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xlsm" ContentType="application/vnd.ms-excel.sheet.macroEnabled.12"/>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ink/ink1.xml" ContentType="application/inkml+xml"/>
  <Override PartName="/ppt/ink/ink2.xml" ContentType="application/inkml+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theme/themeOverride1.xml" ContentType="application/vnd.openxmlformats-officedocument.themeOverride+xml"/>
  <Override PartName="/ppt/charts/chart3.xml" ContentType="application/vnd.openxmlformats-officedocument.drawingml.chart+xml"/>
  <Override PartName="/ppt/theme/themeOverride2.xml" ContentType="application/vnd.openxmlformats-officedocument.themeOverride+xml"/>
  <Override PartName="/ppt/charts/chart4.xml" ContentType="application/vnd.openxmlformats-officedocument.drawingml.chart+xml"/>
  <Override PartName="/ppt/theme/themeOverride3.xml" ContentType="application/vnd.openxmlformats-officedocument.themeOverride+xml"/>
  <Override PartName="/ppt/charts/chart5.xml" ContentType="application/vnd.openxmlformats-officedocument.drawingml.chart+xml"/>
  <Override PartName="/ppt/charts/chart6.xml" ContentType="application/vnd.openxmlformats-officedocument.drawingml.chart+xml"/>
  <Override PartName="/ppt/theme/themeOverride4.xml" ContentType="application/vnd.openxmlformats-officedocument.themeOverride+xml"/>
  <Override PartName="/ppt/charts/chart7.xml" ContentType="application/vnd.openxmlformats-officedocument.drawingml.chart+xml"/>
  <Override PartName="/ppt/theme/themeOverride5.xml" ContentType="application/vnd.openxmlformats-officedocument.themeOverride+xml"/>
  <Override PartName="/ppt/charts/chart8.xml" ContentType="application/vnd.openxmlformats-officedocument.drawingml.chart+xml"/>
  <Override PartName="/ppt/theme/themeOverride6.xml" ContentType="application/vnd.openxmlformats-officedocument.themeOverr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3.xml" ContentType="application/vnd.openxmlformats-officedocument.drawingml.chart+xml"/>
  <Override PartName="/ppt/charts/style1.xml" ContentType="application/vnd.ms-office.chartstyle+xml"/>
  <Override PartName="/ppt/charts/colors1.xml" ContentType="application/vnd.ms-office.chartcolorstyle+xml"/>
  <Override PartName="/ppt/charts/chart14.xml" ContentType="application/vnd.openxmlformats-officedocument.drawingml.chart+xml"/>
  <Override PartName="/ppt/charts/style2.xml" ContentType="application/vnd.ms-office.chartstyle+xml"/>
  <Override PartName="/ppt/charts/colors2.xml" ContentType="application/vnd.ms-office.chartcolorstyle+xml"/>
  <Override PartName="/ppt/charts/chart15.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97"/>
  </p:notesMasterIdLst>
  <p:sldIdLst>
    <p:sldId id="386" r:id="rId2"/>
    <p:sldId id="258" r:id="rId3"/>
    <p:sldId id="384" r:id="rId4"/>
    <p:sldId id="389" r:id="rId5"/>
    <p:sldId id="297" r:id="rId6"/>
    <p:sldId id="394" r:id="rId7"/>
    <p:sldId id="395" r:id="rId8"/>
    <p:sldId id="365" r:id="rId9"/>
    <p:sldId id="380" r:id="rId10"/>
    <p:sldId id="409" r:id="rId11"/>
    <p:sldId id="404" r:id="rId12"/>
    <p:sldId id="399" r:id="rId13"/>
    <p:sldId id="407" r:id="rId14"/>
    <p:sldId id="401" r:id="rId15"/>
    <p:sldId id="408" r:id="rId16"/>
    <p:sldId id="403" r:id="rId17"/>
    <p:sldId id="410" r:id="rId18"/>
    <p:sldId id="413" r:id="rId19"/>
    <p:sldId id="414" r:id="rId20"/>
    <p:sldId id="415" r:id="rId21"/>
    <p:sldId id="416" r:id="rId22"/>
    <p:sldId id="417" r:id="rId23"/>
    <p:sldId id="412" r:id="rId24"/>
    <p:sldId id="418" r:id="rId25"/>
    <p:sldId id="419" r:id="rId26"/>
    <p:sldId id="411" r:id="rId27"/>
    <p:sldId id="283" r:id="rId28"/>
    <p:sldId id="274" r:id="rId29"/>
    <p:sldId id="387" r:id="rId30"/>
    <p:sldId id="364" r:id="rId31"/>
    <p:sldId id="282" r:id="rId32"/>
    <p:sldId id="287" r:id="rId33"/>
    <p:sldId id="275" r:id="rId34"/>
    <p:sldId id="304" r:id="rId35"/>
    <p:sldId id="388" r:id="rId36"/>
    <p:sldId id="276" r:id="rId37"/>
    <p:sldId id="352" r:id="rId38"/>
    <p:sldId id="353" r:id="rId39"/>
    <p:sldId id="354" r:id="rId40"/>
    <p:sldId id="355" r:id="rId41"/>
    <p:sldId id="356" r:id="rId42"/>
    <p:sldId id="360" r:id="rId43"/>
    <p:sldId id="361" r:id="rId44"/>
    <p:sldId id="329" r:id="rId45"/>
    <p:sldId id="277" r:id="rId46"/>
    <p:sldId id="278" r:id="rId47"/>
    <p:sldId id="302" r:id="rId48"/>
    <p:sldId id="303" r:id="rId49"/>
    <p:sldId id="293" r:id="rId50"/>
    <p:sldId id="362" r:id="rId51"/>
    <p:sldId id="294" r:id="rId52"/>
    <p:sldId id="327" r:id="rId53"/>
    <p:sldId id="296" r:id="rId54"/>
    <p:sldId id="292" r:id="rId55"/>
    <p:sldId id="291" r:id="rId56"/>
    <p:sldId id="286" r:id="rId57"/>
    <p:sldId id="367" r:id="rId58"/>
    <p:sldId id="300" r:id="rId59"/>
    <p:sldId id="347" r:id="rId60"/>
    <p:sldId id="315" r:id="rId61"/>
    <p:sldId id="316" r:id="rId62"/>
    <p:sldId id="317" r:id="rId63"/>
    <p:sldId id="318" r:id="rId64"/>
    <p:sldId id="319" r:id="rId65"/>
    <p:sldId id="320" r:id="rId66"/>
    <p:sldId id="298" r:id="rId67"/>
    <p:sldId id="322" r:id="rId68"/>
    <p:sldId id="323" r:id="rId69"/>
    <p:sldId id="325" r:id="rId70"/>
    <p:sldId id="326" r:id="rId71"/>
    <p:sldId id="260" r:id="rId72"/>
    <p:sldId id="261" r:id="rId73"/>
    <p:sldId id="262" r:id="rId74"/>
    <p:sldId id="337" r:id="rId75"/>
    <p:sldId id="338" r:id="rId76"/>
    <p:sldId id="339" r:id="rId77"/>
    <p:sldId id="340" r:id="rId78"/>
    <p:sldId id="379" r:id="rId79"/>
    <p:sldId id="301" r:id="rId80"/>
    <p:sldId id="348" r:id="rId81"/>
    <p:sldId id="349" r:id="rId82"/>
    <p:sldId id="350" r:id="rId83"/>
    <p:sldId id="330" r:id="rId84"/>
    <p:sldId id="369" r:id="rId85"/>
    <p:sldId id="370" r:id="rId86"/>
    <p:sldId id="331" r:id="rId87"/>
    <p:sldId id="332" r:id="rId88"/>
    <p:sldId id="334" r:id="rId89"/>
    <p:sldId id="336" r:id="rId90"/>
    <p:sldId id="366" r:id="rId91"/>
    <p:sldId id="342" r:id="rId92"/>
    <p:sldId id="343" r:id="rId93"/>
    <p:sldId id="344" r:id="rId94"/>
    <p:sldId id="345" r:id="rId95"/>
    <p:sldId id="346" r:id="rId9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D6767"/>
    <a:srgbClr val="3E8B8B"/>
    <a:srgbClr val="000000"/>
    <a:srgbClr val="3E3E3F"/>
    <a:srgbClr val="004040"/>
    <a:srgbClr val="292929"/>
    <a:srgbClr val="003366"/>
    <a:srgbClr val="DDDDDD"/>
    <a:srgbClr val="FFD281"/>
    <a:srgbClr val="FFB7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305" autoAdjust="0"/>
    <p:restoredTop sz="94660"/>
  </p:normalViewPr>
  <p:slideViewPr>
    <p:cSldViewPr snapToGrid="0">
      <p:cViewPr varScale="1">
        <p:scale>
          <a:sx n="114" d="100"/>
          <a:sy n="114" d="100"/>
        </p:scale>
        <p:origin x="576" y="1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viewProps" Target="viewProps.xml"/><Relationship Id="rId10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presProps" Target="presProps.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Arbeitsblatt_mit_Makros.xlsm"/></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Arbeitsblatt8.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Arbeitsblatt9.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Arbeitsblatt10.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Arbeitsblatt11.xlsx"/><Relationship Id="rId2" Type="http://schemas.microsoft.com/office/2011/relationships/chartColorStyle" Target="colors1.xml"/><Relationship Id="rId1" Type="http://schemas.microsoft.com/office/2011/relationships/chartStyle" Target="style1.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Arbeitsblatt12.xlsx"/><Relationship Id="rId2" Type="http://schemas.microsoft.com/office/2011/relationships/chartColorStyle" Target="colors2.xml"/><Relationship Id="rId1" Type="http://schemas.microsoft.com/office/2011/relationships/chartStyle" Target="style2.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Arbeitsblatt13.xlsx"/><Relationship Id="rId2" Type="http://schemas.microsoft.com/office/2011/relationships/chartColorStyle" Target="colors3.xml"/><Relationship Id="rId1" Type="http://schemas.microsoft.com/office/2011/relationships/chartStyle" Target="style3.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Arbeitsblatt.xlsx"/><Relationship Id="rId1" Type="http://schemas.openxmlformats.org/officeDocument/2006/relationships/themeOverride" Target="../theme/themeOverride1.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Arbeitsblatt1.xlsx"/><Relationship Id="rId1" Type="http://schemas.openxmlformats.org/officeDocument/2006/relationships/themeOverride" Target="../theme/themeOverride2.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Arbeitsblatt2.xlsx"/><Relationship Id="rId1" Type="http://schemas.openxmlformats.org/officeDocument/2006/relationships/themeOverride" Target="../theme/themeOverride3.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Arbeitsblatt_mit_Makros3.xlsm"/></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Arbeitsblatt4.xlsx"/><Relationship Id="rId1" Type="http://schemas.openxmlformats.org/officeDocument/2006/relationships/themeOverride" Target="../theme/themeOverride4.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Arbeitsblatt5.xlsx"/><Relationship Id="rId1" Type="http://schemas.openxmlformats.org/officeDocument/2006/relationships/themeOverride" Target="../theme/themeOverride5.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Arbeitsblatt6.xlsx"/><Relationship Id="rId1" Type="http://schemas.openxmlformats.org/officeDocument/2006/relationships/themeOverride" Target="../theme/themeOverride6.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Arbeitsblatt7.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dPt>
            <c:idx val="0"/>
            <c:bubble3D val="0"/>
            <c:spPr>
              <a:solidFill>
                <a:schemeClr val="accent1"/>
              </a:solidFill>
            </c:spPr>
            <c:extLst>
              <c:ext xmlns:c16="http://schemas.microsoft.com/office/drawing/2014/chart" uri="{C3380CC4-5D6E-409C-BE32-E72D297353CC}">
                <c16:uniqueId val="{00000001-22B7-4346-94BF-447AC2896896}"/>
              </c:ext>
            </c:extLst>
          </c:dPt>
          <c:dPt>
            <c:idx val="1"/>
            <c:bubble3D val="0"/>
            <c:spPr>
              <a:solidFill>
                <a:schemeClr val="bg1">
                  <a:lumMod val="85000"/>
                </a:schemeClr>
              </a:solidFill>
            </c:spPr>
            <c:extLst>
              <c:ext xmlns:c16="http://schemas.microsoft.com/office/drawing/2014/chart" uri="{C3380CC4-5D6E-409C-BE32-E72D297353CC}">
                <c16:uniqueId val="{00000003-22B7-4346-94BF-447AC2896896}"/>
              </c:ext>
            </c:extLst>
          </c:dPt>
          <c:cat>
            <c:numRef>
              <c:f>Sheet1!$A$2:$A$3</c:f>
              <c:numCache>
                <c:formatCode>General</c:formatCode>
                <c:ptCount val="2"/>
              </c:numCache>
            </c:numRef>
          </c:cat>
          <c:val>
            <c:numRef>
              <c:f>Sheet1!$B$2:$B$3</c:f>
              <c:numCache>
                <c:formatCode>General</c:formatCode>
                <c:ptCount val="2"/>
                <c:pt idx="0">
                  <c:v>73</c:v>
                </c:pt>
                <c:pt idx="1">
                  <c:v>27</c:v>
                </c:pt>
              </c:numCache>
            </c:numRef>
          </c:val>
          <c:extLst>
            <c:ext xmlns:c16="http://schemas.microsoft.com/office/drawing/2014/chart" uri="{C3380CC4-5D6E-409C-BE32-E72D297353CC}">
              <c16:uniqueId val="{00000004-22B7-4346-94BF-447AC2896896}"/>
            </c:ext>
          </c:extLst>
        </c:ser>
        <c:dLbls>
          <c:showLegendKey val="0"/>
          <c:showVal val="0"/>
          <c:showCatName val="0"/>
          <c:showSerName val="0"/>
          <c:showPercent val="0"/>
          <c:showBubbleSize val="0"/>
          <c:showLeaderLines val="1"/>
        </c:dLbls>
        <c:firstSliceAng val="0"/>
        <c:holeSize val="90"/>
      </c:doughnutChart>
    </c:plotArea>
    <c:plotVisOnly val="1"/>
    <c:dispBlanksAs val="gap"/>
    <c:showDLblsOverMax val="0"/>
  </c:chart>
  <c:txPr>
    <a:bodyPr/>
    <a:lstStyle/>
    <a:p>
      <a:pPr>
        <a:defRPr sz="1800"/>
      </a:pPr>
      <a:endParaRPr lang="de-DE"/>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Series 1</c:v>
                </c:pt>
              </c:strCache>
            </c:strRef>
          </c:tx>
          <c:spPr>
            <a:solidFill>
              <a:schemeClr val="accent5"/>
            </a:solidFill>
          </c:spPr>
          <c:invertIfNegative val="0"/>
          <c:cat>
            <c:numRef>
              <c:f>Sheet1!$A$2:$A$6</c:f>
              <c:numCache>
                <c:formatCode>m/d/yy</c:formatCode>
                <c:ptCount val="5"/>
                <c:pt idx="0">
                  <c:v>37377</c:v>
                </c:pt>
                <c:pt idx="1">
                  <c:v>37408</c:v>
                </c:pt>
                <c:pt idx="2">
                  <c:v>37438</c:v>
                </c:pt>
                <c:pt idx="3">
                  <c:v>37469</c:v>
                </c:pt>
                <c:pt idx="4">
                  <c:v>37500</c:v>
                </c:pt>
              </c:numCache>
            </c:numRef>
          </c:cat>
          <c:val>
            <c:numRef>
              <c:f>Sheet1!$B$2:$B$6</c:f>
              <c:numCache>
                <c:formatCode>General</c:formatCode>
                <c:ptCount val="5"/>
                <c:pt idx="0">
                  <c:v>32</c:v>
                </c:pt>
                <c:pt idx="1">
                  <c:v>32</c:v>
                </c:pt>
                <c:pt idx="2">
                  <c:v>28</c:v>
                </c:pt>
                <c:pt idx="3">
                  <c:v>27</c:v>
                </c:pt>
                <c:pt idx="4">
                  <c:v>32</c:v>
                </c:pt>
              </c:numCache>
            </c:numRef>
          </c:val>
          <c:extLst>
            <c:ext xmlns:c16="http://schemas.microsoft.com/office/drawing/2014/chart" uri="{C3380CC4-5D6E-409C-BE32-E72D297353CC}">
              <c16:uniqueId val="{00000000-1EFF-284E-B05F-2AFE3A6DC73E}"/>
            </c:ext>
          </c:extLst>
        </c:ser>
        <c:ser>
          <c:idx val="1"/>
          <c:order val="1"/>
          <c:tx>
            <c:strRef>
              <c:f>Sheet1!$C$1</c:f>
              <c:strCache>
                <c:ptCount val="1"/>
                <c:pt idx="0">
                  <c:v>Series 3</c:v>
                </c:pt>
              </c:strCache>
            </c:strRef>
          </c:tx>
          <c:spPr>
            <a:solidFill>
              <a:schemeClr val="accent4"/>
            </a:solidFill>
          </c:spPr>
          <c:invertIfNegative val="0"/>
          <c:cat>
            <c:numRef>
              <c:f>Sheet1!$A$2:$A$6</c:f>
              <c:numCache>
                <c:formatCode>m/d/yy</c:formatCode>
                <c:ptCount val="5"/>
                <c:pt idx="0">
                  <c:v>37377</c:v>
                </c:pt>
                <c:pt idx="1">
                  <c:v>37408</c:v>
                </c:pt>
                <c:pt idx="2">
                  <c:v>37438</c:v>
                </c:pt>
                <c:pt idx="3">
                  <c:v>37469</c:v>
                </c:pt>
                <c:pt idx="4">
                  <c:v>37500</c:v>
                </c:pt>
              </c:numCache>
            </c:numRef>
          </c:cat>
          <c:val>
            <c:numRef>
              <c:f>Sheet1!$C$2:$C$6</c:f>
              <c:numCache>
                <c:formatCode>General</c:formatCode>
                <c:ptCount val="5"/>
                <c:pt idx="0">
                  <c:v>25</c:v>
                </c:pt>
                <c:pt idx="1">
                  <c:v>45</c:v>
                </c:pt>
                <c:pt idx="2">
                  <c:v>20</c:v>
                </c:pt>
                <c:pt idx="3">
                  <c:v>24</c:v>
                </c:pt>
                <c:pt idx="4">
                  <c:v>26</c:v>
                </c:pt>
              </c:numCache>
            </c:numRef>
          </c:val>
          <c:extLst>
            <c:ext xmlns:c16="http://schemas.microsoft.com/office/drawing/2014/chart" uri="{C3380CC4-5D6E-409C-BE32-E72D297353CC}">
              <c16:uniqueId val="{00000001-1EFF-284E-B05F-2AFE3A6DC73E}"/>
            </c:ext>
          </c:extLst>
        </c:ser>
        <c:ser>
          <c:idx val="2"/>
          <c:order val="2"/>
          <c:tx>
            <c:strRef>
              <c:f>Sheet1!$D$1</c:f>
              <c:strCache>
                <c:ptCount val="1"/>
                <c:pt idx="0">
                  <c:v>Series 2</c:v>
                </c:pt>
              </c:strCache>
            </c:strRef>
          </c:tx>
          <c:spPr>
            <a:solidFill>
              <a:schemeClr val="accent3"/>
            </a:solidFill>
          </c:spPr>
          <c:invertIfNegative val="0"/>
          <c:cat>
            <c:numRef>
              <c:f>Sheet1!$A$2:$A$6</c:f>
              <c:numCache>
                <c:formatCode>m/d/yy</c:formatCode>
                <c:ptCount val="5"/>
                <c:pt idx="0">
                  <c:v>37377</c:v>
                </c:pt>
                <c:pt idx="1">
                  <c:v>37408</c:v>
                </c:pt>
                <c:pt idx="2">
                  <c:v>37438</c:v>
                </c:pt>
                <c:pt idx="3">
                  <c:v>37469</c:v>
                </c:pt>
                <c:pt idx="4">
                  <c:v>37500</c:v>
                </c:pt>
              </c:numCache>
            </c:numRef>
          </c:cat>
          <c:val>
            <c:numRef>
              <c:f>Sheet1!$D$2:$D$6</c:f>
              <c:numCache>
                <c:formatCode>General</c:formatCode>
                <c:ptCount val="5"/>
                <c:pt idx="0">
                  <c:v>22</c:v>
                </c:pt>
                <c:pt idx="1">
                  <c:v>12</c:v>
                </c:pt>
                <c:pt idx="2">
                  <c:v>12</c:v>
                </c:pt>
                <c:pt idx="3">
                  <c:v>21</c:v>
                </c:pt>
                <c:pt idx="4">
                  <c:v>28</c:v>
                </c:pt>
              </c:numCache>
            </c:numRef>
          </c:val>
          <c:extLst>
            <c:ext xmlns:c16="http://schemas.microsoft.com/office/drawing/2014/chart" uri="{C3380CC4-5D6E-409C-BE32-E72D297353CC}">
              <c16:uniqueId val="{00000002-1EFF-284E-B05F-2AFE3A6DC73E}"/>
            </c:ext>
          </c:extLst>
        </c:ser>
        <c:ser>
          <c:idx val="3"/>
          <c:order val="3"/>
          <c:tx>
            <c:strRef>
              <c:f>Sheet1!$E$1</c:f>
              <c:strCache>
                <c:ptCount val="1"/>
                <c:pt idx="0">
                  <c:v>Series 4</c:v>
                </c:pt>
              </c:strCache>
            </c:strRef>
          </c:tx>
          <c:spPr>
            <a:solidFill>
              <a:schemeClr val="accent1"/>
            </a:solidFill>
          </c:spPr>
          <c:invertIfNegative val="0"/>
          <c:cat>
            <c:numRef>
              <c:f>Sheet1!$A$2:$A$6</c:f>
              <c:numCache>
                <c:formatCode>m/d/yy</c:formatCode>
                <c:ptCount val="5"/>
                <c:pt idx="0">
                  <c:v>37377</c:v>
                </c:pt>
                <c:pt idx="1">
                  <c:v>37408</c:v>
                </c:pt>
                <c:pt idx="2">
                  <c:v>37438</c:v>
                </c:pt>
                <c:pt idx="3">
                  <c:v>37469</c:v>
                </c:pt>
                <c:pt idx="4">
                  <c:v>37500</c:v>
                </c:pt>
              </c:numCache>
            </c:numRef>
          </c:cat>
          <c:val>
            <c:numRef>
              <c:f>Sheet1!$E$2:$E$6</c:f>
              <c:numCache>
                <c:formatCode>General</c:formatCode>
                <c:ptCount val="5"/>
                <c:pt idx="0">
                  <c:v>18</c:v>
                </c:pt>
                <c:pt idx="1">
                  <c:v>12</c:v>
                </c:pt>
                <c:pt idx="2">
                  <c:v>11</c:v>
                </c:pt>
                <c:pt idx="3">
                  <c:v>13</c:v>
                </c:pt>
                <c:pt idx="4">
                  <c:v>12</c:v>
                </c:pt>
              </c:numCache>
            </c:numRef>
          </c:val>
          <c:extLst>
            <c:ext xmlns:c16="http://schemas.microsoft.com/office/drawing/2014/chart" uri="{C3380CC4-5D6E-409C-BE32-E72D297353CC}">
              <c16:uniqueId val="{00000003-1EFF-284E-B05F-2AFE3A6DC73E}"/>
            </c:ext>
          </c:extLst>
        </c:ser>
        <c:dLbls>
          <c:showLegendKey val="0"/>
          <c:showVal val="0"/>
          <c:showCatName val="0"/>
          <c:showSerName val="0"/>
          <c:showPercent val="0"/>
          <c:showBubbleSize val="0"/>
        </c:dLbls>
        <c:gapWidth val="150"/>
        <c:axId val="-1649834048"/>
        <c:axId val="-1614801440"/>
      </c:barChart>
      <c:dateAx>
        <c:axId val="-1649834048"/>
        <c:scaling>
          <c:orientation val="minMax"/>
        </c:scaling>
        <c:delete val="0"/>
        <c:axPos val="b"/>
        <c:numFmt formatCode="m/d/yyyy" sourceLinked="0"/>
        <c:majorTickMark val="out"/>
        <c:minorTickMark val="none"/>
        <c:tickLblPos val="nextTo"/>
        <c:spPr>
          <a:ln w="3163">
            <a:solidFill>
              <a:schemeClr val="bg1">
                <a:lumMod val="85000"/>
              </a:schemeClr>
            </a:solidFill>
            <a:prstDash val="solid"/>
          </a:ln>
        </c:spPr>
        <c:txPr>
          <a:bodyPr rot="0" vert="horz"/>
          <a:lstStyle/>
          <a:p>
            <a:pPr>
              <a:defRPr/>
            </a:pPr>
            <a:endParaRPr lang="de-DE"/>
          </a:p>
        </c:txPr>
        <c:crossAx val="-1614801440"/>
        <c:crosses val="autoZero"/>
        <c:auto val="1"/>
        <c:lblOffset val="100"/>
        <c:baseTimeUnit val="months"/>
      </c:dateAx>
      <c:valAx>
        <c:axId val="-1614801440"/>
        <c:scaling>
          <c:orientation val="minMax"/>
          <c:max val="50"/>
        </c:scaling>
        <c:delete val="0"/>
        <c:axPos val="l"/>
        <c:majorGridlines>
          <c:spPr>
            <a:ln w="3163">
              <a:solidFill>
                <a:schemeClr val="bg1">
                  <a:lumMod val="85000"/>
                </a:schemeClr>
              </a:solidFill>
              <a:prstDash val="solid"/>
            </a:ln>
          </c:spPr>
        </c:majorGridlines>
        <c:numFmt formatCode="General" sourceLinked="1"/>
        <c:majorTickMark val="out"/>
        <c:minorTickMark val="none"/>
        <c:tickLblPos val="nextTo"/>
        <c:spPr>
          <a:ln w="3163">
            <a:solidFill>
              <a:schemeClr val="bg1">
                <a:lumMod val="85000"/>
              </a:schemeClr>
            </a:solidFill>
            <a:prstDash val="solid"/>
          </a:ln>
        </c:spPr>
        <c:crossAx val="-1649834048"/>
        <c:crosses val="autoZero"/>
        <c:crossBetween val="between"/>
      </c:valAx>
      <c:spPr>
        <a:noFill/>
        <a:ln w="25380">
          <a:noFill/>
        </a:ln>
      </c:spPr>
    </c:plotArea>
    <c:plotVisOnly val="1"/>
    <c:dispBlanksAs val="zero"/>
    <c:showDLblsOverMax val="0"/>
  </c:chart>
  <c:spPr>
    <a:noFill/>
    <a:ln>
      <a:noFill/>
    </a:ln>
  </c:spPr>
  <c:txPr>
    <a:bodyPr/>
    <a:lstStyle/>
    <a:p>
      <a:pPr>
        <a:defRPr sz="797">
          <a:solidFill>
            <a:schemeClr val="bg1">
              <a:lumMod val="50000"/>
            </a:schemeClr>
          </a:solidFill>
          <a:latin typeface="Helvetica Neue"/>
          <a:cs typeface="Helvetica Neue"/>
        </a:defRPr>
      </a:pPr>
      <a:endParaRPr lang="de-DE"/>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tx>
            <c:strRef>
              <c:f>Sheet1!$B$1</c:f>
              <c:strCache>
                <c:ptCount val="1"/>
                <c:pt idx="0">
                  <c:v>Series 1</c:v>
                </c:pt>
              </c:strCache>
            </c:strRef>
          </c:tx>
          <c:spPr>
            <a:ln>
              <a:solidFill>
                <a:schemeClr val="accent5"/>
              </a:solidFill>
            </a:ln>
          </c:spPr>
          <c:marker>
            <c:symbol val="circle"/>
            <c:size val="7"/>
            <c:spPr>
              <a:solidFill>
                <a:schemeClr val="accent5"/>
              </a:solidFill>
              <a:ln>
                <a:solidFill>
                  <a:schemeClr val="accent5"/>
                </a:solidFill>
              </a:ln>
            </c:spPr>
          </c:marker>
          <c:xVal>
            <c:numRef>
              <c:f>Sheet1!$A$2:$A$6</c:f>
              <c:numCache>
                <c:formatCode>m/d/yy</c:formatCode>
                <c:ptCount val="5"/>
                <c:pt idx="0">
                  <c:v>37377</c:v>
                </c:pt>
                <c:pt idx="1">
                  <c:v>37408</c:v>
                </c:pt>
                <c:pt idx="2">
                  <c:v>37438</c:v>
                </c:pt>
                <c:pt idx="3">
                  <c:v>37469</c:v>
                </c:pt>
                <c:pt idx="4">
                  <c:v>37500</c:v>
                </c:pt>
              </c:numCache>
            </c:numRef>
          </c:xVal>
          <c:yVal>
            <c:numRef>
              <c:f>Sheet1!$B$2:$B$6</c:f>
              <c:numCache>
                <c:formatCode>General</c:formatCode>
                <c:ptCount val="5"/>
                <c:pt idx="0">
                  <c:v>32</c:v>
                </c:pt>
                <c:pt idx="1">
                  <c:v>32</c:v>
                </c:pt>
                <c:pt idx="2">
                  <c:v>28</c:v>
                </c:pt>
                <c:pt idx="3">
                  <c:v>27</c:v>
                </c:pt>
                <c:pt idx="4">
                  <c:v>32</c:v>
                </c:pt>
              </c:numCache>
            </c:numRef>
          </c:yVal>
          <c:smooth val="1"/>
          <c:extLst>
            <c:ext xmlns:c16="http://schemas.microsoft.com/office/drawing/2014/chart" uri="{C3380CC4-5D6E-409C-BE32-E72D297353CC}">
              <c16:uniqueId val="{00000000-E479-6749-8276-58D5ED00E72E}"/>
            </c:ext>
          </c:extLst>
        </c:ser>
        <c:ser>
          <c:idx val="1"/>
          <c:order val="1"/>
          <c:tx>
            <c:strRef>
              <c:f>Sheet1!$C$1</c:f>
              <c:strCache>
                <c:ptCount val="1"/>
                <c:pt idx="0">
                  <c:v>Series 3</c:v>
                </c:pt>
              </c:strCache>
            </c:strRef>
          </c:tx>
          <c:spPr>
            <a:ln>
              <a:solidFill>
                <a:schemeClr val="accent4"/>
              </a:solidFill>
            </a:ln>
          </c:spPr>
          <c:marker>
            <c:symbol val="circle"/>
            <c:size val="7"/>
            <c:spPr>
              <a:solidFill>
                <a:schemeClr val="accent4"/>
              </a:solidFill>
              <a:ln>
                <a:solidFill>
                  <a:schemeClr val="accent4"/>
                </a:solidFill>
              </a:ln>
            </c:spPr>
          </c:marker>
          <c:xVal>
            <c:numRef>
              <c:f>Sheet1!$A$2:$A$6</c:f>
              <c:numCache>
                <c:formatCode>m/d/yy</c:formatCode>
                <c:ptCount val="5"/>
                <c:pt idx="0">
                  <c:v>37377</c:v>
                </c:pt>
                <c:pt idx="1">
                  <c:v>37408</c:v>
                </c:pt>
                <c:pt idx="2">
                  <c:v>37438</c:v>
                </c:pt>
                <c:pt idx="3">
                  <c:v>37469</c:v>
                </c:pt>
                <c:pt idx="4">
                  <c:v>37500</c:v>
                </c:pt>
              </c:numCache>
            </c:numRef>
          </c:xVal>
          <c:yVal>
            <c:numRef>
              <c:f>Sheet1!$C$2:$C$6</c:f>
              <c:numCache>
                <c:formatCode>General</c:formatCode>
                <c:ptCount val="5"/>
                <c:pt idx="0">
                  <c:v>25</c:v>
                </c:pt>
                <c:pt idx="1">
                  <c:v>45</c:v>
                </c:pt>
                <c:pt idx="2">
                  <c:v>20</c:v>
                </c:pt>
                <c:pt idx="3">
                  <c:v>24</c:v>
                </c:pt>
                <c:pt idx="4">
                  <c:v>26</c:v>
                </c:pt>
              </c:numCache>
            </c:numRef>
          </c:yVal>
          <c:smooth val="1"/>
          <c:extLst>
            <c:ext xmlns:c16="http://schemas.microsoft.com/office/drawing/2014/chart" uri="{C3380CC4-5D6E-409C-BE32-E72D297353CC}">
              <c16:uniqueId val="{00000001-E479-6749-8276-58D5ED00E72E}"/>
            </c:ext>
          </c:extLst>
        </c:ser>
        <c:ser>
          <c:idx val="2"/>
          <c:order val="2"/>
          <c:tx>
            <c:strRef>
              <c:f>Sheet1!$D$1</c:f>
              <c:strCache>
                <c:ptCount val="1"/>
                <c:pt idx="0">
                  <c:v>Series 2</c:v>
                </c:pt>
              </c:strCache>
            </c:strRef>
          </c:tx>
          <c:spPr>
            <a:ln>
              <a:solidFill>
                <a:schemeClr val="accent3"/>
              </a:solidFill>
            </a:ln>
          </c:spPr>
          <c:marker>
            <c:symbol val="circle"/>
            <c:size val="7"/>
            <c:spPr>
              <a:solidFill>
                <a:schemeClr val="accent3"/>
              </a:solidFill>
              <a:ln>
                <a:solidFill>
                  <a:schemeClr val="accent3"/>
                </a:solidFill>
              </a:ln>
            </c:spPr>
          </c:marker>
          <c:xVal>
            <c:numRef>
              <c:f>Sheet1!$A$2:$A$6</c:f>
              <c:numCache>
                <c:formatCode>m/d/yy</c:formatCode>
                <c:ptCount val="5"/>
                <c:pt idx="0">
                  <c:v>37377</c:v>
                </c:pt>
                <c:pt idx="1">
                  <c:v>37408</c:v>
                </c:pt>
                <c:pt idx="2">
                  <c:v>37438</c:v>
                </c:pt>
                <c:pt idx="3">
                  <c:v>37469</c:v>
                </c:pt>
                <c:pt idx="4">
                  <c:v>37500</c:v>
                </c:pt>
              </c:numCache>
            </c:numRef>
          </c:xVal>
          <c:yVal>
            <c:numRef>
              <c:f>Sheet1!$D$2:$D$6</c:f>
              <c:numCache>
                <c:formatCode>General</c:formatCode>
                <c:ptCount val="5"/>
                <c:pt idx="0">
                  <c:v>22</c:v>
                </c:pt>
                <c:pt idx="1">
                  <c:v>12</c:v>
                </c:pt>
                <c:pt idx="2">
                  <c:v>12</c:v>
                </c:pt>
                <c:pt idx="3">
                  <c:v>21</c:v>
                </c:pt>
                <c:pt idx="4">
                  <c:v>28</c:v>
                </c:pt>
              </c:numCache>
            </c:numRef>
          </c:yVal>
          <c:smooth val="1"/>
          <c:extLst>
            <c:ext xmlns:c16="http://schemas.microsoft.com/office/drawing/2014/chart" uri="{C3380CC4-5D6E-409C-BE32-E72D297353CC}">
              <c16:uniqueId val="{00000002-E479-6749-8276-58D5ED00E72E}"/>
            </c:ext>
          </c:extLst>
        </c:ser>
        <c:ser>
          <c:idx val="3"/>
          <c:order val="3"/>
          <c:tx>
            <c:strRef>
              <c:f>Sheet1!$E$1</c:f>
              <c:strCache>
                <c:ptCount val="1"/>
                <c:pt idx="0">
                  <c:v>Series 4</c:v>
                </c:pt>
              </c:strCache>
            </c:strRef>
          </c:tx>
          <c:spPr>
            <a:ln>
              <a:solidFill>
                <a:schemeClr val="accent1"/>
              </a:solidFill>
            </a:ln>
          </c:spPr>
          <c:marker>
            <c:symbol val="circle"/>
            <c:size val="7"/>
            <c:spPr>
              <a:solidFill>
                <a:schemeClr val="accent1"/>
              </a:solidFill>
              <a:ln>
                <a:solidFill>
                  <a:schemeClr val="accent1"/>
                </a:solidFill>
              </a:ln>
            </c:spPr>
          </c:marker>
          <c:xVal>
            <c:numRef>
              <c:f>Sheet1!$A$2:$A$6</c:f>
              <c:numCache>
                <c:formatCode>m/d/yy</c:formatCode>
                <c:ptCount val="5"/>
                <c:pt idx="0">
                  <c:v>37377</c:v>
                </c:pt>
                <c:pt idx="1">
                  <c:v>37408</c:v>
                </c:pt>
                <c:pt idx="2">
                  <c:v>37438</c:v>
                </c:pt>
                <c:pt idx="3">
                  <c:v>37469</c:v>
                </c:pt>
                <c:pt idx="4">
                  <c:v>37500</c:v>
                </c:pt>
              </c:numCache>
            </c:numRef>
          </c:xVal>
          <c:yVal>
            <c:numRef>
              <c:f>Sheet1!$E$2:$E$6</c:f>
              <c:numCache>
                <c:formatCode>General</c:formatCode>
                <c:ptCount val="5"/>
                <c:pt idx="0">
                  <c:v>18</c:v>
                </c:pt>
                <c:pt idx="1">
                  <c:v>12</c:v>
                </c:pt>
                <c:pt idx="2">
                  <c:v>11</c:v>
                </c:pt>
                <c:pt idx="3">
                  <c:v>13</c:v>
                </c:pt>
                <c:pt idx="4">
                  <c:v>12</c:v>
                </c:pt>
              </c:numCache>
            </c:numRef>
          </c:yVal>
          <c:smooth val="1"/>
          <c:extLst>
            <c:ext xmlns:c16="http://schemas.microsoft.com/office/drawing/2014/chart" uri="{C3380CC4-5D6E-409C-BE32-E72D297353CC}">
              <c16:uniqueId val="{00000003-E479-6749-8276-58D5ED00E72E}"/>
            </c:ext>
          </c:extLst>
        </c:ser>
        <c:dLbls>
          <c:showLegendKey val="0"/>
          <c:showVal val="0"/>
          <c:showCatName val="0"/>
          <c:showSerName val="0"/>
          <c:showPercent val="0"/>
          <c:showBubbleSize val="0"/>
        </c:dLbls>
        <c:axId val="-1773990400"/>
        <c:axId val="-1774032816"/>
      </c:scatterChart>
      <c:valAx>
        <c:axId val="-1773990400"/>
        <c:scaling>
          <c:orientation val="minMax"/>
        </c:scaling>
        <c:delete val="0"/>
        <c:axPos val="b"/>
        <c:numFmt formatCode="m/d/yy" sourceLinked="1"/>
        <c:majorTickMark val="out"/>
        <c:minorTickMark val="none"/>
        <c:tickLblPos val="nextTo"/>
        <c:spPr>
          <a:ln w="3163">
            <a:solidFill>
              <a:schemeClr val="bg1">
                <a:lumMod val="85000"/>
              </a:schemeClr>
            </a:solidFill>
            <a:prstDash val="solid"/>
          </a:ln>
        </c:spPr>
        <c:txPr>
          <a:bodyPr rot="0" vert="horz"/>
          <a:lstStyle/>
          <a:p>
            <a:pPr>
              <a:defRPr>
                <a:latin typeface="Arial" panose="020B0604020202020204" pitchFamily="34" charset="0"/>
                <a:cs typeface="Arial" panose="020B0604020202020204" pitchFamily="34" charset="0"/>
              </a:defRPr>
            </a:pPr>
            <a:endParaRPr lang="de-DE"/>
          </a:p>
        </c:txPr>
        <c:crossAx val="-1774032816"/>
        <c:crosses val="autoZero"/>
        <c:crossBetween val="midCat"/>
      </c:valAx>
      <c:valAx>
        <c:axId val="-1774032816"/>
        <c:scaling>
          <c:orientation val="minMax"/>
          <c:max val="50"/>
        </c:scaling>
        <c:delete val="0"/>
        <c:axPos val="l"/>
        <c:majorGridlines>
          <c:spPr>
            <a:ln w="3163">
              <a:solidFill>
                <a:schemeClr val="bg1">
                  <a:lumMod val="85000"/>
                </a:schemeClr>
              </a:solidFill>
              <a:prstDash val="solid"/>
            </a:ln>
          </c:spPr>
        </c:majorGridlines>
        <c:numFmt formatCode="General" sourceLinked="1"/>
        <c:majorTickMark val="out"/>
        <c:minorTickMark val="none"/>
        <c:tickLblPos val="nextTo"/>
        <c:spPr>
          <a:ln w="3163">
            <a:solidFill>
              <a:schemeClr val="bg1">
                <a:lumMod val="85000"/>
              </a:schemeClr>
            </a:solidFill>
            <a:prstDash val="solid"/>
          </a:ln>
        </c:spPr>
        <c:txPr>
          <a:bodyPr/>
          <a:lstStyle/>
          <a:p>
            <a:pPr>
              <a:defRPr>
                <a:latin typeface="Arial" panose="020B0604020202020204" pitchFamily="34" charset="0"/>
                <a:cs typeface="Arial" panose="020B0604020202020204" pitchFamily="34" charset="0"/>
              </a:defRPr>
            </a:pPr>
            <a:endParaRPr lang="de-DE"/>
          </a:p>
        </c:txPr>
        <c:crossAx val="-1773990400"/>
        <c:crosses val="autoZero"/>
        <c:crossBetween val="midCat"/>
      </c:valAx>
      <c:spPr>
        <a:noFill/>
        <a:ln w="25380">
          <a:noFill/>
        </a:ln>
      </c:spPr>
    </c:plotArea>
    <c:plotVisOnly val="1"/>
    <c:dispBlanksAs val="zero"/>
    <c:showDLblsOverMax val="0"/>
  </c:chart>
  <c:spPr>
    <a:noFill/>
    <a:ln>
      <a:noFill/>
    </a:ln>
  </c:spPr>
  <c:txPr>
    <a:bodyPr/>
    <a:lstStyle/>
    <a:p>
      <a:pPr>
        <a:defRPr sz="797">
          <a:solidFill>
            <a:srgbClr val="7F7F7F"/>
          </a:solidFill>
          <a:latin typeface="Helvetica Neue"/>
          <a:cs typeface="Helvetica Neue"/>
        </a:defRPr>
      </a:pPr>
      <a:endParaRPr lang="de-DE"/>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clustered"/>
        <c:varyColors val="0"/>
        <c:ser>
          <c:idx val="0"/>
          <c:order val="0"/>
          <c:tx>
            <c:strRef>
              <c:f>Sheet1!$B$1</c:f>
              <c:strCache>
                <c:ptCount val="1"/>
                <c:pt idx="0">
                  <c:v>Series 1</c:v>
                </c:pt>
              </c:strCache>
            </c:strRef>
          </c:tx>
          <c:spPr>
            <a:solidFill>
              <a:schemeClr val="accent5"/>
            </a:solidFill>
          </c:spPr>
          <c:invertIfNegative val="0"/>
          <c:cat>
            <c:numRef>
              <c:f>Sheet1!$A$2:$A$4</c:f>
              <c:numCache>
                <c:formatCode>m/d/yy</c:formatCode>
                <c:ptCount val="3"/>
                <c:pt idx="0">
                  <c:v>37377</c:v>
                </c:pt>
                <c:pt idx="1">
                  <c:v>37408</c:v>
                </c:pt>
                <c:pt idx="2">
                  <c:v>37438</c:v>
                </c:pt>
              </c:numCache>
            </c:numRef>
          </c:cat>
          <c:val>
            <c:numRef>
              <c:f>Sheet1!$B$2:$B$4</c:f>
              <c:numCache>
                <c:formatCode>General</c:formatCode>
                <c:ptCount val="3"/>
                <c:pt idx="0">
                  <c:v>32</c:v>
                </c:pt>
                <c:pt idx="1">
                  <c:v>32</c:v>
                </c:pt>
                <c:pt idx="2">
                  <c:v>28</c:v>
                </c:pt>
              </c:numCache>
            </c:numRef>
          </c:val>
          <c:extLst>
            <c:ext xmlns:c16="http://schemas.microsoft.com/office/drawing/2014/chart" uri="{C3380CC4-5D6E-409C-BE32-E72D297353CC}">
              <c16:uniqueId val="{00000000-FC8C-3B46-9C5C-5EC894677E77}"/>
            </c:ext>
          </c:extLst>
        </c:ser>
        <c:ser>
          <c:idx val="1"/>
          <c:order val="1"/>
          <c:tx>
            <c:strRef>
              <c:f>Sheet1!$C$1</c:f>
              <c:strCache>
                <c:ptCount val="1"/>
                <c:pt idx="0">
                  <c:v>Series 3</c:v>
                </c:pt>
              </c:strCache>
            </c:strRef>
          </c:tx>
          <c:spPr>
            <a:solidFill>
              <a:schemeClr val="accent4"/>
            </a:solidFill>
          </c:spPr>
          <c:invertIfNegative val="0"/>
          <c:cat>
            <c:numRef>
              <c:f>Sheet1!$A$2:$A$4</c:f>
              <c:numCache>
                <c:formatCode>m/d/yy</c:formatCode>
                <c:ptCount val="3"/>
                <c:pt idx="0">
                  <c:v>37377</c:v>
                </c:pt>
                <c:pt idx="1">
                  <c:v>37408</c:v>
                </c:pt>
                <c:pt idx="2">
                  <c:v>37438</c:v>
                </c:pt>
              </c:numCache>
            </c:numRef>
          </c:cat>
          <c:val>
            <c:numRef>
              <c:f>Sheet1!$C$2:$C$4</c:f>
              <c:numCache>
                <c:formatCode>General</c:formatCode>
                <c:ptCount val="3"/>
                <c:pt idx="0">
                  <c:v>25</c:v>
                </c:pt>
                <c:pt idx="1">
                  <c:v>45</c:v>
                </c:pt>
                <c:pt idx="2">
                  <c:v>20</c:v>
                </c:pt>
              </c:numCache>
            </c:numRef>
          </c:val>
          <c:extLst>
            <c:ext xmlns:c16="http://schemas.microsoft.com/office/drawing/2014/chart" uri="{C3380CC4-5D6E-409C-BE32-E72D297353CC}">
              <c16:uniqueId val="{00000001-FC8C-3B46-9C5C-5EC894677E77}"/>
            </c:ext>
          </c:extLst>
        </c:ser>
        <c:ser>
          <c:idx val="2"/>
          <c:order val="2"/>
          <c:tx>
            <c:strRef>
              <c:f>Sheet1!$D$1</c:f>
              <c:strCache>
                <c:ptCount val="1"/>
                <c:pt idx="0">
                  <c:v>Series 2</c:v>
                </c:pt>
              </c:strCache>
            </c:strRef>
          </c:tx>
          <c:spPr>
            <a:solidFill>
              <a:schemeClr val="accent3"/>
            </a:solidFill>
          </c:spPr>
          <c:invertIfNegative val="0"/>
          <c:cat>
            <c:numRef>
              <c:f>Sheet1!$A$2:$A$4</c:f>
              <c:numCache>
                <c:formatCode>m/d/yy</c:formatCode>
                <c:ptCount val="3"/>
                <c:pt idx="0">
                  <c:v>37377</c:v>
                </c:pt>
                <c:pt idx="1">
                  <c:v>37408</c:v>
                </c:pt>
                <c:pt idx="2">
                  <c:v>37438</c:v>
                </c:pt>
              </c:numCache>
            </c:numRef>
          </c:cat>
          <c:val>
            <c:numRef>
              <c:f>Sheet1!$D$2:$D$4</c:f>
              <c:numCache>
                <c:formatCode>General</c:formatCode>
                <c:ptCount val="3"/>
                <c:pt idx="0">
                  <c:v>22</c:v>
                </c:pt>
                <c:pt idx="1">
                  <c:v>12</c:v>
                </c:pt>
                <c:pt idx="2">
                  <c:v>12</c:v>
                </c:pt>
              </c:numCache>
            </c:numRef>
          </c:val>
          <c:extLst>
            <c:ext xmlns:c16="http://schemas.microsoft.com/office/drawing/2014/chart" uri="{C3380CC4-5D6E-409C-BE32-E72D297353CC}">
              <c16:uniqueId val="{00000002-FC8C-3B46-9C5C-5EC894677E77}"/>
            </c:ext>
          </c:extLst>
        </c:ser>
        <c:ser>
          <c:idx val="3"/>
          <c:order val="3"/>
          <c:tx>
            <c:strRef>
              <c:f>Sheet1!$E$1</c:f>
              <c:strCache>
                <c:ptCount val="1"/>
                <c:pt idx="0">
                  <c:v>Series 4</c:v>
                </c:pt>
              </c:strCache>
            </c:strRef>
          </c:tx>
          <c:spPr>
            <a:solidFill>
              <a:schemeClr val="accent2"/>
            </a:solidFill>
          </c:spPr>
          <c:invertIfNegative val="0"/>
          <c:cat>
            <c:numRef>
              <c:f>Sheet1!$A$2:$A$4</c:f>
              <c:numCache>
                <c:formatCode>m/d/yy</c:formatCode>
                <c:ptCount val="3"/>
                <c:pt idx="0">
                  <c:v>37377</c:v>
                </c:pt>
                <c:pt idx="1">
                  <c:v>37408</c:v>
                </c:pt>
                <c:pt idx="2">
                  <c:v>37438</c:v>
                </c:pt>
              </c:numCache>
            </c:numRef>
          </c:cat>
          <c:val>
            <c:numRef>
              <c:f>Sheet1!$E$2:$E$4</c:f>
              <c:numCache>
                <c:formatCode>General</c:formatCode>
                <c:ptCount val="3"/>
                <c:pt idx="0">
                  <c:v>18</c:v>
                </c:pt>
                <c:pt idx="1">
                  <c:v>12</c:v>
                </c:pt>
                <c:pt idx="2">
                  <c:v>11</c:v>
                </c:pt>
              </c:numCache>
            </c:numRef>
          </c:val>
          <c:extLst>
            <c:ext xmlns:c16="http://schemas.microsoft.com/office/drawing/2014/chart" uri="{C3380CC4-5D6E-409C-BE32-E72D297353CC}">
              <c16:uniqueId val="{00000003-FC8C-3B46-9C5C-5EC894677E77}"/>
            </c:ext>
          </c:extLst>
        </c:ser>
        <c:dLbls>
          <c:showLegendKey val="0"/>
          <c:showVal val="0"/>
          <c:showCatName val="0"/>
          <c:showSerName val="0"/>
          <c:showPercent val="0"/>
          <c:showBubbleSize val="0"/>
        </c:dLbls>
        <c:gapWidth val="150"/>
        <c:axId val="-1649739728"/>
        <c:axId val="-1357859792"/>
      </c:barChart>
      <c:dateAx>
        <c:axId val="-1649739728"/>
        <c:scaling>
          <c:orientation val="minMax"/>
        </c:scaling>
        <c:delete val="0"/>
        <c:axPos val="l"/>
        <c:numFmt formatCode="m/d/yyyy" sourceLinked="0"/>
        <c:majorTickMark val="out"/>
        <c:minorTickMark val="none"/>
        <c:tickLblPos val="nextTo"/>
        <c:spPr>
          <a:ln w="3163">
            <a:solidFill>
              <a:schemeClr val="bg1">
                <a:lumMod val="85000"/>
              </a:schemeClr>
            </a:solidFill>
            <a:prstDash val="solid"/>
          </a:ln>
        </c:spPr>
        <c:txPr>
          <a:bodyPr rot="0" vert="horz"/>
          <a:lstStyle/>
          <a:p>
            <a:pPr>
              <a:defRPr>
                <a:latin typeface="Arial" panose="020B0604020202020204" pitchFamily="34" charset="0"/>
                <a:cs typeface="Arial" panose="020B0604020202020204" pitchFamily="34" charset="0"/>
              </a:defRPr>
            </a:pPr>
            <a:endParaRPr lang="de-DE"/>
          </a:p>
        </c:txPr>
        <c:crossAx val="-1357859792"/>
        <c:crosses val="autoZero"/>
        <c:auto val="1"/>
        <c:lblOffset val="100"/>
        <c:baseTimeUnit val="months"/>
      </c:dateAx>
      <c:valAx>
        <c:axId val="-1357859792"/>
        <c:scaling>
          <c:orientation val="minMax"/>
          <c:max val="50"/>
        </c:scaling>
        <c:delete val="0"/>
        <c:axPos val="b"/>
        <c:majorGridlines>
          <c:spPr>
            <a:ln w="3163">
              <a:solidFill>
                <a:schemeClr val="bg1">
                  <a:lumMod val="85000"/>
                </a:schemeClr>
              </a:solidFill>
              <a:prstDash val="solid"/>
            </a:ln>
          </c:spPr>
        </c:majorGridlines>
        <c:numFmt formatCode="General" sourceLinked="1"/>
        <c:majorTickMark val="out"/>
        <c:minorTickMark val="none"/>
        <c:tickLblPos val="nextTo"/>
        <c:spPr>
          <a:ln w="3163">
            <a:solidFill>
              <a:schemeClr val="bg1">
                <a:lumMod val="85000"/>
              </a:schemeClr>
            </a:solidFill>
            <a:prstDash val="solid"/>
          </a:ln>
        </c:spPr>
        <c:txPr>
          <a:bodyPr/>
          <a:lstStyle/>
          <a:p>
            <a:pPr>
              <a:defRPr>
                <a:latin typeface="Arial" panose="020B0604020202020204" pitchFamily="34" charset="0"/>
                <a:cs typeface="Arial" panose="020B0604020202020204" pitchFamily="34" charset="0"/>
              </a:defRPr>
            </a:pPr>
            <a:endParaRPr lang="de-DE"/>
          </a:p>
        </c:txPr>
        <c:crossAx val="-1649739728"/>
        <c:crosses val="autoZero"/>
        <c:crossBetween val="between"/>
      </c:valAx>
      <c:spPr>
        <a:noFill/>
        <a:ln w="25380">
          <a:noFill/>
        </a:ln>
      </c:spPr>
    </c:plotArea>
    <c:plotVisOnly val="1"/>
    <c:dispBlanksAs val="zero"/>
    <c:showDLblsOverMax val="0"/>
  </c:chart>
  <c:spPr>
    <a:noFill/>
    <a:ln>
      <a:noFill/>
    </a:ln>
  </c:spPr>
  <c:txPr>
    <a:bodyPr/>
    <a:lstStyle/>
    <a:p>
      <a:pPr>
        <a:defRPr sz="797">
          <a:solidFill>
            <a:srgbClr val="7F7F7F"/>
          </a:solidFill>
          <a:latin typeface="Helvetica Neue"/>
          <a:cs typeface="Helvetica Neue"/>
        </a:defRPr>
      </a:pPr>
      <a:endParaRPr lang="de-DE"/>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PC</c:v>
                </c:pt>
              </c:strCache>
            </c:strRef>
          </c:tx>
          <c:spPr>
            <a:solidFill>
              <a:srgbClr val="F23B48"/>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1-12FB-B945-9D74-B02C47AD4AF1}"/>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3-12FB-B945-9D74-B02C47AD4AF1}"/>
              </c:ext>
            </c:extLst>
          </c:dPt>
          <c:dPt>
            <c:idx val="2"/>
            <c:invertIfNegative val="0"/>
            <c:bubble3D val="0"/>
            <c:spPr>
              <a:solidFill>
                <a:schemeClr val="accent4"/>
              </a:solidFill>
              <a:ln>
                <a:noFill/>
              </a:ln>
              <a:effectLst/>
            </c:spPr>
            <c:extLst>
              <c:ext xmlns:c16="http://schemas.microsoft.com/office/drawing/2014/chart" uri="{C3380CC4-5D6E-409C-BE32-E72D297353CC}">
                <c16:uniqueId val="{00000005-12FB-B945-9D74-B02C47AD4AF1}"/>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7-12FB-B945-9D74-B02C47AD4AF1}"/>
              </c:ext>
            </c:extLst>
          </c:dPt>
          <c:dPt>
            <c:idx val="4"/>
            <c:invertIfNegative val="0"/>
            <c:bubble3D val="0"/>
            <c:spPr>
              <a:solidFill>
                <a:schemeClr val="accent6"/>
              </a:solidFill>
              <a:ln>
                <a:noFill/>
              </a:ln>
              <a:effectLst/>
            </c:spPr>
            <c:extLst>
              <c:ext xmlns:c16="http://schemas.microsoft.com/office/drawing/2014/chart" uri="{C3380CC4-5D6E-409C-BE32-E72D297353CC}">
                <c16:uniqueId val="{00000009-12FB-B945-9D74-B02C47AD4AF1}"/>
              </c:ext>
            </c:extLst>
          </c:dPt>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3.5</c:v>
                </c:pt>
                <c:pt idx="1">
                  <c:v>2.5</c:v>
                </c:pt>
                <c:pt idx="2">
                  <c:v>3.5</c:v>
                </c:pt>
                <c:pt idx="3">
                  <c:v>4.5</c:v>
                </c:pt>
                <c:pt idx="4">
                  <c:v>3.7</c:v>
                </c:pt>
              </c:numCache>
            </c:numRef>
          </c:val>
          <c:extLst>
            <c:ext xmlns:c16="http://schemas.microsoft.com/office/drawing/2014/chart" uri="{C3380CC4-5D6E-409C-BE32-E72D297353CC}">
              <c16:uniqueId val="{0000000A-12FB-B945-9D74-B02C47AD4AF1}"/>
            </c:ext>
          </c:extLst>
        </c:ser>
        <c:dLbls>
          <c:showLegendKey val="0"/>
          <c:showVal val="0"/>
          <c:showCatName val="0"/>
          <c:showSerName val="0"/>
          <c:showPercent val="0"/>
          <c:showBubbleSize val="0"/>
        </c:dLbls>
        <c:gapWidth val="100"/>
        <c:overlap val="-30"/>
        <c:axId val="-1648873568"/>
        <c:axId val="-1648870032"/>
      </c:barChart>
      <c:catAx>
        <c:axId val="-16488735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Arial" panose="020B0604020202020204" pitchFamily="34" charset="0"/>
                <a:ea typeface="+mn-ea"/>
                <a:cs typeface="Arial" panose="020B0604020202020204" pitchFamily="34" charset="0"/>
              </a:defRPr>
            </a:pPr>
            <a:endParaRPr lang="de-DE"/>
          </a:p>
        </c:txPr>
        <c:crossAx val="-1648870032"/>
        <c:crosses val="autoZero"/>
        <c:auto val="1"/>
        <c:lblAlgn val="ctr"/>
        <c:lblOffset val="100"/>
        <c:noMultiLvlLbl val="0"/>
      </c:catAx>
      <c:valAx>
        <c:axId val="-164887003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Arial" panose="020B0604020202020204" pitchFamily="34" charset="0"/>
                <a:ea typeface="+mn-ea"/>
                <a:cs typeface="Arial" panose="020B0604020202020204" pitchFamily="34" charset="0"/>
              </a:defRPr>
            </a:pPr>
            <a:endParaRPr lang="de-DE"/>
          </a:p>
        </c:txPr>
        <c:crossAx val="-16488735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38100" cap="rnd">
              <a:solidFill>
                <a:schemeClr val="accent4"/>
              </a:solidFill>
              <a:round/>
            </a:ln>
            <a:effectLst/>
          </c:spPr>
          <c:marker>
            <c:symbol val="circle"/>
            <c:size val="10"/>
            <c:spPr>
              <a:solidFill>
                <a:schemeClr val="bg1"/>
              </a:solidFill>
              <a:ln w="63500">
                <a:solidFill>
                  <a:schemeClr val="accent4"/>
                </a:solidFill>
              </a:ln>
              <a:effectLst/>
            </c:spPr>
          </c:marker>
          <c:cat>
            <c:numRef>
              <c:f>Sheet1!$A$2:$A$7</c:f>
              <c:numCache>
                <c:formatCode>General</c:formatCode>
                <c:ptCount val="6"/>
                <c:pt idx="0">
                  <c:v>2009</c:v>
                </c:pt>
                <c:pt idx="1">
                  <c:v>2010</c:v>
                </c:pt>
                <c:pt idx="2">
                  <c:v>2011</c:v>
                </c:pt>
                <c:pt idx="3">
                  <c:v>2012</c:v>
                </c:pt>
                <c:pt idx="4">
                  <c:v>2013</c:v>
                </c:pt>
                <c:pt idx="5">
                  <c:v>2014</c:v>
                </c:pt>
              </c:numCache>
            </c:numRef>
          </c:cat>
          <c:val>
            <c:numRef>
              <c:f>Sheet1!$B$2:$B$7</c:f>
              <c:numCache>
                <c:formatCode>General</c:formatCode>
                <c:ptCount val="6"/>
                <c:pt idx="0">
                  <c:v>4.3</c:v>
                </c:pt>
                <c:pt idx="1">
                  <c:v>2.5</c:v>
                </c:pt>
                <c:pt idx="2">
                  <c:v>3.5</c:v>
                </c:pt>
                <c:pt idx="3">
                  <c:v>8.3000000000000007</c:v>
                </c:pt>
                <c:pt idx="4">
                  <c:v>8.2000000000000011</c:v>
                </c:pt>
                <c:pt idx="5">
                  <c:v>9.8000000000000007</c:v>
                </c:pt>
              </c:numCache>
            </c:numRef>
          </c:val>
          <c:smooth val="0"/>
          <c:extLst>
            <c:ext xmlns:c16="http://schemas.microsoft.com/office/drawing/2014/chart" uri="{C3380CC4-5D6E-409C-BE32-E72D297353CC}">
              <c16:uniqueId val="{00000000-89F3-3046-92C4-C8FE137337C2}"/>
            </c:ext>
          </c:extLst>
        </c:ser>
        <c:dLbls>
          <c:showLegendKey val="0"/>
          <c:showVal val="0"/>
          <c:showCatName val="0"/>
          <c:showSerName val="0"/>
          <c:showPercent val="0"/>
          <c:showBubbleSize val="0"/>
        </c:dLbls>
        <c:marker val="1"/>
        <c:smooth val="0"/>
        <c:axId val="-1400337168"/>
        <c:axId val="-1650056640"/>
      </c:lineChart>
      <c:catAx>
        <c:axId val="-14003371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de-DE"/>
          </a:p>
        </c:txPr>
        <c:crossAx val="-1650056640"/>
        <c:crosses val="autoZero"/>
        <c:auto val="1"/>
        <c:lblAlgn val="ctr"/>
        <c:lblOffset val="100"/>
        <c:noMultiLvlLbl val="0"/>
      </c:catAx>
      <c:valAx>
        <c:axId val="-1650056640"/>
        <c:scaling>
          <c:orientation val="minMax"/>
        </c:scaling>
        <c:delete val="0"/>
        <c:axPos val="l"/>
        <c:majorGridlines>
          <c:spPr>
            <a:ln w="9525" cap="flat" cmpd="sng" algn="ctr">
              <a:solidFill>
                <a:schemeClr val="bg1">
                  <a:alpha val="3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de-DE"/>
          </a:p>
        </c:txPr>
        <c:crossAx val="-14003371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0138325475405198E-2"/>
          <c:y val="3.5645820878346703E-2"/>
          <c:w val="0.95450634426848302"/>
          <c:h val="0.69441376148123302"/>
        </c:manualLayout>
      </c:layout>
      <c:lineChart>
        <c:grouping val="standard"/>
        <c:varyColors val="0"/>
        <c:ser>
          <c:idx val="0"/>
          <c:order val="0"/>
          <c:tx>
            <c:strRef>
              <c:f>Sheet1!$B$1</c:f>
              <c:strCache>
                <c:ptCount val="1"/>
                <c:pt idx="0">
                  <c:v>Series 1</c:v>
                </c:pt>
              </c:strCache>
            </c:strRef>
          </c:tx>
          <c:spPr>
            <a:ln w="50800" cap="rnd">
              <a:solidFill>
                <a:schemeClr val="accent5"/>
              </a:solidFill>
              <a:round/>
            </a:ln>
            <a:effectLst/>
          </c:spPr>
          <c:marker>
            <c:symbol val="circle"/>
            <c:size val="8"/>
            <c:spPr>
              <a:solidFill>
                <a:schemeClr val="bg1"/>
              </a:solidFill>
              <a:ln w="50800">
                <a:solidFill>
                  <a:schemeClr val="accent5"/>
                </a:solidFill>
              </a:ln>
              <a:effectLst/>
            </c:spPr>
          </c:marker>
          <c:cat>
            <c:strRef>
              <c:f>Sheet1!$A$2:$A$7</c:f>
              <c:strCache>
                <c:ptCount val="6"/>
                <c:pt idx="0">
                  <c:v>One</c:v>
                </c:pt>
                <c:pt idx="1">
                  <c:v>Two</c:v>
                </c:pt>
                <c:pt idx="2">
                  <c:v>Three</c:v>
                </c:pt>
                <c:pt idx="3">
                  <c:v>Four</c:v>
                </c:pt>
                <c:pt idx="4">
                  <c:v>Five</c:v>
                </c:pt>
                <c:pt idx="5">
                  <c:v>Six</c:v>
                </c:pt>
              </c:strCache>
            </c:strRef>
          </c:cat>
          <c:val>
            <c:numRef>
              <c:f>Sheet1!$B$2:$B$7</c:f>
              <c:numCache>
                <c:formatCode>General</c:formatCode>
                <c:ptCount val="6"/>
                <c:pt idx="0">
                  <c:v>8</c:v>
                </c:pt>
                <c:pt idx="1">
                  <c:v>15.6</c:v>
                </c:pt>
                <c:pt idx="2">
                  <c:v>34</c:v>
                </c:pt>
                <c:pt idx="3">
                  <c:v>27.7</c:v>
                </c:pt>
                <c:pt idx="4">
                  <c:v>39</c:v>
                </c:pt>
                <c:pt idx="5">
                  <c:v>53.8</c:v>
                </c:pt>
              </c:numCache>
            </c:numRef>
          </c:val>
          <c:smooth val="0"/>
          <c:extLst>
            <c:ext xmlns:c16="http://schemas.microsoft.com/office/drawing/2014/chart" uri="{C3380CC4-5D6E-409C-BE32-E72D297353CC}">
              <c16:uniqueId val="{00000000-C563-9B4C-B851-B6D5D57426D5}"/>
            </c:ext>
          </c:extLst>
        </c:ser>
        <c:dLbls>
          <c:showLegendKey val="0"/>
          <c:showVal val="0"/>
          <c:showCatName val="0"/>
          <c:showSerName val="0"/>
          <c:showPercent val="0"/>
          <c:showBubbleSize val="0"/>
        </c:dLbls>
        <c:marker val="1"/>
        <c:smooth val="0"/>
        <c:axId val="-1397296000"/>
        <c:axId val="-1397302240"/>
      </c:lineChart>
      <c:catAx>
        <c:axId val="-139729600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bg1">
                    <a:lumMod val="50000"/>
                  </a:schemeClr>
                </a:solidFill>
                <a:latin typeface="Arial" panose="020B0604020202020204" pitchFamily="34" charset="0"/>
                <a:ea typeface="+mn-ea"/>
                <a:cs typeface="Arial" panose="020B0604020202020204" pitchFamily="34" charset="0"/>
              </a:defRPr>
            </a:pPr>
            <a:endParaRPr lang="de-DE"/>
          </a:p>
        </c:txPr>
        <c:crossAx val="-1397302240"/>
        <c:crosses val="autoZero"/>
        <c:auto val="1"/>
        <c:lblAlgn val="ctr"/>
        <c:lblOffset val="100"/>
        <c:noMultiLvlLbl val="0"/>
      </c:catAx>
      <c:valAx>
        <c:axId val="-1397302240"/>
        <c:scaling>
          <c:orientation val="minMax"/>
        </c:scaling>
        <c:delete val="0"/>
        <c:axPos val="l"/>
        <c:majorGridlines>
          <c:spPr>
            <a:ln w="9525" cap="flat" cmpd="sng" algn="ctr">
              <a:solidFill>
                <a:schemeClr val="bg1">
                  <a:lumMod val="9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bg1">
                    <a:lumMod val="50000"/>
                  </a:schemeClr>
                </a:solidFill>
                <a:latin typeface="Arial" panose="020B0604020202020204" pitchFamily="34" charset="0"/>
                <a:ea typeface="+mn-ea"/>
                <a:cs typeface="Arial" panose="020B0604020202020204" pitchFamily="34" charset="0"/>
              </a:defRPr>
            </a:pPr>
            <a:endParaRPr lang="de-DE"/>
          </a:p>
        </c:txPr>
        <c:crossAx val="-13972960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de-DE"/>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2980B9"/>
              </a:solidFill>
            </c:spPr>
            <c:extLst>
              <c:ext xmlns:c16="http://schemas.microsoft.com/office/drawing/2014/chart" uri="{C3380CC4-5D6E-409C-BE32-E72D297353CC}">
                <c16:uniqueId val="{00000001-3B3C-7C48-BE34-219B29CD931B}"/>
              </c:ext>
            </c:extLst>
          </c:dPt>
          <c:dPt>
            <c:idx val="1"/>
            <c:bubble3D val="0"/>
            <c:spPr>
              <a:solidFill>
                <a:schemeClr val="bg1">
                  <a:lumMod val="85000"/>
                </a:schemeClr>
              </a:solidFill>
            </c:spPr>
            <c:extLst>
              <c:ext xmlns:c16="http://schemas.microsoft.com/office/drawing/2014/chart" uri="{C3380CC4-5D6E-409C-BE32-E72D297353CC}">
                <c16:uniqueId val="{00000003-3B3C-7C48-BE34-219B29CD931B}"/>
              </c:ext>
            </c:extLst>
          </c:dPt>
          <c:cat>
            <c:numRef>
              <c:f>Sheet1!$A$2:$A$3</c:f>
              <c:numCache>
                <c:formatCode>General</c:formatCode>
                <c:ptCount val="2"/>
              </c:numCache>
            </c:numRef>
          </c:cat>
          <c:val>
            <c:numRef>
              <c:f>Sheet1!$B$2:$B$3</c:f>
              <c:numCache>
                <c:formatCode>General</c:formatCode>
                <c:ptCount val="2"/>
                <c:pt idx="0">
                  <c:v>38</c:v>
                </c:pt>
                <c:pt idx="1">
                  <c:v>62</c:v>
                </c:pt>
              </c:numCache>
            </c:numRef>
          </c:val>
          <c:extLst>
            <c:ext xmlns:c16="http://schemas.microsoft.com/office/drawing/2014/chart" uri="{C3380CC4-5D6E-409C-BE32-E72D297353CC}">
              <c16:uniqueId val="{00000004-3B3C-7C48-BE34-219B29CD931B}"/>
            </c:ext>
          </c:extLst>
        </c:ser>
        <c:dLbls>
          <c:showLegendKey val="0"/>
          <c:showVal val="0"/>
          <c:showCatName val="0"/>
          <c:showSerName val="0"/>
          <c:showPercent val="0"/>
          <c:showBubbleSize val="0"/>
          <c:showLeaderLines val="1"/>
        </c:dLbls>
        <c:firstSliceAng val="0"/>
        <c:holeSize val="90"/>
      </c:doughnutChart>
    </c:plotArea>
    <c:plotVisOnly val="1"/>
    <c:dispBlanksAs val="gap"/>
    <c:showDLblsOverMax val="0"/>
  </c:chart>
  <c:txPr>
    <a:bodyPr/>
    <a:lstStyle/>
    <a:p>
      <a:pPr>
        <a:defRPr sz="1800"/>
      </a:pPr>
      <a:endParaRPr lang="de-DE"/>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4098D4"/>
              </a:solidFill>
            </c:spPr>
            <c:extLst>
              <c:ext xmlns:c16="http://schemas.microsoft.com/office/drawing/2014/chart" uri="{C3380CC4-5D6E-409C-BE32-E72D297353CC}">
                <c16:uniqueId val="{00000001-CC65-F340-B049-CCF1BB3DC91B}"/>
              </c:ext>
            </c:extLst>
          </c:dPt>
          <c:dPt>
            <c:idx val="1"/>
            <c:bubble3D val="0"/>
            <c:spPr>
              <a:solidFill>
                <a:schemeClr val="bg1">
                  <a:lumMod val="85000"/>
                </a:schemeClr>
              </a:solidFill>
            </c:spPr>
            <c:extLst>
              <c:ext xmlns:c16="http://schemas.microsoft.com/office/drawing/2014/chart" uri="{C3380CC4-5D6E-409C-BE32-E72D297353CC}">
                <c16:uniqueId val="{00000003-CC65-F340-B049-CCF1BB3DC91B}"/>
              </c:ext>
            </c:extLst>
          </c:dPt>
          <c:cat>
            <c:numRef>
              <c:f>Sheet1!$A$2:$A$3</c:f>
              <c:numCache>
                <c:formatCode>General</c:formatCode>
                <c:ptCount val="2"/>
              </c:numCache>
            </c:num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CC65-F340-B049-CCF1BB3DC91B}"/>
            </c:ext>
          </c:extLst>
        </c:ser>
        <c:dLbls>
          <c:showLegendKey val="0"/>
          <c:showVal val="0"/>
          <c:showCatName val="0"/>
          <c:showSerName val="0"/>
          <c:showPercent val="0"/>
          <c:showBubbleSize val="0"/>
          <c:showLeaderLines val="1"/>
        </c:dLbls>
        <c:firstSliceAng val="0"/>
        <c:holeSize val="90"/>
      </c:doughnutChart>
    </c:plotArea>
    <c:plotVisOnly val="1"/>
    <c:dispBlanksAs val="gap"/>
    <c:showDLblsOverMax val="0"/>
  </c:chart>
  <c:txPr>
    <a:bodyPr/>
    <a:lstStyle/>
    <a:p>
      <a:pPr>
        <a:defRPr sz="1800"/>
      </a:pPr>
      <a:endParaRPr lang="de-DE"/>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7BB8E1"/>
              </a:solidFill>
            </c:spPr>
            <c:extLst>
              <c:ext xmlns:c16="http://schemas.microsoft.com/office/drawing/2014/chart" uri="{C3380CC4-5D6E-409C-BE32-E72D297353CC}">
                <c16:uniqueId val="{00000001-B481-D343-A57B-10A93828D07A}"/>
              </c:ext>
            </c:extLst>
          </c:dPt>
          <c:dPt>
            <c:idx val="1"/>
            <c:bubble3D val="0"/>
            <c:spPr>
              <a:solidFill>
                <a:schemeClr val="bg1">
                  <a:lumMod val="85000"/>
                </a:schemeClr>
              </a:solidFill>
            </c:spPr>
            <c:extLst>
              <c:ext xmlns:c16="http://schemas.microsoft.com/office/drawing/2014/chart" uri="{C3380CC4-5D6E-409C-BE32-E72D297353CC}">
                <c16:uniqueId val="{00000003-B481-D343-A57B-10A93828D07A}"/>
              </c:ext>
            </c:extLst>
          </c:dPt>
          <c:cat>
            <c:numRef>
              <c:f>Sheet1!$A$2:$A$3</c:f>
              <c:numCache>
                <c:formatCode>General</c:formatCode>
                <c:ptCount val="2"/>
              </c:numCache>
            </c:numRef>
          </c:cat>
          <c:val>
            <c:numRef>
              <c:f>Sheet1!$B$2:$B$3</c:f>
              <c:numCache>
                <c:formatCode>General</c:formatCode>
                <c:ptCount val="2"/>
                <c:pt idx="0">
                  <c:v>88</c:v>
                </c:pt>
                <c:pt idx="1">
                  <c:v>12</c:v>
                </c:pt>
              </c:numCache>
            </c:numRef>
          </c:val>
          <c:extLst>
            <c:ext xmlns:c16="http://schemas.microsoft.com/office/drawing/2014/chart" uri="{C3380CC4-5D6E-409C-BE32-E72D297353CC}">
              <c16:uniqueId val="{00000004-B481-D343-A57B-10A93828D07A}"/>
            </c:ext>
          </c:extLst>
        </c:ser>
        <c:dLbls>
          <c:showLegendKey val="0"/>
          <c:showVal val="0"/>
          <c:showCatName val="0"/>
          <c:showSerName val="0"/>
          <c:showPercent val="0"/>
          <c:showBubbleSize val="0"/>
          <c:showLeaderLines val="1"/>
        </c:dLbls>
        <c:firstSliceAng val="0"/>
        <c:holeSize val="90"/>
      </c:doughnutChart>
    </c:plotArea>
    <c:plotVisOnly val="1"/>
    <c:dispBlanksAs val="gap"/>
    <c:showDLblsOverMax val="0"/>
  </c:chart>
  <c:txPr>
    <a:bodyPr/>
    <a:lstStyle/>
    <a:p>
      <a:pPr>
        <a:defRPr sz="1800"/>
      </a:pPr>
      <a:endParaRPr lang="de-DE"/>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Column1</c:v>
                </c:pt>
              </c:strCache>
            </c:strRef>
          </c:tx>
          <c:dPt>
            <c:idx val="0"/>
            <c:bubble3D val="0"/>
            <c:spPr>
              <a:solidFill>
                <a:schemeClr val="accent1"/>
              </a:solidFill>
            </c:spPr>
            <c:extLst>
              <c:ext xmlns:c16="http://schemas.microsoft.com/office/drawing/2014/chart" uri="{C3380CC4-5D6E-409C-BE32-E72D297353CC}">
                <c16:uniqueId val="{00000001-4FD9-274A-B604-CB3A951DDC0A}"/>
              </c:ext>
            </c:extLst>
          </c:dPt>
          <c:dPt>
            <c:idx val="1"/>
            <c:bubble3D val="0"/>
            <c:spPr>
              <a:noFill/>
              <a:ln>
                <a:solidFill>
                  <a:schemeClr val="bg1">
                    <a:lumMod val="85000"/>
                  </a:schemeClr>
                </a:solidFill>
              </a:ln>
            </c:spPr>
            <c:extLst>
              <c:ext xmlns:c16="http://schemas.microsoft.com/office/drawing/2014/chart" uri="{C3380CC4-5D6E-409C-BE32-E72D297353CC}">
                <c16:uniqueId val="{00000003-4FD9-274A-B604-CB3A951DDC0A}"/>
              </c:ext>
            </c:extLst>
          </c:dPt>
          <c:cat>
            <c:numRef>
              <c:f>Sheet1!$A$2:$A$3</c:f>
              <c:numCache>
                <c:formatCode>General</c:formatCode>
                <c:ptCount val="2"/>
              </c:numCache>
            </c:numRef>
          </c:cat>
          <c:val>
            <c:numRef>
              <c:f>Sheet1!$B$2:$B$3</c:f>
              <c:numCache>
                <c:formatCode>General</c:formatCode>
                <c:ptCount val="2"/>
                <c:pt idx="0">
                  <c:v>73</c:v>
                </c:pt>
                <c:pt idx="1">
                  <c:v>27</c:v>
                </c:pt>
              </c:numCache>
            </c:numRef>
          </c:val>
          <c:extLst>
            <c:ext xmlns:c16="http://schemas.microsoft.com/office/drawing/2014/chart" uri="{C3380CC4-5D6E-409C-BE32-E72D297353CC}">
              <c16:uniqueId val="{00000004-4FD9-274A-B604-CB3A951DDC0A}"/>
            </c:ext>
          </c:extLst>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de-DE"/>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Column1</c:v>
                </c:pt>
              </c:strCache>
            </c:strRef>
          </c:tx>
          <c:dPt>
            <c:idx val="0"/>
            <c:bubble3D val="0"/>
            <c:spPr>
              <a:solidFill>
                <a:srgbClr val="2980B9"/>
              </a:solidFill>
            </c:spPr>
            <c:extLst>
              <c:ext xmlns:c16="http://schemas.microsoft.com/office/drawing/2014/chart" uri="{C3380CC4-5D6E-409C-BE32-E72D297353CC}">
                <c16:uniqueId val="{00000001-722B-FB43-BC12-996A9C92EFBC}"/>
              </c:ext>
            </c:extLst>
          </c:dPt>
          <c:dPt>
            <c:idx val="1"/>
            <c:bubble3D val="0"/>
            <c:spPr>
              <a:noFill/>
              <a:ln>
                <a:solidFill>
                  <a:sysClr val="window" lastClr="FFFFFF">
                    <a:lumMod val="85000"/>
                  </a:sysClr>
                </a:solidFill>
              </a:ln>
            </c:spPr>
            <c:extLst>
              <c:ext xmlns:c16="http://schemas.microsoft.com/office/drawing/2014/chart" uri="{C3380CC4-5D6E-409C-BE32-E72D297353CC}">
                <c16:uniqueId val="{00000003-722B-FB43-BC12-996A9C92EFBC}"/>
              </c:ext>
            </c:extLst>
          </c:dPt>
          <c:cat>
            <c:numRef>
              <c:f>Sheet1!$A$2:$A$3</c:f>
              <c:numCache>
                <c:formatCode>General</c:formatCode>
                <c:ptCount val="2"/>
              </c:numCache>
            </c:numRef>
          </c:cat>
          <c:val>
            <c:numRef>
              <c:f>Sheet1!$B$2:$B$3</c:f>
              <c:numCache>
                <c:formatCode>General</c:formatCode>
                <c:ptCount val="2"/>
                <c:pt idx="0">
                  <c:v>38</c:v>
                </c:pt>
                <c:pt idx="1">
                  <c:v>62</c:v>
                </c:pt>
              </c:numCache>
            </c:numRef>
          </c:val>
          <c:extLst>
            <c:ext xmlns:c16="http://schemas.microsoft.com/office/drawing/2014/chart" uri="{C3380CC4-5D6E-409C-BE32-E72D297353CC}">
              <c16:uniqueId val="{00000004-722B-FB43-BC12-996A9C92EFBC}"/>
            </c:ext>
          </c:extLst>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de-DE"/>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Column1</c:v>
                </c:pt>
              </c:strCache>
            </c:strRef>
          </c:tx>
          <c:dPt>
            <c:idx val="0"/>
            <c:bubble3D val="0"/>
            <c:spPr>
              <a:solidFill>
                <a:srgbClr val="4098D4"/>
              </a:solidFill>
            </c:spPr>
            <c:extLst>
              <c:ext xmlns:c16="http://schemas.microsoft.com/office/drawing/2014/chart" uri="{C3380CC4-5D6E-409C-BE32-E72D297353CC}">
                <c16:uniqueId val="{00000001-032B-3541-80EB-771A996513EA}"/>
              </c:ext>
            </c:extLst>
          </c:dPt>
          <c:dPt>
            <c:idx val="1"/>
            <c:bubble3D val="0"/>
            <c:spPr>
              <a:noFill/>
              <a:ln>
                <a:solidFill>
                  <a:sysClr val="window" lastClr="FFFFFF">
                    <a:lumMod val="85000"/>
                  </a:sysClr>
                </a:solidFill>
              </a:ln>
            </c:spPr>
            <c:extLst>
              <c:ext xmlns:c16="http://schemas.microsoft.com/office/drawing/2014/chart" uri="{C3380CC4-5D6E-409C-BE32-E72D297353CC}">
                <c16:uniqueId val="{00000003-032B-3541-80EB-771A996513EA}"/>
              </c:ext>
            </c:extLst>
          </c:dPt>
          <c:cat>
            <c:numRef>
              <c:f>Sheet1!$A$2:$A$3</c:f>
              <c:numCache>
                <c:formatCode>General</c:formatCode>
                <c:ptCount val="2"/>
              </c:numCache>
            </c:num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032B-3541-80EB-771A996513EA}"/>
            </c:ext>
          </c:extLst>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de-DE"/>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Column1</c:v>
                </c:pt>
              </c:strCache>
            </c:strRef>
          </c:tx>
          <c:dPt>
            <c:idx val="0"/>
            <c:bubble3D val="0"/>
            <c:spPr>
              <a:solidFill>
                <a:srgbClr val="7BB8E1"/>
              </a:solidFill>
            </c:spPr>
            <c:extLst>
              <c:ext xmlns:c16="http://schemas.microsoft.com/office/drawing/2014/chart" uri="{C3380CC4-5D6E-409C-BE32-E72D297353CC}">
                <c16:uniqueId val="{00000001-372A-A149-85F7-84AC3AB4A782}"/>
              </c:ext>
            </c:extLst>
          </c:dPt>
          <c:dPt>
            <c:idx val="1"/>
            <c:bubble3D val="0"/>
            <c:spPr>
              <a:noFill/>
              <a:ln>
                <a:solidFill>
                  <a:sysClr val="window" lastClr="FFFFFF">
                    <a:lumMod val="85000"/>
                  </a:sysClr>
                </a:solidFill>
              </a:ln>
            </c:spPr>
            <c:extLst>
              <c:ext xmlns:c16="http://schemas.microsoft.com/office/drawing/2014/chart" uri="{C3380CC4-5D6E-409C-BE32-E72D297353CC}">
                <c16:uniqueId val="{00000003-372A-A149-85F7-84AC3AB4A782}"/>
              </c:ext>
            </c:extLst>
          </c:dPt>
          <c:cat>
            <c:numRef>
              <c:f>Sheet1!$A$2:$A$3</c:f>
              <c:numCache>
                <c:formatCode>General</c:formatCode>
                <c:ptCount val="2"/>
              </c:numCache>
            </c:numRef>
          </c:cat>
          <c:val>
            <c:numRef>
              <c:f>Sheet1!$B$2:$B$3</c:f>
              <c:numCache>
                <c:formatCode>General</c:formatCode>
                <c:ptCount val="2"/>
                <c:pt idx="0">
                  <c:v>88</c:v>
                </c:pt>
                <c:pt idx="1">
                  <c:v>12</c:v>
                </c:pt>
              </c:numCache>
            </c:numRef>
          </c:val>
          <c:extLst>
            <c:ext xmlns:c16="http://schemas.microsoft.com/office/drawing/2014/chart" uri="{C3380CC4-5D6E-409C-BE32-E72D297353CC}">
              <c16:uniqueId val="{00000004-372A-A149-85F7-84AC3AB4A782}"/>
            </c:ext>
          </c:extLst>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de-DE"/>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areaChart>
        <c:grouping val="standard"/>
        <c:varyColors val="0"/>
        <c:ser>
          <c:idx val="0"/>
          <c:order val="0"/>
          <c:tx>
            <c:strRef>
              <c:f>Sheet1!$B$1</c:f>
              <c:strCache>
                <c:ptCount val="1"/>
                <c:pt idx="0">
                  <c:v>Series 1</c:v>
                </c:pt>
              </c:strCache>
            </c:strRef>
          </c:tx>
          <c:spPr>
            <a:solidFill>
              <a:schemeClr val="accent5"/>
            </a:solidFill>
            <a:ln w="25304">
              <a:noFill/>
            </a:ln>
          </c:spPr>
          <c:cat>
            <c:numRef>
              <c:f>Sheet1!$A$2:$A$6</c:f>
              <c:numCache>
                <c:formatCode>m/d/yy</c:formatCode>
                <c:ptCount val="5"/>
                <c:pt idx="0">
                  <c:v>37377</c:v>
                </c:pt>
                <c:pt idx="1">
                  <c:v>37408</c:v>
                </c:pt>
                <c:pt idx="2">
                  <c:v>37438</c:v>
                </c:pt>
                <c:pt idx="3">
                  <c:v>37469</c:v>
                </c:pt>
                <c:pt idx="4">
                  <c:v>37500</c:v>
                </c:pt>
              </c:numCache>
            </c:numRef>
          </c:cat>
          <c:val>
            <c:numRef>
              <c:f>Sheet1!$B$2:$B$6</c:f>
              <c:numCache>
                <c:formatCode>General</c:formatCode>
                <c:ptCount val="5"/>
                <c:pt idx="0">
                  <c:v>32</c:v>
                </c:pt>
                <c:pt idx="1">
                  <c:v>32</c:v>
                </c:pt>
                <c:pt idx="2">
                  <c:v>28</c:v>
                </c:pt>
                <c:pt idx="3">
                  <c:v>27</c:v>
                </c:pt>
                <c:pt idx="4">
                  <c:v>32</c:v>
                </c:pt>
              </c:numCache>
            </c:numRef>
          </c:val>
          <c:extLst>
            <c:ext xmlns:c16="http://schemas.microsoft.com/office/drawing/2014/chart" uri="{C3380CC4-5D6E-409C-BE32-E72D297353CC}">
              <c16:uniqueId val="{00000000-149A-2E42-9852-10B329661AFB}"/>
            </c:ext>
          </c:extLst>
        </c:ser>
        <c:ser>
          <c:idx val="1"/>
          <c:order val="1"/>
          <c:tx>
            <c:strRef>
              <c:f>Sheet1!$C$1</c:f>
              <c:strCache>
                <c:ptCount val="1"/>
                <c:pt idx="0">
                  <c:v>Series 3</c:v>
                </c:pt>
              </c:strCache>
            </c:strRef>
          </c:tx>
          <c:spPr>
            <a:solidFill>
              <a:schemeClr val="accent4"/>
            </a:solidFill>
            <a:ln w="25304">
              <a:noFill/>
            </a:ln>
          </c:spPr>
          <c:cat>
            <c:numRef>
              <c:f>Sheet1!$A$2:$A$6</c:f>
              <c:numCache>
                <c:formatCode>m/d/yy</c:formatCode>
                <c:ptCount val="5"/>
                <c:pt idx="0">
                  <c:v>37377</c:v>
                </c:pt>
                <c:pt idx="1">
                  <c:v>37408</c:v>
                </c:pt>
                <c:pt idx="2">
                  <c:v>37438</c:v>
                </c:pt>
                <c:pt idx="3">
                  <c:v>37469</c:v>
                </c:pt>
                <c:pt idx="4">
                  <c:v>37500</c:v>
                </c:pt>
              </c:numCache>
            </c:numRef>
          </c:cat>
          <c:val>
            <c:numRef>
              <c:f>Sheet1!$C$2:$C$6</c:f>
              <c:numCache>
                <c:formatCode>General</c:formatCode>
                <c:ptCount val="5"/>
                <c:pt idx="0">
                  <c:v>25</c:v>
                </c:pt>
                <c:pt idx="1">
                  <c:v>45</c:v>
                </c:pt>
                <c:pt idx="2">
                  <c:v>20</c:v>
                </c:pt>
                <c:pt idx="3">
                  <c:v>24</c:v>
                </c:pt>
                <c:pt idx="4">
                  <c:v>26</c:v>
                </c:pt>
              </c:numCache>
            </c:numRef>
          </c:val>
          <c:extLst>
            <c:ext xmlns:c16="http://schemas.microsoft.com/office/drawing/2014/chart" uri="{C3380CC4-5D6E-409C-BE32-E72D297353CC}">
              <c16:uniqueId val="{00000001-149A-2E42-9852-10B329661AFB}"/>
            </c:ext>
          </c:extLst>
        </c:ser>
        <c:ser>
          <c:idx val="2"/>
          <c:order val="2"/>
          <c:tx>
            <c:strRef>
              <c:f>Sheet1!$D$1</c:f>
              <c:strCache>
                <c:ptCount val="1"/>
                <c:pt idx="0">
                  <c:v>Series 2</c:v>
                </c:pt>
              </c:strCache>
            </c:strRef>
          </c:tx>
          <c:spPr>
            <a:solidFill>
              <a:schemeClr val="accent2"/>
            </a:solidFill>
            <a:ln w="25304">
              <a:noFill/>
            </a:ln>
          </c:spPr>
          <c:cat>
            <c:numRef>
              <c:f>Sheet1!$A$2:$A$6</c:f>
              <c:numCache>
                <c:formatCode>m/d/yy</c:formatCode>
                <c:ptCount val="5"/>
                <c:pt idx="0">
                  <c:v>37377</c:v>
                </c:pt>
                <c:pt idx="1">
                  <c:v>37408</c:v>
                </c:pt>
                <c:pt idx="2">
                  <c:v>37438</c:v>
                </c:pt>
                <c:pt idx="3">
                  <c:v>37469</c:v>
                </c:pt>
                <c:pt idx="4">
                  <c:v>37500</c:v>
                </c:pt>
              </c:numCache>
            </c:numRef>
          </c:cat>
          <c:val>
            <c:numRef>
              <c:f>Sheet1!$D$2:$D$6</c:f>
              <c:numCache>
                <c:formatCode>General</c:formatCode>
                <c:ptCount val="5"/>
                <c:pt idx="0">
                  <c:v>22</c:v>
                </c:pt>
                <c:pt idx="1">
                  <c:v>12</c:v>
                </c:pt>
                <c:pt idx="2">
                  <c:v>12</c:v>
                </c:pt>
                <c:pt idx="3">
                  <c:v>21</c:v>
                </c:pt>
                <c:pt idx="4">
                  <c:v>28</c:v>
                </c:pt>
              </c:numCache>
            </c:numRef>
          </c:val>
          <c:extLst>
            <c:ext xmlns:c16="http://schemas.microsoft.com/office/drawing/2014/chart" uri="{C3380CC4-5D6E-409C-BE32-E72D297353CC}">
              <c16:uniqueId val="{00000002-149A-2E42-9852-10B329661AFB}"/>
            </c:ext>
          </c:extLst>
        </c:ser>
        <c:ser>
          <c:idx val="3"/>
          <c:order val="3"/>
          <c:tx>
            <c:strRef>
              <c:f>Sheet1!$E$1</c:f>
              <c:strCache>
                <c:ptCount val="1"/>
                <c:pt idx="0">
                  <c:v>Series 4</c:v>
                </c:pt>
              </c:strCache>
            </c:strRef>
          </c:tx>
          <c:spPr>
            <a:solidFill>
              <a:schemeClr val="accent1"/>
            </a:solidFill>
            <a:ln w="25400">
              <a:noFill/>
            </a:ln>
          </c:spPr>
          <c:cat>
            <c:numRef>
              <c:f>Sheet1!$A$2:$A$6</c:f>
              <c:numCache>
                <c:formatCode>m/d/yy</c:formatCode>
                <c:ptCount val="5"/>
                <c:pt idx="0">
                  <c:v>37377</c:v>
                </c:pt>
                <c:pt idx="1">
                  <c:v>37408</c:v>
                </c:pt>
                <c:pt idx="2">
                  <c:v>37438</c:v>
                </c:pt>
                <c:pt idx="3">
                  <c:v>37469</c:v>
                </c:pt>
                <c:pt idx="4">
                  <c:v>37500</c:v>
                </c:pt>
              </c:numCache>
            </c:numRef>
          </c:cat>
          <c:val>
            <c:numRef>
              <c:f>Sheet1!$E$2:$E$6</c:f>
              <c:numCache>
                <c:formatCode>General</c:formatCode>
                <c:ptCount val="5"/>
                <c:pt idx="0">
                  <c:v>18</c:v>
                </c:pt>
                <c:pt idx="1">
                  <c:v>12</c:v>
                </c:pt>
                <c:pt idx="2">
                  <c:v>11</c:v>
                </c:pt>
                <c:pt idx="3">
                  <c:v>13</c:v>
                </c:pt>
                <c:pt idx="4">
                  <c:v>12</c:v>
                </c:pt>
              </c:numCache>
            </c:numRef>
          </c:val>
          <c:extLst>
            <c:ext xmlns:c16="http://schemas.microsoft.com/office/drawing/2014/chart" uri="{C3380CC4-5D6E-409C-BE32-E72D297353CC}">
              <c16:uniqueId val="{00000003-149A-2E42-9852-10B329661AFB}"/>
            </c:ext>
          </c:extLst>
        </c:ser>
        <c:dLbls>
          <c:showLegendKey val="0"/>
          <c:showVal val="0"/>
          <c:showCatName val="0"/>
          <c:showSerName val="0"/>
          <c:showPercent val="0"/>
          <c:showBubbleSize val="0"/>
        </c:dLbls>
        <c:axId val="-1407802096"/>
        <c:axId val="-1408207904"/>
      </c:areaChart>
      <c:dateAx>
        <c:axId val="-1407802096"/>
        <c:scaling>
          <c:orientation val="minMax"/>
        </c:scaling>
        <c:delete val="0"/>
        <c:axPos val="b"/>
        <c:numFmt formatCode="m/d/yyyy" sourceLinked="0"/>
        <c:majorTickMark val="out"/>
        <c:minorTickMark val="none"/>
        <c:tickLblPos val="nextTo"/>
        <c:spPr>
          <a:ln w="3163">
            <a:solidFill>
              <a:schemeClr val="bg1">
                <a:lumMod val="85000"/>
              </a:schemeClr>
            </a:solidFill>
            <a:prstDash val="solid"/>
          </a:ln>
        </c:spPr>
        <c:txPr>
          <a:bodyPr rot="0" vert="horz"/>
          <a:lstStyle/>
          <a:p>
            <a:pPr>
              <a:defRPr/>
            </a:pPr>
            <a:endParaRPr lang="de-DE"/>
          </a:p>
        </c:txPr>
        <c:crossAx val="-1408207904"/>
        <c:crosses val="autoZero"/>
        <c:auto val="1"/>
        <c:lblOffset val="100"/>
        <c:baseTimeUnit val="months"/>
      </c:dateAx>
      <c:valAx>
        <c:axId val="-1408207904"/>
        <c:scaling>
          <c:orientation val="minMax"/>
          <c:max val="50"/>
        </c:scaling>
        <c:delete val="0"/>
        <c:axPos val="l"/>
        <c:majorGridlines>
          <c:spPr>
            <a:ln w="3163">
              <a:solidFill>
                <a:schemeClr val="bg1">
                  <a:lumMod val="85000"/>
                </a:schemeClr>
              </a:solidFill>
              <a:prstDash val="solid"/>
            </a:ln>
          </c:spPr>
        </c:majorGridlines>
        <c:numFmt formatCode="General" sourceLinked="1"/>
        <c:majorTickMark val="out"/>
        <c:minorTickMark val="none"/>
        <c:tickLblPos val="nextTo"/>
        <c:spPr>
          <a:ln w="3163">
            <a:solidFill>
              <a:schemeClr val="bg1">
                <a:lumMod val="85000"/>
              </a:schemeClr>
            </a:solidFill>
            <a:prstDash val="solid"/>
          </a:ln>
        </c:spPr>
        <c:crossAx val="-1407802096"/>
        <c:crosses val="autoZero"/>
        <c:crossBetween val="midCat"/>
      </c:valAx>
      <c:spPr>
        <a:noFill/>
        <a:ln w="25380">
          <a:noFill/>
        </a:ln>
      </c:spPr>
    </c:plotArea>
    <c:plotVisOnly val="1"/>
    <c:dispBlanksAs val="zero"/>
    <c:showDLblsOverMax val="0"/>
  </c:chart>
  <c:spPr>
    <a:noFill/>
    <a:ln>
      <a:noFill/>
    </a:ln>
  </c:spPr>
  <c:txPr>
    <a:bodyPr/>
    <a:lstStyle/>
    <a:p>
      <a:pPr>
        <a:defRPr sz="797">
          <a:solidFill>
            <a:schemeClr val="bg1">
              <a:lumMod val="50000"/>
            </a:schemeClr>
          </a:solidFill>
          <a:latin typeface="Helvetica Neue"/>
          <a:cs typeface="Helvetica Neue"/>
        </a:defRPr>
      </a:pPr>
      <a:endParaRPr lang="de-DE"/>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svg"/><Relationship Id="rId1" Type="http://schemas.openxmlformats.org/officeDocument/2006/relationships/image" Target="../media/image19.png"/><Relationship Id="rId4" Type="http://schemas.openxmlformats.org/officeDocument/2006/relationships/image" Target="../media/image22.svg"/></Relationships>
</file>

<file path=ppt/diagrams/_rels/drawing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svg"/><Relationship Id="rId1" Type="http://schemas.openxmlformats.org/officeDocument/2006/relationships/image" Target="../media/image19.png"/><Relationship Id="rId4" Type="http://schemas.openxmlformats.org/officeDocument/2006/relationships/image" Target="../media/image22.svg"/></Relationships>
</file>

<file path=ppt/diagrams/colors1.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data1.xml><?xml version="1.0" encoding="utf-8"?>
<dgm:dataModel xmlns:dgm="http://schemas.openxmlformats.org/drawingml/2006/diagram" xmlns:a="http://schemas.openxmlformats.org/drawingml/2006/main">
  <dgm:ptLst>
    <dgm:pt modelId="{9EC42DC7-4910-4EE0-93D5-0FD48C11C160}"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EF2C7B28-27CB-44E3-9A14-DCDFB8508F5B}">
      <dgm:prSet/>
      <dgm:spPr/>
      <dgm:t>
        <a:bodyPr/>
        <a:lstStyle/>
        <a:p>
          <a:r>
            <a:rPr lang="en-GB"/>
            <a:t>The Factory Economy is dependent on the larger Headquarter Economy</a:t>
          </a:r>
          <a:endParaRPr lang="en-US"/>
        </a:p>
      </dgm:t>
    </dgm:pt>
    <dgm:pt modelId="{3CE058DA-2200-4B26-92C8-BF18FEA5C0DC}" type="parTrans" cxnId="{43A6EDA3-CE92-4CB1-95AE-C56B081A012F}">
      <dgm:prSet/>
      <dgm:spPr/>
      <dgm:t>
        <a:bodyPr/>
        <a:lstStyle/>
        <a:p>
          <a:endParaRPr lang="en-US"/>
        </a:p>
      </dgm:t>
    </dgm:pt>
    <dgm:pt modelId="{7FBD3CE7-CFEF-4233-AF3D-334A58FE49B4}" type="sibTrans" cxnId="{43A6EDA3-CE92-4CB1-95AE-C56B081A012F}">
      <dgm:prSet/>
      <dgm:spPr/>
      <dgm:t>
        <a:bodyPr/>
        <a:lstStyle/>
        <a:p>
          <a:endParaRPr lang="en-US"/>
        </a:p>
      </dgm:t>
    </dgm:pt>
    <dgm:pt modelId="{81920C46-8F40-4C1E-8FD2-790C9169CF0C}">
      <dgm:prSet/>
      <dgm:spPr/>
      <dgm:t>
        <a:bodyPr/>
        <a:lstStyle/>
        <a:p>
          <a:r>
            <a:rPr lang="en-GB"/>
            <a:t>The Factory Economy benefits from the development of the Headquarter Economy, as it is its strongest trading partner.</a:t>
          </a:r>
          <a:endParaRPr lang="en-US"/>
        </a:p>
      </dgm:t>
    </dgm:pt>
    <dgm:pt modelId="{E8B2114E-55A3-4EA4-8A84-AD3885FC9098}" type="parTrans" cxnId="{8A978AFA-9F12-4FD8-850A-AC6F5F85AF8B}">
      <dgm:prSet/>
      <dgm:spPr/>
      <dgm:t>
        <a:bodyPr/>
        <a:lstStyle/>
        <a:p>
          <a:endParaRPr lang="en-US"/>
        </a:p>
      </dgm:t>
    </dgm:pt>
    <dgm:pt modelId="{361C50B3-8264-4B6C-99B4-C1470BB8FF46}" type="sibTrans" cxnId="{8A978AFA-9F12-4FD8-850A-AC6F5F85AF8B}">
      <dgm:prSet/>
      <dgm:spPr/>
      <dgm:t>
        <a:bodyPr/>
        <a:lstStyle/>
        <a:p>
          <a:endParaRPr lang="en-US"/>
        </a:p>
      </dgm:t>
    </dgm:pt>
    <dgm:pt modelId="{6EA781C7-FE66-41EC-8667-522298442A2D}" type="pres">
      <dgm:prSet presAssocID="{9EC42DC7-4910-4EE0-93D5-0FD48C11C160}" presName="root" presStyleCnt="0">
        <dgm:presLayoutVars>
          <dgm:dir/>
          <dgm:resizeHandles val="exact"/>
        </dgm:presLayoutVars>
      </dgm:prSet>
      <dgm:spPr/>
    </dgm:pt>
    <dgm:pt modelId="{3770DCB9-B5B2-4405-9B9B-14BEBA2C115E}" type="pres">
      <dgm:prSet presAssocID="{EF2C7B28-27CB-44E3-9A14-DCDFB8508F5B}" presName="compNode" presStyleCnt="0"/>
      <dgm:spPr/>
    </dgm:pt>
    <dgm:pt modelId="{93866A02-330B-4B18-AD15-4BEA8D2DB8BF}" type="pres">
      <dgm:prSet presAssocID="{EF2C7B28-27CB-44E3-9A14-DCDFB8508F5B}" presName="bgRect" presStyleLbl="bgShp" presStyleIdx="0" presStyleCnt="2"/>
      <dgm:spPr/>
    </dgm:pt>
    <dgm:pt modelId="{55ABCCF3-1BFA-4273-B9DB-53A18D4E3C32}" type="pres">
      <dgm:prSet presAssocID="{EF2C7B28-27CB-44E3-9A14-DCDFB8508F5B}"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Factory"/>
        </a:ext>
      </dgm:extLst>
    </dgm:pt>
    <dgm:pt modelId="{51433ED8-332B-42F8-868C-D406370B35A5}" type="pres">
      <dgm:prSet presAssocID="{EF2C7B28-27CB-44E3-9A14-DCDFB8508F5B}" presName="spaceRect" presStyleCnt="0"/>
      <dgm:spPr/>
    </dgm:pt>
    <dgm:pt modelId="{3DAD5931-DA97-4569-AFDC-D39E3872B96B}" type="pres">
      <dgm:prSet presAssocID="{EF2C7B28-27CB-44E3-9A14-DCDFB8508F5B}" presName="parTx" presStyleLbl="revTx" presStyleIdx="0" presStyleCnt="2">
        <dgm:presLayoutVars>
          <dgm:chMax val="0"/>
          <dgm:chPref val="0"/>
        </dgm:presLayoutVars>
      </dgm:prSet>
      <dgm:spPr/>
    </dgm:pt>
    <dgm:pt modelId="{24506326-7361-43B6-AB6E-C514D990A246}" type="pres">
      <dgm:prSet presAssocID="{7FBD3CE7-CFEF-4233-AF3D-334A58FE49B4}" presName="sibTrans" presStyleCnt="0"/>
      <dgm:spPr/>
    </dgm:pt>
    <dgm:pt modelId="{54B635B4-1BE4-4A7F-9890-10AAFC7A1BBC}" type="pres">
      <dgm:prSet presAssocID="{81920C46-8F40-4C1E-8FD2-790C9169CF0C}" presName="compNode" presStyleCnt="0"/>
      <dgm:spPr/>
    </dgm:pt>
    <dgm:pt modelId="{8B1FCD32-D53D-4C74-930D-834422DC6124}" type="pres">
      <dgm:prSet presAssocID="{81920C46-8F40-4C1E-8FD2-790C9169CF0C}" presName="bgRect" presStyleLbl="bgShp" presStyleIdx="1" presStyleCnt="2"/>
      <dgm:spPr/>
    </dgm:pt>
    <dgm:pt modelId="{81D31BBC-4603-4952-A99F-153BA96893A4}" type="pres">
      <dgm:prSet presAssocID="{81920C46-8F40-4C1E-8FD2-790C9169CF0C}"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Bitcoin"/>
        </a:ext>
      </dgm:extLst>
    </dgm:pt>
    <dgm:pt modelId="{48015F19-BC0C-4785-8D64-4CF01D3C1261}" type="pres">
      <dgm:prSet presAssocID="{81920C46-8F40-4C1E-8FD2-790C9169CF0C}" presName="spaceRect" presStyleCnt="0"/>
      <dgm:spPr/>
    </dgm:pt>
    <dgm:pt modelId="{5FAD6238-0C26-4557-B1FE-760BAEE0AB47}" type="pres">
      <dgm:prSet presAssocID="{81920C46-8F40-4C1E-8FD2-790C9169CF0C}" presName="parTx" presStyleLbl="revTx" presStyleIdx="1" presStyleCnt="2">
        <dgm:presLayoutVars>
          <dgm:chMax val="0"/>
          <dgm:chPref val="0"/>
        </dgm:presLayoutVars>
      </dgm:prSet>
      <dgm:spPr/>
    </dgm:pt>
  </dgm:ptLst>
  <dgm:cxnLst>
    <dgm:cxn modelId="{DCE64810-4C39-AB42-BD21-ACFC7E08F9C1}" type="presOf" srcId="{9EC42DC7-4910-4EE0-93D5-0FD48C11C160}" destId="{6EA781C7-FE66-41EC-8667-522298442A2D}" srcOrd="0" destOrd="0" presId="urn:microsoft.com/office/officeart/2018/2/layout/IconVerticalSolidList"/>
    <dgm:cxn modelId="{0A797A31-933B-5541-865A-AFE53C00566D}" type="presOf" srcId="{81920C46-8F40-4C1E-8FD2-790C9169CF0C}" destId="{5FAD6238-0C26-4557-B1FE-760BAEE0AB47}" srcOrd="0" destOrd="0" presId="urn:microsoft.com/office/officeart/2018/2/layout/IconVerticalSolidList"/>
    <dgm:cxn modelId="{43A6EDA3-CE92-4CB1-95AE-C56B081A012F}" srcId="{9EC42DC7-4910-4EE0-93D5-0FD48C11C160}" destId="{EF2C7B28-27CB-44E3-9A14-DCDFB8508F5B}" srcOrd="0" destOrd="0" parTransId="{3CE058DA-2200-4B26-92C8-BF18FEA5C0DC}" sibTransId="{7FBD3CE7-CFEF-4233-AF3D-334A58FE49B4}"/>
    <dgm:cxn modelId="{C45720C9-B689-3045-A2F1-F797FFDD2BCC}" type="presOf" srcId="{EF2C7B28-27CB-44E3-9A14-DCDFB8508F5B}" destId="{3DAD5931-DA97-4569-AFDC-D39E3872B96B}" srcOrd="0" destOrd="0" presId="urn:microsoft.com/office/officeart/2018/2/layout/IconVerticalSolidList"/>
    <dgm:cxn modelId="{8A978AFA-9F12-4FD8-850A-AC6F5F85AF8B}" srcId="{9EC42DC7-4910-4EE0-93D5-0FD48C11C160}" destId="{81920C46-8F40-4C1E-8FD2-790C9169CF0C}" srcOrd="1" destOrd="0" parTransId="{E8B2114E-55A3-4EA4-8A84-AD3885FC9098}" sibTransId="{361C50B3-8264-4B6C-99B4-C1470BB8FF46}"/>
    <dgm:cxn modelId="{C47F4A1A-A6E8-C94B-8591-C420EA3C426C}" type="presParOf" srcId="{6EA781C7-FE66-41EC-8667-522298442A2D}" destId="{3770DCB9-B5B2-4405-9B9B-14BEBA2C115E}" srcOrd="0" destOrd="0" presId="urn:microsoft.com/office/officeart/2018/2/layout/IconVerticalSolidList"/>
    <dgm:cxn modelId="{4652B1B9-9783-DD46-A728-EA1962BA0761}" type="presParOf" srcId="{3770DCB9-B5B2-4405-9B9B-14BEBA2C115E}" destId="{93866A02-330B-4B18-AD15-4BEA8D2DB8BF}" srcOrd="0" destOrd="0" presId="urn:microsoft.com/office/officeart/2018/2/layout/IconVerticalSolidList"/>
    <dgm:cxn modelId="{2ABB14E5-923A-6D44-A92C-E4546C247329}" type="presParOf" srcId="{3770DCB9-B5B2-4405-9B9B-14BEBA2C115E}" destId="{55ABCCF3-1BFA-4273-B9DB-53A18D4E3C32}" srcOrd="1" destOrd="0" presId="urn:microsoft.com/office/officeart/2018/2/layout/IconVerticalSolidList"/>
    <dgm:cxn modelId="{E2994AA0-B2DF-2840-AA6B-D797CC03D5A2}" type="presParOf" srcId="{3770DCB9-B5B2-4405-9B9B-14BEBA2C115E}" destId="{51433ED8-332B-42F8-868C-D406370B35A5}" srcOrd="2" destOrd="0" presId="urn:microsoft.com/office/officeart/2018/2/layout/IconVerticalSolidList"/>
    <dgm:cxn modelId="{0C0011F3-4C5E-6948-A627-F31A40E4653A}" type="presParOf" srcId="{3770DCB9-B5B2-4405-9B9B-14BEBA2C115E}" destId="{3DAD5931-DA97-4569-AFDC-D39E3872B96B}" srcOrd="3" destOrd="0" presId="urn:microsoft.com/office/officeart/2018/2/layout/IconVerticalSolidList"/>
    <dgm:cxn modelId="{BE373CF7-99AF-6C44-AF85-34A070872DDA}" type="presParOf" srcId="{6EA781C7-FE66-41EC-8667-522298442A2D}" destId="{24506326-7361-43B6-AB6E-C514D990A246}" srcOrd="1" destOrd="0" presId="urn:microsoft.com/office/officeart/2018/2/layout/IconVerticalSolidList"/>
    <dgm:cxn modelId="{90BB8C03-DCC3-C64A-AE6B-E38979395EB7}" type="presParOf" srcId="{6EA781C7-FE66-41EC-8667-522298442A2D}" destId="{54B635B4-1BE4-4A7F-9890-10AAFC7A1BBC}" srcOrd="2" destOrd="0" presId="urn:microsoft.com/office/officeart/2018/2/layout/IconVerticalSolidList"/>
    <dgm:cxn modelId="{592A71C4-6B52-8942-B660-0D40C0A173FA}" type="presParOf" srcId="{54B635B4-1BE4-4A7F-9890-10AAFC7A1BBC}" destId="{8B1FCD32-D53D-4C74-930D-834422DC6124}" srcOrd="0" destOrd="0" presId="urn:microsoft.com/office/officeart/2018/2/layout/IconVerticalSolidList"/>
    <dgm:cxn modelId="{1A5E67D9-447A-074C-9525-C3A62A40B525}" type="presParOf" srcId="{54B635B4-1BE4-4A7F-9890-10AAFC7A1BBC}" destId="{81D31BBC-4603-4952-A99F-153BA96893A4}" srcOrd="1" destOrd="0" presId="urn:microsoft.com/office/officeart/2018/2/layout/IconVerticalSolidList"/>
    <dgm:cxn modelId="{E1FEFE5D-9D2F-2C45-9B33-C85647BE48BD}" type="presParOf" srcId="{54B635B4-1BE4-4A7F-9890-10AAFC7A1BBC}" destId="{48015F19-BC0C-4785-8D64-4CF01D3C1261}" srcOrd="2" destOrd="0" presId="urn:microsoft.com/office/officeart/2018/2/layout/IconVerticalSolidList"/>
    <dgm:cxn modelId="{10B2E957-189C-6F48-AC3C-E8CD34410724}" type="presParOf" srcId="{54B635B4-1BE4-4A7F-9890-10AAFC7A1BBC}" destId="{5FAD6238-0C26-4557-B1FE-760BAEE0AB47}"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866A02-330B-4B18-AD15-4BEA8D2DB8BF}">
      <dsp:nvSpPr>
        <dsp:cNvPr id="0" name=""/>
        <dsp:cNvSpPr/>
      </dsp:nvSpPr>
      <dsp:spPr>
        <a:xfrm>
          <a:off x="0" y="956381"/>
          <a:ext cx="6513603" cy="1765627"/>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5ABCCF3-1BFA-4273-B9DB-53A18D4E3C32}">
      <dsp:nvSpPr>
        <dsp:cNvPr id="0" name=""/>
        <dsp:cNvSpPr/>
      </dsp:nvSpPr>
      <dsp:spPr>
        <a:xfrm>
          <a:off x="534102" y="1353647"/>
          <a:ext cx="971095" cy="97109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DAD5931-DA97-4569-AFDC-D39E3872B96B}">
      <dsp:nvSpPr>
        <dsp:cNvPr id="0" name=""/>
        <dsp:cNvSpPr/>
      </dsp:nvSpPr>
      <dsp:spPr>
        <a:xfrm>
          <a:off x="2039300" y="956381"/>
          <a:ext cx="4474303" cy="17656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6862" tIns="186862" rIns="186862" bIns="186862" numCol="1" spcCol="1270" anchor="ctr" anchorCtr="0">
          <a:noAutofit/>
        </a:bodyPr>
        <a:lstStyle/>
        <a:p>
          <a:pPr marL="0" lvl="0" indent="0" algn="l" defTabSz="1066800">
            <a:lnSpc>
              <a:spcPct val="90000"/>
            </a:lnSpc>
            <a:spcBef>
              <a:spcPct val="0"/>
            </a:spcBef>
            <a:spcAft>
              <a:spcPct val="35000"/>
            </a:spcAft>
            <a:buNone/>
          </a:pPr>
          <a:r>
            <a:rPr lang="en-GB" sz="2400" kern="1200"/>
            <a:t>The Factory Economy is dependent on the larger Headquarter Economy</a:t>
          </a:r>
          <a:endParaRPr lang="en-US" sz="2400" kern="1200"/>
        </a:p>
      </dsp:txBody>
      <dsp:txXfrm>
        <a:off x="2039300" y="956381"/>
        <a:ext cx="4474303" cy="1765627"/>
      </dsp:txXfrm>
    </dsp:sp>
    <dsp:sp modelId="{8B1FCD32-D53D-4C74-930D-834422DC6124}">
      <dsp:nvSpPr>
        <dsp:cNvPr id="0" name=""/>
        <dsp:cNvSpPr/>
      </dsp:nvSpPr>
      <dsp:spPr>
        <a:xfrm>
          <a:off x="0" y="3163416"/>
          <a:ext cx="6513603" cy="1765627"/>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1D31BBC-4603-4952-A99F-153BA96893A4}">
      <dsp:nvSpPr>
        <dsp:cNvPr id="0" name=""/>
        <dsp:cNvSpPr/>
      </dsp:nvSpPr>
      <dsp:spPr>
        <a:xfrm>
          <a:off x="534102" y="3560682"/>
          <a:ext cx="971095" cy="971095"/>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FAD6238-0C26-4557-B1FE-760BAEE0AB47}">
      <dsp:nvSpPr>
        <dsp:cNvPr id="0" name=""/>
        <dsp:cNvSpPr/>
      </dsp:nvSpPr>
      <dsp:spPr>
        <a:xfrm>
          <a:off x="2039300" y="3163416"/>
          <a:ext cx="4474303" cy="17656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6862" tIns="186862" rIns="186862" bIns="186862" numCol="1" spcCol="1270" anchor="ctr" anchorCtr="0">
          <a:noAutofit/>
        </a:bodyPr>
        <a:lstStyle/>
        <a:p>
          <a:pPr marL="0" lvl="0" indent="0" algn="l" defTabSz="1066800">
            <a:lnSpc>
              <a:spcPct val="90000"/>
            </a:lnSpc>
            <a:spcBef>
              <a:spcPct val="0"/>
            </a:spcBef>
            <a:spcAft>
              <a:spcPct val="35000"/>
            </a:spcAft>
            <a:buNone/>
          </a:pPr>
          <a:r>
            <a:rPr lang="en-GB" sz="2400" kern="1200"/>
            <a:t>The Factory Economy benefits from the development of the Headquarter Economy, as it is its strongest trading partner.</a:t>
          </a:r>
          <a:endParaRPr lang="en-US" sz="2400" kern="1200"/>
        </a:p>
      </dsp:txBody>
      <dsp:txXfrm>
        <a:off x="2039300" y="3163416"/>
        <a:ext cx="4474303" cy="1765627"/>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11-19T13:48:18.522"/>
    </inkml:context>
    <inkml:brush xml:id="br0">
      <inkml:brushProperty name="width" value="0.1" units="cm"/>
      <inkml:brushProperty name="height" value="0.2" units="cm"/>
      <inkml:brushProperty name="color" value="#FFFC00"/>
      <inkml:brushProperty name="tip" value="rectangle"/>
      <inkml:brushProperty name="rasterOp" value="maskPen"/>
    </inkml:brush>
  </inkml:definitions>
  <inkml:trace contextRef="#ctx0" brushRef="#br0">0 0,'0'0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19-11-19T13:48:18.522"/>
    </inkml:context>
    <inkml:brush xml:id="br0">
      <inkml:brushProperty name="width" value="0.1" units="cm"/>
      <inkml:brushProperty name="height" value="0.2" units="cm"/>
      <inkml:brushProperty name="color" value="#FFFC00"/>
      <inkml:brushProperty name="tip" value="rectangle"/>
      <inkml:brushProperty name="rasterOp" value="maskPen"/>
    </inkml:brush>
  </inkml:definitions>
  <inkml:trace contextRef="#ctx0" brushRef="#br0">0 0,'0'0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Arial" panose="020B0604020202020204" pitchFamily="34" charset="0"/>
              </a:defRPr>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Arial" panose="020B0604020202020204" pitchFamily="34" charset="0"/>
              </a:defRPr>
            </a:lvl1pPr>
          </a:lstStyle>
          <a:p>
            <a:fld id="{340C6A82-D106-4152-BA23-6A9F367D6C43}" type="datetimeFigureOut">
              <a:rPr lang="en-US" smtClean="0"/>
              <a:pPr/>
              <a:t>12/2/19</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Arial" panose="020B0604020202020204" pitchFamily="34" charset="0"/>
              </a:defRPr>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Arial" panose="020B0604020202020204" pitchFamily="34" charset="0"/>
              </a:defRPr>
            </a:lvl1pPr>
          </a:lstStyle>
          <a:p>
            <a:fld id="{5D501632-D087-415E-8EF8-CA1F465EB18D}" type="slidenum">
              <a:rPr lang="en-US" smtClean="0"/>
              <a:pPr/>
              <a:t>‹Nr.›</a:t>
            </a:fld>
            <a:endParaRPr lang="en-US" dirty="0"/>
          </a:p>
        </p:txBody>
      </p:sp>
    </p:spTree>
    <p:extLst>
      <p:ext uri="{BB962C8B-B14F-4D97-AF65-F5344CB8AC3E}">
        <p14:creationId xmlns:p14="http://schemas.microsoft.com/office/powerpoint/2010/main" val="9675370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Arial" panose="020B0604020202020204" pitchFamily="34" charset="0"/>
        <a:ea typeface="+mn-ea"/>
        <a:cs typeface="+mn-cs"/>
      </a:defRPr>
    </a:lvl1pPr>
    <a:lvl2pPr marL="457200" algn="l" defTabSz="914400" rtl="0" eaLnBrk="1" latinLnBrk="0" hangingPunct="1">
      <a:defRPr sz="1200" kern="1200">
        <a:solidFill>
          <a:schemeClr val="tx1"/>
        </a:solidFill>
        <a:latin typeface="Arial" panose="020B0604020202020204" pitchFamily="34" charset="0"/>
        <a:ea typeface="+mn-ea"/>
        <a:cs typeface="+mn-cs"/>
      </a:defRPr>
    </a:lvl2pPr>
    <a:lvl3pPr marL="914400" algn="l" defTabSz="914400" rtl="0" eaLnBrk="1" latinLnBrk="0" hangingPunct="1">
      <a:defRPr sz="1200" kern="1200">
        <a:solidFill>
          <a:schemeClr val="tx1"/>
        </a:solidFill>
        <a:latin typeface="Arial" panose="020B0604020202020204" pitchFamily="34" charset="0"/>
        <a:ea typeface="+mn-ea"/>
        <a:cs typeface="+mn-cs"/>
      </a:defRPr>
    </a:lvl3pPr>
    <a:lvl4pPr marL="1371600" algn="l" defTabSz="914400" rtl="0" eaLnBrk="1" latinLnBrk="0" hangingPunct="1">
      <a:defRPr sz="1200" kern="1200">
        <a:solidFill>
          <a:schemeClr val="tx1"/>
        </a:solidFill>
        <a:latin typeface="Arial" panose="020B0604020202020204" pitchFamily="34" charset="0"/>
        <a:ea typeface="+mn-ea"/>
        <a:cs typeface="+mn-cs"/>
      </a:defRPr>
    </a:lvl4pPr>
    <a:lvl5pPr marL="1828800" algn="l" defTabSz="914400" rtl="0" eaLnBrk="1" latinLnBrk="0" hangingPunct="1">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4787946-F38A-442D-8B4B-7C33473CC735}" type="slidenum">
              <a:rPr lang="en-US" smtClean="0">
                <a:solidFill>
                  <a:prstClr val="black"/>
                </a:solidFill>
              </a:rPr>
              <a:pPr/>
              <a:t>32</a:t>
            </a:fld>
            <a:endParaRPr lang="en-US">
              <a:solidFill>
                <a:prstClr val="black"/>
              </a:solidFill>
            </a:endParaRPr>
          </a:p>
        </p:txBody>
      </p:sp>
    </p:spTree>
    <p:extLst>
      <p:ext uri="{BB962C8B-B14F-4D97-AF65-F5344CB8AC3E}">
        <p14:creationId xmlns:p14="http://schemas.microsoft.com/office/powerpoint/2010/main" val="17102486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Header Placeholder 3"/>
          <p:cNvSpPr>
            <a:spLocks noGrp="1"/>
          </p:cNvSpPr>
          <p:nvPr>
            <p:ph type="hdr" sz="quarter" idx="10"/>
          </p:nvPr>
        </p:nvSpPr>
        <p:spPr/>
        <p:txBody>
          <a:bodyPr/>
          <a:lstStyle/>
          <a:p>
            <a:r>
              <a:rPr lang="en-US"/>
              <a:t>My First Template</a:t>
            </a:r>
          </a:p>
        </p:txBody>
      </p:sp>
    </p:spTree>
    <p:extLst>
      <p:ext uri="{BB962C8B-B14F-4D97-AF65-F5344CB8AC3E}">
        <p14:creationId xmlns:p14="http://schemas.microsoft.com/office/powerpoint/2010/main" val="132191275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Header Placeholder 3"/>
          <p:cNvSpPr>
            <a:spLocks noGrp="1"/>
          </p:cNvSpPr>
          <p:nvPr>
            <p:ph type="hdr" sz="quarter" idx="10"/>
          </p:nvPr>
        </p:nvSpPr>
        <p:spPr/>
        <p:txBody>
          <a:bodyPr/>
          <a:lstStyle/>
          <a:p>
            <a:r>
              <a:rPr lang="en-US"/>
              <a:t>My First Template</a:t>
            </a:r>
          </a:p>
        </p:txBody>
      </p:sp>
    </p:spTree>
    <p:extLst>
      <p:ext uri="{BB962C8B-B14F-4D97-AF65-F5344CB8AC3E}">
        <p14:creationId xmlns:p14="http://schemas.microsoft.com/office/powerpoint/2010/main" val="22574063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Header Placeholder 3"/>
          <p:cNvSpPr>
            <a:spLocks noGrp="1"/>
          </p:cNvSpPr>
          <p:nvPr>
            <p:ph type="hdr" sz="quarter" idx="10"/>
          </p:nvPr>
        </p:nvSpPr>
        <p:spPr/>
        <p:txBody>
          <a:bodyPr/>
          <a:lstStyle/>
          <a:p>
            <a:r>
              <a:rPr lang="en-US"/>
              <a:t>My First Template</a:t>
            </a:r>
          </a:p>
        </p:txBody>
      </p:sp>
    </p:spTree>
    <p:extLst>
      <p:ext uri="{BB962C8B-B14F-4D97-AF65-F5344CB8AC3E}">
        <p14:creationId xmlns:p14="http://schemas.microsoft.com/office/powerpoint/2010/main" val="14315441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91</a:t>
            </a:fld>
            <a:endParaRPr lang="en-US" dirty="0"/>
          </a:p>
        </p:txBody>
      </p:sp>
    </p:spTree>
    <p:extLst>
      <p:ext uri="{BB962C8B-B14F-4D97-AF65-F5344CB8AC3E}">
        <p14:creationId xmlns:p14="http://schemas.microsoft.com/office/powerpoint/2010/main" val="23828798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92</a:t>
            </a:fld>
            <a:endParaRPr lang="en-US" dirty="0"/>
          </a:p>
        </p:txBody>
      </p:sp>
    </p:spTree>
    <p:extLst>
      <p:ext uri="{BB962C8B-B14F-4D97-AF65-F5344CB8AC3E}">
        <p14:creationId xmlns:p14="http://schemas.microsoft.com/office/powerpoint/2010/main" val="12185627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93</a:t>
            </a:fld>
            <a:endParaRPr lang="en-US" dirty="0"/>
          </a:p>
        </p:txBody>
      </p:sp>
    </p:spTree>
    <p:extLst>
      <p:ext uri="{BB962C8B-B14F-4D97-AF65-F5344CB8AC3E}">
        <p14:creationId xmlns:p14="http://schemas.microsoft.com/office/powerpoint/2010/main" val="331499026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94</a:t>
            </a:fld>
            <a:endParaRPr lang="en-US" dirty="0"/>
          </a:p>
        </p:txBody>
      </p:sp>
    </p:spTree>
    <p:extLst>
      <p:ext uri="{BB962C8B-B14F-4D97-AF65-F5344CB8AC3E}">
        <p14:creationId xmlns:p14="http://schemas.microsoft.com/office/powerpoint/2010/main" val="251014896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t>95</a:t>
            </a:fld>
            <a:endParaRPr lang="en-US" dirty="0"/>
          </a:p>
        </p:txBody>
      </p:sp>
    </p:spTree>
    <p:extLst>
      <p:ext uri="{BB962C8B-B14F-4D97-AF65-F5344CB8AC3E}">
        <p14:creationId xmlns:p14="http://schemas.microsoft.com/office/powerpoint/2010/main" val="26394908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solidFill>
                  <a:prstClr val="black"/>
                </a:solidFill>
              </a:rPr>
              <a:pPr/>
              <a:t>44</a:t>
            </a:fld>
            <a:endParaRPr lang="en-US">
              <a:solidFill>
                <a:prstClr val="black"/>
              </a:solidFill>
            </a:endParaRPr>
          </a:p>
        </p:txBody>
      </p:sp>
    </p:spTree>
    <p:extLst>
      <p:ext uri="{BB962C8B-B14F-4D97-AF65-F5344CB8AC3E}">
        <p14:creationId xmlns:p14="http://schemas.microsoft.com/office/powerpoint/2010/main" val="30792903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t>47</a:t>
            </a:fld>
            <a:endParaRPr lang="en-US"/>
          </a:p>
        </p:txBody>
      </p:sp>
    </p:spTree>
    <p:extLst>
      <p:ext uri="{BB962C8B-B14F-4D97-AF65-F5344CB8AC3E}">
        <p14:creationId xmlns:p14="http://schemas.microsoft.com/office/powerpoint/2010/main" val="88160480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solidFill>
                  <a:prstClr val="black"/>
                </a:solidFill>
              </a:rPr>
              <a:pPr/>
              <a:t>49</a:t>
            </a:fld>
            <a:endParaRPr lang="en-US">
              <a:solidFill>
                <a:prstClr val="black"/>
              </a:solidFill>
            </a:endParaRPr>
          </a:p>
        </p:txBody>
      </p:sp>
    </p:spTree>
    <p:extLst>
      <p:ext uri="{BB962C8B-B14F-4D97-AF65-F5344CB8AC3E}">
        <p14:creationId xmlns:p14="http://schemas.microsoft.com/office/powerpoint/2010/main" val="26121372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solidFill>
                  <a:prstClr val="black"/>
                </a:solidFill>
              </a:rPr>
              <a:pPr/>
              <a:t>51</a:t>
            </a:fld>
            <a:endParaRPr lang="en-US">
              <a:solidFill>
                <a:prstClr val="black"/>
              </a:solidFill>
            </a:endParaRPr>
          </a:p>
        </p:txBody>
      </p:sp>
    </p:spTree>
    <p:extLst>
      <p:ext uri="{BB962C8B-B14F-4D97-AF65-F5344CB8AC3E}">
        <p14:creationId xmlns:p14="http://schemas.microsoft.com/office/powerpoint/2010/main" val="42479698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solidFill>
                  <a:prstClr val="black"/>
                </a:solidFill>
              </a:rPr>
              <a:pPr/>
              <a:t>52</a:t>
            </a:fld>
            <a:endParaRPr lang="en-US">
              <a:solidFill>
                <a:prstClr val="black"/>
              </a:solidFill>
            </a:endParaRPr>
          </a:p>
        </p:txBody>
      </p:sp>
    </p:spTree>
    <p:extLst>
      <p:ext uri="{BB962C8B-B14F-4D97-AF65-F5344CB8AC3E}">
        <p14:creationId xmlns:p14="http://schemas.microsoft.com/office/powerpoint/2010/main" val="18819099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solidFill>
                  <a:prstClr val="black"/>
                </a:solidFill>
              </a:rPr>
              <a:pPr/>
              <a:t>54</a:t>
            </a:fld>
            <a:endParaRPr lang="en-US">
              <a:solidFill>
                <a:prstClr val="black"/>
              </a:solidFill>
            </a:endParaRPr>
          </a:p>
        </p:txBody>
      </p:sp>
    </p:spTree>
    <p:extLst>
      <p:ext uri="{BB962C8B-B14F-4D97-AF65-F5344CB8AC3E}">
        <p14:creationId xmlns:p14="http://schemas.microsoft.com/office/powerpoint/2010/main" val="42125078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
        <p:nvSpPr>
          <p:cNvPr id="4" name="Slide Number Placeholder 3"/>
          <p:cNvSpPr>
            <a:spLocks noGrp="1"/>
          </p:cNvSpPr>
          <p:nvPr>
            <p:ph type="sldNum" sz="quarter" idx="10"/>
          </p:nvPr>
        </p:nvSpPr>
        <p:spPr/>
        <p:txBody>
          <a:bodyPr/>
          <a:lstStyle/>
          <a:p>
            <a:fld id="{74D1495A-DD81-44F4-9F54-1F39867BF2D9}" type="slidenum">
              <a:rPr lang="en-US" smtClean="0">
                <a:solidFill>
                  <a:prstClr val="black"/>
                </a:solidFill>
              </a:rPr>
              <a:pPr/>
              <a:t>56</a:t>
            </a:fld>
            <a:endParaRPr lang="en-US">
              <a:solidFill>
                <a:prstClr val="black"/>
              </a:solidFill>
            </a:endParaRPr>
          </a:p>
        </p:txBody>
      </p:sp>
    </p:spTree>
    <p:extLst>
      <p:ext uri="{BB962C8B-B14F-4D97-AF65-F5344CB8AC3E}">
        <p14:creationId xmlns:p14="http://schemas.microsoft.com/office/powerpoint/2010/main" val="7497382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Header Placeholder 3"/>
          <p:cNvSpPr>
            <a:spLocks noGrp="1"/>
          </p:cNvSpPr>
          <p:nvPr>
            <p:ph type="hdr" sz="quarter" idx="10"/>
          </p:nvPr>
        </p:nvSpPr>
        <p:spPr/>
        <p:txBody>
          <a:bodyPr/>
          <a:lstStyle/>
          <a:p>
            <a:r>
              <a:rPr lang="en-US"/>
              <a:t>My First Template</a:t>
            </a:r>
          </a:p>
        </p:txBody>
      </p:sp>
    </p:spTree>
    <p:extLst>
      <p:ext uri="{BB962C8B-B14F-4D97-AF65-F5344CB8AC3E}">
        <p14:creationId xmlns:p14="http://schemas.microsoft.com/office/powerpoint/2010/main" val="56323178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Sample clean page">
    <p:spTree>
      <p:nvGrpSpPr>
        <p:cNvPr id="1" name=""/>
        <p:cNvGrpSpPr/>
        <p:nvPr/>
      </p:nvGrpSpPr>
      <p:grpSpPr>
        <a:xfrm>
          <a:off x="0" y="0"/>
          <a:ext cx="0" cy="0"/>
          <a:chOff x="0" y="0"/>
          <a:chExt cx="0" cy="0"/>
        </a:xfrm>
      </p:grpSpPr>
      <p:sp>
        <p:nvSpPr>
          <p:cNvPr id="17" name="Title 8"/>
          <p:cNvSpPr>
            <a:spLocks noGrp="1"/>
          </p:cNvSpPr>
          <p:nvPr>
            <p:ph type="title" hasCustomPrompt="1"/>
          </p:nvPr>
        </p:nvSpPr>
        <p:spPr>
          <a:xfrm>
            <a:off x="364067" y="683683"/>
            <a:ext cx="6400800" cy="698500"/>
          </a:xfrm>
          <a:prstGeom prst="rect">
            <a:avLst/>
          </a:prstGeom>
        </p:spPr>
        <p:txBody>
          <a:bodyPr vert="horz"/>
          <a:lstStyle>
            <a:lvl1pPr algn="l">
              <a:defRPr sz="3200">
                <a:solidFill>
                  <a:schemeClr val="tx1">
                    <a:lumMod val="65000"/>
                    <a:lumOff val="35000"/>
                  </a:schemeClr>
                </a:solidFill>
                <a:latin typeface="Roboto Condensed" panose="02000000000000000000" pitchFamily="2" charset="0"/>
                <a:cs typeface="Roboto Condensed" panose="02000000000000000000" pitchFamily="2" charset="0"/>
              </a:defRPr>
            </a:lvl1pPr>
          </a:lstStyle>
          <a:p>
            <a:r>
              <a:rPr lang="en-US" dirty="0"/>
              <a:t>Tax havens and globalization</a:t>
            </a:r>
          </a:p>
        </p:txBody>
      </p:sp>
      <p:sp>
        <p:nvSpPr>
          <p:cNvPr id="48" name="Text Placeholder 27"/>
          <p:cNvSpPr>
            <a:spLocks noGrp="1"/>
          </p:cNvSpPr>
          <p:nvPr>
            <p:ph type="body" sz="quarter" idx="25" hasCustomPrompt="1"/>
          </p:nvPr>
        </p:nvSpPr>
        <p:spPr>
          <a:xfrm>
            <a:off x="364067" y="1253458"/>
            <a:ext cx="6400800" cy="381065"/>
          </a:xfrm>
          <a:prstGeom prst="rect">
            <a:avLst/>
          </a:prstGeom>
        </p:spPr>
        <p:txBody>
          <a:bodyPr vert="horz"/>
          <a:lstStyle>
            <a:lvl1pPr marL="0" indent="0" algn="l">
              <a:buNone/>
              <a:defRPr sz="1200" baseline="0">
                <a:solidFill>
                  <a:schemeClr val="bg1">
                    <a:lumMod val="65000"/>
                  </a:schemeClr>
                </a:solidFill>
                <a:latin typeface="Roboto Condensed" panose="02000000000000000000" pitchFamily="2" charset="0"/>
                <a:cs typeface="Roboto Condensed" panose="02000000000000000000" pitchFamily="2" charset="0"/>
              </a:defRPr>
            </a:lvl1pPr>
          </a:lstStyle>
          <a:p>
            <a:pPr lvl="0"/>
            <a:r>
              <a:rPr lang="en-US" dirty="0"/>
              <a:t>Click to edit Master title Style</a:t>
            </a:r>
          </a:p>
        </p:txBody>
      </p:sp>
    </p:spTree>
    <p:extLst>
      <p:ext uri="{BB962C8B-B14F-4D97-AF65-F5344CB8AC3E}">
        <p14:creationId xmlns:p14="http://schemas.microsoft.com/office/powerpoint/2010/main" val="361336818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Text Slide Two Column">
    <p:spTree>
      <p:nvGrpSpPr>
        <p:cNvPr id="1" name=""/>
        <p:cNvGrpSpPr/>
        <p:nvPr/>
      </p:nvGrpSpPr>
      <p:grpSpPr>
        <a:xfrm>
          <a:off x="0" y="0"/>
          <a:ext cx="0" cy="0"/>
          <a:chOff x="0" y="0"/>
          <a:chExt cx="0" cy="0"/>
        </a:xfrm>
      </p:grpSpPr>
      <p:sp>
        <p:nvSpPr>
          <p:cNvPr id="6" name="Picture Placeholder 6"/>
          <p:cNvSpPr>
            <a:spLocks noGrp="1"/>
          </p:cNvSpPr>
          <p:nvPr>
            <p:ph type="pic" sz="quarter" idx="26" hasCustomPrompt="1"/>
          </p:nvPr>
        </p:nvSpPr>
        <p:spPr>
          <a:xfrm>
            <a:off x="499536" y="1727202"/>
            <a:ext cx="2616197" cy="1964265"/>
          </a:xfrm>
          <a:prstGeom prst="rect">
            <a:avLst/>
          </a:prstGeom>
          <a:solidFill>
            <a:schemeClr val="bg1">
              <a:lumMod val="95000"/>
            </a:schemeClr>
          </a:solidFill>
        </p:spPr>
        <p:txBody>
          <a:bodyPr vert="horz" anchor="ctr"/>
          <a:lstStyle>
            <a:lvl1pPr marL="0" indent="0" algn="ctr">
              <a:buNone/>
              <a:defRPr sz="1333" baseline="0">
                <a:solidFill>
                  <a:schemeClr val="bg1">
                    <a:lumMod val="65000"/>
                  </a:schemeClr>
                </a:solidFill>
              </a:defRPr>
            </a:lvl1pPr>
          </a:lstStyle>
          <a:p>
            <a:r>
              <a:rPr lang="en-US" dirty="0"/>
              <a:t>Insert Image</a:t>
            </a:r>
          </a:p>
        </p:txBody>
      </p:sp>
      <p:sp>
        <p:nvSpPr>
          <p:cNvPr id="7" name="Picture Placeholder 6"/>
          <p:cNvSpPr>
            <a:spLocks noGrp="1"/>
          </p:cNvSpPr>
          <p:nvPr>
            <p:ph type="pic" sz="quarter" idx="27" hasCustomPrompt="1"/>
          </p:nvPr>
        </p:nvSpPr>
        <p:spPr>
          <a:xfrm>
            <a:off x="3344336" y="1727202"/>
            <a:ext cx="2616197" cy="1964265"/>
          </a:xfrm>
          <a:prstGeom prst="rect">
            <a:avLst/>
          </a:prstGeom>
          <a:solidFill>
            <a:schemeClr val="bg1">
              <a:lumMod val="95000"/>
            </a:schemeClr>
          </a:solidFill>
        </p:spPr>
        <p:txBody>
          <a:bodyPr vert="horz" anchor="ctr"/>
          <a:lstStyle>
            <a:lvl1pPr marL="0" indent="0" algn="ctr">
              <a:buNone/>
              <a:defRPr sz="1333" baseline="0">
                <a:solidFill>
                  <a:schemeClr val="bg1">
                    <a:lumMod val="65000"/>
                  </a:schemeClr>
                </a:solidFill>
              </a:defRPr>
            </a:lvl1pPr>
          </a:lstStyle>
          <a:p>
            <a:r>
              <a:rPr lang="en-US" dirty="0"/>
              <a:t>Insert Image</a:t>
            </a:r>
          </a:p>
        </p:txBody>
      </p:sp>
      <p:sp>
        <p:nvSpPr>
          <p:cNvPr id="8" name="Title 8"/>
          <p:cNvSpPr>
            <a:spLocks noGrp="1"/>
          </p:cNvSpPr>
          <p:nvPr>
            <p:ph type="title"/>
          </p:nvPr>
        </p:nvSpPr>
        <p:spPr>
          <a:xfrm>
            <a:off x="364067" y="683683"/>
            <a:ext cx="8652933" cy="698500"/>
          </a:xfrm>
          <a:prstGeom prst="rect">
            <a:avLst/>
          </a:prstGeom>
        </p:spPr>
        <p:txBody>
          <a:bodyPr vert="horz"/>
          <a:lstStyle>
            <a:lvl1pPr algn="l">
              <a:defRPr sz="3200">
                <a:solidFill>
                  <a:schemeClr val="tx1">
                    <a:lumMod val="65000"/>
                    <a:lumOff val="35000"/>
                  </a:schemeClr>
                </a:solidFill>
                <a:latin typeface="Roboto Condensed" panose="02000000000000000000" pitchFamily="2" charset="0"/>
                <a:cs typeface="Roboto Condensed" panose="02000000000000000000" pitchFamily="2" charset="0"/>
              </a:defRPr>
            </a:lvl1pPr>
          </a:lstStyle>
          <a:p>
            <a:r>
              <a:rPr lang="en-US" dirty="0"/>
              <a:t>Click to edit Master title style</a:t>
            </a:r>
          </a:p>
        </p:txBody>
      </p:sp>
      <p:sp>
        <p:nvSpPr>
          <p:cNvPr id="9" name="Text Placeholder 27"/>
          <p:cNvSpPr>
            <a:spLocks noGrp="1"/>
          </p:cNvSpPr>
          <p:nvPr>
            <p:ph type="body" sz="quarter" idx="25" hasCustomPrompt="1"/>
          </p:nvPr>
        </p:nvSpPr>
        <p:spPr>
          <a:xfrm>
            <a:off x="364067" y="1253458"/>
            <a:ext cx="8652933" cy="381065"/>
          </a:xfrm>
          <a:prstGeom prst="rect">
            <a:avLst/>
          </a:prstGeom>
        </p:spPr>
        <p:txBody>
          <a:bodyPr vert="horz"/>
          <a:lstStyle>
            <a:lvl1pPr marL="0" indent="0" algn="l">
              <a:buNone/>
              <a:defRPr sz="1200" baseline="0">
                <a:solidFill>
                  <a:schemeClr val="bg1">
                    <a:lumMod val="65000"/>
                  </a:schemeClr>
                </a:solidFill>
                <a:latin typeface="Roboto Condensed" panose="02000000000000000000" pitchFamily="2" charset="0"/>
                <a:cs typeface="Roboto Condensed" panose="02000000000000000000" pitchFamily="2" charset="0"/>
              </a:defRPr>
            </a:lvl1pPr>
          </a:lstStyle>
          <a:p>
            <a:pPr lvl="0"/>
            <a:r>
              <a:rPr lang="en-US" dirty="0"/>
              <a:t>Click to edit Master title Style</a:t>
            </a:r>
          </a:p>
        </p:txBody>
      </p:sp>
    </p:spTree>
    <p:extLst>
      <p:ext uri="{BB962C8B-B14F-4D97-AF65-F5344CB8AC3E}">
        <p14:creationId xmlns:p14="http://schemas.microsoft.com/office/powerpoint/2010/main" val="32045265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Text Slide Three Column">
    <p:spTree>
      <p:nvGrpSpPr>
        <p:cNvPr id="1" name=""/>
        <p:cNvGrpSpPr/>
        <p:nvPr/>
      </p:nvGrpSpPr>
      <p:grpSpPr>
        <a:xfrm>
          <a:off x="0" y="0"/>
          <a:ext cx="0" cy="0"/>
          <a:chOff x="0" y="0"/>
          <a:chExt cx="0" cy="0"/>
        </a:xfrm>
      </p:grpSpPr>
      <p:sp>
        <p:nvSpPr>
          <p:cNvPr id="6" name="Picture Placeholder 6"/>
          <p:cNvSpPr>
            <a:spLocks noGrp="1"/>
          </p:cNvSpPr>
          <p:nvPr>
            <p:ph type="pic" sz="quarter" idx="26" hasCustomPrompt="1"/>
          </p:nvPr>
        </p:nvSpPr>
        <p:spPr>
          <a:xfrm>
            <a:off x="499536" y="1727202"/>
            <a:ext cx="3513664" cy="1964265"/>
          </a:xfrm>
          <a:prstGeom prst="rect">
            <a:avLst/>
          </a:prstGeom>
          <a:solidFill>
            <a:schemeClr val="bg1">
              <a:lumMod val="95000"/>
            </a:schemeClr>
          </a:solidFill>
        </p:spPr>
        <p:txBody>
          <a:bodyPr vert="horz" anchor="ctr"/>
          <a:lstStyle>
            <a:lvl1pPr marL="0" indent="0" algn="ctr">
              <a:buNone/>
              <a:defRPr sz="1333" baseline="0">
                <a:solidFill>
                  <a:schemeClr val="bg1">
                    <a:lumMod val="65000"/>
                  </a:schemeClr>
                </a:solidFill>
              </a:defRPr>
            </a:lvl1pPr>
          </a:lstStyle>
          <a:p>
            <a:r>
              <a:rPr lang="en-US" dirty="0"/>
              <a:t>Insert Image</a:t>
            </a:r>
          </a:p>
        </p:txBody>
      </p:sp>
      <p:sp>
        <p:nvSpPr>
          <p:cNvPr id="5" name="Title 8"/>
          <p:cNvSpPr>
            <a:spLocks noGrp="1"/>
          </p:cNvSpPr>
          <p:nvPr>
            <p:ph type="title"/>
          </p:nvPr>
        </p:nvSpPr>
        <p:spPr>
          <a:xfrm>
            <a:off x="364067" y="683683"/>
            <a:ext cx="8652933" cy="698500"/>
          </a:xfrm>
          <a:prstGeom prst="rect">
            <a:avLst/>
          </a:prstGeom>
        </p:spPr>
        <p:txBody>
          <a:bodyPr vert="horz"/>
          <a:lstStyle>
            <a:lvl1pPr algn="l">
              <a:defRPr sz="3200">
                <a:solidFill>
                  <a:schemeClr val="tx1">
                    <a:lumMod val="65000"/>
                    <a:lumOff val="35000"/>
                  </a:schemeClr>
                </a:solidFill>
                <a:latin typeface="Roboto Condensed" panose="02000000000000000000" pitchFamily="2" charset="0"/>
                <a:cs typeface="Roboto Condensed" panose="02000000000000000000" pitchFamily="2" charset="0"/>
              </a:defRPr>
            </a:lvl1pPr>
          </a:lstStyle>
          <a:p>
            <a:r>
              <a:rPr lang="en-US" dirty="0"/>
              <a:t>Click to edit Master title style</a:t>
            </a:r>
          </a:p>
        </p:txBody>
      </p:sp>
      <p:sp>
        <p:nvSpPr>
          <p:cNvPr id="7" name="Text Placeholder 27"/>
          <p:cNvSpPr>
            <a:spLocks noGrp="1"/>
          </p:cNvSpPr>
          <p:nvPr>
            <p:ph type="body" sz="quarter" idx="25" hasCustomPrompt="1"/>
          </p:nvPr>
        </p:nvSpPr>
        <p:spPr>
          <a:xfrm>
            <a:off x="364067" y="1253458"/>
            <a:ext cx="8652933" cy="381065"/>
          </a:xfrm>
          <a:prstGeom prst="rect">
            <a:avLst/>
          </a:prstGeom>
        </p:spPr>
        <p:txBody>
          <a:bodyPr vert="horz"/>
          <a:lstStyle>
            <a:lvl1pPr marL="0" indent="0" algn="l">
              <a:buNone/>
              <a:defRPr sz="1200" baseline="0">
                <a:solidFill>
                  <a:schemeClr val="bg1">
                    <a:lumMod val="65000"/>
                  </a:schemeClr>
                </a:solidFill>
                <a:latin typeface="Roboto Condensed" panose="02000000000000000000" pitchFamily="2" charset="0"/>
                <a:cs typeface="Roboto Condensed" panose="02000000000000000000" pitchFamily="2" charset="0"/>
              </a:defRPr>
            </a:lvl1pPr>
          </a:lstStyle>
          <a:p>
            <a:pPr lvl="0"/>
            <a:r>
              <a:rPr lang="en-US" dirty="0"/>
              <a:t>Click to edit Master title Style</a:t>
            </a:r>
          </a:p>
        </p:txBody>
      </p:sp>
    </p:spTree>
    <p:extLst>
      <p:ext uri="{BB962C8B-B14F-4D97-AF65-F5344CB8AC3E}">
        <p14:creationId xmlns:p14="http://schemas.microsoft.com/office/powerpoint/2010/main" val="365495653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2192000" cy="4819650"/>
          </a:xfrm>
        </p:spPr>
        <p:txBody>
          <a:bodyPr anchor="ctr">
            <a:normAutofit/>
          </a:bodyPr>
          <a:lstStyle>
            <a:lvl1pPr algn="ctr">
              <a:defRPr sz="1600"/>
            </a:lvl1pPr>
          </a:lstStyle>
          <a:p>
            <a:endParaRPr lang="en-US"/>
          </a:p>
        </p:txBody>
      </p:sp>
    </p:spTree>
    <p:extLst>
      <p:ext uri="{BB962C8B-B14F-4D97-AF65-F5344CB8AC3E}">
        <p14:creationId xmlns:p14="http://schemas.microsoft.com/office/powerpoint/2010/main" val="963339214"/>
      </p:ext>
    </p:extLst>
  </p:cSld>
  <p:clrMapOvr>
    <a:masterClrMapping/>
  </p:clrMapOvr>
  <p:hf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40">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5303520" y="0"/>
            <a:ext cx="6888480" cy="6858000"/>
          </a:xfrm>
          <a:prstGeom prst="rect">
            <a:avLst/>
          </a:prstGeom>
        </p:spPr>
        <p:txBody>
          <a:bodyPr lIns="91422" tIns="45711" rIns="91422" bIns="45711" anchor="ctr">
            <a:normAutofit/>
          </a:bodyPr>
          <a:lstStyle>
            <a:lvl1pPr marL="0" indent="0" algn="ctr">
              <a:buNone/>
              <a:defRPr sz="1333" baseline="0">
                <a:solidFill>
                  <a:schemeClr val="bg1">
                    <a:lumMod val="65000"/>
                  </a:schemeClr>
                </a:solidFill>
                <a:latin typeface="+mn-lt"/>
                <a:cs typeface="Rockwell"/>
              </a:defRPr>
            </a:lvl1pPr>
          </a:lstStyle>
          <a:p>
            <a:r>
              <a:rPr lang="en-US" dirty="0"/>
              <a:t>Insert image</a:t>
            </a:r>
          </a:p>
        </p:txBody>
      </p:sp>
    </p:spTree>
    <p:extLst>
      <p:ext uri="{BB962C8B-B14F-4D97-AF65-F5344CB8AC3E}">
        <p14:creationId xmlns:p14="http://schemas.microsoft.com/office/powerpoint/2010/main" val="49425010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1660525"/>
            <a:ext cx="12192000" cy="3122613"/>
          </a:xfrm>
        </p:spPr>
        <p:txBody>
          <a:bodyPr anchor="ctr">
            <a:normAutofit/>
          </a:bodyPr>
          <a:lstStyle>
            <a:lvl1pPr algn="ctr">
              <a:defRPr sz="1400"/>
            </a:lvl1pPr>
          </a:lstStyle>
          <a:p>
            <a:endParaRPr lang="en-US"/>
          </a:p>
        </p:txBody>
      </p:sp>
      <p:sp>
        <p:nvSpPr>
          <p:cNvPr id="9" name="Title 8"/>
          <p:cNvSpPr>
            <a:spLocks noGrp="1"/>
          </p:cNvSpPr>
          <p:nvPr>
            <p:ph type="title"/>
          </p:nvPr>
        </p:nvSpPr>
        <p:spPr>
          <a:xfrm>
            <a:off x="364067" y="683683"/>
            <a:ext cx="8652933" cy="698500"/>
          </a:xfrm>
          <a:prstGeom prst="rect">
            <a:avLst/>
          </a:prstGeom>
        </p:spPr>
        <p:txBody>
          <a:bodyPr vert="horz"/>
          <a:lstStyle>
            <a:lvl1pPr algn="l">
              <a:defRPr sz="3200">
                <a:solidFill>
                  <a:schemeClr val="tx1">
                    <a:lumMod val="65000"/>
                    <a:lumOff val="35000"/>
                  </a:schemeClr>
                </a:solidFill>
                <a:latin typeface="Roboto Condensed" panose="02000000000000000000" pitchFamily="2" charset="0"/>
                <a:cs typeface="Roboto Condensed" panose="02000000000000000000" pitchFamily="2" charset="0"/>
              </a:defRPr>
            </a:lvl1pPr>
          </a:lstStyle>
          <a:p>
            <a:r>
              <a:rPr lang="en-US" dirty="0"/>
              <a:t>Click to edit Master title style</a:t>
            </a:r>
          </a:p>
        </p:txBody>
      </p:sp>
      <p:sp>
        <p:nvSpPr>
          <p:cNvPr id="10" name="Text Placeholder 27"/>
          <p:cNvSpPr>
            <a:spLocks noGrp="1"/>
          </p:cNvSpPr>
          <p:nvPr>
            <p:ph type="body" sz="quarter" idx="25" hasCustomPrompt="1"/>
          </p:nvPr>
        </p:nvSpPr>
        <p:spPr>
          <a:xfrm>
            <a:off x="364067" y="1253458"/>
            <a:ext cx="8652933" cy="381065"/>
          </a:xfrm>
          <a:prstGeom prst="rect">
            <a:avLst/>
          </a:prstGeom>
        </p:spPr>
        <p:txBody>
          <a:bodyPr vert="horz"/>
          <a:lstStyle>
            <a:lvl1pPr marL="0" indent="0" algn="l">
              <a:buNone/>
              <a:defRPr sz="1200" baseline="0">
                <a:solidFill>
                  <a:schemeClr val="bg1">
                    <a:lumMod val="65000"/>
                  </a:schemeClr>
                </a:solidFill>
                <a:latin typeface="Roboto Condensed" panose="02000000000000000000" pitchFamily="2" charset="0"/>
                <a:cs typeface="Roboto Condensed" panose="02000000000000000000" pitchFamily="2" charset="0"/>
              </a:defRPr>
            </a:lvl1pPr>
          </a:lstStyle>
          <a:p>
            <a:pPr lvl="0"/>
            <a:r>
              <a:rPr lang="en-US" dirty="0"/>
              <a:t>Click to edit Master title Style</a:t>
            </a:r>
          </a:p>
        </p:txBody>
      </p:sp>
    </p:spTree>
    <p:extLst>
      <p:ext uri="{BB962C8B-B14F-4D97-AF65-F5344CB8AC3E}">
        <p14:creationId xmlns:p14="http://schemas.microsoft.com/office/powerpoint/2010/main" val="6186152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6" name="Picture Placeholder 7"/>
          <p:cNvSpPr>
            <a:spLocks noGrp="1"/>
          </p:cNvSpPr>
          <p:nvPr>
            <p:ph type="pic" sz="quarter" idx="10"/>
          </p:nvPr>
        </p:nvSpPr>
        <p:spPr>
          <a:xfrm>
            <a:off x="0" y="1"/>
            <a:ext cx="12192000" cy="4783138"/>
          </a:xfrm>
        </p:spPr>
        <p:txBody>
          <a:bodyPr anchor="ctr">
            <a:normAutofit/>
          </a:bodyPr>
          <a:lstStyle>
            <a:lvl1pPr algn="ctr">
              <a:defRPr sz="1400"/>
            </a:lvl1pPr>
          </a:lstStyle>
          <a:p>
            <a:endParaRPr lang="en-US"/>
          </a:p>
        </p:txBody>
      </p:sp>
    </p:spTree>
    <p:extLst>
      <p:ext uri="{BB962C8B-B14F-4D97-AF65-F5344CB8AC3E}">
        <p14:creationId xmlns:p14="http://schemas.microsoft.com/office/powerpoint/2010/main" val="152161577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8E03AA0-AB98-3B4D-9F2B-EFC9AF22D402}"/>
              </a:ext>
            </a:extLst>
          </p:cNvPr>
          <p:cNvSpPr>
            <a:spLocks noGrp="1"/>
          </p:cNvSpPr>
          <p:nvPr>
            <p:ph type="title"/>
          </p:nvPr>
        </p:nvSpPr>
        <p:spPr/>
        <p:txBody>
          <a:bodyPr/>
          <a:lstStyle/>
          <a:p>
            <a:r>
              <a:rPr lang="de-DE"/>
              <a:t>Mastertitelformat bearbeiten</a:t>
            </a:r>
            <a:endParaRPr lang="en-GB"/>
          </a:p>
        </p:txBody>
      </p:sp>
      <p:sp>
        <p:nvSpPr>
          <p:cNvPr id="3" name="Inhaltsplatzhalter 2">
            <a:extLst>
              <a:ext uri="{FF2B5EF4-FFF2-40B4-BE49-F238E27FC236}">
                <a16:creationId xmlns:a16="http://schemas.microsoft.com/office/drawing/2014/main" id="{0325ADE7-1CA1-5949-B757-6E89CC820AD1}"/>
              </a:ext>
            </a:extLst>
          </p:cNvPr>
          <p:cNvSpPr>
            <a:spLocks noGrp="1"/>
          </p:cNvSpPr>
          <p:nvPr>
            <p:ph idx="1"/>
          </p:nvPr>
        </p:nvSpPr>
        <p:spPr/>
        <p:txBody>
          <a:bodyPr/>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endParaRPr lang="en-GB"/>
          </a:p>
        </p:txBody>
      </p:sp>
      <p:sp>
        <p:nvSpPr>
          <p:cNvPr id="4" name="Datumsplatzhalter 3">
            <a:extLst>
              <a:ext uri="{FF2B5EF4-FFF2-40B4-BE49-F238E27FC236}">
                <a16:creationId xmlns:a16="http://schemas.microsoft.com/office/drawing/2014/main" id="{40C1EF6B-45D8-5D46-954F-98214CE9BE97}"/>
              </a:ext>
            </a:extLst>
          </p:cNvPr>
          <p:cNvSpPr>
            <a:spLocks noGrp="1"/>
          </p:cNvSpPr>
          <p:nvPr>
            <p:ph type="dt" sz="half" idx="10"/>
          </p:nvPr>
        </p:nvSpPr>
        <p:spPr/>
        <p:txBody>
          <a:bodyPr/>
          <a:lstStyle/>
          <a:p>
            <a:fld id="{3E0A0C8C-B27E-C347-84FC-4608631370DF}" type="datetimeFigureOut">
              <a:rPr lang="en-GB" smtClean="0"/>
              <a:t>02/12/2019</a:t>
            </a:fld>
            <a:endParaRPr lang="en-GB"/>
          </a:p>
        </p:txBody>
      </p:sp>
      <p:sp>
        <p:nvSpPr>
          <p:cNvPr id="5" name="Fußzeilenplatzhalter 4">
            <a:extLst>
              <a:ext uri="{FF2B5EF4-FFF2-40B4-BE49-F238E27FC236}">
                <a16:creationId xmlns:a16="http://schemas.microsoft.com/office/drawing/2014/main" id="{3253EE4C-301D-804A-9F39-62B080E3D5E7}"/>
              </a:ext>
            </a:extLst>
          </p:cNvPr>
          <p:cNvSpPr>
            <a:spLocks noGrp="1"/>
          </p:cNvSpPr>
          <p:nvPr>
            <p:ph type="ftr" sz="quarter" idx="11"/>
          </p:nvPr>
        </p:nvSpPr>
        <p:spPr/>
        <p:txBody>
          <a:bodyPr/>
          <a:lstStyle/>
          <a:p>
            <a:endParaRPr lang="en-GB"/>
          </a:p>
        </p:txBody>
      </p:sp>
      <p:sp>
        <p:nvSpPr>
          <p:cNvPr id="6" name="Foliennummernplatzhalter 5">
            <a:extLst>
              <a:ext uri="{FF2B5EF4-FFF2-40B4-BE49-F238E27FC236}">
                <a16:creationId xmlns:a16="http://schemas.microsoft.com/office/drawing/2014/main" id="{5CAD87BA-E40A-794F-995B-22A7769AF3CE}"/>
              </a:ext>
            </a:extLst>
          </p:cNvPr>
          <p:cNvSpPr>
            <a:spLocks noGrp="1"/>
          </p:cNvSpPr>
          <p:nvPr>
            <p:ph type="sldNum" sz="quarter" idx="12"/>
          </p:nvPr>
        </p:nvSpPr>
        <p:spPr/>
        <p:txBody>
          <a:bodyPr/>
          <a:lstStyle/>
          <a:p>
            <a:fld id="{EE349396-C67C-0545-AF4A-45ED767384FE}" type="slidenum">
              <a:rPr lang="en-GB" smtClean="0"/>
              <a:t>‹Nr.›</a:t>
            </a:fld>
            <a:endParaRPr lang="en-GB"/>
          </a:p>
        </p:txBody>
      </p:sp>
    </p:spTree>
    <p:extLst>
      <p:ext uri="{BB962C8B-B14F-4D97-AF65-F5344CB8AC3E}">
        <p14:creationId xmlns:p14="http://schemas.microsoft.com/office/powerpoint/2010/main" val="17697155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Company TimeLine Page 1">
    <p:spTree>
      <p:nvGrpSpPr>
        <p:cNvPr id="1" name=""/>
        <p:cNvGrpSpPr/>
        <p:nvPr/>
      </p:nvGrpSpPr>
      <p:grpSpPr>
        <a:xfrm>
          <a:off x="0" y="0"/>
          <a:ext cx="0" cy="0"/>
          <a:chOff x="0" y="0"/>
          <a:chExt cx="0" cy="0"/>
        </a:xfrm>
      </p:grpSpPr>
      <p:sp>
        <p:nvSpPr>
          <p:cNvPr id="4" name="Title 8"/>
          <p:cNvSpPr>
            <a:spLocks noGrp="1"/>
          </p:cNvSpPr>
          <p:nvPr>
            <p:ph type="title"/>
          </p:nvPr>
        </p:nvSpPr>
        <p:spPr>
          <a:xfrm>
            <a:off x="364067" y="683683"/>
            <a:ext cx="8652933" cy="698500"/>
          </a:xfrm>
          <a:prstGeom prst="rect">
            <a:avLst/>
          </a:prstGeom>
        </p:spPr>
        <p:txBody>
          <a:bodyPr vert="horz"/>
          <a:lstStyle>
            <a:lvl1pPr algn="l">
              <a:defRPr sz="3200">
                <a:solidFill>
                  <a:schemeClr val="tx1">
                    <a:lumMod val="65000"/>
                    <a:lumOff val="35000"/>
                  </a:schemeClr>
                </a:solidFill>
                <a:latin typeface="Roboto Condensed" panose="02000000000000000000" pitchFamily="2" charset="0"/>
                <a:cs typeface="Roboto Condensed" panose="02000000000000000000" pitchFamily="2" charset="0"/>
              </a:defRPr>
            </a:lvl1pPr>
          </a:lstStyle>
          <a:p>
            <a:r>
              <a:rPr lang="en-US" dirty="0"/>
              <a:t>Click to edit Master title style</a:t>
            </a:r>
          </a:p>
        </p:txBody>
      </p:sp>
      <p:sp>
        <p:nvSpPr>
          <p:cNvPr id="5" name="Text Placeholder 27"/>
          <p:cNvSpPr>
            <a:spLocks noGrp="1"/>
          </p:cNvSpPr>
          <p:nvPr>
            <p:ph type="body" sz="quarter" idx="25" hasCustomPrompt="1"/>
          </p:nvPr>
        </p:nvSpPr>
        <p:spPr>
          <a:xfrm>
            <a:off x="364067" y="1253458"/>
            <a:ext cx="8652933" cy="381065"/>
          </a:xfrm>
          <a:prstGeom prst="rect">
            <a:avLst/>
          </a:prstGeom>
        </p:spPr>
        <p:txBody>
          <a:bodyPr vert="horz"/>
          <a:lstStyle>
            <a:lvl1pPr marL="0" indent="0" algn="l">
              <a:buNone/>
              <a:defRPr sz="1200" baseline="0">
                <a:solidFill>
                  <a:schemeClr val="bg1">
                    <a:lumMod val="65000"/>
                  </a:schemeClr>
                </a:solidFill>
                <a:latin typeface="Roboto Condensed" panose="02000000000000000000" pitchFamily="2" charset="0"/>
                <a:cs typeface="Roboto Condensed" panose="02000000000000000000" pitchFamily="2" charset="0"/>
              </a:defRPr>
            </a:lvl1pPr>
          </a:lstStyle>
          <a:p>
            <a:pPr lvl="0"/>
            <a:r>
              <a:rPr lang="en-US" dirty="0"/>
              <a:t>Click to edit Master title Style</a:t>
            </a:r>
          </a:p>
        </p:txBody>
      </p:sp>
      <p:sp>
        <p:nvSpPr>
          <p:cNvPr id="7" name="Right Arrow 6"/>
          <p:cNvSpPr/>
          <p:nvPr userDrawn="1"/>
        </p:nvSpPr>
        <p:spPr>
          <a:xfrm>
            <a:off x="1752600" y="2436582"/>
            <a:ext cx="4114800" cy="457199"/>
          </a:xfrm>
          <a:prstGeom prst="rightArrow">
            <a:avLst>
              <a:gd name="adj1" fmla="val 100000"/>
              <a:gd name="adj2" fmla="val 5000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6" name="그림 개체 틀 8"/>
          <p:cNvSpPr>
            <a:spLocks noGrp="1"/>
          </p:cNvSpPr>
          <p:nvPr>
            <p:ph type="pic" sz="quarter" idx="10" hasCustomPrompt="1"/>
          </p:nvPr>
        </p:nvSpPr>
        <p:spPr>
          <a:xfrm>
            <a:off x="1032998" y="2445048"/>
            <a:ext cx="1439203" cy="1439200"/>
          </a:xfrm>
          <a:prstGeom prst="ellipse">
            <a:avLst/>
          </a:prstGeom>
          <a:solidFill>
            <a:srgbClr val="FFFFFF"/>
          </a:solidFill>
          <a:ln w="12700" cap="flat" cmpd="sng" algn="ctr">
            <a:solidFill>
              <a:schemeClr val="accent5"/>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8" name="Text Placeholder 27"/>
          <p:cNvSpPr>
            <a:spLocks noGrp="1"/>
          </p:cNvSpPr>
          <p:nvPr>
            <p:ph type="body" sz="quarter" idx="11" hasCustomPrompt="1"/>
          </p:nvPr>
        </p:nvSpPr>
        <p:spPr>
          <a:xfrm>
            <a:off x="2650067" y="2474517"/>
            <a:ext cx="2150533" cy="381065"/>
          </a:xfrm>
          <a:prstGeom prst="rect">
            <a:avLst/>
          </a:prstGeom>
        </p:spPr>
        <p:txBody>
          <a:bodyPr vert="horz"/>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sp>
        <p:nvSpPr>
          <p:cNvPr id="9" name="Text Placeholder 27"/>
          <p:cNvSpPr>
            <a:spLocks noGrp="1"/>
          </p:cNvSpPr>
          <p:nvPr>
            <p:ph type="body" sz="quarter" idx="12" hasCustomPrompt="1"/>
          </p:nvPr>
        </p:nvSpPr>
        <p:spPr>
          <a:xfrm>
            <a:off x="2650067" y="2990983"/>
            <a:ext cx="3048000" cy="893267"/>
          </a:xfrm>
          <a:prstGeom prst="rect">
            <a:avLst/>
          </a:prstGeom>
        </p:spPr>
        <p:txBody>
          <a:bodyPr vert="horz">
            <a:normAutofit/>
          </a:bodyPr>
          <a:lstStyle>
            <a:lvl1pPr marL="0" indent="0" algn="l" defTabSz="914400" rtl="0" eaLnBrk="1" latinLnBrk="0" hangingPunct="1">
              <a:lnSpc>
                <a:spcPct val="100000"/>
              </a:lnSpc>
              <a:spcBef>
                <a:spcPts val="0"/>
              </a:spcBef>
              <a:buFont typeface="Arial" panose="020B0604020202020204" pitchFamily="34" charset="0"/>
              <a:buNone/>
              <a:defRPr lang="ko-KR" altLang="en-US" sz="1100" kern="1200" baseline="0" dirty="0">
                <a:solidFill>
                  <a:prstClr val="white">
                    <a:lumMod val="75000"/>
                  </a:prstClr>
                </a:solidFill>
                <a:latin typeface="Arial" panose="020B0604020202020204" pitchFamily="34" charset="0"/>
                <a:ea typeface="+mn-ea"/>
                <a:cs typeface="+mn-cs"/>
              </a:defRPr>
            </a:lvl1pPr>
          </a:lstStyle>
          <a:p>
            <a:pPr lvl="0"/>
            <a:r>
              <a:rPr lang="en-US" altLang="ko-KR" dirty="0"/>
              <a:t>Sample Text Here</a:t>
            </a:r>
            <a:endParaRPr lang="ko-KR" altLang="en-US" dirty="0"/>
          </a:p>
        </p:txBody>
      </p:sp>
      <p:cxnSp>
        <p:nvCxnSpPr>
          <p:cNvPr id="11" name="Straight Connector 10"/>
          <p:cNvCxnSpPr/>
          <p:nvPr userDrawn="1"/>
        </p:nvCxnSpPr>
        <p:spPr>
          <a:xfrm flipV="1">
            <a:off x="4826000" y="2436582"/>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12" name="Text Placeholder 27"/>
          <p:cNvSpPr>
            <a:spLocks noGrp="1"/>
          </p:cNvSpPr>
          <p:nvPr>
            <p:ph type="body" sz="quarter" idx="26" hasCustomPrompt="1"/>
          </p:nvPr>
        </p:nvSpPr>
        <p:spPr>
          <a:xfrm>
            <a:off x="4851400" y="2474517"/>
            <a:ext cx="846667" cy="381065"/>
          </a:xfrm>
          <a:prstGeom prst="rect">
            <a:avLst/>
          </a:prstGeom>
        </p:spPr>
        <p:txBody>
          <a:bodyPr vert="horz"/>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cxnSp>
        <p:nvCxnSpPr>
          <p:cNvPr id="14" name="Straight Connector 13"/>
          <p:cNvCxnSpPr>
            <a:stCxn id="15" idx="2"/>
          </p:cNvCxnSpPr>
          <p:nvPr userDrawn="1"/>
        </p:nvCxnSpPr>
        <p:spPr>
          <a:xfrm>
            <a:off x="6028267" y="1979050"/>
            <a:ext cx="0" cy="4878951"/>
          </a:xfrm>
          <a:prstGeom prst="line">
            <a:avLst/>
          </a:prstGeom>
          <a:ln w="15875" cap="rnd">
            <a:solidFill>
              <a:schemeClr val="bg1">
                <a:lumMod val="65000"/>
              </a:schemeClr>
            </a:solidFill>
            <a:prstDash val="sysDot"/>
          </a:ln>
        </p:spPr>
        <p:style>
          <a:lnRef idx="1">
            <a:schemeClr val="dk1"/>
          </a:lnRef>
          <a:fillRef idx="0">
            <a:schemeClr val="dk1"/>
          </a:fillRef>
          <a:effectRef idx="0">
            <a:schemeClr val="dk1"/>
          </a:effectRef>
          <a:fontRef idx="minor">
            <a:schemeClr val="tx1"/>
          </a:fontRef>
        </p:style>
      </p:cxnSp>
      <p:sp>
        <p:nvSpPr>
          <p:cNvPr id="15" name="Rounded Rectangle 14"/>
          <p:cNvSpPr/>
          <p:nvPr userDrawn="1"/>
        </p:nvSpPr>
        <p:spPr>
          <a:xfrm>
            <a:off x="5283200" y="1564183"/>
            <a:ext cx="1490133" cy="414867"/>
          </a:xfrm>
          <a:prstGeom prst="roundRect">
            <a:avLst>
              <a:gd name="adj" fmla="val 12319"/>
            </a:avLst>
          </a:prstGeom>
          <a:solidFill>
            <a:schemeClr val="bg1"/>
          </a:solidFill>
          <a:ln w="12700">
            <a:solidFill>
              <a:schemeClr val="tx1">
                <a:lumMod val="50000"/>
                <a:lumOff val="50000"/>
              </a:schemeClr>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16" name="Text Placeholder 27"/>
          <p:cNvSpPr>
            <a:spLocks noGrp="1"/>
          </p:cNvSpPr>
          <p:nvPr>
            <p:ph type="body" sz="quarter" idx="27" hasCustomPrompt="1"/>
          </p:nvPr>
        </p:nvSpPr>
        <p:spPr>
          <a:xfrm>
            <a:off x="5317067" y="1585121"/>
            <a:ext cx="1456267" cy="381065"/>
          </a:xfrm>
          <a:prstGeom prst="rect">
            <a:avLst/>
          </a:prstGeom>
        </p:spPr>
        <p:txBody>
          <a:bodyPr vert="horz" anchor="ctr"/>
          <a:lstStyle>
            <a:lvl1pPr marL="0" indent="0" algn="ctr">
              <a:buNone/>
              <a:defRPr sz="1467" baseline="0">
                <a:solidFill>
                  <a:schemeClr val="tx1">
                    <a:lumMod val="50000"/>
                    <a:lumOff val="50000"/>
                  </a:schemeClr>
                </a:solidFill>
                <a:latin typeface="Roboto Condensed" panose="02000000000000000000" pitchFamily="2" charset="0"/>
                <a:cs typeface="Roboto Condensed" panose="02000000000000000000" pitchFamily="2" charset="0"/>
              </a:defRPr>
            </a:lvl1pPr>
          </a:lstStyle>
          <a:p>
            <a:pPr lvl="0"/>
            <a:r>
              <a:rPr lang="en-US" dirty="0"/>
              <a:t>Text Here</a:t>
            </a:r>
          </a:p>
        </p:txBody>
      </p:sp>
      <p:grpSp>
        <p:nvGrpSpPr>
          <p:cNvPr id="19" name="Group 18"/>
          <p:cNvGrpSpPr/>
          <p:nvPr userDrawn="1"/>
        </p:nvGrpSpPr>
        <p:grpSpPr>
          <a:xfrm>
            <a:off x="5936672" y="2570291"/>
            <a:ext cx="183189" cy="183189"/>
            <a:chOff x="6314250" y="2177887"/>
            <a:chExt cx="137392" cy="137392"/>
          </a:xfrm>
        </p:grpSpPr>
        <p:sp>
          <p:nvSpPr>
            <p:cNvPr id="17"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18" name="타원 169"/>
            <p:cNvSpPr/>
            <p:nvPr userDrawn="1"/>
          </p:nvSpPr>
          <p:spPr>
            <a:xfrm>
              <a:off x="6347694" y="2211331"/>
              <a:ext cx="70505" cy="70505"/>
            </a:xfrm>
            <a:prstGeom prst="ellipse">
              <a:avLst/>
            </a:prstGeom>
            <a:solidFill>
              <a:schemeClr val="accent5"/>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grpSp>
        <p:nvGrpSpPr>
          <p:cNvPr id="20" name="Group 19"/>
          <p:cNvGrpSpPr/>
          <p:nvPr userDrawn="1"/>
        </p:nvGrpSpPr>
        <p:grpSpPr>
          <a:xfrm>
            <a:off x="5936672" y="2990983"/>
            <a:ext cx="183189" cy="183189"/>
            <a:chOff x="6314250" y="2177887"/>
            <a:chExt cx="137392" cy="137392"/>
          </a:xfrm>
        </p:grpSpPr>
        <p:sp>
          <p:nvSpPr>
            <p:cNvPr id="21"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22" name="타원 169"/>
            <p:cNvSpPr/>
            <p:nvPr userDrawn="1"/>
          </p:nvSpPr>
          <p:spPr>
            <a:xfrm>
              <a:off x="6347694" y="2211331"/>
              <a:ext cx="70505" cy="70505"/>
            </a:xfrm>
            <a:prstGeom prst="ellipse">
              <a:avLst/>
            </a:prstGeom>
            <a:solidFill>
              <a:schemeClr val="accent1"/>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sp>
        <p:nvSpPr>
          <p:cNvPr id="23" name="Right Arrow 22"/>
          <p:cNvSpPr/>
          <p:nvPr userDrawn="1"/>
        </p:nvSpPr>
        <p:spPr>
          <a:xfrm flipH="1">
            <a:off x="6180667" y="2855582"/>
            <a:ext cx="4114800" cy="457199"/>
          </a:xfrm>
          <a:prstGeom prst="rightArrow">
            <a:avLst>
              <a:gd name="adj1" fmla="val 100000"/>
              <a:gd name="adj2" fmla="val 5000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4" name="그림 개체 틀 8"/>
          <p:cNvSpPr>
            <a:spLocks noGrp="1"/>
          </p:cNvSpPr>
          <p:nvPr>
            <p:ph type="pic" sz="quarter" idx="28" hasCustomPrompt="1"/>
          </p:nvPr>
        </p:nvSpPr>
        <p:spPr>
          <a:xfrm>
            <a:off x="9575865" y="2855581"/>
            <a:ext cx="1439203" cy="1439200"/>
          </a:xfrm>
          <a:prstGeom prst="ellipse">
            <a:avLst/>
          </a:prstGeom>
          <a:solidFill>
            <a:srgbClr val="FFFFFF"/>
          </a:solidFill>
          <a:ln w="12700"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25" name="Text Placeholder 27"/>
          <p:cNvSpPr>
            <a:spLocks noGrp="1"/>
          </p:cNvSpPr>
          <p:nvPr>
            <p:ph type="body" sz="quarter" idx="29" hasCustomPrompt="1"/>
          </p:nvPr>
        </p:nvSpPr>
        <p:spPr>
          <a:xfrm>
            <a:off x="7230534" y="2897850"/>
            <a:ext cx="2150533" cy="381065"/>
          </a:xfrm>
          <a:prstGeom prst="rect">
            <a:avLst/>
          </a:prstGeom>
        </p:spPr>
        <p:txBody>
          <a:bodyPr vert="horz"/>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cxnSp>
        <p:nvCxnSpPr>
          <p:cNvPr id="26" name="Straight Connector 25"/>
          <p:cNvCxnSpPr/>
          <p:nvPr userDrawn="1"/>
        </p:nvCxnSpPr>
        <p:spPr>
          <a:xfrm flipV="1">
            <a:off x="7205133" y="2859915"/>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27" name="Text Placeholder 27"/>
          <p:cNvSpPr>
            <a:spLocks noGrp="1"/>
          </p:cNvSpPr>
          <p:nvPr>
            <p:ph type="body" sz="quarter" idx="30" hasCustomPrompt="1"/>
          </p:nvPr>
        </p:nvSpPr>
        <p:spPr>
          <a:xfrm>
            <a:off x="6333067" y="2897850"/>
            <a:ext cx="846667" cy="381065"/>
          </a:xfrm>
          <a:prstGeom prst="rect">
            <a:avLst/>
          </a:prstGeom>
        </p:spPr>
        <p:txBody>
          <a:bodyPr vert="horz"/>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sp>
        <p:nvSpPr>
          <p:cNvPr id="28" name="Text Placeholder 27"/>
          <p:cNvSpPr>
            <a:spLocks noGrp="1"/>
          </p:cNvSpPr>
          <p:nvPr>
            <p:ph type="body" sz="quarter" idx="31" hasCustomPrompt="1"/>
          </p:nvPr>
        </p:nvSpPr>
        <p:spPr>
          <a:xfrm>
            <a:off x="6333067" y="3405913"/>
            <a:ext cx="3048000" cy="893267"/>
          </a:xfrm>
          <a:prstGeom prst="rect">
            <a:avLst/>
          </a:prstGeom>
        </p:spPr>
        <p:txBody>
          <a:bodyPr vert="horz">
            <a:normAutofit/>
          </a:bodyPr>
          <a:lstStyle>
            <a:lvl1pPr marL="0" indent="0" algn="r" defTabSz="914400" rtl="0" eaLnBrk="1" latinLnBrk="0" hangingPunct="1">
              <a:lnSpc>
                <a:spcPct val="100000"/>
              </a:lnSpc>
              <a:spcBef>
                <a:spcPts val="0"/>
              </a:spcBef>
              <a:buFont typeface="Arial" panose="020B0604020202020204" pitchFamily="34" charset="0"/>
              <a:buNone/>
              <a:defRPr lang="ko-KR" altLang="en-US" sz="1100" kern="1200" baseline="0" dirty="0">
                <a:solidFill>
                  <a:prstClr val="white">
                    <a:lumMod val="75000"/>
                  </a:prstClr>
                </a:solidFill>
                <a:latin typeface="Arial" panose="020B0604020202020204" pitchFamily="34" charset="0"/>
                <a:ea typeface="+mn-ea"/>
                <a:cs typeface="+mn-cs"/>
              </a:defRPr>
            </a:lvl1pPr>
          </a:lstStyle>
          <a:p>
            <a:pPr marL="0" lvl="0" indent="0" algn="l" defTabSz="914400" rtl="0" eaLnBrk="1" latinLnBrk="0" hangingPunct="1">
              <a:lnSpc>
                <a:spcPct val="100000"/>
              </a:lnSpc>
              <a:spcBef>
                <a:spcPts val="0"/>
              </a:spcBef>
              <a:buFont typeface="Arial" panose="020B0604020202020204" pitchFamily="34" charset="0"/>
              <a:buNone/>
            </a:pPr>
            <a:r>
              <a:rPr lang="en-US" altLang="ko-KR" dirty="0"/>
              <a:t>Sample Text Here</a:t>
            </a:r>
            <a:endParaRPr lang="ko-KR" altLang="en-US" dirty="0"/>
          </a:p>
        </p:txBody>
      </p:sp>
      <p:sp>
        <p:nvSpPr>
          <p:cNvPr id="31" name="Right Arrow 30"/>
          <p:cNvSpPr/>
          <p:nvPr userDrawn="1"/>
        </p:nvSpPr>
        <p:spPr>
          <a:xfrm>
            <a:off x="1752600" y="4519382"/>
            <a:ext cx="4114800" cy="457199"/>
          </a:xfrm>
          <a:prstGeom prst="rightArrow">
            <a:avLst>
              <a:gd name="adj1" fmla="val 100000"/>
              <a:gd name="adj2" fmla="val 50000"/>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32" name="그림 개체 틀 8"/>
          <p:cNvSpPr>
            <a:spLocks noGrp="1"/>
          </p:cNvSpPr>
          <p:nvPr>
            <p:ph type="pic" sz="quarter" idx="32" hasCustomPrompt="1"/>
          </p:nvPr>
        </p:nvSpPr>
        <p:spPr>
          <a:xfrm>
            <a:off x="1032998" y="4527848"/>
            <a:ext cx="1439203" cy="1439200"/>
          </a:xfrm>
          <a:prstGeom prst="ellipse">
            <a:avLst/>
          </a:prstGeom>
          <a:solidFill>
            <a:srgbClr val="FFFFFF"/>
          </a:solidFill>
          <a:ln w="12700" cap="flat" cmpd="sng" algn="ctr">
            <a:solidFill>
              <a:schemeClr val="accent3"/>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33" name="Text Placeholder 27"/>
          <p:cNvSpPr>
            <a:spLocks noGrp="1"/>
          </p:cNvSpPr>
          <p:nvPr>
            <p:ph type="body" sz="quarter" idx="33" hasCustomPrompt="1"/>
          </p:nvPr>
        </p:nvSpPr>
        <p:spPr>
          <a:xfrm>
            <a:off x="2650067" y="4557317"/>
            <a:ext cx="2150533" cy="381065"/>
          </a:xfrm>
          <a:prstGeom prst="rect">
            <a:avLst/>
          </a:prstGeom>
        </p:spPr>
        <p:txBody>
          <a:bodyPr vert="horz"/>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sp>
        <p:nvSpPr>
          <p:cNvPr id="34" name="Text Placeholder 27"/>
          <p:cNvSpPr>
            <a:spLocks noGrp="1"/>
          </p:cNvSpPr>
          <p:nvPr>
            <p:ph type="body" sz="quarter" idx="34" hasCustomPrompt="1"/>
          </p:nvPr>
        </p:nvSpPr>
        <p:spPr>
          <a:xfrm>
            <a:off x="2650067" y="5073783"/>
            <a:ext cx="3048000" cy="893267"/>
          </a:xfrm>
          <a:prstGeom prst="rect">
            <a:avLst/>
          </a:prstGeom>
        </p:spPr>
        <p:txBody>
          <a:bodyPr vert="horz">
            <a:normAutofit/>
          </a:bodyPr>
          <a:lstStyle>
            <a:lvl1pPr marL="0" indent="0" algn="l">
              <a:lnSpc>
                <a:spcPct val="120000"/>
              </a:lnSpc>
              <a:buNone/>
              <a:defRPr lang="ko-KR" altLang="en-US" sz="1100" kern="1200" baseline="0" dirty="0">
                <a:solidFill>
                  <a:prstClr val="white">
                    <a:lumMod val="75000"/>
                  </a:prstClr>
                </a:solidFill>
                <a:latin typeface="Arial" panose="020B0604020202020204" pitchFamily="34" charset="0"/>
                <a:ea typeface="+mn-ea"/>
                <a:cs typeface="+mn-cs"/>
              </a:defRPr>
            </a:lvl1pPr>
          </a:lstStyle>
          <a:p>
            <a:pPr marL="0" lvl="0" indent="0" algn="l" defTabSz="914400" rtl="0" eaLnBrk="1" latinLnBrk="0" hangingPunct="1">
              <a:lnSpc>
                <a:spcPct val="100000"/>
              </a:lnSpc>
              <a:spcBef>
                <a:spcPts val="0"/>
              </a:spcBef>
              <a:buFont typeface="Arial" panose="020B0604020202020204" pitchFamily="34" charset="0"/>
              <a:buNone/>
            </a:pPr>
            <a:r>
              <a:rPr lang="en-US" altLang="ko-KR" dirty="0"/>
              <a:t>Sample Text Here</a:t>
            </a:r>
            <a:endParaRPr lang="ko-KR" altLang="en-US" dirty="0"/>
          </a:p>
        </p:txBody>
      </p:sp>
      <p:cxnSp>
        <p:nvCxnSpPr>
          <p:cNvPr id="35" name="Straight Connector 34"/>
          <p:cNvCxnSpPr/>
          <p:nvPr userDrawn="1"/>
        </p:nvCxnSpPr>
        <p:spPr>
          <a:xfrm flipV="1">
            <a:off x="4826000" y="4519382"/>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36" name="Text Placeholder 27"/>
          <p:cNvSpPr>
            <a:spLocks noGrp="1"/>
          </p:cNvSpPr>
          <p:nvPr>
            <p:ph type="body" sz="quarter" idx="35" hasCustomPrompt="1"/>
          </p:nvPr>
        </p:nvSpPr>
        <p:spPr>
          <a:xfrm>
            <a:off x="4851400" y="4557317"/>
            <a:ext cx="846667" cy="381065"/>
          </a:xfrm>
          <a:prstGeom prst="rect">
            <a:avLst/>
          </a:prstGeom>
        </p:spPr>
        <p:txBody>
          <a:bodyPr vert="horz"/>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grpSp>
        <p:nvGrpSpPr>
          <p:cNvPr id="37" name="Group 36"/>
          <p:cNvGrpSpPr/>
          <p:nvPr userDrawn="1"/>
        </p:nvGrpSpPr>
        <p:grpSpPr>
          <a:xfrm>
            <a:off x="5936672" y="4653091"/>
            <a:ext cx="183189" cy="183189"/>
            <a:chOff x="6314250" y="2177887"/>
            <a:chExt cx="137392" cy="137392"/>
          </a:xfrm>
        </p:grpSpPr>
        <p:sp>
          <p:nvSpPr>
            <p:cNvPr id="38"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39" name="타원 169"/>
            <p:cNvSpPr/>
            <p:nvPr userDrawn="1"/>
          </p:nvSpPr>
          <p:spPr>
            <a:xfrm>
              <a:off x="6347694" y="2211331"/>
              <a:ext cx="70505" cy="70505"/>
            </a:xfrm>
            <a:prstGeom prst="ellipse">
              <a:avLst/>
            </a:prstGeom>
            <a:solidFill>
              <a:schemeClr val="accent3"/>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grpSp>
        <p:nvGrpSpPr>
          <p:cNvPr id="40" name="Group 39"/>
          <p:cNvGrpSpPr/>
          <p:nvPr userDrawn="1"/>
        </p:nvGrpSpPr>
        <p:grpSpPr>
          <a:xfrm>
            <a:off x="5936672" y="5073783"/>
            <a:ext cx="183189" cy="183189"/>
            <a:chOff x="6314250" y="2177887"/>
            <a:chExt cx="137392" cy="137392"/>
          </a:xfrm>
        </p:grpSpPr>
        <p:sp>
          <p:nvSpPr>
            <p:cNvPr id="41"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42" name="타원 169"/>
            <p:cNvSpPr/>
            <p:nvPr userDrawn="1"/>
          </p:nvSpPr>
          <p:spPr>
            <a:xfrm>
              <a:off x="6347694" y="2211331"/>
              <a:ext cx="70505" cy="70505"/>
            </a:xfrm>
            <a:prstGeom prst="ellipse">
              <a:avLst/>
            </a:prstGeom>
            <a:solidFill>
              <a:schemeClr val="accent4"/>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sp>
        <p:nvSpPr>
          <p:cNvPr id="43" name="Right Arrow 42"/>
          <p:cNvSpPr/>
          <p:nvPr userDrawn="1"/>
        </p:nvSpPr>
        <p:spPr>
          <a:xfrm flipH="1">
            <a:off x="6180667" y="4938382"/>
            <a:ext cx="4114800" cy="457199"/>
          </a:xfrm>
          <a:prstGeom prst="rightArrow">
            <a:avLst>
              <a:gd name="adj1" fmla="val 100000"/>
              <a:gd name="adj2" fmla="val 5000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44" name="그림 개체 틀 8"/>
          <p:cNvSpPr>
            <a:spLocks noGrp="1"/>
          </p:cNvSpPr>
          <p:nvPr>
            <p:ph type="pic" sz="quarter" idx="36" hasCustomPrompt="1"/>
          </p:nvPr>
        </p:nvSpPr>
        <p:spPr>
          <a:xfrm>
            <a:off x="9575865" y="4938381"/>
            <a:ext cx="1439203" cy="1439200"/>
          </a:xfrm>
          <a:prstGeom prst="ellipse">
            <a:avLst/>
          </a:prstGeom>
          <a:solidFill>
            <a:srgbClr val="FFFFFF"/>
          </a:solidFill>
          <a:ln w="12700" cap="flat" cmpd="sng" algn="ctr">
            <a:solidFill>
              <a:schemeClr val="accent4"/>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45" name="Text Placeholder 27"/>
          <p:cNvSpPr>
            <a:spLocks noGrp="1"/>
          </p:cNvSpPr>
          <p:nvPr>
            <p:ph type="body" sz="quarter" idx="37" hasCustomPrompt="1"/>
          </p:nvPr>
        </p:nvSpPr>
        <p:spPr>
          <a:xfrm>
            <a:off x="7230534" y="4980650"/>
            <a:ext cx="2150533" cy="381065"/>
          </a:xfrm>
          <a:prstGeom prst="rect">
            <a:avLst/>
          </a:prstGeom>
        </p:spPr>
        <p:txBody>
          <a:bodyPr vert="horz"/>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cxnSp>
        <p:nvCxnSpPr>
          <p:cNvPr id="46" name="Straight Connector 45"/>
          <p:cNvCxnSpPr/>
          <p:nvPr userDrawn="1"/>
        </p:nvCxnSpPr>
        <p:spPr>
          <a:xfrm flipV="1">
            <a:off x="7205133" y="4942715"/>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47" name="Text Placeholder 27"/>
          <p:cNvSpPr>
            <a:spLocks noGrp="1"/>
          </p:cNvSpPr>
          <p:nvPr>
            <p:ph type="body" sz="quarter" idx="38" hasCustomPrompt="1"/>
          </p:nvPr>
        </p:nvSpPr>
        <p:spPr>
          <a:xfrm>
            <a:off x="6333067" y="4980650"/>
            <a:ext cx="846667" cy="381065"/>
          </a:xfrm>
          <a:prstGeom prst="rect">
            <a:avLst/>
          </a:prstGeom>
        </p:spPr>
        <p:txBody>
          <a:bodyPr vert="horz"/>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sp>
        <p:nvSpPr>
          <p:cNvPr id="48" name="Text Placeholder 27"/>
          <p:cNvSpPr>
            <a:spLocks noGrp="1"/>
          </p:cNvSpPr>
          <p:nvPr>
            <p:ph type="body" sz="quarter" idx="39" hasCustomPrompt="1"/>
          </p:nvPr>
        </p:nvSpPr>
        <p:spPr>
          <a:xfrm>
            <a:off x="6333067" y="5488713"/>
            <a:ext cx="3048000" cy="893267"/>
          </a:xfrm>
          <a:prstGeom prst="rect">
            <a:avLst/>
          </a:prstGeom>
        </p:spPr>
        <p:txBody>
          <a:bodyPr vert="horz"/>
          <a:lstStyle>
            <a:lvl1pPr marL="0" indent="0" algn="r">
              <a:lnSpc>
                <a:spcPct val="120000"/>
              </a:lnSpc>
              <a:buNone/>
              <a:defRPr sz="1067" baseline="0">
                <a:solidFill>
                  <a:schemeClr val="tx1">
                    <a:lumMod val="65000"/>
                    <a:lumOff val="35000"/>
                  </a:schemeClr>
                </a:solidFill>
                <a:latin typeface="Roboto Condensed" panose="02000000000000000000" pitchFamily="2" charset="0"/>
                <a:cs typeface="Roboto Condensed" panose="02000000000000000000" pitchFamily="2" charset="0"/>
              </a:defRPr>
            </a:lvl1pPr>
          </a:lstStyle>
          <a:p>
            <a:pPr lvl="0"/>
            <a:r>
              <a:rPr lang="en-US" altLang="ko-KR" dirty="0"/>
              <a:t>Sample Text Here</a:t>
            </a:r>
            <a:endParaRPr lang="ko-KR" altLang="en-US" dirty="0"/>
          </a:p>
        </p:txBody>
      </p:sp>
    </p:spTree>
    <p:extLst>
      <p:ext uri="{BB962C8B-B14F-4D97-AF65-F5344CB8AC3E}">
        <p14:creationId xmlns:p14="http://schemas.microsoft.com/office/powerpoint/2010/main" val="18218967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Company TimeLine Page 2">
    <p:spTree>
      <p:nvGrpSpPr>
        <p:cNvPr id="1" name=""/>
        <p:cNvGrpSpPr/>
        <p:nvPr/>
      </p:nvGrpSpPr>
      <p:grpSpPr>
        <a:xfrm>
          <a:off x="0" y="0"/>
          <a:ext cx="0" cy="0"/>
          <a:chOff x="0" y="0"/>
          <a:chExt cx="0" cy="0"/>
        </a:xfrm>
      </p:grpSpPr>
      <p:cxnSp>
        <p:nvCxnSpPr>
          <p:cNvPr id="3" name="Straight Connector 2"/>
          <p:cNvCxnSpPr/>
          <p:nvPr userDrawn="1"/>
        </p:nvCxnSpPr>
        <p:spPr>
          <a:xfrm>
            <a:off x="6028267" y="0"/>
            <a:ext cx="0" cy="6858000"/>
          </a:xfrm>
          <a:prstGeom prst="line">
            <a:avLst/>
          </a:prstGeom>
          <a:ln w="15875" cap="rnd">
            <a:solidFill>
              <a:schemeClr val="bg1">
                <a:lumMod val="65000"/>
              </a:schemeClr>
            </a:solidFill>
            <a:prstDash val="sysDot"/>
          </a:ln>
        </p:spPr>
        <p:style>
          <a:lnRef idx="1">
            <a:schemeClr val="dk1"/>
          </a:lnRef>
          <a:fillRef idx="0">
            <a:schemeClr val="dk1"/>
          </a:fillRef>
          <a:effectRef idx="0">
            <a:schemeClr val="dk1"/>
          </a:effectRef>
          <a:fontRef idx="minor">
            <a:schemeClr val="tx1"/>
          </a:fontRef>
        </p:style>
      </p:cxnSp>
      <p:sp>
        <p:nvSpPr>
          <p:cNvPr id="5" name="Right Arrow 4"/>
          <p:cNvSpPr/>
          <p:nvPr userDrawn="1"/>
        </p:nvSpPr>
        <p:spPr>
          <a:xfrm>
            <a:off x="1752600" y="506182"/>
            <a:ext cx="4114800" cy="457199"/>
          </a:xfrm>
          <a:prstGeom prst="rightArrow">
            <a:avLst>
              <a:gd name="adj1" fmla="val 100000"/>
              <a:gd name="adj2" fmla="val 5000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6" name="그림 개체 틀 8"/>
          <p:cNvSpPr>
            <a:spLocks noGrp="1"/>
          </p:cNvSpPr>
          <p:nvPr>
            <p:ph type="pic" sz="quarter" idx="10" hasCustomPrompt="1"/>
          </p:nvPr>
        </p:nvSpPr>
        <p:spPr>
          <a:xfrm>
            <a:off x="1032998" y="514648"/>
            <a:ext cx="1439203" cy="1439200"/>
          </a:xfrm>
          <a:prstGeom prst="ellipse">
            <a:avLst/>
          </a:prstGeom>
          <a:solidFill>
            <a:srgbClr val="FFFFFF"/>
          </a:solidFill>
          <a:ln w="12700" cap="flat" cmpd="sng" algn="ctr">
            <a:solidFill>
              <a:schemeClr val="accent4"/>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7" name="Text Placeholder 27"/>
          <p:cNvSpPr>
            <a:spLocks noGrp="1"/>
          </p:cNvSpPr>
          <p:nvPr>
            <p:ph type="body" sz="quarter" idx="11" hasCustomPrompt="1"/>
          </p:nvPr>
        </p:nvSpPr>
        <p:spPr>
          <a:xfrm>
            <a:off x="2650067" y="544117"/>
            <a:ext cx="2150533" cy="381065"/>
          </a:xfrm>
          <a:prstGeom prst="rect">
            <a:avLst/>
          </a:prstGeom>
        </p:spPr>
        <p:txBody>
          <a:bodyPr vert="horz" anchor="ctr"/>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sp>
        <p:nvSpPr>
          <p:cNvPr id="8" name="Text Placeholder 27"/>
          <p:cNvSpPr>
            <a:spLocks noGrp="1"/>
          </p:cNvSpPr>
          <p:nvPr>
            <p:ph type="body" sz="quarter" idx="12" hasCustomPrompt="1"/>
          </p:nvPr>
        </p:nvSpPr>
        <p:spPr>
          <a:xfrm>
            <a:off x="2650067" y="1060583"/>
            <a:ext cx="3048000" cy="893267"/>
          </a:xfrm>
          <a:prstGeom prst="rect">
            <a:avLst/>
          </a:prstGeom>
        </p:spPr>
        <p:txBody>
          <a:bodyPr vert="horz">
            <a:normAutofit/>
          </a:bodyPr>
          <a:lstStyle>
            <a:lvl1pPr marL="0" indent="0" algn="l">
              <a:lnSpc>
                <a:spcPct val="120000"/>
              </a:lnSpc>
              <a:buNone/>
              <a:defRPr lang="ko-KR" altLang="en-US" sz="1100" kern="1200" baseline="0" dirty="0">
                <a:solidFill>
                  <a:prstClr val="white">
                    <a:lumMod val="75000"/>
                  </a:prstClr>
                </a:solidFill>
                <a:latin typeface="Arial" panose="020B0604020202020204" pitchFamily="34" charset="0"/>
                <a:ea typeface="+mn-ea"/>
                <a:cs typeface="+mn-cs"/>
              </a:defRPr>
            </a:lvl1pPr>
          </a:lstStyle>
          <a:p>
            <a:pPr marL="0" lvl="0" indent="0" algn="l" defTabSz="914400" rtl="0" eaLnBrk="1" latinLnBrk="0" hangingPunct="1">
              <a:lnSpc>
                <a:spcPct val="100000"/>
              </a:lnSpc>
              <a:spcBef>
                <a:spcPts val="0"/>
              </a:spcBef>
              <a:buFont typeface="Arial" panose="020B0604020202020204" pitchFamily="34" charset="0"/>
              <a:buNone/>
            </a:pPr>
            <a:r>
              <a:rPr lang="en-US" altLang="ko-KR" dirty="0"/>
              <a:t>Sample Text Here</a:t>
            </a:r>
            <a:endParaRPr lang="ko-KR" altLang="en-US" dirty="0"/>
          </a:p>
        </p:txBody>
      </p:sp>
      <p:cxnSp>
        <p:nvCxnSpPr>
          <p:cNvPr id="9" name="Straight Connector 8"/>
          <p:cNvCxnSpPr/>
          <p:nvPr userDrawn="1"/>
        </p:nvCxnSpPr>
        <p:spPr>
          <a:xfrm flipV="1">
            <a:off x="4826000" y="506182"/>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10" name="Text Placeholder 27"/>
          <p:cNvSpPr>
            <a:spLocks noGrp="1"/>
          </p:cNvSpPr>
          <p:nvPr>
            <p:ph type="body" sz="quarter" idx="26" hasCustomPrompt="1"/>
          </p:nvPr>
        </p:nvSpPr>
        <p:spPr>
          <a:xfrm>
            <a:off x="4851400" y="544117"/>
            <a:ext cx="846667" cy="381065"/>
          </a:xfrm>
          <a:prstGeom prst="rect">
            <a:avLst/>
          </a:prstGeom>
        </p:spPr>
        <p:txBody>
          <a:bodyPr vert="horz" anchor="ctr"/>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grpSp>
        <p:nvGrpSpPr>
          <p:cNvPr id="11" name="Group 10"/>
          <p:cNvGrpSpPr/>
          <p:nvPr userDrawn="1"/>
        </p:nvGrpSpPr>
        <p:grpSpPr>
          <a:xfrm>
            <a:off x="5936672" y="639891"/>
            <a:ext cx="183189" cy="183189"/>
            <a:chOff x="6314250" y="2177887"/>
            <a:chExt cx="137392" cy="137392"/>
          </a:xfrm>
        </p:grpSpPr>
        <p:sp>
          <p:nvSpPr>
            <p:cNvPr id="12"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13" name="타원 169"/>
            <p:cNvSpPr/>
            <p:nvPr userDrawn="1"/>
          </p:nvSpPr>
          <p:spPr>
            <a:xfrm>
              <a:off x="6347694" y="2211331"/>
              <a:ext cx="70505" cy="70505"/>
            </a:xfrm>
            <a:prstGeom prst="ellipse">
              <a:avLst/>
            </a:prstGeom>
            <a:solidFill>
              <a:srgbClr val="F4C300"/>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grpSp>
        <p:nvGrpSpPr>
          <p:cNvPr id="14" name="Group 13"/>
          <p:cNvGrpSpPr/>
          <p:nvPr userDrawn="1"/>
        </p:nvGrpSpPr>
        <p:grpSpPr>
          <a:xfrm>
            <a:off x="5936672" y="1060583"/>
            <a:ext cx="183189" cy="183189"/>
            <a:chOff x="6314250" y="2177887"/>
            <a:chExt cx="137392" cy="137392"/>
          </a:xfrm>
        </p:grpSpPr>
        <p:sp>
          <p:nvSpPr>
            <p:cNvPr id="15"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16" name="타원 169"/>
            <p:cNvSpPr/>
            <p:nvPr userDrawn="1"/>
          </p:nvSpPr>
          <p:spPr>
            <a:xfrm>
              <a:off x="6347694" y="2211331"/>
              <a:ext cx="70505" cy="70505"/>
            </a:xfrm>
            <a:prstGeom prst="ellipse">
              <a:avLst/>
            </a:prstGeom>
            <a:solidFill>
              <a:schemeClr val="accent5"/>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sp>
        <p:nvSpPr>
          <p:cNvPr id="17" name="Right Arrow 16"/>
          <p:cNvSpPr/>
          <p:nvPr userDrawn="1"/>
        </p:nvSpPr>
        <p:spPr>
          <a:xfrm flipH="1">
            <a:off x="6180667" y="925182"/>
            <a:ext cx="4114800" cy="457199"/>
          </a:xfrm>
          <a:prstGeom prst="rightArrow">
            <a:avLst>
              <a:gd name="adj1" fmla="val 100000"/>
              <a:gd name="adj2" fmla="val 5000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18" name="그림 개체 틀 8"/>
          <p:cNvSpPr>
            <a:spLocks noGrp="1"/>
          </p:cNvSpPr>
          <p:nvPr>
            <p:ph type="pic" sz="quarter" idx="28" hasCustomPrompt="1"/>
          </p:nvPr>
        </p:nvSpPr>
        <p:spPr>
          <a:xfrm>
            <a:off x="9575865" y="925181"/>
            <a:ext cx="1439203" cy="1439200"/>
          </a:xfrm>
          <a:prstGeom prst="ellipse">
            <a:avLst/>
          </a:prstGeom>
          <a:solidFill>
            <a:srgbClr val="FFFFFF"/>
          </a:solidFill>
          <a:ln w="12700" cap="flat" cmpd="sng" algn="ctr">
            <a:solidFill>
              <a:schemeClr val="accent5"/>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19" name="Text Placeholder 27"/>
          <p:cNvSpPr>
            <a:spLocks noGrp="1"/>
          </p:cNvSpPr>
          <p:nvPr>
            <p:ph type="body" sz="quarter" idx="29" hasCustomPrompt="1"/>
          </p:nvPr>
        </p:nvSpPr>
        <p:spPr>
          <a:xfrm>
            <a:off x="7230534" y="967450"/>
            <a:ext cx="2150533" cy="381065"/>
          </a:xfrm>
          <a:prstGeom prst="rect">
            <a:avLst/>
          </a:prstGeom>
        </p:spPr>
        <p:txBody>
          <a:bodyPr vert="horz" anchor="ctr"/>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cxnSp>
        <p:nvCxnSpPr>
          <p:cNvPr id="20" name="Straight Connector 19"/>
          <p:cNvCxnSpPr/>
          <p:nvPr userDrawn="1"/>
        </p:nvCxnSpPr>
        <p:spPr>
          <a:xfrm flipV="1">
            <a:off x="7205133" y="929515"/>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21" name="Text Placeholder 27"/>
          <p:cNvSpPr>
            <a:spLocks noGrp="1"/>
          </p:cNvSpPr>
          <p:nvPr>
            <p:ph type="body" sz="quarter" idx="30" hasCustomPrompt="1"/>
          </p:nvPr>
        </p:nvSpPr>
        <p:spPr>
          <a:xfrm>
            <a:off x="6333067" y="967450"/>
            <a:ext cx="846667" cy="381065"/>
          </a:xfrm>
          <a:prstGeom prst="rect">
            <a:avLst/>
          </a:prstGeom>
        </p:spPr>
        <p:txBody>
          <a:bodyPr vert="horz" anchor="ctr"/>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sp>
        <p:nvSpPr>
          <p:cNvPr id="22" name="Text Placeholder 27"/>
          <p:cNvSpPr>
            <a:spLocks noGrp="1"/>
          </p:cNvSpPr>
          <p:nvPr>
            <p:ph type="body" sz="quarter" idx="31" hasCustomPrompt="1"/>
          </p:nvPr>
        </p:nvSpPr>
        <p:spPr>
          <a:xfrm>
            <a:off x="6333067" y="1475513"/>
            <a:ext cx="3048000" cy="893267"/>
          </a:xfrm>
          <a:prstGeom prst="rect">
            <a:avLst/>
          </a:prstGeom>
        </p:spPr>
        <p:txBody>
          <a:bodyPr vert="horz"/>
          <a:lstStyle>
            <a:lvl1pPr marL="0" indent="0" algn="r">
              <a:lnSpc>
                <a:spcPct val="120000"/>
              </a:lnSpc>
              <a:buNone/>
              <a:defRPr sz="1067" baseline="0">
                <a:solidFill>
                  <a:schemeClr val="tx1">
                    <a:lumMod val="65000"/>
                    <a:lumOff val="35000"/>
                  </a:schemeClr>
                </a:solidFill>
                <a:latin typeface="Roboto Condensed" panose="02000000000000000000" pitchFamily="2" charset="0"/>
                <a:cs typeface="Roboto Condensed" panose="02000000000000000000" pitchFamily="2" charset="0"/>
              </a:defRPr>
            </a:lvl1pPr>
          </a:lstStyle>
          <a:p>
            <a:pPr lvl="0"/>
            <a:r>
              <a:rPr lang="en-US" altLang="ko-KR" dirty="0"/>
              <a:t>Sample Text Here</a:t>
            </a:r>
            <a:endParaRPr lang="ko-KR" altLang="en-US" dirty="0"/>
          </a:p>
        </p:txBody>
      </p:sp>
      <p:sp>
        <p:nvSpPr>
          <p:cNvPr id="23" name="Right Arrow 22"/>
          <p:cNvSpPr/>
          <p:nvPr userDrawn="1"/>
        </p:nvSpPr>
        <p:spPr>
          <a:xfrm>
            <a:off x="1752600" y="2588982"/>
            <a:ext cx="4114800" cy="457199"/>
          </a:xfrm>
          <a:prstGeom prst="rightArrow">
            <a:avLst>
              <a:gd name="adj1" fmla="val 100000"/>
              <a:gd name="adj2" fmla="val 5000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4" name="그림 개체 틀 8"/>
          <p:cNvSpPr>
            <a:spLocks noGrp="1"/>
          </p:cNvSpPr>
          <p:nvPr>
            <p:ph type="pic" sz="quarter" idx="32" hasCustomPrompt="1"/>
          </p:nvPr>
        </p:nvSpPr>
        <p:spPr>
          <a:xfrm>
            <a:off x="1032998" y="2597449"/>
            <a:ext cx="1439203" cy="1439200"/>
          </a:xfrm>
          <a:prstGeom prst="ellipse">
            <a:avLst/>
          </a:prstGeom>
          <a:solidFill>
            <a:srgbClr val="FFFFFF"/>
          </a:solidFill>
          <a:ln w="12700" cap="flat" cmpd="sng" algn="ctr">
            <a:solidFill>
              <a:schemeClr val="accent6"/>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25" name="Text Placeholder 27"/>
          <p:cNvSpPr>
            <a:spLocks noGrp="1"/>
          </p:cNvSpPr>
          <p:nvPr>
            <p:ph type="body" sz="quarter" idx="33" hasCustomPrompt="1"/>
          </p:nvPr>
        </p:nvSpPr>
        <p:spPr>
          <a:xfrm>
            <a:off x="2650067" y="2626917"/>
            <a:ext cx="2150533" cy="381065"/>
          </a:xfrm>
          <a:prstGeom prst="rect">
            <a:avLst/>
          </a:prstGeom>
        </p:spPr>
        <p:txBody>
          <a:bodyPr vert="horz" anchor="ctr"/>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sp>
        <p:nvSpPr>
          <p:cNvPr id="26" name="Text Placeholder 27"/>
          <p:cNvSpPr>
            <a:spLocks noGrp="1"/>
          </p:cNvSpPr>
          <p:nvPr>
            <p:ph type="body" sz="quarter" idx="34" hasCustomPrompt="1"/>
          </p:nvPr>
        </p:nvSpPr>
        <p:spPr>
          <a:xfrm>
            <a:off x="2650067" y="3143382"/>
            <a:ext cx="3048000" cy="893267"/>
          </a:xfrm>
          <a:prstGeom prst="rect">
            <a:avLst/>
          </a:prstGeom>
        </p:spPr>
        <p:txBody>
          <a:bodyPr vert="horz">
            <a:normAutofit/>
          </a:bodyPr>
          <a:lstStyle>
            <a:lvl1pPr marL="0" indent="0" algn="l">
              <a:lnSpc>
                <a:spcPct val="120000"/>
              </a:lnSpc>
              <a:buNone/>
              <a:defRPr lang="ko-KR" altLang="en-US" sz="1100" kern="1200" baseline="0" dirty="0">
                <a:solidFill>
                  <a:prstClr val="white">
                    <a:lumMod val="75000"/>
                  </a:prstClr>
                </a:solidFill>
                <a:latin typeface="Arial" panose="020B0604020202020204" pitchFamily="34" charset="0"/>
                <a:ea typeface="+mn-ea"/>
                <a:cs typeface="+mn-cs"/>
              </a:defRPr>
            </a:lvl1pPr>
          </a:lstStyle>
          <a:p>
            <a:pPr marL="0" lvl="0" indent="0" algn="l" defTabSz="914400" rtl="0" eaLnBrk="1" latinLnBrk="0" hangingPunct="1">
              <a:lnSpc>
                <a:spcPct val="100000"/>
              </a:lnSpc>
              <a:spcBef>
                <a:spcPts val="0"/>
              </a:spcBef>
              <a:buFont typeface="Arial" panose="020B0604020202020204" pitchFamily="34" charset="0"/>
              <a:buNone/>
            </a:pPr>
            <a:r>
              <a:rPr lang="en-US" altLang="ko-KR" dirty="0"/>
              <a:t>Sample Text Here</a:t>
            </a:r>
            <a:endParaRPr lang="ko-KR" altLang="en-US" dirty="0"/>
          </a:p>
        </p:txBody>
      </p:sp>
      <p:cxnSp>
        <p:nvCxnSpPr>
          <p:cNvPr id="27" name="Straight Connector 26"/>
          <p:cNvCxnSpPr/>
          <p:nvPr userDrawn="1"/>
        </p:nvCxnSpPr>
        <p:spPr>
          <a:xfrm flipV="1">
            <a:off x="4826000" y="2588982"/>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28" name="Text Placeholder 27"/>
          <p:cNvSpPr>
            <a:spLocks noGrp="1"/>
          </p:cNvSpPr>
          <p:nvPr>
            <p:ph type="body" sz="quarter" idx="35" hasCustomPrompt="1"/>
          </p:nvPr>
        </p:nvSpPr>
        <p:spPr>
          <a:xfrm>
            <a:off x="4851400" y="2626917"/>
            <a:ext cx="846667" cy="381065"/>
          </a:xfrm>
          <a:prstGeom prst="rect">
            <a:avLst/>
          </a:prstGeom>
        </p:spPr>
        <p:txBody>
          <a:bodyPr vert="horz" anchor="ctr"/>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grpSp>
        <p:nvGrpSpPr>
          <p:cNvPr id="29" name="Group 28"/>
          <p:cNvGrpSpPr/>
          <p:nvPr userDrawn="1"/>
        </p:nvGrpSpPr>
        <p:grpSpPr>
          <a:xfrm>
            <a:off x="5936672" y="2722691"/>
            <a:ext cx="183189" cy="183189"/>
            <a:chOff x="6314250" y="2177887"/>
            <a:chExt cx="137392" cy="137392"/>
          </a:xfrm>
        </p:grpSpPr>
        <p:sp>
          <p:nvSpPr>
            <p:cNvPr id="30"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31" name="타원 169"/>
            <p:cNvSpPr/>
            <p:nvPr userDrawn="1"/>
          </p:nvSpPr>
          <p:spPr>
            <a:xfrm>
              <a:off x="6347694" y="2211331"/>
              <a:ext cx="70505" cy="70505"/>
            </a:xfrm>
            <a:prstGeom prst="ellipse">
              <a:avLst/>
            </a:prstGeom>
            <a:solidFill>
              <a:schemeClr val="accent6"/>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grpSp>
        <p:nvGrpSpPr>
          <p:cNvPr id="32" name="Group 31"/>
          <p:cNvGrpSpPr/>
          <p:nvPr userDrawn="1"/>
        </p:nvGrpSpPr>
        <p:grpSpPr>
          <a:xfrm>
            <a:off x="5936672" y="3143383"/>
            <a:ext cx="183189" cy="183189"/>
            <a:chOff x="6314250" y="2177887"/>
            <a:chExt cx="137392" cy="137392"/>
          </a:xfrm>
        </p:grpSpPr>
        <p:sp>
          <p:nvSpPr>
            <p:cNvPr id="33"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34" name="타원 169"/>
            <p:cNvSpPr/>
            <p:nvPr userDrawn="1"/>
          </p:nvSpPr>
          <p:spPr>
            <a:xfrm>
              <a:off x="6347694" y="2211331"/>
              <a:ext cx="70505" cy="70505"/>
            </a:xfrm>
            <a:prstGeom prst="ellipse">
              <a:avLst/>
            </a:prstGeom>
            <a:solidFill>
              <a:schemeClr val="tx2"/>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sp>
        <p:nvSpPr>
          <p:cNvPr id="35" name="Right Arrow 34"/>
          <p:cNvSpPr/>
          <p:nvPr userDrawn="1"/>
        </p:nvSpPr>
        <p:spPr>
          <a:xfrm flipH="1">
            <a:off x="6180667" y="3007982"/>
            <a:ext cx="4114800" cy="457199"/>
          </a:xfrm>
          <a:prstGeom prst="rightArrow">
            <a:avLst>
              <a:gd name="adj1" fmla="val 100000"/>
              <a:gd name="adj2" fmla="val 50000"/>
            </a:avLst>
          </a:prstGeom>
          <a:solidFill>
            <a:schemeClr val="tx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36" name="그림 개체 틀 8"/>
          <p:cNvSpPr>
            <a:spLocks noGrp="1"/>
          </p:cNvSpPr>
          <p:nvPr>
            <p:ph type="pic" sz="quarter" idx="36" hasCustomPrompt="1"/>
          </p:nvPr>
        </p:nvSpPr>
        <p:spPr>
          <a:xfrm>
            <a:off x="9575865" y="3007981"/>
            <a:ext cx="1439203" cy="1439200"/>
          </a:xfrm>
          <a:prstGeom prst="ellipse">
            <a:avLst/>
          </a:prstGeom>
          <a:solidFill>
            <a:srgbClr val="FFFFFF"/>
          </a:solidFill>
          <a:ln w="12700" cap="flat" cmpd="sng" algn="ctr">
            <a:solidFill>
              <a:schemeClr val="tx2"/>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37" name="Text Placeholder 27"/>
          <p:cNvSpPr>
            <a:spLocks noGrp="1"/>
          </p:cNvSpPr>
          <p:nvPr>
            <p:ph type="body" sz="quarter" idx="37" hasCustomPrompt="1"/>
          </p:nvPr>
        </p:nvSpPr>
        <p:spPr>
          <a:xfrm>
            <a:off x="7230534" y="3050250"/>
            <a:ext cx="2150533" cy="381065"/>
          </a:xfrm>
          <a:prstGeom prst="rect">
            <a:avLst/>
          </a:prstGeom>
        </p:spPr>
        <p:txBody>
          <a:bodyPr vert="horz" anchor="ctr"/>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cxnSp>
        <p:nvCxnSpPr>
          <p:cNvPr id="38" name="Straight Connector 37"/>
          <p:cNvCxnSpPr/>
          <p:nvPr userDrawn="1"/>
        </p:nvCxnSpPr>
        <p:spPr>
          <a:xfrm flipV="1">
            <a:off x="7205133" y="3012315"/>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39" name="Text Placeholder 27"/>
          <p:cNvSpPr>
            <a:spLocks noGrp="1"/>
          </p:cNvSpPr>
          <p:nvPr>
            <p:ph type="body" sz="quarter" idx="38" hasCustomPrompt="1"/>
          </p:nvPr>
        </p:nvSpPr>
        <p:spPr>
          <a:xfrm>
            <a:off x="6333067" y="3050250"/>
            <a:ext cx="846667" cy="381065"/>
          </a:xfrm>
          <a:prstGeom prst="rect">
            <a:avLst/>
          </a:prstGeom>
        </p:spPr>
        <p:txBody>
          <a:bodyPr vert="horz" anchor="ctr"/>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sp>
        <p:nvSpPr>
          <p:cNvPr id="40" name="Text Placeholder 27"/>
          <p:cNvSpPr>
            <a:spLocks noGrp="1"/>
          </p:cNvSpPr>
          <p:nvPr>
            <p:ph type="body" sz="quarter" idx="39" hasCustomPrompt="1"/>
          </p:nvPr>
        </p:nvSpPr>
        <p:spPr>
          <a:xfrm>
            <a:off x="6333067" y="3558313"/>
            <a:ext cx="3048000" cy="893267"/>
          </a:xfrm>
          <a:prstGeom prst="rect">
            <a:avLst/>
          </a:prstGeom>
        </p:spPr>
        <p:txBody>
          <a:bodyPr vert="horz"/>
          <a:lstStyle>
            <a:lvl1pPr marL="0" indent="0" algn="r">
              <a:lnSpc>
                <a:spcPct val="120000"/>
              </a:lnSpc>
              <a:buNone/>
              <a:defRPr sz="1067" baseline="0">
                <a:solidFill>
                  <a:schemeClr val="tx1">
                    <a:lumMod val="65000"/>
                    <a:lumOff val="35000"/>
                  </a:schemeClr>
                </a:solidFill>
                <a:latin typeface="Roboto Condensed" panose="02000000000000000000" pitchFamily="2" charset="0"/>
                <a:cs typeface="Roboto Condensed" panose="02000000000000000000" pitchFamily="2" charset="0"/>
              </a:defRPr>
            </a:lvl1pPr>
          </a:lstStyle>
          <a:p>
            <a:pPr lvl="0"/>
            <a:r>
              <a:rPr lang="en-US" altLang="ko-KR" dirty="0"/>
              <a:t>Sample Text Here</a:t>
            </a:r>
            <a:endParaRPr lang="ko-KR" altLang="en-US" dirty="0"/>
          </a:p>
        </p:txBody>
      </p:sp>
      <p:sp>
        <p:nvSpPr>
          <p:cNvPr id="41" name="Right Arrow 40"/>
          <p:cNvSpPr/>
          <p:nvPr userDrawn="1"/>
        </p:nvSpPr>
        <p:spPr>
          <a:xfrm>
            <a:off x="1752600" y="4637915"/>
            <a:ext cx="4114800" cy="457199"/>
          </a:xfrm>
          <a:prstGeom prst="rightArrow">
            <a:avLst>
              <a:gd name="adj1" fmla="val 100000"/>
              <a:gd name="adj2" fmla="val 50000"/>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42" name="그림 개체 틀 8"/>
          <p:cNvSpPr>
            <a:spLocks noGrp="1"/>
          </p:cNvSpPr>
          <p:nvPr>
            <p:ph type="pic" sz="quarter" idx="40" hasCustomPrompt="1"/>
          </p:nvPr>
        </p:nvSpPr>
        <p:spPr>
          <a:xfrm>
            <a:off x="1032998" y="4646381"/>
            <a:ext cx="1439203" cy="1439200"/>
          </a:xfrm>
          <a:prstGeom prst="ellipse">
            <a:avLst/>
          </a:prstGeom>
          <a:solidFill>
            <a:srgbClr val="FFFFFF"/>
          </a:solidFill>
          <a:ln w="12700"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43" name="Text Placeholder 27"/>
          <p:cNvSpPr>
            <a:spLocks noGrp="1"/>
          </p:cNvSpPr>
          <p:nvPr>
            <p:ph type="body" sz="quarter" idx="41" hasCustomPrompt="1"/>
          </p:nvPr>
        </p:nvSpPr>
        <p:spPr>
          <a:xfrm>
            <a:off x="2650067" y="4675850"/>
            <a:ext cx="2150533" cy="381065"/>
          </a:xfrm>
          <a:prstGeom prst="rect">
            <a:avLst/>
          </a:prstGeom>
        </p:spPr>
        <p:txBody>
          <a:bodyPr vert="horz" anchor="ctr"/>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sp>
        <p:nvSpPr>
          <p:cNvPr id="44" name="Text Placeholder 27"/>
          <p:cNvSpPr>
            <a:spLocks noGrp="1"/>
          </p:cNvSpPr>
          <p:nvPr>
            <p:ph type="body" sz="quarter" idx="42" hasCustomPrompt="1"/>
          </p:nvPr>
        </p:nvSpPr>
        <p:spPr>
          <a:xfrm>
            <a:off x="2650067" y="5192316"/>
            <a:ext cx="3048000" cy="893267"/>
          </a:xfrm>
          <a:prstGeom prst="rect">
            <a:avLst/>
          </a:prstGeom>
        </p:spPr>
        <p:txBody>
          <a:bodyPr vert="horz">
            <a:normAutofit/>
          </a:bodyPr>
          <a:lstStyle>
            <a:lvl1pPr marL="0" indent="0" algn="l">
              <a:lnSpc>
                <a:spcPct val="120000"/>
              </a:lnSpc>
              <a:buNone/>
              <a:defRPr lang="ko-KR" altLang="en-US" sz="1100" kern="1200" baseline="0" dirty="0">
                <a:solidFill>
                  <a:prstClr val="white">
                    <a:lumMod val="75000"/>
                  </a:prstClr>
                </a:solidFill>
                <a:latin typeface="Arial" panose="020B0604020202020204" pitchFamily="34" charset="0"/>
                <a:ea typeface="+mn-ea"/>
                <a:cs typeface="+mn-cs"/>
              </a:defRPr>
            </a:lvl1pPr>
          </a:lstStyle>
          <a:p>
            <a:pPr marL="0" lvl="0" indent="0" algn="l" defTabSz="914400" rtl="0" eaLnBrk="1" latinLnBrk="0" hangingPunct="1">
              <a:lnSpc>
                <a:spcPct val="100000"/>
              </a:lnSpc>
              <a:spcBef>
                <a:spcPts val="0"/>
              </a:spcBef>
              <a:buFont typeface="Arial" panose="020B0604020202020204" pitchFamily="34" charset="0"/>
              <a:buNone/>
            </a:pPr>
            <a:r>
              <a:rPr lang="en-US" altLang="ko-KR" dirty="0"/>
              <a:t>Sample Text Here</a:t>
            </a:r>
            <a:endParaRPr lang="ko-KR" altLang="en-US" dirty="0"/>
          </a:p>
        </p:txBody>
      </p:sp>
      <p:cxnSp>
        <p:nvCxnSpPr>
          <p:cNvPr id="45" name="Straight Connector 44"/>
          <p:cNvCxnSpPr/>
          <p:nvPr userDrawn="1"/>
        </p:nvCxnSpPr>
        <p:spPr>
          <a:xfrm flipV="1">
            <a:off x="4826000" y="4637915"/>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46" name="Text Placeholder 27"/>
          <p:cNvSpPr>
            <a:spLocks noGrp="1"/>
          </p:cNvSpPr>
          <p:nvPr>
            <p:ph type="body" sz="quarter" idx="43" hasCustomPrompt="1"/>
          </p:nvPr>
        </p:nvSpPr>
        <p:spPr>
          <a:xfrm>
            <a:off x="4851400" y="4675850"/>
            <a:ext cx="846667" cy="381065"/>
          </a:xfrm>
          <a:prstGeom prst="rect">
            <a:avLst/>
          </a:prstGeom>
        </p:spPr>
        <p:txBody>
          <a:bodyPr vert="horz" anchor="ctr"/>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grpSp>
        <p:nvGrpSpPr>
          <p:cNvPr id="47" name="Group 46"/>
          <p:cNvGrpSpPr/>
          <p:nvPr userDrawn="1"/>
        </p:nvGrpSpPr>
        <p:grpSpPr>
          <a:xfrm>
            <a:off x="5936672" y="4771624"/>
            <a:ext cx="183189" cy="183189"/>
            <a:chOff x="6314250" y="2177887"/>
            <a:chExt cx="137392" cy="137392"/>
          </a:xfrm>
        </p:grpSpPr>
        <p:sp>
          <p:nvSpPr>
            <p:cNvPr id="48"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49" name="타원 169"/>
            <p:cNvSpPr/>
            <p:nvPr userDrawn="1"/>
          </p:nvSpPr>
          <p:spPr>
            <a:xfrm>
              <a:off x="6347694" y="2211331"/>
              <a:ext cx="70505" cy="70505"/>
            </a:xfrm>
            <a:prstGeom prst="ellipse">
              <a:avLst/>
            </a:prstGeom>
            <a:solidFill>
              <a:schemeClr val="accent1"/>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grpSp>
        <p:nvGrpSpPr>
          <p:cNvPr id="50" name="Group 49"/>
          <p:cNvGrpSpPr/>
          <p:nvPr userDrawn="1"/>
        </p:nvGrpSpPr>
        <p:grpSpPr>
          <a:xfrm>
            <a:off x="5936672" y="5192316"/>
            <a:ext cx="183189" cy="183189"/>
            <a:chOff x="6314250" y="2177887"/>
            <a:chExt cx="137392" cy="137392"/>
          </a:xfrm>
        </p:grpSpPr>
        <p:sp>
          <p:nvSpPr>
            <p:cNvPr id="51"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52" name="타원 169"/>
            <p:cNvSpPr/>
            <p:nvPr userDrawn="1"/>
          </p:nvSpPr>
          <p:spPr>
            <a:xfrm>
              <a:off x="6347694" y="2211331"/>
              <a:ext cx="70505" cy="70505"/>
            </a:xfrm>
            <a:prstGeom prst="ellipse">
              <a:avLst/>
            </a:prstGeom>
            <a:solidFill>
              <a:schemeClr val="accent4"/>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sp>
        <p:nvSpPr>
          <p:cNvPr id="53" name="Right Arrow 52"/>
          <p:cNvSpPr/>
          <p:nvPr userDrawn="1"/>
        </p:nvSpPr>
        <p:spPr>
          <a:xfrm flipH="1">
            <a:off x="6180667" y="5056915"/>
            <a:ext cx="4114800" cy="457199"/>
          </a:xfrm>
          <a:prstGeom prst="rightArrow">
            <a:avLst>
              <a:gd name="adj1" fmla="val 100000"/>
              <a:gd name="adj2" fmla="val 5000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54" name="그림 개체 틀 8"/>
          <p:cNvSpPr>
            <a:spLocks noGrp="1"/>
          </p:cNvSpPr>
          <p:nvPr>
            <p:ph type="pic" sz="quarter" idx="44" hasCustomPrompt="1"/>
          </p:nvPr>
        </p:nvSpPr>
        <p:spPr>
          <a:xfrm>
            <a:off x="9575865" y="5056915"/>
            <a:ext cx="1439203" cy="1439200"/>
          </a:xfrm>
          <a:prstGeom prst="ellipse">
            <a:avLst/>
          </a:prstGeom>
          <a:solidFill>
            <a:srgbClr val="FFFFFF"/>
          </a:solidFill>
          <a:ln w="12700" cap="flat" cmpd="sng" algn="ctr">
            <a:solidFill>
              <a:schemeClr val="accent4"/>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55" name="Text Placeholder 27"/>
          <p:cNvSpPr>
            <a:spLocks noGrp="1"/>
          </p:cNvSpPr>
          <p:nvPr>
            <p:ph type="body" sz="quarter" idx="45" hasCustomPrompt="1"/>
          </p:nvPr>
        </p:nvSpPr>
        <p:spPr>
          <a:xfrm>
            <a:off x="7230534" y="5099184"/>
            <a:ext cx="2150533" cy="381065"/>
          </a:xfrm>
          <a:prstGeom prst="rect">
            <a:avLst/>
          </a:prstGeom>
        </p:spPr>
        <p:txBody>
          <a:bodyPr vert="horz" anchor="ctr"/>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cxnSp>
        <p:nvCxnSpPr>
          <p:cNvPr id="56" name="Straight Connector 55"/>
          <p:cNvCxnSpPr/>
          <p:nvPr userDrawn="1"/>
        </p:nvCxnSpPr>
        <p:spPr>
          <a:xfrm flipV="1">
            <a:off x="7205133" y="5061249"/>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57" name="Text Placeholder 27"/>
          <p:cNvSpPr>
            <a:spLocks noGrp="1"/>
          </p:cNvSpPr>
          <p:nvPr>
            <p:ph type="body" sz="quarter" idx="46" hasCustomPrompt="1"/>
          </p:nvPr>
        </p:nvSpPr>
        <p:spPr>
          <a:xfrm>
            <a:off x="6333067" y="5099184"/>
            <a:ext cx="846667" cy="381065"/>
          </a:xfrm>
          <a:prstGeom prst="rect">
            <a:avLst/>
          </a:prstGeom>
        </p:spPr>
        <p:txBody>
          <a:bodyPr vert="horz" anchor="ctr"/>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sp>
        <p:nvSpPr>
          <p:cNvPr id="58" name="Text Placeholder 27"/>
          <p:cNvSpPr>
            <a:spLocks noGrp="1"/>
          </p:cNvSpPr>
          <p:nvPr>
            <p:ph type="body" sz="quarter" idx="47" hasCustomPrompt="1"/>
          </p:nvPr>
        </p:nvSpPr>
        <p:spPr>
          <a:xfrm>
            <a:off x="6333067" y="5607247"/>
            <a:ext cx="3048000" cy="893267"/>
          </a:xfrm>
          <a:prstGeom prst="rect">
            <a:avLst/>
          </a:prstGeom>
        </p:spPr>
        <p:txBody>
          <a:bodyPr vert="horz"/>
          <a:lstStyle>
            <a:lvl1pPr marL="0" indent="0" algn="r">
              <a:lnSpc>
                <a:spcPct val="120000"/>
              </a:lnSpc>
              <a:buNone/>
              <a:defRPr sz="1067" baseline="0">
                <a:solidFill>
                  <a:schemeClr val="tx1">
                    <a:lumMod val="65000"/>
                    <a:lumOff val="35000"/>
                  </a:schemeClr>
                </a:solidFill>
                <a:latin typeface="Roboto Condensed" panose="02000000000000000000" pitchFamily="2" charset="0"/>
                <a:cs typeface="Roboto Condensed" panose="02000000000000000000" pitchFamily="2" charset="0"/>
              </a:defRPr>
            </a:lvl1pPr>
          </a:lstStyle>
          <a:p>
            <a:pPr lvl="0"/>
            <a:r>
              <a:rPr lang="en-US" altLang="ko-KR" dirty="0"/>
              <a:t>Sample Text Here</a:t>
            </a:r>
            <a:endParaRPr lang="ko-KR" altLang="en-US" dirty="0"/>
          </a:p>
        </p:txBody>
      </p:sp>
    </p:spTree>
    <p:extLst>
      <p:ext uri="{BB962C8B-B14F-4D97-AF65-F5344CB8AC3E}">
        <p14:creationId xmlns:p14="http://schemas.microsoft.com/office/powerpoint/2010/main" val="112062137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ompany TimeLine Page 3">
    <p:spTree>
      <p:nvGrpSpPr>
        <p:cNvPr id="1" name=""/>
        <p:cNvGrpSpPr/>
        <p:nvPr/>
      </p:nvGrpSpPr>
      <p:grpSpPr>
        <a:xfrm>
          <a:off x="0" y="0"/>
          <a:ext cx="0" cy="0"/>
          <a:chOff x="0" y="0"/>
          <a:chExt cx="0" cy="0"/>
        </a:xfrm>
      </p:grpSpPr>
      <p:cxnSp>
        <p:nvCxnSpPr>
          <p:cNvPr id="3" name="Straight Connector 2"/>
          <p:cNvCxnSpPr>
            <a:endCxn id="41" idx="0"/>
          </p:cNvCxnSpPr>
          <p:nvPr userDrawn="1"/>
        </p:nvCxnSpPr>
        <p:spPr>
          <a:xfrm>
            <a:off x="6028267" y="1"/>
            <a:ext cx="0" cy="4927796"/>
          </a:xfrm>
          <a:prstGeom prst="line">
            <a:avLst/>
          </a:prstGeom>
          <a:ln w="15875" cap="rnd">
            <a:solidFill>
              <a:schemeClr val="bg1">
                <a:lumMod val="65000"/>
              </a:schemeClr>
            </a:solidFill>
            <a:prstDash val="sysDot"/>
          </a:ln>
        </p:spPr>
        <p:style>
          <a:lnRef idx="1">
            <a:schemeClr val="dk1"/>
          </a:lnRef>
          <a:fillRef idx="0">
            <a:schemeClr val="dk1"/>
          </a:fillRef>
          <a:effectRef idx="0">
            <a:schemeClr val="dk1"/>
          </a:effectRef>
          <a:fontRef idx="minor">
            <a:schemeClr val="tx1"/>
          </a:fontRef>
        </p:style>
      </p:cxnSp>
      <p:sp>
        <p:nvSpPr>
          <p:cNvPr id="4" name="Right Arrow 3"/>
          <p:cNvSpPr/>
          <p:nvPr userDrawn="1"/>
        </p:nvSpPr>
        <p:spPr>
          <a:xfrm>
            <a:off x="1752600" y="506182"/>
            <a:ext cx="4114800" cy="457199"/>
          </a:xfrm>
          <a:prstGeom prst="rightArrow">
            <a:avLst>
              <a:gd name="adj1" fmla="val 100000"/>
              <a:gd name="adj2" fmla="val 50000"/>
            </a:avLst>
          </a:prstGeom>
          <a:solidFill>
            <a:schemeClr val="accent6"/>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5" name="그림 개체 틀 8"/>
          <p:cNvSpPr>
            <a:spLocks noGrp="1"/>
          </p:cNvSpPr>
          <p:nvPr>
            <p:ph type="pic" sz="quarter" idx="10" hasCustomPrompt="1"/>
          </p:nvPr>
        </p:nvSpPr>
        <p:spPr>
          <a:xfrm>
            <a:off x="1032998" y="514648"/>
            <a:ext cx="1439203" cy="1439200"/>
          </a:xfrm>
          <a:prstGeom prst="ellipse">
            <a:avLst/>
          </a:prstGeom>
          <a:solidFill>
            <a:srgbClr val="FFFFFF"/>
          </a:solidFill>
          <a:ln w="12700" cap="flat" cmpd="sng" algn="ctr">
            <a:solidFill>
              <a:schemeClr val="accent6"/>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6" name="Text Placeholder 27"/>
          <p:cNvSpPr>
            <a:spLocks noGrp="1"/>
          </p:cNvSpPr>
          <p:nvPr>
            <p:ph type="body" sz="quarter" idx="11" hasCustomPrompt="1"/>
          </p:nvPr>
        </p:nvSpPr>
        <p:spPr>
          <a:xfrm>
            <a:off x="2650067" y="544117"/>
            <a:ext cx="2150533" cy="381065"/>
          </a:xfrm>
          <a:prstGeom prst="rect">
            <a:avLst/>
          </a:prstGeom>
        </p:spPr>
        <p:txBody>
          <a:bodyPr vert="horz" anchor="ctr"/>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sp>
        <p:nvSpPr>
          <p:cNvPr id="7" name="Text Placeholder 27"/>
          <p:cNvSpPr>
            <a:spLocks noGrp="1"/>
          </p:cNvSpPr>
          <p:nvPr>
            <p:ph type="body" sz="quarter" idx="12" hasCustomPrompt="1"/>
          </p:nvPr>
        </p:nvSpPr>
        <p:spPr>
          <a:xfrm>
            <a:off x="2650067" y="1060583"/>
            <a:ext cx="3048000" cy="893267"/>
          </a:xfrm>
          <a:prstGeom prst="rect">
            <a:avLst/>
          </a:prstGeom>
        </p:spPr>
        <p:txBody>
          <a:bodyPr vert="horz">
            <a:normAutofit/>
          </a:bodyPr>
          <a:lstStyle>
            <a:lvl1pPr marL="0" indent="0" algn="l">
              <a:lnSpc>
                <a:spcPct val="120000"/>
              </a:lnSpc>
              <a:buNone/>
              <a:defRPr lang="ko-KR" altLang="en-US" sz="1100" kern="1200" baseline="0" dirty="0">
                <a:solidFill>
                  <a:prstClr val="white">
                    <a:lumMod val="75000"/>
                  </a:prstClr>
                </a:solidFill>
                <a:latin typeface="Arial" panose="020B0604020202020204" pitchFamily="34" charset="0"/>
                <a:ea typeface="+mn-ea"/>
                <a:cs typeface="+mn-cs"/>
              </a:defRPr>
            </a:lvl1pPr>
          </a:lstStyle>
          <a:p>
            <a:pPr marL="0" lvl="0" indent="0" algn="l" defTabSz="914400" rtl="0" eaLnBrk="1" latinLnBrk="0" hangingPunct="1">
              <a:lnSpc>
                <a:spcPct val="100000"/>
              </a:lnSpc>
              <a:spcBef>
                <a:spcPts val="0"/>
              </a:spcBef>
              <a:buFont typeface="Arial" panose="020B0604020202020204" pitchFamily="34" charset="0"/>
              <a:buNone/>
            </a:pPr>
            <a:r>
              <a:rPr lang="en-US" altLang="ko-KR" dirty="0"/>
              <a:t>Sample Text Here</a:t>
            </a:r>
            <a:endParaRPr lang="ko-KR" altLang="en-US" dirty="0"/>
          </a:p>
        </p:txBody>
      </p:sp>
      <p:cxnSp>
        <p:nvCxnSpPr>
          <p:cNvPr id="8" name="Straight Connector 7"/>
          <p:cNvCxnSpPr/>
          <p:nvPr userDrawn="1"/>
        </p:nvCxnSpPr>
        <p:spPr>
          <a:xfrm flipV="1">
            <a:off x="4826000" y="506182"/>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9" name="Text Placeholder 27"/>
          <p:cNvSpPr>
            <a:spLocks noGrp="1"/>
          </p:cNvSpPr>
          <p:nvPr>
            <p:ph type="body" sz="quarter" idx="26" hasCustomPrompt="1"/>
          </p:nvPr>
        </p:nvSpPr>
        <p:spPr>
          <a:xfrm>
            <a:off x="4851400" y="544117"/>
            <a:ext cx="846667" cy="381065"/>
          </a:xfrm>
          <a:prstGeom prst="rect">
            <a:avLst/>
          </a:prstGeom>
        </p:spPr>
        <p:txBody>
          <a:bodyPr vert="horz" anchor="ctr"/>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grpSp>
        <p:nvGrpSpPr>
          <p:cNvPr id="10" name="Group 9"/>
          <p:cNvGrpSpPr/>
          <p:nvPr userDrawn="1"/>
        </p:nvGrpSpPr>
        <p:grpSpPr>
          <a:xfrm>
            <a:off x="5936672" y="639891"/>
            <a:ext cx="183189" cy="183189"/>
            <a:chOff x="6314250" y="2177887"/>
            <a:chExt cx="137392" cy="137392"/>
          </a:xfrm>
        </p:grpSpPr>
        <p:sp>
          <p:nvSpPr>
            <p:cNvPr id="11"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12" name="타원 169"/>
            <p:cNvSpPr/>
            <p:nvPr userDrawn="1"/>
          </p:nvSpPr>
          <p:spPr>
            <a:xfrm>
              <a:off x="6347694" y="2211331"/>
              <a:ext cx="70505" cy="70505"/>
            </a:xfrm>
            <a:prstGeom prst="ellipse">
              <a:avLst/>
            </a:prstGeom>
            <a:solidFill>
              <a:schemeClr val="accent6"/>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grpSp>
        <p:nvGrpSpPr>
          <p:cNvPr id="13" name="Group 12"/>
          <p:cNvGrpSpPr/>
          <p:nvPr userDrawn="1"/>
        </p:nvGrpSpPr>
        <p:grpSpPr>
          <a:xfrm>
            <a:off x="5936672" y="1060583"/>
            <a:ext cx="183189" cy="183189"/>
            <a:chOff x="6314250" y="2177887"/>
            <a:chExt cx="137392" cy="137392"/>
          </a:xfrm>
        </p:grpSpPr>
        <p:sp>
          <p:nvSpPr>
            <p:cNvPr id="14"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15" name="타원 169"/>
            <p:cNvSpPr/>
            <p:nvPr userDrawn="1"/>
          </p:nvSpPr>
          <p:spPr>
            <a:xfrm>
              <a:off x="6347694" y="2211331"/>
              <a:ext cx="70505" cy="70505"/>
            </a:xfrm>
            <a:prstGeom prst="ellipse">
              <a:avLst/>
            </a:prstGeom>
            <a:solidFill>
              <a:srgbClr val="E94F35"/>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sp>
        <p:nvSpPr>
          <p:cNvPr id="16" name="Right Arrow 15"/>
          <p:cNvSpPr/>
          <p:nvPr userDrawn="1"/>
        </p:nvSpPr>
        <p:spPr>
          <a:xfrm flipH="1">
            <a:off x="6180667" y="925182"/>
            <a:ext cx="4114800" cy="457199"/>
          </a:xfrm>
          <a:prstGeom prst="rightArrow">
            <a:avLst>
              <a:gd name="adj1" fmla="val 100000"/>
              <a:gd name="adj2" fmla="val 50000"/>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17" name="그림 개체 틀 8"/>
          <p:cNvSpPr>
            <a:spLocks noGrp="1"/>
          </p:cNvSpPr>
          <p:nvPr>
            <p:ph type="pic" sz="quarter" idx="28" hasCustomPrompt="1"/>
          </p:nvPr>
        </p:nvSpPr>
        <p:spPr>
          <a:xfrm>
            <a:off x="9575865" y="925181"/>
            <a:ext cx="1439203" cy="1439200"/>
          </a:xfrm>
          <a:prstGeom prst="ellipse">
            <a:avLst/>
          </a:prstGeom>
          <a:solidFill>
            <a:schemeClr val="bg1"/>
          </a:solidFill>
          <a:ln w="12700" cap="flat" cmpd="sng" algn="ctr">
            <a:solidFill>
              <a:schemeClr val="accent5"/>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18" name="Text Placeholder 27"/>
          <p:cNvSpPr>
            <a:spLocks noGrp="1"/>
          </p:cNvSpPr>
          <p:nvPr>
            <p:ph type="body" sz="quarter" idx="29" hasCustomPrompt="1"/>
          </p:nvPr>
        </p:nvSpPr>
        <p:spPr>
          <a:xfrm>
            <a:off x="7230534" y="967450"/>
            <a:ext cx="2150533" cy="381065"/>
          </a:xfrm>
          <a:prstGeom prst="rect">
            <a:avLst/>
          </a:prstGeom>
        </p:spPr>
        <p:txBody>
          <a:bodyPr vert="horz" anchor="ctr"/>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cxnSp>
        <p:nvCxnSpPr>
          <p:cNvPr id="19" name="Straight Connector 18"/>
          <p:cNvCxnSpPr/>
          <p:nvPr userDrawn="1"/>
        </p:nvCxnSpPr>
        <p:spPr>
          <a:xfrm flipV="1">
            <a:off x="7205133" y="929515"/>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20" name="Text Placeholder 27"/>
          <p:cNvSpPr>
            <a:spLocks noGrp="1"/>
          </p:cNvSpPr>
          <p:nvPr>
            <p:ph type="body" sz="quarter" idx="30" hasCustomPrompt="1"/>
          </p:nvPr>
        </p:nvSpPr>
        <p:spPr>
          <a:xfrm>
            <a:off x="6333067" y="967450"/>
            <a:ext cx="846667" cy="381065"/>
          </a:xfrm>
          <a:prstGeom prst="rect">
            <a:avLst/>
          </a:prstGeom>
        </p:spPr>
        <p:txBody>
          <a:bodyPr vert="horz" anchor="ctr"/>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sp>
        <p:nvSpPr>
          <p:cNvPr id="21" name="Text Placeholder 27"/>
          <p:cNvSpPr>
            <a:spLocks noGrp="1"/>
          </p:cNvSpPr>
          <p:nvPr>
            <p:ph type="body" sz="quarter" idx="31" hasCustomPrompt="1"/>
          </p:nvPr>
        </p:nvSpPr>
        <p:spPr>
          <a:xfrm>
            <a:off x="6333067" y="1475513"/>
            <a:ext cx="3048000" cy="893267"/>
          </a:xfrm>
          <a:prstGeom prst="rect">
            <a:avLst/>
          </a:prstGeom>
        </p:spPr>
        <p:txBody>
          <a:bodyPr vert="horz"/>
          <a:lstStyle>
            <a:lvl1pPr marL="0" indent="0" algn="r">
              <a:lnSpc>
                <a:spcPct val="120000"/>
              </a:lnSpc>
              <a:buNone/>
              <a:defRPr sz="1067" baseline="0">
                <a:solidFill>
                  <a:schemeClr val="tx1">
                    <a:lumMod val="65000"/>
                    <a:lumOff val="35000"/>
                  </a:schemeClr>
                </a:solidFill>
                <a:latin typeface="Roboto Condensed" panose="02000000000000000000" pitchFamily="2" charset="0"/>
                <a:cs typeface="Roboto Condensed" panose="02000000000000000000" pitchFamily="2" charset="0"/>
              </a:defRPr>
            </a:lvl1pPr>
          </a:lstStyle>
          <a:p>
            <a:pPr lvl="0"/>
            <a:r>
              <a:rPr lang="en-US" altLang="ko-KR" dirty="0"/>
              <a:t>Sample Text Here</a:t>
            </a:r>
            <a:endParaRPr lang="ko-KR" altLang="en-US" dirty="0"/>
          </a:p>
        </p:txBody>
      </p:sp>
      <p:sp>
        <p:nvSpPr>
          <p:cNvPr id="22" name="Right Arrow 21"/>
          <p:cNvSpPr/>
          <p:nvPr userDrawn="1"/>
        </p:nvSpPr>
        <p:spPr>
          <a:xfrm>
            <a:off x="1752600" y="2588982"/>
            <a:ext cx="4114800" cy="457199"/>
          </a:xfrm>
          <a:prstGeom prst="rightArrow">
            <a:avLst>
              <a:gd name="adj1" fmla="val 100000"/>
              <a:gd name="adj2" fmla="val 50000"/>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3" name="그림 개체 틀 8"/>
          <p:cNvSpPr>
            <a:spLocks noGrp="1"/>
          </p:cNvSpPr>
          <p:nvPr>
            <p:ph type="pic" sz="quarter" idx="32" hasCustomPrompt="1"/>
          </p:nvPr>
        </p:nvSpPr>
        <p:spPr>
          <a:xfrm>
            <a:off x="1032998" y="2606972"/>
            <a:ext cx="1439203" cy="1439200"/>
          </a:xfrm>
          <a:prstGeom prst="ellipse">
            <a:avLst/>
          </a:prstGeom>
          <a:solidFill>
            <a:srgbClr val="FFFFFF"/>
          </a:solidFill>
          <a:ln w="12700" cap="flat" cmpd="sng" algn="ctr">
            <a:solidFill>
              <a:schemeClr val="accent2"/>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24" name="Text Placeholder 27"/>
          <p:cNvSpPr>
            <a:spLocks noGrp="1"/>
          </p:cNvSpPr>
          <p:nvPr>
            <p:ph type="body" sz="quarter" idx="33" hasCustomPrompt="1"/>
          </p:nvPr>
        </p:nvSpPr>
        <p:spPr>
          <a:xfrm>
            <a:off x="2650067" y="2626917"/>
            <a:ext cx="2150533" cy="381065"/>
          </a:xfrm>
          <a:prstGeom prst="rect">
            <a:avLst/>
          </a:prstGeom>
        </p:spPr>
        <p:txBody>
          <a:bodyPr vert="horz" anchor="ctr"/>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sp>
        <p:nvSpPr>
          <p:cNvPr id="25" name="Text Placeholder 27"/>
          <p:cNvSpPr>
            <a:spLocks noGrp="1"/>
          </p:cNvSpPr>
          <p:nvPr>
            <p:ph type="body" sz="quarter" idx="34" hasCustomPrompt="1"/>
          </p:nvPr>
        </p:nvSpPr>
        <p:spPr>
          <a:xfrm>
            <a:off x="2650067" y="3143382"/>
            <a:ext cx="3048000" cy="893267"/>
          </a:xfrm>
          <a:prstGeom prst="rect">
            <a:avLst/>
          </a:prstGeom>
        </p:spPr>
        <p:txBody>
          <a:bodyPr vert="horz">
            <a:normAutofit/>
          </a:bodyPr>
          <a:lstStyle>
            <a:lvl1pPr marL="0" indent="0" algn="r">
              <a:lnSpc>
                <a:spcPct val="120000"/>
              </a:lnSpc>
              <a:buNone/>
              <a:defRPr lang="ko-KR" altLang="en-US" sz="1100" kern="1200" baseline="0" dirty="0">
                <a:solidFill>
                  <a:prstClr val="white">
                    <a:lumMod val="75000"/>
                  </a:prstClr>
                </a:solidFill>
                <a:latin typeface="Arial" panose="020B0604020202020204" pitchFamily="34" charset="0"/>
                <a:ea typeface="+mn-ea"/>
                <a:cs typeface="+mn-cs"/>
              </a:defRPr>
            </a:lvl1pPr>
          </a:lstStyle>
          <a:p>
            <a:pPr marL="0" lvl="0" indent="0" algn="l" defTabSz="914400" rtl="0" eaLnBrk="1" latinLnBrk="0" hangingPunct="1">
              <a:lnSpc>
                <a:spcPct val="100000"/>
              </a:lnSpc>
              <a:spcBef>
                <a:spcPts val="0"/>
              </a:spcBef>
              <a:buFont typeface="Arial" panose="020B0604020202020204" pitchFamily="34" charset="0"/>
              <a:buNone/>
            </a:pPr>
            <a:r>
              <a:rPr lang="en-US" altLang="ko-KR" dirty="0"/>
              <a:t>Sample Text Here</a:t>
            </a:r>
            <a:endParaRPr lang="ko-KR" altLang="en-US" dirty="0"/>
          </a:p>
        </p:txBody>
      </p:sp>
      <p:cxnSp>
        <p:nvCxnSpPr>
          <p:cNvPr id="26" name="Straight Connector 25"/>
          <p:cNvCxnSpPr/>
          <p:nvPr userDrawn="1"/>
        </p:nvCxnSpPr>
        <p:spPr>
          <a:xfrm flipV="1">
            <a:off x="4826000" y="2588982"/>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27" name="Text Placeholder 27"/>
          <p:cNvSpPr>
            <a:spLocks noGrp="1"/>
          </p:cNvSpPr>
          <p:nvPr>
            <p:ph type="body" sz="quarter" idx="35" hasCustomPrompt="1"/>
          </p:nvPr>
        </p:nvSpPr>
        <p:spPr>
          <a:xfrm>
            <a:off x="4851400" y="2626917"/>
            <a:ext cx="846667" cy="381065"/>
          </a:xfrm>
          <a:prstGeom prst="rect">
            <a:avLst/>
          </a:prstGeom>
        </p:spPr>
        <p:txBody>
          <a:bodyPr vert="horz" anchor="ctr"/>
          <a:lstStyle>
            <a:lvl1pPr marL="0" indent="0" algn="l">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grpSp>
        <p:nvGrpSpPr>
          <p:cNvPr id="28" name="Group 27"/>
          <p:cNvGrpSpPr/>
          <p:nvPr userDrawn="1"/>
        </p:nvGrpSpPr>
        <p:grpSpPr>
          <a:xfrm>
            <a:off x="5936672" y="2722691"/>
            <a:ext cx="183189" cy="183189"/>
            <a:chOff x="6314250" y="2177887"/>
            <a:chExt cx="137392" cy="137392"/>
          </a:xfrm>
        </p:grpSpPr>
        <p:sp>
          <p:nvSpPr>
            <p:cNvPr id="29"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30" name="타원 169"/>
            <p:cNvSpPr/>
            <p:nvPr userDrawn="1"/>
          </p:nvSpPr>
          <p:spPr>
            <a:xfrm>
              <a:off x="6347694" y="2211331"/>
              <a:ext cx="70505" cy="70505"/>
            </a:xfrm>
            <a:prstGeom prst="ellipse">
              <a:avLst/>
            </a:prstGeom>
            <a:solidFill>
              <a:schemeClr val="accent2"/>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grpSp>
        <p:nvGrpSpPr>
          <p:cNvPr id="31" name="Group 30"/>
          <p:cNvGrpSpPr/>
          <p:nvPr userDrawn="1"/>
        </p:nvGrpSpPr>
        <p:grpSpPr>
          <a:xfrm>
            <a:off x="5936672" y="3143383"/>
            <a:ext cx="183189" cy="183189"/>
            <a:chOff x="6314250" y="2177887"/>
            <a:chExt cx="137392" cy="137392"/>
          </a:xfrm>
        </p:grpSpPr>
        <p:sp>
          <p:nvSpPr>
            <p:cNvPr id="32" name="타원 169"/>
            <p:cNvSpPr/>
            <p:nvPr userDrawn="1"/>
          </p:nvSpPr>
          <p:spPr>
            <a:xfrm>
              <a:off x="6314250" y="2177887"/>
              <a:ext cx="137392" cy="137392"/>
            </a:xfrm>
            <a:prstGeom prst="ellipse">
              <a:avLst/>
            </a:prstGeom>
            <a:solidFill>
              <a:srgbClr val="FFFFFF"/>
            </a:solidFill>
            <a:ln w="3175" cap="flat" cmpd="sng" algn="ctr">
              <a:solidFill>
                <a:schemeClr val="bg1">
                  <a:lumMod val="75000"/>
                </a:schemeClr>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sp>
          <p:nvSpPr>
            <p:cNvPr id="33" name="타원 169"/>
            <p:cNvSpPr/>
            <p:nvPr userDrawn="1"/>
          </p:nvSpPr>
          <p:spPr>
            <a:xfrm>
              <a:off x="6347694" y="2211331"/>
              <a:ext cx="70505" cy="70505"/>
            </a:xfrm>
            <a:prstGeom prst="ellipse">
              <a:avLst/>
            </a:prstGeom>
            <a:solidFill>
              <a:schemeClr val="accent4"/>
            </a:solidFill>
            <a:ln w="317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spcAft>
                  <a:spcPts val="400"/>
                </a:spcAft>
              </a:pPr>
              <a:endParaRPr lang="ko-KR" altLang="en-US" sz="1200" b="1" dirty="0">
                <a:gradFill>
                  <a:gsLst>
                    <a:gs pos="0">
                      <a:prstClr val="white"/>
                    </a:gs>
                    <a:gs pos="100000">
                      <a:prstClr val="white"/>
                    </a:gs>
                  </a:gsLst>
                  <a:lin ang="5400000" scaled="0"/>
                </a:gradFill>
                <a:latin typeface="Roboto Condensed Regular"/>
              </a:endParaRPr>
            </a:p>
          </p:txBody>
        </p:sp>
      </p:grpSp>
      <p:sp>
        <p:nvSpPr>
          <p:cNvPr id="34" name="Right Arrow 33"/>
          <p:cNvSpPr/>
          <p:nvPr userDrawn="1"/>
        </p:nvSpPr>
        <p:spPr>
          <a:xfrm flipH="1">
            <a:off x="6180667" y="3007982"/>
            <a:ext cx="4114800" cy="457199"/>
          </a:xfrm>
          <a:prstGeom prst="rightArrow">
            <a:avLst>
              <a:gd name="adj1" fmla="val 100000"/>
              <a:gd name="adj2" fmla="val 50000"/>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35" name="그림 개체 틀 8"/>
          <p:cNvSpPr>
            <a:spLocks noGrp="1"/>
          </p:cNvSpPr>
          <p:nvPr>
            <p:ph type="pic" sz="quarter" idx="36" hasCustomPrompt="1"/>
          </p:nvPr>
        </p:nvSpPr>
        <p:spPr>
          <a:xfrm>
            <a:off x="9575865" y="3007981"/>
            <a:ext cx="1439203" cy="1439200"/>
          </a:xfrm>
          <a:prstGeom prst="ellipse">
            <a:avLst/>
          </a:prstGeom>
          <a:solidFill>
            <a:srgbClr val="FFFFFF"/>
          </a:solidFill>
          <a:ln w="12700" cap="flat" cmpd="sng" algn="ctr">
            <a:solidFill>
              <a:schemeClr val="accent4"/>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lgn="ctr">
              <a:buNone/>
              <a:defRPr lang="ko-KR" altLang="en-US" sz="1067" dirty="0">
                <a:solidFill>
                  <a:schemeClr val="bg1">
                    <a:lumMod val="65000"/>
                  </a:schemeClr>
                </a:solidFill>
                <a:latin typeface="Roboto Condensed" panose="02000000000000000000" pitchFamily="2" charset="0"/>
                <a:cs typeface="Roboto Condensed" panose="02000000000000000000" pitchFamily="2" charset="0"/>
              </a:defRPr>
            </a:lvl1pPr>
          </a:lstStyle>
          <a:p>
            <a:pPr marL="0" lvl="0" algn="ctr"/>
            <a:r>
              <a:rPr lang="en-US" altLang="ko-KR" dirty="0"/>
              <a:t>Insert Image</a:t>
            </a:r>
            <a:endParaRPr lang="ko-KR" altLang="en-US" dirty="0"/>
          </a:p>
        </p:txBody>
      </p:sp>
      <p:sp>
        <p:nvSpPr>
          <p:cNvPr id="36" name="Text Placeholder 27"/>
          <p:cNvSpPr>
            <a:spLocks noGrp="1"/>
          </p:cNvSpPr>
          <p:nvPr>
            <p:ph type="body" sz="quarter" idx="37" hasCustomPrompt="1"/>
          </p:nvPr>
        </p:nvSpPr>
        <p:spPr>
          <a:xfrm>
            <a:off x="7230534" y="3050250"/>
            <a:ext cx="2150533" cy="381065"/>
          </a:xfrm>
          <a:prstGeom prst="rect">
            <a:avLst/>
          </a:prstGeom>
        </p:spPr>
        <p:txBody>
          <a:bodyPr vert="horz" anchor="ctr"/>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Text Here</a:t>
            </a:r>
          </a:p>
        </p:txBody>
      </p:sp>
      <p:cxnSp>
        <p:nvCxnSpPr>
          <p:cNvPr id="37" name="Straight Connector 36"/>
          <p:cNvCxnSpPr/>
          <p:nvPr userDrawn="1"/>
        </p:nvCxnSpPr>
        <p:spPr>
          <a:xfrm flipV="1">
            <a:off x="7205133" y="3012315"/>
            <a:ext cx="0" cy="448732"/>
          </a:xfrm>
          <a:prstGeom prst="line">
            <a:avLst/>
          </a:prstGeom>
          <a:ln w="6350">
            <a:solidFill>
              <a:schemeClr val="bg1">
                <a:alpha val="50000"/>
              </a:schemeClr>
            </a:solidFill>
          </a:ln>
        </p:spPr>
        <p:style>
          <a:lnRef idx="1">
            <a:schemeClr val="dk1"/>
          </a:lnRef>
          <a:fillRef idx="0">
            <a:schemeClr val="dk1"/>
          </a:fillRef>
          <a:effectRef idx="0">
            <a:schemeClr val="dk1"/>
          </a:effectRef>
          <a:fontRef idx="minor">
            <a:schemeClr val="tx1"/>
          </a:fontRef>
        </p:style>
      </p:cxnSp>
      <p:sp>
        <p:nvSpPr>
          <p:cNvPr id="38" name="Text Placeholder 27"/>
          <p:cNvSpPr>
            <a:spLocks noGrp="1"/>
          </p:cNvSpPr>
          <p:nvPr>
            <p:ph type="body" sz="quarter" idx="38" hasCustomPrompt="1"/>
          </p:nvPr>
        </p:nvSpPr>
        <p:spPr>
          <a:xfrm>
            <a:off x="6333067" y="3050250"/>
            <a:ext cx="846667" cy="381065"/>
          </a:xfrm>
          <a:prstGeom prst="rect">
            <a:avLst/>
          </a:prstGeom>
        </p:spPr>
        <p:txBody>
          <a:bodyPr vert="horz" anchor="ctr"/>
          <a:lstStyle>
            <a:lvl1pPr marL="0" indent="0" algn="r">
              <a:buNone/>
              <a:defRPr sz="1467" baseline="0">
                <a:solidFill>
                  <a:schemeClr val="bg1"/>
                </a:solidFill>
                <a:latin typeface="Roboto Condensed" panose="02000000000000000000" pitchFamily="2" charset="0"/>
                <a:cs typeface="Roboto Condensed" panose="02000000000000000000" pitchFamily="2" charset="0"/>
              </a:defRPr>
            </a:lvl1pPr>
          </a:lstStyle>
          <a:p>
            <a:pPr lvl="0"/>
            <a:r>
              <a:rPr lang="en-US" dirty="0"/>
              <a:t>####</a:t>
            </a:r>
          </a:p>
        </p:txBody>
      </p:sp>
      <p:sp>
        <p:nvSpPr>
          <p:cNvPr id="39" name="Text Placeholder 27"/>
          <p:cNvSpPr>
            <a:spLocks noGrp="1"/>
          </p:cNvSpPr>
          <p:nvPr>
            <p:ph type="body" sz="quarter" idx="39" hasCustomPrompt="1"/>
          </p:nvPr>
        </p:nvSpPr>
        <p:spPr>
          <a:xfrm>
            <a:off x="6333067" y="3558313"/>
            <a:ext cx="3048000" cy="893267"/>
          </a:xfrm>
          <a:prstGeom prst="rect">
            <a:avLst/>
          </a:prstGeom>
        </p:spPr>
        <p:txBody>
          <a:bodyPr vert="horz"/>
          <a:lstStyle>
            <a:lvl1pPr marL="0" indent="0" algn="r">
              <a:lnSpc>
                <a:spcPct val="120000"/>
              </a:lnSpc>
              <a:buNone/>
              <a:defRPr sz="1067" baseline="0">
                <a:solidFill>
                  <a:schemeClr val="tx1">
                    <a:lumMod val="65000"/>
                    <a:lumOff val="35000"/>
                  </a:schemeClr>
                </a:solidFill>
                <a:latin typeface="Roboto Condensed" panose="02000000000000000000" pitchFamily="2" charset="0"/>
                <a:cs typeface="Roboto Condensed" panose="02000000000000000000" pitchFamily="2" charset="0"/>
              </a:defRPr>
            </a:lvl1pPr>
          </a:lstStyle>
          <a:p>
            <a:pPr lvl="0"/>
            <a:r>
              <a:rPr lang="en-US" altLang="ko-KR" dirty="0"/>
              <a:t>Sample Text Here</a:t>
            </a:r>
            <a:endParaRPr lang="ko-KR" altLang="en-US" dirty="0"/>
          </a:p>
        </p:txBody>
      </p:sp>
      <p:sp>
        <p:nvSpPr>
          <p:cNvPr id="41" name="Rounded Rectangle 40"/>
          <p:cNvSpPr/>
          <p:nvPr userDrawn="1"/>
        </p:nvSpPr>
        <p:spPr>
          <a:xfrm>
            <a:off x="5283200" y="4927796"/>
            <a:ext cx="1490133" cy="414867"/>
          </a:xfrm>
          <a:prstGeom prst="roundRect">
            <a:avLst>
              <a:gd name="adj" fmla="val 12319"/>
            </a:avLst>
          </a:prstGeom>
          <a:solidFill>
            <a:schemeClr val="bg1"/>
          </a:solidFill>
          <a:ln w="12700">
            <a:solidFill>
              <a:schemeClr val="tx1">
                <a:lumMod val="50000"/>
                <a:lumOff val="50000"/>
              </a:schemeClr>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42" name="Text Placeholder 27"/>
          <p:cNvSpPr>
            <a:spLocks noGrp="1"/>
          </p:cNvSpPr>
          <p:nvPr>
            <p:ph type="body" sz="quarter" idx="27" hasCustomPrompt="1"/>
          </p:nvPr>
        </p:nvSpPr>
        <p:spPr>
          <a:xfrm>
            <a:off x="5317067" y="4948734"/>
            <a:ext cx="1456267" cy="381065"/>
          </a:xfrm>
          <a:prstGeom prst="rect">
            <a:avLst/>
          </a:prstGeom>
        </p:spPr>
        <p:txBody>
          <a:bodyPr vert="horz" anchor="ctr"/>
          <a:lstStyle>
            <a:lvl1pPr marL="0" indent="0" algn="ctr">
              <a:buNone/>
              <a:defRPr sz="1467" baseline="0">
                <a:solidFill>
                  <a:schemeClr val="tx1">
                    <a:lumMod val="50000"/>
                    <a:lumOff val="50000"/>
                  </a:schemeClr>
                </a:solidFill>
                <a:latin typeface="Roboto Condensed" panose="02000000000000000000" pitchFamily="2" charset="0"/>
                <a:cs typeface="Roboto Condensed" panose="02000000000000000000" pitchFamily="2" charset="0"/>
              </a:defRPr>
            </a:lvl1pPr>
          </a:lstStyle>
          <a:p>
            <a:pPr lvl="0"/>
            <a:r>
              <a:rPr lang="en-US" dirty="0"/>
              <a:t>Text Here</a:t>
            </a:r>
          </a:p>
        </p:txBody>
      </p:sp>
    </p:spTree>
    <p:extLst>
      <p:ext uri="{BB962C8B-B14F-4D97-AF65-F5344CB8AC3E}">
        <p14:creationId xmlns:p14="http://schemas.microsoft.com/office/powerpoint/2010/main" val="24881509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4" name="Title 8"/>
          <p:cNvSpPr>
            <a:spLocks noGrp="1"/>
          </p:cNvSpPr>
          <p:nvPr>
            <p:ph type="title"/>
          </p:nvPr>
        </p:nvSpPr>
        <p:spPr>
          <a:xfrm>
            <a:off x="364067" y="683683"/>
            <a:ext cx="8652933" cy="698500"/>
          </a:xfrm>
          <a:prstGeom prst="rect">
            <a:avLst/>
          </a:prstGeom>
        </p:spPr>
        <p:txBody>
          <a:bodyPr vert="horz"/>
          <a:lstStyle>
            <a:lvl1pPr algn="l">
              <a:defRPr sz="3200">
                <a:solidFill>
                  <a:schemeClr val="tx1">
                    <a:lumMod val="65000"/>
                    <a:lumOff val="35000"/>
                  </a:schemeClr>
                </a:solidFill>
                <a:latin typeface="Roboto Condensed" panose="02000000000000000000" pitchFamily="2" charset="0"/>
                <a:cs typeface="Roboto Condensed" panose="02000000000000000000" pitchFamily="2" charset="0"/>
              </a:defRPr>
            </a:lvl1pPr>
          </a:lstStyle>
          <a:p>
            <a:r>
              <a:rPr lang="en-US" dirty="0"/>
              <a:t>Click to edit Master title style</a:t>
            </a:r>
          </a:p>
        </p:txBody>
      </p:sp>
      <p:sp>
        <p:nvSpPr>
          <p:cNvPr id="6" name="Text Placeholder 27"/>
          <p:cNvSpPr>
            <a:spLocks noGrp="1"/>
          </p:cNvSpPr>
          <p:nvPr>
            <p:ph type="body" sz="quarter" idx="25" hasCustomPrompt="1"/>
          </p:nvPr>
        </p:nvSpPr>
        <p:spPr>
          <a:xfrm>
            <a:off x="364067" y="1253458"/>
            <a:ext cx="8652933" cy="381065"/>
          </a:xfrm>
          <a:prstGeom prst="rect">
            <a:avLst/>
          </a:prstGeom>
        </p:spPr>
        <p:txBody>
          <a:bodyPr vert="horz"/>
          <a:lstStyle>
            <a:lvl1pPr marL="0" indent="0" algn="l">
              <a:buNone/>
              <a:defRPr sz="1200" baseline="0">
                <a:solidFill>
                  <a:schemeClr val="bg1">
                    <a:lumMod val="65000"/>
                  </a:schemeClr>
                </a:solidFill>
                <a:latin typeface="Roboto Condensed" panose="02000000000000000000" pitchFamily="2" charset="0"/>
                <a:cs typeface="Roboto Condensed" panose="02000000000000000000" pitchFamily="2" charset="0"/>
              </a:defRPr>
            </a:lvl1pPr>
          </a:lstStyle>
          <a:p>
            <a:pPr lvl="0"/>
            <a:r>
              <a:rPr lang="en-US" dirty="0"/>
              <a:t>Click to edit Master title Style</a:t>
            </a:r>
          </a:p>
        </p:txBody>
      </p:sp>
    </p:spTree>
    <p:extLst>
      <p:ext uri="{BB962C8B-B14F-4D97-AF65-F5344CB8AC3E}">
        <p14:creationId xmlns:p14="http://schemas.microsoft.com/office/powerpoint/2010/main" val="13128147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30">
    <p:spTree>
      <p:nvGrpSpPr>
        <p:cNvPr id="1" name=""/>
        <p:cNvGrpSpPr/>
        <p:nvPr/>
      </p:nvGrpSpPr>
      <p:grpSpPr>
        <a:xfrm>
          <a:off x="0" y="0"/>
          <a:ext cx="0" cy="0"/>
          <a:chOff x="0" y="0"/>
          <a:chExt cx="0" cy="0"/>
        </a:xfrm>
      </p:grpSpPr>
      <p:sp>
        <p:nvSpPr>
          <p:cNvPr id="14" name="Picture Placeholder 2"/>
          <p:cNvSpPr>
            <a:spLocks noGrp="1"/>
          </p:cNvSpPr>
          <p:nvPr>
            <p:ph type="pic" sz="quarter" idx="23"/>
          </p:nvPr>
        </p:nvSpPr>
        <p:spPr>
          <a:xfrm>
            <a:off x="994554" y="4126327"/>
            <a:ext cx="878070" cy="878070"/>
          </a:xfrm>
          <a:prstGeom prst="ellipse">
            <a:avLst/>
          </a:prstGeom>
        </p:spPr>
        <p:txBody>
          <a:bodyPr anchor="t">
            <a:normAutofit/>
          </a:bodyPr>
          <a:lstStyle>
            <a:lvl1pPr marL="0" indent="0" algn="ctr">
              <a:buNone/>
              <a:defRPr sz="1400"/>
            </a:lvl1pPr>
          </a:lstStyle>
          <a:p>
            <a:endParaRPr lang="id-ID" dirty="0"/>
          </a:p>
        </p:txBody>
      </p:sp>
      <p:sp>
        <p:nvSpPr>
          <p:cNvPr id="16" name="Picture Placeholder 2"/>
          <p:cNvSpPr>
            <a:spLocks noGrp="1"/>
          </p:cNvSpPr>
          <p:nvPr>
            <p:ph type="pic" sz="quarter" idx="24"/>
          </p:nvPr>
        </p:nvSpPr>
        <p:spPr>
          <a:xfrm>
            <a:off x="4590609" y="4126327"/>
            <a:ext cx="878070" cy="878070"/>
          </a:xfrm>
          <a:prstGeom prst="ellipse">
            <a:avLst/>
          </a:prstGeom>
        </p:spPr>
        <p:txBody>
          <a:bodyPr anchor="t">
            <a:normAutofit/>
          </a:bodyPr>
          <a:lstStyle>
            <a:lvl1pPr marL="0" indent="0" algn="ctr">
              <a:buNone/>
              <a:defRPr sz="1400"/>
            </a:lvl1pPr>
          </a:lstStyle>
          <a:p>
            <a:endParaRPr lang="id-ID"/>
          </a:p>
        </p:txBody>
      </p:sp>
      <p:sp>
        <p:nvSpPr>
          <p:cNvPr id="17" name="Picture Placeholder 2"/>
          <p:cNvSpPr>
            <a:spLocks noGrp="1"/>
          </p:cNvSpPr>
          <p:nvPr>
            <p:ph type="pic" sz="quarter" idx="25"/>
          </p:nvPr>
        </p:nvSpPr>
        <p:spPr>
          <a:xfrm>
            <a:off x="8186664" y="4126327"/>
            <a:ext cx="878070" cy="878070"/>
          </a:xfrm>
          <a:prstGeom prst="ellipse">
            <a:avLst/>
          </a:prstGeom>
        </p:spPr>
        <p:txBody>
          <a:bodyPr anchor="t">
            <a:normAutofit/>
          </a:bodyPr>
          <a:lstStyle>
            <a:lvl1pPr marL="0" indent="0" algn="ctr">
              <a:buNone/>
              <a:defRPr sz="1400"/>
            </a:lvl1pPr>
          </a:lstStyle>
          <a:p>
            <a:endParaRPr lang="id-ID" dirty="0"/>
          </a:p>
        </p:txBody>
      </p:sp>
      <p:sp>
        <p:nvSpPr>
          <p:cNvPr id="7" name="Title 8"/>
          <p:cNvSpPr>
            <a:spLocks noGrp="1"/>
          </p:cNvSpPr>
          <p:nvPr>
            <p:ph type="title"/>
          </p:nvPr>
        </p:nvSpPr>
        <p:spPr>
          <a:xfrm>
            <a:off x="364067" y="683683"/>
            <a:ext cx="8652933" cy="698500"/>
          </a:xfrm>
          <a:prstGeom prst="rect">
            <a:avLst/>
          </a:prstGeom>
        </p:spPr>
        <p:txBody>
          <a:bodyPr vert="horz"/>
          <a:lstStyle>
            <a:lvl1pPr algn="l">
              <a:defRPr sz="3200">
                <a:solidFill>
                  <a:schemeClr val="tx1">
                    <a:lumMod val="65000"/>
                    <a:lumOff val="35000"/>
                  </a:schemeClr>
                </a:solidFill>
                <a:latin typeface="Roboto Condensed" panose="02000000000000000000" pitchFamily="2" charset="0"/>
                <a:cs typeface="Roboto Condensed" panose="02000000000000000000" pitchFamily="2" charset="0"/>
              </a:defRPr>
            </a:lvl1pPr>
          </a:lstStyle>
          <a:p>
            <a:r>
              <a:rPr lang="en-US" dirty="0"/>
              <a:t>Click to edit Master title style</a:t>
            </a:r>
          </a:p>
        </p:txBody>
      </p:sp>
      <p:sp>
        <p:nvSpPr>
          <p:cNvPr id="8" name="Text Placeholder 27"/>
          <p:cNvSpPr>
            <a:spLocks noGrp="1"/>
          </p:cNvSpPr>
          <p:nvPr>
            <p:ph type="body" sz="quarter" idx="26" hasCustomPrompt="1"/>
          </p:nvPr>
        </p:nvSpPr>
        <p:spPr>
          <a:xfrm>
            <a:off x="364067" y="1253458"/>
            <a:ext cx="8652933" cy="381065"/>
          </a:xfrm>
          <a:prstGeom prst="rect">
            <a:avLst/>
          </a:prstGeom>
        </p:spPr>
        <p:txBody>
          <a:bodyPr vert="horz"/>
          <a:lstStyle>
            <a:lvl1pPr marL="0" indent="0" algn="l">
              <a:buNone/>
              <a:defRPr sz="1200" baseline="0">
                <a:solidFill>
                  <a:schemeClr val="bg1">
                    <a:lumMod val="65000"/>
                  </a:schemeClr>
                </a:solidFill>
                <a:latin typeface="Roboto Condensed" panose="02000000000000000000" pitchFamily="2" charset="0"/>
                <a:cs typeface="Roboto Condensed" panose="02000000000000000000" pitchFamily="2" charset="0"/>
              </a:defRPr>
            </a:lvl1pPr>
          </a:lstStyle>
          <a:p>
            <a:pPr lvl="0"/>
            <a:r>
              <a:rPr lang="en-US" dirty="0"/>
              <a:t>Click to edit Master title Style</a:t>
            </a:r>
          </a:p>
        </p:txBody>
      </p:sp>
    </p:spTree>
    <p:extLst>
      <p:ext uri="{BB962C8B-B14F-4D97-AF65-F5344CB8AC3E}">
        <p14:creationId xmlns:p14="http://schemas.microsoft.com/office/powerpoint/2010/main" val="1520045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8"/>
          <p:cNvSpPr>
            <a:spLocks noGrp="1"/>
          </p:cNvSpPr>
          <p:nvPr>
            <p:ph type="title"/>
          </p:nvPr>
        </p:nvSpPr>
        <p:spPr>
          <a:xfrm>
            <a:off x="364067" y="683683"/>
            <a:ext cx="8652933" cy="698500"/>
          </a:xfrm>
          <a:prstGeom prst="rect">
            <a:avLst/>
          </a:prstGeom>
        </p:spPr>
        <p:txBody>
          <a:bodyPr vert="horz"/>
          <a:lstStyle>
            <a:lvl1pPr algn="l">
              <a:defRPr sz="3200">
                <a:solidFill>
                  <a:schemeClr val="tx1">
                    <a:lumMod val="65000"/>
                    <a:lumOff val="35000"/>
                  </a:schemeClr>
                </a:solidFill>
                <a:latin typeface="Roboto Condensed" panose="02000000000000000000" pitchFamily="2" charset="0"/>
                <a:cs typeface="Roboto Condensed" panose="02000000000000000000" pitchFamily="2" charset="0"/>
              </a:defRPr>
            </a:lvl1pPr>
          </a:lstStyle>
          <a:p>
            <a:r>
              <a:rPr lang="en-US" dirty="0"/>
              <a:t>Click to edit Master title style</a:t>
            </a:r>
          </a:p>
        </p:txBody>
      </p:sp>
      <p:sp>
        <p:nvSpPr>
          <p:cNvPr id="3" name="Text Placeholder 27"/>
          <p:cNvSpPr>
            <a:spLocks noGrp="1"/>
          </p:cNvSpPr>
          <p:nvPr>
            <p:ph type="body" sz="quarter" idx="25" hasCustomPrompt="1"/>
          </p:nvPr>
        </p:nvSpPr>
        <p:spPr>
          <a:xfrm>
            <a:off x="364067" y="1253458"/>
            <a:ext cx="8652933" cy="381065"/>
          </a:xfrm>
          <a:prstGeom prst="rect">
            <a:avLst/>
          </a:prstGeom>
        </p:spPr>
        <p:txBody>
          <a:bodyPr vert="horz"/>
          <a:lstStyle>
            <a:lvl1pPr marL="0" indent="0" algn="l">
              <a:buNone/>
              <a:defRPr sz="1200" baseline="0">
                <a:solidFill>
                  <a:schemeClr val="bg1">
                    <a:lumMod val="65000"/>
                  </a:schemeClr>
                </a:solidFill>
                <a:latin typeface="Roboto Condensed" panose="02000000000000000000" pitchFamily="2" charset="0"/>
                <a:cs typeface="Roboto Condensed" panose="02000000000000000000" pitchFamily="2" charset="0"/>
              </a:defRPr>
            </a:lvl1pPr>
          </a:lstStyle>
          <a:p>
            <a:pPr lvl="0"/>
            <a:r>
              <a:rPr lang="en-US" dirty="0"/>
              <a:t>Click to edit Master title Style</a:t>
            </a:r>
          </a:p>
        </p:txBody>
      </p:sp>
    </p:spTree>
    <p:extLst>
      <p:ext uri="{BB962C8B-B14F-4D97-AF65-F5344CB8AC3E}">
        <p14:creationId xmlns:p14="http://schemas.microsoft.com/office/powerpoint/2010/main" val="31690134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Sample clean page">
    <p:spTree>
      <p:nvGrpSpPr>
        <p:cNvPr id="1" name=""/>
        <p:cNvGrpSpPr/>
        <p:nvPr/>
      </p:nvGrpSpPr>
      <p:grpSpPr>
        <a:xfrm>
          <a:off x="0" y="0"/>
          <a:ext cx="0" cy="0"/>
          <a:chOff x="0" y="0"/>
          <a:chExt cx="0" cy="0"/>
        </a:xfrm>
      </p:grpSpPr>
      <p:sp>
        <p:nvSpPr>
          <p:cNvPr id="2" name="Rectangle 1"/>
          <p:cNvSpPr/>
          <p:nvPr userDrawn="1"/>
        </p:nvSpPr>
        <p:spPr>
          <a:xfrm>
            <a:off x="0" y="0"/>
            <a:ext cx="12192000" cy="4834467"/>
          </a:xfrm>
          <a:prstGeom prst="rect">
            <a:avLst/>
          </a:prstGeom>
          <a:solidFill>
            <a:schemeClr val="accent3">
              <a:lumMod val="50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17" name="Title 8"/>
          <p:cNvSpPr>
            <a:spLocks noGrp="1"/>
          </p:cNvSpPr>
          <p:nvPr>
            <p:ph type="title"/>
          </p:nvPr>
        </p:nvSpPr>
        <p:spPr>
          <a:xfrm>
            <a:off x="364067" y="683683"/>
            <a:ext cx="6400800" cy="698500"/>
          </a:xfrm>
          <a:prstGeom prst="rect">
            <a:avLst/>
          </a:prstGeom>
        </p:spPr>
        <p:txBody>
          <a:bodyPr vert="horz"/>
          <a:lstStyle>
            <a:lvl1pPr algn="l">
              <a:defRPr sz="3200">
                <a:solidFill>
                  <a:schemeClr val="bg1"/>
                </a:solidFill>
                <a:latin typeface="Roboto Condensed" panose="02000000000000000000" pitchFamily="2" charset="0"/>
                <a:cs typeface="Roboto Condensed" panose="02000000000000000000" pitchFamily="2" charset="0"/>
              </a:defRPr>
            </a:lvl1pPr>
          </a:lstStyle>
          <a:p>
            <a:r>
              <a:rPr lang="en-US" dirty="0"/>
              <a:t>Click to edit Master title style</a:t>
            </a:r>
          </a:p>
        </p:txBody>
      </p:sp>
      <p:sp>
        <p:nvSpPr>
          <p:cNvPr id="48" name="Text Placeholder 27"/>
          <p:cNvSpPr>
            <a:spLocks noGrp="1"/>
          </p:cNvSpPr>
          <p:nvPr>
            <p:ph type="body" sz="quarter" idx="25" hasCustomPrompt="1"/>
          </p:nvPr>
        </p:nvSpPr>
        <p:spPr>
          <a:xfrm>
            <a:off x="364067" y="1253458"/>
            <a:ext cx="6400800" cy="381065"/>
          </a:xfrm>
          <a:prstGeom prst="rect">
            <a:avLst/>
          </a:prstGeom>
        </p:spPr>
        <p:txBody>
          <a:bodyPr vert="horz"/>
          <a:lstStyle>
            <a:lvl1pPr marL="0" indent="0" algn="l">
              <a:buNone/>
              <a:defRPr sz="1200" baseline="0">
                <a:solidFill>
                  <a:srgbClr val="FFFFFF">
                    <a:alpha val="70000"/>
                  </a:srgbClr>
                </a:solidFill>
                <a:latin typeface="Roboto Condensed" panose="02000000000000000000" pitchFamily="2" charset="0"/>
                <a:cs typeface="Roboto Condensed" panose="02000000000000000000" pitchFamily="2" charset="0"/>
              </a:defRPr>
            </a:lvl1pPr>
          </a:lstStyle>
          <a:p>
            <a:pPr lvl="0"/>
            <a:r>
              <a:rPr lang="en-US" dirty="0"/>
              <a:t>Click to edit Master title Style</a:t>
            </a:r>
          </a:p>
        </p:txBody>
      </p:sp>
      <p:sp>
        <p:nvSpPr>
          <p:cNvPr id="4" name="Picture Placeholder 3"/>
          <p:cNvSpPr>
            <a:spLocks noGrp="1"/>
          </p:cNvSpPr>
          <p:nvPr>
            <p:ph type="pic" sz="quarter" idx="26"/>
          </p:nvPr>
        </p:nvSpPr>
        <p:spPr>
          <a:xfrm>
            <a:off x="4919663" y="1304925"/>
            <a:ext cx="2505075" cy="4421188"/>
          </a:xfrm>
        </p:spPr>
        <p:txBody>
          <a:bodyPr anchor="ctr">
            <a:normAutofit/>
          </a:bodyPr>
          <a:lstStyle>
            <a:lvl1pPr algn="ctr">
              <a:defRPr sz="1200"/>
            </a:lvl1pPr>
          </a:lstStyle>
          <a:p>
            <a:endParaRPr lang="en-US"/>
          </a:p>
        </p:txBody>
      </p:sp>
    </p:spTree>
    <p:extLst>
      <p:ext uri="{BB962C8B-B14F-4D97-AF65-F5344CB8AC3E}">
        <p14:creationId xmlns:p14="http://schemas.microsoft.com/office/powerpoint/2010/main" val="15509145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Text Slide Two Column">
    <p:spTree>
      <p:nvGrpSpPr>
        <p:cNvPr id="1" name=""/>
        <p:cNvGrpSpPr/>
        <p:nvPr/>
      </p:nvGrpSpPr>
      <p:grpSpPr>
        <a:xfrm>
          <a:off x="0" y="0"/>
          <a:ext cx="0" cy="0"/>
          <a:chOff x="0" y="0"/>
          <a:chExt cx="0" cy="0"/>
        </a:xfrm>
      </p:grpSpPr>
      <p:sp>
        <p:nvSpPr>
          <p:cNvPr id="5" name="Picture Placeholder 6"/>
          <p:cNvSpPr>
            <a:spLocks noGrp="1"/>
          </p:cNvSpPr>
          <p:nvPr>
            <p:ph type="pic" sz="quarter" idx="16" hasCustomPrompt="1"/>
          </p:nvPr>
        </p:nvSpPr>
        <p:spPr>
          <a:xfrm>
            <a:off x="499536" y="1727202"/>
            <a:ext cx="5460997" cy="1964265"/>
          </a:xfrm>
          <a:prstGeom prst="rect">
            <a:avLst/>
          </a:prstGeom>
          <a:solidFill>
            <a:schemeClr val="bg1">
              <a:lumMod val="95000"/>
            </a:schemeClr>
          </a:solidFill>
        </p:spPr>
        <p:txBody>
          <a:bodyPr vert="horz" anchor="ctr"/>
          <a:lstStyle>
            <a:lvl1pPr marL="0" indent="0" algn="ctr">
              <a:buNone/>
              <a:defRPr sz="1333" baseline="0">
                <a:solidFill>
                  <a:schemeClr val="bg1">
                    <a:lumMod val="65000"/>
                  </a:schemeClr>
                </a:solidFill>
              </a:defRPr>
            </a:lvl1pPr>
          </a:lstStyle>
          <a:p>
            <a:r>
              <a:rPr lang="en-US" dirty="0"/>
              <a:t>Insert Image</a:t>
            </a:r>
          </a:p>
        </p:txBody>
      </p:sp>
      <p:sp>
        <p:nvSpPr>
          <p:cNvPr id="6" name="Title 8"/>
          <p:cNvSpPr>
            <a:spLocks noGrp="1"/>
          </p:cNvSpPr>
          <p:nvPr>
            <p:ph type="title"/>
          </p:nvPr>
        </p:nvSpPr>
        <p:spPr>
          <a:xfrm>
            <a:off x="364067" y="683683"/>
            <a:ext cx="8652933" cy="698500"/>
          </a:xfrm>
          <a:prstGeom prst="rect">
            <a:avLst/>
          </a:prstGeom>
        </p:spPr>
        <p:txBody>
          <a:bodyPr vert="horz"/>
          <a:lstStyle>
            <a:lvl1pPr algn="l">
              <a:defRPr sz="3200">
                <a:solidFill>
                  <a:schemeClr val="tx1">
                    <a:lumMod val="65000"/>
                    <a:lumOff val="35000"/>
                  </a:schemeClr>
                </a:solidFill>
                <a:latin typeface="Roboto Condensed" panose="02000000000000000000" pitchFamily="2" charset="0"/>
                <a:cs typeface="Roboto Condensed" panose="02000000000000000000" pitchFamily="2" charset="0"/>
              </a:defRPr>
            </a:lvl1pPr>
          </a:lstStyle>
          <a:p>
            <a:r>
              <a:rPr lang="en-US" dirty="0"/>
              <a:t>Click to edit Master title style</a:t>
            </a:r>
          </a:p>
        </p:txBody>
      </p:sp>
      <p:sp>
        <p:nvSpPr>
          <p:cNvPr id="7" name="Text Placeholder 27"/>
          <p:cNvSpPr>
            <a:spLocks noGrp="1"/>
          </p:cNvSpPr>
          <p:nvPr>
            <p:ph type="body" sz="quarter" idx="25" hasCustomPrompt="1"/>
          </p:nvPr>
        </p:nvSpPr>
        <p:spPr>
          <a:xfrm>
            <a:off x="364067" y="1253458"/>
            <a:ext cx="8652933" cy="381065"/>
          </a:xfrm>
          <a:prstGeom prst="rect">
            <a:avLst/>
          </a:prstGeom>
        </p:spPr>
        <p:txBody>
          <a:bodyPr vert="horz"/>
          <a:lstStyle>
            <a:lvl1pPr marL="0" indent="0" algn="l">
              <a:buNone/>
              <a:defRPr sz="1200" baseline="0">
                <a:solidFill>
                  <a:schemeClr val="bg1">
                    <a:lumMod val="65000"/>
                  </a:schemeClr>
                </a:solidFill>
                <a:latin typeface="Roboto Condensed" panose="02000000000000000000" pitchFamily="2" charset="0"/>
                <a:cs typeface="Roboto Condensed" panose="02000000000000000000" pitchFamily="2" charset="0"/>
              </a:defRPr>
            </a:lvl1pPr>
          </a:lstStyle>
          <a:p>
            <a:pPr lvl="0"/>
            <a:r>
              <a:rPr lang="en-US" dirty="0"/>
              <a:t>Click to edit Master title Style</a:t>
            </a:r>
          </a:p>
        </p:txBody>
      </p:sp>
    </p:spTree>
    <p:extLst>
      <p:ext uri="{BB962C8B-B14F-4D97-AF65-F5344CB8AC3E}">
        <p14:creationId xmlns:p14="http://schemas.microsoft.com/office/powerpoint/2010/main" val="6509328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Arial" panose="020B0604020202020204" pitchFamily="34" charset="0"/>
              </a:defRPr>
            </a:lvl1pPr>
          </a:lstStyle>
          <a:p>
            <a:fld id="{F877B1AD-D523-4C0D-8362-A7CFF4E86502}" type="datetimeFigureOut">
              <a:rPr lang="en-US" smtClean="0"/>
              <a:pPr/>
              <a:t>12/2/19</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Arial" panose="020B0604020202020204" pitchFamily="34" charset="0"/>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Arial" panose="020B0604020202020204" pitchFamily="34" charset="0"/>
              </a:defRPr>
            </a:lvl1pPr>
          </a:lstStyle>
          <a:p>
            <a:fld id="{F8B9E821-CB41-4557-879C-24BFC1EF65F5}" type="slidenum">
              <a:rPr lang="en-US" smtClean="0"/>
              <a:pPr/>
              <a:t>‹Nr.›</a:t>
            </a:fld>
            <a:endParaRPr lang="en-US" dirty="0"/>
          </a:p>
        </p:txBody>
      </p:sp>
    </p:spTree>
    <p:extLst>
      <p:ext uri="{BB962C8B-B14F-4D97-AF65-F5344CB8AC3E}">
        <p14:creationId xmlns:p14="http://schemas.microsoft.com/office/powerpoint/2010/main" val="2352753999"/>
      </p:ext>
    </p:extLst>
  </p:cSld>
  <p:clrMap bg1="lt1" tx1="dk1" bg2="lt2" tx2="dk2" accent1="accent1" accent2="accent2" accent3="accent3" accent4="accent4" accent5="accent5" accent6="accent6" hlink="hlink" folHlink="folHlink"/>
  <p:sldLayoutIdLst>
    <p:sldLayoutId id="2147483661" r:id="rId1"/>
    <p:sldLayoutId id="2147483663" r:id="rId2"/>
    <p:sldLayoutId id="2147483664" r:id="rId3"/>
    <p:sldLayoutId id="2147483665" r:id="rId4"/>
    <p:sldLayoutId id="2147483672" r:id="rId5"/>
    <p:sldLayoutId id="2147483677" r:id="rId6"/>
    <p:sldLayoutId id="2147483692" r:id="rId7"/>
    <p:sldLayoutId id="2147483694" r:id="rId8"/>
    <p:sldLayoutId id="2147483701" r:id="rId9"/>
    <p:sldLayoutId id="2147483702" r:id="rId10"/>
    <p:sldLayoutId id="2147483703" r:id="rId11"/>
    <p:sldLayoutId id="2147483706" r:id="rId12"/>
    <p:sldLayoutId id="2147483750" r:id="rId13"/>
    <p:sldLayoutId id="2147483752" r:id="rId14"/>
    <p:sldLayoutId id="2147483753" r:id="rId15"/>
    <p:sldLayoutId id="2147483754" r:id="rId16"/>
  </p:sldLayoutIdLst>
  <p:txStyles>
    <p:titleStyle>
      <a:lvl1pPr algn="l" defTabSz="914400" rtl="0" eaLnBrk="1" latinLnBrk="0" hangingPunct="1">
        <a:lnSpc>
          <a:spcPct val="90000"/>
        </a:lnSpc>
        <a:spcBef>
          <a:spcPct val="0"/>
        </a:spcBef>
        <a:buNone/>
        <a:defRPr sz="4400" kern="1200">
          <a:solidFill>
            <a:schemeClr val="tx1"/>
          </a:solidFill>
          <a:latin typeface="Roboto Condensed" panose="02000000000000000000" pitchFamily="2"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1.xml"/><Relationship Id="rId4" Type="http://schemas.openxmlformats.org/officeDocument/2006/relationships/image" Target="../media/image4.jpe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Layout" Target="../slideLayouts/slideLayout16.xml"/><Relationship Id="rId5" Type="http://schemas.openxmlformats.org/officeDocument/2006/relationships/image" Target="../media/image9.svg"/><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6.xml"/><Relationship Id="rId5" Type="http://schemas.openxmlformats.org/officeDocument/2006/relationships/image" Target="../media/image14.png"/><Relationship Id="rId4" Type="http://schemas.openxmlformats.org/officeDocument/2006/relationships/image" Target="../media/image13.png"/></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16.xml"/><Relationship Id="rId5" Type="http://schemas.openxmlformats.org/officeDocument/2006/relationships/image" Target="../media/image18.png"/><Relationship Id="rId4" Type="http://schemas.openxmlformats.org/officeDocument/2006/relationships/image" Target="../media/image17.png"/></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6.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1.xml"/><Relationship Id="rId4" Type="http://schemas.openxmlformats.org/officeDocument/2006/relationships/image" Target="../media/image4.jpeg"/></Relationships>
</file>

<file path=ppt/slides/_rels/slide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1.xml"/><Relationship Id="rId4" Type="http://schemas.openxmlformats.org/officeDocument/2006/relationships/image" Target="../media/image4.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1.xml"/><Relationship Id="rId4" Type="http://schemas.openxmlformats.org/officeDocument/2006/relationships/image" Target="../media/image4.jpeg"/></Relationships>
</file>

<file path=ppt/slides/_rels/slide2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1.xml"/><Relationship Id="rId4" Type="http://schemas.openxmlformats.org/officeDocument/2006/relationships/image" Target="../media/image4.jpe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12.xml"/><Relationship Id="rId4" Type="http://schemas.openxmlformats.org/officeDocument/2006/relationships/image" Target="../media/image31.jpeg"/></Relationships>
</file>

<file path=ppt/slides/_rels/slide31.xml.rels><?xml version="1.0" encoding="UTF-8" standalone="yes"?>
<Relationships xmlns="http://schemas.openxmlformats.org/package/2006/relationships"><Relationship Id="rId3" Type="http://schemas.openxmlformats.org/officeDocument/2006/relationships/image" Target="../media/image33.tiff"/><Relationship Id="rId2" Type="http://schemas.openxmlformats.org/officeDocument/2006/relationships/image" Target="../media/image32.tiff"/><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xml"/><Relationship Id="rId1" Type="http://schemas.openxmlformats.org/officeDocument/2006/relationships/slideLayout" Target="../slideLayouts/slideLayout6.xml"/><Relationship Id="rId4" Type="http://schemas.openxmlformats.org/officeDocument/2006/relationships/image" Target="../media/image35.tif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customXml" Target="../ink/ink1.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customXml" Target="../ink/ink2.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5.xml"/><Relationship Id="rId5" Type="http://schemas.openxmlformats.org/officeDocument/2006/relationships/chart" Target="../charts/chart4.xml"/><Relationship Id="rId4" Type="http://schemas.openxmlformats.org/officeDocument/2006/relationships/chart" Target="../charts/chart3.xml"/></Relationships>
</file>

<file path=ppt/slides/_rels/slide6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5.xml"/><Relationship Id="rId5" Type="http://schemas.openxmlformats.org/officeDocument/2006/relationships/chart" Target="../charts/chart8.xml"/><Relationship Id="rId4" Type="http://schemas.openxmlformats.org/officeDocument/2006/relationships/chart" Target="../charts/chart7.xml"/></Relationships>
</file>

<file path=ppt/slides/_rels/slide62.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9.xml"/></Relationships>
</file>

<file path=ppt/slides/_rels/slide68.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1.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6.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5.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0.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6BA2888-1284-624B-A95F-2765F6FBC4D3}"/>
              </a:ext>
            </a:extLst>
          </p:cNvPr>
          <p:cNvSpPr>
            <a:spLocks noGrp="1"/>
          </p:cNvSpPr>
          <p:nvPr>
            <p:ph type="title"/>
          </p:nvPr>
        </p:nvSpPr>
        <p:spPr>
          <a:xfrm>
            <a:off x="330613" y="4888028"/>
            <a:ext cx="6400800" cy="698500"/>
          </a:xfrm>
          <a:solidFill>
            <a:schemeClr val="accent4"/>
          </a:solidFill>
        </p:spPr>
        <p:txBody>
          <a:bodyPr/>
          <a:lstStyle/>
          <a:p>
            <a:r>
              <a:rPr lang="de-DE" dirty="0"/>
              <a:t>SUPPLY-CHAIN TRADE</a:t>
            </a:r>
          </a:p>
        </p:txBody>
      </p:sp>
      <p:sp>
        <p:nvSpPr>
          <p:cNvPr id="3" name="Textplatzhalter 2">
            <a:extLst>
              <a:ext uri="{FF2B5EF4-FFF2-40B4-BE49-F238E27FC236}">
                <a16:creationId xmlns:a16="http://schemas.microsoft.com/office/drawing/2014/main" id="{3289FB49-26C5-944E-8826-6779429D41C2}"/>
              </a:ext>
            </a:extLst>
          </p:cNvPr>
          <p:cNvSpPr>
            <a:spLocks noGrp="1"/>
          </p:cNvSpPr>
          <p:nvPr>
            <p:ph type="body" sz="quarter" idx="25"/>
          </p:nvPr>
        </p:nvSpPr>
        <p:spPr>
          <a:xfrm>
            <a:off x="330613" y="5648335"/>
            <a:ext cx="6400800" cy="381065"/>
          </a:xfrm>
          <a:solidFill>
            <a:schemeClr val="accent3"/>
          </a:solidFill>
        </p:spPr>
        <p:txBody>
          <a:bodyPr>
            <a:normAutofit/>
          </a:bodyPr>
          <a:lstStyle/>
          <a:p>
            <a:r>
              <a:rPr lang="de-DE" sz="1800" dirty="0"/>
              <a:t>A Portrait </a:t>
            </a:r>
            <a:r>
              <a:rPr lang="de-DE" sz="1800" dirty="0" err="1"/>
              <a:t>of</a:t>
            </a:r>
            <a:r>
              <a:rPr lang="de-DE" sz="1800" dirty="0"/>
              <a:t> global </a:t>
            </a:r>
            <a:r>
              <a:rPr lang="de-DE" sz="1800" dirty="0" err="1"/>
              <a:t>patterns</a:t>
            </a:r>
            <a:r>
              <a:rPr lang="de-DE" sz="1800" dirty="0"/>
              <a:t> </a:t>
            </a:r>
            <a:r>
              <a:rPr lang="de-DE" sz="1800" dirty="0" err="1"/>
              <a:t>and</a:t>
            </a:r>
            <a:r>
              <a:rPr lang="de-DE" sz="1800" dirty="0"/>
              <a:t> </a:t>
            </a:r>
            <a:r>
              <a:rPr lang="de-DE" sz="1800" dirty="0" err="1"/>
              <a:t>several</a:t>
            </a:r>
            <a:r>
              <a:rPr lang="de-DE" sz="1800" dirty="0"/>
              <a:t> </a:t>
            </a:r>
            <a:r>
              <a:rPr lang="de-DE" sz="1800" dirty="0" err="1"/>
              <a:t>testable</a:t>
            </a:r>
            <a:r>
              <a:rPr lang="de-DE" sz="1800" dirty="0"/>
              <a:t> </a:t>
            </a:r>
            <a:r>
              <a:rPr lang="de-DE" sz="1800" dirty="0" err="1"/>
              <a:t>hypothesis</a:t>
            </a:r>
            <a:endParaRPr lang="de-DE" sz="1800" dirty="0"/>
          </a:p>
        </p:txBody>
      </p:sp>
      <p:pic>
        <p:nvPicPr>
          <p:cNvPr id="5" name="Bildplatzhalter 4"/>
          <p:cNvPicPr>
            <a:picLocks noGrp="1" noChangeAspect="1"/>
          </p:cNvPicPr>
          <p:nvPr>
            <p:ph type="pic" sz="quarter" idx="26"/>
          </p:nvPr>
        </p:nvPicPr>
        <p:blipFill>
          <a:blip r:embed="rId2" cstate="print">
            <a:extLst>
              <a:ext uri="{28A0092B-C50C-407E-A947-70E740481C1C}">
                <a14:useLocalDpi xmlns:a14="http://schemas.microsoft.com/office/drawing/2010/main" val="0"/>
              </a:ext>
            </a:extLst>
          </a:blip>
          <a:srcRect l="31217" r="31217"/>
          <a:stretch>
            <a:fillRect/>
          </a:stretch>
        </p:blipFill>
        <p:spPr>
          <a:xfrm>
            <a:off x="8229600" y="579964"/>
            <a:ext cx="3087687" cy="5449436"/>
          </a:xfrm>
        </p:spPr>
      </p:pic>
      <p:grpSp>
        <p:nvGrpSpPr>
          <p:cNvPr id="6" name="Group 359"/>
          <p:cNvGrpSpPr/>
          <p:nvPr/>
        </p:nvGrpSpPr>
        <p:grpSpPr>
          <a:xfrm>
            <a:off x="116292" y="99"/>
            <a:ext cx="7596000" cy="4644000"/>
            <a:chOff x="157366" y="882444"/>
            <a:chExt cx="5165856" cy="3036178"/>
          </a:xfrm>
        </p:grpSpPr>
        <p:grpSp>
          <p:nvGrpSpPr>
            <p:cNvPr id="7" name="Group 3"/>
            <p:cNvGrpSpPr/>
            <p:nvPr/>
          </p:nvGrpSpPr>
          <p:grpSpPr>
            <a:xfrm>
              <a:off x="157366" y="882444"/>
              <a:ext cx="5165856" cy="3036178"/>
              <a:chOff x="-7559" y="1281302"/>
              <a:chExt cx="5165856" cy="3246863"/>
            </a:xfrm>
            <a:solidFill>
              <a:schemeClr val="bg1">
                <a:lumMod val="75000"/>
              </a:schemeClr>
            </a:solidFill>
          </p:grpSpPr>
          <p:sp>
            <p:nvSpPr>
              <p:cNvPr id="23" name="Freeform 53"/>
              <p:cNvSpPr>
                <a:spLocks noChangeAspect="1"/>
              </p:cNvSpPr>
              <p:nvPr/>
            </p:nvSpPr>
            <p:spPr bwMode="gray">
              <a:xfrm>
                <a:off x="4629805" y="4186163"/>
                <a:ext cx="52565" cy="6205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 name="Freeform 54"/>
              <p:cNvSpPr>
                <a:spLocks noChangeAspect="1"/>
              </p:cNvSpPr>
              <p:nvPr/>
            </p:nvSpPr>
            <p:spPr bwMode="gray">
              <a:xfrm>
                <a:off x="4173800" y="3653677"/>
                <a:ext cx="583475" cy="50073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 name="Freeform 55"/>
              <p:cNvSpPr>
                <a:spLocks noChangeAspect="1"/>
              </p:cNvSpPr>
              <p:nvPr/>
            </p:nvSpPr>
            <p:spPr bwMode="gray">
              <a:xfrm>
                <a:off x="4813994" y="4184719"/>
                <a:ext cx="111702" cy="13276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 name="Freeform 56"/>
              <p:cNvSpPr>
                <a:spLocks noChangeAspect="1"/>
              </p:cNvSpPr>
              <p:nvPr/>
            </p:nvSpPr>
            <p:spPr bwMode="gray">
              <a:xfrm>
                <a:off x="4903355" y="4062060"/>
                <a:ext cx="82791" cy="142862"/>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 name="Freeform 57"/>
              <p:cNvSpPr>
                <a:spLocks noChangeAspect="1"/>
              </p:cNvSpPr>
              <p:nvPr/>
            </p:nvSpPr>
            <p:spPr bwMode="gray">
              <a:xfrm>
                <a:off x="4777198" y="3809526"/>
                <a:ext cx="42052" cy="3751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 name="Freeform 58"/>
              <p:cNvSpPr>
                <a:spLocks noChangeAspect="1"/>
              </p:cNvSpPr>
              <p:nvPr/>
            </p:nvSpPr>
            <p:spPr bwMode="gray">
              <a:xfrm>
                <a:off x="3413129" y="2727238"/>
                <a:ext cx="159010" cy="83697"/>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 name="Freeform 59"/>
              <p:cNvSpPr>
                <a:spLocks noChangeAspect="1"/>
              </p:cNvSpPr>
              <p:nvPr/>
            </p:nvSpPr>
            <p:spPr bwMode="gray">
              <a:xfrm>
                <a:off x="3386846" y="2773416"/>
                <a:ext cx="109073" cy="89469"/>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 name="Freeform 60"/>
              <p:cNvSpPr>
                <a:spLocks noChangeAspect="1"/>
              </p:cNvSpPr>
              <p:nvPr/>
            </p:nvSpPr>
            <p:spPr bwMode="gray">
              <a:xfrm>
                <a:off x="3438097" y="2792176"/>
                <a:ext cx="3943" cy="5772"/>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 name="Freeform 61"/>
              <p:cNvSpPr>
                <a:spLocks noChangeAspect="1"/>
              </p:cNvSpPr>
              <p:nvPr/>
            </p:nvSpPr>
            <p:spPr bwMode="gray">
              <a:xfrm>
                <a:off x="3447296" y="2795062"/>
                <a:ext cx="3943" cy="2886"/>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 name="Freeform 62"/>
              <p:cNvSpPr>
                <a:spLocks noChangeAspect="1"/>
              </p:cNvSpPr>
              <p:nvPr/>
            </p:nvSpPr>
            <p:spPr bwMode="gray">
              <a:xfrm>
                <a:off x="3431526" y="2797948"/>
                <a:ext cx="2628" cy="2886"/>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 name="Freeform 63"/>
              <p:cNvSpPr>
                <a:spLocks noChangeAspect="1"/>
              </p:cNvSpPr>
              <p:nvPr/>
            </p:nvSpPr>
            <p:spPr bwMode="gray">
              <a:xfrm>
                <a:off x="3286972" y="2826809"/>
                <a:ext cx="207633" cy="17316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 name="Freeform 64"/>
              <p:cNvSpPr>
                <a:spLocks noChangeAspect="1"/>
              </p:cNvSpPr>
              <p:nvPr/>
            </p:nvSpPr>
            <p:spPr bwMode="gray">
              <a:xfrm>
                <a:off x="3788971" y="3395371"/>
                <a:ext cx="156382" cy="181824"/>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 name="Freeform 65"/>
              <p:cNvSpPr>
                <a:spLocks noChangeAspect="1"/>
              </p:cNvSpPr>
              <p:nvPr/>
            </p:nvSpPr>
            <p:spPr bwMode="gray">
              <a:xfrm>
                <a:off x="3933525" y="3577195"/>
                <a:ext cx="132728" cy="46178"/>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 name="Freeform 66"/>
              <p:cNvSpPr>
                <a:spLocks noChangeAspect="1"/>
              </p:cNvSpPr>
              <p:nvPr/>
            </p:nvSpPr>
            <p:spPr bwMode="gray">
              <a:xfrm>
                <a:off x="3986090" y="3415574"/>
                <a:ext cx="143241" cy="134204"/>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 name="Freeform 67"/>
              <p:cNvSpPr>
                <a:spLocks noChangeAspect="1"/>
              </p:cNvSpPr>
              <p:nvPr/>
            </p:nvSpPr>
            <p:spPr bwMode="gray">
              <a:xfrm>
                <a:off x="4555110" y="3549777"/>
                <a:ext cx="57822" cy="34633"/>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8" name="Freeform 68"/>
              <p:cNvSpPr>
                <a:spLocks noChangeAspect="1"/>
              </p:cNvSpPr>
              <p:nvPr/>
            </p:nvSpPr>
            <p:spPr bwMode="gray">
              <a:xfrm>
                <a:off x="4448665" y="3525246"/>
                <a:ext cx="143241" cy="12843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9" name="Group 69"/>
              <p:cNvGrpSpPr>
                <a:grpSpLocks noChangeAspect="1"/>
              </p:cNvGrpSpPr>
              <p:nvPr/>
            </p:nvGrpSpPr>
            <p:grpSpPr bwMode="gray">
              <a:xfrm>
                <a:off x="4105676" y="3186128"/>
                <a:ext cx="134042" cy="210685"/>
                <a:chOff x="3802" y="2280"/>
                <a:chExt cx="102" cy="146"/>
              </a:xfrm>
              <a:grpFill/>
            </p:grpSpPr>
            <p:sp>
              <p:nvSpPr>
                <p:cNvPr id="367"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8"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9"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0"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1"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2"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3"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4"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5"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6"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7"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40" name="Freeform 81"/>
              <p:cNvSpPr>
                <a:spLocks noChangeAspect="1"/>
              </p:cNvSpPr>
              <p:nvPr/>
            </p:nvSpPr>
            <p:spPr bwMode="gray">
              <a:xfrm>
                <a:off x="4058367" y="3404029"/>
                <a:ext cx="19712" cy="17317"/>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1" name="Freeform 82"/>
              <p:cNvSpPr>
                <a:spLocks noChangeAspect="1"/>
              </p:cNvSpPr>
              <p:nvPr/>
            </p:nvSpPr>
            <p:spPr bwMode="gray">
              <a:xfrm>
                <a:off x="4088593" y="3535346"/>
                <a:ext cx="3943" cy="129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2" name="Freeform 83"/>
              <p:cNvSpPr>
                <a:spLocks noChangeAspect="1"/>
              </p:cNvSpPr>
              <p:nvPr/>
            </p:nvSpPr>
            <p:spPr bwMode="gray">
              <a:xfrm>
                <a:off x="4213435" y="3616157"/>
                <a:ext cx="35482" cy="17317"/>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3" name="Freeform 84"/>
              <p:cNvSpPr>
                <a:spLocks noChangeAspect="1"/>
              </p:cNvSpPr>
              <p:nvPr/>
            </p:nvSpPr>
            <p:spPr bwMode="gray">
              <a:xfrm>
                <a:off x="4196352" y="3627702"/>
                <a:ext cx="22341" cy="20203"/>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4" name="Freeform 85"/>
              <p:cNvSpPr>
                <a:spLocks noChangeAspect="1"/>
              </p:cNvSpPr>
              <p:nvPr/>
            </p:nvSpPr>
            <p:spPr bwMode="gray">
              <a:xfrm>
                <a:off x="4259430" y="3528132"/>
                <a:ext cx="42052" cy="17317"/>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5" name="Freeform 86"/>
              <p:cNvSpPr>
                <a:spLocks noChangeAspect="1"/>
              </p:cNvSpPr>
              <p:nvPr/>
            </p:nvSpPr>
            <p:spPr bwMode="gray">
              <a:xfrm>
                <a:off x="4129331" y="3457422"/>
                <a:ext cx="90676" cy="1168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6" name="Freeform 87"/>
              <p:cNvSpPr>
                <a:spLocks noChangeAspect="1"/>
              </p:cNvSpPr>
              <p:nvPr/>
            </p:nvSpPr>
            <p:spPr bwMode="gray">
              <a:xfrm>
                <a:off x="4251545" y="3448763"/>
                <a:ext cx="21026" cy="49064"/>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7" name="Freeform 88"/>
              <p:cNvSpPr>
                <a:spLocks noChangeAspect="1"/>
              </p:cNvSpPr>
              <p:nvPr/>
            </p:nvSpPr>
            <p:spPr bwMode="gray">
              <a:xfrm>
                <a:off x="4302796" y="3490612"/>
                <a:ext cx="149811" cy="138533"/>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8" name="Freeform 89"/>
              <p:cNvSpPr>
                <a:spLocks noChangeAspect="1"/>
              </p:cNvSpPr>
              <p:nvPr/>
            </p:nvSpPr>
            <p:spPr bwMode="gray">
              <a:xfrm>
                <a:off x="4590592" y="3525246"/>
                <a:ext cx="34167" cy="34633"/>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9" name="Freeform 90"/>
              <p:cNvSpPr>
                <a:spLocks noChangeAspect="1"/>
              </p:cNvSpPr>
              <p:nvPr/>
            </p:nvSpPr>
            <p:spPr bwMode="gray">
              <a:xfrm>
                <a:off x="3887530" y="3109647"/>
                <a:ext cx="103817" cy="239546"/>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0" name="Freeform 91"/>
              <p:cNvSpPr>
                <a:spLocks noChangeAspect="1"/>
              </p:cNvSpPr>
              <p:nvPr/>
            </p:nvSpPr>
            <p:spPr bwMode="gray">
              <a:xfrm>
                <a:off x="3995289" y="3375168"/>
                <a:ext cx="139298" cy="95241"/>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1" name="Freeform 92"/>
              <p:cNvSpPr>
                <a:spLocks noChangeAspect="1"/>
              </p:cNvSpPr>
              <p:nvPr/>
            </p:nvSpPr>
            <p:spPr bwMode="gray">
              <a:xfrm>
                <a:off x="3859934" y="3378054"/>
                <a:ext cx="59136" cy="85140"/>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2" name="Freeform 93"/>
              <p:cNvSpPr>
                <a:spLocks noChangeAspect="1"/>
              </p:cNvSpPr>
              <p:nvPr/>
            </p:nvSpPr>
            <p:spPr bwMode="gray">
              <a:xfrm>
                <a:off x="3823138" y="3151495"/>
                <a:ext cx="113015" cy="243876"/>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3" name="Freeform 94"/>
              <p:cNvSpPr>
                <a:spLocks noChangeAspect="1"/>
              </p:cNvSpPr>
              <p:nvPr/>
            </p:nvSpPr>
            <p:spPr bwMode="gray">
              <a:xfrm>
                <a:off x="3745604" y="3020178"/>
                <a:ext cx="127471" cy="303041"/>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4" name="Freeform 95"/>
              <p:cNvSpPr>
                <a:spLocks noChangeAspect="1"/>
              </p:cNvSpPr>
              <p:nvPr/>
            </p:nvSpPr>
            <p:spPr bwMode="gray">
              <a:xfrm>
                <a:off x="3890158" y="3251066"/>
                <a:ext cx="76220" cy="67824"/>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5" name="Freeform 96"/>
              <p:cNvSpPr>
                <a:spLocks noChangeAspect="1"/>
              </p:cNvSpPr>
              <p:nvPr/>
            </p:nvSpPr>
            <p:spPr bwMode="gray">
              <a:xfrm>
                <a:off x="3859934" y="3121191"/>
                <a:ext cx="103817" cy="141419"/>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56" name="Group 97"/>
              <p:cNvGrpSpPr>
                <a:grpSpLocks noChangeAspect="1"/>
              </p:cNvGrpSpPr>
              <p:nvPr/>
            </p:nvGrpSpPr>
            <p:grpSpPr bwMode="gray">
              <a:xfrm>
                <a:off x="3292228" y="2857113"/>
                <a:ext cx="526968" cy="533929"/>
                <a:chOff x="3183" y="2052"/>
                <a:chExt cx="401" cy="370"/>
              </a:xfrm>
              <a:grpFill/>
            </p:grpSpPr>
            <p:sp>
              <p:nvSpPr>
                <p:cNvPr id="360"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1"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2"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3"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4"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5"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6"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57" name="Freeform 105"/>
              <p:cNvSpPr>
                <a:spLocks noChangeAspect="1"/>
              </p:cNvSpPr>
              <p:nvPr/>
            </p:nvSpPr>
            <p:spPr bwMode="gray">
              <a:xfrm>
                <a:off x="4146415" y="3073570"/>
                <a:ext cx="24969" cy="5772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58" name="Group 106"/>
              <p:cNvGrpSpPr>
                <a:grpSpLocks noChangeAspect="1"/>
              </p:cNvGrpSpPr>
              <p:nvPr/>
            </p:nvGrpSpPr>
            <p:grpSpPr bwMode="gray">
              <a:xfrm>
                <a:off x="4284398" y="2679618"/>
                <a:ext cx="233916" cy="291496"/>
                <a:chOff x="3938" y="1929"/>
                <a:chExt cx="178" cy="202"/>
              </a:xfrm>
              <a:grpFill/>
            </p:grpSpPr>
            <p:sp>
              <p:nvSpPr>
                <p:cNvPr id="356"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7"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8"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9"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59" name="Freeform 111"/>
              <p:cNvSpPr>
                <a:spLocks noChangeAspect="1"/>
              </p:cNvSpPr>
              <p:nvPr/>
            </p:nvSpPr>
            <p:spPr bwMode="gray">
              <a:xfrm>
                <a:off x="4233147" y="2826809"/>
                <a:ext cx="49937" cy="82254"/>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0" name="Freeform 112"/>
              <p:cNvSpPr>
                <a:spLocks noChangeAspect="1"/>
              </p:cNvSpPr>
              <p:nvPr/>
            </p:nvSpPr>
            <p:spPr bwMode="gray">
              <a:xfrm>
                <a:off x="3681212" y="2517996"/>
                <a:ext cx="456005" cy="245319"/>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1" name="Freeform 113"/>
              <p:cNvSpPr>
                <a:spLocks noChangeAspect="1"/>
              </p:cNvSpPr>
              <p:nvPr/>
            </p:nvSpPr>
            <p:spPr bwMode="gray">
              <a:xfrm>
                <a:off x="3980834" y="3160153"/>
                <a:ext cx="34167" cy="33191"/>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2" name="Freeform 114"/>
              <p:cNvSpPr>
                <a:spLocks noChangeAspect="1"/>
              </p:cNvSpPr>
              <p:nvPr/>
            </p:nvSpPr>
            <p:spPr bwMode="gray">
              <a:xfrm>
                <a:off x="3476207" y="2484806"/>
                <a:ext cx="883097" cy="67390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3" name="Freeform 115"/>
              <p:cNvSpPr>
                <a:spLocks noChangeAspect="1"/>
              </p:cNvSpPr>
              <p:nvPr/>
            </p:nvSpPr>
            <p:spPr bwMode="gray">
              <a:xfrm>
                <a:off x="4208179" y="2734454"/>
                <a:ext cx="90676" cy="109672"/>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64" name="Group 116"/>
              <p:cNvGrpSpPr>
                <a:grpSpLocks noChangeAspect="1"/>
              </p:cNvGrpSpPr>
              <p:nvPr/>
            </p:nvGrpSpPr>
            <p:grpSpPr bwMode="gray">
              <a:xfrm>
                <a:off x="2696926" y="1281303"/>
                <a:ext cx="2461371" cy="1489228"/>
                <a:chOff x="2730" y="960"/>
                <a:chExt cx="1873" cy="1032"/>
              </a:xfrm>
              <a:grpFill/>
            </p:grpSpPr>
            <p:grpSp>
              <p:nvGrpSpPr>
                <p:cNvPr id="339" name="Group 117"/>
                <p:cNvGrpSpPr>
                  <a:grpSpLocks noChangeAspect="1"/>
                </p:cNvGrpSpPr>
                <p:nvPr/>
              </p:nvGrpSpPr>
              <p:grpSpPr bwMode="gray">
                <a:xfrm>
                  <a:off x="3044" y="960"/>
                  <a:ext cx="1473" cy="481"/>
                  <a:chOff x="3044" y="960"/>
                  <a:chExt cx="1473" cy="481"/>
                </a:xfrm>
                <a:grpFill/>
              </p:grpSpPr>
              <p:sp>
                <p:nvSpPr>
                  <p:cNvPr id="343"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4"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5"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6"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7"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8"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9"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0"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1"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2"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3"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4"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5"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40"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1"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2"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65" name="Group 135"/>
              <p:cNvGrpSpPr>
                <a:grpSpLocks noChangeAspect="1"/>
              </p:cNvGrpSpPr>
              <p:nvPr/>
            </p:nvGrpSpPr>
            <p:grpSpPr bwMode="gray">
              <a:xfrm>
                <a:off x="2791543" y="2751771"/>
                <a:ext cx="536166" cy="532486"/>
                <a:chOff x="2802" y="1979"/>
                <a:chExt cx="408" cy="369"/>
              </a:xfrm>
              <a:grpFill/>
            </p:grpSpPr>
            <p:sp>
              <p:nvSpPr>
                <p:cNvPr id="310"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11" name="Group 137"/>
                <p:cNvGrpSpPr>
                  <a:grpSpLocks noChangeAspect="1"/>
                </p:cNvGrpSpPr>
                <p:nvPr/>
              </p:nvGrpSpPr>
              <p:grpSpPr bwMode="gray">
                <a:xfrm>
                  <a:off x="2889" y="2101"/>
                  <a:ext cx="17" cy="51"/>
                  <a:chOff x="2889" y="2101"/>
                  <a:chExt cx="17" cy="51"/>
                </a:xfrm>
                <a:grpFill/>
              </p:grpSpPr>
              <p:sp>
                <p:nvSpPr>
                  <p:cNvPr id="336"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7"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8"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12"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13" name="Group 142"/>
                <p:cNvGrpSpPr>
                  <a:grpSpLocks noChangeAspect="1"/>
                </p:cNvGrpSpPr>
                <p:nvPr/>
              </p:nvGrpSpPr>
              <p:grpSpPr bwMode="gray">
                <a:xfrm>
                  <a:off x="2896" y="2116"/>
                  <a:ext cx="231" cy="189"/>
                  <a:chOff x="2896" y="2116"/>
                  <a:chExt cx="231" cy="189"/>
                </a:xfrm>
                <a:grpFill/>
              </p:grpSpPr>
              <p:sp>
                <p:nvSpPr>
                  <p:cNvPr id="334"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5"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314" name="Group 145"/>
                <p:cNvGrpSpPr>
                  <a:grpSpLocks noChangeAspect="1"/>
                </p:cNvGrpSpPr>
                <p:nvPr/>
              </p:nvGrpSpPr>
              <p:grpSpPr bwMode="gray">
                <a:xfrm>
                  <a:off x="2984" y="2276"/>
                  <a:ext cx="114" cy="72"/>
                  <a:chOff x="2984" y="2276"/>
                  <a:chExt cx="114" cy="72"/>
                </a:xfrm>
                <a:grpFill/>
              </p:grpSpPr>
              <p:sp>
                <p:nvSpPr>
                  <p:cNvPr id="332"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3"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15"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16" name="Group 149"/>
                <p:cNvGrpSpPr>
                  <a:grpSpLocks noChangeAspect="1"/>
                </p:cNvGrpSpPr>
                <p:nvPr/>
              </p:nvGrpSpPr>
              <p:grpSpPr bwMode="gray">
                <a:xfrm>
                  <a:off x="3086" y="2189"/>
                  <a:ext cx="85" cy="114"/>
                  <a:chOff x="3086" y="2189"/>
                  <a:chExt cx="85" cy="114"/>
                </a:xfrm>
                <a:grpFill/>
              </p:grpSpPr>
              <p:sp>
                <p:nvSpPr>
                  <p:cNvPr id="330"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1"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17"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18" name="Group 153"/>
                <p:cNvGrpSpPr>
                  <a:grpSpLocks noChangeAspect="1"/>
                </p:cNvGrpSpPr>
                <p:nvPr/>
              </p:nvGrpSpPr>
              <p:grpSpPr bwMode="gray">
                <a:xfrm>
                  <a:off x="3000" y="2012"/>
                  <a:ext cx="210" cy="192"/>
                  <a:chOff x="3000" y="2012"/>
                  <a:chExt cx="210" cy="192"/>
                </a:xfrm>
                <a:grpFill/>
              </p:grpSpPr>
              <p:sp>
                <p:nvSpPr>
                  <p:cNvPr id="328"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9"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19"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0"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1"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22" name="Group 159"/>
                <p:cNvGrpSpPr>
                  <a:grpSpLocks noChangeAspect="1"/>
                </p:cNvGrpSpPr>
                <p:nvPr/>
              </p:nvGrpSpPr>
              <p:grpSpPr bwMode="gray">
                <a:xfrm>
                  <a:off x="2802" y="1979"/>
                  <a:ext cx="205" cy="88"/>
                  <a:chOff x="2802" y="1979"/>
                  <a:chExt cx="205" cy="88"/>
                </a:xfrm>
                <a:grpFill/>
              </p:grpSpPr>
              <p:sp>
                <p:nvSpPr>
                  <p:cNvPr id="326"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7"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23"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4"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5"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66" name="Freeform 165"/>
              <p:cNvSpPr>
                <a:spLocks noChangeAspect="1"/>
              </p:cNvSpPr>
              <p:nvPr/>
            </p:nvSpPr>
            <p:spPr bwMode="gray">
              <a:xfrm>
                <a:off x="3041228" y="2767644"/>
                <a:ext cx="44681" cy="50507"/>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7" name="Freeform 166"/>
              <p:cNvSpPr>
                <a:spLocks noChangeAspect="1"/>
              </p:cNvSpPr>
              <p:nvPr/>
            </p:nvSpPr>
            <p:spPr bwMode="gray">
              <a:xfrm>
                <a:off x="3085909" y="2429970"/>
                <a:ext cx="586103" cy="34344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8" name="Freeform 167"/>
              <p:cNvSpPr>
                <a:spLocks noChangeAspect="1"/>
              </p:cNvSpPr>
              <p:nvPr/>
            </p:nvSpPr>
            <p:spPr bwMode="gray">
              <a:xfrm>
                <a:off x="2989978" y="2720024"/>
                <a:ext cx="97246" cy="519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9" name="Freeform 168"/>
              <p:cNvSpPr>
                <a:spLocks noChangeAspect="1"/>
              </p:cNvSpPr>
              <p:nvPr/>
            </p:nvSpPr>
            <p:spPr bwMode="gray">
              <a:xfrm>
                <a:off x="3222579" y="2675289"/>
                <a:ext cx="247057" cy="176052"/>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0" name="Freeform 169"/>
              <p:cNvSpPr>
                <a:spLocks noChangeAspect="1"/>
              </p:cNvSpPr>
              <p:nvPr/>
            </p:nvSpPr>
            <p:spPr bwMode="gray">
              <a:xfrm>
                <a:off x="3171328" y="2735897"/>
                <a:ext cx="205005" cy="155849"/>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71" name="Group 170"/>
              <p:cNvGrpSpPr>
                <a:grpSpLocks noChangeAspect="1"/>
              </p:cNvGrpSpPr>
              <p:nvPr/>
            </p:nvGrpSpPr>
            <p:grpSpPr bwMode="gray">
              <a:xfrm>
                <a:off x="3060941" y="2756099"/>
                <a:ext cx="80163" cy="70710"/>
                <a:chOff x="3007" y="1982"/>
                <a:chExt cx="61" cy="49"/>
              </a:xfrm>
              <a:grpFill/>
            </p:grpSpPr>
            <p:sp>
              <p:nvSpPr>
                <p:cNvPr id="308"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9"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72" name="Freeform 173"/>
              <p:cNvSpPr>
                <a:spLocks noChangeAspect="1"/>
              </p:cNvSpPr>
              <p:nvPr/>
            </p:nvSpPr>
            <p:spPr bwMode="gray">
              <a:xfrm>
                <a:off x="2062201" y="2064879"/>
                <a:ext cx="157696" cy="118330"/>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73" name="Group 222"/>
              <p:cNvGrpSpPr>
                <a:grpSpLocks noChangeAspect="1"/>
              </p:cNvGrpSpPr>
              <p:nvPr/>
            </p:nvGrpSpPr>
            <p:grpSpPr bwMode="gray">
              <a:xfrm>
                <a:off x="2569456" y="1281302"/>
                <a:ext cx="237858" cy="269851"/>
                <a:chOff x="3202" y="1036"/>
                <a:chExt cx="181" cy="187"/>
              </a:xfrm>
              <a:grpFill/>
            </p:grpSpPr>
            <p:sp>
              <p:nvSpPr>
                <p:cNvPr id="302"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3"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4"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5"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6"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7"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74" name="Freeform 229"/>
              <p:cNvSpPr>
                <a:spLocks noChangeAspect="1"/>
              </p:cNvSpPr>
              <p:nvPr/>
            </p:nvSpPr>
            <p:spPr bwMode="gray">
              <a:xfrm>
                <a:off x="1780976" y="2297209"/>
                <a:ext cx="5257" cy="5772"/>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5" name="Freeform 230"/>
              <p:cNvSpPr>
                <a:spLocks noChangeAspect="1"/>
              </p:cNvSpPr>
              <p:nvPr/>
            </p:nvSpPr>
            <p:spPr bwMode="gray">
              <a:xfrm>
                <a:off x="2060886" y="1773383"/>
                <a:ext cx="38110" cy="40405"/>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6" name="Freeform 231"/>
              <p:cNvSpPr>
                <a:spLocks noChangeAspect="1"/>
              </p:cNvSpPr>
              <p:nvPr/>
            </p:nvSpPr>
            <p:spPr bwMode="gray">
              <a:xfrm>
                <a:off x="2010949" y="1867180"/>
                <a:ext cx="38110" cy="28861"/>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7" name="Freeform 232"/>
              <p:cNvSpPr>
                <a:spLocks noChangeAspect="1"/>
              </p:cNvSpPr>
              <p:nvPr/>
            </p:nvSpPr>
            <p:spPr bwMode="gray">
              <a:xfrm>
                <a:off x="1782290" y="2292881"/>
                <a:ext cx="11828" cy="4330"/>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8" name="Freeform 233"/>
              <p:cNvSpPr>
                <a:spLocks noChangeAspect="1"/>
              </p:cNvSpPr>
              <p:nvPr/>
            </p:nvSpPr>
            <p:spPr bwMode="gray">
              <a:xfrm>
                <a:off x="1364396" y="1281302"/>
                <a:ext cx="797679" cy="1013021"/>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9" name="Freeform 234"/>
              <p:cNvSpPr>
                <a:spLocks noChangeAspect="1"/>
              </p:cNvSpPr>
              <p:nvPr/>
            </p:nvSpPr>
            <p:spPr bwMode="gray">
              <a:xfrm>
                <a:off x="1624594" y="1901814"/>
                <a:ext cx="43367" cy="47621"/>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0" name="Freeform 235"/>
              <p:cNvSpPr>
                <a:spLocks noChangeAspect="1"/>
              </p:cNvSpPr>
              <p:nvPr/>
            </p:nvSpPr>
            <p:spPr bwMode="gray">
              <a:xfrm>
                <a:off x="1422218" y="1491987"/>
                <a:ext cx="43367" cy="17317"/>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81" name="Group 236"/>
              <p:cNvGrpSpPr>
                <a:grpSpLocks noChangeAspect="1"/>
              </p:cNvGrpSpPr>
              <p:nvPr/>
            </p:nvGrpSpPr>
            <p:grpSpPr bwMode="gray">
              <a:xfrm>
                <a:off x="1243496" y="3287142"/>
                <a:ext cx="668894" cy="1241023"/>
                <a:chOff x="1624" y="2350"/>
                <a:chExt cx="509" cy="860"/>
              </a:xfrm>
              <a:grpFill/>
            </p:grpSpPr>
            <p:sp>
              <p:nvSpPr>
                <p:cNvPr id="277"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8"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9"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0"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1"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2"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3"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4"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5"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6"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7"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8"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9"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0"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1"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2"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3"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4"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5"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6"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7"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8"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9"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0"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1"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82" name="Freeform 262"/>
              <p:cNvSpPr>
                <a:spLocks noChangeAspect="1"/>
              </p:cNvSpPr>
              <p:nvPr/>
            </p:nvSpPr>
            <p:spPr bwMode="gray">
              <a:xfrm>
                <a:off x="1152821" y="3245294"/>
                <a:ext cx="61765" cy="67824"/>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3" name="Freeform 263"/>
              <p:cNvSpPr>
                <a:spLocks noChangeAspect="1"/>
              </p:cNvSpPr>
              <p:nvPr/>
            </p:nvSpPr>
            <p:spPr bwMode="gray">
              <a:xfrm>
                <a:off x="1218527" y="3331877"/>
                <a:ext cx="84105" cy="389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4" name="Freeform 264"/>
              <p:cNvSpPr>
                <a:spLocks noChangeAspect="1"/>
              </p:cNvSpPr>
              <p:nvPr/>
            </p:nvSpPr>
            <p:spPr bwMode="gray">
              <a:xfrm>
                <a:off x="1085800" y="3199116"/>
                <a:ext cx="56508" cy="67824"/>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5" name="Freeform 265"/>
              <p:cNvSpPr>
                <a:spLocks noChangeAspect="1"/>
              </p:cNvSpPr>
              <p:nvPr/>
            </p:nvSpPr>
            <p:spPr bwMode="gray">
              <a:xfrm>
                <a:off x="1129166" y="3189014"/>
                <a:ext cx="15770" cy="41849"/>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6" name="Freeform 266"/>
              <p:cNvSpPr>
                <a:spLocks noChangeAspect="1"/>
              </p:cNvSpPr>
              <p:nvPr/>
            </p:nvSpPr>
            <p:spPr bwMode="gray">
              <a:xfrm>
                <a:off x="1117339" y="3255395"/>
                <a:ext cx="32854" cy="20203"/>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7" name="Freeform 267"/>
              <p:cNvSpPr>
                <a:spLocks noChangeAspect="1"/>
              </p:cNvSpPr>
              <p:nvPr/>
            </p:nvSpPr>
            <p:spPr bwMode="gray">
              <a:xfrm>
                <a:off x="1177789" y="3307345"/>
                <a:ext cx="47309" cy="46178"/>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8" name="Freeform 268"/>
              <p:cNvSpPr>
                <a:spLocks noChangeAspect="1"/>
              </p:cNvSpPr>
              <p:nvPr/>
            </p:nvSpPr>
            <p:spPr bwMode="gray">
              <a:xfrm>
                <a:off x="1126538" y="3229420"/>
                <a:ext cx="88047" cy="49064"/>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9" name="Freeform 269"/>
              <p:cNvSpPr>
                <a:spLocks noChangeAspect="1"/>
              </p:cNvSpPr>
              <p:nvPr/>
            </p:nvSpPr>
            <p:spPr bwMode="gray">
              <a:xfrm>
                <a:off x="728355" y="2940810"/>
                <a:ext cx="434978" cy="311699"/>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90" name="Group 270"/>
              <p:cNvGrpSpPr>
                <a:grpSpLocks noChangeAspect="1"/>
              </p:cNvGrpSpPr>
              <p:nvPr/>
            </p:nvGrpSpPr>
            <p:grpSpPr bwMode="gray">
              <a:xfrm>
                <a:off x="-7559" y="1852750"/>
                <a:ext cx="1461316" cy="1223707"/>
                <a:chOff x="672" y="1356"/>
                <a:chExt cx="1112" cy="848"/>
              </a:xfrm>
              <a:grpFill/>
            </p:grpSpPr>
            <p:grpSp>
              <p:nvGrpSpPr>
                <p:cNvPr id="265" name="Group 271"/>
                <p:cNvGrpSpPr>
                  <a:grpSpLocks noChangeAspect="1"/>
                </p:cNvGrpSpPr>
                <p:nvPr/>
              </p:nvGrpSpPr>
              <p:grpSpPr bwMode="gray">
                <a:xfrm>
                  <a:off x="672" y="1356"/>
                  <a:ext cx="418" cy="413"/>
                  <a:chOff x="672" y="1356"/>
                  <a:chExt cx="418" cy="413"/>
                </a:xfrm>
                <a:grpFill/>
              </p:grpSpPr>
              <p:sp>
                <p:nvSpPr>
                  <p:cNvPr id="272"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3"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4"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5"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6"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266" name="Group 277"/>
                <p:cNvGrpSpPr>
                  <a:grpSpLocks noChangeAspect="1"/>
                </p:cNvGrpSpPr>
                <p:nvPr/>
              </p:nvGrpSpPr>
              <p:grpSpPr bwMode="gray">
                <a:xfrm>
                  <a:off x="1149" y="1865"/>
                  <a:ext cx="635" cy="339"/>
                  <a:chOff x="1149" y="1865"/>
                  <a:chExt cx="635" cy="339"/>
                </a:xfrm>
                <a:grpFill/>
              </p:grpSpPr>
              <p:sp>
                <p:nvSpPr>
                  <p:cNvPr id="267"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8"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9"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0"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1"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grpSp>
            <p:nvGrpSpPr>
              <p:cNvPr id="91" name="Group 283"/>
              <p:cNvGrpSpPr>
                <a:grpSpLocks noChangeAspect="1"/>
              </p:cNvGrpSpPr>
              <p:nvPr/>
            </p:nvGrpSpPr>
            <p:grpSpPr bwMode="gray">
              <a:xfrm>
                <a:off x="382739" y="1281302"/>
                <a:ext cx="1273395" cy="1474797"/>
                <a:chOff x="969" y="960"/>
                <a:chExt cx="969" cy="1022"/>
              </a:xfrm>
              <a:grpFill/>
            </p:grpSpPr>
            <p:sp>
              <p:nvSpPr>
                <p:cNvPr id="236"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7"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8"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9"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0"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1"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2"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3"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4"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5"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6"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7"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8"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9"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0"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1"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2"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3"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4"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5"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6"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7"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8"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9"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0"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1"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2"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3"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4"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92" name="Freeform 313"/>
              <p:cNvSpPr>
                <a:spLocks noChangeAspect="1"/>
              </p:cNvSpPr>
              <p:nvPr/>
            </p:nvSpPr>
            <p:spPr bwMode="gray">
              <a:xfrm rot="21085610">
                <a:off x="1289491" y="3024507"/>
                <a:ext cx="10513" cy="5772"/>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3" name="Freeform 314"/>
              <p:cNvSpPr>
                <a:spLocks noChangeAspect="1"/>
              </p:cNvSpPr>
              <p:nvPr/>
            </p:nvSpPr>
            <p:spPr bwMode="gray">
              <a:xfrm rot="21085610">
                <a:off x="1306574" y="3025950"/>
                <a:ext cx="1315" cy="1443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4" name="Freeform 315"/>
              <p:cNvSpPr>
                <a:spLocks noChangeAspect="1"/>
              </p:cNvSpPr>
              <p:nvPr/>
            </p:nvSpPr>
            <p:spPr bwMode="gray">
              <a:xfrm rot="21085610">
                <a:off x="1306574" y="3059140"/>
                <a:ext cx="2628" cy="1444"/>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5" name="Freeform 316"/>
              <p:cNvSpPr>
                <a:spLocks noChangeAspect="1"/>
              </p:cNvSpPr>
              <p:nvPr/>
            </p:nvSpPr>
            <p:spPr bwMode="gray">
              <a:xfrm rot="21085610">
                <a:off x="1300004" y="3057697"/>
                <a:ext cx="5257" cy="17317"/>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6" name="Freeform 317"/>
              <p:cNvSpPr>
                <a:spLocks noChangeAspect="1"/>
              </p:cNvSpPr>
              <p:nvPr/>
            </p:nvSpPr>
            <p:spPr bwMode="gray">
              <a:xfrm rot="21085610">
                <a:off x="1306574" y="3077900"/>
                <a:ext cx="1315" cy="8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7" name="Freeform 318"/>
              <p:cNvSpPr>
                <a:spLocks noChangeAspect="1"/>
              </p:cNvSpPr>
              <p:nvPr/>
            </p:nvSpPr>
            <p:spPr bwMode="gray">
              <a:xfrm rot="21085610">
                <a:off x="1318402" y="3053368"/>
                <a:ext cx="1315" cy="11544"/>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8" name="Freeform 319"/>
              <p:cNvSpPr>
                <a:spLocks noChangeAspect="1"/>
              </p:cNvSpPr>
              <p:nvPr/>
            </p:nvSpPr>
            <p:spPr bwMode="gray">
              <a:xfrm rot="21085610">
                <a:off x="1324972" y="3063469"/>
                <a:ext cx="3943" cy="129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9" name="Freeform 320"/>
              <p:cNvSpPr>
                <a:spLocks noChangeAspect="1"/>
              </p:cNvSpPr>
              <p:nvPr/>
            </p:nvSpPr>
            <p:spPr bwMode="gray">
              <a:xfrm rot="21085610">
                <a:off x="1336799" y="3073570"/>
                <a:ext cx="2628" cy="2886"/>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0" name="Freeform 321"/>
              <p:cNvSpPr>
                <a:spLocks noChangeAspect="1"/>
              </p:cNvSpPr>
              <p:nvPr/>
            </p:nvSpPr>
            <p:spPr bwMode="gray">
              <a:xfrm rot="21085610">
                <a:off x="1331543" y="3086558"/>
                <a:ext cx="3943" cy="1443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1" name="Freeform 322"/>
              <p:cNvSpPr>
                <a:spLocks noChangeAspect="1"/>
              </p:cNvSpPr>
              <p:nvPr/>
            </p:nvSpPr>
            <p:spPr bwMode="gray">
              <a:xfrm rot="21085610">
                <a:off x="1343370" y="3099545"/>
                <a:ext cx="3943" cy="129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2" name="Freeform 323"/>
              <p:cNvSpPr>
                <a:spLocks noChangeAspect="1"/>
              </p:cNvSpPr>
              <p:nvPr/>
            </p:nvSpPr>
            <p:spPr bwMode="gray">
              <a:xfrm rot="21085610">
                <a:off x="1353883" y="3108204"/>
                <a:ext cx="3943" cy="1444"/>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3" name="Freeform 324"/>
              <p:cNvSpPr>
                <a:spLocks noChangeAspect="1"/>
              </p:cNvSpPr>
              <p:nvPr/>
            </p:nvSpPr>
            <p:spPr bwMode="gray">
              <a:xfrm rot="21085610">
                <a:off x="1363082" y="3113976"/>
                <a:ext cx="7885" cy="5772"/>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4" name="Freeform 325"/>
              <p:cNvSpPr>
                <a:spLocks noChangeAspect="1"/>
              </p:cNvSpPr>
              <p:nvPr/>
            </p:nvSpPr>
            <p:spPr bwMode="gray">
              <a:xfrm rot="21085610">
                <a:off x="1352569" y="3129850"/>
                <a:ext cx="5257" cy="8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5" name="Freeform 326"/>
              <p:cNvSpPr>
                <a:spLocks noChangeAspect="1"/>
              </p:cNvSpPr>
              <p:nvPr/>
            </p:nvSpPr>
            <p:spPr bwMode="gray">
              <a:xfrm rot="21085610">
                <a:off x="1305260" y="3076456"/>
                <a:ext cx="2628" cy="4330"/>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6" name="Freeform 327"/>
              <p:cNvSpPr>
                <a:spLocks noChangeAspect="1"/>
              </p:cNvSpPr>
              <p:nvPr/>
            </p:nvSpPr>
            <p:spPr bwMode="gray">
              <a:xfrm rot="21085610">
                <a:off x="1278978" y="3062026"/>
                <a:ext cx="1315" cy="5772"/>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7" name="Freeform 328"/>
              <p:cNvSpPr>
                <a:spLocks noChangeAspect="1"/>
              </p:cNvSpPr>
              <p:nvPr/>
            </p:nvSpPr>
            <p:spPr bwMode="gray">
              <a:xfrm rot="21085610">
                <a:off x="1276349" y="3069242"/>
                <a:ext cx="2628" cy="2886"/>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8" name="Freeform 329"/>
              <p:cNvSpPr>
                <a:spLocks noChangeAspect="1"/>
              </p:cNvSpPr>
              <p:nvPr/>
            </p:nvSpPr>
            <p:spPr bwMode="gray">
              <a:xfrm rot="21085610">
                <a:off x="1268464" y="3072128"/>
                <a:ext cx="5257" cy="5772"/>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9" name="Freeform 330"/>
              <p:cNvSpPr>
                <a:spLocks noChangeAspect="1"/>
              </p:cNvSpPr>
              <p:nvPr/>
            </p:nvSpPr>
            <p:spPr bwMode="gray">
              <a:xfrm rot="20552049">
                <a:off x="1303946" y="3196230"/>
                <a:ext cx="19712" cy="15874"/>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0" name="Freeform 331"/>
              <p:cNvSpPr>
                <a:spLocks noChangeAspect="1"/>
              </p:cNvSpPr>
              <p:nvPr/>
            </p:nvSpPr>
            <p:spPr bwMode="gray">
              <a:xfrm rot="20552049">
                <a:off x="1357825" y="3144280"/>
                <a:ext cx="31539" cy="47621"/>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1" name="Freeform 332"/>
              <p:cNvSpPr>
                <a:spLocks noChangeAspect="1"/>
              </p:cNvSpPr>
              <p:nvPr/>
            </p:nvSpPr>
            <p:spPr bwMode="gray">
              <a:xfrm rot="20552049">
                <a:off x="1452443" y="3173141"/>
                <a:ext cx="1315" cy="1444"/>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2" name="Freeform 333"/>
              <p:cNvSpPr>
                <a:spLocks noChangeAspect="1"/>
              </p:cNvSpPr>
              <p:nvPr/>
            </p:nvSpPr>
            <p:spPr bwMode="gray">
              <a:xfrm rot="20552049">
                <a:off x="1470841" y="3212103"/>
                <a:ext cx="2628" cy="10102"/>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3" name="Freeform 334"/>
              <p:cNvSpPr>
                <a:spLocks noChangeAspect="1"/>
              </p:cNvSpPr>
              <p:nvPr/>
            </p:nvSpPr>
            <p:spPr bwMode="gray">
              <a:xfrm rot="20552049">
                <a:off x="1490553" y="3282813"/>
                <a:ext cx="2628" cy="4330"/>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4" name="Freeform 335"/>
              <p:cNvSpPr>
                <a:spLocks noChangeAspect="1"/>
              </p:cNvSpPr>
              <p:nvPr/>
            </p:nvSpPr>
            <p:spPr bwMode="gray">
              <a:xfrm rot="20552049">
                <a:off x="1485296" y="3295800"/>
                <a:ext cx="7885" cy="1443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5" name="Freeform 336"/>
              <p:cNvSpPr>
                <a:spLocks noChangeAspect="1"/>
              </p:cNvSpPr>
              <p:nvPr/>
            </p:nvSpPr>
            <p:spPr bwMode="gray">
              <a:xfrm rot="20552049">
                <a:off x="1342056" y="3150052"/>
                <a:ext cx="1315" cy="2886"/>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16" name="Group 337"/>
              <p:cNvGrpSpPr>
                <a:grpSpLocks noChangeAspect="1"/>
              </p:cNvGrpSpPr>
              <p:nvPr/>
            </p:nvGrpSpPr>
            <p:grpSpPr bwMode="gray">
              <a:xfrm>
                <a:off x="1335485" y="3152939"/>
                <a:ext cx="23654" cy="40405"/>
                <a:chOff x="1694" y="2257"/>
                <a:chExt cx="18" cy="28"/>
              </a:xfrm>
              <a:grpFill/>
            </p:grpSpPr>
            <p:sp>
              <p:nvSpPr>
                <p:cNvPr id="234"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5"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17" name="Freeform 340"/>
              <p:cNvSpPr>
                <a:spLocks noChangeAspect="1"/>
              </p:cNvSpPr>
              <p:nvPr/>
            </p:nvSpPr>
            <p:spPr bwMode="gray">
              <a:xfrm rot="20552049">
                <a:off x="1399878" y="3161597"/>
                <a:ext cx="13141" cy="11544"/>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8" name="Freeform 341"/>
              <p:cNvSpPr>
                <a:spLocks noChangeAspect="1"/>
              </p:cNvSpPr>
              <p:nvPr/>
            </p:nvSpPr>
            <p:spPr bwMode="gray">
              <a:xfrm rot="20552049">
                <a:off x="1480039" y="3245294"/>
                <a:ext cx="0" cy="4330"/>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9" name="Freeform 342"/>
              <p:cNvSpPr>
                <a:spLocks noChangeAspect="1"/>
              </p:cNvSpPr>
              <p:nvPr/>
            </p:nvSpPr>
            <p:spPr bwMode="gray">
              <a:xfrm rot="20552049">
                <a:off x="1457700" y="3184686"/>
                <a:ext cx="3943" cy="10102"/>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0" name="Freeform 343"/>
              <p:cNvSpPr>
                <a:spLocks noChangeAspect="1"/>
              </p:cNvSpPr>
              <p:nvPr/>
            </p:nvSpPr>
            <p:spPr bwMode="gray">
              <a:xfrm rot="20552049">
                <a:off x="1419589" y="3158711"/>
                <a:ext cx="0" cy="1444"/>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1" name="Freeform 344"/>
              <p:cNvSpPr>
                <a:spLocks noChangeAspect="1"/>
              </p:cNvSpPr>
              <p:nvPr/>
            </p:nvSpPr>
            <p:spPr bwMode="gray">
              <a:xfrm rot="20552049">
                <a:off x="1422218" y="3170255"/>
                <a:ext cx="1315" cy="2886"/>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2" name="Freeform 345"/>
              <p:cNvSpPr>
                <a:spLocks noChangeAspect="1"/>
              </p:cNvSpPr>
              <p:nvPr/>
            </p:nvSpPr>
            <p:spPr bwMode="gray">
              <a:xfrm rot="20552049">
                <a:off x="1464270" y="3200559"/>
                <a:ext cx="2628" cy="7216"/>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3" name="Freeform 346"/>
              <p:cNvSpPr>
                <a:spLocks noChangeAspect="1"/>
              </p:cNvSpPr>
              <p:nvPr/>
            </p:nvSpPr>
            <p:spPr bwMode="gray">
              <a:xfrm rot="20552049">
                <a:off x="1480039" y="3268383"/>
                <a:ext cx="1315" cy="4330"/>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4" name="Freeform 347"/>
              <p:cNvSpPr>
                <a:spLocks noChangeAspect="1"/>
              </p:cNvSpPr>
              <p:nvPr/>
            </p:nvSpPr>
            <p:spPr bwMode="gray">
              <a:xfrm rot="20552049">
                <a:off x="1227726" y="3109647"/>
                <a:ext cx="97246" cy="7071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5" name="Freeform 348"/>
              <p:cNvSpPr>
                <a:spLocks noChangeAspect="1"/>
              </p:cNvSpPr>
              <p:nvPr/>
            </p:nvSpPr>
            <p:spPr bwMode="gray">
              <a:xfrm rot="20552049">
                <a:off x="1243496" y="3147166"/>
                <a:ext cx="3943" cy="8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6" name="Freeform 349"/>
              <p:cNvSpPr>
                <a:spLocks noChangeAspect="1"/>
              </p:cNvSpPr>
              <p:nvPr/>
            </p:nvSpPr>
            <p:spPr bwMode="gray">
              <a:xfrm rot="20552049">
                <a:off x="1278978" y="3118305"/>
                <a:ext cx="9199" cy="129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7" name="Freeform 350"/>
              <p:cNvSpPr>
                <a:spLocks noChangeAspect="1"/>
              </p:cNvSpPr>
              <p:nvPr/>
            </p:nvSpPr>
            <p:spPr bwMode="gray">
              <a:xfrm rot="20552049">
                <a:off x="1443244" y="3170255"/>
                <a:ext cx="0" cy="4330"/>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8" name="Freeform 351"/>
              <p:cNvSpPr>
                <a:spLocks noChangeAspect="1"/>
              </p:cNvSpPr>
              <p:nvPr/>
            </p:nvSpPr>
            <p:spPr bwMode="gray">
              <a:xfrm rot="20552049">
                <a:off x="1477411" y="3230863"/>
                <a:ext cx="1315" cy="5772"/>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29" name="Group 362"/>
              <p:cNvGrpSpPr/>
              <p:nvPr/>
            </p:nvGrpSpPr>
            <p:grpSpPr bwMode="gray">
              <a:xfrm>
                <a:off x="2267205" y="1865738"/>
                <a:ext cx="728030" cy="1008693"/>
                <a:chOff x="4580731" y="1911697"/>
                <a:chExt cx="879476" cy="1109663"/>
              </a:xfrm>
              <a:grpFill/>
            </p:grpSpPr>
            <p:sp>
              <p:nvSpPr>
                <p:cNvPr id="185"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6"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7"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88" name="Group 178"/>
                <p:cNvGrpSpPr>
                  <a:grpSpLocks noChangeAspect="1"/>
                </p:cNvGrpSpPr>
                <p:nvPr/>
              </p:nvGrpSpPr>
              <p:grpSpPr bwMode="gray">
                <a:xfrm>
                  <a:off x="4876006" y="2765772"/>
                  <a:ext cx="204788" cy="242888"/>
                  <a:chOff x="2589" y="1903"/>
                  <a:chExt cx="129" cy="153"/>
                </a:xfrm>
                <a:grpFill/>
              </p:grpSpPr>
              <p:sp>
                <p:nvSpPr>
                  <p:cNvPr id="231"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2"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3"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89"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0"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1"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2"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3"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4"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5"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96" name="Group 189"/>
                <p:cNvGrpSpPr>
                  <a:grpSpLocks noChangeAspect="1"/>
                </p:cNvGrpSpPr>
                <p:nvPr/>
              </p:nvGrpSpPr>
              <p:grpSpPr bwMode="gray">
                <a:xfrm>
                  <a:off x="4679156" y="2659410"/>
                  <a:ext cx="247650" cy="244475"/>
                  <a:chOff x="2465" y="1836"/>
                  <a:chExt cx="156" cy="154"/>
                </a:xfrm>
                <a:grpFill/>
              </p:grpSpPr>
              <p:sp>
                <p:nvSpPr>
                  <p:cNvPr id="229"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0"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197" name="Group 192"/>
                <p:cNvGrpSpPr>
                  <a:grpSpLocks noChangeAspect="1"/>
                </p:cNvGrpSpPr>
                <p:nvPr/>
              </p:nvGrpSpPr>
              <p:grpSpPr bwMode="gray">
                <a:xfrm>
                  <a:off x="4620419" y="2430810"/>
                  <a:ext cx="171450" cy="258763"/>
                  <a:chOff x="2428" y="1692"/>
                  <a:chExt cx="108" cy="163"/>
                </a:xfrm>
                <a:grpFill/>
              </p:grpSpPr>
              <p:sp>
                <p:nvSpPr>
                  <p:cNvPr id="227"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8"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98"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9"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0"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1"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02" name="Group 199"/>
                <p:cNvGrpSpPr>
                  <a:grpSpLocks noChangeAspect="1"/>
                </p:cNvGrpSpPr>
                <p:nvPr/>
              </p:nvGrpSpPr>
              <p:grpSpPr bwMode="gray">
                <a:xfrm>
                  <a:off x="5033169" y="2808635"/>
                  <a:ext cx="68263" cy="68263"/>
                  <a:chOff x="2688" y="1930"/>
                  <a:chExt cx="43" cy="43"/>
                </a:xfrm>
                <a:grpFill/>
              </p:grpSpPr>
              <p:sp>
                <p:nvSpPr>
                  <p:cNvPr id="225"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6"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03"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4"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5"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6"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7"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8"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9"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0"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1"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2"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3"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4"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5"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6"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7"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8"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9"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0"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1"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22" name="Group 359"/>
                <p:cNvGrpSpPr/>
                <p:nvPr/>
              </p:nvGrpSpPr>
              <p:grpSpPr bwMode="gray">
                <a:xfrm>
                  <a:off x="5080794" y="2788583"/>
                  <a:ext cx="75600" cy="108000"/>
                  <a:chOff x="4160739" y="2986112"/>
                  <a:chExt cx="187325" cy="233362"/>
                </a:xfrm>
                <a:grpFill/>
              </p:grpSpPr>
              <p:sp>
                <p:nvSpPr>
                  <p:cNvPr id="223"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4"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grpSp>
            <p:nvGrpSpPr>
              <p:cNvPr id="130" name="Group 368"/>
              <p:cNvGrpSpPr/>
              <p:nvPr/>
            </p:nvGrpSpPr>
            <p:grpSpPr bwMode="gray">
              <a:xfrm>
                <a:off x="2163389" y="2849898"/>
                <a:ext cx="990855" cy="1217934"/>
                <a:chOff x="4455318" y="2994372"/>
                <a:chExt cx="1196974" cy="1339850"/>
              </a:xfrm>
              <a:grpFill/>
            </p:grpSpPr>
            <p:sp>
              <p:nvSpPr>
                <p:cNvPr id="131" name="Freeform 11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2" name="Freeform 11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33" name="Group 367"/>
                <p:cNvGrpSpPr/>
                <p:nvPr/>
              </p:nvGrpSpPr>
              <p:grpSpPr bwMode="gray">
                <a:xfrm>
                  <a:off x="4455318" y="2994372"/>
                  <a:ext cx="1196974" cy="1339850"/>
                  <a:chOff x="4455318" y="2994372"/>
                  <a:chExt cx="1196974" cy="1339850"/>
                </a:xfrm>
                <a:grpFill/>
              </p:grpSpPr>
              <p:sp>
                <p:nvSpPr>
                  <p:cNvPr id="134" name="Freeform 11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5" name="Freeform 11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6" name="Freeform 11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7" name="Freeform 11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8" name="Freeform 11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9" name="Freeform 12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0" name="Freeform 12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1" name="Freeform 12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2" name="Freeform 12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3" name="Freeform 12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4" name="Freeform 12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5" name="Freeform 12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6" name="Freeform 12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7" name="Freeform 12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8"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9" name="Freeform 13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0" name="Freeform 13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1" name="Freeform 13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2" name="Freeform 13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53" name="Group 25"/>
                  <p:cNvGrpSpPr>
                    <a:grpSpLocks noChangeAspect="1"/>
                  </p:cNvGrpSpPr>
                  <p:nvPr/>
                </p:nvGrpSpPr>
                <p:grpSpPr bwMode="gray">
                  <a:xfrm>
                    <a:off x="4961730" y="3769072"/>
                    <a:ext cx="219075" cy="239713"/>
                    <a:chOff x="2643" y="2535"/>
                    <a:chExt cx="138" cy="151"/>
                  </a:xfrm>
                  <a:grpFill/>
                </p:grpSpPr>
                <p:sp>
                  <p:nvSpPr>
                    <p:cNvPr id="183"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4"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54"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5"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6"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7"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8"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9"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0"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1"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2"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3"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4"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5"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6"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7"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8"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9"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0"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1"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2"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3"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4"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5"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6"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7"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8"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9"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80" name="Group 364"/>
                  <p:cNvGrpSpPr>
                    <a:grpSpLocks noChangeAspect="1"/>
                  </p:cNvGrpSpPr>
                  <p:nvPr/>
                </p:nvGrpSpPr>
                <p:grpSpPr bwMode="gray">
                  <a:xfrm>
                    <a:off x="5141117" y="3280172"/>
                    <a:ext cx="289379" cy="349200"/>
                    <a:chOff x="3548063" y="12700"/>
                    <a:chExt cx="5667375" cy="6838950"/>
                  </a:xfrm>
                  <a:grpFill/>
                </p:grpSpPr>
                <p:sp>
                  <p:nvSpPr>
                    <p:cNvPr id="181"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pPr>
                        <a:defRPr/>
                      </a:pPr>
                      <a:endParaRPr lang="en-GB" sz="2400" dirty="0">
                        <a:latin typeface="Arial" panose="020B0604020202020204" pitchFamily="34" charset="0"/>
                      </a:endParaRPr>
                    </a:p>
                  </p:txBody>
                </p:sp>
                <p:sp>
                  <p:nvSpPr>
                    <p:cNvPr id="182"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pPr>
                        <a:defRPr/>
                      </a:pPr>
                      <a:endParaRPr lang="en-GB" sz="2400" dirty="0">
                        <a:latin typeface="Arial" panose="020B0604020202020204" pitchFamily="34" charset="0"/>
                      </a:endParaRPr>
                    </a:p>
                  </p:txBody>
                </p:sp>
              </p:grpSp>
            </p:grpSp>
          </p:grpSp>
        </p:grpSp>
        <p:sp>
          <p:nvSpPr>
            <p:cNvPr id="8" name="Freeform 377"/>
            <p:cNvSpPr/>
            <p:nvPr/>
          </p:nvSpPr>
          <p:spPr>
            <a:xfrm>
              <a:off x="1454150" y="2076450"/>
              <a:ext cx="2273300" cy="689271"/>
            </a:xfrm>
            <a:custGeom>
              <a:avLst/>
              <a:gdLst>
                <a:gd name="connsiteX0" fmla="*/ 0 w 2273300"/>
                <a:gd name="connsiteY0" fmla="*/ 0 h 689271"/>
                <a:gd name="connsiteX1" fmla="*/ 920750 w 2273300"/>
                <a:gd name="connsiteY1" fmla="*/ 673100 h 689271"/>
                <a:gd name="connsiteX2" fmla="*/ 2273300 w 2273300"/>
                <a:gd name="connsiteY2" fmla="*/ 495300 h 689271"/>
              </a:gdLst>
              <a:ahLst/>
              <a:cxnLst>
                <a:cxn ang="0">
                  <a:pos x="connsiteX0" y="connsiteY0"/>
                </a:cxn>
                <a:cxn ang="0">
                  <a:pos x="connsiteX1" y="connsiteY1"/>
                </a:cxn>
                <a:cxn ang="0">
                  <a:pos x="connsiteX2" y="connsiteY2"/>
                </a:cxn>
              </a:cxnLst>
              <a:rect l="l" t="t" r="r" b="b"/>
              <a:pathLst>
                <a:path w="2273300" h="689271">
                  <a:moveTo>
                    <a:pt x="0" y="0"/>
                  </a:moveTo>
                  <a:cubicBezTo>
                    <a:pt x="270933" y="295275"/>
                    <a:pt x="541867" y="590550"/>
                    <a:pt x="920750" y="673100"/>
                  </a:cubicBezTo>
                  <a:cubicBezTo>
                    <a:pt x="1299633" y="755650"/>
                    <a:pt x="2273300" y="495300"/>
                    <a:pt x="2273300" y="49530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9" name="Freeform 410"/>
            <p:cNvSpPr/>
            <p:nvPr/>
          </p:nvSpPr>
          <p:spPr>
            <a:xfrm>
              <a:off x="2795022" y="1822511"/>
              <a:ext cx="1512375" cy="1485900"/>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1511300"/>
                <a:gd name="connsiteY0" fmla="*/ 0 h 1485900"/>
                <a:gd name="connsiteX1" fmla="*/ 920750 w 1511300"/>
                <a:gd name="connsiteY1" fmla="*/ 673100 h 1485900"/>
                <a:gd name="connsiteX2" fmla="*/ 1511300 w 1511300"/>
                <a:gd name="connsiteY2" fmla="*/ 1485900 h 1485900"/>
                <a:gd name="connsiteX0" fmla="*/ 0 w 1512375"/>
                <a:gd name="connsiteY0" fmla="*/ 0 h 1485900"/>
                <a:gd name="connsiteX1" fmla="*/ 1289050 w 1512375"/>
                <a:gd name="connsiteY1" fmla="*/ 355600 h 1485900"/>
                <a:gd name="connsiteX2" fmla="*/ 1511300 w 1512375"/>
                <a:gd name="connsiteY2" fmla="*/ 1485900 h 1485900"/>
              </a:gdLst>
              <a:ahLst/>
              <a:cxnLst>
                <a:cxn ang="0">
                  <a:pos x="connsiteX0" y="connsiteY0"/>
                </a:cxn>
                <a:cxn ang="0">
                  <a:pos x="connsiteX1" y="connsiteY1"/>
                </a:cxn>
                <a:cxn ang="0">
                  <a:pos x="connsiteX2" y="connsiteY2"/>
                </a:cxn>
              </a:cxnLst>
              <a:rect l="l" t="t" r="r" b="b"/>
              <a:pathLst>
                <a:path w="1512375" h="1485900">
                  <a:moveTo>
                    <a:pt x="0" y="0"/>
                  </a:moveTo>
                  <a:cubicBezTo>
                    <a:pt x="270933" y="295275"/>
                    <a:pt x="1037167" y="107950"/>
                    <a:pt x="1289050" y="355600"/>
                  </a:cubicBezTo>
                  <a:cubicBezTo>
                    <a:pt x="1540933" y="603250"/>
                    <a:pt x="1511300" y="1485900"/>
                    <a:pt x="1511300" y="148590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10" name="Freeform 411"/>
            <p:cNvSpPr/>
            <p:nvPr/>
          </p:nvSpPr>
          <p:spPr>
            <a:xfrm>
              <a:off x="2998232" y="1185944"/>
              <a:ext cx="1737364" cy="1366431"/>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1511300"/>
                <a:gd name="connsiteY0" fmla="*/ 0 h 1485900"/>
                <a:gd name="connsiteX1" fmla="*/ 920750 w 1511300"/>
                <a:gd name="connsiteY1" fmla="*/ 673100 h 1485900"/>
                <a:gd name="connsiteX2" fmla="*/ 1511300 w 1511300"/>
                <a:gd name="connsiteY2" fmla="*/ 1485900 h 1485900"/>
                <a:gd name="connsiteX0" fmla="*/ 0 w 1512375"/>
                <a:gd name="connsiteY0" fmla="*/ 0 h 1485900"/>
                <a:gd name="connsiteX1" fmla="*/ 1289050 w 1512375"/>
                <a:gd name="connsiteY1" fmla="*/ 355600 h 1485900"/>
                <a:gd name="connsiteX2" fmla="*/ 1511300 w 1512375"/>
                <a:gd name="connsiteY2" fmla="*/ 1485900 h 1485900"/>
                <a:gd name="connsiteX0" fmla="*/ 0 w 1779341"/>
                <a:gd name="connsiteY0" fmla="*/ 272420 h 1758320"/>
                <a:gd name="connsiteX1" fmla="*/ 1701800 w 1779341"/>
                <a:gd name="connsiteY1" fmla="*/ 50170 h 1758320"/>
                <a:gd name="connsiteX2" fmla="*/ 1511300 w 1779341"/>
                <a:gd name="connsiteY2" fmla="*/ 1758320 h 1758320"/>
                <a:gd name="connsiteX0" fmla="*/ 0 w 1864242"/>
                <a:gd name="connsiteY0" fmla="*/ 239150 h 1725050"/>
                <a:gd name="connsiteX1" fmla="*/ 1701800 w 1864242"/>
                <a:gd name="connsiteY1" fmla="*/ 16900 h 1725050"/>
                <a:gd name="connsiteX2" fmla="*/ 1511300 w 1864242"/>
                <a:gd name="connsiteY2" fmla="*/ 1725050 h 1725050"/>
                <a:gd name="connsiteX0" fmla="*/ 0 w 1710860"/>
                <a:gd name="connsiteY0" fmla="*/ 248391 h 1238991"/>
                <a:gd name="connsiteX1" fmla="*/ 1701800 w 1710860"/>
                <a:gd name="connsiteY1" fmla="*/ 26141 h 1238991"/>
                <a:gd name="connsiteX2" fmla="*/ 717550 w 1710860"/>
                <a:gd name="connsiteY2" fmla="*/ 1238991 h 1238991"/>
                <a:gd name="connsiteX0" fmla="*/ 0 w 1737364"/>
                <a:gd name="connsiteY0" fmla="*/ 375831 h 1366431"/>
                <a:gd name="connsiteX1" fmla="*/ 1701800 w 1737364"/>
                <a:gd name="connsiteY1" fmla="*/ 153581 h 1366431"/>
                <a:gd name="connsiteX2" fmla="*/ 717550 w 1737364"/>
                <a:gd name="connsiteY2" fmla="*/ 1366431 h 1366431"/>
              </a:gdLst>
              <a:ahLst/>
              <a:cxnLst>
                <a:cxn ang="0">
                  <a:pos x="connsiteX0" y="connsiteY0"/>
                </a:cxn>
                <a:cxn ang="0">
                  <a:pos x="connsiteX1" y="connsiteY1"/>
                </a:cxn>
                <a:cxn ang="0">
                  <a:pos x="connsiteX2" y="connsiteY2"/>
                </a:cxn>
              </a:cxnLst>
              <a:rect l="l" t="t" r="r" b="b"/>
              <a:pathLst>
                <a:path w="1737364" h="1366431">
                  <a:moveTo>
                    <a:pt x="0" y="375831"/>
                  </a:moveTo>
                  <a:cubicBezTo>
                    <a:pt x="270933" y="671106"/>
                    <a:pt x="1442508" y="-379819"/>
                    <a:pt x="1701800" y="153581"/>
                  </a:cubicBezTo>
                  <a:cubicBezTo>
                    <a:pt x="1961092" y="686981"/>
                    <a:pt x="717550" y="1366431"/>
                    <a:pt x="717550" y="1366431"/>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11" name="Freeform 412"/>
            <p:cNvSpPr/>
            <p:nvPr/>
          </p:nvSpPr>
          <p:spPr>
            <a:xfrm>
              <a:off x="1796305" y="1682216"/>
              <a:ext cx="1747214" cy="1676400"/>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901590 w 3174890"/>
                <a:gd name="connsiteY0" fmla="*/ 1587270 h 2322863"/>
                <a:gd name="connsiteX1" fmla="*/ 1822340 w 3174890"/>
                <a:gd name="connsiteY1" fmla="*/ 2260370 h 2322863"/>
                <a:gd name="connsiteX2" fmla="*/ 18721 w 3174890"/>
                <a:gd name="connsiteY2" fmla="*/ 304 h 2322863"/>
                <a:gd name="connsiteX3" fmla="*/ 3174890 w 3174890"/>
                <a:gd name="connsiteY3" fmla="*/ 2082570 h 2322863"/>
                <a:gd name="connsiteX0" fmla="*/ 1169822 w 3443122"/>
                <a:gd name="connsiteY0" fmla="*/ 1587270 h 2082855"/>
                <a:gd name="connsiteX1" fmla="*/ 58572 w 3443122"/>
                <a:gd name="connsiteY1" fmla="*/ 939570 h 2082855"/>
                <a:gd name="connsiteX2" fmla="*/ 286953 w 3443122"/>
                <a:gd name="connsiteY2" fmla="*/ 304 h 2082855"/>
                <a:gd name="connsiteX3" fmla="*/ 3443122 w 3443122"/>
                <a:gd name="connsiteY3" fmla="*/ 2082570 h 2082855"/>
                <a:gd name="connsiteX0" fmla="*/ 1251542 w 3448642"/>
                <a:gd name="connsiteY0" fmla="*/ 1631720 h 2082855"/>
                <a:gd name="connsiteX1" fmla="*/ 64092 w 3448642"/>
                <a:gd name="connsiteY1" fmla="*/ 939570 h 2082855"/>
                <a:gd name="connsiteX2" fmla="*/ 292473 w 3448642"/>
                <a:gd name="connsiteY2" fmla="*/ 304 h 2082855"/>
                <a:gd name="connsiteX3" fmla="*/ 3448642 w 3448642"/>
                <a:gd name="connsiteY3" fmla="*/ 2082570 h 2082855"/>
                <a:gd name="connsiteX0" fmla="*/ 1251542 w 3448642"/>
                <a:gd name="connsiteY0" fmla="*/ 1631720 h 2082855"/>
                <a:gd name="connsiteX1" fmla="*/ 64092 w 3448642"/>
                <a:gd name="connsiteY1" fmla="*/ 939570 h 2082855"/>
                <a:gd name="connsiteX2" fmla="*/ 292473 w 3448642"/>
                <a:gd name="connsiteY2" fmla="*/ 304 h 2082855"/>
                <a:gd name="connsiteX3" fmla="*/ 3448642 w 3448642"/>
                <a:gd name="connsiteY3" fmla="*/ 2082570 h 2082855"/>
                <a:gd name="connsiteX0" fmla="*/ 1163014 w 3442664"/>
                <a:gd name="connsiteY0" fmla="*/ 1587270 h 2082855"/>
                <a:gd name="connsiteX1" fmla="*/ 58114 w 3442664"/>
                <a:gd name="connsiteY1" fmla="*/ 939570 h 2082855"/>
                <a:gd name="connsiteX2" fmla="*/ 286495 w 3442664"/>
                <a:gd name="connsiteY2" fmla="*/ 304 h 2082855"/>
                <a:gd name="connsiteX3" fmla="*/ 3442664 w 3442664"/>
                <a:gd name="connsiteY3" fmla="*/ 2082570 h 2082855"/>
                <a:gd name="connsiteX0" fmla="*/ 1163014 w 1747214"/>
                <a:gd name="connsiteY0" fmla="*/ 1676400 h 1676400"/>
                <a:gd name="connsiteX1" fmla="*/ 58114 w 1747214"/>
                <a:gd name="connsiteY1" fmla="*/ 1028700 h 1676400"/>
                <a:gd name="connsiteX2" fmla="*/ 286495 w 1747214"/>
                <a:gd name="connsiteY2" fmla="*/ 89434 h 1676400"/>
                <a:gd name="connsiteX3" fmla="*/ 1747214 w 1747214"/>
                <a:gd name="connsiteY3" fmla="*/ 0 h 1676400"/>
                <a:gd name="connsiteX0" fmla="*/ 1163014 w 1747214"/>
                <a:gd name="connsiteY0" fmla="*/ 1676400 h 1676400"/>
                <a:gd name="connsiteX1" fmla="*/ 58114 w 1747214"/>
                <a:gd name="connsiteY1" fmla="*/ 1028700 h 1676400"/>
                <a:gd name="connsiteX2" fmla="*/ 286495 w 1747214"/>
                <a:gd name="connsiteY2" fmla="*/ 89434 h 1676400"/>
                <a:gd name="connsiteX3" fmla="*/ 1747214 w 1747214"/>
                <a:gd name="connsiteY3" fmla="*/ 0 h 1676400"/>
              </a:gdLst>
              <a:ahLst/>
              <a:cxnLst>
                <a:cxn ang="0">
                  <a:pos x="connsiteX0" y="connsiteY0"/>
                </a:cxn>
                <a:cxn ang="0">
                  <a:pos x="connsiteX1" y="connsiteY1"/>
                </a:cxn>
                <a:cxn ang="0">
                  <a:pos x="connsiteX2" y="connsiteY2"/>
                </a:cxn>
                <a:cxn ang="0">
                  <a:pos x="connsiteX3" y="connsiteY3"/>
                </a:cxn>
              </a:cxnLst>
              <a:rect l="l" t="t" r="r" b="b"/>
              <a:pathLst>
                <a:path w="1747214" h="1676400">
                  <a:moveTo>
                    <a:pt x="1163014" y="1676400"/>
                  </a:moveTo>
                  <a:cubicBezTo>
                    <a:pt x="570347" y="1571625"/>
                    <a:pt x="204201" y="1293194"/>
                    <a:pt x="58114" y="1028700"/>
                  </a:cubicBezTo>
                  <a:cubicBezTo>
                    <a:pt x="-87973" y="764206"/>
                    <a:pt x="61070" y="119067"/>
                    <a:pt x="286495" y="89434"/>
                  </a:cubicBezTo>
                  <a:cubicBezTo>
                    <a:pt x="511920" y="59801"/>
                    <a:pt x="1437086" y="1260564"/>
                    <a:pt x="1747214" y="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12" name="Oval 11"/>
            <p:cNvSpPr/>
            <p:nvPr/>
          </p:nvSpPr>
          <p:spPr>
            <a:xfrm>
              <a:off x="1435027" y="2026375"/>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13" name="Oval 12"/>
            <p:cNvSpPr/>
            <p:nvPr/>
          </p:nvSpPr>
          <p:spPr>
            <a:xfrm>
              <a:off x="1786633" y="3068719"/>
              <a:ext cx="92506" cy="92506"/>
            </a:xfrm>
            <a:prstGeom prst="ellipse">
              <a:avLst/>
            </a:prstGeom>
            <a:solidFill>
              <a:schemeClr val="tx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14" name="Oval 13"/>
            <p:cNvSpPr/>
            <p:nvPr/>
          </p:nvSpPr>
          <p:spPr>
            <a:xfrm>
              <a:off x="2726563" y="1792656"/>
              <a:ext cx="92506" cy="92506"/>
            </a:xfrm>
            <a:prstGeom prst="ellipse">
              <a:avLst/>
            </a:prstGeom>
            <a:solidFill>
              <a:schemeClr val="accent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15" name="Oval 14"/>
            <p:cNvSpPr/>
            <p:nvPr/>
          </p:nvSpPr>
          <p:spPr>
            <a:xfrm>
              <a:off x="2961467" y="1487358"/>
              <a:ext cx="92506" cy="92506"/>
            </a:xfrm>
            <a:prstGeom prst="ellipse">
              <a:avLst/>
            </a:prstGeom>
            <a:solidFill>
              <a:schemeClr val="accent5"/>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16" name="Oval 15"/>
            <p:cNvSpPr/>
            <p:nvPr/>
          </p:nvSpPr>
          <p:spPr>
            <a:xfrm>
              <a:off x="4051589" y="1855975"/>
              <a:ext cx="92506" cy="92506"/>
            </a:xfrm>
            <a:prstGeom prst="ellipse">
              <a:avLst/>
            </a:prstGeom>
            <a:solidFill>
              <a:schemeClr val="accent1"/>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17" name="Oval 16"/>
            <p:cNvSpPr/>
            <p:nvPr/>
          </p:nvSpPr>
          <p:spPr>
            <a:xfrm>
              <a:off x="3523658" y="1629573"/>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18" name="Oval 17"/>
            <p:cNvSpPr/>
            <p:nvPr/>
          </p:nvSpPr>
          <p:spPr>
            <a:xfrm>
              <a:off x="3667569" y="2525200"/>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19" name="Oval 18"/>
            <p:cNvSpPr/>
            <p:nvPr/>
          </p:nvSpPr>
          <p:spPr>
            <a:xfrm>
              <a:off x="2931242" y="3322786"/>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20" name="Oval 19"/>
            <p:cNvSpPr/>
            <p:nvPr/>
          </p:nvSpPr>
          <p:spPr>
            <a:xfrm>
              <a:off x="4262325" y="3266110"/>
              <a:ext cx="92506" cy="92506"/>
            </a:xfrm>
            <a:prstGeom prst="ellipse">
              <a:avLst/>
            </a:prstGeom>
            <a:solidFill>
              <a:schemeClr val="bg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21" name="Freeform 409"/>
            <p:cNvSpPr/>
            <p:nvPr/>
          </p:nvSpPr>
          <p:spPr>
            <a:xfrm>
              <a:off x="1824817" y="1772597"/>
              <a:ext cx="2279650" cy="1331875"/>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2273300"/>
                <a:gd name="connsiteY0" fmla="*/ 1253989 h 1749289"/>
                <a:gd name="connsiteX1" fmla="*/ 571500 w 2273300"/>
                <a:gd name="connsiteY1" fmla="*/ 3039 h 1749289"/>
                <a:gd name="connsiteX2" fmla="*/ 2273300 w 2273300"/>
                <a:gd name="connsiteY2" fmla="*/ 1749289 h 1749289"/>
                <a:gd name="connsiteX0" fmla="*/ 0 w 2279650"/>
                <a:gd name="connsiteY0" fmla="*/ 1331875 h 1374070"/>
                <a:gd name="connsiteX1" fmla="*/ 571500 w 2279650"/>
                <a:gd name="connsiteY1" fmla="*/ 80925 h 1374070"/>
                <a:gd name="connsiteX2" fmla="*/ 2279650 w 2279650"/>
                <a:gd name="connsiteY2" fmla="*/ 119025 h 1374070"/>
                <a:gd name="connsiteX0" fmla="*/ 0 w 2279650"/>
                <a:gd name="connsiteY0" fmla="*/ 1331875 h 1331875"/>
                <a:gd name="connsiteX1" fmla="*/ 571500 w 2279650"/>
                <a:gd name="connsiteY1" fmla="*/ 80925 h 1331875"/>
                <a:gd name="connsiteX2" fmla="*/ 2279650 w 2279650"/>
                <a:gd name="connsiteY2" fmla="*/ 119025 h 1331875"/>
              </a:gdLst>
              <a:ahLst/>
              <a:cxnLst>
                <a:cxn ang="0">
                  <a:pos x="connsiteX0" y="connsiteY0"/>
                </a:cxn>
                <a:cxn ang="0">
                  <a:pos x="connsiteX1" y="connsiteY1"/>
                </a:cxn>
                <a:cxn ang="0">
                  <a:pos x="connsiteX2" y="connsiteY2"/>
                </a:cxn>
              </a:cxnLst>
              <a:rect l="l" t="t" r="r" b="b"/>
              <a:pathLst>
                <a:path w="2279650" h="1331875">
                  <a:moveTo>
                    <a:pt x="0" y="1331875"/>
                  </a:moveTo>
                  <a:cubicBezTo>
                    <a:pt x="696383" y="1169950"/>
                    <a:pt x="191558" y="283067"/>
                    <a:pt x="571500" y="80925"/>
                  </a:cubicBezTo>
                  <a:cubicBezTo>
                    <a:pt x="951442" y="-121217"/>
                    <a:pt x="2279650" y="119025"/>
                    <a:pt x="2279650" y="119025"/>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22" name="AutoShape 137"/>
            <p:cNvSpPr>
              <a:spLocks/>
            </p:cNvSpPr>
            <p:nvPr/>
          </p:nvSpPr>
          <p:spPr bwMode="auto">
            <a:xfrm rot="2557959" flipH="1">
              <a:off x="2914062" y="2175631"/>
              <a:ext cx="159390" cy="158305"/>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bg2"/>
            </a:solidFill>
            <a:ln>
              <a:noFill/>
            </a:ln>
          </p:spPr>
          <p:txBody>
            <a:bodyPr lIns="0" tIns="0" rIns="0" bIns="0"/>
            <a:lstStyle/>
            <a:p>
              <a:endParaRPr lang="en-US" sz="2400" dirty="0">
                <a:latin typeface="Arial" panose="020B0604020202020204" pitchFamily="34" charset="0"/>
              </a:endParaRPr>
            </a:p>
          </p:txBody>
        </p:sp>
      </p:grpSp>
    </p:spTree>
    <p:extLst>
      <p:ext uri="{BB962C8B-B14F-4D97-AF65-F5344CB8AC3E}">
        <p14:creationId xmlns:p14="http://schemas.microsoft.com/office/powerpoint/2010/main" val="4221762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anim calcmode="lin" valueType="num">
                                      <p:cBhvr>
                                        <p:cTn id="8" dur="500" fill="hold"/>
                                        <p:tgtEl>
                                          <p:spTgt spid="6"/>
                                        </p:tgtEl>
                                        <p:attrNameLst>
                                          <p:attrName>ppt_x</p:attrName>
                                        </p:attrNameLst>
                                      </p:cBhvr>
                                      <p:tavLst>
                                        <p:tav tm="0">
                                          <p:val>
                                            <p:strVal val="#ppt_x"/>
                                          </p:val>
                                        </p:tav>
                                        <p:tav tm="100000">
                                          <p:val>
                                            <p:strVal val="#ppt_x"/>
                                          </p:val>
                                        </p:tav>
                                      </p:tavLst>
                                    </p:anim>
                                    <p:anim calcmode="lin" valueType="num">
                                      <p:cBhvr>
                                        <p:cTn id="9" dur="5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hteck 7"/>
          <p:cNvSpPr/>
          <p:nvPr/>
        </p:nvSpPr>
        <p:spPr>
          <a:xfrm>
            <a:off x="0" y="4277384"/>
            <a:ext cx="12192000" cy="2592000"/>
          </a:xfrm>
          <a:prstGeom prst="rect">
            <a:avLst/>
          </a:prstGeom>
          <a:solidFill>
            <a:srgbClr val="004040">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Agenda For The Presentation</a:t>
            </a:r>
          </a:p>
        </p:txBody>
      </p:sp>
      <p:sp>
        <p:nvSpPr>
          <p:cNvPr id="16" name="TextBox 28">
            <a:extLst>
              <a:ext uri="{FF2B5EF4-FFF2-40B4-BE49-F238E27FC236}">
                <a16:creationId xmlns:a16="http://schemas.microsoft.com/office/drawing/2014/main" id="{D3509E97-7D0C-494E-A6A0-9703E31A286A}"/>
              </a:ext>
            </a:extLst>
          </p:cNvPr>
          <p:cNvSpPr txBox="1"/>
          <p:nvPr/>
        </p:nvSpPr>
        <p:spPr>
          <a:xfrm>
            <a:off x="402704" y="499045"/>
            <a:ext cx="3049156"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pic>
        <p:nvPicPr>
          <p:cNvPr id="5" name="Bild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3208" y="4277384"/>
            <a:ext cx="3888792" cy="2592000"/>
          </a:xfrm>
          <a:prstGeom prst="rect">
            <a:avLst/>
          </a:prstGeom>
        </p:spPr>
      </p:pic>
      <p:pic>
        <p:nvPicPr>
          <p:cNvPr id="6" name="Bild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19193" y="4277384"/>
            <a:ext cx="3888000" cy="2592000"/>
          </a:xfrm>
          <a:prstGeom prst="rect">
            <a:avLst/>
          </a:prstGeom>
        </p:spPr>
      </p:pic>
      <p:pic>
        <p:nvPicPr>
          <p:cNvPr id="7" name="Bild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4266000"/>
            <a:ext cx="3888000" cy="2592000"/>
          </a:xfrm>
          <a:prstGeom prst="rect">
            <a:avLst/>
          </a:prstGeom>
        </p:spPr>
      </p:pic>
      <p:sp>
        <p:nvSpPr>
          <p:cNvPr id="19" name="Oval 18"/>
          <p:cNvSpPr/>
          <p:nvPr/>
        </p:nvSpPr>
        <p:spPr>
          <a:xfrm>
            <a:off x="462184"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12700" algn="ctr"/>
            <a:r>
              <a:rPr lang="en-US" dirty="0">
                <a:solidFill>
                  <a:schemeClr val="bg1"/>
                </a:solidFill>
                <a:latin typeface="Roboto Condensed" panose="02000000000000000000" pitchFamily="2" charset="0"/>
                <a:ea typeface="Roboto Condensed" panose="02000000000000000000" pitchFamily="2" charset="0"/>
                <a:cs typeface="Roboto condensed light"/>
              </a:rPr>
              <a:t>I</a:t>
            </a:r>
            <a:r>
              <a:rPr lang="en-US" sz="2000" dirty="0">
                <a:solidFill>
                  <a:schemeClr val="bg1"/>
                </a:solidFill>
                <a:latin typeface="Roboto Condensed" panose="02000000000000000000" pitchFamily="2" charset="0"/>
                <a:ea typeface="Roboto Condensed" panose="02000000000000000000" pitchFamily="2" charset="0"/>
                <a:cs typeface="Roboto condensed light"/>
              </a:rPr>
              <a:t>ntro</a:t>
            </a:r>
            <a:r>
              <a:rPr lang="en-US" dirty="0">
                <a:solidFill>
                  <a:schemeClr val="bg1"/>
                </a:solidFill>
                <a:latin typeface="Roboto Condensed" panose="02000000000000000000" pitchFamily="2" charset="0"/>
                <a:ea typeface="Roboto Condensed" panose="02000000000000000000" pitchFamily="2" charset="0"/>
                <a:cs typeface="Roboto condensed light"/>
              </a:rPr>
              <a:t>d</a:t>
            </a:r>
            <a:r>
              <a:rPr lang="en-US" sz="2000" dirty="0">
                <a:solidFill>
                  <a:schemeClr val="bg1"/>
                </a:solidFill>
                <a:latin typeface="Roboto Condensed" panose="02000000000000000000" pitchFamily="2" charset="0"/>
                <a:ea typeface="Roboto Condensed" panose="02000000000000000000" pitchFamily="2" charset="0"/>
                <a:cs typeface="Roboto condensed light"/>
              </a:rPr>
              <a:t>uct</a:t>
            </a:r>
            <a:r>
              <a:rPr lang="en-US" dirty="0">
                <a:solidFill>
                  <a:schemeClr val="bg1"/>
                </a:solidFill>
                <a:latin typeface="Roboto Condensed" panose="02000000000000000000" pitchFamily="2" charset="0"/>
                <a:ea typeface="Roboto Condensed" panose="02000000000000000000" pitchFamily="2" charset="0"/>
                <a:cs typeface="Roboto condensed light"/>
              </a:rPr>
              <a:t>i</a:t>
            </a:r>
            <a:r>
              <a:rPr lang="en-US" sz="2000" dirty="0">
                <a:solidFill>
                  <a:schemeClr val="bg1"/>
                </a:solidFill>
                <a:latin typeface="Roboto Condensed" panose="02000000000000000000" pitchFamily="2" charset="0"/>
                <a:ea typeface="Roboto Condensed" panose="02000000000000000000" pitchFamily="2" charset="0"/>
                <a:cs typeface="Roboto condensed light"/>
              </a:rPr>
              <a:t>on</a:t>
            </a:r>
          </a:p>
        </p:txBody>
      </p:sp>
      <p:sp>
        <p:nvSpPr>
          <p:cNvPr id="20" name="Oval 19"/>
          <p:cNvSpPr/>
          <p:nvPr/>
        </p:nvSpPr>
        <p:spPr>
          <a:xfrm>
            <a:off x="2736510" y="1881711"/>
            <a:ext cx="2104717" cy="2104717"/>
          </a:xfrm>
          <a:prstGeom prst="ellipse">
            <a:avLst/>
          </a:prstGeom>
          <a:solidFill>
            <a:schemeClr val="accent2"/>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Import to Product</a:t>
            </a:r>
          </a:p>
        </p:txBody>
      </p:sp>
      <p:sp>
        <p:nvSpPr>
          <p:cNvPr id="21" name="Oval 20"/>
          <p:cNvSpPr/>
          <p:nvPr/>
        </p:nvSpPr>
        <p:spPr>
          <a:xfrm>
            <a:off x="5010835"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Import to Export</a:t>
            </a:r>
            <a:endParaRPr lang="en-US" sz="2000" dirty="0">
              <a:latin typeface="Roboto Condensed" panose="02000000000000000000" pitchFamily="2" charset="0"/>
              <a:ea typeface="Roboto Condensed" panose="02000000000000000000" pitchFamily="2" charset="0"/>
            </a:endParaRPr>
          </a:p>
        </p:txBody>
      </p:sp>
      <p:sp>
        <p:nvSpPr>
          <p:cNvPr id="22" name="Oval 21"/>
          <p:cNvSpPr/>
          <p:nvPr/>
        </p:nvSpPr>
        <p:spPr>
          <a:xfrm>
            <a:off x="7285160"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Value added trade</a:t>
            </a:r>
          </a:p>
        </p:txBody>
      </p:sp>
      <p:sp>
        <p:nvSpPr>
          <p:cNvPr id="23" name="Oval 22"/>
          <p:cNvSpPr/>
          <p:nvPr/>
        </p:nvSpPr>
        <p:spPr>
          <a:xfrm>
            <a:off x="9559486"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Conclusion</a:t>
            </a:r>
          </a:p>
        </p:txBody>
      </p:sp>
      <p:sp>
        <p:nvSpPr>
          <p:cNvPr id="24" name="Right Arrow 23"/>
          <p:cNvSpPr/>
          <p:nvPr/>
        </p:nvSpPr>
        <p:spPr>
          <a:xfrm>
            <a:off x="2600768"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5" name="Right Arrow 24"/>
          <p:cNvSpPr/>
          <p:nvPr/>
        </p:nvSpPr>
        <p:spPr>
          <a:xfrm>
            <a:off x="4876869"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6" name="Right Arrow 25"/>
          <p:cNvSpPr/>
          <p:nvPr/>
        </p:nvSpPr>
        <p:spPr>
          <a:xfrm>
            <a:off x="7156453"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7" name="Right Arrow 26"/>
          <p:cNvSpPr/>
          <p:nvPr/>
        </p:nvSpPr>
        <p:spPr>
          <a:xfrm>
            <a:off x="9427640"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Tree>
    <p:extLst>
      <p:ext uri="{BB962C8B-B14F-4D97-AF65-F5344CB8AC3E}">
        <p14:creationId xmlns:p14="http://schemas.microsoft.com/office/powerpoint/2010/main" val="18990251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500" fill="hold"/>
                                        <p:tgtEl>
                                          <p:spTgt spid="19"/>
                                        </p:tgtEl>
                                        <p:attrNameLst>
                                          <p:attrName>ppt_w</p:attrName>
                                        </p:attrNameLst>
                                      </p:cBhvr>
                                      <p:tavLst>
                                        <p:tav tm="0">
                                          <p:val>
                                            <p:fltVal val="0"/>
                                          </p:val>
                                        </p:tav>
                                        <p:tav tm="100000">
                                          <p:val>
                                            <p:strVal val="#ppt_w"/>
                                          </p:val>
                                        </p:tav>
                                      </p:tavLst>
                                    </p:anim>
                                    <p:anim calcmode="lin" valueType="num">
                                      <p:cBhvr>
                                        <p:cTn id="12" dur="500" fill="hold"/>
                                        <p:tgtEl>
                                          <p:spTgt spid="19"/>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p:cTn id="16" dur="500" fill="hold"/>
                                        <p:tgtEl>
                                          <p:spTgt spid="20"/>
                                        </p:tgtEl>
                                        <p:attrNameLst>
                                          <p:attrName>ppt_w</p:attrName>
                                        </p:attrNameLst>
                                      </p:cBhvr>
                                      <p:tavLst>
                                        <p:tav tm="0">
                                          <p:val>
                                            <p:fltVal val="0"/>
                                          </p:val>
                                        </p:tav>
                                        <p:tav tm="100000">
                                          <p:val>
                                            <p:strVal val="#ppt_w"/>
                                          </p:val>
                                        </p:tav>
                                      </p:tavLst>
                                    </p:anim>
                                    <p:anim calcmode="lin" valueType="num">
                                      <p:cBhvr>
                                        <p:cTn id="17" dur="500" fill="hold"/>
                                        <p:tgtEl>
                                          <p:spTgt spid="20"/>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300"/>
                                        <p:tgtEl>
                                          <p:spTgt spid="24"/>
                                        </p:tgtEl>
                                      </p:cBhvr>
                                    </p:animEffect>
                                    <p:anim calcmode="lin" valueType="num">
                                      <p:cBhvr>
                                        <p:cTn id="37" dur="300" fill="hold"/>
                                        <p:tgtEl>
                                          <p:spTgt spid="24"/>
                                        </p:tgtEl>
                                        <p:attrNameLst>
                                          <p:attrName>ppt_x</p:attrName>
                                        </p:attrNameLst>
                                      </p:cBhvr>
                                      <p:tavLst>
                                        <p:tav tm="0">
                                          <p:val>
                                            <p:strVal val="#ppt_x"/>
                                          </p:val>
                                        </p:tav>
                                        <p:tav tm="100000">
                                          <p:val>
                                            <p:strVal val="#ppt_x"/>
                                          </p:val>
                                        </p:tav>
                                      </p:tavLst>
                                    </p:anim>
                                    <p:anim calcmode="lin" valueType="num">
                                      <p:cBhvr>
                                        <p:cTn id="38" dur="300" fill="hold"/>
                                        <p:tgtEl>
                                          <p:spTgt spid="24"/>
                                        </p:tgtEl>
                                        <p:attrNameLst>
                                          <p:attrName>ppt_y</p:attrName>
                                        </p:attrNameLst>
                                      </p:cBhvr>
                                      <p:tavLst>
                                        <p:tav tm="0">
                                          <p:val>
                                            <p:strVal val="#ppt_y+.1"/>
                                          </p:val>
                                        </p:tav>
                                        <p:tav tm="100000">
                                          <p:val>
                                            <p:strVal val="#ppt_y"/>
                                          </p:val>
                                        </p:tav>
                                      </p:tavLst>
                                    </p:anim>
                                  </p:childTnLst>
                                </p:cTn>
                              </p:par>
                            </p:childTnLst>
                          </p:cTn>
                        </p:par>
                        <p:par>
                          <p:cTn id="39" fill="hold">
                            <p:stCondLst>
                              <p:cond delay="330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300"/>
                                        <p:tgtEl>
                                          <p:spTgt spid="25"/>
                                        </p:tgtEl>
                                      </p:cBhvr>
                                    </p:animEffect>
                                    <p:anim calcmode="lin" valueType="num">
                                      <p:cBhvr>
                                        <p:cTn id="43" dur="300" fill="hold"/>
                                        <p:tgtEl>
                                          <p:spTgt spid="25"/>
                                        </p:tgtEl>
                                        <p:attrNameLst>
                                          <p:attrName>ppt_x</p:attrName>
                                        </p:attrNameLst>
                                      </p:cBhvr>
                                      <p:tavLst>
                                        <p:tav tm="0">
                                          <p:val>
                                            <p:strVal val="#ppt_x"/>
                                          </p:val>
                                        </p:tav>
                                        <p:tav tm="100000">
                                          <p:val>
                                            <p:strVal val="#ppt_x"/>
                                          </p:val>
                                        </p:tav>
                                      </p:tavLst>
                                    </p:anim>
                                    <p:anim calcmode="lin" valueType="num">
                                      <p:cBhvr>
                                        <p:cTn id="44" dur="3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3600"/>
                            </p:stCondLst>
                            <p:childTnLst>
                              <p:par>
                                <p:cTn id="46" presetID="42" presetClass="entr" presetSubtype="0" fill="hold" grpId="0" nodeType="after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fade">
                                      <p:cBhvr>
                                        <p:cTn id="48" dur="300"/>
                                        <p:tgtEl>
                                          <p:spTgt spid="26"/>
                                        </p:tgtEl>
                                      </p:cBhvr>
                                    </p:animEffect>
                                    <p:anim calcmode="lin" valueType="num">
                                      <p:cBhvr>
                                        <p:cTn id="49" dur="300" fill="hold"/>
                                        <p:tgtEl>
                                          <p:spTgt spid="26"/>
                                        </p:tgtEl>
                                        <p:attrNameLst>
                                          <p:attrName>ppt_x</p:attrName>
                                        </p:attrNameLst>
                                      </p:cBhvr>
                                      <p:tavLst>
                                        <p:tav tm="0">
                                          <p:val>
                                            <p:strVal val="#ppt_x"/>
                                          </p:val>
                                        </p:tav>
                                        <p:tav tm="100000">
                                          <p:val>
                                            <p:strVal val="#ppt_x"/>
                                          </p:val>
                                        </p:tav>
                                      </p:tavLst>
                                    </p:anim>
                                    <p:anim calcmode="lin" valueType="num">
                                      <p:cBhvr>
                                        <p:cTn id="50" dur="300" fill="hold"/>
                                        <p:tgtEl>
                                          <p:spTgt spid="26"/>
                                        </p:tgtEl>
                                        <p:attrNameLst>
                                          <p:attrName>ppt_y</p:attrName>
                                        </p:attrNameLst>
                                      </p:cBhvr>
                                      <p:tavLst>
                                        <p:tav tm="0">
                                          <p:val>
                                            <p:strVal val="#ppt_y+.1"/>
                                          </p:val>
                                        </p:tav>
                                        <p:tav tm="100000">
                                          <p:val>
                                            <p:strVal val="#ppt_y"/>
                                          </p:val>
                                        </p:tav>
                                      </p:tavLst>
                                    </p:anim>
                                  </p:childTnLst>
                                </p:cTn>
                              </p:par>
                            </p:childTnLst>
                          </p:cTn>
                        </p:par>
                        <p:par>
                          <p:cTn id="51" fill="hold">
                            <p:stCondLst>
                              <p:cond delay="3900"/>
                            </p:stCondLst>
                            <p:childTnLst>
                              <p:par>
                                <p:cTn id="52" presetID="42" presetClass="entr" presetSubtype="0"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300"/>
                                        <p:tgtEl>
                                          <p:spTgt spid="27"/>
                                        </p:tgtEl>
                                      </p:cBhvr>
                                    </p:animEffect>
                                    <p:anim calcmode="lin" valueType="num">
                                      <p:cBhvr>
                                        <p:cTn id="55" dur="300" fill="hold"/>
                                        <p:tgtEl>
                                          <p:spTgt spid="27"/>
                                        </p:tgtEl>
                                        <p:attrNameLst>
                                          <p:attrName>ppt_x</p:attrName>
                                        </p:attrNameLst>
                                      </p:cBhvr>
                                      <p:tavLst>
                                        <p:tav tm="0">
                                          <p:val>
                                            <p:strVal val="#ppt_x"/>
                                          </p:val>
                                        </p:tav>
                                        <p:tav tm="100000">
                                          <p:val>
                                            <p:strVal val="#ppt_x"/>
                                          </p:val>
                                        </p:tav>
                                      </p:tavLst>
                                    </p:anim>
                                    <p:anim calcmode="lin" valueType="num">
                                      <p:cBhvr>
                                        <p:cTn id="56" dur="300" fill="hold"/>
                                        <p:tgtEl>
                                          <p:spTgt spid="27"/>
                                        </p:tgtEl>
                                        <p:attrNameLst>
                                          <p:attrName>ppt_y</p:attrName>
                                        </p:attrNameLst>
                                      </p:cBhvr>
                                      <p:tavLst>
                                        <p:tav tm="0">
                                          <p:val>
                                            <p:strVal val="#ppt_y+.1"/>
                                          </p:val>
                                        </p:tav>
                                        <p:tav tm="100000">
                                          <p:val>
                                            <p:strVal val="#ppt_y"/>
                                          </p:val>
                                        </p:tav>
                                      </p:tavLst>
                                    </p:anim>
                                  </p:childTnLst>
                                </p:cTn>
                              </p:par>
                            </p:childTnLst>
                          </p:cTn>
                        </p:par>
                        <p:par>
                          <p:cTn id="57" fill="hold">
                            <p:stCondLst>
                              <p:cond delay="4200"/>
                            </p:stCondLst>
                            <p:childTnLst>
                              <p:par>
                                <p:cTn id="58" presetID="22" presetClass="entr" presetSubtype="8"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wipe(left)">
                                      <p:cBhvr>
                                        <p:cTn id="6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 grpId="0"/>
      <p:bldP spid="19" grpId="0" animBg="1"/>
      <p:bldP spid="20" grpId="0" animBg="1"/>
      <p:bldP spid="21" grpId="0" animBg="1"/>
      <p:bldP spid="22" grpId="0" animBg="1"/>
      <p:bldP spid="23" grpId="0" animBg="1"/>
      <p:bldP spid="24" grpId="0" animBg="1"/>
      <p:bldP spid="25" grpId="0" animBg="1"/>
      <p:bldP spid="26" grpId="0" animBg="1"/>
      <p:bldP spid="2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1345269" y="1677166"/>
            <a:ext cx="2007532" cy="2007532"/>
          </a:xfrm>
          <a:prstGeom prst="ellipse">
            <a:avLst/>
          </a:prstGeom>
          <a:solidFill>
            <a:schemeClr val="accent2">
              <a:lumMod val="50000"/>
              <a:alpha val="85000"/>
            </a:schemeClr>
          </a:solidFill>
          <a:ln w="25400" cap="flat" cmpd="sng" algn="ctr">
            <a:noFill/>
            <a:prstDash val="solid"/>
          </a:ln>
          <a:effectLst/>
        </p:spPr>
        <p:txBody>
          <a:bodyPr rtlCol="0" anchor="ctr"/>
          <a:lstStyle/>
          <a:p>
            <a:pPr algn="ctr" defTabSz="1219170">
              <a:defRPr/>
            </a:pPr>
            <a:endParaRPr lang="en-US" sz="2400" kern="0" dirty="0">
              <a:solidFill>
                <a:prstClr val="white"/>
              </a:solidFill>
              <a:latin typeface="Calibri"/>
            </a:endParaRPr>
          </a:p>
        </p:txBody>
      </p:sp>
      <p:sp>
        <p:nvSpPr>
          <p:cNvPr id="65" name="Content Placeholder 2"/>
          <p:cNvSpPr txBox="1">
            <a:spLocks/>
          </p:cNvSpPr>
          <p:nvPr/>
        </p:nvSpPr>
        <p:spPr>
          <a:xfrm>
            <a:off x="1672593" y="4308547"/>
            <a:ext cx="8261683" cy="245845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spcBef>
                <a:spcPct val="0"/>
              </a:spcBef>
              <a:buNone/>
              <a:defRPr/>
            </a:pPr>
            <a:r>
              <a:rPr lang="en-GB" sz="3200" dirty="0"/>
              <a:t>Foreign intermediates are used to produce goods and services that are subsequently exported</a:t>
            </a:r>
          </a:p>
          <a:p>
            <a:pPr marL="0" indent="0" algn="ctr">
              <a:lnSpc>
                <a:spcPct val="90000"/>
              </a:lnSpc>
              <a:spcBef>
                <a:spcPct val="0"/>
              </a:spcBef>
              <a:buNone/>
              <a:defRPr/>
            </a:pPr>
            <a:endParaRPr lang="en-US" sz="3200" dirty="0">
              <a:solidFill>
                <a:schemeClr val="tx1">
                  <a:lumMod val="65000"/>
                  <a:lumOff val="35000"/>
                </a:schemeClr>
              </a:solidFill>
              <a:latin typeface="Roboto Condensed" panose="02000000000000000000" pitchFamily="2" charset="0"/>
              <a:ea typeface="+mj-ea"/>
              <a:cs typeface="Roboto Condensed" panose="02000000000000000000" pitchFamily="2" charset="0"/>
            </a:endParaRPr>
          </a:p>
        </p:txBody>
      </p:sp>
      <p:sp>
        <p:nvSpPr>
          <p:cNvPr id="78" name="Oval 77"/>
          <p:cNvSpPr/>
          <p:nvPr/>
        </p:nvSpPr>
        <p:spPr>
          <a:xfrm>
            <a:off x="4799669" y="1677166"/>
            <a:ext cx="2007532" cy="2007532"/>
          </a:xfrm>
          <a:prstGeom prst="ellipse">
            <a:avLst/>
          </a:prstGeom>
          <a:solidFill>
            <a:schemeClr val="accent2">
              <a:lumMod val="60000"/>
              <a:lumOff val="40000"/>
              <a:alpha val="85000"/>
            </a:schemeClr>
          </a:solidFill>
          <a:ln w="25400" cap="flat" cmpd="sng" algn="ctr">
            <a:noFill/>
            <a:prstDash val="solid"/>
          </a:ln>
          <a:effectLst/>
        </p:spPr>
        <p:txBody>
          <a:bodyPr rtlCol="0" anchor="ctr"/>
          <a:lstStyle/>
          <a:p>
            <a:pPr algn="ctr" defTabSz="1219170">
              <a:defRPr/>
            </a:pPr>
            <a:endParaRPr lang="en-US" sz="2400" kern="0" dirty="0">
              <a:solidFill>
                <a:prstClr val="white"/>
              </a:solidFill>
              <a:latin typeface="Calibri"/>
            </a:endParaRPr>
          </a:p>
        </p:txBody>
      </p:sp>
      <p:sp>
        <p:nvSpPr>
          <p:cNvPr id="73" name="Oval 72"/>
          <p:cNvSpPr/>
          <p:nvPr/>
        </p:nvSpPr>
        <p:spPr>
          <a:xfrm>
            <a:off x="8558869" y="1677166"/>
            <a:ext cx="2007532" cy="2007532"/>
          </a:xfrm>
          <a:prstGeom prst="ellipse">
            <a:avLst/>
          </a:prstGeom>
          <a:solidFill>
            <a:schemeClr val="accent5">
              <a:lumMod val="75000"/>
              <a:alpha val="85000"/>
            </a:schemeClr>
          </a:solidFill>
          <a:ln w="25400" cap="flat" cmpd="sng" algn="ctr">
            <a:noFill/>
            <a:prstDash val="solid"/>
          </a:ln>
          <a:effectLst/>
        </p:spPr>
        <p:txBody>
          <a:bodyPr rtlCol="0" anchor="ctr"/>
          <a:lstStyle/>
          <a:p>
            <a:pPr algn="ctr" defTabSz="1219170">
              <a:defRPr/>
            </a:pPr>
            <a:endParaRPr lang="en-US" sz="2400" kern="0" dirty="0">
              <a:solidFill>
                <a:prstClr val="white"/>
              </a:solidFill>
              <a:latin typeface="Calibri"/>
            </a:endParaRPr>
          </a:p>
        </p:txBody>
      </p:sp>
      <p:sp>
        <p:nvSpPr>
          <p:cNvPr id="2" name="Title 1"/>
          <p:cNvSpPr>
            <a:spLocks noGrp="1"/>
          </p:cNvSpPr>
          <p:nvPr>
            <p:ph type="title"/>
          </p:nvPr>
        </p:nvSpPr>
        <p:spPr/>
        <p:txBody>
          <a:bodyPr>
            <a:normAutofit/>
          </a:bodyPr>
          <a:lstStyle/>
          <a:p>
            <a:r>
              <a:rPr lang="en-US" dirty="0"/>
              <a:t>Import 2 Export</a:t>
            </a:r>
          </a:p>
        </p:txBody>
      </p:sp>
      <p:sp>
        <p:nvSpPr>
          <p:cNvPr id="19" name="Pfeil nach rechts 18">
            <a:extLst>
              <a:ext uri="{FF2B5EF4-FFF2-40B4-BE49-F238E27FC236}">
                <a16:creationId xmlns:a16="http://schemas.microsoft.com/office/drawing/2014/main" id="{634B1844-2C7F-4A4D-AB38-CFAD991B56BE}"/>
              </a:ext>
            </a:extLst>
          </p:cNvPr>
          <p:cNvSpPr/>
          <p:nvPr/>
        </p:nvSpPr>
        <p:spPr>
          <a:xfrm>
            <a:off x="3384058" y="2256170"/>
            <a:ext cx="1337980" cy="81452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400" dirty="0"/>
              <a:t>Import from </a:t>
            </a:r>
            <a:r>
              <a:rPr lang="en-GB" dirty="0"/>
              <a:t>Japan</a:t>
            </a:r>
          </a:p>
        </p:txBody>
      </p:sp>
      <p:sp>
        <p:nvSpPr>
          <p:cNvPr id="20" name="Pfeil nach rechts 19">
            <a:extLst>
              <a:ext uri="{FF2B5EF4-FFF2-40B4-BE49-F238E27FC236}">
                <a16:creationId xmlns:a16="http://schemas.microsoft.com/office/drawing/2014/main" id="{E9ED13FB-304F-174C-9134-F85DCE10F268}"/>
              </a:ext>
            </a:extLst>
          </p:cNvPr>
          <p:cNvSpPr/>
          <p:nvPr/>
        </p:nvSpPr>
        <p:spPr>
          <a:xfrm>
            <a:off x="6968781" y="2242397"/>
            <a:ext cx="1531907" cy="87706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t>Export from </a:t>
            </a:r>
            <a:r>
              <a:rPr lang="en-GB" sz="1050" dirty="0"/>
              <a:t>USA to </a:t>
            </a:r>
            <a:r>
              <a:rPr lang="en-GB" sz="1050" dirty="0" err="1"/>
              <a:t>worldmarket</a:t>
            </a:r>
            <a:endParaRPr lang="en-GB" sz="1050" dirty="0"/>
          </a:p>
        </p:txBody>
      </p:sp>
      <p:sp>
        <p:nvSpPr>
          <p:cNvPr id="21"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23" name="Freeform 104"/>
          <p:cNvSpPr>
            <a:spLocks noChangeArrowheads="1"/>
          </p:cNvSpPr>
          <p:nvPr/>
        </p:nvSpPr>
        <p:spPr bwMode="auto">
          <a:xfrm>
            <a:off x="364067" y="4791499"/>
            <a:ext cx="556590" cy="438227"/>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4" name="Freeform 104"/>
          <p:cNvSpPr>
            <a:spLocks noChangeArrowheads="1"/>
          </p:cNvSpPr>
          <p:nvPr/>
        </p:nvSpPr>
        <p:spPr bwMode="auto">
          <a:xfrm>
            <a:off x="1989035" y="2410932"/>
            <a:ext cx="720000" cy="468000"/>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nvGrpSpPr>
          <p:cNvPr id="25" name="Group 109"/>
          <p:cNvGrpSpPr>
            <a:grpSpLocks/>
          </p:cNvGrpSpPr>
          <p:nvPr/>
        </p:nvGrpSpPr>
        <p:grpSpPr bwMode="auto">
          <a:xfrm>
            <a:off x="9202635" y="2320932"/>
            <a:ext cx="720000" cy="720000"/>
            <a:chOff x="0" y="0"/>
            <a:chExt cx="576" cy="576"/>
          </a:xfrm>
          <a:solidFill>
            <a:schemeClr val="bg1"/>
          </a:solidFill>
        </p:grpSpPr>
        <p:sp>
          <p:nvSpPr>
            <p:cNvPr id="27" name="AutoShape 90"/>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951" y="7646"/>
                  </a:moveTo>
                  <a:cubicBezTo>
                    <a:pt x="18069" y="7639"/>
                    <a:pt x="18121" y="7531"/>
                    <a:pt x="18225" y="7500"/>
                  </a:cubicBezTo>
                  <a:cubicBezTo>
                    <a:pt x="18420" y="7442"/>
                    <a:pt x="18352" y="7564"/>
                    <a:pt x="18447" y="7660"/>
                  </a:cubicBezTo>
                  <a:cubicBezTo>
                    <a:pt x="18529" y="7660"/>
                    <a:pt x="18346" y="7716"/>
                    <a:pt x="18334" y="7716"/>
                  </a:cubicBezTo>
                  <a:cubicBezTo>
                    <a:pt x="18252" y="7747"/>
                    <a:pt x="18257" y="7731"/>
                    <a:pt x="18192" y="7731"/>
                  </a:cubicBezTo>
                  <a:cubicBezTo>
                    <a:pt x="18166" y="7764"/>
                    <a:pt x="18232" y="7915"/>
                    <a:pt x="18248" y="7915"/>
                  </a:cubicBezTo>
                  <a:cubicBezTo>
                    <a:pt x="18307" y="8002"/>
                    <a:pt x="18338" y="7946"/>
                    <a:pt x="18332" y="8076"/>
                  </a:cubicBezTo>
                  <a:cubicBezTo>
                    <a:pt x="18326" y="8193"/>
                    <a:pt x="18422" y="8085"/>
                    <a:pt x="18461" y="8085"/>
                  </a:cubicBezTo>
                  <a:cubicBezTo>
                    <a:pt x="18461" y="8156"/>
                    <a:pt x="18566" y="8214"/>
                    <a:pt x="18574" y="8297"/>
                  </a:cubicBezTo>
                  <a:cubicBezTo>
                    <a:pt x="18528" y="8303"/>
                    <a:pt x="18423" y="8283"/>
                    <a:pt x="18404" y="8297"/>
                  </a:cubicBezTo>
                  <a:cubicBezTo>
                    <a:pt x="18411" y="8380"/>
                    <a:pt x="18461" y="8380"/>
                    <a:pt x="18461" y="8453"/>
                  </a:cubicBezTo>
                  <a:cubicBezTo>
                    <a:pt x="18549" y="8453"/>
                    <a:pt x="18392" y="8680"/>
                    <a:pt x="18546" y="8680"/>
                  </a:cubicBezTo>
                  <a:cubicBezTo>
                    <a:pt x="18510" y="8823"/>
                    <a:pt x="18267" y="8774"/>
                    <a:pt x="18234" y="8638"/>
                  </a:cubicBezTo>
                  <a:cubicBezTo>
                    <a:pt x="17995" y="8584"/>
                    <a:pt x="18122" y="8416"/>
                    <a:pt x="18114" y="8284"/>
                  </a:cubicBezTo>
                  <a:cubicBezTo>
                    <a:pt x="18104" y="8108"/>
                    <a:pt x="17951" y="8050"/>
                    <a:pt x="17951" y="7915"/>
                  </a:cubicBezTo>
                  <a:cubicBezTo>
                    <a:pt x="17826" y="7915"/>
                    <a:pt x="17951" y="7670"/>
                    <a:pt x="17951" y="7646"/>
                  </a:cubicBezTo>
                  <a:close/>
                  <a:moveTo>
                    <a:pt x="17869" y="15860"/>
                  </a:moveTo>
                  <a:cubicBezTo>
                    <a:pt x="17880" y="15711"/>
                    <a:pt x="17855" y="15455"/>
                    <a:pt x="17923" y="15455"/>
                  </a:cubicBezTo>
                  <a:cubicBezTo>
                    <a:pt x="17923" y="15341"/>
                    <a:pt x="17986" y="15185"/>
                    <a:pt x="17994" y="15044"/>
                  </a:cubicBezTo>
                  <a:cubicBezTo>
                    <a:pt x="18017" y="15044"/>
                    <a:pt x="18041" y="15044"/>
                    <a:pt x="18065" y="15044"/>
                  </a:cubicBezTo>
                  <a:cubicBezTo>
                    <a:pt x="18065" y="15015"/>
                    <a:pt x="18058" y="14913"/>
                    <a:pt x="18107" y="14888"/>
                  </a:cubicBezTo>
                  <a:cubicBezTo>
                    <a:pt x="18107" y="14812"/>
                    <a:pt x="18303" y="14778"/>
                    <a:pt x="18192" y="14676"/>
                  </a:cubicBezTo>
                  <a:cubicBezTo>
                    <a:pt x="18145" y="14660"/>
                    <a:pt x="18107" y="14451"/>
                    <a:pt x="18107" y="14378"/>
                  </a:cubicBezTo>
                  <a:cubicBezTo>
                    <a:pt x="18046" y="14439"/>
                    <a:pt x="18138" y="14619"/>
                    <a:pt x="17994" y="14619"/>
                  </a:cubicBezTo>
                  <a:cubicBezTo>
                    <a:pt x="17994" y="14447"/>
                    <a:pt x="17802" y="14718"/>
                    <a:pt x="17966" y="14718"/>
                  </a:cubicBezTo>
                  <a:cubicBezTo>
                    <a:pt x="17966" y="14874"/>
                    <a:pt x="17765" y="14803"/>
                    <a:pt x="17696" y="14761"/>
                  </a:cubicBezTo>
                  <a:cubicBezTo>
                    <a:pt x="17662" y="14847"/>
                    <a:pt x="17637" y="14882"/>
                    <a:pt x="17739" y="14903"/>
                  </a:cubicBezTo>
                  <a:cubicBezTo>
                    <a:pt x="17698" y="15025"/>
                    <a:pt x="17655" y="14946"/>
                    <a:pt x="17597" y="14903"/>
                  </a:cubicBezTo>
                  <a:cubicBezTo>
                    <a:pt x="17540" y="15073"/>
                    <a:pt x="17410" y="16061"/>
                    <a:pt x="17786" y="15978"/>
                  </a:cubicBezTo>
                  <a:cubicBezTo>
                    <a:pt x="16200" y="18114"/>
                    <a:pt x="13659" y="19500"/>
                    <a:pt x="10800" y="19500"/>
                  </a:cubicBezTo>
                  <a:cubicBezTo>
                    <a:pt x="6003" y="19500"/>
                    <a:pt x="2100" y="15597"/>
                    <a:pt x="2100" y="10800"/>
                  </a:cubicBezTo>
                  <a:cubicBezTo>
                    <a:pt x="2100" y="9473"/>
                    <a:pt x="2400" y="8214"/>
                    <a:pt x="2934" y="7088"/>
                  </a:cubicBezTo>
                  <a:cubicBezTo>
                    <a:pt x="2934" y="7089"/>
                    <a:pt x="2936" y="7091"/>
                    <a:pt x="2936" y="7093"/>
                  </a:cubicBezTo>
                  <a:cubicBezTo>
                    <a:pt x="3188" y="7294"/>
                    <a:pt x="3192" y="7631"/>
                    <a:pt x="3192" y="7901"/>
                  </a:cubicBezTo>
                  <a:cubicBezTo>
                    <a:pt x="3158" y="8054"/>
                    <a:pt x="3234" y="8236"/>
                    <a:pt x="3234" y="8383"/>
                  </a:cubicBezTo>
                  <a:cubicBezTo>
                    <a:pt x="3305" y="8418"/>
                    <a:pt x="3432" y="8638"/>
                    <a:pt x="3432" y="8709"/>
                  </a:cubicBezTo>
                  <a:cubicBezTo>
                    <a:pt x="3435" y="8709"/>
                    <a:pt x="3594" y="8932"/>
                    <a:pt x="3603" y="8949"/>
                  </a:cubicBezTo>
                  <a:cubicBezTo>
                    <a:pt x="3792" y="8949"/>
                    <a:pt x="3886" y="9032"/>
                    <a:pt x="3886" y="9205"/>
                  </a:cubicBezTo>
                  <a:cubicBezTo>
                    <a:pt x="3876" y="9205"/>
                    <a:pt x="4000" y="9469"/>
                    <a:pt x="4042" y="9502"/>
                  </a:cubicBezTo>
                  <a:cubicBezTo>
                    <a:pt x="4042" y="9577"/>
                    <a:pt x="4155" y="9849"/>
                    <a:pt x="4226" y="9885"/>
                  </a:cubicBezTo>
                  <a:cubicBezTo>
                    <a:pt x="4226" y="10115"/>
                    <a:pt x="4784" y="10484"/>
                    <a:pt x="4465" y="9943"/>
                  </a:cubicBezTo>
                  <a:cubicBezTo>
                    <a:pt x="4436" y="9894"/>
                    <a:pt x="4289" y="9616"/>
                    <a:pt x="4255" y="9616"/>
                  </a:cubicBezTo>
                  <a:cubicBezTo>
                    <a:pt x="4255" y="9525"/>
                    <a:pt x="4068" y="9420"/>
                    <a:pt x="4090" y="9342"/>
                  </a:cubicBezTo>
                  <a:cubicBezTo>
                    <a:pt x="4124" y="9221"/>
                    <a:pt x="4340" y="9498"/>
                    <a:pt x="4340" y="9559"/>
                  </a:cubicBezTo>
                  <a:cubicBezTo>
                    <a:pt x="4371" y="9559"/>
                    <a:pt x="4453" y="9741"/>
                    <a:pt x="4453" y="9758"/>
                  </a:cubicBezTo>
                  <a:cubicBezTo>
                    <a:pt x="4505" y="9758"/>
                    <a:pt x="4709" y="9909"/>
                    <a:pt x="4709" y="9999"/>
                  </a:cubicBezTo>
                  <a:cubicBezTo>
                    <a:pt x="4856" y="9999"/>
                    <a:pt x="4940" y="10367"/>
                    <a:pt x="4945" y="10471"/>
                  </a:cubicBezTo>
                  <a:cubicBezTo>
                    <a:pt x="4948" y="10558"/>
                    <a:pt x="4996" y="10792"/>
                    <a:pt x="5120" y="10792"/>
                  </a:cubicBezTo>
                  <a:cubicBezTo>
                    <a:pt x="5174" y="10900"/>
                    <a:pt x="5409" y="10861"/>
                    <a:pt x="5460" y="10962"/>
                  </a:cubicBezTo>
                  <a:cubicBezTo>
                    <a:pt x="5611" y="10962"/>
                    <a:pt x="5777" y="11075"/>
                    <a:pt x="5941" y="11075"/>
                  </a:cubicBezTo>
                  <a:cubicBezTo>
                    <a:pt x="6084" y="11075"/>
                    <a:pt x="6113" y="11246"/>
                    <a:pt x="6239" y="11246"/>
                  </a:cubicBezTo>
                  <a:cubicBezTo>
                    <a:pt x="6259" y="11285"/>
                    <a:pt x="6324" y="11271"/>
                    <a:pt x="6324" y="11302"/>
                  </a:cubicBezTo>
                  <a:cubicBezTo>
                    <a:pt x="6448" y="11302"/>
                    <a:pt x="6791" y="11496"/>
                    <a:pt x="6735" y="11642"/>
                  </a:cubicBezTo>
                  <a:cubicBezTo>
                    <a:pt x="6795" y="11672"/>
                    <a:pt x="6964" y="11843"/>
                    <a:pt x="6947" y="11926"/>
                  </a:cubicBezTo>
                  <a:cubicBezTo>
                    <a:pt x="6971" y="12095"/>
                    <a:pt x="7238" y="12086"/>
                    <a:pt x="7345" y="12138"/>
                  </a:cubicBezTo>
                  <a:cubicBezTo>
                    <a:pt x="7444" y="11839"/>
                    <a:pt x="7571" y="12122"/>
                    <a:pt x="7571" y="12266"/>
                  </a:cubicBezTo>
                  <a:cubicBezTo>
                    <a:pt x="7561" y="12313"/>
                    <a:pt x="7571" y="12512"/>
                    <a:pt x="7571" y="12606"/>
                  </a:cubicBezTo>
                  <a:cubicBezTo>
                    <a:pt x="7701" y="12606"/>
                    <a:pt x="7536" y="12818"/>
                    <a:pt x="7501" y="12677"/>
                  </a:cubicBezTo>
                  <a:cubicBezTo>
                    <a:pt x="7451" y="12698"/>
                    <a:pt x="7423" y="12736"/>
                    <a:pt x="7415" y="12790"/>
                  </a:cubicBezTo>
                  <a:cubicBezTo>
                    <a:pt x="7346" y="12790"/>
                    <a:pt x="7186" y="13220"/>
                    <a:pt x="7345" y="13272"/>
                  </a:cubicBezTo>
                  <a:cubicBezTo>
                    <a:pt x="7326" y="13439"/>
                    <a:pt x="7134" y="13582"/>
                    <a:pt x="7316" y="13683"/>
                  </a:cubicBezTo>
                  <a:cubicBezTo>
                    <a:pt x="7316" y="13672"/>
                    <a:pt x="7662" y="14179"/>
                    <a:pt x="7614" y="14179"/>
                  </a:cubicBezTo>
                  <a:cubicBezTo>
                    <a:pt x="7614" y="14259"/>
                    <a:pt x="7665" y="14355"/>
                    <a:pt x="7685" y="14420"/>
                  </a:cubicBezTo>
                  <a:cubicBezTo>
                    <a:pt x="7685" y="14567"/>
                    <a:pt x="7830" y="14902"/>
                    <a:pt x="8039" y="14902"/>
                  </a:cubicBezTo>
                  <a:cubicBezTo>
                    <a:pt x="8037" y="14898"/>
                    <a:pt x="8254" y="15129"/>
                    <a:pt x="8223" y="15129"/>
                  </a:cubicBezTo>
                  <a:cubicBezTo>
                    <a:pt x="8287" y="15511"/>
                    <a:pt x="8195" y="15751"/>
                    <a:pt x="8195" y="16163"/>
                  </a:cubicBezTo>
                  <a:cubicBezTo>
                    <a:pt x="8072" y="16163"/>
                    <a:pt x="8188" y="16989"/>
                    <a:pt x="8025" y="17071"/>
                  </a:cubicBezTo>
                  <a:cubicBezTo>
                    <a:pt x="7995" y="17203"/>
                    <a:pt x="7898" y="17312"/>
                    <a:pt x="7940" y="17396"/>
                  </a:cubicBezTo>
                  <a:cubicBezTo>
                    <a:pt x="7954" y="17531"/>
                    <a:pt x="7940" y="17666"/>
                    <a:pt x="7940" y="17779"/>
                  </a:cubicBezTo>
                  <a:cubicBezTo>
                    <a:pt x="7907" y="17779"/>
                    <a:pt x="7869" y="17962"/>
                    <a:pt x="7869" y="18006"/>
                  </a:cubicBezTo>
                  <a:cubicBezTo>
                    <a:pt x="7775" y="18006"/>
                    <a:pt x="7769" y="18709"/>
                    <a:pt x="7780" y="18957"/>
                  </a:cubicBezTo>
                  <a:cubicBezTo>
                    <a:pt x="8005" y="19041"/>
                    <a:pt x="8236" y="19114"/>
                    <a:pt x="8470" y="19179"/>
                  </a:cubicBezTo>
                  <a:cubicBezTo>
                    <a:pt x="8443" y="19138"/>
                    <a:pt x="8422" y="19094"/>
                    <a:pt x="8422" y="19040"/>
                  </a:cubicBezTo>
                  <a:cubicBezTo>
                    <a:pt x="8327" y="19040"/>
                    <a:pt x="8420" y="18785"/>
                    <a:pt x="8521" y="18785"/>
                  </a:cubicBezTo>
                  <a:cubicBezTo>
                    <a:pt x="8556" y="18663"/>
                    <a:pt x="8618" y="18661"/>
                    <a:pt x="8677" y="18572"/>
                  </a:cubicBezTo>
                  <a:cubicBezTo>
                    <a:pt x="8747" y="18572"/>
                    <a:pt x="8635" y="18459"/>
                    <a:pt x="8635" y="18530"/>
                  </a:cubicBezTo>
                  <a:cubicBezTo>
                    <a:pt x="8618" y="18530"/>
                    <a:pt x="8618" y="18575"/>
                    <a:pt x="8578" y="18586"/>
                  </a:cubicBezTo>
                  <a:cubicBezTo>
                    <a:pt x="8565" y="18552"/>
                    <a:pt x="8582" y="18516"/>
                    <a:pt x="8564" y="18516"/>
                  </a:cubicBezTo>
                  <a:cubicBezTo>
                    <a:pt x="8564" y="18436"/>
                    <a:pt x="8606" y="18359"/>
                    <a:pt x="8606" y="18275"/>
                  </a:cubicBezTo>
                  <a:cubicBezTo>
                    <a:pt x="8633" y="18275"/>
                    <a:pt x="8668" y="18173"/>
                    <a:pt x="8706" y="18147"/>
                  </a:cubicBezTo>
                  <a:cubicBezTo>
                    <a:pt x="8784" y="18056"/>
                    <a:pt x="8862" y="18045"/>
                    <a:pt x="8862" y="17920"/>
                  </a:cubicBezTo>
                  <a:cubicBezTo>
                    <a:pt x="8879" y="17920"/>
                    <a:pt x="8837" y="17779"/>
                    <a:pt x="8805" y="17779"/>
                  </a:cubicBezTo>
                  <a:cubicBezTo>
                    <a:pt x="8888" y="17707"/>
                    <a:pt x="8989" y="17837"/>
                    <a:pt x="8989" y="17693"/>
                  </a:cubicBezTo>
                  <a:cubicBezTo>
                    <a:pt x="9015" y="17693"/>
                    <a:pt x="9032" y="17605"/>
                    <a:pt x="9032" y="17580"/>
                  </a:cubicBezTo>
                  <a:cubicBezTo>
                    <a:pt x="9152" y="17500"/>
                    <a:pt x="9130" y="17481"/>
                    <a:pt x="9315" y="17481"/>
                  </a:cubicBezTo>
                  <a:cubicBezTo>
                    <a:pt x="9338" y="17435"/>
                    <a:pt x="9473" y="17380"/>
                    <a:pt x="9528" y="17382"/>
                  </a:cubicBezTo>
                  <a:cubicBezTo>
                    <a:pt x="9528" y="17362"/>
                    <a:pt x="9545" y="17169"/>
                    <a:pt x="9528" y="17169"/>
                  </a:cubicBezTo>
                  <a:cubicBezTo>
                    <a:pt x="9528" y="17065"/>
                    <a:pt x="9712" y="17054"/>
                    <a:pt x="9712" y="17013"/>
                  </a:cubicBezTo>
                  <a:cubicBezTo>
                    <a:pt x="9812" y="16942"/>
                    <a:pt x="9843" y="16857"/>
                    <a:pt x="9849" y="16740"/>
                  </a:cubicBezTo>
                  <a:cubicBezTo>
                    <a:pt x="9854" y="16645"/>
                    <a:pt x="9994" y="16531"/>
                    <a:pt x="10073" y="16531"/>
                  </a:cubicBezTo>
                  <a:cubicBezTo>
                    <a:pt x="10199" y="16531"/>
                    <a:pt x="10115" y="16475"/>
                    <a:pt x="10194" y="16475"/>
                  </a:cubicBezTo>
                  <a:cubicBezTo>
                    <a:pt x="10171" y="16407"/>
                    <a:pt x="10224" y="16412"/>
                    <a:pt x="10260" y="16368"/>
                  </a:cubicBezTo>
                  <a:cubicBezTo>
                    <a:pt x="10314" y="16301"/>
                    <a:pt x="10296" y="16065"/>
                    <a:pt x="10307" y="15964"/>
                  </a:cubicBezTo>
                  <a:cubicBezTo>
                    <a:pt x="10281" y="15964"/>
                    <a:pt x="10425" y="15828"/>
                    <a:pt x="10435" y="15808"/>
                  </a:cubicBezTo>
                  <a:cubicBezTo>
                    <a:pt x="10502" y="15808"/>
                    <a:pt x="10552" y="15752"/>
                    <a:pt x="10619" y="15752"/>
                  </a:cubicBezTo>
                  <a:cubicBezTo>
                    <a:pt x="10655" y="15681"/>
                    <a:pt x="10888" y="15575"/>
                    <a:pt x="10974" y="15511"/>
                  </a:cubicBezTo>
                  <a:cubicBezTo>
                    <a:pt x="11011" y="15360"/>
                    <a:pt x="11115" y="15330"/>
                    <a:pt x="11115" y="15170"/>
                  </a:cubicBezTo>
                  <a:cubicBezTo>
                    <a:pt x="11157" y="15170"/>
                    <a:pt x="11200" y="14858"/>
                    <a:pt x="11200" y="14802"/>
                  </a:cubicBezTo>
                  <a:cubicBezTo>
                    <a:pt x="11208" y="14802"/>
                    <a:pt x="11215" y="14518"/>
                    <a:pt x="11215" y="14490"/>
                  </a:cubicBezTo>
                  <a:cubicBezTo>
                    <a:pt x="11221" y="14490"/>
                    <a:pt x="11427" y="14261"/>
                    <a:pt x="11427" y="14234"/>
                  </a:cubicBezTo>
                  <a:cubicBezTo>
                    <a:pt x="11617" y="14093"/>
                    <a:pt x="11588" y="13676"/>
                    <a:pt x="11405" y="13514"/>
                  </a:cubicBezTo>
                  <a:cubicBezTo>
                    <a:pt x="11299" y="13420"/>
                    <a:pt x="11232" y="13367"/>
                    <a:pt x="11073" y="13313"/>
                  </a:cubicBezTo>
                  <a:cubicBezTo>
                    <a:pt x="11048" y="13388"/>
                    <a:pt x="10982" y="13340"/>
                    <a:pt x="10915" y="13339"/>
                  </a:cubicBezTo>
                  <a:cubicBezTo>
                    <a:pt x="10800" y="13335"/>
                    <a:pt x="10788" y="13413"/>
                    <a:pt x="10676" y="13413"/>
                  </a:cubicBezTo>
                  <a:cubicBezTo>
                    <a:pt x="10690" y="13345"/>
                    <a:pt x="10725" y="13144"/>
                    <a:pt x="10591" y="13130"/>
                  </a:cubicBezTo>
                  <a:cubicBezTo>
                    <a:pt x="10591" y="13265"/>
                    <a:pt x="10455" y="13200"/>
                    <a:pt x="10492" y="13115"/>
                  </a:cubicBezTo>
                  <a:cubicBezTo>
                    <a:pt x="10428" y="13115"/>
                    <a:pt x="10369" y="13016"/>
                    <a:pt x="10280" y="13002"/>
                  </a:cubicBezTo>
                  <a:cubicBezTo>
                    <a:pt x="10280" y="13147"/>
                    <a:pt x="10062" y="13030"/>
                    <a:pt x="10123" y="13030"/>
                  </a:cubicBezTo>
                  <a:cubicBezTo>
                    <a:pt x="10123" y="13012"/>
                    <a:pt x="10087" y="12817"/>
                    <a:pt x="10138" y="12817"/>
                  </a:cubicBezTo>
                  <a:cubicBezTo>
                    <a:pt x="10121" y="12734"/>
                    <a:pt x="10101" y="12590"/>
                    <a:pt x="10038" y="12548"/>
                  </a:cubicBezTo>
                  <a:cubicBezTo>
                    <a:pt x="9983" y="12431"/>
                    <a:pt x="10070" y="12473"/>
                    <a:pt x="9939" y="12364"/>
                  </a:cubicBezTo>
                  <a:cubicBezTo>
                    <a:pt x="9917" y="12318"/>
                    <a:pt x="9905" y="12353"/>
                    <a:pt x="9883" y="12308"/>
                  </a:cubicBezTo>
                  <a:cubicBezTo>
                    <a:pt x="9839" y="12308"/>
                    <a:pt x="9753" y="12192"/>
                    <a:pt x="9727" y="12293"/>
                  </a:cubicBezTo>
                  <a:cubicBezTo>
                    <a:pt x="9644" y="12287"/>
                    <a:pt x="9572" y="12248"/>
                    <a:pt x="9495" y="12224"/>
                  </a:cubicBezTo>
                  <a:cubicBezTo>
                    <a:pt x="9355" y="12182"/>
                    <a:pt x="9478" y="12169"/>
                    <a:pt x="9386" y="12123"/>
                  </a:cubicBezTo>
                  <a:cubicBezTo>
                    <a:pt x="9386" y="12082"/>
                    <a:pt x="9259" y="12071"/>
                    <a:pt x="9259" y="12010"/>
                  </a:cubicBezTo>
                  <a:cubicBezTo>
                    <a:pt x="9233" y="11942"/>
                    <a:pt x="9182" y="11935"/>
                    <a:pt x="9174" y="11911"/>
                  </a:cubicBezTo>
                  <a:cubicBezTo>
                    <a:pt x="9161" y="11914"/>
                    <a:pt x="9152" y="11909"/>
                    <a:pt x="9145" y="11897"/>
                  </a:cubicBezTo>
                  <a:cubicBezTo>
                    <a:pt x="9117" y="11898"/>
                    <a:pt x="9123" y="11842"/>
                    <a:pt x="9059" y="11842"/>
                  </a:cubicBezTo>
                  <a:cubicBezTo>
                    <a:pt x="9053" y="11822"/>
                    <a:pt x="8992" y="11772"/>
                    <a:pt x="8975" y="11783"/>
                  </a:cubicBezTo>
                  <a:cubicBezTo>
                    <a:pt x="8909" y="11829"/>
                    <a:pt x="8732" y="11807"/>
                    <a:pt x="8655" y="11802"/>
                  </a:cubicBezTo>
                  <a:cubicBezTo>
                    <a:pt x="8463" y="11788"/>
                    <a:pt x="8497" y="11569"/>
                    <a:pt x="8395" y="11556"/>
                  </a:cubicBezTo>
                  <a:cubicBezTo>
                    <a:pt x="8327" y="11603"/>
                    <a:pt x="8249" y="11646"/>
                    <a:pt x="8172" y="11647"/>
                  </a:cubicBezTo>
                  <a:cubicBezTo>
                    <a:pt x="8154" y="11620"/>
                    <a:pt x="8151" y="11627"/>
                    <a:pt x="8111" y="11603"/>
                  </a:cubicBezTo>
                  <a:cubicBezTo>
                    <a:pt x="8101" y="11603"/>
                    <a:pt x="8049" y="11633"/>
                    <a:pt x="8035" y="11643"/>
                  </a:cubicBezTo>
                  <a:cubicBezTo>
                    <a:pt x="7988" y="11672"/>
                    <a:pt x="7943" y="11762"/>
                    <a:pt x="7885" y="11730"/>
                  </a:cubicBezTo>
                  <a:cubicBezTo>
                    <a:pt x="7858" y="11700"/>
                    <a:pt x="7838" y="11708"/>
                    <a:pt x="7827" y="11755"/>
                  </a:cubicBezTo>
                  <a:cubicBezTo>
                    <a:pt x="7708" y="11755"/>
                    <a:pt x="7887" y="12038"/>
                    <a:pt x="7601" y="12038"/>
                  </a:cubicBezTo>
                  <a:cubicBezTo>
                    <a:pt x="7612" y="11938"/>
                    <a:pt x="7602" y="11840"/>
                    <a:pt x="7459" y="11840"/>
                  </a:cubicBezTo>
                  <a:cubicBezTo>
                    <a:pt x="7459" y="11962"/>
                    <a:pt x="7255" y="11938"/>
                    <a:pt x="7161" y="11925"/>
                  </a:cubicBezTo>
                  <a:cubicBezTo>
                    <a:pt x="7185" y="11831"/>
                    <a:pt x="7139" y="11763"/>
                    <a:pt x="7062" y="11712"/>
                  </a:cubicBezTo>
                  <a:cubicBezTo>
                    <a:pt x="7062" y="11639"/>
                    <a:pt x="7006" y="11546"/>
                    <a:pt x="7006" y="11429"/>
                  </a:cubicBezTo>
                  <a:cubicBezTo>
                    <a:pt x="6906" y="11429"/>
                    <a:pt x="7056" y="11117"/>
                    <a:pt x="6892" y="11117"/>
                  </a:cubicBezTo>
                  <a:cubicBezTo>
                    <a:pt x="6902" y="11134"/>
                    <a:pt x="6907" y="11153"/>
                    <a:pt x="6906" y="11174"/>
                  </a:cubicBezTo>
                  <a:cubicBezTo>
                    <a:pt x="6793" y="11174"/>
                    <a:pt x="6679" y="11194"/>
                    <a:pt x="6566" y="11174"/>
                  </a:cubicBezTo>
                  <a:cubicBezTo>
                    <a:pt x="6594" y="11071"/>
                    <a:pt x="6506" y="11060"/>
                    <a:pt x="6533" y="10951"/>
                  </a:cubicBezTo>
                  <a:cubicBezTo>
                    <a:pt x="6554" y="10862"/>
                    <a:pt x="6590" y="10783"/>
                    <a:pt x="6609" y="10692"/>
                  </a:cubicBezTo>
                  <a:cubicBezTo>
                    <a:pt x="6651" y="10692"/>
                    <a:pt x="6645" y="10564"/>
                    <a:pt x="6722" y="10564"/>
                  </a:cubicBezTo>
                  <a:cubicBezTo>
                    <a:pt x="6800" y="10519"/>
                    <a:pt x="6694" y="10393"/>
                    <a:pt x="6694" y="10508"/>
                  </a:cubicBezTo>
                  <a:cubicBezTo>
                    <a:pt x="6694" y="10508"/>
                    <a:pt x="6553" y="10558"/>
                    <a:pt x="6537" y="10564"/>
                  </a:cubicBezTo>
                  <a:cubicBezTo>
                    <a:pt x="6537" y="10573"/>
                    <a:pt x="6396" y="10708"/>
                    <a:pt x="6396" y="10607"/>
                  </a:cubicBezTo>
                  <a:cubicBezTo>
                    <a:pt x="6324" y="10635"/>
                    <a:pt x="6214" y="10778"/>
                    <a:pt x="6325" y="10805"/>
                  </a:cubicBezTo>
                  <a:cubicBezTo>
                    <a:pt x="6313" y="10864"/>
                    <a:pt x="6226" y="10910"/>
                    <a:pt x="6226" y="10919"/>
                  </a:cubicBezTo>
                  <a:cubicBezTo>
                    <a:pt x="6065" y="10920"/>
                    <a:pt x="6123" y="10908"/>
                    <a:pt x="6113" y="10833"/>
                  </a:cubicBezTo>
                  <a:cubicBezTo>
                    <a:pt x="6019" y="10833"/>
                    <a:pt x="5911" y="10621"/>
                    <a:pt x="5815" y="10621"/>
                  </a:cubicBezTo>
                  <a:cubicBezTo>
                    <a:pt x="5815" y="10530"/>
                    <a:pt x="5716" y="10443"/>
                    <a:pt x="5716" y="10323"/>
                  </a:cubicBezTo>
                  <a:cubicBezTo>
                    <a:pt x="5692" y="10323"/>
                    <a:pt x="5692" y="9898"/>
                    <a:pt x="5716" y="9898"/>
                  </a:cubicBezTo>
                  <a:cubicBezTo>
                    <a:pt x="5716" y="9682"/>
                    <a:pt x="5867" y="9502"/>
                    <a:pt x="6084" y="9480"/>
                  </a:cubicBezTo>
                  <a:cubicBezTo>
                    <a:pt x="6220" y="9466"/>
                    <a:pt x="6205" y="9562"/>
                    <a:pt x="6328" y="9580"/>
                  </a:cubicBezTo>
                  <a:cubicBezTo>
                    <a:pt x="6399" y="9590"/>
                    <a:pt x="6440" y="9558"/>
                    <a:pt x="6509" y="9530"/>
                  </a:cubicBezTo>
                  <a:cubicBezTo>
                    <a:pt x="6505" y="9471"/>
                    <a:pt x="6466" y="9455"/>
                    <a:pt x="6453" y="9402"/>
                  </a:cubicBezTo>
                  <a:cubicBezTo>
                    <a:pt x="6537" y="9402"/>
                    <a:pt x="6772" y="9417"/>
                    <a:pt x="6807" y="9487"/>
                  </a:cubicBezTo>
                  <a:cubicBezTo>
                    <a:pt x="6888" y="9521"/>
                    <a:pt x="6992" y="9430"/>
                    <a:pt x="7048" y="9509"/>
                  </a:cubicBezTo>
                  <a:cubicBezTo>
                    <a:pt x="7090" y="9567"/>
                    <a:pt x="7161" y="9754"/>
                    <a:pt x="7161" y="9813"/>
                  </a:cubicBezTo>
                  <a:cubicBezTo>
                    <a:pt x="7144" y="9813"/>
                    <a:pt x="7238" y="9954"/>
                    <a:pt x="7247" y="9969"/>
                  </a:cubicBezTo>
                  <a:cubicBezTo>
                    <a:pt x="7380" y="9967"/>
                    <a:pt x="7347" y="9863"/>
                    <a:pt x="7326" y="9763"/>
                  </a:cubicBezTo>
                  <a:cubicBezTo>
                    <a:pt x="7309" y="9681"/>
                    <a:pt x="7288" y="9431"/>
                    <a:pt x="7232" y="9374"/>
                  </a:cubicBezTo>
                  <a:cubicBezTo>
                    <a:pt x="7232" y="9134"/>
                    <a:pt x="7396" y="9159"/>
                    <a:pt x="7488" y="8977"/>
                  </a:cubicBezTo>
                  <a:cubicBezTo>
                    <a:pt x="7637" y="8977"/>
                    <a:pt x="7669" y="8737"/>
                    <a:pt x="7757" y="8679"/>
                  </a:cubicBezTo>
                  <a:cubicBezTo>
                    <a:pt x="7757" y="8649"/>
                    <a:pt x="7814" y="8459"/>
                    <a:pt x="7827" y="8452"/>
                  </a:cubicBezTo>
                  <a:cubicBezTo>
                    <a:pt x="7847" y="8338"/>
                    <a:pt x="7896" y="8341"/>
                    <a:pt x="7941" y="8268"/>
                  </a:cubicBezTo>
                  <a:cubicBezTo>
                    <a:pt x="7924" y="8268"/>
                    <a:pt x="8125" y="8118"/>
                    <a:pt x="8125" y="8141"/>
                  </a:cubicBezTo>
                  <a:cubicBezTo>
                    <a:pt x="8201" y="8090"/>
                    <a:pt x="8267" y="7931"/>
                    <a:pt x="8295" y="7843"/>
                  </a:cubicBezTo>
                  <a:cubicBezTo>
                    <a:pt x="8334" y="7843"/>
                    <a:pt x="8420" y="7763"/>
                    <a:pt x="8437" y="7730"/>
                  </a:cubicBezTo>
                  <a:cubicBezTo>
                    <a:pt x="8537" y="7730"/>
                    <a:pt x="8597" y="7673"/>
                    <a:pt x="8721" y="7673"/>
                  </a:cubicBezTo>
                  <a:cubicBezTo>
                    <a:pt x="8701" y="7713"/>
                    <a:pt x="8721" y="7704"/>
                    <a:pt x="8735" y="7772"/>
                  </a:cubicBezTo>
                  <a:cubicBezTo>
                    <a:pt x="8739" y="7771"/>
                    <a:pt x="8657" y="7790"/>
                    <a:pt x="8648" y="7769"/>
                  </a:cubicBezTo>
                  <a:cubicBezTo>
                    <a:pt x="8633" y="7825"/>
                    <a:pt x="8520" y="7840"/>
                    <a:pt x="8749" y="7814"/>
                  </a:cubicBezTo>
                  <a:cubicBezTo>
                    <a:pt x="8763" y="7784"/>
                    <a:pt x="8838" y="7757"/>
                    <a:pt x="8877" y="7744"/>
                  </a:cubicBezTo>
                  <a:cubicBezTo>
                    <a:pt x="8877" y="7671"/>
                    <a:pt x="8983" y="7722"/>
                    <a:pt x="9004" y="7658"/>
                  </a:cubicBezTo>
                  <a:cubicBezTo>
                    <a:pt x="8921" y="7654"/>
                    <a:pt x="8856" y="7622"/>
                    <a:pt x="8800" y="7530"/>
                  </a:cubicBezTo>
                  <a:cubicBezTo>
                    <a:pt x="8741" y="7435"/>
                    <a:pt x="8618" y="7304"/>
                    <a:pt x="8820" y="7304"/>
                  </a:cubicBezTo>
                  <a:cubicBezTo>
                    <a:pt x="8820" y="7275"/>
                    <a:pt x="8792" y="7291"/>
                    <a:pt x="8792" y="7262"/>
                  </a:cubicBezTo>
                  <a:cubicBezTo>
                    <a:pt x="8687" y="7291"/>
                    <a:pt x="8665" y="7361"/>
                    <a:pt x="8550" y="7361"/>
                  </a:cubicBezTo>
                  <a:cubicBezTo>
                    <a:pt x="8409" y="7408"/>
                    <a:pt x="8340" y="7547"/>
                    <a:pt x="8181" y="7545"/>
                  </a:cubicBezTo>
                  <a:cubicBezTo>
                    <a:pt x="8195" y="7402"/>
                    <a:pt x="8447" y="7114"/>
                    <a:pt x="8577" y="7072"/>
                  </a:cubicBezTo>
                  <a:cubicBezTo>
                    <a:pt x="8825" y="6993"/>
                    <a:pt x="9234" y="7212"/>
                    <a:pt x="9302" y="6907"/>
                  </a:cubicBezTo>
                  <a:cubicBezTo>
                    <a:pt x="9351" y="6913"/>
                    <a:pt x="9570" y="6991"/>
                    <a:pt x="9570" y="6893"/>
                  </a:cubicBezTo>
                  <a:cubicBezTo>
                    <a:pt x="9623" y="6893"/>
                    <a:pt x="9526" y="6794"/>
                    <a:pt x="9627" y="6794"/>
                  </a:cubicBezTo>
                  <a:cubicBezTo>
                    <a:pt x="9613" y="6724"/>
                    <a:pt x="9497" y="6638"/>
                    <a:pt x="9458" y="6638"/>
                  </a:cubicBezTo>
                  <a:cubicBezTo>
                    <a:pt x="9458" y="6482"/>
                    <a:pt x="9373" y="6652"/>
                    <a:pt x="9329" y="6652"/>
                  </a:cubicBezTo>
                  <a:cubicBezTo>
                    <a:pt x="9329" y="6550"/>
                    <a:pt x="9293" y="6559"/>
                    <a:pt x="9259" y="6524"/>
                  </a:cubicBezTo>
                  <a:cubicBezTo>
                    <a:pt x="9259" y="6449"/>
                    <a:pt x="9097" y="6334"/>
                    <a:pt x="9046" y="6255"/>
                  </a:cubicBezTo>
                  <a:cubicBezTo>
                    <a:pt x="8977" y="6255"/>
                    <a:pt x="8877" y="5906"/>
                    <a:pt x="8819" y="5943"/>
                  </a:cubicBezTo>
                  <a:cubicBezTo>
                    <a:pt x="8819" y="6029"/>
                    <a:pt x="8755" y="6142"/>
                    <a:pt x="8663" y="6142"/>
                  </a:cubicBezTo>
                  <a:cubicBezTo>
                    <a:pt x="8663" y="6199"/>
                    <a:pt x="8520" y="6173"/>
                    <a:pt x="8493" y="6170"/>
                  </a:cubicBezTo>
                  <a:cubicBezTo>
                    <a:pt x="8493" y="6087"/>
                    <a:pt x="8522" y="6159"/>
                    <a:pt x="8522" y="6113"/>
                  </a:cubicBezTo>
                  <a:cubicBezTo>
                    <a:pt x="8474" y="6113"/>
                    <a:pt x="8479" y="6053"/>
                    <a:pt x="8479" y="6043"/>
                  </a:cubicBezTo>
                  <a:cubicBezTo>
                    <a:pt x="8452" y="6043"/>
                    <a:pt x="8238" y="5833"/>
                    <a:pt x="8238" y="5788"/>
                  </a:cubicBezTo>
                  <a:cubicBezTo>
                    <a:pt x="8048" y="5851"/>
                    <a:pt x="8194" y="5771"/>
                    <a:pt x="8011" y="5688"/>
                  </a:cubicBezTo>
                  <a:cubicBezTo>
                    <a:pt x="7947" y="5856"/>
                    <a:pt x="7766" y="5717"/>
                    <a:pt x="7657" y="5717"/>
                  </a:cubicBezTo>
                  <a:cubicBezTo>
                    <a:pt x="7657" y="5740"/>
                    <a:pt x="7564" y="5704"/>
                    <a:pt x="7529" y="5717"/>
                  </a:cubicBezTo>
                  <a:cubicBezTo>
                    <a:pt x="7530" y="5816"/>
                    <a:pt x="7612" y="6029"/>
                    <a:pt x="7501" y="6057"/>
                  </a:cubicBezTo>
                  <a:cubicBezTo>
                    <a:pt x="7522" y="6132"/>
                    <a:pt x="7574" y="6082"/>
                    <a:pt x="7616" y="6132"/>
                  </a:cubicBezTo>
                  <a:cubicBezTo>
                    <a:pt x="7681" y="6210"/>
                    <a:pt x="7655" y="6350"/>
                    <a:pt x="7614" y="6440"/>
                  </a:cubicBezTo>
                  <a:cubicBezTo>
                    <a:pt x="7778" y="6503"/>
                    <a:pt x="7487" y="6634"/>
                    <a:pt x="7487" y="6553"/>
                  </a:cubicBezTo>
                  <a:cubicBezTo>
                    <a:pt x="7397" y="6578"/>
                    <a:pt x="7383" y="6692"/>
                    <a:pt x="7472" y="6751"/>
                  </a:cubicBezTo>
                  <a:cubicBezTo>
                    <a:pt x="7472" y="6809"/>
                    <a:pt x="7443" y="6908"/>
                    <a:pt x="7529" y="6908"/>
                  </a:cubicBezTo>
                  <a:cubicBezTo>
                    <a:pt x="7505" y="7002"/>
                    <a:pt x="7363" y="7012"/>
                    <a:pt x="7274" y="6979"/>
                  </a:cubicBezTo>
                  <a:cubicBezTo>
                    <a:pt x="7265" y="6950"/>
                    <a:pt x="7274" y="6940"/>
                    <a:pt x="7302" y="6950"/>
                  </a:cubicBezTo>
                  <a:cubicBezTo>
                    <a:pt x="7288" y="6896"/>
                    <a:pt x="7220" y="6737"/>
                    <a:pt x="7245" y="6737"/>
                  </a:cubicBezTo>
                  <a:cubicBezTo>
                    <a:pt x="7227" y="6683"/>
                    <a:pt x="7047" y="6397"/>
                    <a:pt x="7047" y="6553"/>
                  </a:cubicBezTo>
                  <a:cubicBezTo>
                    <a:pt x="6945" y="6553"/>
                    <a:pt x="6835" y="6575"/>
                    <a:pt x="6835" y="6453"/>
                  </a:cubicBezTo>
                  <a:cubicBezTo>
                    <a:pt x="6797" y="6441"/>
                    <a:pt x="6737" y="6413"/>
                    <a:pt x="6721" y="6383"/>
                  </a:cubicBezTo>
                  <a:cubicBezTo>
                    <a:pt x="6535" y="6356"/>
                    <a:pt x="6460" y="6335"/>
                    <a:pt x="6253" y="6298"/>
                  </a:cubicBezTo>
                  <a:cubicBezTo>
                    <a:pt x="6262" y="6212"/>
                    <a:pt x="6076" y="6055"/>
                    <a:pt x="5984" y="6000"/>
                  </a:cubicBezTo>
                  <a:cubicBezTo>
                    <a:pt x="5984" y="5789"/>
                    <a:pt x="5924" y="5594"/>
                    <a:pt x="6154" y="5561"/>
                  </a:cubicBezTo>
                  <a:cubicBezTo>
                    <a:pt x="6154" y="5593"/>
                    <a:pt x="6359" y="5498"/>
                    <a:pt x="6381" y="5490"/>
                  </a:cubicBezTo>
                  <a:cubicBezTo>
                    <a:pt x="6439" y="5373"/>
                    <a:pt x="6554" y="5554"/>
                    <a:pt x="6603" y="5380"/>
                  </a:cubicBezTo>
                  <a:cubicBezTo>
                    <a:pt x="6633" y="5275"/>
                    <a:pt x="6758" y="5210"/>
                    <a:pt x="6863" y="5249"/>
                  </a:cubicBezTo>
                  <a:cubicBezTo>
                    <a:pt x="6845" y="5381"/>
                    <a:pt x="6807" y="5518"/>
                    <a:pt x="6693" y="5518"/>
                  </a:cubicBezTo>
                  <a:cubicBezTo>
                    <a:pt x="6775" y="5588"/>
                    <a:pt x="6998" y="5490"/>
                    <a:pt x="7089" y="5490"/>
                  </a:cubicBezTo>
                  <a:cubicBezTo>
                    <a:pt x="7089" y="5499"/>
                    <a:pt x="7235" y="5518"/>
                    <a:pt x="7274" y="5518"/>
                  </a:cubicBezTo>
                  <a:cubicBezTo>
                    <a:pt x="7210" y="5433"/>
                    <a:pt x="6803" y="5361"/>
                    <a:pt x="6990" y="5221"/>
                  </a:cubicBezTo>
                  <a:cubicBezTo>
                    <a:pt x="6990" y="5181"/>
                    <a:pt x="7154" y="5180"/>
                    <a:pt x="7176" y="5093"/>
                  </a:cubicBezTo>
                  <a:cubicBezTo>
                    <a:pt x="7193" y="5025"/>
                    <a:pt x="7212" y="4832"/>
                    <a:pt x="7175" y="4819"/>
                  </a:cubicBezTo>
                  <a:cubicBezTo>
                    <a:pt x="7120" y="4800"/>
                    <a:pt x="7064" y="4827"/>
                    <a:pt x="6976" y="4810"/>
                  </a:cubicBezTo>
                  <a:cubicBezTo>
                    <a:pt x="6976" y="4780"/>
                    <a:pt x="6975" y="4753"/>
                    <a:pt x="6947" y="4753"/>
                  </a:cubicBezTo>
                  <a:cubicBezTo>
                    <a:pt x="6947" y="4841"/>
                    <a:pt x="6868" y="4758"/>
                    <a:pt x="6806" y="4781"/>
                  </a:cubicBezTo>
                  <a:cubicBezTo>
                    <a:pt x="6806" y="4803"/>
                    <a:pt x="6859" y="4867"/>
                    <a:pt x="6820" y="4867"/>
                  </a:cubicBezTo>
                  <a:cubicBezTo>
                    <a:pt x="6820" y="4998"/>
                    <a:pt x="6805" y="5126"/>
                    <a:pt x="6636" y="5150"/>
                  </a:cubicBezTo>
                  <a:cubicBezTo>
                    <a:pt x="6634" y="5058"/>
                    <a:pt x="6587" y="4883"/>
                    <a:pt x="6494" y="4852"/>
                  </a:cubicBezTo>
                  <a:cubicBezTo>
                    <a:pt x="6494" y="5125"/>
                    <a:pt x="6233" y="4739"/>
                    <a:pt x="6182" y="4696"/>
                  </a:cubicBezTo>
                  <a:cubicBezTo>
                    <a:pt x="6162" y="4615"/>
                    <a:pt x="6104" y="4580"/>
                    <a:pt x="6040" y="4555"/>
                  </a:cubicBezTo>
                  <a:cubicBezTo>
                    <a:pt x="5997" y="4665"/>
                    <a:pt x="5921" y="4566"/>
                    <a:pt x="5855" y="4681"/>
                  </a:cubicBezTo>
                  <a:cubicBezTo>
                    <a:pt x="5801" y="4775"/>
                    <a:pt x="5861" y="4763"/>
                    <a:pt x="5799" y="4866"/>
                  </a:cubicBezTo>
                  <a:cubicBezTo>
                    <a:pt x="5719" y="4866"/>
                    <a:pt x="5523" y="4812"/>
                    <a:pt x="5516" y="4895"/>
                  </a:cubicBezTo>
                  <a:cubicBezTo>
                    <a:pt x="5600" y="4897"/>
                    <a:pt x="5635" y="4916"/>
                    <a:pt x="5615" y="4994"/>
                  </a:cubicBezTo>
                  <a:cubicBezTo>
                    <a:pt x="5753" y="4994"/>
                    <a:pt x="5558" y="5081"/>
                    <a:pt x="5558" y="5093"/>
                  </a:cubicBezTo>
                  <a:cubicBezTo>
                    <a:pt x="5479" y="5093"/>
                    <a:pt x="5425" y="5125"/>
                    <a:pt x="5332" y="5110"/>
                  </a:cubicBezTo>
                  <a:cubicBezTo>
                    <a:pt x="5217" y="5092"/>
                    <a:pt x="5097" y="5071"/>
                    <a:pt x="4988" y="5035"/>
                  </a:cubicBezTo>
                  <a:cubicBezTo>
                    <a:pt x="4894" y="5003"/>
                    <a:pt x="4911" y="4952"/>
                    <a:pt x="4878" y="4952"/>
                  </a:cubicBezTo>
                  <a:cubicBezTo>
                    <a:pt x="4752" y="4742"/>
                    <a:pt x="5063" y="4867"/>
                    <a:pt x="5063" y="4881"/>
                  </a:cubicBezTo>
                  <a:cubicBezTo>
                    <a:pt x="5166" y="4881"/>
                    <a:pt x="5288" y="5015"/>
                    <a:pt x="5261" y="4796"/>
                  </a:cubicBezTo>
                  <a:cubicBezTo>
                    <a:pt x="5298" y="4805"/>
                    <a:pt x="5336" y="4810"/>
                    <a:pt x="5374" y="4810"/>
                  </a:cubicBezTo>
                  <a:cubicBezTo>
                    <a:pt x="5350" y="4712"/>
                    <a:pt x="5239" y="4762"/>
                    <a:pt x="5162" y="4767"/>
                  </a:cubicBezTo>
                  <a:cubicBezTo>
                    <a:pt x="5163" y="4707"/>
                    <a:pt x="5079" y="4569"/>
                    <a:pt x="5063" y="4569"/>
                  </a:cubicBezTo>
                  <a:cubicBezTo>
                    <a:pt x="5028" y="4464"/>
                    <a:pt x="5048" y="4459"/>
                    <a:pt x="5048" y="4370"/>
                  </a:cubicBezTo>
                  <a:cubicBezTo>
                    <a:pt x="5024" y="4377"/>
                    <a:pt x="4882" y="4473"/>
                    <a:pt x="4869" y="4443"/>
                  </a:cubicBezTo>
                  <a:cubicBezTo>
                    <a:pt x="6424" y="2990"/>
                    <a:pt x="8510" y="2099"/>
                    <a:pt x="10800" y="2099"/>
                  </a:cubicBezTo>
                  <a:cubicBezTo>
                    <a:pt x="13466" y="2099"/>
                    <a:pt x="15854" y="3307"/>
                    <a:pt x="17450" y="5201"/>
                  </a:cubicBezTo>
                  <a:cubicBezTo>
                    <a:pt x="17399" y="5342"/>
                    <a:pt x="17273" y="5227"/>
                    <a:pt x="17214" y="5335"/>
                  </a:cubicBezTo>
                  <a:cubicBezTo>
                    <a:pt x="17198" y="5335"/>
                    <a:pt x="17155" y="5462"/>
                    <a:pt x="17242" y="5462"/>
                  </a:cubicBezTo>
                  <a:cubicBezTo>
                    <a:pt x="17214" y="5576"/>
                    <a:pt x="17100" y="5560"/>
                    <a:pt x="17100" y="5462"/>
                  </a:cubicBezTo>
                  <a:cubicBezTo>
                    <a:pt x="17021" y="5462"/>
                    <a:pt x="16975" y="5549"/>
                    <a:pt x="16860" y="5547"/>
                  </a:cubicBezTo>
                  <a:cubicBezTo>
                    <a:pt x="16874" y="5475"/>
                    <a:pt x="16729" y="5264"/>
                    <a:pt x="16647" y="5264"/>
                  </a:cubicBezTo>
                  <a:cubicBezTo>
                    <a:pt x="16673" y="5212"/>
                    <a:pt x="16647" y="5259"/>
                    <a:pt x="16647" y="5207"/>
                  </a:cubicBezTo>
                  <a:cubicBezTo>
                    <a:pt x="16883" y="5207"/>
                    <a:pt x="17132" y="5165"/>
                    <a:pt x="17313" y="5165"/>
                  </a:cubicBezTo>
                  <a:cubicBezTo>
                    <a:pt x="17313" y="5035"/>
                    <a:pt x="16928" y="4871"/>
                    <a:pt x="16834" y="4921"/>
                  </a:cubicBezTo>
                  <a:cubicBezTo>
                    <a:pt x="16779" y="4951"/>
                    <a:pt x="16610" y="4867"/>
                    <a:pt x="16534" y="4867"/>
                  </a:cubicBezTo>
                  <a:cubicBezTo>
                    <a:pt x="16534" y="4811"/>
                    <a:pt x="16056" y="4812"/>
                    <a:pt x="15981" y="4810"/>
                  </a:cubicBezTo>
                  <a:cubicBezTo>
                    <a:pt x="15981" y="4715"/>
                    <a:pt x="15220" y="4925"/>
                    <a:pt x="15151" y="4930"/>
                  </a:cubicBezTo>
                  <a:cubicBezTo>
                    <a:pt x="14989" y="4943"/>
                    <a:pt x="14920" y="5039"/>
                    <a:pt x="14790" y="5150"/>
                  </a:cubicBezTo>
                  <a:cubicBezTo>
                    <a:pt x="14790" y="5149"/>
                    <a:pt x="14400" y="5476"/>
                    <a:pt x="14592" y="5476"/>
                  </a:cubicBezTo>
                  <a:cubicBezTo>
                    <a:pt x="14567" y="5700"/>
                    <a:pt x="13982" y="5675"/>
                    <a:pt x="13982" y="5817"/>
                  </a:cubicBezTo>
                  <a:cubicBezTo>
                    <a:pt x="13955" y="5824"/>
                    <a:pt x="13783" y="5780"/>
                    <a:pt x="13868" y="5929"/>
                  </a:cubicBezTo>
                  <a:cubicBezTo>
                    <a:pt x="13854" y="5929"/>
                    <a:pt x="14001" y="6095"/>
                    <a:pt x="14011" y="6114"/>
                  </a:cubicBezTo>
                  <a:cubicBezTo>
                    <a:pt x="14133" y="6114"/>
                    <a:pt x="14238" y="6170"/>
                    <a:pt x="14393" y="6170"/>
                  </a:cubicBezTo>
                  <a:cubicBezTo>
                    <a:pt x="14410" y="6137"/>
                    <a:pt x="14478" y="6120"/>
                    <a:pt x="14521" y="6114"/>
                  </a:cubicBezTo>
                  <a:cubicBezTo>
                    <a:pt x="14528" y="6201"/>
                    <a:pt x="14597" y="6383"/>
                    <a:pt x="14649" y="6383"/>
                  </a:cubicBezTo>
                  <a:cubicBezTo>
                    <a:pt x="14649" y="6464"/>
                    <a:pt x="14690" y="6592"/>
                    <a:pt x="14535" y="6511"/>
                  </a:cubicBezTo>
                  <a:cubicBezTo>
                    <a:pt x="14513" y="6494"/>
                    <a:pt x="14508" y="6379"/>
                    <a:pt x="14502" y="6337"/>
                  </a:cubicBezTo>
                  <a:cubicBezTo>
                    <a:pt x="14486" y="6228"/>
                    <a:pt x="14370" y="6386"/>
                    <a:pt x="14266" y="6369"/>
                  </a:cubicBezTo>
                  <a:cubicBezTo>
                    <a:pt x="14266" y="6449"/>
                    <a:pt x="14250" y="6666"/>
                    <a:pt x="14336" y="6695"/>
                  </a:cubicBezTo>
                  <a:cubicBezTo>
                    <a:pt x="14297" y="6813"/>
                    <a:pt x="14137" y="6732"/>
                    <a:pt x="14068" y="6837"/>
                  </a:cubicBezTo>
                  <a:cubicBezTo>
                    <a:pt x="14009" y="6837"/>
                    <a:pt x="13912" y="7011"/>
                    <a:pt x="13912" y="6893"/>
                  </a:cubicBezTo>
                  <a:cubicBezTo>
                    <a:pt x="13820" y="6954"/>
                    <a:pt x="13920" y="7118"/>
                    <a:pt x="13742" y="7021"/>
                  </a:cubicBezTo>
                  <a:cubicBezTo>
                    <a:pt x="13735" y="7060"/>
                    <a:pt x="13738" y="7113"/>
                    <a:pt x="13727" y="7177"/>
                  </a:cubicBezTo>
                  <a:cubicBezTo>
                    <a:pt x="13840" y="7177"/>
                    <a:pt x="13706" y="7262"/>
                    <a:pt x="13671" y="7262"/>
                  </a:cubicBezTo>
                  <a:cubicBezTo>
                    <a:pt x="13671" y="7386"/>
                    <a:pt x="13544" y="7255"/>
                    <a:pt x="13515" y="7234"/>
                  </a:cubicBezTo>
                  <a:cubicBezTo>
                    <a:pt x="13512" y="7240"/>
                    <a:pt x="13508" y="7245"/>
                    <a:pt x="13500" y="7247"/>
                  </a:cubicBezTo>
                  <a:cubicBezTo>
                    <a:pt x="13607" y="7428"/>
                    <a:pt x="13337" y="7343"/>
                    <a:pt x="13263" y="7302"/>
                  </a:cubicBezTo>
                  <a:cubicBezTo>
                    <a:pt x="13176" y="7253"/>
                    <a:pt x="13299" y="7384"/>
                    <a:pt x="13358" y="7404"/>
                  </a:cubicBezTo>
                  <a:cubicBezTo>
                    <a:pt x="13358" y="7492"/>
                    <a:pt x="13655" y="7652"/>
                    <a:pt x="13486" y="7829"/>
                  </a:cubicBezTo>
                  <a:cubicBezTo>
                    <a:pt x="13486" y="7881"/>
                    <a:pt x="13491" y="7886"/>
                    <a:pt x="13543" y="7886"/>
                  </a:cubicBezTo>
                  <a:cubicBezTo>
                    <a:pt x="13543" y="8010"/>
                    <a:pt x="13390" y="7988"/>
                    <a:pt x="13302" y="7971"/>
                  </a:cubicBezTo>
                  <a:cubicBezTo>
                    <a:pt x="13340" y="7898"/>
                    <a:pt x="13312" y="7860"/>
                    <a:pt x="13217" y="7857"/>
                  </a:cubicBezTo>
                  <a:cubicBezTo>
                    <a:pt x="13217" y="7966"/>
                    <a:pt x="12989" y="7906"/>
                    <a:pt x="12891" y="7942"/>
                  </a:cubicBezTo>
                  <a:cubicBezTo>
                    <a:pt x="12873" y="7906"/>
                    <a:pt x="12866" y="7895"/>
                    <a:pt x="12834" y="7886"/>
                  </a:cubicBezTo>
                  <a:cubicBezTo>
                    <a:pt x="12807" y="7951"/>
                    <a:pt x="12764" y="8396"/>
                    <a:pt x="12778" y="8396"/>
                  </a:cubicBezTo>
                  <a:cubicBezTo>
                    <a:pt x="12778" y="8571"/>
                    <a:pt x="12916" y="8683"/>
                    <a:pt x="13075" y="8736"/>
                  </a:cubicBezTo>
                  <a:cubicBezTo>
                    <a:pt x="13075" y="8692"/>
                    <a:pt x="13445" y="8720"/>
                    <a:pt x="13460" y="8660"/>
                  </a:cubicBezTo>
                  <a:cubicBezTo>
                    <a:pt x="13491" y="8540"/>
                    <a:pt x="13592" y="8537"/>
                    <a:pt x="13614" y="8410"/>
                  </a:cubicBezTo>
                  <a:cubicBezTo>
                    <a:pt x="13624" y="8351"/>
                    <a:pt x="13808" y="7901"/>
                    <a:pt x="13813" y="7900"/>
                  </a:cubicBezTo>
                  <a:cubicBezTo>
                    <a:pt x="13813" y="7883"/>
                    <a:pt x="14150" y="7991"/>
                    <a:pt x="14209" y="7871"/>
                  </a:cubicBezTo>
                  <a:cubicBezTo>
                    <a:pt x="14239" y="7871"/>
                    <a:pt x="14316" y="7844"/>
                    <a:pt x="14336" y="7815"/>
                  </a:cubicBezTo>
                  <a:cubicBezTo>
                    <a:pt x="14446" y="7829"/>
                    <a:pt x="14471" y="8027"/>
                    <a:pt x="14535" y="8027"/>
                  </a:cubicBezTo>
                  <a:cubicBezTo>
                    <a:pt x="14613" y="8144"/>
                    <a:pt x="14798" y="8114"/>
                    <a:pt x="14861" y="8240"/>
                  </a:cubicBezTo>
                  <a:cubicBezTo>
                    <a:pt x="14953" y="8240"/>
                    <a:pt x="14960" y="8478"/>
                    <a:pt x="14960" y="8566"/>
                  </a:cubicBezTo>
                  <a:cubicBezTo>
                    <a:pt x="15066" y="8486"/>
                    <a:pt x="15079" y="8416"/>
                    <a:pt x="15055" y="8335"/>
                  </a:cubicBezTo>
                  <a:cubicBezTo>
                    <a:pt x="15013" y="8194"/>
                    <a:pt x="15167" y="8362"/>
                    <a:pt x="15215" y="8297"/>
                  </a:cubicBezTo>
                  <a:cubicBezTo>
                    <a:pt x="15148" y="8297"/>
                    <a:pt x="15163" y="8166"/>
                    <a:pt x="15031" y="8198"/>
                  </a:cubicBezTo>
                  <a:cubicBezTo>
                    <a:pt x="15022" y="8161"/>
                    <a:pt x="15017" y="8123"/>
                    <a:pt x="15017" y="8084"/>
                  </a:cubicBezTo>
                  <a:cubicBezTo>
                    <a:pt x="14837" y="8114"/>
                    <a:pt x="14852" y="7842"/>
                    <a:pt x="14705" y="7872"/>
                  </a:cubicBezTo>
                  <a:cubicBezTo>
                    <a:pt x="14688" y="7805"/>
                    <a:pt x="14604" y="7784"/>
                    <a:pt x="14650" y="7702"/>
                  </a:cubicBezTo>
                  <a:cubicBezTo>
                    <a:pt x="14722" y="7572"/>
                    <a:pt x="14958" y="7957"/>
                    <a:pt x="15059" y="7957"/>
                  </a:cubicBezTo>
                  <a:cubicBezTo>
                    <a:pt x="15083" y="8004"/>
                    <a:pt x="15243" y="8020"/>
                    <a:pt x="15243" y="8056"/>
                  </a:cubicBezTo>
                  <a:cubicBezTo>
                    <a:pt x="15327" y="8084"/>
                    <a:pt x="15286" y="8221"/>
                    <a:pt x="15286" y="8297"/>
                  </a:cubicBezTo>
                  <a:cubicBezTo>
                    <a:pt x="15365" y="8297"/>
                    <a:pt x="15338" y="8340"/>
                    <a:pt x="15371" y="8396"/>
                  </a:cubicBezTo>
                  <a:cubicBezTo>
                    <a:pt x="15484" y="8453"/>
                    <a:pt x="15420" y="8667"/>
                    <a:pt x="15612" y="8708"/>
                  </a:cubicBezTo>
                  <a:cubicBezTo>
                    <a:pt x="15612" y="8636"/>
                    <a:pt x="15796" y="8495"/>
                    <a:pt x="15683" y="8495"/>
                  </a:cubicBezTo>
                  <a:cubicBezTo>
                    <a:pt x="15692" y="8437"/>
                    <a:pt x="15559" y="8180"/>
                    <a:pt x="15744" y="8216"/>
                  </a:cubicBezTo>
                  <a:cubicBezTo>
                    <a:pt x="15810" y="8229"/>
                    <a:pt x="15917" y="8234"/>
                    <a:pt x="15938" y="8313"/>
                  </a:cubicBezTo>
                  <a:cubicBezTo>
                    <a:pt x="15977" y="8469"/>
                    <a:pt x="15944" y="8555"/>
                    <a:pt x="16066" y="8665"/>
                  </a:cubicBezTo>
                  <a:cubicBezTo>
                    <a:pt x="16142" y="8819"/>
                    <a:pt x="16411" y="8648"/>
                    <a:pt x="16448" y="8722"/>
                  </a:cubicBezTo>
                  <a:cubicBezTo>
                    <a:pt x="16474" y="8722"/>
                    <a:pt x="16646" y="8794"/>
                    <a:pt x="16646" y="8736"/>
                  </a:cubicBezTo>
                  <a:cubicBezTo>
                    <a:pt x="16724" y="8711"/>
                    <a:pt x="16747" y="8694"/>
                    <a:pt x="16845" y="8694"/>
                  </a:cubicBezTo>
                  <a:cubicBezTo>
                    <a:pt x="16845" y="8792"/>
                    <a:pt x="16810" y="8918"/>
                    <a:pt x="16792" y="9001"/>
                  </a:cubicBezTo>
                  <a:cubicBezTo>
                    <a:pt x="16778" y="9068"/>
                    <a:pt x="16710" y="9131"/>
                    <a:pt x="16732" y="9218"/>
                  </a:cubicBezTo>
                  <a:cubicBezTo>
                    <a:pt x="16667" y="9218"/>
                    <a:pt x="16677" y="9303"/>
                    <a:pt x="16746" y="9303"/>
                  </a:cubicBezTo>
                  <a:cubicBezTo>
                    <a:pt x="16746" y="9434"/>
                    <a:pt x="16592" y="9413"/>
                    <a:pt x="16490" y="9402"/>
                  </a:cubicBezTo>
                  <a:cubicBezTo>
                    <a:pt x="16519" y="9500"/>
                    <a:pt x="16689" y="9710"/>
                    <a:pt x="16760" y="9757"/>
                  </a:cubicBezTo>
                  <a:cubicBezTo>
                    <a:pt x="16789" y="9843"/>
                    <a:pt x="16860" y="9994"/>
                    <a:pt x="16930" y="10040"/>
                  </a:cubicBezTo>
                  <a:cubicBezTo>
                    <a:pt x="16941" y="10105"/>
                    <a:pt x="17007" y="10284"/>
                    <a:pt x="17058" y="10309"/>
                  </a:cubicBezTo>
                  <a:cubicBezTo>
                    <a:pt x="17058" y="10407"/>
                    <a:pt x="17393" y="11032"/>
                    <a:pt x="17313" y="11032"/>
                  </a:cubicBezTo>
                  <a:cubicBezTo>
                    <a:pt x="17344" y="11084"/>
                    <a:pt x="17379" y="11107"/>
                    <a:pt x="17369" y="11160"/>
                  </a:cubicBezTo>
                  <a:cubicBezTo>
                    <a:pt x="17496" y="11160"/>
                    <a:pt x="17446" y="11471"/>
                    <a:pt x="17709" y="11471"/>
                  </a:cubicBezTo>
                  <a:cubicBezTo>
                    <a:pt x="17728" y="11433"/>
                    <a:pt x="17941" y="11358"/>
                    <a:pt x="17993" y="11358"/>
                  </a:cubicBezTo>
                  <a:cubicBezTo>
                    <a:pt x="18041" y="11263"/>
                    <a:pt x="18301" y="11188"/>
                    <a:pt x="18375" y="11188"/>
                  </a:cubicBezTo>
                  <a:cubicBezTo>
                    <a:pt x="18350" y="11111"/>
                    <a:pt x="18772" y="10928"/>
                    <a:pt x="18772" y="10890"/>
                  </a:cubicBezTo>
                  <a:cubicBezTo>
                    <a:pt x="18825" y="10871"/>
                    <a:pt x="18871" y="10761"/>
                    <a:pt x="18871" y="10699"/>
                  </a:cubicBezTo>
                  <a:cubicBezTo>
                    <a:pt x="18871" y="10603"/>
                    <a:pt x="18942" y="10596"/>
                    <a:pt x="18942" y="10522"/>
                  </a:cubicBezTo>
                  <a:cubicBezTo>
                    <a:pt x="19056" y="10446"/>
                    <a:pt x="19083" y="10254"/>
                    <a:pt x="18928" y="10210"/>
                  </a:cubicBezTo>
                  <a:cubicBezTo>
                    <a:pt x="18955" y="10373"/>
                    <a:pt x="18814" y="10287"/>
                    <a:pt x="18834" y="10243"/>
                  </a:cubicBezTo>
                  <a:cubicBezTo>
                    <a:pt x="18865" y="10178"/>
                    <a:pt x="18819" y="10152"/>
                    <a:pt x="18772" y="10097"/>
                  </a:cubicBezTo>
                  <a:cubicBezTo>
                    <a:pt x="18718" y="10070"/>
                    <a:pt x="18783" y="10009"/>
                    <a:pt x="18729" y="9969"/>
                  </a:cubicBezTo>
                  <a:cubicBezTo>
                    <a:pt x="18658" y="10146"/>
                    <a:pt x="18520" y="10224"/>
                    <a:pt x="18375" y="10224"/>
                  </a:cubicBezTo>
                  <a:cubicBezTo>
                    <a:pt x="18334" y="10107"/>
                    <a:pt x="18463" y="10258"/>
                    <a:pt x="18358" y="10097"/>
                  </a:cubicBezTo>
                  <a:cubicBezTo>
                    <a:pt x="18327" y="10050"/>
                    <a:pt x="18318" y="9998"/>
                    <a:pt x="18332" y="9941"/>
                  </a:cubicBezTo>
                  <a:cubicBezTo>
                    <a:pt x="18314" y="9941"/>
                    <a:pt x="18317" y="9936"/>
                    <a:pt x="18304" y="9926"/>
                  </a:cubicBezTo>
                  <a:cubicBezTo>
                    <a:pt x="18279" y="10077"/>
                    <a:pt x="18295" y="10097"/>
                    <a:pt x="18190" y="10097"/>
                  </a:cubicBezTo>
                  <a:cubicBezTo>
                    <a:pt x="18172" y="10045"/>
                    <a:pt x="18273" y="10019"/>
                    <a:pt x="18191" y="9939"/>
                  </a:cubicBezTo>
                  <a:cubicBezTo>
                    <a:pt x="18158" y="9908"/>
                    <a:pt x="18134" y="9823"/>
                    <a:pt x="18134" y="9785"/>
                  </a:cubicBezTo>
                  <a:cubicBezTo>
                    <a:pt x="18088" y="9754"/>
                    <a:pt x="17978" y="9575"/>
                    <a:pt x="18005" y="9526"/>
                  </a:cubicBezTo>
                  <a:cubicBezTo>
                    <a:pt x="18105" y="9345"/>
                    <a:pt x="18341" y="9758"/>
                    <a:pt x="18318" y="9827"/>
                  </a:cubicBezTo>
                  <a:cubicBezTo>
                    <a:pt x="18332" y="9822"/>
                    <a:pt x="18336" y="9827"/>
                    <a:pt x="18332" y="9841"/>
                  </a:cubicBezTo>
                  <a:cubicBezTo>
                    <a:pt x="18615" y="9756"/>
                    <a:pt x="18856" y="10026"/>
                    <a:pt x="19140" y="10026"/>
                  </a:cubicBezTo>
                  <a:cubicBezTo>
                    <a:pt x="19191" y="10047"/>
                    <a:pt x="19347" y="10079"/>
                    <a:pt x="19465" y="10072"/>
                  </a:cubicBezTo>
                  <a:cubicBezTo>
                    <a:pt x="19485" y="10312"/>
                    <a:pt x="19498" y="10554"/>
                    <a:pt x="19498" y="10799"/>
                  </a:cubicBezTo>
                  <a:cubicBezTo>
                    <a:pt x="19500" y="12687"/>
                    <a:pt x="18894" y="14433"/>
                    <a:pt x="17869" y="15860"/>
                  </a:cubicBezTo>
                  <a:close/>
                  <a:moveTo>
                    <a:pt x="16109" y="8099"/>
                  </a:moveTo>
                  <a:cubicBezTo>
                    <a:pt x="16087" y="7865"/>
                    <a:pt x="16229" y="7741"/>
                    <a:pt x="16321" y="7532"/>
                  </a:cubicBezTo>
                  <a:cubicBezTo>
                    <a:pt x="16482" y="7516"/>
                    <a:pt x="16539" y="7556"/>
                    <a:pt x="16534" y="7702"/>
                  </a:cubicBezTo>
                  <a:cubicBezTo>
                    <a:pt x="16648" y="7702"/>
                    <a:pt x="16556" y="7834"/>
                    <a:pt x="16708" y="7776"/>
                  </a:cubicBezTo>
                  <a:cubicBezTo>
                    <a:pt x="16745" y="7724"/>
                    <a:pt x="16796" y="7709"/>
                    <a:pt x="16860" y="7731"/>
                  </a:cubicBezTo>
                  <a:cubicBezTo>
                    <a:pt x="16959" y="7731"/>
                    <a:pt x="16986" y="7787"/>
                    <a:pt x="17059" y="7787"/>
                  </a:cubicBezTo>
                  <a:cubicBezTo>
                    <a:pt x="17129" y="7929"/>
                    <a:pt x="17351" y="7886"/>
                    <a:pt x="17342" y="8142"/>
                  </a:cubicBezTo>
                  <a:cubicBezTo>
                    <a:pt x="17504" y="8142"/>
                    <a:pt x="17200" y="8306"/>
                    <a:pt x="17200" y="8269"/>
                  </a:cubicBezTo>
                  <a:cubicBezTo>
                    <a:pt x="17019" y="8321"/>
                    <a:pt x="16979" y="8142"/>
                    <a:pt x="16902" y="8142"/>
                  </a:cubicBezTo>
                  <a:cubicBezTo>
                    <a:pt x="16902" y="8309"/>
                    <a:pt x="16808" y="8113"/>
                    <a:pt x="16789" y="8113"/>
                  </a:cubicBezTo>
                  <a:cubicBezTo>
                    <a:pt x="16789" y="8170"/>
                    <a:pt x="16242" y="8203"/>
                    <a:pt x="16151" y="8198"/>
                  </a:cubicBezTo>
                  <a:cubicBezTo>
                    <a:pt x="16164" y="8130"/>
                    <a:pt x="16176" y="8115"/>
                    <a:pt x="16109" y="8099"/>
                  </a:cubicBezTo>
                  <a:close/>
                  <a:moveTo>
                    <a:pt x="16109" y="80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8" name="AutoShape 91"/>
            <p:cNvSpPr>
              <a:spLocks/>
            </p:cNvSpPr>
            <p:nvPr/>
          </p:nvSpPr>
          <p:spPr bwMode="auto">
            <a:xfrm>
              <a:off x="304" y="144"/>
              <a:ext cx="22" cy="7"/>
            </a:xfrm>
            <a:custGeom>
              <a:avLst/>
              <a:gdLst>
                <a:gd name="T0" fmla="*/ 0 w 20542"/>
                <a:gd name="T1" fmla="*/ 0 h 17263"/>
                <a:gd name="T2" fmla="*/ 0 w 20542"/>
                <a:gd name="T3" fmla="*/ 0 h 17263"/>
                <a:gd name="T4" fmla="*/ 0 w 20542"/>
                <a:gd name="T5" fmla="*/ 0 h 17263"/>
                <a:gd name="T6" fmla="*/ 0 w 20542"/>
                <a:gd name="T7" fmla="*/ 0 h 17263"/>
                <a:gd name="T8" fmla="*/ 0 w 20542"/>
                <a:gd name="T9" fmla="*/ 0 h 17263"/>
                <a:gd name="T10" fmla="*/ 0 w 20542"/>
                <a:gd name="T11" fmla="*/ 0 h 17263"/>
                <a:gd name="T12" fmla="*/ 0 w 20542"/>
                <a:gd name="T13" fmla="*/ 0 h 17263"/>
                <a:gd name="T14" fmla="*/ 0 w 20542"/>
                <a:gd name="T15" fmla="*/ 0 h 17263"/>
                <a:gd name="T16" fmla="*/ 0 w 20542"/>
                <a:gd name="T17" fmla="*/ 0 h 17263"/>
                <a:gd name="T18" fmla="*/ 0 w 20542"/>
                <a:gd name="T19" fmla="*/ 0 h 17263"/>
                <a:gd name="T20" fmla="*/ 0 w 20542"/>
                <a:gd name="T21" fmla="*/ 0 h 17263"/>
                <a:gd name="T22" fmla="*/ 0 w 20542"/>
                <a:gd name="T23" fmla="*/ 0 h 17263"/>
                <a:gd name="T24" fmla="*/ 0 w 20542"/>
                <a:gd name="T25" fmla="*/ 0 h 172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542" h="17263">
                  <a:moveTo>
                    <a:pt x="19936" y="4186"/>
                  </a:moveTo>
                  <a:cubicBezTo>
                    <a:pt x="18293" y="6058"/>
                    <a:pt x="18766" y="9572"/>
                    <a:pt x="16483" y="7506"/>
                  </a:cubicBezTo>
                  <a:cubicBezTo>
                    <a:pt x="16483" y="-3197"/>
                    <a:pt x="15350" y="3479"/>
                    <a:pt x="11192" y="4910"/>
                  </a:cubicBezTo>
                  <a:cubicBezTo>
                    <a:pt x="10429" y="5139"/>
                    <a:pt x="5153" y="9537"/>
                    <a:pt x="5153" y="7506"/>
                  </a:cubicBezTo>
                  <a:cubicBezTo>
                    <a:pt x="5095" y="7506"/>
                    <a:pt x="5320" y="3196"/>
                    <a:pt x="5153" y="1660"/>
                  </a:cubicBezTo>
                  <a:cubicBezTo>
                    <a:pt x="4048" y="936"/>
                    <a:pt x="4819" y="1660"/>
                    <a:pt x="4819" y="0"/>
                  </a:cubicBezTo>
                  <a:cubicBezTo>
                    <a:pt x="4281" y="0"/>
                    <a:pt x="349" y="4186"/>
                    <a:pt x="349" y="4186"/>
                  </a:cubicBezTo>
                  <a:cubicBezTo>
                    <a:pt x="3714" y="4186"/>
                    <a:pt x="0" y="10915"/>
                    <a:pt x="0" y="13316"/>
                  </a:cubicBezTo>
                  <a:cubicBezTo>
                    <a:pt x="2602" y="14058"/>
                    <a:pt x="4339" y="16655"/>
                    <a:pt x="6519" y="16655"/>
                  </a:cubicBezTo>
                  <a:cubicBezTo>
                    <a:pt x="6519" y="18403"/>
                    <a:pt x="12450" y="15824"/>
                    <a:pt x="13235" y="15824"/>
                  </a:cubicBezTo>
                  <a:cubicBezTo>
                    <a:pt x="15778" y="15824"/>
                    <a:pt x="17406" y="14729"/>
                    <a:pt x="19412" y="11621"/>
                  </a:cubicBezTo>
                  <a:cubicBezTo>
                    <a:pt x="21600" y="8265"/>
                    <a:pt x="19936" y="8530"/>
                    <a:pt x="19936" y="4186"/>
                  </a:cubicBezTo>
                  <a:close/>
                  <a:moveTo>
                    <a:pt x="19936" y="418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9" name="AutoShape 92"/>
            <p:cNvSpPr>
              <a:spLocks/>
            </p:cNvSpPr>
            <p:nvPr/>
          </p:nvSpPr>
          <p:spPr bwMode="auto">
            <a:xfrm>
              <a:off x="352" y="168"/>
              <a:ext cx="18" cy="23"/>
            </a:xfrm>
            <a:custGeom>
              <a:avLst/>
              <a:gdLst>
                <a:gd name="T0" fmla="*/ 0 w 20330"/>
                <a:gd name="T1" fmla="*/ 0 h 21462"/>
                <a:gd name="T2" fmla="*/ 0 w 20330"/>
                <a:gd name="T3" fmla="*/ 0 h 21462"/>
                <a:gd name="T4" fmla="*/ 0 w 20330"/>
                <a:gd name="T5" fmla="*/ 0 h 21462"/>
                <a:gd name="T6" fmla="*/ 0 w 20330"/>
                <a:gd name="T7" fmla="*/ 0 h 21462"/>
                <a:gd name="T8" fmla="*/ 0 w 20330"/>
                <a:gd name="T9" fmla="*/ 0 h 21462"/>
                <a:gd name="T10" fmla="*/ 0 w 20330"/>
                <a:gd name="T11" fmla="*/ 0 h 21462"/>
                <a:gd name="T12" fmla="*/ 0 w 20330"/>
                <a:gd name="T13" fmla="*/ 0 h 21462"/>
                <a:gd name="T14" fmla="*/ 0 w 20330"/>
                <a:gd name="T15" fmla="*/ 0 h 21462"/>
                <a:gd name="T16" fmla="*/ 0 w 20330"/>
                <a:gd name="T17" fmla="*/ 0 h 21462"/>
                <a:gd name="T18" fmla="*/ 0 w 20330"/>
                <a:gd name="T19" fmla="*/ 0 h 21462"/>
                <a:gd name="T20" fmla="*/ 0 w 20330"/>
                <a:gd name="T21" fmla="*/ 0 h 21462"/>
                <a:gd name="T22" fmla="*/ 0 w 20330"/>
                <a:gd name="T23" fmla="*/ 0 h 21462"/>
                <a:gd name="T24" fmla="*/ 0 w 20330"/>
                <a:gd name="T25" fmla="*/ 0 h 21462"/>
                <a:gd name="T26" fmla="*/ 0 w 20330"/>
                <a:gd name="T27" fmla="*/ 0 h 21462"/>
                <a:gd name="T28" fmla="*/ 0 w 20330"/>
                <a:gd name="T29" fmla="*/ 0 h 21462"/>
                <a:gd name="T30" fmla="*/ 0 w 20330"/>
                <a:gd name="T31" fmla="*/ 0 h 21462"/>
                <a:gd name="T32" fmla="*/ 0 w 20330"/>
                <a:gd name="T33" fmla="*/ 0 h 214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330" h="21462">
                  <a:moveTo>
                    <a:pt x="1685" y="9330"/>
                  </a:moveTo>
                  <a:cubicBezTo>
                    <a:pt x="5927" y="9330"/>
                    <a:pt x="6974" y="10452"/>
                    <a:pt x="7227" y="14183"/>
                  </a:cubicBezTo>
                  <a:cubicBezTo>
                    <a:pt x="12255" y="15539"/>
                    <a:pt x="3833" y="15223"/>
                    <a:pt x="3391" y="15223"/>
                  </a:cubicBezTo>
                  <a:cubicBezTo>
                    <a:pt x="3319" y="16960"/>
                    <a:pt x="268" y="20457"/>
                    <a:pt x="4176" y="19489"/>
                  </a:cubicBezTo>
                  <a:cubicBezTo>
                    <a:pt x="7019" y="18785"/>
                    <a:pt x="7633" y="18947"/>
                    <a:pt x="7651" y="21461"/>
                  </a:cubicBezTo>
                  <a:cubicBezTo>
                    <a:pt x="11424" y="21461"/>
                    <a:pt x="16723" y="21600"/>
                    <a:pt x="18745" y="18346"/>
                  </a:cubicBezTo>
                  <a:cubicBezTo>
                    <a:pt x="20776" y="18346"/>
                    <a:pt x="20938" y="16755"/>
                    <a:pt x="18745" y="16264"/>
                  </a:cubicBezTo>
                  <a:cubicBezTo>
                    <a:pt x="18745" y="18089"/>
                    <a:pt x="18853" y="18001"/>
                    <a:pt x="16605" y="18001"/>
                  </a:cubicBezTo>
                  <a:cubicBezTo>
                    <a:pt x="17427" y="14256"/>
                    <a:pt x="16840" y="11075"/>
                    <a:pt x="12769" y="11075"/>
                  </a:cubicBezTo>
                  <a:cubicBezTo>
                    <a:pt x="13428" y="9477"/>
                    <a:pt x="11731" y="8238"/>
                    <a:pt x="10079" y="7183"/>
                  </a:cubicBezTo>
                  <a:cubicBezTo>
                    <a:pt x="6965" y="5197"/>
                    <a:pt x="10152" y="4742"/>
                    <a:pt x="10639" y="2419"/>
                  </a:cubicBezTo>
                  <a:cubicBezTo>
                    <a:pt x="8337" y="2880"/>
                    <a:pt x="8274" y="4471"/>
                    <a:pt x="5097" y="4500"/>
                  </a:cubicBezTo>
                  <a:cubicBezTo>
                    <a:pt x="5097" y="3951"/>
                    <a:pt x="5783" y="2265"/>
                    <a:pt x="5214" y="2082"/>
                  </a:cubicBezTo>
                  <a:cubicBezTo>
                    <a:pt x="5972" y="2074"/>
                    <a:pt x="8987" y="0"/>
                    <a:pt x="5530" y="0"/>
                  </a:cubicBezTo>
                  <a:cubicBezTo>
                    <a:pt x="4032" y="4486"/>
                    <a:pt x="-662" y="88"/>
                    <a:pt x="78" y="4200"/>
                  </a:cubicBezTo>
                  <a:cubicBezTo>
                    <a:pt x="593" y="6970"/>
                    <a:pt x="1685" y="6780"/>
                    <a:pt x="1685" y="9330"/>
                  </a:cubicBezTo>
                  <a:close/>
                  <a:moveTo>
                    <a:pt x="1685" y="933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0" name="AutoShape 93"/>
            <p:cNvSpPr>
              <a:spLocks/>
            </p:cNvSpPr>
            <p:nvPr/>
          </p:nvSpPr>
          <p:spPr bwMode="auto">
            <a:xfrm>
              <a:off x="336" y="176"/>
              <a:ext cx="9" cy="11"/>
            </a:xfrm>
            <a:custGeom>
              <a:avLst/>
              <a:gdLst>
                <a:gd name="T0" fmla="*/ 0 w 15938"/>
                <a:gd name="T1" fmla="*/ 0 h 19489"/>
                <a:gd name="T2" fmla="*/ 0 w 15938"/>
                <a:gd name="T3" fmla="*/ 0 h 19489"/>
                <a:gd name="T4" fmla="*/ 0 w 15938"/>
                <a:gd name="T5" fmla="*/ 0 h 19489"/>
                <a:gd name="T6" fmla="*/ 0 w 15938"/>
                <a:gd name="T7" fmla="*/ 0 h 19489"/>
                <a:gd name="T8" fmla="*/ 0 w 15938"/>
                <a:gd name="T9" fmla="*/ 0 h 19489"/>
                <a:gd name="T10" fmla="*/ 0 w 15938"/>
                <a:gd name="T11" fmla="*/ 0 h 19489"/>
                <a:gd name="T12" fmla="*/ 0 w 15938"/>
                <a:gd name="T13" fmla="*/ 0 h 19489"/>
                <a:gd name="T14" fmla="*/ 0 w 15938"/>
                <a:gd name="T15" fmla="*/ 0 h 194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938" h="19489">
                  <a:moveTo>
                    <a:pt x="1447" y="19489"/>
                  </a:moveTo>
                  <a:cubicBezTo>
                    <a:pt x="10460" y="19334"/>
                    <a:pt x="12771" y="13571"/>
                    <a:pt x="15260" y="5681"/>
                  </a:cubicBezTo>
                  <a:cubicBezTo>
                    <a:pt x="17711" y="-2111"/>
                    <a:pt x="12911" y="1905"/>
                    <a:pt x="10498" y="2201"/>
                  </a:cubicBezTo>
                  <a:cubicBezTo>
                    <a:pt x="8430" y="3342"/>
                    <a:pt x="6949" y="-1688"/>
                    <a:pt x="6043" y="608"/>
                  </a:cubicBezTo>
                  <a:cubicBezTo>
                    <a:pt x="5264" y="2567"/>
                    <a:pt x="6668" y="4864"/>
                    <a:pt x="8673" y="4864"/>
                  </a:cubicBezTo>
                  <a:cubicBezTo>
                    <a:pt x="8149" y="6540"/>
                    <a:pt x="-3889" y="8499"/>
                    <a:pt x="2047" y="10190"/>
                  </a:cubicBezTo>
                  <a:cubicBezTo>
                    <a:pt x="1320" y="14008"/>
                    <a:pt x="-1795" y="15896"/>
                    <a:pt x="1447" y="19489"/>
                  </a:cubicBezTo>
                  <a:close/>
                  <a:moveTo>
                    <a:pt x="1447" y="1948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1" name="AutoShape 94"/>
            <p:cNvSpPr>
              <a:spLocks/>
            </p:cNvSpPr>
            <p:nvPr/>
          </p:nvSpPr>
          <p:spPr bwMode="auto">
            <a:xfrm>
              <a:off x="352" y="192"/>
              <a:ext cx="2" cy="1"/>
            </a:xfrm>
            <a:custGeom>
              <a:avLst/>
              <a:gdLst>
                <a:gd name="T0" fmla="*/ 0 w 21600"/>
                <a:gd name="T1" fmla="*/ 0 h 13852"/>
                <a:gd name="T2" fmla="*/ 0 w 21600"/>
                <a:gd name="T3" fmla="*/ 0 h 13852"/>
                <a:gd name="T4" fmla="*/ 0 w 21600"/>
                <a:gd name="T5" fmla="*/ 0 h 13852"/>
                <a:gd name="T6" fmla="*/ 0 w 21600"/>
                <a:gd name="T7" fmla="*/ 0 h 13852"/>
                <a:gd name="T8" fmla="*/ 0 w 21600"/>
                <a:gd name="T9" fmla="*/ 0 h 138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13852">
                  <a:moveTo>
                    <a:pt x="0" y="4834"/>
                  </a:moveTo>
                  <a:cubicBezTo>
                    <a:pt x="3511" y="21600"/>
                    <a:pt x="21600" y="12034"/>
                    <a:pt x="21600" y="0"/>
                  </a:cubicBezTo>
                  <a:cubicBezTo>
                    <a:pt x="15647" y="0"/>
                    <a:pt x="9617" y="0"/>
                    <a:pt x="3511" y="0"/>
                  </a:cubicBezTo>
                  <a:cubicBezTo>
                    <a:pt x="4732" y="4834"/>
                    <a:pt x="3435" y="6480"/>
                    <a:pt x="0" y="4834"/>
                  </a:cubicBezTo>
                  <a:close/>
                  <a:moveTo>
                    <a:pt x="0" y="483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2" name="AutoShape 95"/>
            <p:cNvSpPr>
              <a:spLocks/>
            </p:cNvSpPr>
            <p:nvPr/>
          </p:nvSpPr>
          <p:spPr bwMode="auto">
            <a:xfrm>
              <a:off x="240" y="200"/>
              <a:ext cx="3" cy="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cubicBezTo>
                    <a:pt x="14954" y="20491"/>
                    <a:pt x="21600" y="16184"/>
                    <a:pt x="21600" y="0"/>
                  </a:cubicBezTo>
                  <a:cubicBezTo>
                    <a:pt x="7849" y="9201"/>
                    <a:pt x="3208" y="6526"/>
                    <a:pt x="0" y="21600"/>
                  </a:cubicBez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3" name="AutoShape 96"/>
            <p:cNvSpPr>
              <a:spLocks/>
            </p:cNvSpPr>
            <p:nvPr/>
          </p:nvSpPr>
          <p:spPr bwMode="auto">
            <a:xfrm>
              <a:off x="376" y="216"/>
              <a:ext cx="3" cy="4"/>
            </a:xfrm>
            <a:custGeom>
              <a:avLst/>
              <a:gdLst>
                <a:gd name="T0" fmla="*/ 0 w 15151"/>
                <a:gd name="T1" fmla="*/ 0 h 21600"/>
                <a:gd name="T2" fmla="*/ 0 w 15151"/>
                <a:gd name="T3" fmla="*/ 0 h 21600"/>
                <a:gd name="T4" fmla="*/ 0 w 15151"/>
                <a:gd name="T5" fmla="*/ 0 h 21600"/>
                <a:gd name="T6" fmla="*/ 0 w 15151"/>
                <a:gd name="T7" fmla="*/ 0 h 21600"/>
                <a:gd name="T8" fmla="*/ 0 w 15151"/>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51" h="21600">
                  <a:moveTo>
                    <a:pt x="10724" y="0"/>
                  </a:moveTo>
                  <a:cubicBezTo>
                    <a:pt x="11899" y="6522"/>
                    <a:pt x="8375" y="7809"/>
                    <a:pt x="0" y="3905"/>
                  </a:cubicBezTo>
                  <a:cubicBezTo>
                    <a:pt x="3373" y="13417"/>
                    <a:pt x="1667" y="15535"/>
                    <a:pt x="7124" y="21600"/>
                  </a:cubicBezTo>
                  <a:cubicBezTo>
                    <a:pt x="9284" y="12503"/>
                    <a:pt x="21600" y="3905"/>
                    <a:pt x="10724" y="0"/>
                  </a:cubicBezTo>
                  <a:close/>
                  <a:moveTo>
                    <a:pt x="10724"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4" name="AutoShape 97"/>
            <p:cNvSpPr>
              <a:spLocks/>
            </p:cNvSpPr>
            <p:nvPr/>
          </p:nvSpPr>
          <p:spPr bwMode="auto">
            <a:xfrm>
              <a:off x="376" y="216"/>
              <a:ext cx="3" cy="5"/>
            </a:xfrm>
            <a:custGeom>
              <a:avLst/>
              <a:gdLst>
                <a:gd name="T0" fmla="*/ 0 w 14680"/>
                <a:gd name="T1" fmla="*/ 0 h 18108"/>
                <a:gd name="T2" fmla="*/ 0 w 14680"/>
                <a:gd name="T3" fmla="*/ 0 h 18108"/>
                <a:gd name="T4" fmla="*/ 0 w 14680"/>
                <a:gd name="T5" fmla="*/ 0 h 18108"/>
                <a:gd name="T6" fmla="*/ 0 w 14680"/>
                <a:gd name="T7" fmla="*/ 0 h 18108"/>
                <a:gd name="T8" fmla="*/ 0 w 14680"/>
                <a:gd name="T9" fmla="*/ 0 h 18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680" h="18108">
                  <a:moveTo>
                    <a:pt x="10298" y="0"/>
                  </a:moveTo>
                  <a:cubicBezTo>
                    <a:pt x="10298" y="7291"/>
                    <a:pt x="8417" y="10676"/>
                    <a:pt x="5725" y="2364"/>
                  </a:cubicBezTo>
                  <a:cubicBezTo>
                    <a:pt x="-3356" y="2364"/>
                    <a:pt x="1087" y="12243"/>
                    <a:pt x="1087" y="17618"/>
                  </a:cubicBezTo>
                  <a:cubicBezTo>
                    <a:pt x="18244" y="21600"/>
                    <a:pt x="16493" y="0"/>
                    <a:pt x="10298" y="0"/>
                  </a:cubicBezTo>
                  <a:close/>
                  <a:moveTo>
                    <a:pt x="10298"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5" name="AutoShape 98"/>
            <p:cNvSpPr>
              <a:spLocks/>
            </p:cNvSpPr>
            <p:nvPr/>
          </p:nvSpPr>
          <p:spPr bwMode="auto">
            <a:xfrm>
              <a:off x="392" y="232"/>
              <a:ext cx="7" cy="3"/>
            </a:xfrm>
            <a:custGeom>
              <a:avLst/>
              <a:gdLst>
                <a:gd name="T0" fmla="*/ 0 w 21600"/>
                <a:gd name="T1" fmla="*/ 0 h 9393"/>
                <a:gd name="T2" fmla="*/ 0 w 21600"/>
                <a:gd name="T3" fmla="*/ 0 h 9393"/>
                <a:gd name="T4" fmla="*/ 0 w 21600"/>
                <a:gd name="T5" fmla="*/ 0 h 9393"/>
                <a:gd name="T6" fmla="*/ 0 w 21600"/>
                <a:gd name="T7" fmla="*/ 0 h 9393"/>
                <a:gd name="T8" fmla="*/ 0 w 21600"/>
                <a:gd name="T9" fmla="*/ 0 h 93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9393">
                  <a:moveTo>
                    <a:pt x="21600" y="0"/>
                  </a:moveTo>
                  <a:cubicBezTo>
                    <a:pt x="15130" y="2920"/>
                    <a:pt x="18136" y="5863"/>
                    <a:pt x="9453" y="3062"/>
                  </a:cubicBezTo>
                  <a:cubicBezTo>
                    <a:pt x="5701" y="1875"/>
                    <a:pt x="1732" y="-3323"/>
                    <a:pt x="0" y="3371"/>
                  </a:cubicBezTo>
                  <a:cubicBezTo>
                    <a:pt x="11016" y="4439"/>
                    <a:pt x="21600" y="18277"/>
                    <a:pt x="21600" y="0"/>
                  </a:cubicBez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6" name="AutoShape 99"/>
            <p:cNvSpPr>
              <a:spLocks/>
            </p:cNvSpPr>
            <p:nvPr/>
          </p:nvSpPr>
          <p:spPr bwMode="auto">
            <a:xfrm>
              <a:off x="320" y="232"/>
              <a:ext cx="166" cy="223"/>
            </a:xfrm>
            <a:custGeom>
              <a:avLst/>
              <a:gdLst>
                <a:gd name="T0" fmla="*/ 0 w 21517"/>
                <a:gd name="T1" fmla="*/ 0 h 21336"/>
                <a:gd name="T2" fmla="*/ 0 w 21517"/>
                <a:gd name="T3" fmla="*/ 0 h 21336"/>
                <a:gd name="T4" fmla="*/ 0 w 21517"/>
                <a:gd name="T5" fmla="*/ 0 h 21336"/>
                <a:gd name="T6" fmla="*/ 0 w 21517"/>
                <a:gd name="T7" fmla="*/ 0 h 21336"/>
                <a:gd name="T8" fmla="*/ 0 w 21517"/>
                <a:gd name="T9" fmla="*/ 0 h 21336"/>
                <a:gd name="T10" fmla="*/ 0 w 21517"/>
                <a:gd name="T11" fmla="*/ 0 h 21336"/>
                <a:gd name="T12" fmla="*/ 0 w 21517"/>
                <a:gd name="T13" fmla="*/ 0 h 21336"/>
                <a:gd name="T14" fmla="*/ 0 w 21517"/>
                <a:gd name="T15" fmla="*/ 0 h 21336"/>
                <a:gd name="T16" fmla="*/ 0 w 21517"/>
                <a:gd name="T17" fmla="*/ 0 h 21336"/>
                <a:gd name="T18" fmla="*/ 0 w 21517"/>
                <a:gd name="T19" fmla="*/ 0 h 21336"/>
                <a:gd name="T20" fmla="*/ 0 w 21517"/>
                <a:gd name="T21" fmla="*/ 0 h 21336"/>
                <a:gd name="T22" fmla="*/ 0 w 21517"/>
                <a:gd name="T23" fmla="*/ 0 h 21336"/>
                <a:gd name="T24" fmla="*/ 0 w 21517"/>
                <a:gd name="T25" fmla="*/ 0 h 21336"/>
                <a:gd name="T26" fmla="*/ 0 w 21517"/>
                <a:gd name="T27" fmla="*/ 0 h 21336"/>
                <a:gd name="T28" fmla="*/ 0 w 21517"/>
                <a:gd name="T29" fmla="*/ 0 h 21336"/>
                <a:gd name="T30" fmla="*/ 0 w 21517"/>
                <a:gd name="T31" fmla="*/ 0 h 21336"/>
                <a:gd name="T32" fmla="*/ 0 w 21517"/>
                <a:gd name="T33" fmla="*/ 0 h 21336"/>
                <a:gd name="T34" fmla="*/ 0 w 21517"/>
                <a:gd name="T35" fmla="*/ 0 h 21336"/>
                <a:gd name="T36" fmla="*/ 0 w 21517"/>
                <a:gd name="T37" fmla="*/ 0 h 21336"/>
                <a:gd name="T38" fmla="*/ 0 w 21517"/>
                <a:gd name="T39" fmla="*/ 0 h 21336"/>
                <a:gd name="T40" fmla="*/ 0 w 21517"/>
                <a:gd name="T41" fmla="*/ 0 h 21336"/>
                <a:gd name="T42" fmla="*/ 0 w 21517"/>
                <a:gd name="T43" fmla="*/ 0 h 21336"/>
                <a:gd name="T44" fmla="*/ 0 w 21517"/>
                <a:gd name="T45" fmla="*/ 0 h 21336"/>
                <a:gd name="T46" fmla="*/ 0 w 21517"/>
                <a:gd name="T47" fmla="*/ 0 h 21336"/>
                <a:gd name="T48" fmla="*/ 0 w 21517"/>
                <a:gd name="T49" fmla="*/ 0 h 21336"/>
                <a:gd name="T50" fmla="*/ 0 w 21517"/>
                <a:gd name="T51" fmla="*/ 0 h 21336"/>
                <a:gd name="T52" fmla="*/ 0 w 21517"/>
                <a:gd name="T53" fmla="*/ 0 h 21336"/>
                <a:gd name="T54" fmla="*/ 0 w 21517"/>
                <a:gd name="T55" fmla="*/ 0 h 21336"/>
                <a:gd name="T56" fmla="*/ 0 w 21517"/>
                <a:gd name="T57" fmla="*/ 0 h 21336"/>
                <a:gd name="T58" fmla="*/ 0 w 21517"/>
                <a:gd name="T59" fmla="*/ 0 h 21336"/>
                <a:gd name="T60" fmla="*/ 0 w 21517"/>
                <a:gd name="T61" fmla="*/ 0 h 21336"/>
                <a:gd name="T62" fmla="*/ 0 w 21517"/>
                <a:gd name="T63" fmla="*/ 0 h 21336"/>
                <a:gd name="T64" fmla="*/ 0 w 21517"/>
                <a:gd name="T65" fmla="*/ 0 h 213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517" h="21336">
                  <a:moveTo>
                    <a:pt x="19567" y="7931"/>
                  </a:moveTo>
                  <a:cubicBezTo>
                    <a:pt x="19048" y="7904"/>
                    <a:pt x="19448" y="7845"/>
                    <a:pt x="19422" y="7719"/>
                  </a:cubicBezTo>
                  <a:cubicBezTo>
                    <a:pt x="19025" y="7719"/>
                    <a:pt x="18300" y="6676"/>
                    <a:pt x="18300" y="6418"/>
                  </a:cubicBezTo>
                  <a:cubicBezTo>
                    <a:pt x="18154" y="6364"/>
                    <a:pt x="18030" y="5984"/>
                    <a:pt x="18056" y="5984"/>
                  </a:cubicBezTo>
                  <a:cubicBezTo>
                    <a:pt x="17943" y="5729"/>
                    <a:pt x="17483" y="5519"/>
                    <a:pt x="17666" y="5262"/>
                  </a:cubicBezTo>
                  <a:cubicBezTo>
                    <a:pt x="17237" y="5072"/>
                    <a:pt x="16781" y="4416"/>
                    <a:pt x="16643" y="4106"/>
                  </a:cubicBezTo>
                  <a:cubicBezTo>
                    <a:pt x="16386" y="3964"/>
                    <a:pt x="16203" y="3565"/>
                    <a:pt x="16203" y="3348"/>
                  </a:cubicBezTo>
                  <a:cubicBezTo>
                    <a:pt x="15909" y="3348"/>
                    <a:pt x="15513" y="2695"/>
                    <a:pt x="15570" y="2445"/>
                  </a:cubicBezTo>
                  <a:cubicBezTo>
                    <a:pt x="15293" y="2445"/>
                    <a:pt x="15220" y="2082"/>
                    <a:pt x="14935" y="2082"/>
                  </a:cubicBezTo>
                  <a:cubicBezTo>
                    <a:pt x="15075" y="1777"/>
                    <a:pt x="13120" y="1748"/>
                    <a:pt x="12791" y="1721"/>
                  </a:cubicBezTo>
                  <a:cubicBezTo>
                    <a:pt x="12847" y="1475"/>
                    <a:pt x="12591" y="1324"/>
                    <a:pt x="12302" y="1324"/>
                  </a:cubicBezTo>
                  <a:cubicBezTo>
                    <a:pt x="12302" y="1706"/>
                    <a:pt x="11199" y="1748"/>
                    <a:pt x="10824" y="1733"/>
                  </a:cubicBezTo>
                  <a:cubicBezTo>
                    <a:pt x="10554" y="1724"/>
                    <a:pt x="9962" y="1667"/>
                    <a:pt x="9962" y="1432"/>
                  </a:cubicBezTo>
                  <a:cubicBezTo>
                    <a:pt x="9775" y="1397"/>
                    <a:pt x="9512" y="1432"/>
                    <a:pt x="9230" y="1432"/>
                  </a:cubicBezTo>
                  <a:cubicBezTo>
                    <a:pt x="9295" y="1188"/>
                    <a:pt x="8622" y="87"/>
                    <a:pt x="8255" y="22"/>
                  </a:cubicBezTo>
                  <a:cubicBezTo>
                    <a:pt x="8255" y="58"/>
                    <a:pt x="8255" y="96"/>
                    <a:pt x="8255" y="132"/>
                  </a:cubicBezTo>
                  <a:cubicBezTo>
                    <a:pt x="7980" y="165"/>
                    <a:pt x="6254" y="-152"/>
                    <a:pt x="6254" y="96"/>
                  </a:cubicBezTo>
                  <a:cubicBezTo>
                    <a:pt x="6047" y="96"/>
                    <a:pt x="5172" y="326"/>
                    <a:pt x="5035" y="529"/>
                  </a:cubicBezTo>
                  <a:cubicBezTo>
                    <a:pt x="4952" y="529"/>
                    <a:pt x="4156" y="817"/>
                    <a:pt x="4156" y="601"/>
                  </a:cubicBezTo>
                  <a:cubicBezTo>
                    <a:pt x="3956" y="601"/>
                    <a:pt x="3715" y="678"/>
                    <a:pt x="3619" y="817"/>
                  </a:cubicBezTo>
                  <a:cubicBezTo>
                    <a:pt x="3402" y="817"/>
                    <a:pt x="3172" y="1103"/>
                    <a:pt x="3035" y="1215"/>
                  </a:cubicBezTo>
                  <a:cubicBezTo>
                    <a:pt x="2658" y="1182"/>
                    <a:pt x="2928" y="1003"/>
                    <a:pt x="2548" y="1396"/>
                  </a:cubicBezTo>
                  <a:cubicBezTo>
                    <a:pt x="2548" y="1525"/>
                    <a:pt x="2261" y="2081"/>
                    <a:pt x="2207" y="2081"/>
                  </a:cubicBezTo>
                  <a:cubicBezTo>
                    <a:pt x="2328" y="2171"/>
                    <a:pt x="2324" y="2220"/>
                    <a:pt x="2207" y="2335"/>
                  </a:cubicBezTo>
                  <a:cubicBezTo>
                    <a:pt x="1938" y="2494"/>
                    <a:pt x="1785" y="2817"/>
                    <a:pt x="1524" y="2913"/>
                  </a:cubicBezTo>
                  <a:cubicBezTo>
                    <a:pt x="1250" y="3250"/>
                    <a:pt x="1191" y="2890"/>
                    <a:pt x="986" y="3269"/>
                  </a:cubicBezTo>
                  <a:cubicBezTo>
                    <a:pt x="875" y="3480"/>
                    <a:pt x="721" y="3638"/>
                    <a:pt x="602" y="3808"/>
                  </a:cubicBezTo>
                  <a:cubicBezTo>
                    <a:pt x="225" y="4344"/>
                    <a:pt x="207" y="4578"/>
                    <a:pt x="207" y="5081"/>
                  </a:cubicBezTo>
                  <a:cubicBezTo>
                    <a:pt x="207" y="5260"/>
                    <a:pt x="-50" y="5426"/>
                    <a:pt x="9" y="5578"/>
                  </a:cubicBezTo>
                  <a:cubicBezTo>
                    <a:pt x="89" y="5782"/>
                    <a:pt x="253" y="6208"/>
                    <a:pt x="207" y="6345"/>
                  </a:cubicBezTo>
                  <a:cubicBezTo>
                    <a:pt x="20" y="6345"/>
                    <a:pt x="-83" y="6832"/>
                    <a:pt x="258" y="6959"/>
                  </a:cubicBezTo>
                  <a:cubicBezTo>
                    <a:pt x="258" y="7279"/>
                    <a:pt x="886" y="8246"/>
                    <a:pt x="1279" y="8440"/>
                  </a:cubicBezTo>
                  <a:cubicBezTo>
                    <a:pt x="1279" y="8705"/>
                    <a:pt x="1993" y="9271"/>
                    <a:pt x="2352" y="9271"/>
                  </a:cubicBezTo>
                  <a:cubicBezTo>
                    <a:pt x="2491" y="9476"/>
                    <a:pt x="3961" y="9781"/>
                    <a:pt x="3961" y="9524"/>
                  </a:cubicBezTo>
                  <a:cubicBezTo>
                    <a:pt x="4560" y="9524"/>
                    <a:pt x="6671" y="9237"/>
                    <a:pt x="6986" y="9705"/>
                  </a:cubicBezTo>
                  <a:cubicBezTo>
                    <a:pt x="7519" y="9705"/>
                    <a:pt x="7714" y="9638"/>
                    <a:pt x="8206" y="9813"/>
                  </a:cubicBezTo>
                  <a:cubicBezTo>
                    <a:pt x="8271" y="10083"/>
                    <a:pt x="8170" y="10898"/>
                    <a:pt x="7914" y="11114"/>
                  </a:cubicBezTo>
                  <a:cubicBezTo>
                    <a:pt x="7914" y="11477"/>
                    <a:pt x="8059" y="11859"/>
                    <a:pt x="8450" y="12053"/>
                  </a:cubicBezTo>
                  <a:cubicBezTo>
                    <a:pt x="8479" y="12141"/>
                    <a:pt x="8758" y="12486"/>
                    <a:pt x="8841" y="12486"/>
                  </a:cubicBezTo>
                  <a:cubicBezTo>
                    <a:pt x="8993" y="12942"/>
                    <a:pt x="9163" y="13337"/>
                    <a:pt x="9049" y="13983"/>
                  </a:cubicBezTo>
                  <a:cubicBezTo>
                    <a:pt x="8944" y="14571"/>
                    <a:pt x="8694" y="14920"/>
                    <a:pt x="8694" y="15448"/>
                  </a:cubicBezTo>
                  <a:cubicBezTo>
                    <a:pt x="8545" y="15448"/>
                    <a:pt x="8841" y="16459"/>
                    <a:pt x="8986" y="16459"/>
                  </a:cubicBezTo>
                  <a:cubicBezTo>
                    <a:pt x="8986" y="16919"/>
                    <a:pt x="9475" y="17333"/>
                    <a:pt x="9475" y="17832"/>
                  </a:cubicBezTo>
                  <a:cubicBezTo>
                    <a:pt x="9504" y="17832"/>
                    <a:pt x="9670" y="18303"/>
                    <a:pt x="9670" y="18446"/>
                  </a:cubicBezTo>
                  <a:cubicBezTo>
                    <a:pt x="9519" y="18446"/>
                    <a:pt x="10450" y="19829"/>
                    <a:pt x="10450" y="19928"/>
                  </a:cubicBezTo>
                  <a:cubicBezTo>
                    <a:pt x="10616" y="19928"/>
                    <a:pt x="10640" y="20397"/>
                    <a:pt x="10790" y="20397"/>
                  </a:cubicBezTo>
                  <a:cubicBezTo>
                    <a:pt x="10816" y="20709"/>
                    <a:pt x="10985" y="20998"/>
                    <a:pt x="10985" y="21228"/>
                  </a:cubicBezTo>
                  <a:cubicBezTo>
                    <a:pt x="11180" y="21448"/>
                    <a:pt x="11986" y="21264"/>
                    <a:pt x="12301" y="21264"/>
                  </a:cubicBezTo>
                  <a:cubicBezTo>
                    <a:pt x="12301" y="21180"/>
                    <a:pt x="13771" y="20975"/>
                    <a:pt x="13958" y="20975"/>
                  </a:cubicBezTo>
                  <a:cubicBezTo>
                    <a:pt x="14057" y="20878"/>
                    <a:pt x="14690" y="20216"/>
                    <a:pt x="14690" y="20216"/>
                  </a:cubicBezTo>
                  <a:cubicBezTo>
                    <a:pt x="14690" y="19882"/>
                    <a:pt x="15601" y="19238"/>
                    <a:pt x="15959" y="19059"/>
                  </a:cubicBezTo>
                  <a:cubicBezTo>
                    <a:pt x="15959" y="19006"/>
                    <a:pt x="16404" y="18192"/>
                    <a:pt x="16349" y="18192"/>
                  </a:cubicBezTo>
                  <a:cubicBezTo>
                    <a:pt x="16349" y="17624"/>
                    <a:pt x="16544" y="17250"/>
                    <a:pt x="16544" y="16748"/>
                  </a:cubicBezTo>
                  <a:cubicBezTo>
                    <a:pt x="16688" y="16748"/>
                    <a:pt x="16830" y="16278"/>
                    <a:pt x="17128" y="16278"/>
                  </a:cubicBezTo>
                  <a:cubicBezTo>
                    <a:pt x="17212" y="16155"/>
                    <a:pt x="17450" y="16107"/>
                    <a:pt x="17616" y="16024"/>
                  </a:cubicBezTo>
                  <a:cubicBezTo>
                    <a:pt x="17616" y="15713"/>
                    <a:pt x="17957" y="15476"/>
                    <a:pt x="17957" y="15087"/>
                  </a:cubicBezTo>
                  <a:cubicBezTo>
                    <a:pt x="18179" y="15087"/>
                    <a:pt x="17812" y="13876"/>
                    <a:pt x="17812" y="13749"/>
                  </a:cubicBezTo>
                  <a:cubicBezTo>
                    <a:pt x="17382" y="13749"/>
                    <a:pt x="17713" y="12307"/>
                    <a:pt x="17713" y="12124"/>
                  </a:cubicBezTo>
                  <a:cubicBezTo>
                    <a:pt x="17437" y="12124"/>
                    <a:pt x="18620" y="11148"/>
                    <a:pt x="18598" y="11208"/>
                  </a:cubicBezTo>
                  <a:cubicBezTo>
                    <a:pt x="18681" y="10953"/>
                    <a:pt x="19316" y="10604"/>
                    <a:pt x="19526" y="10404"/>
                  </a:cubicBezTo>
                  <a:cubicBezTo>
                    <a:pt x="19713" y="10224"/>
                    <a:pt x="20347" y="9878"/>
                    <a:pt x="20347" y="9667"/>
                  </a:cubicBezTo>
                  <a:cubicBezTo>
                    <a:pt x="20620" y="9565"/>
                    <a:pt x="20654" y="9375"/>
                    <a:pt x="20882" y="9269"/>
                  </a:cubicBezTo>
                  <a:cubicBezTo>
                    <a:pt x="20882" y="9177"/>
                    <a:pt x="20727" y="8909"/>
                    <a:pt x="21077" y="8909"/>
                  </a:cubicBezTo>
                  <a:cubicBezTo>
                    <a:pt x="20989" y="8446"/>
                    <a:pt x="21517" y="8183"/>
                    <a:pt x="21517" y="7716"/>
                  </a:cubicBezTo>
                  <a:cubicBezTo>
                    <a:pt x="21101" y="7817"/>
                    <a:pt x="20526" y="7861"/>
                    <a:pt x="20102" y="7861"/>
                  </a:cubicBezTo>
                  <a:cubicBezTo>
                    <a:pt x="20104" y="7926"/>
                    <a:pt x="19637" y="7935"/>
                    <a:pt x="19567" y="7931"/>
                  </a:cubicBezTo>
                  <a:close/>
                  <a:moveTo>
                    <a:pt x="19567" y="793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7" name="AutoShape 100"/>
            <p:cNvSpPr>
              <a:spLocks/>
            </p:cNvSpPr>
            <p:nvPr/>
          </p:nvSpPr>
          <p:spPr bwMode="auto">
            <a:xfrm>
              <a:off x="184" y="272"/>
              <a:ext cx="3" cy="2"/>
            </a:xfrm>
            <a:custGeom>
              <a:avLst/>
              <a:gdLst>
                <a:gd name="T0" fmla="*/ 0 w 16989"/>
                <a:gd name="T1" fmla="*/ 0 h 15334"/>
                <a:gd name="T2" fmla="*/ 0 w 16989"/>
                <a:gd name="T3" fmla="*/ 0 h 15334"/>
                <a:gd name="T4" fmla="*/ 0 w 16989"/>
                <a:gd name="T5" fmla="*/ 0 h 15334"/>
                <a:gd name="T6" fmla="*/ 0 w 16989"/>
                <a:gd name="T7" fmla="*/ 0 h 15334"/>
                <a:gd name="T8" fmla="*/ 0 w 16989"/>
                <a:gd name="T9" fmla="*/ 0 h 15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9" h="15334">
                  <a:moveTo>
                    <a:pt x="5730" y="2266"/>
                  </a:moveTo>
                  <a:cubicBezTo>
                    <a:pt x="4165" y="1591"/>
                    <a:pt x="2498" y="771"/>
                    <a:pt x="900" y="0"/>
                  </a:cubicBezTo>
                  <a:cubicBezTo>
                    <a:pt x="-4611" y="21600"/>
                    <a:pt x="16989" y="17743"/>
                    <a:pt x="16989" y="4629"/>
                  </a:cubicBezTo>
                  <a:cubicBezTo>
                    <a:pt x="12159" y="7955"/>
                    <a:pt x="7839" y="13596"/>
                    <a:pt x="5730" y="2266"/>
                  </a:cubicBezTo>
                  <a:close/>
                  <a:moveTo>
                    <a:pt x="5730" y="226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8" name="AutoShape 101"/>
            <p:cNvSpPr>
              <a:spLocks/>
            </p:cNvSpPr>
            <p:nvPr/>
          </p:nvSpPr>
          <p:spPr bwMode="auto">
            <a:xfrm>
              <a:off x="192" y="272"/>
              <a:ext cx="16" cy="8"/>
            </a:xfrm>
            <a:custGeom>
              <a:avLst/>
              <a:gdLst>
                <a:gd name="T0" fmla="*/ 0 w 18999"/>
                <a:gd name="T1" fmla="*/ 0 h 20934"/>
                <a:gd name="T2" fmla="*/ 0 w 18999"/>
                <a:gd name="T3" fmla="*/ 0 h 20934"/>
                <a:gd name="T4" fmla="*/ 0 w 18999"/>
                <a:gd name="T5" fmla="*/ 0 h 20934"/>
                <a:gd name="T6" fmla="*/ 0 w 18999"/>
                <a:gd name="T7" fmla="*/ 0 h 20934"/>
                <a:gd name="T8" fmla="*/ 0 w 18999"/>
                <a:gd name="T9" fmla="*/ 0 h 20934"/>
                <a:gd name="T10" fmla="*/ 0 w 18999"/>
                <a:gd name="T11" fmla="*/ 0 h 20934"/>
                <a:gd name="T12" fmla="*/ 0 w 18999"/>
                <a:gd name="T13" fmla="*/ 0 h 209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999" h="20934">
                  <a:moveTo>
                    <a:pt x="5636" y="0"/>
                  </a:moveTo>
                  <a:cubicBezTo>
                    <a:pt x="4287" y="4948"/>
                    <a:pt x="2148" y="3040"/>
                    <a:pt x="0" y="2842"/>
                  </a:cubicBezTo>
                  <a:cubicBezTo>
                    <a:pt x="1313" y="7114"/>
                    <a:pt x="5600" y="11307"/>
                    <a:pt x="7812" y="11307"/>
                  </a:cubicBezTo>
                  <a:cubicBezTo>
                    <a:pt x="9253" y="17507"/>
                    <a:pt x="13604" y="21600"/>
                    <a:pt x="17047" y="20845"/>
                  </a:cubicBezTo>
                  <a:cubicBezTo>
                    <a:pt x="21600" y="19871"/>
                    <a:pt x="16872" y="12618"/>
                    <a:pt x="16055" y="9439"/>
                  </a:cubicBezTo>
                  <a:cubicBezTo>
                    <a:pt x="11622" y="9439"/>
                    <a:pt x="11135" y="1212"/>
                    <a:pt x="5636" y="0"/>
                  </a:cubicBezTo>
                  <a:close/>
                  <a:moveTo>
                    <a:pt x="563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9" name="AutoShape 102"/>
            <p:cNvSpPr>
              <a:spLocks/>
            </p:cNvSpPr>
            <p:nvPr/>
          </p:nvSpPr>
          <p:spPr bwMode="auto">
            <a:xfrm>
              <a:off x="208" y="288"/>
              <a:ext cx="15" cy="4"/>
            </a:xfrm>
            <a:custGeom>
              <a:avLst/>
              <a:gdLst>
                <a:gd name="T0" fmla="*/ 0 w 21600"/>
                <a:gd name="T1" fmla="*/ 0 h 19826"/>
                <a:gd name="T2" fmla="*/ 0 w 21600"/>
                <a:gd name="T3" fmla="*/ 0 h 19826"/>
                <a:gd name="T4" fmla="*/ 0 w 21600"/>
                <a:gd name="T5" fmla="*/ 0 h 19826"/>
                <a:gd name="T6" fmla="*/ 0 w 21600"/>
                <a:gd name="T7" fmla="*/ 0 h 19826"/>
                <a:gd name="T8" fmla="*/ 0 w 21600"/>
                <a:gd name="T9" fmla="*/ 0 h 19826"/>
                <a:gd name="T10" fmla="*/ 0 w 21600"/>
                <a:gd name="T11" fmla="*/ 0 h 19826"/>
                <a:gd name="T12" fmla="*/ 0 w 21600"/>
                <a:gd name="T13" fmla="*/ 0 h 19826"/>
                <a:gd name="T14" fmla="*/ 0 w 21600"/>
                <a:gd name="T15" fmla="*/ 0 h 19826"/>
                <a:gd name="T16" fmla="*/ 0 w 21600"/>
                <a:gd name="T17" fmla="*/ 0 h 198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19826">
                  <a:moveTo>
                    <a:pt x="15657" y="0"/>
                  </a:moveTo>
                  <a:cubicBezTo>
                    <a:pt x="14560" y="9831"/>
                    <a:pt x="15657" y="658"/>
                    <a:pt x="15657" y="8204"/>
                  </a:cubicBezTo>
                  <a:cubicBezTo>
                    <a:pt x="11646" y="8446"/>
                    <a:pt x="8331" y="1662"/>
                    <a:pt x="5406" y="1662"/>
                  </a:cubicBezTo>
                  <a:cubicBezTo>
                    <a:pt x="6331" y="6612"/>
                    <a:pt x="7554" y="10212"/>
                    <a:pt x="7554" y="14712"/>
                  </a:cubicBezTo>
                  <a:cubicBezTo>
                    <a:pt x="4789" y="18069"/>
                    <a:pt x="2686" y="14712"/>
                    <a:pt x="0" y="14712"/>
                  </a:cubicBezTo>
                  <a:cubicBezTo>
                    <a:pt x="1006" y="20735"/>
                    <a:pt x="8309" y="21600"/>
                    <a:pt x="9189" y="16442"/>
                  </a:cubicBezTo>
                  <a:cubicBezTo>
                    <a:pt x="15417" y="16442"/>
                    <a:pt x="15680" y="16027"/>
                    <a:pt x="21600" y="18000"/>
                  </a:cubicBezTo>
                  <a:cubicBezTo>
                    <a:pt x="21406" y="13015"/>
                    <a:pt x="17349" y="1315"/>
                    <a:pt x="15657" y="0"/>
                  </a:cubicBezTo>
                  <a:close/>
                  <a:moveTo>
                    <a:pt x="15657"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0" name="AutoShape 103"/>
            <p:cNvSpPr>
              <a:spLocks/>
            </p:cNvSpPr>
            <p:nvPr/>
          </p:nvSpPr>
          <p:spPr bwMode="auto">
            <a:xfrm>
              <a:off x="200" y="288"/>
              <a:ext cx="2" cy="2"/>
            </a:xfrm>
            <a:custGeom>
              <a:avLst/>
              <a:gdLst>
                <a:gd name="T0" fmla="*/ 0 w 16604"/>
                <a:gd name="T1" fmla="*/ 0 h 17442"/>
                <a:gd name="T2" fmla="*/ 0 w 16604"/>
                <a:gd name="T3" fmla="*/ 0 h 17442"/>
                <a:gd name="T4" fmla="*/ 0 w 16604"/>
                <a:gd name="T5" fmla="*/ 0 h 17442"/>
                <a:gd name="T6" fmla="*/ 0 w 16604"/>
                <a:gd name="T7" fmla="*/ 0 h 174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04" h="17442">
                  <a:moveTo>
                    <a:pt x="1543" y="0"/>
                  </a:moveTo>
                  <a:cubicBezTo>
                    <a:pt x="-4492" y="21600"/>
                    <a:pt x="8577" y="17040"/>
                    <a:pt x="16563" y="17040"/>
                  </a:cubicBezTo>
                  <a:cubicBezTo>
                    <a:pt x="17108" y="7620"/>
                    <a:pt x="12116" y="1920"/>
                    <a:pt x="1543" y="0"/>
                  </a:cubicBezTo>
                  <a:close/>
                  <a:moveTo>
                    <a:pt x="1543"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1" name="AutoShape 104"/>
            <p:cNvSpPr>
              <a:spLocks/>
            </p:cNvSpPr>
            <p:nvPr/>
          </p:nvSpPr>
          <p:spPr bwMode="auto">
            <a:xfrm>
              <a:off x="200" y="288"/>
              <a:ext cx="2" cy="2"/>
            </a:xfrm>
            <a:custGeom>
              <a:avLst/>
              <a:gdLst>
                <a:gd name="T0" fmla="*/ 0 w 21600"/>
                <a:gd name="T1" fmla="*/ 0 h 12742"/>
                <a:gd name="T2" fmla="*/ 0 w 21600"/>
                <a:gd name="T3" fmla="*/ 0 h 12742"/>
                <a:gd name="T4" fmla="*/ 0 w 21600"/>
                <a:gd name="T5" fmla="*/ 0 h 12742"/>
                <a:gd name="T6" fmla="*/ 0 w 21600"/>
                <a:gd name="T7" fmla="*/ 0 h 127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2742">
                  <a:moveTo>
                    <a:pt x="0" y="12742"/>
                  </a:moveTo>
                  <a:cubicBezTo>
                    <a:pt x="7251" y="11994"/>
                    <a:pt x="14425" y="11339"/>
                    <a:pt x="21600" y="10545"/>
                  </a:cubicBezTo>
                  <a:cubicBezTo>
                    <a:pt x="17860" y="-8858"/>
                    <a:pt x="2137" y="2550"/>
                    <a:pt x="0" y="12742"/>
                  </a:cubicBezTo>
                  <a:close/>
                  <a:moveTo>
                    <a:pt x="0" y="1274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2" name="AutoShape 105"/>
            <p:cNvSpPr>
              <a:spLocks/>
            </p:cNvSpPr>
            <p:nvPr/>
          </p:nvSpPr>
          <p:spPr bwMode="auto">
            <a:xfrm>
              <a:off x="232" y="288"/>
              <a:ext cx="2" cy="1"/>
            </a:xfrm>
            <a:custGeom>
              <a:avLst/>
              <a:gdLst>
                <a:gd name="T0" fmla="*/ 0 w 17161"/>
                <a:gd name="T1" fmla="*/ 0 h 13638"/>
                <a:gd name="T2" fmla="*/ 0 w 17161"/>
                <a:gd name="T3" fmla="*/ 0 h 13638"/>
                <a:gd name="T4" fmla="*/ 0 w 17161"/>
                <a:gd name="T5" fmla="*/ 0 h 13638"/>
                <a:gd name="T6" fmla="*/ 0 w 17161"/>
                <a:gd name="T7" fmla="*/ 0 h 13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161" h="13638">
                  <a:moveTo>
                    <a:pt x="1582" y="0"/>
                  </a:moveTo>
                  <a:cubicBezTo>
                    <a:pt x="-4374" y="21600"/>
                    <a:pt x="7735" y="11073"/>
                    <a:pt x="17161" y="11073"/>
                  </a:cubicBezTo>
                  <a:cubicBezTo>
                    <a:pt x="17226" y="3353"/>
                    <a:pt x="8782" y="0"/>
                    <a:pt x="1582" y="0"/>
                  </a:cubicBezTo>
                  <a:close/>
                  <a:moveTo>
                    <a:pt x="1582"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3" name="AutoShape 106"/>
            <p:cNvSpPr>
              <a:spLocks/>
            </p:cNvSpPr>
            <p:nvPr/>
          </p:nvSpPr>
          <p:spPr bwMode="auto">
            <a:xfrm>
              <a:off x="224" y="288"/>
              <a:ext cx="1" cy="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cubicBezTo>
                    <a:pt x="0" y="7500"/>
                    <a:pt x="0" y="14250"/>
                    <a:pt x="0" y="21600"/>
                  </a:cubicBezTo>
                  <a:cubicBezTo>
                    <a:pt x="8975" y="18750"/>
                    <a:pt x="12777" y="14250"/>
                    <a:pt x="21600" y="14250"/>
                  </a:cubicBezTo>
                  <a:cubicBezTo>
                    <a:pt x="21600" y="5100"/>
                    <a:pt x="9279" y="0"/>
                    <a:pt x="0" y="0"/>
                  </a:cubicBez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4" name="AutoShape 107"/>
            <p:cNvSpPr>
              <a:spLocks/>
            </p:cNvSpPr>
            <p:nvPr/>
          </p:nvSpPr>
          <p:spPr bwMode="auto">
            <a:xfrm>
              <a:off x="216" y="304"/>
              <a:ext cx="1" cy="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cubicBezTo>
                    <a:pt x="17923" y="21600"/>
                    <a:pt x="17234" y="20571"/>
                    <a:pt x="21600" y="5371"/>
                  </a:cubicBezTo>
                  <a:cubicBezTo>
                    <a:pt x="16200" y="3429"/>
                    <a:pt x="10915" y="1714"/>
                    <a:pt x="5285" y="0"/>
                  </a:cubicBezTo>
                  <a:cubicBezTo>
                    <a:pt x="3447" y="7200"/>
                    <a:pt x="1838" y="14400"/>
                    <a:pt x="0" y="21600"/>
                  </a:cubicBez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5" name="AutoShape 108"/>
            <p:cNvSpPr>
              <a:spLocks/>
            </p:cNvSpPr>
            <p:nvPr/>
          </p:nvSpPr>
          <p:spPr bwMode="auto">
            <a:xfrm>
              <a:off x="480" y="384"/>
              <a:ext cx="1" cy="2"/>
            </a:xfrm>
            <a:custGeom>
              <a:avLst/>
              <a:gdLst>
                <a:gd name="T0" fmla="*/ 0 w 16557"/>
                <a:gd name="T1" fmla="*/ 0 h 18344"/>
                <a:gd name="T2" fmla="*/ 0 w 16557"/>
                <a:gd name="T3" fmla="*/ 0 h 18344"/>
                <a:gd name="T4" fmla="*/ 0 w 16557"/>
                <a:gd name="T5" fmla="*/ 0 h 18344"/>
                <a:gd name="T6" fmla="*/ 0 w 16557"/>
                <a:gd name="T7" fmla="*/ 0 h 183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557" h="18344">
                  <a:moveTo>
                    <a:pt x="0" y="16234"/>
                  </a:moveTo>
                  <a:cubicBezTo>
                    <a:pt x="21600" y="21600"/>
                    <a:pt x="17408" y="16922"/>
                    <a:pt x="13033" y="0"/>
                  </a:cubicBezTo>
                  <a:cubicBezTo>
                    <a:pt x="2734" y="5916"/>
                    <a:pt x="0" y="4471"/>
                    <a:pt x="0" y="16234"/>
                  </a:cubicBezTo>
                  <a:close/>
                  <a:moveTo>
                    <a:pt x="0" y="1623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6" name="Group 265"/>
          <p:cNvGrpSpPr>
            <a:grpSpLocks/>
          </p:cNvGrpSpPr>
          <p:nvPr/>
        </p:nvGrpSpPr>
        <p:grpSpPr bwMode="auto">
          <a:xfrm>
            <a:off x="5364440" y="2419485"/>
            <a:ext cx="877988" cy="522891"/>
            <a:chOff x="0" y="0"/>
            <a:chExt cx="576" cy="293"/>
          </a:xfrm>
          <a:solidFill>
            <a:schemeClr val="bg1"/>
          </a:solidFill>
        </p:grpSpPr>
        <p:sp>
          <p:nvSpPr>
            <p:cNvPr id="47" name="AutoShape 262"/>
            <p:cNvSpPr>
              <a:spLocks/>
            </p:cNvSpPr>
            <p:nvPr/>
          </p:nvSpPr>
          <p:spPr bwMode="auto">
            <a:xfrm>
              <a:off x="0" y="0"/>
              <a:ext cx="576" cy="2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9872" y="8288"/>
                  </a:moveTo>
                  <a:lnTo>
                    <a:pt x="18950" y="8288"/>
                  </a:lnTo>
                  <a:cubicBezTo>
                    <a:pt x="18337" y="5361"/>
                    <a:pt x="16769" y="0"/>
                    <a:pt x="16272" y="0"/>
                  </a:cubicBezTo>
                  <a:lnTo>
                    <a:pt x="8628" y="0"/>
                  </a:lnTo>
                  <a:cubicBezTo>
                    <a:pt x="8131" y="0"/>
                    <a:pt x="5990" y="5361"/>
                    <a:pt x="5146" y="8288"/>
                  </a:cubicBezTo>
                  <a:lnTo>
                    <a:pt x="4128" y="8288"/>
                  </a:lnTo>
                  <a:cubicBezTo>
                    <a:pt x="3505" y="8288"/>
                    <a:pt x="0" y="8700"/>
                    <a:pt x="0" y="12439"/>
                  </a:cubicBezTo>
                  <a:lnTo>
                    <a:pt x="0" y="18890"/>
                  </a:lnTo>
                  <a:cubicBezTo>
                    <a:pt x="0" y="20113"/>
                    <a:pt x="339" y="21134"/>
                    <a:pt x="802" y="21472"/>
                  </a:cubicBezTo>
                  <a:cubicBezTo>
                    <a:pt x="820" y="17204"/>
                    <a:pt x="2270" y="13745"/>
                    <a:pt x="4051" y="13745"/>
                  </a:cubicBezTo>
                  <a:cubicBezTo>
                    <a:pt x="5843" y="13745"/>
                    <a:pt x="7300" y="17247"/>
                    <a:pt x="7300" y="21552"/>
                  </a:cubicBezTo>
                  <a:cubicBezTo>
                    <a:pt x="7300" y="21569"/>
                    <a:pt x="7299" y="21584"/>
                    <a:pt x="7299" y="21600"/>
                  </a:cubicBezTo>
                  <a:lnTo>
                    <a:pt x="14201" y="21600"/>
                  </a:lnTo>
                  <a:cubicBezTo>
                    <a:pt x="14201" y="21584"/>
                    <a:pt x="14200" y="21568"/>
                    <a:pt x="14200" y="21552"/>
                  </a:cubicBezTo>
                  <a:cubicBezTo>
                    <a:pt x="14200" y="17247"/>
                    <a:pt x="15658" y="13745"/>
                    <a:pt x="17450" y="13745"/>
                  </a:cubicBezTo>
                  <a:cubicBezTo>
                    <a:pt x="19241" y="13745"/>
                    <a:pt x="20698" y="17243"/>
                    <a:pt x="20700" y="21545"/>
                  </a:cubicBezTo>
                  <a:cubicBezTo>
                    <a:pt x="21214" y="21289"/>
                    <a:pt x="21600" y="20199"/>
                    <a:pt x="21600" y="18889"/>
                  </a:cubicBezTo>
                  <a:lnTo>
                    <a:pt x="21600" y="11718"/>
                  </a:lnTo>
                  <a:cubicBezTo>
                    <a:pt x="21600" y="10222"/>
                    <a:pt x="20495" y="8288"/>
                    <a:pt x="19872" y="8288"/>
                  </a:cubicBezTo>
                  <a:close/>
                  <a:moveTo>
                    <a:pt x="15715" y="2222"/>
                  </a:moveTo>
                  <a:cubicBezTo>
                    <a:pt x="16112" y="2222"/>
                    <a:pt x="16650" y="4767"/>
                    <a:pt x="17475" y="7799"/>
                  </a:cubicBezTo>
                  <a:lnTo>
                    <a:pt x="13060" y="7799"/>
                  </a:lnTo>
                  <a:lnTo>
                    <a:pt x="13056" y="2222"/>
                  </a:lnTo>
                  <a:lnTo>
                    <a:pt x="15715" y="2222"/>
                  </a:lnTo>
                  <a:close/>
                  <a:moveTo>
                    <a:pt x="9225" y="2222"/>
                  </a:moveTo>
                  <a:lnTo>
                    <a:pt x="11700" y="2222"/>
                  </a:lnTo>
                  <a:lnTo>
                    <a:pt x="11700" y="7799"/>
                  </a:lnTo>
                  <a:lnTo>
                    <a:pt x="6961" y="7799"/>
                  </a:lnTo>
                  <a:cubicBezTo>
                    <a:pt x="7957" y="4930"/>
                    <a:pt x="8827" y="2222"/>
                    <a:pt x="9225" y="2222"/>
                  </a:cubicBezTo>
                  <a:close/>
                  <a:moveTo>
                    <a:pt x="9225" y="222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48" name="AutoShape 263"/>
            <p:cNvSpPr>
              <a:spLocks/>
            </p:cNvSpPr>
            <p:nvPr/>
          </p:nvSpPr>
          <p:spPr bwMode="auto">
            <a:xfrm>
              <a:off x="4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49" name="AutoShape 264"/>
            <p:cNvSpPr>
              <a:spLocks/>
            </p:cNvSpPr>
            <p:nvPr/>
          </p:nvSpPr>
          <p:spPr bwMode="auto">
            <a:xfrm>
              <a:off x="40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Tree>
    <p:extLst>
      <p:ext uri="{BB962C8B-B14F-4D97-AF65-F5344CB8AC3E}">
        <p14:creationId xmlns:p14="http://schemas.microsoft.com/office/powerpoint/2010/main" val="2750603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left)">
                                      <p:cBhvr>
                                        <p:cTn id="1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fik 4" descr="Balkendiagramm mit Aufwärtstrend">
            <a:extLst>
              <a:ext uri="{FF2B5EF4-FFF2-40B4-BE49-F238E27FC236}">
                <a16:creationId xmlns:a16="http://schemas.microsoft.com/office/drawing/2014/main" id="{49E05192-F249-244B-8793-1A18910A4F4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23051" y="891949"/>
            <a:ext cx="2344864" cy="2344864"/>
          </a:xfrm>
          <a:prstGeom prst="rect">
            <a:avLst/>
          </a:prstGeom>
        </p:spPr>
      </p:pic>
      <p:pic>
        <p:nvPicPr>
          <p:cNvPr id="7" name="Grafik 6" descr="Balkendiagramm mit Abwärtstrend">
            <a:extLst>
              <a:ext uri="{FF2B5EF4-FFF2-40B4-BE49-F238E27FC236}">
                <a16:creationId xmlns:a16="http://schemas.microsoft.com/office/drawing/2014/main" id="{00B1019A-0081-8B40-A6B7-0401EFACA1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23051" y="3856043"/>
            <a:ext cx="2344864" cy="2344864"/>
          </a:xfrm>
          <a:prstGeom prst="rect">
            <a:avLst/>
          </a:prstGeom>
        </p:spPr>
      </p:pic>
      <p:sp>
        <p:nvSpPr>
          <p:cNvPr id="8" name="Oval 7"/>
          <p:cNvSpPr/>
          <p:nvPr/>
        </p:nvSpPr>
        <p:spPr>
          <a:xfrm>
            <a:off x="7317236" y="590357"/>
            <a:ext cx="2956494" cy="2980134"/>
          </a:xfrm>
          <a:prstGeom prst="ellipse">
            <a:avLst/>
          </a:prstGeom>
          <a:solidFill>
            <a:schemeClr val="accent2">
              <a:lumMod val="50000"/>
              <a:alpha val="85000"/>
            </a:schemeClr>
          </a:solidFill>
          <a:ln w="25400" cap="flat" cmpd="sng" algn="ctr">
            <a:noFill/>
            <a:prstDash val="solid"/>
          </a:ln>
          <a:effectLst/>
        </p:spPr>
        <p:txBody>
          <a:bodyPr rtlCol="0" anchor="ctr"/>
          <a:lstStyle/>
          <a:p>
            <a:pPr algn="ctr" defTabSz="1219170">
              <a:defRPr/>
            </a:pPr>
            <a:endParaRPr lang="en-US" sz="2400" kern="0" dirty="0">
              <a:solidFill>
                <a:prstClr val="white"/>
              </a:solidFill>
              <a:latin typeface="Calibri"/>
            </a:endParaRPr>
          </a:p>
        </p:txBody>
      </p:sp>
      <p:sp>
        <p:nvSpPr>
          <p:cNvPr id="9" name="Oval 8"/>
          <p:cNvSpPr/>
          <p:nvPr/>
        </p:nvSpPr>
        <p:spPr>
          <a:xfrm>
            <a:off x="7317236" y="3554450"/>
            <a:ext cx="2956494" cy="2980134"/>
          </a:xfrm>
          <a:prstGeom prst="ellipse">
            <a:avLst/>
          </a:prstGeom>
          <a:solidFill>
            <a:schemeClr val="accent2">
              <a:lumMod val="60000"/>
              <a:lumOff val="40000"/>
              <a:alpha val="85000"/>
            </a:schemeClr>
          </a:solidFill>
          <a:ln w="25400" cap="flat" cmpd="sng" algn="ctr">
            <a:noFill/>
            <a:prstDash val="solid"/>
          </a:ln>
          <a:effectLst/>
        </p:spPr>
        <p:txBody>
          <a:bodyPr rtlCol="0" anchor="ctr"/>
          <a:lstStyle/>
          <a:p>
            <a:pPr algn="ctr" defTabSz="1219170">
              <a:defRPr/>
            </a:pPr>
            <a:endParaRPr lang="en-US" sz="2400" kern="0" dirty="0">
              <a:solidFill>
                <a:prstClr val="white"/>
              </a:solidFill>
              <a:latin typeface="Calibri"/>
            </a:endParaRPr>
          </a:p>
        </p:txBody>
      </p:sp>
      <p:sp>
        <p:nvSpPr>
          <p:cNvPr id="10"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4" name="Rechteck 3"/>
          <p:cNvSpPr/>
          <p:nvPr/>
        </p:nvSpPr>
        <p:spPr>
          <a:xfrm>
            <a:off x="402703" y="921217"/>
            <a:ext cx="6752076" cy="895630"/>
          </a:xfrm>
          <a:prstGeom prst="rect">
            <a:avLst/>
          </a:prstGeom>
        </p:spPr>
        <p:txBody>
          <a:bodyPr wrap="square">
            <a:spAutoFit/>
          </a:bodyPr>
          <a:lstStyle/>
          <a:p>
            <a:pPr>
              <a:lnSpc>
                <a:spcPct val="90000"/>
              </a:lnSpc>
              <a:spcBef>
                <a:spcPct val="0"/>
              </a:spcBef>
            </a:pPr>
            <a:r>
              <a:rPr lang="en-GB" sz="2900" dirty="0">
                <a:solidFill>
                  <a:schemeClr val="tx1">
                    <a:lumMod val="65000"/>
                    <a:lumOff val="35000"/>
                  </a:schemeClr>
                </a:solidFill>
                <a:latin typeface="Roboto Condensed" panose="02000000000000000000" pitchFamily="2" charset="0"/>
                <a:ea typeface="+mj-ea"/>
                <a:cs typeface="Roboto Condensed" panose="02000000000000000000" pitchFamily="2" charset="0"/>
              </a:rPr>
              <a:t>The World I2E Sourcing Matrix compared with the I2P Matrix</a:t>
            </a:r>
            <a:endParaRPr lang="en-US" sz="2900" dirty="0">
              <a:solidFill>
                <a:schemeClr val="tx1">
                  <a:lumMod val="65000"/>
                  <a:lumOff val="35000"/>
                </a:schemeClr>
              </a:solidFill>
              <a:latin typeface="Roboto Condensed" panose="02000000000000000000" pitchFamily="2" charset="0"/>
              <a:ea typeface="+mj-ea"/>
              <a:cs typeface="Roboto Condensed" panose="02000000000000000000" pitchFamily="2" charset="0"/>
            </a:endParaRPr>
          </a:p>
        </p:txBody>
      </p:sp>
      <p:sp>
        <p:nvSpPr>
          <p:cNvPr id="13" name="Text Placeholder 32"/>
          <p:cNvSpPr txBox="1">
            <a:spLocks/>
          </p:cNvSpPr>
          <p:nvPr/>
        </p:nvSpPr>
        <p:spPr>
          <a:xfrm>
            <a:off x="397078" y="1762743"/>
            <a:ext cx="5787714" cy="31461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GB" sz="1600" dirty="0">
                <a:solidFill>
                  <a:prstClr val="white">
                    <a:lumMod val="75000"/>
                  </a:prstClr>
                </a:solidFill>
                <a:latin typeface="Arial" panose="020B0604020202020204" pitchFamily="34" charset="0"/>
              </a:rPr>
              <a:t>1995 matrix is sparser than the 2009 matrix </a:t>
            </a:r>
          </a:p>
          <a:p>
            <a:r>
              <a:rPr lang="en-GB" sz="1600" dirty="0">
                <a:solidFill>
                  <a:prstClr val="white">
                    <a:lumMod val="75000"/>
                  </a:prstClr>
                </a:solidFill>
                <a:latin typeface="Arial" panose="020B0604020202020204" pitchFamily="34" charset="0"/>
              </a:rPr>
              <a:t>Most nations relied less on I2E in 1995 than in 2009 </a:t>
            </a:r>
          </a:p>
          <a:p>
            <a:endParaRPr lang="en-GB" sz="1600" dirty="0">
              <a:solidFill>
                <a:prstClr val="white">
                  <a:lumMod val="75000"/>
                </a:prstClr>
              </a:solidFill>
              <a:latin typeface="Arial" panose="020B0604020202020204" pitchFamily="34" charset="0"/>
            </a:endParaRPr>
          </a:p>
          <a:p>
            <a:endParaRPr lang="en-GB" sz="1600" dirty="0">
              <a:solidFill>
                <a:prstClr val="white">
                  <a:lumMod val="75000"/>
                </a:prstClr>
              </a:solidFill>
              <a:latin typeface="Arial" panose="020B0604020202020204" pitchFamily="34" charset="0"/>
            </a:endParaRPr>
          </a:p>
          <a:p>
            <a:r>
              <a:rPr lang="en-GB" sz="1600" dirty="0">
                <a:solidFill>
                  <a:prstClr val="white">
                    <a:lumMod val="75000"/>
                  </a:prstClr>
                </a:solidFill>
                <a:latin typeface="Arial" panose="020B0604020202020204" pitchFamily="34" charset="0"/>
              </a:rPr>
              <a:t>In 2009 Europe’s role is greatly diminished </a:t>
            </a:r>
          </a:p>
          <a:p>
            <a:r>
              <a:rPr lang="en-GB" sz="1600" dirty="0">
                <a:solidFill>
                  <a:prstClr val="white">
                    <a:lumMod val="75000"/>
                  </a:prstClr>
                </a:solidFill>
                <a:latin typeface="Arial" panose="020B0604020202020204" pitchFamily="34" charset="0"/>
              </a:rPr>
              <a:t>Japan’s fall and China’s rise stands out</a:t>
            </a:r>
          </a:p>
          <a:p>
            <a:pPr marL="1257300" lvl="2" indent="-342900">
              <a:buFont typeface="Arial" charset="0"/>
              <a:buChar char="•"/>
            </a:pPr>
            <a:endParaRPr lang="en-GB" sz="1600" dirty="0">
              <a:solidFill>
                <a:prstClr val="white">
                  <a:lumMod val="75000"/>
                </a:prstClr>
              </a:solidFill>
              <a:latin typeface="Arial" panose="020B0604020202020204" pitchFamily="34" charset="0"/>
            </a:endParaRPr>
          </a:p>
          <a:p>
            <a:pPr>
              <a:buFont typeface="Arial" charset="0"/>
              <a:buChar char="•"/>
            </a:pPr>
            <a:endParaRPr lang="de-DE" sz="1600" dirty="0">
              <a:solidFill>
                <a:prstClr val="white">
                  <a:lumMod val="75000"/>
                </a:prstClr>
              </a:solidFill>
              <a:latin typeface="Arial" panose="020B0604020202020204" pitchFamily="34" charset="0"/>
              <a:sym typeface="Wingdings" pitchFamily="2" charset="2"/>
            </a:endParaRPr>
          </a:p>
        </p:txBody>
      </p:sp>
    </p:spTree>
    <p:extLst>
      <p:ext uri="{BB962C8B-B14F-4D97-AF65-F5344CB8AC3E}">
        <p14:creationId xmlns:p14="http://schemas.microsoft.com/office/powerpoint/2010/main" val="979854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randombar(horizontal)">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Placeholder 32"/>
          <p:cNvSpPr txBox="1">
            <a:spLocks/>
          </p:cNvSpPr>
          <p:nvPr/>
        </p:nvSpPr>
        <p:spPr>
          <a:xfrm>
            <a:off x="397078" y="1762743"/>
            <a:ext cx="5787714" cy="34743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Arial" charset="0"/>
              <a:buChar char="•"/>
            </a:pPr>
            <a:endParaRPr lang="de-DE" sz="1200" dirty="0">
              <a:solidFill>
                <a:prstClr val="white">
                  <a:lumMod val="75000"/>
                </a:prstClr>
              </a:solidFill>
              <a:latin typeface="Arial" panose="020B0604020202020204" pitchFamily="34" charset="0"/>
            </a:endParaRPr>
          </a:p>
        </p:txBody>
      </p:sp>
      <p:sp>
        <p:nvSpPr>
          <p:cNvPr id="74"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20" name="Titel 19"/>
          <p:cNvSpPr>
            <a:spLocks noGrp="1"/>
          </p:cNvSpPr>
          <p:nvPr>
            <p:ph type="title"/>
          </p:nvPr>
        </p:nvSpPr>
        <p:spPr>
          <a:xfrm>
            <a:off x="364067" y="876187"/>
            <a:ext cx="8652933" cy="923854"/>
          </a:xfrm>
        </p:spPr>
        <p:txBody>
          <a:bodyPr>
            <a:normAutofit/>
          </a:bodyPr>
          <a:lstStyle/>
          <a:p>
            <a:r>
              <a:rPr lang="en-GB" dirty="0"/>
              <a:t>The I2E Interdependency Matrix</a:t>
            </a:r>
            <a:endParaRPr lang="en-US" dirty="0"/>
          </a:p>
        </p:txBody>
      </p:sp>
      <p:sp>
        <p:nvSpPr>
          <p:cNvPr id="25" name="Text Placeholder 32"/>
          <p:cNvSpPr txBox="1">
            <a:spLocks/>
          </p:cNvSpPr>
          <p:nvPr/>
        </p:nvSpPr>
        <p:spPr>
          <a:xfrm>
            <a:off x="397078" y="1762743"/>
            <a:ext cx="5787714" cy="31461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42900" indent="-342900">
              <a:buFont typeface="Arial" charset="0"/>
              <a:buChar char="•"/>
            </a:pPr>
            <a:r>
              <a:rPr lang="en-GB" sz="1600" dirty="0">
                <a:solidFill>
                  <a:prstClr val="white">
                    <a:lumMod val="75000"/>
                  </a:prstClr>
                </a:solidFill>
                <a:latin typeface="Arial" panose="020B0604020202020204" pitchFamily="34" charset="0"/>
              </a:rPr>
              <a:t>Russia is almost self-sufficient in intermediates (95% domestically)</a:t>
            </a:r>
          </a:p>
          <a:p>
            <a:pPr marL="342900" indent="-342900">
              <a:buFont typeface="Arial" charset="0"/>
              <a:buChar char="•"/>
            </a:pPr>
            <a:r>
              <a:rPr lang="en-GB" sz="1600" dirty="0">
                <a:solidFill>
                  <a:prstClr val="white">
                    <a:lumMod val="75000"/>
                  </a:prstClr>
                </a:solidFill>
                <a:latin typeface="Arial" panose="020B0604020202020204" pitchFamily="34" charset="0"/>
              </a:rPr>
              <a:t>Small nations rely heavily on international production networks </a:t>
            </a:r>
          </a:p>
          <a:p>
            <a:pPr marL="800100" lvl="1" indent="-342900">
              <a:buFont typeface="Arial" charset="0"/>
              <a:buChar char="•"/>
            </a:pPr>
            <a:r>
              <a:rPr lang="en-GB" sz="1600" dirty="0">
                <a:solidFill>
                  <a:prstClr val="white">
                    <a:lumMod val="75000"/>
                  </a:prstClr>
                </a:solidFill>
                <a:latin typeface="Arial" panose="020B0604020202020204" pitchFamily="34" charset="0"/>
              </a:rPr>
              <a:t>Taiwan (49%), Ireland (54%), Czech (56%)</a:t>
            </a:r>
          </a:p>
          <a:p>
            <a:pPr marL="1257300" lvl="2" indent="-342900">
              <a:buFont typeface="Arial" charset="0"/>
              <a:buChar char="•"/>
            </a:pPr>
            <a:endParaRPr lang="en-GB" sz="1600" dirty="0">
              <a:solidFill>
                <a:prstClr val="white">
                  <a:lumMod val="75000"/>
                </a:prstClr>
              </a:solidFill>
              <a:latin typeface="Arial" panose="020B0604020202020204" pitchFamily="34" charset="0"/>
            </a:endParaRPr>
          </a:p>
          <a:p>
            <a:pPr>
              <a:buFont typeface="Arial" charset="0"/>
              <a:buChar char="•"/>
            </a:pPr>
            <a:endParaRPr lang="de-DE" sz="1600" dirty="0">
              <a:solidFill>
                <a:prstClr val="white">
                  <a:lumMod val="75000"/>
                </a:prstClr>
              </a:solidFill>
              <a:latin typeface="Arial" panose="020B0604020202020204" pitchFamily="34" charset="0"/>
              <a:sym typeface="Wingdings" pitchFamily="2" charset="2"/>
            </a:endParaRPr>
          </a:p>
        </p:txBody>
      </p:sp>
      <p:pic>
        <p:nvPicPr>
          <p:cNvPr id="26" name="Bild 2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320601" y="2743200"/>
            <a:ext cx="4858656" cy="3641558"/>
          </a:xfrm>
          <a:prstGeom prst="rect">
            <a:avLst/>
          </a:prstGeom>
        </p:spPr>
      </p:pic>
    </p:spTree>
    <p:extLst>
      <p:ext uri="{BB962C8B-B14F-4D97-AF65-F5344CB8AC3E}">
        <p14:creationId xmlns:p14="http://schemas.microsoft.com/office/powerpoint/2010/main" val="16326940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14" presetClass="entr" presetSubtype="10" fill="hold" grpId="0" nodeType="afterEffect" nodePh="1">
                                  <p:stCondLst>
                                    <p:cond delay="0"/>
                                  </p:stCondLst>
                                  <p:endCondLst>
                                    <p:cond evt="begin" delay="0">
                                      <p:tn val="9"/>
                                    </p:cond>
                                  </p:endCondLst>
                                  <p:childTnLst>
                                    <p:set>
                                      <p:cBhvr>
                                        <p:cTn id="10" dur="1" fill="hold">
                                          <p:stCondLst>
                                            <p:cond delay="0"/>
                                          </p:stCondLst>
                                        </p:cTn>
                                        <p:tgtEl>
                                          <p:spTgt spid="57"/>
                                        </p:tgtEl>
                                        <p:attrNameLst>
                                          <p:attrName>style.visibility</p:attrName>
                                        </p:attrNameLst>
                                      </p:cBhvr>
                                      <p:to>
                                        <p:strVal val="visible"/>
                                      </p:to>
                                    </p:set>
                                    <p:animEffect transition="in" filter="randombar(horizontal)">
                                      <p:cBhvr>
                                        <p:cTn id="11" dur="500"/>
                                        <p:tgtEl>
                                          <p:spTgt spid="57"/>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74" grpId="0"/>
      <p:bldP spid="2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15" name="Titel 19"/>
          <p:cNvSpPr txBox="1">
            <a:spLocks/>
          </p:cNvSpPr>
          <p:nvPr/>
        </p:nvSpPr>
        <p:spPr>
          <a:xfrm>
            <a:off x="364067" y="876187"/>
            <a:ext cx="8652933" cy="92385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Roboto Condensed" panose="02000000000000000000" pitchFamily="2" charset="0"/>
                <a:ea typeface="+mj-ea"/>
                <a:cs typeface="+mj-cs"/>
              </a:defRPr>
            </a:lvl1pPr>
          </a:lstStyle>
          <a:p>
            <a:r>
              <a:rPr lang="en-GB" sz="3200" dirty="0">
                <a:solidFill>
                  <a:schemeClr val="tx1">
                    <a:lumMod val="65000"/>
                    <a:lumOff val="35000"/>
                  </a:schemeClr>
                </a:solidFill>
                <a:cs typeface="Roboto Condensed" panose="02000000000000000000" pitchFamily="2" charset="0"/>
              </a:rPr>
              <a:t>The I2E Interdependency Matrix</a:t>
            </a:r>
            <a:endParaRPr lang="en-US" sz="3200" dirty="0">
              <a:solidFill>
                <a:schemeClr val="tx1">
                  <a:lumMod val="65000"/>
                  <a:lumOff val="35000"/>
                </a:schemeClr>
              </a:solidFill>
              <a:cs typeface="Roboto Condensed" panose="02000000000000000000" pitchFamily="2" charset="0"/>
            </a:endParaRPr>
          </a:p>
        </p:txBody>
      </p:sp>
      <p:sp>
        <p:nvSpPr>
          <p:cNvPr id="17" name="Text Placeholder 32"/>
          <p:cNvSpPr txBox="1">
            <a:spLocks/>
          </p:cNvSpPr>
          <p:nvPr/>
        </p:nvSpPr>
        <p:spPr>
          <a:xfrm>
            <a:off x="397078" y="1762743"/>
            <a:ext cx="5787714" cy="31461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1"/>
            <a:r>
              <a:rPr lang="en-GB" sz="1600" dirty="0">
                <a:solidFill>
                  <a:prstClr val="white">
                    <a:lumMod val="75000"/>
                  </a:prstClr>
                </a:solidFill>
                <a:latin typeface="Arial" panose="020B0604020202020204" pitchFamily="34" charset="0"/>
              </a:rPr>
              <a:t>Nations with advanced technology and high wages </a:t>
            </a:r>
          </a:p>
          <a:p>
            <a:pPr lvl="1"/>
            <a:r>
              <a:rPr lang="en-GB" sz="1600" dirty="0">
                <a:solidFill>
                  <a:prstClr val="white">
                    <a:lumMod val="75000"/>
                  </a:prstClr>
                </a:solidFill>
                <a:latin typeface="Arial" panose="020B0604020202020204" pitchFamily="34" charset="0"/>
              </a:rPr>
              <a:t>Tended to offshore certain stages of production to nearby low-wage nations </a:t>
            </a:r>
            <a:r>
              <a:rPr lang="en-GB" sz="1600" dirty="0">
                <a:solidFill>
                  <a:prstClr val="white">
                    <a:lumMod val="75000"/>
                  </a:prstClr>
                </a:solidFill>
                <a:latin typeface="Arial" panose="020B0604020202020204" pitchFamily="34" charset="0"/>
                <a:sym typeface="Wingdings" pitchFamily="2" charset="2"/>
              </a:rPr>
              <a:t> the factory economies</a:t>
            </a:r>
          </a:p>
          <a:p>
            <a:pPr marL="1257300" lvl="2" indent="-342900">
              <a:buFont typeface="Arial" charset="0"/>
              <a:buChar char="•"/>
            </a:pPr>
            <a:endParaRPr lang="en-GB" sz="1600" dirty="0">
              <a:solidFill>
                <a:prstClr val="white">
                  <a:lumMod val="75000"/>
                </a:prstClr>
              </a:solidFill>
              <a:latin typeface="Arial" panose="020B0604020202020204" pitchFamily="34" charset="0"/>
            </a:endParaRPr>
          </a:p>
          <a:p>
            <a:pPr>
              <a:buFont typeface="Arial" charset="0"/>
              <a:buChar char="•"/>
            </a:pPr>
            <a:endParaRPr lang="de-DE" sz="1600" dirty="0">
              <a:solidFill>
                <a:prstClr val="white">
                  <a:lumMod val="75000"/>
                </a:prstClr>
              </a:solidFill>
              <a:latin typeface="Arial" panose="020B0604020202020204" pitchFamily="34" charset="0"/>
              <a:sym typeface="Wingdings" pitchFamily="2" charset="2"/>
            </a:endParaRPr>
          </a:p>
        </p:txBody>
      </p:sp>
      <p:grpSp>
        <p:nvGrpSpPr>
          <p:cNvPr id="8" name="Gruppierung 7"/>
          <p:cNvGrpSpPr/>
          <p:nvPr/>
        </p:nvGrpSpPr>
        <p:grpSpPr>
          <a:xfrm>
            <a:off x="1543512" y="3464318"/>
            <a:ext cx="1982209" cy="1982210"/>
            <a:chOff x="1543512" y="2806586"/>
            <a:chExt cx="1982209" cy="1982210"/>
          </a:xfrm>
        </p:grpSpPr>
        <p:grpSp>
          <p:nvGrpSpPr>
            <p:cNvPr id="25" name="Group 5"/>
            <p:cNvGrpSpPr/>
            <p:nvPr/>
          </p:nvGrpSpPr>
          <p:grpSpPr>
            <a:xfrm>
              <a:off x="1543512" y="2806586"/>
              <a:ext cx="1982209" cy="1982210"/>
              <a:chOff x="1419225" y="1514968"/>
              <a:chExt cx="1403350" cy="1403350"/>
            </a:xfrm>
          </p:grpSpPr>
          <p:sp>
            <p:nvSpPr>
              <p:cNvPr id="27" name="Cube 6"/>
              <p:cNvSpPr/>
              <p:nvPr/>
            </p:nvSpPr>
            <p:spPr>
              <a:xfrm>
                <a:off x="1419225" y="1514968"/>
                <a:ext cx="1403350" cy="1403350"/>
              </a:xfrm>
              <a:prstGeom prst="cube">
                <a:avLst>
                  <a:gd name="adj" fmla="val 6827"/>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5400" dirty="0">
                  <a:solidFill>
                    <a:schemeClr val="bg1"/>
                  </a:solidFill>
                  <a:latin typeface="FontAwesome" pitchFamily="2" charset="0"/>
                </a:endParaRPr>
              </a:p>
            </p:txBody>
          </p:sp>
          <p:sp>
            <p:nvSpPr>
              <p:cNvPr id="28" name="Text Placeholder 2"/>
              <p:cNvSpPr txBox="1">
                <a:spLocks/>
              </p:cNvSpPr>
              <p:nvPr/>
            </p:nvSpPr>
            <p:spPr>
              <a:xfrm>
                <a:off x="1432586"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endParaRPr lang="en-US" sz="1800" dirty="0">
                  <a:solidFill>
                    <a:schemeClr val="bg1"/>
                  </a:solidFill>
                </a:endParaRPr>
              </a:p>
            </p:txBody>
          </p:sp>
        </p:grpSp>
        <p:pic>
          <p:nvPicPr>
            <p:cNvPr id="9" name="Grafik 8">
              <a:extLst>
                <a:ext uri="{FF2B5EF4-FFF2-40B4-BE49-F238E27FC236}">
                  <a16:creationId xmlns:a16="http://schemas.microsoft.com/office/drawing/2014/main" id="{C3A5DD04-8A8C-7447-9C10-C5A32ED8CE6A}"/>
                </a:ext>
              </a:extLst>
            </p:cNvPr>
            <p:cNvPicPr>
              <a:picLocks noChangeAspect="1"/>
            </p:cNvPicPr>
            <p:nvPr/>
          </p:nvPicPr>
          <p:blipFill>
            <a:blip r:embed="rId2"/>
            <a:stretch>
              <a:fillRect/>
            </a:stretch>
          </p:blipFill>
          <p:spPr>
            <a:xfrm>
              <a:off x="1994616" y="3437364"/>
              <a:ext cx="1080000" cy="720655"/>
            </a:xfrm>
            <a:prstGeom prst="rect">
              <a:avLst/>
            </a:prstGeom>
          </p:spPr>
        </p:pic>
      </p:grpSp>
      <p:grpSp>
        <p:nvGrpSpPr>
          <p:cNvPr id="10" name="Gruppierung 9"/>
          <p:cNvGrpSpPr/>
          <p:nvPr/>
        </p:nvGrpSpPr>
        <p:grpSpPr>
          <a:xfrm>
            <a:off x="3899984" y="3464318"/>
            <a:ext cx="1982209" cy="1982210"/>
            <a:chOff x="3853102" y="2806602"/>
            <a:chExt cx="1982209" cy="1982210"/>
          </a:xfrm>
        </p:grpSpPr>
        <p:grpSp>
          <p:nvGrpSpPr>
            <p:cNvPr id="32" name="Group 14"/>
            <p:cNvGrpSpPr/>
            <p:nvPr/>
          </p:nvGrpSpPr>
          <p:grpSpPr>
            <a:xfrm>
              <a:off x="3853102" y="2806602"/>
              <a:ext cx="1982209" cy="1982210"/>
              <a:chOff x="3054350" y="1514968"/>
              <a:chExt cx="1403350" cy="1403350"/>
            </a:xfrm>
          </p:grpSpPr>
          <p:sp>
            <p:nvSpPr>
              <p:cNvPr id="34" name="Cube 16"/>
              <p:cNvSpPr/>
              <p:nvPr/>
            </p:nvSpPr>
            <p:spPr>
              <a:xfrm>
                <a:off x="3054350" y="1514968"/>
                <a:ext cx="1403350" cy="1403350"/>
              </a:xfrm>
              <a:prstGeom prst="cube">
                <a:avLst>
                  <a:gd name="adj" fmla="val 7526"/>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5400" dirty="0">
                  <a:solidFill>
                    <a:schemeClr val="bg1"/>
                  </a:solidFill>
                  <a:latin typeface="FontAwesome" pitchFamily="2" charset="0"/>
                </a:endParaRPr>
              </a:p>
            </p:txBody>
          </p:sp>
          <p:sp>
            <p:nvSpPr>
              <p:cNvPr id="35" name="Text Placeholder 2"/>
              <p:cNvSpPr txBox="1">
                <a:spLocks/>
              </p:cNvSpPr>
              <p:nvPr/>
            </p:nvSpPr>
            <p:spPr>
              <a:xfrm>
                <a:off x="3058516"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endParaRPr lang="en-US" sz="1800" dirty="0">
                  <a:solidFill>
                    <a:schemeClr val="bg1"/>
                  </a:solidFill>
                </a:endParaRPr>
              </a:p>
            </p:txBody>
          </p:sp>
        </p:grpSp>
        <p:pic>
          <p:nvPicPr>
            <p:cNvPr id="5" name="Grafik 4">
              <a:extLst>
                <a:ext uri="{FF2B5EF4-FFF2-40B4-BE49-F238E27FC236}">
                  <a16:creationId xmlns:a16="http://schemas.microsoft.com/office/drawing/2014/main" id="{52212C61-B66A-A448-868F-8E57EA00BFBA}"/>
                </a:ext>
              </a:extLst>
            </p:cNvPr>
            <p:cNvPicPr>
              <a:picLocks noChangeAspect="1"/>
            </p:cNvPicPr>
            <p:nvPr/>
          </p:nvPicPr>
          <p:blipFill>
            <a:blip r:embed="rId3"/>
            <a:stretch>
              <a:fillRect/>
            </a:stretch>
          </p:blipFill>
          <p:spPr>
            <a:xfrm>
              <a:off x="4304206" y="3473707"/>
              <a:ext cx="1080000" cy="648000"/>
            </a:xfrm>
            <a:prstGeom prst="rect">
              <a:avLst/>
            </a:prstGeom>
          </p:spPr>
        </p:pic>
      </p:grpSp>
      <p:grpSp>
        <p:nvGrpSpPr>
          <p:cNvPr id="12" name="Gruppierung 11"/>
          <p:cNvGrpSpPr/>
          <p:nvPr/>
        </p:nvGrpSpPr>
        <p:grpSpPr>
          <a:xfrm>
            <a:off x="6256456" y="3464318"/>
            <a:ext cx="1982209" cy="1982210"/>
            <a:chOff x="6486442" y="2806586"/>
            <a:chExt cx="1982209" cy="1982210"/>
          </a:xfrm>
        </p:grpSpPr>
        <p:grpSp>
          <p:nvGrpSpPr>
            <p:cNvPr id="37" name="Group 21"/>
            <p:cNvGrpSpPr/>
            <p:nvPr/>
          </p:nvGrpSpPr>
          <p:grpSpPr>
            <a:xfrm>
              <a:off x="6486442" y="2806586"/>
              <a:ext cx="1982209" cy="1982210"/>
              <a:chOff x="4689475" y="1514968"/>
              <a:chExt cx="1403350" cy="1403350"/>
            </a:xfrm>
          </p:grpSpPr>
          <p:sp>
            <p:nvSpPr>
              <p:cNvPr id="39" name="Cube 22"/>
              <p:cNvSpPr/>
              <p:nvPr/>
            </p:nvSpPr>
            <p:spPr>
              <a:xfrm>
                <a:off x="4689475" y="1514968"/>
                <a:ext cx="1403350" cy="1403350"/>
              </a:xfrm>
              <a:prstGeom prst="cube">
                <a:avLst>
                  <a:gd name="adj" fmla="val 6827"/>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094"/>
                <a:endParaRPr lang="en-US" sz="5400" dirty="0">
                  <a:solidFill>
                    <a:schemeClr val="bg1"/>
                  </a:solidFill>
                  <a:latin typeface="FontAwesome" pitchFamily="2" charset="0"/>
                </a:endParaRPr>
              </a:p>
            </p:txBody>
          </p:sp>
          <p:sp>
            <p:nvSpPr>
              <p:cNvPr id="40" name="Text Placeholder 2"/>
              <p:cNvSpPr txBox="1">
                <a:spLocks/>
              </p:cNvSpPr>
              <p:nvPr/>
            </p:nvSpPr>
            <p:spPr>
              <a:xfrm>
                <a:off x="4689475"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endParaRPr lang="en-US" sz="1800" dirty="0">
                  <a:solidFill>
                    <a:schemeClr val="bg1"/>
                  </a:solidFill>
                </a:endParaRPr>
              </a:p>
            </p:txBody>
          </p:sp>
        </p:grpSp>
        <p:pic>
          <p:nvPicPr>
            <p:cNvPr id="7" name="Grafik 6">
              <a:extLst>
                <a:ext uri="{FF2B5EF4-FFF2-40B4-BE49-F238E27FC236}">
                  <a16:creationId xmlns:a16="http://schemas.microsoft.com/office/drawing/2014/main" id="{4AD65F27-5DFE-5E4D-A4C9-DA5E0A578782}"/>
                </a:ext>
              </a:extLst>
            </p:cNvPr>
            <p:cNvPicPr>
              <a:picLocks noChangeAspect="1"/>
            </p:cNvPicPr>
            <p:nvPr/>
          </p:nvPicPr>
          <p:blipFill>
            <a:blip r:embed="rId4"/>
            <a:stretch>
              <a:fillRect/>
            </a:stretch>
          </p:blipFill>
          <p:spPr>
            <a:xfrm>
              <a:off x="6937546" y="3437364"/>
              <a:ext cx="1080000" cy="720655"/>
            </a:xfrm>
            <a:prstGeom prst="rect">
              <a:avLst/>
            </a:prstGeom>
          </p:spPr>
        </p:pic>
      </p:grpSp>
      <p:grpSp>
        <p:nvGrpSpPr>
          <p:cNvPr id="13" name="Gruppierung 12"/>
          <p:cNvGrpSpPr/>
          <p:nvPr/>
        </p:nvGrpSpPr>
        <p:grpSpPr>
          <a:xfrm>
            <a:off x="8612929" y="3464318"/>
            <a:ext cx="1982209" cy="1982210"/>
            <a:chOff x="8612929" y="2806586"/>
            <a:chExt cx="1982209" cy="1982210"/>
          </a:xfrm>
        </p:grpSpPr>
        <p:grpSp>
          <p:nvGrpSpPr>
            <p:cNvPr id="43" name="Group 26"/>
            <p:cNvGrpSpPr/>
            <p:nvPr/>
          </p:nvGrpSpPr>
          <p:grpSpPr>
            <a:xfrm>
              <a:off x="8612929" y="2806586"/>
              <a:ext cx="1982209" cy="1982210"/>
              <a:chOff x="6324600" y="1514968"/>
              <a:chExt cx="1403350" cy="1403350"/>
            </a:xfrm>
          </p:grpSpPr>
          <p:sp>
            <p:nvSpPr>
              <p:cNvPr id="45" name="Cube 27"/>
              <p:cNvSpPr/>
              <p:nvPr/>
            </p:nvSpPr>
            <p:spPr>
              <a:xfrm>
                <a:off x="6324600" y="1514968"/>
                <a:ext cx="1403350" cy="1403350"/>
              </a:xfrm>
              <a:prstGeom prst="cube">
                <a:avLst>
                  <a:gd name="adj" fmla="val 6827"/>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094"/>
                <a:endParaRPr lang="en-US" sz="5400" dirty="0">
                  <a:solidFill>
                    <a:schemeClr val="bg1"/>
                  </a:solidFill>
                  <a:latin typeface="FontAwesome" pitchFamily="2" charset="0"/>
                </a:endParaRPr>
              </a:p>
            </p:txBody>
          </p:sp>
          <p:sp>
            <p:nvSpPr>
              <p:cNvPr id="46" name="Text Placeholder 2"/>
              <p:cNvSpPr txBox="1">
                <a:spLocks/>
              </p:cNvSpPr>
              <p:nvPr/>
            </p:nvSpPr>
            <p:spPr>
              <a:xfrm>
                <a:off x="6337961"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endParaRPr lang="en-US" sz="1800" dirty="0">
                  <a:solidFill>
                    <a:schemeClr val="bg1"/>
                  </a:solidFill>
                </a:endParaRPr>
              </a:p>
            </p:txBody>
          </p:sp>
        </p:grpSp>
        <p:pic>
          <p:nvPicPr>
            <p:cNvPr id="11" name="Grafik 10">
              <a:extLst>
                <a:ext uri="{FF2B5EF4-FFF2-40B4-BE49-F238E27FC236}">
                  <a16:creationId xmlns:a16="http://schemas.microsoft.com/office/drawing/2014/main" id="{791FCCCA-93D6-7141-B0CF-AA59E2F4E9BD}"/>
                </a:ext>
              </a:extLst>
            </p:cNvPr>
            <p:cNvPicPr>
              <a:picLocks noChangeAspect="1"/>
            </p:cNvPicPr>
            <p:nvPr/>
          </p:nvPicPr>
          <p:blipFill>
            <a:blip r:embed="rId5"/>
            <a:stretch>
              <a:fillRect/>
            </a:stretch>
          </p:blipFill>
          <p:spPr>
            <a:xfrm>
              <a:off x="9064033" y="3513946"/>
              <a:ext cx="1080000" cy="567491"/>
            </a:xfrm>
            <a:prstGeom prst="rect">
              <a:avLst/>
            </a:prstGeom>
          </p:spPr>
        </p:pic>
      </p:grpSp>
    </p:spTree>
    <p:extLst>
      <p:ext uri="{BB962C8B-B14F-4D97-AF65-F5344CB8AC3E}">
        <p14:creationId xmlns:p14="http://schemas.microsoft.com/office/powerpoint/2010/main" val="2071700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randombar(horizontal)">
                                      <p:cBhvr>
                                        <p:cTn id="1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15" name="Titel 19"/>
          <p:cNvSpPr txBox="1">
            <a:spLocks/>
          </p:cNvSpPr>
          <p:nvPr/>
        </p:nvSpPr>
        <p:spPr>
          <a:xfrm>
            <a:off x="364067" y="876187"/>
            <a:ext cx="8652933" cy="92385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Roboto Condensed" panose="02000000000000000000" pitchFamily="2" charset="0"/>
                <a:ea typeface="+mj-ea"/>
                <a:cs typeface="+mj-cs"/>
              </a:defRPr>
            </a:lvl1pPr>
          </a:lstStyle>
          <a:p>
            <a:r>
              <a:rPr lang="en-GB" sz="3200" dirty="0">
                <a:solidFill>
                  <a:schemeClr val="tx1">
                    <a:lumMod val="65000"/>
                    <a:lumOff val="35000"/>
                  </a:schemeClr>
                </a:solidFill>
                <a:cs typeface="Roboto Condensed" panose="02000000000000000000" pitchFamily="2" charset="0"/>
              </a:rPr>
              <a:t>Factory Economies</a:t>
            </a:r>
            <a:endParaRPr lang="en-US" sz="3200" dirty="0">
              <a:solidFill>
                <a:schemeClr val="tx1">
                  <a:lumMod val="65000"/>
                  <a:lumOff val="35000"/>
                </a:schemeClr>
              </a:solidFill>
              <a:cs typeface="Roboto Condensed" panose="02000000000000000000" pitchFamily="2" charset="0"/>
            </a:endParaRPr>
          </a:p>
        </p:txBody>
      </p:sp>
      <p:sp>
        <p:nvSpPr>
          <p:cNvPr id="17" name="Text Placeholder 32"/>
          <p:cNvSpPr txBox="1">
            <a:spLocks/>
          </p:cNvSpPr>
          <p:nvPr/>
        </p:nvSpPr>
        <p:spPr>
          <a:xfrm>
            <a:off x="397078" y="1762743"/>
            <a:ext cx="9966122" cy="31461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1"/>
            <a:r>
              <a:rPr lang="en-GB" sz="1600" dirty="0">
                <a:solidFill>
                  <a:prstClr val="white">
                    <a:lumMod val="75000"/>
                  </a:prstClr>
                </a:solidFill>
                <a:latin typeface="Arial" panose="020B0604020202020204" pitchFamily="34" charset="0"/>
              </a:rPr>
              <a:t>Strong dependence on one partner </a:t>
            </a:r>
            <a:r>
              <a:rPr lang="en-GB" sz="1600" dirty="0">
                <a:solidFill>
                  <a:prstClr val="white">
                    <a:lumMod val="75000"/>
                  </a:prstClr>
                </a:solidFill>
                <a:latin typeface="Arial" panose="020B0604020202020204" pitchFamily="34" charset="0"/>
                <a:sym typeface="Wingdings" pitchFamily="2" charset="2"/>
              </a:rPr>
              <a:t> always the nearest advanced-technology manufacturing giant </a:t>
            </a:r>
          </a:p>
          <a:p>
            <a:pPr lvl="2"/>
            <a:r>
              <a:rPr lang="en-GB" sz="1600" dirty="0">
                <a:solidFill>
                  <a:prstClr val="white">
                    <a:lumMod val="75000"/>
                  </a:prstClr>
                </a:solidFill>
                <a:latin typeface="Arial" panose="020B0604020202020204" pitchFamily="34" charset="0"/>
                <a:sym typeface="Wingdings" pitchFamily="2" charset="2"/>
              </a:rPr>
              <a:t>Typical Factory Economies:</a:t>
            </a:r>
          </a:p>
          <a:p>
            <a:pPr lvl="3"/>
            <a:r>
              <a:rPr lang="en-GB" sz="1600" dirty="0">
                <a:solidFill>
                  <a:prstClr val="white">
                    <a:lumMod val="75000"/>
                  </a:prstClr>
                </a:solidFill>
                <a:latin typeface="Arial" panose="020B0604020202020204" pitchFamily="34" charset="0"/>
                <a:sym typeface="Wingdings" pitchFamily="2" charset="2"/>
              </a:rPr>
              <a:t>Canada (relation to USA)</a:t>
            </a:r>
          </a:p>
          <a:p>
            <a:pPr lvl="3"/>
            <a:r>
              <a:rPr lang="en-GB" sz="1600" dirty="0">
                <a:solidFill>
                  <a:prstClr val="white">
                    <a:lumMod val="75000"/>
                  </a:prstClr>
                </a:solidFill>
                <a:latin typeface="Arial" panose="020B0604020202020204" pitchFamily="34" charset="0"/>
                <a:sym typeface="Wingdings" pitchFamily="2" charset="2"/>
              </a:rPr>
              <a:t>Poland (relation to Germany)</a:t>
            </a:r>
          </a:p>
          <a:p>
            <a:pPr lvl="3"/>
            <a:r>
              <a:rPr lang="en-GB" sz="1600" dirty="0">
                <a:solidFill>
                  <a:prstClr val="white">
                    <a:lumMod val="75000"/>
                  </a:prstClr>
                </a:solidFill>
                <a:latin typeface="Arial" panose="020B0604020202020204" pitchFamily="34" charset="0"/>
                <a:sym typeface="Wingdings" pitchFamily="2" charset="2"/>
              </a:rPr>
              <a:t>Taiwan (relation to China &amp; Japan)</a:t>
            </a:r>
            <a:endParaRPr lang="en-GB" sz="1600" dirty="0">
              <a:solidFill>
                <a:prstClr val="white">
                  <a:lumMod val="75000"/>
                </a:prstClr>
              </a:solidFill>
              <a:latin typeface="Arial" panose="020B0604020202020204" pitchFamily="34" charset="0"/>
            </a:endParaRPr>
          </a:p>
          <a:p>
            <a:pPr marL="1257300" lvl="2" indent="-342900">
              <a:buFont typeface="Arial" charset="0"/>
              <a:buChar char="•"/>
            </a:pPr>
            <a:endParaRPr lang="en-GB" sz="1600" dirty="0">
              <a:solidFill>
                <a:prstClr val="white">
                  <a:lumMod val="75000"/>
                </a:prstClr>
              </a:solidFill>
              <a:latin typeface="Arial" panose="020B0604020202020204" pitchFamily="34" charset="0"/>
            </a:endParaRPr>
          </a:p>
          <a:p>
            <a:pPr>
              <a:buFont typeface="Arial" charset="0"/>
              <a:buChar char="•"/>
            </a:pPr>
            <a:endParaRPr lang="de-DE" sz="1600" dirty="0">
              <a:solidFill>
                <a:prstClr val="white">
                  <a:lumMod val="75000"/>
                </a:prstClr>
              </a:solidFill>
              <a:latin typeface="Arial" panose="020B0604020202020204" pitchFamily="34" charset="0"/>
              <a:sym typeface="Wingdings" pitchFamily="2" charset="2"/>
            </a:endParaRPr>
          </a:p>
        </p:txBody>
      </p:sp>
      <p:grpSp>
        <p:nvGrpSpPr>
          <p:cNvPr id="29" name="Group 5"/>
          <p:cNvGrpSpPr/>
          <p:nvPr/>
        </p:nvGrpSpPr>
        <p:grpSpPr>
          <a:xfrm>
            <a:off x="1543512" y="3464318"/>
            <a:ext cx="1982209" cy="1982210"/>
            <a:chOff x="1419225" y="1514968"/>
            <a:chExt cx="1403350" cy="1403350"/>
          </a:xfrm>
        </p:grpSpPr>
        <p:sp>
          <p:nvSpPr>
            <p:cNvPr id="31" name="Cube 6"/>
            <p:cNvSpPr/>
            <p:nvPr/>
          </p:nvSpPr>
          <p:spPr>
            <a:xfrm>
              <a:off x="1419225" y="1514968"/>
              <a:ext cx="1403350" cy="1403350"/>
            </a:xfrm>
            <a:prstGeom prst="cube">
              <a:avLst>
                <a:gd name="adj" fmla="val 6827"/>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5400" dirty="0">
                <a:solidFill>
                  <a:schemeClr val="bg1"/>
                </a:solidFill>
                <a:latin typeface="FontAwesome" pitchFamily="2" charset="0"/>
              </a:endParaRPr>
            </a:p>
          </p:txBody>
        </p:sp>
        <p:sp>
          <p:nvSpPr>
            <p:cNvPr id="33" name="Text Placeholder 2"/>
            <p:cNvSpPr txBox="1">
              <a:spLocks/>
            </p:cNvSpPr>
            <p:nvPr/>
          </p:nvSpPr>
          <p:spPr>
            <a:xfrm>
              <a:off x="1432586"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endParaRPr lang="en-US" sz="1800" dirty="0">
                <a:solidFill>
                  <a:schemeClr val="bg1"/>
                </a:solidFill>
              </a:endParaRPr>
            </a:p>
          </p:txBody>
        </p:sp>
      </p:grpSp>
      <p:grpSp>
        <p:nvGrpSpPr>
          <p:cNvPr id="38" name="Group 14"/>
          <p:cNvGrpSpPr/>
          <p:nvPr/>
        </p:nvGrpSpPr>
        <p:grpSpPr>
          <a:xfrm>
            <a:off x="3899984" y="3464318"/>
            <a:ext cx="1982209" cy="1982210"/>
            <a:chOff x="3054350" y="1514968"/>
            <a:chExt cx="1403350" cy="1403350"/>
          </a:xfrm>
        </p:grpSpPr>
        <p:sp>
          <p:nvSpPr>
            <p:cNvPr id="42" name="Cube 16"/>
            <p:cNvSpPr/>
            <p:nvPr/>
          </p:nvSpPr>
          <p:spPr>
            <a:xfrm>
              <a:off x="3054350" y="1514968"/>
              <a:ext cx="1403350" cy="1403350"/>
            </a:xfrm>
            <a:prstGeom prst="cube">
              <a:avLst>
                <a:gd name="adj" fmla="val 7526"/>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5400" dirty="0">
                <a:solidFill>
                  <a:schemeClr val="bg1"/>
                </a:solidFill>
                <a:latin typeface="FontAwesome" pitchFamily="2" charset="0"/>
              </a:endParaRPr>
            </a:p>
          </p:txBody>
        </p:sp>
        <p:sp>
          <p:nvSpPr>
            <p:cNvPr id="44" name="Text Placeholder 2"/>
            <p:cNvSpPr txBox="1">
              <a:spLocks/>
            </p:cNvSpPr>
            <p:nvPr/>
          </p:nvSpPr>
          <p:spPr>
            <a:xfrm>
              <a:off x="3058516"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endParaRPr lang="en-US" sz="1800" dirty="0">
                <a:solidFill>
                  <a:schemeClr val="bg1"/>
                </a:solidFill>
              </a:endParaRPr>
            </a:p>
          </p:txBody>
        </p:sp>
      </p:grpSp>
      <p:grpSp>
        <p:nvGrpSpPr>
          <p:cNvPr id="48" name="Group 21"/>
          <p:cNvGrpSpPr/>
          <p:nvPr/>
        </p:nvGrpSpPr>
        <p:grpSpPr>
          <a:xfrm>
            <a:off x="6256456" y="3464318"/>
            <a:ext cx="1982209" cy="1982210"/>
            <a:chOff x="4689475" y="1514968"/>
            <a:chExt cx="1403350" cy="1403350"/>
          </a:xfrm>
        </p:grpSpPr>
        <p:sp>
          <p:nvSpPr>
            <p:cNvPr id="50" name="Cube 22"/>
            <p:cNvSpPr/>
            <p:nvPr/>
          </p:nvSpPr>
          <p:spPr>
            <a:xfrm>
              <a:off x="4689475" y="1514968"/>
              <a:ext cx="1403350" cy="1403350"/>
            </a:xfrm>
            <a:prstGeom prst="cube">
              <a:avLst>
                <a:gd name="adj" fmla="val 6827"/>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094"/>
              <a:endParaRPr lang="en-US" sz="5400" dirty="0">
                <a:solidFill>
                  <a:schemeClr val="bg1"/>
                </a:solidFill>
                <a:latin typeface="FontAwesome" pitchFamily="2" charset="0"/>
              </a:endParaRPr>
            </a:p>
          </p:txBody>
        </p:sp>
        <p:sp>
          <p:nvSpPr>
            <p:cNvPr id="51" name="Text Placeholder 2"/>
            <p:cNvSpPr txBox="1">
              <a:spLocks/>
            </p:cNvSpPr>
            <p:nvPr/>
          </p:nvSpPr>
          <p:spPr>
            <a:xfrm>
              <a:off x="4689475"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endParaRPr lang="en-US" sz="1800" dirty="0">
                <a:solidFill>
                  <a:schemeClr val="bg1"/>
                </a:solidFill>
              </a:endParaRPr>
            </a:p>
          </p:txBody>
        </p:sp>
      </p:grpSp>
      <p:grpSp>
        <p:nvGrpSpPr>
          <p:cNvPr id="53" name="Group 26"/>
          <p:cNvGrpSpPr/>
          <p:nvPr/>
        </p:nvGrpSpPr>
        <p:grpSpPr>
          <a:xfrm>
            <a:off x="8612929" y="3464318"/>
            <a:ext cx="1982209" cy="1982210"/>
            <a:chOff x="6324600" y="1514968"/>
            <a:chExt cx="1403350" cy="1403350"/>
          </a:xfrm>
        </p:grpSpPr>
        <p:sp>
          <p:nvSpPr>
            <p:cNvPr id="55" name="Cube 27"/>
            <p:cNvSpPr/>
            <p:nvPr/>
          </p:nvSpPr>
          <p:spPr>
            <a:xfrm>
              <a:off x="6324600" y="1514968"/>
              <a:ext cx="1403350" cy="1403350"/>
            </a:xfrm>
            <a:prstGeom prst="cube">
              <a:avLst>
                <a:gd name="adj" fmla="val 6827"/>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094"/>
              <a:endParaRPr lang="en-US" sz="5400" dirty="0">
                <a:solidFill>
                  <a:schemeClr val="bg1"/>
                </a:solidFill>
                <a:latin typeface="FontAwesome" pitchFamily="2" charset="0"/>
              </a:endParaRPr>
            </a:p>
          </p:txBody>
        </p:sp>
        <p:sp>
          <p:nvSpPr>
            <p:cNvPr id="56" name="Text Placeholder 2"/>
            <p:cNvSpPr txBox="1">
              <a:spLocks/>
            </p:cNvSpPr>
            <p:nvPr/>
          </p:nvSpPr>
          <p:spPr>
            <a:xfrm>
              <a:off x="6337961"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endParaRPr lang="en-US" sz="1800" dirty="0">
                <a:solidFill>
                  <a:schemeClr val="bg1"/>
                </a:solidFill>
              </a:endParaRPr>
            </a:p>
          </p:txBody>
        </p:sp>
      </p:grpSp>
      <p:pic>
        <p:nvPicPr>
          <p:cNvPr id="57" name="Grafik 13">
            <a:extLst>
              <a:ext uri="{FF2B5EF4-FFF2-40B4-BE49-F238E27FC236}">
                <a16:creationId xmlns:a16="http://schemas.microsoft.com/office/drawing/2014/main" id="{02D77385-B5AB-B24B-A0C5-4F459464821B}"/>
              </a:ext>
            </a:extLst>
          </p:cNvPr>
          <p:cNvPicPr>
            <a:picLocks noChangeAspect="1"/>
          </p:cNvPicPr>
          <p:nvPr/>
        </p:nvPicPr>
        <p:blipFill>
          <a:blip r:embed="rId2"/>
          <a:stretch>
            <a:fillRect/>
          </a:stretch>
        </p:blipFill>
        <p:spPr>
          <a:xfrm>
            <a:off x="1994616" y="4147623"/>
            <a:ext cx="1080000" cy="615600"/>
          </a:xfrm>
          <a:prstGeom prst="rect">
            <a:avLst/>
          </a:prstGeom>
        </p:spPr>
      </p:pic>
      <p:pic>
        <p:nvPicPr>
          <p:cNvPr id="58" name="Grafik 8">
            <a:extLst>
              <a:ext uri="{FF2B5EF4-FFF2-40B4-BE49-F238E27FC236}">
                <a16:creationId xmlns:a16="http://schemas.microsoft.com/office/drawing/2014/main" id="{148DA506-F696-F643-B55B-A47F37EDC791}"/>
              </a:ext>
            </a:extLst>
          </p:cNvPr>
          <p:cNvPicPr>
            <a:picLocks noChangeAspect="1"/>
          </p:cNvPicPr>
          <p:nvPr/>
        </p:nvPicPr>
        <p:blipFill>
          <a:blip r:embed="rId3"/>
          <a:stretch>
            <a:fillRect/>
          </a:stretch>
        </p:blipFill>
        <p:spPr>
          <a:xfrm>
            <a:off x="6695977" y="4126150"/>
            <a:ext cx="1080000" cy="720654"/>
          </a:xfrm>
          <a:prstGeom prst="rect">
            <a:avLst/>
          </a:prstGeom>
        </p:spPr>
      </p:pic>
      <p:pic>
        <p:nvPicPr>
          <p:cNvPr id="59" name="Grafik 4">
            <a:extLst>
              <a:ext uri="{FF2B5EF4-FFF2-40B4-BE49-F238E27FC236}">
                <a16:creationId xmlns:a16="http://schemas.microsoft.com/office/drawing/2014/main" id="{EA6016F4-0822-0D40-BA06-00865EB502D4}"/>
              </a:ext>
            </a:extLst>
          </p:cNvPr>
          <p:cNvPicPr>
            <a:picLocks noChangeAspect="1"/>
          </p:cNvPicPr>
          <p:nvPr/>
        </p:nvPicPr>
        <p:blipFill>
          <a:blip r:embed="rId4"/>
          <a:stretch>
            <a:fillRect/>
          </a:stretch>
        </p:blipFill>
        <p:spPr>
          <a:xfrm>
            <a:off x="9064033" y="4131383"/>
            <a:ext cx="1080000" cy="675491"/>
          </a:xfrm>
          <a:prstGeom prst="rect">
            <a:avLst/>
          </a:prstGeom>
        </p:spPr>
      </p:pic>
      <p:pic>
        <p:nvPicPr>
          <p:cNvPr id="60" name="Grafik 10">
            <a:extLst>
              <a:ext uri="{FF2B5EF4-FFF2-40B4-BE49-F238E27FC236}">
                <a16:creationId xmlns:a16="http://schemas.microsoft.com/office/drawing/2014/main" id="{655BDDFE-12C6-AE40-A31B-183B2E56AEF8}"/>
              </a:ext>
            </a:extLst>
          </p:cNvPr>
          <p:cNvPicPr>
            <a:picLocks noChangeAspect="1"/>
          </p:cNvPicPr>
          <p:nvPr/>
        </p:nvPicPr>
        <p:blipFill>
          <a:blip r:embed="rId5"/>
          <a:stretch>
            <a:fillRect/>
          </a:stretch>
        </p:blipFill>
        <p:spPr>
          <a:xfrm>
            <a:off x="4347536" y="4153314"/>
            <a:ext cx="1080000" cy="720654"/>
          </a:xfrm>
          <a:prstGeom prst="rect">
            <a:avLst/>
          </a:prstGeom>
        </p:spPr>
      </p:pic>
    </p:spTree>
    <p:extLst>
      <p:ext uri="{BB962C8B-B14F-4D97-AF65-F5344CB8AC3E}">
        <p14:creationId xmlns:p14="http://schemas.microsoft.com/office/powerpoint/2010/main" val="492615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randombar(horizontal)">
                                      <p:cBhvr>
                                        <p:cTn id="1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888CFC1-CB4C-134C-AFAA-460FBD31B0ED}"/>
              </a:ext>
            </a:extLst>
          </p:cNvPr>
          <p:cNvSpPr>
            <a:spLocks noGrp="1"/>
          </p:cNvSpPr>
          <p:nvPr>
            <p:ph type="title"/>
          </p:nvPr>
        </p:nvSpPr>
        <p:spPr>
          <a:xfrm>
            <a:off x="2338903" y="2662989"/>
            <a:ext cx="3416158" cy="4795408"/>
          </a:xfrm>
        </p:spPr>
        <p:txBody>
          <a:bodyPr>
            <a:normAutofit/>
          </a:bodyPr>
          <a:lstStyle/>
          <a:p>
            <a:r>
              <a:rPr lang="en-GB" b="1">
                <a:solidFill>
                  <a:srgbClr val="FFFFFF"/>
                </a:solidFill>
              </a:rPr>
              <a:t>Headquater-economys </a:t>
            </a:r>
            <a:br>
              <a:rPr lang="en-GB" b="1">
                <a:solidFill>
                  <a:srgbClr val="FFFFFF"/>
                </a:solidFill>
              </a:rPr>
            </a:br>
            <a:r>
              <a:rPr lang="en-GB" b="1" u="sng">
                <a:solidFill>
                  <a:srgbClr val="FFFFFF"/>
                </a:solidFill>
              </a:rPr>
              <a:t>vs. </a:t>
            </a:r>
            <a:br>
              <a:rPr lang="en-GB" b="1">
                <a:solidFill>
                  <a:srgbClr val="FFFFFF"/>
                </a:solidFill>
              </a:rPr>
            </a:br>
            <a:r>
              <a:rPr lang="en-GB" b="1">
                <a:solidFill>
                  <a:srgbClr val="FFFFFF"/>
                </a:solidFill>
              </a:rPr>
              <a:t>Factory-economys</a:t>
            </a:r>
          </a:p>
        </p:txBody>
      </p:sp>
      <p:graphicFrame>
        <p:nvGraphicFramePr>
          <p:cNvPr id="5" name="Inhaltsplatzhalter 2">
            <a:extLst>
              <a:ext uri="{FF2B5EF4-FFF2-40B4-BE49-F238E27FC236}">
                <a16:creationId xmlns:a16="http://schemas.microsoft.com/office/drawing/2014/main" id="{12C9EC2D-C886-4AFB-B306-1F2B8869CC9F}"/>
              </a:ext>
            </a:extLst>
          </p:cNvPr>
          <p:cNvGraphicFramePr>
            <a:graphicFrameLocks noGrp="1"/>
          </p:cNvGraphicFramePr>
          <p:nvPr>
            <p:ph idx="1"/>
          </p:nvPr>
        </p:nvGraphicFramePr>
        <p:xfrm>
          <a:off x="5194300" y="470924"/>
          <a:ext cx="6513604" cy="58854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Oval 2"/>
          <p:cNvSpPr/>
          <p:nvPr/>
        </p:nvSpPr>
        <p:spPr>
          <a:xfrm>
            <a:off x="-758543" y="-1126290"/>
            <a:ext cx="4928171" cy="935254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600" b="1" dirty="0" err="1">
                <a:solidFill>
                  <a:srgbClr val="FFFFFF"/>
                </a:solidFill>
              </a:rPr>
              <a:t>Headquater-economys</a:t>
            </a:r>
            <a:r>
              <a:rPr lang="en-GB" sz="3600" b="1" dirty="0">
                <a:solidFill>
                  <a:srgbClr val="FFFFFF"/>
                </a:solidFill>
              </a:rPr>
              <a:t> </a:t>
            </a:r>
            <a:br>
              <a:rPr lang="en-GB" sz="3600" b="1" dirty="0">
                <a:solidFill>
                  <a:srgbClr val="FFFFFF"/>
                </a:solidFill>
              </a:rPr>
            </a:br>
            <a:r>
              <a:rPr lang="en-GB" sz="3600" b="1" u="sng" dirty="0">
                <a:solidFill>
                  <a:srgbClr val="FFFFFF"/>
                </a:solidFill>
              </a:rPr>
              <a:t>vs. </a:t>
            </a:r>
            <a:br>
              <a:rPr lang="en-GB" sz="3600" b="1" dirty="0">
                <a:solidFill>
                  <a:srgbClr val="FFFFFF"/>
                </a:solidFill>
              </a:rPr>
            </a:br>
            <a:r>
              <a:rPr lang="en-GB" sz="3600" b="1" dirty="0">
                <a:solidFill>
                  <a:srgbClr val="FFFFFF"/>
                </a:solidFill>
              </a:rPr>
              <a:t>Factory-</a:t>
            </a:r>
            <a:r>
              <a:rPr lang="en-GB" sz="3600" b="1" dirty="0" err="1">
                <a:solidFill>
                  <a:srgbClr val="FFFFFF"/>
                </a:solidFill>
              </a:rPr>
              <a:t>economys</a:t>
            </a:r>
            <a:endParaRPr lang="en-US" sz="3600" dirty="0">
              <a:solidFill>
                <a:schemeClr val="bg1"/>
              </a:solidFill>
            </a:endParaRPr>
          </a:p>
        </p:txBody>
      </p:sp>
    </p:spTree>
    <p:extLst>
      <p:ext uri="{BB962C8B-B14F-4D97-AF65-F5344CB8AC3E}">
        <p14:creationId xmlns:p14="http://schemas.microsoft.com/office/powerpoint/2010/main" val="151254527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hteck 7"/>
          <p:cNvSpPr/>
          <p:nvPr/>
        </p:nvSpPr>
        <p:spPr>
          <a:xfrm>
            <a:off x="0" y="4277384"/>
            <a:ext cx="12192000" cy="2592000"/>
          </a:xfrm>
          <a:prstGeom prst="rect">
            <a:avLst/>
          </a:prstGeom>
          <a:solidFill>
            <a:srgbClr val="004040">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Agenda For The Presentation</a:t>
            </a:r>
          </a:p>
        </p:txBody>
      </p:sp>
      <p:sp>
        <p:nvSpPr>
          <p:cNvPr id="16" name="TextBox 28">
            <a:extLst>
              <a:ext uri="{FF2B5EF4-FFF2-40B4-BE49-F238E27FC236}">
                <a16:creationId xmlns:a16="http://schemas.microsoft.com/office/drawing/2014/main" id="{D3509E97-7D0C-494E-A6A0-9703E31A286A}"/>
              </a:ext>
            </a:extLst>
          </p:cNvPr>
          <p:cNvSpPr txBox="1"/>
          <p:nvPr/>
        </p:nvSpPr>
        <p:spPr>
          <a:xfrm>
            <a:off x="402704" y="499045"/>
            <a:ext cx="3049156"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pic>
        <p:nvPicPr>
          <p:cNvPr id="5" name="Bild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3208" y="4277384"/>
            <a:ext cx="3888792" cy="2592000"/>
          </a:xfrm>
          <a:prstGeom prst="rect">
            <a:avLst/>
          </a:prstGeom>
        </p:spPr>
      </p:pic>
      <p:pic>
        <p:nvPicPr>
          <p:cNvPr id="6" name="Bild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19193" y="4277384"/>
            <a:ext cx="3888000" cy="2592000"/>
          </a:xfrm>
          <a:prstGeom prst="rect">
            <a:avLst/>
          </a:prstGeom>
        </p:spPr>
      </p:pic>
      <p:pic>
        <p:nvPicPr>
          <p:cNvPr id="7" name="Bild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4266000"/>
            <a:ext cx="3888000" cy="2592000"/>
          </a:xfrm>
          <a:prstGeom prst="rect">
            <a:avLst/>
          </a:prstGeom>
        </p:spPr>
      </p:pic>
      <p:sp>
        <p:nvSpPr>
          <p:cNvPr id="19" name="Oval 18"/>
          <p:cNvSpPr/>
          <p:nvPr/>
        </p:nvSpPr>
        <p:spPr>
          <a:xfrm>
            <a:off x="364068" y="1881711"/>
            <a:ext cx="2202834"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12700" algn="ctr"/>
            <a:r>
              <a:rPr lang="en-US" dirty="0">
                <a:solidFill>
                  <a:schemeClr val="bg1"/>
                </a:solidFill>
                <a:latin typeface="Roboto Condensed" panose="02000000000000000000" pitchFamily="2" charset="0"/>
                <a:ea typeface="Roboto Condensed" panose="02000000000000000000" pitchFamily="2" charset="0"/>
                <a:cs typeface="Roboto condensed light"/>
              </a:rPr>
              <a:t>I</a:t>
            </a:r>
            <a:r>
              <a:rPr lang="en-US" sz="2000" dirty="0">
                <a:solidFill>
                  <a:schemeClr val="bg1"/>
                </a:solidFill>
                <a:latin typeface="Roboto Condensed" panose="02000000000000000000" pitchFamily="2" charset="0"/>
                <a:ea typeface="Roboto Condensed" panose="02000000000000000000" pitchFamily="2" charset="0"/>
                <a:cs typeface="Roboto condensed light"/>
              </a:rPr>
              <a:t>ntro</a:t>
            </a:r>
            <a:r>
              <a:rPr lang="en-US" dirty="0">
                <a:solidFill>
                  <a:schemeClr val="bg1"/>
                </a:solidFill>
                <a:latin typeface="Roboto Condensed" panose="02000000000000000000" pitchFamily="2" charset="0"/>
                <a:ea typeface="Roboto Condensed" panose="02000000000000000000" pitchFamily="2" charset="0"/>
                <a:cs typeface="Roboto condensed light"/>
              </a:rPr>
              <a:t>d</a:t>
            </a:r>
            <a:r>
              <a:rPr lang="en-US" sz="2000" dirty="0">
                <a:solidFill>
                  <a:schemeClr val="bg1"/>
                </a:solidFill>
                <a:latin typeface="Roboto Condensed" panose="02000000000000000000" pitchFamily="2" charset="0"/>
                <a:ea typeface="Roboto Condensed" panose="02000000000000000000" pitchFamily="2" charset="0"/>
                <a:cs typeface="Roboto condensed light"/>
              </a:rPr>
              <a:t>uct</a:t>
            </a:r>
            <a:r>
              <a:rPr lang="en-US" dirty="0">
                <a:solidFill>
                  <a:schemeClr val="bg1"/>
                </a:solidFill>
                <a:latin typeface="Roboto Condensed" panose="02000000000000000000" pitchFamily="2" charset="0"/>
                <a:ea typeface="Roboto Condensed" panose="02000000000000000000" pitchFamily="2" charset="0"/>
                <a:cs typeface="Roboto condensed light"/>
              </a:rPr>
              <a:t>i</a:t>
            </a:r>
            <a:r>
              <a:rPr lang="en-US" sz="2000" dirty="0">
                <a:solidFill>
                  <a:schemeClr val="bg1"/>
                </a:solidFill>
                <a:latin typeface="Roboto Condensed" panose="02000000000000000000" pitchFamily="2" charset="0"/>
                <a:ea typeface="Roboto Condensed" panose="02000000000000000000" pitchFamily="2" charset="0"/>
                <a:cs typeface="Roboto condensed light"/>
              </a:rPr>
              <a:t>on</a:t>
            </a:r>
          </a:p>
        </p:txBody>
      </p:sp>
      <p:sp>
        <p:nvSpPr>
          <p:cNvPr id="20" name="Oval 19"/>
          <p:cNvSpPr/>
          <p:nvPr/>
        </p:nvSpPr>
        <p:spPr>
          <a:xfrm>
            <a:off x="2736510"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Import to Product</a:t>
            </a:r>
          </a:p>
        </p:txBody>
      </p:sp>
      <p:sp>
        <p:nvSpPr>
          <p:cNvPr id="21" name="Oval 20"/>
          <p:cNvSpPr/>
          <p:nvPr/>
        </p:nvSpPr>
        <p:spPr>
          <a:xfrm>
            <a:off x="5010835" y="1881711"/>
            <a:ext cx="2104717" cy="2104717"/>
          </a:xfrm>
          <a:prstGeom prst="ellipse">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Reimport/ Reexport</a:t>
            </a:r>
            <a:endParaRPr lang="en-US" sz="2000" dirty="0">
              <a:latin typeface="Roboto Condensed" panose="02000000000000000000" pitchFamily="2" charset="0"/>
              <a:ea typeface="Roboto Condensed" panose="02000000000000000000" pitchFamily="2" charset="0"/>
            </a:endParaRPr>
          </a:p>
        </p:txBody>
      </p:sp>
      <p:sp>
        <p:nvSpPr>
          <p:cNvPr id="22" name="Oval 21"/>
          <p:cNvSpPr/>
          <p:nvPr/>
        </p:nvSpPr>
        <p:spPr>
          <a:xfrm>
            <a:off x="7285160"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Value added trade</a:t>
            </a:r>
          </a:p>
        </p:txBody>
      </p:sp>
      <p:sp>
        <p:nvSpPr>
          <p:cNvPr id="23" name="Oval 22"/>
          <p:cNvSpPr/>
          <p:nvPr/>
        </p:nvSpPr>
        <p:spPr>
          <a:xfrm>
            <a:off x="9559486" y="1881711"/>
            <a:ext cx="2268446"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Conclusion</a:t>
            </a:r>
          </a:p>
        </p:txBody>
      </p:sp>
      <p:sp>
        <p:nvSpPr>
          <p:cNvPr id="24" name="Right Arrow 23"/>
          <p:cNvSpPr/>
          <p:nvPr/>
        </p:nvSpPr>
        <p:spPr>
          <a:xfrm>
            <a:off x="2600768"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5" name="Right Arrow 24"/>
          <p:cNvSpPr/>
          <p:nvPr/>
        </p:nvSpPr>
        <p:spPr>
          <a:xfrm>
            <a:off x="4876869"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6" name="Right Arrow 25"/>
          <p:cNvSpPr/>
          <p:nvPr/>
        </p:nvSpPr>
        <p:spPr>
          <a:xfrm>
            <a:off x="7156453"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7" name="Right Arrow 26"/>
          <p:cNvSpPr/>
          <p:nvPr/>
        </p:nvSpPr>
        <p:spPr>
          <a:xfrm>
            <a:off x="9427640"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Tree>
    <p:extLst>
      <p:ext uri="{BB962C8B-B14F-4D97-AF65-F5344CB8AC3E}">
        <p14:creationId xmlns:p14="http://schemas.microsoft.com/office/powerpoint/2010/main" val="2687897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500" fill="hold"/>
                                        <p:tgtEl>
                                          <p:spTgt spid="19"/>
                                        </p:tgtEl>
                                        <p:attrNameLst>
                                          <p:attrName>ppt_w</p:attrName>
                                        </p:attrNameLst>
                                      </p:cBhvr>
                                      <p:tavLst>
                                        <p:tav tm="0">
                                          <p:val>
                                            <p:fltVal val="0"/>
                                          </p:val>
                                        </p:tav>
                                        <p:tav tm="100000">
                                          <p:val>
                                            <p:strVal val="#ppt_w"/>
                                          </p:val>
                                        </p:tav>
                                      </p:tavLst>
                                    </p:anim>
                                    <p:anim calcmode="lin" valueType="num">
                                      <p:cBhvr>
                                        <p:cTn id="12" dur="500" fill="hold"/>
                                        <p:tgtEl>
                                          <p:spTgt spid="19"/>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p:cTn id="16" dur="500" fill="hold"/>
                                        <p:tgtEl>
                                          <p:spTgt spid="20"/>
                                        </p:tgtEl>
                                        <p:attrNameLst>
                                          <p:attrName>ppt_w</p:attrName>
                                        </p:attrNameLst>
                                      </p:cBhvr>
                                      <p:tavLst>
                                        <p:tav tm="0">
                                          <p:val>
                                            <p:fltVal val="0"/>
                                          </p:val>
                                        </p:tav>
                                        <p:tav tm="100000">
                                          <p:val>
                                            <p:strVal val="#ppt_w"/>
                                          </p:val>
                                        </p:tav>
                                      </p:tavLst>
                                    </p:anim>
                                    <p:anim calcmode="lin" valueType="num">
                                      <p:cBhvr>
                                        <p:cTn id="17" dur="500" fill="hold"/>
                                        <p:tgtEl>
                                          <p:spTgt spid="20"/>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300"/>
                                        <p:tgtEl>
                                          <p:spTgt spid="24"/>
                                        </p:tgtEl>
                                      </p:cBhvr>
                                    </p:animEffect>
                                    <p:anim calcmode="lin" valueType="num">
                                      <p:cBhvr>
                                        <p:cTn id="37" dur="300" fill="hold"/>
                                        <p:tgtEl>
                                          <p:spTgt spid="24"/>
                                        </p:tgtEl>
                                        <p:attrNameLst>
                                          <p:attrName>ppt_x</p:attrName>
                                        </p:attrNameLst>
                                      </p:cBhvr>
                                      <p:tavLst>
                                        <p:tav tm="0">
                                          <p:val>
                                            <p:strVal val="#ppt_x"/>
                                          </p:val>
                                        </p:tav>
                                        <p:tav tm="100000">
                                          <p:val>
                                            <p:strVal val="#ppt_x"/>
                                          </p:val>
                                        </p:tav>
                                      </p:tavLst>
                                    </p:anim>
                                    <p:anim calcmode="lin" valueType="num">
                                      <p:cBhvr>
                                        <p:cTn id="38" dur="300" fill="hold"/>
                                        <p:tgtEl>
                                          <p:spTgt spid="24"/>
                                        </p:tgtEl>
                                        <p:attrNameLst>
                                          <p:attrName>ppt_y</p:attrName>
                                        </p:attrNameLst>
                                      </p:cBhvr>
                                      <p:tavLst>
                                        <p:tav tm="0">
                                          <p:val>
                                            <p:strVal val="#ppt_y+.1"/>
                                          </p:val>
                                        </p:tav>
                                        <p:tav tm="100000">
                                          <p:val>
                                            <p:strVal val="#ppt_y"/>
                                          </p:val>
                                        </p:tav>
                                      </p:tavLst>
                                    </p:anim>
                                  </p:childTnLst>
                                </p:cTn>
                              </p:par>
                            </p:childTnLst>
                          </p:cTn>
                        </p:par>
                        <p:par>
                          <p:cTn id="39" fill="hold">
                            <p:stCondLst>
                              <p:cond delay="330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300"/>
                                        <p:tgtEl>
                                          <p:spTgt spid="25"/>
                                        </p:tgtEl>
                                      </p:cBhvr>
                                    </p:animEffect>
                                    <p:anim calcmode="lin" valueType="num">
                                      <p:cBhvr>
                                        <p:cTn id="43" dur="300" fill="hold"/>
                                        <p:tgtEl>
                                          <p:spTgt spid="25"/>
                                        </p:tgtEl>
                                        <p:attrNameLst>
                                          <p:attrName>ppt_x</p:attrName>
                                        </p:attrNameLst>
                                      </p:cBhvr>
                                      <p:tavLst>
                                        <p:tav tm="0">
                                          <p:val>
                                            <p:strVal val="#ppt_x"/>
                                          </p:val>
                                        </p:tav>
                                        <p:tav tm="100000">
                                          <p:val>
                                            <p:strVal val="#ppt_x"/>
                                          </p:val>
                                        </p:tav>
                                      </p:tavLst>
                                    </p:anim>
                                    <p:anim calcmode="lin" valueType="num">
                                      <p:cBhvr>
                                        <p:cTn id="44" dur="3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3600"/>
                            </p:stCondLst>
                            <p:childTnLst>
                              <p:par>
                                <p:cTn id="46" presetID="42" presetClass="entr" presetSubtype="0" fill="hold" grpId="0" nodeType="after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fade">
                                      <p:cBhvr>
                                        <p:cTn id="48" dur="300"/>
                                        <p:tgtEl>
                                          <p:spTgt spid="26"/>
                                        </p:tgtEl>
                                      </p:cBhvr>
                                    </p:animEffect>
                                    <p:anim calcmode="lin" valueType="num">
                                      <p:cBhvr>
                                        <p:cTn id="49" dur="300" fill="hold"/>
                                        <p:tgtEl>
                                          <p:spTgt spid="26"/>
                                        </p:tgtEl>
                                        <p:attrNameLst>
                                          <p:attrName>ppt_x</p:attrName>
                                        </p:attrNameLst>
                                      </p:cBhvr>
                                      <p:tavLst>
                                        <p:tav tm="0">
                                          <p:val>
                                            <p:strVal val="#ppt_x"/>
                                          </p:val>
                                        </p:tav>
                                        <p:tav tm="100000">
                                          <p:val>
                                            <p:strVal val="#ppt_x"/>
                                          </p:val>
                                        </p:tav>
                                      </p:tavLst>
                                    </p:anim>
                                    <p:anim calcmode="lin" valueType="num">
                                      <p:cBhvr>
                                        <p:cTn id="50" dur="300" fill="hold"/>
                                        <p:tgtEl>
                                          <p:spTgt spid="26"/>
                                        </p:tgtEl>
                                        <p:attrNameLst>
                                          <p:attrName>ppt_y</p:attrName>
                                        </p:attrNameLst>
                                      </p:cBhvr>
                                      <p:tavLst>
                                        <p:tav tm="0">
                                          <p:val>
                                            <p:strVal val="#ppt_y+.1"/>
                                          </p:val>
                                        </p:tav>
                                        <p:tav tm="100000">
                                          <p:val>
                                            <p:strVal val="#ppt_y"/>
                                          </p:val>
                                        </p:tav>
                                      </p:tavLst>
                                    </p:anim>
                                  </p:childTnLst>
                                </p:cTn>
                              </p:par>
                            </p:childTnLst>
                          </p:cTn>
                        </p:par>
                        <p:par>
                          <p:cTn id="51" fill="hold">
                            <p:stCondLst>
                              <p:cond delay="3900"/>
                            </p:stCondLst>
                            <p:childTnLst>
                              <p:par>
                                <p:cTn id="52" presetID="42" presetClass="entr" presetSubtype="0"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300"/>
                                        <p:tgtEl>
                                          <p:spTgt spid="27"/>
                                        </p:tgtEl>
                                      </p:cBhvr>
                                    </p:animEffect>
                                    <p:anim calcmode="lin" valueType="num">
                                      <p:cBhvr>
                                        <p:cTn id="55" dur="300" fill="hold"/>
                                        <p:tgtEl>
                                          <p:spTgt spid="27"/>
                                        </p:tgtEl>
                                        <p:attrNameLst>
                                          <p:attrName>ppt_x</p:attrName>
                                        </p:attrNameLst>
                                      </p:cBhvr>
                                      <p:tavLst>
                                        <p:tav tm="0">
                                          <p:val>
                                            <p:strVal val="#ppt_x"/>
                                          </p:val>
                                        </p:tav>
                                        <p:tav tm="100000">
                                          <p:val>
                                            <p:strVal val="#ppt_x"/>
                                          </p:val>
                                        </p:tav>
                                      </p:tavLst>
                                    </p:anim>
                                    <p:anim calcmode="lin" valueType="num">
                                      <p:cBhvr>
                                        <p:cTn id="56" dur="300" fill="hold"/>
                                        <p:tgtEl>
                                          <p:spTgt spid="27"/>
                                        </p:tgtEl>
                                        <p:attrNameLst>
                                          <p:attrName>ppt_y</p:attrName>
                                        </p:attrNameLst>
                                      </p:cBhvr>
                                      <p:tavLst>
                                        <p:tav tm="0">
                                          <p:val>
                                            <p:strVal val="#ppt_y+.1"/>
                                          </p:val>
                                        </p:tav>
                                        <p:tav tm="100000">
                                          <p:val>
                                            <p:strVal val="#ppt_y"/>
                                          </p:val>
                                        </p:tav>
                                      </p:tavLst>
                                    </p:anim>
                                  </p:childTnLst>
                                </p:cTn>
                              </p:par>
                            </p:childTnLst>
                          </p:cTn>
                        </p:par>
                        <p:par>
                          <p:cTn id="57" fill="hold">
                            <p:stCondLst>
                              <p:cond delay="4200"/>
                            </p:stCondLst>
                            <p:childTnLst>
                              <p:par>
                                <p:cTn id="58" presetID="22" presetClass="entr" presetSubtype="8"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wipe(left)">
                                      <p:cBhvr>
                                        <p:cTn id="6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 grpId="0"/>
      <p:bldP spid="19" grpId="0" animBg="1"/>
      <p:bldP spid="20" grpId="0" animBg="1"/>
      <p:bldP spid="21" grpId="0" animBg="1"/>
      <p:bldP spid="22" grpId="0" animBg="1"/>
      <p:bldP spid="23" grpId="0" animBg="1"/>
      <p:bldP spid="24" grpId="0" animBg="1"/>
      <p:bldP spid="25" grpId="0" animBg="1"/>
      <p:bldP spid="26" grpId="0" animBg="1"/>
      <p:bldP spid="2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Placeholder 32"/>
          <p:cNvSpPr txBox="1">
            <a:spLocks/>
          </p:cNvSpPr>
          <p:nvPr/>
        </p:nvSpPr>
        <p:spPr>
          <a:xfrm>
            <a:off x="397078" y="1762743"/>
            <a:ext cx="5787714" cy="34743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Arial" charset="0"/>
              <a:buChar char="•"/>
            </a:pPr>
            <a:endParaRPr lang="de-DE" sz="1200" dirty="0">
              <a:solidFill>
                <a:prstClr val="white">
                  <a:lumMod val="75000"/>
                </a:prstClr>
              </a:solidFill>
              <a:latin typeface="Arial" panose="020B0604020202020204" pitchFamily="34" charset="0"/>
            </a:endParaRPr>
          </a:p>
        </p:txBody>
      </p:sp>
      <p:sp>
        <p:nvSpPr>
          <p:cNvPr id="74" name="TextBox 73"/>
          <p:cNvSpPr txBox="1"/>
          <p:nvPr/>
        </p:nvSpPr>
        <p:spPr>
          <a:xfrm>
            <a:off x="402703" y="499045"/>
            <a:ext cx="2129481" cy="338554"/>
          </a:xfrm>
          <a:prstGeom prst="rect">
            <a:avLst/>
          </a:prstGeom>
          <a:noFill/>
        </p:spPr>
        <p:txBody>
          <a:bodyPr wrap="square" rtlCol="0">
            <a:spAutoFit/>
          </a:bodyPr>
          <a:lstStyle/>
          <a:p>
            <a:r>
              <a:rPr lang="en-US" sz="1600">
                <a:solidFill>
                  <a:schemeClr val="accent4"/>
                </a:solidFill>
                <a:latin typeface="Roboto Condensed" panose="02000000000000000000" pitchFamily="2" charset="0"/>
                <a:cs typeface="Roboto condensed"/>
              </a:rPr>
              <a:t>Supply-chain trade</a:t>
            </a:r>
            <a:endParaRPr lang="en-US" sz="1600" dirty="0">
              <a:solidFill>
                <a:schemeClr val="accent4"/>
              </a:solidFill>
              <a:latin typeface="Roboto Condensed" panose="02000000000000000000" pitchFamily="2" charset="0"/>
              <a:cs typeface="Roboto condensed"/>
            </a:endParaRPr>
          </a:p>
        </p:txBody>
      </p:sp>
      <p:sp>
        <p:nvSpPr>
          <p:cNvPr id="20" name="Titel 19"/>
          <p:cNvSpPr>
            <a:spLocks noGrp="1"/>
          </p:cNvSpPr>
          <p:nvPr>
            <p:ph type="title"/>
          </p:nvPr>
        </p:nvSpPr>
        <p:spPr>
          <a:xfrm>
            <a:off x="364067" y="876187"/>
            <a:ext cx="8652933" cy="923854"/>
          </a:xfrm>
        </p:spPr>
        <p:txBody>
          <a:bodyPr>
            <a:normAutofit/>
          </a:bodyPr>
          <a:lstStyle/>
          <a:p>
            <a:r>
              <a:rPr lang="en-GB"/>
              <a:t>Reexporting/Reimporting</a:t>
            </a:r>
            <a:endParaRPr lang="en-US" dirty="0"/>
          </a:p>
        </p:txBody>
      </p:sp>
      <p:sp>
        <p:nvSpPr>
          <p:cNvPr id="25" name="Text Placeholder 32"/>
          <p:cNvSpPr txBox="1">
            <a:spLocks/>
          </p:cNvSpPr>
          <p:nvPr/>
        </p:nvSpPr>
        <p:spPr>
          <a:xfrm>
            <a:off x="397078" y="1762743"/>
            <a:ext cx="4639835" cy="421907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42900" indent="-342900">
              <a:buFont typeface="Arial" charset="0"/>
              <a:buChar char="•"/>
            </a:pPr>
            <a:r>
              <a:rPr lang="en-GB" sz="1600" dirty="0">
                <a:solidFill>
                  <a:prstClr val="white">
                    <a:lumMod val="75000"/>
                  </a:prstClr>
                </a:solidFill>
                <a:latin typeface="Arial" panose="020B0604020202020204" pitchFamily="34" charset="0"/>
              </a:rPr>
              <a:t>Refinement of supply-chain trade measured in terms of gross flows of intermediates</a:t>
            </a:r>
          </a:p>
          <a:p>
            <a:pPr marL="342900" indent="-342900">
              <a:buFont typeface="Arial" charset="0"/>
              <a:buChar char="•"/>
            </a:pPr>
            <a:r>
              <a:rPr lang="en-GB" sz="1600" dirty="0">
                <a:solidFill>
                  <a:prstClr val="white">
                    <a:lumMod val="75000"/>
                  </a:prstClr>
                </a:solidFill>
                <a:latin typeface="Arial" panose="020B0604020202020204" pitchFamily="34" charset="0"/>
              </a:rPr>
              <a:t>This refinement of I2E allows us to pick up simple offshoring relationships</a:t>
            </a:r>
          </a:p>
        </p:txBody>
      </p:sp>
      <p:pic>
        <p:nvPicPr>
          <p:cNvPr id="4" name="Picture 3" descr="A close up of a map&#10;&#10;Description automatically generated">
            <a:extLst>
              <a:ext uri="{FF2B5EF4-FFF2-40B4-BE49-F238E27FC236}">
                <a16:creationId xmlns:a16="http://schemas.microsoft.com/office/drawing/2014/main" id="{CB3004D4-371F-44BB-9B4F-C9A7BED565D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036913" y="2153884"/>
            <a:ext cx="7155087" cy="3827929"/>
          </a:xfrm>
          <a:prstGeom prst="rect">
            <a:avLst/>
          </a:prstGeom>
        </p:spPr>
      </p:pic>
    </p:spTree>
    <p:extLst>
      <p:ext uri="{BB962C8B-B14F-4D97-AF65-F5344CB8AC3E}">
        <p14:creationId xmlns:p14="http://schemas.microsoft.com/office/powerpoint/2010/main" val="35140829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14" presetClass="entr" presetSubtype="10" fill="hold" grpId="0" nodeType="afterEffect" nodePh="1">
                                  <p:stCondLst>
                                    <p:cond delay="0"/>
                                  </p:stCondLst>
                                  <p:endCondLst>
                                    <p:cond evt="begin" delay="0">
                                      <p:tn val="9"/>
                                    </p:cond>
                                  </p:endCondLst>
                                  <p:childTnLst>
                                    <p:set>
                                      <p:cBhvr>
                                        <p:cTn id="10" dur="1" fill="hold">
                                          <p:stCondLst>
                                            <p:cond delay="0"/>
                                          </p:stCondLst>
                                        </p:cTn>
                                        <p:tgtEl>
                                          <p:spTgt spid="57"/>
                                        </p:tgtEl>
                                        <p:attrNameLst>
                                          <p:attrName>style.visibility</p:attrName>
                                        </p:attrNameLst>
                                      </p:cBhvr>
                                      <p:to>
                                        <p:strVal val="visible"/>
                                      </p:to>
                                    </p:set>
                                    <p:animEffect transition="in" filter="randombar(horizontal)">
                                      <p:cBhvr>
                                        <p:cTn id="11" dur="500"/>
                                        <p:tgtEl>
                                          <p:spTgt spid="57"/>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74" grpId="0"/>
      <p:bldP spid="2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Placeholder 32"/>
          <p:cNvSpPr txBox="1">
            <a:spLocks/>
          </p:cNvSpPr>
          <p:nvPr/>
        </p:nvSpPr>
        <p:spPr>
          <a:xfrm>
            <a:off x="397078" y="1762743"/>
            <a:ext cx="5787714" cy="34743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Arial" charset="0"/>
              <a:buChar char="•"/>
            </a:pPr>
            <a:endParaRPr lang="de-DE" sz="1200" dirty="0">
              <a:solidFill>
                <a:prstClr val="white">
                  <a:lumMod val="75000"/>
                </a:prstClr>
              </a:solidFill>
              <a:latin typeface="Arial" panose="020B0604020202020204" pitchFamily="34" charset="0"/>
            </a:endParaRPr>
          </a:p>
        </p:txBody>
      </p:sp>
      <p:sp>
        <p:nvSpPr>
          <p:cNvPr id="74"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20" name="Titel 19"/>
          <p:cNvSpPr>
            <a:spLocks noGrp="1"/>
          </p:cNvSpPr>
          <p:nvPr>
            <p:ph type="title"/>
          </p:nvPr>
        </p:nvSpPr>
        <p:spPr>
          <a:xfrm>
            <a:off x="364067" y="876187"/>
            <a:ext cx="8652933" cy="923854"/>
          </a:xfrm>
        </p:spPr>
        <p:txBody>
          <a:bodyPr>
            <a:normAutofit/>
          </a:bodyPr>
          <a:lstStyle/>
          <a:p>
            <a:r>
              <a:rPr lang="en-GB" dirty="0"/>
              <a:t>Factory North America</a:t>
            </a:r>
            <a:endParaRPr lang="en-US" dirty="0"/>
          </a:p>
        </p:txBody>
      </p:sp>
      <p:sp>
        <p:nvSpPr>
          <p:cNvPr id="25" name="Text Placeholder 32"/>
          <p:cNvSpPr txBox="1">
            <a:spLocks/>
          </p:cNvSpPr>
          <p:nvPr/>
        </p:nvSpPr>
        <p:spPr>
          <a:xfrm>
            <a:off x="397078" y="1762743"/>
            <a:ext cx="5787714" cy="31461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42900" indent="-342900">
              <a:buFont typeface="Arial" charset="0"/>
              <a:buChar char="•"/>
            </a:pPr>
            <a:r>
              <a:rPr lang="en-GB" sz="1600" dirty="0">
                <a:solidFill>
                  <a:prstClr val="white">
                    <a:lumMod val="75000"/>
                  </a:prstClr>
                </a:solidFill>
                <a:latin typeface="Arial" panose="020B0604020202020204" pitchFamily="34" charset="0"/>
              </a:rPr>
              <a:t>Pattern shows the marked asymmetries that provide the archetype for the headquarter vs factory economy classification</a:t>
            </a:r>
          </a:p>
          <a:p>
            <a:pPr marL="342900" indent="-342900">
              <a:buFont typeface="Arial" charset="0"/>
              <a:buChar char="•"/>
            </a:pPr>
            <a:r>
              <a:rPr lang="en-GB" sz="1600" dirty="0">
                <a:solidFill>
                  <a:prstClr val="white">
                    <a:lumMod val="75000"/>
                  </a:prstClr>
                </a:solidFill>
                <a:latin typeface="Arial" panose="020B0604020202020204" pitchFamily="34" charset="0"/>
              </a:rPr>
              <a:t>Intermediate stage of production is performed in Mexico/Canada</a:t>
            </a:r>
          </a:p>
          <a:p>
            <a:pPr marL="342900" indent="-342900">
              <a:buFont typeface="Arial" charset="0"/>
              <a:buChar char="•"/>
            </a:pPr>
            <a:r>
              <a:rPr lang="en-GB" sz="1600" dirty="0">
                <a:solidFill>
                  <a:prstClr val="white">
                    <a:lumMod val="75000"/>
                  </a:prstClr>
                </a:solidFill>
                <a:latin typeface="Arial" panose="020B0604020202020204" pitchFamily="34" charset="0"/>
              </a:rPr>
              <a:t>Output is then reimported into the US for further processing or final sale</a:t>
            </a:r>
          </a:p>
          <a:p>
            <a:pPr marL="342900" indent="-342900">
              <a:buFont typeface="Arial" charset="0"/>
              <a:buChar char="•"/>
            </a:pPr>
            <a:r>
              <a:rPr lang="en-GB" sz="1600" dirty="0">
                <a:solidFill>
                  <a:prstClr val="white">
                    <a:lumMod val="75000"/>
                  </a:prstClr>
                </a:solidFill>
                <a:latin typeface="Arial" panose="020B0604020202020204" pitchFamily="34" charset="0"/>
              </a:rPr>
              <a:t>Evolution of supply-chain trade from North-North offshoring (since the1960s) to North-South offshoring (1995)</a:t>
            </a:r>
          </a:p>
        </p:txBody>
      </p:sp>
      <p:pic>
        <p:nvPicPr>
          <p:cNvPr id="7" name="Bild 382">
            <a:extLst>
              <a:ext uri="{FF2B5EF4-FFF2-40B4-BE49-F238E27FC236}">
                <a16:creationId xmlns:a16="http://schemas.microsoft.com/office/drawing/2014/main" id="{A45EDF06-CE2B-4A15-9FD2-C91023CCF5E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051937" y="0"/>
            <a:ext cx="5140064" cy="6858000"/>
          </a:xfrm>
          <a:prstGeom prst="rect">
            <a:avLst/>
          </a:prstGeom>
        </p:spPr>
      </p:pic>
    </p:spTree>
    <p:extLst>
      <p:ext uri="{BB962C8B-B14F-4D97-AF65-F5344CB8AC3E}">
        <p14:creationId xmlns:p14="http://schemas.microsoft.com/office/powerpoint/2010/main" val="77811615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14" presetClass="entr" presetSubtype="10" fill="hold" grpId="0" nodeType="afterEffect" nodePh="1">
                                  <p:stCondLst>
                                    <p:cond delay="0"/>
                                  </p:stCondLst>
                                  <p:endCondLst>
                                    <p:cond evt="begin" delay="0">
                                      <p:tn val="9"/>
                                    </p:cond>
                                  </p:endCondLst>
                                  <p:childTnLst>
                                    <p:set>
                                      <p:cBhvr>
                                        <p:cTn id="10" dur="1" fill="hold">
                                          <p:stCondLst>
                                            <p:cond delay="0"/>
                                          </p:stCondLst>
                                        </p:cTn>
                                        <p:tgtEl>
                                          <p:spTgt spid="57"/>
                                        </p:tgtEl>
                                        <p:attrNameLst>
                                          <p:attrName>style.visibility</p:attrName>
                                        </p:attrNameLst>
                                      </p:cBhvr>
                                      <p:to>
                                        <p:strVal val="visible"/>
                                      </p:to>
                                    </p:set>
                                    <p:animEffect transition="in" filter="randombar(horizontal)">
                                      <p:cBhvr>
                                        <p:cTn id="11" dur="500"/>
                                        <p:tgtEl>
                                          <p:spTgt spid="57"/>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74" grpId="0"/>
      <p:bldP spid="2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hteck 7"/>
          <p:cNvSpPr/>
          <p:nvPr/>
        </p:nvSpPr>
        <p:spPr>
          <a:xfrm>
            <a:off x="0" y="4277384"/>
            <a:ext cx="12192000" cy="2592000"/>
          </a:xfrm>
          <a:prstGeom prst="rect">
            <a:avLst/>
          </a:prstGeom>
          <a:solidFill>
            <a:srgbClr val="004040">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Agenda For The Presentation</a:t>
            </a:r>
          </a:p>
        </p:txBody>
      </p:sp>
      <p:sp>
        <p:nvSpPr>
          <p:cNvPr id="16" name="TextBox 28">
            <a:extLst>
              <a:ext uri="{FF2B5EF4-FFF2-40B4-BE49-F238E27FC236}">
                <a16:creationId xmlns:a16="http://schemas.microsoft.com/office/drawing/2014/main" id="{D3509E97-7D0C-494E-A6A0-9703E31A286A}"/>
              </a:ext>
            </a:extLst>
          </p:cNvPr>
          <p:cNvSpPr txBox="1"/>
          <p:nvPr/>
        </p:nvSpPr>
        <p:spPr>
          <a:xfrm>
            <a:off x="402704" y="499045"/>
            <a:ext cx="3049156"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pic>
        <p:nvPicPr>
          <p:cNvPr id="5" name="Bild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3208" y="4277384"/>
            <a:ext cx="3888792" cy="2592000"/>
          </a:xfrm>
          <a:prstGeom prst="rect">
            <a:avLst/>
          </a:prstGeom>
        </p:spPr>
      </p:pic>
      <p:pic>
        <p:nvPicPr>
          <p:cNvPr id="6" name="Bild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19193" y="4277384"/>
            <a:ext cx="3888000" cy="2592000"/>
          </a:xfrm>
          <a:prstGeom prst="rect">
            <a:avLst/>
          </a:prstGeom>
        </p:spPr>
      </p:pic>
      <p:pic>
        <p:nvPicPr>
          <p:cNvPr id="7" name="Bild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4266000"/>
            <a:ext cx="3888000" cy="2592000"/>
          </a:xfrm>
          <a:prstGeom prst="rect">
            <a:avLst/>
          </a:prstGeom>
        </p:spPr>
      </p:pic>
      <p:sp>
        <p:nvSpPr>
          <p:cNvPr id="19" name="Oval 18"/>
          <p:cNvSpPr/>
          <p:nvPr/>
        </p:nvSpPr>
        <p:spPr>
          <a:xfrm>
            <a:off x="364068" y="1881711"/>
            <a:ext cx="2202834" cy="2104717"/>
          </a:xfrm>
          <a:prstGeom prst="ellipse">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12700" algn="ctr"/>
            <a:r>
              <a:rPr lang="en-US" dirty="0">
                <a:solidFill>
                  <a:schemeClr val="bg1"/>
                </a:solidFill>
                <a:latin typeface="Roboto Condensed" panose="02000000000000000000" pitchFamily="2" charset="0"/>
                <a:ea typeface="Roboto Condensed" panose="02000000000000000000" pitchFamily="2" charset="0"/>
                <a:cs typeface="Roboto condensed light"/>
              </a:rPr>
              <a:t>I</a:t>
            </a:r>
            <a:r>
              <a:rPr lang="en-US" sz="2000" dirty="0">
                <a:solidFill>
                  <a:schemeClr val="bg1"/>
                </a:solidFill>
                <a:latin typeface="Roboto Condensed" panose="02000000000000000000" pitchFamily="2" charset="0"/>
                <a:ea typeface="Roboto Condensed" panose="02000000000000000000" pitchFamily="2" charset="0"/>
                <a:cs typeface="Roboto condensed light"/>
              </a:rPr>
              <a:t>ntro</a:t>
            </a:r>
            <a:r>
              <a:rPr lang="en-US" dirty="0">
                <a:solidFill>
                  <a:schemeClr val="bg1"/>
                </a:solidFill>
                <a:latin typeface="Roboto Condensed" panose="02000000000000000000" pitchFamily="2" charset="0"/>
                <a:ea typeface="Roboto Condensed" panose="02000000000000000000" pitchFamily="2" charset="0"/>
                <a:cs typeface="Roboto condensed light"/>
              </a:rPr>
              <a:t>d</a:t>
            </a:r>
            <a:r>
              <a:rPr lang="en-US" sz="2000" dirty="0">
                <a:solidFill>
                  <a:schemeClr val="bg1"/>
                </a:solidFill>
                <a:latin typeface="Roboto Condensed" panose="02000000000000000000" pitchFamily="2" charset="0"/>
                <a:ea typeface="Roboto Condensed" panose="02000000000000000000" pitchFamily="2" charset="0"/>
                <a:cs typeface="Roboto condensed light"/>
              </a:rPr>
              <a:t>uct</a:t>
            </a:r>
            <a:r>
              <a:rPr lang="en-US" dirty="0">
                <a:solidFill>
                  <a:schemeClr val="bg1"/>
                </a:solidFill>
                <a:latin typeface="Roboto Condensed" panose="02000000000000000000" pitchFamily="2" charset="0"/>
                <a:ea typeface="Roboto Condensed" panose="02000000000000000000" pitchFamily="2" charset="0"/>
                <a:cs typeface="Roboto condensed light"/>
              </a:rPr>
              <a:t>i</a:t>
            </a:r>
            <a:r>
              <a:rPr lang="en-US" sz="2000" dirty="0">
                <a:solidFill>
                  <a:schemeClr val="bg1"/>
                </a:solidFill>
                <a:latin typeface="Roboto Condensed" panose="02000000000000000000" pitchFamily="2" charset="0"/>
                <a:ea typeface="Roboto Condensed" panose="02000000000000000000" pitchFamily="2" charset="0"/>
                <a:cs typeface="Roboto condensed light"/>
              </a:rPr>
              <a:t>on</a:t>
            </a:r>
          </a:p>
        </p:txBody>
      </p:sp>
      <p:sp>
        <p:nvSpPr>
          <p:cNvPr id="20" name="Oval 19"/>
          <p:cNvSpPr/>
          <p:nvPr/>
        </p:nvSpPr>
        <p:spPr>
          <a:xfrm>
            <a:off x="2736510"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Import to Product</a:t>
            </a:r>
          </a:p>
        </p:txBody>
      </p:sp>
      <p:sp>
        <p:nvSpPr>
          <p:cNvPr id="21" name="Oval 20"/>
          <p:cNvSpPr/>
          <p:nvPr/>
        </p:nvSpPr>
        <p:spPr>
          <a:xfrm>
            <a:off x="5010835"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Import to Export</a:t>
            </a:r>
            <a:endParaRPr lang="en-US" sz="2000" dirty="0">
              <a:latin typeface="Roboto Condensed" panose="02000000000000000000" pitchFamily="2" charset="0"/>
              <a:ea typeface="Roboto Condensed" panose="02000000000000000000" pitchFamily="2" charset="0"/>
            </a:endParaRPr>
          </a:p>
        </p:txBody>
      </p:sp>
      <p:sp>
        <p:nvSpPr>
          <p:cNvPr id="22" name="Oval 21"/>
          <p:cNvSpPr/>
          <p:nvPr/>
        </p:nvSpPr>
        <p:spPr>
          <a:xfrm>
            <a:off x="7285160"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Value added trade</a:t>
            </a:r>
          </a:p>
        </p:txBody>
      </p:sp>
      <p:sp>
        <p:nvSpPr>
          <p:cNvPr id="23" name="Oval 22"/>
          <p:cNvSpPr/>
          <p:nvPr/>
        </p:nvSpPr>
        <p:spPr>
          <a:xfrm>
            <a:off x="9559486" y="1881711"/>
            <a:ext cx="2268446"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Conclusion</a:t>
            </a:r>
          </a:p>
        </p:txBody>
      </p:sp>
      <p:sp>
        <p:nvSpPr>
          <p:cNvPr id="24" name="Right Arrow 23"/>
          <p:cNvSpPr/>
          <p:nvPr/>
        </p:nvSpPr>
        <p:spPr>
          <a:xfrm>
            <a:off x="2600768"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5" name="Right Arrow 24"/>
          <p:cNvSpPr/>
          <p:nvPr/>
        </p:nvSpPr>
        <p:spPr>
          <a:xfrm>
            <a:off x="4876869"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6" name="Right Arrow 25"/>
          <p:cNvSpPr/>
          <p:nvPr/>
        </p:nvSpPr>
        <p:spPr>
          <a:xfrm>
            <a:off x="7156453"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7" name="Right Arrow 26"/>
          <p:cNvSpPr/>
          <p:nvPr/>
        </p:nvSpPr>
        <p:spPr>
          <a:xfrm>
            <a:off x="9427640"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Tree>
    <p:extLst>
      <p:ext uri="{BB962C8B-B14F-4D97-AF65-F5344CB8AC3E}">
        <p14:creationId xmlns:p14="http://schemas.microsoft.com/office/powerpoint/2010/main" val="33759960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500" fill="hold"/>
                                        <p:tgtEl>
                                          <p:spTgt spid="19"/>
                                        </p:tgtEl>
                                        <p:attrNameLst>
                                          <p:attrName>ppt_w</p:attrName>
                                        </p:attrNameLst>
                                      </p:cBhvr>
                                      <p:tavLst>
                                        <p:tav tm="0">
                                          <p:val>
                                            <p:fltVal val="0"/>
                                          </p:val>
                                        </p:tav>
                                        <p:tav tm="100000">
                                          <p:val>
                                            <p:strVal val="#ppt_w"/>
                                          </p:val>
                                        </p:tav>
                                      </p:tavLst>
                                    </p:anim>
                                    <p:anim calcmode="lin" valueType="num">
                                      <p:cBhvr>
                                        <p:cTn id="12" dur="500" fill="hold"/>
                                        <p:tgtEl>
                                          <p:spTgt spid="19"/>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p:cTn id="16" dur="500" fill="hold"/>
                                        <p:tgtEl>
                                          <p:spTgt spid="20"/>
                                        </p:tgtEl>
                                        <p:attrNameLst>
                                          <p:attrName>ppt_w</p:attrName>
                                        </p:attrNameLst>
                                      </p:cBhvr>
                                      <p:tavLst>
                                        <p:tav tm="0">
                                          <p:val>
                                            <p:fltVal val="0"/>
                                          </p:val>
                                        </p:tav>
                                        <p:tav tm="100000">
                                          <p:val>
                                            <p:strVal val="#ppt_w"/>
                                          </p:val>
                                        </p:tav>
                                      </p:tavLst>
                                    </p:anim>
                                    <p:anim calcmode="lin" valueType="num">
                                      <p:cBhvr>
                                        <p:cTn id="17" dur="500" fill="hold"/>
                                        <p:tgtEl>
                                          <p:spTgt spid="20"/>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300"/>
                                        <p:tgtEl>
                                          <p:spTgt spid="24"/>
                                        </p:tgtEl>
                                      </p:cBhvr>
                                    </p:animEffect>
                                    <p:anim calcmode="lin" valueType="num">
                                      <p:cBhvr>
                                        <p:cTn id="37" dur="300" fill="hold"/>
                                        <p:tgtEl>
                                          <p:spTgt spid="24"/>
                                        </p:tgtEl>
                                        <p:attrNameLst>
                                          <p:attrName>ppt_x</p:attrName>
                                        </p:attrNameLst>
                                      </p:cBhvr>
                                      <p:tavLst>
                                        <p:tav tm="0">
                                          <p:val>
                                            <p:strVal val="#ppt_x"/>
                                          </p:val>
                                        </p:tav>
                                        <p:tav tm="100000">
                                          <p:val>
                                            <p:strVal val="#ppt_x"/>
                                          </p:val>
                                        </p:tav>
                                      </p:tavLst>
                                    </p:anim>
                                    <p:anim calcmode="lin" valueType="num">
                                      <p:cBhvr>
                                        <p:cTn id="38" dur="300" fill="hold"/>
                                        <p:tgtEl>
                                          <p:spTgt spid="24"/>
                                        </p:tgtEl>
                                        <p:attrNameLst>
                                          <p:attrName>ppt_y</p:attrName>
                                        </p:attrNameLst>
                                      </p:cBhvr>
                                      <p:tavLst>
                                        <p:tav tm="0">
                                          <p:val>
                                            <p:strVal val="#ppt_y+.1"/>
                                          </p:val>
                                        </p:tav>
                                        <p:tav tm="100000">
                                          <p:val>
                                            <p:strVal val="#ppt_y"/>
                                          </p:val>
                                        </p:tav>
                                      </p:tavLst>
                                    </p:anim>
                                  </p:childTnLst>
                                </p:cTn>
                              </p:par>
                            </p:childTnLst>
                          </p:cTn>
                        </p:par>
                        <p:par>
                          <p:cTn id="39" fill="hold">
                            <p:stCondLst>
                              <p:cond delay="330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300"/>
                                        <p:tgtEl>
                                          <p:spTgt spid="25"/>
                                        </p:tgtEl>
                                      </p:cBhvr>
                                    </p:animEffect>
                                    <p:anim calcmode="lin" valueType="num">
                                      <p:cBhvr>
                                        <p:cTn id="43" dur="300" fill="hold"/>
                                        <p:tgtEl>
                                          <p:spTgt spid="25"/>
                                        </p:tgtEl>
                                        <p:attrNameLst>
                                          <p:attrName>ppt_x</p:attrName>
                                        </p:attrNameLst>
                                      </p:cBhvr>
                                      <p:tavLst>
                                        <p:tav tm="0">
                                          <p:val>
                                            <p:strVal val="#ppt_x"/>
                                          </p:val>
                                        </p:tav>
                                        <p:tav tm="100000">
                                          <p:val>
                                            <p:strVal val="#ppt_x"/>
                                          </p:val>
                                        </p:tav>
                                      </p:tavLst>
                                    </p:anim>
                                    <p:anim calcmode="lin" valueType="num">
                                      <p:cBhvr>
                                        <p:cTn id="44" dur="3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3600"/>
                            </p:stCondLst>
                            <p:childTnLst>
                              <p:par>
                                <p:cTn id="46" presetID="42" presetClass="entr" presetSubtype="0" fill="hold" grpId="0" nodeType="after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fade">
                                      <p:cBhvr>
                                        <p:cTn id="48" dur="300"/>
                                        <p:tgtEl>
                                          <p:spTgt spid="26"/>
                                        </p:tgtEl>
                                      </p:cBhvr>
                                    </p:animEffect>
                                    <p:anim calcmode="lin" valueType="num">
                                      <p:cBhvr>
                                        <p:cTn id="49" dur="300" fill="hold"/>
                                        <p:tgtEl>
                                          <p:spTgt spid="26"/>
                                        </p:tgtEl>
                                        <p:attrNameLst>
                                          <p:attrName>ppt_x</p:attrName>
                                        </p:attrNameLst>
                                      </p:cBhvr>
                                      <p:tavLst>
                                        <p:tav tm="0">
                                          <p:val>
                                            <p:strVal val="#ppt_x"/>
                                          </p:val>
                                        </p:tav>
                                        <p:tav tm="100000">
                                          <p:val>
                                            <p:strVal val="#ppt_x"/>
                                          </p:val>
                                        </p:tav>
                                      </p:tavLst>
                                    </p:anim>
                                    <p:anim calcmode="lin" valueType="num">
                                      <p:cBhvr>
                                        <p:cTn id="50" dur="300" fill="hold"/>
                                        <p:tgtEl>
                                          <p:spTgt spid="26"/>
                                        </p:tgtEl>
                                        <p:attrNameLst>
                                          <p:attrName>ppt_y</p:attrName>
                                        </p:attrNameLst>
                                      </p:cBhvr>
                                      <p:tavLst>
                                        <p:tav tm="0">
                                          <p:val>
                                            <p:strVal val="#ppt_y+.1"/>
                                          </p:val>
                                        </p:tav>
                                        <p:tav tm="100000">
                                          <p:val>
                                            <p:strVal val="#ppt_y"/>
                                          </p:val>
                                        </p:tav>
                                      </p:tavLst>
                                    </p:anim>
                                  </p:childTnLst>
                                </p:cTn>
                              </p:par>
                            </p:childTnLst>
                          </p:cTn>
                        </p:par>
                        <p:par>
                          <p:cTn id="51" fill="hold">
                            <p:stCondLst>
                              <p:cond delay="3900"/>
                            </p:stCondLst>
                            <p:childTnLst>
                              <p:par>
                                <p:cTn id="52" presetID="42" presetClass="entr" presetSubtype="0"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300"/>
                                        <p:tgtEl>
                                          <p:spTgt spid="27"/>
                                        </p:tgtEl>
                                      </p:cBhvr>
                                    </p:animEffect>
                                    <p:anim calcmode="lin" valueType="num">
                                      <p:cBhvr>
                                        <p:cTn id="55" dur="300" fill="hold"/>
                                        <p:tgtEl>
                                          <p:spTgt spid="27"/>
                                        </p:tgtEl>
                                        <p:attrNameLst>
                                          <p:attrName>ppt_x</p:attrName>
                                        </p:attrNameLst>
                                      </p:cBhvr>
                                      <p:tavLst>
                                        <p:tav tm="0">
                                          <p:val>
                                            <p:strVal val="#ppt_x"/>
                                          </p:val>
                                        </p:tav>
                                        <p:tav tm="100000">
                                          <p:val>
                                            <p:strVal val="#ppt_x"/>
                                          </p:val>
                                        </p:tav>
                                      </p:tavLst>
                                    </p:anim>
                                    <p:anim calcmode="lin" valueType="num">
                                      <p:cBhvr>
                                        <p:cTn id="56" dur="300" fill="hold"/>
                                        <p:tgtEl>
                                          <p:spTgt spid="27"/>
                                        </p:tgtEl>
                                        <p:attrNameLst>
                                          <p:attrName>ppt_y</p:attrName>
                                        </p:attrNameLst>
                                      </p:cBhvr>
                                      <p:tavLst>
                                        <p:tav tm="0">
                                          <p:val>
                                            <p:strVal val="#ppt_y+.1"/>
                                          </p:val>
                                        </p:tav>
                                        <p:tav tm="100000">
                                          <p:val>
                                            <p:strVal val="#ppt_y"/>
                                          </p:val>
                                        </p:tav>
                                      </p:tavLst>
                                    </p:anim>
                                  </p:childTnLst>
                                </p:cTn>
                              </p:par>
                            </p:childTnLst>
                          </p:cTn>
                        </p:par>
                        <p:par>
                          <p:cTn id="57" fill="hold">
                            <p:stCondLst>
                              <p:cond delay="4200"/>
                            </p:stCondLst>
                            <p:childTnLst>
                              <p:par>
                                <p:cTn id="58" presetID="22" presetClass="entr" presetSubtype="8"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wipe(left)">
                                      <p:cBhvr>
                                        <p:cTn id="6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 grpId="0"/>
      <p:bldP spid="19" grpId="0" animBg="1"/>
      <p:bldP spid="20" grpId="0" animBg="1"/>
      <p:bldP spid="21" grpId="0" animBg="1"/>
      <p:bldP spid="22" grpId="0" animBg="1"/>
      <p:bldP spid="23" grpId="0" animBg="1"/>
      <p:bldP spid="24" grpId="0" animBg="1"/>
      <p:bldP spid="25" grpId="0" animBg="1"/>
      <p:bldP spid="26" grpId="0" animBg="1"/>
      <p:bldP spid="2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332457" y="5237110"/>
            <a:ext cx="930275" cy="930275"/>
            <a:chOff x="9180430" y="5869754"/>
            <a:chExt cx="930275" cy="930275"/>
          </a:xfrm>
          <a:solidFill>
            <a:schemeClr val="accent6"/>
          </a:solidFill>
        </p:grpSpPr>
        <p:sp>
          <p:nvSpPr>
            <p:cNvPr id="3" name="Freeform 243"/>
            <p:cNvSpPr>
              <a:spLocks/>
            </p:cNvSpPr>
            <p:nvPr/>
          </p:nvSpPr>
          <p:spPr bwMode="auto">
            <a:xfrm>
              <a:off x="9515392" y="6214241"/>
              <a:ext cx="254000" cy="236537"/>
            </a:xfrm>
            <a:custGeom>
              <a:avLst/>
              <a:gdLst>
                <a:gd name="T0" fmla="*/ 127 w 202"/>
                <a:gd name="T1" fmla="*/ 3 h 188"/>
                <a:gd name="T2" fmla="*/ 104 w 202"/>
                <a:gd name="T3" fmla="*/ 0 h 188"/>
                <a:gd name="T4" fmla="*/ 12 w 202"/>
                <a:gd name="T5" fmla="*/ 72 h 188"/>
                <a:gd name="T6" fmla="*/ 81 w 202"/>
                <a:gd name="T7" fmla="*/ 186 h 188"/>
                <a:gd name="T8" fmla="*/ 104 w 202"/>
                <a:gd name="T9" fmla="*/ 188 h 188"/>
                <a:gd name="T10" fmla="*/ 104 w 202"/>
                <a:gd name="T11" fmla="*/ 188 h 188"/>
                <a:gd name="T12" fmla="*/ 196 w 202"/>
                <a:gd name="T13" fmla="*/ 117 h 188"/>
                <a:gd name="T14" fmla="*/ 185 w 202"/>
                <a:gd name="T15" fmla="*/ 46 h 188"/>
                <a:gd name="T16" fmla="*/ 127 w 202"/>
                <a:gd name="T17" fmla="*/ 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188">
                  <a:moveTo>
                    <a:pt x="127" y="3"/>
                  </a:moveTo>
                  <a:cubicBezTo>
                    <a:pt x="119" y="1"/>
                    <a:pt x="112" y="0"/>
                    <a:pt x="104" y="0"/>
                  </a:cubicBezTo>
                  <a:cubicBezTo>
                    <a:pt x="60" y="0"/>
                    <a:pt x="23" y="30"/>
                    <a:pt x="12" y="72"/>
                  </a:cubicBezTo>
                  <a:cubicBezTo>
                    <a:pt x="0" y="122"/>
                    <a:pt x="30" y="173"/>
                    <a:pt x="81" y="186"/>
                  </a:cubicBezTo>
                  <a:cubicBezTo>
                    <a:pt x="89" y="188"/>
                    <a:pt x="96" y="188"/>
                    <a:pt x="104" y="188"/>
                  </a:cubicBezTo>
                  <a:cubicBezTo>
                    <a:pt x="104" y="188"/>
                    <a:pt x="104" y="188"/>
                    <a:pt x="104" y="188"/>
                  </a:cubicBezTo>
                  <a:cubicBezTo>
                    <a:pt x="147" y="188"/>
                    <a:pt x="185" y="159"/>
                    <a:pt x="196" y="117"/>
                  </a:cubicBezTo>
                  <a:cubicBezTo>
                    <a:pt x="202" y="93"/>
                    <a:pt x="198" y="68"/>
                    <a:pt x="185" y="46"/>
                  </a:cubicBezTo>
                  <a:cubicBezTo>
                    <a:pt x="172" y="24"/>
                    <a:pt x="151" y="9"/>
                    <a:pt x="1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4" name="Freeform 244"/>
            <p:cNvSpPr>
              <a:spLocks noEditPoints="1"/>
            </p:cNvSpPr>
            <p:nvPr/>
          </p:nvSpPr>
          <p:spPr bwMode="auto">
            <a:xfrm>
              <a:off x="9180430" y="5869754"/>
              <a:ext cx="930275" cy="930275"/>
            </a:xfrm>
            <a:custGeom>
              <a:avLst/>
              <a:gdLst>
                <a:gd name="T0" fmla="*/ 730 w 738"/>
                <a:gd name="T1" fmla="*/ 444 h 738"/>
                <a:gd name="T2" fmla="*/ 738 w 738"/>
                <a:gd name="T3" fmla="*/ 357 h 738"/>
                <a:gd name="T4" fmla="*/ 646 w 738"/>
                <a:gd name="T5" fmla="*/ 318 h 738"/>
                <a:gd name="T6" fmla="*/ 624 w 738"/>
                <a:gd name="T7" fmla="*/ 249 h 738"/>
                <a:gd name="T8" fmla="*/ 677 w 738"/>
                <a:gd name="T9" fmla="*/ 167 h 738"/>
                <a:gd name="T10" fmla="*/ 621 w 738"/>
                <a:gd name="T11" fmla="*/ 99 h 738"/>
                <a:gd name="T12" fmla="*/ 530 w 738"/>
                <a:gd name="T13" fmla="*/ 137 h 738"/>
                <a:gd name="T14" fmla="*/ 468 w 738"/>
                <a:gd name="T15" fmla="*/ 104 h 738"/>
                <a:gd name="T16" fmla="*/ 447 w 738"/>
                <a:gd name="T17" fmla="*/ 8 h 738"/>
                <a:gd name="T18" fmla="*/ 360 w 738"/>
                <a:gd name="T19" fmla="*/ 0 h 738"/>
                <a:gd name="T20" fmla="*/ 322 w 738"/>
                <a:gd name="T21" fmla="*/ 90 h 738"/>
                <a:gd name="T22" fmla="*/ 252 w 738"/>
                <a:gd name="T23" fmla="*/ 112 h 738"/>
                <a:gd name="T24" fmla="*/ 169 w 738"/>
                <a:gd name="T25" fmla="*/ 58 h 738"/>
                <a:gd name="T26" fmla="*/ 102 w 738"/>
                <a:gd name="T27" fmla="*/ 114 h 738"/>
                <a:gd name="T28" fmla="*/ 139 w 738"/>
                <a:gd name="T29" fmla="*/ 205 h 738"/>
                <a:gd name="T30" fmla="*/ 105 w 738"/>
                <a:gd name="T31" fmla="*/ 270 h 738"/>
                <a:gd name="T32" fmla="*/ 8 w 738"/>
                <a:gd name="T33" fmla="*/ 291 h 738"/>
                <a:gd name="T34" fmla="*/ 0 w 738"/>
                <a:gd name="T35" fmla="*/ 379 h 738"/>
                <a:gd name="T36" fmla="*/ 92 w 738"/>
                <a:gd name="T37" fmla="*/ 417 h 738"/>
                <a:gd name="T38" fmla="*/ 113 w 738"/>
                <a:gd name="T39" fmla="*/ 485 h 738"/>
                <a:gd name="T40" fmla="*/ 59 w 738"/>
                <a:gd name="T41" fmla="*/ 569 h 738"/>
                <a:gd name="T42" fmla="*/ 115 w 738"/>
                <a:gd name="T43" fmla="*/ 637 h 738"/>
                <a:gd name="T44" fmla="*/ 208 w 738"/>
                <a:gd name="T45" fmla="*/ 599 h 738"/>
                <a:gd name="T46" fmla="*/ 269 w 738"/>
                <a:gd name="T47" fmla="*/ 631 h 738"/>
                <a:gd name="T48" fmla="*/ 290 w 738"/>
                <a:gd name="T49" fmla="*/ 729 h 738"/>
                <a:gd name="T50" fmla="*/ 378 w 738"/>
                <a:gd name="T51" fmla="*/ 738 h 738"/>
                <a:gd name="T52" fmla="*/ 417 w 738"/>
                <a:gd name="T53" fmla="*/ 645 h 738"/>
                <a:gd name="T54" fmla="*/ 484 w 738"/>
                <a:gd name="T55" fmla="*/ 625 h 738"/>
                <a:gd name="T56" fmla="*/ 568 w 738"/>
                <a:gd name="T57" fmla="*/ 679 h 738"/>
                <a:gd name="T58" fmla="*/ 636 w 738"/>
                <a:gd name="T59" fmla="*/ 623 h 738"/>
                <a:gd name="T60" fmla="*/ 599 w 738"/>
                <a:gd name="T61" fmla="*/ 531 h 738"/>
                <a:gd name="T62" fmla="*/ 633 w 738"/>
                <a:gd name="T63" fmla="*/ 465 h 738"/>
                <a:gd name="T64" fmla="*/ 730 w 738"/>
                <a:gd name="T65" fmla="*/ 444 h 738"/>
                <a:gd name="T66" fmla="*/ 503 w 738"/>
                <a:gd name="T67" fmla="*/ 401 h 738"/>
                <a:gd name="T68" fmla="*/ 369 w 738"/>
                <a:gd name="T69" fmla="*/ 505 h 738"/>
                <a:gd name="T70" fmla="*/ 369 w 738"/>
                <a:gd name="T71" fmla="*/ 505 h 738"/>
                <a:gd name="T72" fmla="*/ 335 w 738"/>
                <a:gd name="T73" fmla="*/ 502 h 738"/>
                <a:gd name="T74" fmla="*/ 234 w 738"/>
                <a:gd name="T75" fmla="*/ 334 h 738"/>
                <a:gd name="T76" fmla="*/ 369 w 738"/>
                <a:gd name="T77" fmla="*/ 229 h 738"/>
                <a:gd name="T78" fmla="*/ 403 w 738"/>
                <a:gd name="T79" fmla="*/ 233 h 738"/>
                <a:gd name="T80" fmla="*/ 488 w 738"/>
                <a:gd name="T81" fmla="*/ 297 h 738"/>
                <a:gd name="T82" fmla="*/ 503 w 738"/>
                <a:gd name="T83" fmla="*/ 40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8" h="738">
                  <a:moveTo>
                    <a:pt x="730" y="444"/>
                  </a:moveTo>
                  <a:cubicBezTo>
                    <a:pt x="738" y="357"/>
                    <a:pt x="738" y="357"/>
                    <a:pt x="738" y="357"/>
                  </a:cubicBezTo>
                  <a:cubicBezTo>
                    <a:pt x="646" y="318"/>
                    <a:pt x="646" y="318"/>
                    <a:pt x="646" y="318"/>
                  </a:cubicBezTo>
                  <a:cubicBezTo>
                    <a:pt x="642" y="294"/>
                    <a:pt x="635" y="271"/>
                    <a:pt x="624" y="249"/>
                  </a:cubicBezTo>
                  <a:cubicBezTo>
                    <a:pt x="677" y="167"/>
                    <a:pt x="677" y="167"/>
                    <a:pt x="677" y="167"/>
                  </a:cubicBezTo>
                  <a:cubicBezTo>
                    <a:pt x="621" y="99"/>
                    <a:pt x="621" y="99"/>
                    <a:pt x="621" y="99"/>
                  </a:cubicBezTo>
                  <a:cubicBezTo>
                    <a:pt x="530" y="137"/>
                    <a:pt x="530" y="137"/>
                    <a:pt x="530" y="137"/>
                  </a:cubicBezTo>
                  <a:cubicBezTo>
                    <a:pt x="511" y="124"/>
                    <a:pt x="490" y="113"/>
                    <a:pt x="468" y="104"/>
                  </a:cubicBezTo>
                  <a:cubicBezTo>
                    <a:pt x="447" y="8"/>
                    <a:pt x="447" y="8"/>
                    <a:pt x="447" y="8"/>
                  </a:cubicBezTo>
                  <a:cubicBezTo>
                    <a:pt x="360" y="0"/>
                    <a:pt x="360" y="0"/>
                    <a:pt x="360" y="0"/>
                  </a:cubicBezTo>
                  <a:cubicBezTo>
                    <a:pt x="322" y="90"/>
                    <a:pt x="322" y="90"/>
                    <a:pt x="322" y="90"/>
                  </a:cubicBezTo>
                  <a:cubicBezTo>
                    <a:pt x="298" y="94"/>
                    <a:pt x="274" y="102"/>
                    <a:pt x="252" y="112"/>
                  </a:cubicBezTo>
                  <a:cubicBezTo>
                    <a:pt x="169" y="58"/>
                    <a:pt x="169" y="58"/>
                    <a:pt x="169" y="58"/>
                  </a:cubicBezTo>
                  <a:cubicBezTo>
                    <a:pt x="102" y="114"/>
                    <a:pt x="102" y="114"/>
                    <a:pt x="102" y="114"/>
                  </a:cubicBezTo>
                  <a:cubicBezTo>
                    <a:pt x="139" y="205"/>
                    <a:pt x="139" y="205"/>
                    <a:pt x="139" y="205"/>
                  </a:cubicBezTo>
                  <a:cubicBezTo>
                    <a:pt x="125" y="225"/>
                    <a:pt x="113" y="247"/>
                    <a:pt x="105" y="270"/>
                  </a:cubicBezTo>
                  <a:cubicBezTo>
                    <a:pt x="8" y="291"/>
                    <a:pt x="8" y="291"/>
                    <a:pt x="8" y="291"/>
                  </a:cubicBezTo>
                  <a:cubicBezTo>
                    <a:pt x="0" y="379"/>
                    <a:pt x="0" y="379"/>
                    <a:pt x="0" y="379"/>
                  </a:cubicBezTo>
                  <a:cubicBezTo>
                    <a:pt x="92" y="417"/>
                    <a:pt x="92" y="417"/>
                    <a:pt x="92" y="417"/>
                  </a:cubicBezTo>
                  <a:cubicBezTo>
                    <a:pt x="96" y="441"/>
                    <a:pt x="103" y="464"/>
                    <a:pt x="113" y="485"/>
                  </a:cubicBezTo>
                  <a:cubicBezTo>
                    <a:pt x="59" y="569"/>
                    <a:pt x="59" y="569"/>
                    <a:pt x="59" y="569"/>
                  </a:cubicBezTo>
                  <a:cubicBezTo>
                    <a:pt x="115" y="637"/>
                    <a:pt x="115" y="637"/>
                    <a:pt x="115" y="637"/>
                  </a:cubicBezTo>
                  <a:cubicBezTo>
                    <a:pt x="208" y="599"/>
                    <a:pt x="208" y="599"/>
                    <a:pt x="208" y="599"/>
                  </a:cubicBezTo>
                  <a:cubicBezTo>
                    <a:pt x="226" y="612"/>
                    <a:pt x="247" y="623"/>
                    <a:pt x="269" y="631"/>
                  </a:cubicBezTo>
                  <a:cubicBezTo>
                    <a:pt x="290" y="729"/>
                    <a:pt x="290" y="729"/>
                    <a:pt x="290" y="729"/>
                  </a:cubicBezTo>
                  <a:cubicBezTo>
                    <a:pt x="378" y="738"/>
                    <a:pt x="378" y="738"/>
                    <a:pt x="378" y="738"/>
                  </a:cubicBezTo>
                  <a:cubicBezTo>
                    <a:pt x="417" y="645"/>
                    <a:pt x="417" y="645"/>
                    <a:pt x="417" y="645"/>
                  </a:cubicBezTo>
                  <a:cubicBezTo>
                    <a:pt x="440" y="641"/>
                    <a:pt x="463" y="634"/>
                    <a:pt x="484" y="625"/>
                  </a:cubicBezTo>
                  <a:cubicBezTo>
                    <a:pt x="568" y="679"/>
                    <a:pt x="568" y="679"/>
                    <a:pt x="568" y="679"/>
                  </a:cubicBezTo>
                  <a:cubicBezTo>
                    <a:pt x="636" y="623"/>
                    <a:pt x="636" y="623"/>
                    <a:pt x="636" y="623"/>
                  </a:cubicBezTo>
                  <a:cubicBezTo>
                    <a:pt x="599" y="531"/>
                    <a:pt x="599" y="531"/>
                    <a:pt x="599" y="531"/>
                  </a:cubicBezTo>
                  <a:cubicBezTo>
                    <a:pt x="613" y="511"/>
                    <a:pt x="624" y="489"/>
                    <a:pt x="633" y="465"/>
                  </a:cubicBezTo>
                  <a:lnTo>
                    <a:pt x="730" y="444"/>
                  </a:lnTo>
                  <a:close/>
                  <a:moveTo>
                    <a:pt x="503" y="401"/>
                  </a:moveTo>
                  <a:cubicBezTo>
                    <a:pt x="488" y="463"/>
                    <a:pt x="433" y="505"/>
                    <a:pt x="369" y="505"/>
                  </a:cubicBezTo>
                  <a:cubicBezTo>
                    <a:pt x="369" y="505"/>
                    <a:pt x="369" y="505"/>
                    <a:pt x="369" y="505"/>
                  </a:cubicBezTo>
                  <a:cubicBezTo>
                    <a:pt x="358" y="505"/>
                    <a:pt x="346" y="504"/>
                    <a:pt x="335" y="502"/>
                  </a:cubicBezTo>
                  <a:cubicBezTo>
                    <a:pt x="261" y="483"/>
                    <a:pt x="216" y="408"/>
                    <a:pt x="234" y="334"/>
                  </a:cubicBezTo>
                  <a:cubicBezTo>
                    <a:pt x="250" y="272"/>
                    <a:pt x="305" y="229"/>
                    <a:pt x="369" y="229"/>
                  </a:cubicBezTo>
                  <a:cubicBezTo>
                    <a:pt x="380" y="229"/>
                    <a:pt x="392" y="231"/>
                    <a:pt x="403" y="233"/>
                  </a:cubicBezTo>
                  <a:cubicBezTo>
                    <a:pt x="439" y="242"/>
                    <a:pt x="469" y="265"/>
                    <a:pt x="488" y="297"/>
                  </a:cubicBezTo>
                  <a:cubicBezTo>
                    <a:pt x="507" y="328"/>
                    <a:pt x="512" y="365"/>
                    <a:pt x="503" y="40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5" name="Group 4"/>
          <p:cNvGrpSpPr/>
          <p:nvPr/>
        </p:nvGrpSpPr>
        <p:grpSpPr>
          <a:xfrm>
            <a:off x="10026542" y="1762743"/>
            <a:ext cx="930275" cy="930275"/>
            <a:chOff x="10874515" y="2395387"/>
            <a:chExt cx="930275" cy="930275"/>
          </a:xfrm>
          <a:solidFill>
            <a:schemeClr val="accent3"/>
          </a:solidFill>
        </p:grpSpPr>
        <p:sp>
          <p:nvSpPr>
            <p:cNvPr id="6" name="Freeform 245"/>
            <p:cNvSpPr>
              <a:spLocks/>
            </p:cNvSpPr>
            <p:nvPr/>
          </p:nvSpPr>
          <p:spPr bwMode="auto">
            <a:xfrm>
              <a:off x="11209477" y="2741462"/>
              <a:ext cx="254000" cy="238125"/>
            </a:xfrm>
            <a:custGeom>
              <a:avLst/>
              <a:gdLst>
                <a:gd name="T0" fmla="*/ 128 w 202"/>
                <a:gd name="T1" fmla="*/ 3 h 189"/>
                <a:gd name="T2" fmla="*/ 104 w 202"/>
                <a:gd name="T3" fmla="*/ 0 h 189"/>
                <a:gd name="T4" fmla="*/ 13 w 202"/>
                <a:gd name="T5" fmla="*/ 71 h 189"/>
                <a:gd name="T6" fmla="*/ 82 w 202"/>
                <a:gd name="T7" fmla="*/ 186 h 189"/>
                <a:gd name="T8" fmla="*/ 105 w 202"/>
                <a:gd name="T9" fmla="*/ 189 h 189"/>
                <a:gd name="T10" fmla="*/ 196 w 202"/>
                <a:gd name="T11" fmla="*/ 117 h 189"/>
                <a:gd name="T12" fmla="*/ 186 w 202"/>
                <a:gd name="T13" fmla="*/ 46 h 189"/>
                <a:gd name="T14" fmla="*/ 128 w 202"/>
                <a:gd name="T15" fmla="*/ 3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189">
                  <a:moveTo>
                    <a:pt x="128" y="3"/>
                  </a:moveTo>
                  <a:cubicBezTo>
                    <a:pt x="120" y="1"/>
                    <a:pt x="112" y="0"/>
                    <a:pt x="104" y="0"/>
                  </a:cubicBezTo>
                  <a:cubicBezTo>
                    <a:pt x="61" y="0"/>
                    <a:pt x="23" y="29"/>
                    <a:pt x="13" y="71"/>
                  </a:cubicBezTo>
                  <a:cubicBezTo>
                    <a:pt x="0" y="122"/>
                    <a:pt x="31" y="173"/>
                    <a:pt x="82" y="186"/>
                  </a:cubicBezTo>
                  <a:cubicBezTo>
                    <a:pt x="89" y="188"/>
                    <a:pt x="97" y="189"/>
                    <a:pt x="105" y="189"/>
                  </a:cubicBezTo>
                  <a:cubicBezTo>
                    <a:pt x="148" y="189"/>
                    <a:pt x="186" y="160"/>
                    <a:pt x="196" y="117"/>
                  </a:cubicBezTo>
                  <a:cubicBezTo>
                    <a:pt x="202" y="93"/>
                    <a:pt x="199" y="67"/>
                    <a:pt x="186" y="46"/>
                  </a:cubicBezTo>
                  <a:cubicBezTo>
                    <a:pt x="173" y="24"/>
                    <a:pt x="152" y="9"/>
                    <a:pt x="128" y="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7" name="Freeform 246"/>
            <p:cNvSpPr>
              <a:spLocks noEditPoints="1"/>
            </p:cNvSpPr>
            <p:nvPr/>
          </p:nvSpPr>
          <p:spPr bwMode="auto">
            <a:xfrm>
              <a:off x="10874515" y="2395387"/>
              <a:ext cx="930275" cy="930275"/>
            </a:xfrm>
            <a:custGeom>
              <a:avLst/>
              <a:gdLst>
                <a:gd name="T0" fmla="*/ 730 w 738"/>
                <a:gd name="T1" fmla="*/ 445 h 738"/>
                <a:gd name="T2" fmla="*/ 738 w 738"/>
                <a:gd name="T3" fmla="*/ 357 h 738"/>
                <a:gd name="T4" fmla="*/ 647 w 738"/>
                <a:gd name="T5" fmla="*/ 319 h 738"/>
                <a:gd name="T6" fmla="*/ 625 w 738"/>
                <a:gd name="T7" fmla="*/ 250 h 738"/>
                <a:gd name="T8" fmla="*/ 678 w 738"/>
                <a:gd name="T9" fmla="*/ 168 h 738"/>
                <a:gd name="T10" fmla="*/ 622 w 738"/>
                <a:gd name="T11" fmla="*/ 100 h 738"/>
                <a:gd name="T12" fmla="*/ 530 w 738"/>
                <a:gd name="T13" fmla="*/ 137 h 738"/>
                <a:gd name="T14" fmla="*/ 469 w 738"/>
                <a:gd name="T15" fmla="*/ 105 h 738"/>
                <a:gd name="T16" fmla="*/ 448 w 738"/>
                <a:gd name="T17" fmla="*/ 9 h 738"/>
                <a:gd name="T18" fmla="*/ 360 w 738"/>
                <a:gd name="T19" fmla="*/ 0 h 738"/>
                <a:gd name="T20" fmla="*/ 322 w 738"/>
                <a:gd name="T21" fmla="*/ 91 h 738"/>
                <a:gd name="T22" fmla="*/ 253 w 738"/>
                <a:gd name="T23" fmla="*/ 112 h 738"/>
                <a:gd name="T24" fmla="*/ 170 w 738"/>
                <a:gd name="T25" fmla="*/ 59 h 738"/>
                <a:gd name="T26" fmla="*/ 102 w 738"/>
                <a:gd name="T27" fmla="*/ 115 h 738"/>
                <a:gd name="T28" fmla="*/ 139 w 738"/>
                <a:gd name="T29" fmla="*/ 206 h 738"/>
                <a:gd name="T30" fmla="*/ 105 w 738"/>
                <a:gd name="T31" fmla="*/ 271 h 738"/>
                <a:gd name="T32" fmla="*/ 8 w 738"/>
                <a:gd name="T33" fmla="*/ 292 h 738"/>
                <a:gd name="T34" fmla="*/ 0 w 738"/>
                <a:gd name="T35" fmla="*/ 379 h 738"/>
                <a:gd name="T36" fmla="*/ 92 w 738"/>
                <a:gd name="T37" fmla="*/ 418 h 738"/>
                <a:gd name="T38" fmla="*/ 113 w 738"/>
                <a:gd name="T39" fmla="*/ 486 h 738"/>
                <a:gd name="T40" fmla="*/ 59 w 738"/>
                <a:gd name="T41" fmla="*/ 570 h 738"/>
                <a:gd name="T42" fmla="*/ 116 w 738"/>
                <a:gd name="T43" fmla="*/ 637 h 738"/>
                <a:gd name="T44" fmla="*/ 208 w 738"/>
                <a:gd name="T45" fmla="*/ 599 h 738"/>
                <a:gd name="T46" fmla="*/ 270 w 738"/>
                <a:gd name="T47" fmla="*/ 632 h 738"/>
                <a:gd name="T48" fmla="*/ 291 w 738"/>
                <a:gd name="T49" fmla="*/ 730 h 738"/>
                <a:gd name="T50" fmla="*/ 379 w 738"/>
                <a:gd name="T51" fmla="*/ 738 h 738"/>
                <a:gd name="T52" fmla="*/ 417 w 738"/>
                <a:gd name="T53" fmla="*/ 646 h 738"/>
                <a:gd name="T54" fmla="*/ 485 w 738"/>
                <a:gd name="T55" fmla="*/ 625 h 738"/>
                <a:gd name="T56" fmla="*/ 569 w 738"/>
                <a:gd name="T57" fmla="*/ 680 h 738"/>
                <a:gd name="T58" fmla="*/ 637 w 738"/>
                <a:gd name="T59" fmla="*/ 623 h 738"/>
                <a:gd name="T60" fmla="*/ 599 w 738"/>
                <a:gd name="T61" fmla="*/ 532 h 738"/>
                <a:gd name="T62" fmla="*/ 634 w 738"/>
                <a:gd name="T63" fmla="*/ 466 h 738"/>
                <a:gd name="T64" fmla="*/ 730 w 738"/>
                <a:gd name="T65" fmla="*/ 445 h 738"/>
                <a:gd name="T66" fmla="*/ 504 w 738"/>
                <a:gd name="T67" fmla="*/ 402 h 738"/>
                <a:gd name="T68" fmla="*/ 370 w 738"/>
                <a:gd name="T69" fmla="*/ 507 h 738"/>
                <a:gd name="T70" fmla="*/ 336 w 738"/>
                <a:gd name="T71" fmla="*/ 503 h 738"/>
                <a:gd name="T72" fmla="*/ 235 w 738"/>
                <a:gd name="T73" fmla="*/ 335 h 738"/>
                <a:gd name="T74" fmla="*/ 369 w 738"/>
                <a:gd name="T75" fmla="*/ 230 h 738"/>
                <a:gd name="T76" fmla="*/ 403 w 738"/>
                <a:gd name="T77" fmla="*/ 234 h 738"/>
                <a:gd name="T78" fmla="*/ 488 w 738"/>
                <a:gd name="T79" fmla="*/ 297 h 738"/>
                <a:gd name="T80" fmla="*/ 504 w 738"/>
                <a:gd name="T81" fmla="*/ 40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8" h="738">
                  <a:moveTo>
                    <a:pt x="730" y="445"/>
                  </a:moveTo>
                  <a:cubicBezTo>
                    <a:pt x="738" y="357"/>
                    <a:pt x="738" y="357"/>
                    <a:pt x="738" y="357"/>
                  </a:cubicBezTo>
                  <a:cubicBezTo>
                    <a:pt x="647" y="319"/>
                    <a:pt x="647" y="319"/>
                    <a:pt x="647" y="319"/>
                  </a:cubicBezTo>
                  <a:cubicBezTo>
                    <a:pt x="643" y="295"/>
                    <a:pt x="635" y="272"/>
                    <a:pt x="625" y="250"/>
                  </a:cubicBezTo>
                  <a:cubicBezTo>
                    <a:pt x="678" y="168"/>
                    <a:pt x="678" y="168"/>
                    <a:pt x="678" y="168"/>
                  </a:cubicBezTo>
                  <a:cubicBezTo>
                    <a:pt x="622" y="100"/>
                    <a:pt x="622" y="100"/>
                    <a:pt x="622" y="100"/>
                  </a:cubicBezTo>
                  <a:cubicBezTo>
                    <a:pt x="530" y="137"/>
                    <a:pt x="530" y="137"/>
                    <a:pt x="530" y="137"/>
                  </a:cubicBezTo>
                  <a:cubicBezTo>
                    <a:pt x="512" y="124"/>
                    <a:pt x="491" y="113"/>
                    <a:pt x="469" y="105"/>
                  </a:cubicBezTo>
                  <a:cubicBezTo>
                    <a:pt x="448" y="9"/>
                    <a:pt x="448" y="9"/>
                    <a:pt x="448" y="9"/>
                  </a:cubicBezTo>
                  <a:cubicBezTo>
                    <a:pt x="360" y="0"/>
                    <a:pt x="360" y="0"/>
                    <a:pt x="360" y="0"/>
                  </a:cubicBezTo>
                  <a:cubicBezTo>
                    <a:pt x="322" y="91"/>
                    <a:pt x="322" y="91"/>
                    <a:pt x="322" y="91"/>
                  </a:cubicBezTo>
                  <a:cubicBezTo>
                    <a:pt x="298" y="95"/>
                    <a:pt x="275" y="102"/>
                    <a:pt x="253" y="112"/>
                  </a:cubicBezTo>
                  <a:cubicBezTo>
                    <a:pt x="170" y="59"/>
                    <a:pt x="170" y="59"/>
                    <a:pt x="170" y="59"/>
                  </a:cubicBezTo>
                  <a:cubicBezTo>
                    <a:pt x="102" y="115"/>
                    <a:pt x="102" y="115"/>
                    <a:pt x="102" y="115"/>
                  </a:cubicBezTo>
                  <a:cubicBezTo>
                    <a:pt x="139" y="206"/>
                    <a:pt x="139" y="206"/>
                    <a:pt x="139" y="206"/>
                  </a:cubicBezTo>
                  <a:cubicBezTo>
                    <a:pt x="125" y="226"/>
                    <a:pt x="114" y="247"/>
                    <a:pt x="105" y="271"/>
                  </a:cubicBezTo>
                  <a:cubicBezTo>
                    <a:pt x="8" y="292"/>
                    <a:pt x="8" y="292"/>
                    <a:pt x="8" y="292"/>
                  </a:cubicBezTo>
                  <a:cubicBezTo>
                    <a:pt x="0" y="379"/>
                    <a:pt x="0" y="379"/>
                    <a:pt x="0" y="379"/>
                  </a:cubicBezTo>
                  <a:cubicBezTo>
                    <a:pt x="92" y="418"/>
                    <a:pt x="92" y="418"/>
                    <a:pt x="92" y="418"/>
                  </a:cubicBezTo>
                  <a:cubicBezTo>
                    <a:pt x="97" y="441"/>
                    <a:pt x="104" y="464"/>
                    <a:pt x="113" y="486"/>
                  </a:cubicBezTo>
                  <a:cubicBezTo>
                    <a:pt x="59" y="570"/>
                    <a:pt x="59" y="570"/>
                    <a:pt x="59" y="570"/>
                  </a:cubicBezTo>
                  <a:cubicBezTo>
                    <a:pt x="116" y="637"/>
                    <a:pt x="116" y="637"/>
                    <a:pt x="116" y="637"/>
                  </a:cubicBezTo>
                  <a:cubicBezTo>
                    <a:pt x="208" y="599"/>
                    <a:pt x="208" y="599"/>
                    <a:pt x="208" y="599"/>
                  </a:cubicBezTo>
                  <a:cubicBezTo>
                    <a:pt x="227" y="612"/>
                    <a:pt x="248" y="623"/>
                    <a:pt x="270" y="632"/>
                  </a:cubicBezTo>
                  <a:cubicBezTo>
                    <a:pt x="291" y="730"/>
                    <a:pt x="291" y="730"/>
                    <a:pt x="291" y="730"/>
                  </a:cubicBezTo>
                  <a:cubicBezTo>
                    <a:pt x="379" y="738"/>
                    <a:pt x="379" y="738"/>
                    <a:pt x="379" y="738"/>
                  </a:cubicBezTo>
                  <a:cubicBezTo>
                    <a:pt x="417" y="646"/>
                    <a:pt x="417" y="646"/>
                    <a:pt x="417" y="646"/>
                  </a:cubicBezTo>
                  <a:cubicBezTo>
                    <a:pt x="441" y="642"/>
                    <a:pt x="463" y="635"/>
                    <a:pt x="485" y="625"/>
                  </a:cubicBezTo>
                  <a:cubicBezTo>
                    <a:pt x="569" y="680"/>
                    <a:pt x="569" y="680"/>
                    <a:pt x="569" y="680"/>
                  </a:cubicBezTo>
                  <a:cubicBezTo>
                    <a:pt x="637" y="623"/>
                    <a:pt x="637" y="623"/>
                    <a:pt x="637" y="623"/>
                  </a:cubicBezTo>
                  <a:cubicBezTo>
                    <a:pt x="599" y="532"/>
                    <a:pt x="599" y="532"/>
                    <a:pt x="599" y="532"/>
                  </a:cubicBezTo>
                  <a:cubicBezTo>
                    <a:pt x="613" y="512"/>
                    <a:pt x="625" y="490"/>
                    <a:pt x="634" y="466"/>
                  </a:cubicBezTo>
                  <a:lnTo>
                    <a:pt x="730" y="445"/>
                  </a:lnTo>
                  <a:close/>
                  <a:moveTo>
                    <a:pt x="504" y="402"/>
                  </a:moveTo>
                  <a:cubicBezTo>
                    <a:pt x="489" y="464"/>
                    <a:pt x="433" y="507"/>
                    <a:pt x="370" y="507"/>
                  </a:cubicBezTo>
                  <a:cubicBezTo>
                    <a:pt x="358" y="507"/>
                    <a:pt x="347" y="506"/>
                    <a:pt x="336" y="503"/>
                  </a:cubicBezTo>
                  <a:cubicBezTo>
                    <a:pt x="262" y="484"/>
                    <a:pt x="217" y="409"/>
                    <a:pt x="235" y="335"/>
                  </a:cubicBezTo>
                  <a:cubicBezTo>
                    <a:pt x="251" y="273"/>
                    <a:pt x="306" y="230"/>
                    <a:pt x="369" y="230"/>
                  </a:cubicBezTo>
                  <a:cubicBezTo>
                    <a:pt x="381" y="230"/>
                    <a:pt x="392" y="231"/>
                    <a:pt x="403" y="234"/>
                  </a:cubicBezTo>
                  <a:cubicBezTo>
                    <a:pt x="439" y="243"/>
                    <a:pt x="469" y="265"/>
                    <a:pt x="488" y="297"/>
                  </a:cubicBezTo>
                  <a:cubicBezTo>
                    <a:pt x="508" y="329"/>
                    <a:pt x="513" y="366"/>
                    <a:pt x="504" y="40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8" name="Group 7"/>
          <p:cNvGrpSpPr/>
          <p:nvPr/>
        </p:nvGrpSpPr>
        <p:grpSpPr>
          <a:xfrm>
            <a:off x="6640404" y="1546843"/>
            <a:ext cx="2319338" cy="2319337"/>
            <a:chOff x="7488377" y="2179487"/>
            <a:chExt cx="2319338" cy="2319337"/>
          </a:xfrm>
          <a:solidFill>
            <a:schemeClr val="accent1"/>
          </a:solidFill>
        </p:grpSpPr>
        <p:sp>
          <p:nvSpPr>
            <p:cNvPr id="9" name="Freeform 240"/>
            <p:cNvSpPr>
              <a:spLocks noEditPoints="1"/>
            </p:cNvSpPr>
            <p:nvPr/>
          </p:nvSpPr>
          <p:spPr bwMode="auto">
            <a:xfrm>
              <a:off x="7488377" y="2179487"/>
              <a:ext cx="2319338" cy="2319337"/>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0" name="Freeform 247"/>
            <p:cNvSpPr>
              <a:spLocks noEditPoints="1"/>
            </p:cNvSpPr>
            <p:nvPr/>
          </p:nvSpPr>
          <p:spPr bwMode="auto">
            <a:xfrm>
              <a:off x="8332927" y="3025625"/>
              <a:ext cx="630238" cy="628650"/>
            </a:xfrm>
            <a:custGeom>
              <a:avLst/>
              <a:gdLst>
                <a:gd name="T0" fmla="*/ 250 w 500"/>
                <a:gd name="T1" fmla="*/ 499 h 499"/>
                <a:gd name="T2" fmla="*/ 0 w 500"/>
                <a:gd name="T3" fmla="*/ 249 h 499"/>
                <a:gd name="T4" fmla="*/ 250 w 500"/>
                <a:gd name="T5" fmla="*/ 0 h 499"/>
                <a:gd name="T6" fmla="*/ 500 w 500"/>
                <a:gd name="T7" fmla="*/ 249 h 499"/>
                <a:gd name="T8" fmla="*/ 250 w 500"/>
                <a:gd name="T9" fmla="*/ 499 h 499"/>
                <a:gd name="T10" fmla="*/ 250 w 500"/>
                <a:gd name="T11" fmla="*/ 140 h 499"/>
                <a:gd name="T12" fmla="*/ 140 w 500"/>
                <a:gd name="T13" fmla="*/ 249 h 499"/>
                <a:gd name="T14" fmla="*/ 250 w 500"/>
                <a:gd name="T15" fmla="*/ 359 h 499"/>
                <a:gd name="T16" fmla="*/ 360 w 500"/>
                <a:gd name="T17" fmla="*/ 249 h 499"/>
                <a:gd name="T18" fmla="*/ 250 w 500"/>
                <a:gd name="T19" fmla="*/ 1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499">
                  <a:moveTo>
                    <a:pt x="250" y="499"/>
                  </a:moveTo>
                  <a:cubicBezTo>
                    <a:pt x="112" y="499"/>
                    <a:pt x="0" y="387"/>
                    <a:pt x="0" y="249"/>
                  </a:cubicBezTo>
                  <a:cubicBezTo>
                    <a:pt x="0" y="112"/>
                    <a:pt x="112" y="0"/>
                    <a:pt x="250" y="0"/>
                  </a:cubicBezTo>
                  <a:cubicBezTo>
                    <a:pt x="388" y="0"/>
                    <a:pt x="500" y="112"/>
                    <a:pt x="500" y="249"/>
                  </a:cubicBezTo>
                  <a:cubicBezTo>
                    <a:pt x="500" y="387"/>
                    <a:pt x="388" y="499"/>
                    <a:pt x="250" y="499"/>
                  </a:cubicBezTo>
                  <a:close/>
                  <a:moveTo>
                    <a:pt x="250" y="140"/>
                  </a:moveTo>
                  <a:cubicBezTo>
                    <a:pt x="190" y="140"/>
                    <a:pt x="140" y="189"/>
                    <a:pt x="140" y="249"/>
                  </a:cubicBezTo>
                  <a:cubicBezTo>
                    <a:pt x="140" y="310"/>
                    <a:pt x="190" y="359"/>
                    <a:pt x="250" y="359"/>
                  </a:cubicBezTo>
                  <a:cubicBezTo>
                    <a:pt x="311" y="359"/>
                    <a:pt x="360" y="310"/>
                    <a:pt x="360" y="249"/>
                  </a:cubicBezTo>
                  <a:cubicBezTo>
                    <a:pt x="360" y="189"/>
                    <a:pt x="311" y="140"/>
                    <a:pt x="250" y="14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1" name="Group 10"/>
          <p:cNvGrpSpPr/>
          <p:nvPr/>
        </p:nvGrpSpPr>
        <p:grpSpPr>
          <a:xfrm>
            <a:off x="8520004" y="2532681"/>
            <a:ext cx="2667000" cy="2667000"/>
            <a:chOff x="9367977" y="3165325"/>
            <a:chExt cx="2667000" cy="2667000"/>
          </a:xfrm>
          <a:solidFill>
            <a:schemeClr val="accent4"/>
          </a:solidFill>
        </p:grpSpPr>
        <p:sp>
          <p:nvSpPr>
            <p:cNvPr id="12" name="Freeform 239"/>
            <p:cNvSpPr>
              <a:spLocks noEditPoints="1"/>
            </p:cNvSpPr>
            <p:nvPr/>
          </p:nvSpPr>
          <p:spPr bwMode="auto">
            <a:xfrm>
              <a:off x="9367977" y="3165325"/>
              <a:ext cx="2667000" cy="2667000"/>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3" name="Freeform 248"/>
            <p:cNvSpPr>
              <a:spLocks noEditPoints="1"/>
            </p:cNvSpPr>
            <p:nvPr/>
          </p:nvSpPr>
          <p:spPr bwMode="auto">
            <a:xfrm>
              <a:off x="10353815" y="4136875"/>
              <a:ext cx="722313" cy="725487"/>
            </a:xfrm>
            <a:custGeom>
              <a:avLst/>
              <a:gdLst>
                <a:gd name="T0" fmla="*/ 287 w 574"/>
                <a:gd name="T1" fmla="*/ 575 h 575"/>
                <a:gd name="T2" fmla="*/ 0 w 574"/>
                <a:gd name="T3" fmla="*/ 287 h 575"/>
                <a:gd name="T4" fmla="*/ 287 w 574"/>
                <a:gd name="T5" fmla="*/ 0 h 575"/>
                <a:gd name="T6" fmla="*/ 574 w 574"/>
                <a:gd name="T7" fmla="*/ 287 h 575"/>
                <a:gd name="T8" fmla="*/ 287 w 574"/>
                <a:gd name="T9" fmla="*/ 575 h 575"/>
                <a:gd name="T10" fmla="*/ 287 w 574"/>
                <a:gd name="T11" fmla="*/ 160 h 575"/>
                <a:gd name="T12" fmla="*/ 160 w 574"/>
                <a:gd name="T13" fmla="*/ 287 h 575"/>
                <a:gd name="T14" fmla="*/ 287 w 574"/>
                <a:gd name="T15" fmla="*/ 415 h 575"/>
                <a:gd name="T16" fmla="*/ 414 w 574"/>
                <a:gd name="T17" fmla="*/ 287 h 575"/>
                <a:gd name="T18" fmla="*/ 287 w 574"/>
                <a:gd name="T19" fmla="*/ 16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4" h="575">
                  <a:moveTo>
                    <a:pt x="287" y="575"/>
                  </a:moveTo>
                  <a:cubicBezTo>
                    <a:pt x="129" y="575"/>
                    <a:pt x="0" y="446"/>
                    <a:pt x="0" y="287"/>
                  </a:cubicBezTo>
                  <a:cubicBezTo>
                    <a:pt x="0" y="129"/>
                    <a:pt x="129" y="0"/>
                    <a:pt x="287" y="0"/>
                  </a:cubicBezTo>
                  <a:cubicBezTo>
                    <a:pt x="446" y="0"/>
                    <a:pt x="574" y="129"/>
                    <a:pt x="574" y="287"/>
                  </a:cubicBezTo>
                  <a:cubicBezTo>
                    <a:pt x="574" y="446"/>
                    <a:pt x="446" y="575"/>
                    <a:pt x="287" y="575"/>
                  </a:cubicBezTo>
                  <a:close/>
                  <a:moveTo>
                    <a:pt x="287" y="160"/>
                  </a:moveTo>
                  <a:cubicBezTo>
                    <a:pt x="217" y="160"/>
                    <a:pt x="160" y="217"/>
                    <a:pt x="160" y="287"/>
                  </a:cubicBezTo>
                  <a:cubicBezTo>
                    <a:pt x="160" y="358"/>
                    <a:pt x="217" y="415"/>
                    <a:pt x="287" y="415"/>
                  </a:cubicBezTo>
                  <a:cubicBezTo>
                    <a:pt x="357" y="415"/>
                    <a:pt x="414" y="358"/>
                    <a:pt x="414" y="287"/>
                  </a:cubicBezTo>
                  <a:cubicBezTo>
                    <a:pt x="414" y="217"/>
                    <a:pt x="357" y="160"/>
                    <a:pt x="287" y="16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4" name="Group 13"/>
          <p:cNvGrpSpPr/>
          <p:nvPr/>
        </p:nvGrpSpPr>
        <p:grpSpPr>
          <a:xfrm>
            <a:off x="8570804" y="784844"/>
            <a:ext cx="1682750" cy="1682750"/>
            <a:chOff x="9418777" y="1417488"/>
            <a:chExt cx="1682750" cy="1682750"/>
          </a:xfrm>
          <a:solidFill>
            <a:schemeClr val="accent2"/>
          </a:solidFill>
        </p:grpSpPr>
        <p:sp>
          <p:nvSpPr>
            <p:cNvPr id="15" name="Freeform 241"/>
            <p:cNvSpPr>
              <a:spLocks noEditPoints="1"/>
            </p:cNvSpPr>
            <p:nvPr/>
          </p:nvSpPr>
          <p:spPr bwMode="auto">
            <a:xfrm>
              <a:off x="9418777" y="1417488"/>
              <a:ext cx="1682750" cy="1682750"/>
            </a:xfrm>
            <a:custGeom>
              <a:avLst/>
              <a:gdLst>
                <a:gd name="T0" fmla="*/ 1335 w 1335"/>
                <a:gd name="T1" fmla="*/ 699 h 1335"/>
                <a:gd name="T2" fmla="*/ 1220 w 1335"/>
                <a:gd name="T3" fmla="*/ 586 h 1335"/>
                <a:gd name="T4" fmla="*/ 1300 w 1335"/>
                <a:gd name="T5" fmla="*/ 445 h 1335"/>
                <a:gd name="T6" fmla="*/ 1145 w 1335"/>
                <a:gd name="T7" fmla="*/ 378 h 1335"/>
                <a:gd name="T8" fmla="*/ 1162 w 1335"/>
                <a:gd name="T9" fmla="*/ 218 h 1335"/>
                <a:gd name="T10" fmla="*/ 1001 w 1335"/>
                <a:gd name="T11" fmla="*/ 219 h 1335"/>
                <a:gd name="T12" fmla="*/ 956 w 1335"/>
                <a:gd name="T13" fmla="*/ 65 h 1335"/>
                <a:gd name="T14" fmla="*/ 801 w 1335"/>
                <a:gd name="T15" fmla="*/ 125 h 1335"/>
                <a:gd name="T16" fmla="*/ 699 w 1335"/>
                <a:gd name="T17" fmla="*/ 0 h 1335"/>
                <a:gd name="T18" fmla="*/ 586 w 1335"/>
                <a:gd name="T19" fmla="*/ 115 h 1335"/>
                <a:gd name="T20" fmla="*/ 445 w 1335"/>
                <a:gd name="T21" fmla="*/ 35 h 1335"/>
                <a:gd name="T22" fmla="*/ 378 w 1335"/>
                <a:gd name="T23" fmla="*/ 190 h 1335"/>
                <a:gd name="T24" fmla="*/ 218 w 1335"/>
                <a:gd name="T25" fmla="*/ 173 h 1335"/>
                <a:gd name="T26" fmla="*/ 220 w 1335"/>
                <a:gd name="T27" fmla="*/ 334 h 1335"/>
                <a:gd name="T28" fmla="*/ 65 w 1335"/>
                <a:gd name="T29" fmla="*/ 379 h 1335"/>
                <a:gd name="T30" fmla="*/ 125 w 1335"/>
                <a:gd name="T31" fmla="*/ 535 h 1335"/>
                <a:gd name="T32" fmla="*/ 0 w 1335"/>
                <a:gd name="T33" fmla="*/ 636 h 1335"/>
                <a:gd name="T34" fmla="*/ 115 w 1335"/>
                <a:gd name="T35" fmla="*/ 749 h 1335"/>
                <a:gd name="T36" fmla="*/ 35 w 1335"/>
                <a:gd name="T37" fmla="*/ 890 h 1335"/>
                <a:gd name="T38" fmla="*/ 190 w 1335"/>
                <a:gd name="T39" fmla="*/ 957 h 1335"/>
                <a:gd name="T40" fmla="*/ 173 w 1335"/>
                <a:gd name="T41" fmla="*/ 1117 h 1335"/>
                <a:gd name="T42" fmla="*/ 334 w 1335"/>
                <a:gd name="T43" fmla="*/ 1116 h 1335"/>
                <a:gd name="T44" fmla="*/ 379 w 1335"/>
                <a:gd name="T45" fmla="*/ 1270 h 1335"/>
                <a:gd name="T46" fmla="*/ 535 w 1335"/>
                <a:gd name="T47" fmla="*/ 1210 h 1335"/>
                <a:gd name="T48" fmla="*/ 636 w 1335"/>
                <a:gd name="T49" fmla="*/ 1335 h 1335"/>
                <a:gd name="T50" fmla="*/ 749 w 1335"/>
                <a:gd name="T51" fmla="*/ 1220 h 1335"/>
                <a:gd name="T52" fmla="*/ 890 w 1335"/>
                <a:gd name="T53" fmla="*/ 1299 h 1335"/>
                <a:gd name="T54" fmla="*/ 957 w 1335"/>
                <a:gd name="T55" fmla="*/ 1145 h 1335"/>
                <a:gd name="T56" fmla="*/ 1117 w 1335"/>
                <a:gd name="T57" fmla="*/ 1162 h 1335"/>
                <a:gd name="T58" fmla="*/ 1116 w 1335"/>
                <a:gd name="T59" fmla="*/ 1001 h 1335"/>
                <a:gd name="T60" fmla="*/ 1271 w 1335"/>
                <a:gd name="T61" fmla="*/ 956 h 1335"/>
                <a:gd name="T62" fmla="*/ 1210 w 1335"/>
                <a:gd name="T63" fmla="*/ 801 h 1335"/>
                <a:gd name="T64" fmla="*/ 776 w 1335"/>
                <a:gd name="T65" fmla="*/ 1050 h 1335"/>
                <a:gd name="T66" fmla="*/ 560 w 1335"/>
                <a:gd name="T67" fmla="*/ 286 h 1335"/>
                <a:gd name="T68" fmla="*/ 776 w 1335"/>
                <a:gd name="T69" fmla="*/ 105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5" h="1335">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6" name="Freeform 249"/>
            <p:cNvSpPr>
              <a:spLocks noEditPoints="1"/>
            </p:cNvSpPr>
            <p:nvPr/>
          </p:nvSpPr>
          <p:spPr bwMode="auto">
            <a:xfrm>
              <a:off x="10033140" y="2033437"/>
              <a:ext cx="457200" cy="457200"/>
            </a:xfrm>
            <a:custGeom>
              <a:avLst/>
              <a:gdLst>
                <a:gd name="T0" fmla="*/ 181 w 363"/>
                <a:gd name="T1" fmla="*/ 363 h 363"/>
                <a:gd name="T2" fmla="*/ 0 w 363"/>
                <a:gd name="T3" fmla="*/ 181 h 363"/>
                <a:gd name="T4" fmla="*/ 181 w 363"/>
                <a:gd name="T5" fmla="*/ 0 h 363"/>
                <a:gd name="T6" fmla="*/ 363 w 363"/>
                <a:gd name="T7" fmla="*/ 181 h 363"/>
                <a:gd name="T8" fmla="*/ 181 w 363"/>
                <a:gd name="T9" fmla="*/ 363 h 363"/>
                <a:gd name="T10" fmla="*/ 181 w 363"/>
                <a:gd name="T11" fmla="*/ 120 h 363"/>
                <a:gd name="T12" fmla="*/ 120 w 363"/>
                <a:gd name="T13" fmla="*/ 181 h 363"/>
                <a:gd name="T14" fmla="*/ 181 w 363"/>
                <a:gd name="T15" fmla="*/ 243 h 363"/>
                <a:gd name="T16" fmla="*/ 243 w 363"/>
                <a:gd name="T17" fmla="*/ 181 h 363"/>
                <a:gd name="T18" fmla="*/ 181 w 363"/>
                <a:gd name="T19" fmla="*/ 12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3">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7" name="Group 16"/>
          <p:cNvGrpSpPr/>
          <p:nvPr/>
        </p:nvGrpSpPr>
        <p:grpSpPr>
          <a:xfrm>
            <a:off x="7418057" y="4149672"/>
            <a:ext cx="1430338" cy="1428750"/>
            <a:chOff x="8266030" y="4782316"/>
            <a:chExt cx="1430338" cy="1428750"/>
          </a:xfrm>
          <a:solidFill>
            <a:schemeClr val="accent5"/>
          </a:solidFill>
        </p:grpSpPr>
        <p:sp>
          <p:nvSpPr>
            <p:cNvPr id="18" name="Freeform 242"/>
            <p:cNvSpPr>
              <a:spLocks noEditPoints="1"/>
            </p:cNvSpPr>
            <p:nvPr/>
          </p:nvSpPr>
          <p:spPr bwMode="auto">
            <a:xfrm>
              <a:off x="8266030" y="4782316"/>
              <a:ext cx="1430338" cy="1428750"/>
            </a:xfrm>
            <a:custGeom>
              <a:avLst/>
              <a:gdLst>
                <a:gd name="T0" fmla="*/ 1013 w 1135"/>
                <a:gd name="T1" fmla="*/ 544 h 1134"/>
                <a:gd name="T2" fmla="*/ 1135 w 1135"/>
                <a:gd name="T3" fmla="*/ 472 h 1134"/>
                <a:gd name="T4" fmla="*/ 1107 w 1135"/>
                <a:gd name="T5" fmla="*/ 367 h 1134"/>
                <a:gd name="T6" fmla="*/ 965 w 1135"/>
                <a:gd name="T7" fmla="*/ 366 h 1134"/>
                <a:gd name="T8" fmla="*/ 866 w 1135"/>
                <a:gd name="T9" fmla="*/ 237 h 1134"/>
                <a:gd name="T10" fmla="*/ 901 w 1135"/>
                <a:gd name="T11" fmla="*/ 99 h 1134"/>
                <a:gd name="T12" fmla="*/ 808 w 1135"/>
                <a:gd name="T13" fmla="*/ 45 h 1134"/>
                <a:gd name="T14" fmla="*/ 706 w 1135"/>
                <a:gd name="T15" fmla="*/ 144 h 1134"/>
                <a:gd name="T16" fmla="*/ 544 w 1135"/>
                <a:gd name="T17" fmla="*/ 123 h 1134"/>
                <a:gd name="T18" fmla="*/ 472 w 1135"/>
                <a:gd name="T19" fmla="*/ 0 h 1134"/>
                <a:gd name="T20" fmla="*/ 367 w 1135"/>
                <a:gd name="T21" fmla="*/ 28 h 1134"/>
                <a:gd name="T22" fmla="*/ 365 w 1135"/>
                <a:gd name="T23" fmla="*/ 170 h 1134"/>
                <a:gd name="T24" fmla="*/ 237 w 1135"/>
                <a:gd name="T25" fmla="*/ 269 h 1134"/>
                <a:gd name="T26" fmla="*/ 99 w 1135"/>
                <a:gd name="T27" fmla="*/ 234 h 1134"/>
                <a:gd name="T28" fmla="*/ 45 w 1135"/>
                <a:gd name="T29" fmla="*/ 327 h 1134"/>
                <a:gd name="T30" fmla="*/ 144 w 1135"/>
                <a:gd name="T31" fmla="*/ 429 h 1134"/>
                <a:gd name="T32" fmla="*/ 123 w 1135"/>
                <a:gd name="T33" fmla="*/ 590 h 1134"/>
                <a:gd name="T34" fmla="*/ 0 w 1135"/>
                <a:gd name="T35" fmla="*/ 663 h 1134"/>
                <a:gd name="T36" fmla="*/ 28 w 1135"/>
                <a:gd name="T37" fmla="*/ 767 h 1134"/>
                <a:gd name="T38" fmla="*/ 171 w 1135"/>
                <a:gd name="T39" fmla="*/ 769 h 1134"/>
                <a:gd name="T40" fmla="*/ 269 w 1135"/>
                <a:gd name="T41" fmla="*/ 898 h 1134"/>
                <a:gd name="T42" fmla="*/ 234 w 1135"/>
                <a:gd name="T43" fmla="*/ 1036 h 1134"/>
                <a:gd name="T44" fmla="*/ 328 w 1135"/>
                <a:gd name="T45" fmla="*/ 1090 h 1134"/>
                <a:gd name="T46" fmla="*/ 429 w 1135"/>
                <a:gd name="T47" fmla="*/ 991 h 1134"/>
                <a:gd name="T48" fmla="*/ 591 w 1135"/>
                <a:gd name="T49" fmla="*/ 1012 h 1134"/>
                <a:gd name="T50" fmla="*/ 664 w 1135"/>
                <a:gd name="T51" fmla="*/ 1134 h 1134"/>
                <a:gd name="T52" fmla="*/ 768 w 1135"/>
                <a:gd name="T53" fmla="*/ 1106 h 1134"/>
                <a:gd name="T54" fmla="*/ 770 w 1135"/>
                <a:gd name="T55" fmla="*/ 964 h 1134"/>
                <a:gd name="T56" fmla="*/ 899 w 1135"/>
                <a:gd name="T57" fmla="*/ 865 h 1134"/>
                <a:gd name="T58" fmla="*/ 1036 w 1135"/>
                <a:gd name="T59" fmla="*/ 900 h 1134"/>
                <a:gd name="T60" fmla="*/ 1090 w 1135"/>
                <a:gd name="T61" fmla="*/ 807 h 1134"/>
                <a:gd name="T62" fmla="*/ 992 w 1135"/>
                <a:gd name="T63" fmla="*/ 705 h 1134"/>
                <a:gd name="T64" fmla="*/ 1013 w 1135"/>
                <a:gd name="T65" fmla="*/ 544 h 1134"/>
                <a:gd name="T66" fmla="*/ 593 w 1135"/>
                <a:gd name="T67" fmla="*/ 879 h 1134"/>
                <a:gd name="T68" fmla="*/ 256 w 1135"/>
                <a:gd name="T69" fmla="*/ 593 h 1134"/>
                <a:gd name="T70" fmla="*/ 543 w 1135"/>
                <a:gd name="T71" fmla="*/ 256 h 1134"/>
                <a:gd name="T72" fmla="*/ 879 w 1135"/>
                <a:gd name="T73" fmla="*/ 542 h 1134"/>
                <a:gd name="T74" fmla="*/ 593 w 1135"/>
                <a:gd name="T75" fmla="*/ 879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5" h="1134">
                  <a:moveTo>
                    <a:pt x="1013" y="544"/>
                  </a:moveTo>
                  <a:cubicBezTo>
                    <a:pt x="1135" y="472"/>
                    <a:pt x="1135" y="472"/>
                    <a:pt x="1135" y="472"/>
                  </a:cubicBezTo>
                  <a:cubicBezTo>
                    <a:pt x="1107" y="367"/>
                    <a:pt x="1107" y="367"/>
                    <a:pt x="1107" y="367"/>
                  </a:cubicBezTo>
                  <a:cubicBezTo>
                    <a:pt x="965" y="366"/>
                    <a:pt x="965" y="366"/>
                    <a:pt x="965" y="366"/>
                  </a:cubicBezTo>
                  <a:cubicBezTo>
                    <a:pt x="940" y="317"/>
                    <a:pt x="906" y="273"/>
                    <a:pt x="866" y="237"/>
                  </a:cubicBezTo>
                  <a:cubicBezTo>
                    <a:pt x="901" y="99"/>
                    <a:pt x="901" y="99"/>
                    <a:pt x="901" y="99"/>
                  </a:cubicBezTo>
                  <a:cubicBezTo>
                    <a:pt x="808" y="45"/>
                    <a:pt x="808" y="45"/>
                    <a:pt x="808" y="45"/>
                  </a:cubicBezTo>
                  <a:cubicBezTo>
                    <a:pt x="706" y="144"/>
                    <a:pt x="706" y="144"/>
                    <a:pt x="706" y="144"/>
                  </a:cubicBezTo>
                  <a:cubicBezTo>
                    <a:pt x="655" y="127"/>
                    <a:pt x="601" y="120"/>
                    <a:pt x="544" y="123"/>
                  </a:cubicBezTo>
                  <a:cubicBezTo>
                    <a:pt x="472" y="0"/>
                    <a:pt x="472" y="0"/>
                    <a:pt x="472" y="0"/>
                  </a:cubicBezTo>
                  <a:cubicBezTo>
                    <a:pt x="367" y="28"/>
                    <a:pt x="367" y="28"/>
                    <a:pt x="367" y="28"/>
                  </a:cubicBezTo>
                  <a:cubicBezTo>
                    <a:pt x="365" y="170"/>
                    <a:pt x="365" y="170"/>
                    <a:pt x="365" y="170"/>
                  </a:cubicBezTo>
                  <a:cubicBezTo>
                    <a:pt x="317" y="195"/>
                    <a:pt x="273" y="229"/>
                    <a:pt x="237" y="269"/>
                  </a:cubicBezTo>
                  <a:cubicBezTo>
                    <a:pt x="99" y="234"/>
                    <a:pt x="99" y="234"/>
                    <a:pt x="99" y="234"/>
                  </a:cubicBezTo>
                  <a:cubicBezTo>
                    <a:pt x="45" y="327"/>
                    <a:pt x="45" y="327"/>
                    <a:pt x="45" y="327"/>
                  </a:cubicBezTo>
                  <a:cubicBezTo>
                    <a:pt x="144" y="429"/>
                    <a:pt x="144" y="429"/>
                    <a:pt x="144" y="429"/>
                  </a:cubicBezTo>
                  <a:cubicBezTo>
                    <a:pt x="128" y="480"/>
                    <a:pt x="120" y="534"/>
                    <a:pt x="123" y="590"/>
                  </a:cubicBezTo>
                  <a:cubicBezTo>
                    <a:pt x="0" y="663"/>
                    <a:pt x="0" y="663"/>
                    <a:pt x="0" y="663"/>
                  </a:cubicBezTo>
                  <a:cubicBezTo>
                    <a:pt x="28" y="767"/>
                    <a:pt x="28" y="767"/>
                    <a:pt x="28" y="767"/>
                  </a:cubicBezTo>
                  <a:cubicBezTo>
                    <a:pt x="171" y="769"/>
                    <a:pt x="171" y="769"/>
                    <a:pt x="171" y="769"/>
                  </a:cubicBezTo>
                  <a:cubicBezTo>
                    <a:pt x="195" y="818"/>
                    <a:pt x="229" y="862"/>
                    <a:pt x="269" y="898"/>
                  </a:cubicBezTo>
                  <a:cubicBezTo>
                    <a:pt x="234" y="1036"/>
                    <a:pt x="234" y="1036"/>
                    <a:pt x="234" y="1036"/>
                  </a:cubicBezTo>
                  <a:cubicBezTo>
                    <a:pt x="328" y="1090"/>
                    <a:pt x="328" y="1090"/>
                    <a:pt x="328" y="1090"/>
                  </a:cubicBezTo>
                  <a:cubicBezTo>
                    <a:pt x="429" y="991"/>
                    <a:pt x="429" y="991"/>
                    <a:pt x="429" y="991"/>
                  </a:cubicBezTo>
                  <a:cubicBezTo>
                    <a:pt x="480" y="1008"/>
                    <a:pt x="535" y="1015"/>
                    <a:pt x="591" y="1012"/>
                  </a:cubicBezTo>
                  <a:cubicBezTo>
                    <a:pt x="664" y="1134"/>
                    <a:pt x="664" y="1134"/>
                    <a:pt x="664" y="1134"/>
                  </a:cubicBezTo>
                  <a:cubicBezTo>
                    <a:pt x="768" y="1106"/>
                    <a:pt x="768" y="1106"/>
                    <a:pt x="768" y="1106"/>
                  </a:cubicBezTo>
                  <a:cubicBezTo>
                    <a:pt x="770" y="964"/>
                    <a:pt x="770" y="964"/>
                    <a:pt x="770" y="964"/>
                  </a:cubicBezTo>
                  <a:cubicBezTo>
                    <a:pt x="819" y="939"/>
                    <a:pt x="863" y="906"/>
                    <a:pt x="899" y="865"/>
                  </a:cubicBezTo>
                  <a:cubicBezTo>
                    <a:pt x="1036" y="900"/>
                    <a:pt x="1036" y="900"/>
                    <a:pt x="1036" y="900"/>
                  </a:cubicBezTo>
                  <a:cubicBezTo>
                    <a:pt x="1090" y="807"/>
                    <a:pt x="1090" y="807"/>
                    <a:pt x="1090" y="807"/>
                  </a:cubicBezTo>
                  <a:cubicBezTo>
                    <a:pt x="992" y="705"/>
                    <a:pt x="992" y="705"/>
                    <a:pt x="992" y="705"/>
                  </a:cubicBezTo>
                  <a:cubicBezTo>
                    <a:pt x="1008" y="654"/>
                    <a:pt x="1015" y="600"/>
                    <a:pt x="1013" y="544"/>
                  </a:cubicBezTo>
                  <a:close/>
                  <a:moveTo>
                    <a:pt x="593" y="879"/>
                  </a:moveTo>
                  <a:cubicBezTo>
                    <a:pt x="421" y="893"/>
                    <a:pt x="270" y="764"/>
                    <a:pt x="256" y="593"/>
                  </a:cubicBezTo>
                  <a:cubicBezTo>
                    <a:pt x="243" y="421"/>
                    <a:pt x="371" y="270"/>
                    <a:pt x="543" y="256"/>
                  </a:cubicBezTo>
                  <a:cubicBezTo>
                    <a:pt x="714" y="242"/>
                    <a:pt x="865" y="370"/>
                    <a:pt x="879" y="542"/>
                  </a:cubicBezTo>
                  <a:cubicBezTo>
                    <a:pt x="893" y="714"/>
                    <a:pt x="765" y="865"/>
                    <a:pt x="593" y="87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9" name="Freeform 250"/>
            <p:cNvSpPr>
              <a:spLocks noEditPoints="1"/>
            </p:cNvSpPr>
            <p:nvPr/>
          </p:nvSpPr>
          <p:spPr bwMode="auto">
            <a:xfrm>
              <a:off x="8764505" y="5282379"/>
              <a:ext cx="431800" cy="433387"/>
            </a:xfrm>
            <a:custGeom>
              <a:avLst/>
              <a:gdLst>
                <a:gd name="T0" fmla="*/ 171 w 343"/>
                <a:gd name="T1" fmla="*/ 343 h 343"/>
                <a:gd name="T2" fmla="*/ 0 w 343"/>
                <a:gd name="T3" fmla="*/ 171 h 343"/>
                <a:gd name="T4" fmla="*/ 171 w 343"/>
                <a:gd name="T5" fmla="*/ 0 h 343"/>
                <a:gd name="T6" fmla="*/ 343 w 343"/>
                <a:gd name="T7" fmla="*/ 171 h 343"/>
                <a:gd name="T8" fmla="*/ 171 w 343"/>
                <a:gd name="T9" fmla="*/ 343 h 343"/>
                <a:gd name="T10" fmla="*/ 171 w 343"/>
                <a:gd name="T11" fmla="*/ 100 h 343"/>
                <a:gd name="T12" fmla="*/ 100 w 343"/>
                <a:gd name="T13" fmla="*/ 171 h 343"/>
                <a:gd name="T14" fmla="*/ 171 w 343"/>
                <a:gd name="T15" fmla="*/ 243 h 343"/>
                <a:gd name="T16" fmla="*/ 243 w 343"/>
                <a:gd name="T17" fmla="*/ 171 h 343"/>
                <a:gd name="T18" fmla="*/ 171 w 343"/>
                <a:gd name="T19" fmla="*/ 10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3" h="343">
                  <a:moveTo>
                    <a:pt x="171" y="343"/>
                  </a:moveTo>
                  <a:cubicBezTo>
                    <a:pt x="77" y="343"/>
                    <a:pt x="0" y="266"/>
                    <a:pt x="0" y="171"/>
                  </a:cubicBezTo>
                  <a:cubicBezTo>
                    <a:pt x="0" y="77"/>
                    <a:pt x="77" y="0"/>
                    <a:pt x="171" y="0"/>
                  </a:cubicBezTo>
                  <a:cubicBezTo>
                    <a:pt x="266" y="0"/>
                    <a:pt x="343" y="77"/>
                    <a:pt x="343" y="171"/>
                  </a:cubicBezTo>
                  <a:cubicBezTo>
                    <a:pt x="343" y="266"/>
                    <a:pt x="266" y="343"/>
                    <a:pt x="171" y="343"/>
                  </a:cubicBezTo>
                  <a:close/>
                  <a:moveTo>
                    <a:pt x="171" y="100"/>
                  </a:moveTo>
                  <a:cubicBezTo>
                    <a:pt x="132" y="100"/>
                    <a:pt x="100" y="132"/>
                    <a:pt x="100" y="171"/>
                  </a:cubicBezTo>
                  <a:cubicBezTo>
                    <a:pt x="100" y="211"/>
                    <a:pt x="132" y="243"/>
                    <a:pt x="171" y="243"/>
                  </a:cubicBezTo>
                  <a:cubicBezTo>
                    <a:pt x="211" y="243"/>
                    <a:pt x="243" y="211"/>
                    <a:pt x="243" y="171"/>
                  </a:cubicBezTo>
                  <a:cubicBezTo>
                    <a:pt x="243" y="132"/>
                    <a:pt x="211" y="100"/>
                    <a:pt x="171" y="10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sp>
        <p:nvSpPr>
          <p:cNvPr id="57" name="Text Placeholder 32"/>
          <p:cNvSpPr txBox="1">
            <a:spLocks/>
          </p:cNvSpPr>
          <p:nvPr/>
        </p:nvSpPr>
        <p:spPr>
          <a:xfrm>
            <a:off x="397078" y="1762743"/>
            <a:ext cx="5787714" cy="410955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Arial" charset="0"/>
              <a:buChar char="•"/>
            </a:pPr>
            <a:r>
              <a:rPr lang="en-GB" sz="1600" dirty="0">
                <a:solidFill>
                  <a:prstClr val="white">
                    <a:lumMod val="75000"/>
                  </a:prstClr>
                </a:solidFill>
                <a:latin typeface="Arial" panose="020B0604020202020204" pitchFamily="34" charset="0"/>
              </a:rPr>
              <a:t>Similar pattern around Germany with two distinct differences:</a:t>
            </a:r>
          </a:p>
          <a:p>
            <a:pPr lvl="1">
              <a:buFont typeface="Courier New" panose="02070309020205020404" pitchFamily="49" charset="0"/>
              <a:buChar char="o"/>
            </a:pPr>
            <a:r>
              <a:rPr lang="en-GB" sz="1400" dirty="0">
                <a:solidFill>
                  <a:prstClr val="white">
                    <a:lumMod val="75000"/>
                  </a:prstClr>
                </a:solidFill>
                <a:latin typeface="Arial" panose="020B0604020202020204" pitchFamily="34" charset="0"/>
              </a:rPr>
              <a:t>unlike the US, Germany engages in supply-chain trade with other high-wage nations </a:t>
            </a:r>
          </a:p>
          <a:p>
            <a:pPr lvl="1">
              <a:buFont typeface="Courier New" panose="02070309020205020404" pitchFamily="49" charset="0"/>
              <a:buChar char="o"/>
            </a:pPr>
            <a:r>
              <a:rPr lang="en-GB" sz="1400" dirty="0">
                <a:solidFill>
                  <a:prstClr val="white">
                    <a:lumMod val="75000"/>
                  </a:prstClr>
                </a:solidFill>
                <a:latin typeface="Arial" panose="020B0604020202020204" pitchFamily="34" charset="0"/>
              </a:rPr>
              <a:t>Germany’s reimporting pattern from nearby low-wage nations is more diverse than that of the US</a:t>
            </a:r>
          </a:p>
          <a:p>
            <a:r>
              <a:rPr lang="en-GB" sz="1600" dirty="0">
                <a:solidFill>
                  <a:prstClr val="white">
                    <a:lumMod val="75000"/>
                  </a:prstClr>
                </a:solidFill>
                <a:latin typeface="Arial" panose="020B0604020202020204" pitchFamily="34" charset="0"/>
              </a:rPr>
              <a:t>Substantial reexports and reimports among the spokes in Germany’s hub-and spoke offshoring system</a:t>
            </a:r>
          </a:p>
          <a:p>
            <a:r>
              <a:rPr lang="en-GB" sz="1600" dirty="0">
                <a:solidFill>
                  <a:prstClr val="white">
                    <a:lumMod val="75000"/>
                  </a:prstClr>
                </a:solidFill>
                <a:latin typeface="Arial" panose="020B0604020202020204" pitchFamily="34" charset="0"/>
              </a:rPr>
              <a:t>Europe has three other high-technology nations with large manufacturing sectors: Britain, France and Italy</a:t>
            </a:r>
          </a:p>
          <a:p>
            <a:r>
              <a:rPr lang="en-GB" sz="1600" dirty="0">
                <a:solidFill>
                  <a:prstClr val="white">
                    <a:lumMod val="75000"/>
                  </a:prstClr>
                </a:solidFill>
                <a:latin typeface="Arial" panose="020B0604020202020204" pitchFamily="34" charset="0"/>
              </a:rPr>
              <a:t>These three do some processing for Germany, but very little for each other</a:t>
            </a:r>
          </a:p>
          <a:p>
            <a:pPr marL="0" indent="0">
              <a:buNone/>
            </a:pPr>
            <a:r>
              <a:rPr lang="de-DE" sz="1600" dirty="0">
                <a:solidFill>
                  <a:prstClr val="white">
                    <a:lumMod val="75000"/>
                  </a:prstClr>
                </a:solidFill>
                <a:latin typeface="Arial" panose="020B0604020202020204" pitchFamily="34" charset="0"/>
              </a:rPr>
              <a:t>	</a:t>
            </a:r>
            <a:r>
              <a:rPr lang="en-GB" sz="1600" dirty="0">
                <a:solidFill>
                  <a:prstClr val="white">
                    <a:lumMod val="75000"/>
                  </a:prstClr>
                </a:solidFill>
                <a:latin typeface="Arial" panose="020B0604020202020204" pitchFamily="34" charset="0"/>
              </a:rPr>
              <a:t>suggests that there is a hub-and-spoke arrangement in 	Europe around Germany and the system includes the 	other headquarters economies as well as the factory 	economies</a:t>
            </a:r>
          </a:p>
        </p:txBody>
      </p:sp>
      <p:sp>
        <p:nvSpPr>
          <p:cNvPr id="22" name="Title 21"/>
          <p:cNvSpPr>
            <a:spLocks noGrp="1"/>
          </p:cNvSpPr>
          <p:nvPr>
            <p:ph type="title"/>
          </p:nvPr>
        </p:nvSpPr>
        <p:spPr>
          <a:xfrm>
            <a:off x="397078" y="832836"/>
            <a:ext cx="8652933" cy="698500"/>
          </a:xfrm>
        </p:spPr>
        <p:txBody>
          <a:bodyPr>
            <a:normAutofit/>
          </a:bodyPr>
          <a:lstStyle/>
          <a:p>
            <a:r>
              <a:rPr lang="de-DE" dirty="0">
                <a:solidFill>
                  <a:schemeClr val="bg1">
                    <a:lumMod val="50000"/>
                  </a:schemeClr>
                </a:solidFill>
                <a:ea typeface="Roboto Condensed" panose="02000000000000000000" pitchFamily="2" charset="0"/>
                <a:cs typeface="Open Sans Light" panose="020B0306030504020204" pitchFamily="34" charset="0"/>
              </a:rPr>
              <a:t>Factory Europe</a:t>
            </a:r>
            <a:endParaRPr lang="en-US" dirty="0">
              <a:solidFill>
                <a:schemeClr val="bg1">
                  <a:lumMod val="50000"/>
                </a:schemeClr>
              </a:solidFill>
              <a:ea typeface="Roboto Condensed" panose="02000000000000000000" pitchFamily="2" charset="0"/>
              <a:cs typeface="Open Sans Light" panose="020B0306030504020204" pitchFamily="34" charset="0"/>
            </a:endParaRPr>
          </a:p>
        </p:txBody>
      </p:sp>
      <p:sp>
        <p:nvSpPr>
          <p:cNvPr id="74"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23" name="Freeform 26">
            <a:extLst>
              <a:ext uri="{FF2B5EF4-FFF2-40B4-BE49-F238E27FC236}">
                <a16:creationId xmlns:a16="http://schemas.microsoft.com/office/drawing/2014/main" id="{38F37067-CC03-4711-B900-A9652D0A52F4}"/>
              </a:ext>
            </a:extLst>
          </p:cNvPr>
          <p:cNvSpPr>
            <a:spLocks noChangeArrowheads="1"/>
          </p:cNvSpPr>
          <p:nvPr/>
        </p:nvSpPr>
        <p:spPr bwMode="auto">
          <a:xfrm>
            <a:off x="613474" y="4577175"/>
            <a:ext cx="282465" cy="145120"/>
          </a:xfrm>
          <a:custGeom>
            <a:avLst/>
            <a:gdLst>
              <a:gd name="T0" fmla="*/ 363 w 479"/>
              <a:gd name="T1" fmla="*/ 247 h 248"/>
              <a:gd name="T2" fmla="*/ 363 w 479"/>
              <a:gd name="T3" fmla="*/ 168 h 248"/>
              <a:gd name="T4" fmla="*/ 0 w 479"/>
              <a:gd name="T5" fmla="*/ 168 h 248"/>
              <a:gd name="T6" fmla="*/ 0 w 479"/>
              <a:gd name="T7" fmla="*/ 79 h 248"/>
              <a:gd name="T8" fmla="*/ 363 w 479"/>
              <a:gd name="T9" fmla="*/ 79 h 248"/>
              <a:gd name="T10" fmla="*/ 363 w 479"/>
              <a:gd name="T11" fmla="*/ 0 h 248"/>
              <a:gd name="T12" fmla="*/ 478 w 479"/>
              <a:gd name="T13" fmla="*/ 124 h 248"/>
              <a:gd name="T14" fmla="*/ 363 w 479"/>
              <a:gd name="T15" fmla="*/ 247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248">
                <a:moveTo>
                  <a:pt x="363" y="247"/>
                </a:moveTo>
                <a:lnTo>
                  <a:pt x="363" y="168"/>
                </a:lnTo>
                <a:lnTo>
                  <a:pt x="0" y="168"/>
                </a:lnTo>
                <a:lnTo>
                  <a:pt x="0" y="79"/>
                </a:lnTo>
                <a:lnTo>
                  <a:pt x="363" y="79"/>
                </a:lnTo>
                <a:lnTo>
                  <a:pt x="363" y="0"/>
                </a:lnTo>
                <a:lnTo>
                  <a:pt x="478" y="124"/>
                </a:lnTo>
                <a:lnTo>
                  <a:pt x="363" y="247"/>
                </a:lnTo>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Tree>
    <p:extLst>
      <p:ext uri="{BB962C8B-B14F-4D97-AF65-F5344CB8AC3E}">
        <p14:creationId xmlns:p14="http://schemas.microsoft.com/office/powerpoint/2010/main" val="384359281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500"/>
                                        <p:tgtEl>
                                          <p:spTgt spid="22"/>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1+#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500" fill="hold"/>
                                        <p:tgtEl>
                                          <p:spTgt spid="14"/>
                                        </p:tgtEl>
                                        <p:attrNameLst>
                                          <p:attrName>ppt_x</p:attrName>
                                        </p:attrNameLst>
                                      </p:cBhvr>
                                      <p:tavLst>
                                        <p:tav tm="0">
                                          <p:val>
                                            <p:strVal val="1+#ppt_w/2"/>
                                          </p:val>
                                        </p:tav>
                                        <p:tav tm="100000">
                                          <p:val>
                                            <p:strVal val="#ppt_x"/>
                                          </p:val>
                                        </p:tav>
                                      </p:tavLst>
                                    </p:anim>
                                    <p:anim calcmode="lin" valueType="num">
                                      <p:cBhvr additive="base">
                                        <p:cTn id="21" dur="500" fill="hold"/>
                                        <p:tgtEl>
                                          <p:spTgt spid="14"/>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2" presetClass="entr" presetSubtype="2" fill="hold" nodeType="after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500" fill="hold"/>
                                        <p:tgtEl>
                                          <p:spTgt spid="11"/>
                                        </p:tgtEl>
                                        <p:attrNameLst>
                                          <p:attrName>ppt_x</p:attrName>
                                        </p:attrNameLst>
                                      </p:cBhvr>
                                      <p:tavLst>
                                        <p:tav tm="0">
                                          <p:val>
                                            <p:strVal val="1+#ppt_w/2"/>
                                          </p:val>
                                        </p:tav>
                                        <p:tav tm="100000">
                                          <p:val>
                                            <p:strVal val="#ppt_x"/>
                                          </p:val>
                                        </p:tav>
                                      </p:tavLst>
                                    </p:anim>
                                    <p:anim calcmode="lin" valueType="num">
                                      <p:cBhvr additive="base">
                                        <p:cTn id="31" dur="500" fill="hold"/>
                                        <p:tgtEl>
                                          <p:spTgt spid="11"/>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2"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1+#ppt_w/2"/>
                                          </p:val>
                                        </p:tav>
                                        <p:tav tm="100000">
                                          <p:val>
                                            <p:strVal val="#ppt_x"/>
                                          </p:val>
                                        </p:tav>
                                      </p:tavLst>
                                    </p:anim>
                                    <p:anim calcmode="lin" valueType="num">
                                      <p:cBhvr additive="base">
                                        <p:cTn id="36" dur="500" fill="hold"/>
                                        <p:tgtEl>
                                          <p:spTgt spid="17"/>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2" presetClass="entr" presetSubtype="2"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8" presetClass="emph" presetSubtype="0" fill="hold" nodeType="withEffect">
                                  <p:stCondLst>
                                    <p:cond delay="0"/>
                                  </p:stCondLst>
                                  <p:childTnLst>
                                    <p:animRot by="21600000">
                                      <p:cBhvr>
                                        <p:cTn id="43" dur="2000" fill="hold"/>
                                        <p:tgtEl>
                                          <p:spTgt spid="8"/>
                                        </p:tgtEl>
                                        <p:attrNameLst>
                                          <p:attrName>r</p:attrName>
                                        </p:attrNameLst>
                                      </p:cBhvr>
                                    </p:animRot>
                                  </p:childTnLst>
                                </p:cTn>
                              </p:par>
                              <p:par>
                                <p:cTn id="44" presetID="8" presetClass="emph" presetSubtype="0" fill="hold" nodeType="withEffect">
                                  <p:stCondLst>
                                    <p:cond delay="0"/>
                                  </p:stCondLst>
                                  <p:childTnLst>
                                    <p:animRot by="21600000">
                                      <p:cBhvr>
                                        <p:cTn id="45" dur="2000" fill="hold"/>
                                        <p:tgtEl>
                                          <p:spTgt spid="14"/>
                                        </p:tgtEl>
                                        <p:attrNameLst>
                                          <p:attrName>r</p:attrName>
                                        </p:attrNameLst>
                                      </p:cBhvr>
                                    </p:animRot>
                                  </p:childTnLst>
                                </p:cTn>
                              </p:par>
                              <p:par>
                                <p:cTn id="46" presetID="8" presetClass="emph" presetSubtype="0" fill="hold" nodeType="withEffect">
                                  <p:stCondLst>
                                    <p:cond delay="0"/>
                                  </p:stCondLst>
                                  <p:childTnLst>
                                    <p:animRot by="21600000">
                                      <p:cBhvr>
                                        <p:cTn id="47" dur="2000" fill="hold"/>
                                        <p:tgtEl>
                                          <p:spTgt spid="5"/>
                                        </p:tgtEl>
                                        <p:attrNameLst>
                                          <p:attrName>r</p:attrName>
                                        </p:attrNameLst>
                                      </p:cBhvr>
                                    </p:animRot>
                                  </p:childTnLst>
                                </p:cTn>
                              </p:par>
                              <p:par>
                                <p:cTn id="48" presetID="8" presetClass="emph" presetSubtype="0" fill="hold" nodeType="withEffect">
                                  <p:stCondLst>
                                    <p:cond delay="0"/>
                                  </p:stCondLst>
                                  <p:childTnLst>
                                    <p:animRot by="21600000">
                                      <p:cBhvr>
                                        <p:cTn id="49" dur="2000" fill="hold"/>
                                        <p:tgtEl>
                                          <p:spTgt spid="11"/>
                                        </p:tgtEl>
                                        <p:attrNameLst>
                                          <p:attrName>r</p:attrName>
                                        </p:attrNameLst>
                                      </p:cBhvr>
                                    </p:animRot>
                                  </p:childTnLst>
                                </p:cTn>
                              </p:par>
                              <p:par>
                                <p:cTn id="50" presetID="8" presetClass="emph" presetSubtype="0" fill="hold" nodeType="withEffect">
                                  <p:stCondLst>
                                    <p:cond delay="0"/>
                                  </p:stCondLst>
                                  <p:childTnLst>
                                    <p:animRot by="21600000">
                                      <p:cBhvr>
                                        <p:cTn id="51" dur="2000" fill="hold"/>
                                        <p:tgtEl>
                                          <p:spTgt spid="17"/>
                                        </p:tgtEl>
                                        <p:attrNameLst>
                                          <p:attrName>r</p:attrName>
                                        </p:attrNameLst>
                                      </p:cBhvr>
                                    </p:animRot>
                                  </p:childTnLst>
                                </p:cTn>
                              </p:par>
                              <p:par>
                                <p:cTn id="52" presetID="8" presetClass="emph" presetSubtype="0" fill="hold" nodeType="withEffect">
                                  <p:stCondLst>
                                    <p:cond delay="0"/>
                                  </p:stCondLst>
                                  <p:childTnLst>
                                    <p:animRot by="21600000">
                                      <p:cBhvr>
                                        <p:cTn id="53" dur="2000" fill="hold"/>
                                        <p:tgtEl>
                                          <p:spTgt spid="2"/>
                                        </p:tgtEl>
                                        <p:attrNameLst>
                                          <p:attrName>r</p:attrName>
                                        </p:attrNameLst>
                                      </p:cBhvr>
                                    </p:animRot>
                                  </p:childTnLst>
                                </p:cTn>
                              </p:par>
                            </p:childTnLst>
                          </p:cTn>
                        </p:par>
                        <p:par>
                          <p:cTn id="54" fill="hold">
                            <p:stCondLst>
                              <p:cond delay="5500"/>
                            </p:stCondLst>
                            <p:childTnLst>
                              <p:par>
                                <p:cTn id="55" presetID="14" presetClass="entr" presetSubtype="10" fill="hold" grpId="0" nodeType="afterEffect">
                                  <p:stCondLst>
                                    <p:cond delay="0"/>
                                  </p:stCondLst>
                                  <p:childTnLst>
                                    <p:set>
                                      <p:cBhvr>
                                        <p:cTn id="56" dur="1" fill="hold">
                                          <p:stCondLst>
                                            <p:cond delay="0"/>
                                          </p:stCondLst>
                                        </p:cTn>
                                        <p:tgtEl>
                                          <p:spTgt spid="57"/>
                                        </p:tgtEl>
                                        <p:attrNameLst>
                                          <p:attrName>style.visibility</p:attrName>
                                        </p:attrNameLst>
                                      </p:cBhvr>
                                      <p:to>
                                        <p:strVal val="visible"/>
                                      </p:to>
                                    </p:set>
                                    <p:animEffect transition="in" filter="randombar(horizontal)">
                                      <p:cBhvr>
                                        <p:cTn id="5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22" grpId="0"/>
      <p:bldP spid="7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Placeholder 32"/>
          <p:cNvSpPr txBox="1">
            <a:spLocks/>
          </p:cNvSpPr>
          <p:nvPr/>
        </p:nvSpPr>
        <p:spPr>
          <a:xfrm>
            <a:off x="397078" y="1762743"/>
            <a:ext cx="5787714" cy="34743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Arial" charset="0"/>
              <a:buChar char="•"/>
            </a:pPr>
            <a:endParaRPr lang="de-DE" sz="1200" dirty="0">
              <a:solidFill>
                <a:prstClr val="white">
                  <a:lumMod val="75000"/>
                </a:prstClr>
              </a:solidFill>
              <a:latin typeface="Arial" panose="020B0604020202020204" pitchFamily="34" charset="0"/>
            </a:endParaRPr>
          </a:p>
        </p:txBody>
      </p:sp>
      <p:sp>
        <p:nvSpPr>
          <p:cNvPr id="74" name="TextBox 73"/>
          <p:cNvSpPr txBox="1"/>
          <p:nvPr/>
        </p:nvSpPr>
        <p:spPr>
          <a:xfrm>
            <a:off x="402703" y="515087"/>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36" name="Text Placeholder 32"/>
          <p:cNvSpPr txBox="1">
            <a:spLocks/>
          </p:cNvSpPr>
          <p:nvPr/>
        </p:nvSpPr>
        <p:spPr>
          <a:xfrm>
            <a:off x="397078" y="1762743"/>
            <a:ext cx="5787714" cy="31461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42900" indent="-342900">
              <a:buFont typeface="Arial" charset="0"/>
              <a:buChar char="•"/>
            </a:pPr>
            <a:r>
              <a:rPr lang="en-GB" sz="1600" dirty="0">
                <a:solidFill>
                  <a:prstClr val="white">
                    <a:lumMod val="75000"/>
                  </a:prstClr>
                </a:solidFill>
                <a:latin typeface="Arial" panose="020B0604020202020204" pitchFamily="34" charset="0"/>
              </a:rPr>
              <a:t>Reimporting flows for Japan are that of a classical headquarter economy like Germany and the US</a:t>
            </a:r>
          </a:p>
          <a:p>
            <a:pPr marL="342900" indent="-342900">
              <a:buFont typeface="Arial" charset="0"/>
              <a:buChar char="•"/>
            </a:pPr>
            <a:r>
              <a:rPr lang="en-GB" sz="1600" dirty="0">
                <a:solidFill>
                  <a:prstClr val="white">
                    <a:lumMod val="75000"/>
                  </a:prstClr>
                </a:solidFill>
                <a:latin typeface="Arial" panose="020B0604020202020204" pitchFamily="34" charset="0"/>
              </a:rPr>
              <a:t>Korea looks like it is a hybrid between a headquarter economy and a factory economy</a:t>
            </a:r>
          </a:p>
          <a:p>
            <a:pPr marL="342900" indent="-342900">
              <a:buFont typeface="Arial" charset="0"/>
              <a:buChar char="•"/>
            </a:pPr>
            <a:r>
              <a:rPr lang="en-GB" sz="1600" dirty="0">
                <a:solidFill>
                  <a:prstClr val="white">
                    <a:lumMod val="75000"/>
                  </a:prstClr>
                </a:solidFill>
                <a:latin typeface="Arial" panose="020B0604020202020204" pitchFamily="34" charset="0"/>
              </a:rPr>
              <a:t>China appears to be as much like a headquarter economy as Italy</a:t>
            </a:r>
            <a:r>
              <a:rPr lang="de-DE" sz="1600" dirty="0">
                <a:solidFill>
                  <a:prstClr val="white">
                    <a:lumMod val="75000"/>
                  </a:prstClr>
                </a:solidFill>
                <a:latin typeface="Arial" panose="020B0604020202020204" pitchFamily="34" charset="0"/>
                <a:sym typeface="Wingdings" pitchFamily="2" charset="2"/>
              </a:rPr>
              <a:t>, i.e. </a:t>
            </a:r>
            <a:r>
              <a:rPr lang="de-DE" sz="1600" dirty="0" err="1">
                <a:solidFill>
                  <a:prstClr val="white">
                    <a:lumMod val="75000"/>
                  </a:prstClr>
                </a:solidFill>
                <a:latin typeface="Arial" panose="020B0604020202020204" pitchFamily="34" charset="0"/>
                <a:sym typeface="Wingdings" pitchFamily="2" charset="2"/>
              </a:rPr>
              <a:t>lower</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level</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of</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reimports</a:t>
            </a:r>
            <a:endParaRPr lang="de-DE" sz="1600" dirty="0">
              <a:solidFill>
                <a:prstClr val="white">
                  <a:lumMod val="75000"/>
                </a:prstClr>
              </a:solidFill>
              <a:latin typeface="Arial" panose="020B0604020202020204" pitchFamily="34" charset="0"/>
              <a:sym typeface="Wingdings" pitchFamily="2" charset="2"/>
            </a:endParaRPr>
          </a:p>
          <a:p>
            <a:pPr marL="342900" indent="-342900">
              <a:buFont typeface="Arial" charset="0"/>
              <a:buChar char="•"/>
            </a:pPr>
            <a:r>
              <a:rPr lang="en-GB" sz="1600" dirty="0">
                <a:solidFill>
                  <a:prstClr val="white">
                    <a:lumMod val="75000"/>
                  </a:prstClr>
                </a:solidFill>
                <a:latin typeface="Arial" panose="020B0604020202020204" pitchFamily="34" charset="0"/>
              </a:rPr>
              <a:t>Perception that China is the assembler of the world cannot be confirmed</a:t>
            </a:r>
          </a:p>
          <a:p>
            <a:pPr marL="342900" indent="-342900">
              <a:buFont typeface="Arial" charset="0"/>
              <a:buChar char="•"/>
            </a:pPr>
            <a:r>
              <a:rPr lang="en-GB" sz="1600" dirty="0">
                <a:solidFill>
                  <a:prstClr val="white">
                    <a:lumMod val="75000"/>
                  </a:prstClr>
                </a:solidFill>
                <a:latin typeface="Arial" panose="020B0604020202020204" pitchFamily="34" charset="0"/>
              </a:rPr>
              <a:t>Imported intermediates in China’s exports to the US are growing – especially imports from advanced-technology nations such as Korea and the G7</a:t>
            </a:r>
          </a:p>
        </p:txBody>
      </p:sp>
      <p:pic>
        <p:nvPicPr>
          <p:cNvPr id="28" name="Bild 2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30347" y="2743200"/>
            <a:ext cx="5461653" cy="3641558"/>
          </a:xfrm>
          <a:prstGeom prst="rect">
            <a:avLst/>
          </a:prstGeom>
        </p:spPr>
      </p:pic>
      <p:sp>
        <p:nvSpPr>
          <p:cNvPr id="39" name="Titel 19"/>
          <p:cNvSpPr>
            <a:spLocks noGrp="1"/>
          </p:cNvSpPr>
          <p:nvPr>
            <p:ph type="title"/>
          </p:nvPr>
        </p:nvSpPr>
        <p:spPr>
          <a:xfrm>
            <a:off x="364067" y="876187"/>
            <a:ext cx="8652933" cy="923854"/>
          </a:xfrm>
        </p:spPr>
        <p:txBody>
          <a:bodyPr>
            <a:normAutofit/>
          </a:bodyPr>
          <a:lstStyle/>
          <a:p>
            <a:r>
              <a:rPr lang="en-US" sz="2900" dirty="0"/>
              <a:t>Factory Asia</a:t>
            </a:r>
          </a:p>
        </p:txBody>
      </p:sp>
    </p:spTree>
    <p:extLst>
      <p:ext uri="{BB962C8B-B14F-4D97-AF65-F5344CB8AC3E}">
        <p14:creationId xmlns:p14="http://schemas.microsoft.com/office/powerpoint/2010/main" val="13197550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14" presetClass="entr" presetSubtype="10" fill="hold" grpId="0" nodeType="afterEffect" nodePh="1">
                                  <p:stCondLst>
                                    <p:cond delay="0"/>
                                  </p:stCondLst>
                                  <p:endCondLst>
                                    <p:cond evt="begin" delay="0">
                                      <p:tn val="9"/>
                                    </p:cond>
                                  </p:endCondLst>
                                  <p:childTnLst>
                                    <p:set>
                                      <p:cBhvr>
                                        <p:cTn id="10" dur="1" fill="hold">
                                          <p:stCondLst>
                                            <p:cond delay="0"/>
                                          </p:stCondLst>
                                        </p:cTn>
                                        <p:tgtEl>
                                          <p:spTgt spid="57"/>
                                        </p:tgtEl>
                                        <p:attrNameLst>
                                          <p:attrName>style.visibility</p:attrName>
                                        </p:attrNameLst>
                                      </p:cBhvr>
                                      <p:to>
                                        <p:strVal val="visible"/>
                                      </p:to>
                                    </p:set>
                                    <p:animEffect transition="in" filter="randombar(horizontal)">
                                      <p:cBhvr>
                                        <p:cTn id="11" dur="500"/>
                                        <p:tgtEl>
                                          <p:spTgt spid="57"/>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randombar(horizontal)">
                                      <p:cBhvr>
                                        <p:cTn id="15"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74" grpId="0"/>
      <p:bldP spid="3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Placeholder 32"/>
          <p:cNvSpPr txBox="1">
            <a:spLocks/>
          </p:cNvSpPr>
          <p:nvPr/>
        </p:nvSpPr>
        <p:spPr>
          <a:xfrm>
            <a:off x="397078" y="1762743"/>
            <a:ext cx="5787714" cy="34743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Arial" charset="0"/>
              <a:buChar char="•"/>
            </a:pPr>
            <a:endParaRPr lang="de-DE" sz="1200" dirty="0">
              <a:solidFill>
                <a:prstClr val="white">
                  <a:lumMod val="75000"/>
                </a:prstClr>
              </a:solidFill>
              <a:latin typeface="Arial" panose="020B0604020202020204" pitchFamily="34" charset="0"/>
            </a:endParaRPr>
          </a:p>
        </p:txBody>
      </p:sp>
      <p:sp>
        <p:nvSpPr>
          <p:cNvPr id="74"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20" name="Titel 19"/>
          <p:cNvSpPr>
            <a:spLocks noGrp="1"/>
          </p:cNvSpPr>
          <p:nvPr>
            <p:ph type="title"/>
          </p:nvPr>
        </p:nvSpPr>
        <p:spPr>
          <a:xfrm>
            <a:off x="364067" y="876187"/>
            <a:ext cx="8652933" cy="923854"/>
          </a:xfrm>
        </p:spPr>
        <p:txBody>
          <a:bodyPr>
            <a:normAutofit/>
          </a:bodyPr>
          <a:lstStyle/>
          <a:p>
            <a:r>
              <a:rPr lang="en-GB" dirty="0"/>
              <a:t>Key features of corresponding ‘Factories’</a:t>
            </a:r>
            <a:endParaRPr lang="en-US" dirty="0"/>
          </a:p>
        </p:txBody>
      </p:sp>
      <p:sp>
        <p:nvSpPr>
          <p:cNvPr id="25" name="Text Placeholder 32"/>
          <p:cNvSpPr txBox="1">
            <a:spLocks/>
          </p:cNvSpPr>
          <p:nvPr/>
        </p:nvSpPr>
        <p:spPr>
          <a:xfrm>
            <a:off x="397078" y="1762743"/>
            <a:ext cx="5787714" cy="31461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42900" indent="-342900">
              <a:buFont typeface="Arial" charset="0"/>
              <a:buChar char="•"/>
            </a:pPr>
            <a:r>
              <a:rPr lang="en-GB" sz="1600" dirty="0">
                <a:solidFill>
                  <a:prstClr val="white">
                    <a:lumMod val="75000"/>
                  </a:prstClr>
                </a:solidFill>
                <a:latin typeface="Arial" panose="020B0604020202020204" pitchFamily="34" charset="0"/>
              </a:rPr>
              <a:t>Factory North America is a simple hub-and-spoke system; I2E is mostly bilateral</a:t>
            </a:r>
          </a:p>
          <a:p>
            <a:pPr marL="342900" indent="-342900">
              <a:buFont typeface="Arial" charset="0"/>
              <a:buChar char="•"/>
            </a:pPr>
            <a:r>
              <a:rPr lang="en-GB" sz="1600" dirty="0">
                <a:solidFill>
                  <a:prstClr val="white">
                    <a:lumMod val="75000"/>
                  </a:prstClr>
                </a:solidFill>
                <a:latin typeface="Arial" panose="020B0604020202020204" pitchFamily="34" charset="0"/>
              </a:rPr>
              <a:t>Factory Europe is similar but complicated by the proximity of three other high-technology nations near the hub nation (Germany)</a:t>
            </a:r>
          </a:p>
          <a:p>
            <a:pPr marL="342900" indent="-342900">
              <a:buFont typeface="Arial" charset="0"/>
              <a:buChar char="•"/>
            </a:pPr>
            <a:r>
              <a:rPr lang="en-GB" sz="1600" dirty="0">
                <a:solidFill>
                  <a:prstClr val="white">
                    <a:lumMod val="75000"/>
                  </a:prstClr>
                </a:solidFill>
                <a:latin typeface="Arial" panose="020B0604020202020204" pitchFamily="34" charset="0"/>
              </a:rPr>
              <a:t>Factory Asia is much more like a network and much less like a hub-and-spoke pattern what often involves processing stops in multiple nations</a:t>
            </a:r>
          </a:p>
        </p:txBody>
      </p:sp>
      <p:pic>
        <p:nvPicPr>
          <p:cNvPr id="26" name="Bild 2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320601" y="2743200"/>
            <a:ext cx="4858656" cy="3641558"/>
          </a:xfrm>
          <a:prstGeom prst="rect">
            <a:avLst/>
          </a:prstGeom>
        </p:spPr>
      </p:pic>
    </p:spTree>
    <p:extLst>
      <p:ext uri="{BB962C8B-B14F-4D97-AF65-F5344CB8AC3E}">
        <p14:creationId xmlns:p14="http://schemas.microsoft.com/office/powerpoint/2010/main" val="220369826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14" presetClass="entr" presetSubtype="10" fill="hold" grpId="0" nodeType="afterEffect" nodePh="1">
                                  <p:stCondLst>
                                    <p:cond delay="0"/>
                                  </p:stCondLst>
                                  <p:endCondLst>
                                    <p:cond evt="begin" delay="0">
                                      <p:tn val="9"/>
                                    </p:cond>
                                  </p:endCondLst>
                                  <p:childTnLst>
                                    <p:set>
                                      <p:cBhvr>
                                        <p:cTn id="10" dur="1" fill="hold">
                                          <p:stCondLst>
                                            <p:cond delay="0"/>
                                          </p:stCondLst>
                                        </p:cTn>
                                        <p:tgtEl>
                                          <p:spTgt spid="57"/>
                                        </p:tgtEl>
                                        <p:attrNameLst>
                                          <p:attrName>style.visibility</p:attrName>
                                        </p:attrNameLst>
                                      </p:cBhvr>
                                      <p:to>
                                        <p:strVal val="visible"/>
                                      </p:to>
                                    </p:set>
                                    <p:animEffect transition="in" filter="randombar(horizontal)">
                                      <p:cBhvr>
                                        <p:cTn id="11" dur="500"/>
                                        <p:tgtEl>
                                          <p:spTgt spid="57"/>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74" grpId="0"/>
      <p:bldP spid="2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hteck 7"/>
          <p:cNvSpPr/>
          <p:nvPr/>
        </p:nvSpPr>
        <p:spPr>
          <a:xfrm>
            <a:off x="0" y="4277384"/>
            <a:ext cx="12192000" cy="2592000"/>
          </a:xfrm>
          <a:prstGeom prst="rect">
            <a:avLst/>
          </a:prstGeom>
          <a:solidFill>
            <a:srgbClr val="004040">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Agenda For The Presentation</a:t>
            </a:r>
          </a:p>
        </p:txBody>
      </p:sp>
      <p:sp>
        <p:nvSpPr>
          <p:cNvPr id="16" name="TextBox 28">
            <a:extLst>
              <a:ext uri="{FF2B5EF4-FFF2-40B4-BE49-F238E27FC236}">
                <a16:creationId xmlns:a16="http://schemas.microsoft.com/office/drawing/2014/main" id="{D3509E97-7D0C-494E-A6A0-9703E31A286A}"/>
              </a:ext>
            </a:extLst>
          </p:cNvPr>
          <p:cNvSpPr txBox="1"/>
          <p:nvPr/>
        </p:nvSpPr>
        <p:spPr>
          <a:xfrm>
            <a:off x="402704" y="499045"/>
            <a:ext cx="3049156"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pic>
        <p:nvPicPr>
          <p:cNvPr id="5" name="Bild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3208" y="4277384"/>
            <a:ext cx="3888792" cy="2592000"/>
          </a:xfrm>
          <a:prstGeom prst="rect">
            <a:avLst/>
          </a:prstGeom>
        </p:spPr>
      </p:pic>
      <p:pic>
        <p:nvPicPr>
          <p:cNvPr id="6" name="Bild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19193" y="4277384"/>
            <a:ext cx="3888000" cy="2592000"/>
          </a:xfrm>
          <a:prstGeom prst="rect">
            <a:avLst/>
          </a:prstGeom>
        </p:spPr>
      </p:pic>
      <p:pic>
        <p:nvPicPr>
          <p:cNvPr id="7" name="Bild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4266000"/>
            <a:ext cx="3888000" cy="2592000"/>
          </a:xfrm>
          <a:prstGeom prst="rect">
            <a:avLst/>
          </a:prstGeom>
        </p:spPr>
      </p:pic>
      <p:sp>
        <p:nvSpPr>
          <p:cNvPr id="19" name="Oval 18"/>
          <p:cNvSpPr/>
          <p:nvPr/>
        </p:nvSpPr>
        <p:spPr>
          <a:xfrm>
            <a:off x="364068" y="1881711"/>
            <a:ext cx="2202834"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12700" algn="ctr"/>
            <a:r>
              <a:rPr lang="en-US" dirty="0">
                <a:solidFill>
                  <a:schemeClr val="bg1"/>
                </a:solidFill>
                <a:latin typeface="Roboto Condensed" panose="02000000000000000000" pitchFamily="2" charset="0"/>
                <a:ea typeface="Roboto Condensed" panose="02000000000000000000" pitchFamily="2" charset="0"/>
                <a:cs typeface="Roboto condensed light"/>
              </a:rPr>
              <a:t>I</a:t>
            </a:r>
            <a:r>
              <a:rPr lang="en-US" sz="2000" dirty="0">
                <a:solidFill>
                  <a:schemeClr val="bg1"/>
                </a:solidFill>
                <a:latin typeface="Roboto Condensed" panose="02000000000000000000" pitchFamily="2" charset="0"/>
                <a:ea typeface="Roboto Condensed" panose="02000000000000000000" pitchFamily="2" charset="0"/>
                <a:cs typeface="Roboto condensed light"/>
              </a:rPr>
              <a:t>ntro</a:t>
            </a:r>
            <a:r>
              <a:rPr lang="en-US" dirty="0">
                <a:solidFill>
                  <a:schemeClr val="bg1"/>
                </a:solidFill>
                <a:latin typeface="Roboto Condensed" panose="02000000000000000000" pitchFamily="2" charset="0"/>
                <a:ea typeface="Roboto Condensed" panose="02000000000000000000" pitchFamily="2" charset="0"/>
                <a:cs typeface="Roboto condensed light"/>
              </a:rPr>
              <a:t>d</a:t>
            </a:r>
            <a:r>
              <a:rPr lang="en-US" sz="2000" dirty="0">
                <a:solidFill>
                  <a:schemeClr val="bg1"/>
                </a:solidFill>
                <a:latin typeface="Roboto Condensed" panose="02000000000000000000" pitchFamily="2" charset="0"/>
                <a:ea typeface="Roboto Condensed" panose="02000000000000000000" pitchFamily="2" charset="0"/>
                <a:cs typeface="Roboto condensed light"/>
              </a:rPr>
              <a:t>uct</a:t>
            </a:r>
            <a:r>
              <a:rPr lang="en-US" dirty="0">
                <a:solidFill>
                  <a:schemeClr val="bg1"/>
                </a:solidFill>
                <a:latin typeface="Roboto Condensed" panose="02000000000000000000" pitchFamily="2" charset="0"/>
                <a:ea typeface="Roboto Condensed" panose="02000000000000000000" pitchFamily="2" charset="0"/>
                <a:cs typeface="Roboto condensed light"/>
              </a:rPr>
              <a:t>i</a:t>
            </a:r>
            <a:r>
              <a:rPr lang="en-US" sz="2000" dirty="0">
                <a:solidFill>
                  <a:schemeClr val="bg1"/>
                </a:solidFill>
                <a:latin typeface="Roboto Condensed" panose="02000000000000000000" pitchFamily="2" charset="0"/>
                <a:ea typeface="Roboto Condensed" panose="02000000000000000000" pitchFamily="2" charset="0"/>
                <a:cs typeface="Roboto condensed light"/>
              </a:rPr>
              <a:t>on</a:t>
            </a:r>
          </a:p>
        </p:txBody>
      </p:sp>
      <p:sp>
        <p:nvSpPr>
          <p:cNvPr id="20" name="Oval 19"/>
          <p:cNvSpPr/>
          <p:nvPr/>
        </p:nvSpPr>
        <p:spPr>
          <a:xfrm>
            <a:off x="2736510"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Import to Product</a:t>
            </a:r>
          </a:p>
        </p:txBody>
      </p:sp>
      <p:sp>
        <p:nvSpPr>
          <p:cNvPr id="21" name="Oval 20"/>
          <p:cNvSpPr/>
          <p:nvPr/>
        </p:nvSpPr>
        <p:spPr>
          <a:xfrm>
            <a:off x="5010835"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Import to Export</a:t>
            </a:r>
            <a:endParaRPr lang="en-US" sz="2000" dirty="0">
              <a:latin typeface="Roboto Condensed" panose="02000000000000000000" pitchFamily="2" charset="0"/>
              <a:ea typeface="Roboto Condensed" panose="02000000000000000000" pitchFamily="2" charset="0"/>
            </a:endParaRPr>
          </a:p>
        </p:txBody>
      </p:sp>
      <p:sp>
        <p:nvSpPr>
          <p:cNvPr id="22" name="Oval 21"/>
          <p:cNvSpPr/>
          <p:nvPr/>
        </p:nvSpPr>
        <p:spPr>
          <a:xfrm>
            <a:off x="7285160" y="1881711"/>
            <a:ext cx="2104717" cy="2104717"/>
          </a:xfrm>
          <a:prstGeom prst="ellipse">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Value added trade</a:t>
            </a:r>
          </a:p>
        </p:txBody>
      </p:sp>
      <p:sp>
        <p:nvSpPr>
          <p:cNvPr id="23" name="Oval 22"/>
          <p:cNvSpPr/>
          <p:nvPr/>
        </p:nvSpPr>
        <p:spPr>
          <a:xfrm>
            <a:off x="9559486" y="1881711"/>
            <a:ext cx="2268446"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Conclusion</a:t>
            </a:r>
          </a:p>
        </p:txBody>
      </p:sp>
      <p:sp>
        <p:nvSpPr>
          <p:cNvPr id="24" name="Right Arrow 23"/>
          <p:cNvSpPr/>
          <p:nvPr/>
        </p:nvSpPr>
        <p:spPr>
          <a:xfrm>
            <a:off x="2600768"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5" name="Right Arrow 24"/>
          <p:cNvSpPr/>
          <p:nvPr/>
        </p:nvSpPr>
        <p:spPr>
          <a:xfrm>
            <a:off x="4876869"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6" name="Right Arrow 25"/>
          <p:cNvSpPr/>
          <p:nvPr/>
        </p:nvSpPr>
        <p:spPr>
          <a:xfrm>
            <a:off x="7156453"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7" name="Right Arrow 26"/>
          <p:cNvSpPr/>
          <p:nvPr/>
        </p:nvSpPr>
        <p:spPr>
          <a:xfrm>
            <a:off x="9427640"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Tree>
    <p:extLst>
      <p:ext uri="{BB962C8B-B14F-4D97-AF65-F5344CB8AC3E}">
        <p14:creationId xmlns:p14="http://schemas.microsoft.com/office/powerpoint/2010/main" val="11792079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500" fill="hold"/>
                                        <p:tgtEl>
                                          <p:spTgt spid="19"/>
                                        </p:tgtEl>
                                        <p:attrNameLst>
                                          <p:attrName>ppt_w</p:attrName>
                                        </p:attrNameLst>
                                      </p:cBhvr>
                                      <p:tavLst>
                                        <p:tav tm="0">
                                          <p:val>
                                            <p:fltVal val="0"/>
                                          </p:val>
                                        </p:tav>
                                        <p:tav tm="100000">
                                          <p:val>
                                            <p:strVal val="#ppt_w"/>
                                          </p:val>
                                        </p:tav>
                                      </p:tavLst>
                                    </p:anim>
                                    <p:anim calcmode="lin" valueType="num">
                                      <p:cBhvr>
                                        <p:cTn id="12" dur="500" fill="hold"/>
                                        <p:tgtEl>
                                          <p:spTgt spid="19"/>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p:cTn id="16" dur="500" fill="hold"/>
                                        <p:tgtEl>
                                          <p:spTgt spid="20"/>
                                        </p:tgtEl>
                                        <p:attrNameLst>
                                          <p:attrName>ppt_w</p:attrName>
                                        </p:attrNameLst>
                                      </p:cBhvr>
                                      <p:tavLst>
                                        <p:tav tm="0">
                                          <p:val>
                                            <p:fltVal val="0"/>
                                          </p:val>
                                        </p:tav>
                                        <p:tav tm="100000">
                                          <p:val>
                                            <p:strVal val="#ppt_w"/>
                                          </p:val>
                                        </p:tav>
                                      </p:tavLst>
                                    </p:anim>
                                    <p:anim calcmode="lin" valueType="num">
                                      <p:cBhvr>
                                        <p:cTn id="17" dur="500" fill="hold"/>
                                        <p:tgtEl>
                                          <p:spTgt spid="20"/>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300"/>
                                        <p:tgtEl>
                                          <p:spTgt spid="24"/>
                                        </p:tgtEl>
                                      </p:cBhvr>
                                    </p:animEffect>
                                    <p:anim calcmode="lin" valueType="num">
                                      <p:cBhvr>
                                        <p:cTn id="37" dur="300" fill="hold"/>
                                        <p:tgtEl>
                                          <p:spTgt spid="24"/>
                                        </p:tgtEl>
                                        <p:attrNameLst>
                                          <p:attrName>ppt_x</p:attrName>
                                        </p:attrNameLst>
                                      </p:cBhvr>
                                      <p:tavLst>
                                        <p:tav tm="0">
                                          <p:val>
                                            <p:strVal val="#ppt_x"/>
                                          </p:val>
                                        </p:tav>
                                        <p:tav tm="100000">
                                          <p:val>
                                            <p:strVal val="#ppt_x"/>
                                          </p:val>
                                        </p:tav>
                                      </p:tavLst>
                                    </p:anim>
                                    <p:anim calcmode="lin" valueType="num">
                                      <p:cBhvr>
                                        <p:cTn id="38" dur="300" fill="hold"/>
                                        <p:tgtEl>
                                          <p:spTgt spid="24"/>
                                        </p:tgtEl>
                                        <p:attrNameLst>
                                          <p:attrName>ppt_y</p:attrName>
                                        </p:attrNameLst>
                                      </p:cBhvr>
                                      <p:tavLst>
                                        <p:tav tm="0">
                                          <p:val>
                                            <p:strVal val="#ppt_y+.1"/>
                                          </p:val>
                                        </p:tav>
                                        <p:tav tm="100000">
                                          <p:val>
                                            <p:strVal val="#ppt_y"/>
                                          </p:val>
                                        </p:tav>
                                      </p:tavLst>
                                    </p:anim>
                                  </p:childTnLst>
                                </p:cTn>
                              </p:par>
                            </p:childTnLst>
                          </p:cTn>
                        </p:par>
                        <p:par>
                          <p:cTn id="39" fill="hold">
                            <p:stCondLst>
                              <p:cond delay="330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300"/>
                                        <p:tgtEl>
                                          <p:spTgt spid="25"/>
                                        </p:tgtEl>
                                      </p:cBhvr>
                                    </p:animEffect>
                                    <p:anim calcmode="lin" valueType="num">
                                      <p:cBhvr>
                                        <p:cTn id="43" dur="300" fill="hold"/>
                                        <p:tgtEl>
                                          <p:spTgt spid="25"/>
                                        </p:tgtEl>
                                        <p:attrNameLst>
                                          <p:attrName>ppt_x</p:attrName>
                                        </p:attrNameLst>
                                      </p:cBhvr>
                                      <p:tavLst>
                                        <p:tav tm="0">
                                          <p:val>
                                            <p:strVal val="#ppt_x"/>
                                          </p:val>
                                        </p:tav>
                                        <p:tav tm="100000">
                                          <p:val>
                                            <p:strVal val="#ppt_x"/>
                                          </p:val>
                                        </p:tav>
                                      </p:tavLst>
                                    </p:anim>
                                    <p:anim calcmode="lin" valueType="num">
                                      <p:cBhvr>
                                        <p:cTn id="44" dur="3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3600"/>
                            </p:stCondLst>
                            <p:childTnLst>
                              <p:par>
                                <p:cTn id="46" presetID="42" presetClass="entr" presetSubtype="0" fill="hold" grpId="0" nodeType="after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fade">
                                      <p:cBhvr>
                                        <p:cTn id="48" dur="300"/>
                                        <p:tgtEl>
                                          <p:spTgt spid="26"/>
                                        </p:tgtEl>
                                      </p:cBhvr>
                                    </p:animEffect>
                                    <p:anim calcmode="lin" valueType="num">
                                      <p:cBhvr>
                                        <p:cTn id="49" dur="300" fill="hold"/>
                                        <p:tgtEl>
                                          <p:spTgt spid="26"/>
                                        </p:tgtEl>
                                        <p:attrNameLst>
                                          <p:attrName>ppt_x</p:attrName>
                                        </p:attrNameLst>
                                      </p:cBhvr>
                                      <p:tavLst>
                                        <p:tav tm="0">
                                          <p:val>
                                            <p:strVal val="#ppt_x"/>
                                          </p:val>
                                        </p:tav>
                                        <p:tav tm="100000">
                                          <p:val>
                                            <p:strVal val="#ppt_x"/>
                                          </p:val>
                                        </p:tav>
                                      </p:tavLst>
                                    </p:anim>
                                    <p:anim calcmode="lin" valueType="num">
                                      <p:cBhvr>
                                        <p:cTn id="50" dur="300" fill="hold"/>
                                        <p:tgtEl>
                                          <p:spTgt spid="26"/>
                                        </p:tgtEl>
                                        <p:attrNameLst>
                                          <p:attrName>ppt_y</p:attrName>
                                        </p:attrNameLst>
                                      </p:cBhvr>
                                      <p:tavLst>
                                        <p:tav tm="0">
                                          <p:val>
                                            <p:strVal val="#ppt_y+.1"/>
                                          </p:val>
                                        </p:tav>
                                        <p:tav tm="100000">
                                          <p:val>
                                            <p:strVal val="#ppt_y"/>
                                          </p:val>
                                        </p:tav>
                                      </p:tavLst>
                                    </p:anim>
                                  </p:childTnLst>
                                </p:cTn>
                              </p:par>
                            </p:childTnLst>
                          </p:cTn>
                        </p:par>
                        <p:par>
                          <p:cTn id="51" fill="hold">
                            <p:stCondLst>
                              <p:cond delay="3900"/>
                            </p:stCondLst>
                            <p:childTnLst>
                              <p:par>
                                <p:cTn id="52" presetID="42" presetClass="entr" presetSubtype="0"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300"/>
                                        <p:tgtEl>
                                          <p:spTgt spid="27"/>
                                        </p:tgtEl>
                                      </p:cBhvr>
                                    </p:animEffect>
                                    <p:anim calcmode="lin" valueType="num">
                                      <p:cBhvr>
                                        <p:cTn id="55" dur="300" fill="hold"/>
                                        <p:tgtEl>
                                          <p:spTgt spid="27"/>
                                        </p:tgtEl>
                                        <p:attrNameLst>
                                          <p:attrName>ppt_x</p:attrName>
                                        </p:attrNameLst>
                                      </p:cBhvr>
                                      <p:tavLst>
                                        <p:tav tm="0">
                                          <p:val>
                                            <p:strVal val="#ppt_x"/>
                                          </p:val>
                                        </p:tav>
                                        <p:tav tm="100000">
                                          <p:val>
                                            <p:strVal val="#ppt_x"/>
                                          </p:val>
                                        </p:tav>
                                      </p:tavLst>
                                    </p:anim>
                                    <p:anim calcmode="lin" valueType="num">
                                      <p:cBhvr>
                                        <p:cTn id="56" dur="300" fill="hold"/>
                                        <p:tgtEl>
                                          <p:spTgt spid="27"/>
                                        </p:tgtEl>
                                        <p:attrNameLst>
                                          <p:attrName>ppt_y</p:attrName>
                                        </p:attrNameLst>
                                      </p:cBhvr>
                                      <p:tavLst>
                                        <p:tav tm="0">
                                          <p:val>
                                            <p:strVal val="#ppt_y+.1"/>
                                          </p:val>
                                        </p:tav>
                                        <p:tav tm="100000">
                                          <p:val>
                                            <p:strVal val="#ppt_y"/>
                                          </p:val>
                                        </p:tav>
                                      </p:tavLst>
                                    </p:anim>
                                  </p:childTnLst>
                                </p:cTn>
                              </p:par>
                            </p:childTnLst>
                          </p:cTn>
                        </p:par>
                        <p:par>
                          <p:cTn id="57" fill="hold">
                            <p:stCondLst>
                              <p:cond delay="4200"/>
                            </p:stCondLst>
                            <p:childTnLst>
                              <p:par>
                                <p:cTn id="58" presetID="22" presetClass="entr" presetSubtype="8"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wipe(left)">
                                      <p:cBhvr>
                                        <p:cTn id="6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 grpId="0"/>
      <p:bldP spid="19" grpId="0" animBg="1"/>
      <p:bldP spid="20" grpId="0" animBg="1"/>
      <p:bldP spid="21" grpId="0" animBg="1"/>
      <p:bldP spid="22" grpId="0" animBg="1"/>
      <p:bldP spid="23" grpId="0" animBg="1"/>
      <p:bldP spid="24" grpId="0" animBg="1"/>
      <p:bldP spid="25" grpId="0" animBg="1"/>
      <p:bldP spid="26" grpId="0" animBg="1"/>
      <p:bldP spid="2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Placeholder 32"/>
          <p:cNvSpPr txBox="1">
            <a:spLocks/>
          </p:cNvSpPr>
          <p:nvPr/>
        </p:nvSpPr>
        <p:spPr>
          <a:xfrm>
            <a:off x="397078" y="1762743"/>
            <a:ext cx="5787714" cy="34743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Arial" charset="0"/>
              <a:buChar char="•"/>
            </a:pPr>
            <a:endParaRPr lang="de-DE" sz="1200" dirty="0">
              <a:solidFill>
                <a:prstClr val="white">
                  <a:lumMod val="75000"/>
                </a:prstClr>
              </a:solidFill>
              <a:latin typeface="Arial" panose="020B0604020202020204" pitchFamily="34" charset="0"/>
            </a:endParaRPr>
          </a:p>
        </p:txBody>
      </p:sp>
      <p:sp>
        <p:nvSpPr>
          <p:cNvPr id="74"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20" name="Titel 19"/>
          <p:cNvSpPr>
            <a:spLocks noGrp="1"/>
          </p:cNvSpPr>
          <p:nvPr>
            <p:ph type="title"/>
          </p:nvPr>
        </p:nvSpPr>
        <p:spPr>
          <a:xfrm>
            <a:off x="364067" y="876187"/>
            <a:ext cx="8652933" cy="923854"/>
          </a:xfrm>
        </p:spPr>
        <p:txBody>
          <a:bodyPr>
            <a:normAutofit/>
          </a:bodyPr>
          <a:lstStyle/>
          <a:p>
            <a:r>
              <a:rPr lang="en-GB" sz="2900" dirty="0"/>
              <a:t>Value-Added Trade </a:t>
            </a:r>
            <a:endParaRPr lang="en-US" sz="2900" dirty="0"/>
          </a:p>
        </p:txBody>
      </p:sp>
      <p:sp>
        <p:nvSpPr>
          <p:cNvPr id="25" name="Text Placeholder 32"/>
          <p:cNvSpPr txBox="1">
            <a:spLocks/>
          </p:cNvSpPr>
          <p:nvPr/>
        </p:nvSpPr>
        <p:spPr>
          <a:xfrm>
            <a:off x="397078" y="1762743"/>
            <a:ext cx="5787714" cy="31461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42900" indent="-342900">
              <a:buFont typeface="Arial" charset="0"/>
              <a:buChar char="•"/>
            </a:pPr>
            <a:r>
              <a:rPr lang="en-GB" sz="1600" dirty="0">
                <a:solidFill>
                  <a:prstClr val="white">
                    <a:lumMod val="75000"/>
                  </a:prstClr>
                </a:solidFill>
                <a:latin typeface="Arial" panose="020B0604020202020204" pitchFamily="34" charset="0"/>
              </a:rPr>
              <a:t>I2P and I2E flows are closely based on observed trade flows and thus reflect the flows on which trade policy actually operates</a:t>
            </a:r>
          </a:p>
          <a:p>
            <a:pPr marL="342900" indent="-342900">
              <a:buFont typeface="Arial" charset="0"/>
              <a:buChar char="•"/>
            </a:pPr>
            <a:r>
              <a:rPr lang="en-GB" sz="1600" dirty="0">
                <a:solidFill>
                  <a:prstClr val="white">
                    <a:lumMod val="75000"/>
                  </a:prstClr>
                </a:solidFill>
                <a:latin typeface="Arial" panose="020B0604020202020204" pitchFamily="34" charset="0"/>
              </a:rPr>
              <a:t>Main drawback is that they do not really show where value was added along a supply chain</a:t>
            </a:r>
          </a:p>
          <a:p>
            <a:pPr marL="342900" indent="-342900">
              <a:buFont typeface="Arial" charset="0"/>
              <a:buChar char="•"/>
            </a:pPr>
            <a:r>
              <a:rPr lang="en-GB" sz="1600" dirty="0">
                <a:solidFill>
                  <a:prstClr val="white">
                    <a:lumMod val="75000"/>
                  </a:prstClr>
                </a:solidFill>
                <a:latin typeface="Arial" panose="020B0604020202020204" pitchFamily="34" charset="0"/>
              </a:rPr>
              <a:t>The </a:t>
            </a:r>
            <a:r>
              <a:rPr lang="en-GB" sz="1600" dirty="0" err="1">
                <a:solidFill>
                  <a:prstClr val="white">
                    <a:lumMod val="75000"/>
                  </a:prstClr>
                </a:solidFill>
                <a:latin typeface="Arial" panose="020B0604020202020204" pitchFamily="34" charset="0"/>
              </a:rPr>
              <a:t>TiVa</a:t>
            </a:r>
            <a:r>
              <a:rPr lang="en-GB" sz="1600" dirty="0">
                <a:solidFill>
                  <a:prstClr val="white">
                    <a:lumMod val="75000"/>
                  </a:prstClr>
                </a:solidFill>
                <a:latin typeface="Arial" panose="020B0604020202020204" pitchFamily="34" charset="0"/>
              </a:rPr>
              <a:t> data set shows the value added contained in gross flows, what </a:t>
            </a:r>
            <a:r>
              <a:rPr lang="en-GB" sz="1600" dirty="0" err="1">
                <a:solidFill>
                  <a:prstClr val="white">
                    <a:lumMod val="75000"/>
                  </a:prstClr>
                </a:solidFill>
                <a:latin typeface="Arial" panose="020B0604020202020204" pitchFamily="34" charset="0"/>
              </a:rPr>
              <a:t>allowes</a:t>
            </a:r>
            <a:r>
              <a:rPr lang="en-GB" sz="1600" dirty="0">
                <a:solidFill>
                  <a:prstClr val="white">
                    <a:lumMod val="75000"/>
                  </a:prstClr>
                </a:solidFill>
                <a:latin typeface="Arial" panose="020B0604020202020204" pitchFamily="34" charset="0"/>
              </a:rPr>
              <a:t> for a reproduction of the global pattern of supply-chain trade</a:t>
            </a:r>
          </a:p>
          <a:p>
            <a:pPr marL="342900" indent="-342900">
              <a:buFont typeface="Arial" charset="0"/>
              <a:buChar char="•"/>
            </a:pPr>
            <a:r>
              <a:rPr lang="en-GB" sz="1600" dirty="0">
                <a:solidFill>
                  <a:prstClr val="white">
                    <a:lumMod val="75000"/>
                  </a:prstClr>
                </a:solidFill>
                <a:latin typeface="Arial" panose="020B0604020202020204" pitchFamily="34" charset="0"/>
              </a:rPr>
              <a:t>The elimination of double counting gives us a more precise picture of the actual comparative advantage held by each nation</a:t>
            </a:r>
          </a:p>
        </p:txBody>
      </p:sp>
      <p:pic>
        <p:nvPicPr>
          <p:cNvPr id="21" name="Bild 2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30347" y="2745158"/>
            <a:ext cx="5583526" cy="3639600"/>
          </a:xfrm>
          <a:prstGeom prst="rect">
            <a:avLst/>
          </a:prstGeom>
        </p:spPr>
      </p:pic>
    </p:spTree>
    <p:extLst>
      <p:ext uri="{BB962C8B-B14F-4D97-AF65-F5344CB8AC3E}">
        <p14:creationId xmlns:p14="http://schemas.microsoft.com/office/powerpoint/2010/main" val="15165508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14" presetClass="entr" presetSubtype="10" fill="hold" grpId="0" nodeType="afterEffect" nodePh="1">
                                  <p:stCondLst>
                                    <p:cond delay="0"/>
                                  </p:stCondLst>
                                  <p:endCondLst>
                                    <p:cond evt="begin" delay="0">
                                      <p:tn val="9"/>
                                    </p:cond>
                                  </p:endCondLst>
                                  <p:childTnLst>
                                    <p:set>
                                      <p:cBhvr>
                                        <p:cTn id="10" dur="1" fill="hold">
                                          <p:stCondLst>
                                            <p:cond delay="0"/>
                                          </p:stCondLst>
                                        </p:cTn>
                                        <p:tgtEl>
                                          <p:spTgt spid="57"/>
                                        </p:tgtEl>
                                        <p:attrNameLst>
                                          <p:attrName>style.visibility</p:attrName>
                                        </p:attrNameLst>
                                      </p:cBhvr>
                                      <p:to>
                                        <p:strVal val="visible"/>
                                      </p:to>
                                    </p:set>
                                    <p:animEffect transition="in" filter="randombar(horizontal)">
                                      <p:cBhvr>
                                        <p:cTn id="11" dur="500"/>
                                        <p:tgtEl>
                                          <p:spTgt spid="57"/>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74" grpId="0"/>
      <p:bldP spid="2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Placeholder 32"/>
          <p:cNvSpPr txBox="1">
            <a:spLocks/>
          </p:cNvSpPr>
          <p:nvPr/>
        </p:nvSpPr>
        <p:spPr>
          <a:xfrm>
            <a:off x="397078" y="1762743"/>
            <a:ext cx="5787714" cy="34743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Arial" charset="0"/>
              <a:buChar char="•"/>
            </a:pPr>
            <a:endParaRPr lang="de-DE" sz="1200" dirty="0">
              <a:solidFill>
                <a:prstClr val="white">
                  <a:lumMod val="75000"/>
                </a:prstClr>
              </a:solidFill>
              <a:latin typeface="Arial" panose="020B0604020202020204" pitchFamily="34" charset="0"/>
            </a:endParaRPr>
          </a:p>
        </p:txBody>
      </p:sp>
      <p:sp>
        <p:nvSpPr>
          <p:cNvPr id="74"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20" name="Titel 19"/>
          <p:cNvSpPr>
            <a:spLocks noGrp="1"/>
          </p:cNvSpPr>
          <p:nvPr>
            <p:ph type="title"/>
          </p:nvPr>
        </p:nvSpPr>
        <p:spPr>
          <a:xfrm>
            <a:off x="364067" y="876187"/>
            <a:ext cx="8652933" cy="923854"/>
          </a:xfrm>
        </p:spPr>
        <p:txBody>
          <a:bodyPr>
            <a:normAutofit/>
          </a:bodyPr>
          <a:lstStyle/>
          <a:p>
            <a:r>
              <a:rPr lang="en-GB" dirty="0"/>
              <a:t>Value-Added Trade </a:t>
            </a:r>
            <a:endParaRPr lang="en-US" dirty="0"/>
          </a:p>
        </p:txBody>
      </p:sp>
      <p:sp>
        <p:nvSpPr>
          <p:cNvPr id="25" name="Text Placeholder 32"/>
          <p:cNvSpPr txBox="1">
            <a:spLocks/>
          </p:cNvSpPr>
          <p:nvPr/>
        </p:nvSpPr>
        <p:spPr>
          <a:xfrm>
            <a:off x="397078" y="1762743"/>
            <a:ext cx="5787714" cy="459621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42900" indent="-342900">
              <a:buFont typeface="Arial" charset="0"/>
              <a:buChar char="•"/>
            </a:pPr>
            <a:r>
              <a:rPr lang="en-GB" sz="1600" dirty="0">
                <a:solidFill>
                  <a:prstClr val="white">
                    <a:lumMod val="75000"/>
                  </a:prstClr>
                </a:solidFill>
                <a:latin typeface="Arial" panose="020B0604020202020204" pitchFamily="34" charset="0"/>
              </a:rPr>
              <a:t>Aggregate value-added trade flows are remarkable similar to aggregate I2E flows</a:t>
            </a:r>
          </a:p>
          <a:p>
            <a:pPr marL="342900" indent="-342900">
              <a:buFont typeface="Arial" charset="0"/>
              <a:buChar char="•"/>
            </a:pPr>
            <a:r>
              <a:rPr lang="en-GB" sz="1600" dirty="0">
                <a:solidFill>
                  <a:prstClr val="white">
                    <a:lumMod val="75000"/>
                  </a:prstClr>
                </a:solidFill>
                <a:latin typeface="Arial" panose="020B0604020202020204" pitchFamily="34" charset="0"/>
              </a:rPr>
              <a:t>Big difference between I2E and value-added trade arise when a nation is selling intermediates to which it has added little value due to:</a:t>
            </a:r>
          </a:p>
          <a:p>
            <a:pPr lvl="1">
              <a:buFont typeface="Courier New" panose="02070309020205020404" pitchFamily="49" charset="0"/>
              <a:buChar char="o"/>
            </a:pPr>
            <a:r>
              <a:rPr lang="en-GB" sz="1300" dirty="0">
                <a:solidFill>
                  <a:prstClr val="white">
                    <a:lumMod val="75000"/>
                  </a:prstClr>
                </a:solidFill>
                <a:latin typeface="Arial" panose="020B0604020202020204" pitchFamily="34" charset="0"/>
              </a:rPr>
              <a:t>low level of globalisation in the production</a:t>
            </a:r>
          </a:p>
          <a:p>
            <a:pPr lvl="1">
              <a:buFont typeface="Courier New" panose="02070309020205020404" pitchFamily="49" charset="0"/>
              <a:buChar char="o"/>
            </a:pPr>
            <a:r>
              <a:rPr lang="en-GB" sz="1300" dirty="0">
                <a:solidFill>
                  <a:prstClr val="white">
                    <a:lumMod val="75000"/>
                  </a:prstClr>
                </a:solidFill>
                <a:latin typeface="Arial" panose="020B0604020202020204" pitchFamily="34" charset="0"/>
              </a:rPr>
              <a:t>Giant-4 manufacturers are quite self-reliant for intermediates </a:t>
            </a:r>
          </a:p>
          <a:p>
            <a:pPr lvl="1">
              <a:buFont typeface="Courier New" panose="02070309020205020404" pitchFamily="49" charset="0"/>
              <a:buChar char="o"/>
            </a:pPr>
            <a:r>
              <a:rPr lang="en-GB" sz="1300" dirty="0">
                <a:solidFill>
                  <a:prstClr val="white">
                    <a:lumMod val="75000"/>
                  </a:prstClr>
                </a:solidFill>
                <a:latin typeface="Arial" panose="020B0604020202020204" pitchFamily="34" charset="0"/>
              </a:rPr>
              <a:t>elimination of ‘double counting’ of intermediate trade flows</a:t>
            </a:r>
          </a:p>
          <a:p>
            <a:r>
              <a:rPr lang="en-GB" sz="1600" dirty="0">
                <a:solidFill>
                  <a:prstClr val="white">
                    <a:lumMod val="75000"/>
                  </a:prstClr>
                </a:solidFill>
                <a:latin typeface="Arial" panose="020B0604020202020204" pitchFamily="34" charset="0"/>
              </a:rPr>
              <a:t>US sourcing from Europe is seen to be much more significant in value-added terms than in I2E </a:t>
            </a:r>
          </a:p>
          <a:p>
            <a:r>
              <a:rPr lang="en-GB" sz="1600" dirty="0">
                <a:solidFill>
                  <a:prstClr val="white">
                    <a:lumMod val="75000"/>
                  </a:prstClr>
                </a:solidFill>
                <a:latin typeface="Arial" panose="020B0604020202020204" pitchFamily="34" charset="0"/>
              </a:rPr>
              <a:t>European intermediate exports of services tend to have a very high own-value-added content (double counting in I2E!)</a:t>
            </a:r>
          </a:p>
          <a:p>
            <a:r>
              <a:rPr lang="en-GB" sz="1600" dirty="0">
                <a:solidFill>
                  <a:prstClr val="white">
                    <a:lumMod val="75000"/>
                  </a:prstClr>
                </a:solidFill>
                <a:latin typeface="Arial" panose="020B0604020202020204" pitchFamily="34" charset="0"/>
              </a:rPr>
              <a:t>With value-added trade the US becomes the world leader in sourcing foreign inputs</a:t>
            </a:r>
          </a:p>
          <a:p>
            <a:r>
              <a:rPr lang="en-GB" sz="1600" dirty="0">
                <a:solidFill>
                  <a:prstClr val="white">
                    <a:lumMod val="75000"/>
                  </a:prstClr>
                </a:solidFill>
                <a:latin typeface="Arial" panose="020B0604020202020204" pitchFamily="34" charset="0"/>
              </a:rPr>
              <a:t>The global importance of China’s sourcing of intermediates falls when value-added numbers are used (double counting)</a:t>
            </a:r>
          </a:p>
        </p:txBody>
      </p:sp>
      <p:pic>
        <p:nvPicPr>
          <p:cNvPr id="3" name="Picture 2">
            <a:extLst>
              <a:ext uri="{FF2B5EF4-FFF2-40B4-BE49-F238E27FC236}">
                <a16:creationId xmlns:a16="http://schemas.microsoft.com/office/drawing/2014/main" id="{B68343A0-0A78-449D-A77F-84FB850F33DB}"/>
              </a:ext>
            </a:extLst>
          </p:cNvPr>
          <p:cNvPicPr>
            <a:picLocks noChangeAspect="1"/>
          </p:cNvPicPr>
          <p:nvPr/>
        </p:nvPicPr>
        <p:blipFill>
          <a:blip r:embed="rId2"/>
          <a:stretch>
            <a:fillRect/>
          </a:stretch>
        </p:blipFill>
        <p:spPr>
          <a:xfrm>
            <a:off x="8302731" y="0"/>
            <a:ext cx="3889269" cy="6858000"/>
          </a:xfrm>
          <a:prstGeom prst="rect">
            <a:avLst/>
          </a:prstGeom>
        </p:spPr>
      </p:pic>
    </p:spTree>
    <p:extLst>
      <p:ext uri="{BB962C8B-B14F-4D97-AF65-F5344CB8AC3E}">
        <p14:creationId xmlns:p14="http://schemas.microsoft.com/office/powerpoint/2010/main" val="4007688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14" presetClass="entr" presetSubtype="10" fill="hold" grpId="0" nodeType="afterEffect" nodePh="1">
                                  <p:stCondLst>
                                    <p:cond delay="0"/>
                                  </p:stCondLst>
                                  <p:endCondLst>
                                    <p:cond evt="begin" delay="0">
                                      <p:tn val="9"/>
                                    </p:cond>
                                  </p:endCondLst>
                                  <p:childTnLst>
                                    <p:set>
                                      <p:cBhvr>
                                        <p:cTn id="10" dur="1" fill="hold">
                                          <p:stCondLst>
                                            <p:cond delay="0"/>
                                          </p:stCondLst>
                                        </p:cTn>
                                        <p:tgtEl>
                                          <p:spTgt spid="57"/>
                                        </p:tgtEl>
                                        <p:attrNameLst>
                                          <p:attrName>style.visibility</p:attrName>
                                        </p:attrNameLst>
                                      </p:cBhvr>
                                      <p:to>
                                        <p:strVal val="visible"/>
                                      </p:to>
                                    </p:set>
                                    <p:animEffect transition="in" filter="randombar(horizontal)">
                                      <p:cBhvr>
                                        <p:cTn id="11" dur="500"/>
                                        <p:tgtEl>
                                          <p:spTgt spid="57"/>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randombar(horizontal)">
                                      <p:cBhvr>
                                        <p:cTn id="1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74" grpId="0"/>
      <p:bldP spid="2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hteck 7"/>
          <p:cNvSpPr/>
          <p:nvPr/>
        </p:nvSpPr>
        <p:spPr>
          <a:xfrm>
            <a:off x="0" y="4277384"/>
            <a:ext cx="12192000" cy="2592000"/>
          </a:xfrm>
          <a:prstGeom prst="rect">
            <a:avLst/>
          </a:prstGeom>
          <a:solidFill>
            <a:srgbClr val="004040">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Agenda For The Presentation</a:t>
            </a:r>
          </a:p>
        </p:txBody>
      </p:sp>
      <p:sp>
        <p:nvSpPr>
          <p:cNvPr id="16" name="TextBox 28">
            <a:extLst>
              <a:ext uri="{FF2B5EF4-FFF2-40B4-BE49-F238E27FC236}">
                <a16:creationId xmlns:a16="http://schemas.microsoft.com/office/drawing/2014/main" id="{D3509E97-7D0C-494E-A6A0-9703E31A286A}"/>
              </a:ext>
            </a:extLst>
          </p:cNvPr>
          <p:cNvSpPr txBox="1"/>
          <p:nvPr/>
        </p:nvSpPr>
        <p:spPr>
          <a:xfrm>
            <a:off x="402704" y="499045"/>
            <a:ext cx="3049156"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pic>
        <p:nvPicPr>
          <p:cNvPr id="5" name="Bild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03208" y="4277384"/>
            <a:ext cx="3888792" cy="2592000"/>
          </a:xfrm>
          <a:prstGeom prst="rect">
            <a:avLst/>
          </a:prstGeom>
        </p:spPr>
      </p:pic>
      <p:pic>
        <p:nvPicPr>
          <p:cNvPr id="6" name="Bild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19193" y="4277384"/>
            <a:ext cx="3888000" cy="2592000"/>
          </a:xfrm>
          <a:prstGeom prst="rect">
            <a:avLst/>
          </a:prstGeom>
        </p:spPr>
      </p:pic>
      <p:pic>
        <p:nvPicPr>
          <p:cNvPr id="7" name="Bild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4266000"/>
            <a:ext cx="3888000" cy="2592000"/>
          </a:xfrm>
          <a:prstGeom prst="rect">
            <a:avLst/>
          </a:prstGeom>
        </p:spPr>
      </p:pic>
      <p:sp>
        <p:nvSpPr>
          <p:cNvPr id="19" name="Oval 18"/>
          <p:cNvSpPr/>
          <p:nvPr/>
        </p:nvSpPr>
        <p:spPr>
          <a:xfrm>
            <a:off x="462184"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12700" algn="ctr"/>
            <a:r>
              <a:rPr lang="en-US" dirty="0">
                <a:solidFill>
                  <a:schemeClr val="bg1"/>
                </a:solidFill>
                <a:latin typeface="Roboto Condensed" panose="02000000000000000000" pitchFamily="2" charset="0"/>
                <a:ea typeface="Roboto Condensed" panose="02000000000000000000" pitchFamily="2" charset="0"/>
                <a:cs typeface="Roboto condensed light"/>
              </a:rPr>
              <a:t>I</a:t>
            </a:r>
            <a:r>
              <a:rPr lang="en-US" sz="2000" dirty="0">
                <a:solidFill>
                  <a:schemeClr val="bg1"/>
                </a:solidFill>
                <a:latin typeface="Roboto Condensed" panose="02000000000000000000" pitchFamily="2" charset="0"/>
                <a:ea typeface="Roboto Condensed" panose="02000000000000000000" pitchFamily="2" charset="0"/>
                <a:cs typeface="Roboto condensed light"/>
              </a:rPr>
              <a:t>ntro</a:t>
            </a:r>
            <a:r>
              <a:rPr lang="en-US" dirty="0">
                <a:solidFill>
                  <a:schemeClr val="bg1"/>
                </a:solidFill>
                <a:latin typeface="Roboto Condensed" panose="02000000000000000000" pitchFamily="2" charset="0"/>
                <a:ea typeface="Roboto Condensed" panose="02000000000000000000" pitchFamily="2" charset="0"/>
                <a:cs typeface="Roboto condensed light"/>
              </a:rPr>
              <a:t>d</a:t>
            </a:r>
            <a:r>
              <a:rPr lang="en-US" sz="2000" dirty="0">
                <a:solidFill>
                  <a:schemeClr val="bg1"/>
                </a:solidFill>
                <a:latin typeface="Roboto Condensed" panose="02000000000000000000" pitchFamily="2" charset="0"/>
                <a:ea typeface="Roboto Condensed" panose="02000000000000000000" pitchFamily="2" charset="0"/>
                <a:cs typeface="Roboto condensed light"/>
              </a:rPr>
              <a:t>uct</a:t>
            </a:r>
            <a:r>
              <a:rPr lang="en-US" dirty="0">
                <a:solidFill>
                  <a:schemeClr val="bg1"/>
                </a:solidFill>
                <a:latin typeface="Roboto Condensed" panose="02000000000000000000" pitchFamily="2" charset="0"/>
                <a:ea typeface="Roboto Condensed" panose="02000000000000000000" pitchFamily="2" charset="0"/>
                <a:cs typeface="Roboto condensed light"/>
              </a:rPr>
              <a:t>i</a:t>
            </a:r>
            <a:r>
              <a:rPr lang="en-US" sz="2000" dirty="0">
                <a:solidFill>
                  <a:schemeClr val="bg1"/>
                </a:solidFill>
                <a:latin typeface="Roboto Condensed" panose="02000000000000000000" pitchFamily="2" charset="0"/>
                <a:ea typeface="Roboto Condensed" panose="02000000000000000000" pitchFamily="2" charset="0"/>
                <a:cs typeface="Roboto condensed light"/>
              </a:rPr>
              <a:t>on</a:t>
            </a:r>
          </a:p>
        </p:txBody>
      </p:sp>
      <p:sp>
        <p:nvSpPr>
          <p:cNvPr id="20" name="Oval 19"/>
          <p:cNvSpPr/>
          <p:nvPr/>
        </p:nvSpPr>
        <p:spPr>
          <a:xfrm>
            <a:off x="2736510"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Import to Product</a:t>
            </a:r>
          </a:p>
        </p:txBody>
      </p:sp>
      <p:sp>
        <p:nvSpPr>
          <p:cNvPr id="21" name="Oval 20"/>
          <p:cNvSpPr/>
          <p:nvPr/>
        </p:nvSpPr>
        <p:spPr>
          <a:xfrm>
            <a:off x="5010835"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Import to Export</a:t>
            </a:r>
            <a:endParaRPr lang="en-US" sz="2000" dirty="0">
              <a:latin typeface="Roboto Condensed" panose="02000000000000000000" pitchFamily="2" charset="0"/>
              <a:ea typeface="Roboto Condensed" panose="02000000000000000000" pitchFamily="2" charset="0"/>
            </a:endParaRPr>
          </a:p>
        </p:txBody>
      </p:sp>
      <p:sp>
        <p:nvSpPr>
          <p:cNvPr id="22" name="Oval 21"/>
          <p:cNvSpPr/>
          <p:nvPr/>
        </p:nvSpPr>
        <p:spPr>
          <a:xfrm>
            <a:off x="7285160" y="1881711"/>
            <a:ext cx="2104717" cy="2104717"/>
          </a:xfrm>
          <a:prstGeom prst="ellipse">
            <a:avLst/>
          </a:prstGeom>
          <a:solidFill>
            <a:srgbClr val="000000">
              <a:alpha val="60000"/>
            </a:srgb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Value added trade</a:t>
            </a:r>
          </a:p>
        </p:txBody>
      </p:sp>
      <p:sp>
        <p:nvSpPr>
          <p:cNvPr id="23" name="Oval 22"/>
          <p:cNvSpPr/>
          <p:nvPr/>
        </p:nvSpPr>
        <p:spPr>
          <a:xfrm>
            <a:off x="9559486" y="1881711"/>
            <a:ext cx="2104717" cy="2104717"/>
          </a:xfrm>
          <a:prstGeom prst="ellipse">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r>
              <a:rPr lang="en-US" sz="2000" dirty="0">
                <a:solidFill>
                  <a:schemeClr val="bg1"/>
                </a:solidFill>
                <a:latin typeface="Roboto Condensed" panose="02000000000000000000" pitchFamily="2" charset="0"/>
                <a:ea typeface="Roboto Condensed" panose="02000000000000000000" pitchFamily="2" charset="0"/>
                <a:cs typeface="Roboto condensed light"/>
              </a:rPr>
              <a:t>Conclusion</a:t>
            </a:r>
          </a:p>
        </p:txBody>
      </p:sp>
      <p:sp>
        <p:nvSpPr>
          <p:cNvPr id="24" name="Right Arrow 23"/>
          <p:cNvSpPr/>
          <p:nvPr/>
        </p:nvSpPr>
        <p:spPr>
          <a:xfrm>
            <a:off x="2600768"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5" name="Right Arrow 24"/>
          <p:cNvSpPr/>
          <p:nvPr/>
        </p:nvSpPr>
        <p:spPr>
          <a:xfrm>
            <a:off x="4876869"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6" name="Right Arrow 25"/>
          <p:cNvSpPr/>
          <p:nvPr/>
        </p:nvSpPr>
        <p:spPr>
          <a:xfrm>
            <a:off x="7156453"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7" name="Right Arrow 26"/>
          <p:cNvSpPr/>
          <p:nvPr/>
        </p:nvSpPr>
        <p:spPr>
          <a:xfrm>
            <a:off x="9427640" y="2894229"/>
            <a:ext cx="100099" cy="84012"/>
          </a:xfrm>
          <a:prstGeom prst="rightArrow">
            <a:avLst/>
          </a:prstGeom>
          <a:solidFill>
            <a:schemeClr val="bg1">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Tree>
    <p:extLst>
      <p:ext uri="{BB962C8B-B14F-4D97-AF65-F5344CB8AC3E}">
        <p14:creationId xmlns:p14="http://schemas.microsoft.com/office/powerpoint/2010/main" val="5852967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500" fill="hold"/>
                                        <p:tgtEl>
                                          <p:spTgt spid="19"/>
                                        </p:tgtEl>
                                        <p:attrNameLst>
                                          <p:attrName>ppt_w</p:attrName>
                                        </p:attrNameLst>
                                      </p:cBhvr>
                                      <p:tavLst>
                                        <p:tav tm="0">
                                          <p:val>
                                            <p:fltVal val="0"/>
                                          </p:val>
                                        </p:tav>
                                        <p:tav tm="100000">
                                          <p:val>
                                            <p:strVal val="#ppt_w"/>
                                          </p:val>
                                        </p:tav>
                                      </p:tavLst>
                                    </p:anim>
                                    <p:anim calcmode="lin" valueType="num">
                                      <p:cBhvr>
                                        <p:cTn id="12" dur="500" fill="hold"/>
                                        <p:tgtEl>
                                          <p:spTgt spid="19"/>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p:cTn id="16" dur="500" fill="hold"/>
                                        <p:tgtEl>
                                          <p:spTgt spid="20"/>
                                        </p:tgtEl>
                                        <p:attrNameLst>
                                          <p:attrName>ppt_w</p:attrName>
                                        </p:attrNameLst>
                                      </p:cBhvr>
                                      <p:tavLst>
                                        <p:tav tm="0">
                                          <p:val>
                                            <p:fltVal val="0"/>
                                          </p:val>
                                        </p:tav>
                                        <p:tav tm="100000">
                                          <p:val>
                                            <p:strVal val="#ppt_w"/>
                                          </p:val>
                                        </p:tav>
                                      </p:tavLst>
                                    </p:anim>
                                    <p:anim calcmode="lin" valueType="num">
                                      <p:cBhvr>
                                        <p:cTn id="17" dur="500" fill="hold"/>
                                        <p:tgtEl>
                                          <p:spTgt spid="20"/>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300"/>
                                        <p:tgtEl>
                                          <p:spTgt spid="24"/>
                                        </p:tgtEl>
                                      </p:cBhvr>
                                    </p:animEffect>
                                    <p:anim calcmode="lin" valueType="num">
                                      <p:cBhvr>
                                        <p:cTn id="37" dur="300" fill="hold"/>
                                        <p:tgtEl>
                                          <p:spTgt spid="24"/>
                                        </p:tgtEl>
                                        <p:attrNameLst>
                                          <p:attrName>ppt_x</p:attrName>
                                        </p:attrNameLst>
                                      </p:cBhvr>
                                      <p:tavLst>
                                        <p:tav tm="0">
                                          <p:val>
                                            <p:strVal val="#ppt_x"/>
                                          </p:val>
                                        </p:tav>
                                        <p:tav tm="100000">
                                          <p:val>
                                            <p:strVal val="#ppt_x"/>
                                          </p:val>
                                        </p:tav>
                                      </p:tavLst>
                                    </p:anim>
                                    <p:anim calcmode="lin" valueType="num">
                                      <p:cBhvr>
                                        <p:cTn id="38" dur="300" fill="hold"/>
                                        <p:tgtEl>
                                          <p:spTgt spid="24"/>
                                        </p:tgtEl>
                                        <p:attrNameLst>
                                          <p:attrName>ppt_y</p:attrName>
                                        </p:attrNameLst>
                                      </p:cBhvr>
                                      <p:tavLst>
                                        <p:tav tm="0">
                                          <p:val>
                                            <p:strVal val="#ppt_y+.1"/>
                                          </p:val>
                                        </p:tav>
                                        <p:tav tm="100000">
                                          <p:val>
                                            <p:strVal val="#ppt_y"/>
                                          </p:val>
                                        </p:tav>
                                      </p:tavLst>
                                    </p:anim>
                                  </p:childTnLst>
                                </p:cTn>
                              </p:par>
                            </p:childTnLst>
                          </p:cTn>
                        </p:par>
                        <p:par>
                          <p:cTn id="39" fill="hold">
                            <p:stCondLst>
                              <p:cond delay="330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300"/>
                                        <p:tgtEl>
                                          <p:spTgt spid="25"/>
                                        </p:tgtEl>
                                      </p:cBhvr>
                                    </p:animEffect>
                                    <p:anim calcmode="lin" valueType="num">
                                      <p:cBhvr>
                                        <p:cTn id="43" dur="300" fill="hold"/>
                                        <p:tgtEl>
                                          <p:spTgt spid="25"/>
                                        </p:tgtEl>
                                        <p:attrNameLst>
                                          <p:attrName>ppt_x</p:attrName>
                                        </p:attrNameLst>
                                      </p:cBhvr>
                                      <p:tavLst>
                                        <p:tav tm="0">
                                          <p:val>
                                            <p:strVal val="#ppt_x"/>
                                          </p:val>
                                        </p:tav>
                                        <p:tav tm="100000">
                                          <p:val>
                                            <p:strVal val="#ppt_x"/>
                                          </p:val>
                                        </p:tav>
                                      </p:tavLst>
                                    </p:anim>
                                    <p:anim calcmode="lin" valueType="num">
                                      <p:cBhvr>
                                        <p:cTn id="44" dur="3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3600"/>
                            </p:stCondLst>
                            <p:childTnLst>
                              <p:par>
                                <p:cTn id="46" presetID="42" presetClass="entr" presetSubtype="0" fill="hold" grpId="0" nodeType="after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fade">
                                      <p:cBhvr>
                                        <p:cTn id="48" dur="300"/>
                                        <p:tgtEl>
                                          <p:spTgt spid="26"/>
                                        </p:tgtEl>
                                      </p:cBhvr>
                                    </p:animEffect>
                                    <p:anim calcmode="lin" valueType="num">
                                      <p:cBhvr>
                                        <p:cTn id="49" dur="300" fill="hold"/>
                                        <p:tgtEl>
                                          <p:spTgt spid="26"/>
                                        </p:tgtEl>
                                        <p:attrNameLst>
                                          <p:attrName>ppt_x</p:attrName>
                                        </p:attrNameLst>
                                      </p:cBhvr>
                                      <p:tavLst>
                                        <p:tav tm="0">
                                          <p:val>
                                            <p:strVal val="#ppt_x"/>
                                          </p:val>
                                        </p:tav>
                                        <p:tav tm="100000">
                                          <p:val>
                                            <p:strVal val="#ppt_x"/>
                                          </p:val>
                                        </p:tav>
                                      </p:tavLst>
                                    </p:anim>
                                    <p:anim calcmode="lin" valueType="num">
                                      <p:cBhvr>
                                        <p:cTn id="50" dur="300" fill="hold"/>
                                        <p:tgtEl>
                                          <p:spTgt spid="26"/>
                                        </p:tgtEl>
                                        <p:attrNameLst>
                                          <p:attrName>ppt_y</p:attrName>
                                        </p:attrNameLst>
                                      </p:cBhvr>
                                      <p:tavLst>
                                        <p:tav tm="0">
                                          <p:val>
                                            <p:strVal val="#ppt_y+.1"/>
                                          </p:val>
                                        </p:tav>
                                        <p:tav tm="100000">
                                          <p:val>
                                            <p:strVal val="#ppt_y"/>
                                          </p:val>
                                        </p:tav>
                                      </p:tavLst>
                                    </p:anim>
                                  </p:childTnLst>
                                </p:cTn>
                              </p:par>
                            </p:childTnLst>
                          </p:cTn>
                        </p:par>
                        <p:par>
                          <p:cTn id="51" fill="hold">
                            <p:stCondLst>
                              <p:cond delay="3900"/>
                            </p:stCondLst>
                            <p:childTnLst>
                              <p:par>
                                <p:cTn id="52" presetID="42" presetClass="entr" presetSubtype="0" fill="hold" grpId="0"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300"/>
                                        <p:tgtEl>
                                          <p:spTgt spid="27"/>
                                        </p:tgtEl>
                                      </p:cBhvr>
                                    </p:animEffect>
                                    <p:anim calcmode="lin" valueType="num">
                                      <p:cBhvr>
                                        <p:cTn id="55" dur="300" fill="hold"/>
                                        <p:tgtEl>
                                          <p:spTgt spid="27"/>
                                        </p:tgtEl>
                                        <p:attrNameLst>
                                          <p:attrName>ppt_x</p:attrName>
                                        </p:attrNameLst>
                                      </p:cBhvr>
                                      <p:tavLst>
                                        <p:tav tm="0">
                                          <p:val>
                                            <p:strVal val="#ppt_x"/>
                                          </p:val>
                                        </p:tav>
                                        <p:tav tm="100000">
                                          <p:val>
                                            <p:strVal val="#ppt_x"/>
                                          </p:val>
                                        </p:tav>
                                      </p:tavLst>
                                    </p:anim>
                                    <p:anim calcmode="lin" valueType="num">
                                      <p:cBhvr>
                                        <p:cTn id="56" dur="300" fill="hold"/>
                                        <p:tgtEl>
                                          <p:spTgt spid="27"/>
                                        </p:tgtEl>
                                        <p:attrNameLst>
                                          <p:attrName>ppt_y</p:attrName>
                                        </p:attrNameLst>
                                      </p:cBhvr>
                                      <p:tavLst>
                                        <p:tav tm="0">
                                          <p:val>
                                            <p:strVal val="#ppt_y+.1"/>
                                          </p:val>
                                        </p:tav>
                                        <p:tav tm="100000">
                                          <p:val>
                                            <p:strVal val="#ppt_y"/>
                                          </p:val>
                                        </p:tav>
                                      </p:tavLst>
                                    </p:anim>
                                  </p:childTnLst>
                                </p:cTn>
                              </p:par>
                            </p:childTnLst>
                          </p:cTn>
                        </p:par>
                        <p:par>
                          <p:cTn id="57" fill="hold">
                            <p:stCondLst>
                              <p:cond delay="4200"/>
                            </p:stCondLst>
                            <p:childTnLst>
                              <p:par>
                                <p:cTn id="58" presetID="22" presetClass="entr" presetSubtype="8"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wipe(left)">
                                      <p:cBhvr>
                                        <p:cTn id="6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 grpId="0"/>
      <p:bldP spid="19" grpId="0" animBg="1"/>
      <p:bldP spid="20" grpId="0" animBg="1"/>
      <p:bldP spid="21" grpId="0" animBg="1"/>
      <p:bldP spid="22" grpId="0" animBg="1"/>
      <p:bldP spid="23" grpId="0" animBg="1"/>
      <p:bldP spid="24" grpId="0" animBg="1"/>
      <p:bldP spid="25" grpId="0" animBg="1"/>
      <p:bldP spid="26" grpId="0" animBg="1"/>
      <p:bldP spid="2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3190036" y="3382152"/>
            <a:ext cx="5977370" cy="3550277"/>
            <a:chOff x="1805736" y="3382152"/>
            <a:chExt cx="5977370" cy="3550277"/>
          </a:xfrm>
        </p:grpSpPr>
        <p:grpSp>
          <p:nvGrpSpPr>
            <p:cNvPr id="18" name="Group 17"/>
            <p:cNvGrpSpPr/>
            <p:nvPr/>
          </p:nvGrpSpPr>
          <p:grpSpPr>
            <a:xfrm>
              <a:off x="1805736" y="3979465"/>
              <a:ext cx="3087581" cy="2952964"/>
              <a:chOff x="369691" y="2275682"/>
              <a:chExt cx="1838305" cy="1758156"/>
            </a:xfrm>
          </p:grpSpPr>
          <p:sp>
            <p:nvSpPr>
              <p:cNvPr id="31" name="Freeform 5"/>
              <p:cNvSpPr>
                <a:spLocks/>
              </p:cNvSpPr>
              <p:nvPr/>
            </p:nvSpPr>
            <p:spPr bwMode="auto">
              <a:xfrm>
                <a:off x="1029914" y="3007142"/>
                <a:ext cx="675960" cy="695325"/>
              </a:xfrm>
              <a:custGeom>
                <a:avLst/>
                <a:gdLst>
                  <a:gd name="T0" fmla="*/ 484 w 615"/>
                  <a:gd name="T1" fmla="*/ 498 h 643"/>
                  <a:gd name="T2" fmla="*/ 144 w 615"/>
                  <a:gd name="T3" fmla="*/ 108 h 643"/>
                  <a:gd name="T4" fmla="*/ 484 w 615"/>
                  <a:gd name="T5" fmla="*/ 498 h 643"/>
                </a:gdLst>
                <a:ahLst/>
                <a:cxnLst>
                  <a:cxn ang="0">
                    <a:pos x="T0" y="T1"/>
                  </a:cxn>
                  <a:cxn ang="0">
                    <a:pos x="T2" y="T3"/>
                  </a:cxn>
                  <a:cxn ang="0">
                    <a:pos x="T4" y="T5"/>
                  </a:cxn>
                </a:cxnLst>
                <a:rect l="0" t="0" r="r" b="b"/>
                <a:pathLst>
                  <a:path w="615" h="643">
                    <a:moveTo>
                      <a:pt x="484" y="498"/>
                    </a:moveTo>
                    <a:cubicBezTo>
                      <a:pt x="615" y="363"/>
                      <a:pt x="250" y="0"/>
                      <a:pt x="144" y="108"/>
                    </a:cubicBezTo>
                    <a:cubicBezTo>
                      <a:pt x="0" y="257"/>
                      <a:pt x="342" y="643"/>
                      <a:pt x="484" y="498"/>
                    </a:cubicBezTo>
                    <a:close/>
                  </a:path>
                </a:pathLst>
              </a:custGeom>
              <a:solidFill>
                <a:srgbClr val="444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32" name="Freeform 6"/>
              <p:cNvSpPr>
                <a:spLocks/>
              </p:cNvSpPr>
              <p:nvPr/>
            </p:nvSpPr>
            <p:spPr bwMode="auto">
              <a:xfrm>
                <a:off x="1096169" y="2990850"/>
                <a:ext cx="617538" cy="644525"/>
              </a:xfrm>
              <a:custGeom>
                <a:avLst/>
                <a:gdLst>
                  <a:gd name="T0" fmla="*/ 449 w 571"/>
                  <a:gd name="T1" fmla="*/ 463 h 597"/>
                  <a:gd name="T2" fmla="*/ 134 w 571"/>
                  <a:gd name="T3" fmla="*/ 101 h 597"/>
                  <a:gd name="T4" fmla="*/ 449 w 571"/>
                  <a:gd name="T5" fmla="*/ 463 h 597"/>
                </a:gdLst>
                <a:ahLst/>
                <a:cxnLst>
                  <a:cxn ang="0">
                    <a:pos x="T0" y="T1"/>
                  </a:cxn>
                  <a:cxn ang="0">
                    <a:pos x="T2" y="T3"/>
                  </a:cxn>
                  <a:cxn ang="0">
                    <a:pos x="T4" y="T5"/>
                  </a:cxn>
                </a:cxnLst>
                <a:rect l="0" t="0" r="r" b="b"/>
                <a:pathLst>
                  <a:path w="571" h="597">
                    <a:moveTo>
                      <a:pt x="449" y="463"/>
                    </a:moveTo>
                    <a:cubicBezTo>
                      <a:pt x="571" y="337"/>
                      <a:pt x="232" y="0"/>
                      <a:pt x="134" y="101"/>
                    </a:cubicBezTo>
                    <a:cubicBezTo>
                      <a:pt x="0" y="238"/>
                      <a:pt x="318" y="597"/>
                      <a:pt x="449" y="463"/>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33" name="Freeform 7"/>
              <p:cNvSpPr>
                <a:spLocks/>
              </p:cNvSpPr>
              <p:nvPr/>
            </p:nvSpPr>
            <p:spPr bwMode="auto">
              <a:xfrm>
                <a:off x="1059657" y="2942431"/>
                <a:ext cx="690563" cy="808038"/>
              </a:xfrm>
              <a:custGeom>
                <a:avLst/>
                <a:gdLst>
                  <a:gd name="T0" fmla="*/ 249 w 435"/>
                  <a:gd name="T1" fmla="*/ 0 h 509"/>
                  <a:gd name="T2" fmla="*/ 0 w 435"/>
                  <a:gd name="T3" fmla="*/ 293 h 509"/>
                  <a:gd name="T4" fmla="*/ 0 w 435"/>
                  <a:gd name="T5" fmla="*/ 509 h 509"/>
                  <a:gd name="T6" fmla="*/ 147 w 435"/>
                  <a:gd name="T7" fmla="*/ 509 h 509"/>
                  <a:gd name="T8" fmla="*/ 435 w 435"/>
                  <a:gd name="T9" fmla="*/ 213 h 509"/>
                  <a:gd name="T10" fmla="*/ 249 w 435"/>
                  <a:gd name="T11" fmla="*/ 0 h 509"/>
                </a:gdLst>
                <a:ahLst/>
                <a:cxnLst>
                  <a:cxn ang="0">
                    <a:pos x="T0" y="T1"/>
                  </a:cxn>
                  <a:cxn ang="0">
                    <a:pos x="T2" y="T3"/>
                  </a:cxn>
                  <a:cxn ang="0">
                    <a:pos x="T4" y="T5"/>
                  </a:cxn>
                  <a:cxn ang="0">
                    <a:pos x="T6" y="T7"/>
                  </a:cxn>
                  <a:cxn ang="0">
                    <a:pos x="T8" y="T9"/>
                  </a:cxn>
                  <a:cxn ang="0">
                    <a:pos x="T10" y="T11"/>
                  </a:cxn>
                </a:cxnLst>
                <a:rect l="0" t="0" r="r" b="b"/>
                <a:pathLst>
                  <a:path w="435" h="509">
                    <a:moveTo>
                      <a:pt x="249" y="0"/>
                    </a:moveTo>
                    <a:lnTo>
                      <a:pt x="0" y="293"/>
                    </a:lnTo>
                    <a:lnTo>
                      <a:pt x="0" y="509"/>
                    </a:lnTo>
                    <a:lnTo>
                      <a:pt x="147" y="509"/>
                    </a:lnTo>
                    <a:lnTo>
                      <a:pt x="435" y="213"/>
                    </a:lnTo>
                    <a:lnTo>
                      <a:pt x="249" y="0"/>
                    </a:lnTo>
                    <a:close/>
                  </a:path>
                </a:pathLst>
              </a:custGeom>
              <a:solidFill>
                <a:srgbClr val="E7D1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34" name="Freeform 8"/>
              <p:cNvSpPr>
                <a:spLocks/>
              </p:cNvSpPr>
              <p:nvPr/>
            </p:nvSpPr>
            <p:spPr bwMode="auto">
              <a:xfrm>
                <a:off x="1005786" y="2994025"/>
                <a:ext cx="700088" cy="525463"/>
              </a:xfrm>
              <a:custGeom>
                <a:avLst/>
                <a:gdLst>
                  <a:gd name="T0" fmla="*/ 281 w 649"/>
                  <a:gd name="T1" fmla="*/ 89 h 486"/>
                  <a:gd name="T2" fmla="*/ 0 w 649"/>
                  <a:gd name="T3" fmla="*/ 387 h 486"/>
                  <a:gd name="T4" fmla="*/ 0 w 649"/>
                  <a:gd name="T5" fmla="*/ 469 h 486"/>
                  <a:gd name="T6" fmla="*/ 204 w 649"/>
                  <a:gd name="T7" fmla="*/ 250 h 486"/>
                  <a:gd name="T8" fmla="*/ 472 w 649"/>
                  <a:gd name="T9" fmla="*/ 486 h 486"/>
                  <a:gd name="T10" fmla="*/ 522 w 649"/>
                  <a:gd name="T11" fmla="*/ 435 h 486"/>
                  <a:gd name="T12" fmla="*/ 299 w 649"/>
                  <a:gd name="T13" fmla="*/ 225 h 486"/>
                  <a:gd name="T14" fmla="*/ 346 w 649"/>
                  <a:gd name="T15" fmla="*/ 192 h 486"/>
                  <a:gd name="T16" fmla="*/ 618 w 649"/>
                  <a:gd name="T17" fmla="*/ 336 h 486"/>
                  <a:gd name="T18" fmla="*/ 649 w 649"/>
                  <a:gd name="T19" fmla="*/ 305 h 486"/>
                  <a:gd name="T20" fmla="*/ 367 w 649"/>
                  <a:gd name="T21" fmla="*/ 0 h 486"/>
                  <a:gd name="T22" fmla="*/ 281 w 649"/>
                  <a:gd name="T23" fmla="*/ 8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9" h="486">
                    <a:moveTo>
                      <a:pt x="281" y="89"/>
                    </a:moveTo>
                    <a:cubicBezTo>
                      <a:pt x="0" y="387"/>
                      <a:pt x="0" y="387"/>
                      <a:pt x="0" y="387"/>
                    </a:cubicBezTo>
                    <a:cubicBezTo>
                      <a:pt x="0" y="469"/>
                      <a:pt x="0" y="469"/>
                      <a:pt x="0" y="469"/>
                    </a:cubicBezTo>
                    <a:cubicBezTo>
                      <a:pt x="204" y="250"/>
                      <a:pt x="204" y="250"/>
                      <a:pt x="204" y="250"/>
                    </a:cubicBezTo>
                    <a:cubicBezTo>
                      <a:pt x="472" y="486"/>
                      <a:pt x="472" y="486"/>
                      <a:pt x="472" y="486"/>
                    </a:cubicBezTo>
                    <a:cubicBezTo>
                      <a:pt x="522" y="435"/>
                      <a:pt x="522" y="435"/>
                      <a:pt x="522" y="435"/>
                    </a:cubicBezTo>
                    <a:cubicBezTo>
                      <a:pt x="425" y="396"/>
                      <a:pt x="328" y="304"/>
                      <a:pt x="299" y="225"/>
                    </a:cubicBezTo>
                    <a:cubicBezTo>
                      <a:pt x="281" y="172"/>
                      <a:pt x="311" y="151"/>
                      <a:pt x="346" y="192"/>
                    </a:cubicBezTo>
                    <a:cubicBezTo>
                      <a:pt x="424" y="282"/>
                      <a:pt x="496" y="325"/>
                      <a:pt x="618" y="336"/>
                    </a:cubicBezTo>
                    <a:cubicBezTo>
                      <a:pt x="649" y="305"/>
                      <a:pt x="649" y="305"/>
                      <a:pt x="649" y="305"/>
                    </a:cubicBezTo>
                    <a:cubicBezTo>
                      <a:pt x="367" y="0"/>
                      <a:pt x="367" y="0"/>
                      <a:pt x="367" y="0"/>
                    </a:cubicBezTo>
                    <a:lnTo>
                      <a:pt x="281" y="89"/>
                    </a:lnTo>
                    <a:close/>
                  </a:path>
                </a:pathLst>
              </a:custGeom>
              <a:solidFill>
                <a:srgbClr val="D5B2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35" name="Freeform 9"/>
              <p:cNvSpPr>
                <a:spLocks/>
              </p:cNvSpPr>
              <p:nvPr/>
            </p:nvSpPr>
            <p:spPr bwMode="auto">
              <a:xfrm>
                <a:off x="990600" y="3105150"/>
                <a:ext cx="588963" cy="712788"/>
              </a:xfrm>
              <a:custGeom>
                <a:avLst/>
                <a:gdLst>
                  <a:gd name="T0" fmla="*/ 231 w 546"/>
                  <a:gd name="T1" fmla="*/ 0 h 660"/>
                  <a:gd name="T2" fmla="*/ 0 w 546"/>
                  <a:gd name="T3" fmla="*/ 262 h 660"/>
                  <a:gd name="T4" fmla="*/ 0 w 546"/>
                  <a:gd name="T5" fmla="*/ 660 h 660"/>
                  <a:gd name="T6" fmla="*/ 255 w 546"/>
                  <a:gd name="T7" fmla="*/ 660 h 660"/>
                  <a:gd name="T8" fmla="*/ 546 w 546"/>
                  <a:gd name="T9" fmla="*/ 361 h 660"/>
                  <a:gd name="T10" fmla="*/ 326 w 546"/>
                  <a:gd name="T11" fmla="*/ 221 h 660"/>
                  <a:gd name="T12" fmla="*/ 231 w 546"/>
                  <a:gd name="T13" fmla="*/ 0 h 660"/>
                </a:gdLst>
                <a:ahLst/>
                <a:cxnLst>
                  <a:cxn ang="0">
                    <a:pos x="T0" y="T1"/>
                  </a:cxn>
                  <a:cxn ang="0">
                    <a:pos x="T2" y="T3"/>
                  </a:cxn>
                  <a:cxn ang="0">
                    <a:pos x="T4" y="T5"/>
                  </a:cxn>
                  <a:cxn ang="0">
                    <a:pos x="T6" y="T7"/>
                  </a:cxn>
                  <a:cxn ang="0">
                    <a:pos x="T8" y="T9"/>
                  </a:cxn>
                  <a:cxn ang="0">
                    <a:pos x="T10" y="T11"/>
                  </a:cxn>
                  <a:cxn ang="0">
                    <a:pos x="T12" y="T13"/>
                  </a:cxn>
                </a:cxnLst>
                <a:rect l="0" t="0" r="r" b="b"/>
                <a:pathLst>
                  <a:path w="546" h="660">
                    <a:moveTo>
                      <a:pt x="231" y="0"/>
                    </a:moveTo>
                    <a:cubicBezTo>
                      <a:pt x="0" y="262"/>
                      <a:pt x="0" y="262"/>
                      <a:pt x="0" y="262"/>
                    </a:cubicBezTo>
                    <a:cubicBezTo>
                      <a:pt x="0" y="660"/>
                      <a:pt x="0" y="660"/>
                      <a:pt x="0" y="660"/>
                    </a:cubicBezTo>
                    <a:cubicBezTo>
                      <a:pt x="255" y="660"/>
                      <a:pt x="255" y="660"/>
                      <a:pt x="255" y="660"/>
                    </a:cubicBezTo>
                    <a:cubicBezTo>
                      <a:pt x="546" y="361"/>
                      <a:pt x="546" y="361"/>
                      <a:pt x="546" y="361"/>
                    </a:cubicBezTo>
                    <a:cubicBezTo>
                      <a:pt x="451" y="329"/>
                      <a:pt x="378" y="282"/>
                      <a:pt x="326" y="221"/>
                    </a:cubicBezTo>
                    <a:cubicBezTo>
                      <a:pt x="275" y="160"/>
                      <a:pt x="243" y="86"/>
                      <a:pt x="231" y="0"/>
                    </a:cubicBezTo>
                    <a:close/>
                  </a:path>
                </a:pathLst>
              </a:custGeom>
              <a:solidFill>
                <a:srgbClr val="CFD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36" name="Freeform 10"/>
              <p:cNvSpPr>
                <a:spLocks/>
              </p:cNvSpPr>
              <p:nvPr/>
            </p:nvSpPr>
            <p:spPr bwMode="auto">
              <a:xfrm>
                <a:off x="369691" y="3146426"/>
                <a:ext cx="1165421" cy="887412"/>
              </a:xfrm>
              <a:custGeom>
                <a:avLst/>
                <a:gdLst>
                  <a:gd name="T0" fmla="*/ 164 w 504"/>
                  <a:gd name="T1" fmla="*/ 0 h 821"/>
                  <a:gd name="T2" fmla="*/ 0 w 504"/>
                  <a:gd name="T3" fmla="*/ 169 h 821"/>
                  <a:gd name="T4" fmla="*/ 0 w 504"/>
                  <a:gd name="T5" fmla="*/ 821 h 821"/>
                  <a:gd name="T6" fmla="*/ 86 w 504"/>
                  <a:gd name="T7" fmla="*/ 821 h 821"/>
                  <a:gd name="T8" fmla="*/ 504 w 504"/>
                  <a:gd name="T9" fmla="*/ 390 h 821"/>
                  <a:gd name="T10" fmla="*/ 267 w 504"/>
                  <a:gd name="T11" fmla="*/ 238 h 821"/>
                  <a:gd name="T12" fmla="*/ 164 w 504"/>
                  <a:gd name="T13" fmla="*/ 0 h 821"/>
                  <a:gd name="connsiteX0" fmla="*/ 14229 w 20975"/>
                  <a:gd name="connsiteY0" fmla="*/ 0 h 13186"/>
                  <a:gd name="connsiteX1" fmla="*/ 0 w 20975"/>
                  <a:gd name="connsiteY1" fmla="*/ 9555 h 13186"/>
                  <a:gd name="connsiteX2" fmla="*/ 10975 w 20975"/>
                  <a:gd name="connsiteY2" fmla="*/ 10000 h 13186"/>
                  <a:gd name="connsiteX3" fmla="*/ 12681 w 20975"/>
                  <a:gd name="connsiteY3" fmla="*/ 10000 h 13186"/>
                  <a:gd name="connsiteX4" fmla="*/ 20975 w 20975"/>
                  <a:gd name="connsiteY4" fmla="*/ 4750 h 13186"/>
                  <a:gd name="connsiteX5" fmla="*/ 16273 w 20975"/>
                  <a:gd name="connsiteY5" fmla="*/ 2899 h 13186"/>
                  <a:gd name="connsiteX6" fmla="*/ 14229 w 20975"/>
                  <a:gd name="connsiteY6" fmla="*/ 0 h 13186"/>
                  <a:gd name="connsiteX0" fmla="*/ 14229 w 20975"/>
                  <a:gd name="connsiteY0" fmla="*/ 0 h 10032"/>
                  <a:gd name="connsiteX1" fmla="*/ 0 w 20975"/>
                  <a:gd name="connsiteY1" fmla="*/ 9555 h 10032"/>
                  <a:gd name="connsiteX2" fmla="*/ 10975 w 20975"/>
                  <a:gd name="connsiteY2" fmla="*/ 10000 h 10032"/>
                  <a:gd name="connsiteX3" fmla="*/ 12681 w 20975"/>
                  <a:gd name="connsiteY3" fmla="*/ 10000 h 10032"/>
                  <a:gd name="connsiteX4" fmla="*/ 20975 w 20975"/>
                  <a:gd name="connsiteY4" fmla="*/ 4750 h 10032"/>
                  <a:gd name="connsiteX5" fmla="*/ 16273 w 20975"/>
                  <a:gd name="connsiteY5" fmla="*/ 2899 h 10032"/>
                  <a:gd name="connsiteX6" fmla="*/ 14229 w 20975"/>
                  <a:gd name="connsiteY6" fmla="*/ 0 h 10032"/>
                  <a:gd name="connsiteX0" fmla="*/ 14486 w 21232"/>
                  <a:gd name="connsiteY0" fmla="*/ 0 h 10017"/>
                  <a:gd name="connsiteX1" fmla="*/ 0 w 21232"/>
                  <a:gd name="connsiteY1" fmla="*/ 9765 h 10017"/>
                  <a:gd name="connsiteX2" fmla="*/ 11232 w 21232"/>
                  <a:gd name="connsiteY2" fmla="*/ 10000 h 10017"/>
                  <a:gd name="connsiteX3" fmla="*/ 12938 w 21232"/>
                  <a:gd name="connsiteY3" fmla="*/ 10000 h 10017"/>
                  <a:gd name="connsiteX4" fmla="*/ 21232 w 21232"/>
                  <a:gd name="connsiteY4" fmla="*/ 4750 h 10017"/>
                  <a:gd name="connsiteX5" fmla="*/ 16530 w 21232"/>
                  <a:gd name="connsiteY5" fmla="*/ 2899 h 10017"/>
                  <a:gd name="connsiteX6" fmla="*/ 14486 w 21232"/>
                  <a:gd name="connsiteY6" fmla="*/ 0 h 10017"/>
                  <a:gd name="connsiteX0" fmla="*/ 14486 w 21232"/>
                  <a:gd name="connsiteY0" fmla="*/ 0 h 10017"/>
                  <a:gd name="connsiteX1" fmla="*/ 0 w 21232"/>
                  <a:gd name="connsiteY1" fmla="*/ 9765 h 10017"/>
                  <a:gd name="connsiteX2" fmla="*/ 11232 w 21232"/>
                  <a:gd name="connsiteY2" fmla="*/ 10000 h 10017"/>
                  <a:gd name="connsiteX3" fmla="*/ 12938 w 21232"/>
                  <a:gd name="connsiteY3" fmla="*/ 10000 h 10017"/>
                  <a:gd name="connsiteX4" fmla="*/ 21232 w 21232"/>
                  <a:gd name="connsiteY4" fmla="*/ 4750 h 10017"/>
                  <a:gd name="connsiteX5" fmla="*/ 16530 w 21232"/>
                  <a:gd name="connsiteY5" fmla="*/ 2899 h 10017"/>
                  <a:gd name="connsiteX6" fmla="*/ 14486 w 21232"/>
                  <a:gd name="connsiteY6" fmla="*/ 0 h 10017"/>
                  <a:gd name="connsiteX0" fmla="*/ 14657 w 21403"/>
                  <a:gd name="connsiteY0" fmla="*/ 0 h 10000"/>
                  <a:gd name="connsiteX1" fmla="*/ 0 w 21403"/>
                  <a:gd name="connsiteY1" fmla="*/ 9923 h 10000"/>
                  <a:gd name="connsiteX2" fmla="*/ 11403 w 21403"/>
                  <a:gd name="connsiteY2" fmla="*/ 10000 h 10000"/>
                  <a:gd name="connsiteX3" fmla="*/ 13109 w 21403"/>
                  <a:gd name="connsiteY3" fmla="*/ 10000 h 10000"/>
                  <a:gd name="connsiteX4" fmla="*/ 21403 w 21403"/>
                  <a:gd name="connsiteY4" fmla="*/ 4750 h 10000"/>
                  <a:gd name="connsiteX5" fmla="*/ 16701 w 21403"/>
                  <a:gd name="connsiteY5" fmla="*/ 2899 h 10000"/>
                  <a:gd name="connsiteX6" fmla="*/ 14657 w 21403"/>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03" h="10000">
                    <a:moveTo>
                      <a:pt x="14657" y="0"/>
                    </a:moveTo>
                    <a:cubicBezTo>
                      <a:pt x="11403" y="2058"/>
                      <a:pt x="0" y="9923"/>
                      <a:pt x="0" y="9923"/>
                    </a:cubicBezTo>
                    <a:lnTo>
                      <a:pt x="11403" y="10000"/>
                    </a:lnTo>
                    <a:lnTo>
                      <a:pt x="13109" y="10000"/>
                    </a:lnTo>
                    <a:lnTo>
                      <a:pt x="21403" y="4750"/>
                    </a:lnTo>
                    <a:cubicBezTo>
                      <a:pt x="19379" y="4336"/>
                      <a:pt x="17812" y="3715"/>
                      <a:pt x="16701" y="2899"/>
                    </a:cubicBezTo>
                    <a:cubicBezTo>
                      <a:pt x="15609" y="2107"/>
                      <a:pt x="14935" y="1145"/>
                      <a:pt x="14657" y="0"/>
                    </a:cubicBezTo>
                    <a:close/>
                  </a:path>
                </a:pathLst>
              </a:custGeom>
              <a:solidFill>
                <a:srgbClr val="545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37" name="Oval 11"/>
              <p:cNvSpPr>
                <a:spLocks noChangeArrowheads="1"/>
              </p:cNvSpPr>
              <p:nvPr/>
            </p:nvSpPr>
            <p:spPr bwMode="auto">
              <a:xfrm>
                <a:off x="1380908" y="2548732"/>
                <a:ext cx="827088" cy="827088"/>
              </a:xfrm>
              <a:prstGeom prst="ellipse">
                <a:avLst/>
              </a:prstGeom>
              <a:solidFill>
                <a:srgbClr val="E7D1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38" name="Freeform 12"/>
              <p:cNvSpPr>
                <a:spLocks/>
              </p:cNvSpPr>
              <p:nvPr/>
            </p:nvSpPr>
            <p:spPr bwMode="auto">
              <a:xfrm>
                <a:off x="1724311" y="2275682"/>
                <a:ext cx="292100" cy="655638"/>
              </a:xfrm>
              <a:custGeom>
                <a:avLst/>
                <a:gdLst>
                  <a:gd name="T0" fmla="*/ 216 w 270"/>
                  <a:gd name="T1" fmla="*/ 24 h 606"/>
                  <a:gd name="T2" fmla="*/ 128 w 270"/>
                  <a:gd name="T3" fmla="*/ 25 h 606"/>
                  <a:gd name="T4" fmla="*/ 13 w 270"/>
                  <a:gd name="T5" fmla="*/ 143 h 606"/>
                  <a:gd name="T6" fmla="*/ 0 w 270"/>
                  <a:gd name="T7" fmla="*/ 435 h 606"/>
                  <a:gd name="T8" fmla="*/ 42 w 270"/>
                  <a:gd name="T9" fmla="*/ 472 h 606"/>
                  <a:gd name="T10" fmla="*/ 173 w 270"/>
                  <a:gd name="T11" fmla="*/ 606 h 606"/>
                  <a:gd name="T12" fmla="*/ 120 w 270"/>
                  <a:gd name="T13" fmla="*/ 395 h 606"/>
                  <a:gd name="T14" fmla="*/ 202 w 270"/>
                  <a:gd name="T15" fmla="*/ 258 h 606"/>
                  <a:gd name="T16" fmla="*/ 216 w 270"/>
                  <a:gd name="T17" fmla="*/ 24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606">
                    <a:moveTo>
                      <a:pt x="216" y="24"/>
                    </a:moveTo>
                    <a:cubicBezTo>
                      <a:pt x="191" y="0"/>
                      <a:pt x="152" y="1"/>
                      <a:pt x="128" y="25"/>
                    </a:cubicBezTo>
                    <a:cubicBezTo>
                      <a:pt x="13" y="143"/>
                      <a:pt x="13" y="143"/>
                      <a:pt x="13" y="143"/>
                    </a:cubicBezTo>
                    <a:cubicBezTo>
                      <a:pt x="0" y="435"/>
                      <a:pt x="0" y="435"/>
                      <a:pt x="0" y="435"/>
                    </a:cubicBezTo>
                    <a:cubicBezTo>
                      <a:pt x="0" y="437"/>
                      <a:pt x="41" y="471"/>
                      <a:pt x="42" y="472"/>
                    </a:cubicBezTo>
                    <a:cubicBezTo>
                      <a:pt x="173" y="606"/>
                      <a:pt x="173" y="606"/>
                      <a:pt x="173" y="606"/>
                    </a:cubicBezTo>
                    <a:cubicBezTo>
                      <a:pt x="192" y="465"/>
                      <a:pt x="151" y="414"/>
                      <a:pt x="120" y="395"/>
                    </a:cubicBezTo>
                    <a:cubicBezTo>
                      <a:pt x="202" y="258"/>
                      <a:pt x="202" y="258"/>
                      <a:pt x="202" y="258"/>
                    </a:cubicBezTo>
                    <a:cubicBezTo>
                      <a:pt x="270" y="189"/>
                      <a:pt x="268" y="76"/>
                      <a:pt x="216" y="24"/>
                    </a:cubicBezTo>
                    <a:close/>
                  </a:path>
                </a:pathLst>
              </a:custGeom>
              <a:solidFill>
                <a:srgbClr val="D5B2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39" name="Freeform 19"/>
              <p:cNvSpPr>
                <a:spLocks/>
              </p:cNvSpPr>
              <p:nvPr/>
            </p:nvSpPr>
            <p:spPr bwMode="auto">
              <a:xfrm>
                <a:off x="1544203" y="2676525"/>
                <a:ext cx="452438" cy="466725"/>
              </a:xfrm>
              <a:custGeom>
                <a:avLst/>
                <a:gdLst>
                  <a:gd name="T0" fmla="*/ 132 w 419"/>
                  <a:gd name="T1" fmla="*/ 30 h 432"/>
                  <a:gd name="T2" fmla="*/ 43 w 419"/>
                  <a:gd name="T3" fmla="*/ 271 h 432"/>
                  <a:gd name="T4" fmla="*/ 287 w 419"/>
                  <a:gd name="T5" fmla="*/ 402 h 432"/>
                  <a:gd name="T6" fmla="*/ 376 w 419"/>
                  <a:gd name="T7" fmla="*/ 161 h 432"/>
                  <a:gd name="T8" fmla="*/ 132 w 419"/>
                  <a:gd name="T9" fmla="*/ 30 h 432"/>
                </a:gdLst>
                <a:ahLst/>
                <a:cxnLst>
                  <a:cxn ang="0">
                    <a:pos x="T0" y="T1"/>
                  </a:cxn>
                  <a:cxn ang="0">
                    <a:pos x="T2" y="T3"/>
                  </a:cxn>
                  <a:cxn ang="0">
                    <a:pos x="T4" y="T5"/>
                  </a:cxn>
                  <a:cxn ang="0">
                    <a:pos x="T6" y="T7"/>
                  </a:cxn>
                  <a:cxn ang="0">
                    <a:pos x="T8" y="T9"/>
                  </a:cxn>
                </a:cxnLst>
                <a:rect l="0" t="0" r="r" b="b"/>
                <a:pathLst>
                  <a:path w="419" h="432">
                    <a:moveTo>
                      <a:pt x="132" y="30"/>
                    </a:moveTo>
                    <a:cubicBezTo>
                      <a:pt x="40" y="60"/>
                      <a:pt x="0" y="168"/>
                      <a:pt x="43" y="271"/>
                    </a:cubicBezTo>
                    <a:cubicBezTo>
                      <a:pt x="85" y="373"/>
                      <a:pt x="195" y="432"/>
                      <a:pt x="287" y="402"/>
                    </a:cubicBezTo>
                    <a:cubicBezTo>
                      <a:pt x="379" y="372"/>
                      <a:pt x="419" y="264"/>
                      <a:pt x="376" y="161"/>
                    </a:cubicBezTo>
                    <a:cubicBezTo>
                      <a:pt x="333" y="59"/>
                      <a:pt x="224" y="0"/>
                      <a:pt x="132" y="30"/>
                    </a:cubicBezTo>
                    <a:close/>
                  </a:path>
                </a:pathLst>
              </a:custGeom>
              <a:solidFill>
                <a:srgbClr val="D5B2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grpSp>
        <p:grpSp>
          <p:nvGrpSpPr>
            <p:cNvPr id="19" name="Group 18"/>
            <p:cNvGrpSpPr/>
            <p:nvPr/>
          </p:nvGrpSpPr>
          <p:grpSpPr>
            <a:xfrm>
              <a:off x="4428858" y="3382152"/>
              <a:ext cx="3354248" cy="2263718"/>
              <a:chOff x="3041166" y="2185411"/>
              <a:chExt cx="1997075" cy="1347788"/>
            </a:xfrm>
          </p:grpSpPr>
          <p:sp>
            <p:nvSpPr>
              <p:cNvPr id="24" name="Freeform 13"/>
              <p:cNvSpPr>
                <a:spLocks/>
              </p:cNvSpPr>
              <p:nvPr/>
            </p:nvSpPr>
            <p:spPr bwMode="auto">
              <a:xfrm>
                <a:off x="3041166" y="2185411"/>
                <a:ext cx="1997075" cy="1347788"/>
              </a:xfrm>
              <a:custGeom>
                <a:avLst/>
                <a:gdLst>
                  <a:gd name="T0" fmla="*/ 1849 w 1849"/>
                  <a:gd name="T1" fmla="*/ 1074 h 1248"/>
                  <a:gd name="T2" fmla="*/ 1849 w 1849"/>
                  <a:gd name="T3" fmla="*/ 174 h 1248"/>
                  <a:gd name="T4" fmla="*/ 1675 w 1849"/>
                  <a:gd name="T5" fmla="*/ 0 h 1248"/>
                  <a:gd name="T6" fmla="*/ 174 w 1849"/>
                  <a:gd name="T7" fmla="*/ 0 h 1248"/>
                  <a:gd name="T8" fmla="*/ 0 w 1849"/>
                  <a:gd name="T9" fmla="*/ 174 h 1248"/>
                  <a:gd name="T10" fmla="*/ 0 w 1849"/>
                  <a:gd name="T11" fmla="*/ 1074 h 1248"/>
                  <a:gd name="T12" fmla="*/ 174 w 1849"/>
                  <a:gd name="T13" fmla="*/ 1248 h 1248"/>
                  <a:gd name="T14" fmla="*/ 1675 w 1849"/>
                  <a:gd name="T15" fmla="*/ 1248 h 1248"/>
                  <a:gd name="T16" fmla="*/ 1849 w 1849"/>
                  <a:gd name="T17" fmla="*/ 107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9" h="1248">
                    <a:moveTo>
                      <a:pt x="1849" y="1074"/>
                    </a:moveTo>
                    <a:cubicBezTo>
                      <a:pt x="1849" y="174"/>
                      <a:pt x="1849" y="174"/>
                      <a:pt x="1849" y="174"/>
                    </a:cubicBezTo>
                    <a:cubicBezTo>
                      <a:pt x="1849" y="78"/>
                      <a:pt x="1771" y="0"/>
                      <a:pt x="1675" y="0"/>
                    </a:cubicBezTo>
                    <a:cubicBezTo>
                      <a:pt x="174" y="0"/>
                      <a:pt x="174" y="0"/>
                      <a:pt x="174" y="0"/>
                    </a:cubicBezTo>
                    <a:cubicBezTo>
                      <a:pt x="79" y="0"/>
                      <a:pt x="0" y="78"/>
                      <a:pt x="0" y="174"/>
                    </a:cubicBezTo>
                    <a:cubicBezTo>
                      <a:pt x="0" y="1074"/>
                      <a:pt x="0" y="1074"/>
                      <a:pt x="0" y="1074"/>
                    </a:cubicBezTo>
                    <a:cubicBezTo>
                      <a:pt x="0" y="1170"/>
                      <a:pt x="79" y="1248"/>
                      <a:pt x="174" y="1248"/>
                    </a:cubicBezTo>
                    <a:cubicBezTo>
                      <a:pt x="1675" y="1248"/>
                      <a:pt x="1675" y="1248"/>
                      <a:pt x="1675" y="1248"/>
                    </a:cubicBezTo>
                    <a:cubicBezTo>
                      <a:pt x="1771" y="1248"/>
                      <a:pt x="1849" y="1170"/>
                      <a:pt x="1849" y="1074"/>
                    </a:cubicBezTo>
                    <a:close/>
                  </a:path>
                </a:pathLst>
              </a:custGeom>
              <a:solidFill>
                <a:srgbClr val="000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25" name="Freeform 14"/>
              <p:cNvSpPr>
                <a:spLocks/>
              </p:cNvSpPr>
              <p:nvPr/>
            </p:nvSpPr>
            <p:spPr bwMode="auto">
              <a:xfrm>
                <a:off x="3388828" y="2185411"/>
                <a:ext cx="1649413" cy="915988"/>
              </a:xfrm>
              <a:custGeom>
                <a:avLst/>
                <a:gdLst>
                  <a:gd name="T0" fmla="*/ 1527 w 1527"/>
                  <a:gd name="T1" fmla="*/ 848 h 848"/>
                  <a:gd name="T2" fmla="*/ 0 w 1527"/>
                  <a:gd name="T3" fmla="*/ 0 h 848"/>
                  <a:gd name="T4" fmla="*/ 1352 w 1527"/>
                  <a:gd name="T5" fmla="*/ 0 h 848"/>
                  <a:gd name="T6" fmla="*/ 1527 w 1527"/>
                  <a:gd name="T7" fmla="*/ 174 h 848"/>
                  <a:gd name="T8" fmla="*/ 1527 w 1527"/>
                  <a:gd name="T9" fmla="*/ 848 h 848"/>
                </a:gdLst>
                <a:ahLst/>
                <a:cxnLst>
                  <a:cxn ang="0">
                    <a:pos x="T0" y="T1"/>
                  </a:cxn>
                  <a:cxn ang="0">
                    <a:pos x="T2" y="T3"/>
                  </a:cxn>
                  <a:cxn ang="0">
                    <a:pos x="T4" y="T5"/>
                  </a:cxn>
                  <a:cxn ang="0">
                    <a:pos x="T6" y="T7"/>
                  </a:cxn>
                  <a:cxn ang="0">
                    <a:pos x="T8" y="T9"/>
                  </a:cxn>
                </a:cxnLst>
                <a:rect l="0" t="0" r="r" b="b"/>
                <a:pathLst>
                  <a:path w="1527" h="848">
                    <a:moveTo>
                      <a:pt x="1527" y="848"/>
                    </a:moveTo>
                    <a:cubicBezTo>
                      <a:pt x="0" y="0"/>
                      <a:pt x="0" y="0"/>
                      <a:pt x="0" y="0"/>
                    </a:cubicBezTo>
                    <a:cubicBezTo>
                      <a:pt x="1352" y="0"/>
                      <a:pt x="1352" y="0"/>
                      <a:pt x="1352" y="0"/>
                    </a:cubicBezTo>
                    <a:cubicBezTo>
                      <a:pt x="1448" y="0"/>
                      <a:pt x="1527" y="78"/>
                      <a:pt x="1527" y="174"/>
                    </a:cubicBezTo>
                    <a:lnTo>
                      <a:pt x="1527" y="848"/>
                    </a:lnTo>
                    <a:close/>
                  </a:path>
                </a:pathLst>
              </a:custGeom>
              <a:solidFill>
                <a:srgbClr val="5E5D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26" name="Freeform 15"/>
              <p:cNvSpPr>
                <a:spLocks/>
              </p:cNvSpPr>
              <p:nvPr/>
            </p:nvSpPr>
            <p:spPr bwMode="auto">
              <a:xfrm>
                <a:off x="3352800" y="2192487"/>
                <a:ext cx="1457325" cy="1236663"/>
              </a:xfrm>
              <a:custGeom>
                <a:avLst/>
                <a:gdLst>
                  <a:gd name="T0" fmla="*/ 918 w 918"/>
                  <a:gd name="T1" fmla="*/ 0 h 779"/>
                  <a:gd name="T2" fmla="*/ 712 w 918"/>
                  <a:gd name="T3" fmla="*/ 347 h 779"/>
                  <a:gd name="T4" fmla="*/ 399 w 918"/>
                  <a:gd name="T5" fmla="*/ 389 h 779"/>
                  <a:gd name="T6" fmla="*/ 193 w 918"/>
                  <a:gd name="T7" fmla="*/ 779 h 779"/>
                  <a:gd name="T8" fmla="*/ 0 w 918"/>
                  <a:gd name="T9" fmla="*/ 779 h 779"/>
                  <a:gd name="T10" fmla="*/ 0 w 918"/>
                  <a:gd name="T11" fmla="*/ 725 h 779"/>
                  <a:gd name="T12" fmla="*/ 288 w 918"/>
                  <a:gd name="T13" fmla="*/ 303 h 779"/>
                  <a:gd name="T14" fmla="*/ 638 w 918"/>
                  <a:gd name="T15" fmla="*/ 264 h 779"/>
                  <a:gd name="T16" fmla="*/ 813 w 918"/>
                  <a:gd name="T17" fmla="*/ 0 h 779"/>
                  <a:gd name="T18" fmla="*/ 918 w 918"/>
                  <a:gd name="T19"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8" h="779">
                    <a:moveTo>
                      <a:pt x="918" y="0"/>
                    </a:moveTo>
                    <a:lnTo>
                      <a:pt x="712" y="347"/>
                    </a:lnTo>
                    <a:lnTo>
                      <a:pt x="399" y="389"/>
                    </a:lnTo>
                    <a:lnTo>
                      <a:pt x="193" y="779"/>
                    </a:lnTo>
                    <a:lnTo>
                      <a:pt x="0" y="779"/>
                    </a:lnTo>
                    <a:lnTo>
                      <a:pt x="0" y="725"/>
                    </a:lnTo>
                    <a:lnTo>
                      <a:pt x="288" y="303"/>
                    </a:lnTo>
                    <a:lnTo>
                      <a:pt x="638" y="264"/>
                    </a:lnTo>
                    <a:lnTo>
                      <a:pt x="813" y="0"/>
                    </a:lnTo>
                    <a:lnTo>
                      <a:pt x="918" y="0"/>
                    </a:lnTo>
                    <a:close/>
                  </a:path>
                </a:pathLst>
              </a:custGeom>
              <a:solidFill>
                <a:srgbClr val="000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27" name="Freeform 16"/>
              <p:cNvSpPr>
                <a:spLocks/>
              </p:cNvSpPr>
              <p:nvPr/>
            </p:nvSpPr>
            <p:spPr bwMode="auto">
              <a:xfrm>
                <a:off x="3371431" y="2289460"/>
                <a:ext cx="1547813" cy="1139690"/>
              </a:xfrm>
              <a:custGeom>
                <a:avLst/>
                <a:gdLst>
                  <a:gd name="T0" fmla="*/ 1432 w 1432"/>
                  <a:gd name="T1" fmla="*/ 1038 h 1042"/>
                  <a:gd name="T2" fmla="*/ 1432 w 1432"/>
                  <a:gd name="T3" fmla="*/ 4 h 1042"/>
                  <a:gd name="T4" fmla="*/ 1429 w 1432"/>
                  <a:gd name="T5" fmla="*/ 0 h 1042"/>
                  <a:gd name="T6" fmla="*/ 4 w 1432"/>
                  <a:gd name="T7" fmla="*/ 0 h 1042"/>
                  <a:gd name="T8" fmla="*/ 0 w 1432"/>
                  <a:gd name="T9" fmla="*/ 4 h 1042"/>
                  <a:gd name="T10" fmla="*/ 0 w 1432"/>
                  <a:gd name="T11" fmla="*/ 1038 h 1042"/>
                  <a:gd name="T12" fmla="*/ 4 w 1432"/>
                  <a:gd name="T13" fmla="*/ 1042 h 1042"/>
                  <a:gd name="T14" fmla="*/ 1429 w 1432"/>
                  <a:gd name="T15" fmla="*/ 1042 h 1042"/>
                  <a:gd name="T16" fmla="*/ 1432 w 1432"/>
                  <a:gd name="T17" fmla="*/ 103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2" h="1042">
                    <a:moveTo>
                      <a:pt x="1432" y="1038"/>
                    </a:moveTo>
                    <a:cubicBezTo>
                      <a:pt x="1432" y="4"/>
                      <a:pt x="1432" y="4"/>
                      <a:pt x="1432" y="4"/>
                    </a:cubicBezTo>
                    <a:cubicBezTo>
                      <a:pt x="1432" y="2"/>
                      <a:pt x="1431" y="0"/>
                      <a:pt x="1429" y="0"/>
                    </a:cubicBezTo>
                    <a:cubicBezTo>
                      <a:pt x="4" y="0"/>
                      <a:pt x="4" y="0"/>
                      <a:pt x="4" y="0"/>
                    </a:cubicBezTo>
                    <a:cubicBezTo>
                      <a:pt x="2" y="0"/>
                      <a:pt x="0" y="2"/>
                      <a:pt x="0" y="4"/>
                    </a:cubicBezTo>
                    <a:cubicBezTo>
                      <a:pt x="0" y="1038"/>
                      <a:pt x="0" y="1038"/>
                      <a:pt x="0" y="1038"/>
                    </a:cubicBezTo>
                    <a:cubicBezTo>
                      <a:pt x="0" y="1040"/>
                      <a:pt x="2" y="1042"/>
                      <a:pt x="4" y="1042"/>
                    </a:cubicBezTo>
                    <a:cubicBezTo>
                      <a:pt x="1429" y="1042"/>
                      <a:pt x="1429" y="1042"/>
                      <a:pt x="1429" y="1042"/>
                    </a:cubicBezTo>
                    <a:cubicBezTo>
                      <a:pt x="1431" y="1042"/>
                      <a:pt x="1432" y="1040"/>
                      <a:pt x="1432" y="10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28" name="Oval 18"/>
              <p:cNvSpPr>
                <a:spLocks noChangeArrowheads="1"/>
              </p:cNvSpPr>
              <p:nvPr/>
            </p:nvSpPr>
            <p:spPr bwMode="auto">
              <a:xfrm>
                <a:off x="3124200" y="2810093"/>
                <a:ext cx="96838" cy="98425"/>
              </a:xfrm>
              <a:prstGeom prst="ellipse">
                <a:avLst/>
              </a:prstGeom>
              <a:solidFill>
                <a:srgbClr val="5E5D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grpSp>
        <p:grpSp>
          <p:nvGrpSpPr>
            <p:cNvPr id="20" name="Group 19"/>
            <p:cNvGrpSpPr/>
            <p:nvPr/>
          </p:nvGrpSpPr>
          <p:grpSpPr>
            <a:xfrm>
              <a:off x="3663004" y="3957760"/>
              <a:ext cx="922882" cy="1493147"/>
              <a:chOff x="1463764" y="2275682"/>
              <a:chExt cx="549472" cy="889000"/>
            </a:xfrm>
          </p:grpSpPr>
          <p:sp>
            <p:nvSpPr>
              <p:cNvPr id="21" name="Freeform 20"/>
              <p:cNvSpPr>
                <a:spLocks/>
              </p:cNvSpPr>
              <p:nvPr/>
            </p:nvSpPr>
            <p:spPr bwMode="auto">
              <a:xfrm>
                <a:off x="1470311" y="2275682"/>
                <a:ext cx="542925" cy="592138"/>
              </a:xfrm>
              <a:custGeom>
                <a:avLst/>
                <a:gdLst>
                  <a:gd name="T0" fmla="*/ 449 w 503"/>
                  <a:gd name="T1" fmla="*/ 24 h 548"/>
                  <a:gd name="T2" fmla="*/ 361 w 503"/>
                  <a:gd name="T3" fmla="*/ 25 h 548"/>
                  <a:gd name="T4" fmla="*/ 69 w 503"/>
                  <a:gd name="T5" fmla="*/ 324 h 548"/>
                  <a:gd name="T6" fmla="*/ 43 w 503"/>
                  <a:gd name="T7" fmla="*/ 506 h 548"/>
                  <a:gd name="T8" fmla="*/ 43 w 503"/>
                  <a:gd name="T9" fmla="*/ 506 h 548"/>
                  <a:gd name="T10" fmla="*/ 196 w 503"/>
                  <a:gd name="T11" fmla="*/ 505 h 548"/>
                  <a:gd name="T12" fmla="*/ 436 w 503"/>
                  <a:gd name="T13" fmla="*/ 258 h 548"/>
                  <a:gd name="T14" fmla="*/ 449 w 503"/>
                  <a:gd name="T15" fmla="*/ 24 h 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3" h="548">
                    <a:moveTo>
                      <a:pt x="449" y="24"/>
                    </a:moveTo>
                    <a:cubicBezTo>
                      <a:pt x="425" y="0"/>
                      <a:pt x="385" y="0"/>
                      <a:pt x="361" y="25"/>
                    </a:cubicBezTo>
                    <a:cubicBezTo>
                      <a:pt x="69" y="324"/>
                      <a:pt x="69" y="324"/>
                      <a:pt x="69" y="324"/>
                    </a:cubicBezTo>
                    <a:cubicBezTo>
                      <a:pt x="28" y="367"/>
                      <a:pt x="0" y="464"/>
                      <a:pt x="43" y="506"/>
                    </a:cubicBezTo>
                    <a:cubicBezTo>
                      <a:pt x="43" y="506"/>
                      <a:pt x="43" y="506"/>
                      <a:pt x="43" y="506"/>
                    </a:cubicBezTo>
                    <a:cubicBezTo>
                      <a:pt x="85" y="548"/>
                      <a:pt x="154" y="547"/>
                      <a:pt x="196" y="505"/>
                    </a:cubicBezTo>
                    <a:cubicBezTo>
                      <a:pt x="436" y="258"/>
                      <a:pt x="436" y="258"/>
                      <a:pt x="436" y="258"/>
                    </a:cubicBezTo>
                    <a:cubicBezTo>
                      <a:pt x="503" y="189"/>
                      <a:pt x="502" y="75"/>
                      <a:pt x="449" y="24"/>
                    </a:cubicBezTo>
                    <a:close/>
                  </a:path>
                </a:pathLst>
              </a:custGeom>
              <a:solidFill>
                <a:srgbClr val="E7D1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22" name="Freeform 21"/>
              <p:cNvSpPr>
                <a:spLocks/>
              </p:cNvSpPr>
              <p:nvPr/>
            </p:nvSpPr>
            <p:spPr bwMode="auto">
              <a:xfrm>
                <a:off x="1463764" y="2655094"/>
                <a:ext cx="460375" cy="509588"/>
              </a:xfrm>
              <a:custGeom>
                <a:avLst/>
                <a:gdLst>
                  <a:gd name="T0" fmla="*/ 122 w 426"/>
                  <a:gd name="T1" fmla="*/ 33 h 472"/>
                  <a:gd name="T2" fmla="*/ 50 w 426"/>
                  <a:gd name="T3" fmla="*/ 295 h 472"/>
                  <a:gd name="T4" fmla="*/ 303 w 426"/>
                  <a:gd name="T5" fmla="*/ 439 h 472"/>
                  <a:gd name="T6" fmla="*/ 376 w 426"/>
                  <a:gd name="T7" fmla="*/ 176 h 472"/>
                  <a:gd name="T8" fmla="*/ 122 w 426"/>
                  <a:gd name="T9" fmla="*/ 33 h 472"/>
                </a:gdLst>
                <a:ahLst/>
                <a:cxnLst>
                  <a:cxn ang="0">
                    <a:pos x="T0" y="T1"/>
                  </a:cxn>
                  <a:cxn ang="0">
                    <a:pos x="T2" y="T3"/>
                  </a:cxn>
                  <a:cxn ang="0">
                    <a:pos x="T4" y="T5"/>
                  </a:cxn>
                  <a:cxn ang="0">
                    <a:pos x="T6" y="T7"/>
                  </a:cxn>
                  <a:cxn ang="0">
                    <a:pos x="T8" y="T9"/>
                  </a:cxn>
                </a:cxnLst>
                <a:rect l="0" t="0" r="r" b="b"/>
                <a:pathLst>
                  <a:path w="426" h="472">
                    <a:moveTo>
                      <a:pt x="122" y="33"/>
                    </a:moveTo>
                    <a:cubicBezTo>
                      <a:pt x="32" y="66"/>
                      <a:pt x="0" y="183"/>
                      <a:pt x="50" y="295"/>
                    </a:cubicBezTo>
                    <a:cubicBezTo>
                      <a:pt x="100" y="407"/>
                      <a:pt x="213" y="472"/>
                      <a:pt x="303" y="439"/>
                    </a:cubicBezTo>
                    <a:cubicBezTo>
                      <a:pt x="393" y="406"/>
                      <a:pt x="426" y="288"/>
                      <a:pt x="376" y="176"/>
                    </a:cubicBezTo>
                    <a:cubicBezTo>
                      <a:pt x="326" y="64"/>
                      <a:pt x="212" y="0"/>
                      <a:pt x="122" y="33"/>
                    </a:cubicBezTo>
                    <a:close/>
                  </a:path>
                </a:pathLst>
              </a:custGeom>
              <a:solidFill>
                <a:srgbClr val="E7D1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23" name="Freeform 22"/>
              <p:cNvSpPr>
                <a:spLocks/>
              </p:cNvSpPr>
              <p:nvPr/>
            </p:nvSpPr>
            <p:spPr bwMode="auto">
              <a:xfrm>
                <a:off x="1792573" y="2279651"/>
                <a:ext cx="144463" cy="146050"/>
              </a:xfrm>
              <a:custGeom>
                <a:avLst/>
                <a:gdLst>
                  <a:gd name="T0" fmla="*/ 0 w 134"/>
                  <a:gd name="T1" fmla="*/ 93 h 134"/>
                  <a:gd name="T2" fmla="*/ 95 w 134"/>
                  <a:gd name="T3" fmla="*/ 134 h 134"/>
                  <a:gd name="T4" fmla="*/ 92 w 134"/>
                  <a:gd name="T5" fmla="*/ 0 h 134"/>
                  <a:gd name="T6" fmla="*/ 0 w 134"/>
                  <a:gd name="T7" fmla="*/ 93 h 134"/>
                </a:gdLst>
                <a:ahLst/>
                <a:cxnLst>
                  <a:cxn ang="0">
                    <a:pos x="T0" y="T1"/>
                  </a:cxn>
                  <a:cxn ang="0">
                    <a:pos x="T2" y="T3"/>
                  </a:cxn>
                  <a:cxn ang="0">
                    <a:pos x="T4" y="T5"/>
                  </a:cxn>
                  <a:cxn ang="0">
                    <a:pos x="T6" y="T7"/>
                  </a:cxn>
                </a:cxnLst>
                <a:rect l="0" t="0" r="r" b="b"/>
                <a:pathLst>
                  <a:path w="134" h="134">
                    <a:moveTo>
                      <a:pt x="0" y="93"/>
                    </a:moveTo>
                    <a:cubicBezTo>
                      <a:pt x="41" y="117"/>
                      <a:pt x="60" y="126"/>
                      <a:pt x="95" y="134"/>
                    </a:cubicBezTo>
                    <a:cubicBezTo>
                      <a:pt x="134" y="94"/>
                      <a:pt x="129" y="18"/>
                      <a:pt x="92" y="0"/>
                    </a:cubicBezTo>
                    <a:cubicBezTo>
                      <a:pt x="70" y="8"/>
                      <a:pt x="18" y="72"/>
                      <a:pt x="0" y="93"/>
                    </a:cubicBezTo>
                    <a:close/>
                  </a:path>
                </a:pathLst>
              </a:custGeom>
              <a:solidFill>
                <a:srgbClr val="F7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grpSp>
      </p:grpSp>
      <p:grpSp>
        <p:nvGrpSpPr>
          <p:cNvPr id="42" name="Group 41"/>
          <p:cNvGrpSpPr/>
          <p:nvPr/>
        </p:nvGrpSpPr>
        <p:grpSpPr>
          <a:xfrm>
            <a:off x="6360056" y="1890224"/>
            <a:ext cx="3026290" cy="3580889"/>
            <a:chOff x="4975756" y="1890224"/>
            <a:chExt cx="3026290" cy="3580889"/>
          </a:xfrm>
        </p:grpSpPr>
        <p:sp>
          <p:nvSpPr>
            <p:cNvPr id="90" name="Freeform 17"/>
            <p:cNvSpPr>
              <a:spLocks/>
            </p:cNvSpPr>
            <p:nvPr/>
          </p:nvSpPr>
          <p:spPr bwMode="auto">
            <a:xfrm>
              <a:off x="4975756" y="3556912"/>
              <a:ext cx="2333043" cy="1914201"/>
            </a:xfrm>
            <a:custGeom>
              <a:avLst/>
              <a:gdLst>
                <a:gd name="T0" fmla="*/ 1287 w 1287"/>
                <a:gd name="T1" fmla="*/ 0 h 1042"/>
                <a:gd name="T2" fmla="*/ 1126 w 1287"/>
                <a:gd name="T3" fmla="*/ 0 h 1042"/>
                <a:gd name="T4" fmla="*/ 937 w 1287"/>
                <a:gd name="T5" fmla="*/ 286 h 1042"/>
                <a:gd name="T6" fmla="*/ 423 w 1287"/>
                <a:gd name="T7" fmla="*/ 343 h 1042"/>
                <a:gd name="T8" fmla="*/ 0 w 1287"/>
                <a:gd name="T9" fmla="*/ 963 h 1042"/>
                <a:gd name="T10" fmla="*/ 0 w 1287"/>
                <a:gd name="T11" fmla="*/ 1038 h 1042"/>
                <a:gd name="T12" fmla="*/ 3 w 1287"/>
                <a:gd name="T13" fmla="*/ 1042 h 1042"/>
                <a:gd name="T14" fmla="*/ 283 w 1287"/>
                <a:gd name="T15" fmla="*/ 1042 h 1042"/>
                <a:gd name="T16" fmla="*/ 586 w 1287"/>
                <a:gd name="T17" fmla="*/ 469 h 1042"/>
                <a:gd name="T18" fmla="*/ 1046 w 1287"/>
                <a:gd name="T19" fmla="*/ 408 h 1042"/>
                <a:gd name="T20" fmla="*/ 1287 w 1287"/>
                <a:gd name="T21" fmla="*/ 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7" h="1042">
                  <a:moveTo>
                    <a:pt x="1287" y="0"/>
                  </a:moveTo>
                  <a:cubicBezTo>
                    <a:pt x="1126" y="0"/>
                    <a:pt x="1126" y="0"/>
                    <a:pt x="1126" y="0"/>
                  </a:cubicBezTo>
                  <a:cubicBezTo>
                    <a:pt x="937" y="286"/>
                    <a:pt x="937" y="286"/>
                    <a:pt x="937" y="286"/>
                  </a:cubicBezTo>
                  <a:cubicBezTo>
                    <a:pt x="423" y="343"/>
                    <a:pt x="423" y="343"/>
                    <a:pt x="423" y="343"/>
                  </a:cubicBezTo>
                  <a:cubicBezTo>
                    <a:pt x="0" y="963"/>
                    <a:pt x="0" y="963"/>
                    <a:pt x="0" y="963"/>
                  </a:cubicBezTo>
                  <a:cubicBezTo>
                    <a:pt x="0" y="1038"/>
                    <a:pt x="0" y="1038"/>
                    <a:pt x="0" y="1038"/>
                  </a:cubicBezTo>
                  <a:cubicBezTo>
                    <a:pt x="0" y="1040"/>
                    <a:pt x="1" y="1042"/>
                    <a:pt x="3" y="1042"/>
                  </a:cubicBezTo>
                  <a:cubicBezTo>
                    <a:pt x="283" y="1042"/>
                    <a:pt x="283" y="1042"/>
                    <a:pt x="283" y="1042"/>
                  </a:cubicBezTo>
                  <a:cubicBezTo>
                    <a:pt x="586" y="469"/>
                    <a:pt x="586" y="469"/>
                    <a:pt x="586" y="469"/>
                  </a:cubicBezTo>
                  <a:cubicBezTo>
                    <a:pt x="1046" y="408"/>
                    <a:pt x="1046" y="408"/>
                    <a:pt x="1046" y="408"/>
                  </a:cubicBezTo>
                  <a:lnTo>
                    <a:pt x="1287"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91" name="Freeform 23"/>
            <p:cNvSpPr>
              <a:spLocks/>
            </p:cNvSpPr>
            <p:nvPr/>
          </p:nvSpPr>
          <p:spPr bwMode="auto">
            <a:xfrm>
              <a:off x="4975756" y="1890224"/>
              <a:ext cx="3026290" cy="3580886"/>
            </a:xfrm>
            <a:custGeom>
              <a:avLst/>
              <a:gdLst>
                <a:gd name="T0" fmla="*/ 1135 w 1135"/>
                <a:gd name="T1" fmla="*/ 185 h 1343"/>
                <a:gd name="T2" fmla="*/ 1133 w 1135"/>
                <a:gd name="T3" fmla="*/ 296 h 1343"/>
                <a:gd name="T4" fmla="*/ 1034 w 1135"/>
                <a:gd name="T5" fmla="*/ 242 h 1343"/>
                <a:gd name="T6" fmla="*/ 712 w 1135"/>
                <a:gd name="T7" fmla="*/ 857 h 1343"/>
                <a:gd name="T8" fmla="*/ 399 w 1135"/>
                <a:gd name="T9" fmla="*/ 903 h 1343"/>
                <a:gd name="T10" fmla="*/ 192 w 1135"/>
                <a:gd name="T11" fmla="*/ 1343 h 1343"/>
                <a:gd name="T12" fmla="*/ 0 w 1135"/>
                <a:gd name="T13" fmla="*/ 1343 h 1343"/>
                <a:gd name="T14" fmla="*/ 0 w 1135"/>
                <a:gd name="T15" fmla="*/ 1283 h 1343"/>
                <a:gd name="T16" fmla="*/ 287 w 1135"/>
                <a:gd name="T17" fmla="*/ 807 h 1343"/>
                <a:gd name="T18" fmla="*/ 637 w 1135"/>
                <a:gd name="T19" fmla="*/ 763 h 1343"/>
                <a:gd name="T20" fmla="*/ 965 w 1135"/>
                <a:gd name="T21" fmla="*/ 205 h 1343"/>
                <a:gd name="T22" fmla="*/ 867 w 1135"/>
                <a:gd name="T23" fmla="*/ 152 h 1343"/>
                <a:gd name="T24" fmla="*/ 1135 w 1135"/>
                <a:gd name="T25" fmla="*/ 0 h 1343"/>
                <a:gd name="T26" fmla="*/ 1135 w 1135"/>
                <a:gd name="T27" fmla="*/ 117 h 1343"/>
                <a:gd name="T28" fmla="*/ 1135 w 1135"/>
                <a:gd name="T29" fmla="*/ 185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5" h="1343">
                  <a:moveTo>
                    <a:pt x="1135" y="185"/>
                  </a:moveTo>
                  <a:lnTo>
                    <a:pt x="1133" y="296"/>
                  </a:lnTo>
                  <a:lnTo>
                    <a:pt x="1034" y="242"/>
                  </a:lnTo>
                  <a:lnTo>
                    <a:pt x="712" y="857"/>
                  </a:lnTo>
                  <a:lnTo>
                    <a:pt x="399" y="903"/>
                  </a:lnTo>
                  <a:lnTo>
                    <a:pt x="192" y="1343"/>
                  </a:lnTo>
                  <a:lnTo>
                    <a:pt x="0" y="1343"/>
                  </a:lnTo>
                  <a:lnTo>
                    <a:pt x="0" y="1283"/>
                  </a:lnTo>
                  <a:lnTo>
                    <a:pt x="287" y="807"/>
                  </a:lnTo>
                  <a:lnTo>
                    <a:pt x="637" y="763"/>
                  </a:lnTo>
                  <a:lnTo>
                    <a:pt x="965" y="205"/>
                  </a:lnTo>
                  <a:lnTo>
                    <a:pt x="867" y="152"/>
                  </a:lnTo>
                  <a:lnTo>
                    <a:pt x="1135" y="0"/>
                  </a:lnTo>
                  <a:lnTo>
                    <a:pt x="1135" y="117"/>
                  </a:lnTo>
                  <a:lnTo>
                    <a:pt x="1135" y="185"/>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grpSp>
      <p:grpSp>
        <p:nvGrpSpPr>
          <p:cNvPr id="4" name="Group 3"/>
          <p:cNvGrpSpPr/>
          <p:nvPr/>
        </p:nvGrpSpPr>
        <p:grpSpPr>
          <a:xfrm>
            <a:off x="7819967" y="3870758"/>
            <a:ext cx="2882926" cy="3586110"/>
            <a:chOff x="6861248" y="2767807"/>
            <a:chExt cx="1716456" cy="2135123"/>
          </a:xfrm>
        </p:grpSpPr>
        <p:sp>
          <p:nvSpPr>
            <p:cNvPr id="5" name="Freeform 25"/>
            <p:cNvSpPr>
              <a:spLocks/>
            </p:cNvSpPr>
            <p:nvPr/>
          </p:nvSpPr>
          <p:spPr bwMode="auto">
            <a:xfrm>
              <a:off x="7571506" y="3771292"/>
              <a:ext cx="576902" cy="489668"/>
            </a:xfrm>
            <a:custGeom>
              <a:avLst/>
              <a:gdLst>
                <a:gd name="T0" fmla="*/ 108 w 720"/>
                <a:gd name="T1" fmla="*/ 491 h 694"/>
                <a:gd name="T2" fmla="*/ 601 w 720"/>
                <a:gd name="T3" fmla="*/ 153 h 694"/>
                <a:gd name="T4" fmla="*/ 108 w 720"/>
                <a:gd name="T5" fmla="*/ 491 h 694"/>
                <a:gd name="connsiteX0" fmla="*/ 224 w 6709"/>
                <a:gd name="connsiteY0" fmla="*/ 5648 h 6535"/>
                <a:gd name="connsiteX1" fmla="*/ 6434 w 6709"/>
                <a:gd name="connsiteY1" fmla="*/ 587 h 6535"/>
                <a:gd name="connsiteX2" fmla="*/ 224 w 6709"/>
                <a:gd name="connsiteY2" fmla="*/ 5648 h 6535"/>
              </a:gdLst>
              <a:ahLst/>
              <a:cxnLst>
                <a:cxn ang="0">
                  <a:pos x="connsiteX0" y="connsiteY0"/>
                </a:cxn>
                <a:cxn ang="0">
                  <a:pos x="connsiteX1" y="connsiteY1"/>
                </a:cxn>
                <a:cxn ang="0">
                  <a:pos x="connsiteX2" y="connsiteY2"/>
                </a:cxn>
              </a:cxnLst>
              <a:rect l="l" t="t" r="r" b="b"/>
              <a:pathLst>
                <a:path w="6709" h="6535">
                  <a:moveTo>
                    <a:pt x="224" y="5648"/>
                  </a:moveTo>
                  <a:cubicBezTo>
                    <a:pt x="-1276" y="2910"/>
                    <a:pt x="5226" y="-1618"/>
                    <a:pt x="6434" y="587"/>
                  </a:cubicBezTo>
                  <a:cubicBezTo>
                    <a:pt x="8087" y="3584"/>
                    <a:pt x="1835" y="8573"/>
                    <a:pt x="224" y="5648"/>
                  </a:cubicBezTo>
                  <a:close/>
                </a:path>
              </a:pathLst>
            </a:custGeom>
            <a:solidFill>
              <a:srgbClr val="444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6" name="Freeform 26"/>
            <p:cNvSpPr>
              <a:spLocks/>
            </p:cNvSpPr>
            <p:nvPr/>
          </p:nvSpPr>
          <p:spPr bwMode="auto">
            <a:xfrm>
              <a:off x="7572194" y="3747066"/>
              <a:ext cx="539522" cy="433666"/>
            </a:xfrm>
            <a:custGeom>
              <a:avLst/>
              <a:gdLst>
                <a:gd name="T0" fmla="*/ 100 w 668"/>
                <a:gd name="T1" fmla="*/ 454 h 643"/>
                <a:gd name="T2" fmla="*/ 558 w 668"/>
                <a:gd name="T3" fmla="*/ 141 h 643"/>
                <a:gd name="T4" fmla="*/ 100 w 668"/>
                <a:gd name="T5" fmla="*/ 454 h 643"/>
                <a:gd name="connsiteX0" fmla="*/ 210 w 7158"/>
                <a:gd name="connsiteY0" fmla="*/ 5749 h 6629"/>
                <a:gd name="connsiteX1" fmla="*/ 6901 w 7158"/>
                <a:gd name="connsiteY1" fmla="*/ 572 h 6629"/>
                <a:gd name="connsiteX2" fmla="*/ 210 w 7158"/>
                <a:gd name="connsiteY2" fmla="*/ 5749 h 6629"/>
                <a:gd name="connsiteX0" fmla="*/ 281 w 10435"/>
                <a:gd name="connsiteY0" fmla="*/ 8015 h 9430"/>
                <a:gd name="connsiteX1" fmla="*/ 10090 w 10435"/>
                <a:gd name="connsiteY1" fmla="*/ 931 h 9430"/>
                <a:gd name="connsiteX2" fmla="*/ 281 w 10435"/>
                <a:gd name="connsiteY2" fmla="*/ 8015 h 9430"/>
              </a:gdLst>
              <a:ahLst/>
              <a:cxnLst>
                <a:cxn ang="0">
                  <a:pos x="connsiteX0" y="connsiteY0"/>
                </a:cxn>
                <a:cxn ang="0">
                  <a:pos x="connsiteX1" y="connsiteY1"/>
                </a:cxn>
                <a:cxn ang="0">
                  <a:pos x="connsiteX2" y="connsiteY2"/>
                </a:cxn>
              </a:cxnLst>
              <a:rect l="l" t="t" r="r" b="b"/>
              <a:pathLst>
                <a:path w="10435" h="9430">
                  <a:moveTo>
                    <a:pt x="281" y="8015"/>
                  </a:moveTo>
                  <a:cubicBezTo>
                    <a:pt x="-1810" y="3885"/>
                    <a:pt x="8418" y="-2377"/>
                    <a:pt x="10090" y="931"/>
                  </a:cubicBezTo>
                  <a:cubicBezTo>
                    <a:pt x="12391" y="5458"/>
                    <a:pt x="2540" y="12449"/>
                    <a:pt x="281" y="8015"/>
                  </a:cubicBez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r>
                <a:rPr lang="en-US" dirty="0">
                  <a:latin typeface="Arial" panose="020B0604020202020204" pitchFamily="34" charset="0"/>
                </a:rPr>
                <a:t>z</a:t>
              </a:r>
            </a:p>
          </p:txBody>
        </p:sp>
        <p:sp>
          <p:nvSpPr>
            <p:cNvPr id="7" name="Freeform 27"/>
            <p:cNvSpPr>
              <a:spLocks/>
            </p:cNvSpPr>
            <p:nvPr/>
          </p:nvSpPr>
          <p:spPr bwMode="auto">
            <a:xfrm>
              <a:off x="7501732" y="3550959"/>
              <a:ext cx="800100" cy="804863"/>
            </a:xfrm>
            <a:custGeom>
              <a:avLst/>
              <a:gdLst>
                <a:gd name="T0" fmla="*/ 270 w 504"/>
                <a:gd name="T1" fmla="*/ 0 h 507"/>
                <a:gd name="T2" fmla="*/ 504 w 504"/>
                <a:gd name="T3" fmla="*/ 411 h 507"/>
                <a:gd name="T4" fmla="*/ 479 w 504"/>
                <a:gd name="T5" fmla="*/ 507 h 507"/>
                <a:gd name="T6" fmla="*/ 136 w 504"/>
                <a:gd name="T7" fmla="*/ 424 h 507"/>
                <a:gd name="T8" fmla="*/ 0 w 504"/>
                <a:gd name="T9" fmla="*/ 184 h 507"/>
                <a:gd name="T10" fmla="*/ 270 w 504"/>
                <a:gd name="T11" fmla="*/ 0 h 507"/>
              </a:gdLst>
              <a:ahLst/>
              <a:cxnLst>
                <a:cxn ang="0">
                  <a:pos x="T0" y="T1"/>
                </a:cxn>
                <a:cxn ang="0">
                  <a:pos x="T2" y="T3"/>
                </a:cxn>
                <a:cxn ang="0">
                  <a:pos x="T4" y="T5"/>
                </a:cxn>
                <a:cxn ang="0">
                  <a:pos x="T6" y="T7"/>
                </a:cxn>
                <a:cxn ang="0">
                  <a:pos x="T8" y="T9"/>
                </a:cxn>
                <a:cxn ang="0">
                  <a:pos x="T10" y="T11"/>
                </a:cxn>
              </a:cxnLst>
              <a:rect l="0" t="0" r="r" b="b"/>
              <a:pathLst>
                <a:path w="504" h="507">
                  <a:moveTo>
                    <a:pt x="270" y="0"/>
                  </a:moveTo>
                  <a:lnTo>
                    <a:pt x="504" y="411"/>
                  </a:lnTo>
                  <a:lnTo>
                    <a:pt x="479" y="507"/>
                  </a:lnTo>
                  <a:lnTo>
                    <a:pt x="136" y="424"/>
                  </a:lnTo>
                  <a:lnTo>
                    <a:pt x="0" y="184"/>
                  </a:lnTo>
                  <a:lnTo>
                    <a:pt x="270" y="0"/>
                  </a:lnTo>
                  <a:close/>
                </a:path>
              </a:pathLst>
            </a:custGeom>
            <a:solidFill>
              <a:srgbClr val="E7D1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8" name="Freeform 28"/>
            <p:cNvSpPr>
              <a:spLocks/>
            </p:cNvSpPr>
            <p:nvPr/>
          </p:nvSpPr>
          <p:spPr bwMode="auto">
            <a:xfrm>
              <a:off x="7604126" y="3687763"/>
              <a:ext cx="717550" cy="655638"/>
            </a:xfrm>
            <a:custGeom>
              <a:avLst/>
              <a:gdLst>
                <a:gd name="T0" fmla="*/ 373 w 664"/>
                <a:gd name="T1" fmla="*/ 0 h 607"/>
                <a:gd name="T2" fmla="*/ 664 w 664"/>
                <a:gd name="T3" fmla="*/ 515 h 607"/>
                <a:gd name="T4" fmla="*/ 640 w 664"/>
                <a:gd name="T5" fmla="*/ 607 h 607"/>
                <a:gd name="T6" fmla="*/ 430 w 664"/>
                <a:gd name="T7" fmla="*/ 238 h 607"/>
                <a:gd name="T8" fmla="*/ 62 w 664"/>
                <a:gd name="T9" fmla="*/ 424 h 607"/>
                <a:gd name="T10" fmla="*/ 0 w 664"/>
                <a:gd name="T11" fmla="*/ 323 h 607"/>
                <a:gd name="T12" fmla="*/ 332 w 664"/>
                <a:gd name="T13" fmla="*/ 158 h 607"/>
                <a:gd name="T14" fmla="*/ 373 w 664"/>
                <a:gd name="T15" fmla="*/ 0 h 6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4" h="607">
                  <a:moveTo>
                    <a:pt x="373" y="0"/>
                  </a:moveTo>
                  <a:cubicBezTo>
                    <a:pt x="664" y="515"/>
                    <a:pt x="664" y="515"/>
                    <a:pt x="664" y="515"/>
                  </a:cubicBezTo>
                  <a:cubicBezTo>
                    <a:pt x="640" y="607"/>
                    <a:pt x="640" y="607"/>
                    <a:pt x="640" y="607"/>
                  </a:cubicBezTo>
                  <a:cubicBezTo>
                    <a:pt x="430" y="238"/>
                    <a:pt x="430" y="238"/>
                    <a:pt x="430" y="238"/>
                  </a:cubicBezTo>
                  <a:cubicBezTo>
                    <a:pt x="62" y="424"/>
                    <a:pt x="62" y="424"/>
                    <a:pt x="62" y="424"/>
                  </a:cubicBezTo>
                  <a:cubicBezTo>
                    <a:pt x="0" y="323"/>
                    <a:pt x="0" y="323"/>
                    <a:pt x="0" y="323"/>
                  </a:cubicBezTo>
                  <a:cubicBezTo>
                    <a:pt x="128" y="320"/>
                    <a:pt x="244" y="290"/>
                    <a:pt x="332" y="158"/>
                  </a:cubicBezTo>
                  <a:cubicBezTo>
                    <a:pt x="368" y="105"/>
                    <a:pt x="375" y="55"/>
                    <a:pt x="373" y="0"/>
                  </a:cubicBezTo>
                  <a:close/>
                </a:path>
              </a:pathLst>
            </a:custGeom>
            <a:solidFill>
              <a:srgbClr val="D5B2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9" name="Freeform 29"/>
            <p:cNvSpPr>
              <a:spLocks/>
            </p:cNvSpPr>
            <p:nvPr/>
          </p:nvSpPr>
          <p:spPr bwMode="auto">
            <a:xfrm>
              <a:off x="7594600" y="3787775"/>
              <a:ext cx="746125" cy="677863"/>
            </a:xfrm>
            <a:custGeom>
              <a:avLst/>
              <a:gdLst>
                <a:gd name="T0" fmla="*/ 458 w 690"/>
                <a:gd name="T1" fmla="*/ 0 h 628"/>
                <a:gd name="T2" fmla="*/ 690 w 690"/>
                <a:gd name="T3" fmla="*/ 408 h 628"/>
                <a:gd name="T4" fmla="*/ 633 w 690"/>
                <a:gd name="T5" fmla="*/ 628 h 628"/>
                <a:gd name="T6" fmla="*/ 107 w 690"/>
                <a:gd name="T7" fmla="*/ 501 h 628"/>
                <a:gd name="T8" fmla="*/ 0 w 690"/>
                <a:gd name="T9" fmla="*/ 313 h 628"/>
                <a:gd name="T10" fmla="*/ 287 w 690"/>
                <a:gd name="T11" fmla="*/ 219 h 628"/>
                <a:gd name="T12" fmla="*/ 458 w 690"/>
                <a:gd name="T13" fmla="*/ 0 h 628"/>
              </a:gdLst>
              <a:ahLst/>
              <a:cxnLst>
                <a:cxn ang="0">
                  <a:pos x="T0" y="T1"/>
                </a:cxn>
                <a:cxn ang="0">
                  <a:pos x="T2" y="T3"/>
                </a:cxn>
                <a:cxn ang="0">
                  <a:pos x="T4" y="T5"/>
                </a:cxn>
                <a:cxn ang="0">
                  <a:pos x="T6" y="T7"/>
                </a:cxn>
                <a:cxn ang="0">
                  <a:pos x="T8" y="T9"/>
                </a:cxn>
                <a:cxn ang="0">
                  <a:pos x="T10" y="T11"/>
                </a:cxn>
                <a:cxn ang="0">
                  <a:pos x="T12" y="T13"/>
                </a:cxn>
              </a:cxnLst>
              <a:rect l="0" t="0" r="r" b="b"/>
              <a:pathLst>
                <a:path w="690" h="628">
                  <a:moveTo>
                    <a:pt x="458" y="0"/>
                  </a:moveTo>
                  <a:cubicBezTo>
                    <a:pt x="690" y="408"/>
                    <a:pt x="690" y="408"/>
                    <a:pt x="690" y="408"/>
                  </a:cubicBezTo>
                  <a:cubicBezTo>
                    <a:pt x="633" y="628"/>
                    <a:pt x="633" y="628"/>
                    <a:pt x="633" y="628"/>
                  </a:cubicBezTo>
                  <a:cubicBezTo>
                    <a:pt x="107" y="501"/>
                    <a:pt x="107" y="501"/>
                    <a:pt x="107" y="501"/>
                  </a:cubicBezTo>
                  <a:cubicBezTo>
                    <a:pt x="0" y="313"/>
                    <a:pt x="0" y="313"/>
                    <a:pt x="0" y="313"/>
                  </a:cubicBezTo>
                  <a:cubicBezTo>
                    <a:pt x="115" y="305"/>
                    <a:pt x="211" y="273"/>
                    <a:pt x="287" y="219"/>
                  </a:cubicBezTo>
                  <a:cubicBezTo>
                    <a:pt x="362" y="167"/>
                    <a:pt x="418" y="93"/>
                    <a:pt x="458" y="0"/>
                  </a:cubicBezTo>
                  <a:close/>
                </a:path>
              </a:pathLst>
            </a:custGeom>
            <a:solidFill>
              <a:srgbClr val="CFD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10" name="Freeform 30"/>
            <p:cNvSpPr>
              <a:spLocks/>
            </p:cNvSpPr>
            <p:nvPr/>
          </p:nvSpPr>
          <p:spPr bwMode="auto">
            <a:xfrm>
              <a:off x="7594600" y="3829050"/>
              <a:ext cx="983104" cy="1073880"/>
            </a:xfrm>
            <a:custGeom>
              <a:avLst/>
              <a:gdLst>
                <a:gd name="T0" fmla="*/ 494 w 711"/>
                <a:gd name="T1" fmla="*/ 0 h 975"/>
                <a:gd name="T2" fmla="*/ 711 w 711"/>
                <a:gd name="T3" fmla="*/ 377 h 975"/>
                <a:gd name="T4" fmla="*/ 711 w 711"/>
                <a:gd name="T5" fmla="*/ 975 h 975"/>
                <a:gd name="T6" fmla="*/ 458 w 711"/>
                <a:gd name="T7" fmla="*/ 975 h 975"/>
                <a:gd name="T8" fmla="*/ 0 w 711"/>
                <a:gd name="T9" fmla="*/ 338 h 975"/>
                <a:gd name="T10" fmla="*/ 310 w 711"/>
                <a:gd name="T11" fmla="*/ 237 h 975"/>
                <a:gd name="T12" fmla="*/ 494 w 711"/>
                <a:gd name="T13" fmla="*/ 0 h 975"/>
                <a:gd name="connsiteX0" fmla="*/ 6948 w 12795"/>
                <a:gd name="connsiteY0" fmla="*/ 0 h 10777"/>
                <a:gd name="connsiteX1" fmla="*/ 12795 w 12795"/>
                <a:gd name="connsiteY1" fmla="*/ 7260 h 10777"/>
                <a:gd name="connsiteX2" fmla="*/ 10000 w 12795"/>
                <a:gd name="connsiteY2" fmla="*/ 10000 h 10777"/>
                <a:gd name="connsiteX3" fmla="*/ 6442 w 12795"/>
                <a:gd name="connsiteY3" fmla="*/ 10000 h 10777"/>
                <a:gd name="connsiteX4" fmla="*/ 0 w 12795"/>
                <a:gd name="connsiteY4" fmla="*/ 3467 h 10777"/>
                <a:gd name="connsiteX5" fmla="*/ 4360 w 12795"/>
                <a:gd name="connsiteY5" fmla="*/ 2431 h 10777"/>
                <a:gd name="connsiteX6" fmla="*/ 6948 w 12795"/>
                <a:gd name="connsiteY6" fmla="*/ 0 h 10777"/>
                <a:gd name="connsiteX0" fmla="*/ 6948 w 12795"/>
                <a:gd name="connsiteY0" fmla="*/ 0 h 10203"/>
                <a:gd name="connsiteX1" fmla="*/ 12795 w 12795"/>
                <a:gd name="connsiteY1" fmla="*/ 7260 h 10203"/>
                <a:gd name="connsiteX2" fmla="*/ 10000 w 12795"/>
                <a:gd name="connsiteY2" fmla="*/ 10000 h 10203"/>
                <a:gd name="connsiteX3" fmla="*/ 6442 w 12795"/>
                <a:gd name="connsiteY3" fmla="*/ 10000 h 10203"/>
                <a:gd name="connsiteX4" fmla="*/ 0 w 12795"/>
                <a:gd name="connsiteY4" fmla="*/ 3467 h 10203"/>
                <a:gd name="connsiteX5" fmla="*/ 4360 w 12795"/>
                <a:gd name="connsiteY5" fmla="*/ 2431 h 10203"/>
                <a:gd name="connsiteX6" fmla="*/ 6948 w 12795"/>
                <a:gd name="connsiteY6" fmla="*/ 0 h 1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95" h="10203">
                  <a:moveTo>
                    <a:pt x="6948" y="0"/>
                  </a:moveTo>
                  <a:cubicBezTo>
                    <a:pt x="10000" y="3867"/>
                    <a:pt x="12795" y="7260"/>
                    <a:pt x="12795" y="7260"/>
                  </a:cubicBezTo>
                  <a:cubicBezTo>
                    <a:pt x="12339" y="8979"/>
                    <a:pt x="11059" y="9543"/>
                    <a:pt x="10000" y="10000"/>
                  </a:cubicBezTo>
                  <a:cubicBezTo>
                    <a:pt x="8941" y="10457"/>
                    <a:pt x="6442" y="10000"/>
                    <a:pt x="6442" y="10000"/>
                  </a:cubicBezTo>
                  <a:lnTo>
                    <a:pt x="0" y="3467"/>
                  </a:lnTo>
                  <a:cubicBezTo>
                    <a:pt x="1758" y="3374"/>
                    <a:pt x="3207" y="3026"/>
                    <a:pt x="4360" y="2431"/>
                  </a:cubicBezTo>
                  <a:cubicBezTo>
                    <a:pt x="5485" y="1846"/>
                    <a:pt x="6343" y="1036"/>
                    <a:pt x="6948" y="0"/>
                  </a:cubicBezTo>
                  <a:close/>
                </a:path>
              </a:pathLst>
            </a:custGeom>
            <a:solidFill>
              <a:srgbClr val="5454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11" name="Freeform 31"/>
            <p:cNvSpPr>
              <a:spLocks/>
            </p:cNvSpPr>
            <p:nvPr/>
          </p:nvSpPr>
          <p:spPr bwMode="auto">
            <a:xfrm>
              <a:off x="6951735" y="3330068"/>
              <a:ext cx="530225" cy="563563"/>
            </a:xfrm>
            <a:custGeom>
              <a:avLst/>
              <a:gdLst>
                <a:gd name="T0" fmla="*/ 33 w 491"/>
                <a:gd name="T1" fmla="*/ 35 h 522"/>
                <a:gd name="T2" fmla="*/ 18 w 491"/>
                <a:gd name="T3" fmla="*/ 110 h 522"/>
                <a:gd name="T4" fmla="*/ 213 w 491"/>
                <a:gd name="T5" fmla="*/ 358 h 522"/>
                <a:gd name="T6" fmla="*/ 448 w 491"/>
                <a:gd name="T7" fmla="*/ 493 h 522"/>
                <a:gd name="T8" fmla="*/ 389 w 491"/>
                <a:gd name="T9" fmla="*/ 284 h 522"/>
                <a:gd name="T10" fmla="*/ 229 w 491"/>
                <a:gd name="T11" fmla="*/ 90 h 522"/>
                <a:gd name="T12" fmla="*/ 33 w 491"/>
                <a:gd name="T13" fmla="*/ 35 h 522"/>
              </a:gdLst>
              <a:ahLst/>
              <a:cxnLst>
                <a:cxn ang="0">
                  <a:pos x="T0" y="T1"/>
                </a:cxn>
                <a:cxn ang="0">
                  <a:pos x="T2" y="T3"/>
                </a:cxn>
                <a:cxn ang="0">
                  <a:pos x="T4" y="T5"/>
                </a:cxn>
                <a:cxn ang="0">
                  <a:pos x="T6" y="T7"/>
                </a:cxn>
                <a:cxn ang="0">
                  <a:pos x="T8" y="T9"/>
                </a:cxn>
                <a:cxn ang="0">
                  <a:pos x="T10" y="T11"/>
                </a:cxn>
                <a:cxn ang="0">
                  <a:pos x="T12" y="T13"/>
                </a:cxn>
              </a:cxnLst>
              <a:rect l="0" t="0" r="r" b="b"/>
              <a:pathLst>
                <a:path w="491" h="522">
                  <a:moveTo>
                    <a:pt x="33" y="35"/>
                  </a:moveTo>
                  <a:cubicBezTo>
                    <a:pt x="8" y="52"/>
                    <a:pt x="0" y="87"/>
                    <a:pt x="18" y="110"/>
                  </a:cubicBezTo>
                  <a:cubicBezTo>
                    <a:pt x="213" y="358"/>
                    <a:pt x="213" y="358"/>
                    <a:pt x="213" y="358"/>
                  </a:cubicBezTo>
                  <a:cubicBezTo>
                    <a:pt x="245" y="399"/>
                    <a:pt x="405" y="522"/>
                    <a:pt x="448" y="493"/>
                  </a:cubicBezTo>
                  <a:cubicBezTo>
                    <a:pt x="491" y="465"/>
                    <a:pt x="421" y="324"/>
                    <a:pt x="389" y="284"/>
                  </a:cubicBezTo>
                  <a:cubicBezTo>
                    <a:pt x="229" y="90"/>
                    <a:pt x="229" y="90"/>
                    <a:pt x="229" y="90"/>
                  </a:cubicBezTo>
                  <a:cubicBezTo>
                    <a:pt x="175" y="25"/>
                    <a:pt x="86" y="0"/>
                    <a:pt x="33" y="35"/>
                  </a:cubicBezTo>
                  <a:close/>
                </a:path>
              </a:pathLst>
            </a:custGeom>
            <a:solidFill>
              <a:srgbClr val="D5B2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12" name="Freeform 32"/>
            <p:cNvSpPr>
              <a:spLocks/>
            </p:cNvSpPr>
            <p:nvPr/>
          </p:nvSpPr>
          <p:spPr bwMode="auto">
            <a:xfrm>
              <a:off x="6955711" y="3391694"/>
              <a:ext cx="123825" cy="127000"/>
            </a:xfrm>
            <a:custGeom>
              <a:avLst/>
              <a:gdLst>
                <a:gd name="T0" fmla="*/ 69 w 114"/>
                <a:gd name="T1" fmla="*/ 117 h 117"/>
                <a:gd name="T2" fmla="*/ 114 w 114"/>
                <a:gd name="T3" fmla="*/ 49 h 117"/>
                <a:gd name="T4" fmla="*/ 0 w 114"/>
                <a:gd name="T5" fmla="*/ 27 h 117"/>
                <a:gd name="T6" fmla="*/ 69 w 114"/>
                <a:gd name="T7" fmla="*/ 117 h 117"/>
              </a:gdLst>
              <a:ahLst/>
              <a:cxnLst>
                <a:cxn ang="0">
                  <a:pos x="T0" y="T1"/>
                </a:cxn>
                <a:cxn ang="0">
                  <a:pos x="T2" y="T3"/>
                </a:cxn>
                <a:cxn ang="0">
                  <a:pos x="T4" y="T5"/>
                </a:cxn>
                <a:cxn ang="0">
                  <a:pos x="T6" y="T7"/>
                </a:cxn>
              </a:cxnLst>
              <a:rect l="0" t="0" r="r" b="b"/>
              <a:pathLst>
                <a:path w="114" h="117">
                  <a:moveTo>
                    <a:pt x="69" y="117"/>
                  </a:moveTo>
                  <a:cubicBezTo>
                    <a:pt x="97" y="87"/>
                    <a:pt x="101" y="77"/>
                    <a:pt x="114" y="49"/>
                  </a:cubicBezTo>
                  <a:cubicBezTo>
                    <a:pt x="87" y="9"/>
                    <a:pt x="22" y="0"/>
                    <a:pt x="0" y="27"/>
                  </a:cubicBezTo>
                  <a:cubicBezTo>
                    <a:pt x="5" y="48"/>
                    <a:pt x="54" y="104"/>
                    <a:pt x="69" y="117"/>
                  </a:cubicBezTo>
                  <a:close/>
                </a:path>
              </a:pathLst>
            </a:custGeom>
            <a:solidFill>
              <a:srgbClr val="E0BF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13" name="Freeform 33"/>
            <p:cNvSpPr>
              <a:spLocks/>
            </p:cNvSpPr>
            <p:nvPr/>
          </p:nvSpPr>
          <p:spPr bwMode="auto">
            <a:xfrm>
              <a:off x="6861248" y="2767807"/>
              <a:ext cx="1160463" cy="1247775"/>
            </a:xfrm>
            <a:custGeom>
              <a:avLst/>
              <a:gdLst>
                <a:gd name="T0" fmla="*/ 230 w 1075"/>
                <a:gd name="T1" fmla="*/ 102 h 1155"/>
                <a:gd name="T2" fmla="*/ 341 w 1075"/>
                <a:gd name="T3" fmla="*/ 330 h 1155"/>
                <a:gd name="T4" fmla="*/ 514 w 1075"/>
                <a:gd name="T5" fmla="*/ 306 h 1155"/>
                <a:gd name="T6" fmla="*/ 677 w 1075"/>
                <a:gd name="T7" fmla="*/ 255 h 1155"/>
                <a:gd name="T8" fmla="*/ 845 w 1075"/>
                <a:gd name="T9" fmla="*/ 244 h 1155"/>
                <a:gd name="T10" fmla="*/ 1021 w 1075"/>
                <a:gd name="T11" fmla="*/ 596 h 1155"/>
                <a:gd name="T12" fmla="*/ 1029 w 1075"/>
                <a:gd name="T13" fmla="*/ 992 h 1155"/>
                <a:gd name="T14" fmla="*/ 859 w 1075"/>
                <a:gd name="T15" fmla="*/ 1027 h 1155"/>
                <a:gd name="T16" fmla="*/ 638 w 1075"/>
                <a:gd name="T17" fmla="*/ 1092 h 1155"/>
                <a:gd name="T18" fmla="*/ 472 w 1075"/>
                <a:gd name="T19" fmla="*/ 969 h 1155"/>
                <a:gd name="T20" fmla="*/ 64 w 1075"/>
                <a:gd name="T21" fmla="*/ 183 h 1155"/>
                <a:gd name="T22" fmla="*/ 230 w 1075"/>
                <a:gd name="T23" fmla="*/ 102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5" h="1155">
                  <a:moveTo>
                    <a:pt x="230" y="102"/>
                  </a:moveTo>
                  <a:cubicBezTo>
                    <a:pt x="341" y="330"/>
                    <a:pt x="341" y="330"/>
                    <a:pt x="341" y="330"/>
                  </a:cubicBezTo>
                  <a:cubicBezTo>
                    <a:pt x="352" y="253"/>
                    <a:pt x="468" y="235"/>
                    <a:pt x="514" y="306"/>
                  </a:cubicBezTo>
                  <a:cubicBezTo>
                    <a:pt x="514" y="225"/>
                    <a:pt x="623" y="199"/>
                    <a:pt x="677" y="255"/>
                  </a:cubicBezTo>
                  <a:cubicBezTo>
                    <a:pt x="689" y="180"/>
                    <a:pt x="806" y="168"/>
                    <a:pt x="845" y="244"/>
                  </a:cubicBezTo>
                  <a:cubicBezTo>
                    <a:pt x="1021" y="596"/>
                    <a:pt x="1021" y="596"/>
                    <a:pt x="1021" y="596"/>
                  </a:cubicBezTo>
                  <a:cubicBezTo>
                    <a:pt x="1075" y="704"/>
                    <a:pt x="1058" y="918"/>
                    <a:pt x="1029" y="992"/>
                  </a:cubicBezTo>
                  <a:cubicBezTo>
                    <a:pt x="1001" y="1061"/>
                    <a:pt x="904" y="994"/>
                    <a:pt x="859" y="1027"/>
                  </a:cubicBezTo>
                  <a:cubicBezTo>
                    <a:pt x="783" y="1081"/>
                    <a:pt x="745" y="1155"/>
                    <a:pt x="638" y="1092"/>
                  </a:cubicBezTo>
                  <a:cubicBezTo>
                    <a:pt x="560" y="1046"/>
                    <a:pt x="499" y="1021"/>
                    <a:pt x="472" y="969"/>
                  </a:cubicBezTo>
                  <a:cubicBezTo>
                    <a:pt x="64" y="183"/>
                    <a:pt x="64" y="183"/>
                    <a:pt x="64" y="183"/>
                  </a:cubicBezTo>
                  <a:cubicBezTo>
                    <a:pt x="0" y="60"/>
                    <a:pt x="180" y="0"/>
                    <a:pt x="230" y="102"/>
                  </a:cubicBezTo>
                  <a:close/>
                </a:path>
              </a:pathLst>
            </a:custGeom>
            <a:solidFill>
              <a:srgbClr val="E7D1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14" name="Freeform 34"/>
            <p:cNvSpPr>
              <a:spLocks/>
            </p:cNvSpPr>
            <p:nvPr/>
          </p:nvSpPr>
          <p:spPr bwMode="auto">
            <a:xfrm>
              <a:off x="6902523" y="2804097"/>
              <a:ext cx="204788" cy="190500"/>
            </a:xfrm>
            <a:custGeom>
              <a:avLst/>
              <a:gdLst>
                <a:gd name="T0" fmla="*/ 171 w 190"/>
                <a:gd name="T1" fmla="*/ 75 h 177"/>
                <a:gd name="T2" fmla="*/ 190 w 190"/>
                <a:gd name="T3" fmla="*/ 115 h 177"/>
                <a:gd name="T4" fmla="*/ 63 w 190"/>
                <a:gd name="T5" fmla="*/ 177 h 177"/>
                <a:gd name="T6" fmla="*/ 45 w 190"/>
                <a:gd name="T7" fmla="*/ 140 h 177"/>
                <a:gd name="T8" fmla="*/ 171 w 190"/>
                <a:gd name="T9" fmla="*/ 75 h 177"/>
              </a:gdLst>
              <a:ahLst/>
              <a:cxnLst>
                <a:cxn ang="0">
                  <a:pos x="T0" y="T1"/>
                </a:cxn>
                <a:cxn ang="0">
                  <a:pos x="T2" y="T3"/>
                </a:cxn>
                <a:cxn ang="0">
                  <a:pos x="T4" y="T5"/>
                </a:cxn>
                <a:cxn ang="0">
                  <a:pos x="T6" y="T7"/>
                </a:cxn>
                <a:cxn ang="0">
                  <a:pos x="T8" y="T9"/>
                </a:cxn>
              </a:cxnLst>
              <a:rect l="0" t="0" r="r" b="b"/>
              <a:pathLst>
                <a:path w="190" h="177">
                  <a:moveTo>
                    <a:pt x="171" y="75"/>
                  </a:moveTo>
                  <a:cubicBezTo>
                    <a:pt x="190" y="115"/>
                    <a:pt x="190" y="115"/>
                    <a:pt x="190" y="115"/>
                  </a:cubicBezTo>
                  <a:cubicBezTo>
                    <a:pt x="161" y="144"/>
                    <a:pt x="115" y="169"/>
                    <a:pt x="63" y="177"/>
                  </a:cubicBezTo>
                  <a:cubicBezTo>
                    <a:pt x="45" y="140"/>
                    <a:pt x="45" y="140"/>
                    <a:pt x="45" y="140"/>
                  </a:cubicBezTo>
                  <a:cubicBezTo>
                    <a:pt x="0" y="49"/>
                    <a:pt x="133" y="0"/>
                    <a:pt x="171" y="75"/>
                  </a:cubicBezTo>
                  <a:close/>
                </a:path>
              </a:pathLst>
            </a:custGeom>
            <a:solidFill>
              <a:srgbClr val="F7EC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15" name="Freeform 35"/>
            <p:cNvSpPr>
              <a:spLocks/>
            </p:cNvSpPr>
            <p:nvPr/>
          </p:nvSpPr>
          <p:spPr bwMode="auto">
            <a:xfrm>
              <a:off x="7574493" y="3028173"/>
              <a:ext cx="88900" cy="144463"/>
            </a:xfrm>
            <a:custGeom>
              <a:avLst/>
              <a:gdLst>
                <a:gd name="T0" fmla="*/ 83 w 83"/>
                <a:gd name="T1" fmla="*/ 133 h 133"/>
                <a:gd name="T2" fmla="*/ 19 w 83"/>
                <a:gd name="T3" fmla="*/ 0 h 133"/>
                <a:gd name="T4" fmla="*/ 16 w 83"/>
                <a:gd name="T5" fmla="*/ 12 h 133"/>
                <a:gd name="T6" fmla="*/ 0 w 83"/>
                <a:gd name="T7" fmla="*/ 0 h 133"/>
                <a:gd name="T8" fmla="*/ 83 w 83"/>
                <a:gd name="T9" fmla="*/ 133 h 133"/>
              </a:gdLst>
              <a:ahLst/>
              <a:cxnLst>
                <a:cxn ang="0">
                  <a:pos x="T0" y="T1"/>
                </a:cxn>
                <a:cxn ang="0">
                  <a:pos x="T2" y="T3"/>
                </a:cxn>
                <a:cxn ang="0">
                  <a:pos x="T4" y="T5"/>
                </a:cxn>
                <a:cxn ang="0">
                  <a:pos x="T6" y="T7"/>
                </a:cxn>
                <a:cxn ang="0">
                  <a:pos x="T8" y="T9"/>
                </a:cxn>
              </a:cxnLst>
              <a:rect l="0" t="0" r="r" b="b"/>
              <a:pathLst>
                <a:path w="83" h="133">
                  <a:moveTo>
                    <a:pt x="83" y="133"/>
                  </a:moveTo>
                  <a:cubicBezTo>
                    <a:pt x="83" y="133"/>
                    <a:pt x="49" y="62"/>
                    <a:pt x="19" y="0"/>
                  </a:cubicBezTo>
                  <a:cubicBezTo>
                    <a:pt x="17" y="4"/>
                    <a:pt x="16" y="8"/>
                    <a:pt x="16" y="12"/>
                  </a:cubicBezTo>
                  <a:cubicBezTo>
                    <a:pt x="11" y="8"/>
                    <a:pt x="6" y="3"/>
                    <a:pt x="0" y="0"/>
                  </a:cubicBezTo>
                  <a:cubicBezTo>
                    <a:pt x="37" y="60"/>
                    <a:pt x="83" y="133"/>
                    <a:pt x="83" y="133"/>
                  </a:cubicBezTo>
                  <a:close/>
                </a:path>
              </a:pathLst>
            </a:custGeom>
            <a:solidFill>
              <a:srgbClr val="D5B2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16" name="Freeform 36"/>
            <p:cNvSpPr>
              <a:spLocks/>
            </p:cNvSpPr>
            <p:nvPr/>
          </p:nvSpPr>
          <p:spPr bwMode="auto">
            <a:xfrm>
              <a:off x="7224353" y="3111285"/>
              <a:ext cx="101600" cy="206375"/>
            </a:xfrm>
            <a:custGeom>
              <a:avLst/>
              <a:gdLst>
                <a:gd name="T0" fmla="*/ 0 w 94"/>
                <a:gd name="T1" fmla="*/ 20 h 191"/>
                <a:gd name="T2" fmla="*/ 6 w 94"/>
                <a:gd name="T3" fmla="*/ 0 h 191"/>
                <a:gd name="T4" fmla="*/ 94 w 94"/>
                <a:gd name="T5" fmla="*/ 191 h 191"/>
                <a:gd name="T6" fmla="*/ 0 w 94"/>
                <a:gd name="T7" fmla="*/ 22 h 191"/>
                <a:gd name="T8" fmla="*/ 0 w 94"/>
                <a:gd name="T9" fmla="*/ 20 h 191"/>
              </a:gdLst>
              <a:ahLst/>
              <a:cxnLst>
                <a:cxn ang="0">
                  <a:pos x="T0" y="T1"/>
                </a:cxn>
                <a:cxn ang="0">
                  <a:pos x="T2" y="T3"/>
                </a:cxn>
                <a:cxn ang="0">
                  <a:pos x="T4" y="T5"/>
                </a:cxn>
                <a:cxn ang="0">
                  <a:pos x="T6" y="T7"/>
                </a:cxn>
                <a:cxn ang="0">
                  <a:pos x="T8" y="T9"/>
                </a:cxn>
              </a:cxnLst>
              <a:rect l="0" t="0" r="r" b="b"/>
              <a:pathLst>
                <a:path w="94" h="191">
                  <a:moveTo>
                    <a:pt x="0" y="20"/>
                  </a:moveTo>
                  <a:cubicBezTo>
                    <a:pt x="1" y="13"/>
                    <a:pt x="3" y="6"/>
                    <a:pt x="6" y="0"/>
                  </a:cubicBezTo>
                  <a:cubicBezTo>
                    <a:pt x="39" y="71"/>
                    <a:pt x="94" y="191"/>
                    <a:pt x="94" y="191"/>
                  </a:cubicBezTo>
                  <a:cubicBezTo>
                    <a:pt x="94" y="191"/>
                    <a:pt x="26" y="73"/>
                    <a:pt x="0" y="22"/>
                  </a:cubicBezTo>
                  <a:cubicBezTo>
                    <a:pt x="0" y="23"/>
                    <a:pt x="0" y="22"/>
                    <a:pt x="0" y="20"/>
                  </a:cubicBezTo>
                  <a:close/>
                </a:path>
              </a:pathLst>
            </a:custGeom>
            <a:solidFill>
              <a:srgbClr val="D5B2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17" name="Freeform 37"/>
            <p:cNvSpPr>
              <a:spLocks/>
            </p:cNvSpPr>
            <p:nvPr/>
          </p:nvSpPr>
          <p:spPr bwMode="auto">
            <a:xfrm>
              <a:off x="7391139" y="3074194"/>
              <a:ext cx="109538" cy="177800"/>
            </a:xfrm>
            <a:custGeom>
              <a:avLst/>
              <a:gdLst>
                <a:gd name="T0" fmla="*/ 0 w 101"/>
                <a:gd name="T1" fmla="*/ 0 h 164"/>
                <a:gd name="T2" fmla="*/ 24 w 101"/>
                <a:gd name="T3" fmla="*/ 25 h 164"/>
                <a:gd name="T4" fmla="*/ 25 w 101"/>
                <a:gd name="T5" fmla="*/ 10 h 164"/>
                <a:gd name="T6" fmla="*/ 101 w 101"/>
                <a:gd name="T7" fmla="*/ 164 h 164"/>
                <a:gd name="T8" fmla="*/ 0 w 101"/>
                <a:gd name="T9" fmla="*/ 0 h 164"/>
              </a:gdLst>
              <a:ahLst/>
              <a:cxnLst>
                <a:cxn ang="0">
                  <a:pos x="T0" y="T1"/>
                </a:cxn>
                <a:cxn ang="0">
                  <a:pos x="T2" y="T3"/>
                </a:cxn>
                <a:cxn ang="0">
                  <a:pos x="T4" y="T5"/>
                </a:cxn>
                <a:cxn ang="0">
                  <a:pos x="T6" y="T7"/>
                </a:cxn>
                <a:cxn ang="0">
                  <a:pos x="T8" y="T9"/>
                </a:cxn>
              </a:cxnLst>
              <a:rect l="0" t="0" r="r" b="b"/>
              <a:pathLst>
                <a:path w="101" h="164">
                  <a:moveTo>
                    <a:pt x="0" y="0"/>
                  </a:moveTo>
                  <a:cubicBezTo>
                    <a:pt x="9" y="7"/>
                    <a:pt x="17" y="15"/>
                    <a:pt x="24" y="25"/>
                  </a:cubicBezTo>
                  <a:cubicBezTo>
                    <a:pt x="24" y="20"/>
                    <a:pt x="25" y="15"/>
                    <a:pt x="25" y="10"/>
                  </a:cubicBezTo>
                  <a:cubicBezTo>
                    <a:pt x="59" y="79"/>
                    <a:pt x="101" y="164"/>
                    <a:pt x="101" y="164"/>
                  </a:cubicBezTo>
                  <a:cubicBezTo>
                    <a:pt x="101" y="164"/>
                    <a:pt x="38" y="63"/>
                    <a:pt x="0" y="0"/>
                  </a:cubicBezTo>
                  <a:close/>
                </a:path>
              </a:pathLst>
            </a:custGeom>
            <a:solidFill>
              <a:srgbClr val="D5B2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grpSp>
      <p:sp>
        <p:nvSpPr>
          <p:cNvPr id="29" name="Title 28"/>
          <p:cNvSpPr>
            <a:spLocks noGrp="1"/>
          </p:cNvSpPr>
          <p:nvPr>
            <p:ph type="title"/>
          </p:nvPr>
        </p:nvSpPr>
        <p:spPr/>
        <p:txBody>
          <a:bodyPr>
            <a:normAutofit/>
          </a:bodyPr>
          <a:lstStyle/>
          <a:p>
            <a:r>
              <a:rPr lang="en-US" dirty="0"/>
              <a:t>Conclusion</a:t>
            </a:r>
          </a:p>
        </p:txBody>
      </p:sp>
      <p:sp>
        <p:nvSpPr>
          <p:cNvPr id="92" name="TextBox 91"/>
          <p:cNvSpPr txBox="1"/>
          <p:nvPr/>
        </p:nvSpPr>
        <p:spPr>
          <a:xfrm>
            <a:off x="402704" y="499045"/>
            <a:ext cx="2378596"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grpSp>
        <p:nvGrpSpPr>
          <p:cNvPr id="3" name="Group 2"/>
          <p:cNvGrpSpPr/>
          <p:nvPr/>
        </p:nvGrpSpPr>
        <p:grpSpPr>
          <a:xfrm>
            <a:off x="889512" y="1594312"/>
            <a:ext cx="3183560" cy="795536"/>
            <a:chOff x="368812" y="3092912"/>
            <a:chExt cx="3183560" cy="795536"/>
          </a:xfrm>
        </p:grpSpPr>
        <p:grpSp>
          <p:nvGrpSpPr>
            <p:cNvPr id="76" name="Group 75"/>
            <p:cNvGrpSpPr/>
            <p:nvPr/>
          </p:nvGrpSpPr>
          <p:grpSpPr>
            <a:xfrm>
              <a:off x="368812" y="3092912"/>
              <a:ext cx="3183560" cy="795536"/>
              <a:chOff x="399088" y="3638810"/>
              <a:chExt cx="3183560" cy="795536"/>
            </a:xfrm>
          </p:grpSpPr>
          <p:sp>
            <p:nvSpPr>
              <p:cNvPr id="69" name="Oval 68"/>
              <p:cNvSpPr>
                <a:spLocks noChangeAspect="1"/>
              </p:cNvSpPr>
              <p:nvPr/>
            </p:nvSpPr>
            <p:spPr>
              <a:xfrm>
                <a:off x="399088" y="3645595"/>
                <a:ext cx="551992" cy="5519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F33745"/>
                  </a:solidFill>
                  <a:latin typeface="FontAwesome" pitchFamily="2" charset="0"/>
                </a:endParaRPr>
              </a:p>
            </p:txBody>
          </p:sp>
          <p:sp>
            <p:nvSpPr>
              <p:cNvPr id="70" name="Text Placeholder 32"/>
              <p:cNvSpPr txBox="1">
                <a:spLocks/>
              </p:cNvSpPr>
              <p:nvPr/>
            </p:nvSpPr>
            <p:spPr>
              <a:xfrm>
                <a:off x="1107199" y="3872119"/>
                <a:ext cx="2475449"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200" dirty="0">
                    <a:solidFill>
                      <a:prstClr val="white">
                        <a:lumMod val="75000"/>
                      </a:prstClr>
                    </a:solidFill>
                    <a:latin typeface="Arial" panose="020B0604020202020204" pitchFamily="34" charset="0"/>
                  </a:rPr>
                  <a:t>The nature and impact of </a:t>
                </a:r>
                <a:r>
                  <a:rPr lang="en-US" sz="1200" dirty="0" err="1">
                    <a:solidFill>
                      <a:prstClr val="white">
                        <a:lumMod val="75000"/>
                      </a:prstClr>
                    </a:solidFill>
                    <a:latin typeface="Arial" panose="020B0604020202020204" pitchFamily="34" charset="0"/>
                  </a:rPr>
                  <a:t>globalisation</a:t>
                </a:r>
                <a:r>
                  <a:rPr lang="en-US" sz="1200" dirty="0">
                    <a:solidFill>
                      <a:prstClr val="white">
                        <a:lumMod val="75000"/>
                      </a:prstClr>
                    </a:solidFill>
                    <a:latin typeface="Arial" panose="020B0604020202020204" pitchFamily="34" charset="0"/>
                  </a:rPr>
                  <a:t> changed radically between 1985 and 1995; the </a:t>
                </a:r>
                <a:r>
                  <a:rPr lang="en-US" sz="1200" dirty="0" err="1">
                    <a:solidFill>
                      <a:prstClr val="white">
                        <a:lumMod val="75000"/>
                      </a:prstClr>
                    </a:solidFill>
                    <a:latin typeface="Arial" panose="020B0604020202020204" pitchFamily="34" charset="0"/>
                  </a:rPr>
                  <a:t>internationalisation</a:t>
                </a:r>
                <a:r>
                  <a:rPr lang="en-US" sz="1200" dirty="0">
                    <a:solidFill>
                      <a:prstClr val="white">
                        <a:lumMod val="75000"/>
                      </a:prstClr>
                    </a:solidFill>
                    <a:latin typeface="Arial" panose="020B0604020202020204" pitchFamily="34" charset="0"/>
                  </a:rPr>
                  <a:t> of production is a likely cause</a:t>
                </a:r>
              </a:p>
            </p:txBody>
          </p:sp>
          <p:sp>
            <p:nvSpPr>
              <p:cNvPr id="71" name="Text Placeholder 33"/>
              <p:cNvSpPr txBox="1">
                <a:spLocks/>
              </p:cNvSpPr>
              <p:nvPr/>
            </p:nvSpPr>
            <p:spPr>
              <a:xfrm>
                <a:off x="1107202" y="3638810"/>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2"/>
                    </a:solidFill>
                    <a:latin typeface="Roboto Condensed" panose="02000000000000000000" pitchFamily="2" charset="0"/>
                    <a:ea typeface="Segoe UI" panose="020B0502040204020203" pitchFamily="34" charset="0"/>
                    <a:cs typeface="Segoe UI Semilight" panose="020B0402040204020203" pitchFamily="34" charset="0"/>
                  </a:rPr>
                  <a:t>Conceptual points</a:t>
                </a:r>
              </a:p>
            </p:txBody>
          </p:sp>
        </p:grpSp>
        <p:sp>
          <p:nvSpPr>
            <p:cNvPr id="94" name="Freeform 168"/>
            <p:cNvSpPr>
              <a:spLocks noChangeArrowheads="1"/>
            </p:cNvSpPr>
            <p:nvPr/>
          </p:nvSpPr>
          <p:spPr bwMode="auto">
            <a:xfrm>
              <a:off x="489672" y="3254243"/>
              <a:ext cx="298016" cy="255817"/>
            </a:xfrm>
            <a:custGeom>
              <a:avLst/>
              <a:gdLst>
                <a:gd name="T0" fmla="*/ 17 w 497"/>
                <a:gd name="T1" fmla="*/ 247 h 426"/>
                <a:gd name="T2" fmla="*/ 17 w 497"/>
                <a:gd name="T3" fmla="*/ 247 h 426"/>
                <a:gd name="T4" fmla="*/ 53 w 497"/>
                <a:gd name="T5" fmla="*/ 256 h 426"/>
                <a:gd name="T6" fmla="*/ 80 w 497"/>
                <a:gd name="T7" fmla="*/ 212 h 426"/>
                <a:gd name="T8" fmla="*/ 26 w 497"/>
                <a:gd name="T9" fmla="*/ 203 h 426"/>
                <a:gd name="T10" fmla="*/ 0 w 497"/>
                <a:gd name="T11" fmla="*/ 221 h 426"/>
                <a:gd name="T12" fmla="*/ 17 w 497"/>
                <a:gd name="T13" fmla="*/ 247 h 426"/>
                <a:gd name="T14" fmla="*/ 460 w 497"/>
                <a:gd name="T15" fmla="*/ 256 h 426"/>
                <a:gd name="T16" fmla="*/ 460 w 497"/>
                <a:gd name="T17" fmla="*/ 256 h 426"/>
                <a:gd name="T18" fmla="*/ 345 w 497"/>
                <a:gd name="T19" fmla="*/ 354 h 426"/>
                <a:gd name="T20" fmla="*/ 221 w 497"/>
                <a:gd name="T21" fmla="*/ 256 h 426"/>
                <a:gd name="T22" fmla="*/ 212 w 497"/>
                <a:gd name="T23" fmla="*/ 247 h 426"/>
                <a:gd name="T24" fmla="*/ 194 w 497"/>
                <a:gd name="T25" fmla="*/ 247 h 426"/>
                <a:gd name="T26" fmla="*/ 168 w 497"/>
                <a:gd name="T27" fmla="*/ 283 h 426"/>
                <a:gd name="T28" fmla="*/ 194 w 497"/>
                <a:gd name="T29" fmla="*/ 292 h 426"/>
                <a:gd name="T30" fmla="*/ 337 w 497"/>
                <a:gd name="T31" fmla="*/ 398 h 426"/>
                <a:gd name="T32" fmla="*/ 345 w 497"/>
                <a:gd name="T33" fmla="*/ 407 h 426"/>
                <a:gd name="T34" fmla="*/ 363 w 497"/>
                <a:gd name="T35" fmla="*/ 398 h 426"/>
                <a:gd name="T36" fmla="*/ 487 w 497"/>
                <a:gd name="T37" fmla="*/ 292 h 426"/>
                <a:gd name="T38" fmla="*/ 487 w 497"/>
                <a:gd name="T39" fmla="*/ 256 h 426"/>
                <a:gd name="T40" fmla="*/ 460 w 497"/>
                <a:gd name="T41" fmla="*/ 256 h 426"/>
                <a:gd name="T42" fmla="*/ 212 w 497"/>
                <a:gd name="T43" fmla="*/ 141 h 426"/>
                <a:gd name="T44" fmla="*/ 212 w 497"/>
                <a:gd name="T45" fmla="*/ 141 h 426"/>
                <a:gd name="T46" fmla="*/ 337 w 497"/>
                <a:gd name="T47" fmla="*/ 221 h 426"/>
                <a:gd name="T48" fmla="*/ 372 w 497"/>
                <a:gd name="T49" fmla="*/ 212 h 426"/>
                <a:gd name="T50" fmla="*/ 496 w 497"/>
                <a:gd name="T51" fmla="*/ 35 h 426"/>
                <a:gd name="T52" fmla="*/ 487 w 497"/>
                <a:gd name="T53" fmla="*/ 9 h 426"/>
                <a:gd name="T54" fmla="*/ 452 w 497"/>
                <a:gd name="T55" fmla="*/ 9 h 426"/>
                <a:gd name="T56" fmla="*/ 345 w 497"/>
                <a:gd name="T57" fmla="*/ 177 h 426"/>
                <a:gd name="T58" fmla="*/ 221 w 497"/>
                <a:gd name="T59" fmla="*/ 97 h 426"/>
                <a:gd name="T60" fmla="*/ 203 w 497"/>
                <a:gd name="T61" fmla="*/ 88 h 426"/>
                <a:gd name="T62" fmla="*/ 186 w 497"/>
                <a:gd name="T63" fmla="*/ 106 h 426"/>
                <a:gd name="T64" fmla="*/ 0 w 497"/>
                <a:gd name="T65" fmla="*/ 390 h 426"/>
                <a:gd name="T66" fmla="*/ 9 w 497"/>
                <a:gd name="T67" fmla="*/ 425 h 426"/>
                <a:gd name="T68" fmla="*/ 26 w 497"/>
                <a:gd name="T69" fmla="*/ 425 h 426"/>
                <a:gd name="T70" fmla="*/ 44 w 497"/>
                <a:gd name="T71" fmla="*/ 416 h 426"/>
                <a:gd name="T72" fmla="*/ 212 w 497"/>
                <a:gd name="T73" fmla="*/ 14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solidFill>
                  <a:srgbClr val="000000"/>
                </a:solidFill>
              </a:endParaRPr>
            </a:p>
          </p:txBody>
        </p:sp>
      </p:grpSp>
      <p:grpSp>
        <p:nvGrpSpPr>
          <p:cNvPr id="40" name="Group 39"/>
          <p:cNvGrpSpPr/>
          <p:nvPr/>
        </p:nvGrpSpPr>
        <p:grpSpPr>
          <a:xfrm>
            <a:off x="822056" y="3182971"/>
            <a:ext cx="3318472" cy="1909306"/>
            <a:chOff x="301356" y="4338671"/>
            <a:chExt cx="3318472" cy="1909306"/>
          </a:xfrm>
        </p:grpSpPr>
        <p:grpSp>
          <p:nvGrpSpPr>
            <p:cNvPr id="77" name="Group 76"/>
            <p:cNvGrpSpPr/>
            <p:nvPr/>
          </p:nvGrpSpPr>
          <p:grpSpPr>
            <a:xfrm>
              <a:off x="301356" y="4338671"/>
              <a:ext cx="3318472" cy="1909306"/>
              <a:chOff x="399088" y="4734665"/>
              <a:chExt cx="3318472" cy="1909306"/>
            </a:xfrm>
          </p:grpSpPr>
          <p:sp>
            <p:nvSpPr>
              <p:cNvPr id="72" name="Oval 71"/>
              <p:cNvSpPr>
                <a:spLocks noChangeAspect="1"/>
              </p:cNvSpPr>
              <p:nvPr/>
            </p:nvSpPr>
            <p:spPr>
              <a:xfrm>
                <a:off x="399088" y="4741450"/>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Arial" panose="020B0604020202020204" pitchFamily="34" charset="0"/>
                </a:endParaRPr>
              </a:p>
            </p:txBody>
          </p:sp>
          <p:sp>
            <p:nvSpPr>
              <p:cNvPr id="73" name="Text Placeholder 32"/>
              <p:cNvSpPr txBox="1">
                <a:spLocks/>
              </p:cNvSpPr>
              <p:nvPr/>
            </p:nvSpPr>
            <p:spPr>
              <a:xfrm>
                <a:off x="1107199" y="4967974"/>
                <a:ext cx="2610361" cy="167599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200" dirty="0">
                    <a:solidFill>
                      <a:prstClr val="white">
                        <a:lumMod val="75000"/>
                      </a:prstClr>
                    </a:solidFill>
                    <a:latin typeface="Arial" panose="020B0604020202020204" pitchFamily="34" charset="0"/>
                  </a:rPr>
                  <a:t>The vector of change is not the goods trade itself, but by the North-South international movement of managerial, technical and marketing know-how necessitated by international production </a:t>
                </a:r>
              </a:p>
            </p:txBody>
          </p:sp>
          <p:sp>
            <p:nvSpPr>
              <p:cNvPr id="74" name="Text Placeholder 33"/>
              <p:cNvSpPr txBox="1">
                <a:spLocks/>
              </p:cNvSpPr>
              <p:nvPr/>
            </p:nvSpPr>
            <p:spPr>
              <a:xfrm>
                <a:off x="1107202" y="4734665"/>
                <a:ext cx="2180566"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Impact </a:t>
                </a:r>
                <a:r>
                  <a:rPr lang="en-AU" sz="140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of Globalisation</a:t>
                </a:r>
                <a:endParaRPr lang="en-AU" sz="1400"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endParaRPr>
              </a:p>
            </p:txBody>
          </p:sp>
        </p:grpSp>
        <p:sp>
          <p:nvSpPr>
            <p:cNvPr id="95" name="Freeform 154"/>
            <p:cNvSpPr>
              <a:spLocks noChangeArrowheads="1"/>
            </p:cNvSpPr>
            <p:nvPr/>
          </p:nvSpPr>
          <p:spPr bwMode="auto">
            <a:xfrm>
              <a:off x="464413" y="4468886"/>
              <a:ext cx="213623" cy="290103"/>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solidFill>
                  <a:srgbClr val="000000"/>
                </a:solidFill>
              </a:endParaRPr>
            </a:p>
          </p:txBody>
        </p:sp>
      </p:grpSp>
    </p:spTree>
    <p:extLst>
      <p:ext uri="{BB962C8B-B14F-4D97-AF65-F5344CB8AC3E}">
        <p14:creationId xmlns:p14="http://schemas.microsoft.com/office/powerpoint/2010/main" val="35567980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500"/>
                                        <p:tgtEl>
                                          <p:spTgt spid="9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left)">
                                      <p:cBhvr>
                                        <p:cTn id="11" dur="500"/>
                                        <p:tgtEl>
                                          <p:spTgt spid="2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wipe(down)">
                                      <p:cBhvr>
                                        <p:cTn id="15" dur="500"/>
                                        <p:tgtEl>
                                          <p:spTgt spid="42"/>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1000"/>
                                        <p:tgtEl>
                                          <p:spTgt spid="3"/>
                                        </p:tgtEl>
                                      </p:cBhvr>
                                    </p:animEffect>
                                    <p:anim calcmode="lin" valueType="num">
                                      <p:cBhvr>
                                        <p:cTn id="20" dur="1000" fill="hold"/>
                                        <p:tgtEl>
                                          <p:spTgt spid="3"/>
                                        </p:tgtEl>
                                        <p:attrNameLst>
                                          <p:attrName>ppt_x</p:attrName>
                                        </p:attrNameLst>
                                      </p:cBhvr>
                                      <p:tavLst>
                                        <p:tav tm="0">
                                          <p:val>
                                            <p:strVal val="#ppt_x"/>
                                          </p:val>
                                        </p:tav>
                                        <p:tav tm="100000">
                                          <p:val>
                                            <p:strVal val="#ppt_x"/>
                                          </p:val>
                                        </p:tav>
                                      </p:tavLst>
                                    </p:anim>
                                    <p:anim calcmode="lin" valueType="num">
                                      <p:cBhvr>
                                        <p:cTn id="21" dur="1000" fill="hold"/>
                                        <p:tgtEl>
                                          <p:spTgt spid="3"/>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1000"/>
                                        <p:tgtEl>
                                          <p:spTgt spid="40"/>
                                        </p:tgtEl>
                                      </p:cBhvr>
                                    </p:animEffect>
                                    <p:anim calcmode="lin" valueType="num">
                                      <p:cBhvr>
                                        <p:cTn id="26" dur="1000" fill="hold"/>
                                        <p:tgtEl>
                                          <p:spTgt spid="40"/>
                                        </p:tgtEl>
                                        <p:attrNameLst>
                                          <p:attrName>ppt_x</p:attrName>
                                        </p:attrNameLst>
                                      </p:cBhvr>
                                      <p:tavLst>
                                        <p:tav tm="0">
                                          <p:val>
                                            <p:strVal val="#ppt_x"/>
                                          </p:val>
                                        </p:tav>
                                        <p:tav tm="100000">
                                          <p:val>
                                            <p:strVal val="#ppt_x"/>
                                          </p:val>
                                        </p:tav>
                                      </p:tavLst>
                                    </p:anim>
                                    <p:anim calcmode="lin" valueType="num">
                                      <p:cBhvr>
                                        <p:cTn id="2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9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2334298" y="3742920"/>
            <a:ext cx="1845733" cy="2749834"/>
            <a:chOff x="2076450" y="1398043"/>
            <a:chExt cx="1384300" cy="1155184"/>
          </a:xfrm>
        </p:grpSpPr>
        <p:sp>
          <p:nvSpPr>
            <p:cNvPr id="15" name="Text Placeholder 2"/>
            <p:cNvSpPr txBox="1">
              <a:spLocks/>
            </p:cNvSpPr>
            <p:nvPr/>
          </p:nvSpPr>
          <p:spPr>
            <a:xfrm>
              <a:off x="2076450" y="1398043"/>
              <a:ext cx="1384300"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600" dirty="0">
                  <a:latin typeface="Roboto Condensed" panose="02000000000000000000" pitchFamily="2" charset="0"/>
                </a:rPr>
                <a:t>Intermediate</a:t>
              </a:r>
            </a:p>
            <a:p>
              <a:pPr algn="ctr"/>
              <a:r>
                <a:rPr lang="en-US" sz="1600" dirty="0">
                  <a:latin typeface="Roboto Condensed" panose="02000000000000000000" pitchFamily="2" charset="0"/>
                </a:rPr>
                <a:t>inputs</a:t>
              </a:r>
            </a:p>
          </p:txBody>
        </p:sp>
        <p:sp>
          <p:nvSpPr>
            <p:cNvPr id="16" name="Text Placeholder 8"/>
            <p:cNvSpPr txBox="1">
              <a:spLocks/>
            </p:cNvSpPr>
            <p:nvPr/>
          </p:nvSpPr>
          <p:spPr>
            <a:xfrm>
              <a:off x="2076450" y="1664417"/>
              <a:ext cx="1384300" cy="888810"/>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914400">
                <a:lnSpc>
                  <a:spcPct val="100000"/>
                </a:lnSpc>
                <a:spcBef>
                  <a:spcPts val="0"/>
                </a:spcBef>
                <a:defRPr/>
              </a:pPr>
              <a:r>
                <a:rPr lang="en-US" sz="1200" dirty="0">
                  <a:solidFill>
                    <a:prstClr val="white">
                      <a:lumMod val="75000"/>
                    </a:prstClr>
                  </a:solidFill>
                  <a:latin typeface="Arial" panose="020B0604020202020204" pitchFamily="34" charset="0"/>
                  <a:cs typeface="+mn-cs"/>
                </a:rPr>
                <a:t>About half of the world´s output of goods and services are sold as intermediate inputs</a:t>
              </a:r>
            </a:p>
          </p:txBody>
        </p:sp>
      </p:grpSp>
      <p:grpSp>
        <p:nvGrpSpPr>
          <p:cNvPr id="23" name="Group 22"/>
          <p:cNvGrpSpPr/>
          <p:nvPr/>
        </p:nvGrpSpPr>
        <p:grpSpPr>
          <a:xfrm>
            <a:off x="4873304" y="3742919"/>
            <a:ext cx="1845733" cy="2749834"/>
            <a:chOff x="2076450" y="1398043"/>
            <a:chExt cx="1384300" cy="957292"/>
          </a:xfrm>
        </p:grpSpPr>
        <p:sp>
          <p:nvSpPr>
            <p:cNvPr id="24" name="Text Placeholder 2"/>
            <p:cNvSpPr txBox="1">
              <a:spLocks/>
            </p:cNvSpPr>
            <p:nvPr/>
          </p:nvSpPr>
          <p:spPr>
            <a:xfrm>
              <a:off x="2076450" y="1398043"/>
              <a:ext cx="1384300" cy="135456"/>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600">
                  <a:latin typeface="Roboto Condensed" panose="02000000000000000000" pitchFamily="2" charset="0"/>
                </a:rPr>
                <a:t>Intermediates</a:t>
              </a:r>
              <a:endParaRPr lang="en-US" sz="1600" dirty="0">
                <a:latin typeface="Roboto Condensed" panose="02000000000000000000" pitchFamily="2" charset="0"/>
              </a:endParaRPr>
            </a:p>
          </p:txBody>
        </p:sp>
        <p:sp>
          <p:nvSpPr>
            <p:cNvPr id="25" name="Text Placeholder 8"/>
            <p:cNvSpPr txBox="1">
              <a:spLocks/>
            </p:cNvSpPr>
            <p:nvPr/>
          </p:nvSpPr>
          <p:spPr>
            <a:xfrm>
              <a:off x="2076450" y="1636891"/>
              <a:ext cx="1384300" cy="718444"/>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914400">
                <a:lnSpc>
                  <a:spcPct val="100000"/>
                </a:lnSpc>
                <a:spcBef>
                  <a:spcPts val="0"/>
                </a:spcBef>
                <a:defRPr/>
              </a:pPr>
              <a:r>
                <a:rPr lang="en-US" sz="1200" dirty="0">
                  <a:solidFill>
                    <a:prstClr val="white">
                      <a:lumMod val="75000"/>
                    </a:prstClr>
                  </a:solidFill>
                  <a:latin typeface="Arial" panose="020B0604020202020204" pitchFamily="34" charset="0"/>
                  <a:cs typeface="+mn-cs"/>
                </a:rPr>
                <a:t>The imported intermediates share of total world manufacturing</a:t>
              </a:r>
            </a:p>
          </p:txBody>
        </p:sp>
      </p:grpSp>
      <p:grpSp>
        <p:nvGrpSpPr>
          <p:cNvPr id="31" name="Group 30"/>
          <p:cNvGrpSpPr/>
          <p:nvPr/>
        </p:nvGrpSpPr>
        <p:grpSpPr>
          <a:xfrm>
            <a:off x="7412311" y="3742919"/>
            <a:ext cx="1845733" cy="1540245"/>
            <a:chOff x="2076450" y="1398043"/>
            <a:chExt cx="1384300" cy="1155184"/>
          </a:xfrm>
        </p:grpSpPr>
        <p:sp>
          <p:nvSpPr>
            <p:cNvPr id="32" name="Text Placeholder 2"/>
            <p:cNvSpPr txBox="1">
              <a:spLocks/>
            </p:cNvSpPr>
            <p:nvPr/>
          </p:nvSpPr>
          <p:spPr>
            <a:xfrm>
              <a:off x="2076450" y="1398043"/>
              <a:ext cx="1384300"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600" dirty="0">
                  <a:latin typeface="Roboto Condensed" panose="02000000000000000000" pitchFamily="2" charset="0"/>
                </a:rPr>
                <a:t>Goods and Services</a:t>
              </a:r>
            </a:p>
          </p:txBody>
        </p:sp>
        <p:sp>
          <p:nvSpPr>
            <p:cNvPr id="33" name="Text Placeholder 8"/>
            <p:cNvSpPr txBox="1">
              <a:spLocks/>
            </p:cNvSpPr>
            <p:nvPr/>
          </p:nvSpPr>
          <p:spPr>
            <a:xfrm>
              <a:off x="2076450" y="1912958"/>
              <a:ext cx="1384300" cy="640269"/>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914400">
                <a:lnSpc>
                  <a:spcPct val="100000"/>
                </a:lnSpc>
                <a:spcBef>
                  <a:spcPts val="0"/>
                </a:spcBef>
                <a:defRPr/>
              </a:pPr>
              <a:r>
                <a:rPr lang="en-US" sz="1200" dirty="0">
                  <a:solidFill>
                    <a:prstClr val="white">
                      <a:lumMod val="75000"/>
                    </a:prstClr>
                  </a:solidFill>
                  <a:latin typeface="Arial" panose="020B0604020202020204" pitchFamily="34" charset="0"/>
                  <a:cs typeface="+mn-cs"/>
                </a:rPr>
                <a:t>Share of all goods and services</a:t>
              </a:r>
            </a:p>
          </p:txBody>
        </p:sp>
      </p:grpSp>
      <p:sp>
        <p:nvSpPr>
          <p:cNvPr id="19" name="Arc 18"/>
          <p:cNvSpPr/>
          <p:nvPr/>
        </p:nvSpPr>
        <p:spPr>
          <a:xfrm>
            <a:off x="5101904" y="2235164"/>
            <a:ext cx="1397000" cy="1397000"/>
          </a:xfrm>
          <a:prstGeom prst="arc">
            <a:avLst>
              <a:gd name="adj1" fmla="val 3112912"/>
              <a:gd name="adj2" fmla="val 20379129"/>
            </a:avLst>
          </a:prstGeom>
          <a:ln w="25400">
            <a:solidFill>
              <a:schemeClr val="accent3"/>
            </a:solidFill>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20" name="Oval 19"/>
          <p:cNvSpPr/>
          <p:nvPr/>
        </p:nvSpPr>
        <p:spPr>
          <a:xfrm>
            <a:off x="6185637" y="2827831"/>
            <a:ext cx="609600" cy="609600"/>
          </a:xfrm>
          <a:prstGeom prst="ellipse">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2" name="Text Placeholder 2"/>
          <p:cNvSpPr txBox="1">
            <a:spLocks/>
          </p:cNvSpPr>
          <p:nvPr/>
        </p:nvSpPr>
        <p:spPr>
          <a:xfrm>
            <a:off x="6023707" y="2827832"/>
            <a:ext cx="950394" cy="591768"/>
          </a:xfrm>
          <a:prstGeom prst="rect">
            <a:avLst/>
          </a:prstGeom>
        </p:spPr>
        <p:txBody>
          <a:bodyPr vert="horz" anchor="ctr"/>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600" dirty="0">
                <a:solidFill>
                  <a:srgbClr val="FFFFFF"/>
                </a:solidFill>
                <a:latin typeface="Roboto Condensed" panose="02000000000000000000" pitchFamily="2" charset="0"/>
                <a:ea typeface="Roboto Condensed" panose="02000000000000000000" pitchFamily="2" charset="0"/>
                <a:cs typeface="Roboto condensed light"/>
              </a:rPr>
              <a:t>16%</a:t>
            </a:r>
          </a:p>
        </p:txBody>
      </p:sp>
      <p:grpSp>
        <p:nvGrpSpPr>
          <p:cNvPr id="43" name="Group 292"/>
          <p:cNvGrpSpPr>
            <a:grpSpLocks/>
          </p:cNvGrpSpPr>
          <p:nvPr/>
        </p:nvGrpSpPr>
        <p:grpSpPr bwMode="auto">
          <a:xfrm>
            <a:off x="3023701" y="2740427"/>
            <a:ext cx="414140" cy="414140"/>
            <a:chOff x="0" y="0"/>
            <a:chExt cx="581" cy="578"/>
          </a:xfrm>
          <a:solidFill>
            <a:schemeClr val="accent3"/>
          </a:solidFill>
        </p:grpSpPr>
        <p:sp>
          <p:nvSpPr>
            <p:cNvPr id="44" name="AutoShape 289"/>
            <p:cNvSpPr>
              <a:spLocks/>
            </p:cNvSpPr>
            <p:nvPr/>
          </p:nvSpPr>
          <p:spPr bwMode="auto">
            <a:xfrm>
              <a:off x="344" y="336"/>
              <a:ext cx="237" cy="2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0" y="7065"/>
                  </a:moveTo>
                  <a:lnTo>
                    <a:pt x="8317" y="15192"/>
                  </a:lnTo>
                  <a:lnTo>
                    <a:pt x="12736" y="20980"/>
                  </a:lnTo>
                  <a:lnTo>
                    <a:pt x="15082" y="21600"/>
                  </a:lnTo>
                  <a:lnTo>
                    <a:pt x="21600" y="15192"/>
                  </a:lnTo>
                  <a:lnTo>
                    <a:pt x="20968" y="12848"/>
                  </a:lnTo>
                  <a:lnTo>
                    <a:pt x="15089" y="8571"/>
                  </a:lnTo>
                  <a:lnTo>
                    <a:pt x="6319" y="0"/>
                  </a:lnTo>
                  <a:lnTo>
                    <a:pt x="111" y="6067"/>
                  </a:lnTo>
                  <a:cubicBezTo>
                    <a:pt x="103" y="6407"/>
                    <a:pt x="62" y="6739"/>
                    <a:pt x="0" y="7065"/>
                  </a:cubicBezTo>
                  <a:close/>
                  <a:moveTo>
                    <a:pt x="14454" y="11832"/>
                  </a:moveTo>
                  <a:cubicBezTo>
                    <a:pt x="15979" y="11832"/>
                    <a:pt x="17215" y="13039"/>
                    <a:pt x="17215" y="14528"/>
                  </a:cubicBezTo>
                  <a:cubicBezTo>
                    <a:pt x="17215" y="16018"/>
                    <a:pt x="15979" y="17224"/>
                    <a:pt x="14454" y="17224"/>
                  </a:cubicBezTo>
                  <a:cubicBezTo>
                    <a:pt x="12932" y="17224"/>
                    <a:pt x="11695" y="16018"/>
                    <a:pt x="11695" y="14528"/>
                  </a:cubicBezTo>
                  <a:cubicBezTo>
                    <a:pt x="11695" y="13039"/>
                    <a:pt x="12932" y="11832"/>
                    <a:pt x="14454" y="11832"/>
                  </a:cubicBezTo>
                  <a:close/>
                  <a:moveTo>
                    <a:pt x="14454" y="1183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Arial" panose="020B0604020202020204" pitchFamily="34" charset="0"/>
              </a:endParaRPr>
            </a:p>
          </p:txBody>
        </p:sp>
        <p:sp>
          <p:nvSpPr>
            <p:cNvPr id="45" name="AutoShape 290"/>
            <p:cNvSpPr>
              <a:spLocks/>
            </p:cNvSpPr>
            <p:nvPr/>
          </p:nvSpPr>
          <p:spPr bwMode="auto">
            <a:xfrm>
              <a:off x="0" y="0"/>
              <a:ext cx="301" cy="296"/>
            </a:xfrm>
            <a:custGeom>
              <a:avLst/>
              <a:gdLst>
                <a:gd name="T0" fmla="*/ 0 w 21600"/>
                <a:gd name="T1" fmla="*/ 0 h 21541"/>
                <a:gd name="T2" fmla="*/ 0 w 21600"/>
                <a:gd name="T3" fmla="*/ 0 h 21541"/>
                <a:gd name="T4" fmla="*/ 0 w 21600"/>
                <a:gd name="T5" fmla="*/ 0 h 21541"/>
                <a:gd name="T6" fmla="*/ 0 w 21600"/>
                <a:gd name="T7" fmla="*/ 0 h 21541"/>
                <a:gd name="T8" fmla="*/ 0 w 21600"/>
                <a:gd name="T9" fmla="*/ 0 h 21541"/>
                <a:gd name="T10" fmla="*/ 0 w 21600"/>
                <a:gd name="T11" fmla="*/ 0 h 21541"/>
                <a:gd name="T12" fmla="*/ 0 w 21600"/>
                <a:gd name="T13" fmla="*/ 0 h 21541"/>
                <a:gd name="T14" fmla="*/ 0 w 21600"/>
                <a:gd name="T15" fmla="*/ 0 h 21541"/>
                <a:gd name="T16" fmla="*/ 0 w 21600"/>
                <a:gd name="T17" fmla="*/ 0 h 21541"/>
                <a:gd name="T18" fmla="*/ 0 w 21600"/>
                <a:gd name="T19" fmla="*/ 0 h 21541"/>
                <a:gd name="T20" fmla="*/ 0 w 21600"/>
                <a:gd name="T21" fmla="*/ 0 h 21541"/>
                <a:gd name="T22" fmla="*/ 0 w 21600"/>
                <a:gd name="T23" fmla="*/ 0 h 21541"/>
                <a:gd name="T24" fmla="*/ 0 w 21600"/>
                <a:gd name="T25" fmla="*/ 0 h 21541"/>
                <a:gd name="T26" fmla="*/ 0 w 21600"/>
                <a:gd name="T27" fmla="*/ 0 h 21541"/>
                <a:gd name="T28" fmla="*/ 0 w 21600"/>
                <a:gd name="T29" fmla="*/ 0 h 215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541">
                  <a:moveTo>
                    <a:pt x="21600" y="16501"/>
                  </a:moveTo>
                  <a:lnTo>
                    <a:pt x="17762" y="12617"/>
                  </a:lnTo>
                  <a:cubicBezTo>
                    <a:pt x="18256" y="11638"/>
                    <a:pt x="18551" y="10655"/>
                    <a:pt x="18551" y="9752"/>
                  </a:cubicBezTo>
                  <a:cubicBezTo>
                    <a:pt x="18551" y="4765"/>
                    <a:pt x="13841" y="-59"/>
                    <a:pt x="8917" y="0"/>
                  </a:cubicBezTo>
                  <a:cubicBezTo>
                    <a:pt x="8899" y="0"/>
                    <a:pt x="8342" y="572"/>
                    <a:pt x="8039" y="878"/>
                  </a:cubicBezTo>
                  <a:cubicBezTo>
                    <a:pt x="11985" y="4873"/>
                    <a:pt x="11660" y="4225"/>
                    <a:pt x="11660" y="6674"/>
                  </a:cubicBezTo>
                  <a:cubicBezTo>
                    <a:pt x="11660" y="8662"/>
                    <a:pt x="8514" y="11801"/>
                    <a:pt x="6594" y="11801"/>
                  </a:cubicBezTo>
                  <a:cubicBezTo>
                    <a:pt x="4109" y="11801"/>
                    <a:pt x="4901" y="12218"/>
                    <a:pt x="869" y="8136"/>
                  </a:cubicBezTo>
                  <a:cubicBezTo>
                    <a:pt x="555" y="8453"/>
                    <a:pt x="1" y="9007"/>
                    <a:pt x="0" y="9026"/>
                  </a:cubicBezTo>
                  <a:cubicBezTo>
                    <a:pt x="60" y="14011"/>
                    <a:pt x="4710" y="18778"/>
                    <a:pt x="9634" y="18778"/>
                  </a:cubicBezTo>
                  <a:cubicBezTo>
                    <a:pt x="10526" y="18778"/>
                    <a:pt x="11479" y="18490"/>
                    <a:pt x="12420" y="18011"/>
                  </a:cubicBezTo>
                  <a:lnTo>
                    <a:pt x="15907" y="21541"/>
                  </a:lnTo>
                  <a:cubicBezTo>
                    <a:pt x="16169" y="21491"/>
                    <a:pt x="16436" y="21458"/>
                    <a:pt x="16708" y="21452"/>
                  </a:cubicBezTo>
                  <a:lnTo>
                    <a:pt x="21600" y="16501"/>
                  </a:lnTo>
                  <a:close/>
                  <a:moveTo>
                    <a:pt x="21600" y="165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Arial" panose="020B0604020202020204" pitchFamily="34" charset="0"/>
              </a:endParaRPr>
            </a:p>
          </p:txBody>
        </p:sp>
        <p:sp>
          <p:nvSpPr>
            <p:cNvPr id="46" name="AutoShape 291"/>
            <p:cNvSpPr>
              <a:spLocks/>
            </p:cNvSpPr>
            <p:nvPr/>
          </p:nvSpPr>
          <p:spPr bwMode="auto">
            <a:xfrm>
              <a:off x="64" y="0"/>
              <a:ext cx="517" cy="578"/>
            </a:xfrm>
            <a:custGeom>
              <a:avLst/>
              <a:gdLst>
                <a:gd name="T0" fmla="*/ 0 w 19649"/>
                <a:gd name="T1" fmla="*/ 0 h 21600"/>
                <a:gd name="T2" fmla="*/ 0 w 19649"/>
                <a:gd name="T3" fmla="*/ 0 h 21600"/>
                <a:gd name="T4" fmla="*/ 0 w 19649"/>
                <a:gd name="T5" fmla="*/ 0 h 21600"/>
                <a:gd name="T6" fmla="*/ 0 w 19649"/>
                <a:gd name="T7" fmla="*/ 0 h 21600"/>
                <a:gd name="T8" fmla="*/ 0 w 19649"/>
                <a:gd name="T9" fmla="*/ 0 h 21600"/>
                <a:gd name="T10" fmla="*/ 0 w 19649"/>
                <a:gd name="T11" fmla="*/ 0 h 21600"/>
                <a:gd name="T12" fmla="*/ 0 w 19649"/>
                <a:gd name="T13" fmla="*/ 0 h 21600"/>
                <a:gd name="T14" fmla="*/ 0 w 19649"/>
                <a:gd name="T15" fmla="*/ 0 h 21600"/>
                <a:gd name="T16" fmla="*/ 0 w 19649"/>
                <a:gd name="T17" fmla="*/ 0 h 21600"/>
                <a:gd name="T18" fmla="*/ 0 w 19649"/>
                <a:gd name="T19" fmla="*/ 0 h 21600"/>
                <a:gd name="T20" fmla="*/ 0 w 19649"/>
                <a:gd name="T21" fmla="*/ 0 h 21600"/>
                <a:gd name="T22" fmla="*/ 0 w 19649"/>
                <a:gd name="T23" fmla="*/ 0 h 21600"/>
                <a:gd name="T24" fmla="*/ 0 w 19649"/>
                <a:gd name="T25" fmla="*/ 0 h 21600"/>
                <a:gd name="T26" fmla="*/ 0 w 19649"/>
                <a:gd name="T27" fmla="*/ 0 h 21600"/>
                <a:gd name="T28" fmla="*/ 0 w 19649"/>
                <a:gd name="T29" fmla="*/ 0 h 21600"/>
                <a:gd name="T30" fmla="*/ 0 w 19649"/>
                <a:gd name="T31" fmla="*/ 0 h 21600"/>
                <a:gd name="T32" fmla="*/ 0 w 19649"/>
                <a:gd name="T33" fmla="*/ 0 h 21600"/>
                <a:gd name="T34" fmla="*/ 0 w 19649"/>
                <a:gd name="T35" fmla="*/ 0 h 21600"/>
                <a:gd name="T36" fmla="*/ 0 w 19649"/>
                <a:gd name="T37" fmla="*/ 0 h 21600"/>
                <a:gd name="T38" fmla="*/ 0 w 19649"/>
                <a:gd name="T39" fmla="*/ 0 h 21600"/>
                <a:gd name="T40" fmla="*/ 0 w 19649"/>
                <a:gd name="T41" fmla="*/ 0 h 21600"/>
                <a:gd name="T42" fmla="*/ 0 w 19649"/>
                <a:gd name="T43" fmla="*/ 0 h 21600"/>
                <a:gd name="T44" fmla="*/ 0 w 19649"/>
                <a:gd name="T45" fmla="*/ 0 h 21600"/>
                <a:gd name="T46" fmla="*/ 0 w 19649"/>
                <a:gd name="T47" fmla="*/ 0 h 21600"/>
                <a:gd name="T48" fmla="*/ 0 w 19649"/>
                <a:gd name="T49" fmla="*/ 0 h 21600"/>
                <a:gd name="T50" fmla="*/ 0 w 19649"/>
                <a:gd name="T51" fmla="*/ 0 h 21600"/>
                <a:gd name="T52" fmla="*/ 0 w 19649"/>
                <a:gd name="T53" fmla="*/ 0 h 21600"/>
                <a:gd name="T54" fmla="*/ 0 w 19649"/>
                <a:gd name="T55" fmla="*/ 0 h 21600"/>
                <a:gd name="T56" fmla="*/ 0 w 19649"/>
                <a:gd name="T57" fmla="*/ 0 h 21600"/>
                <a:gd name="T58" fmla="*/ 0 w 19649"/>
                <a:gd name="T59" fmla="*/ 0 h 21600"/>
                <a:gd name="T60" fmla="*/ 0 w 19649"/>
                <a:gd name="T61" fmla="*/ 0 h 21600"/>
                <a:gd name="T62" fmla="*/ 0 w 19649"/>
                <a:gd name="T63" fmla="*/ 0 h 21600"/>
                <a:gd name="T64" fmla="*/ 0 w 19649"/>
                <a:gd name="T65" fmla="*/ 0 h 21600"/>
                <a:gd name="T66" fmla="*/ 0 w 19649"/>
                <a:gd name="T67" fmla="*/ 0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649" h="21600">
                  <a:moveTo>
                    <a:pt x="17472" y="12888"/>
                  </a:moveTo>
                  <a:lnTo>
                    <a:pt x="18861" y="14219"/>
                  </a:lnTo>
                  <a:cubicBezTo>
                    <a:pt x="18861" y="14219"/>
                    <a:pt x="20862" y="8759"/>
                    <a:pt x="18487" y="6419"/>
                  </a:cubicBezTo>
                  <a:cubicBezTo>
                    <a:pt x="17628" y="5574"/>
                    <a:pt x="16359" y="4325"/>
                    <a:pt x="15362" y="3342"/>
                  </a:cubicBezTo>
                  <a:cubicBezTo>
                    <a:pt x="15146" y="3130"/>
                    <a:pt x="14541" y="3322"/>
                    <a:pt x="14385" y="3118"/>
                  </a:cubicBezTo>
                  <a:cubicBezTo>
                    <a:pt x="13948" y="2546"/>
                    <a:pt x="13787" y="2058"/>
                    <a:pt x="13753" y="1939"/>
                  </a:cubicBezTo>
                  <a:cubicBezTo>
                    <a:pt x="13658" y="1489"/>
                    <a:pt x="13171" y="1049"/>
                    <a:pt x="12778" y="661"/>
                  </a:cubicBezTo>
                  <a:lnTo>
                    <a:pt x="12632" y="517"/>
                  </a:lnTo>
                  <a:cubicBezTo>
                    <a:pt x="12305" y="195"/>
                    <a:pt x="12135" y="0"/>
                    <a:pt x="11936" y="0"/>
                  </a:cubicBezTo>
                  <a:cubicBezTo>
                    <a:pt x="11770" y="0"/>
                    <a:pt x="11583" y="136"/>
                    <a:pt x="11265" y="449"/>
                  </a:cubicBezTo>
                  <a:lnTo>
                    <a:pt x="9364" y="2322"/>
                  </a:lnTo>
                  <a:cubicBezTo>
                    <a:pt x="8667" y="3008"/>
                    <a:pt x="8832" y="3076"/>
                    <a:pt x="9433" y="3667"/>
                  </a:cubicBezTo>
                  <a:lnTo>
                    <a:pt x="9580" y="3811"/>
                  </a:lnTo>
                  <a:cubicBezTo>
                    <a:pt x="10017" y="4242"/>
                    <a:pt x="10522" y="4788"/>
                    <a:pt x="11033" y="4788"/>
                  </a:cubicBezTo>
                  <a:cubicBezTo>
                    <a:pt x="11039" y="4788"/>
                    <a:pt x="11045" y="4788"/>
                    <a:pt x="11051" y="4788"/>
                  </a:cubicBezTo>
                  <a:cubicBezTo>
                    <a:pt x="11444" y="4860"/>
                    <a:pt x="12257" y="5087"/>
                    <a:pt x="12630" y="5763"/>
                  </a:cubicBezTo>
                  <a:cubicBezTo>
                    <a:pt x="13041" y="6658"/>
                    <a:pt x="12460" y="7273"/>
                    <a:pt x="12228" y="7616"/>
                  </a:cubicBezTo>
                  <a:lnTo>
                    <a:pt x="7130" y="12636"/>
                  </a:lnTo>
                  <a:cubicBezTo>
                    <a:pt x="6967" y="12585"/>
                    <a:pt x="6805" y="12557"/>
                    <a:pt x="6649" y="12557"/>
                  </a:cubicBezTo>
                  <a:cubicBezTo>
                    <a:pt x="6373" y="12557"/>
                    <a:pt x="6118" y="12645"/>
                    <a:pt x="5910" y="12849"/>
                  </a:cubicBezTo>
                  <a:cubicBezTo>
                    <a:pt x="5872" y="12887"/>
                    <a:pt x="5816" y="12942"/>
                    <a:pt x="5748" y="13009"/>
                  </a:cubicBezTo>
                  <a:cubicBezTo>
                    <a:pt x="5748" y="13009"/>
                    <a:pt x="1550" y="17143"/>
                    <a:pt x="461" y="18215"/>
                  </a:cubicBezTo>
                  <a:cubicBezTo>
                    <a:pt x="392" y="18283"/>
                    <a:pt x="337" y="18337"/>
                    <a:pt x="298" y="18375"/>
                  </a:cubicBezTo>
                  <a:cubicBezTo>
                    <a:pt x="-738" y="19396"/>
                    <a:pt x="1154" y="21600"/>
                    <a:pt x="2534" y="21600"/>
                  </a:cubicBezTo>
                  <a:cubicBezTo>
                    <a:pt x="2811" y="21600"/>
                    <a:pt x="3067" y="21511"/>
                    <a:pt x="3275" y="21307"/>
                  </a:cubicBezTo>
                  <a:cubicBezTo>
                    <a:pt x="3314" y="21269"/>
                    <a:pt x="3369" y="21214"/>
                    <a:pt x="3438" y="21147"/>
                  </a:cubicBezTo>
                  <a:cubicBezTo>
                    <a:pt x="4530" y="20071"/>
                    <a:pt x="8725" y="15940"/>
                    <a:pt x="8725" y="15940"/>
                  </a:cubicBezTo>
                  <a:cubicBezTo>
                    <a:pt x="8793" y="15873"/>
                    <a:pt x="8848" y="15819"/>
                    <a:pt x="8887" y="15780"/>
                  </a:cubicBezTo>
                  <a:cubicBezTo>
                    <a:pt x="9211" y="15461"/>
                    <a:pt x="9247" y="15026"/>
                    <a:pt x="9104" y="14578"/>
                  </a:cubicBezTo>
                  <a:lnTo>
                    <a:pt x="14816" y="8953"/>
                  </a:lnTo>
                  <a:cubicBezTo>
                    <a:pt x="15172" y="8659"/>
                    <a:pt x="15527" y="8388"/>
                    <a:pt x="15729" y="8388"/>
                  </a:cubicBezTo>
                  <a:cubicBezTo>
                    <a:pt x="15759" y="8388"/>
                    <a:pt x="15786" y="8395"/>
                    <a:pt x="15809" y="8408"/>
                  </a:cubicBezTo>
                  <a:cubicBezTo>
                    <a:pt x="17877" y="9576"/>
                    <a:pt x="17472" y="12888"/>
                    <a:pt x="17472" y="12888"/>
                  </a:cubicBezTo>
                  <a:close/>
                  <a:moveTo>
                    <a:pt x="17472" y="12888"/>
                  </a:moveTo>
                </a:path>
              </a:pathLst>
            </a:custGeom>
            <a:solidFill>
              <a:schemeClr val="accent3"/>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Arial" panose="020B0604020202020204" pitchFamily="34" charset="0"/>
              </a:endParaRPr>
            </a:p>
          </p:txBody>
        </p:sp>
      </p:grpSp>
      <p:grpSp>
        <p:nvGrpSpPr>
          <p:cNvPr id="4" name="Group 3"/>
          <p:cNvGrpSpPr/>
          <p:nvPr/>
        </p:nvGrpSpPr>
        <p:grpSpPr>
          <a:xfrm>
            <a:off x="7640911" y="2235164"/>
            <a:ext cx="1792053" cy="1397000"/>
            <a:chOff x="4987733" y="1676373"/>
            <a:chExt cx="1344040" cy="1047750"/>
          </a:xfrm>
        </p:grpSpPr>
        <p:sp>
          <p:nvSpPr>
            <p:cNvPr id="27" name="Arc 26"/>
            <p:cNvSpPr/>
            <p:nvPr/>
          </p:nvSpPr>
          <p:spPr>
            <a:xfrm>
              <a:off x="4987733" y="1676373"/>
              <a:ext cx="1047750" cy="1047750"/>
            </a:xfrm>
            <a:prstGeom prst="arc">
              <a:avLst>
                <a:gd name="adj1" fmla="val 3112912"/>
                <a:gd name="adj2" fmla="val 20379129"/>
              </a:avLst>
            </a:prstGeom>
            <a:ln w="25400">
              <a:solidFill>
                <a:schemeClr val="accent4"/>
              </a:solidFill>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28" name="Oval 27"/>
            <p:cNvSpPr/>
            <p:nvPr/>
          </p:nvSpPr>
          <p:spPr>
            <a:xfrm>
              <a:off x="5800533" y="2120873"/>
              <a:ext cx="457200" cy="457200"/>
            </a:xfrm>
            <a:prstGeom prst="ellipse">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30" name="Text Placeholder 2"/>
            <p:cNvSpPr txBox="1">
              <a:spLocks/>
            </p:cNvSpPr>
            <p:nvPr/>
          </p:nvSpPr>
          <p:spPr>
            <a:xfrm>
              <a:off x="5739193" y="2158301"/>
              <a:ext cx="592580" cy="368972"/>
            </a:xfrm>
            <a:prstGeom prst="rect">
              <a:avLst/>
            </a:prstGeom>
          </p:spPr>
          <p:txBody>
            <a:bodyPr vert="horz" anchor="ctr"/>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600" dirty="0">
                  <a:solidFill>
                    <a:srgbClr val="FFFFFF"/>
                  </a:solidFill>
                  <a:latin typeface="Roboto Condensed" panose="02000000000000000000" pitchFamily="2" charset="0"/>
                  <a:ea typeface="Roboto Condensed" panose="02000000000000000000" pitchFamily="2" charset="0"/>
                  <a:cs typeface="Roboto condensed light"/>
                </a:rPr>
                <a:t>8%</a:t>
              </a:r>
            </a:p>
          </p:txBody>
        </p:sp>
      </p:grpSp>
      <p:grpSp>
        <p:nvGrpSpPr>
          <p:cNvPr id="2" name="Group 1"/>
          <p:cNvGrpSpPr/>
          <p:nvPr/>
        </p:nvGrpSpPr>
        <p:grpSpPr>
          <a:xfrm>
            <a:off x="2562895" y="2235164"/>
            <a:ext cx="1917817" cy="1397000"/>
            <a:chOff x="1572295" y="2235164"/>
            <a:chExt cx="1917817" cy="1397000"/>
          </a:xfrm>
        </p:grpSpPr>
        <p:grpSp>
          <p:nvGrpSpPr>
            <p:cNvPr id="17" name="Group 16"/>
            <p:cNvGrpSpPr/>
            <p:nvPr/>
          </p:nvGrpSpPr>
          <p:grpSpPr>
            <a:xfrm>
              <a:off x="1572295" y="2235164"/>
              <a:ext cx="1693333" cy="1397000"/>
              <a:chOff x="5918200" y="1358900"/>
              <a:chExt cx="1270000" cy="1047750"/>
            </a:xfrm>
          </p:grpSpPr>
          <p:sp>
            <p:nvSpPr>
              <p:cNvPr id="9" name="Arc 8"/>
              <p:cNvSpPr/>
              <p:nvPr/>
            </p:nvSpPr>
            <p:spPr>
              <a:xfrm>
                <a:off x="5918200" y="1358900"/>
                <a:ext cx="1047750" cy="1047750"/>
              </a:xfrm>
              <a:prstGeom prst="arc">
                <a:avLst>
                  <a:gd name="adj1" fmla="val 3112912"/>
                  <a:gd name="adj2" fmla="val 20379129"/>
                </a:avLst>
              </a:prstGeom>
              <a:ln w="25400">
                <a:solidFill>
                  <a:schemeClr val="accent2"/>
                </a:solidFill>
                <a:headEnd type="oval"/>
                <a:tailEnd type="oval"/>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11" name="Oval 10"/>
              <p:cNvSpPr/>
              <p:nvPr/>
            </p:nvSpPr>
            <p:spPr>
              <a:xfrm>
                <a:off x="6731000" y="1803400"/>
                <a:ext cx="457200" cy="457200"/>
              </a:xfrm>
              <a:prstGeom prst="ellipse">
                <a:avLst/>
              </a:prstGeom>
              <a:solidFill>
                <a:schemeClr val="accent2"/>
              </a:solidFill>
              <a:ln>
                <a:solidFill>
                  <a:schemeClr val="accent2"/>
                </a:solid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defTabSz="457200">
                  <a:spcBef>
                    <a:spcPct val="20000"/>
                  </a:spcBef>
                </a:pPr>
                <a:endParaRPr lang="en-US" sz="1600" dirty="0">
                  <a:solidFill>
                    <a:srgbClr val="FFFFFF"/>
                  </a:solidFill>
                  <a:latin typeface="Roboto Condensed" panose="02000000000000000000" pitchFamily="2" charset="0"/>
                  <a:ea typeface="Roboto Condensed" panose="02000000000000000000" pitchFamily="2" charset="0"/>
                  <a:cs typeface="Roboto condensed light"/>
                </a:endParaRPr>
              </a:p>
            </p:txBody>
          </p:sp>
        </p:grpSp>
        <p:sp>
          <p:nvSpPr>
            <p:cNvPr id="47" name="Text Placeholder 2"/>
            <p:cNvSpPr txBox="1">
              <a:spLocks/>
            </p:cNvSpPr>
            <p:nvPr/>
          </p:nvSpPr>
          <p:spPr>
            <a:xfrm>
              <a:off x="2539718" y="2858683"/>
              <a:ext cx="950394" cy="591768"/>
            </a:xfrm>
            <a:prstGeom prst="rect">
              <a:avLst/>
            </a:prstGeom>
          </p:spPr>
          <p:txBody>
            <a:bodyPr vert="horz" anchor="ctr"/>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r>
                <a:rPr lang="en-US" sz="1600" dirty="0">
                  <a:solidFill>
                    <a:srgbClr val="FFFFFF"/>
                  </a:solidFill>
                  <a:latin typeface="Roboto Condensed" panose="02000000000000000000" pitchFamily="2" charset="0"/>
                  <a:ea typeface="Roboto Condensed" panose="02000000000000000000" pitchFamily="2" charset="0"/>
                  <a:cs typeface="Roboto condensed light"/>
                </a:rPr>
                <a:t>50%</a:t>
              </a:r>
            </a:p>
          </p:txBody>
        </p:sp>
      </p:grpSp>
      <p:sp>
        <p:nvSpPr>
          <p:cNvPr id="54" name="Title 28"/>
          <p:cNvSpPr>
            <a:spLocks noGrp="1"/>
          </p:cNvSpPr>
          <p:nvPr>
            <p:ph type="title"/>
          </p:nvPr>
        </p:nvSpPr>
        <p:spPr>
          <a:xfrm>
            <a:off x="364067" y="683683"/>
            <a:ext cx="8652933" cy="698500"/>
          </a:xfrm>
        </p:spPr>
        <p:txBody>
          <a:bodyPr>
            <a:normAutofit/>
          </a:bodyPr>
          <a:lstStyle/>
          <a:p>
            <a:r>
              <a:rPr lang="en-US" dirty="0"/>
              <a:t>Conclusion</a:t>
            </a:r>
          </a:p>
        </p:txBody>
      </p:sp>
      <p:sp>
        <p:nvSpPr>
          <p:cNvPr id="55" name="TextBox 91"/>
          <p:cNvSpPr txBox="1"/>
          <p:nvPr/>
        </p:nvSpPr>
        <p:spPr>
          <a:xfrm>
            <a:off x="402703" y="499044"/>
            <a:ext cx="2620997"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56" name="Freeform 65"/>
          <p:cNvSpPr>
            <a:spLocks noChangeArrowheads="1"/>
          </p:cNvSpPr>
          <p:nvPr/>
        </p:nvSpPr>
        <p:spPr bwMode="auto">
          <a:xfrm>
            <a:off x="5604890" y="2702548"/>
            <a:ext cx="430805" cy="429582"/>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rgbClr val="3E8B8B"/>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nvGrpSpPr>
          <p:cNvPr id="57" name="Group 108"/>
          <p:cNvGrpSpPr>
            <a:grpSpLocks/>
          </p:cNvGrpSpPr>
          <p:nvPr/>
        </p:nvGrpSpPr>
        <p:grpSpPr bwMode="auto">
          <a:xfrm>
            <a:off x="8074511" y="2771303"/>
            <a:ext cx="482978" cy="352387"/>
            <a:chOff x="0" y="0"/>
            <a:chExt cx="576" cy="343"/>
          </a:xfrm>
          <a:solidFill>
            <a:srgbClr val="2D6767"/>
          </a:solidFill>
        </p:grpSpPr>
        <p:sp>
          <p:nvSpPr>
            <p:cNvPr id="58" name="AutoShape 105"/>
            <p:cNvSpPr>
              <a:spLocks/>
            </p:cNvSpPr>
            <p:nvPr/>
          </p:nvSpPr>
          <p:spPr bwMode="auto">
            <a:xfrm>
              <a:off x="0" y="224"/>
              <a:ext cx="576" cy="11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6300" y="21600"/>
                  </a:moveTo>
                  <a:lnTo>
                    <a:pt x="21600" y="21600"/>
                  </a:lnTo>
                  <a:lnTo>
                    <a:pt x="18212" y="9983"/>
                  </a:lnTo>
                  <a:lnTo>
                    <a:pt x="6300" y="9983"/>
                  </a:lnTo>
                  <a:lnTo>
                    <a:pt x="5727" y="9983"/>
                  </a:lnTo>
                  <a:lnTo>
                    <a:pt x="5259" y="8380"/>
                  </a:lnTo>
                  <a:lnTo>
                    <a:pt x="2816" y="0"/>
                  </a:lnTo>
                  <a:lnTo>
                    <a:pt x="0" y="0"/>
                  </a:lnTo>
                  <a:lnTo>
                    <a:pt x="6300" y="21600"/>
                  </a:lnTo>
                  <a:close/>
                  <a:moveTo>
                    <a:pt x="63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59" name="AutoShape 106"/>
            <p:cNvSpPr>
              <a:spLocks/>
            </p:cNvSpPr>
            <p:nvPr/>
          </p:nvSpPr>
          <p:spPr bwMode="auto">
            <a:xfrm>
              <a:off x="0" y="112"/>
              <a:ext cx="576" cy="11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1600" y="21600"/>
                  </a:moveTo>
                  <a:lnTo>
                    <a:pt x="18212" y="9983"/>
                  </a:lnTo>
                  <a:lnTo>
                    <a:pt x="6300" y="9983"/>
                  </a:lnTo>
                  <a:lnTo>
                    <a:pt x="5727" y="9983"/>
                  </a:lnTo>
                  <a:lnTo>
                    <a:pt x="5260" y="8380"/>
                  </a:lnTo>
                  <a:lnTo>
                    <a:pt x="2816" y="0"/>
                  </a:lnTo>
                  <a:lnTo>
                    <a:pt x="0" y="0"/>
                  </a:lnTo>
                  <a:lnTo>
                    <a:pt x="6300" y="21600"/>
                  </a:lnTo>
                  <a:lnTo>
                    <a:pt x="21600" y="21600"/>
                  </a:lnTo>
                  <a:close/>
                  <a:moveTo>
                    <a:pt x="216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0" name="AutoShape 107"/>
            <p:cNvSpPr>
              <a:spLocks/>
            </p:cNvSpPr>
            <p:nvPr/>
          </p:nvSpPr>
          <p:spPr bwMode="auto">
            <a:xfrm>
              <a:off x="0" y="0"/>
              <a:ext cx="576" cy="11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15300" y="0"/>
                  </a:lnTo>
                  <a:lnTo>
                    <a:pt x="0" y="0"/>
                  </a:lnTo>
                  <a:lnTo>
                    <a:pt x="6300" y="21600"/>
                  </a:lnTo>
                  <a:lnTo>
                    <a:pt x="21600" y="21600"/>
                  </a:lnTo>
                  <a:close/>
                  <a:moveTo>
                    <a:pt x="216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Tree>
    <p:extLst>
      <p:ext uri="{BB962C8B-B14F-4D97-AF65-F5344CB8AC3E}">
        <p14:creationId xmlns:p14="http://schemas.microsoft.com/office/powerpoint/2010/main" val="16416661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anim calcmode="lin" valueType="num">
                                      <p:cBhvr>
                                        <p:cTn id="14" dur="500" fill="hold"/>
                                        <p:tgtEl>
                                          <p:spTgt spid="14"/>
                                        </p:tgtEl>
                                        <p:attrNameLst>
                                          <p:attrName>ppt_x</p:attrName>
                                        </p:attrNameLst>
                                      </p:cBhvr>
                                      <p:tavLst>
                                        <p:tav tm="0">
                                          <p:val>
                                            <p:strVal val="#ppt_x"/>
                                          </p:val>
                                        </p:tav>
                                        <p:tav tm="100000">
                                          <p:val>
                                            <p:strVal val="#ppt_x"/>
                                          </p:val>
                                        </p:tav>
                                      </p:tavLst>
                                    </p:anim>
                                    <p:anim calcmode="lin" valueType="num">
                                      <p:cBhvr>
                                        <p:cTn id="15" dur="500" fill="hold"/>
                                        <p:tgtEl>
                                          <p:spTgt spid="14"/>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anim calcmode="lin" valueType="num">
                                      <p:cBhvr>
                                        <p:cTn id="20" dur="500" fill="hold"/>
                                        <p:tgtEl>
                                          <p:spTgt spid="23"/>
                                        </p:tgtEl>
                                        <p:attrNameLst>
                                          <p:attrName>ppt_x</p:attrName>
                                        </p:attrNameLst>
                                      </p:cBhvr>
                                      <p:tavLst>
                                        <p:tav tm="0">
                                          <p:val>
                                            <p:strVal val="#ppt_x"/>
                                          </p:val>
                                        </p:tav>
                                        <p:tav tm="100000">
                                          <p:val>
                                            <p:strVal val="#ppt_x"/>
                                          </p:val>
                                        </p:tav>
                                      </p:tavLst>
                                    </p:anim>
                                    <p:anim calcmode="lin" valueType="num">
                                      <p:cBhvr>
                                        <p:cTn id="21" dur="500" fill="hold"/>
                                        <p:tgtEl>
                                          <p:spTgt spid="23"/>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anim calcmode="lin" valueType="num">
                                      <p:cBhvr>
                                        <p:cTn id="26" dur="500" fill="hold"/>
                                        <p:tgtEl>
                                          <p:spTgt spid="4"/>
                                        </p:tgtEl>
                                        <p:attrNameLst>
                                          <p:attrName>ppt_x</p:attrName>
                                        </p:attrNameLst>
                                      </p:cBhvr>
                                      <p:tavLst>
                                        <p:tav tm="0">
                                          <p:val>
                                            <p:strVal val="#ppt_x"/>
                                          </p:val>
                                        </p:tav>
                                        <p:tav tm="100000">
                                          <p:val>
                                            <p:strVal val="#ppt_x"/>
                                          </p:val>
                                        </p:tav>
                                      </p:tavLst>
                                    </p:anim>
                                    <p:anim calcmode="lin" valueType="num">
                                      <p:cBhvr>
                                        <p:cTn id="27" dur="500" fill="hold"/>
                                        <p:tgtEl>
                                          <p:spTgt spid="4"/>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42" presetClass="entr" presetSubtype="0" fill="hold"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fade">
                                      <p:cBhvr>
                                        <p:cTn id="31" dur="500"/>
                                        <p:tgtEl>
                                          <p:spTgt spid="31"/>
                                        </p:tgtEl>
                                      </p:cBhvr>
                                    </p:animEffect>
                                    <p:anim calcmode="lin" valueType="num">
                                      <p:cBhvr>
                                        <p:cTn id="32" dur="500" fill="hold"/>
                                        <p:tgtEl>
                                          <p:spTgt spid="31"/>
                                        </p:tgtEl>
                                        <p:attrNameLst>
                                          <p:attrName>ppt_x</p:attrName>
                                        </p:attrNameLst>
                                      </p:cBhvr>
                                      <p:tavLst>
                                        <p:tav tm="0">
                                          <p:val>
                                            <p:strVal val="#ppt_x"/>
                                          </p:val>
                                        </p:tav>
                                        <p:tav tm="100000">
                                          <p:val>
                                            <p:strVal val="#ppt_x"/>
                                          </p:val>
                                        </p:tav>
                                      </p:tavLst>
                                    </p:anim>
                                    <p:anim calcmode="lin" valueType="num">
                                      <p:cBhvr>
                                        <p:cTn id="33" dur="500" fill="hold"/>
                                        <p:tgtEl>
                                          <p:spTgt spid="31"/>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22" presetClass="entr" presetSubtype="8" fill="hold" grpId="0" nodeType="after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wipe(left)">
                                      <p:cBhvr>
                                        <p:cTn id="37" dur="500"/>
                                        <p:tgtEl>
                                          <p:spTgt spid="55"/>
                                        </p:tgtEl>
                                      </p:cBhvr>
                                    </p:animEffect>
                                  </p:childTnLst>
                                </p:cTn>
                              </p:par>
                            </p:childTnLst>
                          </p:cTn>
                        </p:par>
                        <p:par>
                          <p:cTn id="38" fill="hold">
                            <p:stCondLst>
                              <p:cond delay="3000"/>
                            </p:stCondLst>
                            <p:childTnLst>
                              <p:par>
                                <p:cTn id="39" presetID="22" presetClass="entr" presetSubtype="8" fill="hold" grpId="0" nodeType="afterEffect">
                                  <p:stCondLst>
                                    <p:cond delay="0"/>
                                  </p:stCondLst>
                                  <p:childTnLst>
                                    <p:set>
                                      <p:cBhvr>
                                        <p:cTn id="40" dur="1" fill="hold">
                                          <p:stCondLst>
                                            <p:cond delay="0"/>
                                          </p:stCondLst>
                                        </p:cTn>
                                        <p:tgtEl>
                                          <p:spTgt spid="54"/>
                                        </p:tgtEl>
                                        <p:attrNameLst>
                                          <p:attrName>style.visibility</p:attrName>
                                        </p:attrNameLst>
                                      </p:cBhvr>
                                      <p:to>
                                        <p:strVal val="visible"/>
                                      </p:to>
                                    </p:set>
                                    <p:animEffect transition="in" filter="wipe(left)">
                                      <p:cBhvr>
                                        <p:cTn id="41"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0" name="Group 359"/>
          <p:cNvGrpSpPr/>
          <p:nvPr/>
        </p:nvGrpSpPr>
        <p:grpSpPr>
          <a:xfrm>
            <a:off x="270456" y="1693334"/>
            <a:ext cx="7104011" cy="4311753"/>
            <a:chOff x="157366" y="882444"/>
            <a:chExt cx="5165856" cy="3036178"/>
          </a:xfrm>
        </p:grpSpPr>
        <p:grpSp>
          <p:nvGrpSpPr>
            <p:cNvPr id="4" name="Group 3"/>
            <p:cNvGrpSpPr/>
            <p:nvPr/>
          </p:nvGrpSpPr>
          <p:grpSpPr>
            <a:xfrm>
              <a:off x="157366" y="882444"/>
              <a:ext cx="5165856" cy="3036178"/>
              <a:chOff x="-7559" y="1281302"/>
              <a:chExt cx="5165856" cy="3246863"/>
            </a:xfrm>
            <a:solidFill>
              <a:schemeClr val="bg1">
                <a:lumMod val="75000"/>
              </a:schemeClr>
            </a:solidFill>
          </p:grpSpPr>
          <p:sp>
            <p:nvSpPr>
              <p:cNvPr id="5" name="Freeform 53"/>
              <p:cNvSpPr>
                <a:spLocks noChangeAspect="1"/>
              </p:cNvSpPr>
              <p:nvPr/>
            </p:nvSpPr>
            <p:spPr bwMode="gray">
              <a:xfrm>
                <a:off x="4629805" y="4186163"/>
                <a:ext cx="52565" cy="6205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 name="Freeform 54"/>
              <p:cNvSpPr>
                <a:spLocks noChangeAspect="1"/>
              </p:cNvSpPr>
              <p:nvPr/>
            </p:nvSpPr>
            <p:spPr bwMode="gray">
              <a:xfrm>
                <a:off x="4173800" y="3653677"/>
                <a:ext cx="583475" cy="50073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 name="Freeform 55"/>
              <p:cNvSpPr>
                <a:spLocks noChangeAspect="1"/>
              </p:cNvSpPr>
              <p:nvPr/>
            </p:nvSpPr>
            <p:spPr bwMode="gray">
              <a:xfrm>
                <a:off x="4813994" y="4184719"/>
                <a:ext cx="111702" cy="13276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 name="Freeform 56"/>
              <p:cNvSpPr>
                <a:spLocks noChangeAspect="1"/>
              </p:cNvSpPr>
              <p:nvPr/>
            </p:nvSpPr>
            <p:spPr bwMode="gray">
              <a:xfrm>
                <a:off x="4903355" y="4062060"/>
                <a:ext cx="82791" cy="142862"/>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 name="Freeform 57"/>
              <p:cNvSpPr>
                <a:spLocks noChangeAspect="1"/>
              </p:cNvSpPr>
              <p:nvPr/>
            </p:nvSpPr>
            <p:spPr bwMode="gray">
              <a:xfrm>
                <a:off x="4777198" y="3809526"/>
                <a:ext cx="42052" cy="3751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 name="Freeform 58"/>
              <p:cNvSpPr>
                <a:spLocks noChangeAspect="1"/>
              </p:cNvSpPr>
              <p:nvPr/>
            </p:nvSpPr>
            <p:spPr bwMode="gray">
              <a:xfrm>
                <a:off x="3413129" y="2727238"/>
                <a:ext cx="159010" cy="83697"/>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 name="Freeform 59"/>
              <p:cNvSpPr>
                <a:spLocks noChangeAspect="1"/>
              </p:cNvSpPr>
              <p:nvPr/>
            </p:nvSpPr>
            <p:spPr bwMode="gray">
              <a:xfrm>
                <a:off x="3386846" y="2773416"/>
                <a:ext cx="109073" cy="89469"/>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 name="Freeform 60"/>
              <p:cNvSpPr>
                <a:spLocks noChangeAspect="1"/>
              </p:cNvSpPr>
              <p:nvPr/>
            </p:nvSpPr>
            <p:spPr bwMode="gray">
              <a:xfrm>
                <a:off x="3438097" y="2792176"/>
                <a:ext cx="3943" cy="5772"/>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 name="Freeform 61"/>
              <p:cNvSpPr>
                <a:spLocks noChangeAspect="1"/>
              </p:cNvSpPr>
              <p:nvPr/>
            </p:nvSpPr>
            <p:spPr bwMode="gray">
              <a:xfrm>
                <a:off x="3447296" y="2795062"/>
                <a:ext cx="3943" cy="2886"/>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 name="Freeform 62"/>
              <p:cNvSpPr>
                <a:spLocks noChangeAspect="1"/>
              </p:cNvSpPr>
              <p:nvPr/>
            </p:nvSpPr>
            <p:spPr bwMode="gray">
              <a:xfrm>
                <a:off x="3431526" y="2797948"/>
                <a:ext cx="2628" cy="2886"/>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 name="Freeform 63"/>
              <p:cNvSpPr>
                <a:spLocks noChangeAspect="1"/>
              </p:cNvSpPr>
              <p:nvPr/>
            </p:nvSpPr>
            <p:spPr bwMode="gray">
              <a:xfrm>
                <a:off x="3286972" y="2826809"/>
                <a:ext cx="207633" cy="17316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 name="Freeform 64"/>
              <p:cNvSpPr>
                <a:spLocks noChangeAspect="1"/>
              </p:cNvSpPr>
              <p:nvPr/>
            </p:nvSpPr>
            <p:spPr bwMode="gray">
              <a:xfrm>
                <a:off x="3788971" y="3395371"/>
                <a:ext cx="156382" cy="181824"/>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 name="Freeform 65"/>
              <p:cNvSpPr>
                <a:spLocks noChangeAspect="1"/>
              </p:cNvSpPr>
              <p:nvPr/>
            </p:nvSpPr>
            <p:spPr bwMode="gray">
              <a:xfrm>
                <a:off x="3933525" y="3577195"/>
                <a:ext cx="132728" cy="46178"/>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 name="Freeform 66"/>
              <p:cNvSpPr>
                <a:spLocks noChangeAspect="1"/>
              </p:cNvSpPr>
              <p:nvPr/>
            </p:nvSpPr>
            <p:spPr bwMode="gray">
              <a:xfrm>
                <a:off x="3986090" y="3415574"/>
                <a:ext cx="143241" cy="134204"/>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 name="Freeform 67"/>
              <p:cNvSpPr>
                <a:spLocks noChangeAspect="1"/>
              </p:cNvSpPr>
              <p:nvPr/>
            </p:nvSpPr>
            <p:spPr bwMode="gray">
              <a:xfrm>
                <a:off x="4555110" y="3549777"/>
                <a:ext cx="57822" cy="34633"/>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 name="Freeform 68"/>
              <p:cNvSpPr>
                <a:spLocks noChangeAspect="1"/>
              </p:cNvSpPr>
              <p:nvPr/>
            </p:nvSpPr>
            <p:spPr bwMode="gray">
              <a:xfrm>
                <a:off x="4448665" y="3525246"/>
                <a:ext cx="143241" cy="12843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1" name="Group 69"/>
              <p:cNvGrpSpPr>
                <a:grpSpLocks noChangeAspect="1"/>
              </p:cNvGrpSpPr>
              <p:nvPr/>
            </p:nvGrpSpPr>
            <p:grpSpPr bwMode="gray">
              <a:xfrm>
                <a:off x="4105676" y="3186128"/>
                <a:ext cx="134042" cy="210685"/>
                <a:chOff x="3802" y="2280"/>
                <a:chExt cx="102" cy="146"/>
              </a:xfrm>
              <a:grpFill/>
            </p:grpSpPr>
            <p:sp>
              <p:nvSpPr>
                <p:cNvPr id="34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2" name="Freeform 81"/>
              <p:cNvSpPr>
                <a:spLocks noChangeAspect="1"/>
              </p:cNvSpPr>
              <p:nvPr/>
            </p:nvSpPr>
            <p:spPr bwMode="gray">
              <a:xfrm>
                <a:off x="4058367" y="3404029"/>
                <a:ext cx="19712" cy="17317"/>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 name="Freeform 82"/>
              <p:cNvSpPr>
                <a:spLocks noChangeAspect="1"/>
              </p:cNvSpPr>
              <p:nvPr/>
            </p:nvSpPr>
            <p:spPr bwMode="gray">
              <a:xfrm>
                <a:off x="4088593" y="3535346"/>
                <a:ext cx="3943" cy="129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 name="Freeform 83"/>
              <p:cNvSpPr>
                <a:spLocks noChangeAspect="1"/>
              </p:cNvSpPr>
              <p:nvPr/>
            </p:nvSpPr>
            <p:spPr bwMode="gray">
              <a:xfrm>
                <a:off x="4213435" y="3616157"/>
                <a:ext cx="35482" cy="17317"/>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 name="Freeform 84"/>
              <p:cNvSpPr>
                <a:spLocks noChangeAspect="1"/>
              </p:cNvSpPr>
              <p:nvPr/>
            </p:nvSpPr>
            <p:spPr bwMode="gray">
              <a:xfrm>
                <a:off x="4196352" y="3627702"/>
                <a:ext cx="22341" cy="20203"/>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 name="Freeform 85"/>
              <p:cNvSpPr>
                <a:spLocks noChangeAspect="1"/>
              </p:cNvSpPr>
              <p:nvPr/>
            </p:nvSpPr>
            <p:spPr bwMode="gray">
              <a:xfrm>
                <a:off x="4259430" y="3528132"/>
                <a:ext cx="42052" cy="17317"/>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 name="Freeform 86"/>
              <p:cNvSpPr>
                <a:spLocks noChangeAspect="1"/>
              </p:cNvSpPr>
              <p:nvPr/>
            </p:nvSpPr>
            <p:spPr bwMode="gray">
              <a:xfrm>
                <a:off x="4129331" y="3457422"/>
                <a:ext cx="90676" cy="1168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 name="Freeform 87"/>
              <p:cNvSpPr>
                <a:spLocks noChangeAspect="1"/>
              </p:cNvSpPr>
              <p:nvPr/>
            </p:nvSpPr>
            <p:spPr bwMode="gray">
              <a:xfrm>
                <a:off x="4251545" y="3448763"/>
                <a:ext cx="21026" cy="49064"/>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 name="Freeform 88"/>
              <p:cNvSpPr>
                <a:spLocks noChangeAspect="1"/>
              </p:cNvSpPr>
              <p:nvPr/>
            </p:nvSpPr>
            <p:spPr bwMode="gray">
              <a:xfrm>
                <a:off x="4302796" y="3490612"/>
                <a:ext cx="149811" cy="138533"/>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 name="Freeform 89"/>
              <p:cNvSpPr>
                <a:spLocks noChangeAspect="1"/>
              </p:cNvSpPr>
              <p:nvPr/>
            </p:nvSpPr>
            <p:spPr bwMode="gray">
              <a:xfrm>
                <a:off x="4590592" y="3525246"/>
                <a:ext cx="34167" cy="34633"/>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 name="Freeform 90"/>
              <p:cNvSpPr>
                <a:spLocks noChangeAspect="1"/>
              </p:cNvSpPr>
              <p:nvPr/>
            </p:nvSpPr>
            <p:spPr bwMode="gray">
              <a:xfrm>
                <a:off x="3887530" y="3109647"/>
                <a:ext cx="103817" cy="239546"/>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 name="Freeform 91"/>
              <p:cNvSpPr>
                <a:spLocks noChangeAspect="1"/>
              </p:cNvSpPr>
              <p:nvPr/>
            </p:nvSpPr>
            <p:spPr bwMode="gray">
              <a:xfrm>
                <a:off x="3995289" y="3375168"/>
                <a:ext cx="139298" cy="95241"/>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 name="Freeform 92"/>
              <p:cNvSpPr>
                <a:spLocks noChangeAspect="1"/>
              </p:cNvSpPr>
              <p:nvPr/>
            </p:nvSpPr>
            <p:spPr bwMode="gray">
              <a:xfrm>
                <a:off x="3859934" y="3378054"/>
                <a:ext cx="59136" cy="85140"/>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 name="Freeform 93"/>
              <p:cNvSpPr>
                <a:spLocks noChangeAspect="1"/>
              </p:cNvSpPr>
              <p:nvPr/>
            </p:nvSpPr>
            <p:spPr bwMode="gray">
              <a:xfrm>
                <a:off x="3823138" y="3151495"/>
                <a:ext cx="113015" cy="243876"/>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 name="Freeform 94"/>
              <p:cNvSpPr>
                <a:spLocks noChangeAspect="1"/>
              </p:cNvSpPr>
              <p:nvPr/>
            </p:nvSpPr>
            <p:spPr bwMode="gray">
              <a:xfrm>
                <a:off x="3745604" y="3020178"/>
                <a:ext cx="127471" cy="303041"/>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 name="Freeform 95"/>
              <p:cNvSpPr>
                <a:spLocks noChangeAspect="1"/>
              </p:cNvSpPr>
              <p:nvPr/>
            </p:nvSpPr>
            <p:spPr bwMode="gray">
              <a:xfrm>
                <a:off x="3890158" y="3251066"/>
                <a:ext cx="76220" cy="67824"/>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 name="Freeform 96"/>
              <p:cNvSpPr>
                <a:spLocks noChangeAspect="1"/>
              </p:cNvSpPr>
              <p:nvPr/>
            </p:nvSpPr>
            <p:spPr bwMode="gray">
              <a:xfrm>
                <a:off x="3859934" y="3121191"/>
                <a:ext cx="103817" cy="141419"/>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8" name="Group 97"/>
              <p:cNvGrpSpPr>
                <a:grpSpLocks noChangeAspect="1"/>
              </p:cNvGrpSpPr>
              <p:nvPr/>
            </p:nvGrpSpPr>
            <p:grpSpPr bwMode="gray">
              <a:xfrm>
                <a:off x="3292228" y="2857113"/>
                <a:ext cx="526968" cy="533929"/>
                <a:chOff x="3183" y="2052"/>
                <a:chExt cx="401" cy="370"/>
              </a:xfrm>
              <a:grpFill/>
            </p:grpSpPr>
            <p:sp>
              <p:nvSpPr>
                <p:cNvPr id="34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9" name="Freeform 105"/>
              <p:cNvSpPr>
                <a:spLocks noChangeAspect="1"/>
              </p:cNvSpPr>
              <p:nvPr/>
            </p:nvSpPr>
            <p:spPr bwMode="gray">
              <a:xfrm>
                <a:off x="4146415" y="3073570"/>
                <a:ext cx="24969" cy="5772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40" name="Group 106"/>
              <p:cNvGrpSpPr>
                <a:grpSpLocks noChangeAspect="1"/>
              </p:cNvGrpSpPr>
              <p:nvPr/>
            </p:nvGrpSpPr>
            <p:grpSpPr bwMode="gray">
              <a:xfrm>
                <a:off x="4284398" y="2679618"/>
                <a:ext cx="233916" cy="291496"/>
                <a:chOff x="3938" y="1929"/>
                <a:chExt cx="178" cy="202"/>
              </a:xfrm>
              <a:grpFill/>
            </p:grpSpPr>
            <p:sp>
              <p:nvSpPr>
                <p:cNvPr id="33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41" name="Freeform 111"/>
              <p:cNvSpPr>
                <a:spLocks noChangeAspect="1"/>
              </p:cNvSpPr>
              <p:nvPr/>
            </p:nvSpPr>
            <p:spPr bwMode="gray">
              <a:xfrm>
                <a:off x="4233147" y="2826809"/>
                <a:ext cx="49937" cy="82254"/>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2" name="Freeform 112"/>
              <p:cNvSpPr>
                <a:spLocks noChangeAspect="1"/>
              </p:cNvSpPr>
              <p:nvPr/>
            </p:nvSpPr>
            <p:spPr bwMode="gray">
              <a:xfrm>
                <a:off x="3681212" y="2517996"/>
                <a:ext cx="456005" cy="245319"/>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3" name="Freeform 113"/>
              <p:cNvSpPr>
                <a:spLocks noChangeAspect="1"/>
              </p:cNvSpPr>
              <p:nvPr/>
            </p:nvSpPr>
            <p:spPr bwMode="gray">
              <a:xfrm>
                <a:off x="3980834" y="3160153"/>
                <a:ext cx="34167" cy="33191"/>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4" name="Freeform 114"/>
              <p:cNvSpPr>
                <a:spLocks noChangeAspect="1"/>
              </p:cNvSpPr>
              <p:nvPr/>
            </p:nvSpPr>
            <p:spPr bwMode="gray">
              <a:xfrm>
                <a:off x="3476207" y="2484806"/>
                <a:ext cx="883097" cy="67390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5" name="Freeform 115"/>
              <p:cNvSpPr>
                <a:spLocks noChangeAspect="1"/>
              </p:cNvSpPr>
              <p:nvPr/>
            </p:nvSpPr>
            <p:spPr bwMode="gray">
              <a:xfrm>
                <a:off x="4208179" y="2734454"/>
                <a:ext cx="90676" cy="109672"/>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46" name="Group 116"/>
              <p:cNvGrpSpPr>
                <a:grpSpLocks noChangeAspect="1"/>
              </p:cNvGrpSpPr>
              <p:nvPr/>
            </p:nvGrpSpPr>
            <p:grpSpPr bwMode="gray">
              <a:xfrm>
                <a:off x="2696926" y="1281303"/>
                <a:ext cx="2461371" cy="1489228"/>
                <a:chOff x="2730" y="960"/>
                <a:chExt cx="1873" cy="1032"/>
              </a:xfrm>
              <a:grpFill/>
            </p:grpSpPr>
            <p:grpSp>
              <p:nvGrpSpPr>
                <p:cNvPr id="321" name="Group 117"/>
                <p:cNvGrpSpPr>
                  <a:grpSpLocks noChangeAspect="1"/>
                </p:cNvGrpSpPr>
                <p:nvPr/>
              </p:nvGrpSpPr>
              <p:grpSpPr bwMode="gray">
                <a:xfrm>
                  <a:off x="3044" y="960"/>
                  <a:ext cx="1473" cy="481"/>
                  <a:chOff x="3044" y="960"/>
                  <a:chExt cx="1473" cy="481"/>
                </a:xfrm>
                <a:grpFill/>
              </p:grpSpPr>
              <p:sp>
                <p:nvSpPr>
                  <p:cNvPr id="32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2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47" name="Group 135"/>
              <p:cNvGrpSpPr>
                <a:grpSpLocks noChangeAspect="1"/>
              </p:cNvGrpSpPr>
              <p:nvPr/>
            </p:nvGrpSpPr>
            <p:grpSpPr bwMode="gray">
              <a:xfrm>
                <a:off x="2791543" y="2751771"/>
                <a:ext cx="536166" cy="532486"/>
                <a:chOff x="2802" y="1979"/>
                <a:chExt cx="408" cy="369"/>
              </a:xfrm>
              <a:grpFill/>
            </p:grpSpPr>
            <p:sp>
              <p:nvSpPr>
                <p:cNvPr id="29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93" name="Group 137"/>
                <p:cNvGrpSpPr>
                  <a:grpSpLocks noChangeAspect="1"/>
                </p:cNvGrpSpPr>
                <p:nvPr/>
              </p:nvGrpSpPr>
              <p:grpSpPr bwMode="gray">
                <a:xfrm>
                  <a:off x="2889" y="2101"/>
                  <a:ext cx="17" cy="51"/>
                  <a:chOff x="2889" y="2101"/>
                  <a:chExt cx="17" cy="51"/>
                </a:xfrm>
                <a:grpFill/>
              </p:grpSpPr>
              <p:sp>
                <p:nvSpPr>
                  <p:cNvPr id="31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9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95" name="Group 142"/>
                <p:cNvGrpSpPr>
                  <a:grpSpLocks noChangeAspect="1"/>
                </p:cNvGrpSpPr>
                <p:nvPr/>
              </p:nvGrpSpPr>
              <p:grpSpPr bwMode="gray">
                <a:xfrm>
                  <a:off x="2896" y="2116"/>
                  <a:ext cx="231" cy="189"/>
                  <a:chOff x="2896" y="2116"/>
                  <a:chExt cx="231" cy="189"/>
                </a:xfrm>
                <a:grpFill/>
              </p:grpSpPr>
              <p:sp>
                <p:nvSpPr>
                  <p:cNvPr id="31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296" name="Group 145"/>
                <p:cNvGrpSpPr>
                  <a:grpSpLocks noChangeAspect="1"/>
                </p:cNvGrpSpPr>
                <p:nvPr/>
              </p:nvGrpSpPr>
              <p:grpSpPr bwMode="gray">
                <a:xfrm>
                  <a:off x="2984" y="2276"/>
                  <a:ext cx="114" cy="72"/>
                  <a:chOff x="2984" y="2276"/>
                  <a:chExt cx="114" cy="72"/>
                </a:xfrm>
                <a:grpFill/>
              </p:grpSpPr>
              <p:sp>
                <p:nvSpPr>
                  <p:cNvPr id="31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9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98" name="Group 149"/>
                <p:cNvGrpSpPr>
                  <a:grpSpLocks noChangeAspect="1"/>
                </p:cNvGrpSpPr>
                <p:nvPr/>
              </p:nvGrpSpPr>
              <p:grpSpPr bwMode="gray">
                <a:xfrm>
                  <a:off x="3086" y="2189"/>
                  <a:ext cx="85" cy="114"/>
                  <a:chOff x="3086" y="2189"/>
                  <a:chExt cx="85" cy="114"/>
                </a:xfrm>
                <a:grpFill/>
              </p:grpSpPr>
              <p:sp>
                <p:nvSpPr>
                  <p:cNvPr id="31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9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00" name="Group 153"/>
                <p:cNvGrpSpPr>
                  <a:grpSpLocks noChangeAspect="1"/>
                </p:cNvGrpSpPr>
                <p:nvPr/>
              </p:nvGrpSpPr>
              <p:grpSpPr bwMode="gray">
                <a:xfrm>
                  <a:off x="3000" y="2012"/>
                  <a:ext cx="210" cy="192"/>
                  <a:chOff x="3000" y="2012"/>
                  <a:chExt cx="210" cy="192"/>
                </a:xfrm>
                <a:grpFill/>
              </p:grpSpPr>
              <p:sp>
                <p:nvSpPr>
                  <p:cNvPr id="31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0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04" name="Group 159"/>
                <p:cNvGrpSpPr>
                  <a:grpSpLocks noChangeAspect="1"/>
                </p:cNvGrpSpPr>
                <p:nvPr/>
              </p:nvGrpSpPr>
              <p:grpSpPr bwMode="gray">
                <a:xfrm>
                  <a:off x="2802" y="1979"/>
                  <a:ext cx="205" cy="88"/>
                  <a:chOff x="2802" y="1979"/>
                  <a:chExt cx="205" cy="88"/>
                </a:xfrm>
                <a:grpFill/>
              </p:grpSpPr>
              <p:sp>
                <p:nvSpPr>
                  <p:cNvPr id="30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0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48" name="Freeform 165"/>
              <p:cNvSpPr>
                <a:spLocks noChangeAspect="1"/>
              </p:cNvSpPr>
              <p:nvPr/>
            </p:nvSpPr>
            <p:spPr bwMode="gray">
              <a:xfrm>
                <a:off x="3041228" y="2767644"/>
                <a:ext cx="44681" cy="50507"/>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9" name="Freeform 166"/>
              <p:cNvSpPr>
                <a:spLocks noChangeAspect="1"/>
              </p:cNvSpPr>
              <p:nvPr/>
            </p:nvSpPr>
            <p:spPr bwMode="gray">
              <a:xfrm>
                <a:off x="3085909" y="2429970"/>
                <a:ext cx="586103" cy="34344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0" name="Freeform 167"/>
              <p:cNvSpPr>
                <a:spLocks noChangeAspect="1"/>
              </p:cNvSpPr>
              <p:nvPr/>
            </p:nvSpPr>
            <p:spPr bwMode="gray">
              <a:xfrm>
                <a:off x="2989978" y="2720024"/>
                <a:ext cx="97246" cy="519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1" name="Freeform 168"/>
              <p:cNvSpPr>
                <a:spLocks noChangeAspect="1"/>
              </p:cNvSpPr>
              <p:nvPr/>
            </p:nvSpPr>
            <p:spPr bwMode="gray">
              <a:xfrm>
                <a:off x="3222579" y="2675289"/>
                <a:ext cx="247057" cy="176052"/>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2" name="Freeform 169"/>
              <p:cNvSpPr>
                <a:spLocks noChangeAspect="1"/>
              </p:cNvSpPr>
              <p:nvPr/>
            </p:nvSpPr>
            <p:spPr bwMode="gray">
              <a:xfrm>
                <a:off x="3171328" y="2735897"/>
                <a:ext cx="205005" cy="155849"/>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53" name="Group 170"/>
              <p:cNvGrpSpPr>
                <a:grpSpLocks noChangeAspect="1"/>
              </p:cNvGrpSpPr>
              <p:nvPr/>
            </p:nvGrpSpPr>
            <p:grpSpPr bwMode="gray">
              <a:xfrm>
                <a:off x="3060941" y="2756099"/>
                <a:ext cx="80163" cy="70710"/>
                <a:chOff x="3007" y="1982"/>
                <a:chExt cx="61" cy="49"/>
              </a:xfrm>
              <a:grpFill/>
            </p:grpSpPr>
            <p:sp>
              <p:nvSpPr>
                <p:cNvPr id="29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54" name="Freeform 173"/>
              <p:cNvSpPr>
                <a:spLocks noChangeAspect="1"/>
              </p:cNvSpPr>
              <p:nvPr/>
            </p:nvSpPr>
            <p:spPr bwMode="gray">
              <a:xfrm>
                <a:off x="2062201" y="2064879"/>
                <a:ext cx="157696" cy="118330"/>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55" name="Group 222"/>
              <p:cNvGrpSpPr>
                <a:grpSpLocks noChangeAspect="1"/>
              </p:cNvGrpSpPr>
              <p:nvPr/>
            </p:nvGrpSpPr>
            <p:grpSpPr bwMode="gray">
              <a:xfrm>
                <a:off x="2569456" y="1281302"/>
                <a:ext cx="237858" cy="269851"/>
                <a:chOff x="3202" y="1036"/>
                <a:chExt cx="181" cy="187"/>
              </a:xfrm>
              <a:grpFill/>
            </p:grpSpPr>
            <p:sp>
              <p:nvSpPr>
                <p:cNvPr id="28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56" name="Freeform 229"/>
              <p:cNvSpPr>
                <a:spLocks noChangeAspect="1"/>
              </p:cNvSpPr>
              <p:nvPr/>
            </p:nvSpPr>
            <p:spPr bwMode="gray">
              <a:xfrm>
                <a:off x="1780976" y="2297209"/>
                <a:ext cx="5257" cy="5772"/>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7" name="Freeform 230"/>
              <p:cNvSpPr>
                <a:spLocks noChangeAspect="1"/>
              </p:cNvSpPr>
              <p:nvPr/>
            </p:nvSpPr>
            <p:spPr bwMode="gray">
              <a:xfrm>
                <a:off x="2060886" y="1773383"/>
                <a:ext cx="38110" cy="40405"/>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8" name="Freeform 231"/>
              <p:cNvSpPr>
                <a:spLocks noChangeAspect="1"/>
              </p:cNvSpPr>
              <p:nvPr/>
            </p:nvSpPr>
            <p:spPr bwMode="gray">
              <a:xfrm>
                <a:off x="2010949" y="1867180"/>
                <a:ext cx="38110" cy="28861"/>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9" name="Freeform 232"/>
              <p:cNvSpPr>
                <a:spLocks noChangeAspect="1"/>
              </p:cNvSpPr>
              <p:nvPr/>
            </p:nvSpPr>
            <p:spPr bwMode="gray">
              <a:xfrm>
                <a:off x="1782290" y="2292881"/>
                <a:ext cx="11828" cy="4330"/>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0" name="Freeform 233"/>
              <p:cNvSpPr>
                <a:spLocks noChangeAspect="1"/>
              </p:cNvSpPr>
              <p:nvPr/>
            </p:nvSpPr>
            <p:spPr bwMode="gray">
              <a:xfrm>
                <a:off x="1364396" y="1281302"/>
                <a:ext cx="797679" cy="1013021"/>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1" name="Freeform 234"/>
              <p:cNvSpPr>
                <a:spLocks noChangeAspect="1"/>
              </p:cNvSpPr>
              <p:nvPr/>
            </p:nvSpPr>
            <p:spPr bwMode="gray">
              <a:xfrm>
                <a:off x="1624594" y="1901814"/>
                <a:ext cx="43367" cy="47621"/>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2" name="Freeform 235"/>
              <p:cNvSpPr>
                <a:spLocks noChangeAspect="1"/>
              </p:cNvSpPr>
              <p:nvPr/>
            </p:nvSpPr>
            <p:spPr bwMode="gray">
              <a:xfrm>
                <a:off x="1422218" y="1491987"/>
                <a:ext cx="43367" cy="17317"/>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63" name="Group 236"/>
              <p:cNvGrpSpPr>
                <a:grpSpLocks noChangeAspect="1"/>
              </p:cNvGrpSpPr>
              <p:nvPr/>
            </p:nvGrpSpPr>
            <p:grpSpPr bwMode="gray">
              <a:xfrm>
                <a:off x="1243496" y="3287142"/>
                <a:ext cx="668894" cy="1241023"/>
                <a:chOff x="1624" y="2350"/>
                <a:chExt cx="509" cy="860"/>
              </a:xfrm>
              <a:grpFill/>
            </p:grpSpPr>
            <p:sp>
              <p:nvSpPr>
                <p:cNvPr id="25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64" name="Freeform 262"/>
              <p:cNvSpPr>
                <a:spLocks noChangeAspect="1"/>
              </p:cNvSpPr>
              <p:nvPr/>
            </p:nvSpPr>
            <p:spPr bwMode="gray">
              <a:xfrm>
                <a:off x="1152821" y="3245294"/>
                <a:ext cx="61765" cy="67824"/>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5" name="Freeform 263"/>
              <p:cNvSpPr>
                <a:spLocks noChangeAspect="1"/>
              </p:cNvSpPr>
              <p:nvPr/>
            </p:nvSpPr>
            <p:spPr bwMode="gray">
              <a:xfrm>
                <a:off x="1218527" y="3331877"/>
                <a:ext cx="84105" cy="389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6" name="Freeform 264"/>
              <p:cNvSpPr>
                <a:spLocks noChangeAspect="1"/>
              </p:cNvSpPr>
              <p:nvPr/>
            </p:nvSpPr>
            <p:spPr bwMode="gray">
              <a:xfrm>
                <a:off x="1085800" y="3199116"/>
                <a:ext cx="56508" cy="67824"/>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7" name="Freeform 265"/>
              <p:cNvSpPr>
                <a:spLocks noChangeAspect="1"/>
              </p:cNvSpPr>
              <p:nvPr/>
            </p:nvSpPr>
            <p:spPr bwMode="gray">
              <a:xfrm>
                <a:off x="1129166" y="3189014"/>
                <a:ext cx="15770" cy="41849"/>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8" name="Freeform 266"/>
              <p:cNvSpPr>
                <a:spLocks noChangeAspect="1"/>
              </p:cNvSpPr>
              <p:nvPr/>
            </p:nvSpPr>
            <p:spPr bwMode="gray">
              <a:xfrm>
                <a:off x="1117339" y="3255395"/>
                <a:ext cx="32854" cy="20203"/>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9" name="Freeform 267"/>
              <p:cNvSpPr>
                <a:spLocks noChangeAspect="1"/>
              </p:cNvSpPr>
              <p:nvPr/>
            </p:nvSpPr>
            <p:spPr bwMode="gray">
              <a:xfrm>
                <a:off x="1177789" y="3307345"/>
                <a:ext cx="47309" cy="46178"/>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0" name="Freeform 268"/>
              <p:cNvSpPr>
                <a:spLocks noChangeAspect="1"/>
              </p:cNvSpPr>
              <p:nvPr/>
            </p:nvSpPr>
            <p:spPr bwMode="gray">
              <a:xfrm>
                <a:off x="1126538" y="3229420"/>
                <a:ext cx="88047" cy="49064"/>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1" name="Freeform 269"/>
              <p:cNvSpPr>
                <a:spLocks noChangeAspect="1"/>
              </p:cNvSpPr>
              <p:nvPr/>
            </p:nvSpPr>
            <p:spPr bwMode="gray">
              <a:xfrm>
                <a:off x="728355" y="2940810"/>
                <a:ext cx="434978" cy="311699"/>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72" name="Group 270"/>
              <p:cNvGrpSpPr>
                <a:grpSpLocks noChangeAspect="1"/>
              </p:cNvGrpSpPr>
              <p:nvPr/>
            </p:nvGrpSpPr>
            <p:grpSpPr bwMode="gray">
              <a:xfrm>
                <a:off x="-7559" y="1852750"/>
                <a:ext cx="1461316" cy="1223707"/>
                <a:chOff x="672" y="1356"/>
                <a:chExt cx="1112" cy="848"/>
              </a:xfrm>
              <a:grpFill/>
            </p:grpSpPr>
            <p:grpSp>
              <p:nvGrpSpPr>
                <p:cNvPr id="247" name="Group 271"/>
                <p:cNvGrpSpPr>
                  <a:grpSpLocks noChangeAspect="1"/>
                </p:cNvGrpSpPr>
                <p:nvPr/>
              </p:nvGrpSpPr>
              <p:grpSpPr bwMode="gray">
                <a:xfrm>
                  <a:off x="672" y="1356"/>
                  <a:ext cx="418" cy="413"/>
                  <a:chOff x="672" y="1356"/>
                  <a:chExt cx="418" cy="413"/>
                </a:xfrm>
                <a:grpFill/>
              </p:grpSpPr>
              <p:sp>
                <p:nvSpPr>
                  <p:cNvPr id="25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248" name="Group 277"/>
                <p:cNvGrpSpPr>
                  <a:grpSpLocks noChangeAspect="1"/>
                </p:cNvGrpSpPr>
                <p:nvPr/>
              </p:nvGrpSpPr>
              <p:grpSpPr bwMode="gray">
                <a:xfrm>
                  <a:off x="1149" y="1865"/>
                  <a:ext cx="635" cy="339"/>
                  <a:chOff x="1149" y="1865"/>
                  <a:chExt cx="635" cy="339"/>
                </a:xfrm>
                <a:grpFill/>
              </p:grpSpPr>
              <p:sp>
                <p:nvSpPr>
                  <p:cNvPr id="24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grpSp>
            <p:nvGrpSpPr>
              <p:cNvPr id="73" name="Group 283"/>
              <p:cNvGrpSpPr>
                <a:grpSpLocks noChangeAspect="1"/>
              </p:cNvGrpSpPr>
              <p:nvPr/>
            </p:nvGrpSpPr>
            <p:grpSpPr bwMode="gray">
              <a:xfrm>
                <a:off x="382739" y="1281302"/>
                <a:ext cx="1273395" cy="1474797"/>
                <a:chOff x="969" y="960"/>
                <a:chExt cx="969" cy="1022"/>
              </a:xfrm>
              <a:grpFill/>
            </p:grpSpPr>
            <p:sp>
              <p:nvSpPr>
                <p:cNvPr id="21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74" name="Freeform 313"/>
              <p:cNvSpPr>
                <a:spLocks noChangeAspect="1"/>
              </p:cNvSpPr>
              <p:nvPr/>
            </p:nvSpPr>
            <p:spPr bwMode="gray">
              <a:xfrm rot="21085610">
                <a:off x="1289491" y="3024507"/>
                <a:ext cx="10513" cy="5772"/>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5" name="Freeform 314"/>
              <p:cNvSpPr>
                <a:spLocks noChangeAspect="1"/>
              </p:cNvSpPr>
              <p:nvPr/>
            </p:nvSpPr>
            <p:spPr bwMode="gray">
              <a:xfrm rot="21085610">
                <a:off x="1306574" y="3025950"/>
                <a:ext cx="1315" cy="1443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6" name="Freeform 315"/>
              <p:cNvSpPr>
                <a:spLocks noChangeAspect="1"/>
              </p:cNvSpPr>
              <p:nvPr/>
            </p:nvSpPr>
            <p:spPr bwMode="gray">
              <a:xfrm rot="21085610">
                <a:off x="1306574" y="3059140"/>
                <a:ext cx="2628" cy="1444"/>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7" name="Freeform 316"/>
              <p:cNvSpPr>
                <a:spLocks noChangeAspect="1"/>
              </p:cNvSpPr>
              <p:nvPr/>
            </p:nvSpPr>
            <p:spPr bwMode="gray">
              <a:xfrm rot="21085610">
                <a:off x="1300004" y="3057697"/>
                <a:ext cx="5257" cy="17317"/>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8" name="Freeform 317"/>
              <p:cNvSpPr>
                <a:spLocks noChangeAspect="1"/>
              </p:cNvSpPr>
              <p:nvPr/>
            </p:nvSpPr>
            <p:spPr bwMode="gray">
              <a:xfrm rot="21085610">
                <a:off x="1306574" y="3077900"/>
                <a:ext cx="1315" cy="8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9" name="Freeform 318"/>
              <p:cNvSpPr>
                <a:spLocks noChangeAspect="1"/>
              </p:cNvSpPr>
              <p:nvPr/>
            </p:nvSpPr>
            <p:spPr bwMode="gray">
              <a:xfrm rot="21085610">
                <a:off x="1318402" y="3053368"/>
                <a:ext cx="1315" cy="11544"/>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0" name="Freeform 319"/>
              <p:cNvSpPr>
                <a:spLocks noChangeAspect="1"/>
              </p:cNvSpPr>
              <p:nvPr/>
            </p:nvSpPr>
            <p:spPr bwMode="gray">
              <a:xfrm rot="21085610">
                <a:off x="1324972" y="3063469"/>
                <a:ext cx="3943" cy="129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1" name="Freeform 320"/>
              <p:cNvSpPr>
                <a:spLocks noChangeAspect="1"/>
              </p:cNvSpPr>
              <p:nvPr/>
            </p:nvSpPr>
            <p:spPr bwMode="gray">
              <a:xfrm rot="21085610">
                <a:off x="1336799" y="3073570"/>
                <a:ext cx="2628" cy="2886"/>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2" name="Freeform 321"/>
              <p:cNvSpPr>
                <a:spLocks noChangeAspect="1"/>
              </p:cNvSpPr>
              <p:nvPr/>
            </p:nvSpPr>
            <p:spPr bwMode="gray">
              <a:xfrm rot="21085610">
                <a:off x="1331543" y="3086558"/>
                <a:ext cx="3943" cy="1443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3" name="Freeform 322"/>
              <p:cNvSpPr>
                <a:spLocks noChangeAspect="1"/>
              </p:cNvSpPr>
              <p:nvPr/>
            </p:nvSpPr>
            <p:spPr bwMode="gray">
              <a:xfrm rot="21085610">
                <a:off x="1343370" y="3099545"/>
                <a:ext cx="3943" cy="129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4" name="Freeform 323"/>
              <p:cNvSpPr>
                <a:spLocks noChangeAspect="1"/>
              </p:cNvSpPr>
              <p:nvPr/>
            </p:nvSpPr>
            <p:spPr bwMode="gray">
              <a:xfrm rot="21085610">
                <a:off x="1353883" y="3108204"/>
                <a:ext cx="3943" cy="1444"/>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5" name="Freeform 324"/>
              <p:cNvSpPr>
                <a:spLocks noChangeAspect="1"/>
              </p:cNvSpPr>
              <p:nvPr/>
            </p:nvSpPr>
            <p:spPr bwMode="gray">
              <a:xfrm rot="21085610">
                <a:off x="1363082" y="3113976"/>
                <a:ext cx="7885" cy="5772"/>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6" name="Freeform 325"/>
              <p:cNvSpPr>
                <a:spLocks noChangeAspect="1"/>
              </p:cNvSpPr>
              <p:nvPr/>
            </p:nvSpPr>
            <p:spPr bwMode="gray">
              <a:xfrm rot="21085610">
                <a:off x="1352569" y="3129850"/>
                <a:ext cx="5257" cy="8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7" name="Freeform 326"/>
              <p:cNvSpPr>
                <a:spLocks noChangeAspect="1"/>
              </p:cNvSpPr>
              <p:nvPr/>
            </p:nvSpPr>
            <p:spPr bwMode="gray">
              <a:xfrm rot="21085610">
                <a:off x="1305260" y="3076456"/>
                <a:ext cx="2628" cy="4330"/>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8" name="Freeform 327"/>
              <p:cNvSpPr>
                <a:spLocks noChangeAspect="1"/>
              </p:cNvSpPr>
              <p:nvPr/>
            </p:nvSpPr>
            <p:spPr bwMode="gray">
              <a:xfrm rot="21085610">
                <a:off x="1278978" y="3062026"/>
                <a:ext cx="1315" cy="5772"/>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9" name="Freeform 328"/>
              <p:cNvSpPr>
                <a:spLocks noChangeAspect="1"/>
              </p:cNvSpPr>
              <p:nvPr/>
            </p:nvSpPr>
            <p:spPr bwMode="gray">
              <a:xfrm rot="21085610">
                <a:off x="1276349" y="3069242"/>
                <a:ext cx="2628" cy="2886"/>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0" name="Freeform 329"/>
              <p:cNvSpPr>
                <a:spLocks noChangeAspect="1"/>
              </p:cNvSpPr>
              <p:nvPr/>
            </p:nvSpPr>
            <p:spPr bwMode="gray">
              <a:xfrm rot="21085610">
                <a:off x="1268464" y="3072128"/>
                <a:ext cx="5257" cy="5772"/>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1" name="Freeform 330"/>
              <p:cNvSpPr>
                <a:spLocks noChangeAspect="1"/>
              </p:cNvSpPr>
              <p:nvPr/>
            </p:nvSpPr>
            <p:spPr bwMode="gray">
              <a:xfrm rot="20552049">
                <a:off x="1303946" y="3196230"/>
                <a:ext cx="19712" cy="15874"/>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2" name="Freeform 331"/>
              <p:cNvSpPr>
                <a:spLocks noChangeAspect="1"/>
              </p:cNvSpPr>
              <p:nvPr/>
            </p:nvSpPr>
            <p:spPr bwMode="gray">
              <a:xfrm rot="20552049">
                <a:off x="1357825" y="3144280"/>
                <a:ext cx="31539" cy="47621"/>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3" name="Freeform 332"/>
              <p:cNvSpPr>
                <a:spLocks noChangeAspect="1"/>
              </p:cNvSpPr>
              <p:nvPr/>
            </p:nvSpPr>
            <p:spPr bwMode="gray">
              <a:xfrm rot="20552049">
                <a:off x="1452443" y="3173141"/>
                <a:ext cx="1315" cy="1444"/>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4" name="Freeform 333"/>
              <p:cNvSpPr>
                <a:spLocks noChangeAspect="1"/>
              </p:cNvSpPr>
              <p:nvPr/>
            </p:nvSpPr>
            <p:spPr bwMode="gray">
              <a:xfrm rot="20552049">
                <a:off x="1470841" y="3212103"/>
                <a:ext cx="2628" cy="10102"/>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5" name="Freeform 334"/>
              <p:cNvSpPr>
                <a:spLocks noChangeAspect="1"/>
              </p:cNvSpPr>
              <p:nvPr/>
            </p:nvSpPr>
            <p:spPr bwMode="gray">
              <a:xfrm rot="20552049">
                <a:off x="1490553" y="3282813"/>
                <a:ext cx="2628" cy="4330"/>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6" name="Freeform 335"/>
              <p:cNvSpPr>
                <a:spLocks noChangeAspect="1"/>
              </p:cNvSpPr>
              <p:nvPr/>
            </p:nvSpPr>
            <p:spPr bwMode="gray">
              <a:xfrm rot="20552049">
                <a:off x="1485296" y="3295800"/>
                <a:ext cx="7885" cy="1443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7" name="Freeform 336"/>
              <p:cNvSpPr>
                <a:spLocks noChangeAspect="1"/>
              </p:cNvSpPr>
              <p:nvPr/>
            </p:nvSpPr>
            <p:spPr bwMode="gray">
              <a:xfrm rot="20552049">
                <a:off x="1342056" y="3150052"/>
                <a:ext cx="1315" cy="2886"/>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98" name="Group 337"/>
              <p:cNvGrpSpPr>
                <a:grpSpLocks noChangeAspect="1"/>
              </p:cNvGrpSpPr>
              <p:nvPr/>
            </p:nvGrpSpPr>
            <p:grpSpPr bwMode="gray">
              <a:xfrm>
                <a:off x="1335485" y="3152939"/>
                <a:ext cx="23654" cy="40405"/>
                <a:chOff x="1694" y="2257"/>
                <a:chExt cx="18" cy="28"/>
              </a:xfrm>
              <a:grpFill/>
            </p:grpSpPr>
            <p:sp>
              <p:nvSpPr>
                <p:cNvPr id="21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99" name="Freeform 340"/>
              <p:cNvSpPr>
                <a:spLocks noChangeAspect="1"/>
              </p:cNvSpPr>
              <p:nvPr/>
            </p:nvSpPr>
            <p:spPr bwMode="gray">
              <a:xfrm rot="20552049">
                <a:off x="1399878" y="3161597"/>
                <a:ext cx="13141" cy="11544"/>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0" name="Freeform 341"/>
              <p:cNvSpPr>
                <a:spLocks noChangeAspect="1"/>
              </p:cNvSpPr>
              <p:nvPr/>
            </p:nvSpPr>
            <p:spPr bwMode="gray">
              <a:xfrm rot="20552049">
                <a:off x="1480039" y="3245294"/>
                <a:ext cx="0" cy="4330"/>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1" name="Freeform 342"/>
              <p:cNvSpPr>
                <a:spLocks noChangeAspect="1"/>
              </p:cNvSpPr>
              <p:nvPr/>
            </p:nvSpPr>
            <p:spPr bwMode="gray">
              <a:xfrm rot="20552049">
                <a:off x="1457700" y="3184686"/>
                <a:ext cx="3943" cy="10102"/>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2" name="Freeform 343"/>
              <p:cNvSpPr>
                <a:spLocks noChangeAspect="1"/>
              </p:cNvSpPr>
              <p:nvPr/>
            </p:nvSpPr>
            <p:spPr bwMode="gray">
              <a:xfrm rot="20552049">
                <a:off x="1419589" y="3158711"/>
                <a:ext cx="0" cy="1444"/>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3" name="Freeform 344"/>
              <p:cNvSpPr>
                <a:spLocks noChangeAspect="1"/>
              </p:cNvSpPr>
              <p:nvPr/>
            </p:nvSpPr>
            <p:spPr bwMode="gray">
              <a:xfrm rot="20552049">
                <a:off x="1422218" y="3170255"/>
                <a:ext cx="1315" cy="2886"/>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4" name="Freeform 345"/>
              <p:cNvSpPr>
                <a:spLocks noChangeAspect="1"/>
              </p:cNvSpPr>
              <p:nvPr/>
            </p:nvSpPr>
            <p:spPr bwMode="gray">
              <a:xfrm rot="20552049">
                <a:off x="1464270" y="3200559"/>
                <a:ext cx="2628" cy="7216"/>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5" name="Freeform 346"/>
              <p:cNvSpPr>
                <a:spLocks noChangeAspect="1"/>
              </p:cNvSpPr>
              <p:nvPr/>
            </p:nvSpPr>
            <p:spPr bwMode="gray">
              <a:xfrm rot="20552049">
                <a:off x="1480039" y="3268383"/>
                <a:ext cx="1315" cy="4330"/>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6" name="Freeform 347"/>
              <p:cNvSpPr>
                <a:spLocks noChangeAspect="1"/>
              </p:cNvSpPr>
              <p:nvPr/>
            </p:nvSpPr>
            <p:spPr bwMode="gray">
              <a:xfrm rot="20552049">
                <a:off x="1227726" y="3109647"/>
                <a:ext cx="97246" cy="7071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7" name="Freeform 348"/>
              <p:cNvSpPr>
                <a:spLocks noChangeAspect="1"/>
              </p:cNvSpPr>
              <p:nvPr/>
            </p:nvSpPr>
            <p:spPr bwMode="gray">
              <a:xfrm rot="20552049">
                <a:off x="1243496" y="3147166"/>
                <a:ext cx="3943" cy="8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8" name="Freeform 349"/>
              <p:cNvSpPr>
                <a:spLocks noChangeAspect="1"/>
              </p:cNvSpPr>
              <p:nvPr/>
            </p:nvSpPr>
            <p:spPr bwMode="gray">
              <a:xfrm rot="20552049">
                <a:off x="1278978" y="3118305"/>
                <a:ext cx="9199" cy="129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9" name="Freeform 350"/>
              <p:cNvSpPr>
                <a:spLocks noChangeAspect="1"/>
              </p:cNvSpPr>
              <p:nvPr/>
            </p:nvSpPr>
            <p:spPr bwMode="gray">
              <a:xfrm rot="20552049">
                <a:off x="1443244" y="3170255"/>
                <a:ext cx="0" cy="4330"/>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0" name="Freeform 351"/>
              <p:cNvSpPr>
                <a:spLocks noChangeAspect="1"/>
              </p:cNvSpPr>
              <p:nvPr/>
            </p:nvSpPr>
            <p:spPr bwMode="gray">
              <a:xfrm rot="20552049">
                <a:off x="1477411" y="3230863"/>
                <a:ext cx="1315" cy="5772"/>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11" name="Group 362"/>
              <p:cNvGrpSpPr/>
              <p:nvPr/>
            </p:nvGrpSpPr>
            <p:grpSpPr bwMode="gray">
              <a:xfrm>
                <a:off x="2267205" y="1865738"/>
                <a:ext cx="728030" cy="1008693"/>
                <a:chOff x="4580731" y="1911697"/>
                <a:chExt cx="879476" cy="1109663"/>
              </a:xfrm>
              <a:grpFill/>
            </p:grpSpPr>
            <p:sp>
              <p:nvSpPr>
                <p:cNvPr id="16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70" name="Group 178"/>
                <p:cNvGrpSpPr>
                  <a:grpSpLocks noChangeAspect="1"/>
                </p:cNvGrpSpPr>
                <p:nvPr/>
              </p:nvGrpSpPr>
              <p:grpSpPr bwMode="gray">
                <a:xfrm>
                  <a:off x="4876006" y="2765772"/>
                  <a:ext cx="204788" cy="242888"/>
                  <a:chOff x="2589" y="1903"/>
                  <a:chExt cx="129" cy="153"/>
                </a:xfrm>
                <a:grpFill/>
              </p:grpSpPr>
              <p:sp>
                <p:nvSpPr>
                  <p:cNvPr id="21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71"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2"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3"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4"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5"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6"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7"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78" name="Group 189"/>
                <p:cNvGrpSpPr>
                  <a:grpSpLocks noChangeAspect="1"/>
                </p:cNvGrpSpPr>
                <p:nvPr/>
              </p:nvGrpSpPr>
              <p:grpSpPr bwMode="gray">
                <a:xfrm>
                  <a:off x="4679156" y="2659410"/>
                  <a:ext cx="247650" cy="244475"/>
                  <a:chOff x="2465" y="1836"/>
                  <a:chExt cx="156" cy="154"/>
                </a:xfrm>
                <a:grpFill/>
              </p:grpSpPr>
              <p:sp>
                <p:nvSpPr>
                  <p:cNvPr id="21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179" name="Group 192"/>
                <p:cNvGrpSpPr>
                  <a:grpSpLocks noChangeAspect="1"/>
                </p:cNvGrpSpPr>
                <p:nvPr/>
              </p:nvGrpSpPr>
              <p:grpSpPr bwMode="gray">
                <a:xfrm>
                  <a:off x="4620419" y="2430810"/>
                  <a:ext cx="171450" cy="258763"/>
                  <a:chOff x="2428" y="1692"/>
                  <a:chExt cx="108" cy="163"/>
                </a:xfrm>
                <a:grpFill/>
              </p:grpSpPr>
              <p:sp>
                <p:nvSpPr>
                  <p:cNvPr id="20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8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84" name="Group 199"/>
                <p:cNvGrpSpPr>
                  <a:grpSpLocks noChangeAspect="1"/>
                </p:cNvGrpSpPr>
                <p:nvPr/>
              </p:nvGrpSpPr>
              <p:grpSpPr bwMode="gray">
                <a:xfrm>
                  <a:off x="5033169" y="2808635"/>
                  <a:ext cx="68263" cy="68263"/>
                  <a:chOff x="2688" y="1930"/>
                  <a:chExt cx="43" cy="43"/>
                </a:xfrm>
                <a:grpFill/>
              </p:grpSpPr>
              <p:sp>
                <p:nvSpPr>
                  <p:cNvPr id="20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8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04" name="Group 359"/>
                <p:cNvGrpSpPr/>
                <p:nvPr/>
              </p:nvGrpSpPr>
              <p:grpSpPr bwMode="gray">
                <a:xfrm>
                  <a:off x="5080794" y="2788583"/>
                  <a:ext cx="75600" cy="108000"/>
                  <a:chOff x="4160739" y="2986112"/>
                  <a:chExt cx="187325" cy="233362"/>
                </a:xfrm>
                <a:grpFill/>
              </p:grpSpPr>
              <p:sp>
                <p:nvSpPr>
                  <p:cNvPr id="20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grpSp>
            <p:nvGrpSpPr>
              <p:cNvPr id="112" name="Group 368"/>
              <p:cNvGrpSpPr/>
              <p:nvPr/>
            </p:nvGrpSpPr>
            <p:grpSpPr bwMode="gray">
              <a:xfrm>
                <a:off x="2163389" y="2849898"/>
                <a:ext cx="990855" cy="1217934"/>
                <a:chOff x="4455318" y="2994372"/>
                <a:chExt cx="1196974" cy="1339850"/>
              </a:xfrm>
              <a:grpFill/>
            </p:grpSpPr>
            <p:sp>
              <p:nvSpPr>
                <p:cNvPr id="113" name="Freeform 11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4" name="Freeform 11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15" name="Group 367"/>
                <p:cNvGrpSpPr/>
                <p:nvPr/>
              </p:nvGrpSpPr>
              <p:grpSpPr bwMode="gray">
                <a:xfrm>
                  <a:off x="4455318" y="2994372"/>
                  <a:ext cx="1196974" cy="1339850"/>
                  <a:chOff x="4455318" y="2994372"/>
                  <a:chExt cx="1196974" cy="1339850"/>
                </a:xfrm>
                <a:grpFill/>
              </p:grpSpPr>
              <p:sp>
                <p:nvSpPr>
                  <p:cNvPr id="116" name="Freeform 11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7" name="Freeform 11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8" name="Freeform 11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9" name="Freeform 11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0" name="Freeform 11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1" name="Freeform 12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2" name="Freeform 12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3" name="Freeform 12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4" name="Freeform 12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5" name="Freeform 12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6" name="Freeform 12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7" name="Freeform 12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8" name="Freeform 12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9" name="Freeform 12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1" name="Freeform 13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2" name="Freeform 13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3" name="Freeform 13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4" name="Freeform 13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35" name="Group 25"/>
                  <p:cNvGrpSpPr>
                    <a:grpSpLocks noChangeAspect="1"/>
                  </p:cNvGrpSpPr>
                  <p:nvPr/>
                </p:nvGrpSpPr>
                <p:grpSpPr bwMode="gray">
                  <a:xfrm>
                    <a:off x="4961730" y="3769072"/>
                    <a:ext cx="219075" cy="239713"/>
                    <a:chOff x="2643" y="2535"/>
                    <a:chExt cx="138" cy="151"/>
                  </a:xfrm>
                  <a:grpFill/>
                </p:grpSpPr>
                <p:sp>
                  <p:nvSpPr>
                    <p:cNvPr id="16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3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62" name="Group 364"/>
                  <p:cNvGrpSpPr>
                    <a:grpSpLocks noChangeAspect="1"/>
                  </p:cNvGrpSpPr>
                  <p:nvPr/>
                </p:nvGrpSpPr>
                <p:grpSpPr bwMode="gray">
                  <a:xfrm>
                    <a:off x="5141117" y="3280172"/>
                    <a:ext cx="289379" cy="349200"/>
                    <a:chOff x="3548063" y="12700"/>
                    <a:chExt cx="5667375" cy="6838950"/>
                  </a:xfrm>
                  <a:grpFill/>
                </p:grpSpPr>
                <p:sp>
                  <p:nvSpPr>
                    <p:cNvPr id="163"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pPr>
                        <a:defRPr/>
                      </a:pPr>
                      <a:endParaRPr lang="en-GB" sz="2400" dirty="0">
                        <a:latin typeface="Arial" panose="020B0604020202020204" pitchFamily="34" charset="0"/>
                      </a:endParaRPr>
                    </a:p>
                  </p:txBody>
                </p:sp>
                <p:sp>
                  <p:nvSpPr>
                    <p:cNvPr id="164"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pPr>
                        <a:defRPr/>
                      </a:pPr>
                      <a:endParaRPr lang="en-GB" sz="2400" dirty="0">
                        <a:latin typeface="Arial" panose="020B0604020202020204" pitchFamily="34" charset="0"/>
                      </a:endParaRPr>
                    </a:p>
                  </p:txBody>
                </p:sp>
              </p:grpSp>
            </p:grpSp>
          </p:grpSp>
        </p:grpSp>
        <p:sp>
          <p:nvSpPr>
            <p:cNvPr id="378" name="Freeform 377"/>
            <p:cNvSpPr/>
            <p:nvPr/>
          </p:nvSpPr>
          <p:spPr>
            <a:xfrm>
              <a:off x="1454150" y="2076450"/>
              <a:ext cx="2273300" cy="689271"/>
            </a:xfrm>
            <a:custGeom>
              <a:avLst/>
              <a:gdLst>
                <a:gd name="connsiteX0" fmla="*/ 0 w 2273300"/>
                <a:gd name="connsiteY0" fmla="*/ 0 h 689271"/>
                <a:gd name="connsiteX1" fmla="*/ 920750 w 2273300"/>
                <a:gd name="connsiteY1" fmla="*/ 673100 h 689271"/>
                <a:gd name="connsiteX2" fmla="*/ 2273300 w 2273300"/>
                <a:gd name="connsiteY2" fmla="*/ 495300 h 689271"/>
              </a:gdLst>
              <a:ahLst/>
              <a:cxnLst>
                <a:cxn ang="0">
                  <a:pos x="connsiteX0" y="connsiteY0"/>
                </a:cxn>
                <a:cxn ang="0">
                  <a:pos x="connsiteX1" y="connsiteY1"/>
                </a:cxn>
                <a:cxn ang="0">
                  <a:pos x="connsiteX2" y="connsiteY2"/>
                </a:cxn>
              </a:cxnLst>
              <a:rect l="l" t="t" r="r" b="b"/>
              <a:pathLst>
                <a:path w="2273300" h="689271">
                  <a:moveTo>
                    <a:pt x="0" y="0"/>
                  </a:moveTo>
                  <a:cubicBezTo>
                    <a:pt x="270933" y="295275"/>
                    <a:pt x="541867" y="590550"/>
                    <a:pt x="920750" y="673100"/>
                  </a:cubicBezTo>
                  <a:cubicBezTo>
                    <a:pt x="1299633" y="755650"/>
                    <a:pt x="2273300" y="495300"/>
                    <a:pt x="2273300" y="49530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1" name="Freeform 410"/>
            <p:cNvSpPr/>
            <p:nvPr/>
          </p:nvSpPr>
          <p:spPr>
            <a:xfrm>
              <a:off x="2795022" y="1822511"/>
              <a:ext cx="1512375" cy="1485900"/>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1511300"/>
                <a:gd name="connsiteY0" fmla="*/ 0 h 1485900"/>
                <a:gd name="connsiteX1" fmla="*/ 920750 w 1511300"/>
                <a:gd name="connsiteY1" fmla="*/ 673100 h 1485900"/>
                <a:gd name="connsiteX2" fmla="*/ 1511300 w 1511300"/>
                <a:gd name="connsiteY2" fmla="*/ 1485900 h 1485900"/>
                <a:gd name="connsiteX0" fmla="*/ 0 w 1512375"/>
                <a:gd name="connsiteY0" fmla="*/ 0 h 1485900"/>
                <a:gd name="connsiteX1" fmla="*/ 1289050 w 1512375"/>
                <a:gd name="connsiteY1" fmla="*/ 355600 h 1485900"/>
                <a:gd name="connsiteX2" fmla="*/ 1511300 w 1512375"/>
                <a:gd name="connsiteY2" fmla="*/ 1485900 h 1485900"/>
              </a:gdLst>
              <a:ahLst/>
              <a:cxnLst>
                <a:cxn ang="0">
                  <a:pos x="connsiteX0" y="connsiteY0"/>
                </a:cxn>
                <a:cxn ang="0">
                  <a:pos x="connsiteX1" y="connsiteY1"/>
                </a:cxn>
                <a:cxn ang="0">
                  <a:pos x="connsiteX2" y="connsiteY2"/>
                </a:cxn>
              </a:cxnLst>
              <a:rect l="l" t="t" r="r" b="b"/>
              <a:pathLst>
                <a:path w="1512375" h="1485900">
                  <a:moveTo>
                    <a:pt x="0" y="0"/>
                  </a:moveTo>
                  <a:cubicBezTo>
                    <a:pt x="270933" y="295275"/>
                    <a:pt x="1037167" y="107950"/>
                    <a:pt x="1289050" y="355600"/>
                  </a:cubicBezTo>
                  <a:cubicBezTo>
                    <a:pt x="1540933" y="603250"/>
                    <a:pt x="1511300" y="1485900"/>
                    <a:pt x="1511300" y="148590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2" name="Freeform 411"/>
            <p:cNvSpPr/>
            <p:nvPr/>
          </p:nvSpPr>
          <p:spPr>
            <a:xfrm>
              <a:off x="2998232" y="1185944"/>
              <a:ext cx="1737364" cy="1366431"/>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1511300"/>
                <a:gd name="connsiteY0" fmla="*/ 0 h 1485900"/>
                <a:gd name="connsiteX1" fmla="*/ 920750 w 1511300"/>
                <a:gd name="connsiteY1" fmla="*/ 673100 h 1485900"/>
                <a:gd name="connsiteX2" fmla="*/ 1511300 w 1511300"/>
                <a:gd name="connsiteY2" fmla="*/ 1485900 h 1485900"/>
                <a:gd name="connsiteX0" fmla="*/ 0 w 1512375"/>
                <a:gd name="connsiteY0" fmla="*/ 0 h 1485900"/>
                <a:gd name="connsiteX1" fmla="*/ 1289050 w 1512375"/>
                <a:gd name="connsiteY1" fmla="*/ 355600 h 1485900"/>
                <a:gd name="connsiteX2" fmla="*/ 1511300 w 1512375"/>
                <a:gd name="connsiteY2" fmla="*/ 1485900 h 1485900"/>
                <a:gd name="connsiteX0" fmla="*/ 0 w 1779341"/>
                <a:gd name="connsiteY0" fmla="*/ 272420 h 1758320"/>
                <a:gd name="connsiteX1" fmla="*/ 1701800 w 1779341"/>
                <a:gd name="connsiteY1" fmla="*/ 50170 h 1758320"/>
                <a:gd name="connsiteX2" fmla="*/ 1511300 w 1779341"/>
                <a:gd name="connsiteY2" fmla="*/ 1758320 h 1758320"/>
                <a:gd name="connsiteX0" fmla="*/ 0 w 1864242"/>
                <a:gd name="connsiteY0" fmla="*/ 239150 h 1725050"/>
                <a:gd name="connsiteX1" fmla="*/ 1701800 w 1864242"/>
                <a:gd name="connsiteY1" fmla="*/ 16900 h 1725050"/>
                <a:gd name="connsiteX2" fmla="*/ 1511300 w 1864242"/>
                <a:gd name="connsiteY2" fmla="*/ 1725050 h 1725050"/>
                <a:gd name="connsiteX0" fmla="*/ 0 w 1710860"/>
                <a:gd name="connsiteY0" fmla="*/ 248391 h 1238991"/>
                <a:gd name="connsiteX1" fmla="*/ 1701800 w 1710860"/>
                <a:gd name="connsiteY1" fmla="*/ 26141 h 1238991"/>
                <a:gd name="connsiteX2" fmla="*/ 717550 w 1710860"/>
                <a:gd name="connsiteY2" fmla="*/ 1238991 h 1238991"/>
                <a:gd name="connsiteX0" fmla="*/ 0 w 1737364"/>
                <a:gd name="connsiteY0" fmla="*/ 375831 h 1366431"/>
                <a:gd name="connsiteX1" fmla="*/ 1701800 w 1737364"/>
                <a:gd name="connsiteY1" fmla="*/ 153581 h 1366431"/>
                <a:gd name="connsiteX2" fmla="*/ 717550 w 1737364"/>
                <a:gd name="connsiteY2" fmla="*/ 1366431 h 1366431"/>
              </a:gdLst>
              <a:ahLst/>
              <a:cxnLst>
                <a:cxn ang="0">
                  <a:pos x="connsiteX0" y="connsiteY0"/>
                </a:cxn>
                <a:cxn ang="0">
                  <a:pos x="connsiteX1" y="connsiteY1"/>
                </a:cxn>
                <a:cxn ang="0">
                  <a:pos x="connsiteX2" y="connsiteY2"/>
                </a:cxn>
              </a:cxnLst>
              <a:rect l="l" t="t" r="r" b="b"/>
              <a:pathLst>
                <a:path w="1737364" h="1366431">
                  <a:moveTo>
                    <a:pt x="0" y="375831"/>
                  </a:moveTo>
                  <a:cubicBezTo>
                    <a:pt x="270933" y="671106"/>
                    <a:pt x="1442508" y="-379819"/>
                    <a:pt x="1701800" y="153581"/>
                  </a:cubicBezTo>
                  <a:cubicBezTo>
                    <a:pt x="1961092" y="686981"/>
                    <a:pt x="717550" y="1366431"/>
                    <a:pt x="717550" y="1366431"/>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3" name="Freeform 412"/>
            <p:cNvSpPr/>
            <p:nvPr/>
          </p:nvSpPr>
          <p:spPr>
            <a:xfrm>
              <a:off x="1796305" y="1682216"/>
              <a:ext cx="1747214" cy="1676400"/>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901590 w 3174890"/>
                <a:gd name="connsiteY0" fmla="*/ 1587270 h 2322863"/>
                <a:gd name="connsiteX1" fmla="*/ 1822340 w 3174890"/>
                <a:gd name="connsiteY1" fmla="*/ 2260370 h 2322863"/>
                <a:gd name="connsiteX2" fmla="*/ 18721 w 3174890"/>
                <a:gd name="connsiteY2" fmla="*/ 304 h 2322863"/>
                <a:gd name="connsiteX3" fmla="*/ 3174890 w 3174890"/>
                <a:gd name="connsiteY3" fmla="*/ 2082570 h 2322863"/>
                <a:gd name="connsiteX0" fmla="*/ 1169822 w 3443122"/>
                <a:gd name="connsiteY0" fmla="*/ 1587270 h 2082855"/>
                <a:gd name="connsiteX1" fmla="*/ 58572 w 3443122"/>
                <a:gd name="connsiteY1" fmla="*/ 939570 h 2082855"/>
                <a:gd name="connsiteX2" fmla="*/ 286953 w 3443122"/>
                <a:gd name="connsiteY2" fmla="*/ 304 h 2082855"/>
                <a:gd name="connsiteX3" fmla="*/ 3443122 w 3443122"/>
                <a:gd name="connsiteY3" fmla="*/ 2082570 h 2082855"/>
                <a:gd name="connsiteX0" fmla="*/ 1251542 w 3448642"/>
                <a:gd name="connsiteY0" fmla="*/ 1631720 h 2082855"/>
                <a:gd name="connsiteX1" fmla="*/ 64092 w 3448642"/>
                <a:gd name="connsiteY1" fmla="*/ 939570 h 2082855"/>
                <a:gd name="connsiteX2" fmla="*/ 292473 w 3448642"/>
                <a:gd name="connsiteY2" fmla="*/ 304 h 2082855"/>
                <a:gd name="connsiteX3" fmla="*/ 3448642 w 3448642"/>
                <a:gd name="connsiteY3" fmla="*/ 2082570 h 2082855"/>
                <a:gd name="connsiteX0" fmla="*/ 1251542 w 3448642"/>
                <a:gd name="connsiteY0" fmla="*/ 1631720 h 2082855"/>
                <a:gd name="connsiteX1" fmla="*/ 64092 w 3448642"/>
                <a:gd name="connsiteY1" fmla="*/ 939570 h 2082855"/>
                <a:gd name="connsiteX2" fmla="*/ 292473 w 3448642"/>
                <a:gd name="connsiteY2" fmla="*/ 304 h 2082855"/>
                <a:gd name="connsiteX3" fmla="*/ 3448642 w 3448642"/>
                <a:gd name="connsiteY3" fmla="*/ 2082570 h 2082855"/>
                <a:gd name="connsiteX0" fmla="*/ 1163014 w 3442664"/>
                <a:gd name="connsiteY0" fmla="*/ 1587270 h 2082855"/>
                <a:gd name="connsiteX1" fmla="*/ 58114 w 3442664"/>
                <a:gd name="connsiteY1" fmla="*/ 939570 h 2082855"/>
                <a:gd name="connsiteX2" fmla="*/ 286495 w 3442664"/>
                <a:gd name="connsiteY2" fmla="*/ 304 h 2082855"/>
                <a:gd name="connsiteX3" fmla="*/ 3442664 w 3442664"/>
                <a:gd name="connsiteY3" fmla="*/ 2082570 h 2082855"/>
                <a:gd name="connsiteX0" fmla="*/ 1163014 w 1747214"/>
                <a:gd name="connsiteY0" fmla="*/ 1676400 h 1676400"/>
                <a:gd name="connsiteX1" fmla="*/ 58114 w 1747214"/>
                <a:gd name="connsiteY1" fmla="*/ 1028700 h 1676400"/>
                <a:gd name="connsiteX2" fmla="*/ 286495 w 1747214"/>
                <a:gd name="connsiteY2" fmla="*/ 89434 h 1676400"/>
                <a:gd name="connsiteX3" fmla="*/ 1747214 w 1747214"/>
                <a:gd name="connsiteY3" fmla="*/ 0 h 1676400"/>
                <a:gd name="connsiteX0" fmla="*/ 1163014 w 1747214"/>
                <a:gd name="connsiteY0" fmla="*/ 1676400 h 1676400"/>
                <a:gd name="connsiteX1" fmla="*/ 58114 w 1747214"/>
                <a:gd name="connsiteY1" fmla="*/ 1028700 h 1676400"/>
                <a:gd name="connsiteX2" fmla="*/ 286495 w 1747214"/>
                <a:gd name="connsiteY2" fmla="*/ 89434 h 1676400"/>
                <a:gd name="connsiteX3" fmla="*/ 1747214 w 1747214"/>
                <a:gd name="connsiteY3" fmla="*/ 0 h 1676400"/>
              </a:gdLst>
              <a:ahLst/>
              <a:cxnLst>
                <a:cxn ang="0">
                  <a:pos x="connsiteX0" y="connsiteY0"/>
                </a:cxn>
                <a:cxn ang="0">
                  <a:pos x="connsiteX1" y="connsiteY1"/>
                </a:cxn>
                <a:cxn ang="0">
                  <a:pos x="connsiteX2" y="connsiteY2"/>
                </a:cxn>
                <a:cxn ang="0">
                  <a:pos x="connsiteX3" y="connsiteY3"/>
                </a:cxn>
              </a:cxnLst>
              <a:rect l="l" t="t" r="r" b="b"/>
              <a:pathLst>
                <a:path w="1747214" h="1676400">
                  <a:moveTo>
                    <a:pt x="1163014" y="1676400"/>
                  </a:moveTo>
                  <a:cubicBezTo>
                    <a:pt x="570347" y="1571625"/>
                    <a:pt x="204201" y="1293194"/>
                    <a:pt x="58114" y="1028700"/>
                  </a:cubicBezTo>
                  <a:cubicBezTo>
                    <a:pt x="-87973" y="764206"/>
                    <a:pt x="61070" y="119067"/>
                    <a:pt x="286495" y="89434"/>
                  </a:cubicBezTo>
                  <a:cubicBezTo>
                    <a:pt x="511920" y="59801"/>
                    <a:pt x="1437086" y="1260564"/>
                    <a:pt x="1747214" y="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377" name="Oval 376"/>
            <p:cNvSpPr/>
            <p:nvPr/>
          </p:nvSpPr>
          <p:spPr>
            <a:xfrm>
              <a:off x="1435027" y="2026375"/>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2" name="Oval 401"/>
            <p:cNvSpPr/>
            <p:nvPr/>
          </p:nvSpPr>
          <p:spPr>
            <a:xfrm>
              <a:off x="1786633" y="3068719"/>
              <a:ext cx="92506" cy="92506"/>
            </a:xfrm>
            <a:prstGeom prst="ellipse">
              <a:avLst/>
            </a:prstGeom>
            <a:solidFill>
              <a:schemeClr val="tx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3" name="Oval 402"/>
            <p:cNvSpPr/>
            <p:nvPr/>
          </p:nvSpPr>
          <p:spPr>
            <a:xfrm>
              <a:off x="2726563" y="1792656"/>
              <a:ext cx="92506" cy="92506"/>
            </a:xfrm>
            <a:prstGeom prst="ellipse">
              <a:avLst/>
            </a:prstGeom>
            <a:solidFill>
              <a:schemeClr val="accent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4" name="Oval 403"/>
            <p:cNvSpPr/>
            <p:nvPr/>
          </p:nvSpPr>
          <p:spPr>
            <a:xfrm>
              <a:off x="2961467" y="1487358"/>
              <a:ext cx="92506" cy="92506"/>
            </a:xfrm>
            <a:prstGeom prst="ellipse">
              <a:avLst/>
            </a:prstGeom>
            <a:solidFill>
              <a:schemeClr val="accent5"/>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5" name="Oval 404"/>
            <p:cNvSpPr/>
            <p:nvPr/>
          </p:nvSpPr>
          <p:spPr>
            <a:xfrm>
              <a:off x="4051589" y="1855975"/>
              <a:ext cx="92506" cy="92506"/>
            </a:xfrm>
            <a:prstGeom prst="ellipse">
              <a:avLst/>
            </a:prstGeom>
            <a:solidFill>
              <a:schemeClr val="accent1"/>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6" name="Oval 405"/>
            <p:cNvSpPr/>
            <p:nvPr/>
          </p:nvSpPr>
          <p:spPr>
            <a:xfrm>
              <a:off x="3523658" y="1629573"/>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7" name="Oval 406"/>
            <p:cNvSpPr/>
            <p:nvPr/>
          </p:nvSpPr>
          <p:spPr>
            <a:xfrm>
              <a:off x="3667569" y="2525200"/>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8" name="Oval 407"/>
            <p:cNvSpPr/>
            <p:nvPr/>
          </p:nvSpPr>
          <p:spPr>
            <a:xfrm>
              <a:off x="2931242" y="3322786"/>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9" name="Oval 408"/>
            <p:cNvSpPr/>
            <p:nvPr/>
          </p:nvSpPr>
          <p:spPr>
            <a:xfrm>
              <a:off x="4231397" y="3266110"/>
              <a:ext cx="92506" cy="92506"/>
            </a:xfrm>
            <a:prstGeom prst="ellipse">
              <a:avLst/>
            </a:prstGeom>
            <a:solidFill>
              <a:schemeClr val="bg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10" name="Freeform 409"/>
            <p:cNvSpPr/>
            <p:nvPr/>
          </p:nvSpPr>
          <p:spPr>
            <a:xfrm>
              <a:off x="1824817" y="1772597"/>
              <a:ext cx="2279650" cy="1331875"/>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2273300"/>
                <a:gd name="connsiteY0" fmla="*/ 1253989 h 1749289"/>
                <a:gd name="connsiteX1" fmla="*/ 571500 w 2273300"/>
                <a:gd name="connsiteY1" fmla="*/ 3039 h 1749289"/>
                <a:gd name="connsiteX2" fmla="*/ 2273300 w 2273300"/>
                <a:gd name="connsiteY2" fmla="*/ 1749289 h 1749289"/>
                <a:gd name="connsiteX0" fmla="*/ 0 w 2279650"/>
                <a:gd name="connsiteY0" fmla="*/ 1331875 h 1374070"/>
                <a:gd name="connsiteX1" fmla="*/ 571500 w 2279650"/>
                <a:gd name="connsiteY1" fmla="*/ 80925 h 1374070"/>
                <a:gd name="connsiteX2" fmla="*/ 2279650 w 2279650"/>
                <a:gd name="connsiteY2" fmla="*/ 119025 h 1374070"/>
                <a:gd name="connsiteX0" fmla="*/ 0 w 2279650"/>
                <a:gd name="connsiteY0" fmla="*/ 1331875 h 1331875"/>
                <a:gd name="connsiteX1" fmla="*/ 571500 w 2279650"/>
                <a:gd name="connsiteY1" fmla="*/ 80925 h 1331875"/>
                <a:gd name="connsiteX2" fmla="*/ 2279650 w 2279650"/>
                <a:gd name="connsiteY2" fmla="*/ 119025 h 1331875"/>
              </a:gdLst>
              <a:ahLst/>
              <a:cxnLst>
                <a:cxn ang="0">
                  <a:pos x="connsiteX0" y="connsiteY0"/>
                </a:cxn>
                <a:cxn ang="0">
                  <a:pos x="connsiteX1" y="connsiteY1"/>
                </a:cxn>
                <a:cxn ang="0">
                  <a:pos x="connsiteX2" y="connsiteY2"/>
                </a:cxn>
              </a:cxnLst>
              <a:rect l="l" t="t" r="r" b="b"/>
              <a:pathLst>
                <a:path w="2279650" h="1331875">
                  <a:moveTo>
                    <a:pt x="0" y="1331875"/>
                  </a:moveTo>
                  <a:cubicBezTo>
                    <a:pt x="696383" y="1169950"/>
                    <a:pt x="191558" y="283067"/>
                    <a:pt x="571500" y="80925"/>
                  </a:cubicBezTo>
                  <a:cubicBezTo>
                    <a:pt x="951442" y="-121217"/>
                    <a:pt x="2279650" y="119025"/>
                    <a:pt x="2279650" y="119025"/>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6" name="AutoShape 137"/>
            <p:cNvSpPr>
              <a:spLocks/>
            </p:cNvSpPr>
            <p:nvPr/>
          </p:nvSpPr>
          <p:spPr bwMode="auto">
            <a:xfrm rot="2557959" flipH="1">
              <a:off x="2914062" y="2175631"/>
              <a:ext cx="159390" cy="158305"/>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bg2"/>
            </a:solidFill>
            <a:ln>
              <a:noFill/>
            </a:ln>
          </p:spPr>
          <p:txBody>
            <a:bodyPr lIns="0" tIns="0" rIns="0" bIns="0"/>
            <a:lstStyle/>
            <a:p>
              <a:endParaRPr lang="en-US" sz="2400" dirty="0">
                <a:latin typeface="Arial" panose="020B0604020202020204" pitchFamily="34" charset="0"/>
              </a:endParaRPr>
            </a:p>
          </p:txBody>
        </p:sp>
      </p:grpSp>
      <p:sp>
        <p:nvSpPr>
          <p:cNvPr id="419" name="Title 28"/>
          <p:cNvSpPr>
            <a:spLocks noGrp="1"/>
          </p:cNvSpPr>
          <p:nvPr>
            <p:ph type="title"/>
          </p:nvPr>
        </p:nvSpPr>
        <p:spPr>
          <a:xfrm>
            <a:off x="364067" y="683683"/>
            <a:ext cx="8652933" cy="698500"/>
          </a:xfrm>
        </p:spPr>
        <p:txBody>
          <a:bodyPr>
            <a:normAutofit/>
          </a:bodyPr>
          <a:lstStyle/>
          <a:p>
            <a:r>
              <a:rPr lang="en-US" dirty="0"/>
              <a:t>Conclusion</a:t>
            </a:r>
          </a:p>
        </p:txBody>
      </p:sp>
      <p:sp>
        <p:nvSpPr>
          <p:cNvPr id="420" name="TextBox 91"/>
          <p:cNvSpPr txBox="1"/>
          <p:nvPr/>
        </p:nvSpPr>
        <p:spPr>
          <a:xfrm>
            <a:off x="402703" y="499045"/>
            <a:ext cx="3400875"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pic>
        <p:nvPicPr>
          <p:cNvPr id="383" name="Bild 38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693375" y="616845"/>
            <a:ext cx="4013699" cy="5355176"/>
          </a:xfrm>
          <a:prstGeom prst="rect">
            <a:avLst/>
          </a:prstGeom>
        </p:spPr>
      </p:pic>
    </p:spTree>
    <p:extLst>
      <p:ext uri="{BB962C8B-B14F-4D97-AF65-F5344CB8AC3E}">
        <p14:creationId xmlns:p14="http://schemas.microsoft.com/office/powerpoint/2010/main" val="41835096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60"/>
                                        </p:tgtEl>
                                        <p:attrNameLst>
                                          <p:attrName>style.visibility</p:attrName>
                                        </p:attrNameLst>
                                      </p:cBhvr>
                                      <p:to>
                                        <p:strVal val="visible"/>
                                      </p:to>
                                    </p:set>
                                    <p:animEffect transition="in" filter="fade">
                                      <p:cBhvr>
                                        <p:cTn id="7" dur="500"/>
                                        <p:tgtEl>
                                          <p:spTgt spid="360"/>
                                        </p:tgtEl>
                                      </p:cBhvr>
                                    </p:animEffect>
                                    <p:anim calcmode="lin" valueType="num">
                                      <p:cBhvr>
                                        <p:cTn id="8" dur="500" fill="hold"/>
                                        <p:tgtEl>
                                          <p:spTgt spid="360"/>
                                        </p:tgtEl>
                                        <p:attrNameLst>
                                          <p:attrName>ppt_x</p:attrName>
                                        </p:attrNameLst>
                                      </p:cBhvr>
                                      <p:tavLst>
                                        <p:tav tm="0">
                                          <p:val>
                                            <p:strVal val="#ppt_x"/>
                                          </p:val>
                                        </p:tav>
                                        <p:tav tm="100000">
                                          <p:val>
                                            <p:strVal val="#ppt_x"/>
                                          </p:val>
                                        </p:tav>
                                      </p:tavLst>
                                    </p:anim>
                                    <p:anim calcmode="lin" valueType="num">
                                      <p:cBhvr>
                                        <p:cTn id="9" dur="500" fill="hold"/>
                                        <p:tgtEl>
                                          <p:spTgt spid="36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420"/>
                                        </p:tgtEl>
                                        <p:attrNameLst>
                                          <p:attrName>style.visibility</p:attrName>
                                        </p:attrNameLst>
                                      </p:cBhvr>
                                      <p:to>
                                        <p:strVal val="visible"/>
                                      </p:to>
                                    </p:set>
                                    <p:animEffect transition="in" filter="wipe(left)">
                                      <p:cBhvr>
                                        <p:cTn id="13" dur="500"/>
                                        <p:tgtEl>
                                          <p:spTgt spid="420"/>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19"/>
                                        </p:tgtEl>
                                        <p:attrNameLst>
                                          <p:attrName>style.visibility</p:attrName>
                                        </p:attrNameLst>
                                      </p:cBhvr>
                                      <p:to>
                                        <p:strVal val="visible"/>
                                      </p:to>
                                    </p:set>
                                    <p:animEffect transition="in" filter="wipe(left)">
                                      <p:cBhvr>
                                        <p:cTn id="17" dur="500"/>
                                        <p:tgtEl>
                                          <p:spTgt spid="4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 grpId="0"/>
      <p:bldP spid="42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p:nvPr/>
        </p:nvSpPr>
        <p:spPr>
          <a:xfrm rot="16200000" flipV="1">
            <a:off x="-1025141"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Title 1"/>
          <p:cNvSpPr txBox="1">
            <a:spLocks/>
          </p:cNvSpPr>
          <p:nvPr/>
        </p:nvSpPr>
        <p:spPr>
          <a:xfrm>
            <a:off x="5802980" y="2357779"/>
            <a:ext cx="5860411" cy="966219"/>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Roboto Condensed" panose="02000000000000000000" pitchFamily="2" charset="0"/>
                <a:ea typeface="+mj-ea"/>
                <a:cs typeface="+mj-cs"/>
              </a:defRPr>
            </a:lvl1pPr>
          </a:lstStyle>
          <a:p>
            <a:r>
              <a:rPr lang="de-DE" sz="3600" dirty="0" err="1">
                <a:solidFill>
                  <a:schemeClr val="bg1">
                    <a:lumMod val="50000"/>
                  </a:schemeClr>
                </a:solidFill>
                <a:ea typeface="Roboto Condensed" panose="02000000000000000000" pitchFamily="2" charset="0"/>
                <a:cs typeface="Open Sans Light" panose="020B0306030504020204" pitchFamily="34" charset="0"/>
              </a:rPr>
              <a:t>Defintion</a:t>
            </a:r>
            <a:endParaRPr lang="de-DE" sz="3600" dirty="0">
              <a:solidFill>
                <a:schemeClr val="bg1">
                  <a:lumMod val="50000"/>
                </a:schemeClr>
              </a:solidFill>
              <a:ea typeface="Roboto Condensed" panose="02000000000000000000" pitchFamily="2" charset="0"/>
              <a:cs typeface="Open Sans Light" panose="020B0306030504020204" pitchFamily="34" charset="0"/>
            </a:endParaRPr>
          </a:p>
          <a:p>
            <a:r>
              <a:rPr lang="de-DE" sz="3600" dirty="0" err="1">
                <a:solidFill>
                  <a:schemeClr val="bg1">
                    <a:lumMod val="50000"/>
                  </a:schemeClr>
                </a:solidFill>
                <a:ea typeface="Roboto Condensed" panose="02000000000000000000" pitchFamily="2" charset="0"/>
                <a:cs typeface="Open Sans Light" panose="020B0306030504020204" pitchFamily="34" charset="0"/>
              </a:rPr>
              <a:t>Globalization</a:t>
            </a:r>
            <a:endParaRPr lang="en-US" sz="3600" dirty="0">
              <a:solidFill>
                <a:schemeClr val="bg1">
                  <a:lumMod val="50000"/>
                </a:schemeClr>
              </a:solidFill>
              <a:ea typeface="Roboto Condensed" panose="02000000000000000000" pitchFamily="2" charset="0"/>
              <a:cs typeface="Open Sans Light" panose="020B0306030504020204" pitchFamily="34" charset="0"/>
            </a:endParaRPr>
          </a:p>
        </p:txBody>
      </p:sp>
      <p:sp>
        <p:nvSpPr>
          <p:cNvPr id="17" name="TextBox 16"/>
          <p:cNvSpPr txBox="1"/>
          <p:nvPr/>
        </p:nvSpPr>
        <p:spPr>
          <a:xfrm>
            <a:off x="5802980" y="3484233"/>
            <a:ext cx="5365293" cy="3032098"/>
          </a:xfrm>
          <a:prstGeom prst="rect">
            <a:avLst/>
          </a:prstGeom>
          <a:noFill/>
        </p:spPr>
        <p:txBody>
          <a:bodyPr wrap="square" lIns="121907" tIns="60953" rIns="121907" bIns="60953" rtlCol="0">
            <a:spAutoFit/>
          </a:bodyPr>
          <a:lstStyle/>
          <a:p>
            <a:pPr marL="171450" indent="-171450">
              <a:lnSpc>
                <a:spcPct val="150000"/>
              </a:lnSpc>
              <a:buFont typeface="Arial" charset="0"/>
              <a:buChar char="•"/>
            </a:pPr>
            <a:r>
              <a:rPr lang="de-DE" sz="1600" dirty="0" err="1">
                <a:solidFill>
                  <a:prstClr val="white">
                    <a:lumMod val="75000"/>
                  </a:prstClr>
                </a:solidFill>
                <a:latin typeface="Arial" panose="020B0604020202020204" pitchFamily="34" charset="0"/>
              </a:rPr>
              <a:t>nowadays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world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is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better</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connected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than</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ever</a:t>
            </a:r>
            <a:endParaRPr lang="de-DE" sz="1600" dirty="0">
              <a:solidFill>
                <a:prstClr val="white">
                  <a:lumMod val="75000"/>
                </a:prstClr>
              </a:solidFill>
              <a:latin typeface="Arial" panose="020B0604020202020204" pitchFamily="34" charset="0"/>
            </a:endParaRPr>
          </a:p>
          <a:p>
            <a:pPr marL="171450" indent="-171450">
              <a:lnSpc>
                <a:spcPct val="150000"/>
              </a:lnSpc>
              <a:buFont typeface="Arial" charset="0"/>
              <a:buChar char="•"/>
            </a:pPr>
            <a:r>
              <a:rPr lang="de-DE" sz="1600" dirty="0" err="1">
                <a:solidFill>
                  <a:prstClr val="white">
                    <a:lumMod val="75000"/>
                  </a:prstClr>
                </a:solidFill>
                <a:latin typeface="Arial" panose="020B0604020202020204" pitchFamily="34" charset="0"/>
              </a:rPr>
              <a:t>advances</a:t>
            </a:r>
            <a:r>
              <a:rPr lang="de-DE" sz="1600" dirty="0">
                <a:solidFill>
                  <a:prstClr val="white">
                    <a:lumMod val="75000"/>
                  </a:prstClr>
                </a:solidFill>
                <a:latin typeface="Arial" panose="020B0604020202020204" pitchFamily="34" charset="0"/>
              </a:rPr>
              <a:t> in </a:t>
            </a:r>
            <a:r>
              <a:rPr lang="de-DE" sz="1600" dirty="0" err="1">
                <a:solidFill>
                  <a:prstClr val="white">
                    <a:lumMod val="75000"/>
                  </a:prstClr>
                </a:solidFill>
                <a:latin typeface="Arial" panose="020B0604020202020204" pitchFamily="34" charset="0"/>
              </a:rPr>
              <a:t>transportation</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and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communication</a:t>
            </a:r>
            <a:r>
              <a:rPr lang="de-DE" sz="1600" dirty="0">
                <a:solidFill>
                  <a:prstClr val="white">
                    <a:lumMod val="75000"/>
                  </a:prstClr>
                </a:solidFill>
                <a:latin typeface="Arial" panose="020B0604020202020204" pitchFamily="34" charset="0"/>
              </a:rPr>
              <a:t> </a:t>
            </a:r>
          </a:p>
          <a:p>
            <a:pPr>
              <a:lnSpc>
                <a:spcPct val="150000"/>
              </a:lnSpc>
            </a:pP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rPr>
              <a:t>trade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across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borders</a:t>
            </a:r>
            <a:endParaRPr lang="de-DE" sz="1600" dirty="0">
              <a:solidFill>
                <a:prstClr val="white">
                  <a:lumMod val="75000"/>
                </a:prstClr>
              </a:solidFill>
              <a:latin typeface="Arial" panose="020B0604020202020204" pitchFamily="34" charset="0"/>
            </a:endParaRPr>
          </a:p>
          <a:p>
            <a:pPr marL="171450" indent="-171450">
              <a:lnSpc>
                <a:spcPct val="150000"/>
              </a:lnSpc>
              <a:buFont typeface="Arial" charset="0"/>
              <a:buChar char="•"/>
            </a:pPr>
            <a:r>
              <a:rPr lang="de-DE" sz="1600" dirty="0" err="1">
                <a:solidFill>
                  <a:prstClr val="white">
                    <a:lumMod val="75000"/>
                  </a:prstClr>
                </a:solidFill>
                <a:latin typeface="Arial" panose="020B0604020202020204" pitchFamily="34" charset="0"/>
              </a:rPr>
              <a:t>Globalization</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is</a:t>
            </a:r>
            <a:r>
              <a:rPr lang="de-DE" sz="1600" dirty="0">
                <a:solidFill>
                  <a:prstClr val="white">
                    <a:lumMod val="75000"/>
                  </a:prstClr>
                </a:solidFill>
                <a:latin typeface="Arial" panose="020B0604020202020204" pitchFamily="34" charset="0"/>
              </a:rPr>
              <a:t> all </a:t>
            </a:r>
            <a:r>
              <a:rPr lang="de-DE" sz="1600" dirty="0" err="1">
                <a:solidFill>
                  <a:prstClr val="white">
                    <a:lumMod val="75000"/>
                  </a:prstClr>
                </a:solidFill>
                <a:latin typeface="Arial" panose="020B0604020202020204" pitchFamily="34" charset="0"/>
              </a:rPr>
              <a:t>the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things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that</a:t>
            </a:r>
            <a:r>
              <a:rPr lang="de-DE" sz="1600" dirty="0">
                <a:solidFill>
                  <a:prstClr val="white">
                    <a:lumMod val="75000"/>
                  </a:prstClr>
                </a:solidFill>
                <a:latin typeface="Arial" panose="020B0604020202020204" pitchFamily="34" charset="0"/>
              </a:rPr>
              <a:t> happen </a:t>
            </a:r>
            <a:r>
              <a:rPr lang="de-DE" sz="1600" dirty="0" err="1">
                <a:solidFill>
                  <a:prstClr val="white">
                    <a:lumMod val="75000"/>
                  </a:prstClr>
                </a:solidFill>
                <a:latin typeface="Arial" panose="020B0604020202020204" pitchFamily="34" charset="0"/>
              </a:rPr>
              <a:t>when</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goods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ideas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people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services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and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capital</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move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from</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one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country</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to</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another</a:t>
            </a:r>
            <a:endParaRPr lang="de-DE" sz="1600" dirty="0">
              <a:solidFill>
                <a:prstClr val="white">
                  <a:lumMod val="75000"/>
                </a:prstClr>
              </a:solidFill>
              <a:latin typeface="Arial" panose="020B0604020202020204" pitchFamily="34" charset="0"/>
            </a:endParaRPr>
          </a:p>
          <a:p>
            <a:pPr marL="171450" indent="-171450">
              <a:lnSpc>
                <a:spcPct val="150000"/>
              </a:lnSpc>
              <a:buFont typeface="Arial" charset="0"/>
              <a:buChar char="•"/>
            </a:pPr>
            <a:r>
              <a:rPr lang="de-DE" sz="1600" dirty="0">
                <a:solidFill>
                  <a:prstClr val="white">
                    <a:lumMod val="75000"/>
                  </a:prstClr>
                </a:solidFill>
                <a:latin typeface="Arial" panose="020B0604020202020204" pitchFamily="34" charset="0"/>
              </a:rPr>
              <a:t>countries </a:t>
            </a:r>
            <a:r>
              <a:rPr lang="de-DE" sz="1600" dirty="0" err="1">
                <a:solidFill>
                  <a:prstClr val="white">
                    <a:lumMod val="75000"/>
                  </a:prstClr>
                </a:solidFill>
                <a:latin typeface="Arial" panose="020B0604020202020204" pitchFamily="34" charset="0"/>
              </a:rPr>
              <a:t>have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built</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economic</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partnerships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to</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facilitate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these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movements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over</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many</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centuries</a:t>
            </a:r>
            <a:endParaRPr lang="de-DE" sz="1600" dirty="0">
              <a:solidFill>
                <a:prstClr val="white">
                  <a:lumMod val="75000"/>
                </a:prstClr>
              </a:solidFill>
              <a:latin typeface="Arial" panose="020B0604020202020204" pitchFamily="34" charset="0"/>
            </a:endParaRPr>
          </a:p>
        </p:txBody>
      </p:sp>
      <p:sp>
        <p:nvSpPr>
          <p:cNvPr id="25" name="Sev01"/>
          <p:cNvSpPr>
            <a:spLocks noChangeAspect="1"/>
          </p:cNvSpPr>
          <p:nvPr/>
        </p:nvSpPr>
        <p:spPr>
          <a:xfrm>
            <a:off x="1483072" y="1393736"/>
            <a:ext cx="4070533" cy="4070525"/>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grpSp>
        <p:nvGrpSpPr>
          <p:cNvPr id="8" name="Group 109"/>
          <p:cNvGrpSpPr>
            <a:grpSpLocks/>
          </p:cNvGrpSpPr>
          <p:nvPr/>
        </p:nvGrpSpPr>
        <p:grpSpPr bwMode="auto">
          <a:xfrm>
            <a:off x="2978338" y="2888998"/>
            <a:ext cx="1080000" cy="1080000"/>
            <a:chOff x="0" y="0"/>
            <a:chExt cx="576" cy="576"/>
          </a:xfrm>
          <a:solidFill>
            <a:schemeClr val="accent2"/>
          </a:solidFill>
        </p:grpSpPr>
        <p:sp>
          <p:nvSpPr>
            <p:cNvPr id="9" name="AutoShape 90"/>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951" y="7646"/>
                  </a:moveTo>
                  <a:cubicBezTo>
                    <a:pt x="18069" y="7639"/>
                    <a:pt x="18121" y="7531"/>
                    <a:pt x="18225" y="7500"/>
                  </a:cubicBezTo>
                  <a:cubicBezTo>
                    <a:pt x="18420" y="7442"/>
                    <a:pt x="18352" y="7564"/>
                    <a:pt x="18447" y="7660"/>
                  </a:cubicBezTo>
                  <a:cubicBezTo>
                    <a:pt x="18529" y="7660"/>
                    <a:pt x="18346" y="7716"/>
                    <a:pt x="18334" y="7716"/>
                  </a:cubicBezTo>
                  <a:cubicBezTo>
                    <a:pt x="18252" y="7747"/>
                    <a:pt x="18257" y="7731"/>
                    <a:pt x="18192" y="7731"/>
                  </a:cubicBezTo>
                  <a:cubicBezTo>
                    <a:pt x="18166" y="7764"/>
                    <a:pt x="18232" y="7915"/>
                    <a:pt x="18248" y="7915"/>
                  </a:cubicBezTo>
                  <a:cubicBezTo>
                    <a:pt x="18307" y="8002"/>
                    <a:pt x="18338" y="7946"/>
                    <a:pt x="18332" y="8076"/>
                  </a:cubicBezTo>
                  <a:cubicBezTo>
                    <a:pt x="18326" y="8193"/>
                    <a:pt x="18422" y="8085"/>
                    <a:pt x="18461" y="8085"/>
                  </a:cubicBezTo>
                  <a:cubicBezTo>
                    <a:pt x="18461" y="8156"/>
                    <a:pt x="18566" y="8214"/>
                    <a:pt x="18574" y="8297"/>
                  </a:cubicBezTo>
                  <a:cubicBezTo>
                    <a:pt x="18528" y="8303"/>
                    <a:pt x="18423" y="8283"/>
                    <a:pt x="18404" y="8297"/>
                  </a:cubicBezTo>
                  <a:cubicBezTo>
                    <a:pt x="18411" y="8380"/>
                    <a:pt x="18461" y="8380"/>
                    <a:pt x="18461" y="8453"/>
                  </a:cubicBezTo>
                  <a:cubicBezTo>
                    <a:pt x="18549" y="8453"/>
                    <a:pt x="18392" y="8680"/>
                    <a:pt x="18546" y="8680"/>
                  </a:cubicBezTo>
                  <a:cubicBezTo>
                    <a:pt x="18510" y="8823"/>
                    <a:pt x="18267" y="8774"/>
                    <a:pt x="18234" y="8638"/>
                  </a:cubicBezTo>
                  <a:cubicBezTo>
                    <a:pt x="17995" y="8584"/>
                    <a:pt x="18122" y="8416"/>
                    <a:pt x="18114" y="8284"/>
                  </a:cubicBezTo>
                  <a:cubicBezTo>
                    <a:pt x="18104" y="8108"/>
                    <a:pt x="17951" y="8050"/>
                    <a:pt x="17951" y="7915"/>
                  </a:cubicBezTo>
                  <a:cubicBezTo>
                    <a:pt x="17826" y="7915"/>
                    <a:pt x="17951" y="7670"/>
                    <a:pt x="17951" y="7646"/>
                  </a:cubicBezTo>
                  <a:close/>
                  <a:moveTo>
                    <a:pt x="17869" y="15860"/>
                  </a:moveTo>
                  <a:cubicBezTo>
                    <a:pt x="17880" y="15711"/>
                    <a:pt x="17855" y="15455"/>
                    <a:pt x="17923" y="15455"/>
                  </a:cubicBezTo>
                  <a:cubicBezTo>
                    <a:pt x="17923" y="15341"/>
                    <a:pt x="17986" y="15185"/>
                    <a:pt x="17994" y="15044"/>
                  </a:cubicBezTo>
                  <a:cubicBezTo>
                    <a:pt x="18017" y="15044"/>
                    <a:pt x="18041" y="15044"/>
                    <a:pt x="18065" y="15044"/>
                  </a:cubicBezTo>
                  <a:cubicBezTo>
                    <a:pt x="18065" y="15015"/>
                    <a:pt x="18058" y="14913"/>
                    <a:pt x="18107" y="14888"/>
                  </a:cubicBezTo>
                  <a:cubicBezTo>
                    <a:pt x="18107" y="14812"/>
                    <a:pt x="18303" y="14778"/>
                    <a:pt x="18192" y="14676"/>
                  </a:cubicBezTo>
                  <a:cubicBezTo>
                    <a:pt x="18145" y="14660"/>
                    <a:pt x="18107" y="14451"/>
                    <a:pt x="18107" y="14378"/>
                  </a:cubicBezTo>
                  <a:cubicBezTo>
                    <a:pt x="18046" y="14439"/>
                    <a:pt x="18138" y="14619"/>
                    <a:pt x="17994" y="14619"/>
                  </a:cubicBezTo>
                  <a:cubicBezTo>
                    <a:pt x="17994" y="14447"/>
                    <a:pt x="17802" y="14718"/>
                    <a:pt x="17966" y="14718"/>
                  </a:cubicBezTo>
                  <a:cubicBezTo>
                    <a:pt x="17966" y="14874"/>
                    <a:pt x="17765" y="14803"/>
                    <a:pt x="17696" y="14761"/>
                  </a:cubicBezTo>
                  <a:cubicBezTo>
                    <a:pt x="17662" y="14847"/>
                    <a:pt x="17637" y="14882"/>
                    <a:pt x="17739" y="14903"/>
                  </a:cubicBezTo>
                  <a:cubicBezTo>
                    <a:pt x="17698" y="15025"/>
                    <a:pt x="17655" y="14946"/>
                    <a:pt x="17597" y="14903"/>
                  </a:cubicBezTo>
                  <a:cubicBezTo>
                    <a:pt x="17540" y="15073"/>
                    <a:pt x="17410" y="16061"/>
                    <a:pt x="17786" y="15978"/>
                  </a:cubicBezTo>
                  <a:cubicBezTo>
                    <a:pt x="16200" y="18114"/>
                    <a:pt x="13659" y="19500"/>
                    <a:pt x="10800" y="19500"/>
                  </a:cubicBezTo>
                  <a:cubicBezTo>
                    <a:pt x="6003" y="19500"/>
                    <a:pt x="2100" y="15597"/>
                    <a:pt x="2100" y="10800"/>
                  </a:cubicBezTo>
                  <a:cubicBezTo>
                    <a:pt x="2100" y="9473"/>
                    <a:pt x="2400" y="8214"/>
                    <a:pt x="2934" y="7088"/>
                  </a:cubicBezTo>
                  <a:cubicBezTo>
                    <a:pt x="2934" y="7089"/>
                    <a:pt x="2936" y="7091"/>
                    <a:pt x="2936" y="7093"/>
                  </a:cubicBezTo>
                  <a:cubicBezTo>
                    <a:pt x="3188" y="7294"/>
                    <a:pt x="3192" y="7631"/>
                    <a:pt x="3192" y="7901"/>
                  </a:cubicBezTo>
                  <a:cubicBezTo>
                    <a:pt x="3158" y="8054"/>
                    <a:pt x="3234" y="8236"/>
                    <a:pt x="3234" y="8383"/>
                  </a:cubicBezTo>
                  <a:cubicBezTo>
                    <a:pt x="3305" y="8418"/>
                    <a:pt x="3432" y="8638"/>
                    <a:pt x="3432" y="8709"/>
                  </a:cubicBezTo>
                  <a:cubicBezTo>
                    <a:pt x="3435" y="8709"/>
                    <a:pt x="3594" y="8932"/>
                    <a:pt x="3603" y="8949"/>
                  </a:cubicBezTo>
                  <a:cubicBezTo>
                    <a:pt x="3792" y="8949"/>
                    <a:pt x="3886" y="9032"/>
                    <a:pt x="3886" y="9205"/>
                  </a:cubicBezTo>
                  <a:cubicBezTo>
                    <a:pt x="3876" y="9205"/>
                    <a:pt x="4000" y="9469"/>
                    <a:pt x="4042" y="9502"/>
                  </a:cubicBezTo>
                  <a:cubicBezTo>
                    <a:pt x="4042" y="9577"/>
                    <a:pt x="4155" y="9849"/>
                    <a:pt x="4226" y="9885"/>
                  </a:cubicBezTo>
                  <a:cubicBezTo>
                    <a:pt x="4226" y="10115"/>
                    <a:pt x="4784" y="10484"/>
                    <a:pt x="4465" y="9943"/>
                  </a:cubicBezTo>
                  <a:cubicBezTo>
                    <a:pt x="4436" y="9894"/>
                    <a:pt x="4289" y="9616"/>
                    <a:pt x="4255" y="9616"/>
                  </a:cubicBezTo>
                  <a:cubicBezTo>
                    <a:pt x="4255" y="9525"/>
                    <a:pt x="4068" y="9420"/>
                    <a:pt x="4090" y="9342"/>
                  </a:cubicBezTo>
                  <a:cubicBezTo>
                    <a:pt x="4124" y="9221"/>
                    <a:pt x="4340" y="9498"/>
                    <a:pt x="4340" y="9559"/>
                  </a:cubicBezTo>
                  <a:cubicBezTo>
                    <a:pt x="4371" y="9559"/>
                    <a:pt x="4453" y="9741"/>
                    <a:pt x="4453" y="9758"/>
                  </a:cubicBezTo>
                  <a:cubicBezTo>
                    <a:pt x="4505" y="9758"/>
                    <a:pt x="4709" y="9909"/>
                    <a:pt x="4709" y="9999"/>
                  </a:cubicBezTo>
                  <a:cubicBezTo>
                    <a:pt x="4856" y="9999"/>
                    <a:pt x="4940" y="10367"/>
                    <a:pt x="4945" y="10471"/>
                  </a:cubicBezTo>
                  <a:cubicBezTo>
                    <a:pt x="4948" y="10558"/>
                    <a:pt x="4996" y="10792"/>
                    <a:pt x="5120" y="10792"/>
                  </a:cubicBezTo>
                  <a:cubicBezTo>
                    <a:pt x="5174" y="10900"/>
                    <a:pt x="5409" y="10861"/>
                    <a:pt x="5460" y="10962"/>
                  </a:cubicBezTo>
                  <a:cubicBezTo>
                    <a:pt x="5611" y="10962"/>
                    <a:pt x="5777" y="11075"/>
                    <a:pt x="5941" y="11075"/>
                  </a:cubicBezTo>
                  <a:cubicBezTo>
                    <a:pt x="6084" y="11075"/>
                    <a:pt x="6113" y="11246"/>
                    <a:pt x="6239" y="11246"/>
                  </a:cubicBezTo>
                  <a:cubicBezTo>
                    <a:pt x="6259" y="11285"/>
                    <a:pt x="6324" y="11271"/>
                    <a:pt x="6324" y="11302"/>
                  </a:cubicBezTo>
                  <a:cubicBezTo>
                    <a:pt x="6448" y="11302"/>
                    <a:pt x="6791" y="11496"/>
                    <a:pt x="6735" y="11642"/>
                  </a:cubicBezTo>
                  <a:cubicBezTo>
                    <a:pt x="6795" y="11672"/>
                    <a:pt x="6964" y="11843"/>
                    <a:pt x="6947" y="11926"/>
                  </a:cubicBezTo>
                  <a:cubicBezTo>
                    <a:pt x="6971" y="12095"/>
                    <a:pt x="7238" y="12086"/>
                    <a:pt x="7345" y="12138"/>
                  </a:cubicBezTo>
                  <a:cubicBezTo>
                    <a:pt x="7444" y="11839"/>
                    <a:pt x="7571" y="12122"/>
                    <a:pt x="7571" y="12266"/>
                  </a:cubicBezTo>
                  <a:cubicBezTo>
                    <a:pt x="7561" y="12313"/>
                    <a:pt x="7571" y="12512"/>
                    <a:pt x="7571" y="12606"/>
                  </a:cubicBezTo>
                  <a:cubicBezTo>
                    <a:pt x="7701" y="12606"/>
                    <a:pt x="7536" y="12818"/>
                    <a:pt x="7501" y="12677"/>
                  </a:cubicBezTo>
                  <a:cubicBezTo>
                    <a:pt x="7451" y="12698"/>
                    <a:pt x="7423" y="12736"/>
                    <a:pt x="7415" y="12790"/>
                  </a:cubicBezTo>
                  <a:cubicBezTo>
                    <a:pt x="7346" y="12790"/>
                    <a:pt x="7186" y="13220"/>
                    <a:pt x="7345" y="13272"/>
                  </a:cubicBezTo>
                  <a:cubicBezTo>
                    <a:pt x="7326" y="13439"/>
                    <a:pt x="7134" y="13582"/>
                    <a:pt x="7316" y="13683"/>
                  </a:cubicBezTo>
                  <a:cubicBezTo>
                    <a:pt x="7316" y="13672"/>
                    <a:pt x="7662" y="14179"/>
                    <a:pt x="7614" y="14179"/>
                  </a:cubicBezTo>
                  <a:cubicBezTo>
                    <a:pt x="7614" y="14259"/>
                    <a:pt x="7665" y="14355"/>
                    <a:pt x="7685" y="14420"/>
                  </a:cubicBezTo>
                  <a:cubicBezTo>
                    <a:pt x="7685" y="14567"/>
                    <a:pt x="7830" y="14902"/>
                    <a:pt x="8039" y="14902"/>
                  </a:cubicBezTo>
                  <a:cubicBezTo>
                    <a:pt x="8037" y="14898"/>
                    <a:pt x="8254" y="15129"/>
                    <a:pt x="8223" y="15129"/>
                  </a:cubicBezTo>
                  <a:cubicBezTo>
                    <a:pt x="8287" y="15511"/>
                    <a:pt x="8195" y="15751"/>
                    <a:pt x="8195" y="16163"/>
                  </a:cubicBezTo>
                  <a:cubicBezTo>
                    <a:pt x="8072" y="16163"/>
                    <a:pt x="8188" y="16989"/>
                    <a:pt x="8025" y="17071"/>
                  </a:cubicBezTo>
                  <a:cubicBezTo>
                    <a:pt x="7995" y="17203"/>
                    <a:pt x="7898" y="17312"/>
                    <a:pt x="7940" y="17396"/>
                  </a:cubicBezTo>
                  <a:cubicBezTo>
                    <a:pt x="7954" y="17531"/>
                    <a:pt x="7940" y="17666"/>
                    <a:pt x="7940" y="17779"/>
                  </a:cubicBezTo>
                  <a:cubicBezTo>
                    <a:pt x="7907" y="17779"/>
                    <a:pt x="7869" y="17962"/>
                    <a:pt x="7869" y="18006"/>
                  </a:cubicBezTo>
                  <a:cubicBezTo>
                    <a:pt x="7775" y="18006"/>
                    <a:pt x="7769" y="18709"/>
                    <a:pt x="7780" y="18957"/>
                  </a:cubicBezTo>
                  <a:cubicBezTo>
                    <a:pt x="8005" y="19041"/>
                    <a:pt x="8236" y="19114"/>
                    <a:pt x="8470" y="19179"/>
                  </a:cubicBezTo>
                  <a:cubicBezTo>
                    <a:pt x="8443" y="19138"/>
                    <a:pt x="8422" y="19094"/>
                    <a:pt x="8422" y="19040"/>
                  </a:cubicBezTo>
                  <a:cubicBezTo>
                    <a:pt x="8327" y="19040"/>
                    <a:pt x="8420" y="18785"/>
                    <a:pt x="8521" y="18785"/>
                  </a:cubicBezTo>
                  <a:cubicBezTo>
                    <a:pt x="8556" y="18663"/>
                    <a:pt x="8618" y="18661"/>
                    <a:pt x="8677" y="18572"/>
                  </a:cubicBezTo>
                  <a:cubicBezTo>
                    <a:pt x="8747" y="18572"/>
                    <a:pt x="8635" y="18459"/>
                    <a:pt x="8635" y="18530"/>
                  </a:cubicBezTo>
                  <a:cubicBezTo>
                    <a:pt x="8618" y="18530"/>
                    <a:pt x="8618" y="18575"/>
                    <a:pt x="8578" y="18586"/>
                  </a:cubicBezTo>
                  <a:cubicBezTo>
                    <a:pt x="8565" y="18552"/>
                    <a:pt x="8582" y="18516"/>
                    <a:pt x="8564" y="18516"/>
                  </a:cubicBezTo>
                  <a:cubicBezTo>
                    <a:pt x="8564" y="18436"/>
                    <a:pt x="8606" y="18359"/>
                    <a:pt x="8606" y="18275"/>
                  </a:cubicBezTo>
                  <a:cubicBezTo>
                    <a:pt x="8633" y="18275"/>
                    <a:pt x="8668" y="18173"/>
                    <a:pt x="8706" y="18147"/>
                  </a:cubicBezTo>
                  <a:cubicBezTo>
                    <a:pt x="8784" y="18056"/>
                    <a:pt x="8862" y="18045"/>
                    <a:pt x="8862" y="17920"/>
                  </a:cubicBezTo>
                  <a:cubicBezTo>
                    <a:pt x="8879" y="17920"/>
                    <a:pt x="8837" y="17779"/>
                    <a:pt x="8805" y="17779"/>
                  </a:cubicBezTo>
                  <a:cubicBezTo>
                    <a:pt x="8888" y="17707"/>
                    <a:pt x="8989" y="17837"/>
                    <a:pt x="8989" y="17693"/>
                  </a:cubicBezTo>
                  <a:cubicBezTo>
                    <a:pt x="9015" y="17693"/>
                    <a:pt x="9032" y="17605"/>
                    <a:pt x="9032" y="17580"/>
                  </a:cubicBezTo>
                  <a:cubicBezTo>
                    <a:pt x="9152" y="17500"/>
                    <a:pt x="9130" y="17481"/>
                    <a:pt x="9315" y="17481"/>
                  </a:cubicBezTo>
                  <a:cubicBezTo>
                    <a:pt x="9338" y="17435"/>
                    <a:pt x="9473" y="17380"/>
                    <a:pt x="9528" y="17382"/>
                  </a:cubicBezTo>
                  <a:cubicBezTo>
                    <a:pt x="9528" y="17362"/>
                    <a:pt x="9545" y="17169"/>
                    <a:pt x="9528" y="17169"/>
                  </a:cubicBezTo>
                  <a:cubicBezTo>
                    <a:pt x="9528" y="17065"/>
                    <a:pt x="9712" y="17054"/>
                    <a:pt x="9712" y="17013"/>
                  </a:cubicBezTo>
                  <a:cubicBezTo>
                    <a:pt x="9812" y="16942"/>
                    <a:pt x="9843" y="16857"/>
                    <a:pt x="9849" y="16740"/>
                  </a:cubicBezTo>
                  <a:cubicBezTo>
                    <a:pt x="9854" y="16645"/>
                    <a:pt x="9994" y="16531"/>
                    <a:pt x="10073" y="16531"/>
                  </a:cubicBezTo>
                  <a:cubicBezTo>
                    <a:pt x="10199" y="16531"/>
                    <a:pt x="10115" y="16475"/>
                    <a:pt x="10194" y="16475"/>
                  </a:cubicBezTo>
                  <a:cubicBezTo>
                    <a:pt x="10171" y="16407"/>
                    <a:pt x="10224" y="16412"/>
                    <a:pt x="10260" y="16368"/>
                  </a:cubicBezTo>
                  <a:cubicBezTo>
                    <a:pt x="10314" y="16301"/>
                    <a:pt x="10296" y="16065"/>
                    <a:pt x="10307" y="15964"/>
                  </a:cubicBezTo>
                  <a:cubicBezTo>
                    <a:pt x="10281" y="15964"/>
                    <a:pt x="10425" y="15828"/>
                    <a:pt x="10435" y="15808"/>
                  </a:cubicBezTo>
                  <a:cubicBezTo>
                    <a:pt x="10502" y="15808"/>
                    <a:pt x="10552" y="15752"/>
                    <a:pt x="10619" y="15752"/>
                  </a:cubicBezTo>
                  <a:cubicBezTo>
                    <a:pt x="10655" y="15681"/>
                    <a:pt x="10888" y="15575"/>
                    <a:pt x="10974" y="15511"/>
                  </a:cubicBezTo>
                  <a:cubicBezTo>
                    <a:pt x="11011" y="15360"/>
                    <a:pt x="11115" y="15330"/>
                    <a:pt x="11115" y="15170"/>
                  </a:cubicBezTo>
                  <a:cubicBezTo>
                    <a:pt x="11157" y="15170"/>
                    <a:pt x="11200" y="14858"/>
                    <a:pt x="11200" y="14802"/>
                  </a:cubicBezTo>
                  <a:cubicBezTo>
                    <a:pt x="11208" y="14802"/>
                    <a:pt x="11215" y="14518"/>
                    <a:pt x="11215" y="14490"/>
                  </a:cubicBezTo>
                  <a:cubicBezTo>
                    <a:pt x="11221" y="14490"/>
                    <a:pt x="11427" y="14261"/>
                    <a:pt x="11427" y="14234"/>
                  </a:cubicBezTo>
                  <a:cubicBezTo>
                    <a:pt x="11617" y="14093"/>
                    <a:pt x="11588" y="13676"/>
                    <a:pt x="11405" y="13514"/>
                  </a:cubicBezTo>
                  <a:cubicBezTo>
                    <a:pt x="11299" y="13420"/>
                    <a:pt x="11232" y="13367"/>
                    <a:pt x="11073" y="13313"/>
                  </a:cubicBezTo>
                  <a:cubicBezTo>
                    <a:pt x="11048" y="13388"/>
                    <a:pt x="10982" y="13340"/>
                    <a:pt x="10915" y="13339"/>
                  </a:cubicBezTo>
                  <a:cubicBezTo>
                    <a:pt x="10800" y="13335"/>
                    <a:pt x="10788" y="13413"/>
                    <a:pt x="10676" y="13413"/>
                  </a:cubicBezTo>
                  <a:cubicBezTo>
                    <a:pt x="10690" y="13345"/>
                    <a:pt x="10725" y="13144"/>
                    <a:pt x="10591" y="13130"/>
                  </a:cubicBezTo>
                  <a:cubicBezTo>
                    <a:pt x="10591" y="13265"/>
                    <a:pt x="10455" y="13200"/>
                    <a:pt x="10492" y="13115"/>
                  </a:cubicBezTo>
                  <a:cubicBezTo>
                    <a:pt x="10428" y="13115"/>
                    <a:pt x="10369" y="13016"/>
                    <a:pt x="10280" y="13002"/>
                  </a:cubicBezTo>
                  <a:cubicBezTo>
                    <a:pt x="10280" y="13147"/>
                    <a:pt x="10062" y="13030"/>
                    <a:pt x="10123" y="13030"/>
                  </a:cubicBezTo>
                  <a:cubicBezTo>
                    <a:pt x="10123" y="13012"/>
                    <a:pt x="10087" y="12817"/>
                    <a:pt x="10138" y="12817"/>
                  </a:cubicBezTo>
                  <a:cubicBezTo>
                    <a:pt x="10121" y="12734"/>
                    <a:pt x="10101" y="12590"/>
                    <a:pt x="10038" y="12548"/>
                  </a:cubicBezTo>
                  <a:cubicBezTo>
                    <a:pt x="9983" y="12431"/>
                    <a:pt x="10070" y="12473"/>
                    <a:pt x="9939" y="12364"/>
                  </a:cubicBezTo>
                  <a:cubicBezTo>
                    <a:pt x="9917" y="12318"/>
                    <a:pt x="9905" y="12353"/>
                    <a:pt x="9883" y="12308"/>
                  </a:cubicBezTo>
                  <a:cubicBezTo>
                    <a:pt x="9839" y="12308"/>
                    <a:pt x="9753" y="12192"/>
                    <a:pt x="9727" y="12293"/>
                  </a:cubicBezTo>
                  <a:cubicBezTo>
                    <a:pt x="9644" y="12287"/>
                    <a:pt x="9572" y="12248"/>
                    <a:pt x="9495" y="12224"/>
                  </a:cubicBezTo>
                  <a:cubicBezTo>
                    <a:pt x="9355" y="12182"/>
                    <a:pt x="9478" y="12169"/>
                    <a:pt x="9386" y="12123"/>
                  </a:cubicBezTo>
                  <a:cubicBezTo>
                    <a:pt x="9386" y="12082"/>
                    <a:pt x="9259" y="12071"/>
                    <a:pt x="9259" y="12010"/>
                  </a:cubicBezTo>
                  <a:cubicBezTo>
                    <a:pt x="9233" y="11942"/>
                    <a:pt x="9182" y="11935"/>
                    <a:pt x="9174" y="11911"/>
                  </a:cubicBezTo>
                  <a:cubicBezTo>
                    <a:pt x="9161" y="11914"/>
                    <a:pt x="9152" y="11909"/>
                    <a:pt x="9145" y="11897"/>
                  </a:cubicBezTo>
                  <a:cubicBezTo>
                    <a:pt x="9117" y="11898"/>
                    <a:pt x="9123" y="11842"/>
                    <a:pt x="9059" y="11842"/>
                  </a:cubicBezTo>
                  <a:cubicBezTo>
                    <a:pt x="9053" y="11822"/>
                    <a:pt x="8992" y="11772"/>
                    <a:pt x="8975" y="11783"/>
                  </a:cubicBezTo>
                  <a:cubicBezTo>
                    <a:pt x="8909" y="11829"/>
                    <a:pt x="8732" y="11807"/>
                    <a:pt x="8655" y="11802"/>
                  </a:cubicBezTo>
                  <a:cubicBezTo>
                    <a:pt x="8463" y="11788"/>
                    <a:pt x="8497" y="11569"/>
                    <a:pt x="8395" y="11556"/>
                  </a:cubicBezTo>
                  <a:cubicBezTo>
                    <a:pt x="8327" y="11603"/>
                    <a:pt x="8249" y="11646"/>
                    <a:pt x="8172" y="11647"/>
                  </a:cubicBezTo>
                  <a:cubicBezTo>
                    <a:pt x="8154" y="11620"/>
                    <a:pt x="8151" y="11627"/>
                    <a:pt x="8111" y="11603"/>
                  </a:cubicBezTo>
                  <a:cubicBezTo>
                    <a:pt x="8101" y="11603"/>
                    <a:pt x="8049" y="11633"/>
                    <a:pt x="8035" y="11643"/>
                  </a:cubicBezTo>
                  <a:cubicBezTo>
                    <a:pt x="7988" y="11672"/>
                    <a:pt x="7943" y="11762"/>
                    <a:pt x="7885" y="11730"/>
                  </a:cubicBezTo>
                  <a:cubicBezTo>
                    <a:pt x="7858" y="11700"/>
                    <a:pt x="7838" y="11708"/>
                    <a:pt x="7827" y="11755"/>
                  </a:cubicBezTo>
                  <a:cubicBezTo>
                    <a:pt x="7708" y="11755"/>
                    <a:pt x="7887" y="12038"/>
                    <a:pt x="7601" y="12038"/>
                  </a:cubicBezTo>
                  <a:cubicBezTo>
                    <a:pt x="7612" y="11938"/>
                    <a:pt x="7602" y="11840"/>
                    <a:pt x="7459" y="11840"/>
                  </a:cubicBezTo>
                  <a:cubicBezTo>
                    <a:pt x="7459" y="11962"/>
                    <a:pt x="7255" y="11938"/>
                    <a:pt x="7161" y="11925"/>
                  </a:cubicBezTo>
                  <a:cubicBezTo>
                    <a:pt x="7185" y="11831"/>
                    <a:pt x="7139" y="11763"/>
                    <a:pt x="7062" y="11712"/>
                  </a:cubicBezTo>
                  <a:cubicBezTo>
                    <a:pt x="7062" y="11639"/>
                    <a:pt x="7006" y="11546"/>
                    <a:pt x="7006" y="11429"/>
                  </a:cubicBezTo>
                  <a:cubicBezTo>
                    <a:pt x="6906" y="11429"/>
                    <a:pt x="7056" y="11117"/>
                    <a:pt x="6892" y="11117"/>
                  </a:cubicBezTo>
                  <a:cubicBezTo>
                    <a:pt x="6902" y="11134"/>
                    <a:pt x="6907" y="11153"/>
                    <a:pt x="6906" y="11174"/>
                  </a:cubicBezTo>
                  <a:cubicBezTo>
                    <a:pt x="6793" y="11174"/>
                    <a:pt x="6679" y="11194"/>
                    <a:pt x="6566" y="11174"/>
                  </a:cubicBezTo>
                  <a:cubicBezTo>
                    <a:pt x="6594" y="11071"/>
                    <a:pt x="6506" y="11060"/>
                    <a:pt x="6533" y="10951"/>
                  </a:cubicBezTo>
                  <a:cubicBezTo>
                    <a:pt x="6554" y="10862"/>
                    <a:pt x="6590" y="10783"/>
                    <a:pt x="6609" y="10692"/>
                  </a:cubicBezTo>
                  <a:cubicBezTo>
                    <a:pt x="6651" y="10692"/>
                    <a:pt x="6645" y="10564"/>
                    <a:pt x="6722" y="10564"/>
                  </a:cubicBezTo>
                  <a:cubicBezTo>
                    <a:pt x="6800" y="10519"/>
                    <a:pt x="6694" y="10393"/>
                    <a:pt x="6694" y="10508"/>
                  </a:cubicBezTo>
                  <a:cubicBezTo>
                    <a:pt x="6694" y="10508"/>
                    <a:pt x="6553" y="10558"/>
                    <a:pt x="6537" y="10564"/>
                  </a:cubicBezTo>
                  <a:cubicBezTo>
                    <a:pt x="6537" y="10573"/>
                    <a:pt x="6396" y="10708"/>
                    <a:pt x="6396" y="10607"/>
                  </a:cubicBezTo>
                  <a:cubicBezTo>
                    <a:pt x="6324" y="10635"/>
                    <a:pt x="6214" y="10778"/>
                    <a:pt x="6325" y="10805"/>
                  </a:cubicBezTo>
                  <a:cubicBezTo>
                    <a:pt x="6313" y="10864"/>
                    <a:pt x="6226" y="10910"/>
                    <a:pt x="6226" y="10919"/>
                  </a:cubicBezTo>
                  <a:cubicBezTo>
                    <a:pt x="6065" y="10920"/>
                    <a:pt x="6123" y="10908"/>
                    <a:pt x="6113" y="10833"/>
                  </a:cubicBezTo>
                  <a:cubicBezTo>
                    <a:pt x="6019" y="10833"/>
                    <a:pt x="5911" y="10621"/>
                    <a:pt x="5815" y="10621"/>
                  </a:cubicBezTo>
                  <a:cubicBezTo>
                    <a:pt x="5815" y="10530"/>
                    <a:pt x="5716" y="10443"/>
                    <a:pt x="5716" y="10323"/>
                  </a:cubicBezTo>
                  <a:cubicBezTo>
                    <a:pt x="5692" y="10323"/>
                    <a:pt x="5692" y="9898"/>
                    <a:pt x="5716" y="9898"/>
                  </a:cubicBezTo>
                  <a:cubicBezTo>
                    <a:pt x="5716" y="9682"/>
                    <a:pt x="5867" y="9502"/>
                    <a:pt x="6084" y="9480"/>
                  </a:cubicBezTo>
                  <a:cubicBezTo>
                    <a:pt x="6220" y="9466"/>
                    <a:pt x="6205" y="9562"/>
                    <a:pt x="6328" y="9580"/>
                  </a:cubicBezTo>
                  <a:cubicBezTo>
                    <a:pt x="6399" y="9590"/>
                    <a:pt x="6440" y="9558"/>
                    <a:pt x="6509" y="9530"/>
                  </a:cubicBezTo>
                  <a:cubicBezTo>
                    <a:pt x="6505" y="9471"/>
                    <a:pt x="6466" y="9455"/>
                    <a:pt x="6453" y="9402"/>
                  </a:cubicBezTo>
                  <a:cubicBezTo>
                    <a:pt x="6537" y="9402"/>
                    <a:pt x="6772" y="9417"/>
                    <a:pt x="6807" y="9487"/>
                  </a:cubicBezTo>
                  <a:cubicBezTo>
                    <a:pt x="6888" y="9521"/>
                    <a:pt x="6992" y="9430"/>
                    <a:pt x="7048" y="9509"/>
                  </a:cubicBezTo>
                  <a:cubicBezTo>
                    <a:pt x="7090" y="9567"/>
                    <a:pt x="7161" y="9754"/>
                    <a:pt x="7161" y="9813"/>
                  </a:cubicBezTo>
                  <a:cubicBezTo>
                    <a:pt x="7144" y="9813"/>
                    <a:pt x="7238" y="9954"/>
                    <a:pt x="7247" y="9969"/>
                  </a:cubicBezTo>
                  <a:cubicBezTo>
                    <a:pt x="7380" y="9967"/>
                    <a:pt x="7347" y="9863"/>
                    <a:pt x="7326" y="9763"/>
                  </a:cubicBezTo>
                  <a:cubicBezTo>
                    <a:pt x="7309" y="9681"/>
                    <a:pt x="7288" y="9431"/>
                    <a:pt x="7232" y="9374"/>
                  </a:cubicBezTo>
                  <a:cubicBezTo>
                    <a:pt x="7232" y="9134"/>
                    <a:pt x="7396" y="9159"/>
                    <a:pt x="7488" y="8977"/>
                  </a:cubicBezTo>
                  <a:cubicBezTo>
                    <a:pt x="7637" y="8977"/>
                    <a:pt x="7669" y="8737"/>
                    <a:pt x="7757" y="8679"/>
                  </a:cubicBezTo>
                  <a:cubicBezTo>
                    <a:pt x="7757" y="8649"/>
                    <a:pt x="7814" y="8459"/>
                    <a:pt x="7827" y="8452"/>
                  </a:cubicBezTo>
                  <a:cubicBezTo>
                    <a:pt x="7847" y="8338"/>
                    <a:pt x="7896" y="8341"/>
                    <a:pt x="7941" y="8268"/>
                  </a:cubicBezTo>
                  <a:cubicBezTo>
                    <a:pt x="7924" y="8268"/>
                    <a:pt x="8125" y="8118"/>
                    <a:pt x="8125" y="8141"/>
                  </a:cubicBezTo>
                  <a:cubicBezTo>
                    <a:pt x="8201" y="8090"/>
                    <a:pt x="8267" y="7931"/>
                    <a:pt x="8295" y="7843"/>
                  </a:cubicBezTo>
                  <a:cubicBezTo>
                    <a:pt x="8334" y="7843"/>
                    <a:pt x="8420" y="7763"/>
                    <a:pt x="8437" y="7730"/>
                  </a:cubicBezTo>
                  <a:cubicBezTo>
                    <a:pt x="8537" y="7730"/>
                    <a:pt x="8597" y="7673"/>
                    <a:pt x="8721" y="7673"/>
                  </a:cubicBezTo>
                  <a:cubicBezTo>
                    <a:pt x="8701" y="7713"/>
                    <a:pt x="8721" y="7704"/>
                    <a:pt x="8735" y="7772"/>
                  </a:cubicBezTo>
                  <a:cubicBezTo>
                    <a:pt x="8739" y="7771"/>
                    <a:pt x="8657" y="7790"/>
                    <a:pt x="8648" y="7769"/>
                  </a:cubicBezTo>
                  <a:cubicBezTo>
                    <a:pt x="8633" y="7825"/>
                    <a:pt x="8520" y="7840"/>
                    <a:pt x="8749" y="7814"/>
                  </a:cubicBezTo>
                  <a:cubicBezTo>
                    <a:pt x="8763" y="7784"/>
                    <a:pt x="8838" y="7757"/>
                    <a:pt x="8877" y="7744"/>
                  </a:cubicBezTo>
                  <a:cubicBezTo>
                    <a:pt x="8877" y="7671"/>
                    <a:pt x="8983" y="7722"/>
                    <a:pt x="9004" y="7658"/>
                  </a:cubicBezTo>
                  <a:cubicBezTo>
                    <a:pt x="8921" y="7654"/>
                    <a:pt x="8856" y="7622"/>
                    <a:pt x="8800" y="7530"/>
                  </a:cubicBezTo>
                  <a:cubicBezTo>
                    <a:pt x="8741" y="7435"/>
                    <a:pt x="8618" y="7304"/>
                    <a:pt x="8820" y="7304"/>
                  </a:cubicBezTo>
                  <a:cubicBezTo>
                    <a:pt x="8820" y="7275"/>
                    <a:pt x="8792" y="7291"/>
                    <a:pt x="8792" y="7262"/>
                  </a:cubicBezTo>
                  <a:cubicBezTo>
                    <a:pt x="8687" y="7291"/>
                    <a:pt x="8665" y="7361"/>
                    <a:pt x="8550" y="7361"/>
                  </a:cubicBezTo>
                  <a:cubicBezTo>
                    <a:pt x="8409" y="7408"/>
                    <a:pt x="8340" y="7547"/>
                    <a:pt x="8181" y="7545"/>
                  </a:cubicBezTo>
                  <a:cubicBezTo>
                    <a:pt x="8195" y="7402"/>
                    <a:pt x="8447" y="7114"/>
                    <a:pt x="8577" y="7072"/>
                  </a:cubicBezTo>
                  <a:cubicBezTo>
                    <a:pt x="8825" y="6993"/>
                    <a:pt x="9234" y="7212"/>
                    <a:pt x="9302" y="6907"/>
                  </a:cubicBezTo>
                  <a:cubicBezTo>
                    <a:pt x="9351" y="6913"/>
                    <a:pt x="9570" y="6991"/>
                    <a:pt x="9570" y="6893"/>
                  </a:cubicBezTo>
                  <a:cubicBezTo>
                    <a:pt x="9623" y="6893"/>
                    <a:pt x="9526" y="6794"/>
                    <a:pt x="9627" y="6794"/>
                  </a:cubicBezTo>
                  <a:cubicBezTo>
                    <a:pt x="9613" y="6724"/>
                    <a:pt x="9497" y="6638"/>
                    <a:pt x="9458" y="6638"/>
                  </a:cubicBezTo>
                  <a:cubicBezTo>
                    <a:pt x="9458" y="6482"/>
                    <a:pt x="9373" y="6652"/>
                    <a:pt x="9329" y="6652"/>
                  </a:cubicBezTo>
                  <a:cubicBezTo>
                    <a:pt x="9329" y="6550"/>
                    <a:pt x="9293" y="6559"/>
                    <a:pt x="9259" y="6524"/>
                  </a:cubicBezTo>
                  <a:cubicBezTo>
                    <a:pt x="9259" y="6449"/>
                    <a:pt x="9097" y="6334"/>
                    <a:pt x="9046" y="6255"/>
                  </a:cubicBezTo>
                  <a:cubicBezTo>
                    <a:pt x="8977" y="6255"/>
                    <a:pt x="8877" y="5906"/>
                    <a:pt x="8819" y="5943"/>
                  </a:cubicBezTo>
                  <a:cubicBezTo>
                    <a:pt x="8819" y="6029"/>
                    <a:pt x="8755" y="6142"/>
                    <a:pt x="8663" y="6142"/>
                  </a:cubicBezTo>
                  <a:cubicBezTo>
                    <a:pt x="8663" y="6199"/>
                    <a:pt x="8520" y="6173"/>
                    <a:pt x="8493" y="6170"/>
                  </a:cubicBezTo>
                  <a:cubicBezTo>
                    <a:pt x="8493" y="6087"/>
                    <a:pt x="8522" y="6159"/>
                    <a:pt x="8522" y="6113"/>
                  </a:cubicBezTo>
                  <a:cubicBezTo>
                    <a:pt x="8474" y="6113"/>
                    <a:pt x="8479" y="6053"/>
                    <a:pt x="8479" y="6043"/>
                  </a:cubicBezTo>
                  <a:cubicBezTo>
                    <a:pt x="8452" y="6043"/>
                    <a:pt x="8238" y="5833"/>
                    <a:pt x="8238" y="5788"/>
                  </a:cubicBezTo>
                  <a:cubicBezTo>
                    <a:pt x="8048" y="5851"/>
                    <a:pt x="8194" y="5771"/>
                    <a:pt x="8011" y="5688"/>
                  </a:cubicBezTo>
                  <a:cubicBezTo>
                    <a:pt x="7947" y="5856"/>
                    <a:pt x="7766" y="5717"/>
                    <a:pt x="7657" y="5717"/>
                  </a:cubicBezTo>
                  <a:cubicBezTo>
                    <a:pt x="7657" y="5740"/>
                    <a:pt x="7564" y="5704"/>
                    <a:pt x="7529" y="5717"/>
                  </a:cubicBezTo>
                  <a:cubicBezTo>
                    <a:pt x="7530" y="5816"/>
                    <a:pt x="7612" y="6029"/>
                    <a:pt x="7501" y="6057"/>
                  </a:cubicBezTo>
                  <a:cubicBezTo>
                    <a:pt x="7522" y="6132"/>
                    <a:pt x="7574" y="6082"/>
                    <a:pt x="7616" y="6132"/>
                  </a:cubicBezTo>
                  <a:cubicBezTo>
                    <a:pt x="7681" y="6210"/>
                    <a:pt x="7655" y="6350"/>
                    <a:pt x="7614" y="6440"/>
                  </a:cubicBezTo>
                  <a:cubicBezTo>
                    <a:pt x="7778" y="6503"/>
                    <a:pt x="7487" y="6634"/>
                    <a:pt x="7487" y="6553"/>
                  </a:cubicBezTo>
                  <a:cubicBezTo>
                    <a:pt x="7397" y="6578"/>
                    <a:pt x="7383" y="6692"/>
                    <a:pt x="7472" y="6751"/>
                  </a:cubicBezTo>
                  <a:cubicBezTo>
                    <a:pt x="7472" y="6809"/>
                    <a:pt x="7443" y="6908"/>
                    <a:pt x="7529" y="6908"/>
                  </a:cubicBezTo>
                  <a:cubicBezTo>
                    <a:pt x="7505" y="7002"/>
                    <a:pt x="7363" y="7012"/>
                    <a:pt x="7274" y="6979"/>
                  </a:cubicBezTo>
                  <a:cubicBezTo>
                    <a:pt x="7265" y="6950"/>
                    <a:pt x="7274" y="6940"/>
                    <a:pt x="7302" y="6950"/>
                  </a:cubicBezTo>
                  <a:cubicBezTo>
                    <a:pt x="7288" y="6896"/>
                    <a:pt x="7220" y="6737"/>
                    <a:pt x="7245" y="6737"/>
                  </a:cubicBezTo>
                  <a:cubicBezTo>
                    <a:pt x="7227" y="6683"/>
                    <a:pt x="7047" y="6397"/>
                    <a:pt x="7047" y="6553"/>
                  </a:cubicBezTo>
                  <a:cubicBezTo>
                    <a:pt x="6945" y="6553"/>
                    <a:pt x="6835" y="6575"/>
                    <a:pt x="6835" y="6453"/>
                  </a:cubicBezTo>
                  <a:cubicBezTo>
                    <a:pt x="6797" y="6441"/>
                    <a:pt x="6737" y="6413"/>
                    <a:pt x="6721" y="6383"/>
                  </a:cubicBezTo>
                  <a:cubicBezTo>
                    <a:pt x="6535" y="6356"/>
                    <a:pt x="6460" y="6335"/>
                    <a:pt x="6253" y="6298"/>
                  </a:cubicBezTo>
                  <a:cubicBezTo>
                    <a:pt x="6262" y="6212"/>
                    <a:pt x="6076" y="6055"/>
                    <a:pt x="5984" y="6000"/>
                  </a:cubicBezTo>
                  <a:cubicBezTo>
                    <a:pt x="5984" y="5789"/>
                    <a:pt x="5924" y="5594"/>
                    <a:pt x="6154" y="5561"/>
                  </a:cubicBezTo>
                  <a:cubicBezTo>
                    <a:pt x="6154" y="5593"/>
                    <a:pt x="6359" y="5498"/>
                    <a:pt x="6381" y="5490"/>
                  </a:cubicBezTo>
                  <a:cubicBezTo>
                    <a:pt x="6439" y="5373"/>
                    <a:pt x="6554" y="5554"/>
                    <a:pt x="6603" y="5380"/>
                  </a:cubicBezTo>
                  <a:cubicBezTo>
                    <a:pt x="6633" y="5275"/>
                    <a:pt x="6758" y="5210"/>
                    <a:pt x="6863" y="5249"/>
                  </a:cubicBezTo>
                  <a:cubicBezTo>
                    <a:pt x="6845" y="5381"/>
                    <a:pt x="6807" y="5518"/>
                    <a:pt x="6693" y="5518"/>
                  </a:cubicBezTo>
                  <a:cubicBezTo>
                    <a:pt x="6775" y="5588"/>
                    <a:pt x="6998" y="5490"/>
                    <a:pt x="7089" y="5490"/>
                  </a:cubicBezTo>
                  <a:cubicBezTo>
                    <a:pt x="7089" y="5499"/>
                    <a:pt x="7235" y="5518"/>
                    <a:pt x="7274" y="5518"/>
                  </a:cubicBezTo>
                  <a:cubicBezTo>
                    <a:pt x="7210" y="5433"/>
                    <a:pt x="6803" y="5361"/>
                    <a:pt x="6990" y="5221"/>
                  </a:cubicBezTo>
                  <a:cubicBezTo>
                    <a:pt x="6990" y="5181"/>
                    <a:pt x="7154" y="5180"/>
                    <a:pt x="7176" y="5093"/>
                  </a:cubicBezTo>
                  <a:cubicBezTo>
                    <a:pt x="7193" y="5025"/>
                    <a:pt x="7212" y="4832"/>
                    <a:pt x="7175" y="4819"/>
                  </a:cubicBezTo>
                  <a:cubicBezTo>
                    <a:pt x="7120" y="4800"/>
                    <a:pt x="7064" y="4827"/>
                    <a:pt x="6976" y="4810"/>
                  </a:cubicBezTo>
                  <a:cubicBezTo>
                    <a:pt x="6976" y="4780"/>
                    <a:pt x="6975" y="4753"/>
                    <a:pt x="6947" y="4753"/>
                  </a:cubicBezTo>
                  <a:cubicBezTo>
                    <a:pt x="6947" y="4841"/>
                    <a:pt x="6868" y="4758"/>
                    <a:pt x="6806" y="4781"/>
                  </a:cubicBezTo>
                  <a:cubicBezTo>
                    <a:pt x="6806" y="4803"/>
                    <a:pt x="6859" y="4867"/>
                    <a:pt x="6820" y="4867"/>
                  </a:cubicBezTo>
                  <a:cubicBezTo>
                    <a:pt x="6820" y="4998"/>
                    <a:pt x="6805" y="5126"/>
                    <a:pt x="6636" y="5150"/>
                  </a:cubicBezTo>
                  <a:cubicBezTo>
                    <a:pt x="6634" y="5058"/>
                    <a:pt x="6587" y="4883"/>
                    <a:pt x="6494" y="4852"/>
                  </a:cubicBezTo>
                  <a:cubicBezTo>
                    <a:pt x="6494" y="5125"/>
                    <a:pt x="6233" y="4739"/>
                    <a:pt x="6182" y="4696"/>
                  </a:cubicBezTo>
                  <a:cubicBezTo>
                    <a:pt x="6162" y="4615"/>
                    <a:pt x="6104" y="4580"/>
                    <a:pt x="6040" y="4555"/>
                  </a:cubicBezTo>
                  <a:cubicBezTo>
                    <a:pt x="5997" y="4665"/>
                    <a:pt x="5921" y="4566"/>
                    <a:pt x="5855" y="4681"/>
                  </a:cubicBezTo>
                  <a:cubicBezTo>
                    <a:pt x="5801" y="4775"/>
                    <a:pt x="5861" y="4763"/>
                    <a:pt x="5799" y="4866"/>
                  </a:cubicBezTo>
                  <a:cubicBezTo>
                    <a:pt x="5719" y="4866"/>
                    <a:pt x="5523" y="4812"/>
                    <a:pt x="5516" y="4895"/>
                  </a:cubicBezTo>
                  <a:cubicBezTo>
                    <a:pt x="5600" y="4897"/>
                    <a:pt x="5635" y="4916"/>
                    <a:pt x="5615" y="4994"/>
                  </a:cubicBezTo>
                  <a:cubicBezTo>
                    <a:pt x="5753" y="4994"/>
                    <a:pt x="5558" y="5081"/>
                    <a:pt x="5558" y="5093"/>
                  </a:cubicBezTo>
                  <a:cubicBezTo>
                    <a:pt x="5479" y="5093"/>
                    <a:pt x="5425" y="5125"/>
                    <a:pt x="5332" y="5110"/>
                  </a:cubicBezTo>
                  <a:cubicBezTo>
                    <a:pt x="5217" y="5092"/>
                    <a:pt x="5097" y="5071"/>
                    <a:pt x="4988" y="5035"/>
                  </a:cubicBezTo>
                  <a:cubicBezTo>
                    <a:pt x="4894" y="5003"/>
                    <a:pt x="4911" y="4952"/>
                    <a:pt x="4878" y="4952"/>
                  </a:cubicBezTo>
                  <a:cubicBezTo>
                    <a:pt x="4752" y="4742"/>
                    <a:pt x="5063" y="4867"/>
                    <a:pt x="5063" y="4881"/>
                  </a:cubicBezTo>
                  <a:cubicBezTo>
                    <a:pt x="5166" y="4881"/>
                    <a:pt x="5288" y="5015"/>
                    <a:pt x="5261" y="4796"/>
                  </a:cubicBezTo>
                  <a:cubicBezTo>
                    <a:pt x="5298" y="4805"/>
                    <a:pt x="5336" y="4810"/>
                    <a:pt x="5374" y="4810"/>
                  </a:cubicBezTo>
                  <a:cubicBezTo>
                    <a:pt x="5350" y="4712"/>
                    <a:pt x="5239" y="4762"/>
                    <a:pt x="5162" y="4767"/>
                  </a:cubicBezTo>
                  <a:cubicBezTo>
                    <a:pt x="5163" y="4707"/>
                    <a:pt x="5079" y="4569"/>
                    <a:pt x="5063" y="4569"/>
                  </a:cubicBezTo>
                  <a:cubicBezTo>
                    <a:pt x="5028" y="4464"/>
                    <a:pt x="5048" y="4459"/>
                    <a:pt x="5048" y="4370"/>
                  </a:cubicBezTo>
                  <a:cubicBezTo>
                    <a:pt x="5024" y="4377"/>
                    <a:pt x="4882" y="4473"/>
                    <a:pt x="4869" y="4443"/>
                  </a:cubicBezTo>
                  <a:cubicBezTo>
                    <a:pt x="6424" y="2990"/>
                    <a:pt x="8510" y="2099"/>
                    <a:pt x="10800" y="2099"/>
                  </a:cubicBezTo>
                  <a:cubicBezTo>
                    <a:pt x="13466" y="2099"/>
                    <a:pt x="15854" y="3307"/>
                    <a:pt x="17450" y="5201"/>
                  </a:cubicBezTo>
                  <a:cubicBezTo>
                    <a:pt x="17399" y="5342"/>
                    <a:pt x="17273" y="5227"/>
                    <a:pt x="17214" y="5335"/>
                  </a:cubicBezTo>
                  <a:cubicBezTo>
                    <a:pt x="17198" y="5335"/>
                    <a:pt x="17155" y="5462"/>
                    <a:pt x="17242" y="5462"/>
                  </a:cubicBezTo>
                  <a:cubicBezTo>
                    <a:pt x="17214" y="5576"/>
                    <a:pt x="17100" y="5560"/>
                    <a:pt x="17100" y="5462"/>
                  </a:cubicBezTo>
                  <a:cubicBezTo>
                    <a:pt x="17021" y="5462"/>
                    <a:pt x="16975" y="5549"/>
                    <a:pt x="16860" y="5547"/>
                  </a:cubicBezTo>
                  <a:cubicBezTo>
                    <a:pt x="16874" y="5475"/>
                    <a:pt x="16729" y="5264"/>
                    <a:pt x="16647" y="5264"/>
                  </a:cubicBezTo>
                  <a:cubicBezTo>
                    <a:pt x="16673" y="5212"/>
                    <a:pt x="16647" y="5259"/>
                    <a:pt x="16647" y="5207"/>
                  </a:cubicBezTo>
                  <a:cubicBezTo>
                    <a:pt x="16883" y="5207"/>
                    <a:pt x="17132" y="5165"/>
                    <a:pt x="17313" y="5165"/>
                  </a:cubicBezTo>
                  <a:cubicBezTo>
                    <a:pt x="17313" y="5035"/>
                    <a:pt x="16928" y="4871"/>
                    <a:pt x="16834" y="4921"/>
                  </a:cubicBezTo>
                  <a:cubicBezTo>
                    <a:pt x="16779" y="4951"/>
                    <a:pt x="16610" y="4867"/>
                    <a:pt x="16534" y="4867"/>
                  </a:cubicBezTo>
                  <a:cubicBezTo>
                    <a:pt x="16534" y="4811"/>
                    <a:pt x="16056" y="4812"/>
                    <a:pt x="15981" y="4810"/>
                  </a:cubicBezTo>
                  <a:cubicBezTo>
                    <a:pt x="15981" y="4715"/>
                    <a:pt x="15220" y="4925"/>
                    <a:pt x="15151" y="4930"/>
                  </a:cubicBezTo>
                  <a:cubicBezTo>
                    <a:pt x="14989" y="4943"/>
                    <a:pt x="14920" y="5039"/>
                    <a:pt x="14790" y="5150"/>
                  </a:cubicBezTo>
                  <a:cubicBezTo>
                    <a:pt x="14790" y="5149"/>
                    <a:pt x="14400" y="5476"/>
                    <a:pt x="14592" y="5476"/>
                  </a:cubicBezTo>
                  <a:cubicBezTo>
                    <a:pt x="14567" y="5700"/>
                    <a:pt x="13982" y="5675"/>
                    <a:pt x="13982" y="5817"/>
                  </a:cubicBezTo>
                  <a:cubicBezTo>
                    <a:pt x="13955" y="5824"/>
                    <a:pt x="13783" y="5780"/>
                    <a:pt x="13868" y="5929"/>
                  </a:cubicBezTo>
                  <a:cubicBezTo>
                    <a:pt x="13854" y="5929"/>
                    <a:pt x="14001" y="6095"/>
                    <a:pt x="14011" y="6114"/>
                  </a:cubicBezTo>
                  <a:cubicBezTo>
                    <a:pt x="14133" y="6114"/>
                    <a:pt x="14238" y="6170"/>
                    <a:pt x="14393" y="6170"/>
                  </a:cubicBezTo>
                  <a:cubicBezTo>
                    <a:pt x="14410" y="6137"/>
                    <a:pt x="14478" y="6120"/>
                    <a:pt x="14521" y="6114"/>
                  </a:cubicBezTo>
                  <a:cubicBezTo>
                    <a:pt x="14528" y="6201"/>
                    <a:pt x="14597" y="6383"/>
                    <a:pt x="14649" y="6383"/>
                  </a:cubicBezTo>
                  <a:cubicBezTo>
                    <a:pt x="14649" y="6464"/>
                    <a:pt x="14690" y="6592"/>
                    <a:pt x="14535" y="6511"/>
                  </a:cubicBezTo>
                  <a:cubicBezTo>
                    <a:pt x="14513" y="6494"/>
                    <a:pt x="14508" y="6379"/>
                    <a:pt x="14502" y="6337"/>
                  </a:cubicBezTo>
                  <a:cubicBezTo>
                    <a:pt x="14486" y="6228"/>
                    <a:pt x="14370" y="6386"/>
                    <a:pt x="14266" y="6369"/>
                  </a:cubicBezTo>
                  <a:cubicBezTo>
                    <a:pt x="14266" y="6449"/>
                    <a:pt x="14250" y="6666"/>
                    <a:pt x="14336" y="6695"/>
                  </a:cubicBezTo>
                  <a:cubicBezTo>
                    <a:pt x="14297" y="6813"/>
                    <a:pt x="14137" y="6732"/>
                    <a:pt x="14068" y="6837"/>
                  </a:cubicBezTo>
                  <a:cubicBezTo>
                    <a:pt x="14009" y="6837"/>
                    <a:pt x="13912" y="7011"/>
                    <a:pt x="13912" y="6893"/>
                  </a:cubicBezTo>
                  <a:cubicBezTo>
                    <a:pt x="13820" y="6954"/>
                    <a:pt x="13920" y="7118"/>
                    <a:pt x="13742" y="7021"/>
                  </a:cubicBezTo>
                  <a:cubicBezTo>
                    <a:pt x="13735" y="7060"/>
                    <a:pt x="13738" y="7113"/>
                    <a:pt x="13727" y="7177"/>
                  </a:cubicBezTo>
                  <a:cubicBezTo>
                    <a:pt x="13840" y="7177"/>
                    <a:pt x="13706" y="7262"/>
                    <a:pt x="13671" y="7262"/>
                  </a:cubicBezTo>
                  <a:cubicBezTo>
                    <a:pt x="13671" y="7386"/>
                    <a:pt x="13544" y="7255"/>
                    <a:pt x="13515" y="7234"/>
                  </a:cubicBezTo>
                  <a:cubicBezTo>
                    <a:pt x="13512" y="7240"/>
                    <a:pt x="13508" y="7245"/>
                    <a:pt x="13500" y="7247"/>
                  </a:cubicBezTo>
                  <a:cubicBezTo>
                    <a:pt x="13607" y="7428"/>
                    <a:pt x="13337" y="7343"/>
                    <a:pt x="13263" y="7302"/>
                  </a:cubicBezTo>
                  <a:cubicBezTo>
                    <a:pt x="13176" y="7253"/>
                    <a:pt x="13299" y="7384"/>
                    <a:pt x="13358" y="7404"/>
                  </a:cubicBezTo>
                  <a:cubicBezTo>
                    <a:pt x="13358" y="7492"/>
                    <a:pt x="13655" y="7652"/>
                    <a:pt x="13486" y="7829"/>
                  </a:cubicBezTo>
                  <a:cubicBezTo>
                    <a:pt x="13486" y="7881"/>
                    <a:pt x="13491" y="7886"/>
                    <a:pt x="13543" y="7886"/>
                  </a:cubicBezTo>
                  <a:cubicBezTo>
                    <a:pt x="13543" y="8010"/>
                    <a:pt x="13390" y="7988"/>
                    <a:pt x="13302" y="7971"/>
                  </a:cubicBezTo>
                  <a:cubicBezTo>
                    <a:pt x="13340" y="7898"/>
                    <a:pt x="13312" y="7860"/>
                    <a:pt x="13217" y="7857"/>
                  </a:cubicBezTo>
                  <a:cubicBezTo>
                    <a:pt x="13217" y="7966"/>
                    <a:pt x="12989" y="7906"/>
                    <a:pt x="12891" y="7942"/>
                  </a:cubicBezTo>
                  <a:cubicBezTo>
                    <a:pt x="12873" y="7906"/>
                    <a:pt x="12866" y="7895"/>
                    <a:pt x="12834" y="7886"/>
                  </a:cubicBezTo>
                  <a:cubicBezTo>
                    <a:pt x="12807" y="7951"/>
                    <a:pt x="12764" y="8396"/>
                    <a:pt x="12778" y="8396"/>
                  </a:cubicBezTo>
                  <a:cubicBezTo>
                    <a:pt x="12778" y="8571"/>
                    <a:pt x="12916" y="8683"/>
                    <a:pt x="13075" y="8736"/>
                  </a:cubicBezTo>
                  <a:cubicBezTo>
                    <a:pt x="13075" y="8692"/>
                    <a:pt x="13445" y="8720"/>
                    <a:pt x="13460" y="8660"/>
                  </a:cubicBezTo>
                  <a:cubicBezTo>
                    <a:pt x="13491" y="8540"/>
                    <a:pt x="13592" y="8537"/>
                    <a:pt x="13614" y="8410"/>
                  </a:cubicBezTo>
                  <a:cubicBezTo>
                    <a:pt x="13624" y="8351"/>
                    <a:pt x="13808" y="7901"/>
                    <a:pt x="13813" y="7900"/>
                  </a:cubicBezTo>
                  <a:cubicBezTo>
                    <a:pt x="13813" y="7883"/>
                    <a:pt x="14150" y="7991"/>
                    <a:pt x="14209" y="7871"/>
                  </a:cubicBezTo>
                  <a:cubicBezTo>
                    <a:pt x="14239" y="7871"/>
                    <a:pt x="14316" y="7844"/>
                    <a:pt x="14336" y="7815"/>
                  </a:cubicBezTo>
                  <a:cubicBezTo>
                    <a:pt x="14446" y="7829"/>
                    <a:pt x="14471" y="8027"/>
                    <a:pt x="14535" y="8027"/>
                  </a:cubicBezTo>
                  <a:cubicBezTo>
                    <a:pt x="14613" y="8144"/>
                    <a:pt x="14798" y="8114"/>
                    <a:pt x="14861" y="8240"/>
                  </a:cubicBezTo>
                  <a:cubicBezTo>
                    <a:pt x="14953" y="8240"/>
                    <a:pt x="14960" y="8478"/>
                    <a:pt x="14960" y="8566"/>
                  </a:cubicBezTo>
                  <a:cubicBezTo>
                    <a:pt x="15066" y="8486"/>
                    <a:pt x="15079" y="8416"/>
                    <a:pt x="15055" y="8335"/>
                  </a:cubicBezTo>
                  <a:cubicBezTo>
                    <a:pt x="15013" y="8194"/>
                    <a:pt x="15167" y="8362"/>
                    <a:pt x="15215" y="8297"/>
                  </a:cubicBezTo>
                  <a:cubicBezTo>
                    <a:pt x="15148" y="8297"/>
                    <a:pt x="15163" y="8166"/>
                    <a:pt x="15031" y="8198"/>
                  </a:cubicBezTo>
                  <a:cubicBezTo>
                    <a:pt x="15022" y="8161"/>
                    <a:pt x="15017" y="8123"/>
                    <a:pt x="15017" y="8084"/>
                  </a:cubicBezTo>
                  <a:cubicBezTo>
                    <a:pt x="14837" y="8114"/>
                    <a:pt x="14852" y="7842"/>
                    <a:pt x="14705" y="7872"/>
                  </a:cubicBezTo>
                  <a:cubicBezTo>
                    <a:pt x="14688" y="7805"/>
                    <a:pt x="14604" y="7784"/>
                    <a:pt x="14650" y="7702"/>
                  </a:cubicBezTo>
                  <a:cubicBezTo>
                    <a:pt x="14722" y="7572"/>
                    <a:pt x="14958" y="7957"/>
                    <a:pt x="15059" y="7957"/>
                  </a:cubicBezTo>
                  <a:cubicBezTo>
                    <a:pt x="15083" y="8004"/>
                    <a:pt x="15243" y="8020"/>
                    <a:pt x="15243" y="8056"/>
                  </a:cubicBezTo>
                  <a:cubicBezTo>
                    <a:pt x="15327" y="8084"/>
                    <a:pt x="15286" y="8221"/>
                    <a:pt x="15286" y="8297"/>
                  </a:cubicBezTo>
                  <a:cubicBezTo>
                    <a:pt x="15365" y="8297"/>
                    <a:pt x="15338" y="8340"/>
                    <a:pt x="15371" y="8396"/>
                  </a:cubicBezTo>
                  <a:cubicBezTo>
                    <a:pt x="15484" y="8453"/>
                    <a:pt x="15420" y="8667"/>
                    <a:pt x="15612" y="8708"/>
                  </a:cubicBezTo>
                  <a:cubicBezTo>
                    <a:pt x="15612" y="8636"/>
                    <a:pt x="15796" y="8495"/>
                    <a:pt x="15683" y="8495"/>
                  </a:cubicBezTo>
                  <a:cubicBezTo>
                    <a:pt x="15692" y="8437"/>
                    <a:pt x="15559" y="8180"/>
                    <a:pt x="15744" y="8216"/>
                  </a:cubicBezTo>
                  <a:cubicBezTo>
                    <a:pt x="15810" y="8229"/>
                    <a:pt x="15917" y="8234"/>
                    <a:pt x="15938" y="8313"/>
                  </a:cubicBezTo>
                  <a:cubicBezTo>
                    <a:pt x="15977" y="8469"/>
                    <a:pt x="15944" y="8555"/>
                    <a:pt x="16066" y="8665"/>
                  </a:cubicBezTo>
                  <a:cubicBezTo>
                    <a:pt x="16142" y="8819"/>
                    <a:pt x="16411" y="8648"/>
                    <a:pt x="16448" y="8722"/>
                  </a:cubicBezTo>
                  <a:cubicBezTo>
                    <a:pt x="16474" y="8722"/>
                    <a:pt x="16646" y="8794"/>
                    <a:pt x="16646" y="8736"/>
                  </a:cubicBezTo>
                  <a:cubicBezTo>
                    <a:pt x="16724" y="8711"/>
                    <a:pt x="16747" y="8694"/>
                    <a:pt x="16845" y="8694"/>
                  </a:cubicBezTo>
                  <a:cubicBezTo>
                    <a:pt x="16845" y="8792"/>
                    <a:pt x="16810" y="8918"/>
                    <a:pt x="16792" y="9001"/>
                  </a:cubicBezTo>
                  <a:cubicBezTo>
                    <a:pt x="16778" y="9068"/>
                    <a:pt x="16710" y="9131"/>
                    <a:pt x="16732" y="9218"/>
                  </a:cubicBezTo>
                  <a:cubicBezTo>
                    <a:pt x="16667" y="9218"/>
                    <a:pt x="16677" y="9303"/>
                    <a:pt x="16746" y="9303"/>
                  </a:cubicBezTo>
                  <a:cubicBezTo>
                    <a:pt x="16746" y="9434"/>
                    <a:pt x="16592" y="9413"/>
                    <a:pt x="16490" y="9402"/>
                  </a:cubicBezTo>
                  <a:cubicBezTo>
                    <a:pt x="16519" y="9500"/>
                    <a:pt x="16689" y="9710"/>
                    <a:pt x="16760" y="9757"/>
                  </a:cubicBezTo>
                  <a:cubicBezTo>
                    <a:pt x="16789" y="9843"/>
                    <a:pt x="16860" y="9994"/>
                    <a:pt x="16930" y="10040"/>
                  </a:cubicBezTo>
                  <a:cubicBezTo>
                    <a:pt x="16941" y="10105"/>
                    <a:pt x="17007" y="10284"/>
                    <a:pt x="17058" y="10309"/>
                  </a:cubicBezTo>
                  <a:cubicBezTo>
                    <a:pt x="17058" y="10407"/>
                    <a:pt x="17393" y="11032"/>
                    <a:pt x="17313" y="11032"/>
                  </a:cubicBezTo>
                  <a:cubicBezTo>
                    <a:pt x="17344" y="11084"/>
                    <a:pt x="17379" y="11107"/>
                    <a:pt x="17369" y="11160"/>
                  </a:cubicBezTo>
                  <a:cubicBezTo>
                    <a:pt x="17496" y="11160"/>
                    <a:pt x="17446" y="11471"/>
                    <a:pt x="17709" y="11471"/>
                  </a:cubicBezTo>
                  <a:cubicBezTo>
                    <a:pt x="17728" y="11433"/>
                    <a:pt x="17941" y="11358"/>
                    <a:pt x="17993" y="11358"/>
                  </a:cubicBezTo>
                  <a:cubicBezTo>
                    <a:pt x="18041" y="11263"/>
                    <a:pt x="18301" y="11188"/>
                    <a:pt x="18375" y="11188"/>
                  </a:cubicBezTo>
                  <a:cubicBezTo>
                    <a:pt x="18350" y="11111"/>
                    <a:pt x="18772" y="10928"/>
                    <a:pt x="18772" y="10890"/>
                  </a:cubicBezTo>
                  <a:cubicBezTo>
                    <a:pt x="18825" y="10871"/>
                    <a:pt x="18871" y="10761"/>
                    <a:pt x="18871" y="10699"/>
                  </a:cubicBezTo>
                  <a:cubicBezTo>
                    <a:pt x="18871" y="10603"/>
                    <a:pt x="18942" y="10596"/>
                    <a:pt x="18942" y="10522"/>
                  </a:cubicBezTo>
                  <a:cubicBezTo>
                    <a:pt x="19056" y="10446"/>
                    <a:pt x="19083" y="10254"/>
                    <a:pt x="18928" y="10210"/>
                  </a:cubicBezTo>
                  <a:cubicBezTo>
                    <a:pt x="18955" y="10373"/>
                    <a:pt x="18814" y="10287"/>
                    <a:pt x="18834" y="10243"/>
                  </a:cubicBezTo>
                  <a:cubicBezTo>
                    <a:pt x="18865" y="10178"/>
                    <a:pt x="18819" y="10152"/>
                    <a:pt x="18772" y="10097"/>
                  </a:cubicBezTo>
                  <a:cubicBezTo>
                    <a:pt x="18718" y="10070"/>
                    <a:pt x="18783" y="10009"/>
                    <a:pt x="18729" y="9969"/>
                  </a:cubicBezTo>
                  <a:cubicBezTo>
                    <a:pt x="18658" y="10146"/>
                    <a:pt x="18520" y="10224"/>
                    <a:pt x="18375" y="10224"/>
                  </a:cubicBezTo>
                  <a:cubicBezTo>
                    <a:pt x="18334" y="10107"/>
                    <a:pt x="18463" y="10258"/>
                    <a:pt x="18358" y="10097"/>
                  </a:cubicBezTo>
                  <a:cubicBezTo>
                    <a:pt x="18327" y="10050"/>
                    <a:pt x="18318" y="9998"/>
                    <a:pt x="18332" y="9941"/>
                  </a:cubicBezTo>
                  <a:cubicBezTo>
                    <a:pt x="18314" y="9941"/>
                    <a:pt x="18317" y="9936"/>
                    <a:pt x="18304" y="9926"/>
                  </a:cubicBezTo>
                  <a:cubicBezTo>
                    <a:pt x="18279" y="10077"/>
                    <a:pt x="18295" y="10097"/>
                    <a:pt x="18190" y="10097"/>
                  </a:cubicBezTo>
                  <a:cubicBezTo>
                    <a:pt x="18172" y="10045"/>
                    <a:pt x="18273" y="10019"/>
                    <a:pt x="18191" y="9939"/>
                  </a:cubicBezTo>
                  <a:cubicBezTo>
                    <a:pt x="18158" y="9908"/>
                    <a:pt x="18134" y="9823"/>
                    <a:pt x="18134" y="9785"/>
                  </a:cubicBezTo>
                  <a:cubicBezTo>
                    <a:pt x="18088" y="9754"/>
                    <a:pt x="17978" y="9575"/>
                    <a:pt x="18005" y="9526"/>
                  </a:cubicBezTo>
                  <a:cubicBezTo>
                    <a:pt x="18105" y="9345"/>
                    <a:pt x="18341" y="9758"/>
                    <a:pt x="18318" y="9827"/>
                  </a:cubicBezTo>
                  <a:cubicBezTo>
                    <a:pt x="18332" y="9822"/>
                    <a:pt x="18336" y="9827"/>
                    <a:pt x="18332" y="9841"/>
                  </a:cubicBezTo>
                  <a:cubicBezTo>
                    <a:pt x="18615" y="9756"/>
                    <a:pt x="18856" y="10026"/>
                    <a:pt x="19140" y="10026"/>
                  </a:cubicBezTo>
                  <a:cubicBezTo>
                    <a:pt x="19191" y="10047"/>
                    <a:pt x="19347" y="10079"/>
                    <a:pt x="19465" y="10072"/>
                  </a:cubicBezTo>
                  <a:cubicBezTo>
                    <a:pt x="19485" y="10312"/>
                    <a:pt x="19498" y="10554"/>
                    <a:pt x="19498" y="10799"/>
                  </a:cubicBezTo>
                  <a:cubicBezTo>
                    <a:pt x="19500" y="12687"/>
                    <a:pt x="18894" y="14433"/>
                    <a:pt x="17869" y="15860"/>
                  </a:cubicBezTo>
                  <a:close/>
                  <a:moveTo>
                    <a:pt x="16109" y="8099"/>
                  </a:moveTo>
                  <a:cubicBezTo>
                    <a:pt x="16087" y="7865"/>
                    <a:pt x="16229" y="7741"/>
                    <a:pt x="16321" y="7532"/>
                  </a:cubicBezTo>
                  <a:cubicBezTo>
                    <a:pt x="16482" y="7516"/>
                    <a:pt x="16539" y="7556"/>
                    <a:pt x="16534" y="7702"/>
                  </a:cubicBezTo>
                  <a:cubicBezTo>
                    <a:pt x="16648" y="7702"/>
                    <a:pt x="16556" y="7834"/>
                    <a:pt x="16708" y="7776"/>
                  </a:cubicBezTo>
                  <a:cubicBezTo>
                    <a:pt x="16745" y="7724"/>
                    <a:pt x="16796" y="7709"/>
                    <a:pt x="16860" y="7731"/>
                  </a:cubicBezTo>
                  <a:cubicBezTo>
                    <a:pt x="16959" y="7731"/>
                    <a:pt x="16986" y="7787"/>
                    <a:pt x="17059" y="7787"/>
                  </a:cubicBezTo>
                  <a:cubicBezTo>
                    <a:pt x="17129" y="7929"/>
                    <a:pt x="17351" y="7886"/>
                    <a:pt x="17342" y="8142"/>
                  </a:cubicBezTo>
                  <a:cubicBezTo>
                    <a:pt x="17504" y="8142"/>
                    <a:pt x="17200" y="8306"/>
                    <a:pt x="17200" y="8269"/>
                  </a:cubicBezTo>
                  <a:cubicBezTo>
                    <a:pt x="17019" y="8321"/>
                    <a:pt x="16979" y="8142"/>
                    <a:pt x="16902" y="8142"/>
                  </a:cubicBezTo>
                  <a:cubicBezTo>
                    <a:pt x="16902" y="8309"/>
                    <a:pt x="16808" y="8113"/>
                    <a:pt x="16789" y="8113"/>
                  </a:cubicBezTo>
                  <a:cubicBezTo>
                    <a:pt x="16789" y="8170"/>
                    <a:pt x="16242" y="8203"/>
                    <a:pt x="16151" y="8198"/>
                  </a:cubicBezTo>
                  <a:cubicBezTo>
                    <a:pt x="16164" y="8130"/>
                    <a:pt x="16176" y="8115"/>
                    <a:pt x="16109" y="8099"/>
                  </a:cubicBezTo>
                  <a:close/>
                  <a:moveTo>
                    <a:pt x="16109" y="80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0" name="AutoShape 91"/>
            <p:cNvSpPr>
              <a:spLocks/>
            </p:cNvSpPr>
            <p:nvPr/>
          </p:nvSpPr>
          <p:spPr bwMode="auto">
            <a:xfrm>
              <a:off x="304" y="144"/>
              <a:ext cx="22" cy="7"/>
            </a:xfrm>
            <a:custGeom>
              <a:avLst/>
              <a:gdLst>
                <a:gd name="T0" fmla="*/ 0 w 20542"/>
                <a:gd name="T1" fmla="*/ 0 h 17263"/>
                <a:gd name="T2" fmla="*/ 0 w 20542"/>
                <a:gd name="T3" fmla="*/ 0 h 17263"/>
                <a:gd name="T4" fmla="*/ 0 w 20542"/>
                <a:gd name="T5" fmla="*/ 0 h 17263"/>
                <a:gd name="T6" fmla="*/ 0 w 20542"/>
                <a:gd name="T7" fmla="*/ 0 h 17263"/>
                <a:gd name="T8" fmla="*/ 0 w 20542"/>
                <a:gd name="T9" fmla="*/ 0 h 17263"/>
                <a:gd name="T10" fmla="*/ 0 w 20542"/>
                <a:gd name="T11" fmla="*/ 0 h 17263"/>
                <a:gd name="T12" fmla="*/ 0 w 20542"/>
                <a:gd name="T13" fmla="*/ 0 h 17263"/>
                <a:gd name="T14" fmla="*/ 0 w 20542"/>
                <a:gd name="T15" fmla="*/ 0 h 17263"/>
                <a:gd name="T16" fmla="*/ 0 w 20542"/>
                <a:gd name="T17" fmla="*/ 0 h 17263"/>
                <a:gd name="T18" fmla="*/ 0 w 20542"/>
                <a:gd name="T19" fmla="*/ 0 h 17263"/>
                <a:gd name="T20" fmla="*/ 0 w 20542"/>
                <a:gd name="T21" fmla="*/ 0 h 17263"/>
                <a:gd name="T22" fmla="*/ 0 w 20542"/>
                <a:gd name="T23" fmla="*/ 0 h 17263"/>
                <a:gd name="T24" fmla="*/ 0 w 20542"/>
                <a:gd name="T25" fmla="*/ 0 h 172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542" h="17263">
                  <a:moveTo>
                    <a:pt x="19936" y="4186"/>
                  </a:moveTo>
                  <a:cubicBezTo>
                    <a:pt x="18293" y="6058"/>
                    <a:pt x="18766" y="9572"/>
                    <a:pt x="16483" y="7506"/>
                  </a:cubicBezTo>
                  <a:cubicBezTo>
                    <a:pt x="16483" y="-3197"/>
                    <a:pt x="15350" y="3479"/>
                    <a:pt x="11192" y="4910"/>
                  </a:cubicBezTo>
                  <a:cubicBezTo>
                    <a:pt x="10429" y="5139"/>
                    <a:pt x="5153" y="9537"/>
                    <a:pt x="5153" y="7506"/>
                  </a:cubicBezTo>
                  <a:cubicBezTo>
                    <a:pt x="5095" y="7506"/>
                    <a:pt x="5320" y="3196"/>
                    <a:pt x="5153" y="1660"/>
                  </a:cubicBezTo>
                  <a:cubicBezTo>
                    <a:pt x="4048" y="936"/>
                    <a:pt x="4819" y="1660"/>
                    <a:pt x="4819" y="0"/>
                  </a:cubicBezTo>
                  <a:cubicBezTo>
                    <a:pt x="4281" y="0"/>
                    <a:pt x="349" y="4186"/>
                    <a:pt x="349" y="4186"/>
                  </a:cubicBezTo>
                  <a:cubicBezTo>
                    <a:pt x="3714" y="4186"/>
                    <a:pt x="0" y="10915"/>
                    <a:pt x="0" y="13316"/>
                  </a:cubicBezTo>
                  <a:cubicBezTo>
                    <a:pt x="2602" y="14058"/>
                    <a:pt x="4339" y="16655"/>
                    <a:pt x="6519" y="16655"/>
                  </a:cubicBezTo>
                  <a:cubicBezTo>
                    <a:pt x="6519" y="18403"/>
                    <a:pt x="12450" y="15824"/>
                    <a:pt x="13235" y="15824"/>
                  </a:cubicBezTo>
                  <a:cubicBezTo>
                    <a:pt x="15778" y="15824"/>
                    <a:pt x="17406" y="14729"/>
                    <a:pt x="19412" y="11621"/>
                  </a:cubicBezTo>
                  <a:cubicBezTo>
                    <a:pt x="21600" y="8265"/>
                    <a:pt x="19936" y="8530"/>
                    <a:pt x="19936" y="4186"/>
                  </a:cubicBezTo>
                  <a:close/>
                  <a:moveTo>
                    <a:pt x="19936" y="418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1" name="AutoShape 92"/>
            <p:cNvSpPr>
              <a:spLocks/>
            </p:cNvSpPr>
            <p:nvPr/>
          </p:nvSpPr>
          <p:spPr bwMode="auto">
            <a:xfrm>
              <a:off x="352" y="168"/>
              <a:ext cx="18" cy="23"/>
            </a:xfrm>
            <a:custGeom>
              <a:avLst/>
              <a:gdLst>
                <a:gd name="T0" fmla="*/ 0 w 20330"/>
                <a:gd name="T1" fmla="*/ 0 h 21462"/>
                <a:gd name="T2" fmla="*/ 0 w 20330"/>
                <a:gd name="T3" fmla="*/ 0 h 21462"/>
                <a:gd name="T4" fmla="*/ 0 w 20330"/>
                <a:gd name="T5" fmla="*/ 0 h 21462"/>
                <a:gd name="T6" fmla="*/ 0 w 20330"/>
                <a:gd name="T7" fmla="*/ 0 h 21462"/>
                <a:gd name="T8" fmla="*/ 0 w 20330"/>
                <a:gd name="T9" fmla="*/ 0 h 21462"/>
                <a:gd name="T10" fmla="*/ 0 w 20330"/>
                <a:gd name="T11" fmla="*/ 0 h 21462"/>
                <a:gd name="T12" fmla="*/ 0 w 20330"/>
                <a:gd name="T13" fmla="*/ 0 h 21462"/>
                <a:gd name="T14" fmla="*/ 0 w 20330"/>
                <a:gd name="T15" fmla="*/ 0 h 21462"/>
                <a:gd name="T16" fmla="*/ 0 w 20330"/>
                <a:gd name="T17" fmla="*/ 0 h 21462"/>
                <a:gd name="T18" fmla="*/ 0 w 20330"/>
                <a:gd name="T19" fmla="*/ 0 h 21462"/>
                <a:gd name="T20" fmla="*/ 0 w 20330"/>
                <a:gd name="T21" fmla="*/ 0 h 21462"/>
                <a:gd name="T22" fmla="*/ 0 w 20330"/>
                <a:gd name="T23" fmla="*/ 0 h 21462"/>
                <a:gd name="T24" fmla="*/ 0 w 20330"/>
                <a:gd name="T25" fmla="*/ 0 h 21462"/>
                <a:gd name="T26" fmla="*/ 0 w 20330"/>
                <a:gd name="T27" fmla="*/ 0 h 21462"/>
                <a:gd name="T28" fmla="*/ 0 w 20330"/>
                <a:gd name="T29" fmla="*/ 0 h 21462"/>
                <a:gd name="T30" fmla="*/ 0 w 20330"/>
                <a:gd name="T31" fmla="*/ 0 h 21462"/>
                <a:gd name="T32" fmla="*/ 0 w 20330"/>
                <a:gd name="T33" fmla="*/ 0 h 214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330" h="21462">
                  <a:moveTo>
                    <a:pt x="1685" y="9330"/>
                  </a:moveTo>
                  <a:cubicBezTo>
                    <a:pt x="5927" y="9330"/>
                    <a:pt x="6974" y="10452"/>
                    <a:pt x="7227" y="14183"/>
                  </a:cubicBezTo>
                  <a:cubicBezTo>
                    <a:pt x="12255" y="15539"/>
                    <a:pt x="3833" y="15223"/>
                    <a:pt x="3391" y="15223"/>
                  </a:cubicBezTo>
                  <a:cubicBezTo>
                    <a:pt x="3319" y="16960"/>
                    <a:pt x="268" y="20457"/>
                    <a:pt x="4176" y="19489"/>
                  </a:cubicBezTo>
                  <a:cubicBezTo>
                    <a:pt x="7019" y="18785"/>
                    <a:pt x="7633" y="18947"/>
                    <a:pt x="7651" y="21461"/>
                  </a:cubicBezTo>
                  <a:cubicBezTo>
                    <a:pt x="11424" y="21461"/>
                    <a:pt x="16723" y="21600"/>
                    <a:pt x="18745" y="18346"/>
                  </a:cubicBezTo>
                  <a:cubicBezTo>
                    <a:pt x="20776" y="18346"/>
                    <a:pt x="20938" y="16755"/>
                    <a:pt x="18745" y="16264"/>
                  </a:cubicBezTo>
                  <a:cubicBezTo>
                    <a:pt x="18745" y="18089"/>
                    <a:pt x="18853" y="18001"/>
                    <a:pt x="16605" y="18001"/>
                  </a:cubicBezTo>
                  <a:cubicBezTo>
                    <a:pt x="17427" y="14256"/>
                    <a:pt x="16840" y="11075"/>
                    <a:pt x="12769" y="11075"/>
                  </a:cubicBezTo>
                  <a:cubicBezTo>
                    <a:pt x="13428" y="9477"/>
                    <a:pt x="11731" y="8238"/>
                    <a:pt x="10079" y="7183"/>
                  </a:cubicBezTo>
                  <a:cubicBezTo>
                    <a:pt x="6965" y="5197"/>
                    <a:pt x="10152" y="4742"/>
                    <a:pt x="10639" y="2419"/>
                  </a:cubicBezTo>
                  <a:cubicBezTo>
                    <a:pt x="8337" y="2880"/>
                    <a:pt x="8274" y="4471"/>
                    <a:pt x="5097" y="4500"/>
                  </a:cubicBezTo>
                  <a:cubicBezTo>
                    <a:pt x="5097" y="3951"/>
                    <a:pt x="5783" y="2265"/>
                    <a:pt x="5214" y="2082"/>
                  </a:cubicBezTo>
                  <a:cubicBezTo>
                    <a:pt x="5972" y="2074"/>
                    <a:pt x="8987" y="0"/>
                    <a:pt x="5530" y="0"/>
                  </a:cubicBezTo>
                  <a:cubicBezTo>
                    <a:pt x="4032" y="4486"/>
                    <a:pt x="-662" y="88"/>
                    <a:pt x="78" y="4200"/>
                  </a:cubicBezTo>
                  <a:cubicBezTo>
                    <a:pt x="593" y="6970"/>
                    <a:pt x="1685" y="6780"/>
                    <a:pt x="1685" y="9330"/>
                  </a:cubicBezTo>
                  <a:close/>
                  <a:moveTo>
                    <a:pt x="1685" y="933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2" name="AutoShape 93"/>
            <p:cNvSpPr>
              <a:spLocks/>
            </p:cNvSpPr>
            <p:nvPr/>
          </p:nvSpPr>
          <p:spPr bwMode="auto">
            <a:xfrm>
              <a:off x="336" y="176"/>
              <a:ext cx="9" cy="11"/>
            </a:xfrm>
            <a:custGeom>
              <a:avLst/>
              <a:gdLst>
                <a:gd name="T0" fmla="*/ 0 w 15938"/>
                <a:gd name="T1" fmla="*/ 0 h 19489"/>
                <a:gd name="T2" fmla="*/ 0 w 15938"/>
                <a:gd name="T3" fmla="*/ 0 h 19489"/>
                <a:gd name="T4" fmla="*/ 0 w 15938"/>
                <a:gd name="T5" fmla="*/ 0 h 19489"/>
                <a:gd name="T6" fmla="*/ 0 w 15938"/>
                <a:gd name="T7" fmla="*/ 0 h 19489"/>
                <a:gd name="T8" fmla="*/ 0 w 15938"/>
                <a:gd name="T9" fmla="*/ 0 h 19489"/>
                <a:gd name="T10" fmla="*/ 0 w 15938"/>
                <a:gd name="T11" fmla="*/ 0 h 19489"/>
                <a:gd name="T12" fmla="*/ 0 w 15938"/>
                <a:gd name="T13" fmla="*/ 0 h 19489"/>
                <a:gd name="T14" fmla="*/ 0 w 15938"/>
                <a:gd name="T15" fmla="*/ 0 h 194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938" h="19489">
                  <a:moveTo>
                    <a:pt x="1447" y="19489"/>
                  </a:moveTo>
                  <a:cubicBezTo>
                    <a:pt x="10460" y="19334"/>
                    <a:pt x="12771" y="13571"/>
                    <a:pt x="15260" y="5681"/>
                  </a:cubicBezTo>
                  <a:cubicBezTo>
                    <a:pt x="17711" y="-2111"/>
                    <a:pt x="12911" y="1905"/>
                    <a:pt x="10498" y="2201"/>
                  </a:cubicBezTo>
                  <a:cubicBezTo>
                    <a:pt x="8430" y="3342"/>
                    <a:pt x="6949" y="-1688"/>
                    <a:pt x="6043" y="608"/>
                  </a:cubicBezTo>
                  <a:cubicBezTo>
                    <a:pt x="5264" y="2567"/>
                    <a:pt x="6668" y="4864"/>
                    <a:pt x="8673" y="4864"/>
                  </a:cubicBezTo>
                  <a:cubicBezTo>
                    <a:pt x="8149" y="6540"/>
                    <a:pt x="-3889" y="8499"/>
                    <a:pt x="2047" y="10190"/>
                  </a:cubicBezTo>
                  <a:cubicBezTo>
                    <a:pt x="1320" y="14008"/>
                    <a:pt x="-1795" y="15896"/>
                    <a:pt x="1447" y="19489"/>
                  </a:cubicBezTo>
                  <a:close/>
                  <a:moveTo>
                    <a:pt x="1447" y="1948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3" name="AutoShape 94"/>
            <p:cNvSpPr>
              <a:spLocks/>
            </p:cNvSpPr>
            <p:nvPr/>
          </p:nvSpPr>
          <p:spPr bwMode="auto">
            <a:xfrm>
              <a:off x="352" y="192"/>
              <a:ext cx="2" cy="1"/>
            </a:xfrm>
            <a:custGeom>
              <a:avLst/>
              <a:gdLst>
                <a:gd name="T0" fmla="*/ 0 w 21600"/>
                <a:gd name="T1" fmla="*/ 0 h 13852"/>
                <a:gd name="T2" fmla="*/ 0 w 21600"/>
                <a:gd name="T3" fmla="*/ 0 h 13852"/>
                <a:gd name="T4" fmla="*/ 0 w 21600"/>
                <a:gd name="T5" fmla="*/ 0 h 13852"/>
                <a:gd name="T6" fmla="*/ 0 w 21600"/>
                <a:gd name="T7" fmla="*/ 0 h 13852"/>
                <a:gd name="T8" fmla="*/ 0 w 21600"/>
                <a:gd name="T9" fmla="*/ 0 h 138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13852">
                  <a:moveTo>
                    <a:pt x="0" y="4834"/>
                  </a:moveTo>
                  <a:cubicBezTo>
                    <a:pt x="3511" y="21600"/>
                    <a:pt x="21600" y="12034"/>
                    <a:pt x="21600" y="0"/>
                  </a:cubicBezTo>
                  <a:cubicBezTo>
                    <a:pt x="15647" y="0"/>
                    <a:pt x="9617" y="0"/>
                    <a:pt x="3511" y="0"/>
                  </a:cubicBezTo>
                  <a:cubicBezTo>
                    <a:pt x="4732" y="4834"/>
                    <a:pt x="3435" y="6480"/>
                    <a:pt x="0" y="4834"/>
                  </a:cubicBezTo>
                  <a:close/>
                  <a:moveTo>
                    <a:pt x="0" y="483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4" name="AutoShape 95"/>
            <p:cNvSpPr>
              <a:spLocks/>
            </p:cNvSpPr>
            <p:nvPr/>
          </p:nvSpPr>
          <p:spPr bwMode="auto">
            <a:xfrm>
              <a:off x="240" y="200"/>
              <a:ext cx="3" cy="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cubicBezTo>
                    <a:pt x="14954" y="20491"/>
                    <a:pt x="21600" y="16184"/>
                    <a:pt x="21600" y="0"/>
                  </a:cubicBezTo>
                  <a:cubicBezTo>
                    <a:pt x="7849" y="9201"/>
                    <a:pt x="3208" y="6526"/>
                    <a:pt x="0" y="21600"/>
                  </a:cubicBez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5" name="AutoShape 96"/>
            <p:cNvSpPr>
              <a:spLocks/>
            </p:cNvSpPr>
            <p:nvPr/>
          </p:nvSpPr>
          <p:spPr bwMode="auto">
            <a:xfrm>
              <a:off x="376" y="216"/>
              <a:ext cx="3" cy="4"/>
            </a:xfrm>
            <a:custGeom>
              <a:avLst/>
              <a:gdLst>
                <a:gd name="T0" fmla="*/ 0 w 15151"/>
                <a:gd name="T1" fmla="*/ 0 h 21600"/>
                <a:gd name="T2" fmla="*/ 0 w 15151"/>
                <a:gd name="T3" fmla="*/ 0 h 21600"/>
                <a:gd name="T4" fmla="*/ 0 w 15151"/>
                <a:gd name="T5" fmla="*/ 0 h 21600"/>
                <a:gd name="T6" fmla="*/ 0 w 15151"/>
                <a:gd name="T7" fmla="*/ 0 h 21600"/>
                <a:gd name="T8" fmla="*/ 0 w 15151"/>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51" h="21600">
                  <a:moveTo>
                    <a:pt x="10724" y="0"/>
                  </a:moveTo>
                  <a:cubicBezTo>
                    <a:pt x="11899" y="6522"/>
                    <a:pt x="8375" y="7809"/>
                    <a:pt x="0" y="3905"/>
                  </a:cubicBezTo>
                  <a:cubicBezTo>
                    <a:pt x="3373" y="13417"/>
                    <a:pt x="1667" y="15535"/>
                    <a:pt x="7124" y="21600"/>
                  </a:cubicBezTo>
                  <a:cubicBezTo>
                    <a:pt x="9284" y="12503"/>
                    <a:pt x="21600" y="3905"/>
                    <a:pt x="10724" y="0"/>
                  </a:cubicBezTo>
                  <a:close/>
                  <a:moveTo>
                    <a:pt x="10724"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8" name="AutoShape 97"/>
            <p:cNvSpPr>
              <a:spLocks/>
            </p:cNvSpPr>
            <p:nvPr/>
          </p:nvSpPr>
          <p:spPr bwMode="auto">
            <a:xfrm>
              <a:off x="376" y="216"/>
              <a:ext cx="3" cy="5"/>
            </a:xfrm>
            <a:custGeom>
              <a:avLst/>
              <a:gdLst>
                <a:gd name="T0" fmla="*/ 0 w 14680"/>
                <a:gd name="T1" fmla="*/ 0 h 18108"/>
                <a:gd name="T2" fmla="*/ 0 w 14680"/>
                <a:gd name="T3" fmla="*/ 0 h 18108"/>
                <a:gd name="T4" fmla="*/ 0 w 14680"/>
                <a:gd name="T5" fmla="*/ 0 h 18108"/>
                <a:gd name="T6" fmla="*/ 0 w 14680"/>
                <a:gd name="T7" fmla="*/ 0 h 18108"/>
                <a:gd name="T8" fmla="*/ 0 w 14680"/>
                <a:gd name="T9" fmla="*/ 0 h 18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680" h="18108">
                  <a:moveTo>
                    <a:pt x="10298" y="0"/>
                  </a:moveTo>
                  <a:cubicBezTo>
                    <a:pt x="10298" y="7291"/>
                    <a:pt x="8417" y="10676"/>
                    <a:pt x="5725" y="2364"/>
                  </a:cubicBezTo>
                  <a:cubicBezTo>
                    <a:pt x="-3356" y="2364"/>
                    <a:pt x="1087" y="12243"/>
                    <a:pt x="1087" y="17618"/>
                  </a:cubicBezTo>
                  <a:cubicBezTo>
                    <a:pt x="18244" y="21600"/>
                    <a:pt x="16493" y="0"/>
                    <a:pt x="10298" y="0"/>
                  </a:cubicBezTo>
                  <a:close/>
                  <a:moveTo>
                    <a:pt x="10298"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9" name="AutoShape 98"/>
            <p:cNvSpPr>
              <a:spLocks/>
            </p:cNvSpPr>
            <p:nvPr/>
          </p:nvSpPr>
          <p:spPr bwMode="auto">
            <a:xfrm>
              <a:off x="392" y="232"/>
              <a:ext cx="7" cy="3"/>
            </a:xfrm>
            <a:custGeom>
              <a:avLst/>
              <a:gdLst>
                <a:gd name="T0" fmla="*/ 0 w 21600"/>
                <a:gd name="T1" fmla="*/ 0 h 9393"/>
                <a:gd name="T2" fmla="*/ 0 w 21600"/>
                <a:gd name="T3" fmla="*/ 0 h 9393"/>
                <a:gd name="T4" fmla="*/ 0 w 21600"/>
                <a:gd name="T5" fmla="*/ 0 h 9393"/>
                <a:gd name="T6" fmla="*/ 0 w 21600"/>
                <a:gd name="T7" fmla="*/ 0 h 9393"/>
                <a:gd name="T8" fmla="*/ 0 w 21600"/>
                <a:gd name="T9" fmla="*/ 0 h 93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9393">
                  <a:moveTo>
                    <a:pt x="21600" y="0"/>
                  </a:moveTo>
                  <a:cubicBezTo>
                    <a:pt x="15130" y="2920"/>
                    <a:pt x="18136" y="5863"/>
                    <a:pt x="9453" y="3062"/>
                  </a:cubicBezTo>
                  <a:cubicBezTo>
                    <a:pt x="5701" y="1875"/>
                    <a:pt x="1732" y="-3323"/>
                    <a:pt x="0" y="3371"/>
                  </a:cubicBezTo>
                  <a:cubicBezTo>
                    <a:pt x="11016" y="4439"/>
                    <a:pt x="21600" y="18277"/>
                    <a:pt x="21600" y="0"/>
                  </a:cubicBez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0" name="AutoShape 99"/>
            <p:cNvSpPr>
              <a:spLocks/>
            </p:cNvSpPr>
            <p:nvPr/>
          </p:nvSpPr>
          <p:spPr bwMode="auto">
            <a:xfrm>
              <a:off x="320" y="232"/>
              <a:ext cx="166" cy="223"/>
            </a:xfrm>
            <a:custGeom>
              <a:avLst/>
              <a:gdLst>
                <a:gd name="T0" fmla="*/ 0 w 21517"/>
                <a:gd name="T1" fmla="*/ 0 h 21336"/>
                <a:gd name="T2" fmla="*/ 0 w 21517"/>
                <a:gd name="T3" fmla="*/ 0 h 21336"/>
                <a:gd name="T4" fmla="*/ 0 w 21517"/>
                <a:gd name="T5" fmla="*/ 0 h 21336"/>
                <a:gd name="T6" fmla="*/ 0 w 21517"/>
                <a:gd name="T7" fmla="*/ 0 h 21336"/>
                <a:gd name="T8" fmla="*/ 0 w 21517"/>
                <a:gd name="T9" fmla="*/ 0 h 21336"/>
                <a:gd name="T10" fmla="*/ 0 w 21517"/>
                <a:gd name="T11" fmla="*/ 0 h 21336"/>
                <a:gd name="T12" fmla="*/ 0 w 21517"/>
                <a:gd name="T13" fmla="*/ 0 h 21336"/>
                <a:gd name="T14" fmla="*/ 0 w 21517"/>
                <a:gd name="T15" fmla="*/ 0 h 21336"/>
                <a:gd name="T16" fmla="*/ 0 w 21517"/>
                <a:gd name="T17" fmla="*/ 0 h 21336"/>
                <a:gd name="T18" fmla="*/ 0 w 21517"/>
                <a:gd name="T19" fmla="*/ 0 h 21336"/>
                <a:gd name="T20" fmla="*/ 0 w 21517"/>
                <a:gd name="T21" fmla="*/ 0 h 21336"/>
                <a:gd name="T22" fmla="*/ 0 w 21517"/>
                <a:gd name="T23" fmla="*/ 0 h 21336"/>
                <a:gd name="T24" fmla="*/ 0 w 21517"/>
                <a:gd name="T25" fmla="*/ 0 h 21336"/>
                <a:gd name="T26" fmla="*/ 0 w 21517"/>
                <a:gd name="T27" fmla="*/ 0 h 21336"/>
                <a:gd name="T28" fmla="*/ 0 w 21517"/>
                <a:gd name="T29" fmla="*/ 0 h 21336"/>
                <a:gd name="T30" fmla="*/ 0 w 21517"/>
                <a:gd name="T31" fmla="*/ 0 h 21336"/>
                <a:gd name="T32" fmla="*/ 0 w 21517"/>
                <a:gd name="T33" fmla="*/ 0 h 21336"/>
                <a:gd name="T34" fmla="*/ 0 w 21517"/>
                <a:gd name="T35" fmla="*/ 0 h 21336"/>
                <a:gd name="T36" fmla="*/ 0 w 21517"/>
                <a:gd name="T37" fmla="*/ 0 h 21336"/>
                <a:gd name="T38" fmla="*/ 0 w 21517"/>
                <a:gd name="T39" fmla="*/ 0 h 21336"/>
                <a:gd name="T40" fmla="*/ 0 w 21517"/>
                <a:gd name="T41" fmla="*/ 0 h 21336"/>
                <a:gd name="T42" fmla="*/ 0 w 21517"/>
                <a:gd name="T43" fmla="*/ 0 h 21336"/>
                <a:gd name="T44" fmla="*/ 0 w 21517"/>
                <a:gd name="T45" fmla="*/ 0 h 21336"/>
                <a:gd name="T46" fmla="*/ 0 w 21517"/>
                <a:gd name="T47" fmla="*/ 0 h 21336"/>
                <a:gd name="T48" fmla="*/ 0 w 21517"/>
                <a:gd name="T49" fmla="*/ 0 h 21336"/>
                <a:gd name="T50" fmla="*/ 0 w 21517"/>
                <a:gd name="T51" fmla="*/ 0 h 21336"/>
                <a:gd name="T52" fmla="*/ 0 w 21517"/>
                <a:gd name="T53" fmla="*/ 0 h 21336"/>
                <a:gd name="T54" fmla="*/ 0 w 21517"/>
                <a:gd name="T55" fmla="*/ 0 h 21336"/>
                <a:gd name="T56" fmla="*/ 0 w 21517"/>
                <a:gd name="T57" fmla="*/ 0 h 21336"/>
                <a:gd name="T58" fmla="*/ 0 w 21517"/>
                <a:gd name="T59" fmla="*/ 0 h 21336"/>
                <a:gd name="T60" fmla="*/ 0 w 21517"/>
                <a:gd name="T61" fmla="*/ 0 h 21336"/>
                <a:gd name="T62" fmla="*/ 0 w 21517"/>
                <a:gd name="T63" fmla="*/ 0 h 21336"/>
                <a:gd name="T64" fmla="*/ 0 w 21517"/>
                <a:gd name="T65" fmla="*/ 0 h 213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517" h="21336">
                  <a:moveTo>
                    <a:pt x="19567" y="7931"/>
                  </a:moveTo>
                  <a:cubicBezTo>
                    <a:pt x="19048" y="7904"/>
                    <a:pt x="19448" y="7845"/>
                    <a:pt x="19422" y="7719"/>
                  </a:cubicBezTo>
                  <a:cubicBezTo>
                    <a:pt x="19025" y="7719"/>
                    <a:pt x="18300" y="6676"/>
                    <a:pt x="18300" y="6418"/>
                  </a:cubicBezTo>
                  <a:cubicBezTo>
                    <a:pt x="18154" y="6364"/>
                    <a:pt x="18030" y="5984"/>
                    <a:pt x="18056" y="5984"/>
                  </a:cubicBezTo>
                  <a:cubicBezTo>
                    <a:pt x="17943" y="5729"/>
                    <a:pt x="17483" y="5519"/>
                    <a:pt x="17666" y="5262"/>
                  </a:cubicBezTo>
                  <a:cubicBezTo>
                    <a:pt x="17237" y="5072"/>
                    <a:pt x="16781" y="4416"/>
                    <a:pt x="16643" y="4106"/>
                  </a:cubicBezTo>
                  <a:cubicBezTo>
                    <a:pt x="16386" y="3964"/>
                    <a:pt x="16203" y="3565"/>
                    <a:pt x="16203" y="3348"/>
                  </a:cubicBezTo>
                  <a:cubicBezTo>
                    <a:pt x="15909" y="3348"/>
                    <a:pt x="15513" y="2695"/>
                    <a:pt x="15570" y="2445"/>
                  </a:cubicBezTo>
                  <a:cubicBezTo>
                    <a:pt x="15293" y="2445"/>
                    <a:pt x="15220" y="2082"/>
                    <a:pt x="14935" y="2082"/>
                  </a:cubicBezTo>
                  <a:cubicBezTo>
                    <a:pt x="15075" y="1777"/>
                    <a:pt x="13120" y="1748"/>
                    <a:pt x="12791" y="1721"/>
                  </a:cubicBezTo>
                  <a:cubicBezTo>
                    <a:pt x="12847" y="1475"/>
                    <a:pt x="12591" y="1324"/>
                    <a:pt x="12302" y="1324"/>
                  </a:cubicBezTo>
                  <a:cubicBezTo>
                    <a:pt x="12302" y="1706"/>
                    <a:pt x="11199" y="1748"/>
                    <a:pt x="10824" y="1733"/>
                  </a:cubicBezTo>
                  <a:cubicBezTo>
                    <a:pt x="10554" y="1724"/>
                    <a:pt x="9962" y="1667"/>
                    <a:pt x="9962" y="1432"/>
                  </a:cubicBezTo>
                  <a:cubicBezTo>
                    <a:pt x="9775" y="1397"/>
                    <a:pt x="9512" y="1432"/>
                    <a:pt x="9230" y="1432"/>
                  </a:cubicBezTo>
                  <a:cubicBezTo>
                    <a:pt x="9295" y="1188"/>
                    <a:pt x="8622" y="87"/>
                    <a:pt x="8255" y="22"/>
                  </a:cubicBezTo>
                  <a:cubicBezTo>
                    <a:pt x="8255" y="58"/>
                    <a:pt x="8255" y="96"/>
                    <a:pt x="8255" y="132"/>
                  </a:cubicBezTo>
                  <a:cubicBezTo>
                    <a:pt x="7980" y="165"/>
                    <a:pt x="6254" y="-152"/>
                    <a:pt x="6254" y="96"/>
                  </a:cubicBezTo>
                  <a:cubicBezTo>
                    <a:pt x="6047" y="96"/>
                    <a:pt x="5172" y="326"/>
                    <a:pt x="5035" y="529"/>
                  </a:cubicBezTo>
                  <a:cubicBezTo>
                    <a:pt x="4952" y="529"/>
                    <a:pt x="4156" y="817"/>
                    <a:pt x="4156" y="601"/>
                  </a:cubicBezTo>
                  <a:cubicBezTo>
                    <a:pt x="3956" y="601"/>
                    <a:pt x="3715" y="678"/>
                    <a:pt x="3619" y="817"/>
                  </a:cubicBezTo>
                  <a:cubicBezTo>
                    <a:pt x="3402" y="817"/>
                    <a:pt x="3172" y="1103"/>
                    <a:pt x="3035" y="1215"/>
                  </a:cubicBezTo>
                  <a:cubicBezTo>
                    <a:pt x="2658" y="1182"/>
                    <a:pt x="2928" y="1003"/>
                    <a:pt x="2548" y="1396"/>
                  </a:cubicBezTo>
                  <a:cubicBezTo>
                    <a:pt x="2548" y="1525"/>
                    <a:pt x="2261" y="2081"/>
                    <a:pt x="2207" y="2081"/>
                  </a:cubicBezTo>
                  <a:cubicBezTo>
                    <a:pt x="2328" y="2171"/>
                    <a:pt x="2324" y="2220"/>
                    <a:pt x="2207" y="2335"/>
                  </a:cubicBezTo>
                  <a:cubicBezTo>
                    <a:pt x="1938" y="2494"/>
                    <a:pt x="1785" y="2817"/>
                    <a:pt x="1524" y="2913"/>
                  </a:cubicBezTo>
                  <a:cubicBezTo>
                    <a:pt x="1250" y="3250"/>
                    <a:pt x="1191" y="2890"/>
                    <a:pt x="986" y="3269"/>
                  </a:cubicBezTo>
                  <a:cubicBezTo>
                    <a:pt x="875" y="3480"/>
                    <a:pt x="721" y="3638"/>
                    <a:pt x="602" y="3808"/>
                  </a:cubicBezTo>
                  <a:cubicBezTo>
                    <a:pt x="225" y="4344"/>
                    <a:pt x="207" y="4578"/>
                    <a:pt x="207" y="5081"/>
                  </a:cubicBezTo>
                  <a:cubicBezTo>
                    <a:pt x="207" y="5260"/>
                    <a:pt x="-50" y="5426"/>
                    <a:pt x="9" y="5578"/>
                  </a:cubicBezTo>
                  <a:cubicBezTo>
                    <a:pt x="89" y="5782"/>
                    <a:pt x="253" y="6208"/>
                    <a:pt x="207" y="6345"/>
                  </a:cubicBezTo>
                  <a:cubicBezTo>
                    <a:pt x="20" y="6345"/>
                    <a:pt x="-83" y="6832"/>
                    <a:pt x="258" y="6959"/>
                  </a:cubicBezTo>
                  <a:cubicBezTo>
                    <a:pt x="258" y="7279"/>
                    <a:pt x="886" y="8246"/>
                    <a:pt x="1279" y="8440"/>
                  </a:cubicBezTo>
                  <a:cubicBezTo>
                    <a:pt x="1279" y="8705"/>
                    <a:pt x="1993" y="9271"/>
                    <a:pt x="2352" y="9271"/>
                  </a:cubicBezTo>
                  <a:cubicBezTo>
                    <a:pt x="2491" y="9476"/>
                    <a:pt x="3961" y="9781"/>
                    <a:pt x="3961" y="9524"/>
                  </a:cubicBezTo>
                  <a:cubicBezTo>
                    <a:pt x="4560" y="9524"/>
                    <a:pt x="6671" y="9237"/>
                    <a:pt x="6986" y="9705"/>
                  </a:cubicBezTo>
                  <a:cubicBezTo>
                    <a:pt x="7519" y="9705"/>
                    <a:pt x="7714" y="9638"/>
                    <a:pt x="8206" y="9813"/>
                  </a:cubicBezTo>
                  <a:cubicBezTo>
                    <a:pt x="8271" y="10083"/>
                    <a:pt x="8170" y="10898"/>
                    <a:pt x="7914" y="11114"/>
                  </a:cubicBezTo>
                  <a:cubicBezTo>
                    <a:pt x="7914" y="11477"/>
                    <a:pt x="8059" y="11859"/>
                    <a:pt x="8450" y="12053"/>
                  </a:cubicBezTo>
                  <a:cubicBezTo>
                    <a:pt x="8479" y="12141"/>
                    <a:pt x="8758" y="12486"/>
                    <a:pt x="8841" y="12486"/>
                  </a:cubicBezTo>
                  <a:cubicBezTo>
                    <a:pt x="8993" y="12942"/>
                    <a:pt x="9163" y="13337"/>
                    <a:pt x="9049" y="13983"/>
                  </a:cubicBezTo>
                  <a:cubicBezTo>
                    <a:pt x="8944" y="14571"/>
                    <a:pt x="8694" y="14920"/>
                    <a:pt x="8694" y="15448"/>
                  </a:cubicBezTo>
                  <a:cubicBezTo>
                    <a:pt x="8545" y="15448"/>
                    <a:pt x="8841" y="16459"/>
                    <a:pt x="8986" y="16459"/>
                  </a:cubicBezTo>
                  <a:cubicBezTo>
                    <a:pt x="8986" y="16919"/>
                    <a:pt x="9475" y="17333"/>
                    <a:pt x="9475" y="17832"/>
                  </a:cubicBezTo>
                  <a:cubicBezTo>
                    <a:pt x="9504" y="17832"/>
                    <a:pt x="9670" y="18303"/>
                    <a:pt x="9670" y="18446"/>
                  </a:cubicBezTo>
                  <a:cubicBezTo>
                    <a:pt x="9519" y="18446"/>
                    <a:pt x="10450" y="19829"/>
                    <a:pt x="10450" y="19928"/>
                  </a:cubicBezTo>
                  <a:cubicBezTo>
                    <a:pt x="10616" y="19928"/>
                    <a:pt x="10640" y="20397"/>
                    <a:pt x="10790" y="20397"/>
                  </a:cubicBezTo>
                  <a:cubicBezTo>
                    <a:pt x="10816" y="20709"/>
                    <a:pt x="10985" y="20998"/>
                    <a:pt x="10985" y="21228"/>
                  </a:cubicBezTo>
                  <a:cubicBezTo>
                    <a:pt x="11180" y="21448"/>
                    <a:pt x="11986" y="21264"/>
                    <a:pt x="12301" y="21264"/>
                  </a:cubicBezTo>
                  <a:cubicBezTo>
                    <a:pt x="12301" y="21180"/>
                    <a:pt x="13771" y="20975"/>
                    <a:pt x="13958" y="20975"/>
                  </a:cubicBezTo>
                  <a:cubicBezTo>
                    <a:pt x="14057" y="20878"/>
                    <a:pt x="14690" y="20216"/>
                    <a:pt x="14690" y="20216"/>
                  </a:cubicBezTo>
                  <a:cubicBezTo>
                    <a:pt x="14690" y="19882"/>
                    <a:pt x="15601" y="19238"/>
                    <a:pt x="15959" y="19059"/>
                  </a:cubicBezTo>
                  <a:cubicBezTo>
                    <a:pt x="15959" y="19006"/>
                    <a:pt x="16404" y="18192"/>
                    <a:pt x="16349" y="18192"/>
                  </a:cubicBezTo>
                  <a:cubicBezTo>
                    <a:pt x="16349" y="17624"/>
                    <a:pt x="16544" y="17250"/>
                    <a:pt x="16544" y="16748"/>
                  </a:cubicBezTo>
                  <a:cubicBezTo>
                    <a:pt x="16688" y="16748"/>
                    <a:pt x="16830" y="16278"/>
                    <a:pt x="17128" y="16278"/>
                  </a:cubicBezTo>
                  <a:cubicBezTo>
                    <a:pt x="17212" y="16155"/>
                    <a:pt x="17450" y="16107"/>
                    <a:pt x="17616" y="16024"/>
                  </a:cubicBezTo>
                  <a:cubicBezTo>
                    <a:pt x="17616" y="15713"/>
                    <a:pt x="17957" y="15476"/>
                    <a:pt x="17957" y="15087"/>
                  </a:cubicBezTo>
                  <a:cubicBezTo>
                    <a:pt x="18179" y="15087"/>
                    <a:pt x="17812" y="13876"/>
                    <a:pt x="17812" y="13749"/>
                  </a:cubicBezTo>
                  <a:cubicBezTo>
                    <a:pt x="17382" y="13749"/>
                    <a:pt x="17713" y="12307"/>
                    <a:pt x="17713" y="12124"/>
                  </a:cubicBezTo>
                  <a:cubicBezTo>
                    <a:pt x="17437" y="12124"/>
                    <a:pt x="18620" y="11148"/>
                    <a:pt x="18598" y="11208"/>
                  </a:cubicBezTo>
                  <a:cubicBezTo>
                    <a:pt x="18681" y="10953"/>
                    <a:pt x="19316" y="10604"/>
                    <a:pt x="19526" y="10404"/>
                  </a:cubicBezTo>
                  <a:cubicBezTo>
                    <a:pt x="19713" y="10224"/>
                    <a:pt x="20347" y="9878"/>
                    <a:pt x="20347" y="9667"/>
                  </a:cubicBezTo>
                  <a:cubicBezTo>
                    <a:pt x="20620" y="9565"/>
                    <a:pt x="20654" y="9375"/>
                    <a:pt x="20882" y="9269"/>
                  </a:cubicBezTo>
                  <a:cubicBezTo>
                    <a:pt x="20882" y="9177"/>
                    <a:pt x="20727" y="8909"/>
                    <a:pt x="21077" y="8909"/>
                  </a:cubicBezTo>
                  <a:cubicBezTo>
                    <a:pt x="20989" y="8446"/>
                    <a:pt x="21517" y="8183"/>
                    <a:pt x="21517" y="7716"/>
                  </a:cubicBezTo>
                  <a:cubicBezTo>
                    <a:pt x="21101" y="7817"/>
                    <a:pt x="20526" y="7861"/>
                    <a:pt x="20102" y="7861"/>
                  </a:cubicBezTo>
                  <a:cubicBezTo>
                    <a:pt x="20104" y="7926"/>
                    <a:pt x="19637" y="7935"/>
                    <a:pt x="19567" y="7931"/>
                  </a:cubicBezTo>
                  <a:close/>
                  <a:moveTo>
                    <a:pt x="19567" y="793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1" name="AutoShape 100"/>
            <p:cNvSpPr>
              <a:spLocks/>
            </p:cNvSpPr>
            <p:nvPr/>
          </p:nvSpPr>
          <p:spPr bwMode="auto">
            <a:xfrm>
              <a:off x="184" y="272"/>
              <a:ext cx="3" cy="2"/>
            </a:xfrm>
            <a:custGeom>
              <a:avLst/>
              <a:gdLst>
                <a:gd name="T0" fmla="*/ 0 w 16989"/>
                <a:gd name="T1" fmla="*/ 0 h 15334"/>
                <a:gd name="T2" fmla="*/ 0 w 16989"/>
                <a:gd name="T3" fmla="*/ 0 h 15334"/>
                <a:gd name="T4" fmla="*/ 0 w 16989"/>
                <a:gd name="T5" fmla="*/ 0 h 15334"/>
                <a:gd name="T6" fmla="*/ 0 w 16989"/>
                <a:gd name="T7" fmla="*/ 0 h 15334"/>
                <a:gd name="T8" fmla="*/ 0 w 16989"/>
                <a:gd name="T9" fmla="*/ 0 h 15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9" h="15334">
                  <a:moveTo>
                    <a:pt x="5730" y="2266"/>
                  </a:moveTo>
                  <a:cubicBezTo>
                    <a:pt x="4165" y="1591"/>
                    <a:pt x="2498" y="771"/>
                    <a:pt x="900" y="0"/>
                  </a:cubicBezTo>
                  <a:cubicBezTo>
                    <a:pt x="-4611" y="21600"/>
                    <a:pt x="16989" y="17743"/>
                    <a:pt x="16989" y="4629"/>
                  </a:cubicBezTo>
                  <a:cubicBezTo>
                    <a:pt x="12159" y="7955"/>
                    <a:pt x="7839" y="13596"/>
                    <a:pt x="5730" y="2266"/>
                  </a:cubicBezTo>
                  <a:close/>
                  <a:moveTo>
                    <a:pt x="5730" y="226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2" name="AutoShape 101"/>
            <p:cNvSpPr>
              <a:spLocks/>
            </p:cNvSpPr>
            <p:nvPr/>
          </p:nvSpPr>
          <p:spPr bwMode="auto">
            <a:xfrm>
              <a:off x="192" y="272"/>
              <a:ext cx="16" cy="8"/>
            </a:xfrm>
            <a:custGeom>
              <a:avLst/>
              <a:gdLst>
                <a:gd name="T0" fmla="*/ 0 w 18999"/>
                <a:gd name="T1" fmla="*/ 0 h 20934"/>
                <a:gd name="T2" fmla="*/ 0 w 18999"/>
                <a:gd name="T3" fmla="*/ 0 h 20934"/>
                <a:gd name="T4" fmla="*/ 0 w 18999"/>
                <a:gd name="T5" fmla="*/ 0 h 20934"/>
                <a:gd name="T6" fmla="*/ 0 w 18999"/>
                <a:gd name="T7" fmla="*/ 0 h 20934"/>
                <a:gd name="T8" fmla="*/ 0 w 18999"/>
                <a:gd name="T9" fmla="*/ 0 h 20934"/>
                <a:gd name="T10" fmla="*/ 0 w 18999"/>
                <a:gd name="T11" fmla="*/ 0 h 20934"/>
                <a:gd name="T12" fmla="*/ 0 w 18999"/>
                <a:gd name="T13" fmla="*/ 0 h 209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999" h="20934">
                  <a:moveTo>
                    <a:pt x="5636" y="0"/>
                  </a:moveTo>
                  <a:cubicBezTo>
                    <a:pt x="4287" y="4948"/>
                    <a:pt x="2148" y="3040"/>
                    <a:pt x="0" y="2842"/>
                  </a:cubicBezTo>
                  <a:cubicBezTo>
                    <a:pt x="1313" y="7114"/>
                    <a:pt x="5600" y="11307"/>
                    <a:pt x="7812" y="11307"/>
                  </a:cubicBezTo>
                  <a:cubicBezTo>
                    <a:pt x="9253" y="17507"/>
                    <a:pt x="13604" y="21600"/>
                    <a:pt x="17047" y="20845"/>
                  </a:cubicBezTo>
                  <a:cubicBezTo>
                    <a:pt x="21600" y="19871"/>
                    <a:pt x="16872" y="12618"/>
                    <a:pt x="16055" y="9439"/>
                  </a:cubicBezTo>
                  <a:cubicBezTo>
                    <a:pt x="11622" y="9439"/>
                    <a:pt x="11135" y="1212"/>
                    <a:pt x="5636" y="0"/>
                  </a:cubicBezTo>
                  <a:close/>
                  <a:moveTo>
                    <a:pt x="563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4" name="AutoShape 102"/>
            <p:cNvSpPr>
              <a:spLocks/>
            </p:cNvSpPr>
            <p:nvPr/>
          </p:nvSpPr>
          <p:spPr bwMode="auto">
            <a:xfrm>
              <a:off x="208" y="288"/>
              <a:ext cx="15" cy="4"/>
            </a:xfrm>
            <a:custGeom>
              <a:avLst/>
              <a:gdLst>
                <a:gd name="T0" fmla="*/ 0 w 21600"/>
                <a:gd name="T1" fmla="*/ 0 h 19826"/>
                <a:gd name="T2" fmla="*/ 0 w 21600"/>
                <a:gd name="T3" fmla="*/ 0 h 19826"/>
                <a:gd name="T4" fmla="*/ 0 w 21600"/>
                <a:gd name="T5" fmla="*/ 0 h 19826"/>
                <a:gd name="T6" fmla="*/ 0 w 21600"/>
                <a:gd name="T7" fmla="*/ 0 h 19826"/>
                <a:gd name="T8" fmla="*/ 0 w 21600"/>
                <a:gd name="T9" fmla="*/ 0 h 19826"/>
                <a:gd name="T10" fmla="*/ 0 w 21600"/>
                <a:gd name="T11" fmla="*/ 0 h 19826"/>
                <a:gd name="T12" fmla="*/ 0 w 21600"/>
                <a:gd name="T13" fmla="*/ 0 h 19826"/>
                <a:gd name="T14" fmla="*/ 0 w 21600"/>
                <a:gd name="T15" fmla="*/ 0 h 19826"/>
                <a:gd name="T16" fmla="*/ 0 w 21600"/>
                <a:gd name="T17" fmla="*/ 0 h 198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19826">
                  <a:moveTo>
                    <a:pt x="15657" y="0"/>
                  </a:moveTo>
                  <a:cubicBezTo>
                    <a:pt x="14560" y="9831"/>
                    <a:pt x="15657" y="658"/>
                    <a:pt x="15657" y="8204"/>
                  </a:cubicBezTo>
                  <a:cubicBezTo>
                    <a:pt x="11646" y="8446"/>
                    <a:pt x="8331" y="1662"/>
                    <a:pt x="5406" y="1662"/>
                  </a:cubicBezTo>
                  <a:cubicBezTo>
                    <a:pt x="6331" y="6612"/>
                    <a:pt x="7554" y="10212"/>
                    <a:pt x="7554" y="14712"/>
                  </a:cubicBezTo>
                  <a:cubicBezTo>
                    <a:pt x="4789" y="18069"/>
                    <a:pt x="2686" y="14712"/>
                    <a:pt x="0" y="14712"/>
                  </a:cubicBezTo>
                  <a:cubicBezTo>
                    <a:pt x="1006" y="20735"/>
                    <a:pt x="8309" y="21600"/>
                    <a:pt x="9189" y="16442"/>
                  </a:cubicBezTo>
                  <a:cubicBezTo>
                    <a:pt x="15417" y="16442"/>
                    <a:pt x="15680" y="16027"/>
                    <a:pt x="21600" y="18000"/>
                  </a:cubicBezTo>
                  <a:cubicBezTo>
                    <a:pt x="21406" y="13015"/>
                    <a:pt x="17349" y="1315"/>
                    <a:pt x="15657" y="0"/>
                  </a:cubicBezTo>
                  <a:close/>
                  <a:moveTo>
                    <a:pt x="15657"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6" name="AutoShape 103"/>
            <p:cNvSpPr>
              <a:spLocks/>
            </p:cNvSpPr>
            <p:nvPr/>
          </p:nvSpPr>
          <p:spPr bwMode="auto">
            <a:xfrm>
              <a:off x="200" y="288"/>
              <a:ext cx="2" cy="2"/>
            </a:xfrm>
            <a:custGeom>
              <a:avLst/>
              <a:gdLst>
                <a:gd name="T0" fmla="*/ 0 w 16604"/>
                <a:gd name="T1" fmla="*/ 0 h 17442"/>
                <a:gd name="T2" fmla="*/ 0 w 16604"/>
                <a:gd name="T3" fmla="*/ 0 h 17442"/>
                <a:gd name="T4" fmla="*/ 0 w 16604"/>
                <a:gd name="T5" fmla="*/ 0 h 17442"/>
                <a:gd name="T6" fmla="*/ 0 w 16604"/>
                <a:gd name="T7" fmla="*/ 0 h 174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04" h="17442">
                  <a:moveTo>
                    <a:pt x="1543" y="0"/>
                  </a:moveTo>
                  <a:cubicBezTo>
                    <a:pt x="-4492" y="21600"/>
                    <a:pt x="8577" y="17040"/>
                    <a:pt x="16563" y="17040"/>
                  </a:cubicBezTo>
                  <a:cubicBezTo>
                    <a:pt x="17108" y="7620"/>
                    <a:pt x="12116" y="1920"/>
                    <a:pt x="1543" y="0"/>
                  </a:cubicBezTo>
                  <a:close/>
                  <a:moveTo>
                    <a:pt x="1543"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7" name="AutoShape 104"/>
            <p:cNvSpPr>
              <a:spLocks/>
            </p:cNvSpPr>
            <p:nvPr/>
          </p:nvSpPr>
          <p:spPr bwMode="auto">
            <a:xfrm>
              <a:off x="200" y="288"/>
              <a:ext cx="2" cy="2"/>
            </a:xfrm>
            <a:custGeom>
              <a:avLst/>
              <a:gdLst>
                <a:gd name="T0" fmla="*/ 0 w 21600"/>
                <a:gd name="T1" fmla="*/ 0 h 12742"/>
                <a:gd name="T2" fmla="*/ 0 w 21600"/>
                <a:gd name="T3" fmla="*/ 0 h 12742"/>
                <a:gd name="T4" fmla="*/ 0 w 21600"/>
                <a:gd name="T5" fmla="*/ 0 h 12742"/>
                <a:gd name="T6" fmla="*/ 0 w 21600"/>
                <a:gd name="T7" fmla="*/ 0 h 127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2742">
                  <a:moveTo>
                    <a:pt x="0" y="12742"/>
                  </a:moveTo>
                  <a:cubicBezTo>
                    <a:pt x="7251" y="11994"/>
                    <a:pt x="14425" y="11339"/>
                    <a:pt x="21600" y="10545"/>
                  </a:cubicBezTo>
                  <a:cubicBezTo>
                    <a:pt x="17860" y="-8858"/>
                    <a:pt x="2137" y="2550"/>
                    <a:pt x="0" y="12742"/>
                  </a:cubicBezTo>
                  <a:close/>
                  <a:moveTo>
                    <a:pt x="0" y="1274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8" name="AutoShape 105"/>
            <p:cNvSpPr>
              <a:spLocks/>
            </p:cNvSpPr>
            <p:nvPr/>
          </p:nvSpPr>
          <p:spPr bwMode="auto">
            <a:xfrm>
              <a:off x="232" y="288"/>
              <a:ext cx="2" cy="1"/>
            </a:xfrm>
            <a:custGeom>
              <a:avLst/>
              <a:gdLst>
                <a:gd name="T0" fmla="*/ 0 w 17161"/>
                <a:gd name="T1" fmla="*/ 0 h 13638"/>
                <a:gd name="T2" fmla="*/ 0 w 17161"/>
                <a:gd name="T3" fmla="*/ 0 h 13638"/>
                <a:gd name="T4" fmla="*/ 0 w 17161"/>
                <a:gd name="T5" fmla="*/ 0 h 13638"/>
                <a:gd name="T6" fmla="*/ 0 w 17161"/>
                <a:gd name="T7" fmla="*/ 0 h 13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161" h="13638">
                  <a:moveTo>
                    <a:pt x="1582" y="0"/>
                  </a:moveTo>
                  <a:cubicBezTo>
                    <a:pt x="-4374" y="21600"/>
                    <a:pt x="7735" y="11073"/>
                    <a:pt x="17161" y="11073"/>
                  </a:cubicBezTo>
                  <a:cubicBezTo>
                    <a:pt x="17226" y="3353"/>
                    <a:pt x="8782" y="0"/>
                    <a:pt x="1582" y="0"/>
                  </a:cubicBezTo>
                  <a:close/>
                  <a:moveTo>
                    <a:pt x="1582"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9" name="AutoShape 106"/>
            <p:cNvSpPr>
              <a:spLocks/>
            </p:cNvSpPr>
            <p:nvPr/>
          </p:nvSpPr>
          <p:spPr bwMode="auto">
            <a:xfrm>
              <a:off x="224" y="288"/>
              <a:ext cx="1" cy="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cubicBezTo>
                    <a:pt x="0" y="7500"/>
                    <a:pt x="0" y="14250"/>
                    <a:pt x="0" y="21600"/>
                  </a:cubicBezTo>
                  <a:cubicBezTo>
                    <a:pt x="8975" y="18750"/>
                    <a:pt x="12777" y="14250"/>
                    <a:pt x="21600" y="14250"/>
                  </a:cubicBezTo>
                  <a:cubicBezTo>
                    <a:pt x="21600" y="5100"/>
                    <a:pt x="9279" y="0"/>
                    <a:pt x="0" y="0"/>
                  </a:cubicBez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0" name="AutoShape 107"/>
            <p:cNvSpPr>
              <a:spLocks/>
            </p:cNvSpPr>
            <p:nvPr/>
          </p:nvSpPr>
          <p:spPr bwMode="auto">
            <a:xfrm>
              <a:off x="216" y="304"/>
              <a:ext cx="1" cy="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cubicBezTo>
                    <a:pt x="17923" y="21600"/>
                    <a:pt x="17234" y="20571"/>
                    <a:pt x="21600" y="5371"/>
                  </a:cubicBezTo>
                  <a:cubicBezTo>
                    <a:pt x="16200" y="3429"/>
                    <a:pt x="10915" y="1714"/>
                    <a:pt x="5285" y="0"/>
                  </a:cubicBezTo>
                  <a:cubicBezTo>
                    <a:pt x="3447" y="7200"/>
                    <a:pt x="1838" y="14400"/>
                    <a:pt x="0" y="21600"/>
                  </a:cubicBez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1" name="AutoShape 108"/>
            <p:cNvSpPr>
              <a:spLocks/>
            </p:cNvSpPr>
            <p:nvPr/>
          </p:nvSpPr>
          <p:spPr bwMode="auto">
            <a:xfrm>
              <a:off x="480" y="384"/>
              <a:ext cx="1" cy="2"/>
            </a:xfrm>
            <a:custGeom>
              <a:avLst/>
              <a:gdLst>
                <a:gd name="T0" fmla="*/ 0 w 16557"/>
                <a:gd name="T1" fmla="*/ 0 h 18344"/>
                <a:gd name="T2" fmla="*/ 0 w 16557"/>
                <a:gd name="T3" fmla="*/ 0 h 18344"/>
                <a:gd name="T4" fmla="*/ 0 w 16557"/>
                <a:gd name="T5" fmla="*/ 0 h 18344"/>
                <a:gd name="T6" fmla="*/ 0 w 16557"/>
                <a:gd name="T7" fmla="*/ 0 h 183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557" h="18344">
                  <a:moveTo>
                    <a:pt x="0" y="16234"/>
                  </a:moveTo>
                  <a:cubicBezTo>
                    <a:pt x="21600" y="21600"/>
                    <a:pt x="17408" y="16922"/>
                    <a:pt x="13033" y="0"/>
                  </a:cubicBezTo>
                  <a:cubicBezTo>
                    <a:pt x="2734" y="5916"/>
                    <a:pt x="0" y="4471"/>
                    <a:pt x="0" y="16234"/>
                  </a:cubicBezTo>
                  <a:close/>
                  <a:moveTo>
                    <a:pt x="0" y="1623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Tree>
    <p:extLst>
      <p:ext uri="{BB962C8B-B14F-4D97-AF65-F5344CB8AC3E}">
        <p14:creationId xmlns:p14="http://schemas.microsoft.com/office/powerpoint/2010/main" val="35468558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1+#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ild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742819" y="0"/>
            <a:ext cx="4466867" cy="3350150"/>
          </a:xfrm>
          <a:prstGeom prst="rect">
            <a:avLst/>
          </a:prstGeom>
        </p:spPr>
      </p:pic>
      <p:pic>
        <p:nvPicPr>
          <p:cNvPr id="4" name="Bild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199436" y="2843909"/>
            <a:ext cx="6020337" cy="4014091"/>
          </a:xfrm>
          <a:prstGeom prst="rect">
            <a:avLst/>
          </a:prstGeom>
        </p:spPr>
      </p:pic>
      <p:pic>
        <p:nvPicPr>
          <p:cNvPr id="2" name="Bild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619375" y="416141"/>
            <a:ext cx="2155379" cy="3490415"/>
          </a:xfrm>
          <a:prstGeom prst="rect">
            <a:avLst/>
          </a:prstGeom>
        </p:spPr>
      </p:pic>
      <p:grpSp>
        <p:nvGrpSpPr>
          <p:cNvPr id="57" name="Group 56"/>
          <p:cNvGrpSpPr/>
          <p:nvPr/>
        </p:nvGrpSpPr>
        <p:grpSpPr>
          <a:xfrm>
            <a:off x="746837" y="3647550"/>
            <a:ext cx="962815" cy="1019451"/>
            <a:chOff x="746837" y="3647550"/>
            <a:chExt cx="962815" cy="1019451"/>
          </a:xfrm>
        </p:grpSpPr>
        <p:grpSp>
          <p:nvGrpSpPr>
            <p:cNvPr id="6" name="Group 5"/>
            <p:cNvGrpSpPr/>
            <p:nvPr/>
          </p:nvGrpSpPr>
          <p:grpSpPr>
            <a:xfrm>
              <a:off x="746837" y="3647550"/>
              <a:ext cx="962815" cy="1019451"/>
              <a:chOff x="1664677" y="1949380"/>
              <a:chExt cx="1195754" cy="1266093"/>
            </a:xfrm>
          </p:grpSpPr>
          <p:sp>
            <p:nvSpPr>
              <p:cNvPr id="11" name="Rounded Rectangle 10"/>
              <p:cNvSpPr/>
              <p:nvPr/>
            </p:nvSpPr>
            <p:spPr>
              <a:xfrm>
                <a:off x="1664677" y="2019719"/>
                <a:ext cx="1195754" cy="1195754"/>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664677" y="1949380"/>
                <a:ext cx="1195754" cy="119575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TextBox 46"/>
            <p:cNvSpPr txBox="1"/>
            <p:nvPr/>
          </p:nvSpPr>
          <p:spPr>
            <a:xfrm>
              <a:off x="854108" y="3963193"/>
              <a:ext cx="744114" cy="369332"/>
            </a:xfrm>
            <a:prstGeom prst="rect">
              <a:avLst/>
            </a:prstGeom>
            <a:noFill/>
          </p:spPr>
          <p:txBody>
            <a:bodyPr wrap="none" rtlCol="0">
              <a:spAutoFit/>
            </a:bodyPr>
            <a:lstStyle/>
            <a:p>
              <a:pPr algn="ctr"/>
              <a:r>
                <a:rPr lang="id-ID" dirty="0">
                  <a:solidFill>
                    <a:schemeClr val="bg1"/>
                  </a:solidFill>
                  <a:latin typeface="Roboto Condensed" panose="02000000000000000000" pitchFamily="2" charset="0"/>
                  <a:ea typeface="Roboto Condensed" panose="02000000000000000000" pitchFamily="2" charset="0"/>
                </a:rPr>
                <a:t>WHAT</a:t>
              </a:r>
            </a:p>
          </p:txBody>
        </p:sp>
      </p:grpSp>
      <p:grpSp>
        <p:nvGrpSpPr>
          <p:cNvPr id="56" name="Group 55"/>
          <p:cNvGrpSpPr/>
          <p:nvPr/>
        </p:nvGrpSpPr>
        <p:grpSpPr>
          <a:xfrm>
            <a:off x="1843519" y="3647550"/>
            <a:ext cx="962815" cy="1019451"/>
            <a:chOff x="1843519" y="3647550"/>
            <a:chExt cx="962815" cy="1019451"/>
          </a:xfrm>
        </p:grpSpPr>
        <p:grpSp>
          <p:nvGrpSpPr>
            <p:cNvPr id="14" name="Group 13"/>
            <p:cNvGrpSpPr/>
            <p:nvPr/>
          </p:nvGrpSpPr>
          <p:grpSpPr>
            <a:xfrm>
              <a:off x="1843519" y="3647550"/>
              <a:ext cx="962815" cy="1019451"/>
              <a:chOff x="1664677" y="1949380"/>
              <a:chExt cx="1195754" cy="1266093"/>
            </a:xfrm>
          </p:grpSpPr>
          <p:sp>
            <p:nvSpPr>
              <p:cNvPr id="19" name="Rounded Rectangle 18"/>
              <p:cNvSpPr/>
              <p:nvPr/>
            </p:nvSpPr>
            <p:spPr>
              <a:xfrm>
                <a:off x="1664677" y="2019719"/>
                <a:ext cx="1195754" cy="1195754"/>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ounded Rectangle 19"/>
              <p:cNvSpPr/>
              <p:nvPr/>
            </p:nvSpPr>
            <p:spPr>
              <a:xfrm>
                <a:off x="1664677" y="1949380"/>
                <a:ext cx="1195754" cy="11957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8" name="TextBox 47"/>
            <p:cNvSpPr txBox="1"/>
            <p:nvPr/>
          </p:nvSpPr>
          <p:spPr>
            <a:xfrm>
              <a:off x="2012981" y="3963193"/>
              <a:ext cx="623889" cy="369332"/>
            </a:xfrm>
            <a:prstGeom prst="rect">
              <a:avLst/>
            </a:prstGeom>
            <a:noFill/>
          </p:spPr>
          <p:txBody>
            <a:bodyPr wrap="none" rtlCol="0">
              <a:spAutoFit/>
            </a:bodyPr>
            <a:lstStyle/>
            <a:p>
              <a:pPr algn="ctr"/>
              <a:r>
                <a:rPr lang="id-ID" dirty="0">
                  <a:solidFill>
                    <a:schemeClr val="bg1"/>
                  </a:solidFill>
                  <a:latin typeface="Roboto Condensed" panose="02000000000000000000" pitchFamily="2" charset="0"/>
                  <a:ea typeface="Roboto Condensed" panose="02000000000000000000" pitchFamily="2" charset="0"/>
                </a:rPr>
                <a:t>WHY</a:t>
              </a:r>
            </a:p>
          </p:txBody>
        </p:sp>
      </p:grpSp>
      <p:grpSp>
        <p:nvGrpSpPr>
          <p:cNvPr id="58" name="Group 57"/>
          <p:cNvGrpSpPr/>
          <p:nvPr/>
        </p:nvGrpSpPr>
        <p:grpSpPr>
          <a:xfrm>
            <a:off x="2934385" y="3647550"/>
            <a:ext cx="962815" cy="1019451"/>
            <a:chOff x="2958135" y="3647550"/>
            <a:chExt cx="962815" cy="1019451"/>
          </a:xfrm>
        </p:grpSpPr>
        <p:grpSp>
          <p:nvGrpSpPr>
            <p:cNvPr id="22" name="Group 21"/>
            <p:cNvGrpSpPr/>
            <p:nvPr/>
          </p:nvGrpSpPr>
          <p:grpSpPr>
            <a:xfrm>
              <a:off x="2958135" y="3647550"/>
              <a:ext cx="962815" cy="1019451"/>
              <a:chOff x="1664677" y="1949380"/>
              <a:chExt cx="1195754" cy="1266093"/>
            </a:xfrm>
          </p:grpSpPr>
          <p:sp>
            <p:nvSpPr>
              <p:cNvPr id="27" name="Rounded Rectangle 26"/>
              <p:cNvSpPr/>
              <p:nvPr/>
            </p:nvSpPr>
            <p:spPr>
              <a:xfrm>
                <a:off x="1664677" y="2019719"/>
                <a:ext cx="1195754" cy="1195754"/>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ounded Rectangle 27"/>
              <p:cNvSpPr/>
              <p:nvPr/>
            </p:nvSpPr>
            <p:spPr>
              <a:xfrm>
                <a:off x="1664677" y="1949380"/>
                <a:ext cx="1195754" cy="119575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TextBox 48"/>
            <p:cNvSpPr txBox="1"/>
            <p:nvPr/>
          </p:nvSpPr>
          <p:spPr>
            <a:xfrm>
              <a:off x="2996024" y="3963193"/>
              <a:ext cx="862736" cy="369332"/>
            </a:xfrm>
            <a:prstGeom prst="rect">
              <a:avLst/>
            </a:prstGeom>
            <a:noFill/>
          </p:spPr>
          <p:txBody>
            <a:bodyPr wrap="none" rtlCol="0">
              <a:spAutoFit/>
            </a:bodyPr>
            <a:lstStyle/>
            <a:p>
              <a:pPr algn="ctr"/>
              <a:r>
                <a:rPr lang="id-ID" dirty="0">
                  <a:solidFill>
                    <a:schemeClr val="bg1"/>
                  </a:solidFill>
                  <a:latin typeface="Roboto Condensed" panose="02000000000000000000" pitchFamily="2" charset="0"/>
                  <a:ea typeface="Roboto Condensed" panose="02000000000000000000" pitchFamily="2" charset="0"/>
                </a:rPr>
                <a:t>WHERE</a:t>
              </a:r>
            </a:p>
          </p:txBody>
        </p:sp>
      </p:grpSp>
      <p:grpSp>
        <p:nvGrpSpPr>
          <p:cNvPr id="59" name="Group 58"/>
          <p:cNvGrpSpPr/>
          <p:nvPr/>
        </p:nvGrpSpPr>
        <p:grpSpPr>
          <a:xfrm>
            <a:off x="4050954" y="3647550"/>
            <a:ext cx="962815" cy="1019451"/>
            <a:chOff x="4536225" y="3647550"/>
            <a:chExt cx="962815" cy="1019451"/>
          </a:xfrm>
        </p:grpSpPr>
        <p:grpSp>
          <p:nvGrpSpPr>
            <p:cNvPr id="30" name="Group 29"/>
            <p:cNvGrpSpPr/>
            <p:nvPr/>
          </p:nvGrpSpPr>
          <p:grpSpPr>
            <a:xfrm>
              <a:off x="4536225" y="3647550"/>
              <a:ext cx="962815" cy="1019451"/>
              <a:chOff x="1664677" y="1949380"/>
              <a:chExt cx="1195754" cy="1266093"/>
            </a:xfrm>
          </p:grpSpPr>
          <p:sp>
            <p:nvSpPr>
              <p:cNvPr id="35" name="Rounded Rectangle 34"/>
              <p:cNvSpPr/>
              <p:nvPr/>
            </p:nvSpPr>
            <p:spPr>
              <a:xfrm>
                <a:off x="1664677" y="2019719"/>
                <a:ext cx="1195754" cy="1195754"/>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ounded Rectangle 35"/>
              <p:cNvSpPr/>
              <p:nvPr/>
            </p:nvSpPr>
            <p:spPr>
              <a:xfrm>
                <a:off x="1664677" y="1949380"/>
                <a:ext cx="1195754" cy="119575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0" name="TextBox 49"/>
            <p:cNvSpPr txBox="1"/>
            <p:nvPr/>
          </p:nvSpPr>
          <p:spPr>
            <a:xfrm>
              <a:off x="4648347" y="3963193"/>
              <a:ext cx="756938" cy="369332"/>
            </a:xfrm>
            <a:prstGeom prst="rect">
              <a:avLst/>
            </a:prstGeom>
            <a:noFill/>
          </p:spPr>
          <p:txBody>
            <a:bodyPr wrap="none" rtlCol="0">
              <a:spAutoFit/>
            </a:bodyPr>
            <a:lstStyle/>
            <a:p>
              <a:pPr algn="ctr"/>
              <a:r>
                <a:rPr lang="id-ID" dirty="0">
                  <a:solidFill>
                    <a:schemeClr val="bg1"/>
                  </a:solidFill>
                  <a:latin typeface="Roboto Condensed" panose="02000000000000000000" pitchFamily="2" charset="0"/>
                  <a:ea typeface="Roboto Condensed" panose="02000000000000000000" pitchFamily="2" charset="0"/>
                </a:rPr>
                <a:t>WHEN</a:t>
              </a:r>
            </a:p>
          </p:txBody>
        </p:sp>
      </p:grpSp>
      <p:grpSp>
        <p:nvGrpSpPr>
          <p:cNvPr id="60" name="Group 59"/>
          <p:cNvGrpSpPr/>
          <p:nvPr/>
        </p:nvGrpSpPr>
        <p:grpSpPr>
          <a:xfrm>
            <a:off x="5125195" y="3647550"/>
            <a:ext cx="962815" cy="1019451"/>
            <a:chOff x="5778906" y="3647550"/>
            <a:chExt cx="962815" cy="1019451"/>
          </a:xfrm>
        </p:grpSpPr>
        <p:grpSp>
          <p:nvGrpSpPr>
            <p:cNvPr id="37" name="Group 36"/>
            <p:cNvGrpSpPr/>
            <p:nvPr/>
          </p:nvGrpSpPr>
          <p:grpSpPr>
            <a:xfrm>
              <a:off x="5778906" y="3647550"/>
              <a:ext cx="962815" cy="1019451"/>
              <a:chOff x="1664677" y="1949380"/>
              <a:chExt cx="1195754" cy="1266093"/>
            </a:xfrm>
          </p:grpSpPr>
          <p:sp>
            <p:nvSpPr>
              <p:cNvPr id="38" name="Rounded Rectangle 37"/>
              <p:cNvSpPr/>
              <p:nvPr/>
            </p:nvSpPr>
            <p:spPr>
              <a:xfrm>
                <a:off x="1664677" y="2019719"/>
                <a:ext cx="1195754" cy="1195754"/>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ounded Rectangle 38"/>
              <p:cNvSpPr/>
              <p:nvPr/>
            </p:nvSpPr>
            <p:spPr>
              <a:xfrm>
                <a:off x="1664677" y="1949380"/>
                <a:ext cx="1195754" cy="1195754"/>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TextBox 50"/>
            <p:cNvSpPr txBox="1"/>
            <p:nvPr/>
          </p:nvSpPr>
          <p:spPr>
            <a:xfrm>
              <a:off x="5957134" y="3963193"/>
              <a:ext cx="631904" cy="369332"/>
            </a:xfrm>
            <a:prstGeom prst="rect">
              <a:avLst/>
            </a:prstGeom>
            <a:noFill/>
          </p:spPr>
          <p:txBody>
            <a:bodyPr wrap="none" rtlCol="0">
              <a:spAutoFit/>
            </a:bodyPr>
            <a:lstStyle/>
            <a:p>
              <a:pPr algn="ctr"/>
              <a:r>
                <a:rPr lang="id-ID" dirty="0">
                  <a:solidFill>
                    <a:schemeClr val="bg1"/>
                  </a:solidFill>
                  <a:latin typeface="Roboto Condensed" panose="02000000000000000000" pitchFamily="2" charset="0"/>
                  <a:ea typeface="Roboto Condensed" panose="02000000000000000000" pitchFamily="2" charset="0"/>
                </a:rPr>
                <a:t>WHO</a:t>
              </a:r>
            </a:p>
          </p:txBody>
        </p:sp>
      </p:grpSp>
      <p:grpSp>
        <p:nvGrpSpPr>
          <p:cNvPr id="61" name="Group 60"/>
          <p:cNvGrpSpPr/>
          <p:nvPr/>
        </p:nvGrpSpPr>
        <p:grpSpPr>
          <a:xfrm>
            <a:off x="6199436" y="3647550"/>
            <a:ext cx="962815" cy="1019451"/>
            <a:chOff x="7054873" y="3647550"/>
            <a:chExt cx="962815" cy="1019451"/>
          </a:xfrm>
        </p:grpSpPr>
        <p:grpSp>
          <p:nvGrpSpPr>
            <p:cNvPr id="44" name="Group 43"/>
            <p:cNvGrpSpPr/>
            <p:nvPr/>
          </p:nvGrpSpPr>
          <p:grpSpPr>
            <a:xfrm>
              <a:off x="7054873" y="3647550"/>
              <a:ext cx="962815" cy="1019451"/>
              <a:chOff x="1664677" y="1949380"/>
              <a:chExt cx="1195754" cy="1266093"/>
            </a:xfrm>
          </p:grpSpPr>
          <p:sp>
            <p:nvSpPr>
              <p:cNvPr id="45" name="Rounded Rectangle 44"/>
              <p:cNvSpPr/>
              <p:nvPr/>
            </p:nvSpPr>
            <p:spPr>
              <a:xfrm>
                <a:off x="1664677" y="2019719"/>
                <a:ext cx="1195754" cy="1195754"/>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ounded Rectangle 45"/>
              <p:cNvSpPr/>
              <p:nvPr/>
            </p:nvSpPr>
            <p:spPr>
              <a:xfrm>
                <a:off x="1664677" y="1949380"/>
                <a:ext cx="1195754" cy="1195754"/>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2" name="TextBox 51"/>
            <p:cNvSpPr txBox="1"/>
            <p:nvPr/>
          </p:nvSpPr>
          <p:spPr>
            <a:xfrm>
              <a:off x="7198640" y="3963193"/>
              <a:ext cx="631904" cy="369332"/>
            </a:xfrm>
            <a:prstGeom prst="rect">
              <a:avLst/>
            </a:prstGeom>
            <a:noFill/>
          </p:spPr>
          <p:txBody>
            <a:bodyPr wrap="none" rtlCol="0">
              <a:spAutoFit/>
            </a:bodyPr>
            <a:lstStyle/>
            <a:p>
              <a:pPr algn="ctr"/>
              <a:r>
                <a:rPr lang="id-ID" dirty="0">
                  <a:solidFill>
                    <a:schemeClr val="bg1"/>
                  </a:solidFill>
                  <a:latin typeface="Roboto Condensed" panose="02000000000000000000" pitchFamily="2" charset="0"/>
                  <a:ea typeface="Roboto Condensed" panose="02000000000000000000" pitchFamily="2" charset="0"/>
                </a:rPr>
                <a:t>HOW</a:t>
              </a:r>
            </a:p>
          </p:txBody>
        </p:sp>
      </p:grpSp>
      <p:sp>
        <p:nvSpPr>
          <p:cNvPr id="40" name="TextBox 39"/>
          <p:cNvSpPr txBox="1"/>
          <p:nvPr/>
        </p:nvSpPr>
        <p:spPr>
          <a:xfrm>
            <a:off x="752149" y="2410051"/>
            <a:ext cx="8505466" cy="923330"/>
          </a:xfrm>
          <a:prstGeom prst="rect">
            <a:avLst/>
          </a:prstGeom>
          <a:noFill/>
        </p:spPr>
        <p:txBody>
          <a:bodyPr wrap="square" rtlCol="0">
            <a:spAutoFit/>
          </a:bodyPr>
          <a:lstStyle/>
          <a:p>
            <a:r>
              <a:rPr lang="id-ID" sz="5400" dirty="0">
                <a:solidFill>
                  <a:schemeClr val="tx2"/>
                </a:solidFill>
                <a:latin typeface="Roboto Condensed" panose="02000000000000000000" pitchFamily="2" charset="0"/>
                <a:cs typeface="Raleway"/>
              </a:rPr>
              <a:t>ANY QUESTIONS ???</a:t>
            </a:r>
          </a:p>
        </p:txBody>
      </p:sp>
    </p:spTree>
    <p:extLst>
      <p:ext uri="{BB962C8B-B14F-4D97-AF65-F5344CB8AC3E}">
        <p14:creationId xmlns:p14="http://schemas.microsoft.com/office/powerpoint/2010/main" val="6992383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nodeType="withEffect">
                                  <p:stCondLst>
                                    <p:cond delay="20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800" decel="100000"/>
                                        <p:tgtEl>
                                          <p:spTgt spid="57"/>
                                        </p:tgtEl>
                                      </p:cBhvr>
                                    </p:animEffect>
                                    <p:anim calcmode="lin" valueType="num">
                                      <p:cBhvr>
                                        <p:cTn id="8" dur="800" decel="100000" fill="hold"/>
                                        <p:tgtEl>
                                          <p:spTgt spid="57"/>
                                        </p:tgtEl>
                                        <p:attrNameLst>
                                          <p:attrName>style.rotation</p:attrName>
                                        </p:attrNameLst>
                                      </p:cBhvr>
                                      <p:tavLst>
                                        <p:tav tm="0">
                                          <p:val>
                                            <p:fltVal val="-90"/>
                                          </p:val>
                                        </p:tav>
                                        <p:tav tm="100000">
                                          <p:val>
                                            <p:fltVal val="0"/>
                                          </p:val>
                                        </p:tav>
                                      </p:tavLst>
                                    </p:anim>
                                    <p:anim calcmode="lin" valueType="num">
                                      <p:cBhvr>
                                        <p:cTn id="9" dur="800" decel="100000" fill="hold"/>
                                        <p:tgtEl>
                                          <p:spTgt spid="57"/>
                                        </p:tgtEl>
                                        <p:attrNameLst>
                                          <p:attrName>ppt_x</p:attrName>
                                        </p:attrNameLst>
                                      </p:cBhvr>
                                      <p:tavLst>
                                        <p:tav tm="0">
                                          <p:val>
                                            <p:strVal val="#ppt_x+0.4"/>
                                          </p:val>
                                        </p:tav>
                                        <p:tav tm="100000">
                                          <p:val>
                                            <p:strVal val="#ppt_x-0.05"/>
                                          </p:val>
                                        </p:tav>
                                      </p:tavLst>
                                    </p:anim>
                                    <p:anim calcmode="lin" valueType="num">
                                      <p:cBhvr>
                                        <p:cTn id="10" dur="800" decel="100000" fill="hold"/>
                                        <p:tgtEl>
                                          <p:spTgt spid="57"/>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57"/>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57"/>
                                        </p:tgtEl>
                                        <p:attrNameLst>
                                          <p:attrName>ppt_y</p:attrName>
                                        </p:attrNameLst>
                                      </p:cBhvr>
                                      <p:tavLst>
                                        <p:tav tm="0">
                                          <p:val>
                                            <p:strVal val="#ppt_y+0.1"/>
                                          </p:val>
                                        </p:tav>
                                        <p:tav tm="100000">
                                          <p:val>
                                            <p:strVal val="#ppt_y"/>
                                          </p:val>
                                        </p:tav>
                                      </p:tavLst>
                                    </p:anim>
                                  </p:childTnLst>
                                </p:cTn>
                              </p:par>
                              <p:par>
                                <p:cTn id="13" presetID="30" presetClass="entr" presetSubtype="0" fill="hold" nodeType="withEffect">
                                  <p:stCondLst>
                                    <p:cond delay="30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800" decel="100000"/>
                                        <p:tgtEl>
                                          <p:spTgt spid="56"/>
                                        </p:tgtEl>
                                      </p:cBhvr>
                                    </p:animEffect>
                                    <p:anim calcmode="lin" valueType="num">
                                      <p:cBhvr>
                                        <p:cTn id="16" dur="800" decel="100000" fill="hold"/>
                                        <p:tgtEl>
                                          <p:spTgt spid="56"/>
                                        </p:tgtEl>
                                        <p:attrNameLst>
                                          <p:attrName>style.rotation</p:attrName>
                                        </p:attrNameLst>
                                      </p:cBhvr>
                                      <p:tavLst>
                                        <p:tav tm="0">
                                          <p:val>
                                            <p:fltVal val="-90"/>
                                          </p:val>
                                        </p:tav>
                                        <p:tav tm="100000">
                                          <p:val>
                                            <p:fltVal val="0"/>
                                          </p:val>
                                        </p:tav>
                                      </p:tavLst>
                                    </p:anim>
                                    <p:anim calcmode="lin" valueType="num">
                                      <p:cBhvr>
                                        <p:cTn id="17" dur="800" decel="100000" fill="hold"/>
                                        <p:tgtEl>
                                          <p:spTgt spid="56"/>
                                        </p:tgtEl>
                                        <p:attrNameLst>
                                          <p:attrName>ppt_x</p:attrName>
                                        </p:attrNameLst>
                                      </p:cBhvr>
                                      <p:tavLst>
                                        <p:tav tm="0">
                                          <p:val>
                                            <p:strVal val="#ppt_x+0.4"/>
                                          </p:val>
                                        </p:tav>
                                        <p:tav tm="100000">
                                          <p:val>
                                            <p:strVal val="#ppt_x-0.05"/>
                                          </p:val>
                                        </p:tav>
                                      </p:tavLst>
                                    </p:anim>
                                    <p:anim calcmode="lin" valueType="num">
                                      <p:cBhvr>
                                        <p:cTn id="18" dur="800" decel="100000" fill="hold"/>
                                        <p:tgtEl>
                                          <p:spTgt spid="56"/>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56"/>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56"/>
                                        </p:tgtEl>
                                        <p:attrNameLst>
                                          <p:attrName>ppt_y</p:attrName>
                                        </p:attrNameLst>
                                      </p:cBhvr>
                                      <p:tavLst>
                                        <p:tav tm="0">
                                          <p:val>
                                            <p:strVal val="#ppt_y+0.1"/>
                                          </p:val>
                                        </p:tav>
                                        <p:tav tm="100000">
                                          <p:val>
                                            <p:strVal val="#ppt_y"/>
                                          </p:val>
                                        </p:tav>
                                      </p:tavLst>
                                    </p:anim>
                                  </p:childTnLst>
                                </p:cTn>
                              </p:par>
                              <p:par>
                                <p:cTn id="21" presetID="30" presetClass="entr" presetSubtype="0" fill="hold" nodeType="withEffect">
                                  <p:stCondLst>
                                    <p:cond delay="400"/>
                                  </p:stCondLst>
                                  <p:childTnLst>
                                    <p:set>
                                      <p:cBhvr>
                                        <p:cTn id="22" dur="1" fill="hold">
                                          <p:stCondLst>
                                            <p:cond delay="0"/>
                                          </p:stCondLst>
                                        </p:cTn>
                                        <p:tgtEl>
                                          <p:spTgt spid="58"/>
                                        </p:tgtEl>
                                        <p:attrNameLst>
                                          <p:attrName>style.visibility</p:attrName>
                                        </p:attrNameLst>
                                      </p:cBhvr>
                                      <p:to>
                                        <p:strVal val="visible"/>
                                      </p:to>
                                    </p:set>
                                    <p:animEffect transition="in" filter="fade">
                                      <p:cBhvr>
                                        <p:cTn id="23" dur="800" decel="100000"/>
                                        <p:tgtEl>
                                          <p:spTgt spid="58"/>
                                        </p:tgtEl>
                                      </p:cBhvr>
                                    </p:animEffect>
                                    <p:anim calcmode="lin" valueType="num">
                                      <p:cBhvr>
                                        <p:cTn id="24" dur="800" decel="100000" fill="hold"/>
                                        <p:tgtEl>
                                          <p:spTgt spid="58"/>
                                        </p:tgtEl>
                                        <p:attrNameLst>
                                          <p:attrName>style.rotation</p:attrName>
                                        </p:attrNameLst>
                                      </p:cBhvr>
                                      <p:tavLst>
                                        <p:tav tm="0">
                                          <p:val>
                                            <p:fltVal val="-90"/>
                                          </p:val>
                                        </p:tav>
                                        <p:tav tm="100000">
                                          <p:val>
                                            <p:fltVal val="0"/>
                                          </p:val>
                                        </p:tav>
                                      </p:tavLst>
                                    </p:anim>
                                    <p:anim calcmode="lin" valueType="num">
                                      <p:cBhvr>
                                        <p:cTn id="25" dur="800" decel="100000" fill="hold"/>
                                        <p:tgtEl>
                                          <p:spTgt spid="58"/>
                                        </p:tgtEl>
                                        <p:attrNameLst>
                                          <p:attrName>ppt_x</p:attrName>
                                        </p:attrNameLst>
                                      </p:cBhvr>
                                      <p:tavLst>
                                        <p:tav tm="0">
                                          <p:val>
                                            <p:strVal val="#ppt_x+0.4"/>
                                          </p:val>
                                        </p:tav>
                                        <p:tav tm="100000">
                                          <p:val>
                                            <p:strVal val="#ppt_x-0.05"/>
                                          </p:val>
                                        </p:tav>
                                      </p:tavLst>
                                    </p:anim>
                                    <p:anim calcmode="lin" valueType="num">
                                      <p:cBhvr>
                                        <p:cTn id="26" dur="800" decel="100000" fill="hold"/>
                                        <p:tgtEl>
                                          <p:spTgt spid="58"/>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58"/>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58"/>
                                        </p:tgtEl>
                                        <p:attrNameLst>
                                          <p:attrName>ppt_y</p:attrName>
                                        </p:attrNameLst>
                                      </p:cBhvr>
                                      <p:tavLst>
                                        <p:tav tm="0">
                                          <p:val>
                                            <p:strVal val="#ppt_y+0.1"/>
                                          </p:val>
                                        </p:tav>
                                        <p:tav tm="100000">
                                          <p:val>
                                            <p:strVal val="#ppt_y"/>
                                          </p:val>
                                        </p:tav>
                                      </p:tavLst>
                                    </p:anim>
                                  </p:childTnLst>
                                </p:cTn>
                              </p:par>
                              <p:par>
                                <p:cTn id="29" presetID="30" presetClass="entr" presetSubtype="0" fill="hold" nodeType="withEffect">
                                  <p:stCondLst>
                                    <p:cond delay="500"/>
                                  </p:stCondLst>
                                  <p:childTnLst>
                                    <p:set>
                                      <p:cBhvr>
                                        <p:cTn id="30" dur="1" fill="hold">
                                          <p:stCondLst>
                                            <p:cond delay="0"/>
                                          </p:stCondLst>
                                        </p:cTn>
                                        <p:tgtEl>
                                          <p:spTgt spid="59"/>
                                        </p:tgtEl>
                                        <p:attrNameLst>
                                          <p:attrName>style.visibility</p:attrName>
                                        </p:attrNameLst>
                                      </p:cBhvr>
                                      <p:to>
                                        <p:strVal val="visible"/>
                                      </p:to>
                                    </p:set>
                                    <p:animEffect transition="in" filter="fade">
                                      <p:cBhvr>
                                        <p:cTn id="31" dur="800" decel="100000"/>
                                        <p:tgtEl>
                                          <p:spTgt spid="59"/>
                                        </p:tgtEl>
                                      </p:cBhvr>
                                    </p:animEffect>
                                    <p:anim calcmode="lin" valueType="num">
                                      <p:cBhvr>
                                        <p:cTn id="32" dur="800" decel="100000" fill="hold"/>
                                        <p:tgtEl>
                                          <p:spTgt spid="59"/>
                                        </p:tgtEl>
                                        <p:attrNameLst>
                                          <p:attrName>style.rotation</p:attrName>
                                        </p:attrNameLst>
                                      </p:cBhvr>
                                      <p:tavLst>
                                        <p:tav tm="0">
                                          <p:val>
                                            <p:fltVal val="-90"/>
                                          </p:val>
                                        </p:tav>
                                        <p:tav tm="100000">
                                          <p:val>
                                            <p:fltVal val="0"/>
                                          </p:val>
                                        </p:tav>
                                      </p:tavLst>
                                    </p:anim>
                                    <p:anim calcmode="lin" valueType="num">
                                      <p:cBhvr>
                                        <p:cTn id="33" dur="800" decel="100000" fill="hold"/>
                                        <p:tgtEl>
                                          <p:spTgt spid="59"/>
                                        </p:tgtEl>
                                        <p:attrNameLst>
                                          <p:attrName>ppt_x</p:attrName>
                                        </p:attrNameLst>
                                      </p:cBhvr>
                                      <p:tavLst>
                                        <p:tav tm="0">
                                          <p:val>
                                            <p:strVal val="#ppt_x+0.4"/>
                                          </p:val>
                                        </p:tav>
                                        <p:tav tm="100000">
                                          <p:val>
                                            <p:strVal val="#ppt_x-0.05"/>
                                          </p:val>
                                        </p:tav>
                                      </p:tavLst>
                                    </p:anim>
                                    <p:anim calcmode="lin" valueType="num">
                                      <p:cBhvr>
                                        <p:cTn id="34" dur="800" decel="100000" fill="hold"/>
                                        <p:tgtEl>
                                          <p:spTgt spid="59"/>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59"/>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59"/>
                                        </p:tgtEl>
                                        <p:attrNameLst>
                                          <p:attrName>ppt_y</p:attrName>
                                        </p:attrNameLst>
                                      </p:cBhvr>
                                      <p:tavLst>
                                        <p:tav tm="0">
                                          <p:val>
                                            <p:strVal val="#ppt_y+0.1"/>
                                          </p:val>
                                        </p:tav>
                                        <p:tav tm="100000">
                                          <p:val>
                                            <p:strVal val="#ppt_y"/>
                                          </p:val>
                                        </p:tav>
                                      </p:tavLst>
                                    </p:anim>
                                  </p:childTnLst>
                                </p:cTn>
                              </p:par>
                              <p:par>
                                <p:cTn id="37" presetID="30" presetClass="entr" presetSubtype="0" fill="hold" nodeType="withEffect">
                                  <p:stCondLst>
                                    <p:cond delay="600"/>
                                  </p:stCondLst>
                                  <p:childTnLst>
                                    <p:set>
                                      <p:cBhvr>
                                        <p:cTn id="38" dur="1" fill="hold">
                                          <p:stCondLst>
                                            <p:cond delay="0"/>
                                          </p:stCondLst>
                                        </p:cTn>
                                        <p:tgtEl>
                                          <p:spTgt spid="60"/>
                                        </p:tgtEl>
                                        <p:attrNameLst>
                                          <p:attrName>style.visibility</p:attrName>
                                        </p:attrNameLst>
                                      </p:cBhvr>
                                      <p:to>
                                        <p:strVal val="visible"/>
                                      </p:to>
                                    </p:set>
                                    <p:animEffect transition="in" filter="fade">
                                      <p:cBhvr>
                                        <p:cTn id="39" dur="800" decel="100000"/>
                                        <p:tgtEl>
                                          <p:spTgt spid="60"/>
                                        </p:tgtEl>
                                      </p:cBhvr>
                                    </p:animEffect>
                                    <p:anim calcmode="lin" valueType="num">
                                      <p:cBhvr>
                                        <p:cTn id="40" dur="800" decel="100000" fill="hold"/>
                                        <p:tgtEl>
                                          <p:spTgt spid="60"/>
                                        </p:tgtEl>
                                        <p:attrNameLst>
                                          <p:attrName>style.rotation</p:attrName>
                                        </p:attrNameLst>
                                      </p:cBhvr>
                                      <p:tavLst>
                                        <p:tav tm="0">
                                          <p:val>
                                            <p:fltVal val="-90"/>
                                          </p:val>
                                        </p:tav>
                                        <p:tav tm="100000">
                                          <p:val>
                                            <p:fltVal val="0"/>
                                          </p:val>
                                        </p:tav>
                                      </p:tavLst>
                                    </p:anim>
                                    <p:anim calcmode="lin" valueType="num">
                                      <p:cBhvr>
                                        <p:cTn id="41" dur="800" decel="100000" fill="hold"/>
                                        <p:tgtEl>
                                          <p:spTgt spid="60"/>
                                        </p:tgtEl>
                                        <p:attrNameLst>
                                          <p:attrName>ppt_x</p:attrName>
                                        </p:attrNameLst>
                                      </p:cBhvr>
                                      <p:tavLst>
                                        <p:tav tm="0">
                                          <p:val>
                                            <p:strVal val="#ppt_x+0.4"/>
                                          </p:val>
                                        </p:tav>
                                        <p:tav tm="100000">
                                          <p:val>
                                            <p:strVal val="#ppt_x-0.05"/>
                                          </p:val>
                                        </p:tav>
                                      </p:tavLst>
                                    </p:anim>
                                    <p:anim calcmode="lin" valueType="num">
                                      <p:cBhvr>
                                        <p:cTn id="42" dur="800" decel="100000" fill="hold"/>
                                        <p:tgtEl>
                                          <p:spTgt spid="60"/>
                                        </p:tgtEl>
                                        <p:attrNameLst>
                                          <p:attrName>ppt_y</p:attrName>
                                        </p:attrNameLst>
                                      </p:cBhvr>
                                      <p:tavLst>
                                        <p:tav tm="0">
                                          <p:val>
                                            <p:strVal val="#ppt_y-0.4"/>
                                          </p:val>
                                        </p:tav>
                                        <p:tav tm="100000">
                                          <p:val>
                                            <p:strVal val="#ppt_y+0.1"/>
                                          </p:val>
                                        </p:tav>
                                      </p:tavLst>
                                    </p:anim>
                                    <p:anim calcmode="lin" valueType="num">
                                      <p:cBhvr>
                                        <p:cTn id="43" dur="200" accel="100000" fill="hold">
                                          <p:stCondLst>
                                            <p:cond delay="800"/>
                                          </p:stCondLst>
                                        </p:cTn>
                                        <p:tgtEl>
                                          <p:spTgt spid="60"/>
                                        </p:tgtEl>
                                        <p:attrNameLst>
                                          <p:attrName>ppt_x</p:attrName>
                                        </p:attrNameLst>
                                      </p:cBhvr>
                                      <p:tavLst>
                                        <p:tav tm="0">
                                          <p:val>
                                            <p:strVal val="#ppt_x-0.05"/>
                                          </p:val>
                                        </p:tav>
                                        <p:tav tm="100000">
                                          <p:val>
                                            <p:strVal val="#ppt_x"/>
                                          </p:val>
                                        </p:tav>
                                      </p:tavLst>
                                    </p:anim>
                                    <p:anim calcmode="lin" valueType="num">
                                      <p:cBhvr>
                                        <p:cTn id="44" dur="200" accel="100000" fill="hold">
                                          <p:stCondLst>
                                            <p:cond delay="800"/>
                                          </p:stCondLst>
                                        </p:cTn>
                                        <p:tgtEl>
                                          <p:spTgt spid="60"/>
                                        </p:tgtEl>
                                        <p:attrNameLst>
                                          <p:attrName>ppt_y</p:attrName>
                                        </p:attrNameLst>
                                      </p:cBhvr>
                                      <p:tavLst>
                                        <p:tav tm="0">
                                          <p:val>
                                            <p:strVal val="#ppt_y+0.1"/>
                                          </p:val>
                                        </p:tav>
                                        <p:tav tm="100000">
                                          <p:val>
                                            <p:strVal val="#ppt_y"/>
                                          </p:val>
                                        </p:tav>
                                      </p:tavLst>
                                    </p:anim>
                                  </p:childTnLst>
                                </p:cTn>
                              </p:par>
                              <p:par>
                                <p:cTn id="45" presetID="30" presetClass="entr" presetSubtype="0" fill="hold" nodeType="withEffect">
                                  <p:stCondLst>
                                    <p:cond delay="700"/>
                                  </p:stCondLst>
                                  <p:childTnLst>
                                    <p:set>
                                      <p:cBhvr>
                                        <p:cTn id="46" dur="1" fill="hold">
                                          <p:stCondLst>
                                            <p:cond delay="0"/>
                                          </p:stCondLst>
                                        </p:cTn>
                                        <p:tgtEl>
                                          <p:spTgt spid="61"/>
                                        </p:tgtEl>
                                        <p:attrNameLst>
                                          <p:attrName>style.visibility</p:attrName>
                                        </p:attrNameLst>
                                      </p:cBhvr>
                                      <p:to>
                                        <p:strVal val="visible"/>
                                      </p:to>
                                    </p:set>
                                    <p:animEffect transition="in" filter="fade">
                                      <p:cBhvr>
                                        <p:cTn id="47" dur="800" decel="100000"/>
                                        <p:tgtEl>
                                          <p:spTgt spid="61"/>
                                        </p:tgtEl>
                                      </p:cBhvr>
                                    </p:animEffect>
                                    <p:anim calcmode="lin" valueType="num">
                                      <p:cBhvr>
                                        <p:cTn id="48" dur="800" decel="100000" fill="hold"/>
                                        <p:tgtEl>
                                          <p:spTgt spid="61"/>
                                        </p:tgtEl>
                                        <p:attrNameLst>
                                          <p:attrName>style.rotation</p:attrName>
                                        </p:attrNameLst>
                                      </p:cBhvr>
                                      <p:tavLst>
                                        <p:tav tm="0">
                                          <p:val>
                                            <p:fltVal val="-90"/>
                                          </p:val>
                                        </p:tav>
                                        <p:tav tm="100000">
                                          <p:val>
                                            <p:fltVal val="0"/>
                                          </p:val>
                                        </p:tav>
                                      </p:tavLst>
                                    </p:anim>
                                    <p:anim calcmode="lin" valueType="num">
                                      <p:cBhvr>
                                        <p:cTn id="49" dur="800" decel="100000" fill="hold"/>
                                        <p:tgtEl>
                                          <p:spTgt spid="61"/>
                                        </p:tgtEl>
                                        <p:attrNameLst>
                                          <p:attrName>ppt_x</p:attrName>
                                        </p:attrNameLst>
                                      </p:cBhvr>
                                      <p:tavLst>
                                        <p:tav tm="0">
                                          <p:val>
                                            <p:strVal val="#ppt_x+0.4"/>
                                          </p:val>
                                        </p:tav>
                                        <p:tav tm="100000">
                                          <p:val>
                                            <p:strVal val="#ppt_x-0.05"/>
                                          </p:val>
                                        </p:tav>
                                      </p:tavLst>
                                    </p:anim>
                                    <p:anim calcmode="lin" valueType="num">
                                      <p:cBhvr>
                                        <p:cTn id="50" dur="800" decel="100000" fill="hold"/>
                                        <p:tgtEl>
                                          <p:spTgt spid="61"/>
                                        </p:tgtEl>
                                        <p:attrNameLst>
                                          <p:attrName>ppt_y</p:attrName>
                                        </p:attrNameLst>
                                      </p:cBhvr>
                                      <p:tavLst>
                                        <p:tav tm="0">
                                          <p:val>
                                            <p:strVal val="#ppt_y-0.4"/>
                                          </p:val>
                                        </p:tav>
                                        <p:tav tm="100000">
                                          <p:val>
                                            <p:strVal val="#ppt_y+0.1"/>
                                          </p:val>
                                        </p:tav>
                                      </p:tavLst>
                                    </p:anim>
                                    <p:anim calcmode="lin" valueType="num">
                                      <p:cBhvr>
                                        <p:cTn id="51" dur="200" accel="100000" fill="hold">
                                          <p:stCondLst>
                                            <p:cond delay="800"/>
                                          </p:stCondLst>
                                        </p:cTn>
                                        <p:tgtEl>
                                          <p:spTgt spid="61"/>
                                        </p:tgtEl>
                                        <p:attrNameLst>
                                          <p:attrName>ppt_x</p:attrName>
                                        </p:attrNameLst>
                                      </p:cBhvr>
                                      <p:tavLst>
                                        <p:tav tm="0">
                                          <p:val>
                                            <p:strVal val="#ppt_x-0.05"/>
                                          </p:val>
                                        </p:tav>
                                        <p:tav tm="100000">
                                          <p:val>
                                            <p:strVal val="#ppt_x"/>
                                          </p:val>
                                        </p:tav>
                                      </p:tavLst>
                                    </p:anim>
                                    <p:anim calcmode="lin" valueType="num">
                                      <p:cBhvr>
                                        <p:cTn id="52" dur="200" accel="100000" fill="hold">
                                          <p:stCondLst>
                                            <p:cond delay="800"/>
                                          </p:stCondLst>
                                        </p:cTn>
                                        <p:tgtEl>
                                          <p:spTgt spid="61"/>
                                        </p:tgtEl>
                                        <p:attrNameLst>
                                          <p:attrName>ppt_y</p:attrName>
                                        </p:attrNameLst>
                                      </p:cBhvr>
                                      <p:tavLst>
                                        <p:tav tm="0">
                                          <p:val>
                                            <p:strVal val="#ppt_y+0.1"/>
                                          </p:val>
                                        </p:tav>
                                        <p:tav tm="100000">
                                          <p:val>
                                            <p:strVal val="#ppt_y"/>
                                          </p:val>
                                        </p:tav>
                                      </p:tavLst>
                                    </p:anim>
                                  </p:childTnLst>
                                </p:cTn>
                              </p:par>
                            </p:childTnLst>
                          </p:cTn>
                        </p:par>
                        <p:par>
                          <p:cTn id="53" fill="hold">
                            <p:stCondLst>
                              <p:cond delay="1700"/>
                            </p:stCondLst>
                            <p:childTnLst>
                              <p:par>
                                <p:cTn id="54" presetID="2" presetClass="entr" presetSubtype="8" fill="hold" grpId="0" nodeType="afterEffect">
                                  <p:stCondLst>
                                    <p:cond delay="0"/>
                                  </p:stCondLst>
                                  <p:childTnLst>
                                    <p:set>
                                      <p:cBhvr>
                                        <p:cTn id="55" dur="1" fill="hold">
                                          <p:stCondLst>
                                            <p:cond delay="0"/>
                                          </p:stCondLst>
                                        </p:cTn>
                                        <p:tgtEl>
                                          <p:spTgt spid="40"/>
                                        </p:tgtEl>
                                        <p:attrNameLst>
                                          <p:attrName>style.visibility</p:attrName>
                                        </p:attrNameLst>
                                      </p:cBhvr>
                                      <p:to>
                                        <p:strVal val="visible"/>
                                      </p:to>
                                    </p:set>
                                    <p:anim calcmode="lin" valueType="num">
                                      <p:cBhvr additive="base">
                                        <p:cTn id="56" dur="500" fill="hold"/>
                                        <p:tgtEl>
                                          <p:spTgt spid="40"/>
                                        </p:tgtEl>
                                        <p:attrNameLst>
                                          <p:attrName>ppt_x</p:attrName>
                                        </p:attrNameLst>
                                      </p:cBhvr>
                                      <p:tavLst>
                                        <p:tav tm="0">
                                          <p:val>
                                            <p:strVal val="0-#ppt_w/2"/>
                                          </p:val>
                                        </p:tav>
                                        <p:tav tm="100000">
                                          <p:val>
                                            <p:strVal val="#ppt_x"/>
                                          </p:val>
                                        </p:tav>
                                      </p:tavLst>
                                    </p:anim>
                                    <p:anim calcmode="lin" valueType="num">
                                      <p:cBhvr additive="base">
                                        <p:cTn id="57"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 name="Group 5"/>
          <p:cNvGrpSpPr/>
          <p:nvPr/>
        </p:nvGrpSpPr>
        <p:grpSpPr>
          <a:xfrm>
            <a:off x="1497177" y="2056636"/>
            <a:ext cx="2265127" cy="2570744"/>
            <a:chOff x="1317353" y="1514968"/>
            <a:chExt cx="1603648" cy="1820016"/>
          </a:xfrm>
        </p:grpSpPr>
        <p:sp>
          <p:nvSpPr>
            <p:cNvPr id="7" name="Cube 6"/>
            <p:cNvSpPr/>
            <p:nvPr/>
          </p:nvSpPr>
          <p:spPr>
            <a:xfrm>
              <a:off x="1419225" y="1514968"/>
              <a:ext cx="1403350" cy="1403350"/>
            </a:xfrm>
            <a:prstGeom prst="cube">
              <a:avLst>
                <a:gd name="adj" fmla="val 6827"/>
              </a:avLst>
            </a:prstGeom>
            <a:solidFill>
              <a:schemeClr val="accent6">
                <a:lumMod val="7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5400" dirty="0">
                <a:solidFill>
                  <a:schemeClr val="bg1"/>
                </a:solidFill>
                <a:latin typeface="FontAwesome" pitchFamily="2" charset="0"/>
              </a:endParaRPr>
            </a:p>
          </p:txBody>
        </p:sp>
        <p:sp>
          <p:nvSpPr>
            <p:cNvPr id="9" name="Text Placeholder 2"/>
            <p:cNvSpPr txBox="1">
              <a:spLocks/>
            </p:cNvSpPr>
            <p:nvPr/>
          </p:nvSpPr>
          <p:spPr>
            <a:xfrm>
              <a:off x="1432586"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r>
                <a:rPr lang="en-US" sz="1800" dirty="0">
                  <a:solidFill>
                    <a:schemeClr val="bg1"/>
                  </a:solidFill>
                </a:rPr>
                <a:t>OECD</a:t>
              </a:r>
            </a:p>
          </p:txBody>
        </p:sp>
        <p:sp>
          <p:nvSpPr>
            <p:cNvPr id="10" name="Text Placeholder 8"/>
            <p:cNvSpPr txBox="1">
              <a:spLocks/>
            </p:cNvSpPr>
            <p:nvPr/>
          </p:nvSpPr>
          <p:spPr>
            <a:xfrm>
              <a:off x="1317353" y="3006004"/>
              <a:ext cx="1603648" cy="328980"/>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lvl="0" algn="ctr" defTabSz="914400">
                <a:lnSpc>
                  <a:spcPct val="100000"/>
                </a:lnSpc>
                <a:spcBef>
                  <a:spcPts val="0"/>
                </a:spcBef>
              </a:pPr>
              <a:r>
                <a:rPr lang="de-DE" sz="1200" dirty="0"/>
                <a:t>Organisation </a:t>
              </a:r>
              <a:r>
                <a:rPr lang="de-DE" sz="1200" dirty="0" err="1"/>
                <a:t>for</a:t>
              </a:r>
              <a:r>
                <a:rPr lang="de-DE" sz="1200" dirty="0"/>
                <a:t> </a:t>
              </a:r>
              <a:r>
                <a:rPr lang="de-DE" sz="1200" dirty="0" err="1"/>
                <a:t>Economic</a:t>
              </a:r>
              <a:r>
                <a:rPr lang="de-DE" sz="1200" dirty="0"/>
                <a:t> Co-operation </a:t>
              </a:r>
              <a:r>
                <a:rPr lang="de-DE" sz="1200" dirty="0" err="1"/>
                <a:t>and</a:t>
              </a:r>
              <a:r>
                <a:rPr lang="de-DE" sz="1200" dirty="0"/>
                <a:t> Development</a:t>
              </a:r>
              <a:endParaRPr lang="en-US" sz="2400" dirty="0">
                <a:solidFill>
                  <a:prstClr val="white">
                    <a:lumMod val="75000"/>
                  </a:prstClr>
                </a:solidFill>
                <a:latin typeface="Arial" panose="020B0604020202020204" pitchFamily="34" charset="0"/>
                <a:cs typeface="+mn-cs"/>
              </a:endParaRPr>
            </a:p>
          </p:txBody>
        </p:sp>
      </p:grpSp>
      <p:pic>
        <p:nvPicPr>
          <p:cNvPr id="13" name="Grafik 12">
            <a:extLst>
              <a:ext uri="{FF2B5EF4-FFF2-40B4-BE49-F238E27FC236}">
                <a16:creationId xmlns:a16="http://schemas.microsoft.com/office/drawing/2014/main" id="{61216802-A29E-1A4C-9043-0A83495EA53A}"/>
              </a:ext>
            </a:extLst>
          </p:cNvPr>
          <p:cNvPicPr>
            <a:picLocks noChangeAspect="1"/>
          </p:cNvPicPr>
          <p:nvPr/>
        </p:nvPicPr>
        <p:blipFill>
          <a:blip r:embed="rId2"/>
          <a:stretch>
            <a:fillRect/>
          </a:stretch>
        </p:blipFill>
        <p:spPr>
          <a:xfrm>
            <a:off x="2202559" y="2519974"/>
            <a:ext cx="888583" cy="858644"/>
          </a:xfrm>
          <a:prstGeom prst="rect">
            <a:avLst/>
          </a:prstGeom>
        </p:spPr>
      </p:pic>
      <p:sp>
        <p:nvSpPr>
          <p:cNvPr id="33" name="Content Placeholder 2"/>
          <p:cNvSpPr txBox="1">
            <a:spLocks/>
          </p:cNvSpPr>
          <p:nvPr/>
        </p:nvSpPr>
        <p:spPr>
          <a:xfrm>
            <a:off x="539757" y="5127548"/>
            <a:ext cx="10520180" cy="1030310"/>
          </a:xfrm>
          <a:prstGeom prst="rect">
            <a:avLst/>
          </a:prstGeom>
        </p:spPr>
        <p:txBody>
          <a:bodyPr vert="horz" lIns="121896" tIns="60948" rIns="121896" bIns="60948"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4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prstClr val="white">
                    <a:lumMod val="75000"/>
                  </a:prstClr>
                </a:solidFill>
                <a:latin typeface="Arial" panose="020B0604020202020204" pitchFamily="34" charset="0"/>
              </a:rPr>
              <a:t>popularised</a:t>
            </a:r>
            <a:r>
              <a:rPr lang="en-US" sz="1200" dirty="0">
                <a:solidFill>
                  <a:prstClr val="white">
                    <a:lumMod val="75000"/>
                  </a:prstClr>
                </a:solidFill>
                <a:latin typeface="Arial" panose="020B0604020202020204" pitchFamily="34" charset="0"/>
              </a:rPr>
              <a:t> in the 1960s with the release of </a:t>
            </a:r>
            <a:r>
              <a:rPr lang="en-US" sz="1200" dirty="0" err="1">
                <a:solidFill>
                  <a:prstClr val="white">
                    <a:lumMod val="75000"/>
                  </a:prstClr>
                </a:solidFill>
                <a:latin typeface="Arial" panose="020B0604020202020204" pitchFamily="34" charset="0"/>
              </a:rPr>
              <a:t>Letraset</a:t>
            </a:r>
            <a:r>
              <a:rPr lang="en-US" sz="1200" dirty="0">
                <a:solidFill>
                  <a:prstClr val="white">
                    <a:lumMod val="75000"/>
                  </a:prstClr>
                </a:solidFill>
                <a:latin typeface="Arial" panose="020B0604020202020204" pitchFamily="34" charset="0"/>
              </a:rPr>
              <a:t> sheets containing Lorem Ipsum passages, and more recently with desktop publishing software like Aldus PageMaker including versions of Lorem Ipsum.</a:t>
            </a:r>
          </a:p>
        </p:txBody>
      </p:sp>
      <p:sp>
        <p:nvSpPr>
          <p:cNvPr id="8" name="Title 7"/>
          <p:cNvSpPr>
            <a:spLocks noGrp="1"/>
          </p:cNvSpPr>
          <p:nvPr>
            <p:ph type="title"/>
          </p:nvPr>
        </p:nvSpPr>
        <p:spPr/>
        <p:txBody>
          <a:bodyPr>
            <a:normAutofit/>
          </a:bodyPr>
          <a:lstStyle/>
          <a:p>
            <a:r>
              <a:rPr lang="en-US" dirty="0"/>
              <a:t>Control measures</a:t>
            </a:r>
          </a:p>
        </p:txBody>
      </p:sp>
      <p:sp>
        <p:nvSpPr>
          <p:cNvPr id="11" name="Text Placeholder 10"/>
          <p:cNvSpPr>
            <a:spLocks noGrp="1"/>
          </p:cNvSpPr>
          <p:nvPr>
            <p:ph type="body" sz="quarter" idx="25"/>
          </p:nvPr>
        </p:nvSpPr>
        <p:spPr/>
        <p:txBody>
          <a:bodyPr/>
          <a:lstStyle/>
          <a:p>
            <a:pPr lvl="0"/>
            <a:r>
              <a:rPr lang="en-US" dirty="0"/>
              <a:t>This slide is perfect for long text descriptions</a:t>
            </a:r>
          </a:p>
        </p:txBody>
      </p:sp>
      <p:sp>
        <p:nvSpPr>
          <p:cNvPr id="29" name="TextBox 28"/>
          <p:cNvSpPr txBox="1"/>
          <p:nvPr/>
        </p:nvSpPr>
        <p:spPr>
          <a:xfrm>
            <a:off x="402704" y="499045"/>
            <a:ext cx="3049156"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Tax havens and globalization</a:t>
            </a:r>
          </a:p>
        </p:txBody>
      </p:sp>
      <p:grpSp>
        <p:nvGrpSpPr>
          <p:cNvPr id="14" name="Group 13"/>
          <p:cNvGrpSpPr/>
          <p:nvPr/>
        </p:nvGrpSpPr>
        <p:grpSpPr>
          <a:xfrm>
            <a:off x="3787711" y="2056652"/>
            <a:ext cx="2265127" cy="2570731"/>
            <a:chOff x="2938987" y="1514968"/>
            <a:chExt cx="1603648" cy="1820007"/>
          </a:xfrm>
        </p:grpSpPr>
        <p:grpSp>
          <p:nvGrpSpPr>
            <p:cNvPr id="15" name="Group 14"/>
            <p:cNvGrpSpPr/>
            <p:nvPr/>
          </p:nvGrpSpPr>
          <p:grpSpPr>
            <a:xfrm>
              <a:off x="3054350" y="1514968"/>
              <a:ext cx="1403350" cy="1403350"/>
              <a:chOff x="3054350" y="1514968"/>
              <a:chExt cx="1403350" cy="1403350"/>
            </a:xfrm>
          </p:grpSpPr>
          <p:sp>
            <p:nvSpPr>
              <p:cNvPr id="17" name="Cube 16"/>
              <p:cNvSpPr/>
              <p:nvPr/>
            </p:nvSpPr>
            <p:spPr>
              <a:xfrm>
                <a:off x="3054350" y="1514968"/>
                <a:ext cx="1403350" cy="1403350"/>
              </a:xfrm>
              <a:prstGeom prst="cube">
                <a:avLst>
                  <a:gd name="adj" fmla="val 7526"/>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5400" dirty="0">
                  <a:solidFill>
                    <a:schemeClr val="bg1"/>
                  </a:solidFill>
                  <a:latin typeface="FontAwesome" pitchFamily="2" charset="0"/>
                </a:endParaRPr>
              </a:p>
            </p:txBody>
          </p:sp>
          <p:sp>
            <p:nvSpPr>
              <p:cNvPr id="19" name="Text Placeholder 2"/>
              <p:cNvSpPr txBox="1">
                <a:spLocks/>
              </p:cNvSpPr>
              <p:nvPr/>
            </p:nvSpPr>
            <p:spPr>
              <a:xfrm>
                <a:off x="3058516"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r>
                  <a:rPr lang="en-US" sz="1800" dirty="0">
                    <a:solidFill>
                      <a:schemeClr val="bg1"/>
                    </a:solidFill>
                  </a:rPr>
                  <a:t>EU</a:t>
                </a:r>
              </a:p>
            </p:txBody>
          </p:sp>
        </p:grpSp>
        <p:sp>
          <p:nvSpPr>
            <p:cNvPr id="16" name="Text Placeholder 8"/>
            <p:cNvSpPr txBox="1">
              <a:spLocks/>
            </p:cNvSpPr>
            <p:nvPr/>
          </p:nvSpPr>
          <p:spPr>
            <a:xfrm>
              <a:off x="2938987" y="3006005"/>
              <a:ext cx="1603648" cy="328970"/>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lvl="0" algn="ctr" defTabSz="914400">
                <a:lnSpc>
                  <a:spcPct val="100000"/>
                </a:lnSpc>
                <a:spcBef>
                  <a:spcPts val="0"/>
                </a:spcBef>
              </a:pPr>
              <a:r>
                <a:rPr lang="en-US" sz="1200" dirty="0">
                  <a:latin typeface="Arial" panose="020B0604020202020204" pitchFamily="34" charset="0"/>
                  <a:cs typeface="+mn-cs"/>
                </a:rPr>
                <a:t>European Union</a:t>
              </a:r>
            </a:p>
          </p:txBody>
        </p:sp>
      </p:grpSp>
      <p:grpSp>
        <p:nvGrpSpPr>
          <p:cNvPr id="4" name="Group 3"/>
          <p:cNvGrpSpPr/>
          <p:nvPr/>
        </p:nvGrpSpPr>
        <p:grpSpPr>
          <a:xfrm>
            <a:off x="6061804" y="2056636"/>
            <a:ext cx="2265127" cy="2570741"/>
            <a:chOff x="6061804" y="2056636"/>
            <a:chExt cx="2265127" cy="2570741"/>
          </a:xfrm>
        </p:grpSpPr>
        <p:grpSp>
          <p:nvGrpSpPr>
            <p:cNvPr id="22" name="Group 21"/>
            <p:cNvGrpSpPr/>
            <p:nvPr/>
          </p:nvGrpSpPr>
          <p:grpSpPr>
            <a:xfrm>
              <a:off x="6061804" y="2056636"/>
              <a:ext cx="2265127" cy="2570741"/>
              <a:chOff x="4548985" y="1514968"/>
              <a:chExt cx="1603648" cy="1820014"/>
            </a:xfrm>
          </p:grpSpPr>
          <p:sp>
            <p:nvSpPr>
              <p:cNvPr id="23" name="Cube 22"/>
              <p:cNvSpPr/>
              <p:nvPr/>
            </p:nvSpPr>
            <p:spPr>
              <a:xfrm>
                <a:off x="4689475" y="1514968"/>
                <a:ext cx="1403350" cy="1403350"/>
              </a:xfrm>
              <a:prstGeom prst="cube">
                <a:avLst>
                  <a:gd name="adj" fmla="val 6827"/>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094"/>
                <a:endParaRPr lang="en-US" sz="5400" dirty="0">
                  <a:solidFill>
                    <a:schemeClr val="bg1"/>
                  </a:solidFill>
                  <a:latin typeface="FontAwesome" pitchFamily="2" charset="0"/>
                </a:endParaRPr>
              </a:p>
            </p:txBody>
          </p:sp>
          <p:sp>
            <p:nvSpPr>
              <p:cNvPr id="25" name="Text Placeholder 2"/>
              <p:cNvSpPr txBox="1">
                <a:spLocks/>
              </p:cNvSpPr>
              <p:nvPr/>
            </p:nvSpPr>
            <p:spPr>
              <a:xfrm>
                <a:off x="4689475"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r>
                  <a:rPr lang="en-US" sz="1800" dirty="0">
                    <a:solidFill>
                      <a:schemeClr val="bg1"/>
                    </a:solidFill>
                  </a:rPr>
                  <a:t>Hosting</a:t>
                </a:r>
              </a:p>
            </p:txBody>
          </p:sp>
          <p:sp>
            <p:nvSpPr>
              <p:cNvPr id="26" name="Text Placeholder 8"/>
              <p:cNvSpPr txBox="1">
                <a:spLocks/>
              </p:cNvSpPr>
              <p:nvPr/>
            </p:nvSpPr>
            <p:spPr>
              <a:xfrm>
                <a:off x="4548985" y="3006002"/>
                <a:ext cx="1603648" cy="328980"/>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lvl="0" algn="ctr" defTabSz="914400">
                  <a:lnSpc>
                    <a:spcPct val="100000"/>
                  </a:lnSpc>
                  <a:spcBef>
                    <a:spcPts val="0"/>
                  </a:spcBef>
                </a:pPr>
                <a:r>
                  <a:rPr lang="en-US" sz="1200" dirty="0">
                    <a:solidFill>
                      <a:prstClr val="white">
                        <a:lumMod val="75000"/>
                      </a:prstClr>
                    </a:solidFill>
                    <a:latin typeface="Arial" panose="020B0604020202020204" pitchFamily="34" charset="0"/>
                    <a:cs typeface="+mn-cs"/>
                  </a:rPr>
                  <a:t>Lorem Ipsum is simply dummy text of the printing and typesetting industry.</a:t>
                </a:r>
              </a:p>
            </p:txBody>
          </p:sp>
        </p:grpSp>
        <p:sp>
          <p:nvSpPr>
            <p:cNvPr id="34" name="Freeform 111"/>
            <p:cNvSpPr>
              <a:spLocks noChangeArrowheads="1"/>
            </p:cNvSpPr>
            <p:nvPr/>
          </p:nvSpPr>
          <p:spPr bwMode="auto">
            <a:xfrm>
              <a:off x="6998967" y="2748572"/>
              <a:ext cx="485890" cy="593861"/>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solidFill>
                  <a:srgbClr val="000000"/>
                </a:solidFill>
              </a:endParaRPr>
            </a:p>
          </p:txBody>
        </p:sp>
      </p:grpSp>
      <p:grpSp>
        <p:nvGrpSpPr>
          <p:cNvPr id="5" name="Group 4"/>
          <p:cNvGrpSpPr/>
          <p:nvPr/>
        </p:nvGrpSpPr>
        <p:grpSpPr>
          <a:xfrm>
            <a:off x="8429696" y="2056636"/>
            <a:ext cx="2265127" cy="2570741"/>
            <a:chOff x="8429696" y="2056636"/>
            <a:chExt cx="2265127" cy="2570741"/>
          </a:xfrm>
        </p:grpSpPr>
        <p:grpSp>
          <p:nvGrpSpPr>
            <p:cNvPr id="27" name="Group 26"/>
            <p:cNvGrpSpPr/>
            <p:nvPr/>
          </p:nvGrpSpPr>
          <p:grpSpPr>
            <a:xfrm>
              <a:off x="8429696" y="2056636"/>
              <a:ext cx="2265127" cy="2570741"/>
              <a:chOff x="6225385" y="1514968"/>
              <a:chExt cx="1603648" cy="1820014"/>
            </a:xfrm>
          </p:grpSpPr>
          <p:sp>
            <p:nvSpPr>
              <p:cNvPr id="28" name="Cube 27"/>
              <p:cNvSpPr/>
              <p:nvPr/>
            </p:nvSpPr>
            <p:spPr>
              <a:xfrm>
                <a:off x="6324600" y="1514968"/>
                <a:ext cx="1403350" cy="1403350"/>
              </a:xfrm>
              <a:prstGeom prst="cube">
                <a:avLst>
                  <a:gd name="adj" fmla="val 6827"/>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457094"/>
                <a:endParaRPr lang="en-US" sz="5400" dirty="0">
                  <a:solidFill>
                    <a:schemeClr val="bg1"/>
                  </a:solidFill>
                  <a:latin typeface="FontAwesome" pitchFamily="2" charset="0"/>
                </a:endParaRPr>
              </a:p>
            </p:txBody>
          </p:sp>
          <p:sp>
            <p:nvSpPr>
              <p:cNvPr id="30" name="Text Placeholder 2"/>
              <p:cNvSpPr txBox="1">
                <a:spLocks/>
              </p:cNvSpPr>
              <p:nvPr/>
            </p:nvSpPr>
            <p:spPr>
              <a:xfrm>
                <a:off x="6337961" y="2512961"/>
                <a:ext cx="1389989"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defTabSz="685800">
                  <a:lnSpc>
                    <a:spcPct val="90000"/>
                  </a:lnSpc>
                </a:pPr>
                <a:r>
                  <a:rPr lang="en-US" sz="1800" dirty="0">
                    <a:solidFill>
                      <a:schemeClr val="bg1"/>
                    </a:solidFill>
                  </a:rPr>
                  <a:t>Strategy</a:t>
                </a:r>
              </a:p>
            </p:txBody>
          </p:sp>
          <p:sp>
            <p:nvSpPr>
              <p:cNvPr id="31" name="Text Placeholder 8"/>
              <p:cNvSpPr txBox="1">
                <a:spLocks/>
              </p:cNvSpPr>
              <p:nvPr/>
            </p:nvSpPr>
            <p:spPr>
              <a:xfrm>
                <a:off x="6225385" y="3006002"/>
                <a:ext cx="1603648" cy="328980"/>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lvl="0" algn="ctr" defTabSz="914400">
                  <a:lnSpc>
                    <a:spcPct val="100000"/>
                  </a:lnSpc>
                  <a:spcBef>
                    <a:spcPts val="0"/>
                  </a:spcBef>
                </a:pPr>
                <a:r>
                  <a:rPr lang="en-US" sz="1200" dirty="0">
                    <a:solidFill>
                      <a:prstClr val="white">
                        <a:lumMod val="75000"/>
                      </a:prstClr>
                    </a:solidFill>
                    <a:latin typeface="Arial" panose="020B0604020202020204" pitchFamily="34" charset="0"/>
                    <a:cs typeface="+mn-cs"/>
                  </a:rPr>
                  <a:t>Lorem Ipsum is simply dummy text of the printing and typesetting industry.</a:t>
                </a:r>
              </a:p>
            </p:txBody>
          </p:sp>
        </p:grpSp>
        <p:sp>
          <p:nvSpPr>
            <p:cNvPr id="35" name="Freeform 123"/>
            <p:cNvSpPr>
              <a:spLocks noChangeArrowheads="1"/>
            </p:cNvSpPr>
            <p:nvPr/>
          </p:nvSpPr>
          <p:spPr bwMode="auto">
            <a:xfrm>
              <a:off x="9290584" y="2783344"/>
              <a:ext cx="559583" cy="570447"/>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solidFill>
                  <a:srgbClr val="000000"/>
                </a:solidFill>
              </a:endParaRPr>
            </a:p>
          </p:txBody>
        </p:sp>
      </p:grpSp>
      <p:pic>
        <p:nvPicPr>
          <p:cNvPr id="36" name="Grafik 35">
            <a:extLst>
              <a:ext uri="{FF2B5EF4-FFF2-40B4-BE49-F238E27FC236}">
                <a16:creationId xmlns:a16="http://schemas.microsoft.com/office/drawing/2014/main" id="{56A923E2-3253-0A4A-A8DC-46E37F3809CA}"/>
              </a:ext>
            </a:extLst>
          </p:cNvPr>
          <p:cNvPicPr>
            <a:picLocks noChangeAspect="1"/>
          </p:cNvPicPr>
          <p:nvPr/>
        </p:nvPicPr>
        <p:blipFill>
          <a:blip r:embed="rId3"/>
          <a:stretch>
            <a:fillRect/>
          </a:stretch>
        </p:blipFill>
        <p:spPr>
          <a:xfrm>
            <a:off x="4463508" y="2659350"/>
            <a:ext cx="1010366" cy="683681"/>
          </a:xfrm>
          <a:prstGeom prst="rect">
            <a:avLst/>
          </a:prstGeom>
        </p:spPr>
      </p:pic>
    </p:spTree>
    <p:extLst>
      <p:ext uri="{BB962C8B-B14F-4D97-AF65-F5344CB8AC3E}">
        <p14:creationId xmlns:p14="http://schemas.microsoft.com/office/powerpoint/2010/main" val="4445548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
                                            <p:txEl>
                                              <p:pRg st="0" end="0"/>
                                            </p:txEl>
                                          </p:spTgt>
                                        </p:tgtEl>
                                        <p:attrNameLst>
                                          <p:attrName>style.visibility</p:attrName>
                                        </p:attrNameLst>
                                      </p:cBhvr>
                                      <p:to>
                                        <p:strVal val="visible"/>
                                      </p:to>
                                    </p:set>
                                    <p:animEffect transition="in" filter="wipe(left)">
                                      <p:cBhvr>
                                        <p:cTn id="15" dur="500"/>
                                        <p:tgtEl>
                                          <p:spTgt spid="11">
                                            <p:txEl>
                                              <p:pRg st="0" end="0"/>
                                            </p:txEl>
                                          </p:spTgt>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ppt_w</p:attrName>
                                        </p:attrNameLst>
                                      </p:cBhvr>
                                      <p:tavLst>
                                        <p:tav tm="0">
                                          <p:val>
                                            <p:fltVal val="0"/>
                                          </p:val>
                                        </p:tav>
                                        <p:tav tm="100000">
                                          <p:val>
                                            <p:strVal val="#ppt_w"/>
                                          </p:val>
                                        </p:tav>
                                      </p:tavLst>
                                    </p:anim>
                                    <p:anim calcmode="lin" valueType="num">
                                      <p:cBhvr>
                                        <p:cTn id="20" dur="500" fill="hold"/>
                                        <p:tgtEl>
                                          <p:spTgt spid="4"/>
                                        </p:tgtEl>
                                        <p:attrNameLst>
                                          <p:attrName>ppt_h</p:attrName>
                                        </p:attrNameLst>
                                      </p:cBhvr>
                                      <p:tavLst>
                                        <p:tav tm="0">
                                          <p:val>
                                            <p:fltVal val="0"/>
                                          </p:val>
                                        </p:tav>
                                        <p:tav tm="100000">
                                          <p:val>
                                            <p:strVal val="#ppt_h"/>
                                          </p:val>
                                        </p:tav>
                                      </p:tavLst>
                                    </p:anim>
                                    <p:animEffect transition="in" filter="fade">
                                      <p:cBhvr>
                                        <p:cTn id="21" dur="500"/>
                                        <p:tgtEl>
                                          <p:spTgt spid="4"/>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fltVal val="0"/>
                                          </p:val>
                                        </p:tav>
                                        <p:tav tm="100000">
                                          <p:val>
                                            <p:strVal val="#ppt_h"/>
                                          </p:val>
                                        </p:tav>
                                      </p:tavLst>
                                    </p:anim>
                                    <p:animEffect transition="in" filter="fade">
                                      <p:cBhvr>
                                        <p:cTn id="27" dur="500"/>
                                        <p:tgtEl>
                                          <p:spTgt spid="5"/>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wipe(left)">
                                      <p:cBhvr>
                                        <p:cTn id="3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8" grpId="0"/>
      <p:bldP spid="11" grpId="0" build="p"/>
      <p:bldP spid="29" grpId="0"/>
    </p:bldLst>
  </p:timing>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6" name="Text Placeholder 32"/>
          <p:cNvSpPr txBox="1">
            <a:spLocks/>
          </p:cNvSpPr>
          <p:nvPr/>
        </p:nvSpPr>
        <p:spPr>
          <a:xfrm>
            <a:off x="989390" y="5435011"/>
            <a:ext cx="10213221" cy="62368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de-DE" sz="1400" dirty="0">
                <a:latin typeface="Arial" panose="020B0604020202020204" pitchFamily="34" charset="0"/>
                <a:cs typeface="Arial" panose="020B0604020202020204" pitchFamily="34" charset="0"/>
              </a:rPr>
              <a:t>Australien, </a:t>
            </a:r>
            <a:r>
              <a:rPr lang="de-DE" sz="1400" dirty="0" err="1">
                <a:latin typeface="Arial" panose="020B0604020202020204" pitchFamily="34" charset="0"/>
                <a:cs typeface="Arial" panose="020B0604020202020204" pitchFamily="34" charset="0"/>
              </a:rPr>
              <a:t>Österreich</a:t>
            </a:r>
            <a:r>
              <a:rPr lang="de-DE" sz="1400" dirty="0">
                <a:latin typeface="Arial" panose="020B0604020202020204" pitchFamily="34" charset="0"/>
                <a:cs typeface="Arial" panose="020B0604020202020204" pitchFamily="34" charset="0"/>
              </a:rPr>
              <a:t>, Belgien, Kanada, Tschechische Republik, </a:t>
            </a:r>
            <a:r>
              <a:rPr lang="de-DE" sz="1400" dirty="0" err="1">
                <a:latin typeface="Arial" panose="020B0604020202020204" pitchFamily="34" charset="0"/>
                <a:cs typeface="Arial" panose="020B0604020202020204" pitchFamily="34" charset="0"/>
              </a:rPr>
              <a:t>Dänemark</a:t>
            </a:r>
            <a:r>
              <a:rPr lang="de-DE" sz="1400" dirty="0">
                <a:latin typeface="Arial" panose="020B0604020202020204" pitchFamily="34" charset="0"/>
                <a:cs typeface="Arial" panose="020B0604020202020204" pitchFamily="34" charset="0"/>
              </a:rPr>
              <a:t>, </a:t>
            </a:r>
            <a:r>
              <a:rPr lang="de-DE" sz="1400" dirty="0" err="1">
                <a:latin typeface="Arial" panose="020B0604020202020204" pitchFamily="34" charset="0"/>
                <a:cs typeface="Arial" panose="020B0604020202020204" pitchFamily="34" charset="0"/>
              </a:rPr>
              <a:t>Europäische</a:t>
            </a:r>
            <a:r>
              <a:rPr lang="de-DE" sz="1400" dirty="0">
                <a:latin typeface="Arial" panose="020B0604020202020204" pitchFamily="34" charset="0"/>
                <a:cs typeface="Arial" panose="020B0604020202020204" pitchFamily="34" charset="0"/>
              </a:rPr>
              <a:t> Gemeinschaft, Finnland, Frankreich, Deutschland, Griechenland, Ungarn, Island, Irland, Italien, Japan, Korea, Luxemburg, Mexiko, Niederlande, Neuseeland, Norwegen, Polen, Portugal, Slowakische Republik, Spanien, Schweden, Schweiz, </a:t>
            </a:r>
            <a:r>
              <a:rPr lang="de-DE" sz="1400" dirty="0" err="1">
                <a:latin typeface="Arial" panose="020B0604020202020204" pitchFamily="34" charset="0"/>
                <a:cs typeface="Arial" panose="020B0604020202020204" pitchFamily="34" charset="0"/>
              </a:rPr>
              <a:t>Türkei</a:t>
            </a:r>
            <a:r>
              <a:rPr lang="de-DE" sz="1400" dirty="0">
                <a:latin typeface="Arial" panose="020B0604020202020204" pitchFamily="34" charset="0"/>
                <a:cs typeface="Arial" panose="020B0604020202020204" pitchFamily="34" charset="0"/>
              </a:rPr>
              <a:t>, Großbritannien und die Vereinigten Staaten. </a:t>
            </a:r>
            <a:endParaRPr lang="de-DE" sz="900" dirty="0">
              <a:latin typeface="Arial" panose="020B0604020202020204" pitchFamily="34" charset="0"/>
              <a:cs typeface="Arial" panose="020B0604020202020204" pitchFamily="34" charset="0"/>
            </a:endParaRPr>
          </a:p>
        </p:txBody>
      </p:sp>
      <p:sp>
        <p:nvSpPr>
          <p:cNvPr id="81" name="Text Placeholder 32"/>
          <p:cNvSpPr txBox="1">
            <a:spLocks/>
          </p:cNvSpPr>
          <p:nvPr/>
        </p:nvSpPr>
        <p:spPr>
          <a:xfrm>
            <a:off x="2058356" y="4202514"/>
            <a:ext cx="1446914" cy="298047"/>
          </a:xfrm>
          <a:prstGeom prst="rect">
            <a:avLst/>
          </a:prstGeom>
        </p:spPr>
        <p:txBody>
          <a:bodyPr lIns="0" tIns="0" rIns="0" bIns="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US" sz="1600" dirty="0">
                <a:solidFill>
                  <a:schemeClr val="tx1">
                    <a:lumMod val="65000"/>
                    <a:lumOff val="35000"/>
                  </a:schemeClr>
                </a:solidFill>
                <a:latin typeface="Roboto Condensed" panose="02000000000000000000" pitchFamily="2" charset="0"/>
                <a:ea typeface="Segoe UI" panose="020B0502040204020203" pitchFamily="34" charset="0"/>
                <a:cs typeface="Segoe UI Semilight" panose="020B0402040204020203" pitchFamily="34" charset="0"/>
              </a:rPr>
              <a:t>OECD</a:t>
            </a:r>
          </a:p>
        </p:txBody>
      </p:sp>
      <p:sp>
        <p:nvSpPr>
          <p:cNvPr id="82" name="Text Placeholder 32"/>
          <p:cNvSpPr txBox="1">
            <a:spLocks/>
          </p:cNvSpPr>
          <p:nvPr/>
        </p:nvSpPr>
        <p:spPr>
          <a:xfrm>
            <a:off x="2058355" y="4500561"/>
            <a:ext cx="1832677" cy="3143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US" sz="1200" dirty="0">
                <a:solidFill>
                  <a:schemeClr val="tx1">
                    <a:lumMod val="65000"/>
                    <a:lumOff val="35000"/>
                  </a:schemeClr>
                </a:solidFill>
                <a:latin typeface="Roboto Condensed" panose="02000000000000000000" pitchFamily="2" charset="0"/>
                <a:ea typeface="Segoe UI" panose="020B0502040204020203" pitchFamily="34" charset="0"/>
                <a:cs typeface="Segoe UI Semilight" panose="020B0402040204020203" pitchFamily="34" charset="0"/>
              </a:rPr>
              <a:t>Organization for economic cooperation and development</a:t>
            </a:r>
            <a:endParaRPr lang="en-US" sz="2400" dirty="0">
              <a:solidFill>
                <a:prstClr val="white">
                  <a:lumMod val="75000"/>
                </a:prstClr>
              </a:solidFill>
              <a:latin typeface="Arial" panose="020B0604020202020204" pitchFamily="34" charset="0"/>
            </a:endParaRPr>
          </a:p>
        </p:txBody>
      </p:sp>
      <p:grpSp>
        <p:nvGrpSpPr>
          <p:cNvPr id="5" name="Group 4"/>
          <p:cNvGrpSpPr/>
          <p:nvPr/>
        </p:nvGrpSpPr>
        <p:grpSpPr>
          <a:xfrm>
            <a:off x="994553" y="1843061"/>
            <a:ext cx="3010785" cy="2156057"/>
            <a:chOff x="994553" y="1843061"/>
            <a:chExt cx="3010785" cy="2156057"/>
          </a:xfrm>
        </p:grpSpPr>
        <p:sp>
          <p:nvSpPr>
            <p:cNvPr id="76" name="Right Triangle 75"/>
            <p:cNvSpPr/>
            <p:nvPr/>
          </p:nvSpPr>
          <p:spPr>
            <a:xfrm rot="10800000" flipH="1">
              <a:off x="1433589" y="3623694"/>
              <a:ext cx="375424" cy="375424"/>
            </a:xfrm>
            <a:prstGeom prst="rtTriangle">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sp>
          <p:nvSpPr>
            <p:cNvPr id="83" name="Rounded Rectangle 82"/>
            <p:cNvSpPr/>
            <p:nvPr/>
          </p:nvSpPr>
          <p:spPr>
            <a:xfrm>
              <a:off x="994553" y="1843061"/>
              <a:ext cx="3010785" cy="1900263"/>
            </a:xfrm>
            <a:prstGeom prst="roundRect">
              <a:avLst>
                <a:gd name="adj" fmla="val 5757"/>
              </a:avLst>
            </a:prstGeom>
            <a:solidFill>
              <a:srgbClr val="F6F6F6"/>
            </a:solidFill>
            <a:ln>
              <a:noFill/>
            </a:ln>
          </p:spPr>
          <p:style>
            <a:lnRef idx="2">
              <a:schemeClr val="accent1">
                <a:shade val="50000"/>
              </a:schemeClr>
            </a:lnRef>
            <a:fillRef idx="1">
              <a:schemeClr val="accent1"/>
            </a:fillRef>
            <a:effectRef idx="0">
              <a:schemeClr val="accent1"/>
            </a:effectRef>
            <a:fontRef idx="minor">
              <a:schemeClr val="lt1"/>
            </a:fontRef>
          </p:style>
          <p:txBody>
            <a:bodyPr lIns="365760" tIns="182880" rIns="182880" bIns="182880" rtlCol="0" anchor="ctr"/>
            <a:lstStyle/>
            <a:p>
              <a:pPr marL="171450" lvl="0" indent="-171450">
                <a:buFont typeface="Arial" panose="020B0604020202020204" pitchFamily="34" charset="0"/>
                <a:buChar char="•"/>
              </a:pPr>
              <a:r>
                <a:rPr lang="en-US" sz="1200" dirty="0">
                  <a:solidFill>
                    <a:schemeClr val="tx2"/>
                  </a:solidFill>
                  <a:latin typeface="Arial" panose="020B0604020202020204" pitchFamily="34" charset="0"/>
                </a:rPr>
                <a:t>Project against harmful tax practices</a:t>
              </a:r>
            </a:p>
            <a:p>
              <a:pPr marL="171450" lvl="0" indent="-171450">
                <a:buFont typeface="Arial" panose="020B0604020202020204" pitchFamily="34" charset="0"/>
                <a:buChar char="•"/>
              </a:pPr>
              <a:r>
                <a:rPr lang="en-US" sz="1200" dirty="0">
                  <a:solidFill>
                    <a:schemeClr val="tx2"/>
                  </a:solidFill>
                  <a:latin typeface="Arial" panose="020B0604020202020204" pitchFamily="34" charset="0"/>
                </a:rPr>
                <a:t>BEPS</a:t>
              </a:r>
            </a:p>
            <a:p>
              <a:pPr marL="171450" lvl="0" indent="-171450">
                <a:buFont typeface="Arial" panose="020B0604020202020204" pitchFamily="34" charset="0"/>
                <a:buChar char="•"/>
              </a:pPr>
              <a:r>
                <a:rPr lang="en-US" sz="1200" dirty="0">
                  <a:solidFill>
                    <a:schemeClr val="tx2"/>
                  </a:solidFill>
                  <a:latin typeface="Arial" panose="020B0604020202020204" pitchFamily="34" charset="0"/>
                </a:rPr>
                <a:t>Double tax treaties</a:t>
              </a:r>
            </a:p>
            <a:p>
              <a:pPr marL="171450" lvl="0" indent="-171450">
                <a:buFont typeface="Arial" panose="020B0604020202020204" pitchFamily="34" charset="0"/>
                <a:buChar char="•"/>
              </a:pPr>
              <a:r>
                <a:rPr lang="en-US" sz="1200" dirty="0">
                  <a:solidFill>
                    <a:schemeClr val="tx2"/>
                  </a:solidFill>
                  <a:latin typeface="Arial" panose="020B0604020202020204" pitchFamily="34" charset="0"/>
                </a:rPr>
                <a:t>MDR</a:t>
              </a:r>
            </a:p>
          </p:txBody>
        </p:sp>
      </p:grpSp>
      <p:pic>
        <p:nvPicPr>
          <p:cNvPr id="8" name="Picture Placeholder 7"/>
          <p:cNvPicPr>
            <a:picLocks noGrp="1" noChangeAspect="1"/>
          </p:cNvPicPr>
          <p:nvPr>
            <p:ph type="pic" sz="quarter" idx="23"/>
          </p:nvPr>
        </p:nvPicPr>
        <p:blipFill>
          <a:blip r:embed="rId3" cstate="print">
            <a:extLst>
              <a:ext uri="{28A0092B-C50C-407E-A947-70E740481C1C}">
                <a14:useLocalDpi xmlns:a14="http://schemas.microsoft.com/office/drawing/2010/main" val="0"/>
              </a:ext>
            </a:extLst>
          </a:blip>
          <a:srcRect l="9678" r="9678"/>
          <a:stretch>
            <a:fillRect/>
          </a:stretch>
        </p:blipFill>
        <p:spPr/>
      </p:pic>
      <p:sp>
        <p:nvSpPr>
          <p:cNvPr id="20" name="Title 19"/>
          <p:cNvSpPr>
            <a:spLocks noGrp="1"/>
          </p:cNvSpPr>
          <p:nvPr>
            <p:ph type="title"/>
          </p:nvPr>
        </p:nvSpPr>
        <p:spPr/>
        <p:txBody>
          <a:bodyPr/>
          <a:lstStyle/>
          <a:p>
            <a:r>
              <a:rPr lang="en-US" dirty="0"/>
              <a:t>Control measures</a:t>
            </a:r>
          </a:p>
        </p:txBody>
      </p:sp>
      <p:sp>
        <p:nvSpPr>
          <p:cNvPr id="24" name="Text Placeholder 23"/>
          <p:cNvSpPr>
            <a:spLocks noGrp="1"/>
          </p:cNvSpPr>
          <p:nvPr>
            <p:ph type="body" sz="quarter" idx="26"/>
          </p:nvPr>
        </p:nvSpPr>
        <p:spPr/>
        <p:txBody>
          <a:bodyPr/>
          <a:lstStyle/>
          <a:p>
            <a:pPr lvl="0"/>
            <a:r>
              <a:rPr lang="en-US" dirty="0"/>
              <a:t>This slide is perfect for long text descriptions</a:t>
            </a:r>
          </a:p>
        </p:txBody>
      </p:sp>
      <p:sp>
        <p:nvSpPr>
          <p:cNvPr id="26" name="TextBox 25"/>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About Company</a:t>
            </a:r>
          </a:p>
        </p:txBody>
      </p:sp>
      <p:sp>
        <p:nvSpPr>
          <p:cNvPr id="84" name="Oval 83"/>
          <p:cNvSpPr/>
          <p:nvPr/>
        </p:nvSpPr>
        <p:spPr>
          <a:xfrm flipH="1">
            <a:off x="769904" y="2129394"/>
            <a:ext cx="449296" cy="449296"/>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prstClr val="white"/>
              </a:solidFill>
              <a:latin typeface="FontAwesome" pitchFamily="2" charset="0"/>
            </a:endParaRPr>
          </a:p>
        </p:txBody>
      </p:sp>
      <p:pic>
        <p:nvPicPr>
          <p:cNvPr id="11" name="Grafik 10">
            <a:extLst>
              <a:ext uri="{FF2B5EF4-FFF2-40B4-BE49-F238E27FC236}">
                <a16:creationId xmlns:a16="http://schemas.microsoft.com/office/drawing/2014/main" id="{99FC3DC4-9EBB-384E-9563-91564DC8E275}"/>
              </a:ext>
            </a:extLst>
          </p:cNvPr>
          <p:cNvPicPr>
            <a:picLocks noChangeAspect="1"/>
          </p:cNvPicPr>
          <p:nvPr/>
        </p:nvPicPr>
        <p:blipFill>
          <a:blip r:embed="rId4"/>
          <a:stretch>
            <a:fillRect/>
          </a:stretch>
        </p:blipFill>
        <p:spPr>
          <a:xfrm>
            <a:off x="5641227" y="837599"/>
            <a:ext cx="6186706" cy="2860520"/>
          </a:xfrm>
          <a:prstGeom prst="rect">
            <a:avLst/>
          </a:prstGeom>
        </p:spPr>
      </p:pic>
      <p:sp>
        <p:nvSpPr>
          <p:cNvPr id="38" name="Freeform 62">
            <a:extLst>
              <a:ext uri="{FF2B5EF4-FFF2-40B4-BE49-F238E27FC236}">
                <a16:creationId xmlns:a16="http://schemas.microsoft.com/office/drawing/2014/main" id="{A261DD45-CE59-1544-8260-C8D0E697D83E}"/>
              </a:ext>
            </a:extLst>
          </p:cNvPr>
          <p:cNvSpPr>
            <a:spLocks noChangeAspect="1" noEditPoints="1"/>
          </p:cNvSpPr>
          <p:nvPr/>
        </p:nvSpPr>
        <p:spPr bwMode="auto">
          <a:xfrm>
            <a:off x="764742" y="2129394"/>
            <a:ext cx="449296" cy="449295"/>
          </a:xfrm>
          <a:custGeom>
            <a:avLst/>
            <a:gdLst>
              <a:gd name="T0" fmla="*/ 2147483647 w 4764"/>
              <a:gd name="T1" fmla="*/ 2147483647 h 4763"/>
              <a:gd name="T2" fmla="*/ 2147483647 w 4764"/>
              <a:gd name="T3" fmla="*/ 2147483647 h 4763"/>
              <a:gd name="T4" fmla="*/ 2147483647 w 4764"/>
              <a:gd name="T5" fmla="*/ 2147483647 h 4763"/>
              <a:gd name="T6" fmla="*/ 2147483647 w 4764"/>
              <a:gd name="T7" fmla="*/ 2147483647 h 4763"/>
              <a:gd name="T8" fmla="*/ 2147483647 w 4764"/>
              <a:gd name="T9" fmla="*/ 2147483647 h 4763"/>
              <a:gd name="T10" fmla="*/ 2147483647 w 4764"/>
              <a:gd name="T11" fmla="*/ 2147483647 h 4763"/>
              <a:gd name="T12" fmla="*/ 2147483647 w 4764"/>
              <a:gd name="T13" fmla="*/ 2147483647 h 4763"/>
              <a:gd name="T14" fmla="*/ 2147483647 w 4764"/>
              <a:gd name="T15" fmla="*/ 2147483647 h 4763"/>
              <a:gd name="T16" fmla="*/ 2147483647 w 4764"/>
              <a:gd name="T17" fmla="*/ 2147483647 h 4763"/>
              <a:gd name="T18" fmla="*/ 2147483647 w 4764"/>
              <a:gd name="T19" fmla="*/ 2147483647 h 4763"/>
              <a:gd name="T20" fmla="*/ 2147483647 w 4764"/>
              <a:gd name="T21" fmla="*/ 2147483647 h 4763"/>
              <a:gd name="T22" fmla="*/ 2147483647 w 4764"/>
              <a:gd name="T23" fmla="*/ 2147483647 h 4763"/>
              <a:gd name="T24" fmla="*/ 2147483647 w 4764"/>
              <a:gd name="T25" fmla="*/ 2147483647 h 4763"/>
              <a:gd name="T26" fmla="*/ 2147483647 w 4764"/>
              <a:gd name="T27" fmla="*/ 2147483647 h 4763"/>
              <a:gd name="T28" fmla="*/ 2147483647 w 4764"/>
              <a:gd name="T29" fmla="*/ 2147483647 h 4763"/>
              <a:gd name="T30" fmla="*/ 2147483647 w 4764"/>
              <a:gd name="T31" fmla="*/ 2147483647 h 4763"/>
              <a:gd name="T32" fmla="*/ 2147483647 w 4764"/>
              <a:gd name="T33" fmla="*/ 2147483647 h 4763"/>
              <a:gd name="T34" fmla="*/ 2147483647 w 4764"/>
              <a:gd name="T35" fmla="*/ 2147483647 h 4763"/>
              <a:gd name="T36" fmla="*/ 2147483647 w 4764"/>
              <a:gd name="T37" fmla="*/ 2147483647 h 4763"/>
              <a:gd name="T38" fmla="*/ 2147483647 w 4764"/>
              <a:gd name="T39" fmla="*/ 2147483647 h 4763"/>
              <a:gd name="T40" fmla="*/ 2147483647 w 4764"/>
              <a:gd name="T41" fmla="*/ 2147483647 h 4763"/>
              <a:gd name="T42" fmla="*/ 2147483647 w 4764"/>
              <a:gd name="T43" fmla="*/ 2147483647 h 4763"/>
              <a:gd name="T44" fmla="*/ 2147483647 w 4764"/>
              <a:gd name="T45" fmla="*/ 2147483647 h 4763"/>
              <a:gd name="T46" fmla="*/ 2147483647 w 4764"/>
              <a:gd name="T47" fmla="*/ 2147483647 h 4763"/>
              <a:gd name="T48" fmla="*/ 2147483647 w 4764"/>
              <a:gd name="T49" fmla="*/ 2147483647 h 4763"/>
              <a:gd name="T50" fmla="*/ 2147483647 w 4764"/>
              <a:gd name="T51" fmla="*/ 2147483647 h 4763"/>
              <a:gd name="T52" fmla="*/ 2147483647 w 4764"/>
              <a:gd name="T53" fmla="*/ 2147483647 h 4763"/>
              <a:gd name="T54" fmla="*/ 2147483647 w 4764"/>
              <a:gd name="T55" fmla="*/ 2147483647 h 4763"/>
              <a:gd name="T56" fmla="*/ 2147483647 w 4764"/>
              <a:gd name="T57" fmla="*/ 2147483647 h 4763"/>
              <a:gd name="T58" fmla="*/ 2147483647 w 4764"/>
              <a:gd name="T59" fmla="*/ 2147483647 h 4763"/>
              <a:gd name="T60" fmla="*/ 2147483647 w 4764"/>
              <a:gd name="T61" fmla="*/ 2147483647 h 4763"/>
              <a:gd name="T62" fmla="*/ 2147483647 w 4764"/>
              <a:gd name="T63" fmla="*/ 2147483647 h 4763"/>
              <a:gd name="T64" fmla="*/ 2147483647 w 4764"/>
              <a:gd name="T65" fmla="*/ 2147483647 h 4763"/>
              <a:gd name="T66" fmla="*/ 2147483647 w 4764"/>
              <a:gd name="T67" fmla="*/ 2147483647 h 4763"/>
              <a:gd name="T68" fmla="*/ 2147483647 w 4764"/>
              <a:gd name="T69" fmla="*/ 2147483647 h 4763"/>
              <a:gd name="T70" fmla="*/ 2147483647 w 4764"/>
              <a:gd name="T71" fmla="*/ 2147483647 h 4763"/>
              <a:gd name="T72" fmla="*/ 2147483647 w 4764"/>
              <a:gd name="T73" fmla="*/ 2147483647 h 4763"/>
              <a:gd name="T74" fmla="*/ 2147483647 w 4764"/>
              <a:gd name="T75" fmla="*/ 2147483647 h 4763"/>
              <a:gd name="T76" fmla="*/ 2147483647 w 4764"/>
              <a:gd name="T77" fmla="*/ 2147483647 h 4763"/>
              <a:gd name="T78" fmla="*/ 2147483647 w 4764"/>
              <a:gd name="T79" fmla="*/ 2147483647 h 4763"/>
              <a:gd name="T80" fmla="*/ 2147483647 w 4764"/>
              <a:gd name="T81" fmla="*/ 2147483647 h 4763"/>
              <a:gd name="T82" fmla="*/ 2147483647 w 4764"/>
              <a:gd name="T83" fmla="*/ 2147483647 h 4763"/>
              <a:gd name="T84" fmla="*/ 2147483647 w 4764"/>
              <a:gd name="T85" fmla="*/ 2147483647 h 4763"/>
              <a:gd name="T86" fmla="*/ 2147483647 w 4764"/>
              <a:gd name="T87" fmla="*/ 2147483647 h 4763"/>
              <a:gd name="T88" fmla="*/ 2147483647 w 4764"/>
              <a:gd name="T89" fmla="*/ 2147483647 h 4763"/>
              <a:gd name="T90" fmla="*/ 2147483647 w 4764"/>
              <a:gd name="T91" fmla="*/ 2147483647 h 4763"/>
              <a:gd name="T92" fmla="*/ 2147483647 w 4764"/>
              <a:gd name="T93" fmla="*/ 2147483647 h 4763"/>
              <a:gd name="T94" fmla="*/ 2147483647 w 4764"/>
              <a:gd name="T95" fmla="*/ 2147483647 h 4763"/>
              <a:gd name="T96" fmla="*/ 2147483647 w 4764"/>
              <a:gd name="T97" fmla="*/ 2147483647 h 4763"/>
              <a:gd name="T98" fmla="*/ 2147483647 w 4764"/>
              <a:gd name="T99" fmla="*/ 2147483647 h 4763"/>
              <a:gd name="T100" fmla="*/ 2147483647 w 4764"/>
              <a:gd name="T101" fmla="*/ 2147483647 h 4763"/>
              <a:gd name="T102" fmla="*/ 2147483647 w 4764"/>
              <a:gd name="T103" fmla="*/ 2147483647 h 4763"/>
              <a:gd name="T104" fmla="*/ 2147483647 w 4764"/>
              <a:gd name="T105" fmla="*/ 2147483647 h 4763"/>
              <a:gd name="T106" fmla="*/ 2147483647 w 4764"/>
              <a:gd name="T107" fmla="*/ 2147483647 h 4763"/>
              <a:gd name="T108" fmla="*/ 2147483647 w 4764"/>
              <a:gd name="T109" fmla="*/ 2147483647 h 4763"/>
              <a:gd name="T110" fmla="*/ 2147483647 w 4764"/>
              <a:gd name="T111" fmla="*/ 2147483647 h 4763"/>
              <a:gd name="T112" fmla="*/ 2147483647 w 4764"/>
              <a:gd name="T113" fmla="*/ 2147483647 h 4763"/>
              <a:gd name="T114" fmla="*/ 2147483647 w 4764"/>
              <a:gd name="T115" fmla="*/ 2147483647 h 4763"/>
              <a:gd name="T116" fmla="*/ 2147483647 w 4764"/>
              <a:gd name="T117" fmla="*/ 2147483647 h 4763"/>
              <a:gd name="T118" fmla="*/ 2147483647 w 4764"/>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764"/>
              <a:gd name="T181" fmla="*/ 0 h 4763"/>
              <a:gd name="T182" fmla="*/ 4764 w 4764"/>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764" h="4763">
                <a:moveTo>
                  <a:pt x="3577" y="2413"/>
                </a:moveTo>
                <a:lnTo>
                  <a:pt x="3577" y="2413"/>
                </a:lnTo>
                <a:lnTo>
                  <a:pt x="3574" y="2367"/>
                </a:lnTo>
                <a:lnTo>
                  <a:pt x="3571" y="2321"/>
                </a:lnTo>
                <a:lnTo>
                  <a:pt x="3564" y="2276"/>
                </a:lnTo>
                <a:lnTo>
                  <a:pt x="3557" y="2232"/>
                </a:lnTo>
                <a:lnTo>
                  <a:pt x="3548" y="2187"/>
                </a:lnTo>
                <a:lnTo>
                  <a:pt x="3538" y="2143"/>
                </a:lnTo>
                <a:lnTo>
                  <a:pt x="3526" y="2101"/>
                </a:lnTo>
                <a:lnTo>
                  <a:pt x="3512" y="2059"/>
                </a:lnTo>
                <a:lnTo>
                  <a:pt x="3497" y="2018"/>
                </a:lnTo>
                <a:lnTo>
                  <a:pt x="3481" y="1977"/>
                </a:lnTo>
                <a:lnTo>
                  <a:pt x="3462" y="1936"/>
                </a:lnTo>
                <a:lnTo>
                  <a:pt x="3444" y="1897"/>
                </a:lnTo>
                <a:lnTo>
                  <a:pt x="3423" y="1859"/>
                </a:lnTo>
                <a:lnTo>
                  <a:pt x="3400" y="1821"/>
                </a:lnTo>
                <a:lnTo>
                  <a:pt x="3377" y="1784"/>
                </a:lnTo>
                <a:lnTo>
                  <a:pt x="3353" y="1748"/>
                </a:lnTo>
                <a:lnTo>
                  <a:pt x="3327" y="1713"/>
                </a:lnTo>
                <a:lnTo>
                  <a:pt x="3299" y="1680"/>
                </a:lnTo>
                <a:lnTo>
                  <a:pt x="3271" y="1646"/>
                </a:lnTo>
                <a:lnTo>
                  <a:pt x="3242" y="1615"/>
                </a:lnTo>
                <a:lnTo>
                  <a:pt x="3211" y="1584"/>
                </a:lnTo>
                <a:lnTo>
                  <a:pt x="3180" y="1554"/>
                </a:lnTo>
                <a:lnTo>
                  <a:pt x="3148" y="1526"/>
                </a:lnTo>
                <a:lnTo>
                  <a:pt x="3114" y="1498"/>
                </a:lnTo>
                <a:lnTo>
                  <a:pt x="3079" y="1472"/>
                </a:lnTo>
                <a:lnTo>
                  <a:pt x="3043" y="1447"/>
                </a:lnTo>
                <a:lnTo>
                  <a:pt x="3007" y="1424"/>
                </a:lnTo>
                <a:lnTo>
                  <a:pt x="2970" y="1401"/>
                </a:lnTo>
                <a:lnTo>
                  <a:pt x="2932" y="1380"/>
                </a:lnTo>
                <a:lnTo>
                  <a:pt x="2893" y="1360"/>
                </a:lnTo>
                <a:lnTo>
                  <a:pt x="2853" y="1341"/>
                </a:lnTo>
                <a:lnTo>
                  <a:pt x="2812" y="1324"/>
                </a:lnTo>
                <a:lnTo>
                  <a:pt x="2849" y="1232"/>
                </a:lnTo>
                <a:lnTo>
                  <a:pt x="2888" y="1248"/>
                </a:lnTo>
                <a:lnTo>
                  <a:pt x="2925" y="1266"/>
                </a:lnTo>
                <a:lnTo>
                  <a:pt x="2964" y="1284"/>
                </a:lnTo>
                <a:lnTo>
                  <a:pt x="3000" y="1304"/>
                </a:lnTo>
                <a:lnTo>
                  <a:pt x="3036" y="1324"/>
                </a:lnTo>
                <a:lnTo>
                  <a:pt x="3072" y="1346"/>
                </a:lnTo>
                <a:lnTo>
                  <a:pt x="3107" y="1370"/>
                </a:lnTo>
                <a:lnTo>
                  <a:pt x="3140" y="1394"/>
                </a:lnTo>
                <a:lnTo>
                  <a:pt x="3173" y="1419"/>
                </a:lnTo>
                <a:lnTo>
                  <a:pt x="3205" y="1445"/>
                </a:lnTo>
                <a:lnTo>
                  <a:pt x="3237" y="1472"/>
                </a:lnTo>
                <a:lnTo>
                  <a:pt x="3267" y="1499"/>
                </a:lnTo>
                <a:lnTo>
                  <a:pt x="3297" y="1529"/>
                </a:lnTo>
                <a:lnTo>
                  <a:pt x="3326" y="1559"/>
                </a:lnTo>
                <a:lnTo>
                  <a:pt x="3353" y="1589"/>
                </a:lnTo>
                <a:lnTo>
                  <a:pt x="3380" y="1621"/>
                </a:lnTo>
                <a:lnTo>
                  <a:pt x="3406" y="1654"/>
                </a:lnTo>
                <a:lnTo>
                  <a:pt x="3430" y="1687"/>
                </a:lnTo>
                <a:lnTo>
                  <a:pt x="3455" y="1721"/>
                </a:lnTo>
                <a:lnTo>
                  <a:pt x="3477" y="1756"/>
                </a:lnTo>
                <a:lnTo>
                  <a:pt x="3498" y="1792"/>
                </a:lnTo>
                <a:lnTo>
                  <a:pt x="3520" y="1828"/>
                </a:lnTo>
                <a:lnTo>
                  <a:pt x="3538" y="1865"/>
                </a:lnTo>
                <a:lnTo>
                  <a:pt x="3557" y="1902"/>
                </a:lnTo>
                <a:lnTo>
                  <a:pt x="3573" y="1941"/>
                </a:lnTo>
                <a:lnTo>
                  <a:pt x="3589" y="1979"/>
                </a:lnTo>
                <a:lnTo>
                  <a:pt x="3604" y="2019"/>
                </a:lnTo>
                <a:lnTo>
                  <a:pt x="3617" y="2060"/>
                </a:lnTo>
                <a:lnTo>
                  <a:pt x="3629" y="2101"/>
                </a:lnTo>
                <a:lnTo>
                  <a:pt x="3640" y="2142"/>
                </a:lnTo>
                <a:lnTo>
                  <a:pt x="3649" y="2183"/>
                </a:lnTo>
                <a:lnTo>
                  <a:pt x="3658" y="2225"/>
                </a:lnTo>
                <a:lnTo>
                  <a:pt x="4118" y="2523"/>
                </a:lnTo>
                <a:lnTo>
                  <a:pt x="4563" y="2270"/>
                </a:lnTo>
                <a:lnTo>
                  <a:pt x="4560" y="2223"/>
                </a:lnTo>
                <a:lnTo>
                  <a:pt x="4556" y="2176"/>
                </a:lnTo>
                <a:lnTo>
                  <a:pt x="4551" y="2130"/>
                </a:lnTo>
                <a:lnTo>
                  <a:pt x="4546" y="2084"/>
                </a:lnTo>
                <a:lnTo>
                  <a:pt x="4539" y="2036"/>
                </a:lnTo>
                <a:lnTo>
                  <a:pt x="4532" y="1992"/>
                </a:lnTo>
                <a:lnTo>
                  <a:pt x="4524" y="1946"/>
                </a:lnTo>
                <a:lnTo>
                  <a:pt x="4514" y="1901"/>
                </a:lnTo>
                <a:lnTo>
                  <a:pt x="4504" y="1856"/>
                </a:lnTo>
                <a:lnTo>
                  <a:pt x="4493" y="1811"/>
                </a:lnTo>
                <a:lnTo>
                  <a:pt x="4481" y="1767"/>
                </a:lnTo>
                <a:lnTo>
                  <a:pt x="4468" y="1723"/>
                </a:lnTo>
                <a:lnTo>
                  <a:pt x="4454" y="1680"/>
                </a:lnTo>
                <a:lnTo>
                  <a:pt x="4440" y="1637"/>
                </a:lnTo>
                <a:lnTo>
                  <a:pt x="4425" y="1595"/>
                </a:lnTo>
                <a:lnTo>
                  <a:pt x="4407" y="1553"/>
                </a:lnTo>
                <a:lnTo>
                  <a:pt x="4391" y="1511"/>
                </a:lnTo>
                <a:lnTo>
                  <a:pt x="4372" y="1470"/>
                </a:lnTo>
                <a:lnTo>
                  <a:pt x="4354" y="1429"/>
                </a:lnTo>
                <a:lnTo>
                  <a:pt x="4334" y="1389"/>
                </a:lnTo>
                <a:lnTo>
                  <a:pt x="4314" y="1349"/>
                </a:lnTo>
                <a:lnTo>
                  <a:pt x="4293" y="1309"/>
                </a:lnTo>
                <a:lnTo>
                  <a:pt x="4270" y="1271"/>
                </a:lnTo>
                <a:lnTo>
                  <a:pt x="4247" y="1232"/>
                </a:lnTo>
                <a:lnTo>
                  <a:pt x="4224" y="1194"/>
                </a:lnTo>
                <a:lnTo>
                  <a:pt x="4200" y="1156"/>
                </a:lnTo>
                <a:lnTo>
                  <a:pt x="4175" y="1119"/>
                </a:lnTo>
                <a:lnTo>
                  <a:pt x="4149" y="1083"/>
                </a:lnTo>
                <a:lnTo>
                  <a:pt x="4123" y="1047"/>
                </a:lnTo>
                <a:lnTo>
                  <a:pt x="4095" y="1012"/>
                </a:lnTo>
                <a:lnTo>
                  <a:pt x="4068" y="977"/>
                </a:lnTo>
                <a:lnTo>
                  <a:pt x="4039" y="944"/>
                </a:lnTo>
                <a:lnTo>
                  <a:pt x="4009" y="910"/>
                </a:lnTo>
                <a:lnTo>
                  <a:pt x="3980" y="877"/>
                </a:lnTo>
                <a:lnTo>
                  <a:pt x="3950" y="844"/>
                </a:lnTo>
                <a:lnTo>
                  <a:pt x="3919" y="813"/>
                </a:lnTo>
                <a:lnTo>
                  <a:pt x="3886" y="782"/>
                </a:lnTo>
                <a:lnTo>
                  <a:pt x="3854" y="752"/>
                </a:lnTo>
                <a:lnTo>
                  <a:pt x="3820" y="722"/>
                </a:lnTo>
                <a:lnTo>
                  <a:pt x="3787" y="693"/>
                </a:lnTo>
                <a:lnTo>
                  <a:pt x="3753" y="665"/>
                </a:lnTo>
                <a:lnTo>
                  <a:pt x="3718" y="637"/>
                </a:lnTo>
                <a:lnTo>
                  <a:pt x="3684" y="610"/>
                </a:lnTo>
                <a:lnTo>
                  <a:pt x="3648" y="583"/>
                </a:lnTo>
                <a:lnTo>
                  <a:pt x="3610" y="558"/>
                </a:lnTo>
                <a:lnTo>
                  <a:pt x="3574" y="533"/>
                </a:lnTo>
                <a:lnTo>
                  <a:pt x="3536" y="509"/>
                </a:lnTo>
                <a:lnTo>
                  <a:pt x="3498" y="486"/>
                </a:lnTo>
                <a:lnTo>
                  <a:pt x="3460" y="462"/>
                </a:lnTo>
                <a:lnTo>
                  <a:pt x="3420" y="441"/>
                </a:lnTo>
                <a:lnTo>
                  <a:pt x="3382" y="420"/>
                </a:lnTo>
                <a:lnTo>
                  <a:pt x="3341" y="400"/>
                </a:lnTo>
                <a:lnTo>
                  <a:pt x="3301" y="380"/>
                </a:lnTo>
                <a:lnTo>
                  <a:pt x="3260" y="362"/>
                </a:lnTo>
                <a:lnTo>
                  <a:pt x="3219" y="344"/>
                </a:lnTo>
                <a:lnTo>
                  <a:pt x="3176" y="327"/>
                </a:lnTo>
                <a:lnTo>
                  <a:pt x="3134" y="311"/>
                </a:lnTo>
                <a:lnTo>
                  <a:pt x="3092" y="295"/>
                </a:lnTo>
                <a:lnTo>
                  <a:pt x="3048" y="281"/>
                </a:lnTo>
                <a:lnTo>
                  <a:pt x="3005" y="267"/>
                </a:lnTo>
                <a:lnTo>
                  <a:pt x="2961" y="255"/>
                </a:lnTo>
                <a:lnTo>
                  <a:pt x="2918" y="242"/>
                </a:lnTo>
                <a:lnTo>
                  <a:pt x="2873" y="231"/>
                </a:lnTo>
                <a:lnTo>
                  <a:pt x="2828" y="221"/>
                </a:lnTo>
                <a:lnTo>
                  <a:pt x="2869" y="27"/>
                </a:lnTo>
                <a:lnTo>
                  <a:pt x="2922" y="39"/>
                </a:lnTo>
                <a:lnTo>
                  <a:pt x="2975" y="52"/>
                </a:lnTo>
                <a:lnTo>
                  <a:pt x="3026" y="66"/>
                </a:lnTo>
                <a:lnTo>
                  <a:pt x="3077" y="81"/>
                </a:lnTo>
                <a:lnTo>
                  <a:pt x="3128" y="97"/>
                </a:lnTo>
                <a:lnTo>
                  <a:pt x="3178" y="113"/>
                </a:lnTo>
                <a:lnTo>
                  <a:pt x="3227" y="132"/>
                </a:lnTo>
                <a:lnTo>
                  <a:pt x="3276" y="150"/>
                </a:lnTo>
                <a:lnTo>
                  <a:pt x="3324" y="170"/>
                </a:lnTo>
                <a:lnTo>
                  <a:pt x="3372" y="191"/>
                </a:lnTo>
                <a:lnTo>
                  <a:pt x="3418" y="214"/>
                </a:lnTo>
                <a:lnTo>
                  <a:pt x="3464" y="236"/>
                </a:lnTo>
                <a:lnTo>
                  <a:pt x="3510" y="260"/>
                </a:lnTo>
                <a:lnTo>
                  <a:pt x="3554" y="285"/>
                </a:lnTo>
                <a:lnTo>
                  <a:pt x="3598" y="311"/>
                </a:lnTo>
                <a:lnTo>
                  <a:pt x="3641" y="337"/>
                </a:lnTo>
                <a:lnTo>
                  <a:pt x="3684" y="364"/>
                </a:lnTo>
                <a:lnTo>
                  <a:pt x="3726" y="392"/>
                </a:lnTo>
                <a:lnTo>
                  <a:pt x="3767" y="421"/>
                </a:lnTo>
                <a:lnTo>
                  <a:pt x="3808" y="451"/>
                </a:lnTo>
                <a:lnTo>
                  <a:pt x="3848" y="481"/>
                </a:lnTo>
                <a:lnTo>
                  <a:pt x="3886" y="513"/>
                </a:lnTo>
                <a:lnTo>
                  <a:pt x="3925" y="546"/>
                </a:lnTo>
                <a:lnTo>
                  <a:pt x="3962" y="578"/>
                </a:lnTo>
                <a:lnTo>
                  <a:pt x="3999" y="612"/>
                </a:lnTo>
                <a:lnTo>
                  <a:pt x="4035" y="647"/>
                </a:lnTo>
                <a:lnTo>
                  <a:pt x="4070" y="681"/>
                </a:lnTo>
                <a:lnTo>
                  <a:pt x="4105" y="717"/>
                </a:lnTo>
                <a:lnTo>
                  <a:pt x="4139" y="755"/>
                </a:lnTo>
                <a:lnTo>
                  <a:pt x="4171" y="792"/>
                </a:lnTo>
                <a:lnTo>
                  <a:pt x="4203" y="831"/>
                </a:lnTo>
                <a:lnTo>
                  <a:pt x="4234" y="869"/>
                </a:lnTo>
                <a:lnTo>
                  <a:pt x="4265" y="908"/>
                </a:lnTo>
                <a:lnTo>
                  <a:pt x="4295" y="949"/>
                </a:lnTo>
                <a:lnTo>
                  <a:pt x="4324" y="988"/>
                </a:lnTo>
                <a:lnTo>
                  <a:pt x="4351" y="1031"/>
                </a:lnTo>
                <a:lnTo>
                  <a:pt x="4379" y="1072"/>
                </a:lnTo>
                <a:lnTo>
                  <a:pt x="4405" y="1115"/>
                </a:lnTo>
                <a:lnTo>
                  <a:pt x="4431" y="1157"/>
                </a:lnTo>
                <a:lnTo>
                  <a:pt x="4456" y="1201"/>
                </a:lnTo>
                <a:lnTo>
                  <a:pt x="4479" y="1246"/>
                </a:lnTo>
                <a:lnTo>
                  <a:pt x="4502" y="1291"/>
                </a:lnTo>
                <a:lnTo>
                  <a:pt x="4523" y="1335"/>
                </a:lnTo>
                <a:lnTo>
                  <a:pt x="4544" y="1381"/>
                </a:lnTo>
                <a:lnTo>
                  <a:pt x="4564" y="1427"/>
                </a:lnTo>
                <a:lnTo>
                  <a:pt x="4584" y="1475"/>
                </a:lnTo>
                <a:lnTo>
                  <a:pt x="4602" y="1522"/>
                </a:lnTo>
                <a:lnTo>
                  <a:pt x="4619" y="1569"/>
                </a:lnTo>
                <a:lnTo>
                  <a:pt x="4636" y="1618"/>
                </a:lnTo>
                <a:lnTo>
                  <a:pt x="4651" y="1666"/>
                </a:lnTo>
                <a:lnTo>
                  <a:pt x="4666" y="1716"/>
                </a:lnTo>
                <a:lnTo>
                  <a:pt x="4679" y="1764"/>
                </a:lnTo>
                <a:lnTo>
                  <a:pt x="4692" y="1814"/>
                </a:lnTo>
                <a:lnTo>
                  <a:pt x="4703" y="1865"/>
                </a:lnTo>
                <a:lnTo>
                  <a:pt x="4714" y="1915"/>
                </a:lnTo>
                <a:lnTo>
                  <a:pt x="4723" y="1966"/>
                </a:lnTo>
                <a:lnTo>
                  <a:pt x="4732" y="2018"/>
                </a:lnTo>
                <a:lnTo>
                  <a:pt x="4739" y="2069"/>
                </a:lnTo>
                <a:lnTo>
                  <a:pt x="4747" y="2121"/>
                </a:lnTo>
                <a:lnTo>
                  <a:pt x="4752" y="2173"/>
                </a:lnTo>
                <a:lnTo>
                  <a:pt x="4757" y="2225"/>
                </a:lnTo>
                <a:lnTo>
                  <a:pt x="4760" y="2279"/>
                </a:lnTo>
                <a:lnTo>
                  <a:pt x="4763" y="2331"/>
                </a:lnTo>
                <a:lnTo>
                  <a:pt x="4764" y="2385"/>
                </a:lnTo>
                <a:lnTo>
                  <a:pt x="4111" y="2754"/>
                </a:lnTo>
                <a:lnTo>
                  <a:pt x="3577" y="2413"/>
                </a:lnTo>
                <a:close/>
                <a:moveTo>
                  <a:pt x="2351" y="3574"/>
                </a:moveTo>
                <a:lnTo>
                  <a:pt x="2351" y="3574"/>
                </a:lnTo>
                <a:lnTo>
                  <a:pt x="2397" y="3572"/>
                </a:lnTo>
                <a:lnTo>
                  <a:pt x="2443" y="3568"/>
                </a:lnTo>
                <a:lnTo>
                  <a:pt x="2488" y="3563"/>
                </a:lnTo>
                <a:lnTo>
                  <a:pt x="2532" y="3556"/>
                </a:lnTo>
                <a:lnTo>
                  <a:pt x="2577" y="3547"/>
                </a:lnTo>
                <a:lnTo>
                  <a:pt x="2621" y="3536"/>
                </a:lnTo>
                <a:lnTo>
                  <a:pt x="2663" y="3523"/>
                </a:lnTo>
                <a:lnTo>
                  <a:pt x="2705" y="3511"/>
                </a:lnTo>
                <a:lnTo>
                  <a:pt x="2748" y="3495"/>
                </a:lnTo>
                <a:lnTo>
                  <a:pt x="2787" y="3479"/>
                </a:lnTo>
                <a:lnTo>
                  <a:pt x="2828" y="3461"/>
                </a:lnTo>
                <a:lnTo>
                  <a:pt x="2867" y="3441"/>
                </a:lnTo>
                <a:lnTo>
                  <a:pt x="2905" y="3422"/>
                </a:lnTo>
                <a:lnTo>
                  <a:pt x="2943" y="3399"/>
                </a:lnTo>
                <a:lnTo>
                  <a:pt x="2980" y="3376"/>
                </a:lnTo>
                <a:lnTo>
                  <a:pt x="3016" y="3351"/>
                </a:lnTo>
                <a:lnTo>
                  <a:pt x="3051" y="3325"/>
                </a:lnTo>
                <a:lnTo>
                  <a:pt x="3084" y="3298"/>
                </a:lnTo>
                <a:lnTo>
                  <a:pt x="3118" y="3270"/>
                </a:lnTo>
                <a:lnTo>
                  <a:pt x="3149" y="3240"/>
                </a:lnTo>
                <a:lnTo>
                  <a:pt x="3180" y="3210"/>
                </a:lnTo>
                <a:lnTo>
                  <a:pt x="3210" y="3179"/>
                </a:lnTo>
                <a:lnTo>
                  <a:pt x="3239" y="3145"/>
                </a:lnTo>
                <a:lnTo>
                  <a:pt x="3266" y="3112"/>
                </a:lnTo>
                <a:lnTo>
                  <a:pt x="3292" y="3077"/>
                </a:lnTo>
                <a:lnTo>
                  <a:pt x="3317" y="3042"/>
                </a:lnTo>
                <a:lnTo>
                  <a:pt x="3341" y="3006"/>
                </a:lnTo>
                <a:lnTo>
                  <a:pt x="3363" y="2968"/>
                </a:lnTo>
                <a:lnTo>
                  <a:pt x="3384" y="2930"/>
                </a:lnTo>
                <a:lnTo>
                  <a:pt x="3404" y="2891"/>
                </a:lnTo>
                <a:lnTo>
                  <a:pt x="3423" y="2851"/>
                </a:lnTo>
                <a:lnTo>
                  <a:pt x="3440" y="2811"/>
                </a:lnTo>
                <a:lnTo>
                  <a:pt x="3532" y="2847"/>
                </a:lnTo>
                <a:lnTo>
                  <a:pt x="3516" y="2886"/>
                </a:lnTo>
                <a:lnTo>
                  <a:pt x="3498" y="2924"/>
                </a:lnTo>
                <a:lnTo>
                  <a:pt x="3480" y="2961"/>
                </a:lnTo>
                <a:lnTo>
                  <a:pt x="3460" y="2999"/>
                </a:lnTo>
                <a:lnTo>
                  <a:pt x="3440" y="3035"/>
                </a:lnTo>
                <a:lnTo>
                  <a:pt x="3418" y="3070"/>
                </a:lnTo>
                <a:lnTo>
                  <a:pt x="3395" y="3104"/>
                </a:lnTo>
                <a:lnTo>
                  <a:pt x="3370" y="3139"/>
                </a:lnTo>
                <a:lnTo>
                  <a:pt x="3345" y="3172"/>
                </a:lnTo>
                <a:lnTo>
                  <a:pt x="3319" y="3204"/>
                </a:lnTo>
                <a:lnTo>
                  <a:pt x="3292" y="3235"/>
                </a:lnTo>
                <a:lnTo>
                  <a:pt x="3265" y="3266"/>
                </a:lnTo>
                <a:lnTo>
                  <a:pt x="3236" y="3296"/>
                </a:lnTo>
                <a:lnTo>
                  <a:pt x="3206" y="3325"/>
                </a:lnTo>
                <a:lnTo>
                  <a:pt x="3175" y="3352"/>
                </a:lnTo>
                <a:lnTo>
                  <a:pt x="3143" y="3378"/>
                </a:lnTo>
                <a:lnTo>
                  <a:pt x="3111" y="3404"/>
                </a:lnTo>
                <a:lnTo>
                  <a:pt x="3077" y="3429"/>
                </a:lnTo>
                <a:lnTo>
                  <a:pt x="3043" y="3453"/>
                </a:lnTo>
                <a:lnTo>
                  <a:pt x="3009" y="3475"/>
                </a:lnTo>
                <a:lnTo>
                  <a:pt x="2973" y="3497"/>
                </a:lnTo>
                <a:lnTo>
                  <a:pt x="2936" y="3517"/>
                </a:lnTo>
                <a:lnTo>
                  <a:pt x="2899" y="3537"/>
                </a:lnTo>
                <a:lnTo>
                  <a:pt x="2862" y="3555"/>
                </a:lnTo>
                <a:lnTo>
                  <a:pt x="2823" y="3572"/>
                </a:lnTo>
                <a:lnTo>
                  <a:pt x="2785" y="3588"/>
                </a:lnTo>
                <a:lnTo>
                  <a:pt x="2745" y="3602"/>
                </a:lnTo>
                <a:lnTo>
                  <a:pt x="2704" y="3615"/>
                </a:lnTo>
                <a:lnTo>
                  <a:pt x="2664" y="3628"/>
                </a:lnTo>
                <a:lnTo>
                  <a:pt x="2622" y="3638"/>
                </a:lnTo>
                <a:lnTo>
                  <a:pt x="2581" y="3648"/>
                </a:lnTo>
                <a:lnTo>
                  <a:pt x="2539" y="3655"/>
                </a:lnTo>
                <a:lnTo>
                  <a:pt x="2242" y="4116"/>
                </a:lnTo>
                <a:lnTo>
                  <a:pt x="2494" y="4560"/>
                </a:lnTo>
                <a:lnTo>
                  <a:pt x="2541" y="4558"/>
                </a:lnTo>
                <a:lnTo>
                  <a:pt x="2588" y="4554"/>
                </a:lnTo>
                <a:lnTo>
                  <a:pt x="2634" y="4550"/>
                </a:lnTo>
                <a:lnTo>
                  <a:pt x="2682" y="4544"/>
                </a:lnTo>
                <a:lnTo>
                  <a:pt x="2728" y="4538"/>
                </a:lnTo>
                <a:lnTo>
                  <a:pt x="2774" y="4531"/>
                </a:lnTo>
                <a:lnTo>
                  <a:pt x="2818" y="4522"/>
                </a:lnTo>
                <a:lnTo>
                  <a:pt x="2863" y="4513"/>
                </a:lnTo>
                <a:lnTo>
                  <a:pt x="2908" y="4503"/>
                </a:lnTo>
                <a:lnTo>
                  <a:pt x="2953" y="4492"/>
                </a:lnTo>
                <a:lnTo>
                  <a:pt x="2997" y="4480"/>
                </a:lnTo>
                <a:lnTo>
                  <a:pt x="3041" y="4467"/>
                </a:lnTo>
                <a:lnTo>
                  <a:pt x="3084" y="4452"/>
                </a:lnTo>
                <a:lnTo>
                  <a:pt x="3127" y="4439"/>
                </a:lnTo>
                <a:lnTo>
                  <a:pt x="3170" y="4422"/>
                </a:lnTo>
                <a:lnTo>
                  <a:pt x="3211" y="4406"/>
                </a:lnTo>
                <a:lnTo>
                  <a:pt x="3253" y="4389"/>
                </a:lnTo>
                <a:lnTo>
                  <a:pt x="3295" y="4371"/>
                </a:lnTo>
                <a:lnTo>
                  <a:pt x="3336" y="4351"/>
                </a:lnTo>
                <a:lnTo>
                  <a:pt x="3375" y="4333"/>
                </a:lnTo>
                <a:lnTo>
                  <a:pt x="3415" y="4312"/>
                </a:lnTo>
                <a:lnTo>
                  <a:pt x="3455" y="4291"/>
                </a:lnTo>
                <a:lnTo>
                  <a:pt x="3495" y="4268"/>
                </a:lnTo>
                <a:lnTo>
                  <a:pt x="3532" y="4246"/>
                </a:lnTo>
                <a:lnTo>
                  <a:pt x="3571" y="4222"/>
                </a:lnTo>
                <a:lnTo>
                  <a:pt x="3608" y="4199"/>
                </a:lnTo>
                <a:lnTo>
                  <a:pt x="3645" y="4174"/>
                </a:lnTo>
                <a:lnTo>
                  <a:pt x="3681" y="4148"/>
                </a:lnTo>
                <a:lnTo>
                  <a:pt x="3717" y="4121"/>
                </a:lnTo>
                <a:lnTo>
                  <a:pt x="3752" y="4094"/>
                </a:lnTo>
                <a:lnTo>
                  <a:pt x="3787" y="4066"/>
                </a:lnTo>
                <a:lnTo>
                  <a:pt x="3820" y="4037"/>
                </a:lnTo>
                <a:lnTo>
                  <a:pt x="3854" y="4008"/>
                </a:lnTo>
                <a:lnTo>
                  <a:pt x="3888" y="3978"/>
                </a:lnTo>
                <a:lnTo>
                  <a:pt x="3920" y="3947"/>
                </a:lnTo>
                <a:lnTo>
                  <a:pt x="3951" y="3916"/>
                </a:lnTo>
                <a:lnTo>
                  <a:pt x="3982" y="3885"/>
                </a:lnTo>
                <a:lnTo>
                  <a:pt x="4012" y="3853"/>
                </a:lnTo>
                <a:lnTo>
                  <a:pt x="4042" y="3819"/>
                </a:lnTo>
                <a:lnTo>
                  <a:pt x="4072" y="3786"/>
                </a:lnTo>
                <a:lnTo>
                  <a:pt x="4100" y="3752"/>
                </a:lnTo>
                <a:lnTo>
                  <a:pt x="4127" y="3717"/>
                </a:lnTo>
                <a:lnTo>
                  <a:pt x="4155" y="3681"/>
                </a:lnTo>
                <a:lnTo>
                  <a:pt x="4181" y="3645"/>
                </a:lnTo>
                <a:lnTo>
                  <a:pt x="4206" y="3609"/>
                </a:lnTo>
                <a:lnTo>
                  <a:pt x="4231" y="3572"/>
                </a:lnTo>
                <a:lnTo>
                  <a:pt x="4256" y="3535"/>
                </a:lnTo>
                <a:lnTo>
                  <a:pt x="4279" y="3496"/>
                </a:lnTo>
                <a:lnTo>
                  <a:pt x="4302" y="3458"/>
                </a:lnTo>
                <a:lnTo>
                  <a:pt x="4323" y="3419"/>
                </a:lnTo>
                <a:lnTo>
                  <a:pt x="4344" y="3379"/>
                </a:lnTo>
                <a:lnTo>
                  <a:pt x="4365" y="3339"/>
                </a:lnTo>
                <a:lnTo>
                  <a:pt x="4384" y="3300"/>
                </a:lnTo>
                <a:lnTo>
                  <a:pt x="4402" y="3259"/>
                </a:lnTo>
                <a:lnTo>
                  <a:pt x="4421" y="3216"/>
                </a:lnTo>
                <a:lnTo>
                  <a:pt x="4437" y="3175"/>
                </a:lnTo>
                <a:lnTo>
                  <a:pt x="4453" y="3133"/>
                </a:lnTo>
                <a:lnTo>
                  <a:pt x="4469" y="3091"/>
                </a:lnTo>
                <a:lnTo>
                  <a:pt x="4483" y="3047"/>
                </a:lnTo>
                <a:lnTo>
                  <a:pt x="4497" y="3004"/>
                </a:lnTo>
                <a:lnTo>
                  <a:pt x="4509" y="2960"/>
                </a:lnTo>
                <a:lnTo>
                  <a:pt x="4522" y="2915"/>
                </a:lnTo>
                <a:lnTo>
                  <a:pt x="4533" y="2871"/>
                </a:lnTo>
                <a:lnTo>
                  <a:pt x="4543" y="2826"/>
                </a:lnTo>
                <a:lnTo>
                  <a:pt x="4737" y="2868"/>
                </a:lnTo>
                <a:lnTo>
                  <a:pt x="4725" y="2920"/>
                </a:lnTo>
                <a:lnTo>
                  <a:pt x="4713" y="2973"/>
                </a:lnTo>
                <a:lnTo>
                  <a:pt x="4698" y="3025"/>
                </a:lnTo>
                <a:lnTo>
                  <a:pt x="4683" y="3076"/>
                </a:lnTo>
                <a:lnTo>
                  <a:pt x="4667" y="3127"/>
                </a:lnTo>
                <a:lnTo>
                  <a:pt x="4651" y="3177"/>
                </a:lnTo>
                <a:lnTo>
                  <a:pt x="4632" y="3225"/>
                </a:lnTo>
                <a:lnTo>
                  <a:pt x="4614" y="3275"/>
                </a:lnTo>
                <a:lnTo>
                  <a:pt x="4594" y="3322"/>
                </a:lnTo>
                <a:lnTo>
                  <a:pt x="4573" y="3369"/>
                </a:lnTo>
                <a:lnTo>
                  <a:pt x="4550" y="3417"/>
                </a:lnTo>
                <a:lnTo>
                  <a:pt x="4528" y="3463"/>
                </a:lnTo>
                <a:lnTo>
                  <a:pt x="4504" y="3507"/>
                </a:lnTo>
                <a:lnTo>
                  <a:pt x="4479" y="3552"/>
                </a:lnTo>
                <a:lnTo>
                  <a:pt x="4453" y="3597"/>
                </a:lnTo>
                <a:lnTo>
                  <a:pt x="4427" y="3640"/>
                </a:lnTo>
                <a:lnTo>
                  <a:pt x="4400" y="3683"/>
                </a:lnTo>
                <a:lnTo>
                  <a:pt x="4372" y="3725"/>
                </a:lnTo>
                <a:lnTo>
                  <a:pt x="4343" y="3766"/>
                </a:lnTo>
                <a:lnTo>
                  <a:pt x="4313" y="3806"/>
                </a:lnTo>
                <a:lnTo>
                  <a:pt x="4283" y="3845"/>
                </a:lnTo>
                <a:lnTo>
                  <a:pt x="4251" y="3885"/>
                </a:lnTo>
                <a:lnTo>
                  <a:pt x="4218" y="3924"/>
                </a:lnTo>
                <a:lnTo>
                  <a:pt x="4186" y="3961"/>
                </a:lnTo>
                <a:lnTo>
                  <a:pt x="4152" y="3997"/>
                </a:lnTo>
                <a:lnTo>
                  <a:pt x="4118" y="4033"/>
                </a:lnTo>
                <a:lnTo>
                  <a:pt x="4083" y="4069"/>
                </a:lnTo>
                <a:lnTo>
                  <a:pt x="4047" y="4104"/>
                </a:lnTo>
                <a:lnTo>
                  <a:pt x="4009" y="4138"/>
                </a:lnTo>
                <a:lnTo>
                  <a:pt x="3972" y="4170"/>
                </a:lnTo>
                <a:lnTo>
                  <a:pt x="3935" y="4202"/>
                </a:lnTo>
                <a:lnTo>
                  <a:pt x="3895" y="4233"/>
                </a:lnTo>
                <a:lnTo>
                  <a:pt x="3856" y="4264"/>
                </a:lnTo>
                <a:lnTo>
                  <a:pt x="3815" y="4293"/>
                </a:lnTo>
                <a:lnTo>
                  <a:pt x="3776" y="4323"/>
                </a:lnTo>
                <a:lnTo>
                  <a:pt x="3733" y="4350"/>
                </a:lnTo>
                <a:lnTo>
                  <a:pt x="3692" y="4378"/>
                </a:lnTo>
                <a:lnTo>
                  <a:pt x="3650" y="4404"/>
                </a:lnTo>
                <a:lnTo>
                  <a:pt x="3607" y="4429"/>
                </a:lnTo>
                <a:lnTo>
                  <a:pt x="3563" y="4453"/>
                </a:lnTo>
                <a:lnTo>
                  <a:pt x="3518" y="4477"/>
                </a:lnTo>
                <a:lnTo>
                  <a:pt x="3474" y="4499"/>
                </a:lnTo>
                <a:lnTo>
                  <a:pt x="3429" y="4522"/>
                </a:lnTo>
                <a:lnTo>
                  <a:pt x="3383" y="4543"/>
                </a:lnTo>
                <a:lnTo>
                  <a:pt x="3337" y="4563"/>
                </a:lnTo>
                <a:lnTo>
                  <a:pt x="3290" y="4581"/>
                </a:lnTo>
                <a:lnTo>
                  <a:pt x="3242" y="4600"/>
                </a:lnTo>
                <a:lnTo>
                  <a:pt x="3195" y="4618"/>
                </a:lnTo>
                <a:lnTo>
                  <a:pt x="3147" y="4634"/>
                </a:lnTo>
                <a:lnTo>
                  <a:pt x="3098" y="4650"/>
                </a:lnTo>
                <a:lnTo>
                  <a:pt x="3050" y="4664"/>
                </a:lnTo>
                <a:lnTo>
                  <a:pt x="3000" y="4677"/>
                </a:lnTo>
                <a:lnTo>
                  <a:pt x="2950" y="4690"/>
                </a:lnTo>
                <a:lnTo>
                  <a:pt x="2899" y="4702"/>
                </a:lnTo>
                <a:lnTo>
                  <a:pt x="2849" y="4712"/>
                </a:lnTo>
                <a:lnTo>
                  <a:pt x="2798" y="4722"/>
                </a:lnTo>
                <a:lnTo>
                  <a:pt x="2746" y="4731"/>
                </a:lnTo>
                <a:lnTo>
                  <a:pt x="2695" y="4738"/>
                </a:lnTo>
                <a:lnTo>
                  <a:pt x="2643" y="4744"/>
                </a:lnTo>
                <a:lnTo>
                  <a:pt x="2591" y="4751"/>
                </a:lnTo>
                <a:lnTo>
                  <a:pt x="2539" y="4754"/>
                </a:lnTo>
                <a:lnTo>
                  <a:pt x="2485" y="4758"/>
                </a:lnTo>
                <a:lnTo>
                  <a:pt x="2433" y="4761"/>
                </a:lnTo>
                <a:lnTo>
                  <a:pt x="2380" y="4763"/>
                </a:lnTo>
                <a:lnTo>
                  <a:pt x="2010" y="4110"/>
                </a:lnTo>
                <a:lnTo>
                  <a:pt x="2351" y="3574"/>
                </a:lnTo>
                <a:close/>
                <a:moveTo>
                  <a:pt x="1189" y="2350"/>
                </a:moveTo>
                <a:lnTo>
                  <a:pt x="1189" y="2350"/>
                </a:lnTo>
                <a:lnTo>
                  <a:pt x="1190" y="2396"/>
                </a:lnTo>
                <a:lnTo>
                  <a:pt x="1195" y="2442"/>
                </a:lnTo>
                <a:lnTo>
                  <a:pt x="1200" y="2487"/>
                </a:lnTo>
                <a:lnTo>
                  <a:pt x="1207" y="2531"/>
                </a:lnTo>
                <a:lnTo>
                  <a:pt x="1216" y="2575"/>
                </a:lnTo>
                <a:lnTo>
                  <a:pt x="1227" y="2618"/>
                </a:lnTo>
                <a:lnTo>
                  <a:pt x="1238" y="2662"/>
                </a:lnTo>
                <a:lnTo>
                  <a:pt x="1252" y="2704"/>
                </a:lnTo>
                <a:lnTo>
                  <a:pt x="1267" y="2745"/>
                </a:lnTo>
                <a:lnTo>
                  <a:pt x="1284" y="2786"/>
                </a:lnTo>
                <a:lnTo>
                  <a:pt x="1302" y="2826"/>
                </a:lnTo>
                <a:lnTo>
                  <a:pt x="1322" y="2866"/>
                </a:lnTo>
                <a:lnTo>
                  <a:pt x="1341" y="2904"/>
                </a:lnTo>
                <a:lnTo>
                  <a:pt x="1364" y="2942"/>
                </a:lnTo>
                <a:lnTo>
                  <a:pt x="1387" y="2979"/>
                </a:lnTo>
                <a:lnTo>
                  <a:pt x="1412" y="3014"/>
                </a:lnTo>
                <a:lnTo>
                  <a:pt x="1437" y="3050"/>
                </a:lnTo>
                <a:lnTo>
                  <a:pt x="1465" y="3083"/>
                </a:lnTo>
                <a:lnTo>
                  <a:pt x="1493" y="3116"/>
                </a:lnTo>
                <a:lnTo>
                  <a:pt x="1522" y="3148"/>
                </a:lnTo>
                <a:lnTo>
                  <a:pt x="1553" y="3179"/>
                </a:lnTo>
                <a:lnTo>
                  <a:pt x="1584" y="3209"/>
                </a:lnTo>
                <a:lnTo>
                  <a:pt x="1617" y="3237"/>
                </a:lnTo>
                <a:lnTo>
                  <a:pt x="1651" y="3265"/>
                </a:lnTo>
                <a:lnTo>
                  <a:pt x="1685" y="3291"/>
                </a:lnTo>
                <a:lnTo>
                  <a:pt x="1721" y="3316"/>
                </a:lnTo>
                <a:lnTo>
                  <a:pt x="1757" y="3339"/>
                </a:lnTo>
                <a:lnTo>
                  <a:pt x="1794" y="3362"/>
                </a:lnTo>
                <a:lnTo>
                  <a:pt x="1832" y="3383"/>
                </a:lnTo>
                <a:lnTo>
                  <a:pt x="1871" y="3403"/>
                </a:lnTo>
                <a:lnTo>
                  <a:pt x="1912" y="3422"/>
                </a:lnTo>
                <a:lnTo>
                  <a:pt x="1952" y="3438"/>
                </a:lnTo>
                <a:lnTo>
                  <a:pt x="1916" y="3531"/>
                </a:lnTo>
                <a:lnTo>
                  <a:pt x="1876" y="3515"/>
                </a:lnTo>
                <a:lnTo>
                  <a:pt x="1839" y="3497"/>
                </a:lnTo>
                <a:lnTo>
                  <a:pt x="1801" y="3479"/>
                </a:lnTo>
                <a:lnTo>
                  <a:pt x="1764" y="3459"/>
                </a:lnTo>
                <a:lnTo>
                  <a:pt x="1728" y="3438"/>
                </a:lnTo>
                <a:lnTo>
                  <a:pt x="1692" y="3417"/>
                </a:lnTo>
                <a:lnTo>
                  <a:pt x="1658" y="3393"/>
                </a:lnTo>
                <a:lnTo>
                  <a:pt x="1624" y="3369"/>
                </a:lnTo>
                <a:lnTo>
                  <a:pt x="1591" y="3344"/>
                </a:lnTo>
                <a:lnTo>
                  <a:pt x="1559" y="3318"/>
                </a:lnTo>
                <a:lnTo>
                  <a:pt x="1528" y="3291"/>
                </a:lnTo>
                <a:lnTo>
                  <a:pt x="1497" y="3262"/>
                </a:lnTo>
                <a:lnTo>
                  <a:pt x="1467" y="3234"/>
                </a:lnTo>
                <a:lnTo>
                  <a:pt x="1438" y="3204"/>
                </a:lnTo>
                <a:lnTo>
                  <a:pt x="1411" y="3173"/>
                </a:lnTo>
                <a:lnTo>
                  <a:pt x="1384" y="3142"/>
                </a:lnTo>
                <a:lnTo>
                  <a:pt x="1359" y="3109"/>
                </a:lnTo>
                <a:lnTo>
                  <a:pt x="1334" y="3076"/>
                </a:lnTo>
                <a:lnTo>
                  <a:pt x="1310" y="3042"/>
                </a:lnTo>
                <a:lnTo>
                  <a:pt x="1287" y="3007"/>
                </a:lnTo>
                <a:lnTo>
                  <a:pt x="1266" y="2971"/>
                </a:lnTo>
                <a:lnTo>
                  <a:pt x="1246" y="2935"/>
                </a:lnTo>
                <a:lnTo>
                  <a:pt x="1226" y="2898"/>
                </a:lnTo>
                <a:lnTo>
                  <a:pt x="1208" y="2861"/>
                </a:lnTo>
                <a:lnTo>
                  <a:pt x="1191" y="2822"/>
                </a:lnTo>
                <a:lnTo>
                  <a:pt x="1175" y="2782"/>
                </a:lnTo>
                <a:lnTo>
                  <a:pt x="1161" y="2743"/>
                </a:lnTo>
                <a:lnTo>
                  <a:pt x="1147" y="2703"/>
                </a:lnTo>
                <a:lnTo>
                  <a:pt x="1135" y="2662"/>
                </a:lnTo>
                <a:lnTo>
                  <a:pt x="1125" y="2621"/>
                </a:lnTo>
                <a:lnTo>
                  <a:pt x="1115" y="2579"/>
                </a:lnTo>
                <a:lnTo>
                  <a:pt x="1108" y="2536"/>
                </a:lnTo>
                <a:lnTo>
                  <a:pt x="646" y="2240"/>
                </a:lnTo>
                <a:lnTo>
                  <a:pt x="203" y="2492"/>
                </a:lnTo>
                <a:lnTo>
                  <a:pt x="205" y="2539"/>
                </a:lnTo>
                <a:lnTo>
                  <a:pt x="208" y="2586"/>
                </a:lnTo>
                <a:lnTo>
                  <a:pt x="213" y="2633"/>
                </a:lnTo>
                <a:lnTo>
                  <a:pt x="219" y="2679"/>
                </a:lnTo>
                <a:lnTo>
                  <a:pt x="225" y="2725"/>
                </a:lnTo>
                <a:lnTo>
                  <a:pt x="232" y="2771"/>
                </a:lnTo>
                <a:lnTo>
                  <a:pt x="241" y="2817"/>
                </a:lnTo>
                <a:lnTo>
                  <a:pt x="250" y="2862"/>
                </a:lnTo>
                <a:lnTo>
                  <a:pt x="260" y="2907"/>
                </a:lnTo>
                <a:lnTo>
                  <a:pt x="271" y="2952"/>
                </a:lnTo>
                <a:lnTo>
                  <a:pt x="283" y="2995"/>
                </a:lnTo>
                <a:lnTo>
                  <a:pt x="296" y="3039"/>
                </a:lnTo>
                <a:lnTo>
                  <a:pt x="310" y="3082"/>
                </a:lnTo>
                <a:lnTo>
                  <a:pt x="324" y="3126"/>
                </a:lnTo>
                <a:lnTo>
                  <a:pt x="341" y="3168"/>
                </a:lnTo>
                <a:lnTo>
                  <a:pt x="357" y="3210"/>
                </a:lnTo>
                <a:lnTo>
                  <a:pt x="374" y="3252"/>
                </a:lnTo>
                <a:lnTo>
                  <a:pt x="392" y="3293"/>
                </a:lnTo>
                <a:lnTo>
                  <a:pt x="410" y="3334"/>
                </a:lnTo>
                <a:lnTo>
                  <a:pt x="430" y="3374"/>
                </a:lnTo>
                <a:lnTo>
                  <a:pt x="451" y="3414"/>
                </a:lnTo>
                <a:lnTo>
                  <a:pt x="472" y="3454"/>
                </a:lnTo>
                <a:lnTo>
                  <a:pt x="494" y="3492"/>
                </a:lnTo>
                <a:lnTo>
                  <a:pt x="517" y="3531"/>
                </a:lnTo>
                <a:lnTo>
                  <a:pt x="541" y="3569"/>
                </a:lnTo>
                <a:lnTo>
                  <a:pt x="564" y="3607"/>
                </a:lnTo>
                <a:lnTo>
                  <a:pt x="589" y="3643"/>
                </a:lnTo>
                <a:lnTo>
                  <a:pt x="615" y="3680"/>
                </a:lnTo>
                <a:lnTo>
                  <a:pt x="641" y="3715"/>
                </a:lnTo>
                <a:lnTo>
                  <a:pt x="669" y="3751"/>
                </a:lnTo>
                <a:lnTo>
                  <a:pt x="697" y="3785"/>
                </a:lnTo>
                <a:lnTo>
                  <a:pt x="725" y="3819"/>
                </a:lnTo>
                <a:lnTo>
                  <a:pt x="755" y="3853"/>
                </a:lnTo>
                <a:lnTo>
                  <a:pt x="784" y="3885"/>
                </a:lnTo>
                <a:lnTo>
                  <a:pt x="814" y="3918"/>
                </a:lnTo>
                <a:lnTo>
                  <a:pt x="847" y="3950"/>
                </a:lnTo>
                <a:lnTo>
                  <a:pt x="878" y="3981"/>
                </a:lnTo>
                <a:lnTo>
                  <a:pt x="910" y="4011"/>
                </a:lnTo>
                <a:lnTo>
                  <a:pt x="944" y="4041"/>
                </a:lnTo>
                <a:lnTo>
                  <a:pt x="977" y="4069"/>
                </a:lnTo>
                <a:lnTo>
                  <a:pt x="1011" y="4098"/>
                </a:lnTo>
                <a:lnTo>
                  <a:pt x="1046" y="4125"/>
                </a:lnTo>
                <a:lnTo>
                  <a:pt x="1082" y="4153"/>
                </a:lnTo>
                <a:lnTo>
                  <a:pt x="1118" y="4179"/>
                </a:lnTo>
                <a:lnTo>
                  <a:pt x="1154" y="4205"/>
                </a:lnTo>
                <a:lnTo>
                  <a:pt x="1191" y="4230"/>
                </a:lnTo>
                <a:lnTo>
                  <a:pt x="1228" y="4253"/>
                </a:lnTo>
                <a:lnTo>
                  <a:pt x="1266" y="4277"/>
                </a:lnTo>
                <a:lnTo>
                  <a:pt x="1304" y="4299"/>
                </a:lnTo>
                <a:lnTo>
                  <a:pt x="1344" y="4322"/>
                </a:lnTo>
                <a:lnTo>
                  <a:pt x="1384" y="4343"/>
                </a:lnTo>
                <a:lnTo>
                  <a:pt x="1423" y="4363"/>
                </a:lnTo>
                <a:lnTo>
                  <a:pt x="1463" y="4383"/>
                </a:lnTo>
                <a:lnTo>
                  <a:pt x="1504" y="4401"/>
                </a:lnTo>
                <a:lnTo>
                  <a:pt x="1545" y="4419"/>
                </a:lnTo>
                <a:lnTo>
                  <a:pt x="1588" y="4436"/>
                </a:lnTo>
                <a:lnTo>
                  <a:pt x="1630" y="4452"/>
                </a:lnTo>
                <a:lnTo>
                  <a:pt x="1672" y="4467"/>
                </a:lnTo>
                <a:lnTo>
                  <a:pt x="1716" y="4482"/>
                </a:lnTo>
                <a:lnTo>
                  <a:pt x="1759" y="4496"/>
                </a:lnTo>
                <a:lnTo>
                  <a:pt x="1803" y="4508"/>
                </a:lnTo>
                <a:lnTo>
                  <a:pt x="1847" y="4521"/>
                </a:lnTo>
                <a:lnTo>
                  <a:pt x="1891" y="4531"/>
                </a:lnTo>
                <a:lnTo>
                  <a:pt x="1937" y="4540"/>
                </a:lnTo>
                <a:lnTo>
                  <a:pt x="1895" y="4736"/>
                </a:lnTo>
                <a:lnTo>
                  <a:pt x="1842" y="4723"/>
                </a:lnTo>
                <a:lnTo>
                  <a:pt x="1790" y="4711"/>
                </a:lnTo>
                <a:lnTo>
                  <a:pt x="1738" y="4697"/>
                </a:lnTo>
                <a:lnTo>
                  <a:pt x="1687" y="4682"/>
                </a:lnTo>
                <a:lnTo>
                  <a:pt x="1636" y="4666"/>
                </a:lnTo>
                <a:lnTo>
                  <a:pt x="1586" y="4649"/>
                </a:lnTo>
                <a:lnTo>
                  <a:pt x="1537" y="4631"/>
                </a:lnTo>
                <a:lnTo>
                  <a:pt x="1488" y="4611"/>
                </a:lnTo>
                <a:lnTo>
                  <a:pt x="1441" y="4591"/>
                </a:lnTo>
                <a:lnTo>
                  <a:pt x="1392" y="4572"/>
                </a:lnTo>
                <a:lnTo>
                  <a:pt x="1346" y="4549"/>
                </a:lnTo>
                <a:lnTo>
                  <a:pt x="1300" y="4527"/>
                </a:lnTo>
                <a:lnTo>
                  <a:pt x="1254" y="4502"/>
                </a:lnTo>
                <a:lnTo>
                  <a:pt x="1210" y="4478"/>
                </a:lnTo>
                <a:lnTo>
                  <a:pt x="1166" y="4452"/>
                </a:lnTo>
                <a:lnTo>
                  <a:pt x="1123" y="4426"/>
                </a:lnTo>
                <a:lnTo>
                  <a:pt x="1080" y="4399"/>
                </a:lnTo>
                <a:lnTo>
                  <a:pt x="1038" y="4370"/>
                </a:lnTo>
                <a:lnTo>
                  <a:pt x="997" y="4342"/>
                </a:lnTo>
                <a:lnTo>
                  <a:pt x="956" y="4312"/>
                </a:lnTo>
                <a:lnTo>
                  <a:pt x="916" y="4281"/>
                </a:lnTo>
                <a:lnTo>
                  <a:pt x="878" y="4250"/>
                </a:lnTo>
                <a:lnTo>
                  <a:pt x="839" y="4217"/>
                </a:lnTo>
                <a:lnTo>
                  <a:pt x="802" y="4185"/>
                </a:lnTo>
                <a:lnTo>
                  <a:pt x="765" y="4150"/>
                </a:lnTo>
                <a:lnTo>
                  <a:pt x="729" y="4116"/>
                </a:lnTo>
                <a:lnTo>
                  <a:pt x="694" y="4080"/>
                </a:lnTo>
                <a:lnTo>
                  <a:pt x="659" y="4044"/>
                </a:lnTo>
                <a:lnTo>
                  <a:pt x="625" y="4008"/>
                </a:lnTo>
                <a:lnTo>
                  <a:pt x="593" y="3971"/>
                </a:lnTo>
                <a:lnTo>
                  <a:pt x="561" y="3932"/>
                </a:lnTo>
                <a:lnTo>
                  <a:pt x="530" y="3894"/>
                </a:lnTo>
                <a:lnTo>
                  <a:pt x="499" y="3854"/>
                </a:lnTo>
                <a:lnTo>
                  <a:pt x="469" y="3814"/>
                </a:lnTo>
                <a:lnTo>
                  <a:pt x="440" y="3773"/>
                </a:lnTo>
                <a:lnTo>
                  <a:pt x="413" y="3732"/>
                </a:lnTo>
                <a:lnTo>
                  <a:pt x="385" y="3690"/>
                </a:lnTo>
                <a:lnTo>
                  <a:pt x="359" y="3648"/>
                </a:lnTo>
                <a:lnTo>
                  <a:pt x="333" y="3606"/>
                </a:lnTo>
                <a:lnTo>
                  <a:pt x="310" y="3561"/>
                </a:lnTo>
                <a:lnTo>
                  <a:pt x="286" y="3517"/>
                </a:lnTo>
                <a:lnTo>
                  <a:pt x="262" y="3472"/>
                </a:lnTo>
                <a:lnTo>
                  <a:pt x="241" y="3426"/>
                </a:lnTo>
                <a:lnTo>
                  <a:pt x="220" y="3382"/>
                </a:lnTo>
                <a:lnTo>
                  <a:pt x="200" y="3334"/>
                </a:lnTo>
                <a:lnTo>
                  <a:pt x="180" y="3288"/>
                </a:lnTo>
                <a:lnTo>
                  <a:pt x="163" y="3241"/>
                </a:lnTo>
                <a:lnTo>
                  <a:pt x="145" y="3193"/>
                </a:lnTo>
                <a:lnTo>
                  <a:pt x="129" y="3145"/>
                </a:lnTo>
                <a:lnTo>
                  <a:pt x="113" y="3097"/>
                </a:lnTo>
                <a:lnTo>
                  <a:pt x="98" y="3047"/>
                </a:lnTo>
                <a:lnTo>
                  <a:pt x="86" y="2998"/>
                </a:lnTo>
                <a:lnTo>
                  <a:pt x="72" y="2948"/>
                </a:lnTo>
                <a:lnTo>
                  <a:pt x="61" y="2898"/>
                </a:lnTo>
                <a:lnTo>
                  <a:pt x="51" y="2847"/>
                </a:lnTo>
                <a:lnTo>
                  <a:pt x="41" y="2796"/>
                </a:lnTo>
                <a:lnTo>
                  <a:pt x="32" y="2745"/>
                </a:lnTo>
                <a:lnTo>
                  <a:pt x="25" y="2694"/>
                </a:lnTo>
                <a:lnTo>
                  <a:pt x="19" y="2642"/>
                </a:lnTo>
                <a:lnTo>
                  <a:pt x="12" y="2590"/>
                </a:lnTo>
                <a:lnTo>
                  <a:pt x="7" y="2538"/>
                </a:lnTo>
                <a:lnTo>
                  <a:pt x="4" y="2484"/>
                </a:lnTo>
                <a:lnTo>
                  <a:pt x="1" y="2431"/>
                </a:lnTo>
                <a:lnTo>
                  <a:pt x="0" y="2377"/>
                </a:lnTo>
                <a:lnTo>
                  <a:pt x="653" y="2008"/>
                </a:lnTo>
                <a:lnTo>
                  <a:pt x="1187" y="2350"/>
                </a:lnTo>
                <a:lnTo>
                  <a:pt x="1189" y="2350"/>
                </a:lnTo>
                <a:close/>
                <a:moveTo>
                  <a:pt x="2413" y="1187"/>
                </a:moveTo>
                <a:lnTo>
                  <a:pt x="2413" y="1187"/>
                </a:lnTo>
                <a:lnTo>
                  <a:pt x="2367" y="1190"/>
                </a:lnTo>
                <a:lnTo>
                  <a:pt x="2321" y="1194"/>
                </a:lnTo>
                <a:lnTo>
                  <a:pt x="2276" y="1200"/>
                </a:lnTo>
                <a:lnTo>
                  <a:pt x="2232" y="1207"/>
                </a:lnTo>
                <a:lnTo>
                  <a:pt x="2187" y="1216"/>
                </a:lnTo>
                <a:lnTo>
                  <a:pt x="2143" y="1227"/>
                </a:lnTo>
                <a:lnTo>
                  <a:pt x="2101" y="1238"/>
                </a:lnTo>
                <a:lnTo>
                  <a:pt x="2059" y="1252"/>
                </a:lnTo>
                <a:lnTo>
                  <a:pt x="2018" y="1267"/>
                </a:lnTo>
                <a:lnTo>
                  <a:pt x="1977" y="1284"/>
                </a:lnTo>
                <a:lnTo>
                  <a:pt x="1937" y="1302"/>
                </a:lnTo>
                <a:lnTo>
                  <a:pt x="1897" y="1322"/>
                </a:lnTo>
                <a:lnTo>
                  <a:pt x="1859" y="1341"/>
                </a:lnTo>
                <a:lnTo>
                  <a:pt x="1821" y="1364"/>
                </a:lnTo>
                <a:lnTo>
                  <a:pt x="1784" y="1387"/>
                </a:lnTo>
                <a:lnTo>
                  <a:pt x="1748" y="1412"/>
                </a:lnTo>
                <a:lnTo>
                  <a:pt x="1713" y="1437"/>
                </a:lnTo>
                <a:lnTo>
                  <a:pt x="1680" y="1465"/>
                </a:lnTo>
                <a:lnTo>
                  <a:pt x="1647" y="1493"/>
                </a:lnTo>
                <a:lnTo>
                  <a:pt x="1615" y="1522"/>
                </a:lnTo>
                <a:lnTo>
                  <a:pt x="1584" y="1553"/>
                </a:lnTo>
                <a:lnTo>
                  <a:pt x="1554" y="1584"/>
                </a:lnTo>
                <a:lnTo>
                  <a:pt x="1525" y="1616"/>
                </a:lnTo>
                <a:lnTo>
                  <a:pt x="1498" y="1650"/>
                </a:lnTo>
                <a:lnTo>
                  <a:pt x="1472" y="1685"/>
                </a:lnTo>
                <a:lnTo>
                  <a:pt x="1447" y="1721"/>
                </a:lnTo>
                <a:lnTo>
                  <a:pt x="1423" y="1757"/>
                </a:lnTo>
                <a:lnTo>
                  <a:pt x="1401" y="1794"/>
                </a:lnTo>
                <a:lnTo>
                  <a:pt x="1380" y="1833"/>
                </a:lnTo>
                <a:lnTo>
                  <a:pt x="1360" y="1871"/>
                </a:lnTo>
                <a:lnTo>
                  <a:pt x="1341" y="1911"/>
                </a:lnTo>
                <a:lnTo>
                  <a:pt x="1325" y="1952"/>
                </a:lnTo>
                <a:lnTo>
                  <a:pt x="1232" y="1916"/>
                </a:lnTo>
                <a:lnTo>
                  <a:pt x="1248" y="1876"/>
                </a:lnTo>
                <a:lnTo>
                  <a:pt x="1266" y="1839"/>
                </a:lnTo>
                <a:lnTo>
                  <a:pt x="1284" y="1800"/>
                </a:lnTo>
                <a:lnTo>
                  <a:pt x="1304" y="1764"/>
                </a:lnTo>
                <a:lnTo>
                  <a:pt x="1325" y="1728"/>
                </a:lnTo>
                <a:lnTo>
                  <a:pt x="1346" y="1692"/>
                </a:lnTo>
                <a:lnTo>
                  <a:pt x="1370" y="1657"/>
                </a:lnTo>
                <a:lnTo>
                  <a:pt x="1394" y="1624"/>
                </a:lnTo>
                <a:lnTo>
                  <a:pt x="1419" y="1591"/>
                </a:lnTo>
                <a:lnTo>
                  <a:pt x="1445" y="1559"/>
                </a:lnTo>
                <a:lnTo>
                  <a:pt x="1472" y="1527"/>
                </a:lnTo>
                <a:lnTo>
                  <a:pt x="1499" y="1497"/>
                </a:lnTo>
                <a:lnTo>
                  <a:pt x="1529" y="1467"/>
                </a:lnTo>
                <a:lnTo>
                  <a:pt x="1559" y="1438"/>
                </a:lnTo>
                <a:lnTo>
                  <a:pt x="1589" y="1411"/>
                </a:lnTo>
                <a:lnTo>
                  <a:pt x="1621" y="1384"/>
                </a:lnTo>
                <a:lnTo>
                  <a:pt x="1653" y="1359"/>
                </a:lnTo>
                <a:lnTo>
                  <a:pt x="1687" y="1334"/>
                </a:lnTo>
                <a:lnTo>
                  <a:pt x="1721" y="1310"/>
                </a:lnTo>
                <a:lnTo>
                  <a:pt x="1755" y="1287"/>
                </a:lnTo>
                <a:lnTo>
                  <a:pt x="1791" y="1266"/>
                </a:lnTo>
                <a:lnTo>
                  <a:pt x="1828" y="1246"/>
                </a:lnTo>
                <a:lnTo>
                  <a:pt x="1865" y="1226"/>
                </a:lnTo>
                <a:lnTo>
                  <a:pt x="1902" y="1207"/>
                </a:lnTo>
                <a:lnTo>
                  <a:pt x="1941" y="1191"/>
                </a:lnTo>
                <a:lnTo>
                  <a:pt x="1980" y="1175"/>
                </a:lnTo>
                <a:lnTo>
                  <a:pt x="2019" y="1160"/>
                </a:lnTo>
                <a:lnTo>
                  <a:pt x="2060" y="1148"/>
                </a:lnTo>
                <a:lnTo>
                  <a:pt x="2101" y="1135"/>
                </a:lnTo>
                <a:lnTo>
                  <a:pt x="2142" y="1124"/>
                </a:lnTo>
                <a:lnTo>
                  <a:pt x="2183" y="1115"/>
                </a:lnTo>
                <a:lnTo>
                  <a:pt x="2227" y="1107"/>
                </a:lnTo>
                <a:lnTo>
                  <a:pt x="2522" y="647"/>
                </a:lnTo>
                <a:lnTo>
                  <a:pt x="2270" y="201"/>
                </a:lnTo>
                <a:lnTo>
                  <a:pt x="2223" y="205"/>
                </a:lnTo>
                <a:lnTo>
                  <a:pt x="2177" y="208"/>
                </a:lnTo>
                <a:lnTo>
                  <a:pt x="2130" y="213"/>
                </a:lnTo>
                <a:lnTo>
                  <a:pt x="2084" y="218"/>
                </a:lnTo>
                <a:lnTo>
                  <a:pt x="2038" y="225"/>
                </a:lnTo>
                <a:lnTo>
                  <a:pt x="1992" y="232"/>
                </a:lnTo>
                <a:lnTo>
                  <a:pt x="1946" y="240"/>
                </a:lnTo>
                <a:lnTo>
                  <a:pt x="1901" y="250"/>
                </a:lnTo>
                <a:lnTo>
                  <a:pt x="1856" y="260"/>
                </a:lnTo>
                <a:lnTo>
                  <a:pt x="1811" y="271"/>
                </a:lnTo>
                <a:lnTo>
                  <a:pt x="1767" y="283"/>
                </a:lnTo>
                <a:lnTo>
                  <a:pt x="1723" y="296"/>
                </a:lnTo>
                <a:lnTo>
                  <a:pt x="1680" y="310"/>
                </a:lnTo>
                <a:lnTo>
                  <a:pt x="1637" y="324"/>
                </a:lnTo>
                <a:lnTo>
                  <a:pt x="1595" y="341"/>
                </a:lnTo>
                <a:lnTo>
                  <a:pt x="1553" y="357"/>
                </a:lnTo>
                <a:lnTo>
                  <a:pt x="1511" y="374"/>
                </a:lnTo>
                <a:lnTo>
                  <a:pt x="1469" y="392"/>
                </a:lnTo>
                <a:lnTo>
                  <a:pt x="1428" y="410"/>
                </a:lnTo>
                <a:lnTo>
                  <a:pt x="1389" y="430"/>
                </a:lnTo>
                <a:lnTo>
                  <a:pt x="1349" y="451"/>
                </a:lnTo>
                <a:lnTo>
                  <a:pt x="1309" y="472"/>
                </a:lnTo>
                <a:lnTo>
                  <a:pt x="1271" y="494"/>
                </a:lnTo>
                <a:lnTo>
                  <a:pt x="1232" y="517"/>
                </a:lnTo>
                <a:lnTo>
                  <a:pt x="1193" y="541"/>
                </a:lnTo>
                <a:lnTo>
                  <a:pt x="1156" y="564"/>
                </a:lnTo>
                <a:lnTo>
                  <a:pt x="1120" y="589"/>
                </a:lnTo>
                <a:lnTo>
                  <a:pt x="1083" y="615"/>
                </a:lnTo>
                <a:lnTo>
                  <a:pt x="1048" y="642"/>
                </a:lnTo>
                <a:lnTo>
                  <a:pt x="1012" y="669"/>
                </a:lnTo>
                <a:lnTo>
                  <a:pt x="977" y="696"/>
                </a:lnTo>
                <a:lnTo>
                  <a:pt x="944" y="725"/>
                </a:lnTo>
                <a:lnTo>
                  <a:pt x="910" y="755"/>
                </a:lnTo>
                <a:lnTo>
                  <a:pt x="878" y="785"/>
                </a:lnTo>
                <a:lnTo>
                  <a:pt x="845" y="814"/>
                </a:lnTo>
                <a:lnTo>
                  <a:pt x="813" y="845"/>
                </a:lnTo>
                <a:lnTo>
                  <a:pt x="782" y="878"/>
                </a:lnTo>
                <a:lnTo>
                  <a:pt x="752" y="910"/>
                </a:lnTo>
                <a:lnTo>
                  <a:pt x="722" y="944"/>
                </a:lnTo>
                <a:lnTo>
                  <a:pt x="692" y="977"/>
                </a:lnTo>
                <a:lnTo>
                  <a:pt x="665" y="1011"/>
                </a:lnTo>
                <a:lnTo>
                  <a:pt x="637" y="1046"/>
                </a:lnTo>
                <a:lnTo>
                  <a:pt x="610" y="1082"/>
                </a:lnTo>
                <a:lnTo>
                  <a:pt x="583" y="1116"/>
                </a:lnTo>
                <a:lnTo>
                  <a:pt x="558" y="1154"/>
                </a:lnTo>
                <a:lnTo>
                  <a:pt x="533" y="1191"/>
                </a:lnTo>
                <a:lnTo>
                  <a:pt x="510" y="1228"/>
                </a:lnTo>
                <a:lnTo>
                  <a:pt x="486" y="1266"/>
                </a:lnTo>
                <a:lnTo>
                  <a:pt x="464" y="1304"/>
                </a:lnTo>
                <a:lnTo>
                  <a:pt x="441" y="1344"/>
                </a:lnTo>
                <a:lnTo>
                  <a:pt x="420" y="1383"/>
                </a:lnTo>
                <a:lnTo>
                  <a:pt x="400" y="1424"/>
                </a:lnTo>
                <a:lnTo>
                  <a:pt x="380" y="1463"/>
                </a:lnTo>
                <a:lnTo>
                  <a:pt x="362" y="1504"/>
                </a:lnTo>
                <a:lnTo>
                  <a:pt x="344" y="1545"/>
                </a:lnTo>
                <a:lnTo>
                  <a:pt x="327" y="1588"/>
                </a:lnTo>
                <a:lnTo>
                  <a:pt x="311" y="1630"/>
                </a:lnTo>
                <a:lnTo>
                  <a:pt x="296" y="1672"/>
                </a:lnTo>
                <a:lnTo>
                  <a:pt x="281" y="1716"/>
                </a:lnTo>
                <a:lnTo>
                  <a:pt x="267" y="1759"/>
                </a:lnTo>
                <a:lnTo>
                  <a:pt x="255" y="1803"/>
                </a:lnTo>
                <a:lnTo>
                  <a:pt x="242" y="1848"/>
                </a:lnTo>
                <a:lnTo>
                  <a:pt x="231" y="1891"/>
                </a:lnTo>
                <a:lnTo>
                  <a:pt x="221" y="1936"/>
                </a:lnTo>
                <a:lnTo>
                  <a:pt x="27" y="1895"/>
                </a:lnTo>
                <a:lnTo>
                  <a:pt x="39" y="1843"/>
                </a:lnTo>
                <a:lnTo>
                  <a:pt x="52" y="1790"/>
                </a:lnTo>
                <a:lnTo>
                  <a:pt x="66" y="1738"/>
                </a:lnTo>
                <a:lnTo>
                  <a:pt x="81" y="1687"/>
                </a:lnTo>
                <a:lnTo>
                  <a:pt x="97" y="1636"/>
                </a:lnTo>
                <a:lnTo>
                  <a:pt x="114" y="1586"/>
                </a:lnTo>
                <a:lnTo>
                  <a:pt x="132" y="1537"/>
                </a:lnTo>
                <a:lnTo>
                  <a:pt x="150" y="1488"/>
                </a:lnTo>
                <a:lnTo>
                  <a:pt x="170" y="1441"/>
                </a:lnTo>
                <a:lnTo>
                  <a:pt x="191" y="1392"/>
                </a:lnTo>
                <a:lnTo>
                  <a:pt x="214" y="1346"/>
                </a:lnTo>
                <a:lnTo>
                  <a:pt x="236" y="1300"/>
                </a:lnTo>
                <a:lnTo>
                  <a:pt x="260" y="1254"/>
                </a:lnTo>
                <a:lnTo>
                  <a:pt x="285" y="1210"/>
                </a:lnTo>
                <a:lnTo>
                  <a:pt x="311" y="1166"/>
                </a:lnTo>
                <a:lnTo>
                  <a:pt x="337" y="1123"/>
                </a:lnTo>
                <a:lnTo>
                  <a:pt x="364" y="1080"/>
                </a:lnTo>
                <a:lnTo>
                  <a:pt x="393" y="1038"/>
                </a:lnTo>
                <a:lnTo>
                  <a:pt x="421" y="997"/>
                </a:lnTo>
                <a:lnTo>
                  <a:pt x="451" y="956"/>
                </a:lnTo>
                <a:lnTo>
                  <a:pt x="482" y="916"/>
                </a:lnTo>
                <a:lnTo>
                  <a:pt x="513" y="878"/>
                </a:lnTo>
                <a:lnTo>
                  <a:pt x="546" y="839"/>
                </a:lnTo>
                <a:lnTo>
                  <a:pt x="578" y="802"/>
                </a:lnTo>
                <a:lnTo>
                  <a:pt x="612" y="765"/>
                </a:lnTo>
                <a:lnTo>
                  <a:pt x="646" y="729"/>
                </a:lnTo>
                <a:lnTo>
                  <a:pt x="683" y="694"/>
                </a:lnTo>
                <a:lnTo>
                  <a:pt x="717" y="659"/>
                </a:lnTo>
                <a:lnTo>
                  <a:pt x="755" y="625"/>
                </a:lnTo>
                <a:lnTo>
                  <a:pt x="792" y="593"/>
                </a:lnTo>
                <a:lnTo>
                  <a:pt x="830" y="561"/>
                </a:lnTo>
                <a:lnTo>
                  <a:pt x="869" y="530"/>
                </a:lnTo>
                <a:lnTo>
                  <a:pt x="909" y="499"/>
                </a:lnTo>
                <a:lnTo>
                  <a:pt x="949" y="469"/>
                </a:lnTo>
                <a:lnTo>
                  <a:pt x="988" y="440"/>
                </a:lnTo>
                <a:lnTo>
                  <a:pt x="1031" y="413"/>
                </a:lnTo>
                <a:lnTo>
                  <a:pt x="1072" y="385"/>
                </a:lnTo>
                <a:lnTo>
                  <a:pt x="1115" y="359"/>
                </a:lnTo>
                <a:lnTo>
                  <a:pt x="1157" y="333"/>
                </a:lnTo>
                <a:lnTo>
                  <a:pt x="1201" y="310"/>
                </a:lnTo>
                <a:lnTo>
                  <a:pt x="1246" y="286"/>
                </a:lnTo>
                <a:lnTo>
                  <a:pt x="1290" y="262"/>
                </a:lnTo>
                <a:lnTo>
                  <a:pt x="1335" y="241"/>
                </a:lnTo>
                <a:lnTo>
                  <a:pt x="1381" y="220"/>
                </a:lnTo>
                <a:lnTo>
                  <a:pt x="1427" y="200"/>
                </a:lnTo>
                <a:lnTo>
                  <a:pt x="1474" y="180"/>
                </a:lnTo>
                <a:lnTo>
                  <a:pt x="1522" y="163"/>
                </a:lnTo>
                <a:lnTo>
                  <a:pt x="1569" y="145"/>
                </a:lnTo>
                <a:lnTo>
                  <a:pt x="1617" y="128"/>
                </a:lnTo>
                <a:lnTo>
                  <a:pt x="1666" y="113"/>
                </a:lnTo>
                <a:lnTo>
                  <a:pt x="1716" y="98"/>
                </a:lnTo>
                <a:lnTo>
                  <a:pt x="1764" y="86"/>
                </a:lnTo>
                <a:lnTo>
                  <a:pt x="1814" y="72"/>
                </a:lnTo>
                <a:lnTo>
                  <a:pt x="1865" y="61"/>
                </a:lnTo>
                <a:lnTo>
                  <a:pt x="1916" y="51"/>
                </a:lnTo>
                <a:lnTo>
                  <a:pt x="1966" y="41"/>
                </a:lnTo>
                <a:lnTo>
                  <a:pt x="2018" y="32"/>
                </a:lnTo>
                <a:lnTo>
                  <a:pt x="2069" y="25"/>
                </a:lnTo>
                <a:lnTo>
                  <a:pt x="2121" y="17"/>
                </a:lnTo>
                <a:lnTo>
                  <a:pt x="2173" y="12"/>
                </a:lnTo>
                <a:lnTo>
                  <a:pt x="2225" y="7"/>
                </a:lnTo>
                <a:lnTo>
                  <a:pt x="2279" y="4"/>
                </a:lnTo>
                <a:lnTo>
                  <a:pt x="2331" y="1"/>
                </a:lnTo>
                <a:lnTo>
                  <a:pt x="2384" y="0"/>
                </a:lnTo>
                <a:lnTo>
                  <a:pt x="2755" y="653"/>
                </a:lnTo>
                <a:lnTo>
                  <a:pt x="2413" y="1187"/>
                </a:lnTo>
                <a:close/>
                <a:moveTo>
                  <a:pt x="1780" y="2183"/>
                </a:moveTo>
                <a:lnTo>
                  <a:pt x="1780" y="2708"/>
                </a:lnTo>
                <a:lnTo>
                  <a:pt x="1650" y="2708"/>
                </a:lnTo>
                <a:lnTo>
                  <a:pt x="1650" y="2183"/>
                </a:lnTo>
                <a:lnTo>
                  <a:pt x="1462" y="2183"/>
                </a:lnTo>
                <a:lnTo>
                  <a:pt x="1462" y="2055"/>
                </a:lnTo>
                <a:lnTo>
                  <a:pt x="1967" y="2055"/>
                </a:lnTo>
                <a:lnTo>
                  <a:pt x="1967" y="2183"/>
                </a:lnTo>
                <a:lnTo>
                  <a:pt x="1780" y="2183"/>
                </a:lnTo>
                <a:close/>
                <a:moveTo>
                  <a:pt x="2648" y="2708"/>
                </a:moveTo>
                <a:lnTo>
                  <a:pt x="2504" y="2708"/>
                </a:lnTo>
                <a:lnTo>
                  <a:pt x="2453" y="2562"/>
                </a:lnTo>
                <a:lnTo>
                  <a:pt x="2214" y="2562"/>
                </a:lnTo>
                <a:lnTo>
                  <a:pt x="2163" y="2708"/>
                </a:lnTo>
                <a:lnTo>
                  <a:pt x="2023" y="2708"/>
                </a:lnTo>
                <a:lnTo>
                  <a:pt x="2273" y="2055"/>
                </a:lnTo>
                <a:lnTo>
                  <a:pt x="2399" y="2055"/>
                </a:lnTo>
                <a:lnTo>
                  <a:pt x="2648" y="2708"/>
                </a:lnTo>
                <a:close/>
                <a:moveTo>
                  <a:pt x="2408" y="2438"/>
                </a:moveTo>
                <a:lnTo>
                  <a:pt x="2334" y="2225"/>
                </a:lnTo>
                <a:lnTo>
                  <a:pt x="2259" y="2438"/>
                </a:lnTo>
                <a:lnTo>
                  <a:pt x="2408" y="2438"/>
                </a:lnTo>
                <a:close/>
                <a:moveTo>
                  <a:pt x="3302" y="2708"/>
                </a:moveTo>
                <a:lnTo>
                  <a:pt x="3147" y="2708"/>
                </a:lnTo>
                <a:lnTo>
                  <a:pt x="3017" y="2488"/>
                </a:lnTo>
                <a:lnTo>
                  <a:pt x="2887" y="2708"/>
                </a:lnTo>
                <a:lnTo>
                  <a:pt x="2731" y="2708"/>
                </a:lnTo>
                <a:lnTo>
                  <a:pt x="2939" y="2375"/>
                </a:lnTo>
                <a:lnTo>
                  <a:pt x="2741" y="2055"/>
                </a:lnTo>
                <a:lnTo>
                  <a:pt x="2897" y="2055"/>
                </a:lnTo>
                <a:lnTo>
                  <a:pt x="3017" y="2260"/>
                </a:lnTo>
                <a:lnTo>
                  <a:pt x="3137" y="2055"/>
                </a:lnTo>
                <a:lnTo>
                  <a:pt x="3293" y="2055"/>
                </a:lnTo>
                <a:lnTo>
                  <a:pt x="3094" y="2375"/>
                </a:lnTo>
                <a:lnTo>
                  <a:pt x="3302" y="2708"/>
                </a:lnTo>
                <a:close/>
              </a:path>
            </a:pathLst>
          </a:custGeom>
          <a:solidFill>
            <a:srgbClr val="000000"/>
          </a:solidFill>
          <a:ln w="9525">
            <a:noFill/>
            <a:round/>
            <a:headEnd/>
            <a:tailEnd/>
          </a:ln>
        </p:spPr>
        <p:txBody>
          <a:bodyPr/>
          <a:lstStyle/>
          <a:p>
            <a:endParaRPr lang="de-DE"/>
          </a:p>
        </p:txBody>
      </p:sp>
      <p:sp>
        <p:nvSpPr>
          <p:cNvPr id="16" name="Textfeld 15">
            <a:extLst>
              <a:ext uri="{FF2B5EF4-FFF2-40B4-BE49-F238E27FC236}">
                <a16:creationId xmlns:a16="http://schemas.microsoft.com/office/drawing/2014/main" id="{1BDF2EED-9AF8-844B-B948-7B881A7FFACE}"/>
              </a:ext>
            </a:extLst>
          </p:cNvPr>
          <p:cNvSpPr txBox="1"/>
          <p:nvPr/>
        </p:nvSpPr>
        <p:spPr>
          <a:xfrm>
            <a:off x="6218468" y="3623694"/>
            <a:ext cx="2100255" cy="1200329"/>
          </a:xfrm>
          <a:prstGeom prst="rect">
            <a:avLst/>
          </a:prstGeom>
          <a:noFill/>
        </p:spPr>
        <p:txBody>
          <a:bodyPr wrap="none" rtlCol="0">
            <a:spAutoFit/>
          </a:bodyPr>
          <a:lstStyle/>
          <a:p>
            <a:r>
              <a:rPr lang="de-DE" dirty="0"/>
              <a:t>Arm </a:t>
            </a:r>
            <a:r>
              <a:rPr lang="de-DE" dirty="0" err="1"/>
              <a:t>length</a:t>
            </a:r>
            <a:r>
              <a:rPr lang="de-DE" dirty="0"/>
              <a:t> </a:t>
            </a:r>
            <a:r>
              <a:rPr lang="de-DE" dirty="0" err="1"/>
              <a:t>principle</a:t>
            </a:r>
            <a:endParaRPr lang="de-DE" dirty="0"/>
          </a:p>
          <a:p>
            <a:r>
              <a:rPr lang="de-DE" dirty="0" err="1"/>
              <a:t>Transparency</a:t>
            </a:r>
            <a:r>
              <a:rPr lang="de-DE" dirty="0"/>
              <a:t> </a:t>
            </a:r>
            <a:r>
              <a:rPr lang="de-DE" dirty="0" err="1"/>
              <a:t>CbCR</a:t>
            </a:r>
            <a:endParaRPr lang="de-DE" dirty="0"/>
          </a:p>
          <a:p>
            <a:r>
              <a:rPr lang="de-DE" dirty="0"/>
              <a:t>CFC + </a:t>
            </a:r>
            <a:r>
              <a:rPr lang="de-DE" dirty="0" err="1"/>
              <a:t>thin</a:t>
            </a:r>
            <a:r>
              <a:rPr lang="de-DE" dirty="0"/>
              <a:t> </a:t>
            </a:r>
            <a:r>
              <a:rPr lang="de-DE" dirty="0" err="1"/>
              <a:t>cap</a:t>
            </a:r>
            <a:r>
              <a:rPr lang="de-DE" dirty="0"/>
              <a:t> </a:t>
            </a:r>
            <a:r>
              <a:rPr lang="de-DE" dirty="0" err="1"/>
              <a:t>rules</a:t>
            </a:r>
            <a:endParaRPr lang="de-DE" dirty="0"/>
          </a:p>
          <a:p>
            <a:r>
              <a:rPr lang="de-DE" dirty="0"/>
              <a:t>(Anti hybrid)</a:t>
            </a:r>
          </a:p>
        </p:txBody>
      </p:sp>
      <p:sp>
        <p:nvSpPr>
          <p:cNvPr id="40" name="Freeform 117">
            <a:extLst>
              <a:ext uri="{FF2B5EF4-FFF2-40B4-BE49-F238E27FC236}">
                <a16:creationId xmlns:a16="http://schemas.microsoft.com/office/drawing/2014/main" id="{31C39848-5938-B34B-AF1A-511C0AFA81BA}"/>
              </a:ext>
            </a:extLst>
          </p:cNvPr>
          <p:cNvSpPr>
            <a:spLocks noChangeAspect="1" noEditPoints="1"/>
          </p:cNvSpPr>
          <p:nvPr/>
        </p:nvSpPr>
        <p:spPr bwMode="auto">
          <a:xfrm>
            <a:off x="8884035" y="3533517"/>
            <a:ext cx="796925" cy="755650"/>
          </a:xfrm>
          <a:custGeom>
            <a:avLst/>
            <a:gdLst>
              <a:gd name="T0" fmla="*/ 2147483647 w 5020"/>
              <a:gd name="T1" fmla="*/ 2147483647 h 4763"/>
              <a:gd name="T2" fmla="*/ 2147483647 w 5020"/>
              <a:gd name="T3" fmla="*/ 2147483647 h 4763"/>
              <a:gd name="T4" fmla="*/ 2147483647 w 5020"/>
              <a:gd name="T5" fmla="*/ 2147483647 h 4763"/>
              <a:gd name="T6" fmla="*/ 2147483647 w 5020"/>
              <a:gd name="T7" fmla="*/ 2147483647 h 4763"/>
              <a:gd name="T8" fmla="*/ 2147483647 w 5020"/>
              <a:gd name="T9" fmla="*/ 2147483647 h 4763"/>
              <a:gd name="T10" fmla="*/ 2147483647 w 5020"/>
              <a:gd name="T11" fmla="*/ 2147483647 h 4763"/>
              <a:gd name="T12" fmla="*/ 2147483647 w 5020"/>
              <a:gd name="T13" fmla="*/ 2147483647 h 4763"/>
              <a:gd name="T14" fmla="*/ 2147483647 w 5020"/>
              <a:gd name="T15" fmla="*/ 2147483647 h 4763"/>
              <a:gd name="T16" fmla="*/ 2147483647 w 5020"/>
              <a:gd name="T17" fmla="*/ 2147483647 h 4763"/>
              <a:gd name="T18" fmla="*/ 2147483647 w 5020"/>
              <a:gd name="T19" fmla="*/ 2147483647 h 4763"/>
              <a:gd name="T20" fmla="*/ 2147483647 w 5020"/>
              <a:gd name="T21" fmla="*/ 2147483647 h 4763"/>
              <a:gd name="T22" fmla="*/ 2147483647 w 5020"/>
              <a:gd name="T23" fmla="*/ 2147483647 h 4763"/>
              <a:gd name="T24" fmla="*/ 2147483647 w 5020"/>
              <a:gd name="T25" fmla="*/ 2147483647 h 4763"/>
              <a:gd name="T26" fmla="*/ 2147483647 w 5020"/>
              <a:gd name="T27" fmla="*/ 2147483647 h 4763"/>
              <a:gd name="T28" fmla="*/ 2147483647 w 5020"/>
              <a:gd name="T29" fmla="*/ 2147483647 h 4763"/>
              <a:gd name="T30" fmla="*/ 2147483647 w 5020"/>
              <a:gd name="T31" fmla="*/ 2147483647 h 4763"/>
              <a:gd name="T32" fmla="*/ 2147483647 w 5020"/>
              <a:gd name="T33" fmla="*/ 2147483647 h 4763"/>
              <a:gd name="T34" fmla="*/ 2147483647 w 5020"/>
              <a:gd name="T35" fmla="*/ 2147483647 h 4763"/>
              <a:gd name="T36" fmla="*/ 2147483647 w 5020"/>
              <a:gd name="T37" fmla="*/ 2147483647 h 4763"/>
              <a:gd name="T38" fmla="*/ 2147483647 w 5020"/>
              <a:gd name="T39" fmla="*/ 2147483647 h 4763"/>
              <a:gd name="T40" fmla="*/ 2147483647 w 5020"/>
              <a:gd name="T41" fmla="*/ 2147483647 h 4763"/>
              <a:gd name="T42" fmla="*/ 2147483647 w 5020"/>
              <a:gd name="T43" fmla="*/ 2147483647 h 4763"/>
              <a:gd name="T44" fmla="*/ 2147483647 w 5020"/>
              <a:gd name="T45" fmla="*/ 2147483647 h 4763"/>
              <a:gd name="T46" fmla="*/ 2147483647 w 5020"/>
              <a:gd name="T47" fmla="*/ 2147483647 h 4763"/>
              <a:gd name="T48" fmla="*/ 2147483647 w 5020"/>
              <a:gd name="T49" fmla="*/ 2147483647 h 4763"/>
              <a:gd name="T50" fmla="*/ 2147483647 w 5020"/>
              <a:gd name="T51" fmla="*/ 2147483647 h 4763"/>
              <a:gd name="T52" fmla="*/ 2147483647 w 5020"/>
              <a:gd name="T53" fmla="*/ 2147483647 h 4763"/>
              <a:gd name="T54" fmla="*/ 2147483647 w 5020"/>
              <a:gd name="T55" fmla="*/ 2147483647 h 4763"/>
              <a:gd name="T56" fmla="*/ 2147483647 w 5020"/>
              <a:gd name="T57" fmla="*/ 2147483647 h 4763"/>
              <a:gd name="T58" fmla="*/ 2147483647 w 5020"/>
              <a:gd name="T59" fmla="*/ 2147483647 h 4763"/>
              <a:gd name="T60" fmla="*/ 2147483647 w 5020"/>
              <a:gd name="T61" fmla="*/ 2147483647 h 4763"/>
              <a:gd name="T62" fmla="*/ 2147483647 w 5020"/>
              <a:gd name="T63" fmla="*/ 2147483647 h 4763"/>
              <a:gd name="T64" fmla="*/ 2147483647 w 5020"/>
              <a:gd name="T65" fmla="*/ 2147483647 h 4763"/>
              <a:gd name="T66" fmla="*/ 2147483647 w 5020"/>
              <a:gd name="T67" fmla="*/ 2147483647 h 4763"/>
              <a:gd name="T68" fmla="*/ 2147483647 w 5020"/>
              <a:gd name="T69" fmla="*/ 2147483647 h 4763"/>
              <a:gd name="T70" fmla="*/ 2147483647 w 5020"/>
              <a:gd name="T71" fmla="*/ 2147483647 h 4763"/>
              <a:gd name="T72" fmla="*/ 2147483647 w 5020"/>
              <a:gd name="T73" fmla="*/ 2147483647 h 4763"/>
              <a:gd name="T74" fmla="*/ 2147483647 w 5020"/>
              <a:gd name="T75" fmla="*/ 2147483647 h 4763"/>
              <a:gd name="T76" fmla="*/ 2147483647 w 5020"/>
              <a:gd name="T77" fmla="*/ 2147483647 h 4763"/>
              <a:gd name="T78" fmla="*/ 2147483647 w 5020"/>
              <a:gd name="T79" fmla="*/ 2147483647 h 4763"/>
              <a:gd name="T80" fmla="*/ 2147483647 w 5020"/>
              <a:gd name="T81" fmla="*/ 2147483647 h 4763"/>
              <a:gd name="T82" fmla="*/ 2147483647 w 5020"/>
              <a:gd name="T83" fmla="*/ 2147483647 h 4763"/>
              <a:gd name="T84" fmla="*/ 2147483647 w 5020"/>
              <a:gd name="T85" fmla="*/ 2147483647 h 4763"/>
              <a:gd name="T86" fmla="*/ 2147483647 w 5020"/>
              <a:gd name="T87" fmla="*/ 2147483647 h 4763"/>
              <a:gd name="T88" fmla="*/ 2147483647 w 5020"/>
              <a:gd name="T89" fmla="*/ 2147483647 h 4763"/>
              <a:gd name="T90" fmla="*/ 0 w 5020"/>
              <a:gd name="T91" fmla="*/ 2147483647 h 4763"/>
              <a:gd name="T92" fmla="*/ 2147483647 w 5020"/>
              <a:gd name="T93" fmla="*/ 2147483647 h 4763"/>
              <a:gd name="T94" fmla="*/ 2147483647 w 5020"/>
              <a:gd name="T95" fmla="*/ 2147483647 h 4763"/>
              <a:gd name="T96" fmla="*/ 2147483647 w 5020"/>
              <a:gd name="T97" fmla="*/ 2147483647 h 4763"/>
              <a:gd name="T98" fmla="*/ 2147483647 w 5020"/>
              <a:gd name="T99" fmla="*/ 2147483647 h 4763"/>
              <a:gd name="T100" fmla="*/ 2147483647 w 5020"/>
              <a:gd name="T101" fmla="*/ 2147483647 h 4763"/>
              <a:gd name="T102" fmla="*/ 2147483647 w 5020"/>
              <a:gd name="T103" fmla="*/ 2147483647 h 4763"/>
              <a:gd name="T104" fmla="*/ 2147483647 w 5020"/>
              <a:gd name="T105" fmla="*/ 2147483647 h 47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020"/>
              <a:gd name="T160" fmla="*/ 0 h 4763"/>
              <a:gd name="T161" fmla="*/ 5020 w 5020"/>
              <a:gd name="T162" fmla="*/ 4763 h 476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020" h="4763">
                <a:moveTo>
                  <a:pt x="1207" y="3692"/>
                </a:moveTo>
                <a:lnTo>
                  <a:pt x="1207" y="3986"/>
                </a:lnTo>
                <a:lnTo>
                  <a:pt x="1011" y="3986"/>
                </a:lnTo>
                <a:lnTo>
                  <a:pt x="1011" y="3692"/>
                </a:lnTo>
                <a:lnTo>
                  <a:pt x="1207" y="3692"/>
                </a:lnTo>
                <a:close/>
                <a:moveTo>
                  <a:pt x="1207" y="3191"/>
                </a:moveTo>
                <a:lnTo>
                  <a:pt x="1207" y="3495"/>
                </a:lnTo>
                <a:lnTo>
                  <a:pt x="1011" y="3495"/>
                </a:lnTo>
                <a:lnTo>
                  <a:pt x="1011" y="3191"/>
                </a:lnTo>
                <a:lnTo>
                  <a:pt x="1207" y="3191"/>
                </a:lnTo>
                <a:close/>
                <a:moveTo>
                  <a:pt x="1207" y="2689"/>
                </a:moveTo>
                <a:lnTo>
                  <a:pt x="1207" y="2994"/>
                </a:lnTo>
                <a:lnTo>
                  <a:pt x="1011" y="2994"/>
                </a:lnTo>
                <a:lnTo>
                  <a:pt x="1011" y="2689"/>
                </a:lnTo>
                <a:lnTo>
                  <a:pt x="1207" y="2689"/>
                </a:lnTo>
                <a:close/>
                <a:moveTo>
                  <a:pt x="1207" y="2186"/>
                </a:moveTo>
                <a:lnTo>
                  <a:pt x="1207" y="2492"/>
                </a:lnTo>
                <a:lnTo>
                  <a:pt x="1011" y="2492"/>
                </a:lnTo>
                <a:lnTo>
                  <a:pt x="1011" y="2186"/>
                </a:lnTo>
                <a:lnTo>
                  <a:pt x="1207" y="2186"/>
                </a:lnTo>
                <a:close/>
                <a:moveTo>
                  <a:pt x="1207" y="1700"/>
                </a:moveTo>
                <a:lnTo>
                  <a:pt x="1207" y="1990"/>
                </a:lnTo>
                <a:lnTo>
                  <a:pt x="1011" y="1990"/>
                </a:lnTo>
                <a:lnTo>
                  <a:pt x="1011" y="1700"/>
                </a:lnTo>
                <a:lnTo>
                  <a:pt x="1207" y="1700"/>
                </a:lnTo>
                <a:close/>
                <a:moveTo>
                  <a:pt x="765" y="3692"/>
                </a:moveTo>
                <a:lnTo>
                  <a:pt x="765" y="3986"/>
                </a:lnTo>
                <a:lnTo>
                  <a:pt x="569" y="3986"/>
                </a:lnTo>
                <a:lnTo>
                  <a:pt x="569" y="3692"/>
                </a:lnTo>
                <a:lnTo>
                  <a:pt x="765" y="3692"/>
                </a:lnTo>
                <a:close/>
                <a:moveTo>
                  <a:pt x="765" y="3191"/>
                </a:moveTo>
                <a:lnTo>
                  <a:pt x="765" y="3495"/>
                </a:lnTo>
                <a:lnTo>
                  <a:pt x="569" y="3495"/>
                </a:lnTo>
                <a:lnTo>
                  <a:pt x="569" y="3191"/>
                </a:lnTo>
                <a:lnTo>
                  <a:pt x="765" y="3191"/>
                </a:lnTo>
                <a:close/>
                <a:moveTo>
                  <a:pt x="765" y="2689"/>
                </a:moveTo>
                <a:lnTo>
                  <a:pt x="765" y="2994"/>
                </a:lnTo>
                <a:lnTo>
                  <a:pt x="569" y="2994"/>
                </a:lnTo>
                <a:lnTo>
                  <a:pt x="569" y="2689"/>
                </a:lnTo>
                <a:lnTo>
                  <a:pt x="765" y="2689"/>
                </a:lnTo>
                <a:close/>
                <a:moveTo>
                  <a:pt x="765" y="2186"/>
                </a:moveTo>
                <a:lnTo>
                  <a:pt x="765" y="2492"/>
                </a:lnTo>
                <a:lnTo>
                  <a:pt x="569" y="2492"/>
                </a:lnTo>
                <a:lnTo>
                  <a:pt x="569" y="2186"/>
                </a:lnTo>
                <a:lnTo>
                  <a:pt x="765" y="2186"/>
                </a:lnTo>
                <a:close/>
                <a:moveTo>
                  <a:pt x="765" y="1700"/>
                </a:moveTo>
                <a:lnTo>
                  <a:pt x="765" y="1990"/>
                </a:lnTo>
                <a:lnTo>
                  <a:pt x="569" y="1990"/>
                </a:lnTo>
                <a:lnTo>
                  <a:pt x="569" y="1700"/>
                </a:lnTo>
                <a:lnTo>
                  <a:pt x="765" y="1700"/>
                </a:lnTo>
                <a:close/>
                <a:moveTo>
                  <a:pt x="4008" y="3692"/>
                </a:moveTo>
                <a:lnTo>
                  <a:pt x="4008" y="3986"/>
                </a:lnTo>
                <a:lnTo>
                  <a:pt x="3812" y="3986"/>
                </a:lnTo>
                <a:lnTo>
                  <a:pt x="3812" y="3692"/>
                </a:lnTo>
                <a:lnTo>
                  <a:pt x="4008" y="3692"/>
                </a:lnTo>
                <a:close/>
                <a:moveTo>
                  <a:pt x="4008" y="3191"/>
                </a:moveTo>
                <a:lnTo>
                  <a:pt x="4008" y="3495"/>
                </a:lnTo>
                <a:lnTo>
                  <a:pt x="3812" y="3495"/>
                </a:lnTo>
                <a:lnTo>
                  <a:pt x="3812" y="3191"/>
                </a:lnTo>
                <a:lnTo>
                  <a:pt x="4008" y="3191"/>
                </a:lnTo>
                <a:close/>
                <a:moveTo>
                  <a:pt x="4008" y="2689"/>
                </a:moveTo>
                <a:lnTo>
                  <a:pt x="4008" y="2994"/>
                </a:lnTo>
                <a:lnTo>
                  <a:pt x="3812" y="2994"/>
                </a:lnTo>
                <a:lnTo>
                  <a:pt x="3812" y="2689"/>
                </a:lnTo>
                <a:lnTo>
                  <a:pt x="4008" y="2689"/>
                </a:lnTo>
                <a:close/>
                <a:moveTo>
                  <a:pt x="4008" y="2186"/>
                </a:moveTo>
                <a:lnTo>
                  <a:pt x="4008" y="2492"/>
                </a:lnTo>
                <a:lnTo>
                  <a:pt x="3812" y="2492"/>
                </a:lnTo>
                <a:lnTo>
                  <a:pt x="3812" y="2186"/>
                </a:lnTo>
                <a:lnTo>
                  <a:pt x="4008" y="2186"/>
                </a:lnTo>
                <a:close/>
                <a:moveTo>
                  <a:pt x="4008" y="1700"/>
                </a:moveTo>
                <a:lnTo>
                  <a:pt x="4008" y="1990"/>
                </a:lnTo>
                <a:lnTo>
                  <a:pt x="3812" y="1990"/>
                </a:lnTo>
                <a:lnTo>
                  <a:pt x="3812" y="1700"/>
                </a:lnTo>
                <a:lnTo>
                  <a:pt x="4008" y="1700"/>
                </a:lnTo>
                <a:close/>
                <a:moveTo>
                  <a:pt x="4450" y="3692"/>
                </a:moveTo>
                <a:lnTo>
                  <a:pt x="4450" y="3986"/>
                </a:lnTo>
                <a:lnTo>
                  <a:pt x="4254" y="3986"/>
                </a:lnTo>
                <a:lnTo>
                  <a:pt x="4254" y="3692"/>
                </a:lnTo>
                <a:lnTo>
                  <a:pt x="4450" y="3692"/>
                </a:lnTo>
                <a:close/>
                <a:moveTo>
                  <a:pt x="4450" y="3191"/>
                </a:moveTo>
                <a:lnTo>
                  <a:pt x="4450" y="3495"/>
                </a:lnTo>
                <a:lnTo>
                  <a:pt x="4254" y="3495"/>
                </a:lnTo>
                <a:lnTo>
                  <a:pt x="4254" y="3191"/>
                </a:lnTo>
                <a:lnTo>
                  <a:pt x="4450" y="3191"/>
                </a:lnTo>
                <a:close/>
                <a:moveTo>
                  <a:pt x="4450" y="2689"/>
                </a:moveTo>
                <a:lnTo>
                  <a:pt x="4450" y="2994"/>
                </a:lnTo>
                <a:lnTo>
                  <a:pt x="4254" y="2994"/>
                </a:lnTo>
                <a:lnTo>
                  <a:pt x="4254" y="2689"/>
                </a:lnTo>
                <a:lnTo>
                  <a:pt x="4450" y="2689"/>
                </a:lnTo>
                <a:close/>
                <a:moveTo>
                  <a:pt x="4450" y="2186"/>
                </a:moveTo>
                <a:lnTo>
                  <a:pt x="4450" y="2492"/>
                </a:lnTo>
                <a:lnTo>
                  <a:pt x="4254" y="2492"/>
                </a:lnTo>
                <a:lnTo>
                  <a:pt x="4254" y="2186"/>
                </a:lnTo>
                <a:lnTo>
                  <a:pt x="4450" y="2186"/>
                </a:lnTo>
                <a:close/>
                <a:moveTo>
                  <a:pt x="4450" y="1700"/>
                </a:moveTo>
                <a:lnTo>
                  <a:pt x="4450" y="1990"/>
                </a:lnTo>
                <a:lnTo>
                  <a:pt x="4254" y="1990"/>
                </a:lnTo>
                <a:lnTo>
                  <a:pt x="4254" y="1700"/>
                </a:lnTo>
                <a:lnTo>
                  <a:pt x="4450" y="1700"/>
                </a:lnTo>
                <a:close/>
                <a:moveTo>
                  <a:pt x="2461" y="4562"/>
                </a:moveTo>
                <a:lnTo>
                  <a:pt x="2275" y="4562"/>
                </a:lnTo>
                <a:lnTo>
                  <a:pt x="2275" y="4285"/>
                </a:lnTo>
                <a:lnTo>
                  <a:pt x="2461" y="4285"/>
                </a:lnTo>
                <a:lnTo>
                  <a:pt x="2461" y="4562"/>
                </a:lnTo>
                <a:close/>
                <a:moveTo>
                  <a:pt x="2743" y="4562"/>
                </a:moveTo>
                <a:lnTo>
                  <a:pt x="2559" y="4562"/>
                </a:lnTo>
                <a:lnTo>
                  <a:pt x="2559" y="4285"/>
                </a:lnTo>
                <a:lnTo>
                  <a:pt x="2743" y="4285"/>
                </a:lnTo>
                <a:lnTo>
                  <a:pt x="2743" y="4562"/>
                </a:lnTo>
                <a:close/>
                <a:moveTo>
                  <a:pt x="2166" y="3692"/>
                </a:moveTo>
                <a:lnTo>
                  <a:pt x="1970" y="3692"/>
                </a:lnTo>
                <a:lnTo>
                  <a:pt x="1970" y="3986"/>
                </a:lnTo>
                <a:lnTo>
                  <a:pt x="2166" y="3986"/>
                </a:lnTo>
                <a:lnTo>
                  <a:pt x="2166" y="3692"/>
                </a:lnTo>
                <a:close/>
                <a:moveTo>
                  <a:pt x="2166" y="3191"/>
                </a:moveTo>
                <a:lnTo>
                  <a:pt x="1970" y="3191"/>
                </a:lnTo>
                <a:lnTo>
                  <a:pt x="1970" y="3495"/>
                </a:lnTo>
                <a:lnTo>
                  <a:pt x="2166" y="3495"/>
                </a:lnTo>
                <a:lnTo>
                  <a:pt x="2166" y="3191"/>
                </a:lnTo>
                <a:close/>
                <a:moveTo>
                  <a:pt x="2166" y="2689"/>
                </a:moveTo>
                <a:lnTo>
                  <a:pt x="1970" y="2689"/>
                </a:lnTo>
                <a:lnTo>
                  <a:pt x="1970" y="2994"/>
                </a:lnTo>
                <a:lnTo>
                  <a:pt x="2166" y="2994"/>
                </a:lnTo>
                <a:lnTo>
                  <a:pt x="2166" y="2689"/>
                </a:lnTo>
                <a:close/>
                <a:moveTo>
                  <a:pt x="2166" y="2186"/>
                </a:moveTo>
                <a:lnTo>
                  <a:pt x="1970" y="2186"/>
                </a:lnTo>
                <a:lnTo>
                  <a:pt x="1970" y="2492"/>
                </a:lnTo>
                <a:lnTo>
                  <a:pt x="2166" y="2492"/>
                </a:lnTo>
                <a:lnTo>
                  <a:pt x="2166" y="2186"/>
                </a:lnTo>
                <a:close/>
                <a:moveTo>
                  <a:pt x="2166" y="1685"/>
                </a:moveTo>
                <a:lnTo>
                  <a:pt x="1970" y="1685"/>
                </a:lnTo>
                <a:lnTo>
                  <a:pt x="1970" y="1990"/>
                </a:lnTo>
                <a:lnTo>
                  <a:pt x="2166" y="1990"/>
                </a:lnTo>
                <a:lnTo>
                  <a:pt x="2166" y="1685"/>
                </a:lnTo>
                <a:close/>
                <a:moveTo>
                  <a:pt x="2166" y="1180"/>
                </a:moveTo>
                <a:lnTo>
                  <a:pt x="1970" y="1180"/>
                </a:lnTo>
                <a:lnTo>
                  <a:pt x="1970" y="1489"/>
                </a:lnTo>
                <a:lnTo>
                  <a:pt x="2166" y="1489"/>
                </a:lnTo>
                <a:lnTo>
                  <a:pt x="2166" y="1180"/>
                </a:lnTo>
                <a:close/>
                <a:moveTo>
                  <a:pt x="2608" y="3692"/>
                </a:moveTo>
                <a:lnTo>
                  <a:pt x="2412" y="3692"/>
                </a:lnTo>
                <a:lnTo>
                  <a:pt x="2412" y="3986"/>
                </a:lnTo>
                <a:lnTo>
                  <a:pt x="2608" y="3986"/>
                </a:lnTo>
                <a:lnTo>
                  <a:pt x="2608" y="3692"/>
                </a:lnTo>
                <a:close/>
                <a:moveTo>
                  <a:pt x="2608" y="3191"/>
                </a:moveTo>
                <a:lnTo>
                  <a:pt x="2412" y="3191"/>
                </a:lnTo>
                <a:lnTo>
                  <a:pt x="2412" y="3495"/>
                </a:lnTo>
                <a:lnTo>
                  <a:pt x="2608" y="3495"/>
                </a:lnTo>
                <a:lnTo>
                  <a:pt x="2608" y="3191"/>
                </a:lnTo>
                <a:close/>
                <a:moveTo>
                  <a:pt x="2608" y="2689"/>
                </a:moveTo>
                <a:lnTo>
                  <a:pt x="2412" y="2689"/>
                </a:lnTo>
                <a:lnTo>
                  <a:pt x="2412" y="2994"/>
                </a:lnTo>
                <a:lnTo>
                  <a:pt x="2608" y="2994"/>
                </a:lnTo>
                <a:lnTo>
                  <a:pt x="2608" y="2689"/>
                </a:lnTo>
                <a:close/>
                <a:moveTo>
                  <a:pt x="2608" y="2186"/>
                </a:moveTo>
                <a:lnTo>
                  <a:pt x="2412" y="2186"/>
                </a:lnTo>
                <a:lnTo>
                  <a:pt x="2412" y="2492"/>
                </a:lnTo>
                <a:lnTo>
                  <a:pt x="2608" y="2492"/>
                </a:lnTo>
                <a:lnTo>
                  <a:pt x="2608" y="2186"/>
                </a:lnTo>
                <a:close/>
                <a:moveTo>
                  <a:pt x="2608" y="1685"/>
                </a:moveTo>
                <a:lnTo>
                  <a:pt x="2412" y="1685"/>
                </a:lnTo>
                <a:lnTo>
                  <a:pt x="2412" y="1990"/>
                </a:lnTo>
                <a:lnTo>
                  <a:pt x="2608" y="1990"/>
                </a:lnTo>
                <a:lnTo>
                  <a:pt x="2608" y="1685"/>
                </a:lnTo>
                <a:close/>
                <a:moveTo>
                  <a:pt x="2608" y="1180"/>
                </a:moveTo>
                <a:lnTo>
                  <a:pt x="2412" y="1180"/>
                </a:lnTo>
                <a:lnTo>
                  <a:pt x="2412" y="1489"/>
                </a:lnTo>
                <a:lnTo>
                  <a:pt x="2608" y="1489"/>
                </a:lnTo>
                <a:lnTo>
                  <a:pt x="2608" y="1180"/>
                </a:lnTo>
                <a:close/>
                <a:moveTo>
                  <a:pt x="3050" y="3692"/>
                </a:moveTo>
                <a:lnTo>
                  <a:pt x="2854" y="3692"/>
                </a:lnTo>
                <a:lnTo>
                  <a:pt x="2854" y="3986"/>
                </a:lnTo>
                <a:lnTo>
                  <a:pt x="3050" y="3986"/>
                </a:lnTo>
                <a:lnTo>
                  <a:pt x="3050" y="3692"/>
                </a:lnTo>
                <a:close/>
                <a:moveTo>
                  <a:pt x="3050" y="3191"/>
                </a:moveTo>
                <a:lnTo>
                  <a:pt x="2854" y="3191"/>
                </a:lnTo>
                <a:lnTo>
                  <a:pt x="2854" y="3495"/>
                </a:lnTo>
                <a:lnTo>
                  <a:pt x="3050" y="3495"/>
                </a:lnTo>
                <a:lnTo>
                  <a:pt x="3050" y="3191"/>
                </a:lnTo>
                <a:close/>
                <a:moveTo>
                  <a:pt x="3050" y="2689"/>
                </a:moveTo>
                <a:lnTo>
                  <a:pt x="2854" y="2689"/>
                </a:lnTo>
                <a:lnTo>
                  <a:pt x="2854" y="2994"/>
                </a:lnTo>
                <a:lnTo>
                  <a:pt x="3050" y="2994"/>
                </a:lnTo>
                <a:lnTo>
                  <a:pt x="3050" y="2689"/>
                </a:lnTo>
                <a:close/>
                <a:moveTo>
                  <a:pt x="3050" y="2186"/>
                </a:moveTo>
                <a:lnTo>
                  <a:pt x="2854" y="2186"/>
                </a:lnTo>
                <a:lnTo>
                  <a:pt x="2854" y="2492"/>
                </a:lnTo>
                <a:lnTo>
                  <a:pt x="3050" y="2492"/>
                </a:lnTo>
                <a:lnTo>
                  <a:pt x="3050" y="2186"/>
                </a:lnTo>
                <a:close/>
                <a:moveTo>
                  <a:pt x="3050" y="1685"/>
                </a:moveTo>
                <a:lnTo>
                  <a:pt x="2854" y="1685"/>
                </a:lnTo>
                <a:lnTo>
                  <a:pt x="2854" y="1990"/>
                </a:lnTo>
                <a:lnTo>
                  <a:pt x="3050" y="1990"/>
                </a:lnTo>
                <a:lnTo>
                  <a:pt x="3050" y="1685"/>
                </a:lnTo>
                <a:close/>
                <a:moveTo>
                  <a:pt x="3050" y="1180"/>
                </a:moveTo>
                <a:lnTo>
                  <a:pt x="2854" y="1180"/>
                </a:lnTo>
                <a:lnTo>
                  <a:pt x="2854" y="1489"/>
                </a:lnTo>
                <a:lnTo>
                  <a:pt x="3050" y="1489"/>
                </a:lnTo>
                <a:lnTo>
                  <a:pt x="3050" y="1180"/>
                </a:lnTo>
                <a:close/>
                <a:moveTo>
                  <a:pt x="2995" y="296"/>
                </a:moveTo>
                <a:lnTo>
                  <a:pt x="2510" y="136"/>
                </a:lnTo>
                <a:lnTo>
                  <a:pt x="2510" y="502"/>
                </a:lnTo>
                <a:lnTo>
                  <a:pt x="2995" y="296"/>
                </a:lnTo>
                <a:close/>
                <a:moveTo>
                  <a:pt x="3210" y="741"/>
                </a:moveTo>
                <a:lnTo>
                  <a:pt x="3210" y="343"/>
                </a:lnTo>
                <a:lnTo>
                  <a:pt x="3652" y="489"/>
                </a:lnTo>
                <a:lnTo>
                  <a:pt x="3308" y="635"/>
                </a:lnTo>
                <a:lnTo>
                  <a:pt x="3308" y="741"/>
                </a:lnTo>
                <a:lnTo>
                  <a:pt x="3586" y="741"/>
                </a:lnTo>
                <a:lnTo>
                  <a:pt x="3586" y="4562"/>
                </a:lnTo>
                <a:lnTo>
                  <a:pt x="2842" y="4562"/>
                </a:lnTo>
                <a:lnTo>
                  <a:pt x="2842" y="4187"/>
                </a:lnTo>
                <a:lnTo>
                  <a:pt x="2177" y="4187"/>
                </a:lnTo>
                <a:lnTo>
                  <a:pt x="2177" y="4562"/>
                </a:lnTo>
                <a:lnTo>
                  <a:pt x="1433" y="4562"/>
                </a:lnTo>
                <a:lnTo>
                  <a:pt x="1433" y="741"/>
                </a:lnTo>
                <a:lnTo>
                  <a:pt x="1706" y="741"/>
                </a:lnTo>
                <a:lnTo>
                  <a:pt x="1706" y="343"/>
                </a:lnTo>
                <a:lnTo>
                  <a:pt x="2148" y="489"/>
                </a:lnTo>
                <a:lnTo>
                  <a:pt x="1804" y="635"/>
                </a:lnTo>
                <a:lnTo>
                  <a:pt x="1804" y="741"/>
                </a:lnTo>
                <a:lnTo>
                  <a:pt x="2412" y="741"/>
                </a:lnTo>
                <a:lnTo>
                  <a:pt x="2412" y="0"/>
                </a:lnTo>
                <a:lnTo>
                  <a:pt x="3274" y="285"/>
                </a:lnTo>
                <a:lnTo>
                  <a:pt x="2510" y="609"/>
                </a:lnTo>
                <a:lnTo>
                  <a:pt x="2510" y="741"/>
                </a:lnTo>
                <a:lnTo>
                  <a:pt x="3210" y="741"/>
                </a:lnTo>
                <a:close/>
                <a:moveTo>
                  <a:pt x="5020" y="4763"/>
                </a:moveTo>
                <a:lnTo>
                  <a:pt x="0" y="4763"/>
                </a:lnTo>
                <a:lnTo>
                  <a:pt x="0" y="4665"/>
                </a:lnTo>
                <a:lnTo>
                  <a:pt x="5020" y="4665"/>
                </a:lnTo>
                <a:lnTo>
                  <a:pt x="5020" y="4763"/>
                </a:lnTo>
                <a:close/>
                <a:moveTo>
                  <a:pt x="4084" y="1318"/>
                </a:moveTo>
                <a:lnTo>
                  <a:pt x="4084" y="854"/>
                </a:lnTo>
                <a:lnTo>
                  <a:pt x="4526" y="1000"/>
                </a:lnTo>
                <a:lnTo>
                  <a:pt x="4183" y="1146"/>
                </a:lnTo>
                <a:lnTo>
                  <a:pt x="4183" y="1318"/>
                </a:lnTo>
                <a:lnTo>
                  <a:pt x="4745" y="1318"/>
                </a:lnTo>
                <a:lnTo>
                  <a:pt x="4745" y="3671"/>
                </a:lnTo>
                <a:lnTo>
                  <a:pt x="4902" y="3907"/>
                </a:lnTo>
                <a:lnTo>
                  <a:pt x="4902" y="4562"/>
                </a:lnTo>
                <a:lnTo>
                  <a:pt x="4804" y="4562"/>
                </a:lnTo>
                <a:lnTo>
                  <a:pt x="4804" y="3936"/>
                </a:lnTo>
                <a:lnTo>
                  <a:pt x="4647" y="3701"/>
                </a:lnTo>
                <a:lnTo>
                  <a:pt x="4647" y="1416"/>
                </a:lnTo>
                <a:lnTo>
                  <a:pt x="3782" y="1416"/>
                </a:lnTo>
                <a:lnTo>
                  <a:pt x="3782" y="1318"/>
                </a:lnTo>
                <a:lnTo>
                  <a:pt x="4084" y="1318"/>
                </a:lnTo>
                <a:close/>
                <a:moveTo>
                  <a:pt x="840" y="1318"/>
                </a:moveTo>
                <a:lnTo>
                  <a:pt x="840" y="851"/>
                </a:lnTo>
                <a:lnTo>
                  <a:pt x="1282" y="997"/>
                </a:lnTo>
                <a:lnTo>
                  <a:pt x="938" y="1143"/>
                </a:lnTo>
                <a:lnTo>
                  <a:pt x="938" y="1318"/>
                </a:lnTo>
                <a:lnTo>
                  <a:pt x="1237" y="1318"/>
                </a:lnTo>
                <a:lnTo>
                  <a:pt x="1237" y="1416"/>
                </a:lnTo>
                <a:lnTo>
                  <a:pt x="373" y="1416"/>
                </a:lnTo>
                <a:lnTo>
                  <a:pt x="373" y="3701"/>
                </a:lnTo>
                <a:lnTo>
                  <a:pt x="216" y="3936"/>
                </a:lnTo>
                <a:lnTo>
                  <a:pt x="216" y="4562"/>
                </a:lnTo>
                <a:lnTo>
                  <a:pt x="118" y="4562"/>
                </a:lnTo>
                <a:lnTo>
                  <a:pt x="118" y="3907"/>
                </a:lnTo>
                <a:lnTo>
                  <a:pt x="275" y="3671"/>
                </a:lnTo>
                <a:lnTo>
                  <a:pt x="275" y="1318"/>
                </a:lnTo>
                <a:lnTo>
                  <a:pt x="840" y="1318"/>
                </a:lnTo>
                <a:close/>
              </a:path>
            </a:pathLst>
          </a:custGeom>
          <a:solidFill>
            <a:srgbClr val="000000"/>
          </a:solidFill>
          <a:ln w="9525">
            <a:noFill/>
            <a:round/>
            <a:headEnd/>
            <a:tailEnd/>
          </a:ln>
        </p:spPr>
        <p:txBody>
          <a:bodyPr/>
          <a:lstStyle/>
          <a:p>
            <a:endParaRPr lang="de-DE"/>
          </a:p>
        </p:txBody>
      </p:sp>
      <p:sp>
        <p:nvSpPr>
          <p:cNvPr id="17" name="Textfeld 16">
            <a:extLst>
              <a:ext uri="{FF2B5EF4-FFF2-40B4-BE49-F238E27FC236}">
                <a16:creationId xmlns:a16="http://schemas.microsoft.com/office/drawing/2014/main" id="{7F6D0466-9B94-534E-B7F8-E620FD9C5A38}"/>
              </a:ext>
            </a:extLst>
          </p:cNvPr>
          <p:cNvSpPr txBox="1"/>
          <p:nvPr/>
        </p:nvSpPr>
        <p:spPr>
          <a:xfrm>
            <a:off x="4366926" y="3647621"/>
            <a:ext cx="1627369" cy="1477328"/>
          </a:xfrm>
          <a:prstGeom prst="rect">
            <a:avLst/>
          </a:prstGeom>
          <a:noFill/>
        </p:spPr>
        <p:txBody>
          <a:bodyPr wrap="none" rtlCol="0">
            <a:spAutoFit/>
          </a:bodyPr>
          <a:lstStyle/>
          <a:p>
            <a:r>
              <a:rPr lang="de-DE" dirty="0" err="1"/>
              <a:t>MNC‘s</a:t>
            </a:r>
            <a:endParaRPr lang="de-DE" dirty="0"/>
          </a:p>
          <a:p>
            <a:r>
              <a:rPr lang="de-DE" dirty="0"/>
              <a:t>Transfer </a:t>
            </a:r>
            <a:r>
              <a:rPr lang="de-DE" dirty="0" err="1"/>
              <a:t>pricing</a:t>
            </a:r>
            <a:endParaRPr lang="de-DE" dirty="0"/>
          </a:p>
          <a:p>
            <a:r>
              <a:rPr lang="de-DE" dirty="0" err="1"/>
              <a:t>Shielding</a:t>
            </a:r>
            <a:r>
              <a:rPr lang="de-DE" dirty="0"/>
              <a:t> </a:t>
            </a:r>
            <a:r>
              <a:rPr lang="de-DE" dirty="0" err="1"/>
              <a:t>effect</a:t>
            </a:r>
            <a:endParaRPr lang="de-DE" dirty="0"/>
          </a:p>
          <a:p>
            <a:r>
              <a:rPr lang="de-DE" dirty="0"/>
              <a:t>Holding</a:t>
            </a:r>
          </a:p>
          <a:p>
            <a:endParaRPr lang="de-DE" dirty="0"/>
          </a:p>
        </p:txBody>
      </p:sp>
      <p:sp>
        <p:nvSpPr>
          <p:cNvPr id="2" name="Textfeld 1">
            <a:extLst>
              <a:ext uri="{FF2B5EF4-FFF2-40B4-BE49-F238E27FC236}">
                <a16:creationId xmlns:a16="http://schemas.microsoft.com/office/drawing/2014/main" id="{90D35608-396C-E143-848E-6F493966D48C}"/>
              </a:ext>
            </a:extLst>
          </p:cNvPr>
          <p:cNvSpPr txBox="1"/>
          <p:nvPr/>
        </p:nvSpPr>
        <p:spPr>
          <a:xfrm>
            <a:off x="4572000" y="499045"/>
            <a:ext cx="3129768" cy="276999"/>
          </a:xfrm>
          <a:prstGeom prst="rect">
            <a:avLst/>
          </a:prstGeom>
          <a:noFill/>
        </p:spPr>
        <p:txBody>
          <a:bodyPr wrap="none" rtlCol="0">
            <a:spAutoFit/>
          </a:bodyPr>
          <a:lstStyle/>
          <a:p>
            <a:r>
              <a:rPr lang="de-DE" sz="1200" dirty="0"/>
              <a:t>World </a:t>
            </a:r>
            <a:r>
              <a:rPr lang="de-DE" sz="1200" dirty="0" err="1"/>
              <a:t>customs</a:t>
            </a:r>
            <a:r>
              <a:rPr lang="de-DE" sz="1200" dirty="0"/>
              <a:t> </a:t>
            </a:r>
            <a:r>
              <a:rPr lang="de-DE" sz="1200" dirty="0" err="1"/>
              <a:t>organization</a:t>
            </a:r>
            <a:r>
              <a:rPr lang="de-DE" sz="1200" dirty="0"/>
              <a:t> WCO &amp; WTO </a:t>
            </a:r>
            <a:r>
              <a:rPr lang="de-DE" sz="1200" dirty="0" err="1"/>
              <a:t>have</a:t>
            </a:r>
            <a:r>
              <a:rPr lang="de-DE" sz="1200" dirty="0"/>
              <a:t> </a:t>
            </a:r>
          </a:p>
        </p:txBody>
      </p:sp>
    </p:spTree>
    <p:extLst>
      <p:ext uri="{BB962C8B-B14F-4D97-AF65-F5344CB8AC3E}">
        <p14:creationId xmlns:p14="http://schemas.microsoft.com/office/powerpoint/2010/main" val="8265595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left)">
                                      <p:cBhvr>
                                        <p:cTn id="11" dur="500"/>
                                        <p:tgtEl>
                                          <p:spTgt spid="2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4">
                                            <p:txEl>
                                              <p:pRg st="0" end="0"/>
                                            </p:txEl>
                                          </p:spTgt>
                                        </p:tgtEl>
                                        <p:attrNameLst>
                                          <p:attrName>style.visibility</p:attrName>
                                        </p:attrNameLst>
                                      </p:cBhvr>
                                      <p:to>
                                        <p:strVal val="visible"/>
                                      </p:to>
                                    </p:set>
                                    <p:animEffect transition="in" filter="wipe(left)">
                                      <p:cBhvr>
                                        <p:cTn id="15" dur="500"/>
                                        <p:tgtEl>
                                          <p:spTgt spid="24">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left)">
                                      <p:cBhvr>
                                        <p:cTn id="19" dur="500"/>
                                        <p:tgtEl>
                                          <p:spTgt spid="81"/>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82"/>
                                        </p:tgtEl>
                                        <p:attrNameLst>
                                          <p:attrName>style.visibility</p:attrName>
                                        </p:attrNameLst>
                                      </p:cBhvr>
                                      <p:to>
                                        <p:strVal val="visible"/>
                                      </p:to>
                                    </p:set>
                                    <p:animEffect transition="in" filter="wipe(left)">
                                      <p:cBhvr>
                                        <p:cTn id="23" dur="500"/>
                                        <p:tgtEl>
                                          <p:spTgt spid="8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750"/>
                                        <p:tgtEl>
                                          <p:spTgt spid="5"/>
                                        </p:tgtEl>
                                      </p:cBhvr>
                                    </p:animEffect>
                                    <p:anim calcmode="lin" valueType="num">
                                      <p:cBhvr>
                                        <p:cTn id="28" dur="750" fill="hold"/>
                                        <p:tgtEl>
                                          <p:spTgt spid="5"/>
                                        </p:tgtEl>
                                        <p:attrNameLst>
                                          <p:attrName>ppt_x</p:attrName>
                                        </p:attrNameLst>
                                      </p:cBhvr>
                                      <p:tavLst>
                                        <p:tav tm="0">
                                          <p:val>
                                            <p:strVal val="#ppt_x"/>
                                          </p:val>
                                        </p:tav>
                                        <p:tav tm="100000">
                                          <p:val>
                                            <p:strVal val="#ppt_x"/>
                                          </p:val>
                                        </p:tav>
                                      </p:tavLst>
                                    </p:anim>
                                    <p:anim calcmode="lin" valueType="num">
                                      <p:cBhvr>
                                        <p:cTn id="29" dur="750" fill="hold"/>
                                        <p:tgtEl>
                                          <p:spTgt spid="5"/>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750"/>
                                        <p:tgtEl>
                                          <p:spTgt spid="66"/>
                                        </p:tgtEl>
                                      </p:cBhvr>
                                    </p:animEffect>
                                    <p:anim calcmode="lin" valueType="num">
                                      <p:cBhvr>
                                        <p:cTn id="34" dur="750" fill="hold"/>
                                        <p:tgtEl>
                                          <p:spTgt spid="66"/>
                                        </p:tgtEl>
                                        <p:attrNameLst>
                                          <p:attrName>ppt_x</p:attrName>
                                        </p:attrNameLst>
                                      </p:cBhvr>
                                      <p:tavLst>
                                        <p:tav tm="0">
                                          <p:val>
                                            <p:strVal val="#ppt_x"/>
                                          </p:val>
                                        </p:tav>
                                        <p:tav tm="100000">
                                          <p:val>
                                            <p:strVal val="#ppt_x"/>
                                          </p:val>
                                        </p:tav>
                                      </p:tavLst>
                                    </p:anim>
                                    <p:anim calcmode="lin" valueType="num">
                                      <p:cBhvr>
                                        <p:cTn id="35" dur="75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81" grpId="0"/>
      <p:bldP spid="82" grpId="0"/>
      <p:bldP spid="20" grpId="0"/>
      <p:bldP spid="24" grpId="0" build="p"/>
      <p:bldP spid="26"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1" name="Group 40"/>
          <p:cNvGrpSpPr/>
          <p:nvPr/>
        </p:nvGrpSpPr>
        <p:grpSpPr>
          <a:xfrm>
            <a:off x="364067" y="2001229"/>
            <a:ext cx="2692400" cy="1493927"/>
            <a:chOff x="1441450" y="1398043"/>
            <a:chExt cx="2019300" cy="1120445"/>
          </a:xfrm>
        </p:grpSpPr>
        <p:sp>
          <p:nvSpPr>
            <p:cNvPr id="42" name="Text Placeholder 2"/>
            <p:cNvSpPr txBox="1">
              <a:spLocks/>
            </p:cNvSpPr>
            <p:nvPr/>
          </p:nvSpPr>
          <p:spPr>
            <a:xfrm>
              <a:off x="1441450" y="1398043"/>
              <a:ext cx="2019300"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sz="1600" dirty="0">
                  <a:solidFill>
                    <a:schemeClr val="accent2"/>
                  </a:solidFill>
                  <a:latin typeface="Roboto Condensed" panose="02000000000000000000" pitchFamily="2" charset="0"/>
                </a:rPr>
                <a:t>Being Social</a:t>
              </a:r>
            </a:p>
          </p:txBody>
        </p:sp>
        <p:sp>
          <p:nvSpPr>
            <p:cNvPr id="43" name="Text Placeholder 8"/>
            <p:cNvSpPr txBox="1">
              <a:spLocks/>
            </p:cNvSpPr>
            <p:nvPr/>
          </p:nvSpPr>
          <p:spPr>
            <a:xfrm>
              <a:off x="1441450" y="1601291"/>
              <a:ext cx="2019300" cy="917197"/>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lnSpc>
                  <a:spcPct val="100000"/>
                </a:lnSpc>
                <a:spcBef>
                  <a:spcPts val="0"/>
                </a:spcBef>
                <a:defRPr/>
              </a:pPr>
              <a:r>
                <a:rPr lang="en-US" sz="1200" dirty="0" err="1">
                  <a:solidFill>
                    <a:prstClr val="white">
                      <a:lumMod val="75000"/>
                    </a:prstClr>
                  </a:solidFill>
                  <a:latin typeface="Arial" panose="020B0604020202020204" pitchFamily="34" charset="0"/>
                  <a:cs typeface="+mn-cs"/>
                </a:rPr>
                <a:t>Lorem</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ipsum</a:t>
              </a:r>
              <a:r>
                <a:rPr lang="en-US" sz="1200" dirty="0">
                  <a:solidFill>
                    <a:prstClr val="white">
                      <a:lumMod val="75000"/>
                    </a:prstClr>
                  </a:solidFill>
                  <a:latin typeface="Arial" panose="020B0604020202020204" pitchFamily="34" charset="0"/>
                  <a:cs typeface="+mn-cs"/>
                </a:rPr>
                <a:t> dolor sit </a:t>
              </a:r>
              <a:r>
                <a:rPr lang="en-US" sz="1200" dirty="0" err="1">
                  <a:solidFill>
                    <a:prstClr val="white">
                      <a:lumMod val="75000"/>
                    </a:prstClr>
                  </a:solidFill>
                  <a:latin typeface="Arial" panose="020B0604020202020204" pitchFamily="34" charset="0"/>
                  <a:cs typeface="+mn-cs"/>
                </a:rPr>
                <a:t>amet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consectetur</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adipiscing</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elit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sed</a:t>
              </a:r>
              <a:r>
                <a:rPr lang="en-US" sz="1200" dirty="0">
                  <a:solidFill>
                    <a:prstClr val="white">
                      <a:lumMod val="75000"/>
                    </a:prstClr>
                  </a:solidFill>
                  <a:latin typeface="Arial" panose="020B0604020202020204" pitchFamily="34" charset="0"/>
                  <a:cs typeface="+mn-cs"/>
                </a:rPr>
                <a:t> do </a:t>
              </a:r>
              <a:r>
                <a:rPr lang="en-US" sz="1200" dirty="0" err="1">
                  <a:solidFill>
                    <a:prstClr val="white">
                      <a:lumMod val="75000"/>
                    </a:prstClr>
                  </a:solidFill>
                  <a:latin typeface="Arial" panose="020B0604020202020204" pitchFamily="34" charset="0"/>
                  <a:cs typeface="+mn-cs"/>
                </a:rPr>
                <a:t>eiusmod</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tempor</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incididunt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ut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labore</a:t>
              </a:r>
              <a:r>
                <a:rPr lang="en-US" sz="1200" dirty="0">
                  <a:solidFill>
                    <a:prstClr val="white">
                      <a:lumMod val="75000"/>
                    </a:prstClr>
                  </a:solidFill>
                  <a:latin typeface="Arial" panose="020B0604020202020204" pitchFamily="34" charset="0"/>
                  <a:cs typeface="+mn-cs"/>
                </a:rPr>
                <a:t> et </a:t>
              </a:r>
              <a:r>
                <a:rPr lang="en-US" sz="1200" dirty="0" err="1">
                  <a:solidFill>
                    <a:prstClr val="white">
                      <a:lumMod val="75000"/>
                    </a:prstClr>
                  </a:solidFill>
                  <a:latin typeface="Arial" panose="020B0604020202020204" pitchFamily="34" charset="0"/>
                  <a:cs typeface="+mn-cs"/>
                </a:rPr>
                <a:t>dolore</a:t>
              </a:r>
              <a:r>
                <a:rPr lang="en-US" sz="1200" dirty="0">
                  <a:solidFill>
                    <a:prstClr val="white">
                      <a:lumMod val="75000"/>
                    </a:prstClr>
                  </a:solidFill>
                  <a:latin typeface="Arial" panose="020B0604020202020204" pitchFamily="34" charset="0"/>
                  <a:cs typeface="+mn-cs"/>
                </a:rPr>
                <a:t> magna </a:t>
              </a:r>
              <a:r>
                <a:rPr lang="en-US" sz="1200" dirty="0" err="1">
                  <a:solidFill>
                    <a:prstClr val="white">
                      <a:lumMod val="75000"/>
                    </a:prstClr>
                  </a:solidFill>
                  <a:latin typeface="Arial" panose="020B0604020202020204" pitchFamily="34" charset="0"/>
                  <a:cs typeface="+mn-cs"/>
                </a:rPr>
                <a:t>aliqua</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Ut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enim</a:t>
              </a:r>
              <a:r>
                <a:rPr lang="en-US" sz="1200" dirty="0">
                  <a:solidFill>
                    <a:prstClr val="white">
                      <a:lumMod val="75000"/>
                    </a:prstClr>
                  </a:solidFill>
                  <a:latin typeface="Arial" panose="020B0604020202020204" pitchFamily="34" charset="0"/>
                  <a:cs typeface="+mn-cs"/>
                </a:rPr>
                <a:t> ad minim </a:t>
              </a:r>
              <a:r>
                <a:rPr lang="en-US" sz="1200" dirty="0" err="1">
                  <a:solidFill>
                    <a:prstClr val="white">
                      <a:lumMod val="75000"/>
                    </a:prstClr>
                  </a:solidFill>
                  <a:latin typeface="Arial" panose="020B0604020202020204" pitchFamily="34" charset="0"/>
                  <a:cs typeface="+mn-cs"/>
                </a:rPr>
                <a:t>veniam</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quis</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nostrud</a:t>
              </a:r>
              <a:r>
                <a:rPr lang="en-US" sz="1200" dirty="0">
                  <a:solidFill>
                    <a:prstClr val="white">
                      <a:lumMod val="75000"/>
                    </a:prstClr>
                  </a:solidFill>
                  <a:latin typeface="Arial" panose="020B0604020202020204" pitchFamily="34" charset="0"/>
                  <a:cs typeface="+mn-cs"/>
                </a:rPr>
                <a:t> exercitation </a:t>
              </a:r>
            </a:p>
          </p:txBody>
        </p:sp>
      </p:grpSp>
      <p:grpSp>
        <p:nvGrpSpPr>
          <p:cNvPr id="44" name="Group 43"/>
          <p:cNvGrpSpPr/>
          <p:nvPr/>
        </p:nvGrpSpPr>
        <p:grpSpPr>
          <a:xfrm>
            <a:off x="364067" y="4563534"/>
            <a:ext cx="2692400" cy="1493927"/>
            <a:chOff x="1441450" y="1398043"/>
            <a:chExt cx="2019300" cy="1120445"/>
          </a:xfrm>
        </p:grpSpPr>
        <p:sp>
          <p:nvSpPr>
            <p:cNvPr id="45" name="Text Placeholder 2"/>
            <p:cNvSpPr txBox="1">
              <a:spLocks/>
            </p:cNvSpPr>
            <p:nvPr/>
          </p:nvSpPr>
          <p:spPr>
            <a:xfrm>
              <a:off x="1441450" y="1398043"/>
              <a:ext cx="2019300"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sz="1600" dirty="0" err="1">
                  <a:solidFill>
                    <a:schemeClr val="accent3"/>
                  </a:solidFill>
                  <a:latin typeface="Roboto Condensed" panose="02000000000000000000" pitchFamily="2" charset="0"/>
                </a:rPr>
                <a:t>Strategical</a:t>
              </a:r>
              <a:r>
                <a:rPr lang="en-US" sz="1600" dirty="0">
                  <a:solidFill>
                    <a:schemeClr val="accent3"/>
                  </a:solidFill>
                  <a:latin typeface="Roboto Condensed" panose="02000000000000000000" pitchFamily="2" charset="0"/>
                </a:rPr>
                <a:t> Movies</a:t>
              </a:r>
            </a:p>
          </p:txBody>
        </p:sp>
        <p:sp>
          <p:nvSpPr>
            <p:cNvPr id="46" name="Text Placeholder 8"/>
            <p:cNvSpPr txBox="1">
              <a:spLocks/>
            </p:cNvSpPr>
            <p:nvPr/>
          </p:nvSpPr>
          <p:spPr>
            <a:xfrm>
              <a:off x="1441450" y="1601291"/>
              <a:ext cx="2019300" cy="917197"/>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lnSpc>
                  <a:spcPct val="100000"/>
                </a:lnSpc>
                <a:spcBef>
                  <a:spcPts val="0"/>
                </a:spcBef>
                <a:defRPr/>
              </a:pPr>
              <a:r>
                <a:rPr lang="en-US" sz="1200" dirty="0" err="1">
                  <a:solidFill>
                    <a:prstClr val="white">
                      <a:lumMod val="75000"/>
                    </a:prstClr>
                  </a:solidFill>
                  <a:latin typeface="Arial" panose="020B0604020202020204" pitchFamily="34" charset="0"/>
                  <a:cs typeface="+mn-cs"/>
                </a:rPr>
                <a:t>Lorem</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ipsum</a:t>
              </a:r>
              <a:r>
                <a:rPr lang="en-US" sz="1200" dirty="0">
                  <a:solidFill>
                    <a:prstClr val="white">
                      <a:lumMod val="75000"/>
                    </a:prstClr>
                  </a:solidFill>
                  <a:latin typeface="Arial" panose="020B0604020202020204" pitchFamily="34" charset="0"/>
                  <a:cs typeface="+mn-cs"/>
                </a:rPr>
                <a:t> dolor sit </a:t>
              </a:r>
              <a:r>
                <a:rPr lang="en-US" sz="1200" dirty="0" err="1">
                  <a:solidFill>
                    <a:prstClr val="white">
                      <a:lumMod val="75000"/>
                    </a:prstClr>
                  </a:solidFill>
                  <a:latin typeface="Arial" panose="020B0604020202020204" pitchFamily="34" charset="0"/>
                  <a:cs typeface="+mn-cs"/>
                </a:rPr>
                <a:t>amet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consectetur</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adipiscing</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elit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sed</a:t>
              </a:r>
              <a:r>
                <a:rPr lang="en-US" sz="1200" dirty="0">
                  <a:solidFill>
                    <a:prstClr val="white">
                      <a:lumMod val="75000"/>
                    </a:prstClr>
                  </a:solidFill>
                  <a:latin typeface="Arial" panose="020B0604020202020204" pitchFamily="34" charset="0"/>
                  <a:cs typeface="+mn-cs"/>
                </a:rPr>
                <a:t> do </a:t>
              </a:r>
              <a:r>
                <a:rPr lang="en-US" sz="1200" dirty="0" err="1">
                  <a:solidFill>
                    <a:prstClr val="white">
                      <a:lumMod val="75000"/>
                    </a:prstClr>
                  </a:solidFill>
                  <a:latin typeface="Arial" panose="020B0604020202020204" pitchFamily="34" charset="0"/>
                  <a:cs typeface="+mn-cs"/>
                </a:rPr>
                <a:t>eiusmod</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tempor</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incididunt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ut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labore</a:t>
              </a:r>
              <a:r>
                <a:rPr lang="en-US" sz="1200" dirty="0">
                  <a:solidFill>
                    <a:prstClr val="white">
                      <a:lumMod val="75000"/>
                    </a:prstClr>
                  </a:solidFill>
                  <a:latin typeface="Arial" panose="020B0604020202020204" pitchFamily="34" charset="0"/>
                  <a:cs typeface="+mn-cs"/>
                </a:rPr>
                <a:t> et </a:t>
              </a:r>
              <a:r>
                <a:rPr lang="en-US" sz="1200" dirty="0" err="1">
                  <a:solidFill>
                    <a:prstClr val="white">
                      <a:lumMod val="75000"/>
                    </a:prstClr>
                  </a:solidFill>
                  <a:latin typeface="Arial" panose="020B0604020202020204" pitchFamily="34" charset="0"/>
                  <a:cs typeface="+mn-cs"/>
                </a:rPr>
                <a:t>dolore</a:t>
              </a:r>
              <a:r>
                <a:rPr lang="en-US" sz="1200" dirty="0">
                  <a:solidFill>
                    <a:prstClr val="white">
                      <a:lumMod val="75000"/>
                    </a:prstClr>
                  </a:solidFill>
                  <a:latin typeface="Arial" panose="020B0604020202020204" pitchFamily="34" charset="0"/>
                  <a:cs typeface="+mn-cs"/>
                </a:rPr>
                <a:t> magna </a:t>
              </a:r>
              <a:r>
                <a:rPr lang="en-US" sz="1200" dirty="0" err="1">
                  <a:solidFill>
                    <a:prstClr val="white">
                      <a:lumMod val="75000"/>
                    </a:prstClr>
                  </a:solidFill>
                  <a:latin typeface="Arial" panose="020B0604020202020204" pitchFamily="34" charset="0"/>
                  <a:cs typeface="+mn-cs"/>
                </a:rPr>
                <a:t>aliqua</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Ut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enim</a:t>
              </a:r>
              <a:r>
                <a:rPr lang="en-US" sz="1200" dirty="0">
                  <a:solidFill>
                    <a:prstClr val="white">
                      <a:lumMod val="75000"/>
                    </a:prstClr>
                  </a:solidFill>
                  <a:latin typeface="Arial" panose="020B0604020202020204" pitchFamily="34" charset="0"/>
                  <a:cs typeface="+mn-cs"/>
                </a:rPr>
                <a:t> ad minim </a:t>
              </a:r>
              <a:r>
                <a:rPr lang="en-US" sz="1200" dirty="0" err="1">
                  <a:solidFill>
                    <a:prstClr val="white">
                      <a:lumMod val="75000"/>
                    </a:prstClr>
                  </a:solidFill>
                  <a:latin typeface="Arial" panose="020B0604020202020204" pitchFamily="34" charset="0"/>
                  <a:cs typeface="+mn-cs"/>
                </a:rPr>
                <a:t>veniam</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quis</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nostrud</a:t>
              </a:r>
              <a:r>
                <a:rPr lang="en-US" sz="1200" dirty="0">
                  <a:solidFill>
                    <a:prstClr val="white">
                      <a:lumMod val="75000"/>
                    </a:prstClr>
                  </a:solidFill>
                  <a:latin typeface="Arial" panose="020B0604020202020204" pitchFamily="34" charset="0"/>
                  <a:cs typeface="+mn-cs"/>
                </a:rPr>
                <a:t> exercitation </a:t>
              </a:r>
            </a:p>
          </p:txBody>
        </p:sp>
      </p:grpSp>
      <p:grpSp>
        <p:nvGrpSpPr>
          <p:cNvPr id="47" name="Group 46"/>
          <p:cNvGrpSpPr/>
          <p:nvPr/>
        </p:nvGrpSpPr>
        <p:grpSpPr>
          <a:xfrm>
            <a:off x="9084733" y="2001229"/>
            <a:ext cx="2692400" cy="1493927"/>
            <a:chOff x="1441450" y="1398043"/>
            <a:chExt cx="2019300" cy="1120445"/>
          </a:xfrm>
        </p:grpSpPr>
        <p:sp>
          <p:nvSpPr>
            <p:cNvPr id="48" name="Text Placeholder 2"/>
            <p:cNvSpPr txBox="1">
              <a:spLocks/>
            </p:cNvSpPr>
            <p:nvPr/>
          </p:nvSpPr>
          <p:spPr>
            <a:xfrm>
              <a:off x="1441450" y="1398043"/>
              <a:ext cx="2019300"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r"/>
              <a:r>
                <a:rPr lang="en-US" sz="1600" dirty="0">
                  <a:solidFill>
                    <a:schemeClr val="accent4"/>
                  </a:solidFill>
                  <a:latin typeface="Roboto Condensed" panose="02000000000000000000" pitchFamily="2" charset="0"/>
                </a:rPr>
                <a:t>Time is Money</a:t>
              </a:r>
            </a:p>
          </p:txBody>
        </p:sp>
        <p:sp>
          <p:nvSpPr>
            <p:cNvPr id="49" name="Text Placeholder 8"/>
            <p:cNvSpPr txBox="1">
              <a:spLocks/>
            </p:cNvSpPr>
            <p:nvPr/>
          </p:nvSpPr>
          <p:spPr>
            <a:xfrm>
              <a:off x="1441450" y="1601291"/>
              <a:ext cx="2019300" cy="917197"/>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r" defTabSz="914400">
                <a:lnSpc>
                  <a:spcPct val="100000"/>
                </a:lnSpc>
                <a:spcBef>
                  <a:spcPts val="0"/>
                </a:spcBef>
                <a:defRPr/>
              </a:pPr>
              <a:r>
                <a:rPr lang="en-US" sz="1200" dirty="0" err="1">
                  <a:solidFill>
                    <a:prstClr val="white">
                      <a:lumMod val="75000"/>
                    </a:prstClr>
                  </a:solidFill>
                  <a:latin typeface="Arial" panose="020B0604020202020204" pitchFamily="34" charset="0"/>
                  <a:cs typeface="+mn-cs"/>
                </a:rPr>
                <a:t>Lorem</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ipsum</a:t>
              </a:r>
              <a:r>
                <a:rPr lang="en-US" sz="1200" dirty="0">
                  <a:solidFill>
                    <a:prstClr val="white">
                      <a:lumMod val="75000"/>
                    </a:prstClr>
                  </a:solidFill>
                  <a:latin typeface="Arial" panose="020B0604020202020204" pitchFamily="34" charset="0"/>
                  <a:cs typeface="+mn-cs"/>
                </a:rPr>
                <a:t> dolor sit </a:t>
              </a:r>
              <a:r>
                <a:rPr lang="en-US" sz="1200" dirty="0" err="1">
                  <a:solidFill>
                    <a:prstClr val="white">
                      <a:lumMod val="75000"/>
                    </a:prstClr>
                  </a:solidFill>
                  <a:latin typeface="Arial" panose="020B0604020202020204" pitchFamily="34" charset="0"/>
                  <a:cs typeface="+mn-cs"/>
                </a:rPr>
                <a:t>amet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consectetur</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adipiscing</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elit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sed</a:t>
              </a:r>
              <a:r>
                <a:rPr lang="en-US" sz="1200" dirty="0">
                  <a:solidFill>
                    <a:prstClr val="white">
                      <a:lumMod val="75000"/>
                    </a:prstClr>
                  </a:solidFill>
                  <a:latin typeface="Arial" panose="020B0604020202020204" pitchFamily="34" charset="0"/>
                  <a:cs typeface="+mn-cs"/>
                </a:rPr>
                <a:t> do </a:t>
              </a:r>
              <a:r>
                <a:rPr lang="en-US" sz="1200" dirty="0" err="1">
                  <a:solidFill>
                    <a:prstClr val="white">
                      <a:lumMod val="75000"/>
                    </a:prstClr>
                  </a:solidFill>
                  <a:latin typeface="Arial" panose="020B0604020202020204" pitchFamily="34" charset="0"/>
                  <a:cs typeface="+mn-cs"/>
                </a:rPr>
                <a:t>eiusmod</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tempor</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incididunt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ut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labore</a:t>
              </a:r>
              <a:r>
                <a:rPr lang="en-US" sz="1200" dirty="0">
                  <a:solidFill>
                    <a:prstClr val="white">
                      <a:lumMod val="75000"/>
                    </a:prstClr>
                  </a:solidFill>
                  <a:latin typeface="Arial" panose="020B0604020202020204" pitchFamily="34" charset="0"/>
                  <a:cs typeface="+mn-cs"/>
                </a:rPr>
                <a:t> et </a:t>
              </a:r>
              <a:r>
                <a:rPr lang="en-US" sz="1200" dirty="0" err="1">
                  <a:solidFill>
                    <a:prstClr val="white">
                      <a:lumMod val="75000"/>
                    </a:prstClr>
                  </a:solidFill>
                  <a:latin typeface="Arial" panose="020B0604020202020204" pitchFamily="34" charset="0"/>
                  <a:cs typeface="+mn-cs"/>
                </a:rPr>
                <a:t>dolore</a:t>
              </a:r>
              <a:r>
                <a:rPr lang="en-US" sz="1200" dirty="0">
                  <a:solidFill>
                    <a:prstClr val="white">
                      <a:lumMod val="75000"/>
                    </a:prstClr>
                  </a:solidFill>
                  <a:latin typeface="Arial" panose="020B0604020202020204" pitchFamily="34" charset="0"/>
                  <a:cs typeface="+mn-cs"/>
                </a:rPr>
                <a:t> magna </a:t>
              </a:r>
              <a:r>
                <a:rPr lang="en-US" sz="1200" dirty="0" err="1">
                  <a:solidFill>
                    <a:prstClr val="white">
                      <a:lumMod val="75000"/>
                    </a:prstClr>
                  </a:solidFill>
                  <a:latin typeface="Arial" panose="020B0604020202020204" pitchFamily="34" charset="0"/>
                  <a:cs typeface="+mn-cs"/>
                </a:rPr>
                <a:t>aliqua</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Ut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enim</a:t>
              </a:r>
              <a:r>
                <a:rPr lang="en-US" sz="1200" dirty="0">
                  <a:solidFill>
                    <a:prstClr val="white">
                      <a:lumMod val="75000"/>
                    </a:prstClr>
                  </a:solidFill>
                  <a:latin typeface="Arial" panose="020B0604020202020204" pitchFamily="34" charset="0"/>
                  <a:cs typeface="+mn-cs"/>
                </a:rPr>
                <a:t> ad minim </a:t>
              </a:r>
              <a:r>
                <a:rPr lang="en-US" sz="1200" dirty="0" err="1">
                  <a:solidFill>
                    <a:prstClr val="white">
                      <a:lumMod val="75000"/>
                    </a:prstClr>
                  </a:solidFill>
                  <a:latin typeface="Arial" panose="020B0604020202020204" pitchFamily="34" charset="0"/>
                  <a:cs typeface="+mn-cs"/>
                </a:rPr>
                <a:t>veniam</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quis</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nostrud</a:t>
              </a:r>
              <a:r>
                <a:rPr lang="en-US" sz="1200" dirty="0">
                  <a:solidFill>
                    <a:prstClr val="white">
                      <a:lumMod val="75000"/>
                    </a:prstClr>
                  </a:solidFill>
                  <a:latin typeface="Arial" panose="020B0604020202020204" pitchFamily="34" charset="0"/>
                  <a:cs typeface="+mn-cs"/>
                </a:rPr>
                <a:t> exercitation </a:t>
              </a:r>
            </a:p>
          </p:txBody>
        </p:sp>
      </p:grpSp>
      <p:grpSp>
        <p:nvGrpSpPr>
          <p:cNvPr id="50" name="Group 49"/>
          <p:cNvGrpSpPr/>
          <p:nvPr/>
        </p:nvGrpSpPr>
        <p:grpSpPr>
          <a:xfrm>
            <a:off x="9084733" y="4563534"/>
            <a:ext cx="2692400" cy="1493927"/>
            <a:chOff x="1441450" y="1398043"/>
            <a:chExt cx="2019300" cy="1120445"/>
          </a:xfrm>
        </p:grpSpPr>
        <p:sp>
          <p:nvSpPr>
            <p:cNvPr id="51" name="Text Placeholder 2"/>
            <p:cNvSpPr txBox="1">
              <a:spLocks/>
            </p:cNvSpPr>
            <p:nvPr/>
          </p:nvSpPr>
          <p:spPr>
            <a:xfrm>
              <a:off x="1441450" y="1398043"/>
              <a:ext cx="2019300"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r"/>
              <a:r>
                <a:rPr lang="en-US" sz="1600" dirty="0">
                  <a:solidFill>
                    <a:schemeClr val="accent5"/>
                  </a:solidFill>
                  <a:latin typeface="Roboto Condensed" panose="02000000000000000000" pitchFamily="2" charset="0"/>
                </a:rPr>
                <a:t>Being Mobile</a:t>
              </a:r>
            </a:p>
          </p:txBody>
        </p:sp>
        <p:sp>
          <p:nvSpPr>
            <p:cNvPr id="52" name="Text Placeholder 8"/>
            <p:cNvSpPr txBox="1">
              <a:spLocks/>
            </p:cNvSpPr>
            <p:nvPr/>
          </p:nvSpPr>
          <p:spPr>
            <a:xfrm>
              <a:off x="1441450" y="1601291"/>
              <a:ext cx="2019300" cy="917197"/>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r" defTabSz="914400">
                <a:lnSpc>
                  <a:spcPct val="100000"/>
                </a:lnSpc>
                <a:spcBef>
                  <a:spcPts val="0"/>
                </a:spcBef>
                <a:defRPr/>
              </a:pPr>
              <a:r>
                <a:rPr lang="en-US" sz="1200" dirty="0" err="1">
                  <a:solidFill>
                    <a:prstClr val="white">
                      <a:lumMod val="75000"/>
                    </a:prstClr>
                  </a:solidFill>
                  <a:latin typeface="Arial" panose="020B0604020202020204" pitchFamily="34" charset="0"/>
                  <a:cs typeface="+mn-cs"/>
                </a:rPr>
                <a:t>Lorem</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ipsum</a:t>
              </a:r>
              <a:r>
                <a:rPr lang="en-US" sz="1200" dirty="0">
                  <a:solidFill>
                    <a:prstClr val="white">
                      <a:lumMod val="75000"/>
                    </a:prstClr>
                  </a:solidFill>
                  <a:latin typeface="Arial" panose="020B0604020202020204" pitchFamily="34" charset="0"/>
                  <a:cs typeface="+mn-cs"/>
                </a:rPr>
                <a:t> dolor sit </a:t>
              </a:r>
              <a:r>
                <a:rPr lang="en-US" sz="1200" dirty="0" err="1">
                  <a:solidFill>
                    <a:prstClr val="white">
                      <a:lumMod val="75000"/>
                    </a:prstClr>
                  </a:solidFill>
                  <a:latin typeface="Arial" panose="020B0604020202020204" pitchFamily="34" charset="0"/>
                  <a:cs typeface="+mn-cs"/>
                </a:rPr>
                <a:t>amet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consectetur</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adipiscing</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elit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sed</a:t>
              </a:r>
              <a:r>
                <a:rPr lang="en-US" sz="1200" dirty="0">
                  <a:solidFill>
                    <a:prstClr val="white">
                      <a:lumMod val="75000"/>
                    </a:prstClr>
                  </a:solidFill>
                  <a:latin typeface="Arial" panose="020B0604020202020204" pitchFamily="34" charset="0"/>
                  <a:cs typeface="+mn-cs"/>
                </a:rPr>
                <a:t> do </a:t>
              </a:r>
              <a:r>
                <a:rPr lang="en-US" sz="1200" dirty="0" err="1">
                  <a:solidFill>
                    <a:prstClr val="white">
                      <a:lumMod val="75000"/>
                    </a:prstClr>
                  </a:solidFill>
                  <a:latin typeface="Arial" panose="020B0604020202020204" pitchFamily="34" charset="0"/>
                  <a:cs typeface="+mn-cs"/>
                </a:rPr>
                <a:t>eiusmod</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tempor</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incididunt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ut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labore</a:t>
              </a:r>
              <a:r>
                <a:rPr lang="en-US" sz="1200" dirty="0">
                  <a:solidFill>
                    <a:prstClr val="white">
                      <a:lumMod val="75000"/>
                    </a:prstClr>
                  </a:solidFill>
                  <a:latin typeface="Arial" panose="020B0604020202020204" pitchFamily="34" charset="0"/>
                  <a:cs typeface="+mn-cs"/>
                </a:rPr>
                <a:t> et </a:t>
              </a:r>
              <a:r>
                <a:rPr lang="en-US" sz="1200" dirty="0" err="1">
                  <a:solidFill>
                    <a:prstClr val="white">
                      <a:lumMod val="75000"/>
                    </a:prstClr>
                  </a:solidFill>
                  <a:latin typeface="Arial" panose="020B0604020202020204" pitchFamily="34" charset="0"/>
                  <a:cs typeface="+mn-cs"/>
                </a:rPr>
                <a:t>dolore</a:t>
              </a:r>
              <a:r>
                <a:rPr lang="en-US" sz="1200" dirty="0">
                  <a:solidFill>
                    <a:prstClr val="white">
                      <a:lumMod val="75000"/>
                    </a:prstClr>
                  </a:solidFill>
                  <a:latin typeface="Arial" panose="020B0604020202020204" pitchFamily="34" charset="0"/>
                  <a:cs typeface="+mn-cs"/>
                </a:rPr>
                <a:t> magna </a:t>
              </a:r>
              <a:r>
                <a:rPr lang="en-US" sz="1200" dirty="0" err="1">
                  <a:solidFill>
                    <a:prstClr val="white">
                      <a:lumMod val="75000"/>
                    </a:prstClr>
                  </a:solidFill>
                  <a:latin typeface="Arial" panose="020B0604020202020204" pitchFamily="34" charset="0"/>
                  <a:cs typeface="+mn-cs"/>
                </a:rPr>
                <a:t>aliqua</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Ut</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enim</a:t>
              </a:r>
              <a:r>
                <a:rPr lang="en-US" sz="1200" dirty="0">
                  <a:solidFill>
                    <a:prstClr val="white">
                      <a:lumMod val="75000"/>
                    </a:prstClr>
                  </a:solidFill>
                  <a:latin typeface="Arial" panose="020B0604020202020204" pitchFamily="34" charset="0"/>
                  <a:cs typeface="+mn-cs"/>
                </a:rPr>
                <a:t> ad minim </a:t>
              </a:r>
              <a:r>
                <a:rPr lang="en-US" sz="1200" dirty="0" err="1">
                  <a:solidFill>
                    <a:prstClr val="white">
                      <a:lumMod val="75000"/>
                    </a:prstClr>
                  </a:solidFill>
                  <a:latin typeface="Arial" panose="020B0604020202020204" pitchFamily="34" charset="0"/>
                  <a:cs typeface="+mn-cs"/>
                </a:rPr>
                <a:t>veniam</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quis</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nostrud</a:t>
              </a:r>
              <a:r>
                <a:rPr lang="en-US" sz="1200" dirty="0">
                  <a:solidFill>
                    <a:prstClr val="white">
                      <a:lumMod val="75000"/>
                    </a:prstClr>
                  </a:solidFill>
                  <a:latin typeface="Arial" panose="020B0604020202020204" pitchFamily="34" charset="0"/>
                  <a:cs typeface="+mn-cs"/>
                </a:rPr>
                <a:t> exercitation </a:t>
              </a:r>
            </a:p>
          </p:txBody>
        </p:sp>
      </p:grpSp>
      <p:sp>
        <p:nvSpPr>
          <p:cNvPr id="58" name="Title 57"/>
          <p:cNvSpPr>
            <a:spLocks noGrp="1"/>
          </p:cNvSpPr>
          <p:nvPr>
            <p:ph type="title"/>
          </p:nvPr>
        </p:nvSpPr>
        <p:spPr/>
        <p:txBody>
          <a:bodyPr>
            <a:normAutofit/>
          </a:bodyPr>
          <a:lstStyle/>
          <a:p>
            <a:r>
              <a:rPr lang="en-US" dirty="0"/>
              <a:t>Circle Flow </a:t>
            </a:r>
            <a:r>
              <a:rPr lang="en-US" dirty="0" err="1"/>
              <a:t>Infographics</a:t>
            </a:r>
            <a:r>
              <a:rPr lang="en-US" dirty="0"/>
              <a:t> Charts</a:t>
            </a:r>
          </a:p>
        </p:txBody>
      </p:sp>
      <p:sp>
        <p:nvSpPr>
          <p:cNvPr id="59" name="Text Placeholder 58"/>
          <p:cNvSpPr>
            <a:spLocks noGrp="1"/>
          </p:cNvSpPr>
          <p:nvPr>
            <p:ph type="body" sz="quarter" idx="25"/>
          </p:nvPr>
        </p:nvSpPr>
        <p:spPr/>
        <p:txBody>
          <a:bodyPr/>
          <a:lstStyle/>
          <a:p>
            <a:pPr lvl="0"/>
            <a:r>
              <a:rPr lang="en-US" dirty="0"/>
              <a:t>This slide is perfect for long text descriptions</a:t>
            </a:r>
          </a:p>
        </p:txBody>
      </p:sp>
      <p:sp>
        <p:nvSpPr>
          <p:cNvPr id="21" name="Freeform 36"/>
          <p:cNvSpPr>
            <a:spLocks noChangeArrowheads="1"/>
          </p:cNvSpPr>
          <p:nvPr/>
        </p:nvSpPr>
        <p:spPr bwMode="auto">
          <a:xfrm>
            <a:off x="9520013" y="4759851"/>
            <a:ext cx="287467" cy="261092"/>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nvGrpSpPr>
          <p:cNvPr id="5" name="Group 4"/>
          <p:cNvGrpSpPr/>
          <p:nvPr/>
        </p:nvGrpSpPr>
        <p:grpSpPr>
          <a:xfrm>
            <a:off x="2633133" y="2866672"/>
            <a:ext cx="1828800" cy="1828800"/>
            <a:chOff x="2937933" y="2768600"/>
            <a:chExt cx="1828800" cy="1828800"/>
          </a:xfrm>
        </p:grpSpPr>
        <p:sp>
          <p:nvSpPr>
            <p:cNvPr id="9" name="Oval 8"/>
            <p:cNvSpPr/>
            <p:nvPr/>
          </p:nvSpPr>
          <p:spPr>
            <a:xfrm>
              <a:off x="2937933" y="2768600"/>
              <a:ext cx="1828800" cy="1828800"/>
            </a:xfrm>
            <a:prstGeom prst="ellipse">
              <a:avLst/>
            </a:prstGeom>
            <a:solidFill>
              <a:schemeClr val="accent2">
                <a:alpha val="8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2" name="Freeform 36"/>
            <p:cNvSpPr>
              <a:spLocks noChangeArrowheads="1"/>
            </p:cNvSpPr>
            <p:nvPr/>
          </p:nvSpPr>
          <p:spPr bwMode="auto">
            <a:xfrm>
              <a:off x="3518029" y="3379368"/>
              <a:ext cx="668608" cy="607263"/>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4" name="Group 3"/>
          <p:cNvGrpSpPr/>
          <p:nvPr/>
        </p:nvGrpSpPr>
        <p:grpSpPr>
          <a:xfrm>
            <a:off x="4461933" y="2768600"/>
            <a:ext cx="1828800" cy="1828800"/>
            <a:chOff x="4461933" y="2768600"/>
            <a:chExt cx="1828800" cy="1828800"/>
          </a:xfrm>
        </p:grpSpPr>
        <p:sp>
          <p:nvSpPr>
            <p:cNvPr id="10" name="Oval 9"/>
            <p:cNvSpPr/>
            <p:nvPr/>
          </p:nvSpPr>
          <p:spPr>
            <a:xfrm>
              <a:off x="4461933" y="2768600"/>
              <a:ext cx="1828800" cy="1828800"/>
            </a:xfrm>
            <a:prstGeom prst="ellipse">
              <a:avLst/>
            </a:prstGeom>
            <a:solidFill>
              <a:schemeClr val="accent3">
                <a:alpha val="8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3" name="Freeform 133"/>
            <p:cNvSpPr>
              <a:spLocks noChangeArrowheads="1"/>
            </p:cNvSpPr>
            <p:nvPr/>
          </p:nvSpPr>
          <p:spPr bwMode="auto">
            <a:xfrm>
              <a:off x="5118786" y="3429868"/>
              <a:ext cx="524841" cy="506261"/>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 name="Group 2"/>
          <p:cNvGrpSpPr/>
          <p:nvPr/>
        </p:nvGrpSpPr>
        <p:grpSpPr>
          <a:xfrm>
            <a:off x="5985933" y="2768600"/>
            <a:ext cx="1828800" cy="1828800"/>
            <a:chOff x="5985933" y="2768600"/>
            <a:chExt cx="1828800" cy="1828800"/>
          </a:xfrm>
        </p:grpSpPr>
        <p:sp>
          <p:nvSpPr>
            <p:cNvPr id="11" name="Oval 10"/>
            <p:cNvSpPr/>
            <p:nvPr/>
          </p:nvSpPr>
          <p:spPr>
            <a:xfrm>
              <a:off x="5985933" y="2768600"/>
              <a:ext cx="1828800" cy="1828800"/>
            </a:xfrm>
            <a:prstGeom prst="ellipse">
              <a:avLst/>
            </a:prstGeom>
            <a:solidFill>
              <a:schemeClr val="accent4">
                <a:alpha val="8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grpSp>
          <p:nvGrpSpPr>
            <p:cNvPr id="25" name="Group 24"/>
            <p:cNvGrpSpPr/>
            <p:nvPr/>
          </p:nvGrpSpPr>
          <p:grpSpPr>
            <a:xfrm>
              <a:off x="6642786" y="3443983"/>
              <a:ext cx="501697" cy="492146"/>
              <a:chOff x="3600149" y="4166459"/>
              <a:chExt cx="276915" cy="271643"/>
            </a:xfrm>
          </p:grpSpPr>
          <p:sp>
            <p:nvSpPr>
              <p:cNvPr id="26" name="Freeform 31"/>
              <p:cNvSpPr>
                <a:spLocks noChangeArrowheads="1"/>
              </p:cNvSpPr>
              <p:nvPr/>
            </p:nvSpPr>
            <p:spPr bwMode="auto">
              <a:xfrm>
                <a:off x="3600149" y="4166459"/>
                <a:ext cx="276915" cy="271643"/>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7" name="Freeform 32"/>
              <p:cNvSpPr>
                <a:spLocks noChangeArrowheads="1"/>
              </p:cNvSpPr>
              <p:nvPr/>
            </p:nvSpPr>
            <p:spPr bwMode="auto">
              <a:xfrm>
                <a:off x="3726739" y="4224480"/>
                <a:ext cx="63296" cy="131865"/>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grpSp>
        <p:nvGrpSpPr>
          <p:cNvPr id="2" name="Group 1"/>
          <p:cNvGrpSpPr/>
          <p:nvPr/>
        </p:nvGrpSpPr>
        <p:grpSpPr>
          <a:xfrm>
            <a:off x="7509933" y="2768600"/>
            <a:ext cx="1828800" cy="1828800"/>
            <a:chOff x="7509933" y="2768600"/>
            <a:chExt cx="1828800" cy="1828800"/>
          </a:xfrm>
        </p:grpSpPr>
        <p:sp>
          <p:nvSpPr>
            <p:cNvPr id="12" name="Oval 11"/>
            <p:cNvSpPr/>
            <p:nvPr/>
          </p:nvSpPr>
          <p:spPr>
            <a:xfrm>
              <a:off x="7509933" y="2768600"/>
              <a:ext cx="1828800" cy="1828800"/>
            </a:xfrm>
            <a:prstGeom prst="ellipse">
              <a:avLst/>
            </a:prstGeom>
            <a:solidFill>
              <a:schemeClr val="accent5">
                <a:alpha val="85000"/>
              </a:schemeClr>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28" name="Freeform 76"/>
            <p:cNvSpPr>
              <a:spLocks noChangeArrowheads="1"/>
            </p:cNvSpPr>
            <p:nvPr/>
          </p:nvSpPr>
          <p:spPr bwMode="auto">
            <a:xfrm>
              <a:off x="8297437" y="3461913"/>
              <a:ext cx="302539" cy="524718"/>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32" name="TextBox 31"/>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
        <p:nvSpPr>
          <p:cNvPr id="33" name="Freeform 48">
            <a:extLst>
              <a:ext uri="{FF2B5EF4-FFF2-40B4-BE49-F238E27FC236}">
                <a16:creationId xmlns:a16="http://schemas.microsoft.com/office/drawing/2014/main" id="{218099E7-3468-6541-99C1-C9839E66E18B}"/>
              </a:ext>
            </a:extLst>
          </p:cNvPr>
          <p:cNvSpPr>
            <a:spLocks noChangeAspect="1" noEditPoints="1"/>
          </p:cNvSpPr>
          <p:nvPr/>
        </p:nvSpPr>
        <p:spPr bwMode="auto">
          <a:xfrm>
            <a:off x="7074562" y="757965"/>
            <a:ext cx="692597" cy="686025"/>
          </a:xfrm>
          <a:custGeom>
            <a:avLst/>
            <a:gdLst>
              <a:gd name="T0" fmla="*/ 2147483647 w 4812"/>
              <a:gd name="T1" fmla="*/ 2147483647 h 4763"/>
              <a:gd name="T2" fmla="*/ 2147483647 w 4812"/>
              <a:gd name="T3" fmla="*/ 2147483647 h 4763"/>
              <a:gd name="T4" fmla="*/ 2147483647 w 4812"/>
              <a:gd name="T5" fmla="*/ 2147483647 h 4763"/>
              <a:gd name="T6" fmla="*/ 2147483647 w 4812"/>
              <a:gd name="T7" fmla="*/ 2147483647 h 4763"/>
              <a:gd name="T8" fmla="*/ 2147483647 w 4812"/>
              <a:gd name="T9" fmla="*/ 2147483647 h 4763"/>
              <a:gd name="T10" fmla="*/ 2147483647 w 4812"/>
              <a:gd name="T11" fmla="*/ 2147483647 h 4763"/>
              <a:gd name="T12" fmla="*/ 2147483647 w 4812"/>
              <a:gd name="T13" fmla="*/ 2147483647 h 4763"/>
              <a:gd name="T14" fmla="*/ 2147483647 w 4812"/>
              <a:gd name="T15" fmla="*/ 2147483647 h 4763"/>
              <a:gd name="T16" fmla="*/ 2147483647 w 4812"/>
              <a:gd name="T17" fmla="*/ 2147483647 h 4763"/>
              <a:gd name="T18" fmla="*/ 2147483647 w 4812"/>
              <a:gd name="T19" fmla="*/ 2147483647 h 4763"/>
              <a:gd name="T20" fmla="*/ 2147483647 w 4812"/>
              <a:gd name="T21" fmla="*/ 2147483647 h 4763"/>
              <a:gd name="T22" fmla="*/ 2147483647 w 4812"/>
              <a:gd name="T23" fmla="*/ 2147483647 h 4763"/>
              <a:gd name="T24" fmla="*/ 2147483647 w 4812"/>
              <a:gd name="T25" fmla="*/ 2147483647 h 4763"/>
              <a:gd name="T26" fmla="*/ 2147483647 w 4812"/>
              <a:gd name="T27" fmla="*/ 2147483647 h 4763"/>
              <a:gd name="T28" fmla="*/ 2147483647 w 4812"/>
              <a:gd name="T29" fmla="*/ 2147483647 h 4763"/>
              <a:gd name="T30" fmla="*/ 2147483647 w 4812"/>
              <a:gd name="T31" fmla="*/ 2147483647 h 4763"/>
              <a:gd name="T32" fmla="*/ 2147483647 w 4812"/>
              <a:gd name="T33" fmla="*/ 2147483647 h 4763"/>
              <a:gd name="T34" fmla="*/ 2147483647 w 4812"/>
              <a:gd name="T35" fmla="*/ 2147483647 h 4763"/>
              <a:gd name="T36" fmla="*/ 2147483647 w 4812"/>
              <a:gd name="T37" fmla="*/ 2147483647 h 4763"/>
              <a:gd name="T38" fmla="*/ 2147483647 w 4812"/>
              <a:gd name="T39" fmla="*/ 2147483647 h 4763"/>
              <a:gd name="T40" fmla="*/ 2147483647 w 4812"/>
              <a:gd name="T41" fmla="*/ 2147483647 h 4763"/>
              <a:gd name="T42" fmla="*/ 2147483647 w 4812"/>
              <a:gd name="T43" fmla="*/ 2147483647 h 4763"/>
              <a:gd name="T44" fmla="*/ 2147483647 w 4812"/>
              <a:gd name="T45" fmla="*/ 2147483647 h 4763"/>
              <a:gd name="T46" fmla="*/ 2147483647 w 4812"/>
              <a:gd name="T47" fmla="*/ 2147483647 h 4763"/>
              <a:gd name="T48" fmla="*/ 2147483647 w 4812"/>
              <a:gd name="T49" fmla="*/ 2147483647 h 4763"/>
              <a:gd name="T50" fmla="*/ 2147483647 w 4812"/>
              <a:gd name="T51" fmla="*/ 2147483647 h 4763"/>
              <a:gd name="T52" fmla="*/ 2147483647 w 4812"/>
              <a:gd name="T53" fmla="*/ 2147483647 h 4763"/>
              <a:gd name="T54" fmla="*/ 2147483647 w 4812"/>
              <a:gd name="T55" fmla="*/ 2147483647 h 4763"/>
              <a:gd name="T56" fmla="*/ 2147483647 w 4812"/>
              <a:gd name="T57" fmla="*/ 2147483647 h 4763"/>
              <a:gd name="T58" fmla="*/ 2147483647 w 4812"/>
              <a:gd name="T59" fmla="*/ 2147483647 h 4763"/>
              <a:gd name="T60" fmla="*/ 2147483647 w 4812"/>
              <a:gd name="T61" fmla="*/ 2147483647 h 4763"/>
              <a:gd name="T62" fmla="*/ 2147483647 w 4812"/>
              <a:gd name="T63" fmla="*/ 2147483647 h 4763"/>
              <a:gd name="T64" fmla="*/ 2147483647 w 4812"/>
              <a:gd name="T65" fmla="*/ 2147483647 h 4763"/>
              <a:gd name="T66" fmla="*/ 2147483647 w 4812"/>
              <a:gd name="T67" fmla="*/ 2147483647 h 4763"/>
              <a:gd name="T68" fmla="*/ 2147483647 w 4812"/>
              <a:gd name="T69" fmla="*/ 2147483647 h 4763"/>
              <a:gd name="T70" fmla="*/ 2147483647 w 4812"/>
              <a:gd name="T71" fmla="*/ 2147483647 h 4763"/>
              <a:gd name="T72" fmla="*/ 2147483647 w 4812"/>
              <a:gd name="T73" fmla="*/ 2147483647 h 4763"/>
              <a:gd name="T74" fmla="*/ 2147483647 w 4812"/>
              <a:gd name="T75" fmla="*/ 2147483647 h 4763"/>
              <a:gd name="T76" fmla="*/ 2147483647 w 4812"/>
              <a:gd name="T77" fmla="*/ 2147483647 h 4763"/>
              <a:gd name="T78" fmla="*/ 2147483647 w 4812"/>
              <a:gd name="T79" fmla="*/ 2147483647 h 4763"/>
              <a:gd name="T80" fmla="*/ 2147483647 w 4812"/>
              <a:gd name="T81" fmla="*/ 2147483647 h 4763"/>
              <a:gd name="T82" fmla="*/ 2147483647 w 4812"/>
              <a:gd name="T83" fmla="*/ 2147483647 h 4763"/>
              <a:gd name="T84" fmla="*/ 2147483647 w 4812"/>
              <a:gd name="T85" fmla="*/ 2147483647 h 4763"/>
              <a:gd name="T86" fmla="*/ 2147483647 w 4812"/>
              <a:gd name="T87" fmla="*/ 2147483647 h 4763"/>
              <a:gd name="T88" fmla="*/ 2147483647 w 4812"/>
              <a:gd name="T89" fmla="*/ 2147483647 h 4763"/>
              <a:gd name="T90" fmla="*/ 2147483647 w 4812"/>
              <a:gd name="T91" fmla="*/ 2147483647 h 4763"/>
              <a:gd name="T92" fmla="*/ 2147483647 w 4812"/>
              <a:gd name="T93" fmla="*/ 2147483647 h 4763"/>
              <a:gd name="T94" fmla="*/ 2147483647 w 4812"/>
              <a:gd name="T95" fmla="*/ 2147483647 h 4763"/>
              <a:gd name="T96" fmla="*/ 2147483647 w 4812"/>
              <a:gd name="T97" fmla="*/ 2147483647 h 4763"/>
              <a:gd name="T98" fmla="*/ 2147483647 w 4812"/>
              <a:gd name="T99" fmla="*/ 2147483647 h 4763"/>
              <a:gd name="T100" fmla="*/ 2147483647 w 4812"/>
              <a:gd name="T101" fmla="*/ 2147483647 h 4763"/>
              <a:gd name="T102" fmla="*/ 2147483647 w 4812"/>
              <a:gd name="T103" fmla="*/ 2147483647 h 4763"/>
              <a:gd name="T104" fmla="*/ 2147483647 w 4812"/>
              <a:gd name="T105" fmla="*/ 2147483647 h 4763"/>
              <a:gd name="T106" fmla="*/ 2147483647 w 4812"/>
              <a:gd name="T107" fmla="*/ 2147483647 h 4763"/>
              <a:gd name="T108" fmla="*/ 2147483647 w 4812"/>
              <a:gd name="T109" fmla="*/ 2147483647 h 47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812"/>
              <a:gd name="T166" fmla="*/ 0 h 4763"/>
              <a:gd name="T167" fmla="*/ 4812 w 4812"/>
              <a:gd name="T168" fmla="*/ 4763 h 47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812" h="4763">
                <a:moveTo>
                  <a:pt x="3584" y="2513"/>
                </a:moveTo>
                <a:lnTo>
                  <a:pt x="3584" y="2513"/>
                </a:lnTo>
                <a:lnTo>
                  <a:pt x="3584" y="2548"/>
                </a:lnTo>
                <a:lnTo>
                  <a:pt x="3583" y="2582"/>
                </a:lnTo>
                <a:lnTo>
                  <a:pt x="3580" y="2615"/>
                </a:lnTo>
                <a:lnTo>
                  <a:pt x="3576" y="2647"/>
                </a:lnTo>
                <a:lnTo>
                  <a:pt x="3571" y="2677"/>
                </a:lnTo>
                <a:lnTo>
                  <a:pt x="3565" y="2707"/>
                </a:lnTo>
                <a:lnTo>
                  <a:pt x="3558" y="2737"/>
                </a:lnTo>
                <a:lnTo>
                  <a:pt x="3549" y="2765"/>
                </a:lnTo>
                <a:lnTo>
                  <a:pt x="3539" y="2791"/>
                </a:lnTo>
                <a:lnTo>
                  <a:pt x="3530" y="2817"/>
                </a:lnTo>
                <a:lnTo>
                  <a:pt x="3518" y="2842"/>
                </a:lnTo>
                <a:lnTo>
                  <a:pt x="3505" y="2865"/>
                </a:lnTo>
                <a:lnTo>
                  <a:pt x="3492" y="2888"/>
                </a:lnTo>
                <a:lnTo>
                  <a:pt x="3478" y="2909"/>
                </a:lnTo>
                <a:lnTo>
                  <a:pt x="3463" y="2930"/>
                </a:lnTo>
                <a:lnTo>
                  <a:pt x="3446" y="2949"/>
                </a:lnTo>
                <a:lnTo>
                  <a:pt x="3429" y="2967"/>
                </a:lnTo>
                <a:lnTo>
                  <a:pt x="3411" y="2986"/>
                </a:lnTo>
                <a:lnTo>
                  <a:pt x="3391" y="3001"/>
                </a:lnTo>
                <a:lnTo>
                  <a:pt x="3371" y="3016"/>
                </a:lnTo>
                <a:lnTo>
                  <a:pt x="3350" y="3030"/>
                </a:lnTo>
                <a:lnTo>
                  <a:pt x="3328" y="3043"/>
                </a:lnTo>
                <a:lnTo>
                  <a:pt x="3305" y="3055"/>
                </a:lnTo>
                <a:lnTo>
                  <a:pt x="3281" y="3064"/>
                </a:lnTo>
                <a:lnTo>
                  <a:pt x="3257" y="3074"/>
                </a:lnTo>
                <a:lnTo>
                  <a:pt x="3231" y="3083"/>
                </a:lnTo>
                <a:lnTo>
                  <a:pt x="3204" y="3089"/>
                </a:lnTo>
                <a:lnTo>
                  <a:pt x="3178" y="3095"/>
                </a:lnTo>
                <a:lnTo>
                  <a:pt x="3150" y="3098"/>
                </a:lnTo>
                <a:lnTo>
                  <a:pt x="3122" y="3102"/>
                </a:lnTo>
                <a:lnTo>
                  <a:pt x="3091" y="3103"/>
                </a:lnTo>
                <a:lnTo>
                  <a:pt x="3062" y="3105"/>
                </a:lnTo>
                <a:lnTo>
                  <a:pt x="3033" y="3103"/>
                </a:lnTo>
                <a:lnTo>
                  <a:pt x="3004" y="3102"/>
                </a:lnTo>
                <a:lnTo>
                  <a:pt x="2977" y="3098"/>
                </a:lnTo>
                <a:lnTo>
                  <a:pt x="2949" y="3095"/>
                </a:lnTo>
                <a:lnTo>
                  <a:pt x="2924" y="3089"/>
                </a:lnTo>
                <a:lnTo>
                  <a:pt x="2898" y="3083"/>
                </a:lnTo>
                <a:lnTo>
                  <a:pt x="2873" y="3075"/>
                </a:lnTo>
                <a:lnTo>
                  <a:pt x="2849" y="3066"/>
                </a:lnTo>
                <a:lnTo>
                  <a:pt x="2824" y="3056"/>
                </a:lnTo>
                <a:lnTo>
                  <a:pt x="2802" y="3044"/>
                </a:lnTo>
                <a:lnTo>
                  <a:pt x="2781" y="3032"/>
                </a:lnTo>
                <a:lnTo>
                  <a:pt x="2760" y="3018"/>
                </a:lnTo>
                <a:lnTo>
                  <a:pt x="2739" y="3004"/>
                </a:lnTo>
                <a:lnTo>
                  <a:pt x="2720" y="2988"/>
                </a:lnTo>
                <a:lnTo>
                  <a:pt x="2702" y="2971"/>
                </a:lnTo>
                <a:lnTo>
                  <a:pt x="2683" y="2953"/>
                </a:lnTo>
                <a:lnTo>
                  <a:pt x="2666" y="2933"/>
                </a:lnTo>
                <a:lnTo>
                  <a:pt x="2652" y="2913"/>
                </a:lnTo>
                <a:lnTo>
                  <a:pt x="2636" y="2891"/>
                </a:lnTo>
                <a:lnTo>
                  <a:pt x="2623" y="2869"/>
                </a:lnTo>
                <a:lnTo>
                  <a:pt x="2611" y="2846"/>
                </a:lnTo>
                <a:lnTo>
                  <a:pt x="2598" y="2820"/>
                </a:lnTo>
                <a:lnTo>
                  <a:pt x="2588" y="2795"/>
                </a:lnTo>
                <a:lnTo>
                  <a:pt x="2578" y="2768"/>
                </a:lnTo>
                <a:lnTo>
                  <a:pt x="2568" y="2740"/>
                </a:lnTo>
                <a:lnTo>
                  <a:pt x="2561" y="2711"/>
                </a:lnTo>
                <a:lnTo>
                  <a:pt x="2555" y="2682"/>
                </a:lnTo>
                <a:lnTo>
                  <a:pt x="2549" y="2650"/>
                </a:lnTo>
                <a:lnTo>
                  <a:pt x="2545" y="2619"/>
                </a:lnTo>
                <a:lnTo>
                  <a:pt x="2541" y="2586"/>
                </a:lnTo>
                <a:lnTo>
                  <a:pt x="2540" y="2552"/>
                </a:lnTo>
                <a:lnTo>
                  <a:pt x="2539" y="2517"/>
                </a:lnTo>
                <a:lnTo>
                  <a:pt x="2539" y="1793"/>
                </a:lnTo>
                <a:lnTo>
                  <a:pt x="2798" y="1793"/>
                </a:lnTo>
                <a:lnTo>
                  <a:pt x="2798" y="2513"/>
                </a:lnTo>
                <a:lnTo>
                  <a:pt x="2799" y="2552"/>
                </a:lnTo>
                <a:lnTo>
                  <a:pt x="2802" y="2589"/>
                </a:lnTo>
                <a:lnTo>
                  <a:pt x="2809" y="2623"/>
                </a:lnTo>
                <a:lnTo>
                  <a:pt x="2816" y="2654"/>
                </a:lnTo>
                <a:lnTo>
                  <a:pt x="2826" y="2684"/>
                </a:lnTo>
                <a:lnTo>
                  <a:pt x="2838" y="2712"/>
                </a:lnTo>
                <a:lnTo>
                  <a:pt x="2845" y="2724"/>
                </a:lnTo>
                <a:lnTo>
                  <a:pt x="2852" y="2738"/>
                </a:lnTo>
                <a:lnTo>
                  <a:pt x="2861" y="2750"/>
                </a:lnTo>
                <a:lnTo>
                  <a:pt x="2869" y="2761"/>
                </a:lnTo>
                <a:lnTo>
                  <a:pt x="2878" y="2772"/>
                </a:lnTo>
                <a:lnTo>
                  <a:pt x="2887" y="2783"/>
                </a:lnTo>
                <a:lnTo>
                  <a:pt x="2897" y="2792"/>
                </a:lnTo>
                <a:lnTo>
                  <a:pt x="2908" y="2801"/>
                </a:lnTo>
                <a:lnTo>
                  <a:pt x="2919" y="2809"/>
                </a:lnTo>
                <a:lnTo>
                  <a:pt x="2930" y="2817"/>
                </a:lnTo>
                <a:lnTo>
                  <a:pt x="2941" y="2823"/>
                </a:lnTo>
                <a:lnTo>
                  <a:pt x="2953" y="2829"/>
                </a:lnTo>
                <a:lnTo>
                  <a:pt x="2965" y="2834"/>
                </a:lnTo>
                <a:lnTo>
                  <a:pt x="2977" y="2839"/>
                </a:lnTo>
                <a:lnTo>
                  <a:pt x="2991" y="2842"/>
                </a:lnTo>
                <a:lnTo>
                  <a:pt x="3004" y="2846"/>
                </a:lnTo>
                <a:lnTo>
                  <a:pt x="3017" y="2848"/>
                </a:lnTo>
                <a:lnTo>
                  <a:pt x="3032" y="2850"/>
                </a:lnTo>
                <a:lnTo>
                  <a:pt x="3062" y="2852"/>
                </a:lnTo>
                <a:lnTo>
                  <a:pt x="3091" y="2850"/>
                </a:lnTo>
                <a:lnTo>
                  <a:pt x="3106" y="2848"/>
                </a:lnTo>
                <a:lnTo>
                  <a:pt x="3119" y="2846"/>
                </a:lnTo>
                <a:lnTo>
                  <a:pt x="3133" y="2842"/>
                </a:lnTo>
                <a:lnTo>
                  <a:pt x="3146" y="2839"/>
                </a:lnTo>
                <a:lnTo>
                  <a:pt x="3159" y="2834"/>
                </a:lnTo>
                <a:lnTo>
                  <a:pt x="3172" y="2829"/>
                </a:lnTo>
                <a:lnTo>
                  <a:pt x="3184" y="2823"/>
                </a:lnTo>
                <a:lnTo>
                  <a:pt x="3195" y="2817"/>
                </a:lnTo>
                <a:lnTo>
                  <a:pt x="3206" y="2809"/>
                </a:lnTo>
                <a:lnTo>
                  <a:pt x="3216" y="2801"/>
                </a:lnTo>
                <a:lnTo>
                  <a:pt x="3227" y="2792"/>
                </a:lnTo>
                <a:lnTo>
                  <a:pt x="3237" y="2783"/>
                </a:lnTo>
                <a:lnTo>
                  <a:pt x="3246" y="2772"/>
                </a:lnTo>
                <a:lnTo>
                  <a:pt x="3255" y="2761"/>
                </a:lnTo>
                <a:lnTo>
                  <a:pt x="3264" y="2750"/>
                </a:lnTo>
                <a:lnTo>
                  <a:pt x="3272" y="2738"/>
                </a:lnTo>
                <a:lnTo>
                  <a:pt x="3280" y="2726"/>
                </a:lnTo>
                <a:lnTo>
                  <a:pt x="3287" y="2712"/>
                </a:lnTo>
                <a:lnTo>
                  <a:pt x="3299" y="2684"/>
                </a:lnTo>
                <a:lnTo>
                  <a:pt x="3309" y="2655"/>
                </a:lnTo>
                <a:lnTo>
                  <a:pt x="3317" y="2624"/>
                </a:lnTo>
                <a:lnTo>
                  <a:pt x="3323" y="2591"/>
                </a:lnTo>
                <a:lnTo>
                  <a:pt x="3326" y="2555"/>
                </a:lnTo>
                <a:lnTo>
                  <a:pt x="3327" y="2517"/>
                </a:lnTo>
                <a:lnTo>
                  <a:pt x="3327" y="1793"/>
                </a:lnTo>
                <a:lnTo>
                  <a:pt x="3584" y="1793"/>
                </a:lnTo>
                <a:lnTo>
                  <a:pt x="3584" y="2513"/>
                </a:lnTo>
                <a:close/>
                <a:moveTo>
                  <a:pt x="2292" y="3084"/>
                </a:moveTo>
                <a:lnTo>
                  <a:pt x="1368" y="3084"/>
                </a:lnTo>
                <a:lnTo>
                  <a:pt x="1368" y="1793"/>
                </a:lnTo>
                <a:lnTo>
                  <a:pt x="2266" y="1793"/>
                </a:lnTo>
                <a:lnTo>
                  <a:pt x="2266" y="2046"/>
                </a:lnTo>
                <a:lnTo>
                  <a:pt x="1627" y="2046"/>
                </a:lnTo>
                <a:lnTo>
                  <a:pt x="1627" y="2269"/>
                </a:lnTo>
                <a:lnTo>
                  <a:pt x="2146" y="2269"/>
                </a:lnTo>
                <a:lnTo>
                  <a:pt x="2146" y="2519"/>
                </a:lnTo>
                <a:lnTo>
                  <a:pt x="1627" y="2519"/>
                </a:lnTo>
                <a:lnTo>
                  <a:pt x="1627" y="2830"/>
                </a:lnTo>
                <a:lnTo>
                  <a:pt x="2292" y="2830"/>
                </a:lnTo>
                <a:lnTo>
                  <a:pt x="2292" y="3084"/>
                </a:lnTo>
                <a:close/>
                <a:moveTo>
                  <a:pt x="1723" y="4075"/>
                </a:moveTo>
                <a:lnTo>
                  <a:pt x="1457" y="4075"/>
                </a:lnTo>
                <a:lnTo>
                  <a:pt x="1378" y="3827"/>
                </a:lnTo>
                <a:lnTo>
                  <a:pt x="1299" y="4075"/>
                </a:lnTo>
                <a:lnTo>
                  <a:pt x="1033" y="4075"/>
                </a:lnTo>
                <a:lnTo>
                  <a:pt x="1251" y="4231"/>
                </a:lnTo>
                <a:lnTo>
                  <a:pt x="1167" y="4485"/>
                </a:lnTo>
                <a:lnTo>
                  <a:pt x="1378" y="4328"/>
                </a:lnTo>
                <a:lnTo>
                  <a:pt x="1589" y="4485"/>
                </a:lnTo>
                <a:lnTo>
                  <a:pt x="1512" y="4231"/>
                </a:lnTo>
                <a:lnTo>
                  <a:pt x="1723" y="4075"/>
                </a:lnTo>
                <a:close/>
                <a:moveTo>
                  <a:pt x="688" y="2297"/>
                </a:moveTo>
                <a:lnTo>
                  <a:pt x="423" y="2297"/>
                </a:lnTo>
                <a:lnTo>
                  <a:pt x="345" y="2049"/>
                </a:lnTo>
                <a:lnTo>
                  <a:pt x="266" y="2297"/>
                </a:lnTo>
                <a:lnTo>
                  <a:pt x="0" y="2297"/>
                </a:lnTo>
                <a:lnTo>
                  <a:pt x="217" y="2454"/>
                </a:lnTo>
                <a:lnTo>
                  <a:pt x="132" y="2707"/>
                </a:lnTo>
                <a:lnTo>
                  <a:pt x="345" y="2551"/>
                </a:lnTo>
                <a:lnTo>
                  <a:pt x="556" y="2707"/>
                </a:lnTo>
                <a:lnTo>
                  <a:pt x="477" y="2454"/>
                </a:lnTo>
                <a:lnTo>
                  <a:pt x="688" y="2297"/>
                </a:lnTo>
                <a:close/>
                <a:moveTo>
                  <a:pt x="2750" y="4353"/>
                </a:moveTo>
                <a:lnTo>
                  <a:pt x="2484" y="4353"/>
                </a:lnTo>
                <a:lnTo>
                  <a:pt x="2405" y="4105"/>
                </a:lnTo>
                <a:lnTo>
                  <a:pt x="2328" y="4353"/>
                </a:lnTo>
                <a:lnTo>
                  <a:pt x="2062" y="4353"/>
                </a:lnTo>
                <a:lnTo>
                  <a:pt x="2279" y="4509"/>
                </a:lnTo>
                <a:lnTo>
                  <a:pt x="2194" y="4763"/>
                </a:lnTo>
                <a:lnTo>
                  <a:pt x="2405" y="4606"/>
                </a:lnTo>
                <a:lnTo>
                  <a:pt x="2618" y="4763"/>
                </a:lnTo>
                <a:lnTo>
                  <a:pt x="2533" y="4509"/>
                </a:lnTo>
                <a:lnTo>
                  <a:pt x="2750" y="4353"/>
                </a:lnTo>
                <a:close/>
                <a:moveTo>
                  <a:pt x="967" y="1271"/>
                </a:moveTo>
                <a:lnTo>
                  <a:pt x="701" y="1271"/>
                </a:lnTo>
                <a:lnTo>
                  <a:pt x="623" y="1024"/>
                </a:lnTo>
                <a:lnTo>
                  <a:pt x="544" y="1271"/>
                </a:lnTo>
                <a:lnTo>
                  <a:pt x="278" y="1271"/>
                </a:lnTo>
                <a:lnTo>
                  <a:pt x="495" y="1428"/>
                </a:lnTo>
                <a:lnTo>
                  <a:pt x="410" y="1680"/>
                </a:lnTo>
                <a:lnTo>
                  <a:pt x="623" y="1524"/>
                </a:lnTo>
                <a:lnTo>
                  <a:pt x="834" y="1680"/>
                </a:lnTo>
                <a:lnTo>
                  <a:pt x="755" y="1428"/>
                </a:lnTo>
                <a:lnTo>
                  <a:pt x="967" y="1271"/>
                </a:lnTo>
                <a:close/>
                <a:moveTo>
                  <a:pt x="3779" y="4075"/>
                </a:moveTo>
                <a:lnTo>
                  <a:pt x="3512" y="4075"/>
                </a:lnTo>
                <a:lnTo>
                  <a:pt x="3434" y="3827"/>
                </a:lnTo>
                <a:lnTo>
                  <a:pt x="3355" y="4075"/>
                </a:lnTo>
                <a:lnTo>
                  <a:pt x="3089" y="4075"/>
                </a:lnTo>
                <a:lnTo>
                  <a:pt x="3300" y="4231"/>
                </a:lnTo>
                <a:lnTo>
                  <a:pt x="3221" y="4485"/>
                </a:lnTo>
                <a:lnTo>
                  <a:pt x="3434" y="4328"/>
                </a:lnTo>
                <a:lnTo>
                  <a:pt x="3645" y="4485"/>
                </a:lnTo>
                <a:lnTo>
                  <a:pt x="3560" y="4231"/>
                </a:lnTo>
                <a:lnTo>
                  <a:pt x="3779" y="4075"/>
                </a:lnTo>
                <a:close/>
                <a:moveTo>
                  <a:pt x="4534" y="3324"/>
                </a:moveTo>
                <a:lnTo>
                  <a:pt x="4268" y="3324"/>
                </a:lnTo>
                <a:lnTo>
                  <a:pt x="4189" y="3077"/>
                </a:lnTo>
                <a:lnTo>
                  <a:pt x="4110" y="3324"/>
                </a:lnTo>
                <a:lnTo>
                  <a:pt x="3844" y="3324"/>
                </a:lnTo>
                <a:lnTo>
                  <a:pt x="4056" y="3482"/>
                </a:lnTo>
                <a:lnTo>
                  <a:pt x="3978" y="3736"/>
                </a:lnTo>
                <a:lnTo>
                  <a:pt x="4189" y="3578"/>
                </a:lnTo>
                <a:lnTo>
                  <a:pt x="4400" y="3736"/>
                </a:lnTo>
                <a:lnTo>
                  <a:pt x="4317" y="3482"/>
                </a:lnTo>
                <a:lnTo>
                  <a:pt x="4534" y="3324"/>
                </a:lnTo>
                <a:close/>
                <a:moveTo>
                  <a:pt x="1723" y="518"/>
                </a:moveTo>
                <a:lnTo>
                  <a:pt x="1457" y="518"/>
                </a:lnTo>
                <a:lnTo>
                  <a:pt x="1378" y="271"/>
                </a:lnTo>
                <a:lnTo>
                  <a:pt x="1299" y="518"/>
                </a:lnTo>
                <a:lnTo>
                  <a:pt x="1033" y="518"/>
                </a:lnTo>
                <a:lnTo>
                  <a:pt x="1251" y="675"/>
                </a:lnTo>
                <a:lnTo>
                  <a:pt x="1167" y="928"/>
                </a:lnTo>
                <a:lnTo>
                  <a:pt x="1378" y="771"/>
                </a:lnTo>
                <a:lnTo>
                  <a:pt x="1589" y="928"/>
                </a:lnTo>
                <a:lnTo>
                  <a:pt x="1512" y="675"/>
                </a:lnTo>
                <a:lnTo>
                  <a:pt x="1723" y="518"/>
                </a:lnTo>
                <a:close/>
                <a:moveTo>
                  <a:pt x="2750" y="246"/>
                </a:moveTo>
                <a:lnTo>
                  <a:pt x="2484" y="246"/>
                </a:lnTo>
                <a:lnTo>
                  <a:pt x="2405" y="0"/>
                </a:lnTo>
                <a:lnTo>
                  <a:pt x="2328" y="246"/>
                </a:lnTo>
                <a:lnTo>
                  <a:pt x="2062" y="246"/>
                </a:lnTo>
                <a:lnTo>
                  <a:pt x="2279" y="403"/>
                </a:lnTo>
                <a:lnTo>
                  <a:pt x="2194" y="657"/>
                </a:lnTo>
                <a:lnTo>
                  <a:pt x="2405" y="500"/>
                </a:lnTo>
                <a:lnTo>
                  <a:pt x="2618" y="657"/>
                </a:lnTo>
                <a:lnTo>
                  <a:pt x="2533" y="403"/>
                </a:lnTo>
                <a:lnTo>
                  <a:pt x="2750" y="246"/>
                </a:lnTo>
                <a:close/>
                <a:moveTo>
                  <a:pt x="4812" y="2297"/>
                </a:moveTo>
                <a:lnTo>
                  <a:pt x="4546" y="2297"/>
                </a:lnTo>
                <a:lnTo>
                  <a:pt x="4467" y="2049"/>
                </a:lnTo>
                <a:lnTo>
                  <a:pt x="4388" y="2297"/>
                </a:lnTo>
                <a:lnTo>
                  <a:pt x="4122" y="2297"/>
                </a:lnTo>
                <a:lnTo>
                  <a:pt x="4335" y="2454"/>
                </a:lnTo>
                <a:lnTo>
                  <a:pt x="4256" y="2707"/>
                </a:lnTo>
                <a:lnTo>
                  <a:pt x="4467" y="2551"/>
                </a:lnTo>
                <a:lnTo>
                  <a:pt x="4678" y="2707"/>
                </a:lnTo>
                <a:lnTo>
                  <a:pt x="4595" y="2454"/>
                </a:lnTo>
                <a:lnTo>
                  <a:pt x="4812" y="2297"/>
                </a:lnTo>
                <a:close/>
                <a:moveTo>
                  <a:pt x="4534" y="1271"/>
                </a:moveTo>
                <a:lnTo>
                  <a:pt x="4268" y="1271"/>
                </a:lnTo>
                <a:lnTo>
                  <a:pt x="4189" y="1024"/>
                </a:lnTo>
                <a:lnTo>
                  <a:pt x="4110" y="1271"/>
                </a:lnTo>
                <a:lnTo>
                  <a:pt x="3844" y="1271"/>
                </a:lnTo>
                <a:lnTo>
                  <a:pt x="4056" y="1428"/>
                </a:lnTo>
                <a:lnTo>
                  <a:pt x="3978" y="1680"/>
                </a:lnTo>
                <a:lnTo>
                  <a:pt x="4189" y="1524"/>
                </a:lnTo>
                <a:lnTo>
                  <a:pt x="4400" y="1680"/>
                </a:lnTo>
                <a:lnTo>
                  <a:pt x="4317" y="1428"/>
                </a:lnTo>
                <a:lnTo>
                  <a:pt x="4534" y="1271"/>
                </a:lnTo>
                <a:close/>
                <a:moveTo>
                  <a:pt x="3779" y="518"/>
                </a:moveTo>
                <a:lnTo>
                  <a:pt x="3512" y="518"/>
                </a:lnTo>
                <a:lnTo>
                  <a:pt x="3434" y="271"/>
                </a:lnTo>
                <a:lnTo>
                  <a:pt x="3355" y="518"/>
                </a:lnTo>
                <a:lnTo>
                  <a:pt x="3089" y="518"/>
                </a:lnTo>
                <a:lnTo>
                  <a:pt x="3300" y="675"/>
                </a:lnTo>
                <a:lnTo>
                  <a:pt x="3221" y="928"/>
                </a:lnTo>
                <a:lnTo>
                  <a:pt x="3434" y="771"/>
                </a:lnTo>
                <a:lnTo>
                  <a:pt x="3645" y="928"/>
                </a:lnTo>
                <a:lnTo>
                  <a:pt x="3560" y="675"/>
                </a:lnTo>
                <a:lnTo>
                  <a:pt x="3779" y="518"/>
                </a:lnTo>
                <a:close/>
                <a:moveTo>
                  <a:pt x="967" y="3324"/>
                </a:moveTo>
                <a:lnTo>
                  <a:pt x="701" y="3324"/>
                </a:lnTo>
                <a:lnTo>
                  <a:pt x="623" y="3077"/>
                </a:lnTo>
                <a:lnTo>
                  <a:pt x="544" y="3324"/>
                </a:lnTo>
                <a:lnTo>
                  <a:pt x="278" y="3324"/>
                </a:lnTo>
                <a:lnTo>
                  <a:pt x="495" y="3482"/>
                </a:lnTo>
                <a:lnTo>
                  <a:pt x="410" y="3736"/>
                </a:lnTo>
                <a:lnTo>
                  <a:pt x="623" y="3578"/>
                </a:lnTo>
                <a:lnTo>
                  <a:pt x="834" y="3736"/>
                </a:lnTo>
                <a:lnTo>
                  <a:pt x="755" y="3482"/>
                </a:lnTo>
                <a:lnTo>
                  <a:pt x="967" y="3324"/>
                </a:lnTo>
                <a:close/>
              </a:path>
            </a:pathLst>
          </a:custGeom>
          <a:solidFill>
            <a:srgbClr val="000000"/>
          </a:solidFill>
          <a:ln w="9525">
            <a:noFill/>
            <a:round/>
            <a:headEnd/>
            <a:tailEnd/>
          </a:ln>
        </p:spPr>
        <p:txBody>
          <a:bodyPr/>
          <a:lstStyle/>
          <a:p>
            <a:endParaRPr lang="de-DE" dirty="0"/>
          </a:p>
        </p:txBody>
      </p:sp>
    </p:spTree>
    <p:extLst>
      <p:ext uri="{BB962C8B-B14F-4D97-AF65-F5344CB8AC3E}">
        <p14:creationId xmlns:p14="http://schemas.microsoft.com/office/powerpoint/2010/main" val="41949860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wipe(left)">
                                      <p:cBhvr>
                                        <p:cTn id="11" dur="500"/>
                                        <p:tgtEl>
                                          <p:spTgt spid="5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wipe(left)">
                                      <p:cBhvr>
                                        <p:cTn id="15" dur="500"/>
                                        <p:tgtEl>
                                          <p:spTgt spid="59">
                                            <p:txEl>
                                              <p:pRg st="0" end="0"/>
                                            </p:txEl>
                                          </p:spTgt>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500" fill="hold"/>
                                        <p:tgtEl>
                                          <p:spTgt spid="4"/>
                                        </p:tgtEl>
                                        <p:attrNameLst>
                                          <p:attrName>ppt_w</p:attrName>
                                        </p:attrNameLst>
                                      </p:cBhvr>
                                      <p:tavLst>
                                        <p:tav tm="0">
                                          <p:val>
                                            <p:fltVal val="0"/>
                                          </p:val>
                                        </p:tav>
                                        <p:tav tm="100000">
                                          <p:val>
                                            <p:strVal val="#ppt_w"/>
                                          </p:val>
                                        </p:tav>
                                      </p:tavLst>
                                    </p:anim>
                                    <p:anim calcmode="lin" valueType="num">
                                      <p:cBhvr>
                                        <p:cTn id="26" dur="500" fill="hold"/>
                                        <p:tgtEl>
                                          <p:spTgt spid="4"/>
                                        </p:tgtEl>
                                        <p:attrNameLst>
                                          <p:attrName>ppt_h</p:attrName>
                                        </p:attrNameLst>
                                      </p:cBhvr>
                                      <p:tavLst>
                                        <p:tav tm="0">
                                          <p:val>
                                            <p:fltVal val="0"/>
                                          </p:val>
                                        </p:tav>
                                        <p:tav tm="100000">
                                          <p:val>
                                            <p:strVal val="#ppt_h"/>
                                          </p:val>
                                        </p:tav>
                                      </p:tavLst>
                                    </p:anim>
                                    <p:animEffect transition="in" filter="fade">
                                      <p:cBhvr>
                                        <p:cTn id="27" dur="500"/>
                                        <p:tgtEl>
                                          <p:spTgt spid="4"/>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500" fill="hold"/>
                                        <p:tgtEl>
                                          <p:spTgt spid="3"/>
                                        </p:tgtEl>
                                        <p:attrNameLst>
                                          <p:attrName>ppt_w</p:attrName>
                                        </p:attrNameLst>
                                      </p:cBhvr>
                                      <p:tavLst>
                                        <p:tav tm="0">
                                          <p:val>
                                            <p:fltVal val="0"/>
                                          </p:val>
                                        </p:tav>
                                        <p:tav tm="100000">
                                          <p:val>
                                            <p:strVal val="#ppt_w"/>
                                          </p:val>
                                        </p:tav>
                                      </p:tavLst>
                                    </p:anim>
                                    <p:anim calcmode="lin" valueType="num">
                                      <p:cBhvr>
                                        <p:cTn id="32" dur="500" fill="hold"/>
                                        <p:tgtEl>
                                          <p:spTgt spid="3"/>
                                        </p:tgtEl>
                                        <p:attrNameLst>
                                          <p:attrName>ppt_h</p:attrName>
                                        </p:attrNameLst>
                                      </p:cBhvr>
                                      <p:tavLst>
                                        <p:tav tm="0">
                                          <p:val>
                                            <p:fltVal val="0"/>
                                          </p:val>
                                        </p:tav>
                                        <p:tav tm="100000">
                                          <p:val>
                                            <p:strVal val="#ppt_h"/>
                                          </p:val>
                                        </p:tav>
                                      </p:tavLst>
                                    </p:anim>
                                    <p:animEffect transition="in" filter="fade">
                                      <p:cBhvr>
                                        <p:cTn id="33" dur="500"/>
                                        <p:tgtEl>
                                          <p:spTgt spid="3"/>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p:cTn id="37" dur="500" fill="hold"/>
                                        <p:tgtEl>
                                          <p:spTgt spid="2"/>
                                        </p:tgtEl>
                                        <p:attrNameLst>
                                          <p:attrName>ppt_w</p:attrName>
                                        </p:attrNameLst>
                                      </p:cBhvr>
                                      <p:tavLst>
                                        <p:tav tm="0">
                                          <p:val>
                                            <p:fltVal val="0"/>
                                          </p:val>
                                        </p:tav>
                                        <p:tav tm="100000">
                                          <p:val>
                                            <p:strVal val="#ppt_w"/>
                                          </p:val>
                                        </p:tav>
                                      </p:tavLst>
                                    </p:anim>
                                    <p:anim calcmode="lin" valueType="num">
                                      <p:cBhvr>
                                        <p:cTn id="38" dur="500" fill="hold"/>
                                        <p:tgtEl>
                                          <p:spTgt spid="2"/>
                                        </p:tgtEl>
                                        <p:attrNameLst>
                                          <p:attrName>ppt_h</p:attrName>
                                        </p:attrNameLst>
                                      </p:cBhvr>
                                      <p:tavLst>
                                        <p:tav tm="0">
                                          <p:val>
                                            <p:fltVal val="0"/>
                                          </p:val>
                                        </p:tav>
                                        <p:tav tm="100000">
                                          <p:val>
                                            <p:strVal val="#ppt_h"/>
                                          </p:val>
                                        </p:tav>
                                      </p:tavLst>
                                    </p:anim>
                                    <p:animEffect transition="in" filter="fade">
                                      <p:cBhvr>
                                        <p:cTn id="39" dur="500"/>
                                        <p:tgtEl>
                                          <p:spTgt spid="2"/>
                                        </p:tgtEl>
                                      </p:cBhvr>
                                    </p:animEffect>
                                  </p:childTnLst>
                                </p:cTn>
                              </p:par>
                            </p:childTnLst>
                          </p:cTn>
                        </p:par>
                        <p:par>
                          <p:cTn id="40" fill="hold">
                            <p:stCondLst>
                              <p:cond delay="3500"/>
                            </p:stCondLst>
                            <p:childTnLst>
                              <p:par>
                                <p:cTn id="41" presetID="2" presetClass="entr" presetSubtype="2" fill="hold" nodeType="afterEffect">
                                  <p:stCondLst>
                                    <p:cond delay="0"/>
                                  </p:stCondLst>
                                  <p:childTnLst>
                                    <p:set>
                                      <p:cBhvr>
                                        <p:cTn id="42" dur="1" fill="hold">
                                          <p:stCondLst>
                                            <p:cond delay="0"/>
                                          </p:stCondLst>
                                        </p:cTn>
                                        <p:tgtEl>
                                          <p:spTgt spid="47"/>
                                        </p:tgtEl>
                                        <p:attrNameLst>
                                          <p:attrName>style.visibility</p:attrName>
                                        </p:attrNameLst>
                                      </p:cBhvr>
                                      <p:to>
                                        <p:strVal val="visible"/>
                                      </p:to>
                                    </p:set>
                                    <p:anim calcmode="lin" valueType="num">
                                      <p:cBhvr additive="base">
                                        <p:cTn id="43" dur="500" fill="hold"/>
                                        <p:tgtEl>
                                          <p:spTgt spid="47"/>
                                        </p:tgtEl>
                                        <p:attrNameLst>
                                          <p:attrName>ppt_x</p:attrName>
                                        </p:attrNameLst>
                                      </p:cBhvr>
                                      <p:tavLst>
                                        <p:tav tm="0">
                                          <p:val>
                                            <p:strVal val="1+#ppt_w/2"/>
                                          </p:val>
                                        </p:tav>
                                        <p:tav tm="100000">
                                          <p:val>
                                            <p:strVal val="#ppt_x"/>
                                          </p:val>
                                        </p:tav>
                                      </p:tavLst>
                                    </p:anim>
                                    <p:anim calcmode="lin" valueType="num">
                                      <p:cBhvr additive="base">
                                        <p:cTn id="44" dur="500" fill="hold"/>
                                        <p:tgtEl>
                                          <p:spTgt spid="47"/>
                                        </p:tgtEl>
                                        <p:attrNameLst>
                                          <p:attrName>ppt_y</p:attrName>
                                        </p:attrNameLst>
                                      </p:cBhvr>
                                      <p:tavLst>
                                        <p:tav tm="0">
                                          <p:val>
                                            <p:strVal val="#ppt_y"/>
                                          </p:val>
                                        </p:tav>
                                        <p:tav tm="100000">
                                          <p:val>
                                            <p:strVal val="#ppt_y"/>
                                          </p:val>
                                        </p:tav>
                                      </p:tavLst>
                                    </p:anim>
                                  </p:childTnLst>
                                </p:cTn>
                              </p:par>
                            </p:childTnLst>
                          </p:cTn>
                        </p:par>
                        <p:par>
                          <p:cTn id="45" fill="hold">
                            <p:stCondLst>
                              <p:cond delay="4000"/>
                            </p:stCondLst>
                            <p:childTnLst>
                              <p:par>
                                <p:cTn id="46" presetID="2" presetClass="entr" presetSubtype="2"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additive="base">
                                        <p:cTn id="48" dur="500" fill="hold"/>
                                        <p:tgtEl>
                                          <p:spTgt spid="50"/>
                                        </p:tgtEl>
                                        <p:attrNameLst>
                                          <p:attrName>ppt_x</p:attrName>
                                        </p:attrNameLst>
                                      </p:cBhvr>
                                      <p:tavLst>
                                        <p:tav tm="0">
                                          <p:val>
                                            <p:strVal val="1+#ppt_w/2"/>
                                          </p:val>
                                        </p:tav>
                                        <p:tav tm="100000">
                                          <p:val>
                                            <p:strVal val="#ppt_x"/>
                                          </p:val>
                                        </p:tav>
                                      </p:tavLst>
                                    </p:anim>
                                    <p:anim calcmode="lin" valueType="num">
                                      <p:cBhvr additive="base">
                                        <p:cTn id="49" dur="500" fill="hold"/>
                                        <p:tgtEl>
                                          <p:spTgt spid="5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2" presetClass="entr" presetSubtype="8" fill="hold" nodeType="afterEffect">
                                  <p:stCondLst>
                                    <p:cond delay="0"/>
                                  </p:stCondLst>
                                  <p:childTnLst>
                                    <p:set>
                                      <p:cBhvr>
                                        <p:cTn id="52" dur="1" fill="hold">
                                          <p:stCondLst>
                                            <p:cond delay="0"/>
                                          </p:stCondLst>
                                        </p:cTn>
                                        <p:tgtEl>
                                          <p:spTgt spid="44"/>
                                        </p:tgtEl>
                                        <p:attrNameLst>
                                          <p:attrName>style.visibility</p:attrName>
                                        </p:attrNameLst>
                                      </p:cBhvr>
                                      <p:to>
                                        <p:strVal val="visible"/>
                                      </p:to>
                                    </p:set>
                                    <p:anim calcmode="lin" valueType="num">
                                      <p:cBhvr additive="base">
                                        <p:cTn id="53" dur="500" fill="hold"/>
                                        <p:tgtEl>
                                          <p:spTgt spid="44"/>
                                        </p:tgtEl>
                                        <p:attrNameLst>
                                          <p:attrName>ppt_x</p:attrName>
                                        </p:attrNameLst>
                                      </p:cBhvr>
                                      <p:tavLst>
                                        <p:tav tm="0">
                                          <p:val>
                                            <p:strVal val="0-#ppt_w/2"/>
                                          </p:val>
                                        </p:tav>
                                        <p:tav tm="100000">
                                          <p:val>
                                            <p:strVal val="#ppt_x"/>
                                          </p:val>
                                        </p:tav>
                                      </p:tavLst>
                                    </p:anim>
                                    <p:anim calcmode="lin" valueType="num">
                                      <p:cBhvr additive="base">
                                        <p:cTn id="54" dur="500" fill="hold"/>
                                        <p:tgtEl>
                                          <p:spTgt spid="44"/>
                                        </p:tgtEl>
                                        <p:attrNameLst>
                                          <p:attrName>ppt_y</p:attrName>
                                        </p:attrNameLst>
                                      </p:cBhvr>
                                      <p:tavLst>
                                        <p:tav tm="0">
                                          <p:val>
                                            <p:strVal val="#ppt_y"/>
                                          </p:val>
                                        </p:tav>
                                        <p:tav tm="100000">
                                          <p:val>
                                            <p:strVal val="#ppt_y"/>
                                          </p:val>
                                        </p:tav>
                                      </p:tavLst>
                                    </p:anim>
                                  </p:childTnLst>
                                </p:cTn>
                              </p:par>
                            </p:childTnLst>
                          </p:cTn>
                        </p:par>
                        <p:par>
                          <p:cTn id="55" fill="hold">
                            <p:stCondLst>
                              <p:cond delay="5000"/>
                            </p:stCondLst>
                            <p:childTnLst>
                              <p:par>
                                <p:cTn id="56" presetID="2" presetClass="entr" presetSubtype="8" fill="hold" nodeType="afterEffect">
                                  <p:stCondLst>
                                    <p:cond delay="0"/>
                                  </p:stCondLst>
                                  <p:childTnLst>
                                    <p:set>
                                      <p:cBhvr>
                                        <p:cTn id="57" dur="1" fill="hold">
                                          <p:stCondLst>
                                            <p:cond delay="0"/>
                                          </p:stCondLst>
                                        </p:cTn>
                                        <p:tgtEl>
                                          <p:spTgt spid="41"/>
                                        </p:tgtEl>
                                        <p:attrNameLst>
                                          <p:attrName>style.visibility</p:attrName>
                                        </p:attrNameLst>
                                      </p:cBhvr>
                                      <p:to>
                                        <p:strVal val="visible"/>
                                      </p:to>
                                    </p:set>
                                    <p:anim calcmode="lin" valueType="num">
                                      <p:cBhvr additive="base">
                                        <p:cTn id="58" dur="500" fill="hold"/>
                                        <p:tgtEl>
                                          <p:spTgt spid="41"/>
                                        </p:tgtEl>
                                        <p:attrNameLst>
                                          <p:attrName>ppt_x</p:attrName>
                                        </p:attrNameLst>
                                      </p:cBhvr>
                                      <p:tavLst>
                                        <p:tav tm="0">
                                          <p:val>
                                            <p:strVal val="0-#ppt_w/2"/>
                                          </p:val>
                                        </p:tav>
                                        <p:tav tm="100000">
                                          <p:val>
                                            <p:strVal val="#ppt_x"/>
                                          </p:val>
                                        </p:tav>
                                      </p:tavLst>
                                    </p:anim>
                                    <p:anim calcmode="lin" valueType="num">
                                      <p:cBhvr additive="base">
                                        <p:cTn id="59"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build="p"/>
      <p:bldP spid="32" grpId="0"/>
    </p:bldLst>
  </p:timing>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60" name="Group 359"/>
          <p:cNvGrpSpPr/>
          <p:nvPr/>
        </p:nvGrpSpPr>
        <p:grpSpPr>
          <a:xfrm>
            <a:off x="402704" y="1702397"/>
            <a:ext cx="7104011" cy="4311753"/>
            <a:chOff x="157366" y="882444"/>
            <a:chExt cx="5165856" cy="3036178"/>
          </a:xfrm>
        </p:grpSpPr>
        <p:grpSp>
          <p:nvGrpSpPr>
            <p:cNvPr id="4" name="Group 3"/>
            <p:cNvGrpSpPr/>
            <p:nvPr/>
          </p:nvGrpSpPr>
          <p:grpSpPr>
            <a:xfrm>
              <a:off x="157366" y="882444"/>
              <a:ext cx="5165856" cy="3036178"/>
              <a:chOff x="-7559" y="1281302"/>
              <a:chExt cx="5165856" cy="3246863"/>
            </a:xfrm>
            <a:solidFill>
              <a:schemeClr val="bg1">
                <a:lumMod val="75000"/>
              </a:schemeClr>
            </a:solidFill>
          </p:grpSpPr>
          <p:sp>
            <p:nvSpPr>
              <p:cNvPr id="5" name="Freeform 53"/>
              <p:cNvSpPr>
                <a:spLocks noChangeAspect="1"/>
              </p:cNvSpPr>
              <p:nvPr/>
            </p:nvSpPr>
            <p:spPr bwMode="gray">
              <a:xfrm>
                <a:off x="4629805" y="4186163"/>
                <a:ext cx="52565" cy="6205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 name="Freeform 54"/>
              <p:cNvSpPr>
                <a:spLocks noChangeAspect="1"/>
              </p:cNvSpPr>
              <p:nvPr/>
            </p:nvSpPr>
            <p:spPr bwMode="gray">
              <a:xfrm>
                <a:off x="4173800" y="3653677"/>
                <a:ext cx="583475" cy="50073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 name="Freeform 55"/>
              <p:cNvSpPr>
                <a:spLocks noChangeAspect="1"/>
              </p:cNvSpPr>
              <p:nvPr/>
            </p:nvSpPr>
            <p:spPr bwMode="gray">
              <a:xfrm>
                <a:off x="4813994" y="4184719"/>
                <a:ext cx="111702" cy="13276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 name="Freeform 56"/>
              <p:cNvSpPr>
                <a:spLocks noChangeAspect="1"/>
              </p:cNvSpPr>
              <p:nvPr/>
            </p:nvSpPr>
            <p:spPr bwMode="gray">
              <a:xfrm>
                <a:off x="4903355" y="4062060"/>
                <a:ext cx="82791" cy="142862"/>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 name="Freeform 57"/>
              <p:cNvSpPr>
                <a:spLocks noChangeAspect="1"/>
              </p:cNvSpPr>
              <p:nvPr/>
            </p:nvSpPr>
            <p:spPr bwMode="gray">
              <a:xfrm>
                <a:off x="4777198" y="3809526"/>
                <a:ext cx="42052" cy="3751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 name="Freeform 58"/>
              <p:cNvSpPr>
                <a:spLocks noChangeAspect="1"/>
              </p:cNvSpPr>
              <p:nvPr/>
            </p:nvSpPr>
            <p:spPr bwMode="gray">
              <a:xfrm>
                <a:off x="3413129" y="2727238"/>
                <a:ext cx="159010" cy="83697"/>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 name="Freeform 59"/>
              <p:cNvSpPr>
                <a:spLocks noChangeAspect="1"/>
              </p:cNvSpPr>
              <p:nvPr/>
            </p:nvSpPr>
            <p:spPr bwMode="gray">
              <a:xfrm>
                <a:off x="3386846" y="2773416"/>
                <a:ext cx="109073" cy="89469"/>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 name="Freeform 60"/>
              <p:cNvSpPr>
                <a:spLocks noChangeAspect="1"/>
              </p:cNvSpPr>
              <p:nvPr/>
            </p:nvSpPr>
            <p:spPr bwMode="gray">
              <a:xfrm>
                <a:off x="3438097" y="2792176"/>
                <a:ext cx="3943" cy="5772"/>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 name="Freeform 61"/>
              <p:cNvSpPr>
                <a:spLocks noChangeAspect="1"/>
              </p:cNvSpPr>
              <p:nvPr/>
            </p:nvSpPr>
            <p:spPr bwMode="gray">
              <a:xfrm>
                <a:off x="3447296" y="2795062"/>
                <a:ext cx="3943" cy="2886"/>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 name="Freeform 62"/>
              <p:cNvSpPr>
                <a:spLocks noChangeAspect="1"/>
              </p:cNvSpPr>
              <p:nvPr/>
            </p:nvSpPr>
            <p:spPr bwMode="gray">
              <a:xfrm>
                <a:off x="3431526" y="2797948"/>
                <a:ext cx="2628" cy="2886"/>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 name="Freeform 63"/>
              <p:cNvSpPr>
                <a:spLocks noChangeAspect="1"/>
              </p:cNvSpPr>
              <p:nvPr/>
            </p:nvSpPr>
            <p:spPr bwMode="gray">
              <a:xfrm>
                <a:off x="3286972" y="2826809"/>
                <a:ext cx="207633" cy="17316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 name="Freeform 64"/>
              <p:cNvSpPr>
                <a:spLocks noChangeAspect="1"/>
              </p:cNvSpPr>
              <p:nvPr/>
            </p:nvSpPr>
            <p:spPr bwMode="gray">
              <a:xfrm>
                <a:off x="3788971" y="3395371"/>
                <a:ext cx="156382" cy="181824"/>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 name="Freeform 65"/>
              <p:cNvSpPr>
                <a:spLocks noChangeAspect="1"/>
              </p:cNvSpPr>
              <p:nvPr/>
            </p:nvSpPr>
            <p:spPr bwMode="gray">
              <a:xfrm>
                <a:off x="3933525" y="3577195"/>
                <a:ext cx="132728" cy="46178"/>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 name="Freeform 66"/>
              <p:cNvSpPr>
                <a:spLocks noChangeAspect="1"/>
              </p:cNvSpPr>
              <p:nvPr/>
            </p:nvSpPr>
            <p:spPr bwMode="gray">
              <a:xfrm>
                <a:off x="3986090" y="3415574"/>
                <a:ext cx="143241" cy="134204"/>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 name="Freeform 67"/>
              <p:cNvSpPr>
                <a:spLocks noChangeAspect="1"/>
              </p:cNvSpPr>
              <p:nvPr/>
            </p:nvSpPr>
            <p:spPr bwMode="gray">
              <a:xfrm>
                <a:off x="4555110" y="3549777"/>
                <a:ext cx="57822" cy="34633"/>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 name="Freeform 68"/>
              <p:cNvSpPr>
                <a:spLocks noChangeAspect="1"/>
              </p:cNvSpPr>
              <p:nvPr/>
            </p:nvSpPr>
            <p:spPr bwMode="gray">
              <a:xfrm>
                <a:off x="4448665" y="3525246"/>
                <a:ext cx="143241" cy="12843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1" name="Group 69"/>
              <p:cNvGrpSpPr>
                <a:grpSpLocks noChangeAspect="1"/>
              </p:cNvGrpSpPr>
              <p:nvPr/>
            </p:nvGrpSpPr>
            <p:grpSpPr bwMode="gray">
              <a:xfrm>
                <a:off x="4105676" y="3186128"/>
                <a:ext cx="134042" cy="210685"/>
                <a:chOff x="3802" y="2280"/>
                <a:chExt cx="102" cy="146"/>
              </a:xfrm>
              <a:grpFill/>
            </p:grpSpPr>
            <p:sp>
              <p:nvSpPr>
                <p:cNvPr id="34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2" name="Freeform 81"/>
              <p:cNvSpPr>
                <a:spLocks noChangeAspect="1"/>
              </p:cNvSpPr>
              <p:nvPr/>
            </p:nvSpPr>
            <p:spPr bwMode="gray">
              <a:xfrm>
                <a:off x="4058367" y="3404029"/>
                <a:ext cx="19712" cy="17317"/>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 name="Freeform 82"/>
              <p:cNvSpPr>
                <a:spLocks noChangeAspect="1"/>
              </p:cNvSpPr>
              <p:nvPr/>
            </p:nvSpPr>
            <p:spPr bwMode="gray">
              <a:xfrm>
                <a:off x="4088593" y="3535346"/>
                <a:ext cx="3943" cy="129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 name="Freeform 83"/>
              <p:cNvSpPr>
                <a:spLocks noChangeAspect="1"/>
              </p:cNvSpPr>
              <p:nvPr/>
            </p:nvSpPr>
            <p:spPr bwMode="gray">
              <a:xfrm>
                <a:off x="4213435" y="3616157"/>
                <a:ext cx="35482" cy="17317"/>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 name="Freeform 84"/>
              <p:cNvSpPr>
                <a:spLocks noChangeAspect="1"/>
              </p:cNvSpPr>
              <p:nvPr/>
            </p:nvSpPr>
            <p:spPr bwMode="gray">
              <a:xfrm>
                <a:off x="4196352" y="3627702"/>
                <a:ext cx="22341" cy="20203"/>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 name="Freeform 85"/>
              <p:cNvSpPr>
                <a:spLocks noChangeAspect="1"/>
              </p:cNvSpPr>
              <p:nvPr/>
            </p:nvSpPr>
            <p:spPr bwMode="gray">
              <a:xfrm>
                <a:off x="4259430" y="3528132"/>
                <a:ext cx="42052" cy="17317"/>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 name="Freeform 86"/>
              <p:cNvSpPr>
                <a:spLocks noChangeAspect="1"/>
              </p:cNvSpPr>
              <p:nvPr/>
            </p:nvSpPr>
            <p:spPr bwMode="gray">
              <a:xfrm>
                <a:off x="4129331" y="3457422"/>
                <a:ext cx="90676" cy="1168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 name="Freeform 87"/>
              <p:cNvSpPr>
                <a:spLocks noChangeAspect="1"/>
              </p:cNvSpPr>
              <p:nvPr/>
            </p:nvSpPr>
            <p:spPr bwMode="gray">
              <a:xfrm>
                <a:off x="4251545" y="3448763"/>
                <a:ext cx="21026" cy="49064"/>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 name="Freeform 88"/>
              <p:cNvSpPr>
                <a:spLocks noChangeAspect="1"/>
              </p:cNvSpPr>
              <p:nvPr/>
            </p:nvSpPr>
            <p:spPr bwMode="gray">
              <a:xfrm>
                <a:off x="4302796" y="3490612"/>
                <a:ext cx="149811" cy="138533"/>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 name="Freeform 89"/>
              <p:cNvSpPr>
                <a:spLocks noChangeAspect="1"/>
              </p:cNvSpPr>
              <p:nvPr/>
            </p:nvSpPr>
            <p:spPr bwMode="gray">
              <a:xfrm>
                <a:off x="4590592" y="3525246"/>
                <a:ext cx="34167" cy="34633"/>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 name="Freeform 90"/>
              <p:cNvSpPr>
                <a:spLocks noChangeAspect="1"/>
              </p:cNvSpPr>
              <p:nvPr/>
            </p:nvSpPr>
            <p:spPr bwMode="gray">
              <a:xfrm>
                <a:off x="3887530" y="3109647"/>
                <a:ext cx="103817" cy="239546"/>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 name="Freeform 91"/>
              <p:cNvSpPr>
                <a:spLocks noChangeAspect="1"/>
              </p:cNvSpPr>
              <p:nvPr/>
            </p:nvSpPr>
            <p:spPr bwMode="gray">
              <a:xfrm>
                <a:off x="3995289" y="3375168"/>
                <a:ext cx="139298" cy="95241"/>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 name="Freeform 92"/>
              <p:cNvSpPr>
                <a:spLocks noChangeAspect="1"/>
              </p:cNvSpPr>
              <p:nvPr/>
            </p:nvSpPr>
            <p:spPr bwMode="gray">
              <a:xfrm>
                <a:off x="3859934" y="3378054"/>
                <a:ext cx="59136" cy="85140"/>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 name="Freeform 93"/>
              <p:cNvSpPr>
                <a:spLocks noChangeAspect="1"/>
              </p:cNvSpPr>
              <p:nvPr/>
            </p:nvSpPr>
            <p:spPr bwMode="gray">
              <a:xfrm>
                <a:off x="3823138" y="3151495"/>
                <a:ext cx="113015" cy="243876"/>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 name="Freeform 94"/>
              <p:cNvSpPr>
                <a:spLocks noChangeAspect="1"/>
              </p:cNvSpPr>
              <p:nvPr/>
            </p:nvSpPr>
            <p:spPr bwMode="gray">
              <a:xfrm>
                <a:off x="3745604" y="3020178"/>
                <a:ext cx="127471" cy="303041"/>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 name="Freeform 95"/>
              <p:cNvSpPr>
                <a:spLocks noChangeAspect="1"/>
              </p:cNvSpPr>
              <p:nvPr/>
            </p:nvSpPr>
            <p:spPr bwMode="gray">
              <a:xfrm>
                <a:off x="3890158" y="3251066"/>
                <a:ext cx="76220" cy="67824"/>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 name="Freeform 96"/>
              <p:cNvSpPr>
                <a:spLocks noChangeAspect="1"/>
              </p:cNvSpPr>
              <p:nvPr/>
            </p:nvSpPr>
            <p:spPr bwMode="gray">
              <a:xfrm>
                <a:off x="3859934" y="3121191"/>
                <a:ext cx="103817" cy="141419"/>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8" name="Group 97"/>
              <p:cNvGrpSpPr>
                <a:grpSpLocks noChangeAspect="1"/>
              </p:cNvGrpSpPr>
              <p:nvPr/>
            </p:nvGrpSpPr>
            <p:grpSpPr bwMode="gray">
              <a:xfrm>
                <a:off x="3292228" y="2857113"/>
                <a:ext cx="526968" cy="533929"/>
                <a:chOff x="3183" y="2052"/>
                <a:chExt cx="401" cy="370"/>
              </a:xfrm>
              <a:grpFill/>
            </p:grpSpPr>
            <p:sp>
              <p:nvSpPr>
                <p:cNvPr id="34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9" name="Freeform 105"/>
              <p:cNvSpPr>
                <a:spLocks noChangeAspect="1"/>
              </p:cNvSpPr>
              <p:nvPr/>
            </p:nvSpPr>
            <p:spPr bwMode="gray">
              <a:xfrm>
                <a:off x="4146415" y="3073570"/>
                <a:ext cx="24969" cy="5772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40" name="Group 106"/>
              <p:cNvGrpSpPr>
                <a:grpSpLocks noChangeAspect="1"/>
              </p:cNvGrpSpPr>
              <p:nvPr/>
            </p:nvGrpSpPr>
            <p:grpSpPr bwMode="gray">
              <a:xfrm>
                <a:off x="4284398" y="2679618"/>
                <a:ext cx="233916" cy="291496"/>
                <a:chOff x="3938" y="1929"/>
                <a:chExt cx="178" cy="202"/>
              </a:xfrm>
              <a:grpFill/>
            </p:grpSpPr>
            <p:sp>
              <p:nvSpPr>
                <p:cNvPr id="33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41" name="Freeform 111"/>
              <p:cNvSpPr>
                <a:spLocks noChangeAspect="1"/>
              </p:cNvSpPr>
              <p:nvPr/>
            </p:nvSpPr>
            <p:spPr bwMode="gray">
              <a:xfrm>
                <a:off x="4233147" y="2826809"/>
                <a:ext cx="49937" cy="82254"/>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2" name="Freeform 112"/>
              <p:cNvSpPr>
                <a:spLocks noChangeAspect="1"/>
              </p:cNvSpPr>
              <p:nvPr/>
            </p:nvSpPr>
            <p:spPr bwMode="gray">
              <a:xfrm>
                <a:off x="3681212" y="2517996"/>
                <a:ext cx="456005" cy="245319"/>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3" name="Freeform 113"/>
              <p:cNvSpPr>
                <a:spLocks noChangeAspect="1"/>
              </p:cNvSpPr>
              <p:nvPr/>
            </p:nvSpPr>
            <p:spPr bwMode="gray">
              <a:xfrm>
                <a:off x="3980834" y="3160153"/>
                <a:ext cx="34167" cy="33191"/>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4" name="Freeform 114"/>
              <p:cNvSpPr>
                <a:spLocks noChangeAspect="1"/>
              </p:cNvSpPr>
              <p:nvPr/>
            </p:nvSpPr>
            <p:spPr bwMode="gray">
              <a:xfrm>
                <a:off x="3476207" y="2484806"/>
                <a:ext cx="883097" cy="67390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5" name="Freeform 115"/>
              <p:cNvSpPr>
                <a:spLocks noChangeAspect="1"/>
              </p:cNvSpPr>
              <p:nvPr/>
            </p:nvSpPr>
            <p:spPr bwMode="gray">
              <a:xfrm>
                <a:off x="4208179" y="2734454"/>
                <a:ext cx="90676" cy="109672"/>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46" name="Group 116"/>
              <p:cNvGrpSpPr>
                <a:grpSpLocks noChangeAspect="1"/>
              </p:cNvGrpSpPr>
              <p:nvPr/>
            </p:nvGrpSpPr>
            <p:grpSpPr bwMode="gray">
              <a:xfrm>
                <a:off x="2696926" y="1281303"/>
                <a:ext cx="2461371" cy="1489228"/>
                <a:chOff x="2730" y="960"/>
                <a:chExt cx="1873" cy="1032"/>
              </a:xfrm>
              <a:grpFill/>
            </p:grpSpPr>
            <p:grpSp>
              <p:nvGrpSpPr>
                <p:cNvPr id="321" name="Group 117"/>
                <p:cNvGrpSpPr>
                  <a:grpSpLocks noChangeAspect="1"/>
                </p:cNvGrpSpPr>
                <p:nvPr/>
              </p:nvGrpSpPr>
              <p:grpSpPr bwMode="gray">
                <a:xfrm>
                  <a:off x="3044" y="960"/>
                  <a:ext cx="1473" cy="481"/>
                  <a:chOff x="3044" y="960"/>
                  <a:chExt cx="1473" cy="481"/>
                </a:xfrm>
                <a:grpFill/>
              </p:grpSpPr>
              <p:sp>
                <p:nvSpPr>
                  <p:cNvPr id="32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2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47" name="Group 135"/>
              <p:cNvGrpSpPr>
                <a:grpSpLocks noChangeAspect="1"/>
              </p:cNvGrpSpPr>
              <p:nvPr/>
            </p:nvGrpSpPr>
            <p:grpSpPr bwMode="gray">
              <a:xfrm>
                <a:off x="2791543" y="2751771"/>
                <a:ext cx="536166" cy="532486"/>
                <a:chOff x="2802" y="1979"/>
                <a:chExt cx="408" cy="369"/>
              </a:xfrm>
              <a:grpFill/>
            </p:grpSpPr>
            <p:sp>
              <p:nvSpPr>
                <p:cNvPr id="29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93" name="Group 137"/>
                <p:cNvGrpSpPr>
                  <a:grpSpLocks noChangeAspect="1"/>
                </p:cNvGrpSpPr>
                <p:nvPr/>
              </p:nvGrpSpPr>
              <p:grpSpPr bwMode="gray">
                <a:xfrm>
                  <a:off x="2889" y="2101"/>
                  <a:ext cx="17" cy="51"/>
                  <a:chOff x="2889" y="2101"/>
                  <a:chExt cx="17" cy="51"/>
                </a:xfrm>
                <a:grpFill/>
              </p:grpSpPr>
              <p:sp>
                <p:nvSpPr>
                  <p:cNvPr id="31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9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95" name="Group 142"/>
                <p:cNvGrpSpPr>
                  <a:grpSpLocks noChangeAspect="1"/>
                </p:cNvGrpSpPr>
                <p:nvPr/>
              </p:nvGrpSpPr>
              <p:grpSpPr bwMode="gray">
                <a:xfrm>
                  <a:off x="2896" y="2116"/>
                  <a:ext cx="231" cy="189"/>
                  <a:chOff x="2896" y="2116"/>
                  <a:chExt cx="231" cy="189"/>
                </a:xfrm>
                <a:grpFill/>
              </p:grpSpPr>
              <p:sp>
                <p:nvSpPr>
                  <p:cNvPr id="31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296" name="Group 145"/>
                <p:cNvGrpSpPr>
                  <a:grpSpLocks noChangeAspect="1"/>
                </p:cNvGrpSpPr>
                <p:nvPr/>
              </p:nvGrpSpPr>
              <p:grpSpPr bwMode="gray">
                <a:xfrm>
                  <a:off x="2984" y="2276"/>
                  <a:ext cx="114" cy="72"/>
                  <a:chOff x="2984" y="2276"/>
                  <a:chExt cx="114" cy="72"/>
                </a:xfrm>
                <a:grpFill/>
              </p:grpSpPr>
              <p:sp>
                <p:nvSpPr>
                  <p:cNvPr id="31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9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98" name="Group 149"/>
                <p:cNvGrpSpPr>
                  <a:grpSpLocks noChangeAspect="1"/>
                </p:cNvGrpSpPr>
                <p:nvPr/>
              </p:nvGrpSpPr>
              <p:grpSpPr bwMode="gray">
                <a:xfrm>
                  <a:off x="3086" y="2189"/>
                  <a:ext cx="85" cy="114"/>
                  <a:chOff x="3086" y="2189"/>
                  <a:chExt cx="85" cy="114"/>
                </a:xfrm>
                <a:grpFill/>
              </p:grpSpPr>
              <p:sp>
                <p:nvSpPr>
                  <p:cNvPr id="31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9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00" name="Group 153"/>
                <p:cNvGrpSpPr>
                  <a:grpSpLocks noChangeAspect="1"/>
                </p:cNvGrpSpPr>
                <p:nvPr/>
              </p:nvGrpSpPr>
              <p:grpSpPr bwMode="gray">
                <a:xfrm>
                  <a:off x="3000" y="2012"/>
                  <a:ext cx="210" cy="192"/>
                  <a:chOff x="3000" y="2012"/>
                  <a:chExt cx="210" cy="192"/>
                </a:xfrm>
                <a:grpFill/>
              </p:grpSpPr>
              <p:sp>
                <p:nvSpPr>
                  <p:cNvPr id="31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0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04" name="Group 159"/>
                <p:cNvGrpSpPr>
                  <a:grpSpLocks noChangeAspect="1"/>
                </p:cNvGrpSpPr>
                <p:nvPr/>
              </p:nvGrpSpPr>
              <p:grpSpPr bwMode="gray">
                <a:xfrm>
                  <a:off x="2802" y="1979"/>
                  <a:ext cx="205" cy="88"/>
                  <a:chOff x="2802" y="1979"/>
                  <a:chExt cx="205" cy="88"/>
                </a:xfrm>
                <a:grpFill/>
              </p:grpSpPr>
              <p:sp>
                <p:nvSpPr>
                  <p:cNvPr id="30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0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48" name="Freeform 165"/>
              <p:cNvSpPr>
                <a:spLocks noChangeAspect="1"/>
              </p:cNvSpPr>
              <p:nvPr/>
            </p:nvSpPr>
            <p:spPr bwMode="gray">
              <a:xfrm>
                <a:off x="3041228" y="2767644"/>
                <a:ext cx="44681" cy="50507"/>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9" name="Freeform 166"/>
              <p:cNvSpPr>
                <a:spLocks noChangeAspect="1"/>
              </p:cNvSpPr>
              <p:nvPr/>
            </p:nvSpPr>
            <p:spPr bwMode="gray">
              <a:xfrm>
                <a:off x="3085909" y="2429970"/>
                <a:ext cx="586103" cy="34344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0" name="Freeform 167"/>
              <p:cNvSpPr>
                <a:spLocks noChangeAspect="1"/>
              </p:cNvSpPr>
              <p:nvPr/>
            </p:nvSpPr>
            <p:spPr bwMode="gray">
              <a:xfrm>
                <a:off x="2989978" y="2720024"/>
                <a:ext cx="97246" cy="519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1" name="Freeform 168"/>
              <p:cNvSpPr>
                <a:spLocks noChangeAspect="1"/>
              </p:cNvSpPr>
              <p:nvPr/>
            </p:nvSpPr>
            <p:spPr bwMode="gray">
              <a:xfrm>
                <a:off x="3222579" y="2675289"/>
                <a:ext cx="247057" cy="176052"/>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2" name="Freeform 169"/>
              <p:cNvSpPr>
                <a:spLocks noChangeAspect="1"/>
              </p:cNvSpPr>
              <p:nvPr/>
            </p:nvSpPr>
            <p:spPr bwMode="gray">
              <a:xfrm>
                <a:off x="3171328" y="2735897"/>
                <a:ext cx="205005" cy="155849"/>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53" name="Group 170"/>
              <p:cNvGrpSpPr>
                <a:grpSpLocks noChangeAspect="1"/>
              </p:cNvGrpSpPr>
              <p:nvPr/>
            </p:nvGrpSpPr>
            <p:grpSpPr bwMode="gray">
              <a:xfrm>
                <a:off x="3060941" y="2756099"/>
                <a:ext cx="80163" cy="70710"/>
                <a:chOff x="3007" y="1982"/>
                <a:chExt cx="61" cy="49"/>
              </a:xfrm>
              <a:grpFill/>
            </p:grpSpPr>
            <p:sp>
              <p:nvSpPr>
                <p:cNvPr id="29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54" name="Freeform 173"/>
              <p:cNvSpPr>
                <a:spLocks noChangeAspect="1"/>
              </p:cNvSpPr>
              <p:nvPr/>
            </p:nvSpPr>
            <p:spPr bwMode="gray">
              <a:xfrm>
                <a:off x="2062201" y="2064879"/>
                <a:ext cx="157696" cy="118330"/>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55" name="Group 222"/>
              <p:cNvGrpSpPr>
                <a:grpSpLocks noChangeAspect="1"/>
              </p:cNvGrpSpPr>
              <p:nvPr/>
            </p:nvGrpSpPr>
            <p:grpSpPr bwMode="gray">
              <a:xfrm>
                <a:off x="2569456" y="1281302"/>
                <a:ext cx="237858" cy="269851"/>
                <a:chOff x="3202" y="1036"/>
                <a:chExt cx="181" cy="187"/>
              </a:xfrm>
              <a:grpFill/>
            </p:grpSpPr>
            <p:sp>
              <p:nvSpPr>
                <p:cNvPr id="28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56" name="Freeform 229"/>
              <p:cNvSpPr>
                <a:spLocks noChangeAspect="1"/>
              </p:cNvSpPr>
              <p:nvPr/>
            </p:nvSpPr>
            <p:spPr bwMode="gray">
              <a:xfrm>
                <a:off x="1780976" y="2297209"/>
                <a:ext cx="5257" cy="5772"/>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7" name="Freeform 230"/>
              <p:cNvSpPr>
                <a:spLocks noChangeAspect="1"/>
              </p:cNvSpPr>
              <p:nvPr/>
            </p:nvSpPr>
            <p:spPr bwMode="gray">
              <a:xfrm>
                <a:off x="2060886" y="1773383"/>
                <a:ext cx="38110" cy="40405"/>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8" name="Freeform 231"/>
              <p:cNvSpPr>
                <a:spLocks noChangeAspect="1"/>
              </p:cNvSpPr>
              <p:nvPr/>
            </p:nvSpPr>
            <p:spPr bwMode="gray">
              <a:xfrm>
                <a:off x="2010949" y="1867180"/>
                <a:ext cx="38110" cy="28861"/>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9" name="Freeform 232"/>
              <p:cNvSpPr>
                <a:spLocks noChangeAspect="1"/>
              </p:cNvSpPr>
              <p:nvPr/>
            </p:nvSpPr>
            <p:spPr bwMode="gray">
              <a:xfrm>
                <a:off x="1782290" y="2292881"/>
                <a:ext cx="11828" cy="4330"/>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0" name="Freeform 233"/>
              <p:cNvSpPr>
                <a:spLocks noChangeAspect="1"/>
              </p:cNvSpPr>
              <p:nvPr/>
            </p:nvSpPr>
            <p:spPr bwMode="gray">
              <a:xfrm>
                <a:off x="1364396" y="1281302"/>
                <a:ext cx="797679" cy="1013021"/>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1" name="Freeform 234"/>
              <p:cNvSpPr>
                <a:spLocks noChangeAspect="1"/>
              </p:cNvSpPr>
              <p:nvPr/>
            </p:nvSpPr>
            <p:spPr bwMode="gray">
              <a:xfrm>
                <a:off x="1624594" y="1901814"/>
                <a:ext cx="43367" cy="47621"/>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2" name="Freeform 235"/>
              <p:cNvSpPr>
                <a:spLocks noChangeAspect="1"/>
              </p:cNvSpPr>
              <p:nvPr/>
            </p:nvSpPr>
            <p:spPr bwMode="gray">
              <a:xfrm>
                <a:off x="1422218" y="1491987"/>
                <a:ext cx="43367" cy="17317"/>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63" name="Group 236"/>
              <p:cNvGrpSpPr>
                <a:grpSpLocks noChangeAspect="1"/>
              </p:cNvGrpSpPr>
              <p:nvPr/>
            </p:nvGrpSpPr>
            <p:grpSpPr bwMode="gray">
              <a:xfrm>
                <a:off x="1243496" y="3287142"/>
                <a:ext cx="668894" cy="1241023"/>
                <a:chOff x="1624" y="2350"/>
                <a:chExt cx="509" cy="860"/>
              </a:xfrm>
              <a:grpFill/>
            </p:grpSpPr>
            <p:sp>
              <p:nvSpPr>
                <p:cNvPr id="25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64" name="Freeform 262"/>
              <p:cNvSpPr>
                <a:spLocks noChangeAspect="1"/>
              </p:cNvSpPr>
              <p:nvPr/>
            </p:nvSpPr>
            <p:spPr bwMode="gray">
              <a:xfrm>
                <a:off x="1152821" y="3245294"/>
                <a:ext cx="61765" cy="67824"/>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5" name="Freeform 263"/>
              <p:cNvSpPr>
                <a:spLocks noChangeAspect="1"/>
              </p:cNvSpPr>
              <p:nvPr/>
            </p:nvSpPr>
            <p:spPr bwMode="gray">
              <a:xfrm>
                <a:off x="1218527" y="3331877"/>
                <a:ext cx="84105" cy="389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6" name="Freeform 264"/>
              <p:cNvSpPr>
                <a:spLocks noChangeAspect="1"/>
              </p:cNvSpPr>
              <p:nvPr/>
            </p:nvSpPr>
            <p:spPr bwMode="gray">
              <a:xfrm>
                <a:off x="1085800" y="3199116"/>
                <a:ext cx="56508" cy="67824"/>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7" name="Freeform 265"/>
              <p:cNvSpPr>
                <a:spLocks noChangeAspect="1"/>
              </p:cNvSpPr>
              <p:nvPr/>
            </p:nvSpPr>
            <p:spPr bwMode="gray">
              <a:xfrm>
                <a:off x="1129166" y="3189014"/>
                <a:ext cx="15770" cy="41849"/>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8" name="Freeform 266"/>
              <p:cNvSpPr>
                <a:spLocks noChangeAspect="1"/>
              </p:cNvSpPr>
              <p:nvPr/>
            </p:nvSpPr>
            <p:spPr bwMode="gray">
              <a:xfrm>
                <a:off x="1117339" y="3255395"/>
                <a:ext cx="32854" cy="20203"/>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9" name="Freeform 267"/>
              <p:cNvSpPr>
                <a:spLocks noChangeAspect="1"/>
              </p:cNvSpPr>
              <p:nvPr/>
            </p:nvSpPr>
            <p:spPr bwMode="gray">
              <a:xfrm>
                <a:off x="1177789" y="3307345"/>
                <a:ext cx="47309" cy="46178"/>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0" name="Freeform 268"/>
              <p:cNvSpPr>
                <a:spLocks noChangeAspect="1"/>
              </p:cNvSpPr>
              <p:nvPr/>
            </p:nvSpPr>
            <p:spPr bwMode="gray">
              <a:xfrm>
                <a:off x="1126538" y="3229420"/>
                <a:ext cx="88047" cy="49064"/>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1" name="Freeform 269"/>
              <p:cNvSpPr>
                <a:spLocks noChangeAspect="1"/>
              </p:cNvSpPr>
              <p:nvPr/>
            </p:nvSpPr>
            <p:spPr bwMode="gray">
              <a:xfrm>
                <a:off x="728355" y="2940810"/>
                <a:ext cx="434978" cy="311699"/>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72" name="Group 270"/>
              <p:cNvGrpSpPr>
                <a:grpSpLocks noChangeAspect="1"/>
              </p:cNvGrpSpPr>
              <p:nvPr/>
            </p:nvGrpSpPr>
            <p:grpSpPr bwMode="gray">
              <a:xfrm>
                <a:off x="-7559" y="1852750"/>
                <a:ext cx="1461316" cy="1223707"/>
                <a:chOff x="672" y="1356"/>
                <a:chExt cx="1112" cy="848"/>
              </a:xfrm>
              <a:grpFill/>
            </p:grpSpPr>
            <p:grpSp>
              <p:nvGrpSpPr>
                <p:cNvPr id="247" name="Group 271"/>
                <p:cNvGrpSpPr>
                  <a:grpSpLocks noChangeAspect="1"/>
                </p:cNvGrpSpPr>
                <p:nvPr/>
              </p:nvGrpSpPr>
              <p:grpSpPr bwMode="gray">
                <a:xfrm>
                  <a:off x="672" y="1356"/>
                  <a:ext cx="418" cy="413"/>
                  <a:chOff x="672" y="1356"/>
                  <a:chExt cx="418" cy="413"/>
                </a:xfrm>
                <a:grpFill/>
              </p:grpSpPr>
              <p:sp>
                <p:nvSpPr>
                  <p:cNvPr id="25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248" name="Group 277"/>
                <p:cNvGrpSpPr>
                  <a:grpSpLocks noChangeAspect="1"/>
                </p:cNvGrpSpPr>
                <p:nvPr/>
              </p:nvGrpSpPr>
              <p:grpSpPr bwMode="gray">
                <a:xfrm>
                  <a:off x="1149" y="1865"/>
                  <a:ext cx="635" cy="339"/>
                  <a:chOff x="1149" y="1865"/>
                  <a:chExt cx="635" cy="339"/>
                </a:xfrm>
                <a:grpFill/>
              </p:grpSpPr>
              <p:sp>
                <p:nvSpPr>
                  <p:cNvPr id="24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grpSp>
            <p:nvGrpSpPr>
              <p:cNvPr id="73" name="Group 283"/>
              <p:cNvGrpSpPr>
                <a:grpSpLocks noChangeAspect="1"/>
              </p:cNvGrpSpPr>
              <p:nvPr/>
            </p:nvGrpSpPr>
            <p:grpSpPr bwMode="gray">
              <a:xfrm>
                <a:off x="382739" y="1281302"/>
                <a:ext cx="1273395" cy="1474797"/>
                <a:chOff x="969" y="960"/>
                <a:chExt cx="969" cy="1022"/>
              </a:xfrm>
              <a:grpFill/>
            </p:grpSpPr>
            <p:sp>
              <p:nvSpPr>
                <p:cNvPr id="21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74" name="Freeform 313"/>
              <p:cNvSpPr>
                <a:spLocks noChangeAspect="1"/>
              </p:cNvSpPr>
              <p:nvPr/>
            </p:nvSpPr>
            <p:spPr bwMode="gray">
              <a:xfrm rot="21085610">
                <a:off x="1289491" y="3024507"/>
                <a:ext cx="10513" cy="5772"/>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5" name="Freeform 314"/>
              <p:cNvSpPr>
                <a:spLocks noChangeAspect="1"/>
              </p:cNvSpPr>
              <p:nvPr/>
            </p:nvSpPr>
            <p:spPr bwMode="gray">
              <a:xfrm rot="21085610">
                <a:off x="1306574" y="3025950"/>
                <a:ext cx="1315" cy="1443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6" name="Freeform 315"/>
              <p:cNvSpPr>
                <a:spLocks noChangeAspect="1"/>
              </p:cNvSpPr>
              <p:nvPr/>
            </p:nvSpPr>
            <p:spPr bwMode="gray">
              <a:xfrm rot="21085610">
                <a:off x="1306574" y="3059140"/>
                <a:ext cx="2628" cy="1444"/>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7" name="Freeform 316"/>
              <p:cNvSpPr>
                <a:spLocks noChangeAspect="1"/>
              </p:cNvSpPr>
              <p:nvPr/>
            </p:nvSpPr>
            <p:spPr bwMode="gray">
              <a:xfrm rot="21085610">
                <a:off x="1300004" y="3057697"/>
                <a:ext cx="5257" cy="17317"/>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8" name="Freeform 317"/>
              <p:cNvSpPr>
                <a:spLocks noChangeAspect="1"/>
              </p:cNvSpPr>
              <p:nvPr/>
            </p:nvSpPr>
            <p:spPr bwMode="gray">
              <a:xfrm rot="21085610">
                <a:off x="1306574" y="3077900"/>
                <a:ext cx="1315" cy="8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9" name="Freeform 318"/>
              <p:cNvSpPr>
                <a:spLocks noChangeAspect="1"/>
              </p:cNvSpPr>
              <p:nvPr/>
            </p:nvSpPr>
            <p:spPr bwMode="gray">
              <a:xfrm rot="21085610">
                <a:off x="1318402" y="3053368"/>
                <a:ext cx="1315" cy="11544"/>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0" name="Freeform 319"/>
              <p:cNvSpPr>
                <a:spLocks noChangeAspect="1"/>
              </p:cNvSpPr>
              <p:nvPr/>
            </p:nvSpPr>
            <p:spPr bwMode="gray">
              <a:xfrm rot="21085610">
                <a:off x="1324972" y="3063469"/>
                <a:ext cx="3943" cy="129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1" name="Freeform 320"/>
              <p:cNvSpPr>
                <a:spLocks noChangeAspect="1"/>
              </p:cNvSpPr>
              <p:nvPr/>
            </p:nvSpPr>
            <p:spPr bwMode="gray">
              <a:xfrm rot="21085610">
                <a:off x="1336799" y="3073570"/>
                <a:ext cx="2628" cy="2886"/>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2" name="Freeform 321"/>
              <p:cNvSpPr>
                <a:spLocks noChangeAspect="1"/>
              </p:cNvSpPr>
              <p:nvPr/>
            </p:nvSpPr>
            <p:spPr bwMode="gray">
              <a:xfrm rot="21085610">
                <a:off x="1331543" y="3086558"/>
                <a:ext cx="3943" cy="1443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3" name="Freeform 322"/>
              <p:cNvSpPr>
                <a:spLocks noChangeAspect="1"/>
              </p:cNvSpPr>
              <p:nvPr/>
            </p:nvSpPr>
            <p:spPr bwMode="gray">
              <a:xfrm rot="21085610">
                <a:off x="1343370" y="3099545"/>
                <a:ext cx="3943" cy="129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4" name="Freeform 323"/>
              <p:cNvSpPr>
                <a:spLocks noChangeAspect="1"/>
              </p:cNvSpPr>
              <p:nvPr/>
            </p:nvSpPr>
            <p:spPr bwMode="gray">
              <a:xfrm rot="21085610">
                <a:off x="1353883" y="3108204"/>
                <a:ext cx="3943" cy="1444"/>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5" name="Freeform 324"/>
              <p:cNvSpPr>
                <a:spLocks noChangeAspect="1"/>
              </p:cNvSpPr>
              <p:nvPr/>
            </p:nvSpPr>
            <p:spPr bwMode="gray">
              <a:xfrm rot="21085610">
                <a:off x="1363082" y="3113976"/>
                <a:ext cx="7885" cy="5772"/>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6" name="Freeform 325"/>
              <p:cNvSpPr>
                <a:spLocks noChangeAspect="1"/>
              </p:cNvSpPr>
              <p:nvPr/>
            </p:nvSpPr>
            <p:spPr bwMode="gray">
              <a:xfrm rot="21085610">
                <a:off x="1352569" y="3129850"/>
                <a:ext cx="5257" cy="8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7" name="Freeform 326"/>
              <p:cNvSpPr>
                <a:spLocks noChangeAspect="1"/>
              </p:cNvSpPr>
              <p:nvPr/>
            </p:nvSpPr>
            <p:spPr bwMode="gray">
              <a:xfrm rot="21085610">
                <a:off x="1305260" y="3076456"/>
                <a:ext cx="2628" cy="4330"/>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8" name="Freeform 327"/>
              <p:cNvSpPr>
                <a:spLocks noChangeAspect="1"/>
              </p:cNvSpPr>
              <p:nvPr/>
            </p:nvSpPr>
            <p:spPr bwMode="gray">
              <a:xfrm rot="21085610">
                <a:off x="1278978" y="3062026"/>
                <a:ext cx="1315" cy="5772"/>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9" name="Freeform 328"/>
              <p:cNvSpPr>
                <a:spLocks noChangeAspect="1"/>
              </p:cNvSpPr>
              <p:nvPr/>
            </p:nvSpPr>
            <p:spPr bwMode="gray">
              <a:xfrm rot="21085610">
                <a:off x="1276349" y="3069242"/>
                <a:ext cx="2628" cy="2886"/>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0" name="Freeform 329"/>
              <p:cNvSpPr>
                <a:spLocks noChangeAspect="1"/>
              </p:cNvSpPr>
              <p:nvPr/>
            </p:nvSpPr>
            <p:spPr bwMode="gray">
              <a:xfrm rot="21085610">
                <a:off x="1268464" y="3072128"/>
                <a:ext cx="5257" cy="5772"/>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1" name="Freeform 330"/>
              <p:cNvSpPr>
                <a:spLocks noChangeAspect="1"/>
              </p:cNvSpPr>
              <p:nvPr/>
            </p:nvSpPr>
            <p:spPr bwMode="gray">
              <a:xfrm rot="20552049">
                <a:off x="1303946" y="3196230"/>
                <a:ext cx="19712" cy="15874"/>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2" name="Freeform 331"/>
              <p:cNvSpPr>
                <a:spLocks noChangeAspect="1"/>
              </p:cNvSpPr>
              <p:nvPr/>
            </p:nvSpPr>
            <p:spPr bwMode="gray">
              <a:xfrm rot="20552049">
                <a:off x="1357825" y="3144280"/>
                <a:ext cx="31539" cy="47621"/>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3" name="Freeform 332"/>
              <p:cNvSpPr>
                <a:spLocks noChangeAspect="1"/>
              </p:cNvSpPr>
              <p:nvPr/>
            </p:nvSpPr>
            <p:spPr bwMode="gray">
              <a:xfrm rot="20552049">
                <a:off x="1452443" y="3173141"/>
                <a:ext cx="1315" cy="1444"/>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4" name="Freeform 333"/>
              <p:cNvSpPr>
                <a:spLocks noChangeAspect="1"/>
              </p:cNvSpPr>
              <p:nvPr/>
            </p:nvSpPr>
            <p:spPr bwMode="gray">
              <a:xfrm rot="20552049">
                <a:off x="1470841" y="3212103"/>
                <a:ext cx="2628" cy="10102"/>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5" name="Freeform 334"/>
              <p:cNvSpPr>
                <a:spLocks noChangeAspect="1"/>
              </p:cNvSpPr>
              <p:nvPr/>
            </p:nvSpPr>
            <p:spPr bwMode="gray">
              <a:xfrm rot="20552049">
                <a:off x="1490553" y="3282813"/>
                <a:ext cx="2628" cy="4330"/>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6" name="Freeform 335"/>
              <p:cNvSpPr>
                <a:spLocks noChangeAspect="1"/>
              </p:cNvSpPr>
              <p:nvPr/>
            </p:nvSpPr>
            <p:spPr bwMode="gray">
              <a:xfrm rot="20552049">
                <a:off x="1485296" y="3295800"/>
                <a:ext cx="7885" cy="1443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7" name="Freeform 336"/>
              <p:cNvSpPr>
                <a:spLocks noChangeAspect="1"/>
              </p:cNvSpPr>
              <p:nvPr/>
            </p:nvSpPr>
            <p:spPr bwMode="gray">
              <a:xfrm rot="20552049">
                <a:off x="1342056" y="3150052"/>
                <a:ext cx="1315" cy="2886"/>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98" name="Group 337"/>
              <p:cNvGrpSpPr>
                <a:grpSpLocks noChangeAspect="1"/>
              </p:cNvGrpSpPr>
              <p:nvPr/>
            </p:nvGrpSpPr>
            <p:grpSpPr bwMode="gray">
              <a:xfrm>
                <a:off x="1335485" y="3152939"/>
                <a:ext cx="23654" cy="40405"/>
                <a:chOff x="1694" y="2257"/>
                <a:chExt cx="18" cy="28"/>
              </a:xfrm>
              <a:grpFill/>
            </p:grpSpPr>
            <p:sp>
              <p:nvSpPr>
                <p:cNvPr id="21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99" name="Freeform 340"/>
              <p:cNvSpPr>
                <a:spLocks noChangeAspect="1"/>
              </p:cNvSpPr>
              <p:nvPr/>
            </p:nvSpPr>
            <p:spPr bwMode="gray">
              <a:xfrm rot="20552049">
                <a:off x="1399878" y="3161597"/>
                <a:ext cx="13141" cy="11544"/>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0" name="Freeform 341"/>
              <p:cNvSpPr>
                <a:spLocks noChangeAspect="1"/>
              </p:cNvSpPr>
              <p:nvPr/>
            </p:nvSpPr>
            <p:spPr bwMode="gray">
              <a:xfrm rot="20552049">
                <a:off x="1480039" y="3245294"/>
                <a:ext cx="0" cy="4330"/>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1" name="Freeform 342"/>
              <p:cNvSpPr>
                <a:spLocks noChangeAspect="1"/>
              </p:cNvSpPr>
              <p:nvPr/>
            </p:nvSpPr>
            <p:spPr bwMode="gray">
              <a:xfrm rot="20552049">
                <a:off x="1457700" y="3184686"/>
                <a:ext cx="3943" cy="10102"/>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2" name="Freeform 343"/>
              <p:cNvSpPr>
                <a:spLocks noChangeAspect="1"/>
              </p:cNvSpPr>
              <p:nvPr/>
            </p:nvSpPr>
            <p:spPr bwMode="gray">
              <a:xfrm rot="20552049">
                <a:off x="1419589" y="3158711"/>
                <a:ext cx="0" cy="1444"/>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3" name="Freeform 344"/>
              <p:cNvSpPr>
                <a:spLocks noChangeAspect="1"/>
              </p:cNvSpPr>
              <p:nvPr/>
            </p:nvSpPr>
            <p:spPr bwMode="gray">
              <a:xfrm rot="20552049">
                <a:off x="1422218" y="3170255"/>
                <a:ext cx="1315" cy="2886"/>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4" name="Freeform 345"/>
              <p:cNvSpPr>
                <a:spLocks noChangeAspect="1"/>
              </p:cNvSpPr>
              <p:nvPr/>
            </p:nvSpPr>
            <p:spPr bwMode="gray">
              <a:xfrm rot="20552049">
                <a:off x="1464270" y="3200559"/>
                <a:ext cx="2628" cy="7216"/>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5" name="Freeform 346"/>
              <p:cNvSpPr>
                <a:spLocks noChangeAspect="1"/>
              </p:cNvSpPr>
              <p:nvPr/>
            </p:nvSpPr>
            <p:spPr bwMode="gray">
              <a:xfrm rot="20552049">
                <a:off x="1480039" y="3268383"/>
                <a:ext cx="1315" cy="4330"/>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6" name="Freeform 347"/>
              <p:cNvSpPr>
                <a:spLocks noChangeAspect="1"/>
              </p:cNvSpPr>
              <p:nvPr/>
            </p:nvSpPr>
            <p:spPr bwMode="gray">
              <a:xfrm rot="20552049">
                <a:off x="1227726" y="3109647"/>
                <a:ext cx="97246" cy="7071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7" name="Freeform 348"/>
              <p:cNvSpPr>
                <a:spLocks noChangeAspect="1"/>
              </p:cNvSpPr>
              <p:nvPr/>
            </p:nvSpPr>
            <p:spPr bwMode="gray">
              <a:xfrm rot="20552049">
                <a:off x="1243496" y="3147166"/>
                <a:ext cx="3943" cy="8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8" name="Freeform 349"/>
              <p:cNvSpPr>
                <a:spLocks noChangeAspect="1"/>
              </p:cNvSpPr>
              <p:nvPr/>
            </p:nvSpPr>
            <p:spPr bwMode="gray">
              <a:xfrm rot="20552049">
                <a:off x="1278978" y="3118305"/>
                <a:ext cx="9199" cy="129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9" name="Freeform 350"/>
              <p:cNvSpPr>
                <a:spLocks noChangeAspect="1"/>
              </p:cNvSpPr>
              <p:nvPr/>
            </p:nvSpPr>
            <p:spPr bwMode="gray">
              <a:xfrm rot="20552049">
                <a:off x="1443244" y="3170255"/>
                <a:ext cx="0" cy="4330"/>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0" name="Freeform 351"/>
              <p:cNvSpPr>
                <a:spLocks noChangeAspect="1"/>
              </p:cNvSpPr>
              <p:nvPr/>
            </p:nvSpPr>
            <p:spPr bwMode="gray">
              <a:xfrm rot="20552049">
                <a:off x="1477411" y="3230863"/>
                <a:ext cx="1315" cy="5772"/>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11" name="Group 362"/>
              <p:cNvGrpSpPr/>
              <p:nvPr/>
            </p:nvGrpSpPr>
            <p:grpSpPr bwMode="gray">
              <a:xfrm>
                <a:off x="2267205" y="1865738"/>
                <a:ext cx="728030" cy="1008693"/>
                <a:chOff x="4580731" y="1911697"/>
                <a:chExt cx="879476" cy="1109663"/>
              </a:xfrm>
              <a:grpFill/>
            </p:grpSpPr>
            <p:sp>
              <p:nvSpPr>
                <p:cNvPr id="16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70" name="Group 178"/>
                <p:cNvGrpSpPr>
                  <a:grpSpLocks noChangeAspect="1"/>
                </p:cNvGrpSpPr>
                <p:nvPr/>
              </p:nvGrpSpPr>
              <p:grpSpPr bwMode="gray">
                <a:xfrm>
                  <a:off x="4876006" y="2765772"/>
                  <a:ext cx="204788" cy="242888"/>
                  <a:chOff x="2589" y="1903"/>
                  <a:chExt cx="129" cy="153"/>
                </a:xfrm>
                <a:grpFill/>
              </p:grpSpPr>
              <p:sp>
                <p:nvSpPr>
                  <p:cNvPr id="21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71"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2"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3"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4"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5"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6"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7"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78" name="Group 189"/>
                <p:cNvGrpSpPr>
                  <a:grpSpLocks noChangeAspect="1"/>
                </p:cNvGrpSpPr>
                <p:nvPr/>
              </p:nvGrpSpPr>
              <p:grpSpPr bwMode="gray">
                <a:xfrm>
                  <a:off x="4679156" y="2659410"/>
                  <a:ext cx="247650" cy="244475"/>
                  <a:chOff x="2465" y="1836"/>
                  <a:chExt cx="156" cy="154"/>
                </a:xfrm>
                <a:grpFill/>
              </p:grpSpPr>
              <p:sp>
                <p:nvSpPr>
                  <p:cNvPr id="21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179" name="Group 192"/>
                <p:cNvGrpSpPr>
                  <a:grpSpLocks noChangeAspect="1"/>
                </p:cNvGrpSpPr>
                <p:nvPr/>
              </p:nvGrpSpPr>
              <p:grpSpPr bwMode="gray">
                <a:xfrm>
                  <a:off x="4620419" y="2430810"/>
                  <a:ext cx="171450" cy="258763"/>
                  <a:chOff x="2428" y="1692"/>
                  <a:chExt cx="108" cy="163"/>
                </a:xfrm>
                <a:grpFill/>
              </p:grpSpPr>
              <p:sp>
                <p:nvSpPr>
                  <p:cNvPr id="20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8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84" name="Group 199"/>
                <p:cNvGrpSpPr>
                  <a:grpSpLocks noChangeAspect="1"/>
                </p:cNvGrpSpPr>
                <p:nvPr/>
              </p:nvGrpSpPr>
              <p:grpSpPr bwMode="gray">
                <a:xfrm>
                  <a:off x="5033169" y="2808635"/>
                  <a:ext cx="68263" cy="68263"/>
                  <a:chOff x="2688" y="1930"/>
                  <a:chExt cx="43" cy="43"/>
                </a:xfrm>
                <a:grpFill/>
              </p:grpSpPr>
              <p:sp>
                <p:nvSpPr>
                  <p:cNvPr id="20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8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04" name="Group 359"/>
                <p:cNvGrpSpPr/>
                <p:nvPr/>
              </p:nvGrpSpPr>
              <p:grpSpPr bwMode="gray">
                <a:xfrm>
                  <a:off x="5080794" y="2788583"/>
                  <a:ext cx="75600" cy="108000"/>
                  <a:chOff x="4160739" y="2986112"/>
                  <a:chExt cx="187325" cy="233362"/>
                </a:xfrm>
                <a:grpFill/>
              </p:grpSpPr>
              <p:sp>
                <p:nvSpPr>
                  <p:cNvPr id="20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grpSp>
            <p:nvGrpSpPr>
              <p:cNvPr id="112" name="Group 368"/>
              <p:cNvGrpSpPr/>
              <p:nvPr/>
            </p:nvGrpSpPr>
            <p:grpSpPr bwMode="gray">
              <a:xfrm>
                <a:off x="2163389" y="2849898"/>
                <a:ext cx="990855" cy="1217934"/>
                <a:chOff x="4455318" y="2994372"/>
                <a:chExt cx="1196974" cy="1339850"/>
              </a:xfrm>
              <a:grpFill/>
            </p:grpSpPr>
            <p:sp>
              <p:nvSpPr>
                <p:cNvPr id="113" name="Freeform 11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4" name="Freeform 11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15" name="Group 367"/>
                <p:cNvGrpSpPr/>
                <p:nvPr/>
              </p:nvGrpSpPr>
              <p:grpSpPr bwMode="gray">
                <a:xfrm>
                  <a:off x="4455318" y="2994372"/>
                  <a:ext cx="1196974" cy="1339850"/>
                  <a:chOff x="4455318" y="2994372"/>
                  <a:chExt cx="1196974" cy="1339850"/>
                </a:xfrm>
                <a:grpFill/>
              </p:grpSpPr>
              <p:sp>
                <p:nvSpPr>
                  <p:cNvPr id="116" name="Freeform 11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7" name="Freeform 11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8" name="Freeform 11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9" name="Freeform 11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0" name="Freeform 11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1" name="Freeform 12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2" name="Freeform 12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3" name="Freeform 12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4" name="Freeform 12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5" name="Freeform 12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6" name="Freeform 12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7" name="Freeform 12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8" name="Freeform 12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9" name="Freeform 12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1" name="Freeform 13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2" name="Freeform 13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3" name="Freeform 13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4" name="Freeform 13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35" name="Group 25"/>
                  <p:cNvGrpSpPr>
                    <a:grpSpLocks noChangeAspect="1"/>
                  </p:cNvGrpSpPr>
                  <p:nvPr/>
                </p:nvGrpSpPr>
                <p:grpSpPr bwMode="gray">
                  <a:xfrm>
                    <a:off x="4961730" y="3769072"/>
                    <a:ext cx="219075" cy="239713"/>
                    <a:chOff x="2643" y="2535"/>
                    <a:chExt cx="138" cy="151"/>
                  </a:xfrm>
                  <a:grpFill/>
                </p:grpSpPr>
                <p:sp>
                  <p:nvSpPr>
                    <p:cNvPr id="16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3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62" name="Group 364"/>
                  <p:cNvGrpSpPr>
                    <a:grpSpLocks noChangeAspect="1"/>
                  </p:cNvGrpSpPr>
                  <p:nvPr/>
                </p:nvGrpSpPr>
                <p:grpSpPr bwMode="gray">
                  <a:xfrm>
                    <a:off x="5141117" y="3280172"/>
                    <a:ext cx="289379" cy="349200"/>
                    <a:chOff x="3548063" y="12700"/>
                    <a:chExt cx="5667375" cy="6838950"/>
                  </a:xfrm>
                  <a:grpFill/>
                </p:grpSpPr>
                <p:sp>
                  <p:nvSpPr>
                    <p:cNvPr id="163"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pPr>
                        <a:defRPr/>
                      </a:pPr>
                      <a:endParaRPr lang="en-GB" sz="2400" dirty="0">
                        <a:latin typeface="Arial" panose="020B0604020202020204" pitchFamily="34" charset="0"/>
                      </a:endParaRPr>
                    </a:p>
                  </p:txBody>
                </p:sp>
                <p:sp>
                  <p:nvSpPr>
                    <p:cNvPr id="164"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pPr>
                        <a:defRPr/>
                      </a:pPr>
                      <a:endParaRPr lang="en-GB" sz="2400" dirty="0">
                        <a:latin typeface="Arial" panose="020B0604020202020204" pitchFamily="34" charset="0"/>
                      </a:endParaRPr>
                    </a:p>
                  </p:txBody>
                </p:sp>
              </p:grpSp>
            </p:grpSp>
          </p:grpSp>
        </p:grpSp>
        <p:sp>
          <p:nvSpPr>
            <p:cNvPr id="378" name="Freeform 377"/>
            <p:cNvSpPr/>
            <p:nvPr/>
          </p:nvSpPr>
          <p:spPr>
            <a:xfrm>
              <a:off x="1454150" y="2076450"/>
              <a:ext cx="2273300" cy="689271"/>
            </a:xfrm>
            <a:custGeom>
              <a:avLst/>
              <a:gdLst>
                <a:gd name="connsiteX0" fmla="*/ 0 w 2273300"/>
                <a:gd name="connsiteY0" fmla="*/ 0 h 689271"/>
                <a:gd name="connsiteX1" fmla="*/ 920750 w 2273300"/>
                <a:gd name="connsiteY1" fmla="*/ 673100 h 689271"/>
                <a:gd name="connsiteX2" fmla="*/ 2273300 w 2273300"/>
                <a:gd name="connsiteY2" fmla="*/ 495300 h 689271"/>
              </a:gdLst>
              <a:ahLst/>
              <a:cxnLst>
                <a:cxn ang="0">
                  <a:pos x="connsiteX0" y="connsiteY0"/>
                </a:cxn>
                <a:cxn ang="0">
                  <a:pos x="connsiteX1" y="connsiteY1"/>
                </a:cxn>
                <a:cxn ang="0">
                  <a:pos x="connsiteX2" y="connsiteY2"/>
                </a:cxn>
              </a:cxnLst>
              <a:rect l="l" t="t" r="r" b="b"/>
              <a:pathLst>
                <a:path w="2273300" h="689271">
                  <a:moveTo>
                    <a:pt x="0" y="0"/>
                  </a:moveTo>
                  <a:cubicBezTo>
                    <a:pt x="270933" y="295275"/>
                    <a:pt x="541867" y="590550"/>
                    <a:pt x="920750" y="673100"/>
                  </a:cubicBezTo>
                  <a:cubicBezTo>
                    <a:pt x="1299633" y="755650"/>
                    <a:pt x="2273300" y="495300"/>
                    <a:pt x="2273300" y="49530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1" name="Freeform 410"/>
            <p:cNvSpPr/>
            <p:nvPr/>
          </p:nvSpPr>
          <p:spPr>
            <a:xfrm>
              <a:off x="2795022" y="1822511"/>
              <a:ext cx="1512375" cy="1485900"/>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1511300"/>
                <a:gd name="connsiteY0" fmla="*/ 0 h 1485900"/>
                <a:gd name="connsiteX1" fmla="*/ 920750 w 1511300"/>
                <a:gd name="connsiteY1" fmla="*/ 673100 h 1485900"/>
                <a:gd name="connsiteX2" fmla="*/ 1511300 w 1511300"/>
                <a:gd name="connsiteY2" fmla="*/ 1485900 h 1485900"/>
                <a:gd name="connsiteX0" fmla="*/ 0 w 1512375"/>
                <a:gd name="connsiteY0" fmla="*/ 0 h 1485900"/>
                <a:gd name="connsiteX1" fmla="*/ 1289050 w 1512375"/>
                <a:gd name="connsiteY1" fmla="*/ 355600 h 1485900"/>
                <a:gd name="connsiteX2" fmla="*/ 1511300 w 1512375"/>
                <a:gd name="connsiteY2" fmla="*/ 1485900 h 1485900"/>
              </a:gdLst>
              <a:ahLst/>
              <a:cxnLst>
                <a:cxn ang="0">
                  <a:pos x="connsiteX0" y="connsiteY0"/>
                </a:cxn>
                <a:cxn ang="0">
                  <a:pos x="connsiteX1" y="connsiteY1"/>
                </a:cxn>
                <a:cxn ang="0">
                  <a:pos x="connsiteX2" y="connsiteY2"/>
                </a:cxn>
              </a:cxnLst>
              <a:rect l="l" t="t" r="r" b="b"/>
              <a:pathLst>
                <a:path w="1512375" h="1485900">
                  <a:moveTo>
                    <a:pt x="0" y="0"/>
                  </a:moveTo>
                  <a:cubicBezTo>
                    <a:pt x="270933" y="295275"/>
                    <a:pt x="1037167" y="107950"/>
                    <a:pt x="1289050" y="355600"/>
                  </a:cubicBezTo>
                  <a:cubicBezTo>
                    <a:pt x="1540933" y="603250"/>
                    <a:pt x="1511300" y="1485900"/>
                    <a:pt x="1511300" y="148590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2" name="Freeform 411"/>
            <p:cNvSpPr/>
            <p:nvPr/>
          </p:nvSpPr>
          <p:spPr>
            <a:xfrm>
              <a:off x="2998232" y="1185944"/>
              <a:ext cx="1737364" cy="1366431"/>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1511300"/>
                <a:gd name="connsiteY0" fmla="*/ 0 h 1485900"/>
                <a:gd name="connsiteX1" fmla="*/ 920750 w 1511300"/>
                <a:gd name="connsiteY1" fmla="*/ 673100 h 1485900"/>
                <a:gd name="connsiteX2" fmla="*/ 1511300 w 1511300"/>
                <a:gd name="connsiteY2" fmla="*/ 1485900 h 1485900"/>
                <a:gd name="connsiteX0" fmla="*/ 0 w 1512375"/>
                <a:gd name="connsiteY0" fmla="*/ 0 h 1485900"/>
                <a:gd name="connsiteX1" fmla="*/ 1289050 w 1512375"/>
                <a:gd name="connsiteY1" fmla="*/ 355600 h 1485900"/>
                <a:gd name="connsiteX2" fmla="*/ 1511300 w 1512375"/>
                <a:gd name="connsiteY2" fmla="*/ 1485900 h 1485900"/>
                <a:gd name="connsiteX0" fmla="*/ 0 w 1779341"/>
                <a:gd name="connsiteY0" fmla="*/ 272420 h 1758320"/>
                <a:gd name="connsiteX1" fmla="*/ 1701800 w 1779341"/>
                <a:gd name="connsiteY1" fmla="*/ 50170 h 1758320"/>
                <a:gd name="connsiteX2" fmla="*/ 1511300 w 1779341"/>
                <a:gd name="connsiteY2" fmla="*/ 1758320 h 1758320"/>
                <a:gd name="connsiteX0" fmla="*/ 0 w 1864242"/>
                <a:gd name="connsiteY0" fmla="*/ 239150 h 1725050"/>
                <a:gd name="connsiteX1" fmla="*/ 1701800 w 1864242"/>
                <a:gd name="connsiteY1" fmla="*/ 16900 h 1725050"/>
                <a:gd name="connsiteX2" fmla="*/ 1511300 w 1864242"/>
                <a:gd name="connsiteY2" fmla="*/ 1725050 h 1725050"/>
                <a:gd name="connsiteX0" fmla="*/ 0 w 1710860"/>
                <a:gd name="connsiteY0" fmla="*/ 248391 h 1238991"/>
                <a:gd name="connsiteX1" fmla="*/ 1701800 w 1710860"/>
                <a:gd name="connsiteY1" fmla="*/ 26141 h 1238991"/>
                <a:gd name="connsiteX2" fmla="*/ 717550 w 1710860"/>
                <a:gd name="connsiteY2" fmla="*/ 1238991 h 1238991"/>
                <a:gd name="connsiteX0" fmla="*/ 0 w 1737364"/>
                <a:gd name="connsiteY0" fmla="*/ 375831 h 1366431"/>
                <a:gd name="connsiteX1" fmla="*/ 1701800 w 1737364"/>
                <a:gd name="connsiteY1" fmla="*/ 153581 h 1366431"/>
                <a:gd name="connsiteX2" fmla="*/ 717550 w 1737364"/>
                <a:gd name="connsiteY2" fmla="*/ 1366431 h 1366431"/>
              </a:gdLst>
              <a:ahLst/>
              <a:cxnLst>
                <a:cxn ang="0">
                  <a:pos x="connsiteX0" y="connsiteY0"/>
                </a:cxn>
                <a:cxn ang="0">
                  <a:pos x="connsiteX1" y="connsiteY1"/>
                </a:cxn>
                <a:cxn ang="0">
                  <a:pos x="connsiteX2" y="connsiteY2"/>
                </a:cxn>
              </a:cxnLst>
              <a:rect l="l" t="t" r="r" b="b"/>
              <a:pathLst>
                <a:path w="1737364" h="1366431">
                  <a:moveTo>
                    <a:pt x="0" y="375831"/>
                  </a:moveTo>
                  <a:cubicBezTo>
                    <a:pt x="270933" y="671106"/>
                    <a:pt x="1442508" y="-379819"/>
                    <a:pt x="1701800" y="153581"/>
                  </a:cubicBezTo>
                  <a:cubicBezTo>
                    <a:pt x="1961092" y="686981"/>
                    <a:pt x="717550" y="1366431"/>
                    <a:pt x="717550" y="1366431"/>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3" name="Freeform 412"/>
            <p:cNvSpPr/>
            <p:nvPr/>
          </p:nvSpPr>
          <p:spPr>
            <a:xfrm>
              <a:off x="1796305" y="1682216"/>
              <a:ext cx="1747214" cy="1676400"/>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901590 w 3174890"/>
                <a:gd name="connsiteY0" fmla="*/ 1587270 h 2322863"/>
                <a:gd name="connsiteX1" fmla="*/ 1822340 w 3174890"/>
                <a:gd name="connsiteY1" fmla="*/ 2260370 h 2322863"/>
                <a:gd name="connsiteX2" fmla="*/ 18721 w 3174890"/>
                <a:gd name="connsiteY2" fmla="*/ 304 h 2322863"/>
                <a:gd name="connsiteX3" fmla="*/ 3174890 w 3174890"/>
                <a:gd name="connsiteY3" fmla="*/ 2082570 h 2322863"/>
                <a:gd name="connsiteX0" fmla="*/ 1169822 w 3443122"/>
                <a:gd name="connsiteY0" fmla="*/ 1587270 h 2082855"/>
                <a:gd name="connsiteX1" fmla="*/ 58572 w 3443122"/>
                <a:gd name="connsiteY1" fmla="*/ 939570 h 2082855"/>
                <a:gd name="connsiteX2" fmla="*/ 286953 w 3443122"/>
                <a:gd name="connsiteY2" fmla="*/ 304 h 2082855"/>
                <a:gd name="connsiteX3" fmla="*/ 3443122 w 3443122"/>
                <a:gd name="connsiteY3" fmla="*/ 2082570 h 2082855"/>
                <a:gd name="connsiteX0" fmla="*/ 1251542 w 3448642"/>
                <a:gd name="connsiteY0" fmla="*/ 1631720 h 2082855"/>
                <a:gd name="connsiteX1" fmla="*/ 64092 w 3448642"/>
                <a:gd name="connsiteY1" fmla="*/ 939570 h 2082855"/>
                <a:gd name="connsiteX2" fmla="*/ 292473 w 3448642"/>
                <a:gd name="connsiteY2" fmla="*/ 304 h 2082855"/>
                <a:gd name="connsiteX3" fmla="*/ 3448642 w 3448642"/>
                <a:gd name="connsiteY3" fmla="*/ 2082570 h 2082855"/>
                <a:gd name="connsiteX0" fmla="*/ 1251542 w 3448642"/>
                <a:gd name="connsiteY0" fmla="*/ 1631720 h 2082855"/>
                <a:gd name="connsiteX1" fmla="*/ 64092 w 3448642"/>
                <a:gd name="connsiteY1" fmla="*/ 939570 h 2082855"/>
                <a:gd name="connsiteX2" fmla="*/ 292473 w 3448642"/>
                <a:gd name="connsiteY2" fmla="*/ 304 h 2082855"/>
                <a:gd name="connsiteX3" fmla="*/ 3448642 w 3448642"/>
                <a:gd name="connsiteY3" fmla="*/ 2082570 h 2082855"/>
                <a:gd name="connsiteX0" fmla="*/ 1163014 w 3442664"/>
                <a:gd name="connsiteY0" fmla="*/ 1587270 h 2082855"/>
                <a:gd name="connsiteX1" fmla="*/ 58114 w 3442664"/>
                <a:gd name="connsiteY1" fmla="*/ 939570 h 2082855"/>
                <a:gd name="connsiteX2" fmla="*/ 286495 w 3442664"/>
                <a:gd name="connsiteY2" fmla="*/ 304 h 2082855"/>
                <a:gd name="connsiteX3" fmla="*/ 3442664 w 3442664"/>
                <a:gd name="connsiteY3" fmla="*/ 2082570 h 2082855"/>
                <a:gd name="connsiteX0" fmla="*/ 1163014 w 1747214"/>
                <a:gd name="connsiteY0" fmla="*/ 1676400 h 1676400"/>
                <a:gd name="connsiteX1" fmla="*/ 58114 w 1747214"/>
                <a:gd name="connsiteY1" fmla="*/ 1028700 h 1676400"/>
                <a:gd name="connsiteX2" fmla="*/ 286495 w 1747214"/>
                <a:gd name="connsiteY2" fmla="*/ 89434 h 1676400"/>
                <a:gd name="connsiteX3" fmla="*/ 1747214 w 1747214"/>
                <a:gd name="connsiteY3" fmla="*/ 0 h 1676400"/>
                <a:gd name="connsiteX0" fmla="*/ 1163014 w 1747214"/>
                <a:gd name="connsiteY0" fmla="*/ 1676400 h 1676400"/>
                <a:gd name="connsiteX1" fmla="*/ 58114 w 1747214"/>
                <a:gd name="connsiteY1" fmla="*/ 1028700 h 1676400"/>
                <a:gd name="connsiteX2" fmla="*/ 286495 w 1747214"/>
                <a:gd name="connsiteY2" fmla="*/ 89434 h 1676400"/>
                <a:gd name="connsiteX3" fmla="*/ 1747214 w 1747214"/>
                <a:gd name="connsiteY3" fmla="*/ 0 h 1676400"/>
              </a:gdLst>
              <a:ahLst/>
              <a:cxnLst>
                <a:cxn ang="0">
                  <a:pos x="connsiteX0" y="connsiteY0"/>
                </a:cxn>
                <a:cxn ang="0">
                  <a:pos x="connsiteX1" y="connsiteY1"/>
                </a:cxn>
                <a:cxn ang="0">
                  <a:pos x="connsiteX2" y="connsiteY2"/>
                </a:cxn>
                <a:cxn ang="0">
                  <a:pos x="connsiteX3" y="connsiteY3"/>
                </a:cxn>
              </a:cxnLst>
              <a:rect l="l" t="t" r="r" b="b"/>
              <a:pathLst>
                <a:path w="1747214" h="1676400">
                  <a:moveTo>
                    <a:pt x="1163014" y="1676400"/>
                  </a:moveTo>
                  <a:cubicBezTo>
                    <a:pt x="570347" y="1571625"/>
                    <a:pt x="204201" y="1293194"/>
                    <a:pt x="58114" y="1028700"/>
                  </a:cubicBezTo>
                  <a:cubicBezTo>
                    <a:pt x="-87973" y="764206"/>
                    <a:pt x="61070" y="119067"/>
                    <a:pt x="286495" y="89434"/>
                  </a:cubicBezTo>
                  <a:cubicBezTo>
                    <a:pt x="511920" y="59801"/>
                    <a:pt x="1437086" y="1260564"/>
                    <a:pt x="1747214" y="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377" name="Oval 376"/>
            <p:cNvSpPr/>
            <p:nvPr/>
          </p:nvSpPr>
          <p:spPr>
            <a:xfrm>
              <a:off x="1435027" y="2026375"/>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2" name="Oval 401"/>
            <p:cNvSpPr/>
            <p:nvPr/>
          </p:nvSpPr>
          <p:spPr>
            <a:xfrm>
              <a:off x="1786633" y="3068719"/>
              <a:ext cx="92506" cy="92506"/>
            </a:xfrm>
            <a:prstGeom prst="ellipse">
              <a:avLst/>
            </a:prstGeom>
            <a:solidFill>
              <a:schemeClr val="tx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3" name="Oval 402"/>
            <p:cNvSpPr/>
            <p:nvPr/>
          </p:nvSpPr>
          <p:spPr>
            <a:xfrm>
              <a:off x="2726563" y="1792656"/>
              <a:ext cx="92506" cy="92506"/>
            </a:xfrm>
            <a:prstGeom prst="ellipse">
              <a:avLst/>
            </a:prstGeom>
            <a:solidFill>
              <a:schemeClr val="accent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4" name="Oval 403"/>
            <p:cNvSpPr/>
            <p:nvPr/>
          </p:nvSpPr>
          <p:spPr>
            <a:xfrm>
              <a:off x="2961467" y="1487358"/>
              <a:ext cx="92506" cy="92506"/>
            </a:xfrm>
            <a:prstGeom prst="ellipse">
              <a:avLst/>
            </a:prstGeom>
            <a:solidFill>
              <a:schemeClr val="accent5"/>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5" name="Oval 404"/>
            <p:cNvSpPr/>
            <p:nvPr/>
          </p:nvSpPr>
          <p:spPr>
            <a:xfrm>
              <a:off x="4051589" y="1855975"/>
              <a:ext cx="92506" cy="92506"/>
            </a:xfrm>
            <a:prstGeom prst="ellipse">
              <a:avLst/>
            </a:prstGeom>
            <a:solidFill>
              <a:schemeClr val="accent1"/>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6" name="Oval 405"/>
            <p:cNvSpPr/>
            <p:nvPr/>
          </p:nvSpPr>
          <p:spPr>
            <a:xfrm>
              <a:off x="3523658" y="1629573"/>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7" name="Oval 406"/>
            <p:cNvSpPr/>
            <p:nvPr/>
          </p:nvSpPr>
          <p:spPr>
            <a:xfrm>
              <a:off x="3667569" y="2525200"/>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8" name="Oval 407"/>
            <p:cNvSpPr/>
            <p:nvPr/>
          </p:nvSpPr>
          <p:spPr>
            <a:xfrm>
              <a:off x="2931242" y="3322786"/>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9" name="Oval 408"/>
            <p:cNvSpPr/>
            <p:nvPr/>
          </p:nvSpPr>
          <p:spPr>
            <a:xfrm>
              <a:off x="4262325" y="3266110"/>
              <a:ext cx="92506" cy="92506"/>
            </a:xfrm>
            <a:prstGeom prst="ellipse">
              <a:avLst/>
            </a:prstGeom>
            <a:solidFill>
              <a:schemeClr val="bg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10" name="Freeform 409"/>
            <p:cNvSpPr/>
            <p:nvPr/>
          </p:nvSpPr>
          <p:spPr>
            <a:xfrm>
              <a:off x="1824817" y="1772597"/>
              <a:ext cx="2279650" cy="1331875"/>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2273300"/>
                <a:gd name="connsiteY0" fmla="*/ 1253989 h 1749289"/>
                <a:gd name="connsiteX1" fmla="*/ 571500 w 2273300"/>
                <a:gd name="connsiteY1" fmla="*/ 3039 h 1749289"/>
                <a:gd name="connsiteX2" fmla="*/ 2273300 w 2273300"/>
                <a:gd name="connsiteY2" fmla="*/ 1749289 h 1749289"/>
                <a:gd name="connsiteX0" fmla="*/ 0 w 2279650"/>
                <a:gd name="connsiteY0" fmla="*/ 1331875 h 1374070"/>
                <a:gd name="connsiteX1" fmla="*/ 571500 w 2279650"/>
                <a:gd name="connsiteY1" fmla="*/ 80925 h 1374070"/>
                <a:gd name="connsiteX2" fmla="*/ 2279650 w 2279650"/>
                <a:gd name="connsiteY2" fmla="*/ 119025 h 1374070"/>
                <a:gd name="connsiteX0" fmla="*/ 0 w 2279650"/>
                <a:gd name="connsiteY0" fmla="*/ 1331875 h 1331875"/>
                <a:gd name="connsiteX1" fmla="*/ 571500 w 2279650"/>
                <a:gd name="connsiteY1" fmla="*/ 80925 h 1331875"/>
                <a:gd name="connsiteX2" fmla="*/ 2279650 w 2279650"/>
                <a:gd name="connsiteY2" fmla="*/ 119025 h 1331875"/>
              </a:gdLst>
              <a:ahLst/>
              <a:cxnLst>
                <a:cxn ang="0">
                  <a:pos x="connsiteX0" y="connsiteY0"/>
                </a:cxn>
                <a:cxn ang="0">
                  <a:pos x="connsiteX1" y="connsiteY1"/>
                </a:cxn>
                <a:cxn ang="0">
                  <a:pos x="connsiteX2" y="connsiteY2"/>
                </a:cxn>
              </a:cxnLst>
              <a:rect l="l" t="t" r="r" b="b"/>
              <a:pathLst>
                <a:path w="2279650" h="1331875">
                  <a:moveTo>
                    <a:pt x="0" y="1331875"/>
                  </a:moveTo>
                  <a:cubicBezTo>
                    <a:pt x="696383" y="1169950"/>
                    <a:pt x="191558" y="283067"/>
                    <a:pt x="571500" y="80925"/>
                  </a:cubicBezTo>
                  <a:cubicBezTo>
                    <a:pt x="951442" y="-121217"/>
                    <a:pt x="2279650" y="119025"/>
                    <a:pt x="2279650" y="119025"/>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6" name="AutoShape 137"/>
            <p:cNvSpPr>
              <a:spLocks/>
            </p:cNvSpPr>
            <p:nvPr/>
          </p:nvSpPr>
          <p:spPr bwMode="auto">
            <a:xfrm rot="2557959" flipH="1">
              <a:off x="2914062" y="2175631"/>
              <a:ext cx="159390" cy="158305"/>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bg2"/>
            </a:solidFill>
            <a:ln>
              <a:noFill/>
            </a:ln>
          </p:spPr>
          <p:txBody>
            <a:bodyPr lIns="0" tIns="0" rIns="0" bIns="0"/>
            <a:lstStyle/>
            <a:p>
              <a:endParaRPr lang="en-US" sz="2400" dirty="0">
                <a:latin typeface="Arial" panose="020B0604020202020204" pitchFamily="34" charset="0"/>
              </a:endParaRPr>
            </a:p>
          </p:txBody>
        </p:sp>
      </p:grpSp>
      <p:sp>
        <p:nvSpPr>
          <p:cNvPr id="385" name="Title 384"/>
          <p:cNvSpPr>
            <a:spLocks noGrp="1"/>
          </p:cNvSpPr>
          <p:nvPr>
            <p:ph type="title"/>
          </p:nvPr>
        </p:nvSpPr>
        <p:spPr>
          <a:xfrm>
            <a:off x="364067" y="683683"/>
            <a:ext cx="8652933" cy="698500"/>
          </a:xfrm>
        </p:spPr>
        <p:txBody>
          <a:bodyPr/>
          <a:lstStyle/>
          <a:p>
            <a:r>
              <a:rPr lang="en-US" dirty="0"/>
              <a:t>MNC’s profit shifting</a:t>
            </a:r>
          </a:p>
        </p:txBody>
      </p:sp>
      <p:sp>
        <p:nvSpPr>
          <p:cNvPr id="386" name="Text Placeholder 385"/>
          <p:cNvSpPr>
            <a:spLocks noGrp="1"/>
          </p:cNvSpPr>
          <p:nvPr>
            <p:ph type="body" sz="quarter" idx="25"/>
          </p:nvPr>
        </p:nvSpPr>
        <p:spPr>
          <a:xfrm>
            <a:off x="364067" y="1253458"/>
            <a:ext cx="8652933" cy="381065"/>
          </a:xfrm>
        </p:spPr>
        <p:txBody>
          <a:bodyPr/>
          <a:lstStyle/>
          <a:p>
            <a:pPr lvl="0"/>
            <a:r>
              <a:rPr lang="en-US" dirty="0"/>
              <a:t>This slide is perfect for long text</a:t>
            </a:r>
            <a:endParaRPr lang="en-US" dirty="0">
              <a:solidFill>
                <a:schemeClr val="tx2"/>
              </a:solidFill>
              <a:latin typeface="Arial" panose="020B0604020202020204" pitchFamily="34" charset="0"/>
              <a:cs typeface="+mn-cs"/>
            </a:endParaRPr>
          </a:p>
        </p:txBody>
      </p:sp>
      <p:sp>
        <p:nvSpPr>
          <p:cNvPr id="414" name="TextBox 413"/>
          <p:cNvSpPr txBox="1"/>
          <p:nvPr/>
        </p:nvSpPr>
        <p:spPr>
          <a:xfrm>
            <a:off x="402704" y="499045"/>
            <a:ext cx="1791618" cy="338554"/>
          </a:xfrm>
          <a:prstGeom prst="rect">
            <a:avLst/>
          </a:prstGeom>
          <a:noFill/>
        </p:spPr>
        <p:txBody>
          <a:bodyPr wrap="square" rtlCol="0">
            <a:spAutoFit/>
          </a:bodyPr>
          <a:lstStyle/>
          <a:p>
            <a:r>
              <a:rPr lang="en-US" sz="1600" dirty="0">
                <a:solidFill>
                  <a:schemeClr val="accent3"/>
                </a:solidFill>
                <a:latin typeface="Roboto Condensed" panose="02000000000000000000" pitchFamily="2" charset="0"/>
                <a:cs typeface="Roboto condensed"/>
              </a:rPr>
              <a:t>Creative Map</a:t>
            </a:r>
          </a:p>
        </p:txBody>
      </p:sp>
      <p:sp>
        <p:nvSpPr>
          <p:cNvPr id="417" name="Freeform 101">
            <a:extLst>
              <a:ext uri="{FF2B5EF4-FFF2-40B4-BE49-F238E27FC236}">
                <a16:creationId xmlns:a16="http://schemas.microsoft.com/office/drawing/2014/main" id="{DD15606E-771C-4A4D-866A-F361E8343C29}"/>
              </a:ext>
            </a:extLst>
          </p:cNvPr>
          <p:cNvSpPr>
            <a:spLocks noChangeAspect="1" noEditPoints="1"/>
          </p:cNvSpPr>
          <p:nvPr/>
        </p:nvSpPr>
        <p:spPr bwMode="auto">
          <a:xfrm>
            <a:off x="10703982" y="4242454"/>
            <a:ext cx="731441" cy="717867"/>
          </a:xfrm>
          <a:custGeom>
            <a:avLst/>
            <a:gdLst>
              <a:gd name="T0" fmla="*/ 2147483647 w 4850"/>
              <a:gd name="T1" fmla="*/ 2147483647 h 4763"/>
              <a:gd name="T2" fmla="*/ 2147483647 w 4850"/>
              <a:gd name="T3" fmla="*/ 2147483647 h 4763"/>
              <a:gd name="T4" fmla="*/ 2147483647 w 4850"/>
              <a:gd name="T5" fmla="*/ 2147483647 h 4763"/>
              <a:gd name="T6" fmla="*/ 2147483647 w 4850"/>
              <a:gd name="T7" fmla="*/ 2147483647 h 4763"/>
              <a:gd name="T8" fmla="*/ 2147483647 w 4850"/>
              <a:gd name="T9" fmla="*/ 2147483647 h 4763"/>
              <a:gd name="T10" fmla="*/ 2147483647 w 4850"/>
              <a:gd name="T11" fmla="*/ 2147483647 h 4763"/>
              <a:gd name="T12" fmla="*/ 2147483647 w 4850"/>
              <a:gd name="T13" fmla="*/ 2147483647 h 4763"/>
              <a:gd name="T14" fmla="*/ 2147483647 w 4850"/>
              <a:gd name="T15" fmla="*/ 2147483647 h 4763"/>
              <a:gd name="T16" fmla="*/ 0 w 4850"/>
              <a:gd name="T17" fmla="*/ 2147483647 h 4763"/>
              <a:gd name="T18" fmla="*/ 2147483647 w 4850"/>
              <a:gd name="T19" fmla="*/ 2147483647 h 4763"/>
              <a:gd name="T20" fmla="*/ 2147483647 w 4850"/>
              <a:gd name="T21" fmla="*/ 2147483647 h 4763"/>
              <a:gd name="T22" fmla="*/ 2147483647 w 4850"/>
              <a:gd name="T23" fmla="*/ 2147483647 h 4763"/>
              <a:gd name="T24" fmla="*/ 2147483647 w 4850"/>
              <a:gd name="T25" fmla="*/ 2147483647 h 4763"/>
              <a:gd name="T26" fmla="*/ 2147483647 w 4850"/>
              <a:gd name="T27" fmla="*/ 2147483647 h 4763"/>
              <a:gd name="T28" fmla="*/ 2147483647 w 4850"/>
              <a:gd name="T29" fmla="*/ 2147483647 h 4763"/>
              <a:gd name="T30" fmla="*/ 2147483647 w 4850"/>
              <a:gd name="T31" fmla="*/ 2147483647 h 4763"/>
              <a:gd name="T32" fmla="*/ 2147483647 w 4850"/>
              <a:gd name="T33" fmla="*/ 2147483647 h 4763"/>
              <a:gd name="T34" fmla="*/ 2147483647 w 4850"/>
              <a:gd name="T35" fmla="*/ 2147483647 h 4763"/>
              <a:gd name="T36" fmla="*/ 2147483647 w 4850"/>
              <a:gd name="T37" fmla="*/ 2147483647 h 4763"/>
              <a:gd name="T38" fmla="*/ 2147483647 w 4850"/>
              <a:gd name="T39" fmla="*/ 2147483647 h 4763"/>
              <a:gd name="T40" fmla="*/ 2147483647 w 4850"/>
              <a:gd name="T41" fmla="*/ 2147483647 h 4763"/>
              <a:gd name="T42" fmla="*/ 2147483647 w 4850"/>
              <a:gd name="T43" fmla="*/ 2147483647 h 4763"/>
              <a:gd name="T44" fmla="*/ 2147483647 w 4850"/>
              <a:gd name="T45" fmla="*/ 2147483647 h 4763"/>
              <a:gd name="T46" fmla="*/ 2147483647 w 4850"/>
              <a:gd name="T47" fmla="*/ 2147483647 h 4763"/>
              <a:gd name="T48" fmla="*/ 2147483647 w 4850"/>
              <a:gd name="T49" fmla="*/ 2147483647 h 4763"/>
              <a:gd name="T50" fmla="*/ 2147483647 w 4850"/>
              <a:gd name="T51" fmla="*/ 2147483647 h 4763"/>
              <a:gd name="T52" fmla="*/ 2147483647 w 4850"/>
              <a:gd name="T53" fmla="*/ 2147483647 h 4763"/>
              <a:gd name="T54" fmla="*/ 2147483647 w 4850"/>
              <a:gd name="T55" fmla="*/ 2147483647 h 4763"/>
              <a:gd name="T56" fmla="*/ 2147483647 w 4850"/>
              <a:gd name="T57" fmla="*/ 2147483647 h 4763"/>
              <a:gd name="T58" fmla="*/ 2147483647 w 4850"/>
              <a:gd name="T59" fmla="*/ 2147483647 h 4763"/>
              <a:gd name="T60" fmla="*/ 2147483647 w 4850"/>
              <a:gd name="T61" fmla="*/ 2147483647 h 4763"/>
              <a:gd name="T62" fmla="*/ 2147483647 w 4850"/>
              <a:gd name="T63" fmla="*/ 2147483647 h 4763"/>
              <a:gd name="T64" fmla="*/ 2147483647 w 4850"/>
              <a:gd name="T65" fmla="*/ 2147483647 h 4763"/>
              <a:gd name="T66" fmla="*/ 2147483647 w 4850"/>
              <a:gd name="T67" fmla="*/ 2147483647 h 4763"/>
              <a:gd name="T68" fmla="*/ 2147483647 w 4850"/>
              <a:gd name="T69" fmla="*/ 2147483647 h 4763"/>
              <a:gd name="T70" fmla="*/ 2147483647 w 4850"/>
              <a:gd name="T71" fmla="*/ 2147483647 h 4763"/>
              <a:gd name="T72" fmla="*/ 2147483647 w 4850"/>
              <a:gd name="T73" fmla="*/ 2147483647 h 4763"/>
              <a:gd name="T74" fmla="*/ 2147483647 w 4850"/>
              <a:gd name="T75" fmla="*/ 2147483647 h 4763"/>
              <a:gd name="T76" fmla="*/ 2147483647 w 4850"/>
              <a:gd name="T77" fmla="*/ 2147483647 h 4763"/>
              <a:gd name="T78" fmla="*/ 2147483647 w 4850"/>
              <a:gd name="T79" fmla="*/ 2147483647 h 4763"/>
              <a:gd name="T80" fmla="*/ 2147483647 w 4850"/>
              <a:gd name="T81" fmla="*/ 2147483647 h 4763"/>
              <a:gd name="T82" fmla="*/ 2147483647 w 4850"/>
              <a:gd name="T83" fmla="*/ 2147483647 h 4763"/>
              <a:gd name="T84" fmla="*/ 2147483647 w 4850"/>
              <a:gd name="T85" fmla="*/ 2147483647 h 4763"/>
              <a:gd name="T86" fmla="*/ 2147483647 w 4850"/>
              <a:gd name="T87" fmla="*/ 2147483647 h 4763"/>
              <a:gd name="T88" fmla="*/ 2147483647 w 4850"/>
              <a:gd name="T89" fmla="*/ 2147483647 h 4763"/>
              <a:gd name="T90" fmla="*/ 2147483647 w 4850"/>
              <a:gd name="T91" fmla="*/ 2147483647 h 4763"/>
              <a:gd name="T92" fmla="*/ 2147483647 w 4850"/>
              <a:gd name="T93" fmla="*/ 2147483647 h 4763"/>
              <a:gd name="T94" fmla="*/ 2147483647 w 4850"/>
              <a:gd name="T95" fmla="*/ 2147483647 h 4763"/>
              <a:gd name="T96" fmla="*/ 2147483647 w 4850"/>
              <a:gd name="T97" fmla="*/ 2147483647 h 4763"/>
              <a:gd name="T98" fmla="*/ 2147483647 w 4850"/>
              <a:gd name="T99" fmla="*/ 2147483647 h 4763"/>
              <a:gd name="T100" fmla="*/ 2147483647 w 4850"/>
              <a:gd name="T101" fmla="*/ 2147483647 h 4763"/>
              <a:gd name="T102" fmla="*/ 2147483647 w 4850"/>
              <a:gd name="T103" fmla="*/ 2147483647 h 4763"/>
              <a:gd name="T104" fmla="*/ 2147483647 w 4850"/>
              <a:gd name="T105" fmla="*/ 2147483647 h 4763"/>
              <a:gd name="T106" fmla="*/ 2147483647 w 4850"/>
              <a:gd name="T107" fmla="*/ 2147483647 h 4763"/>
              <a:gd name="T108" fmla="*/ 2147483647 w 4850"/>
              <a:gd name="T109" fmla="*/ 2147483647 h 4763"/>
              <a:gd name="T110" fmla="*/ 2147483647 w 4850"/>
              <a:gd name="T111" fmla="*/ 2147483647 h 4763"/>
              <a:gd name="T112" fmla="*/ 2147483647 w 4850"/>
              <a:gd name="T113" fmla="*/ 2147483647 h 4763"/>
              <a:gd name="T114" fmla="*/ 2147483647 w 4850"/>
              <a:gd name="T115" fmla="*/ 2147483647 h 476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850"/>
              <a:gd name="T175" fmla="*/ 0 h 4763"/>
              <a:gd name="T176" fmla="*/ 4850 w 4850"/>
              <a:gd name="T177" fmla="*/ 4763 h 476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850" h="4763">
                <a:moveTo>
                  <a:pt x="3765" y="2523"/>
                </a:moveTo>
                <a:lnTo>
                  <a:pt x="3569" y="2523"/>
                </a:lnTo>
                <a:lnTo>
                  <a:pt x="3569" y="2836"/>
                </a:lnTo>
                <a:lnTo>
                  <a:pt x="3765" y="2836"/>
                </a:lnTo>
                <a:lnTo>
                  <a:pt x="3765" y="2523"/>
                </a:lnTo>
                <a:close/>
                <a:moveTo>
                  <a:pt x="3765" y="2013"/>
                </a:moveTo>
                <a:lnTo>
                  <a:pt x="3569" y="2013"/>
                </a:lnTo>
                <a:lnTo>
                  <a:pt x="3569" y="2327"/>
                </a:lnTo>
                <a:lnTo>
                  <a:pt x="3765" y="2327"/>
                </a:lnTo>
                <a:lnTo>
                  <a:pt x="3765" y="2013"/>
                </a:lnTo>
                <a:close/>
                <a:moveTo>
                  <a:pt x="3765" y="1505"/>
                </a:moveTo>
                <a:lnTo>
                  <a:pt x="3569" y="1505"/>
                </a:lnTo>
                <a:lnTo>
                  <a:pt x="3569" y="1817"/>
                </a:lnTo>
                <a:lnTo>
                  <a:pt x="3765" y="1817"/>
                </a:lnTo>
                <a:lnTo>
                  <a:pt x="3765" y="1505"/>
                </a:lnTo>
                <a:close/>
                <a:moveTo>
                  <a:pt x="1397" y="1797"/>
                </a:moveTo>
                <a:lnTo>
                  <a:pt x="1397" y="1797"/>
                </a:lnTo>
                <a:lnTo>
                  <a:pt x="1403" y="1802"/>
                </a:lnTo>
                <a:lnTo>
                  <a:pt x="1409" y="1806"/>
                </a:lnTo>
                <a:lnTo>
                  <a:pt x="1417" y="1810"/>
                </a:lnTo>
                <a:lnTo>
                  <a:pt x="1424" y="1814"/>
                </a:lnTo>
                <a:lnTo>
                  <a:pt x="1434" y="1816"/>
                </a:lnTo>
                <a:lnTo>
                  <a:pt x="1444" y="1819"/>
                </a:lnTo>
                <a:lnTo>
                  <a:pt x="1453" y="1820"/>
                </a:lnTo>
                <a:lnTo>
                  <a:pt x="1466" y="1820"/>
                </a:lnTo>
                <a:lnTo>
                  <a:pt x="1484" y="1819"/>
                </a:lnTo>
                <a:lnTo>
                  <a:pt x="1500" y="1815"/>
                </a:lnTo>
                <a:lnTo>
                  <a:pt x="1516" y="1810"/>
                </a:lnTo>
                <a:lnTo>
                  <a:pt x="1530" y="1804"/>
                </a:lnTo>
                <a:lnTo>
                  <a:pt x="1544" y="1797"/>
                </a:lnTo>
                <a:lnTo>
                  <a:pt x="1555" y="1787"/>
                </a:lnTo>
                <a:lnTo>
                  <a:pt x="1563" y="1777"/>
                </a:lnTo>
                <a:lnTo>
                  <a:pt x="1572" y="1767"/>
                </a:lnTo>
                <a:lnTo>
                  <a:pt x="1572" y="1694"/>
                </a:lnTo>
                <a:lnTo>
                  <a:pt x="1562" y="1688"/>
                </a:lnTo>
                <a:lnTo>
                  <a:pt x="1551" y="1684"/>
                </a:lnTo>
                <a:lnTo>
                  <a:pt x="1540" y="1679"/>
                </a:lnTo>
                <a:lnTo>
                  <a:pt x="1529" y="1676"/>
                </a:lnTo>
                <a:lnTo>
                  <a:pt x="1516" y="1673"/>
                </a:lnTo>
                <a:lnTo>
                  <a:pt x="1501" y="1671"/>
                </a:lnTo>
                <a:lnTo>
                  <a:pt x="1484" y="1670"/>
                </a:lnTo>
                <a:lnTo>
                  <a:pt x="1466" y="1670"/>
                </a:lnTo>
                <a:lnTo>
                  <a:pt x="1445" y="1671"/>
                </a:lnTo>
                <a:lnTo>
                  <a:pt x="1428" y="1674"/>
                </a:lnTo>
                <a:lnTo>
                  <a:pt x="1419" y="1677"/>
                </a:lnTo>
                <a:lnTo>
                  <a:pt x="1412" y="1681"/>
                </a:lnTo>
                <a:lnTo>
                  <a:pt x="1406" y="1684"/>
                </a:lnTo>
                <a:lnTo>
                  <a:pt x="1400" y="1689"/>
                </a:lnTo>
                <a:lnTo>
                  <a:pt x="1395" y="1694"/>
                </a:lnTo>
                <a:lnTo>
                  <a:pt x="1390" y="1699"/>
                </a:lnTo>
                <a:lnTo>
                  <a:pt x="1386" y="1705"/>
                </a:lnTo>
                <a:lnTo>
                  <a:pt x="1384" y="1712"/>
                </a:lnTo>
                <a:lnTo>
                  <a:pt x="1381" y="1718"/>
                </a:lnTo>
                <a:lnTo>
                  <a:pt x="1379" y="1726"/>
                </a:lnTo>
                <a:lnTo>
                  <a:pt x="1378" y="1743"/>
                </a:lnTo>
                <a:lnTo>
                  <a:pt x="1379" y="1758"/>
                </a:lnTo>
                <a:lnTo>
                  <a:pt x="1382" y="1772"/>
                </a:lnTo>
                <a:lnTo>
                  <a:pt x="1385" y="1778"/>
                </a:lnTo>
                <a:lnTo>
                  <a:pt x="1389" y="1786"/>
                </a:lnTo>
                <a:lnTo>
                  <a:pt x="1392" y="1791"/>
                </a:lnTo>
                <a:lnTo>
                  <a:pt x="1397" y="1797"/>
                </a:lnTo>
                <a:close/>
                <a:moveTo>
                  <a:pt x="3765" y="994"/>
                </a:moveTo>
                <a:lnTo>
                  <a:pt x="3569" y="994"/>
                </a:lnTo>
                <a:lnTo>
                  <a:pt x="3569" y="1309"/>
                </a:lnTo>
                <a:lnTo>
                  <a:pt x="3765" y="1309"/>
                </a:lnTo>
                <a:lnTo>
                  <a:pt x="3765" y="994"/>
                </a:lnTo>
                <a:close/>
                <a:moveTo>
                  <a:pt x="3765" y="3031"/>
                </a:moveTo>
                <a:lnTo>
                  <a:pt x="3569" y="3031"/>
                </a:lnTo>
                <a:lnTo>
                  <a:pt x="3569" y="3344"/>
                </a:lnTo>
                <a:lnTo>
                  <a:pt x="3765" y="3344"/>
                </a:lnTo>
                <a:lnTo>
                  <a:pt x="3765" y="3031"/>
                </a:lnTo>
                <a:close/>
                <a:moveTo>
                  <a:pt x="4444" y="700"/>
                </a:moveTo>
                <a:lnTo>
                  <a:pt x="4249" y="700"/>
                </a:lnTo>
                <a:lnTo>
                  <a:pt x="4247" y="2624"/>
                </a:lnTo>
                <a:lnTo>
                  <a:pt x="4421" y="2624"/>
                </a:lnTo>
                <a:lnTo>
                  <a:pt x="4425" y="4563"/>
                </a:lnTo>
                <a:lnTo>
                  <a:pt x="4619" y="4563"/>
                </a:lnTo>
                <a:lnTo>
                  <a:pt x="4617" y="2429"/>
                </a:lnTo>
                <a:lnTo>
                  <a:pt x="4444" y="2429"/>
                </a:lnTo>
                <a:lnTo>
                  <a:pt x="4444" y="700"/>
                </a:lnTo>
                <a:close/>
                <a:moveTo>
                  <a:pt x="3738" y="4665"/>
                </a:moveTo>
                <a:lnTo>
                  <a:pt x="3738" y="4328"/>
                </a:lnTo>
                <a:lnTo>
                  <a:pt x="3155" y="4328"/>
                </a:lnTo>
                <a:lnTo>
                  <a:pt x="3155" y="4665"/>
                </a:lnTo>
                <a:lnTo>
                  <a:pt x="0" y="4665"/>
                </a:lnTo>
                <a:lnTo>
                  <a:pt x="0" y="4763"/>
                </a:lnTo>
                <a:lnTo>
                  <a:pt x="4850" y="4763"/>
                </a:lnTo>
                <a:lnTo>
                  <a:pt x="4850" y="4665"/>
                </a:lnTo>
                <a:lnTo>
                  <a:pt x="3738" y="4665"/>
                </a:lnTo>
                <a:close/>
                <a:moveTo>
                  <a:pt x="3422" y="4665"/>
                </a:moveTo>
                <a:lnTo>
                  <a:pt x="3239" y="4665"/>
                </a:lnTo>
                <a:lnTo>
                  <a:pt x="3239" y="4412"/>
                </a:lnTo>
                <a:lnTo>
                  <a:pt x="3422" y="4412"/>
                </a:lnTo>
                <a:lnTo>
                  <a:pt x="3422" y="4665"/>
                </a:lnTo>
                <a:close/>
                <a:moveTo>
                  <a:pt x="3655" y="4665"/>
                </a:moveTo>
                <a:lnTo>
                  <a:pt x="3471" y="4665"/>
                </a:lnTo>
                <a:lnTo>
                  <a:pt x="3471" y="4412"/>
                </a:lnTo>
                <a:lnTo>
                  <a:pt x="3655" y="4412"/>
                </a:lnTo>
                <a:lnTo>
                  <a:pt x="3655" y="4665"/>
                </a:lnTo>
                <a:close/>
                <a:moveTo>
                  <a:pt x="4444" y="309"/>
                </a:moveTo>
                <a:lnTo>
                  <a:pt x="3771" y="309"/>
                </a:lnTo>
                <a:lnTo>
                  <a:pt x="3767" y="0"/>
                </a:lnTo>
                <a:lnTo>
                  <a:pt x="3669" y="1"/>
                </a:lnTo>
                <a:lnTo>
                  <a:pt x="3673" y="309"/>
                </a:lnTo>
                <a:lnTo>
                  <a:pt x="2484" y="309"/>
                </a:lnTo>
                <a:lnTo>
                  <a:pt x="2484" y="505"/>
                </a:lnTo>
                <a:lnTo>
                  <a:pt x="4444" y="505"/>
                </a:lnTo>
                <a:lnTo>
                  <a:pt x="4444" y="309"/>
                </a:lnTo>
                <a:close/>
                <a:moveTo>
                  <a:pt x="989" y="1489"/>
                </a:moveTo>
                <a:lnTo>
                  <a:pt x="989" y="1489"/>
                </a:lnTo>
                <a:lnTo>
                  <a:pt x="995" y="1483"/>
                </a:lnTo>
                <a:lnTo>
                  <a:pt x="1001" y="1475"/>
                </a:lnTo>
                <a:lnTo>
                  <a:pt x="1006" y="1467"/>
                </a:lnTo>
                <a:lnTo>
                  <a:pt x="1010" y="1457"/>
                </a:lnTo>
                <a:lnTo>
                  <a:pt x="1013" y="1447"/>
                </a:lnTo>
                <a:lnTo>
                  <a:pt x="1016" y="1437"/>
                </a:lnTo>
                <a:lnTo>
                  <a:pt x="1017" y="1425"/>
                </a:lnTo>
                <a:lnTo>
                  <a:pt x="1017" y="1413"/>
                </a:lnTo>
                <a:lnTo>
                  <a:pt x="1017" y="1402"/>
                </a:lnTo>
                <a:lnTo>
                  <a:pt x="1016" y="1391"/>
                </a:lnTo>
                <a:lnTo>
                  <a:pt x="1013" y="1381"/>
                </a:lnTo>
                <a:lnTo>
                  <a:pt x="1010" y="1371"/>
                </a:lnTo>
                <a:lnTo>
                  <a:pt x="1006" y="1362"/>
                </a:lnTo>
                <a:lnTo>
                  <a:pt x="1001" y="1354"/>
                </a:lnTo>
                <a:lnTo>
                  <a:pt x="995" y="1347"/>
                </a:lnTo>
                <a:lnTo>
                  <a:pt x="988" y="1340"/>
                </a:lnTo>
                <a:lnTo>
                  <a:pt x="979" y="1335"/>
                </a:lnTo>
                <a:lnTo>
                  <a:pt x="970" y="1330"/>
                </a:lnTo>
                <a:lnTo>
                  <a:pt x="962" y="1325"/>
                </a:lnTo>
                <a:lnTo>
                  <a:pt x="951" y="1321"/>
                </a:lnTo>
                <a:lnTo>
                  <a:pt x="941" y="1319"/>
                </a:lnTo>
                <a:lnTo>
                  <a:pt x="929" y="1316"/>
                </a:lnTo>
                <a:lnTo>
                  <a:pt x="917" y="1315"/>
                </a:lnTo>
                <a:lnTo>
                  <a:pt x="904" y="1315"/>
                </a:lnTo>
                <a:lnTo>
                  <a:pt x="727" y="1315"/>
                </a:lnTo>
                <a:lnTo>
                  <a:pt x="727" y="1513"/>
                </a:lnTo>
                <a:lnTo>
                  <a:pt x="907" y="1513"/>
                </a:lnTo>
                <a:lnTo>
                  <a:pt x="920" y="1513"/>
                </a:lnTo>
                <a:lnTo>
                  <a:pt x="933" y="1512"/>
                </a:lnTo>
                <a:lnTo>
                  <a:pt x="944" y="1511"/>
                </a:lnTo>
                <a:lnTo>
                  <a:pt x="955" y="1507"/>
                </a:lnTo>
                <a:lnTo>
                  <a:pt x="964" y="1505"/>
                </a:lnTo>
                <a:lnTo>
                  <a:pt x="973" y="1500"/>
                </a:lnTo>
                <a:lnTo>
                  <a:pt x="981" y="1495"/>
                </a:lnTo>
                <a:lnTo>
                  <a:pt x="989" y="1489"/>
                </a:lnTo>
                <a:close/>
                <a:moveTo>
                  <a:pt x="3569" y="3840"/>
                </a:moveTo>
                <a:lnTo>
                  <a:pt x="3765" y="3840"/>
                </a:lnTo>
                <a:lnTo>
                  <a:pt x="3765" y="3540"/>
                </a:lnTo>
                <a:lnTo>
                  <a:pt x="3569" y="3540"/>
                </a:lnTo>
                <a:lnTo>
                  <a:pt x="3569" y="3840"/>
                </a:lnTo>
                <a:close/>
                <a:moveTo>
                  <a:pt x="944" y="3306"/>
                </a:moveTo>
                <a:lnTo>
                  <a:pt x="748" y="3306"/>
                </a:lnTo>
                <a:lnTo>
                  <a:pt x="748" y="3619"/>
                </a:lnTo>
                <a:lnTo>
                  <a:pt x="944" y="3619"/>
                </a:lnTo>
                <a:lnTo>
                  <a:pt x="944" y="3306"/>
                </a:lnTo>
                <a:close/>
                <a:moveTo>
                  <a:pt x="2102" y="2702"/>
                </a:moveTo>
                <a:lnTo>
                  <a:pt x="577" y="2702"/>
                </a:lnTo>
                <a:lnTo>
                  <a:pt x="515" y="2800"/>
                </a:lnTo>
                <a:lnTo>
                  <a:pt x="2102" y="2800"/>
                </a:lnTo>
                <a:lnTo>
                  <a:pt x="2102" y="2702"/>
                </a:lnTo>
                <a:close/>
                <a:moveTo>
                  <a:pt x="3171" y="3840"/>
                </a:moveTo>
                <a:lnTo>
                  <a:pt x="3366" y="3840"/>
                </a:lnTo>
                <a:lnTo>
                  <a:pt x="3366" y="3540"/>
                </a:lnTo>
                <a:lnTo>
                  <a:pt x="3171" y="3540"/>
                </a:lnTo>
                <a:lnTo>
                  <a:pt x="3171" y="3840"/>
                </a:lnTo>
                <a:close/>
                <a:moveTo>
                  <a:pt x="1117" y="4132"/>
                </a:moveTo>
                <a:lnTo>
                  <a:pt x="1313" y="4132"/>
                </a:lnTo>
                <a:lnTo>
                  <a:pt x="1313" y="3815"/>
                </a:lnTo>
                <a:lnTo>
                  <a:pt x="1117" y="3815"/>
                </a:lnTo>
                <a:lnTo>
                  <a:pt x="1117" y="4132"/>
                </a:lnTo>
                <a:close/>
                <a:moveTo>
                  <a:pt x="3366" y="2523"/>
                </a:moveTo>
                <a:lnTo>
                  <a:pt x="3171" y="2523"/>
                </a:lnTo>
                <a:lnTo>
                  <a:pt x="3171" y="2836"/>
                </a:lnTo>
                <a:lnTo>
                  <a:pt x="3366" y="2836"/>
                </a:lnTo>
                <a:lnTo>
                  <a:pt x="3366" y="2523"/>
                </a:lnTo>
                <a:close/>
                <a:moveTo>
                  <a:pt x="1313" y="3306"/>
                </a:moveTo>
                <a:lnTo>
                  <a:pt x="1117" y="3306"/>
                </a:lnTo>
                <a:lnTo>
                  <a:pt x="1117" y="3619"/>
                </a:lnTo>
                <a:lnTo>
                  <a:pt x="1313" y="3619"/>
                </a:lnTo>
                <a:lnTo>
                  <a:pt x="1313" y="3306"/>
                </a:lnTo>
                <a:close/>
                <a:moveTo>
                  <a:pt x="2484" y="2183"/>
                </a:moveTo>
                <a:lnTo>
                  <a:pt x="2484" y="2429"/>
                </a:lnTo>
                <a:lnTo>
                  <a:pt x="2298" y="2429"/>
                </a:lnTo>
                <a:lnTo>
                  <a:pt x="2298" y="4563"/>
                </a:lnTo>
                <a:lnTo>
                  <a:pt x="2493" y="4563"/>
                </a:lnTo>
                <a:lnTo>
                  <a:pt x="2493" y="2624"/>
                </a:lnTo>
                <a:lnTo>
                  <a:pt x="2679" y="2624"/>
                </a:lnTo>
                <a:lnTo>
                  <a:pt x="2679" y="2183"/>
                </a:lnTo>
                <a:lnTo>
                  <a:pt x="3369" y="2183"/>
                </a:lnTo>
                <a:lnTo>
                  <a:pt x="3369" y="1106"/>
                </a:lnTo>
                <a:lnTo>
                  <a:pt x="3367" y="1088"/>
                </a:lnTo>
                <a:lnTo>
                  <a:pt x="3365" y="1071"/>
                </a:lnTo>
                <a:lnTo>
                  <a:pt x="3360" y="1054"/>
                </a:lnTo>
                <a:lnTo>
                  <a:pt x="3354" y="1038"/>
                </a:lnTo>
                <a:lnTo>
                  <a:pt x="3347" y="1023"/>
                </a:lnTo>
                <a:lnTo>
                  <a:pt x="3338" y="1008"/>
                </a:lnTo>
                <a:lnTo>
                  <a:pt x="3328" y="995"/>
                </a:lnTo>
                <a:lnTo>
                  <a:pt x="3317" y="983"/>
                </a:lnTo>
                <a:lnTo>
                  <a:pt x="3305" y="972"/>
                </a:lnTo>
                <a:lnTo>
                  <a:pt x="3292" y="961"/>
                </a:lnTo>
                <a:lnTo>
                  <a:pt x="3277" y="952"/>
                </a:lnTo>
                <a:lnTo>
                  <a:pt x="3262" y="945"/>
                </a:lnTo>
                <a:lnTo>
                  <a:pt x="3246" y="940"/>
                </a:lnTo>
                <a:lnTo>
                  <a:pt x="3229" y="935"/>
                </a:lnTo>
                <a:lnTo>
                  <a:pt x="3212" y="933"/>
                </a:lnTo>
                <a:lnTo>
                  <a:pt x="3194" y="931"/>
                </a:lnTo>
                <a:lnTo>
                  <a:pt x="2679" y="931"/>
                </a:lnTo>
                <a:lnTo>
                  <a:pt x="2679" y="700"/>
                </a:lnTo>
                <a:lnTo>
                  <a:pt x="2484" y="700"/>
                </a:lnTo>
                <a:lnTo>
                  <a:pt x="2484" y="931"/>
                </a:lnTo>
                <a:lnTo>
                  <a:pt x="488" y="931"/>
                </a:lnTo>
                <a:lnTo>
                  <a:pt x="469" y="933"/>
                </a:lnTo>
                <a:lnTo>
                  <a:pt x="452" y="935"/>
                </a:lnTo>
                <a:lnTo>
                  <a:pt x="435" y="940"/>
                </a:lnTo>
                <a:lnTo>
                  <a:pt x="419" y="945"/>
                </a:lnTo>
                <a:lnTo>
                  <a:pt x="405" y="952"/>
                </a:lnTo>
                <a:lnTo>
                  <a:pt x="390" y="961"/>
                </a:lnTo>
                <a:lnTo>
                  <a:pt x="376" y="972"/>
                </a:lnTo>
                <a:lnTo>
                  <a:pt x="364" y="983"/>
                </a:lnTo>
                <a:lnTo>
                  <a:pt x="353" y="995"/>
                </a:lnTo>
                <a:lnTo>
                  <a:pt x="342" y="1008"/>
                </a:lnTo>
                <a:lnTo>
                  <a:pt x="334" y="1023"/>
                </a:lnTo>
                <a:lnTo>
                  <a:pt x="326" y="1038"/>
                </a:lnTo>
                <a:lnTo>
                  <a:pt x="321" y="1054"/>
                </a:lnTo>
                <a:lnTo>
                  <a:pt x="317" y="1071"/>
                </a:lnTo>
                <a:lnTo>
                  <a:pt x="314" y="1088"/>
                </a:lnTo>
                <a:lnTo>
                  <a:pt x="313" y="1106"/>
                </a:lnTo>
                <a:lnTo>
                  <a:pt x="313" y="2838"/>
                </a:lnTo>
                <a:lnTo>
                  <a:pt x="682" y="2183"/>
                </a:lnTo>
                <a:lnTo>
                  <a:pt x="2484" y="2183"/>
                </a:lnTo>
                <a:close/>
                <a:moveTo>
                  <a:pt x="2878" y="1800"/>
                </a:moveTo>
                <a:lnTo>
                  <a:pt x="2878" y="1800"/>
                </a:lnTo>
                <a:lnTo>
                  <a:pt x="2883" y="1792"/>
                </a:lnTo>
                <a:lnTo>
                  <a:pt x="2888" y="1783"/>
                </a:lnTo>
                <a:lnTo>
                  <a:pt x="2894" y="1775"/>
                </a:lnTo>
                <a:lnTo>
                  <a:pt x="2900" y="1767"/>
                </a:lnTo>
                <a:lnTo>
                  <a:pt x="2908" y="1761"/>
                </a:lnTo>
                <a:lnTo>
                  <a:pt x="2916" y="1755"/>
                </a:lnTo>
                <a:lnTo>
                  <a:pt x="2925" y="1750"/>
                </a:lnTo>
                <a:lnTo>
                  <a:pt x="2935" y="1747"/>
                </a:lnTo>
                <a:lnTo>
                  <a:pt x="2944" y="1743"/>
                </a:lnTo>
                <a:lnTo>
                  <a:pt x="2954" y="1740"/>
                </a:lnTo>
                <a:lnTo>
                  <a:pt x="2965" y="1738"/>
                </a:lnTo>
                <a:lnTo>
                  <a:pt x="2976" y="1738"/>
                </a:lnTo>
                <a:lnTo>
                  <a:pt x="2987" y="1738"/>
                </a:lnTo>
                <a:lnTo>
                  <a:pt x="2998" y="1740"/>
                </a:lnTo>
                <a:lnTo>
                  <a:pt x="3008" y="1743"/>
                </a:lnTo>
                <a:lnTo>
                  <a:pt x="3018" y="1747"/>
                </a:lnTo>
                <a:lnTo>
                  <a:pt x="3028" y="1750"/>
                </a:lnTo>
                <a:lnTo>
                  <a:pt x="3036" y="1755"/>
                </a:lnTo>
                <a:lnTo>
                  <a:pt x="3045" y="1761"/>
                </a:lnTo>
                <a:lnTo>
                  <a:pt x="3052" y="1767"/>
                </a:lnTo>
                <a:lnTo>
                  <a:pt x="3058" y="1775"/>
                </a:lnTo>
                <a:lnTo>
                  <a:pt x="3064" y="1783"/>
                </a:lnTo>
                <a:lnTo>
                  <a:pt x="3069" y="1792"/>
                </a:lnTo>
                <a:lnTo>
                  <a:pt x="3074" y="1800"/>
                </a:lnTo>
                <a:lnTo>
                  <a:pt x="3078" y="1811"/>
                </a:lnTo>
                <a:lnTo>
                  <a:pt x="3080" y="1821"/>
                </a:lnTo>
                <a:lnTo>
                  <a:pt x="3081" y="1832"/>
                </a:lnTo>
                <a:lnTo>
                  <a:pt x="3083" y="1843"/>
                </a:lnTo>
                <a:lnTo>
                  <a:pt x="3081" y="1854"/>
                </a:lnTo>
                <a:lnTo>
                  <a:pt x="3080" y="1865"/>
                </a:lnTo>
                <a:lnTo>
                  <a:pt x="3078" y="1875"/>
                </a:lnTo>
                <a:lnTo>
                  <a:pt x="3074" y="1886"/>
                </a:lnTo>
                <a:lnTo>
                  <a:pt x="3069" y="1894"/>
                </a:lnTo>
                <a:lnTo>
                  <a:pt x="3064" y="1903"/>
                </a:lnTo>
                <a:lnTo>
                  <a:pt x="3058" y="1912"/>
                </a:lnTo>
                <a:lnTo>
                  <a:pt x="3052" y="1919"/>
                </a:lnTo>
                <a:lnTo>
                  <a:pt x="3045" y="1925"/>
                </a:lnTo>
                <a:lnTo>
                  <a:pt x="3036" y="1931"/>
                </a:lnTo>
                <a:lnTo>
                  <a:pt x="3028" y="1936"/>
                </a:lnTo>
                <a:lnTo>
                  <a:pt x="3018" y="1941"/>
                </a:lnTo>
                <a:lnTo>
                  <a:pt x="3008" y="1945"/>
                </a:lnTo>
                <a:lnTo>
                  <a:pt x="2998" y="1947"/>
                </a:lnTo>
                <a:lnTo>
                  <a:pt x="2987" y="1948"/>
                </a:lnTo>
                <a:lnTo>
                  <a:pt x="2976" y="1949"/>
                </a:lnTo>
                <a:lnTo>
                  <a:pt x="2965" y="1948"/>
                </a:lnTo>
                <a:lnTo>
                  <a:pt x="2954" y="1947"/>
                </a:lnTo>
                <a:lnTo>
                  <a:pt x="2944" y="1945"/>
                </a:lnTo>
                <a:lnTo>
                  <a:pt x="2935" y="1941"/>
                </a:lnTo>
                <a:lnTo>
                  <a:pt x="2925" y="1936"/>
                </a:lnTo>
                <a:lnTo>
                  <a:pt x="2916" y="1931"/>
                </a:lnTo>
                <a:lnTo>
                  <a:pt x="2908" y="1925"/>
                </a:lnTo>
                <a:lnTo>
                  <a:pt x="2900" y="1919"/>
                </a:lnTo>
                <a:lnTo>
                  <a:pt x="2894" y="1912"/>
                </a:lnTo>
                <a:lnTo>
                  <a:pt x="2888" y="1903"/>
                </a:lnTo>
                <a:lnTo>
                  <a:pt x="2883" y="1894"/>
                </a:lnTo>
                <a:lnTo>
                  <a:pt x="2878" y="1886"/>
                </a:lnTo>
                <a:lnTo>
                  <a:pt x="2875" y="1875"/>
                </a:lnTo>
                <a:lnTo>
                  <a:pt x="2872" y="1865"/>
                </a:lnTo>
                <a:lnTo>
                  <a:pt x="2871" y="1854"/>
                </a:lnTo>
                <a:lnTo>
                  <a:pt x="2871" y="1843"/>
                </a:lnTo>
                <a:lnTo>
                  <a:pt x="2871" y="1832"/>
                </a:lnTo>
                <a:lnTo>
                  <a:pt x="2872" y="1821"/>
                </a:lnTo>
                <a:lnTo>
                  <a:pt x="2875" y="1811"/>
                </a:lnTo>
                <a:lnTo>
                  <a:pt x="2878" y="1800"/>
                </a:lnTo>
                <a:close/>
                <a:moveTo>
                  <a:pt x="2324" y="1358"/>
                </a:moveTo>
                <a:lnTo>
                  <a:pt x="2421" y="1358"/>
                </a:lnTo>
                <a:lnTo>
                  <a:pt x="2421" y="1209"/>
                </a:lnTo>
                <a:lnTo>
                  <a:pt x="2573" y="1133"/>
                </a:lnTo>
                <a:lnTo>
                  <a:pt x="2573" y="1358"/>
                </a:lnTo>
                <a:lnTo>
                  <a:pt x="2712" y="1358"/>
                </a:lnTo>
                <a:lnTo>
                  <a:pt x="2712" y="1501"/>
                </a:lnTo>
                <a:lnTo>
                  <a:pt x="2573" y="1501"/>
                </a:lnTo>
                <a:lnTo>
                  <a:pt x="2573" y="1733"/>
                </a:lnTo>
                <a:lnTo>
                  <a:pt x="2574" y="1753"/>
                </a:lnTo>
                <a:lnTo>
                  <a:pt x="2577" y="1769"/>
                </a:lnTo>
                <a:lnTo>
                  <a:pt x="2581" y="1781"/>
                </a:lnTo>
                <a:lnTo>
                  <a:pt x="2588" y="1789"/>
                </a:lnTo>
                <a:lnTo>
                  <a:pt x="2596" y="1797"/>
                </a:lnTo>
                <a:lnTo>
                  <a:pt x="2605" y="1800"/>
                </a:lnTo>
                <a:lnTo>
                  <a:pt x="2617" y="1803"/>
                </a:lnTo>
                <a:lnTo>
                  <a:pt x="2629" y="1803"/>
                </a:lnTo>
                <a:lnTo>
                  <a:pt x="2639" y="1803"/>
                </a:lnTo>
                <a:lnTo>
                  <a:pt x="2650" y="1800"/>
                </a:lnTo>
                <a:lnTo>
                  <a:pt x="2660" y="1798"/>
                </a:lnTo>
                <a:lnTo>
                  <a:pt x="2669" y="1793"/>
                </a:lnTo>
                <a:lnTo>
                  <a:pt x="2679" y="1787"/>
                </a:lnTo>
                <a:lnTo>
                  <a:pt x="2690" y="1780"/>
                </a:lnTo>
                <a:lnTo>
                  <a:pt x="2702" y="1770"/>
                </a:lnTo>
                <a:lnTo>
                  <a:pt x="2715" y="1759"/>
                </a:lnTo>
                <a:lnTo>
                  <a:pt x="2693" y="1913"/>
                </a:lnTo>
                <a:lnTo>
                  <a:pt x="2683" y="1920"/>
                </a:lnTo>
                <a:lnTo>
                  <a:pt x="2671" y="1927"/>
                </a:lnTo>
                <a:lnTo>
                  <a:pt x="2657" y="1934"/>
                </a:lnTo>
                <a:lnTo>
                  <a:pt x="2643" y="1938"/>
                </a:lnTo>
                <a:lnTo>
                  <a:pt x="2627" y="1943"/>
                </a:lnTo>
                <a:lnTo>
                  <a:pt x="2610" y="1946"/>
                </a:lnTo>
                <a:lnTo>
                  <a:pt x="2592" y="1948"/>
                </a:lnTo>
                <a:lnTo>
                  <a:pt x="2575" y="1949"/>
                </a:lnTo>
                <a:lnTo>
                  <a:pt x="2558" y="1948"/>
                </a:lnTo>
                <a:lnTo>
                  <a:pt x="2542" y="1946"/>
                </a:lnTo>
                <a:lnTo>
                  <a:pt x="2526" y="1942"/>
                </a:lnTo>
                <a:lnTo>
                  <a:pt x="2512" y="1936"/>
                </a:lnTo>
                <a:lnTo>
                  <a:pt x="2498" y="1929"/>
                </a:lnTo>
                <a:lnTo>
                  <a:pt x="2485" y="1920"/>
                </a:lnTo>
                <a:lnTo>
                  <a:pt x="2474" y="1910"/>
                </a:lnTo>
                <a:lnTo>
                  <a:pt x="2463" y="1899"/>
                </a:lnTo>
                <a:lnTo>
                  <a:pt x="2453" y="1887"/>
                </a:lnTo>
                <a:lnTo>
                  <a:pt x="2446" y="1874"/>
                </a:lnTo>
                <a:lnTo>
                  <a:pt x="2438" y="1860"/>
                </a:lnTo>
                <a:lnTo>
                  <a:pt x="2432" y="1844"/>
                </a:lnTo>
                <a:lnTo>
                  <a:pt x="2427" y="1828"/>
                </a:lnTo>
                <a:lnTo>
                  <a:pt x="2424" y="1811"/>
                </a:lnTo>
                <a:lnTo>
                  <a:pt x="2421" y="1793"/>
                </a:lnTo>
                <a:lnTo>
                  <a:pt x="2421" y="1775"/>
                </a:lnTo>
                <a:lnTo>
                  <a:pt x="2421" y="1501"/>
                </a:lnTo>
                <a:lnTo>
                  <a:pt x="2324" y="1501"/>
                </a:lnTo>
                <a:lnTo>
                  <a:pt x="2324" y="1358"/>
                </a:lnTo>
                <a:close/>
                <a:moveTo>
                  <a:pt x="1876" y="1358"/>
                </a:moveTo>
                <a:lnTo>
                  <a:pt x="2029" y="1358"/>
                </a:lnTo>
                <a:lnTo>
                  <a:pt x="2029" y="1397"/>
                </a:lnTo>
                <a:lnTo>
                  <a:pt x="2039" y="1387"/>
                </a:lnTo>
                <a:lnTo>
                  <a:pt x="2050" y="1377"/>
                </a:lnTo>
                <a:lnTo>
                  <a:pt x="2063" y="1369"/>
                </a:lnTo>
                <a:lnTo>
                  <a:pt x="2078" y="1360"/>
                </a:lnTo>
                <a:lnTo>
                  <a:pt x="2095" y="1354"/>
                </a:lnTo>
                <a:lnTo>
                  <a:pt x="2112" y="1349"/>
                </a:lnTo>
                <a:lnTo>
                  <a:pt x="2129" y="1347"/>
                </a:lnTo>
                <a:lnTo>
                  <a:pt x="2148" y="1346"/>
                </a:lnTo>
                <a:lnTo>
                  <a:pt x="2166" y="1347"/>
                </a:lnTo>
                <a:lnTo>
                  <a:pt x="2183" y="1349"/>
                </a:lnTo>
                <a:lnTo>
                  <a:pt x="2198" y="1353"/>
                </a:lnTo>
                <a:lnTo>
                  <a:pt x="2212" y="1359"/>
                </a:lnTo>
                <a:lnTo>
                  <a:pt x="2226" y="1365"/>
                </a:lnTo>
                <a:lnTo>
                  <a:pt x="2237" y="1371"/>
                </a:lnTo>
                <a:lnTo>
                  <a:pt x="2247" y="1379"/>
                </a:lnTo>
                <a:lnTo>
                  <a:pt x="2255" y="1387"/>
                </a:lnTo>
                <a:lnTo>
                  <a:pt x="2215" y="1536"/>
                </a:lnTo>
                <a:lnTo>
                  <a:pt x="2205" y="1528"/>
                </a:lnTo>
                <a:lnTo>
                  <a:pt x="2195" y="1520"/>
                </a:lnTo>
                <a:lnTo>
                  <a:pt x="2185" y="1514"/>
                </a:lnTo>
                <a:lnTo>
                  <a:pt x="2174" y="1508"/>
                </a:lnTo>
                <a:lnTo>
                  <a:pt x="2163" y="1505"/>
                </a:lnTo>
                <a:lnTo>
                  <a:pt x="2151" y="1501"/>
                </a:lnTo>
                <a:lnTo>
                  <a:pt x="2139" y="1498"/>
                </a:lnTo>
                <a:lnTo>
                  <a:pt x="2127" y="1498"/>
                </a:lnTo>
                <a:lnTo>
                  <a:pt x="2113" y="1498"/>
                </a:lnTo>
                <a:lnTo>
                  <a:pt x="2102" y="1500"/>
                </a:lnTo>
                <a:lnTo>
                  <a:pt x="2091" y="1502"/>
                </a:lnTo>
                <a:lnTo>
                  <a:pt x="2080" y="1506"/>
                </a:lnTo>
                <a:lnTo>
                  <a:pt x="2072" y="1511"/>
                </a:lnTo>
                <a:lnTo>
                  <a:pt x="2064" y="1516"/>
                </a:lnTo>
                <a:lnTo>
                  <a:pt x="2057" y="1522"/>
                </a:lnTo>
                <a:lnTo>
                  <a:pt x="2051" y="1529"/>
                </a:lnTo>
                <a:lnTo>
                  <a:pt x="2046" y="1538"/>
                </a:lnTo>
                <a:lnTo>
                  <a:pt x="2041" y="1546"/>
                </a:lnTo>
                <a:lnTo>
                  <a:pt x="2038" y="1557"/>
                </a:lnTo>
                <a:lnTo>
                  <a:pt x="2034" y="1568"/>
                </a:lnTo>
                <a:lnTo>
                  <a:pt x="2031" y="1580"/>
                </a:lnTo>
                <a:lnTo>
                  <a:pt x="2030" y="1594"/>
                </a:lnTo>
                <a:lnTo>
                  <a:pt x="2029" y="1608"/>
                </a:lnTo>
                <a:lnTo>
                  <a:pt x="2029" y="1623"/>
                </a:lnTo>
                <a:lnTo>
                  <a:pt x="2029" y="1936"/>
                </a:lnTo>
                <a:lnTo>
                  <a:pt x="1876" y="1936"/>
                </a:lnTo>
                <a:lnTo>
                  <a:pt x="1876" y="1358"/>
                </a:lnTo>
                <a:close/>
                <a:moveTo>
                  <a:pt x="1244" y="1659"/>
                </a:moveTo>
                <a:lnTo>
                  <a:pt x="1244" y="1659"/>
                </a:lnTo>
                <a:lnTo>
                  <a:pt x="1254" y="1641"/>
                </a:lnTo>
                <a:lnTo>
                  <a:pt x="1265" y="1626"/>
                </a:lnTo>
                <a:lnTo>
                  <a:pt x="1279" y="1612"/>
                </a:lnTo>
                <a:lnTo>
                  <a:pt x="1293" y="1599"/>
                </a:lnTo>
                <a:lnTo>
                  <a:pt x="1310" y="1588"/>
                </a:lnTo>
                <a:lnTo>
                  <a:pt x="1329" y="1578"/>
                </a:lnTo>
                <a:lnTo>
                  <a:pt x="1347" y="1569"/>
                </a:lnTo>
                <a:lnTo>
                  <a:pt x="1368" y="1563"/>
                </a:lnTo>
                <a:lnTo>
                  <a:pt x="1390" y="1558"/>
                </a:lnTo>
                <a:lnTo>
                  <a:pt x="1413" y="1553"/>
                </a:lnTo>
                <a:lnTo>
                  <a:pt x="1436" y="1551"/>
                </a:lnTo>
                <a:lnTo>
                  <a:pt x="1459" y="1551"/>
                </a:lnTo>
                <a:lnTo>
                  <a:pt x="1479" y="1551"/>
                </a:lnTo>
                <a:lnTo>
                  <a:pt x="1497" y="1552"/>
                </a:lnTo>
                <a:lnTo>
                  <a:pt x="1513" y="1555"/>
                </a:lnTo>
                <a:lnTo>
                  <a:pt x="1527" y="1558"/>
                </a:lnTo>
                <a:lnTo>
                  <a:pt x="1551" y="1566"/>
                </a:lnTo>
                <a:lnTo>
                  <a:pt x="1572" y="1574"/>
                </a:lnTo>
                <a:lnTo>
                  <a:pt x="1572" y="1545"/>
                </a:lnTo>
                <a:lnTo>
                  <a:pt x="1569" y="1530"/>
                </a:lnTo>
                <a:lnTo>
                  <a:pt x="1568" y="1523"/>
                </a:lnTo>
                <a:lnTo>
                  <a:pt x="1566" y="1516"/>
                </a:lnTo>
                <a:lnTo>
                  <a:pt x="1563" y="1509"/>
                </a:lnTo>
                <a:lnTo>
                  <a:pt x="1560" y="1503"/>
                </a:lnTo>
                <a:lnTo>
                  <a:pt x="1555" y="1498"/>
                </a:lnTo>
                <a:lnTo>
                  <a:pt x="1550" y="1492"/>
                </a:lnTo>
                <a:lnTo>
                  <a:pt x="1544" y="1487"/>
                </a:lnTo>
                <a:lnTo>
                  <a:pt x="1538" y="1484"/>
                </a:lnTo>
                <a:lnTo>
                  <a:pt x="1532" y="1480"/>
                </a:lnTo>
                <a:lnTo>
                  <a:pt x="1524" y="1476"/>
                </a:lnTo>
                <a:lnTo>
                  <a:pt x="1516" y="1475"/>
                </a:lnTo>
                <a:lnTo>
                  <a:pt x="1507" y="1473"/>
                </a:lnTo>
                <a:lnTo>
                  <a:pt x="1489" y="1472"/>
                </a:lnTo>
                <a:lnTo>
                  <a:pt x="1464" y="1473"/>
                </a:lnTo>
                <a:lnTo>
                  <a:pt x="1442" y="1474"/>
                </a:lnTo>
                <a:lnTo>
                  <a:pt x="1423" y="1476"/>
                </a:lnTo>
                <a:lnTo>
                  <a:pt x="1406" y="1479"/>
                </a:lnTo>
                <a:lnTo>
                  <a:pt x="1390" y="1484"/>
                </a:lnTo>
                <a:lnTo>
                  <a:pt x="1371" y="1490"/>
                </a:lnTo>
                <a:lnTo>
                  <a:pt x="1352" y="1500"/>
                </a:lnTo>
                <a:lnTo>
                  <a:pt x="1330" y="1509"/>
                </a:lnTo>
                <a:lnTo>
                  <a:pt x="1271" y="1404"/>
                </a:lnTo>
                <a:lnTo>
                  <a:pt x="1299" y="1390"/>
                </a:lnTo>
                <a:lnTo>
                  <a:pt x="1325" y="1377"/>
                </a:lnTo>
                <a:lnTo>
                  <a:pt x="1351" y="1366"/>
                </a:lnTo>
                <a:lnTo>
                  <a:pt x="1375" y="1359"/>
                </a:lnTo>
                <a:lnTo>
                  <a:pt x="1401" y="1353"/>
                </a:lnTo>
                <a:lnTo>
                  <a:pt x="1429" y="1349"/>
                </a:lnTo>
                <a:lnTo>
                  <a:pt x="1458" y="1347"/>
                </a:lnTo>
                <a:lnTo>
                  <a:pt x="1489" y="1346"/>
                </a:lnTo>
                <a:lnTo>
                  <a:pt x="1514" y="1347"/>
                </a:lnTo>
                <a:lnTo>
                  <a:pt x="1539" y="1349"/>
                </a:lnTo>
                <a:lnTo>
                  <a:pt x="1562" y="1353"/>
                </a:lnTo>
                <a:lnTo>
                  <a:pt x="1584" y="1359"/>
                </a:lnTo>
                <a:lnTo>
                  <a:pt x="1605" y="1366"/>
                </a:lnTo>
                <a:lnTo>
                  <a:pt x="1624" y="1376"/>
                </a:lnTo>
                <a:lnTo>
                  <a:pt x="1643" y="1386"/>
                </a:lnTo>
                <a:lnTo>
                  <a:pt x="1659" y="1398"/>
                </a:lnTo>
                <a:lnTo>
                  <a:pt x="1673" y="1412"/>
                </a:lnTo>
                <a:lnTo>
                  <a:pt x="1686" y="1428"/>
                </a:lnTo>
                <a:lnTo>
                  <a:pt x="1697" y="1443"/>
                </a:lnTo>
                <a:lnTo>
                  <a:pt x="1706" y="1462"/>
                </a:lnTo>
                <a:lnTo>
                  <a:pt x="1714" y="1481"/>
                </a:lnTo>
                <a:lnTo>
                  <a:pt x="1720" y="1502"/>
                </a:lnTo>
                <a:lnTo>
                  <a:pt x="1722" y="1525"/>
                </a:lnTo>
                <a:lnTo>
                  <a:pt x="1723" y="1549"/>
                </a:lnTo>
                <a:lnTo>
                  <a:pt x="1723" y="1936"/>
                </a:lnTo>
                <a:lnTo>
                  <a:pt x="1572" y="1936"/>
                </a:lnTo>
                <a:lnTo>
                  <a:pt x="1572" y="1898"/>
                </a:lnTo>
                <a:lnTo>
                  <a:pt x="1561" y="1908"/>
                </a:lnTo>
                <a:lnTo>
                  <a:pt x="1549" y="1918"/>
                </a:lnTo>
                <a:lnTo>
                  <a:pt x="1534" y="1926"/>
                </a:lnTo>
                <a:lnTo>
                  <a:pt x="1517" y="1935"/>
                </a:lnTo>
                <a:lnTo>
                  <a:pt x="1499" y="1941"/>
                </a:lnTo>
                <a:lnTo>
                  <a:pt x="1480" y="1945"/>
                </a:lnTo>
                <a:lnTo>
                  <a:pt x="1461" y="1948"/>
                </a:lnTo>
                <a:lnTo>
                  <a:pt x="1441" y="1949"/>
                </a:lnTo>
                <a:lnTo>
                  <a:pt x="1422" y="1948"/>
                </a:lnTo>
                <a:lnTo>
                  <a:pt x="1401" y="1946"/>
                </a:lnTo>
                <a:lnTo>
                  <a:pt x="1381" y="1942"/>
                </a:lnTo>
                <a:lnTo>
                  <a:pt x="1362" y="1936"/>
                </a:lnTo>
                <a:lnTo>
                  <a:pt x="1343" y="1929"/>
                </a:lnTo>
                <a:lnTo>
                  <a:pt x="1325" y="1920"/>
                </a:lnTo>
                <a:lnTo>
                  <a:pt x="1309" y="1910"/>
                </a:lnTo>
                <a:lnTo>
                  <a:pt x="1293" y="1898"/>
                </a:lnTo>
                <a:lnTo>
                  <a:pt x="1279" y="1885"/>
                </a:lnTo>
                <a:lnTo>
                  <a:pt x="1265" y="1870"/>
                </a:lnTo>
                <a:lnTo>
                  <a:pt x="1254" y="1853"/>
                </a:lnTo>
                <a:lnTo>
                  <a:pt x="1244" y="1835"/>
                </a:lnTo>
                <a:lnTo>
                  <a:pt x="1236" y="1814"/>
                </a:lnTo>
                <a:lnTo>
                  <a:pt x="1230" y="1792"/>
                </a:lnTo>
                <a:lnTo>
                  <a:pt x="1226" y="1769"/>
                </a:lnTo>
                <a:lnTo>
                  <a:pt x="1226" y="1743"/>
                </a:lnTo>
                <a:lnTo>
                  <a:pt x="1226" y="1720"/>
                </a:lnTo>
                <a:lnTo>
                  <a:pt x="1230" y="1698"/>
                </a:lnTo>
                <a:lnTo>
                  <a:pt x="1236" y="1678"/>
                </a:lnTo>
                <a:lnTo>
                  <a:pt x="1244" y="1659"/>
                </a:lnTo>
                <a:close/>
                <a:moveTo>
                  <a:pt x="573" y="1165"/>
                </a:moveTo>
                <a:lnTo>
                  <a:pt x="911" y="1165"/>
                </a:lnTo>
                <a:lnTo>
                  <a:pt x="936" y="1166"/>
                </a:lnTo>
                <a:lnTo>
                  <a:pt x="963" y="1168"/>
                </a:lnTo>
                <a:lnTo>
                  <a:pt x="989" y="1173"/>
                </a:lnTo>
                <a:lnTo>
                  <a:pt x="1013" y="1181"/>
                </a:lnTo>
                <a:lnTo>
                  <a:pt x="1036" y="1189"/>
                </a:lnTo>
                <a:lnTo>
                  <a:pt x="1058" y="1199"/>
                </a:lnTo>
                <a:lnTo>
                  <a:pt x="1078" y="1211"/>
                </a:lnTo>
                <a:lnTo>
                  <a:pt x="1098" y="1226"/>
                </a:lnTo>
                <a:lnTo>
                  <a:pt x="1115" y="1242"/>
                </a:lnTo>
                <a:lnTo>
                  <a:pt x="1129" y="1260"/>
                </a:lnTo>
                <a:lnTo>
                  <a:pt x="1143" y="1281"/>
                </a:lnTo>
                <a:lnTo>
                  <a:pt x="1155" y="1303"/>
                </a:lnTo>
                <a:lnTo>
                  <a:pt x="1160" y="1314"/>
                </a:lnTo>
                <a:lnTo>
                  <a:pt x="1164" y="1326"/>
                </a:lnTo>
                <a:lnTo>
                  <a:pt x="1167" y="1340"/>
                </a:lnTo>
                <a:lnTo>
                  <a:pt x="1171" y="1353"/>
                </a:lnTo>
                <a:lnTo>
                  <a:pt x="1175" y="1380"/>
                </a:lnTo>
                <a:lnTo>
                  <a:pt x="1176" y="1410"/>
                </a:lnTo>
                <a:lnTo>
                  <a:pt x="1175" y="1442"/>
                </a:lnTo>
                <a:lnTo>
                  <a:pt x="1173" y="1458"/>
                </a:lnTo>
                <a:lnTo>
                  <a:pt x="1171" y="1473"/>
                </a:lnTo>
                <a:lnTo>
                  <a:pt x="1167" y="1486"/>
                </a:lnTo>
                <a:lnTo>
                  <a:pt x="1164" y="1500"/>
                </a:lnTo>
                <a:lnTo>
                  <a:pt x="1160" y="1513"/>
                </a:lnTo>
                <a:lnTo>
                  <a:pt x="1154" y="1525"/>
                </a:lnTo>
                <a:lnTo>
                  <a:pt x="1143" y="1547"/>
                </a:lnTo>
                <a:lnTo>
                  <a:pt x="1129" y="1568"/>
                </a:lnTo>
                <a:lnTo>
                  <a:pt x="1122" y="1578"/>
                </a:lnTo>
                <a:lnTo>
                  <a:pt x="1113" y="1588"/>
                </a:lnTo>
                <a:lnTo>
                  <a:pt x="1105" y="1595"/>
                </a:lnTo>
                <a:lnTo>
                  <a:pt x="1095" y="1604"/>
                </a:lnTo>
                <a:lnTo>
                  <a:pt x="1077" y="1618"/>
                </a:lnTo>
                <a:lnTo>
                  <a:pt x="1055" y="1630"/>
                </a:lnTo>
                <a:lnTo>
                  <a:pt x="1032" y="1640"/>
                </a:lnTo>
                <a:lnTo>
                  <a:pt x="1007" y="1649"/>
                </a:lnTo>
                <a:lnTo>
                  <a:pt x="981" y="1655"/>
                </a:lnTo>
                <a:lnTo>
                  <a:pt x="955" y="1660"/>
                </a:lnTo>
                <a:lnTo>
                  <a:pt x="926" y="1662"/>
                </a:lnTo>
                <a:lnTo>
                  <a:pt x="897" y="1663"/>
                </a:lnTo>
                <a:lnTo>
                  <a:pt x="727" y="1663"/>
                </a:lnTo>
                <a:lnTo>
                  <a:pt x="727" y="1936"/>
                </a:lnTo>
                <a:lnTo>
                  <a:pt x="573" y="1936"/>
                </a:lnTo>
                <a:lnTo>
                  <a:pt x="573" y="1165"/>
                </a:lnTo>
                <a:close/>
                <a:moveTo>
                  <a:pt x="409" y="2966"/>
                </a:moveTo>
                <a:lnTo>
                  <a:pt x="313" y="3120"/>
                </a:lnTo>
                <a:lnTo>
                  <a:pt x="312" y="4563"/>
                </a:lnTo>
                <a:lnTo>
                  <a:pt x="409" y="4563"/>
                </a:lnTo>
                <a:lnTo>
                  <a:pt x="409" y="2966"/>
                </a:lnTo>
                <a:close/>
                <a:moveTo>
                  <a:pt x="748" y="4132"/>
                </a:moveTo>
                <a:lnTo>
                  <a:pt x="944" y="4132"/>
                </a:lnTo>
                <a:lnTo>
                  <a:pt x="944" y="3815"/>
                </a:lnTo>
                <a:lnTo>
                  <a:pt x="748" y="3815"/>
                </a:lnTo>
                <a:lnTo>
                  <a:pt x="748" y="4132"/>
                </a:lnTo>
                <a:close/>
                <a:moveTo>
                  <a:pt x="3366" y="3031"/>
                </a:moveTo>
                <a:lnTo>
                  <a:pt x="3171" y="3031"/>
                </a:lnTo>
                <a:lnTo>
                  <a:pt x="3171" y="3344"/>
                </a:lnTo>
                <a:lnTo>
                  <a:pt x="3366" y="3344"/>
                </a:lnTo>
                <a:lnTo>
                  <a:pt x="3366" y="3031"/>
                </a:lnTo>
                <a:close/>
              </a:path>
            </a:pathLst>
          </a:custGeom>
          <a:solidFill>
            <a:srgbClr val="0C0E0E"/>
          </a:solidFill>
          <a:ln w="9525">
            <a:noFill/>
            <a:round/>
            <a:headEnd/>
            <a:tailEnd/>
          </a:ln>
        </p:spPr>
        <p:txBody>
          <a:bodyPr/>
          <a:lstStyle/>
          <a:p>
            <a:endParaRPr lang="de-DE" dirty="0">
              <a:solidFill>
                <a:schemeClr val="bg1"/>
              </a:solidFill>
              <a:latin typeface="EYInterstate Light" panose="02000506000000020004" pitchFamily="2" charset="0"/>
            </a:endParaRPr>
          </a:p>
        </p:txBody>
      </p:sp>
      <p:sp>
        <p:nvSpPr>
          <p:cNvPr id="418" name="Freeform 121">
            <a:extLst>
              <a:ext uri="{FF2B5EF4-FFF2-40B4-BE49-F238E27FC236}">
                <a16:creationId xmlns:a16="http://schemas.microsoft.com/office/drawing/2014/main" id="{44D53461-F4D9-2B47-9A9E-50BFF2A5C4F3}"/>
              </a:ext>
            </a:extLst>
          </p:cNvPr>
          <p:cNvSpPr>
            <a:spLocks noChangeAspect="1" noEditPoints="1"/>
          </p:cNvSpPr>
          <p:nvPr/>
        </p:nvSpPr>
        <p:spPr bwMode="auto">
          <a:xfrm>
            <a:off x="9889519" y="1655766"/>
            <a:ext cx="782716" cy="717867"/>
          </a:xfrm>
          <a:custGeom>
            <a:avLst/>
            <a:gdLst>
              <a:gd name="T0" fmla="*/ 2147483647 w 5186"/>
              <a:gd name="T1" fmla="*/ 2147483647 h 4763"/>
              <a:gd name="T2" fmla="*/ 2147483647 w 5186"/>
              <a:gd name="T3" fmla="*/ 2147483647 h 4763"/>
              <a:gd name="T4" fmla="*/ 2147483647 w 5186"/>
              <a:gd name="T5" fmla="*/ 2147483647 h 4763"/>
              <a:gd name="T6" fmla="*/ 2147483647 w 5186"/>
              <a:gd name="T7" fmla="*/ 2147483647 h 4763"/>
              <a:gd name="T8" fmla="*/ 2147483647 w 5186"/>
              <a:gd name="T9" fmla="*/ 2147483647 h 4763"/>
              <a:gd name="T10" fmla="*/ 2147483647 w 5186"/>
              <a:gd name="T11" fmla="*/ 2147483647 h 4763"/>
              <a:gd name="T12" fmla="*/ 2147483647 w 5186"/>
              <a:gd name="T13" fmla="*/ 2147483647 h 4763"/>
              <a:gd name="T14" fmla="*/ 2147483647 w 5186"/>
              <a:gd name="T15" fmla="*/ 2147483647 h 4763"/>
              <a:gd name="T16" fmla="*/ 2147483647 w 5186"/>
              <a:gd name="T17" fmla="*/ 2147483647 h 4763"/>
              <a:gd name="T18" fmla="*/ 2147483647 w 5186"/>
              <a:gd name="T19" fmla="*/ 2147483647 h 4763"/>
              <a:gd name="T20" fmla="*/ 2147483647 w 5186"/>
              <a:gd name="T21" fmla="*/ 2147483647 h 4763"/>
              <a:gd name="T22" fmla="*/ 2147483647 w 5186"/>
              <a:gd name="T23" fmla="*/ 2147483647 h 4763"/>
              <a:gd name="T24" fmla="*/ 2147483647 w 5186"/>
              <a:gd name="T25" fmla="*/ 2147483647 h 4763"/>
              <a:gd name="T26" fmla="*/ 2147483647 w 5186"/>
              <a:gd name="T27" fmla="*/ 2147483647 h 4763"/>
              <a:gd name="T28" fmla="*/ 2147483647 w 5186"/>
              <a:gd name="T29" fmla="*/ 2147483647 h 4763"/>
              <a:gd name="T30" fmla="*/ 2147483647 w 5186"/>
              <a:gd name="T31" fmla="*/ 2147483647 h 4763"/>
              <a:gd name="T32" fmla="*/ 2147483647 w 5186"/>
              <a:gd name="T33" fmla="*/ 2147483647 h 4763"/>
              <a:gd name="T34" fmla="*/ 2147483647 w 5186"/>
              <a:gd name="T35" fmla="*/ 2147483647 h 4763"/>
              <a:gd name="T36" fmla="*/ 2147483647 w 5186"/>
              <a:gd name="T37" fmla="*/ 2147483647 h 4763"/>
              <a:gd name="T38" fmla="*/ 2147483647 w 5186"/>
              <a:gd name="T39" fmla="*/ 2147483647 h 4763"/>
              <a:gd name="T40" fmla="*/ 2147483647 w 5186"/>
              <a:gd name="T41" fmla="*/ 2147483647 h 4763"/>
              <a:gd name="T42" fmla="*/ 2147483647 w 5186"/>
              <a:gd name="T43" fmla="*/ 2147483647 h 4763"/>
              <a:gd name="T44" fmla="*/ 2147483647 w 5186"/>
              <a:gd name="T45" fmla="*/ 2147483647 h 4763"/>
              <a:gd name="T46" fmla="*/ 2147483647 w 5186"/>
              <a:gd name="T47" fmla="*/ 2147483647 h 4763"/>
              <a:gd name="T48" fmla="*/ 2147483647 w 5186"/>
              <a:gd name="T49" fmla="*/ 2147483647 h 4763"/>
              <a:gd name="T50" fmla="*/ 2147483647 w 5186"/>
              <a:gd name="T51" fmla="*/ 2147483647 h 4763"/>
              <a:gd name="T52" fmla="*/ 2147483647 w 5186"/>
              <a:gd name="T53" fmla="*/ 2147483647 h 4763"/>
              <a:gd name="T54" fmla="*/ 2147483647 w 5186"/>
              <a:gd name="T55" fmla="*/ 2147483647 h 4763"/>
              <a:gd name="T56" fmla="*/ 2147483647 w 5186"/>
              <a:gd name="T57" fmla="*/ 2147483647 h 4763"/>
              <a:gd name="T58" fmla="*/ 2147483647 w 5186"/>
              <a:gd name="T59" fmla="*/ 2147483647 h 4763"/>
              <a:gd name="T60" fmla="*/ 0 w 5186"/>
              <a:gd name="T61" fmla="*/ 2147483647 h 4763"/>
              <a:gd name="T62" fmla="*/ 2147483647 w 5186"/>
              <a:gd name="T63" fmla="*/ 2147483647 h 4763"/>
              <a:gd name="T64" fmla="*/ 2147483647 w 5186"/>
              <a:gd name="T65" fmla="*/ 2147483647 h 4763"/>
              <a:gd name="T66" fmla="*/ 2147483647 w 5186"/>
              <a:gd name="T67" fmla="*/ 2147483647 h 4763"/>
              <a:gd name="T68" fmla="*/ 2147483647 w 5186"/>
              <a:gd name="T69" fmla="*/ 2147483647 h 4763"/>
              <a:gd name="T70" fmla="*/ 2147483647 w 5186"/>
              <a:gd name="T71" fmla="*/ 2147483647 h 4763"/>
              <a:gd name="T72" fmla="*/ 2147483647 w 5186"/>
              <a:gd name="T73" fmla="*/ 2147483647 h 4763"/>
              <a:gd name="T74" fmla="*/ 2147483647 w 5186"/>
              <a:gd name="T75" fmla="*/ 2147483647 h 4763"/>
              <a:gd name="T76" fmla="*/ 2147483647 w 5186"/>
              <a:gd name="T77" fmla="*/ 2147483647 h 4763"/>
              <a:gd name="T78" fmla="*/ 2147483647 w 5186"/>
              <a:gd name="T79" fmla="*/ 2147483647 h 4763"/>
              <a:gd name="T80" fmla="*/ 2147483647 w 5186"/>
              <a:gd name="T81" fmla="*/ 2147483647 h 4763"/>
              <a:gd name="T82" fmla="*/ 2147483647 w 5186"/>
              <a:gd name="T83" fmla="*/ 2147483647 h 4763"/>
              <a:gd name="T84" fmla="*/ 2147483647 w 5186"/>
              <a:gd name="T85" fmla="*/ 2147483647 h 4763"/>
              <a:gd name="T86" fmla="*/ 2147483647 w 5186"/>
              <a:gd name="T87" fmla="*/ 2147483647 h 4763"/>
              <a:gd name="T88" fmla="*/ 2147483647 w 5186"/>
              <a:gd name="T89" fmla="*/ 2147483647 h 4763"/>
              <a:gd name="T90" fmla="*/ 2147483647 w 5186"/>
              <a:gd name="T91" fmla="*/ 2147483647 h 4763"/>
              <a:gd name="T92" fmla="*/ 2147483647 w 5186"/>
              <a:gd name="T93" fmla="*/ 2147483647 h 4763"/>
              <a:gd name="T94" fmla="*/ 2147483647 w 5186"/>
              <a:gd name="T95" fmla="*/ 2147483647 h 4763"/>
              <a:gd name="T96" fmla="*/ 2147483647 w 5186"/>
              <a:gd name="T97" fmla="*/ 2147483647 h 4763"/>
              <a:gd name="T98" fmla="*/ 2147483647 w 5186"/>
              <a:gd name="T99" fmla="*/ 2147483647 h 476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186"/>
              <a:gd name="T151" fmla="*/ 0 h 4763"/>
              <a:gd name="T152" fmla="*/ 5186 w 5186"/>
              <a:gd name="T153" fmla="*/ 4763 h 476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186" h="4763">
                <a:moveTo>
                  <a:pt x="2691" y="1494"/>
                </a:moveTo>
                <a:lnTo>
                  <a:pt x="2691" y="1815"/>
                </a:lnTo>
                <a:lnTo>
                  <a:pt x="2485" y="1815"/>
                </a:lnTo>
                <a:lnTo>
                  <a:pt x="2485" y="1494"/>
                </a:lnTo>
                <a:lnTo>
                  <a:pt x="2691" y="1494"/>
                </a:lnTo>
                <a:close/>
                <a:moveTo>
                  <a:pt x="2616" y="143"/>
                </a:moveTo>
                <a:lnTo>
                  <a:pt x="2616" y="528"/>
                </a:lnTo>
                <a:lnTo>
                  <a:pt x="3126" y="311"/>
                </a:lnTo>
                <a:lnTo>
                  <a:pt x="2616" y="143"/>
                </a:lnTo>
                <a:close/>
                <a:moveTo>
                  <a:pt x="753" y="3602"/>
                </a:moveTo>
                <a:lnTo>
                  <a:pt x="547" y="3602"/>
                </a:lnTo>
                <a:lnTo>
                  <a:pt x="547" y="3912"/>
                </a:lnTo>
                <a:lnTo>
                  <a:pt x="753" y="3912"/>
                </a:lnTo>
                <a:lnTo>
                  <a:pt x="753" y="3602"/>
                </a:lnTo>
                <a:close/>
                <a:moveTo>
                  <a:pt x="753" y="3076"/>
                </a:moveTo>
                <a:lnTo>
                  <a:pt x="547" y="3076"/>
                </a:lnTo>
                <a:lnTo>
                  <a:pt x="547" y="3396"/>
                </a:lnTo>
                <a:lnTo>
                  <a:pt x="753" y="3396"/>
                </a:lnTo>
                <a:lnTo>
                  <a:pt x="753" y="3076"/>
                </a:lnTo>
                <a:close/>
                <a:moveTo>
                  <a:pt x="753" y="2548"/>
                </a:moveTo>
                <a:lnTo>
                  <a:pt x="547" y="2548"/>
                </a:lnTo>
                <a:lnTo>
                  <a:pt x="547" y="2869"/>
                </a:lnTo>
                <a:lnTo>
                  <a:pt x="753" y="2869"/>
                </a:lnTo>
                <a:lnTo>
                  <a:pt x="753" y="2548"/>
                </a:lnTo>
                <a:close/>
                <a:moveTo>
                  <a:pt x="753" y="2022"/>
                </a:moveTo>
                <a:lnTo>
                  <a:pt x="547" y="2022"/>
                </a:lnTo>
                <a:lnTo>
                  <a:pt x="547" y="2342"/>
                </a:lnTo>
                <a:lnTo>
                  <a:pt x="753" y="2342"/>
                </a:lnTo>
                <a:lnTo>
                  <a:pt x="753" y="2022"/>
                </a:lnTo>
                <a:close/>
                <a:moveTo>
                  <a:pt x="1218" y="3602"/>
                </a:moveTo>
                <a:lnTo>
                  <a:pt x="1011" y="3602"/>
                </a:lnTo>
                <a:lnTo>
                  <a:pt x="1011" y="3912"/>
                </a:lnTo>
                <a:lnTo>
                  <a:pt x="1218" y="3912"/>
                </a:lnTo>
                <a:lnTo>
                  <a:pt x="1218" y="3602"/>
                </a:lnTo>
                <a:close/>
                <a:moveTo>
                  <a:pt x="1218" y="3076"/>
                </a:moveTo>
                <a:lnTo>
                  <a:pt x="1011" y="3076"/>
                </a:lnTo>
                <a:lnTo>
                  <a:pt x="1011" y="3396"/>
                </a:lnTo>
                <a:lnTo>
                  <a:pt x="1218" y="3396"/>
                </a:lnTo>
                <a:lnTo>
                  <a:pt x="1218" y="3076"/>
                </a:lnTo>
                <a:close/>
                <a:moveTo>
                  <a:pt x="1218" y="2548"/>
                </a:moveTo>
                <a:lnTo>
                  <a:pt x="1011" y="2548"/>
                </a:lnTo>
                <a:lnTo>
                  <a:pt x="1011" y="2869"/>
                </a:lnTo>
                <a:lnTo>
                  <a:pt x="1218" y="2869"/>
                </a:lnTo>
                <a:lnTo>
                  <a:pt x="1218" y="2548"/>
                </a:lnTo>
                <a:close/>
                <a:moveTo>
                  <a:pt x="1218" y="2022"/>
                </a:moveTo>
                <a:lnTo>
                  <a:pt x="1011" y="2022"/>
                </a:lnTo>
                <a:lnTo>
                  <a:pt x="1011" y="2342"/>
                </a:lnTo>
                <a:lnTo>
                  <a:pt x="1218" y="2342"/>
                </a:lnTo>
                <a:lnTo>
                  <a:pt x="1218" y="2022"/>
                </a:lnTo>
                <a:close/>
                <a:moveTo>
                  <a:pt x="4159" y="3602"/>
                </a:moveTo>
                <a:lnTo>
                  <a:pt x="3953" y="3602"/>
                </a:lnTo>
                <a:lnTo>
                  <a:pt x="3953" y="3912"/>
                </a:lnTo>
                <a:lnTo>
                  <a:pt x="4159" y="3912"/>
                </a:lnTo>
                <a:lnTo>
                  <a:pt x="4159" y="3602"/>
                </a:lnTo>
                <a:close/>
                <a:moveTo>
                  <a:pt x="4159" y="3076"/>
                </a:moveTo>
                <a:lnTo>
                  <a:pt x="3953" y="3076"/>
                </a:lnTo>
                <a:lnTo>
                  <a:pt x="3953" y="3396"/>
                </a:lnTo>
                <a:lnTo>
                  <a:pt x="4159" y="3396"/>
                </a:lnTo>
                <a:lnTo>
                  <a:pt x="4159" y="3076"/>
                </a:lnTo>
                <a:close/>
                <a:moveTo>
                  <a:pt x="4159" y="2548"/>
                </a:moveTo>
                <a:lnTo>
                  <a:pt x="3953" y="2548"/>
                </a:lnTo>
                <a:lnTo>
                  <a:pt x="3953" y="2869"/>
                </a:lnTo>
                <a:lnTo>
                  <a:pt x="4159" y="2869"/>
                </a:lnTo>
                <a:lnTo>
                  <a:pt x="4159" y="2548"/>
                </a:lnTo>
                <a:close/>
                <a:moveTo>
                  <a:pt x="4159" y="2022"/>
                </a:moveTo>
                <a:lnTo>
                  <a:pt x="3953" y="2022"/>
                </a:lnTo>
                <a:lnTo>
                  <a:pt x="3953" y="2342"/>
                </a:lnTo>
                <a:lnTo>
                  <a:pt x="4159" y="2342"/>
                </a:lnTo>
                <a:lnTo>
                  <a:pt x="4159" y="2022"/>
                </a:lnTo>
                <a:close/>
                <a:moveTo>
                  <a:pt x="4624" y="3602"/>
                </a:moveTo>
                <a:lnTo>
                  <a:pt x="4417" y="3602"/>
                </a:lnTo>
                <a:lnTo>
                  <a:pt x="4417" y="3912"/>
                </a:lnTo>
                <a:lnTo>
                  <a:pt x="4624" y="3912"/>
                </a:lnTo>
                <a:lnTo>
                  <a:pt x="4624" y="3602"/>
                </a:lnTo>
                <a:close/>
                <a:moveTo>
                  <a:pt x="4624" y="3076"/>
                </a:moveTo>
                <a:lnTo>
                  <a:pt x="4417" y="3076"/>
                </a:lnTo>
                <a:lnTo>
                  <a:pt x="4417" y="3396"/>
                </a:lnTo>
                <a:lnTo>
                  <a:pt x="4624" y="3396"/>
                </a:lnTo>
                <a:lnTo>
                  <a:pt x="4624" y="3076"/>
                </a:lnTo>
                <a:close/>
                <a:moveTo>
                  <a:pt x="4624" y="2548"/>
                </a:moveTo>
                <a:lnTo>
                  <a:pt x="4417" y="2548"/>
                </a:lnTo>
                <a:lnTo>
                  <a:pt x="4417" y="2869"/>
                </a:lnTo>
                <a:lnTo>
                  <a:pt x="4624" y="2869"/>
                </a:lnTo>
                <a:lnTo>
                  <a:pt x="4624" y="2548"/>
                </a:lnTo>
                <a:close/>
                <a:moveTo>
                  <a:pt x="4624" y="2022"/>
                </a:moveTo>
                <a:lnTo>
                  <a:pt x="4417" y="2022"/>
                </a:lnTo>
                <a:lnTo>
                  <a:pt x="4417" y="2342"/>
                </a:lnTo>
                <a:lnTo>
                  <a:pt x="4624" y="2342"/>
                </a:lnTo>
                <a:lnTo>
                  <a:pt x="4624" y="2022"/>
                </a:lnTo>
                <a:close/>
                <a:moveTo>
                  <a:pt x="4936" y="1618"/>
                </a:moveTo>
                <a:lnTo>
                  <a:pt x="4936" y="3574"/>
                </a:lnTo>
                <a:lnTo>
                  <a:pt x="5101" y="3821"/>
                </a:lnTo>
                <a:lnTo>
                  <a:pt x="5101" y="4557"/>
                </a:lnTo>
                <a:lnTo>
                  <a:pt x="3635" y="4557"/>
                </a:lnTo>
                <a:lnTo>
                  <a:pt x="3635" y="1109"/>
                </a:lnTo>
                <a:lnTo>
                  <a:pt x="1540" y="1109"/>
                </a:lnTo>
                <a:lnTo>
                  <a:pt x="1540" y="4557"/>
                </a:lnTo>
                <a:lnTo>
                  <a:pt x="75" y="4557"/>
                </a:lnTo>
                <a:lnTo>
                  <a:pt x="75" y="3821"/>
                </a:lnTo>
                <a:lnTo>
                  <a:pt x="240" y="3574"/>
                </a:lnTo>
                <a:lnTo>
                  <a:pt x="240" y="1618"/>
                </a:lnTo>
                <a:lnTo>
                  <a:pt x="1334" y="1618"/>
                </a:lnTo>
                <a:lnTo>
                  <a:pt x="1334" y="903"/>
                </a:lnTo>
                <a:lnTo>
                  <a:pt x="2513" y="903"/>
                </a:lnTo>
                <a:lnTo>
                  <a:pt x="2513" y="0"/>
                </a:lnTo>
                <a:lnTo>
                  <a:pt x="3417" y="299"/>
                </a:lnTo>
                <a:lnTo>
                  <a:pt x="2616" y="640"/>
                </a:lnTo>
                <a:lnTo>
                  <a:pt x="2616" y="903"/>
                </a:lnTo>
                <a:lnTo>
                  <a:pt x="3842" y="903"/>
                </a:lnTo>
                <a:lnTo>
                  <a:pt x="3842" y="1618"/>
                </a:lnTo>
                <a:lnTo>
                  <a:pt x="4936" y="1618"/>
                </a:lnTo>
                <a:close/>
                <a:moveTo>
                  <a:pt x="2392" y="4660"/>
                </a:moveTo>
                <a:lnTo>
                  <a:pt x="2585" y="4660"/>
                </a:lnTo>
                <a:lnTo>
                  <a:pt x="2585" y="4292"/>
                </a:lnTo>
                <a:lnTo>
                  <a:pt x="2392" y="4292"/>
                </a:lnTo>
                <a:lnTo>
                  <a:pt x="2392" y="4660"/>
                </a:lnTo>
                <a:close/>
                <a:moveTo>
                  <a:pt x="2688" y="4660"/>
                </a:moveTo>
                <a:lnTo>
                  <a:pt x="2883" y="4660"/>
                </a:lnTo>
                <a:lnTo>
                  <a:pt x="2883" y="4292"/>
                </a:lnTo>
                <a:lnTo>
                  <a:pt x="2688" y="4292"/>
                </a:lnTo>
                <a:lnTo>
                  <a:pt x="2688" y="4660"/>
                </a:lnTo>
                <a:close/>
                <a:moveTo>
                  <a:pt x="5186" y="4763"/>
                </a:moveTo>
                <a:lnTo>
                  <a:pt x="0" y="4763"/>
                </a:lnTo>
                <a:lnTo>
                  <a:pt x="0" y="4660"/>
                </a:lnTo>
                <a:lnTo>
                  <a:pt x="2289" y="4660"/>
                </a:lnTo>
                <a:lnTo>
                  <a:pt x="2289" y="4189"/>
                </a:lnTo>
                <a:lnTo>
                  <a:pt x="2986" y="4189"/>
                </a:lnTo>
                <a:lnTo>
                  <a:pt x="2986" y="4660"/>
                </a:lnTo>
                <a:lnTo>
                  <a:pt x="5186" y="4660"/>
                </a:lnTo>
                <a:lnTo>
                  <a:pt x="5186" y="4763"/>
                </a:lnTo>
                <a:close/>
                <a:moveTo>
                  <a:pt x="2227" y="1494"/>
                </a:moveTo>
                <a:lnTo>
                  <a:pt x="2227" y="1815"/>
                </a:lnTo>
                <a:lnTo>
                  <a:pt x="2020" y="1815"/>
                </a:lnTo>
                <a:lnTo>
                  <a:pt x="2020" y="1494"/>
                </a:lnTo>
                <a:lnTo>
                  <a:pt x="2227" y="1494"/>
                </a:lnTo>
                <a:close/>
                <a:moveTo>
                  <a:pt x="3155" y="1494"/>
                </a:moveTo>
                <a:lnTo>
                  <a:pt x="3155" y="1815"/>
                </a:lnTo>
                <a:lnTo>
                  <a:pt x="2949" y="1815"/>
                </a:lnTo>
                <a:lnTo>
                  <a:pt x="2949" y="1494"/>
                </a:lnTo>
                <a:lnTo>
                  <a:pt x="3155" y="1494"/>
                </a:lnTo>
                <a:close/>
                <a:moveTo>
                  <a:pt x="3155" y="2022"/>
                </a:moveTo>
                <a:lnTo>
                  <a:pt x="3155" y="2342"/>
                </a:lnTo>
                <a:lnTo>
                  <a:pt x="2949" y="2342"/>
                </a:lnTo>
                <a:lnTo>
                  <a:pt x="2949" y="2022"/>
                </a:lnTo>
                <a:lnTo>
                  <a:pt x="3155" y="2022"/>
                </a:lnTo>
                <a:close/>
                <a:moveTo>
                  <a:pt x="3155" y="2548"/>
                </a:moveTo>
                <a:lnTo>
                  <a:pt x="3155" y="2869"/>
                </a:lnTo>
                <a:lnTo>
                  <a:pt x="2949" y="2869"/>
                </a:lnTo>
                <a:lnTo>
                  <a:pt x="2949" y="2548"/>
                </a:lnTo>
                <a:lnTo>
                  <a:pt x="3155" y="2548"/>
                </a:lnTo>
                <a:close/>
                <a:moveTo>
                  <a:pt x="3155" y="3076"/>
                </a:moveTo>
                <a:lnTo>
                  <a:pt x="3155" y="3396"/>
                </a:lnTo>
                <a:lnTo>
                  <a:pt x="2949" y="3396"/>
                </a:lnTo>
                <a:lnTo>
                  <a:pt x="2949" y="3076"/>
                </a:lnTo>
                <a:lnTo>
                  <a:pt x="3155" y="3076"/>
                </a:lnTo>
                <a:close/>
                <a:moveTo>
                  <a:pt x="3155" y="3602"/>
                </a:moveTo>
                <a:lnTo>
                  <a:pt x="3155" y="3912"/>
                </a:lnTo>
                <a:lnTo>
                  <a:pt x="2949" y="3912"/>
                </a:lnTo>
                <a:lnTo>
                  <a:pt x="2949" y="3602"/>
                </a:lnTo>
                <a:lnTo>
                  <a:pt x="3155" y="3602"/>
                </a:lnTo>
                <a:close/>
                <a:moveTo>
                  <a:pt x="2227" y="3602"/>
                </a:moveTo>
                <a:lnTo>
                  <a:pt x="2227" y="3912"/>
                </a:lnTo>
                <a:lnTo>
                  <a:pt x="2020" y="3912"/>
                </a:lnTo>
                <a:lnTo>
                  <a:pt x="2020" y="3602"/>
                </a:lnTo>
                <a:lnTo>
                  <a:pt x="2227" y="3602"/>
                </a:lnTo>
                <a:close/>
                <a:moveTo>
                  <a:pt x="2227" y="3076"/>
                </a:moveTo>
                <a:lnTo>
                  <a:pt x="2227" y="3396"/>
                </a:lnTo>
                <a:lnTo>
                  <a:pt x="2020" y="3396"/>
                </a:lnTo>
                <a:lnTo>
                  <a:pt x="2020" y="3076"/>
                </a:lnTo>
                <a:lnTo>
                  <a:pt x="2227" y="3076"/>
                </a:lnTo>
                <a:close/>
                <a:moveTo>
                  <a:pt x="2227" y="2548"/>
                </a:moveTo>
                <a:lnTo>
                  <a:pt x="2227" y="2869"/>
                </a:lnTo>
                <a:lnTo>
                  <a:pt x="2020" y="2869"/>
                </a:lnTo>
                <a:lnTo>
                  <a:pt x="2020" y="2548"/>
                </a:lnTo>
                <a:lnTo>
                  <a:pt x="2227" y="2548"/>
                </a:lnTo>
                <a:close/>
                <a:moveTo>
                  <a:pt x="2227" y="2022"/>
                </a:moveTo>
                <a:lnTo>
                  <a:pt x="2227" y="2342"/>
                </a:lnTo>
                <a:lnTo>
                  <a:pt x="2020" y="2342"/>
                </a:lnTo>
                <a:lnTo>
                  <a:pt x="2020" y="2022"/>
                </a:lnTo>
                <a:lnTo>
                  <a:pt x="2227" y="2022"/>
                </a:lnTo>
                <a:close/>
                <a:moveTo>
                  <a:pt x="2691" y="3602"/>
                </a:moveTo>
                <a:lnTo>
                  <a:pt x="2691" y="3912"/>
                </a:lnTo>
                <a:lnTo>
                  <a:pt x="2485" y="3912"/>
                </a:lnTo>
                <a:lnTo>
                  <a:pt x="2485" y="3602"/>
                </a:lnTo>
                <a:lnTo>
                  <a:pt x="2691" y="3602"/>
                </a:lnTo>
                <a:close/>
                <a:moveTo>
                  <a:pt x="2691" y="3076"/>
                </a:moveTo>
                <a:lnTo>
                  <a:pt x="2691" y="3396"/>
                </a:lnTo>
                <a:lnTo>
                  <a:pt x="2485" y="3396"/>
                </a:lnTo>
                <a:lnTo>
                  <a:pt x="2485" y="3076"/>
                </a:lnTo>
                <a:lnTo>
                  <a:pt x="2691" y="3076"/>
                </a:lnTo>
                <a:close/>
                <a:moveTo>
                  <a:pt x="2691" y="2548"/>
                </a:moveTo>
                <a:lnTo>
                  <a:pt x="2691" y="2869"/>
                </a:lnTo>
                <a:lnTo>
                  <a:pt x="2485" y="2869"/>
                </a:lnTo>
                <a:lnTo>
                  <a:pt x="2485" y="2548"/>
                </a:lnTo>
                <a:lnTo>
                  <a:pt x="2691" y="2548"/>
                </a:lnTo>
                <a:close/>
                <a:moveTo>
                  <a:pt x="2691" y="2022"/>
                </a:moveTo>
                <a:lnTo>
                  <a:pt x="2691" y="2342"/>
                </a:lnTo>
                <a:lnTo>
                  <a:pt x="2485" y="2342"/>
                </a:lnTo>
                <a:lnTo>
                  <a:pt x="2485" y="2022"/>
                </a:lnTo>
                <a:lnTo>
                  <a:pt x="2691" y="2022"/>
                </a:lnTo>
                <a:close/>
              </a:path>
            </a:pathLst>
          </a:custGeom>
          <a:solidFill>
            <a:srgbClr val="000000"/>
          </a:solidFill>
          <a:ln w="9525">
            <a:noFill/>
            <a:round/>
            <a:headEnd/>
            <a:tailEnd/>
          </a:ln>
        </p:spPr>
        <p:txBody>
          <a:bodyPr/>
          <a:lstStyle/>
          <a:p>
            <a:endParaRPr lang="de-DE" dirty="0">
              <a:solidFill>
                <a:schemeClr val="bg1"/>
              </a:solidFill>
              <a:latin typeface="EYInterstate Light" panose="02000506000000020004" pitchFamily="2" charset="0"/>
            </a:endParaRPr>
          </a:p>
        </p:txBody>
      </p:sp>
      <p:sp>
        <p:nvSpPr>
          <p:cNvPr id="415" name="Freeform 113">
            <a:extLst>
              <a:ext uri="{FF2B5EF4-FFF2-40B4-BE49-F238E27FC236}">
                <a16:creationId xmlns:a16="http://schemas.microsoft.com/office/drawing/2014/main" id="{16479572-CAA7-D346-92C4-866EC2001136}"/>
              </a:ext>
            </a:extLst>
          </p:cNvPr>
          <p:cNvSpPr>
            <a:spLocks noChangeAspect="1" noEditPoints="1"/>
          </p:cNvSpPr>
          <p:nvPr/>
        </p:nvSpPr>
        <p:spPr bwMode="auto">
          <a:xfrm>
            <a:off x="8471202" y="3423812"/>
            <a:ext cx="714851" cy="717867"/>
          </a:xfrm>
          <a:custGeom>
            <a:avLst/>
            <a:gdLst>
              <a:gd name="T0" fmla="*/ 2147483647 w 4740"/>
              <a:gd name="T1" fmla="*/ 2147483647 h 4763"/>
              <a:gd name="T2" fmla="*/ 2147483647 w 4740"/>
              <a:gd name="T3" fmla="*/ 2147483647 h 4763"/>
              <a:gd name="T4" fmla="*/ 2147483647 w 4740"/>
              <a:gd name="T5" fmla="*/ 2147483647 h 4763"/>
              <a:gd name="T6" fmla="*/ 2147483647 w 4740"/>
              <a:gd name="T7" fmla="*/ 2147483647 h 4763"/>
              <a:gd name="T8" fmla="*/ 2147483647 w 4740"/>
              <a:gd name="T9" fmla="*/ 2147483647 h 4763"/>
              <a:gd name="T10" fmla="*/ 2147483647 w 4740"/>
              <a:gd name="T11" fmla="*/ 2147483647 h 4763"/>
              <a:gd name="T12" fmla="*/ 2147483647 w 4740"/>
              <a:gd name="T13" fmla="*/ 2147483647 h 4763"/>
              <a:gd name="T14" fmla="*/ 2147483647 w 4740"/>
              <a:gd name="T15" fmla="*/ 2147483647 h 4763"/>
              <a:gd name="T16" fmla="*/ 2147483647 w 4740"/>
              <a:gd name="T17" fmla="*/ 2147483647 h 4763"/>
              <a:gd name="T18" fmla="*/ 2147483647 w 4740"/>
              <a:gd name="T19" fmla="*/ 2147483647 h 4763"/>
              <a:gd name="T20" fmla="*/ 2147483647 w 4740"/>
              <a:gd name="T21" fmla="*/ 2147483647 h 4763"/>
              <a:gd name="T22" fmla="*/ 2147483647 w 4740"/>
              <a:gd name="T23" fmla="*/ 2147483647 h 4763"/>
              <a:gd name="T24" fmla="*/ 2147483647 w 4740"/>
              <a:gd name="T25" fmla="*/ 2147483647 h 4763"/>
              <a:gd name="T26" fmla="*/ 2147483647 w 4740"/>
              <a:gd name="T27" fmla="*/ 2147483647 h 4763"/>
              <a:gd name="T28" fmla="*/ 2147483647 w 4740"/>
              <a:gd name="T29" fmla="*/ 2147483647 h 4763"/>
              <a:gd name="T30" fmla="*/ 2147483647 w 4740"/>
              <a:gd name="T31" fmla="*/ 2147483647 h 4763"/>
              <a:gd name="T32" fmla="*/ 2147483647 w 4740"/>
              <a:gd name="T33" fmla="*/ 2147483647 h 4763"/>
              <a:gd name="T34" fmla="*/ 2147483647 w 4740"/>
              <a:gd name="T35" fmla="*/ 2147483647 h 4763"/>
              <a:gd name="T36" fmla="*/ 2147483647 w 4740"/>
              <a:gd name="T37" fmla="*/ 2147483647 h 4763"/>
              <a:gd name="T38" fmla="*/ 2147483647 w 4740"/>
              <a:gd name="T39" fmla="*/ 2147483647 h 4763"/>
              <a:gd name="T40" fmla="*/ 2147483647 w 4740"/>
              <a:gd name="T41" fmla="*/ 2147483647 h 4763"/>
              <a:gd name="T42" fmla="*/ 2147483647 w 4740"/>
              <a:gd name="T43" fmla="*/ 2147483647 h 4763"/>
              <a:gd name="T44" fmla="*/ 2147483647 w 4740"/>
              <a:gd name="T45" fmla="*/ 2147483647 h 4763"/>
              <a:gd name="T46" fmla="*/ 2147483647 w 4740"/>
              <a:gd name="T47" fmla="*/ 2147483647 h 4763"/>
              <a:gd name="T48" fmla="*/ 2147483647 w 4740"/>
              <a:gd name="T49" fmla="*/ 2147483647 h 4763"/>
              <a:gd name="T50" fmla="*/ 2147483647 w 4740"/>
              <a:gd name="T51" fmla="*/ 2147483647 h 4763"/>
              <a:gd name="T52" fmla="*/ 2147483647 w 4740"/>
              <a:gd name="T53" fmla="*/ 2147483647 h 4763"/>
              <a:gd name="T54" fmla="*/ 2147483647 w 4740"/>
              <a:gd name="T55" fmla="*/ 2147483647 h 4763"/>
              <a:gd name="T56" fmla="*/ 2147483647 w 4740"/>
              <a:gd name="T57" fmla="*/ 2147483647 h 4763"/>
              <a:gd name="T58" fmla="*/ 2147483647 w 4740"/>
              <a:gd name="T59" fmla="*/ 2147483647 h 4763"/>
              <a:gd name="T60" fmla="*/ 2147483647 w 4740"/>
              <a:gd name="T61" fmla="*/ 2147483647 h 4763"/>
              <a:gd name="T62" fmla="*/ 2147483647 w 4740"/>
              <a:gd name="T63" fmla="*/ 2147483647 h 4763"/>
              <a:gd name="T64" fmla="*/ 2147483647 w 4740"/>
              <a:gd name="T65" fmla="*/ 2147483647 h 4763"/>
              <a:gd name="T66" fmla="*/ 2147483647 w 4740"/>
              <a:gd name="T67" fmla="*/ 2147483647 h 4763"/>
              <a:gd name="T68" fmla="*/ 2147483647 w 4740"/>
              <a:gd name="T69" fmla="*/ 2147483647 h 4763"/>
              <a:gd name="T70" fmla="*/ 2147483647 w 4740"/>
              <a:gd name="T71" fmla="*/ 2147483647 h 4763"/>
              <a:gd name="T72" fmla="*/ 2147483647 w 4740"/>
              <a:gd name="T73" fmla="*/ 2147483647 h 4763"/>
              <a:gd name="T74" fmla="*/ 2147483647 w 4740"/>
              <a:gd name="T75" fmla="*/ 2147483647 h 4763"/>
              <a:gd name="T76" fmla="*/ 2147483647 w 4740"/>
              <a:gd name="T77" fmla="*/ 2147483647 h 4763"/>
              <a:gd name="T78" fmla="*/ 2147483647 w 4740"/>
              <a:gd name="T79" fmla="*/ 2147483647 h 4763"/>
              <a:gd name="T80" fmla="*/ 2147483647 w 4740"/>
              <a:gd name="T81" fmla="*/ 2147483647 h 4763"/>
              <a:gd name="T82" fmla="*/ 2147483647 w 4740"/>
              <a:gd name="T83" fmla="*/ 2147483647 h 4763"/>
              <a:gd name="T84" fmla="*/ 2147483647 w 4740"/>
              <a:gd name="T85" fmla="*/ 2147483647 h 4763"/>
              <a:gd name="T86" fmla="*/ 2147483647 w 4740"/>
              <a:gd name="T87" fmla="*/ 2147483647 h 4763"/>
              <a:gd name="T88" fmla="*/ 2147483647 w 4740"/>
              <a:gd name="T89" fmla="*/ 2147483647 h 4763"/>
              <a:gd name="T90" fmla="*/ 2147483647 w 4740"/>
              <a:gd name="T91" fmla="*/ 2147483647 h 4763"/>
              <a:gd name="T92" fmla="*/ 2147483647 w 4740"/>
              <a:gd name="T93" fmla="*/ 2147483647 h 4763"/>
              <a:gd name="T94" fmla="*/ 2147483647 w 4740"/>
              <a:gd name="T95" fmla="*/ 2147483647 h 4763"/>
              <a:gd name="T96" fmla="*/ 2147483647 w 4740"/>
              <a:gd name="T97" fmla="*/ 2147483647 h 4763"/>
              <a:gd name="T98" fmla="*/ 2147483647 w 4740"/>
              <a:gd name="T99" fmla="*/ 2147483647 h 4763"/>
              <a:gd name="T100" fmla="*/ 2147483647 w 4740"/>
              <a:gd name="T101" fmla="*/ 2147483647 h 4763"/>
              <a:gd name="T102" fmla="*/ 2147483647 w 4740"/>
              <a:gd name="T103" fmla="*/ 2147483647 h 4763"/>
              <a:gd name="T104" fmla="*/ 2147483647 w 4740"/>
              <a:gd name="T105" fmla="*/ 2147483647 h 4763"/>
              <a:gd name="T106" fmla="*/ 2147483647 w 4740"/>
              <a:gd name="T107" fmla="*/ 2147483647 h 4763"/>
              <a:gd name="T108" fmla="*/ 2147483647 w 4740"/>
              <a:gd name="T109" fmla="*/ 2147483647 h 4763"/>
              <a:gd name="T110" fmla="*/ 2147483647 w 4740"/>
              <a:gd name="T111" fmla="*/ 2147483647 h 4763"/>
              <a:gd name="T112" fmla="*/ 2147483647 w 4740"/>
              <a:gd name="T113" fmla="*/ 2147483647 h 4763"/>
              <a:gd name="T114" fmla="*/ 2147483647 w 4740"/>
              <a:gd name="T115" fmla="*/ 2147483647 h 4763"/>
              <a:gd name="T116" fmla="*/ 2147483647 w 4740"/>
              <a:gd name="T117" fmla="*/ 2147483647 h 4763"/>
              <a:gd name="T118" fmla="*/ 2147483647 w 4740"/>
              <a:gd name="T119" fmla="*/ 2147483647 h 4763"/>
              <a:gd name="T120" fmla="*/ 2147483647 w 4740"/>
              <a:gd name="T121" fmla="*/ 2147483647 h 4763"/>
              <a:gd name="T122" fmla="*/ 2147483647 w 4740"/>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40"/>
              <a:gd name="T187" fmla="*/ 0 h 4763"/>
              <a:gd name="T188" fmla="*/ 4740 w 4740"/>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40" h="4763">
                <a:moveTo>
                  <a:pt x="4740" y="4763"/>
                </a:moveTo>
                <a:lnTo>
                  <a:pt x="0" y="4763"/>
                </a:lnTo>
                <a:lnTo>
                  <a:pt x="0" y="4670"/>
                </a:lnTo>
                <a:lnTo>
                  <a:pt x="4740" y="4670"/>
                </a:lnTo>
                <a:lnTo>
                  <a:pt x="4740" y="4763"/>
                </a:lnTo>
                <a:close/>
                <a:moveTo>
                  <a:pt x="1168" y="1312"/>
                </a:moveTo>
                <a:lnTo>
                  <a:pt x="243" y="1312"/>
                </a:lnTo>
                <a:lnTo>
                  <a:pt x="243" y="920"/>
                </a:lnTo>
                <a:lnTo>
                  <a:pt x="2360" y="0"/>
                </a:lnTo>
                <a:lnTo>
                  <a:pt x="4493" y="920"/>
                </a:lnTo>
                <a:lnTo>
                  <a:pt x="4493" y="1312"/>
                </a:lnTo>
                <a:lnTo>
                  <a:pt x="3571" y="1312"/>
                </a:lnTo>
                <a:lnTo>
                  <a:pt x="3571" y="1126"/>
                </a:lnTo>
                <a:lnTo>
                  <a:pt x="4308" y="1126"/>
                </a:lnTo>
                <a:lnTo>
                  <a:pt x="4308" y="1041"/>
                </a:lnTo>
                <a:lnTo>
                  <a:pt x="2360" y="203"/>
                </a:lnTo>
                <a:lnTo>
                  <a:pt x="429" y="1041"/>
                </a:lnTo>
                <a:lnTo>
                  <a:pt x="429" y="1126"/>
                </a:lnTo>
                <a:lnTo>
                  <a:pt x="1168" y="1126"/>
                </a:lnTo>
                <a:lnTo>
                  <a:pt x="1168" y="1312"/>
                </a:lnTo>
                <a:close/>
                <a:moveTo>
                  <a:pt x="3571" y="1510"/>
                </a:moveTo>
                <a:lnTo>
                  <a:pt x="4480" y="1510"/>
                </a:lnTo>
                <a:lnTo>
                  <a:pt x="4480" y="3731"/>
                </a:lnTo>
                <a:lnTo>
                  <a:pt x="4629" y="3954"/>
                </a:lnTo>
                <a:lnTo>
                  <a:pt x="4629" y="4573"/>
                </a:lnTo>
                <a:lnTo>
                  <a:pt x="4536" y="4573"/>
                </a:lnTo>
                <a:lnTo>
                  <a:pt x="4536" y="3983"/>
                </a:lnTo>
                <a:lnTo>
                  <a:pt x="4388" y="3760"/>
                </a:lnTo>
                <a:lnTo>
                  <a:pt x="4388" y="1603"/>
                </a:lnTo>
                <a:lnTo>
                  <a:pt x="3571" y="1603"/>
                </a:lnTo>
                <a:lnTo>
                  <a:pt x="3571" y="1510"/>
                </a:lnTo>
                <a:close/>
                <a:moveTo>
                  <a:pt x="111" y="4573"/>
                </a:moveTo>
                <a:lnTo>
                  <a:pt x="111" y="3954"/>
                </a:lnTo>
                <a:lnTo>
                  <a:pt x="260" y="3731"/>
                </a:lnTo>
                <a:lnTo>
                  <a:pt x="260" y="1510"/>
                </a:lnTo>
                <a:lnTo>
                  <a:pt x="1168" y="1510"/>
                </a:lnTo>
                <a:lnTo>
                  <a:pt x="1168" y="1603"/>
                </a:lnTo>
                <a:lnTo>
                  <a:pt x="352" y="1603"/>
                </a:lnTo>
                <a:lnTo>
                  <a:pt x="352" y="3760"/>
                </a:lnTo>
                <a:lnTo>
                  <a:pt x="204" y="3983"/>
                </a:lnTo>
                <a:lnTo>
                  <a:pt x="204" y="4573"/>
                </a:lnTo>
                <a:lnTo>
                  <a:pt x="111" y="4573"/>
                </a:lnTo>
                <a:close/>
                <a:moveTo>
                  <a:pt x="1353" y="4573"/>
                </a:moveTo>
                <a:lnTo>
                  <a:pt x="1353" y="965"/>
                </a:lnTo>
                <a:lnTo>
                  <a:pt x="3386" y="965"/>
                </a:lnTo>
                <a:lnTo>
                  <a:pt x="3386" y="4573"/>
                </a:lnTo>
                <a:lnTo>
                  <a:pt x="2683" y="4573"/>
                </a:lnTo>
                <a:lnTo>
                  <a:pt x="2683" y="4219"/>
                </a:lnTo>
                <a:lnTo>
                  <a:pt x="2056" y="4219"/>
                </a:lnTo>
                <a:lnTo>
                  <a:pt x="2056" y="4573"/>
                </a:lnTo>
                <a:lnTo>
                  <a:pt x="1353" y="4573"/>
                </a:lnTo>
                <a:close/>
                <a:moveTo>
                  <a:pt x="2590" y="4573"/>
                </a:moveTo>
                <a:lnTo>
                  <a:pt x="2416" y="4573"/>
                </a:lnTo>
                <a:lnTo>
                  <a:pt x="2416" y="4312"/>
                </a:lnTo>
                <a:lnTo>
                  <a:pt x="2590" y="4312"/>
                </a:lnTo>
                <a:lnTo>
                  <a:pt x="2590" y="4573"/>
                </a:lnTo>
                <a:close/>
                <a:moveTo>
                  <a:pt x="2324" y="4573"/>
                </a:moveTo>
                <a:lnTo>
                  <a:pt x="2149" y="4573"/>
                </a:lnTo>
                <a:lnTo>
                  <a:pt x="2149" y="4312"/>
                </a:lnTo>
                <a:lnTo>
                  <a:pt x="2324" y="4312"/>
                </a:lnTo>
                <a:lnTo>
                  <a:pt x="2324" y="4573"/>
                </a:lnTo>
                <a:close/>
                <a:moveTo>
                  <a:pt x="2880" y="1380"/>
                </a:moveTo>
                <a:lnTo>
                  <a:pt x="2880" y="1671"/>
                </a:lnTo>
                <a:lnTo>
                  <a:pt x="2695" y="1671"/>
                </a:lnTo>
                <a:lnTo>
                  <a:pt x="2695" y="1380"/>
                </a:lnTo>
                <a:lnTo>
                  <a:pt x="2880" y="1380"/>
                </a:lnTo>
                <a:close/>
                <a:moveTo>
                  <a:pt x="2880" y="1857"/>
                </a:moveTo>
                <a:lnTo>
                  <a:pt x="2880" y="2144"/>
                </a:lnTo>
                <a:lnTo>
                  <a:pt x="2695" y="2144"/>
                </a:lnTo>
                <a:lnTo>
                  <a:pt x="2695" y="1857"/>
                </a:lnTo>
                <a:lnTo>
                  <a:pt x="2880" y="1857"/>
                </a:lnTo>
                <a:close/>
                <a:moveTo>
                  <a:pt x="2880" y="2330"/>
                </a:moveTo>
                <a:lnTo>
                  <a:pt x="2880" y="2619"/>
                </a:lnTo>
                <a:lnTo>
                  <a:pt x="2695" y="2619"/>
                </a:lnTo>
                <a:lnTo>
                  <a:pt x="2695" y="2330"/>
                </a:lnTo>
                <a:lnTo>
                  <a:pt x="2880" y="2330"/>
                </a:lnTo>
                <a:close/>
                <a:moveTo>
                  <a:pt x="2880" y="2804"/>
                </a:moveTo>
                <a:lnTo>
                  <a:pt x="2880" y="3092"/>
                </a:lnTo>
                <a:lnTo>
                  <a:pt x="2695" y="3092"/>
                </a:lnTo>
                <a:lnTo>
                  <a:pt x="2695" y="2804"/>
                </a:lnTo>
                <a:lnTo>
                  <a:pt x="2880" y="2804"/>
                </a:lnTo>
                <a:close/>
                <a:moveTo>
                  <a:pt x="2880" y="3277"/>
                </a:moveTo>
                <a:lnTo>
                  <a:pt x="2880" y="3566"/>
                </a:lnTo>
                <a:lnTo>
                  <a:pt x="2695" y="3566"/>
                </a:lnTo>
                <a:lnTo>
                  <a:pt x="2695" y="3277"/>
                </a:lnTo>
                <a:lnTo>
                  <a:pt x="2880" y="3277"/>
                </a:lnTo>
                <a:close/>
                <a:moveTo>
                  <a:pt x="2880" y="3752"/>
                </a:moveTo>
                <a:lnTo>
                  <a:pt x="2880" y="4029"/>
                </a:lnTo>
                <a:lnTo>
                  <a:pt x="2695" y="4029"/>
                </a:lnTo>
                <a:lnTo>
                  <a:pt x="2695" y="3752"/>
                </a:lnTo>
                <a:lnTo>
                  <a:pt x="2880" y="3752"/>
                </a:lnTo>
                <a:close/>
                <a:moveTo>
                  <a:pt x="2463" y="1380"/>
                </a:moveTo>
                <a:lnTo>
                  <a:pt x="2463" y="1671"/>
                </a:lnTo>
                <a:lnTo>
                  <a:pt x="2277" y="1671"/>
                </a:lnTo>
                <a:lnTo>
                  <a:pt x="2277" y="1380"/>
                </a:lnTo>
                <a:lnTo>
                  <a:pt x="2463" y="1380"/>
                </a:lnTo>
                <a:close/>
                <a:moveTo>
                  <a:pt x="2463" y="1857"/>
                </a:moveTo>
                <a:lnTo>
                  <a:pt x="2463" y="2144"/>
                </a:lnTo>
                <a:lnTo>
                  <a:pt x="2277" y="2144"/>
                </a:lnTo>
                <a:lnTo>
                  <a:pt x="2277" y="1857"/>
                </a:lnTo>
                <a:lnTo>
                  <a:pt x="2463" y="1857"/>
                </a:lnTo>
                <a:close/>
                <a:moveTo>
                  <a:pt x="2463" y="2330"/>
                </a:moveTo>
                <a:lnTo>
                  <a:pt x="2463" y="2619"/>
                </a:lnTo>
                <a:lnTo>
                  <a:pt x="2277" y="2619"/>
                </a:lnTo>
                <a:lnTo>
                  <a:pt x="2277" y="2330"/>
                </a:lnTo>
                <a:lnTo>
                  <a:pt x="2463" y="2330"/>
                </a:lnTo>
                <a:close/>
                <a:moveTo>
                  <a:pt x="2463" y="2804"/>
                </a:moveTo>
                <a:lnTo>
                  <a:pt x="2463" y="3092"/>
                </a:lnTo>
                <a:lnTo>
                  <a:pt x="2277" y="3092"/>
                </a:lnTo>
                <a:lnTo>
                  <a:pt x="2277" y="2804"/>
                </a:lnTo>
                <a:lnTo>
                  <a:pt x="2463" y="2804"/>
                </a:lnTo>
                <a:close/>
                <a:moveTo>
                  <a:pt x="2463" y="3277"/>
                </a:moveTo>
                <a:lnTo>
                  <a:pt x="2463" y="3566"/>
                </a:lnTo>
                <a:lnTo>
                  <a:pt x="2277" y="3566"/>
                </a:lnTo>
                <a:lnTo>
                  <a:pt x="2277" y="3277"/>
                </a:lnTo>
                <a:lnTo>
                  <a:pt x="2463" y="3277"/>
                </a:lnTo>
                <a:close/>
                <a:moveTo>
                  <a:pt x="2463" y="3752"/>
                </a:moveTo>
                <a:lnTo>
                  <a:pt x="2463" y="4029"/>
                </a:lnTo>
                <a:lnTo>
                  <a:pt x="2277" y="4029"/>
                </a:lnTo>
                <a:lnTo>
                  <a:pt x="2277" y="3752"/>
                </a:lnTo>
                <a:lnTo>
                  <a:pt x="2463" y="3752"/>
                </a:lnTo>
                <a:close/>
                <a:moveTo>
                  <a:pt x="2045" y="1380"/>
                </a:moveTo>
                <a:lnTo>
                  <a:pt x="2045" y="1671"/>
                </a:lnTo>
                <a:lnTo>
                  <a:pt x="1860" y="1671"/>
                </a:lnTo>
                <a:lnTo>
                  <a:pt x="1860" y="1380"/>
                </a:lnTo>
                <a:lnTo>
                  <a:pt x="2045" y="1380"/>
                </a:lnTo>
                <a:close/>
                <a:moveTo>
                  <a:pt x="2045" y="1857"/>
                </a:moveTo>
                <a:lnTo>
                  <a:pt x="2045" y="2144"/>
                </a:lnTo>
                <a:lnTo>
                  <a:pt x="1860" y="2144"/>
                </a:lnTo>
                <a:lnTo>
                  <a:pt x="1860" y="1857"/>
                </a:lnTo>
                <a:lnTo>
                  <a:pt x="2045" y="1857"/>
                </a:lnTo>
                <a:close/>
                <a:moveTo>
                  <a:pt x="2045" y="2330"/>
                </a:moveTo>
                <a:lnTo>
                  <a:pt x="2045" y="2619"/>
                </a:lnTo>
                <a:lnTo>
                  <a:pt x="1860" y="2619"/>
                </a:lnTo>
                <a:lnTo>
                  <a:pt x="1860" y="2330"/>
                </a:lnTo>
                <a:lnTo>
                  <a:pt x="2045" y="2330"/>
                </a:lnTo>
                <a:close/>
                <a:moveTo>
                  <a:pt x="2045" y="2804"/>
                </a:moveTo>
                <a:lnTo>
                  <a:pt x="2045" y="3092"/>
                </a:lnTo>
                <a:lnTo>
                  <a:pt x="1860" y="3092"/>
                </a:lnTo>
                <a:lnTo>
                  <a:pt x="1860" y="2804"/>
                </a:lnTo>
                <a:lnTo>
                  <a:pt x="2045" y="2804"/>
                </a:lnTo>
                <a:close/>
                <a:moveTo>
                  <a:pt x="2045" y="3277"/>
                </a:moveTo>
                <a:lnTo>
                  <a:pt x="2045" y="3566"/>
                </a:lnTo>
                <a:lnTo>
                  <a:pt x="1860" y="3566"/>
                </a:lnTo>
                <a:lnTo>
                  <a:pt x="1860" y="3277"/>
                </a:lnTo>
                <a:lnTo>
                  <a:pt x="2045" y="3277"/>
                </a:lnTo>
                <a:close/>
                <a:moveTo>
                  <a:pt x="2045" y="3752"/>
                </a:moveTo>
                <a:lnTo>
                  <a:pt x="2045" y="4029"/>
                </a:lnTo>
                <a:lnTo>
                  <a:pt x="1860" y="4029"/>
                </a:lnTo>
                <a:lnTo>
                  <a:pt x="1860" y="3752"/>
                </a:lnTo>
                <a:lnTo>
                  <a:pt x="2045" y="3752"/>
                </a:lnTo>
                <a:close/>
                <a:moveTo>
                  <a:pt x="4202" y="1871"/>
                </a:moveTo>
                <a:lnTo>
                  <a:pt x="4202" y="2144"/>
                </a:lnTo>
                <a:lnTo>
                  <a:pt x="4016" y="2144"/>
                </a:lnTo>
                <a:lnTo>
                  <a:pt x="4016" y="1871"/>
                </a:lnTo>
                <a:lnTo>
                  <a:pt x="4202" y="1871"/>
                </a:lnTo>
                <a:close/>
                <a:moveTo>
                  <a:pt x="4202" y="2330"/>
                </a:moveTo>
                <a:lnTo>
                  <a:pt x="4202" y="2619"/>
                </a:lnTo>
                <a:lnTo>
                  <a:pt x="4016" y="2619"/>
                </a:lnTo>
                <a:lnTo>
                  <a:pt x="4016" y="2330"/>
                </a:lnTo>
                <a:lnTo>
                  <a:pt x="4202" y="2330"/>
                </a:lnTo>
                <a:close/>
                <a:moveTo>
                  <a:pt x="4202" y="2804"/>
                </a:moveTo>
                <a:lnTo>
                  <a:pt x="4202" y="3092"/>
                </a:lnTo>
                <a:lnTo>
                  <a:pt x="4016" y="3092"/>
                </a:lnTo>
                <a:lnTo>
                  <a:pt x="4016" y="2804"/>
                </a:lnTo>
                <a:lnTo>
                  <a:pt x="4202" y="2804"/>
                </a:lnTo>
                <a:close/>
                <a:moveTo>
                  <a:pt x="4202" y="3277"/>
                </a:moveTo>
                <a:lnTo>
                  <a:pt x="4202" y="3566"/>
                </a:lnTo>
                <a:lnTo>
                  <a:pt x="4016" y="3566"/>
                </a:lnTo>
                <a:lnTo>
                  <a:pt x="4016" y="3277"/>
                </a:lnTo>
                <a:lnTo>
                  <a:pt x="4202" y="3277"/>
                </a:lnTo>
                <a:close/>
                <a:moveTo>
                  <a:pt x="4202" y="3752"/>
                </a:moveTo>
                <a:lnTo>
                  <a:pt x="4202" y="4029"/>
                </a:lnTo>
                <a:lnTo>
                  <a:pt x="4016" y="4029"/>
                </a:lnTo>
                <a:lnTo>
                  <a:pt x="4016" y="3752"/>
                </a:lnTo>
                <a:lnTo>
                  <a:pt x="4202" y="3752"/>
                </a:lnTo>
                <a:close/>
                <a:moveTo>
                  <a:pt x="3785" y="1871"/>
                </a:moveTo>
                <a:lnTo>
                  <a:pt x="3785" y="2144"/>
                </a:lnTo>
                <a:lnTo>
                  <a:pt x="3599" y="2144"/>
                </a:lnTo>
                <a:lnTo>
                  <a:pt x="3599" y="1871"/>
                </a:lnTo>
                <a:lnTo>
                  <a:pt x="3785" y="1871"/>
                </a:lnTo>
                <a:close/>
                <a:moveTo>
                  <a:pt x="3785" y="2330"/>
                </a:moveTo>
                <a:lnTo>
                  <a:pt x="3785" y="2619"/>
                </a:lnTo>
                <a:lnTo>
                  <a:pt x="3599" y="2619"/>
                </a:lnTo>
                <a:lnTo>
                  <a:pt x="3599" y="2330"/>
                </a:lnTo>
                <a:lnTo>
                  <a:pt x="3785" y="2330"/>
                </a:lnTo>
                <a:close/>
                <a:moveTo>
                  <a:pt x="3785" y="2804"/>
                </a:moveTo>
                <a:lnTo>
                  <a:pt x="3785" y="3092"/>
                </a:lnTo>
                <a:lnTo>
                  <a:pt x="3599" y="3092"/>
                </a:lnTo>
                <a:lnTo>
                  <a:pt x="3599" y="2804"/>
                </a:lnTo>
                <a:lnTo>
                  <a:pt x="3785" y="2804"/>
                </a:lnTo>
                <a:close/>
                <a:moveTo>
                  <a:pt x="3785" y="3277"/>
                </a:moveTo>
                <a:lnTo>
                  <a:pt x="3785" y="3566"/>
                </a:lnTo>
                <a:lnTo>
                  <a:pt x="3599" y="3566"/>
                </a:lnTo>
                <a:lnTo>
                  <a:pt x="3599" y="3277"/>
                </a:lnTo>
                <a:lnTo>
                  <a:pt x="3785" y="3277"/>
                </a:lnTo>
                <a:close/>
                <a:moveTo>
                  <a:pt x="3785" y="3752"/>
                </a:moveTo>
                <a:lnTo>
                  <a:pt x="3785" y="4029"/>
                </a:lnTo>
                <a:lnTo>
                  <a:pt x="3599" y="4029"/>
                </a:lnTo>
                <a:lnTo>
                  <a:pt x="3599" y="3752"/>
                </a:lnTo>
                <a:lnTo>
                  <a:pt x="3785" y="3752"/>
                </a:lnTo>
                <a:close/>
                <a:moveTo>
                  <a:pt x="722" y="1871"/>
                </a:moveTo>
                <a:lnTo>
                  <a:pt x="722" y="2144"/>
                </a:lnTo>
                <a:lnTo>
                  <a:pt x="537" y="2144"/>
                </a:lnTo>
                <a:lnTo>
                  <a:pt x="537" y="1871"/>
                </a:lnTo>
                <a:lnTo>
                  <a:pt x="722" y="1871"/>
                </a:lnTo>
                <a:close/>
                <a:moveTo>
                  <a:pt x="722" y="2330"/>
                </a:moveTo>
                <a:lnTo>
                  <a:pt x="722" y="2619"/>
                </a:lnTo>
                <a:lnTo>
                  <a:pt x="537" y="2619"/>
                </a:lnTo>
                <a:lnTo>
                  <a:pt x="537" y="2330"/>
                </a:lnTo>
                <a:lnTo>
                  <a:pt x="722" y="2330"/>
                </a:lnTo>
                <a:close/>
                <a:moveTo>
                  <a:pt x="722" y="2804"/>
                </a:moveTo>
                <a:lnTo>
                  <a:pt x="722" y="3092"/>
                </a:lnTo>
                <a:lnTo>
                  <a:pt x="537" y="3092"/>
                </a:lnTo>
                <a:lnTo>
                  <a:pt x="537" y="2804"/>
                </a:lnTo>
                <a:lnTo>
                  <a:pt x="722" y="2804"/>
                </a:lnTo>
                <a:close/>
                <a:moveTo>
                  <a:pt x="722" y="3277"/>
                </a:moveTo>
                <a:lnTo>
                  <a:pt x="722" y="3566"/>
                </a:lnTo>
                <a:lnTo>
                  <a:pt x="537" y="3566"/>
                </a:lnTo>
                <a:lnTo>
                  <a:pt x="537" y="3277"/>
                </a:lnTo>
                <a:lnTo>
                  <a:pt x="722" y="3277"/>
                </a:lnTo>
                <a:close/>
                <a:moveTo>
                  <a:pt x="722" y="3752"/>
                </a:moveTo>
                <a:lnTo>
                  <a:pt x="722" y="4029"/>
                </a:lnTo>
                <a:lnTo>
                  <a:pt x="537" y="4029"/>
                </a:lnTo>
                <a:lnTo>
                  <a:pt x="537" y="3752"/>
                </a:lnTo>
                <a:lnTo>
                  <a:pt x="722" y="3752"/>
                </a:lnTo>
                <a:close/>
                <a:moveTo>
                  <a:pt x="1140" y="1871"/>
                </a:moveTo>
                <a:lnTo>
                  <a:pt x="1140" y="2144"/>
                </a:lnTo>
                <a:lnTo>
                  <a:pt x="954" y="2144"/>
                </a:lnTo>
                <a:lnTo>
                  <a:pt x="954" y="1871"/>
                </a:lnTo>
                <a:lnTo>
                  <a:pt x="1140" y="1871"/>
                </a:lnTo>
                <a:close/>
                <a:moveTo>
                  <a:pt x="1140" y="2330"/>
                </a:moveTo>
                <a:lnTo>
                  <a:pt x="1140" y="2619"/>
                </a:lnTo>
                <a:lnTo>
                  <a:pt x="954" y="2619"/>
                </a:lnTo>
                <a:lnTo>
                  <a:pt x="954" y="2330"/>
                </a:lnTo>
                <a:lnTo>
                  <a:pt x="1140" y="2330"/>
                </a:lnTo>
                <a:close/>
                <a:moveTo>
                  <a:pt x="1140" y="2804"/>
                </a:moveTo>
                <a:lnTo>
                  <a:pt x="1140" y="3092"/>
                </a:lnTo>
                <a:lnTo>
                  <a:pt x="954" y="3092"/>
                </a:lnTo>
                <a:lnTo>
                  <a:pt x="954" y="2804"/>
                </a:lnTo>
                <a:lnTo>
                  <a:pt x="1140" y="2804"/>
                </a:lnTo>
                <a:close/>
                <a:moveTo>
                  <a:pt x="1140" y="3277"/>
                </a:moveTo>
                <a:lnTo>
                  <a:pt x="1140" y="3566"/>
                </a:lnTo>
                <a:lnTo>
                  <a:pt x="954" y="3566"/>
                </a:lnTo>
                <a:lnTo>
                  <a:pt x="954" y="3277"/>
                </a:lnTo>
                <a:lnTo>
                  <a:pt x="1140" y="3277"/>
                </a:lnTo>
                <a:close/>
                <a:moveTo>
                  <a:pt x="1140" y="3752"/>
                </a:moveTo>
                <a:lnTo>
                  <a:pt x="1140" y="4029"/>
                </a:lnTo>
                <a:lnTo>
                  <a:pt x="954" y="4029"/>
                </a:lnTo>
                <a:lnTo>
                  <a:pt x="954" y="3752"/>
                </a:lnTo>
                <a:lnTo>
                  <a:pt x="1140" y="3752"/>
                </a:lnTo>
                <a:close/>
              </a:path>
            </a:pathLst>
          </a:custGeom>
          <a:solidFill>
            <a:srgbClr val="000000"/>
          </a:solidFill>
          <a:ln w="9525">
            <a:noFill/>
            <a:round/>
            <a:headEnd/>
            <a:tailEnd/>
          </a:ln>
        </p:spPr>
        <p:txBody>
          <a:bodyPr/>
          <a:lstStyle/>
          <a:p>
            <a:endParaRPr lang="de-DE" dirty="0">
              <a:solidFill>
                <a:schemeClr val="bg1"/>
              </a:solidFill>
              <a:latin typeface="EYInterstate Light" panose="02000506000000020004" pitchFamily="2" charset="0"/>
            </a:endParaRPr>
          </a:p>
        </p:txBody>
      </p:sp>
      <p:sp>
        <p:nvSpPr>
          <p:cNvPr id="420" name="Freeform 30">
            <a:extLst>
              <a:ext uri="{FF2B5EF4-FFF2-40B4-BE49-F238E27FC236}">
                <a16:creationId xmlns:a16="http://schemas.microsoft.com/office/drawing/2014/main" id="{E4DF5B8B-AEFB-0643-95F9-C635AF963C78}"/>
              </a:ext>
            </a:extLst>
          </p:cNvPr>
          <p:cNvSpPr>
            <a:spLocks noChangeAspect="1" noEditPoints="1"/>
          </p:cNvSpPr>
          <p:nvPr/>
        </p:nvSpPr>
        <p:spPr bwMode="auto">
          <a:xfrm>
            <a:off x="8606051" y="2123989"/>
            <a:ext cx="351275" cy="264399"/>
          </a:xfrm>
          <a:custGeom>
            <a:avLst/>
            <a:gdLst>
              <a:gd name="T0" fmla="*/ 2147483647 w 6336"/>
              <a:gd name="T1" fmla="*/ 2147483647 h 4763"/>
              <a:gd name="T2" fmla="*/ 2147483647 w 6336"/>
              <a:gd name="T3" fmla="*/ 2147483647 h 4763"/>
              <a:gd name="T4" fmla="*/ 2147483647 w 6336"/>
              <a:gd name="T5" fmla="*/ 2147483647 h 4763"/>
              <a:gd name="T6" fmla="*/ 2147483647 w 6336"/>
              <a:gd name="T7" fmla="*/ 2147483647 h 4763"/>
              <a:gd name="T8" fmla="*/ 2147483647 w 6336"/>
              <a:gd name="T9" fmla="*/ 2147483647 h 4763"/>
              <a:gd name="T10" fmla="*/ 2147483647 w 6336"/>
              <a:gd name="T11" fmla="*/ 2147483647 h 4763"/>
              <a:gd name="T12" fmla="*/ 2147483647 w 6336"/>
              <a:gd name="T13" fmla="*/ 2147483647 h 4763"/>
              <a:gd name="T14" fmla="*/ 2147483647 w 6336"/>
              <a:gd name="T15" fmla="*/ 2147483647 h 4763"/>
              <a:gd name="T16" fmla="*/ 2147483647 w 6336"/>
              <a:gd name="T17" fmla="*/ 2147483647 h 4763"/>
              <a:gd name="T18" fmla="*/ 2147483647 w 6336"/>
              <a:gd name="T19" fmla="*/ 2147483647 h 4763"/>
              <a:gd name="T20" fmla="*/ 2147483647 w 6336"/>
              <a:gd name="T21" fmla="*/ 2147483647 h 4763"/>
              <a:gd name="T22" fmla="*/ 2147483647 w 6336"/>
              <a:gd name="T23" fmla="*/ 2147483647 h 4763"/>
              <a:gd name="T24" fmla="*/ 2147483647 w 6336"/>
              <a:gd name="T25" fmla="*/ 2147483647 h 4763"/>
              <a:gd name="T26" fmla="*/ 2147483647 w 6336"/>
              <a:gd name="T27" fmla="*/ 2147483647 h 4763"/>
              <a:gd name="T28" fmla="*/ 2147483647 w 6336"/>
              <a:gd name="T29" fmla="*/ 2147483647 h 4763"/>
              <a:gd name="T30" fmla="*/ 2147483647 w 6336"/>
              <a:gd name="T31" fmla="*/ 2147483647 h 4763"/>
              <a:gd name="T32" fmla="*/ 2147483647 w 6336"/>
              <a:gd name="T33" fmla="*/ 2147483647 h 4763"/>
              <a:gd name="T34" fmla="*/ 2147483647 w 6336"/>
              <a:gd name="T35" fmla="*/ 2147483647 h 4763"/>
              <a:gd name="T36" fmla="*/ 2147483647 w 6336"/>
              <a:gd name="T37" fmla="*/ 2147483647 h 4763"/>
              <a:gd name="T38" fmla="*/ 2147483647 w 6336"/>
              <a:gd name="T39" fmla="*/ 2147483647 h 4763"/>
              <a:gd name="T40" fmla="*/ 2147483647 w 6336"/>
              <a:gd name="T41" fmla="*/ 2147483647 h 4763"/>
              <a:gd name="T42" fmla="*/ 2147483647 w 6336"/>
              <a:gd name="T43" fmla="*/ 2147483647 h 4763"/>
              <a:gd name="T44" fmla="*/ 2147483647 w 6336"/>
              <a:gd name="T45" fmla="*/ 2147483647 h 4763"/>
              <a:gd name="T46" fmla="*/ 2147483647 w 6336"/>
              <a:gd name="T47" fmla="*/ 2147483647 h 4763"/>
              <a:gd name="T48" fmla="*/ 2147483647 w 6336"/>
              <a:gd name="T49" fmla="*/ 2147483647 h 4763"/>
              <a:gd name="T50" fmla="*/ 2147483647 w 6336"/>
              <a:gd name="T51" fmla="*/ 2147483647 h 4763"/>
              <a:gd name="T52" fmla="*/ 2147483647 w 6336"/>
              <a:gd name="T53" fmla="*/ 2147483647 h 4763"/>
              <a:gd name="T54" fmla="*/ 2147483647 w 6336"/>
              <a:gd name="T55" fmla="*/ 2147483647 h 4763"/>
              <a:gd name="T56" fmla="*/ 2147483647 w 6336"/>
              <a:gd name="T57" fmla="*/ 2147483647 h 4763"/>
              <a:gd name="T58" fmla="*/ 2147483647 w 6336"/>
              <a:gd name="T59" fmla="*/ 2147483647 h 4763"/>
              <a:gd name="T60" fmla="*/ 2147483647 w 6336"/>
              <a:gd name="T61" fmla="*/ 2147483647 h 4763"/>
              <a:gd name="T62" fmla="*/ 2147483647 w 6336"/>
              <a:gd name="T63" fmla="*/ 2147483647 h 4763"/>
              <a:gd name="T64" fmla="*/ 2147483647 w 6336"/>
              <a:gd name="T65" fmla="*/ 2147483647 h 4763"/>
              <a:gd name="T66" fmla="*/ 2147483647 w 6336"/>
              <a:gd name="T67" fmla="*/ 2147483647 h 4763"/>
              <a:gd name="T68" fmla="*/ 2147483647 w 6336"/>
              <a:gd name="T69" fmla="*/ 2147483647 h 4763"/>
              <a:gd name="T70" fmla="*/ 2147483647 w 6336"/>
              <a:gd name="T71" fmla="*/ 2147483647 h 4763"/>
              <a:gd name="T72" fmla="*/ 2147483647 w 6336"/>
              <a:gd name="T73" fmla="*/ 2147483647 h 4763"/>
              <a:gd name="T74" fmla="*/ 2147483647 w 6336"/>
              <a:gd name="T75" fmla="*/ 2147483647 h 4763"/>
              <a:gd name="T76" fmla="*/ 2147483647 w 6336"/>
              <a:gd name="T77" fmla="*/ 2147483647 h 4763"/>
              <a:gd name="T78" fmla="*/ 2147483647 w 6336"/>
              <a:gd name="T79" fmla="*/ 2147483647 h 4763"/>
              <a:gd name="T80" fmla="*/ 2147483647 w 6336"/>
              <a:gd name="T81" fmla="*/ 2147483647 h 4763"/>
              <a:gd name="T82" fmla="*/ 2147483647 w 6336"/>
              <a:gd name="T83" fmla="*/ 2147483647 h 4763"/>
              <a:gd name="T84" fmla="*/ 2147483647 w 6336"/>
              <a:gd name="T85" fmla="*/ 2147483647 h 4763"/>
              <a:gd name="T86" fmla="*/ 0 w 6336"/>
              <a:gd name="T87" fmla="*/ 2147483647 h 4763"/>
              <a:gd name="T88" fmla="*/ 2147483647 w 6336"/>
              <a:gd name="T89" fmla="*/ 2147483647 h 4763"/>
              <a:gd name="T90" fmla="*/ 0 w 6336"/>
              <a:gd name="T91" fmla="*/ 2147483647 h 4763"/>
              <a:gd name="T92" fmla="*/ 2147483647 w 6336"/>
              <a:gd name="T93" fmla="*/ 2147483647 h 4763"/>
              <a:gd name="T94" fmla="*/ 2147483647 w 6336"/>
              <a:gd name="T95" fmla="*/ 2147483647 h 4763"/>
              <a:gd name="T96" fmla="*/ 2147483647 w 6336"/>
              <a:gd name="T97" fmla="*/ 2147483647 h 4763"/>
              <a:gd name="T98" fmla="*/ 2147483647 w 6336"/>
              <a:gd name="T99" fmla="*/ 2147483647 h 4763"/>
              <a:gd name="T100" fmla="*/ 2147483647 w 6336"/>
              <a:gd name="T101" fmla="*/ 2147483647 h 4763"/>
              <a:gd name="T102" fmla="*/ 2147483647 w 6336"/>
              <a:gd name="T103" fmla="*/ 2147483647 h 4763"/>
              <a:gd name="T104" fmla="*/ 2147483647 w 6336"/>
              <a:gd name="T105" fmla="*/ 2147483647 h 4763"/>
              <a:gd name="T106" fmla="*/ 2147483647 w 6336"/>
              <a:gd name="T107" fmla="*/ 2147483647 h 4763"/>
              <a:gd name="T108" fmla="*/ 2147483647 w 6336"/>
              <a:gd name="T109" fmla="*/ 2147483647 h 4763"/>
              <a:gd name="T110" fmla="*/ 2147483647 w 6336"/>
              <a:gd name="T111" fmla="*/ 2147483647 h 4763"/>
              <a:gd name="T112" fmla="*/ 2147483647 w 6336"/>
              <a:gd name="T113" fmla="*/ 2147483647 h 4763"/>
              <a:gd name="T114" fmla="*/ 2147483647 w 6336"/>
              <a:gd name="T115" fmla="*/ 2147483647 h 4763"/>
              <a:gd name="T116" fmla="*/ 2147483647 w 6336"/>
              <a:gd name="T117" fmla="*/ 2147483647 h 4763"/>
              <a:gd name="T118" fmla="*/ 2147483647 w 6336"/>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36"/>
              <a:gd name="T181" fmla="*/ 0 h 4763"/>
              <a:gd name="T182" fmla="*/ 6336 w 6336"/>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36" h="4763">
                <a:moveTo>
                  <a:pt x="1772" y="3695"/>
                </a:moveTo>
                <a:lnTo>
                  <a:pt x="109" y="2820"/>
                </a:lnTo>
                <a:lnTo>
                  <a:pt x="109" y="2672"/>
                </a:lnTo>
                <a:lnTo>
                  <a:pt x="1772" y="3547"/>
                </a:lnTo>
                <a:lnTo>
                  <a:pt x="1772" y="3695"/>
                </a:lnTo>
                <a:close/>
                <a:moveTo>
                  <a:pt x="3814" y="1925"/>
                </a:moveTo>
                <a:lnTo>
                  <a:pt x="4488" y="1668"/>
                </a:lnTo>
                <a:lnTo>
                  <a:pt x="2515" y="608"/>
                </a:lnTo>
                <a:lnTo>
                  <a:pt x="1795" y="857"/>
                </a:lnTo>
                <a:lnTo>
                  <a:pt x="3814" y="1925"/>
                </a:lnTo>
                <a:close/>
                <a:moveTo>
                  <a:pt x="4541" y="1785"/>
                </a:moveTo>
                <a:lnTo>
                  <a:pt x="3830" y="2056"/>
                </a:lnTo>
                <a:lnTo>
                  <a:pt x="3830" y="4109"/>
                </a:lnTo>
                <a:lnTo>
                  <a:pt x="4501" y="3874"/>
                </a:lnTo>
                <a:lnTo>
                  <a:pt x="4541" y="1785"/>
                </a:lnTo>
                <a:close/>
                <a:moveTo>
                  <a:pt x="2218" y="1229"/>
                </a:moveTo>
                <a:lnTo>
                  <a:pt x="2218" y="1229"/>
                </a:lnTo>
                <a:lnTo>
                  <a:pt x="2183" y="1250"/>
                </a:lnTo>
                <a:lnTo>
                  <a:pt x="2148" y="1271"/>
                </a:lnTo>
                <a:lnTo>
                  <a:pt x="2116" y="1291"/>
                </a:lnTo>
                <a:lnTo>
                  <a:pt x="2084" y="1312"/>
                </a:lnTo>
                <a:lnTo>
                  <a:pt x="2056" y="1333"/>
                </a:lnTo>
                <a:lnTo>
                  <a:pt x="2030" y="1354"/>
                </a:lnTo>
                <a:lnTo>
                  <a:pt x="2005" y="1374"/>
                </a:lnTo>
                <a:lnTo>
                  <a:pt x="1982" y="1395"/>
                </a:lnTo>
                <a:lnTo>
                  <a:pt x="1961" y="1416"/>
                </a:lnTo>
                <a:lnTo>
                  <a:pt x="1944" y="1435"/>
                </a:lnTo>
                <a:lnTo>
                  <a:pt x="1928" y="1456"/>
                </a:lnTo>
                <a:lnTo>
                  <a:pt x="1914" y="1476"/>
                </a:lnTo>
                <a:lnTo>
                  <a:pt x="1904" y="1496"/>
                </a:lnTo>
                <a:lnTo>
                  <a:pt x="1894" y="1515"/>
                </a:lnTo>
                <a:lnTo>
                  <a:pt x="1888" y="1536"/>
                </a:lnTo>
                <a:lnTo>
                  <a:pt x="1885" y="1553"/>
                </a:lnTo>
                <a:lnTo>
                  <a:pt x="1885" y="1569"/>
                </a:lnTo>
                <a:lnTo>
                  <a:pt x="1886" y="1587"/>
                </a:lnTo>
                <a:lnTo>
                  <a:pt x="1890" y="1603"/>
                </a:lnTo>
                <a:lnTo>
                  <a:pt x="1898" y="1619"/>
                </a:lnTo>
                <a:lnTo>
                  <a:pt x="1907" y="1634"/>
                </a:lnTo>
                <a:lnTo>
                  <a:pt x="1920" y="1650"/>
                </a:lnTo>
                <a:lnTo>
                  <a:pt x="1936" y="1666"/>
                </a:lnTo>
                <a:lnTo>
                  <a:pt x="1955" y="1681"/>
                </a:lnTo>
                <a:lnTo>
                  <a:pt x="1976" y="1695"/>
                </a:lnTo>
                <a:lnTo>
                  <a:pt x="2001" y="1710"/>
                </a:lnTo>
                <a:lnTo>
                  <a:pt x="2032" y="1724"/>
                </a:lnTo>
                <a:lnTo>
                  <a:pt x="2064" y="1737"/>
                </a:lnTo>
                <a:lnTo>
                  <a:pt x="2100" y="1748"/>
                </a:lnTo>
                <a:lnTo>
                  <a:pt x="2140" y="1759"/>
                </a:lnTo>
                <a:lnTo>
                  <a:pt x="2185" y="1769"/>
                </a:lnTo>
                <a:lnTo>
                  <a:pt x="2234" y="1778"/>
                </a:lnTo>
                <a:lnTo>
                  <a:pt x="2282" y="1785"/>
                </a:lnTo>
                <a:lnTo>
                  <a:pt x="2333" y="1791"/>
                </a:lnTo>
                <a:lnTo>
                  <a:pt x="2386" y="1796"/>
                </a:lnTo>
                <a:lnTo>
                  <a:pt x="2440" y="1797"/>
                </a:lnTo>
                <a:lnTo>
                  <a:pt x="2496" y="1799"/>
                </a:lnTo>
                <a:lnTo>
                  <a:pt x="2554" y="1799"/>
                </a:lnTo>
                <a:lnTo>
                  <a:pt x="2611" y="1799"/>
                </a:lnTo>
                <a:lnTo>
                  <a:pt x="2670" y="1796"/>
                </a:lnTo>
                <a:lnTo>
                  <a:pt x="2731" y="1791"/>
                </a:lnTo>
                <a:lnTo>
                  <a:pt x="2791" y="1786"/>
                </a:lnTo>
                <a:lnTo>
                  <a:pt x="2854" y="1780"/>
                </a:lnTo>
                <a:lnTo>
                  <a:pt x="2914" y="1772"/>
                </a:lnTo>
                <a:lnTo>
                  <a:pt x="2976" y="1764"/>
                </a:lnTo>
                <a:lnTo>
                  <a:pt x="3040" y="1754"/>
                </a:lnTo>
                <a:lnTo>
                  <a:pt x="3103" y="1743"/>
                </a:lnTo>
                <a:lnTo>
                  <a:pt x="3165" y="1730"/>
                </a:lnTo>
                <a:lnTo>
                  <a:pt x="2218" y="1229"/>
                </a:lnTo>
                <a:close/>
                <a:moveTo>
                  <a:pt x="4258" y="1084"/>
                </a:moveTo>
                <a:lnTo>
                  <a:pt x="4258" y="1084"/>
                </a:lnTo>
                <a:lnTo>
                  <a:pt x="4252" y="1073"/>
                </a:lnTo>
                <a:lnTo>
                  <a:pt x="4244" y="1060"/>
                </a:lnTo>
                <a:lnTo>
                  <a:pt x="4234" y="1049"/>
                </a:lnTo>
                <a:lnTo>
                  <a:pt x="4223" y="1038"/>
                </a:lnTo>
                <a:lnTo>
                  <a:pt x="4210" y="1026"/>
                </a:lnTo>
                <a:lnTo>
                  <a:pt x="4196" y="1015"/>
                </a:lnTo>
                <a:lnTo>
                  <a:pt x="4180" y="1004"/>
                </a:lnTo>
                <a:lnTo>
                  <a:pt x="4162" y="994"/>
                </a:lnTo>
                <a:lnTo>
                  <a:pt x="4143" y="985"/>
                </a:lnTo>
                <a:lnTo>
                  <a:pt x="4122" y="975"/>
                </a:lnTo>
                <a:lnTo>
                  <a:pt x="4078" y="958"/>
                </a:lnTo>
                <a:lnTo>
                  <a:pt x="4027" y="942"/>
                </a:lnTo>
                <a:lnTo>
                  <a:pt x="3969" y="929"/>
                </a:lnTo>
                <a:lnTo>
                  <a:pt x="3907" y="918"/>
                </a:lnTo>
                <a:lnTo>
                  <a:pt x="3841" y="908"/>
                </a:lnTo>
                <a:lnTo>
                  <a:pt x="3770" y="900"/>
                </a:lnTo>
                <a:lnTo>
                  <a:pt x="3693" y="897"/>
                </a:lnTo>
                <a:lnTo>
                  <a:pt x="3613" y="895"/>
                </a:lnTo>
                <a:lnTo>
                  <a:pt x="3529" y="895"/>
                </a:lnTo>
                <a:lnTo>
                  <a:pt x="3441" y="900"/>
                </a:lnTo>
                <a:lnTo>
                  <a:pt x="3348" y="908"/>
                </a:lnTo>
                <a:lnTo>
                  <a:pt x="4132" y="1328"/>
                </a:lnTo>
                <a:lnTo>
                  <a:pt x="4154" y="1309"/>
                </a:lnTo>
                <a:lnTo>
                  <a:pt x="4173" y="1290"/>
                </a:lnTo>
                <a:lnTo>
                  <a:pt x="4191" y="1272"/>
                </a:lnTo>
                <a:lnTo>
                  <a:pt x="4207" y="1253"/>
                </a:lnTo>
                <a:lnTo>
                  <a:pt x="4220" y="1235"/>
                </a:lnTo>
                <a:lnTo>
                  <a:pt x="4233" y="1219"/>
                </a:lnTo>
                <a:lnTo>
                  <a:pt x="4242" y="1204"/>
                </a:lnTo>
                <a:lnTo>
                  <a:pt x="4250" y="1188"/>
                </a:lnTo>
                <a:lnTo>
                  <a:pt x="4256" y="1172"/>
                </a:lnTo>
                <a:lnTo>
                  <a:pt x="4261" y="1157"/>
                </a:lnTo>
                <a:lnTo>
                  <a:pt x="4263" y="1144"/>
                </a:lnTo>
                <a:lnTo>
                  <a:pt x="4264" y="1130"/>
                </a:lnTo>
                <a:lnTo>
                  <a:pt x="4266" y="1117"/>
                </a:lnTo>
                <a:lnTo>
                  <a:pt x="4264" y="1106"/>
                </a:lnTo>
                <a:lnTo>
                  <a:pt x="4261" y="1095"/>
                </a:lnTo>
                <a:lnTo>
                  <a:pt x="4258" y="1084"/>
                </a:lnTo>
                <a:close/>
                <a:moveTo>
                  <a:pt x="1997" y="1111"/>
                </a:moveTo>
                <a:lnTo>
                  <a:pt x="383" y="1655"/>
                </a:lnTo>
                <a:lnTo>
                  <a:pt x="1933" y="2482"/>
                </a:lnTo>
                <a:lnTo>
                  <a:pt x="3516" y="1915"/>
                </a:lnTo>
                <a:lnTo>
                  <a:pt x="3342" y="1824"/>
                </a:lnTo>
                <a:lnTo>
                  <a:pt x="3269" y="1842"/>
                </a:lnTo>
                <a:lnTo>
                  <a:pt x="3194" y="1858"/>
                </a:lnTo>
                <a:lnTo>
                  <a:pt x="3119" y="1872"/>
                </a:lnTo>
                <a:lnTo>
                  <a:pt x="3044" y="1885"/>
                </a:lnTo>
                <a:lnTo>
                  <a:pt x="2969" y="1898"/>
                </a:lnTo>
                <a:lnTo>
                  <a:pt x="2893" y="1907"/>
                </a:lnTo>
                <a:lnTo>
                  <a:pt x="2820" y="1915"/>
                </a:lnTo>
                <a:lnTo>
                  <a:pt x="2747" y="1922"/>
                </a:lnTo>
                <a:lnTo>
                  <a:pt x="2675" y="1927"/>
                </a:lnTo>
                <a:lnTo>
                  <a:pt x="2603" y="1930"/>
                </a:lnTo>
                <a:lnTo>
                  <a:pt x="2534" y="1931"/>
                </a:lnTo>
                <a:lnTo>
                  <a:pt x="2466" y="1930"/>
                </a:lnTo>
                <a:lnTo>
                  <a:pt x="2399" y="1927"/>
                </a:lnTo>
                <a:lnTo>
                  <a:pt x="2335" y="1923"/>
                </a:lnTo>
                <a:lnTo>
                  <a:pt x="2273" y="1915"/>
                </a:lnTo>
                <a:lnTo>
                  <a:pt x="2212" y="1907"/>
                </a:lnTo>
                <a:lnTo>
                  <a:pt x="2166" y="1899"/>
                </a:lnTo>
                <a:lnTo>
                  <a:pt x="2118" y="1888"/>
                </a:lnTo>
                <a:lnTo>
                  <a:pt x="2073" y="1877"/>
                </a:lnTo>
                <a:lnTo>
                  <a:pt x="2030" y="1863"/>
                </a:lnTo>
                <a:lnTo>
                  <a:pt x="1989" y="1847"/>
                </a:lnTo>
                <a:lnTo>
                  <a:pt x="1949" y="1829"/>
                </a:lnTo>
                <a:lnTo>
                  <a:pt x="1912" y="1810"/>
                </a:lnTo>
                <a:lnTo>
                  <a:pt x="1878" y="1788"/>
                </a:lnTo>
                <a:lnTo>
                  <a:pt x="1848" y="1764"/>
                </a:lnTo>
                <a:lnTo>
                  <a:pt x="1834" y="1753"/>
                </a:lnTo>
                <a:lnTo>
                  <a:pt x="1821" y="1738"/>
                </a:lnTo>
                <a:lnTo>
                  <a:pt x="1808" y="1725"/>
                </a:lnTo>
                <a:lnTo>
                  <a:pt x="1799" y="1711"/>
                </a:lnTo>
                <a:lnTo>
                  <a:pt x="1787" y="1697"/>
                </a:lnTo>
                <a:lnTo>
                  <a:pt x="1780" y="1681"/>
                </a:lnTo>
                <a:lnTo>
                  <a:pt x="1772" y="1665"/>
                </a:lnTo>
                <a:lnTo>
                  <a:pt x="1765" y="1649"/>
                </a:lnTo>
                <a:lnTo>
                  <a:pt x="1760" y="1631"/>
                </a:lnTo>
                <a:lnTo>
                  <a:pt x="1757" y="1614"/>
                </a:lnTo>
                <a:lnTo>
                  <a:pt x="1754" y="1596"/>
                </a:lnTo>
                <a:lnTo>
                  <a:pt x="1752" y="1577"/>
                </a:lnTo>
                <a:lnTo>
                  <a:pt x="1752" y="1558"/>
                </a:lnTo>
                <a:lnTo>
                  <a:pt x="1754" y="1539"/>
                </a:lnTo>
                <a:lnTo>
                  <a:pt x="1759" y="1512"/>
                </a:lnTo>
                <a:lnTo>
                  <a:pt x="1765" y="1486"/>
                </a:lnTo>
                <a:lnTo>
                  <a:pt x="1775" y="1461"/>
                </a:lnTo>
                <a:lnTo>
                  <a:pt x="1786" y="1435"/>
                </a:lnTo>
                <a:lnTo>
                  <a:pt x="1800" y="1411"/>
                </a:lnTo>
                <a:lnTo>
                  <a:pt x="1816" y="1385"/>
                </a:lnTo>
                <a:lnTo>
                  <a:pt x="1834" y="1362"/>
                </a:lnTo>
                <a:lnTo>
                  <a:pt x="1855" y="1338"/>
                </a:lnTo>
                <a:lnTo>
                  <a:pt x="1875" y="1314"/>
                </a:lnTo>
                <a:lnTo>
                  <a:pt x="1899" y="1290"/>
                </a:lnTo>
                <a:lnTo>
                  <a:pt x="1926" y="1266"/>
                </a:lnTo>
                <a:lnTo>
                  <a:pt x="1953" y="1243"/>
                </a:lnTo>
                <a:lnTo>
                  <a:pt x="1982" y="1221"/>
                </a:lnTo>
                <a:lnTo>
                  <a:pt x="2013" y="1199"/>
                </a:lnTo>
                <a:lnTo>
                  <a:pt x="2046" y="1176"/>
                </a:lnTo>
                <a:lnTo>
                  <a:pt x="2080" y="1156"/>
                </a:lnTo>
                <a:lnTo>
                  <a:pt x="1997" y="1111"/>
                </a:lnTo>
                <a:close/>
                <a:moveTo>
                  <a:pt x="2753" y="587"/>
                </a:moveTo>
                <a:lnTo>
                  <a:pt x="4496" y="0"/>
                </a:lnTo>
                <a:lnTo>
                  <a:pt x="6307" y="926"/>
                </a:lnTo>
                <a:lnTo>
                  <a:pt x="6307" y="1188"/>
                </a:lnTo>
                <a:lnTo>
                  <a:pt x="4671" y="1773"/>
                </a:lnTo>
                <a:lnTo>
                  <a:pt x="4667" y="2011"/>
                </a:lnTo>
                <a:lnTo>
                  <a:pt x="6221" y="1456"/>
                </a:lnTo>
                <a:lnTo>
                  <a:pt x="6221" y="1596"/>
                </a:lnTo>
                <a:lnTo>
                  <a:pt x="4665" y="2150"/>
                </a:lnTo>
                <a:lnTo>
                  <a:pt x="4662" y="2340"/>
                </a:lnTo>
                <a:lnTo>
                  <a:pt x="6336" y="1743"/>
                </a:lnTo>
                <a:lnTo>
                  <a:pt x="6336" y="1882"/>
                </a:lnTo>
                <a:lnTo>
                  <a:pt x="4659" y="2480"/>
                </a:lnTo>
                <a:lnTo>
                  <a:pt x="4655" y="2670"/>
                </a:lnTo>
                <a:lnTo>
                  <a:pt x="6218" y="2113"/>
                </a:lnTo>
                <a:lnTo>
                  <a:pt x="6218" y="2252"/>
                </a:lnTo>
                <a:lnTo>
                  <a:pt x="4652" y="2811"/>
                </a:lnTo>
                <a:lnTo>
                  <a:pt x="4649" y="2999"/>
                </a:lnTo>
                <a:lnTo>
                  <a:pt x="6336" y="2397"/>
                </a:lnTo>
                <a:lnTo>
                  <a:pt x="6336" y="2538"/>
                </a:lnTo>
                <a:lnTo>
                  <a:pt x="4646" y="3140"/>
                </a:lnTo>
                <a:lnTo>
                  <a:pt x="4643" y="3330"/>
                </a:lnTo>
                <a:lnTo>
                  <a:pt x="6223" y="2766"/>
                </a:lnTo>
                <a:lnTo>
                  <a:pt x="6223" y="2905"/>
                </a:lnTo>
                <a:lnTo>
                  <a:pt x="4639" y="3470"/>
                </a:lnTo>
                <a:lnTo>
                  <a:pt x="4636" y="3658"/>
                </a:lnTo>
                <a:lnTo>
                  <a:pt x="6336" y="3053"/>
                </a:lnTo>
                <a:lnTo>
                  <a:pt x="6336" y="3192"/>
                </a:lnTo>
                <a:lnTo>
                  <a:pt x="4633" y="3799"/>
                </a:lnTo>
                <a:lnTo>
                  <a:pt x="4630" y="3968"/>
                </a:lnTo>
                <a:lnTo>
                  <a:pt x="3699" y="4294"/>
                </a:lnTo>
                <a:lnTo>
                  <a:pt x="3699" y="4133"/>
                </a:lnTo>
                <a:lnTo>
                  <a:pt x="1933" y="4763"/>
                </a:lnTo>
                <a:lnTo>
                  <a:pt x="0" y="3745"/>
                </a:lnTo>
                <a:lnTo>
                  <a:pt x="0" y="3596"/>
                </a:lnTo>
                <a:lnTo>
                  <a:pt x="1944" y="4619"/>
                </a:lnTo>
                <a:lnTo>
                  <a:pt x="3699" y="3994"/>
                </a:lnTo>
                <a:lnTo>
                  <a:pt x="3699" y="3805"/>
                </a:lnTo>
                <a:lnTo>
                  <a:pt x="1933" y="4436"/>
                </a:lnTo>
                <a:lnTo>
                  <a:pt x="109" y="3475"/>
                </a:lnTo>
                <a:lnTo>
                  <a:pt x="109" y="3326"/>
                </a:lnTo>
                <a:lnTo>
                  <a:pt x="1944" y="4292"/>
                </a:lnTo>
                <a:lnTo>
                  <a:pt x="3699" y="3666"/>
                </a:lnTo>
                <a:lnTo>
                  <a:pt x="3699" y="3478"/>
                </a:lnTo>
                <a:lnTo>
                  <a:pt x="1933" y="4107"/>
                </a:lnTo>
                <a:lnTo>
                  <a:pt x="0" y="3090"/>
                </a:lnTo>
                <a:lnTo>
                  <a:pt x="0" y="2942"/>
                </a:lnTo>
                <a:lnTo>
                  <a:pt x="1944" y="3965"/>
                </a:lnTo>
                <a:lnTo>
                  <a:pt x="3699" y="3338"/>
                </a:lnTo>
                <a:lnTo>
                  <a:pt x="3699" y="3149"/>
                </a:lnTo>
                <a:lnTo>
                  <a:pt x="1947" y="3775"/>
                </a:lnTo>
                <a:lnTo>
                  <a:pt x="1947" y="3636"/>
                </a:lnTo>
                <a:lnTo>
                  <a:pt x="3699" y="3010"/>
                </a:lnTo>
                <a:lnTo>
                  <a:pt x="3699" y="2822"/>
                </a:lnTo>
                <a:lnTo>
                  <a:pt x="1933" y="3453"/>
                </a:lnTo>
                <a:lnTo>
                  <a:pt x="0" y="2434"/>
                </a:lnTo>
                <a:lnTo>
                  <a:pt x="0" y="2286"/>
                </a:lnTo>
                <a:lnTo>
                  <a:pt x="1944" y="3309"/>
                </a:lnTo>
                <a:lnTo>
                  <a:pt x="3699" y="2683"/>
                </a:lnTo>
                <a:lnTo>
                  <a:pt x="3699" y="2495"/>
                </a:lnTo>
                <a:lnTo>
                  <a:pt x="2089" y="3069"/>
                </a:lnTo>
                <a:lnTo>
                  <a:pt x="2089" y="2931"/>
                </a:lnTo>
                <a:lnTo>
                  <a:pt x="3699" y="2356"/>
                </a:lnTo>
                <a:lnTo>
                  <a:pt x="3699" y="2121"/>
                </a:lnTo>
                <a:lnTo>
                  <a:pt x="1914" y="2760"/>
                </a:lnTo>
                <a:lnTo>
                  <a:pt x="26" y="1754"/>
                </a:lnTo>
                <a:lnTo>
                  <a:pt x="26" y="1507"/>
                </a:lnTo>
                <a:lnTo>
                  <a:pt x="1465" y="1022"/>
                </a:lnTo>
                <a:lnTo>
                  <a:pt x="1465" y="832"/>
                </a:lnTo>
                <a:lnTo>
                  <a:pt x="1468" y="832"/>
                </a:lnTo>
                <a:lnTo>
                  <a:pt x="2526" y="466"/>
                </a:lnTo>
                <a:lnTo>
                  <a:pt x="2753" y="587"/>
                </a:lnTo>
                <a:close/>
                <a:moveTo>
                  <a:pt x="4475" y="276"/>
                </a:moveTo>
                <a:lnTo>
                  <a:pt x="3061" y="753"/>
                </a:lnTo>
                <a:lnTo>
                  <a:pt x="3154" y="803"/>
                </a:lnTo>
                <a:lnTo>
                  <a:pt x="3259" y="789"/>
                </a:lnTo>
                <a:lnTo>
                  <a:pt x="3364" y="777"/>
                </a:lnTo>
                <a:lnTo>
                  <a:pt x="3466" y="769"/>
                </a:lnTo>
                <a:lnTo>
                  <a:pt x="3567" y="765"/>
                </a:lnTo>
                <a:lnTo>
                  <a:pt x="3666" y="765"/>
                </a:lnTo>
                <a:lnTo>
                  <a:pt x="3712" y="765"/>
                </a:lnTo>
                <a:lnTo>
                  <a:pt x="3760" y="768"/>
                </a:lnTo>
                <a:lnTo>
                  <a:pt x="3805" y="771"/>
                </a:lnTo>
                <a:lnTo>
                  <a:pt x="3849" y="774"/>
                </a:lnTo>
                <a:lnTo>
                  <a:pt x="3894" y="779"/>
                </a:lnTo>
                <a:lnTo>
                  <a:pt x="3936" y="785"/>
                </a:lnTo>
                <a:lnTo>
                  <a:pt x="3977" y="792"/>
                </a:lnTo>
                <a:lnTo>
                  <a:pt x="4015" y="801"/>
                </a:lnTo>
                <a:lnTo>
                  <a:pt x="4054" y="809"/>
                </a:lnTo>
                <a:lnTo>
                  <a:pt x="4090" y="820"/>
                </a:lnTo>
                <a:lnTo>
                  <a:pt x="4126" y="832"/>
                </a:lnTo>
                <a:lnTo>
                  <a:pt x="4158" y="844"/>
                </a:lnTo>
                <a:lnTo>
                  <a:pt x="4189" y="857"/>
                </a:lnTo>
                <a:lnTo>
                  <a:pt x="4220" y="873"/>
                </a:lnTo>
                <a:lnTo>
                  <a:pt x="4247" y="889"/>
                </a:lnTo>
                <a:lnTo>
                  <a:pt x="4272" y="905"/>
                </a:lnTo>
                <a:lnTo>
                  <a:pt x="4295" y="924"/>
                </a:lnTo>
                <a:lnTo>
                  <a:pt x="4317" y="943"/>
                </a:lnTo>
                <a:lnTo>
                  <a:pt x="4336" y="964"/>
                </a:lnTo>
                <a:lnTo>
                  <a:pt x="4352" y="986"/>
                </a:lnTo>
                <a:lnTo>
                  <a:pt x="4367" y="1009"/>
                </a:lnTo>
                <a:lnTo>
                  <a:pt x="4379" y="1033"/>
                </a:lnTo>
                <a:lnTo>
                  <a:pt x="4387" y="1057"/>
                </a:lnTo>
                <a:lnTo>
                  <a:pt x="4394" y="1081"/>
                </a:lnTo>
                <a:lnTo>
                  <a:pt x="4397" y="1103"/>
                </a:lnTo>
                <a:lnTo>
                  <a:pt x="4397" y="1127"/>
                </a:lnTo>
                <a:lnTo>
                  <a:pt x="4397" y="1149"/>
                </a:lnTo>
                <a:lnTo>
                  <a:pt x="4392" y="1173"/>
                </a:lnTo>
                <a:lnTo>
                  <a:pt x="4387" y="1196"/>
                </a:lnTo>
                <a:lnTo>
                  <a:pt x="4379" y="1219"/>
                </a:lnTo>
                <a:lnTo>
                  <a:pt x="4370" y="1242"/>
                </a:lnTo>
                <a:lnTo>
                  <a:pt x="4359" y="1264"/>
                </a:lnTo>
                <a:lnTo>
                  <a:pt x="4344" y="1287"/>
                </a:lnTo>
                <a:lnTo>
                  <a:pt x="4330" y="1309"/>
                </a:lnTo>
                <a:lnTo>
                  <a:pt x="4312" y="1331"/>
                </a:lnTo>
                <a:lnTo>
                  <a:pt x="4295" y="1352"/>
                </a:lnTo>
                <a:lnTo>
                  <a:pt x="4276" y="1373"/>
                </a:lnTo>
                <a:lnTo>
                  <a:pt x="4255" y="1393"/>
                </a:lnTo>
                <a:lnTo>
                  <a:pt x="4542" y="1548"/>
                </a:lnTo>
                <a:lnTo>
                  <a:pt x="5967" y="1038"/>
                </a:lnTo>
                <a:lnTo>
                  <a:pt x="4475" y="276"/>
                </a:lnTo>
                <a:close/>
                <a:moveTo>
                  <a:pt x="1912" y="3114"/>
                </a:moveTo>
                <a:lnTo>
                  <a:pt x="94" y="2156"/>
                </a:lnTo>
                <a:lnTo>
                  <a:pt x="94" y="2008"/>
                </a:lnTo>
                <a:lnTo>
                  <a:pt x="1912" y="2966"/>
                </a:lnTo>
                <a:lnTo>
                  <a:pt x="1912" y="3114"/>
                </a:lnTo>
                <a:close/>
              </a:path>
            </a:pathLst>
          </a:custGeom>
          <a:solidFill>
            <a:srgbClr val="000000"/>
          </a:solidFill>
          <a:ln w="9525">
            <a:noFill/>
            <a:round/>
            <a:headEnd/>
            <a:tailEnd/>
          </a:ln>
        </p:spPr>
        <p:txBody>
          <a:bodyPr/>
          <a:lstStyle/>
          <a:p>
            <a:endParaRPr lang="de-DE" dirty="0">
              <a:solidFill>
                <a:schemeClr val="bg1"/>
              </a:solidFill>
              <a:latin typeface="EYInterstate Light" panose="02000506000000020004" pitchFamily="2" charset="0"/>
            </a:endParaRPr>
          </a:p>
        </p:txBody>
      </p:sp>
      <mc:AlternateContent xmlns:mc="http://schemas.openxmlformats.org/markup-compatibility/2006" xmlns:p14="http://schemas.microsoft.com/office/powerpoint/2010/main">
        <mc:Choice Requires="p14">
          <p:contentPart p14:bwMode="auto" r:id="rId2">
            <p14:nvContentPartPr>
              <p14:cNvPr id="383" name="Freihand 382">
                <a:extLst>
                  <a:ext uri="{FF2B5EF4-FFF2-40B4-BE49-F238E27FC236}">
                    <a16:creationId xmlns:a16="http://schemas.microsoft.com/office/drawing/2014/main" id="{D6EF0FDA-FE8D-5243-B02A-A7B4490427A3}"/>
                  </a:ext>
                </a:extLst>
              </p14:cNvPr>
              <p14:cNvContentPartPr/>
              <p14:nvPr/>
            </p14:nvContentPartPr>
            <p14:xfrm>
              <a:off x="3384360" y="49320"/>
              <a:ext cx="360" cy="360"/>
            </p14:xfrm>
          </p:contentPart>
        </mc:Choice>
        <mc:Fallback xmlns="">
          <p:pic>
            <p:nvPicPr>
              <p:cNvPr id="383" name="Freihand 382">
                <a:extLst>
                  <a:ext uri="{FF2B5EF4-FFF2-40B4-BE49-F238E27FC236}">
                    <a16:creationId xmlns:a16="http://schemas.microsoft.com/office/drawing/2014/main" id="{D6EF0FDA-FE8D-5243-B02A-A7B4490427A3}"/>
                  </a:ext>
                </a:extLst>
              </p:cNvPr>
              <p:cNvPicPr/>
              <p:nvPr/>
            </p:nvPicPr>
            <p:blipFill>
              <a:blip r:embed="rId3"/>
              <a:stretch>
                <a:fillRect/>
              </a:stretch>
            </p:blipFill>
            <p:spPr>
              <a:xfrm>
                <a:off x="3366360" y="13320"/>
                <a:ext cx="36000" cy="72000"/>
              </a:xfrm>
              <a:prstGeom prst="rect">
                <a:avLst/>
              </a:prstGeom>
            </p:spPr>
          </p:pic>
        </mc:Fallback>
      </mc:AlternateContent>
      <p:sp>
        <p:nvSpPr>
          <p:cNvPr id="422" name="Rectangle 3">
            <a:extLst>
              <a:ext uri="{FF2B5EF4-FFF2-40B4-BE49-F238E27FC236}">
                <a16:creationId xmlns:a16="http://schemas.microsoft.com/office/drawing/2014/main" id="{2B594776-100E-0B48-9404-D53BDF9570C6}"/>
              </a:ext>
            </a:extLst>
          </p:cNvPr>
          <p:cNvSpPr txBox="1">
            <a:spLocks noChangeArrowheads="1"/>
          </p:cNvSpPr>
          <p:nvPr/>
        </p:nvSpPr>
        <p:spPr bwMode="gray">
          <a:xfrm>
            <a:off x="10556939" y="5086962"/>
            <a:ext cx="1025525" cy="410210"/>
          </a:xfrm>
          <a:prstGeom prst="rect">
            <a:avLst/>
          </a:prstGeom>
          <a:noFill/>
          <a:ln w="9525">
            <a:noFill/>
            <a:miter lim="800000"/>
            <a:headEnd/>
            <a:tailEnd/>
          </a:ln>
          <a:effectLst/>
        </p:spPr>
        <p:txBody>
          <a:bodyPr lIns="0" tIns="0" rIns="0" bIns="0"/>
          <a:lstStyle/>
          <a:p>
            <a:pPr algn="ctr" defTabSz="995363">
              <a:spcBef>
                <a:spcPct val="20000"/>
              </a:spcBef>
              <a:buClr>
                <a:srgbClr val="FFD200"/>
              </a:buClr>
              <a:buFont typeface="Arial" pitchFamily="34" charset="0"/>
              <a:buNone/>
              <a:defRPr/>
            </a:pPr>
            <a:r>
              <a:rPr lang="de-DE" sz="900" b="1" kern="0" dirty="0" err="1">
                <a:solidFill>
                  <a:schemeClr val="tx2"/>
                </a:solidFill>
                <a:latin typeface="EYInterstate Light" panose="02000506000000020004" pitchFamily="2" charset="0"/>
              </a:rPr>
              <a:t>Partnerhship</a:t>
            </a:r>
            <a:endParaRPr lang="de-DE" sz="900" b="1" kern="0" dirty="0">
              <a:solidFill>
                <a:schemeClr val="tx2"/>
              </a:solidFill>
              <a:latin typeface="EYInterstate Light" panose="02000506000000020004" pitchFamily="2" charset="0"/>
            </a:endParaRPr>
          </a:p>
        </p:txBody>
      </p:sp>
      <p:sp>
        <p:nvSpPr>
          <p:cNvPr id="392" name="Textfeld 391">
            <a:extLst>
              <a:ext uri="{FF2B5EF4-FFF2-40B4-BE49-F238E27FC236}">
                <a16:creationId xmlns:a16="http://schemas.microsoft.com/office/drawing/2014/main" id="{C7A6340C-3B1E-FC4D-84F3-6FC3FE7E47DD}"/>
              </a:ext>
            </a:extLst>
          </p:cNvPr>
          <p:cNvSpPr txBox="1"/>
          <p:nvPr/>
        </p:nvSpPr>
        <p:spPr>
          <a:xfrm>
            <a:off x="8271994" y="5411199"/>
            <a:ext cx="2008883" cy="646331"/>
          </a:xfrm>
          <a:prstGeom prst="rect">
            <a:avLst/>
          </a:prstGeom>
          <a:noFill/>
        </p:spPr>
        <p:txBody>
          <a:bodyPr wrap="none" rtlCol="0">
            <a:spAutoFit/>
          </a:bodyPr>
          <a:lstStyle/>
          <a:p>
            <a:r>
              <a:rPr lang="en-GB" sz="1200" dirty="0">
                <a:solidFill>
                  <a:schemeClr val="tx2"/>
                </a:solidFill>
                <a:latin typeface="Arial" panose="020B0604020202020204" pitchFamily="34" charset="0"/>
              </a:rPr>
              <a:t>Interest for loans</a:t>
            </a:r>
          </a:p>
          <a:p>
            <a:r>
              <a:rPr lang="en-GB" sz="1200" dirty="0">
                <a:solidFill>
                  <a:schemeClr val="tx2"/>
                </a:solidFill>
                <a:latin typeface="Arial" panose="020B0604020202020204" pitchFamily="34" charset="0"/>
              </a:rPr>
              <a:t>Royalties for licences</a:t>
            </a:r>
          </a:p>
          <a:p>
            <a:r>
              <a:rPr lang="en-GB" sz="1200" dirty="0">
                <a:solidFill>
                  <a:schemeClr val="tx2"/>
                </a:solidFill>
                <a:latin typeface="Arial" panose="020B0604020202020204" pitchFamily="34" charset="0"/>
              </a:rPr>
              <a:t>Inadequate price for goods</a:t>
            </a:r>
          </a:p>
        </p:txBody>
      </p:sp>
      <p:cxnSp>
        <p:nvCxnSpPr>
          <p:cNvPr id="425" name="Gerade Verbindung 424">
            <a:extLst>
              <a:ext uri="{FF2B5EF4-FFF2-40B4-BE49-F238E27FC236}">
                <a16:creationId xmlns:a16="http://schemas.microsoft.com/office/drawing/2014/main" id="{DFF919E0-9090-EC44-83D2-96487FEAEFBD}"/>
              </a:ext>
            </a:extLst>
          </p:cNvPr>
          <p:cNvCxnSpPr/>
          <p:nvPr/>
        </p:nvCxnSpPr>
        <p:spPr>
          <a:xfrm>
            <a:off x="8672481" y="2821537"/>
            <a:ext cx="2989993"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426" name="Bogen 425">
            <a:extLst>
              <a:ext uri="{FF2B5EF4-FFF2-40B4-BE49-F238E27FC236}">
                <a16:creationId xmlns:a16="http://schemas.microsoft.com/office/drawing/2014/main" id="{F80B8BAD-046A-F744-B1A1-E06AA1EB5C2D}"/>
              </a:ext>
            </a:extLst>
          </p:cNvPr>
          <p:cNvSpPr/>
          <p:nvPr/>
        </p:nvSpPr>
        <p:spPr>
          <a:xfrm rot="15447511">
            <a:off x="9029936" y="1816788"/>
            <a:ext cx="1924406" cy="2453565"/>
          </a:xfrm>
          <a:prstGeom prst="arc">
            <a:avLst/>
          </a:prstGeom>
          <a:ln>
            <a:headEnd type="triangl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428" name="Freihandform 427">
            <a:extLst>
              <a:ext uri="{FF2B5EF4-FFF2-40B4-BE49-F238E27FC236}">
                <a16:creationId xmlns:a16="http://schemas.microsoft.com/office/drawing/2014/main" id="{0E2FB2D4-8EBF-7442-B28D-45DF2A20557E}"/>
              </a:ext>
            </a:extLst>
          </p:cNvPr>
          <p:cNvSpPr/>
          <p:nvPr/>
        </p:nvSpPr>
        <p:spPr>
          <a:xfrm>
            <a:off x="10801350" y="2194560"/>
            <a:ext cx="824928" cy="2103120"/>
          </a:xfrm>
          <a:custGeom>
            <a:avLst/>
            <a:gdLst>
              <a:gd name="connsiteX0" fmla="*/ 0 w 824928"/>
              <a:gd name="connsiteY0" fmla="*/ 0 h 2103120"/>
              <a:gd name="connsiteX1" fmla="*/ 777240 w 824928"/>
              <a:gd name="connsiteY1" fmla="*/ 662940 h 2103120"/>
              <a:gd name="connsiteX2" fmla="*/ 674370 w 824928"/>
              <a:gd name="connsiteY2" fmla="*/ 2103120 h 2103120"/>
            </a:gdLst>
            <a:ahLst/>
            <a:cxnLst>
              <a:cxn ang="0">
                <a:pos x="connsiteX0" y="connsiteY0"/>
              </a:cxn>
              <a:cxn ang="0">
                <a:pos x="connsiteX1" y="connsiteY1"/>
              </a:cxn>
              <a:cxn ang="0">
                <a:pos x="connsiteX2" y="connsiteY2"/>
              </a:cxn>
            </a:cxnLst>
            <a:rect l="l" t="t" r="r" b="b"/>
            <a:pathLst>
              <a:path w="824928" h="2103120">
                <a:moveTo>
                  <a:pt x="0" y="0"/>
                </a:moveTo>
                <a:cubicBezTo>
                  <a:pt x="332422" y="156210"/>
                  <a:pt x="664845" y="312420"/>
                  <a:pt x="777240" y="662940"/>
                </a:cubicBezTo>
                <a:cubicBezTo>
                  <a:pt x="889635" y="1013460"/>
                  <a:pt x="782002" y="1558290"/>
                  <a:pt x="674370" y="2103120"/>
                </a:cubicBezTo>
              </a:path>
            </a:pathLst>
          </a:custGeom>
          <a:ln>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429" name="Freeform 30">
            <a:extLst>
              <a:ext uri="{FF2B5EF4-FFF2-40B4-BE49-F238E27FC236}">
                <a16:creationId xmlns:a16="http://schemas.microsoft.com/office/drawing/2014/main" id="{EB2028B0-39DB-6846-AF79-057AAEA78F8A}"/>
              </a:ext>
            </a:extLst>
          </p:cNvPr>
          <p:cNvSpPr>
            <a:spLocks noChangeAspect="1" noEditPoints="1"/>
          </p:cNvSpPr>
          <p:nvPr/>
        </p:nvSpPr>
        <p:spPr bwMode="auto">
          <a:xfrm flipH="1">
            <a:off x="11084532" y="3124682"/>
            <a:ext cx="423345" cy="318645"/>
          </a:xfrm>
          <a:custGeom>
            <a:avLst/>
            <a:gdLst>
              <a:gd name="T0" fmla="*/ 2147483647 w 6336"/>
              <a:gd name="T1" fmla="*/ 2147483647 h 4763"/>
              <a:gd name="T2" fmla="*/ 2147483647 w 6336"/>
              <a:gd name="T3" fmla="*/ 2147483647 h 4763"/>
              <a:gd name="T4" fmla="*/ 2147483647 w 6336"/>
              <a:gd name="T5" fmla="*/ 2147483647 h 4763"/>
              <a:gd name="T6" fmla="*/ 2147483647 w 6336"/>
              <a:gd name="T7" fmla="*/ 2147483647 h 4763"/>
              <a:gd name="T8" fmla="*/ 2147483647 w 6336"/>
              <a:gd name="T9" fmla="*/ 2147483647 h 4763"/>
              <a:gd name="T10" fmla="*/ 2147483647 w 6336"/>
              <a:gd name="T11" fmla="*/ 2147483647 h 4763"/>
              <a:gd name="T12" fmla="*/ 2147483647 w 6336"/>
              <a:gd name="T13" fmla="*/ 2147483647 h 4763"/>
              <a:gd name="T14" fmla="*/ 2147483647 w 6336"/>
              <a:gd name="T15" fmla="*/ 2147483647 h 4763"/>
              <a:gd name="T16" fmla="*/ 2147483647 w 6336"/>
              <a:gd name="T17" fmla="*/ 2147483647 h 4763"/>
              <a:gd name="T18" fmla="*/ 2147483647 w 6336"/>
              <a:gd name="T19" fmla="*/ 2147483647 h 4763"/>
              <a:gd name="T20" fmla="*/ 2147483647 w 6336"/>
              <a:gd name="T21" fmla="*/ 2147483647 h 4763"/>
              <a:gd name="T22" fmla="*/ 2147483647 w 6336"/>
              <a:gd name="T23" fmla="*/ 2147483647 h 4763"/>
              <a:gd name="T24" fmla="*/ 2147483647 w 6336"/>
              <a:gd name="T25" fmla="*/ 2147483647 h 4763"/>
              <a:gd name="T26" fmla="*/ 2147483647 w 6336"/>
              <a:gd name="T27" fmla="*/ 2147483647 h 4763"/>
              <a:gd name="T28" fmla="*/ 2147483647 w 6336"/>
              <a:gd name="T29" fmla="*/ 2147483647 h 4763"/>
              <a:gd name="T30" fmla="*/ 2147483647 w 6336"/>
              <a:gd name="T31" fmla="*/ 2147483647 h 4763"/>
              <a:gd name="T32" fmla="*/ 2147483647 w 6336"/>
              <a:gd name="T33" fmla="*/ 2147483647 h 4763"/>
              <a:gd name="T34" fmla="*/ 2147483647 w 6336"/>
              <a:gd name="T35" fmla="*/ 2147483647 h 4763"/>
              <a:gd name="T36" fmla="*/ 2147483647 w 6336"/>
              <a:gd name="T37" fmla="*/ 2147483647 h 4763"/>
              <a:gd name="T38" fmla="*/ 2147483647 w 6336"/>
              <a:gd name="T39" fmla="*/ 2147483647 h 4763"/>
              <a:gd name="T40" fmla="*/ 2147483647 w 6336"/>
              <a:gd name="T41" fmla="*/ 2147483647 h 4763"/>
              <a:gd name="T42" fmla="*/ 2147483647 w 6336"/>
              <a:gd name="T43" fmla="*/ 2147483647 h 4763"/>
              <a:gd name="T44" fmla="*/ 2147483647 w 6336"/>
              <a:gd name="T45" fmla="*/ 2147483647 h 4763"/>
              <a:gd name="T46" fmla="*/ 2147483647 w 6336"/>
              <a:gd name="T47" fmla="*/ 2147483647 h 4763"/>
              <a:gd name="T48" fmla="*/ 2147483647 w 6336"/>
              <a:gd name="T49" fmla="*/ 2147483647 h 4763"/>
              <a:gd name="T50" fmla="*/ 2147483647 w 6336"/>
              <a:gd name="T51" fmla="*/ 2147483647 h 4763"/>
              <a:gd name="T52" fmla="*/ 2147483647 w 6336"/>
              <a:gd name="T53" fmla="*/ 2147483647 h 4763"/>
              <a:gd name="T54" fmla="*/ 2147483647 w 6336"/>
              <a:gd name="T55" fmla="*/ 2147483647 h 4763"/>
              <a:gd name="T56" fmla="*/ 2147483647 w 6336"/>
              <a:gd name="T57" fmla="*/ 2147483647 h 4763"/>
              <a:gd name="T58" fmla="*/ 2147483647 w 6336"/>
              <a:gd name="T59" fmla="*/ 2147483647 h 4763"/>
              <a:gd name="T60" fmla="*/ 2147483647 w 6336"/>
              <a:gd name="T61" fmla="*/ 2147483647 h 4763"/>
              <a:gd name="T62" fmla="*/ 2147483647 w 6336"/>
              <a:gd name="T63" fmla="*/ 2147483647 h 4763"/>
              <a:gd name="T64" fmla="*/ 2147483647 w 6336"/>
              <a:gd name="T65" fmla="*/ 2147483647 h 4763"/>
              <a:gd name="T66" fmla="*/ 2147483647 w 6336"/>
              <a:gd name="T67" fmla="*/ 2147483647 h 4763"/>
              <a:gd name="T68" fmla="*/ 2147483647 w 6336"/>
              <a:gd name="T69" fmla="*/ 2147483647 h 4763"/>
              <a:gd name="T70" fmla="*/ 2147483647 w 6336"/>
              <a:gd name="T71" fmla="*/ 2147483647 h 4763"/>
              <a:gd name="T72" fmla="*/ 2147483647 w 6336"/>
              <a:gd name="T73" fmla="*/ 2147483647 h 4763"/>
              <a:gd name="T74" fmla="*/ 2147483647 w 6336"/>
              <a:gd name="T75" fmla="*/ 2147483647 h 4763"/>
              <a:gd name="T76" fmla="*/ 2147483647 w 6336"/>
              <a:gd name="T77" fmla="*/ 2147483647 h 4763"/>
              <a:gd name="T78" fmla="*/ 2147483647 w 6336"/>
              <a:gd name="T79" fmla="*/ 2147483647 h 4763"/>
              <a:gd name="T80" fmla="*/ 2147483647 w 6336"/>
              <a:gd name="T81" fmla="*/ 2147483647 h 4763"/>
              <a:gd name="T82" fmla="*/ 2147483647 w 6336"/>
              <a:gd name="T83" fmla="*/ 2147483647 h 4763"/>
              <a:gd name="T84" fmla="*/ 2147483647 w 6336"/>
              <a:gd name="T85" fmla="*/ 2147483647 h 4763"/>
              <a:gd name="T86" fmla="*/ 0 w 6336"/>
              <a:gd name="T87" fmla="*/ 2147483647 h 4763"/>
              <a:gd name="T88" fmla="*/ 2147483647 w 6336"/>
              <a:gd name="T89" fmla="*/ 2147483647 h 4763"/>
              <a:gd name="T90" fmla="*/ 0 w 6336"/>
              <a:gd name="T91" fmla="*/ 2147483647 h 4763"/>
              <a:gd name="T92" fmla="*/ 2147483647 w 6336"/>
              <a:gd name="T93" fmla="*/ 2147483647 h 4763"/>
              <a:gd name="T94" fmla="*/ 2147483647 w 6336"/>
              <a:gd name="T95" fmla="*/ 2147483647 h 4763"/>
              <a:gd name="T96" fmla="*/ 2147483647 w 6336"/>
              <a:gd name="T97" fmla="*/ 2147483647 h 4763"/>
              <a:gd name="T98" fmla="*/ 2147483647 w 6336"/>
              <a:gd name="T99" fmla="*/ 2147483647 h 4763"/>
              <a:gd name="T100" fmla="*/ 2147483647 w 6336"/>
              <a:gd name="T101" fmla="*/ 2147483647 h 4763"/>
              <a:gd name="T102" fmla="*/ 2147483647 w 6336"/>
              <a:gd name="T103" fmla="*/ 2147483647 h 4763"/>
              <a:gd name="T104" fmla="*/ 2147483647 w 6336"/>
              <a:gd name="T105" fmla="*/ 2147483647 h 4763"/>
              <a:gd name="T106" fmla="*/ 2147483647 w 6336"/>
              <a:gd name="T107" fmla="*/ 2147483647 h 4763"/>
              <a:gd name="T108" fmla="*/ 2147483647 w 6336"/>
              <a:gd name="T109" fmla="*/ 2147483647 h 4763"/>
              <a:gd name="T110" fmla="*/ 2147483647 w 6336"/>
              <a:gd name="T111" fmla="*/ 2147483647 h 4763"/>
              <a:gd name="T112" fmla="*/ 2147483647 w 6336"/>
              <a:gd name="T113" fmla="*/ 2147483647 h 4763"/>
              <a:gd name="T114" fmla="*/ 2147483647 w 6336"/>
              <a:gd name="T115" fmla="*/ 2147483647 h 4763"/>
              <a:gd name="T116" fmla="*/ 2147483647 w 6336"/>
              <a:gd name="T117" fmla="*/ 2147483647 h 4763"/>
              <a:gd name="T118" fmla="*/ 2147483647 w 6336"/>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36"/>
              <a:gd name="T181" fmla="*/ 0 h 4763"/>
              <a:gd name="T182" fmla="*/ 6336 w 6336"/>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36" h="4763">
                <a:moveTo>
                  <a:pt x="1772" y="3695"/>
                </a:moveTo>
                <a:lnTo>
                  <a:pt x="109" y="2820"/>
                </a:lnTo>
                <a:lnTo>
                  <a:pt x="109" y="2672"/>
                </a:lnTo>
                <a:lnTo>
                  <a:pt x="1772" y="3547"/>
                </a:lnTo>
                <a:lnTo>
                  <a:pt x="1772" y="3695"/>
                </a:lnTo>
                <a:close/>
                <a:moveTo>
                  <a:pt x="3814" y="1925"/>
                </a:moveTo>
                <a:lnTo>
                  <a:pt x="4488" y="1668"/>
                </a:lnTo>
                <a:lnTo>
                  <a:pt x="2515" y="608"/>
                </a:lnTo>
                <a:lnTo>
                  <a:pt x="1795" y="857"/>
                </a:lnTo>
                <a:lnTo>
                  <a:pt x="3814" y="1925"/>
                </a:lnTo>
                <a:close/>
                <a:moveTo>
                  <a:pt x="4541" y="1785"/>
                </a:moveTo>
                <a:lnTo>
                  <a:pt x="3830" y="2056"/>
                </a:lnTo>
                <a:lnTo>
                  <a:pt x="3830" y="4109"/>
                </a:lnTo>
                <a:lnTo>
                  <a:pt x="4501" y="3874"/>
                </a:lnTo>
                <a:lnTo>
                  <a:pt x="4541" y="1785"/>
                </a:lnTo>
                <a:close/>
                <a:moveTo>
                  <a:pt x="2218" y="1229"/>
                </a:moveTo>
                <a:lnTo>
                  <a:pt x="2218" y="1229"/>
                </a:lnTo>
                <a:lnTo>
                  <a:pt x="2183" y="1250"/>
                </a:lnTo>
                <a:lnTo>
                  <a:pt x="2148" y="1271"/>
                </a:lnTo>
                <a:lnTo>
                  <a:pt x="2116" y="1291"/>
                </a:lnTo>
                <a:lnTo>
                  <a:pt x="2084" y="1312"/>
                </a:lnTo>
                <a:lnTo>
                  <a:pt x="2056" y="1333"/>
                </a:lnTo>
                <a:lnTo>
                  <a:pt x="2030" y="1354"/>
                </a:lnTo>
                <a:lnTo>
                  <a:pt x="2005" y="1374"/>
                </a:lnTo>
                <a:lnTo>
                  <a:pt x="1982" y="1395"/>
                </a:lnTo>
                <a:lnTo>
                  <a:pt x="1961" y="1416"/>
                </a:lnTo>
                <a:lnTo>
                  <a:pt x="1944" y="1435"/>
                </a:lnTo>
                <a:lnTo>
                  <a:pt x="1928" y="1456"/>
                </a:lnTo>
                <a:lnTo>
                  <a:pt x="1914" y="1476"/>
                </a:lnTo>
                <a:lnTo>
                  <a:pt x="1904" y="1496"/>
                </a:lnTo>
                <a:lnTo>
                  <a:pt x="1894" y="1515"/>
                </a:lnTo>
                <a:lnTo>
                  <a:pt x="1888" y="1536"/>
                </a:lnTo>
                <a:lnTo>
                  <a:pt x="1885" y="1553"/>
                </a:lnTo>
                <a:lnTo>
                  <a:pt x="1885" y="1569"/>
                </a:lnTo>
                <a:lnTo>
                  <a:pt x="1886" y="1587"/>
                </a:lnTo>
                <a:lnTo>
                  <a:pt x="1890" y="1603"/>
                </a:lnTo>
                <a:lnTo>
                  <a:pt x="1898" y="1619"/>
                </a:lnTo>
                <a:lnTo>
                  <a:pt x="1907" y="1634"/>
                </a:lnTo>
                <a:lnTo>
                  <a:pt x="1920" y="1650"/>
                </a:lnTo>
                <a:lnTo>
                  <a:pt x="1936" y="1666"/>
                </a:lnTo>
                <a:lnTo>
                  <a:pt x="1955" y="1681"/>
                </a:lnTo>
                <a:lnTo>
                  <a:pt x="1976" y="1695"/>
                </a:lnTo>
                <a:lnTo>
                  <a:pt x="2001" y="1710"/>
                </a:lnTo>
                <a:lnTo>
                  <a:pt x="2032" y="1724"/>
                </a:lnTo>
                <a:lnTo>
                  <a:pt x="2064" y="1737"/>
                </a:lnTo>
                <a:lnTo>
                  <a:pt x="2100" y="1748"/>
                </a:lnTo>
                <a:lnTo>
                  <a:pt x="2140" y="1759"/>
                </a:lnTo>
                <a:lnTo>
                  <a:pt x="2185" y="1769"/>
                </a:lnTo>
                <a:lnTo>
                  <a:pt x="2234" y="1778"/>
                </a:lnTo>
                <a:lnTo>
                  <a:pt x="2282" y="1785"/>
                </a:lnTo>
                <a:lnTo>
                  <a:pt x="2333" y="1791"/>
                </a:lnTo>
                <a:lnTo>
                  <a:pt x="2386" y="1796"/>
                </a:lnTo>
                <a:lnTo>
                  <a:pt x="2440" y="1797"/>
                </a:lnTo>
                <a:lnTo>
                  <a:pt x="2496" y="1799"/>
                </a:lnTo>
                <a:lnTo>
                  <a:pt x="2554" y="1799"/>
                </a:lnTo>
                <a:lnTo>
                  <a:pt x="2611" y="1799"/>
                </a:lnTo>
                <a:lnTo>
                  <a:pt x="2670" y="1796"/>
                </a:lnTo>
                <a:lnTo>
                  <a:pt x="2731" y="1791"/>
                </a:lnTo>
                <a:lnTo>
                  <a:pt x="2791" y="1786"/>
                </a:lnTo>
                <a:lnTo>
                  <a:pt x="2854" y="1780"/>
                </a:lnTo>
                <a:lnTo>
                  <a:pt x="2914" y="1772"/>
                </a:lnTo>
                <a:lnTo>
                  <a:pt x="2976" y="1764"/>
                </a:lnTo>
                <a:lnTo>
                  <a:pt x="3040" y="1754"/>
                </a:lnTo>
                <a:lnTo>
                  <a:pt x="3103" y="1743"/>
                </a:lnTo>
                <a:lnTo>
                  <a:pt x="3165" y="1730"/>
                </a:lnTo>
                <a:lnTo>
                  <a:pt x="2218" y="1229"/>
                </a:lnTo>
                <a:close/>
                <a:moveTo>
                  <a:pt x="4258" y="1084"/>
                </a:moveTo>
                <a:lnTo>
                  <a:pt x="4258" y="1084"/>
                </a:lnTo>
                <a:lnTo>
                  <a:pt x="4252" y="1073"/>
                </a:lnTo>
                <a:lnTo>
                  <a:pt x="4244" y="1060"/>
                </a:lnTo>
                <a:lnTo>
                  <a:pt x="4234" y="1049"/>
                </a:lnTo>
                <a:lnTo>
                  <a:pt x="4223" y="1038"/>
                </a:lnTo>
                <a:lnTo>
                  <a:pt x="4210" y="1026"/>
                </a:lnTo>
                <a:lnTo>
                  <a:pt x="4196" y="1015"/>
                </a:lnTo>
                <a:lnTo>
                  <a:pt x="4180" y="1004"/>
                </a:lnTo>
                <a:lnTo>
                  <a:pt x="4162" y="994"/>
                </a:lnTo>
                <a:lnTo>
                  <a:pt x="4143" y="985"/>
                </a:lnTo>
                <a:lnTo>
                  <a:pt x="4122" y="975"/>
                </a:lnTo>
                <a:lnTo>
                  <a:pt x="4078" y="958"/>
                </a:lnTo>
                <a:lnTo>
                  <a:pt x="4027" y="942"/>
                </a:lnTo>
                <a:lnTo>
                  <a:pt x="3969" y="929"/>
                </a:lnTo>
                <a:lnTo>
                  <a:pt x="3907" y="918"/>
                </a:lnTo>
                <a:lnTo>
                  <a:pt x="3841" y="908"/>
                </a:lnTo>
                <a:lnTo>
                  <a:pt x="3770" y="900"/>
                </a:lnTo>
                <a:lnTo>
                  <a:pt x="3693" y="897"/>
                </a:lnTo>
                <a:lnTo>
                  <a:pt x="3613" y="895"/>
                </a:lnTo>
                <a:lnTo>
                  <a:pt x="3529" y="895"/>
                </a:lnTo>
                <a:lnTo>
                  <a:pt x="3441" y="900"/>
                </a:lnTo>
                <a:lnTo>
                  <a:pt x="3348" y="908"/>
                </a:lnTo>
                <a:lnTo>
                  <a:pt x="4132" y="1328"/>
                </a:lnTo>
                <a:lnTo>
                  <a:pt x="4154" y="1309"/>
                </a:lnTo>
                <a:lnTo>
                  <a:pt x="4173" y="1290"/>
                </a:lnTo>
                <a:lnTo>
                  <a:pt x="4191" y="1272"/>
                </a:lnTo>
                <a:lnTo>
                  <a:pt x="4207" y="1253"/>
                </a:lnTo>
                <a:lnTo>
                  <a:pt x="4220" y="1235"/>
                </a:lnTo>
                <a:lnTo>
                  <a:pt x="4233" y="1219"/>
                </a:lnTo>
                <a:lnTo>
                  <a:pt x="4242" y="1204"/>
                </a:lnTo>
                <a:lnTo>
                  <a:pt x="4250" y="1188"/>
                </a:lnTo>
                <a:lnTo>
                  <a:pt x="4256" y="1172"/>
                </a:lnTo>
                <a:lnTo>
                  <a:pt x="4261" y="1157"/>
                </a:lnTo>
                <a:lnTo>
                  <a:pt x="4263" y="1144"/>
                </a:lnTo>
                <a:lnTo>
                  <a:pt x="4264" y="1130"/>
                </a:lnTo>
                <a:lnTo>
                  <a:pt x="4266" y="1117"/>
                </a:lnTo>
                <a:lnTo>
                  <a:pt x="4264" y="1106"/>
                </a:lnTo>
                <a:lnTo>
                  <a:pt x="4261" y="1095"/>
                </a:lnTo>
                <a:lnTo>
                  <a:pt x="4258" y="1084"/>
                </a:lnTo>
                <a:close/>
                <a:moveTo>
                  <a:pt x="1997" y="1111"/>
                </a:moveTo>
                <a:lnTo>
                  <a:pt x="383" y="1655"/>
                </a:lnTo>
                <a:lnTo>
                  <a:pt x="1933" y="2482"/>
                </a:lnTo>
                <a:lnTo>
                  <a:pt x="3516" y="1915"/>
                </a:lnTo>
                <a:lnTo>
                  <a:pt x="3342" y="1824"/>
                </a:lnTo>
                <a:lnTo>
                  <a:pt x="3269" y="1842"/>
                </a:lnTo>
                <a:lnTo>
                  <a:pt x="3194" y="1858"/>
                </a:lnTo>
                <a:lnTo>
                  <a:pt x="3119" y="1872"/>
                </a:lnTo>
                <a:lnTo>
                  <a:pt x="3044" y="1885"/>
                </a:lnTo>
                <a:lnTo>
                  <a:pt x="2969" y="1898"/>
                </a:lnTo>
                <a:lnTo>
                  <a:pt x="2893" y="1907"/>
                </a:lnTo>
                <a:lnTo>
                  <a:pt x="2820" y="1915"/>
                </a:lnTo>
                <a:lnTo>
                  <a:pt x="2747" y="1922"/>
                </a:lnTo>
                <a:lnTo>
                  <a:pt x="2675" y="1927"/>
                </a:lnTo>
                <a:lnTo>
                  <a:pt x="2603" y="1930"/>
                </a:lnTo>
                <a:lnTo>
                  <a:pt x="2534" y="1931"/>
                </a:lnTo>
                <a:lnTo>
                  <a:pt x="2466" y="1930"/>
                </a:lnTo>
                <a:lnTo>
                  <a:pt x="2399" y="1927"/>
                </a:lnTo>
                <a:lnTo>
                  <a:pt x="2335" y="1923"/>
                </a:lnTo>
                <a:lnTo>
                  <a:pt x="2273" y="1915"/>
                </a:lnTo>
                <a:lnTo>
                  <a:pt x="2212" y="1907"/>
                </a:lnTo>
                <a:lnTo>
                  <a:pt x="2166" y="1899"/>
                </a:lnTo>
                <a:lnTo>
                  <a:pt x="2118" y="1888"/>
                </a:lnTo>
                <a:lnTo>
                  <a:pt x="2073" y="1877"/>
                </a:lnTo>
                <a:lnTo>
                  <a:pt x="2030" y="1863"/>
                </a:lnTo>
                <a:lnTo>
                  <a:pt x="1989" y="1847"/>
                </a:lnTo>
                <a:lnTo>
                  <a:pt x="1949" y="1829"/>
                </a:lnTo>
                <a:lnTo>
                  <a:pt x="1912" y="1810"/>
                </a:lnTo>
                <a:lnTo>
                  <a:pt x="1878" y="1788"/>
                </a:lnTo>
                <a:lnTo>
                  <a:pt x="1848" y="1764"/>
                </a:lnTo>
                <a:lnTo>
                  <a:pt x="1834" y="1753"/>
                </a:lnTo>
                <a:lnTo>
                  <a:pt x="1821" y="1738"/>
                </a:lnTo>
                <a:lnTo>
                  <a:pt x="1808" y="1725"/>
                </a:lnTo>
                <a:lnTo>
                  <a:pt x="1799" y="1711"/>
                </a:lnTo>
                <a:lnTo>
                  <a:pt x="1787" y="1697"/>
                </a:lnTo>
                <a:lnTo>
                  <a:pt x="1780" y="1681"/>
                </a:lnTo>
                <a:lnTo>
                  <a:pt x="1772" y="1665"/>
                </a:lnTo>
                <a:lnTo>
                  <a:pt x="1765" y="1649"/>
                </a:lnTo>
                <a:lnTo>
                  <a:pt x="1760" y="1631"/>
                </a:lnTo>
                <a:lnTo>
                  <a:pt x="1757" y="1614"/>
                </a:lnTo>
                <a:lnTo>
                  <a:pt x="1754" y="1596"/>
                </a:lnTo>
                <a:lnTo>
                  <a:pt x="1752" y="1577"/>
                </a:lnTo>
                <a:lnTo>
                  <a:pt x="1752" y="1558"/>
                </a:lnTo>
                <a:lnTo>
                  <a:pt x="1754" y="1539"/>
                </a:lnTo>
                <a:lnTo>
                  <a:pt x="1759" y="1512"/>
                </a:lnTo>
                <a:lnTo>
                  <a:pt x="1765" y="1486"/>
                </a:lnTo>
                <a:lnTo>
                  <a:pt x="1775" y="1461"/>
                </a:lnTo>
                <a:lnTo>
                  <a:pt x="1786" y="1435"/>
                </a:lnTo>
                <a:lnTo>
                  <a:pt x="1800" y="1411"/>
                </a:lnTo>
                <a:lnTo>
                  <a:pt x="1816" y="1385"/>
                </a:lnTo>
                <a:lnTo>
                  <a:pt x="1834" y="1362"/>
                </a:lnTo>
                <a:lnTo>
                  <a:pt x="1855" y="1338"/>
                </a:lnTo>
                <a:lnTo>
                  <a:pt x="1875" y="1314"/>
                </a:lnTo>
                <a:lnTo>
                  <a:pt x="1899" y="1290"/>
                </a:lnTo>
                <a:lnTo>
                  <a:pt x="1926" y="1266"/>
                </a:lnTo>
                <a:lnTo>
                  <a:pt x="1953" y="1243"/>
                </a:lnTo>
                <a:lnTo>
                  <a:pt x="1982" y="1221"/>
                </a:lnTo>
                <a:lnTo>
                  <a:pt x="2013" y="1199"/>
                </a:lnTo>
                <a:lnTo>
                  <a:pt x="2046" y="1176"/>
                </a:lnTo>
                <a:lnTo>
                  <a:pt x="2080" y="1156"/>
                </a:lnTo>
                <a:lnTo>
                  <a:pt x="1997" y="1111"/>
                </a:lnTo>
                <a:close/>
                <a:moveTo>
                  <a:pt x="2753" y="587"/>
                </a:moveTo>
                <a:lnTo>
                  <a:pt x="4496" y="0"/>
                </a:lnTo>
                <a:lnTo>
                  <a:pt x="6307" y="926"/>
                </a:lnTo>
                <a:lnTo>
                  <a:pt x="6307" y="1188"/>
                </a:lnTo>
                <a:lnTo>
                  <a:pt x="4671" y="1773"/>
                </a:lnTo>
                <a:lnTo>
                  <a:pt x="4667" y="2011"/>
                </a:lnTo>
                <a:lnTo>
                  <a:pt x="6221" y="1456"/>
                </a:lnTo>
                <a:lnTo>
                  <a:pt x="6221" y="1596"/>
                </a:lnTo>
                <a:lnTo>
                  <a:pt x="4665" y="2150"/>
                </a:lnTo>
                <a:lnTo>
                  <a:pt x="4662" y="2340"/>
                </a:lnTo>
                <a:lnTo>
                  <a:pt x="6336" y="1743"/>
                </a:lnTo>
                <a:lnTo>
                  <a:pt x="6336" y="1882"/>
                </a:lnTo>
                <a:lnTo>
                  <a:pt x="4659" y="2480"/>
                </a:lnTo>
                <a:lnTo>
                  <a:pt x="4655" y="2670"/>
                </a:lnTo>
                <a:lnTo>
                  <a:pt x="6218" y="2113"/>
                </a:lnTo>
                <a:lnTo>
                  <a:pt x="6218" y="2252"/>
                </a:lnTo>
                <a:lnTo>
                  <a:pt x="4652" y="2811"/>
                </a:lnTo>
                <a:lnTo>
                  <a:pt x="4649" y="2999"/>
                </a:lnTo>
                <a:lnTo>
                  <a:pt x="6336" y="2397"/>
                </a:lnTo>
                <a:lnTo>
                  <a:pt x="6336" y="2538"/>
                </a:lnTo>
                <a:lnTo>
                  <a:pt x="4646" y="3140"/>
                </a:lnTo>
                <a:lnTo>
                  <a:pt x="4643" y="3330"/>
                </a:lnTo>
                <a:lnTo>
                  <a:pt x="6223" y="2766"/>
                </a:lnTo>
                <a:lnTo>
                  <a:pt x="6223" y="2905"/>
                </a:lnTo>
                <a:lnTo>
                  <a:pt x="4639" y="3470"/>
                </a:lnTo>
                <a:lnTo>
                  <a:pt x="4636" y="3658"/>
                </a:lnTo>
                <a:lnTo>
                  <a:pt x="6336" y="3053"/>
                </a:lnTo>
                <a:lnTo>
                  <a:pt x="6336" y="3192"/>
                </a:lnTo>
                <a:lnTo>
                  <a:pt x="4633" y="3799"/>
                </a:lnTo>
                <a:lnTo>
                  <a:pt x="4630" y="3968"/>
                </a:lnTo>
                <a:lnTo>
                  <a:pt x="3699" y="4294"/>
                </a:lnTo>
                <a:lnTo>
                  <a:pt x="3699" y="4133"/>
                </a:lnTo>
                <a:lnTo>
                  <a:pt x="1933" y="4763"/>
                </a:lnTo>
                <a:lnTo>
                  <a:pt x="0" y="3745"/>
                </a:lnTo>
                <a:lnTo>
                  <a:pt x="0" y="3596"/>
                </a:lnTo>
                <a:lnTo>
                  <a:pt x="1944" y="4619"/>
                </a:lnTo>
                <a:lnTo>
                  <a:pt x="3699" y="3994"/>
                </a:lnTo>
                <a:lnTo>
                  <a:pt x="3699" y="3805"/>
                </a:lnTo>
                <a:lnTo>
                  <a:pt x="1933" y="4436"/>
                </a:lnTo>
                <a:lnTo>
                  <a:pt x="109" y="3475"/>
                </a:lnTo>
                <a:lnTo>
                  <a:pt x="109" y="3326"/>
                </a:lnTo>
                <a:lnTo>
                  <a:pt x="1944" y="4292"/>
                </a:lnTo>
                <a:lnTo>
                  <a:pt x="3699" y="3666"/>
                </a:lnTo>
                <a:lnTo>
                  <a:pt x="3699" y="3478"/>
                </a:lnTo>
                <a:lnTo>
                  <a:pt x="1933" y="4107"/>
                </a:lnTo>
                <a:lnTo>
                  <a:pt x="0" y="3090"/>
                </a:lnTo>
                <a:lnTo>
                  <a:pt x="0" y="2942"/>
                </a:lnTo>
                <a:lnTo>
                  <a:pt x="1944" y="3965"/>
                </a:lnTo>
                <a:lnTo>
                  <a:pt x="3699" y="3338"/>
                </a:lnTo>
                <a:lnTo>
                  <a:pt x="3699" y="3149"/>
                </a:lnTo>
                <a:lnTo>
                  <a:pt x="1947" y="3775"/>
                </a:lnTo>
                <a:lnTo>
                  <a:pt x="1947" y="3636"/>
                </a:lnTo>
                <a:lnTo>
                  <a:pt x="3699" y="3010"/>
                </a:lnTo>
                <a:lnTo>
                  <a:pt x="3699" y="2822"/>
                </a:lnTo>
                <a:lnTo>
                  <a:pt x="1933" y="3453"/>
                </a:lnTo>
                <a:lnTo>
                  <a:pt x="0" y="2434"/>
                </a:lnTo>
                <a:lnTo>
                  <a:pt x="0" y="2286"/>
                </a:lnTo>
                <a:lnTo>
                  <a:pt x="1944" y="3309"/>
                </a:lnTo>
                <a:lnTo>
                  <a:pt x="3699" y="2683"/>
                </a:lnTo>
                <a:lnTo>
                  <a:pt x="3699" y="2495"/>
                </a:lnTo>
                <a:lnTo>
                  <a:pt x="2089" y="3069"/>
                </a:lnTo>
                <a:lnTo>
                  <a:pt x="2089" y="2931"/>
                </a:lnTo>
                <a:lnTo>
                  <a:pt x="3699" y="2356"/>
                </a:lnTo>
                <a:lnTo>
                  <a:pt x="3699" y="2121"/>
                </a:lnTo>
                <a:lnTo>
                  <a:pt x="1914" y="2760"/>
                </a:lnTo>
                <a:lnTo>
                  <a:pt x="26" y="1754"/>
                </a:lnTo>
                <a:lnTo>
                  <a:pt x="26" y="1507"/>
                </a:lnTo>
                <a:lnTo>
                  <a:pt x="1465" y="1022"/>
                </a:lnTo>
                <a:lnTo>
                  <a:pt x="1465" y="832"/>
                </a:lnTo>
                <a:lnTo>
                  <a:pt x="1468" y="832"/>
                </a:lnTo>
                <a:lnTo>
                  <a:pt x="2526" y="466"/>
                </a:lnTo>
                <a:lnTo>
                  <a:pt x="2753" y="587"/>
                </a:lnTo>
                <a:close/>
                <a:moveTo>
                  <a:pt x="4475" y="276"/>
                </a:moveTo>
                <a:lnTo>
                  <a:pt x="3061" y="753"/>
                </a:lnTo>
                <a:lnTo>
                  <a:pt x="3154" y="803"/>
                </a:lnTo>
                <a:lnTo>
                  <a:pt x="3259" y="789"/>
                </a:lnTo>
                <a:lnTo>
                  <a:pt x="3364" y="777"/>
                </a:lnTo>
                <a:lnTo>
                  <a:pt x="3466" y="769"/>
                </a:lnTo>
                <a:lnTo>
                  <a:pt x="3567" y="765"/>
                </a:lnTo>
                <a:lnTo>
                  <a:pt x="3666" y="765"/>
                </a:lnTo>
                <a:lnTo>
                  <a:pt x="3712" y="765"/>
                </a:lnTo>
                <a:lnTo>
                  <a:pt x="3760" y="768"/>
                </a:lnTo>
                <a:lnTo>
                  <a:pt x="3805" y="771"/>
                </a:lnTo>
                <a:lnTo>
                  <a:pt x="3849" y="774"/>
                </a:lnTo>
                <a:lnTo>
                  <a:pt x="3894" y="779"/>
                </a:lnTo>
                <a:lnTo>
                  <a:pt x="3936" y="785"/>
                </a:lnTo>
                <a:lnTo>
                  <a:pt x="3977" y="792"/>
                </a:lnTo>
                <a:lnTo>
                  <a:pt x="4015" y="801"/>
                </a:lnTo>
                <a:lnTo>
                  <a:pt x="4054" y="809"/>
                </a:lnTo>
                <a:lnTo>
                  <a:pt x="4090" y="820"/>
                </a:lnTo>
                <a:lnTo>
                  <a:pt x="4126" y="832"/>
                </a:lnTo>
                <a:lnTo>
                  <a:pt x="4158" y="844"/>
                </a:lnTo>
                <a:lnTo>
                  <a:pt x="4189" y="857"/>
                </a:lnTo>
                <a:lnTo>
                  <a:pt x="4220" y="873"/>
                </a:lnTo>
                <a:lnTo>
                  <a:pt x="4247" y="889"/>
                </a:lnTo>
                <a:lnTo>
                  <a:pt x="4272" y="905"/>
                </a:lnTo>
                <a:lnTo>
                  <a:pt x="4295" y="924"/>
                </a:lnTo>
                <a:lnTo>
                  <a:pt x="4317" y="943"/>
                </a:lnTo>
                <a:lnTo>
                  <a:pt x="4336" y="964"/>
                </a:lnTo>
                <a:lnTo>
                  <a:pt x="4352" y="986"/>
                </a:lnTo>
                <a:lnTo>
                  <a:pt x="4367" y="1009"/>
                </a:lnTo>
                <a:lnTo>
                  <a:pt x="4379" y="1033"/>
                </a:lnTo>
                <a:lnTo>
                  <a:pt x="4387" y="1057"/>
                </a:lnTo>
                <a:lnTo>
                  <a:pt x="4394" y="1081"/>
                </a:lnTo>
                <a:lnTo>
                  <a:pt x="4397" y="1103"/>
                </a:lnTo>
                <a:lnTo>
                  <a:pt x="4397" y="1127"/>
                </a:lnTo>
                <a:lnTo>
                  <a:pt x="4397" y="1149"/>
                </a:lnTo>
                <a:lnTo>
                  <a:pt x="4392" y="1173"/>
                </a:lnTo>
                <a:lnTo>
                  <a:pt x="4387" y="1196"/>
                </a:lnTo>
                <a:lnTo>
                  <a:pt x="4379" y="1219"/>
                </a:lnTo>
                <a:lnTo>
                  <a:pt x="4370" y="1242"/>
                </a:lnTo>
                <a:lnTo>
                  <a:pt x="4359" y="1264"/>
                </a:lnTo>
                <a:lnTo>
                  <a:pt x="4344" y="1287"/>
                </a:lnTo>
                <a:lnTo>
                  <a:pt x="4330" y="1309"/>
                </a:lnTo>
                <a:lnTo>
                  <a:pt x="4312" y="1331"/>
                </a:lnTo>
                <a:lnTo>
                  <a:pt x="4295" y="1352"/>
                </a:lnTo>
                <a:lnTo>
                  <a:pt x="4276" y="1373"/>
                </a:lnTo>
                <a:lnTo>
                  <a:pt x="4255" y="1393"/>
                </a:lnTo>
                <a:lnTo>
                  <a:pt x="4542" y="1548"/>
                </a:lnTo>
                <a:lnTo>
                  <a:pt x="5967" y="1038"/>
                </a:lnTo>
                <a:lnTo>
                  <a:pt x="4475" y="276"/>
                </a:lnTo>
                <a:close/>
                <a:moveTo>
                  <a:pt x="1912" y="3114"/>
                </a:moveTo>
                <a:lnTo>
                  <a:pt x="94" y="2156"/>
                </a:lnTo>
                <a:lnTo>
                  <a:pt x="94" y="2008"/>
                </a:lnTo>
                <a:lnTo>
                  <a:pt x="1912" y="2966"/>
                </a:lnTo>
                <a:lnTo>
                  <a:pt x="1912" y="3114"/>
                </a:lnTo>
                <a:close/>
              </a:path>
            </a:pathLst>
          </a:custGeom>
          <a:solidFill>
            <a:srgbClr val="000000"/>
          </a:solidFill>
          <a:ln w="9525">
            <a:noFill/>
            <a:round/>
            <a:headEnd/>
            <a:tailEnd/>
          </a:ln>
        </p:spPr>
        <p:txBody>
          <a:bodyPr/>
          <a:lstStyle/>
          <a:p>
            <a:endParaRPr lang="de-DE" dirty="0">
              <a:solidFill>
                <a:schemeClr val="bg1"/>
              </a:solidFill>
              <a:latin typeface="EYInterstate Light" panose="02000506000000020004" pitchFamily="2" charset="0"/>
            </a:endParaRPr>
          </a:p>
        </p:txBody>
      </p:sp>
      <p:sp>
        <p:nvSpPr>
          <p:cNvPr id="430" name="Textfeld 429">
            <a:extLst>
              <a:ext uri="{FF2B5EF4-FFF2-40B4-BE49-F238E27FC236}">
                <a16:creationId xmlns:a16="http://schemas.microsoft.com/office/drawing/2014/main" id="{7B88A2EE-1B59-9344-82AD-3636B78BD2B9}"/>
              </a:ext>
            </a:extLst>
          </p:cNvPr>
          <p:cNvSpPr txBox="1"/>
          <p:nvPr/>
        </p:nvSpPr>
        <p:spPr>
          <a:xfrm>
            <a:off x="7378995" y="683683"/>
            <a:ext cx="2954655" cy="461665"/>
          </a:xfrm>
          <a:prstGeom prst="rect">
            <a:avLst/>
          </a:prstGeom>
          <a:noFill/>
        </p:spPr>
        <p:txBody>
          <a:bodyPr wrap="none" rtlCol="0">
            <a:spAutoFit/>
          </a:bodyPr>
          <a:lstStyle/>
          <a:p>
            <a:r>
              <a:rPr lang="en-GB" sz="1200" dirty="0">
                <a:solidFill>
                  <a:schemeClr val="tx2"/>
                </a:solidFill>
                <a:latin typeface="Arial" panose="020B0604020202020204" pitchFamily="34" charset="0"/>
              </a:rPr>
              <a:t>Competitive advantage for multinationals</a:t>
            </a:r>
          </a:p>
          <a:p>
            <a:r>
              <a:rPr lang="en-GB" sz="1200" dirty="0">
                <a:solidFill>
                  <a:schemeClr val="tx2"/>
                </a:solidFill>
                <a:latin typeface="Arial" panose="020B0604020202020204" pitchFamily="34" charset="0"/>
              </a:rPr>
              <a:t>Mobile capital</a:t>
            </a:r>
          </a:p>
        </p:txBody>
      </p:sp>
    </p:spTree>
    <p:extLst>
      <p:ext uri="{BB962C8B-B14F-4D97-AF65-F5344CB8AC3E}">
        <p14:creationId xmlns:p14="http://schemas.microsoft.com/office/powerpoint/2010/main" val="14755542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4"/>
                                        </p:tgtEl>
                                        <p:attrNameLst>
                                          <p:attrName>style.visibility</p:attrName>
                                        </p:attrNameLst>
                                      </p:cBhvr>
                                      <p:to>
                                        <p:strVal val="visible"/>
                                      </p:to>
                                    </p:set>
                                    <p:animEffect transition="in" filter="wipe(left)">
                                      <p:cBhvr>
                                        <p:cTn id="7" dur="500"/>
                                        <p:tgtEl>
                                          <p:spTgt spid="4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85"/>
                                        </p:tgtEl>
                                        <p:attrNameLst>
                                          <p:attrName>style.visibility</p:attrName>
                                        </p:attrNameLst>
                                      </p:cBhvr>
                                      <p:to>
                                        <p:strVal val="visible"/>
                                      </p:to>
                                    </p:set>
                                    <p:animEffect transition="in" filter="wipe(left)">
                                      <p:cBhvr>
                                        <p:cTn id="11" dur="500"/>
                                        <p:tgtEl>
                                          <p:spTgt spid="385"/>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86">
                                            <p:txEl>
                                              <p:pRg st="0" end="0"/>
                                            </p:txEl>
                                          </p:spTgt>
                                        </p:tgtEl>
                                        <p:attrNameLst>
                                          <p:attrName>style.visibility</p:attrName>
                                        </p:attrNameLst>
                                      </p:cBhvr>
                                      <p:to>
                                        <p:strVal val="visible"/>
                                      </p:to>
                                    </p:set>
                                    <p:animEffect transition="in" filter="wipe(left)">
                                      <p:cBhvr>
                                        <p:cTn id="15" dur="500"/>
                                        <p:tgtEl>
                                          <p:spTgt spid="386">
                                            <p:txEl>
                                              <p:pRg st="0" end="0"/>
                                            </p:txEl>
                                          </p:spTgt>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360"/>
                                        </p:tgtEl>
                                        <p:attrNameLst>
                                          <p:attrName>style.visibility</p:attrName>
                                        </p:attrNameLst>
                                      </p:cBhvr>
                                      <p:to>
                                        <p:strVal val="visible"/>
                                      </p:to>
                                    </p:set>
                                    <p:animEffect transition="in" filter="fade">
                                      <p:cBhvr>
                                        <p:cTn id="19" dur="500"/>
                                        <p:tgtEl>
                                          <p:spTgt spid="360"/>
                                        </p:tgtEl>
                                      </p:cBhvr>
                                    </p:animEffect>
                                    <p:anim calcmode="lin" valueType="num">
                                      <p:cBhvr>
                                        <p:cTn id="20" dur="500" fill="hold"/>
                                        <p:tgtEl>
                                          <p:spTgt spid="360"/>
                                        </p:tgtEl>
                                        <p:attrNameLst>
                                          <p:attrName>ppt_x</p:attrName>
                                        </p:attrNameLst>
                                      </p:cBhvr>
                                      <p:tavLst>
                                        <p:tav tm="0">
                                          <p:val>
                                            <p:strVal val="#ppt_x"/>
                                          </p:val>
                                        </p:tav>
                                        <p:tav tm="100000">
                                          <p:val>
                                            <p:strVal val="#ppt_x"/>
                                          </p:val>
                                        </p:tav>
                                      </p:tavLst>
                                    </p:anim>
                                    <p:anim calcmode="lin" valueType="num">
                                      <p:cBhvr>
                                        <p:cTn id="21" dur="500" fill="hold"/>
                                        <p:tgtEl>
                                          <p:spTgt spid="3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 grpId="0"/>
      <p:bldP spid="386" grpId="0" build="p"/>
      <p:bldP spid="414" grpId="0"/>
    </p:bld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60" name="Group 359"/>
          <p:cNvGrpSpPr/>
          <p:nvPr/>
        </p:nvGrpSpPr>
        <p:grpSpPr>
          <a:xfrm>
            <a:off x="402704" y="1702397"/>
            <a:ext cx="7104011" cy="4311753"/>
            <a:chOff x="157366" y="882444"/>
            <a:chExt cx="5165856" cy="3036178"/>
          </a:xfrm>
        </p:grpSpPr>
        <p:grpSp>
          <p:nvGrpSpPr>
            <p:cNvPr id="4" name="Group 3"/>
            <p:cNvGrpSpPr/>
            <p:nvPr/>
          </p:nvGrpSpPr>
          <p:grpSpPr>
            <a:xfrm>
              <a:off x="157366" y="882444"/>
              <a:ext cx="5165856" cy="3036178"/>
              <a:chOff x="-7559" y="1281302"/>
              <a:chExt cx="5165856" cy="3246863"/>
            </a:xfrm>
            <a:solidFill>
              <a:schemeClr val="bg1">
                <a:lumMod val="75000"/>
              </a:schemeClr>
            </a:solidFill>
          </p:grpSpPr>
          <p:sp>
            <p:nvSpPr>
              <p:cNvPr id="5" name="Freeform 53"/>
              <p:cNvSpPr>
                <a:spLocks noChangeAspect="1"/>
              </p:cNvSpPr>
              <p:nvPr/>
            </p:nvSpPr>
            <p:spPr bwMode="gray">
              <a:xfrm>
                <a:off x="4629805" y="4186163"/>
                <a:ext cx="52565" cy="6205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 name="Freeform 54"/>
              <p:cNvSpPr>
                <a:spLocks noChangeAspect="1"/>
              </p:cNvSpPr>
              <p:nvPr/>
            </p:nvSpPr>
            <p:spPr bwMode="gray">
              <a:xfrm>
                <a:off x="4173800" y="3653677"/>
                <a:ext cx="583475" cy="500739"/>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 name="Freeform 55"/>
              <p:cNvSpPr>
                <a:spLocks noChangeAspect="1"/>
              </p:cNvSpPr>
              <p:nvPr/>
            </p:nvSpPr>
            <p:spPr bwMode="gray">
              <a:xfrm>
                <a:off x="4813994" y="4184719"/>
                <a:ext cx="111702" cy="13276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 name="Freeform 56"/>
              <p:cNvSpPr>
                <a:spLocks noChangeAspect="1"/>
              </p:cNvSpPr>
              <p:nvPr/>
            </p:nvSpPr>
            <p:spPr bwMode="gray">
              <a:xfrm>
                <a:off x="4903355" y="4062060"/>
                <a:ext cx="82791" cy="142862"/>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 name="Freeform 57"/>
              <p:cNvSpPr>
                <a:spLocks noChangeAspect="1"/>
              </p:cNvSpPr>
              <p:nvPr/>
            </p:nvSpPr>
            <p:spPr bwMode="gray">
              <a:xfrm>
                <a:off x="4777198" y="3809526"/>
                <a:ext cx="42052" cy="37519"/>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 name="Freeform 58"/>
              <p:cNvSpPr>
                <a:spLocks noChangeAspect="1"/>
              </p:cNvSpPr>
              <p:nvPr/>
            </p:nvSpPr>
            <p:spPr bwMode="gray">
              <a:xfrm>
                <a:off x="3413129" y="2727238"/>
                <a:ext cx="159010" cy="83697"/>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 name="Freeform 59"/>
              <p:cNvSpPr>
                <a:spLocks noChangeAspect="1"/>
              </p:cNvSpPr>
              <p:nvPr/>
            </p:nvSpPr>
            <p:spPr bwMode="gray">
              <a:xfrm>
                <a:off x="3386846" y="2773416"/>
                <a:ext cx="109073" cy="89469"/>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 name="Freeform 60"/>
              <p:cNvSpPr>
                <a:spLocks noChangeAspect="1"/>
              </p:cNvSpPr>
              <p:nvPr/>
            </p:nvSpPr>
            <p:spPr bwMode="gray">
              <a:xfrm>
                <a:off x="3438097" y="2792176"/>
                <a:ext cx="3943" cy="5772"/>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 name="Freeform 61"/>
              <p:cNvSpPr>
                <a:spLocks noChangeAspect="1"/>
              </p:cNvSpPr>
              <p:nvPr/>
            </p:nvSpPr>
            <p:spPr bwMode="gray">
              <a:xfrm>
                <a:off x="3447296" y="2795062"/>
                <a:ext cx="3943" cy="2886"/>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 name="Freeform 62"/>
              <p:cNvSpPr>
                <a:spLocks noChangeAspect="1"/>
              </p:cNvSpPr>
              <p:nvPr/>
            </p:nvSpPr>
            <p:spPr bwMode="gray">
              <a:xfrm>
                <a:off x="3431526" y="2797948"/>
                <a:ext cx="2628" cy="2886"/>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 name="Freeform 63"/>
              <p:cNvSpPr>
                <a:spLocks noChangeAspect="1"/>
              </p:cNvSpPr>
              <p:nvPr/>
            </p:nvSpPr>
            <p:spPr bwMode="gray">
              <a:xfrm>
                <a:off x="3286972" y="2826809"/>
                <a:ext cx="207633" cy="173166"/>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 name="Freeform 64"/>
              <p:cNvSpPr>
                <a:spLocks noChangeAspect="1"/>
              </p:cNvSpPr>
              <p:nvPr/>
            </p:nvSpPr>
            <p:spPr bwMode="gray">
              <a:xfrm>
                <a:off x="3788971" y="3395371"/>
                <a:ext cx="156382" cy="181824"/>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 name="Freeform 65"/>
              <p:cNvSpPr>
                <a:spLocks noChangeAspect="1"/>
              </p:cNvSpPr>
              <p:nvPr/>
            </p:nvSpPr>
            <p:spPr bwMode="gray">
              <a:xfrm>
                <a:off x="3933525" y="3577195"/>
                <a:ext cx="132728" cy="46178"/>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 name="Freeform 66"/>
              <p:cNvSpPr>
                <a:spLocks noChangeAspect="1"/>
              </p:cNvSpPr>
              <p:nvPr/>
            </p:nvSpPr>
            <p:spPr bwMode="gray">
              <a:xfrm>
                <a:off x="3986090" y="3415574"/>
                <a:ext cx="143241" cy="134204"/>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 name="Freeform 67"/>
              <p:cNvSpPr>
                <a:spLocks noChangeAspect="1"/>
              </p:cNvSpPr>
              <p:nvPr/>
            </p:nvSpPr>
            <p:spPr bwMode="gray">
              <a:xfrm>
                <a:off x="4555110" y="3549777"/>
                <a:ext cx="57822" cy="34633"/>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 name="Freeform 68"/>
              <p:cNvSpPr>
                <a:spLocks noChangeAspect="1"/>
              </p:cNvSpPr>
              <p:nvPr/>
            </p:nvSpPr>
            <p:spPr bwMode="gray">
              <a:xfrm>
                <a:off x="4448665" y="3525246"/>
                <a:ext cx="143241" cy="12843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1" name="Group 69"/>
              <p:cNvGrpSpPr>
                <a:grpSpLocks noChangeAspect="1"/>
              </p:cNvGrpSpPr>
              <p:nvPr/>
            </p:nvGrpSpPr>
            <p:grpSpPr bwMode="gray">
              <a:xfrm>
                <a:off x="4105676" y="3186128"/>
                <a:ext cx="134042" cy="210685"/>
                <a:chOff x="3802" y="2280"/>
                <a:chExt cx="102" cy="146"/>
              </a:xfrm>
              <a:grpFill/>
            </p:grpSpPr>
            <p:sp>
              <p:nvSpPr>
                <p:cNvPr id="34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2" name="Freeform 81"/>
              <p:cNvSpPr>
                <a:spLocks noChangeAspect="1"/>
              </p:cNvSpPr>
              <p:nvPr/>
            </p:nvSpPr>
            <p:spPr bwMode="gray">
              <a:xfrm>
                <a:off x="4058367" y="3404029"/>
                <a:ext cx="19712" cy="17317"/>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 name="Freeform 82"/>
              <p:cNvSpPr>
                <a:spLocks noChangeAspect="1"/>
              </p:cNvSpPr>
              <p:nvPr/>
            </p:nvSpPr>
            <p:spPr bwMode="gray">
              <a:xfrm>
                <a:off x="4088593" y="3535346"/>
                <a:ext cx="3943" cy="129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 name="Freeform 83"/>
              <p:cNvSpPr>
                <a:spLocks noChangeAspect="1"/>
              </p:cNvSpPr>
              <p:nvPr/>
            </p:nvSpPr>
            <p:spPr bwMode="gray">
              <a:xfrm>
                <a:off x="4213435" y="3616157"/>
                <a:ext cx="35482" cy="17317"/>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 name="Freeform 84"/>
              <p:cNvSpPr>
                <a:spLocks noChangeAspect="1"/>
              </p:cNvSpPr>
              <p:nvPr/>
            </p:nvSpPr>
            <p:spPr bwMode="gray">
              <a:xfrm>
                <a:off x="4196352" y="3627702"/>
                <a:ext cx="22341" cy="20203"/>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 name="Freeform 85"/>
              <p:cNvSpPr>
                <a:spLocks noChangeAspect="1"/>
              </p:cNvSpPr>
              <p:nvPr/>
            </p:nvSpPr>
            <p:spPr bwMode="gray">
              <a:xfrm>
                <a:off x="4259430" y="3528132"/>
                <a:ext cx="42052" cy="17317"/>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 name="Freeform 86"/>
              <p:cNvSpPr>
                <a:spLocks noChangeAspect="1"/>
              </p:cNvSpPr>
              <p:nvPr/>
            </p:nvSpPr>
            <p:spPr bwMode="gray">
              <a:xfrm>
                <a:off x="4129331" y="3457422"/>
                <a:ext cx="90676" cy="1168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 name="Freeform 87"/>
              <p:cNvSpPr>
                <a:spLocks noChangeAspect="1"/>
              </p:cNvSpPr>
              <p:nvPr/>
            </p:nvSpPr>
            <p:spPr bwMode="gray">
              <a:xfrm>
                <a:off x="4251545" y="3448763"/>
                <a:ext cx="21026" cy="49064"/>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 name="Freeform 88"/>
              <p:cNvSpPr>
                <a:spLocks noChangeAspect="1"/>
              </p:cNvSpPr>
              <p:nvPr/>
            </p:nvSpPr>
            <p:spPr bwMode="gray">
              <a:xfrm>
                <a:off x="4302796" y="3490612"/>
                <a:ext cx="149811" cy="138533"/>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 name="Freeform 89"/>
              <p:cNvSpPr>
                <a:spLocks noChangeAspect="1"/>
              </p:cNvSpPr>
              <p:nvPr/>
            </p:nvSpPr>
            <p:spPr bwMode="gray">
              <a:xfrm>
                <a:off x="4590592" y="3525246"/>
                <a:ext cx="34167" cy="34633"/>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 name="Freeform 90"/>
              <p:cNvSpPr>
                <a:spLocks noChangeAspect="1"/>
              </p:cNvSpPr>
              <p:nvPr/>
            </p:nvSpPr>
            <p:spPr bwMode="gray">
              <a:xfrm>
                <a:off x="3887530" y="3109647"/>
                <a:ext cx="103817" cy="239546"/>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 name="Freeform 91"/>
              <p:cNvSpPr>
                <a:spLocks noChangeAspect="1"/>
              </p:cNvSpPr>
              <p:nvPr/>
            </p:nvSpPr>
            <p:spPr bwMode="gray">
              <a:xfrm>
                <a:off x="3995289" y="3375168"/>
                <a:ext cx="139298" cy="95241"/>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 name="Freeform 92"/>
              <p:cNvSpPr>
                <a:spLocks noChangeAspect="1"/>
              </p:cNvSpPr>
              <p:nvPr/>
            </p:nvSpPr>
            <p:spPr bwMode="gray">
              <a:xfrm>
                <a:off x="3859934" y="3378054"/>
                <a:ext cx="59136" cy="85140"/>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 name="Freeform 93"/>
              <p:cNvSpPr>
                <a:spLocks noChangeAspect="1"/>
              </p:cNvSpPr>
              <p:nvPr/>
            </p:nvSpPr>
            <p:spPr bwMode="gray">
              <a:xfrm>
                <a:off x="3823138" y="3151495"/>
                <a:ext cx="113015" cy="243876"/>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5" name="Freeform 94"/>
              <p:cNvSpPr>
                <a:spLocks noChangeAspect="1"/>
              </p:cNvSpPr>
              <p:nvPr/>
            </p:nvSpPr>
            <p:spPr bwMode="gray">
              <a:xfrm>
                <a:off x="3745604" y="3020178"/>
                <a:ext cx="127471" cy="303041"/>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6" name="Freeform 95"/>
              <p:cNvSpPr>
                <a:spLocks noChangeAspect="1"/>
              </p:cNvSpPr>
              <p:nvPr/>
            </p:nvSpPr>
            <p:spPr bwMode="gray">
              <a:xfrm>
                <a:off x="3890158" y="3251066"/>
                <a:ext cx="76220" cy="67824"/>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7" name="Freeform 96"/>
              <p:cNvSpPr>
                <a:spLocks noChangeAspect="1"/>
              </p:cNvSpPr>
              <p:nvPr/>
            </p:nvSpPr>
            <p:spPr bwMode="gray">
              <a:xfrm>
                <a:off x="3859934" y="3121191"/>
                <a:ext cx="103817" cy="141419"/>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8" name="Group 97"/>
              <p:cNvGrpSpPr>
                <a:grpSpLocks noChangeAspect="1"/>
              </p:cNvGrpSpPr>
              <p:nvPr/>
            </p:nvGrpSpPr>
            <p:grpSpPr bwMode="gray">
              <a:xfrm>
                <a:off x="3292228" y="2857113"/>
                <a:ext cx="526968" cy="533929"/>
                <a:chOff x="3183" y="2052"/>
                <a:chExt cx="401" cy="370"/>
              </a:xfrm>
              <a:grpFill/>
            </p:grpSpPr>
            <p:sp>
              <p:nvSpPr>
                <p:cNvPr id="34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9" name="Freeform 105"/>
              <p:cNvSpPr>
                <a:spLocks noChangeAspect="1"/>
              </p:cNvSpPr>
              <p:nvPr/>
            </p:nvSpPr>
            <p:spPr bwMode="gray">
              <a:xfrm>
                <a:off x="4146415" y="3073570"/>
                <a:ext cx="24969" cy="5772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40" name="Group 106"/>
              <p:cNvGrpSpPr>
                <a:grpSpLocks noChangeAspect="1"/>
              </p:cNvGrpSpPr>
              <p:nvPr/>
            </p:nvGrpSpPr>
            <p:grpSpPr bwMode="gray">
              <a:xfrm>
                <a:off x="4284398" y="2679618"/>
                <a:ext cx="233916" cy="291496"/>
                <a:chOff x="3938" y="1929"/>
                <a:chExt cx="178" cy="202"/>
              </a:xfrm>
              <a:grpFill/>
            </p:grpSpPr>
            <p:sp>
              <p:nvSpPr>
                <p:cNvPr id="33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4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41" name="Freeform 111"/>
              <p:cNvSpPr>
                <a:spLocks noChangeAspect="1"/>
              </p:cNvSpPr>
              <p:nvPr/>
            </p:nvSpPr>
            <p:spPr bwMode="gray">
              <a:xfrm>
                <a:off x="4233147" y="2826809"/>
                <a:ext cx="49937" cy="82254"/>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2" name="Freeform 112"/>
              <p:cNvSpPr>
                <a:spLocks noChangeAspect="1"/>
              </p:cNvSpPr>
              <p:nvPr/>
            </p:nvSpPr>
            <p:spPr bwMode="gray">
              <a:xfrm>
                <a:off x="3681212" y="2517996"/>
                <a:ext cx="456005" cy="245319"/>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3" name="Freeform 113"/>
              <p:cNvSpPr>
                <a:spLocks noChangeAspect="1"/>
              </p:cNvSpPr>
              <p:nvPr/>
            </p:nvSpPr>
            <p:spPr bwMode="gray">
              <a:xfrm>
                <a:off x="3980834" y="3160153"/>
                <a:ext cx="34167" cy="33191"/>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4" name="Freeform 114"/>
              <p:cNvSpPr>
                <a:spLocks noChangeAspect="1"/>
              </p:cNvSpPr>
              <p:nvPr/>
            </p:nvSpPr>
            <p:spPr bwMode="gray">
              <a:xfrm>
                <a:off x="3476207" y="2484806"/>
                <a:ext cx="883097" cy="673905"/>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5" name="Freeform 115"/>
              <p:cNvSpPr>
                <a:spLocks noChangeAspect="1"/>
              </p:cNvSpPr>
              <p:nvPr/>
            </p:nvSpPr>
            <p:spPr bwMode="gray">
              <a:xfrm>
                <a:off x="4208179" y="2734454"/>
                <a:ext cx="90676" cy="109672"/>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46" name="Group 116"/>
              <p:cNvGrpSpPr>
                <a:grpSpLocks noChangeAspect="1"/>
              </p:cNvGrpSpPr>
              <p:nvPr/>
            </p:nvGrpSpPr>
            <p:grpSpPr bwMode="gray">
              <a:xfrm>
                <a:off x="2696926" y="1281303"/>
                <a:ext cx="2461371" cy="1489228"/>
                <a:chOff x="2730" y="960"/>
                <a:chExt cx="1873" cy="1032"/>
              </a:xfrm>
              <a:grpFill/>
            </p:grpSpPr>
            <p:grpSp>
              <p:nvGrpSpPr>
                <p:cNvPr id="321" name="Group 117"/>
                <p:cNvGrpSpPr>
                  <a:grpSpLocks noChangeAspect="1"/>
                </p:cNvGrpSpPr>
                <p:nvPr/>
              </p:nvGrpSpPr>
              <p:grpSpPr bwMode="gray">
                <a:xfrm>
                  <a:off x="3044" y="960"/>
                  <a:ext cx="1473" cy="481"/>
                  <a:chOff x="3044" y="960"/>
                  <a:chExt cx="1473" cy="481"/>
                </a:xfrm>
                <a:grpFill/>
              </p:grpSpPr>
              <p:sp>
                <p:nvSpPr>
                  <p:cNvPr id="32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3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2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47" name="Group 135"/>
              <p:cNvGrpSpPr>
                <a:grpSpLocks noChangeAspect="1"/>
              </p:cNvGrpSpPr>
              <p:nvPr/>
            </p:nvGrpSpPr>
            <p:grpSpPr bwMode="gray">
              <a:xfrm>
                <a:off x="2791543" y="2751771"/>
                <a:ext cx="536166" cy="532486"/>
                <a:chOff x="2802" y="1979"/>
                <a:chExt cx="408" cy="369"/>
              </a:xfrm>
              <a:grpFill/>
            </p:grpSpPr>
            <p:sp>
              <p:nvSpPr>
                <p:cNvPr id="29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93" name="Group 137"/>
                <p:cNvGrpSpPr>
                  <a:grpSpLocks noChangeAspect="1"/>
                </p:cNvGrpSpPr>
                <p:nvPr/>
              </p:nvGrpSpPr>
              <p:grpSpPr bwMode="gray">
                <a:xfrm>
                  <a:off x="2889" y="2101"/>
                  <a:ext cx="17" cy="51"/>
                  <a:chOff x="2889" y="2101"/>
                  <a:chExt cx="17" cy="51"/>
                </a:xfrm>
                <a:grpFill/>
              </p:grpSpPr>
              <p:sp>
                <p:nvSpPr>
                  <p:cNvPr id="31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2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9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95" name="Group 142"/>
                <p:cNvGrpSpPr>
                  <a:grpSpLocks noChangeAspect="1"/>
                </p:cNvGrpSpPr>
                <p:nvPr/>
              </p:nvGrpSpPr>
              <p:grpSpPr bwMode="gray">
                <a:xfrm>
                  <a:off x="2896" y="2116"/>
                  <a:ext cx="231" cy="189"/>
                  <a:chOff x="2896" y="2116"/>
                  <a:chExt cx="231" cy="189"/>
                </a:xfrm>
                <a:grpFill/>
              </p:grpSpPr>
              <p:sp>
                <p:nvSpPr>
                  <p:cNvPr id="31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296" name="Group 145"/>
                <p:cNvGrpSpPr>
                  <a:grpSpLocks noChangeAspect="1"/>
                </p:cNvGrpSpPr>
                <p:nvPr/>
              </p:nvGrpSpPr>
              <p:grpSpPr bwMode="gray">
                <a:xfrm>
                  <a:off x="2984" y="2276"/>
                  <a:ext cx="114" cy="72"/>
                  <a:chOff x="2984" y="2276"/>
                  <a:chExt cx="114" cy="72"/>
                </a:xfrm>
                <a:grpFill/>
              </p:grpSpPr>
              <p:sp>
                <p:nvSpPr>
                  <p:cNvPr id="31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9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98" name="Group 149"/>
                <p:cNvGrpSpPr>
                  <a:grpSpLocks noChangeAspect="1"/>
                </p:cNvGrpSpPr>
                <p:nvPr/>
              </p:nvGrpSpPr>
              <p:grpSpPr bwMode="gray">
                <a:xfrm>
                  <a:off x="3086" y="2189"/>
                  <a:ext cx="85" cy="114"/>
                  <a:chOff x="3086" y="2189"/>
                  <a:chExt cx="85" cy="114"/>
                </a:xfrm>
                <a:grpFill/>
              </p:grpSpPr>
              <p:sp>
                <p:nvSpPr>
                  <p:cNvPr id="31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29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00" name="Group 153"/>
                <p:cNvGrpSpPr>
                  <a:grpSpLocks noChangeAspect="1"/>
                </p:cNvGrpSpPr>
                <p:nvPr/>
              </p:nvGrpSpPr>
              <p:grpSpPr bwMode="gray">
                <a:xfrm>
                  <a:off x="3000" y="2012"/>
                  <a:ext cx="210" cy="192"/>
                  <a:chOff x="3000" y="2012"/>
                  <a:chExt cx="210" cy="192"/>
                </a:xfrm>
                <a:grpFill/>
              </p:grpSpPr>
              <p:sp>
                <p:nvSpPr>
                  <p:cNvPr id="31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1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0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304" name="Group 159"/>
                <p:cNvGrpSpPr>
                  <a:grpSpLocks noChangeAspect="1"/>
                </p:cNvGrpSpPr>
                <p:nvPr/>
              </p:nvGrpSpPr>
              <p:grpSpPr bwMode="gray">
                <a:xfrm>
                  <a:off x="2802" y="1979"/>
                  <a:ext cx="205" cy="88"/>
                  <a:chOff x="2802" y="1979"/>
                  <a:chExt cx="205" cy="88"/>
                </a:xfrm>
                <a:grpFill/>
              </p:grpSpPr>
              <p:sp>
                <p:nvSpPr>
                  <p:cNvPr id="30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30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30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48" name="Freeform 165"/>
              <p:cNvSpPr>
                <a:spLocks noChangeAspect="1"/>
              </p:cNvSpPr>
              <p:nvPr/>
            </p:nvSpPr>
            <p:spPr bwMode="gray">
              <a:xfrm>
                <a:off x="3041228" y="2767644"/>
                <a:ext cx="44681" cy="50507"/>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49" name="Freeform 166"/>
              <p:cNvSpPr>
                <a:spLocks noChangeAspect="1"/>
              </p:cNvSpPr>
              <p:nvPr/>
            </p:nvSpPr>
            <p:spPr bwMode="gray">
              <a:xfrm>
                <a:off x="3085909" y="2429970"/>
                <a:ext cx="586103" cy="34344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0" name="Freeform 167"/>
              <p:cNvSpPr>
                <a:spLocks noChangeAspect="1"/>
              </p:cNvSpPr>
              <p:nvPr/>
            </p:nvSpPr>
            <p:spPr bwMode="gray">
              <a:xfrm>
                <a:off x="2989978" y="2720024"/>
                <a:ext cx="97246" cy="519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1" name="Freeform 168"/>
              <p:cNvSpPr>
                <a:spLocks noChangeAspect="1"/>
              </p:cNvSpPr>
              <p:nvPr/>
            </p:nvSpPr>
            <p:spPr bwMode="gray">
              <a:xfrm>
                <a:off x="3222579" y="2675289"/>
                <a:ext cx="247057" cy="176052"/>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2" name="Freeform 169"/>
              <p:cNvSpPr>
                <a:spLocks noChangeAspect="1"/>
              </p:cNvSpPr>
              <p:nvPr/>
            </p:nvSpPr>
            <p:spPr bwMode="gray">
              <a:xfrm>
                <a:off x="3171328" y="2735897"/>
                <a:ext cx="205005" cy="155849"/>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53" name="Group 170"/>
              <p:cNvGrpSpPr>
                <a:grpSpLocks noChangeAspect="1"/>
              </p:cNvGrpSpPr>
              <p:nvPr/>
            </p:nvGrpSpPr>
            <p:grpSpPr bwMode="gray">
              <a:xfrm>
                <a:off x="3060941" y="2756099"/>
                <a:ext cx="80163" cy="70710"/>
                <a:chOff x="3007" y="1982"/>
                <a:chExt cx="61" cy="49"/>
              </a:xfrm>
              <a:grpFill/>
            </p:grpSpPr>
            <p:sp>
              <p:nvSpPr>
                <p:cNvPr id="29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9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54" name="Freeform 173"/>
              <p:cNvSpPr>
                <a:spLocks noChangeAspect="1"/>
              </p:cNvSpPr>
              <p:nvPr/>
            </p:nvSpPr>
            <p:spPr bwMode="gray">
              <a:xfrm>
                <a:off x="2062201" y="2064879"/>
                <a:ext cx="157696" cy="118330"/>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55" name="Group 222"/>
              <p:cNvGrpSpPr>
                <a:grpSpLocks noChangeAspect="1"/>
              </p:cNvGrpSpPr>
              <p:nvPr/>
            </p:nvGrpSpPr>
            <p:grpSpPr bwMode="gray">
              <a:xfrm>
                <a:off x="2569456" y="1281302"/>
                <a:ext cx="237858" cy="269851"/>
                <a:chOff x="3202" y="1036"/>
                <a:chExt cx="181" cy="187"/>
              </a:xfrm>
              <a:grpFill/>
            </p:grpSpPr>
            <p:sp>
              <p:nvSpPr>
                <p:cNvPr id="28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56" name="Freeform 229"/>
              <p:cNvSpPr>
                <a:spLocks noChangeAspect="1"/>
              </p:cNvSpPr>
              <p:nvPr/>
            </p:nvSpPr>
            <p:spPr bwMode="gray">
              <a:xfrm>
                <a:off x="1780976" y="2297209"/>
                <a:ext cx="5257" cy="5772"/>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7" name="Freeform 230"/>
              <p:cNvSpPr>
                <a:spLocks noChangeAspect="1"/>
              </p:cNvSpPr>
              <p:nvPr/>
            </p:nvSpPr>
            <p:spPr bwMode="gray">
              <a:xfrm>
                <a:off x="2060886" y="1773383"/>
                <a:ext cx="38110" cy="40405"/>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8" name="Freeform 231"/>
              <p:cNvSpPr>
                <a:spLocks noChangeAspect="1"/>
              </p:cNvSpPr>
              <p:nvPr/>
            </p:nvSpPr>
            <p:spPr bwMode="gray">
              <a:xfrm>
                <a:off x="2010949" y="1867180"/>
                <a:ext cx="38110" cy="28861"/>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59" name="Freeform 232"/>
              <p:cNvSpPr>
                <a:spLocks noChangeAspect="1"/>
              </p:cNvSpPr>
              <p:nvPr/>
            </p:nvSpPr>
            <p:spPr bwMode="gray">
              <a:xfrm>
                <a:off x="1782290" y="2292881"/>
                <a:ext cx="11828" cy="4330"/>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0" name="Freeform 233"/>
              <p:cNvSpPr>
                <a:spLocks noChangeAspect="1"/>
              </p:cNvSpPr>
              <p:nvPr/>
            </p:nvSpPr>
            <p:spPr bwMode="gray">
              <a:xfrm>
                <a:off x="1364396" y="1281302"/>
                <a:ext cx="797679" cy="1013021"/>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1" name="Freeform 234"/>
              <p:cNvSpPr>
                <a:spLocks noChangeAspect="1"/>
              </p:cNvSpPr>
              <p:nvPr/>
            </p:nvSpPr>
            <p:spPr bwMode="gray">
              <a:xfrm>
                <a:off x="1624594" y="1901814"/>
                <a:ext cx="43367" cy="47621"/>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2" name="Freeform 235"/>
              <p:cNvSpPr>
                <a:spLocks noChangeAspect="1"/>
              </p:cNvSpPr>
              <p:nvPr/>
            </p:nvSpPr>
            <p:spPr bwMode="gray">
              <a:xfrm>
                <a:off x="1422218" y="1491987"/>
                <a:ext cx="43367" cy="17317"/>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63" name="Group 236"/>
              <p:cNvGrpSpPr>
                <a:grpSpLocks noChangeAspect="1"/>
              </p:cNvGrpSpPr>
              <p:nvPr/>
            </p:nvGrpSpPr>
            <p:grpSpPr bwMode="gray">
              <a:xfrm>
                <a:off x="1243496" y="3287142"/>
                <a:ext cx="668894" cy="1241023"/>
                <a:chOff x="1624" y="2350"/>
                <a:chExt cx="509" cy="860"/>
              </a:xfrm>
              <a:grpFill/>
            </p:grpSpPr>
            <p:sp>
              <p:nvSpPr>
                <p:cNvPr id="25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6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7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8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64" name="Freeform 262"/>
              <p:cNvSpPr>
                <a:spLocks noChangeAspect="1"/>
              </p:cNvSpPr>
              <p:nvPr/>
            </p:nvSpPr>
            <p:spPr bwMode="gray">
              <a:xfrm>
                <a:off x="1152821" y="3245294"/>
                <a:ext cx="61765" cy="67824"/>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5" name="Freeform 263"/>
              <p:cNvSpPr>
                <a:spLocks noChangeAspect="1"/>
              </p:cNvSpPr>
              <p:nvPr/>
            </p:nvSpPr>
            <p:spPr bwMode="gray">
              <a:xfrm>
                <a:off x="1218527" y="3331877"/>
                <a:ext cx="84105" cy="389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6" name="Freeform 264"/>
              <p:cNvSpPr>
                <a:spLocks noChangeAspect="1"/>
              </p:cNvSpPr>
              <p:nvPr/>
            </p:nvSpPr>
            <p:spPr bwMode="gray">
              <a:xfrm>
                <a:off x="1085800" y="3199116"/>
                <a:ext cx="56508" cy="67824"/>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7" name="Freeform 265"/>
              <p:cNvSpPr>
                <a:spLocks noChangeAspect="1"/>
              </p:cNvSpPr>
              <p:nvPr/>
            </p:nvSpPr>
            <p:spPr bwMode="gray">
              <a:xfrm>
                <a:off x="1129166" y="3189014"/>
                <a:ext cx="15770" cy="41849"/>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8" name="Freeform 266"/>
              <p:cNvSpPr>
                <a:spLocks noChangeAspect="1"/>
              </p:cNvSpPr>
              <p:nvPr/>
            </p:nvSpPr>
            <p:spPr bwMode="gray">
              <a:xfrm>
                <a:off x="1117339" y="3255395"/>
                <a:ext cx="32854" cy="20203"/>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69" name="Freeform 267"/>
              <p:cNvSpPr>
                <a:spLocks noChangeAspect="1"/>
              </p:cNvSpPr>
              <p:nvPr/>
            </p:nvSpPr>
            <p:spPr bwMode="gray">
              <a:xfrm>
                <a:off x="1177789" y="3307345"/>
                <a:ext cx="47309" cy="46178"/>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0" name="Freeform 268"/>
              <p:cNvSpPr>
                <a:spLocks noChangeAspect="1"/>
              </p:cNvSpPr>
              <p:nvPr/>
            </p:nvSpPr>
            <p:spPr bwMode="gray">
              <a:xfrm>
                <a:off x="1126538" y="3229420"/>
                <a:ext cx="88047" cy="49064"/>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1" name="Freeform 269"/>
              <p:cNvSpPr>
                <a:spLocks noChangeAspect="1"/>
              </p:cNvSpPr>
              <p:nvPr/>
            </p:nvSpPr>
            <p:spPr bwMode="gray">
              <a:xfrm>
                <a:off x="728355" y="2940810"/>
                <a:ext cx="434978" cy="311699"/>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72" name="Group 270"/>
              <p:cNvGrpSpPr>
                <a:grpSpLocks noChangeAspect="1"/>
              </p:cNvGrpSpPr>
              <p:nvPr/>
            </p:nvGrpSpPr>
            <p:grpSpPr bwMode="gray">
              <a:xfrm>
                <a:off x="-7559" y="1852750"/>
                <a:ext cx="1461316" cy="1223707"/>
                <a:chOff x="672" y="1356"/>
                <a:chExt cx="1112" cy="848"/>
              </a:xfrm>
              <a:grpFill/>
            </p:grpSpPr>
            <p:grpSp>
              <p:nvGrpSpPr>
                <p:cNvPr id="247" name="Group 271"/>
                <p:cNvGrpSpPr>
                  <a:grpSpLocks noChangeAspect="1"/>
                </p:cNvGrpSpPr>
                <p:nvPr/>
              </p:nvGrpSpPr>
              <p:grpSpPr bwMode="gray">
                <a:xfrm>
                  <a:off x="672" y="1356"/>
                  <a:ext cx="418" cy="413"/>
                  <a:chOff x="672" y="1356"/>
                  <a:chExt cx="418" cy="413"/>
                </a:xfrm>
                <a:grpFill/>
              </p:grpSpPr>
              <p:sp>
                <p:nvSpPr>
                  <p:cNvPr id="25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248" name="Group 277"/>
                <p:cNvGrpSpPr>
                  <a:grpSpLocks noChangeAspect="1"/>
                </p:cNvGrpSpPr>
                <p:nvPr/>
              </p:nvGrpSpPr>
              <p:grpSpPr bwMode="gray">
                <a:xfrm>
                  <a:off x="1149" y="1865"/>
                  <a:ext cx="635" cy="339"/>
                  <a:chOff x="1149" y="1865"/>
                  <a:chExt cx="635" cy="339"/>
                </a:xfrm>
                <a:grpFill/>
              </p:grpSpPr>
              <p:sp>
                <p:nvSpPr>
                  <p:cNvPr id="24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5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grpSp>
            <p:nvGrpSpPr>
              <p:cNvPr id="73" name="Group 283"/>
              <p:cNvGrpSpPr>
                <a:grpSpLocks noChangeAspect="1"/>
              </p:cNvGrpSpPr>
              <p:nvPr/>
            </p:nvGrpSpPr>
            <p:grpSpPr bwMode="gray">
              <a:xfrm>
                <a:off x="382739" y="1281302"/>
                <a:ext cx="1273395" cy="1474797"/>
                <a:chOff x="969" y="960"/>
                <a:chExt cx="969" cy="1022"/>
              </a:xfrm>
              <a:grpFill/>
            </p:grpSpPr>
            <p:sp>
              <p:nvSpPr>
                <p:cNvPr id="21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2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3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4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74" name="Freeform 313"/>
              <p:cNvSpPr>
                <a:spLocks noChangeAspect="1"/>
              </p:cNvSpPr>
              <p:nvPr/>
            </p:nvSpPr>
            <p:spPr bwMode="gray">
              <a:xfrm rot="21085610">
                <a:off x="1289491" y="3024507"/>
                <a:ext cx="10513" cy="5772"/>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5" name="Freeform 314"/>
              <p:cNvSpPr>
                <a:spLocks noChangeAspect="1"/>
              </p:cNvSpPr>
              <p:nvPr/>
            </p:nvSpPr>
            <p:spPr bwMode="gray">
              <a:xfrm rot="21085610">
                <a:off x="1306574" y="3025950"/>
                <a:ext cx="1315" cy="14431"/>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6" name="Freeform 315"/>
              <p:cNvSpPr>
                <a:spLocks noChangeAspect="1"/>
              </p:cNvSpPr>
              <p:nvPr/>
            </p:nvSpPr>
            <p:spPr bwMode="gray">
              <a:xfrm rot="21085610">
                <a:off x="1306574" y="3059140"/>
                <a:ext cx="2628" cy="1444"/>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7" name="Freeform 316"/>
              <p:cNvSpPr>
                <a:spLocks noChangeAspect="1"/>
              </p:cNvSpPr>
              <p:nvPr/>
            </p:nvSpPr>
            <p:spPr bwMode="gray">
              <a:xfrm rot="21085610">
                <a:off x="1300004" y="3057697"/>
                <a:ext cx="5257" cy="17317"/>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8" name="Freeform 317"/>
              <p:cNvSpPr>
                <a:spLocks noChangeAspect="1"/>
              </p:cNvSpPr>
              <p:nvPr/>
            </p:nvSpPr>
            <p:spPr bwMode="gray">
              <a:xfrm rot="21085610">
                <a:off x="1306574" y="3077900"/>
                <a:ext cx="1315" cy="8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79" name="Freeform 318"/>
              <p:cNvSpPr>
                <a:spLocks noChangeAspect="1"/>
              </p:cNvSpPr>
              <p:nvPr/>
            </p:nvSpPr>
            <p:spPr bwMode="gray">
              <a:xfrm rot="21085610">
                <a:off x="1318402" y="3053368"/>
                <a:ext cx="1315" cy="11544"/>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0" name="Freeform 319"/>
              <p:cNvSpPr>
                <a:spLocks noChangeAspect="1"/>
              </p:cNvSpPr>
              <p:nvPr/>
            </p:nvSpPr>
            <p:spPr bwMode="gray">
              <a:xfrm rot="21085610">
                <a:off x="1324972" y="3063469"/>
                <a:ext cx="3943" cy="129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1" name="Freeform 320"/>
              <p:cNvSpPr>
                <a:spLocks noChangeAspect="1"/>
              </p:cNvSpPr>
              <p:nvPr/>
            </p:nvSpPr>
            <p:spPr bwMode="gray">
              <a:xfrm rot="21085610">
                <a:off x="1336799" y="3073570"/>
                <a:ext cx="2628" cy="2886"/>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2" name="Freeform 321"/>
              <p:cNvSpPr>
                <a:spLocks noChangeAspect="1"/>
              </p:cNvSpPr>
              <p:nvPr/>
            </p:nvSpPr>
            <p:spPr bwMode="gray">
              <a:xfrm rot="21085610">
                <a:off x="1331543" y="3086558"/>
                <a:ext cx="3943" cy="14431"/>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3" name="Freeform 322"/>
              <p:cNvSpPr>
                <a:spLocks noChangeAspect="1"/>
              </p:cNvSpPr>
              <p:nvPr/>
            </p:nvSpPr>
            <p:spPr bwMode="gray">
              <a:xfrm rot="21085610">
                <a:off x="1343370" y="3099545"/>
                <a:ext cx="3943" cy="129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4" name="Freeform 323"/>
              <p:cNvSpPr>
                <a:spLocks noChangeAspect="1"/>
              </p:cNvSpPr>
              <p:nvPr/>
            </p:nvSpPr>
            <p:spPr bwMode="gray">
              <a:xfrm rot="21085610">
                <a:off x="1353883" y="3108204"/>
                <a:ext cx="3943" cy="1444"/>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5" name="Freeform 324"/>
              <p:cNvSpPr>
                <a:spLocks noChangeAspect="1"/>
              </p:cNvSpPr>
              <p:nvPr/>
            </p:nvSpPr>
            <p:spPr bwMode="gray">
              <a:xfrm rot="21085610">
                <a:off x="1363082" y="3113976"/>
                <a:ext cx="7885" cy="5772"/>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6" name="Freeform 325"/>
              <p:cNvSpPr>
                <a:spLocks noChangeAspect="1"/>
              </p:cNvSpPr>
              <p:nvPr/>
            </p:nvSpPr>
            <p:spPr bwMode="gray">
              <a:xfrm rot="21085610">
                <a:off x="1352569" y="3129850"/>
                <a:ext cx="5257" cy="8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7" name="Freeform 326"/>
              <p:cNvSpPr>
                <a:spLocks noChangeAspect="1"/>
              </p:cNvSpPr>
              <p:nvPr/>
            </p:nvSpPr>
            <p:spPr bwMode="gray">
              <a:xfrm rot="21085610">
                <a:off x="1305260" y="3076456"/>
                <a:ext cx="2628" cy="4330"/>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8" name="Freeform 327"/>
              <p:cNvSpPr>
                <a:spLocks noChangeAspect="1"/>
              </p:cNvSpPr>
              <p:nvPr/>
            </p:nvSpPr>
            <p:spPr bwMode="gray">
              <a:xfrm rot="21085610">
                <a:off x="1278978" y="3062026"/>
                <a:ext cx="1315" cy="5772"/>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89" name="Freeform 328"/>
              <p:cNvSpPr>
                <a:spLocks noChangeAspect="1"/>
              </p:cNvSpPr>
              <p:nvPr/>
            </p:nvSpPr>
            <p:spPr bwMode="gray">
              <a:xfrm rot="21085610">
                <a:off x="1276349" y="3069242"/>
                <a:ext cx="2628" cy="2886"/>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0" name="Freeform 329"/>
              <p:cNvSpPr>
                <a:spLocks noChangeAspect="1"/>
              </p:cNvSpPr>
              <p:nvPr/>
            </p:nvSpPr>
            <p:spPr bwMode="gray">
              <a:xfrm rot="21085610">
                <a:off x="1268464" y="3072128"/>
                <a:ext cx="5257" cy="5772"/>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1" name="Freeform 330"/>
              <p:cNvSpPr>
                <a:spLocks noChangeAspect="1"/>
              </p:cNvSpPr>
              <p:nvPr/>
            </p:nvSpPr>
            <p:spPr bwMode="gray">
              <a:xfrm rot="20552049">
                <a:off x="1303946" y="3196230"/>
                <a:ext cx="19712" cy="15874"/>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2" name="Freeform 331"/>
              <p:cNvSpPr>
                <a:spLocks noChangeAspect="1"/>
              </p:cNvSpPr>
              <p:nvPr/>
            </p:nvSpPr>
            <p:spPr bwMode="gray">
              <a:xfrm rot="20552049">
                <a:off x="1357825" y="3144280"/>
                <a:ext cx="31539" cy="47621"/>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3" name="Freeform 332"/>
              <p:cNvSpPr>
                <a:spLocks noChangeAspect="1"/>
              </p:cNvSpPr>
              <p:nvPr/>
            </p:nvSpPr>
            <p:spPr bwMode="gray">
              <a:xfrm rot="20552049">
                <a:off x="1452443" y="3173141"/>
                <a:ext cx="1315" cy="1444"/>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4" name="Freeform 333"/>
              <p:cNvSpPr>
                <a:spLocks noChangeAspect="1"/>
              </p:cNvSpPr>
              <p:nvPr/>
            </p:nvSpPr>
            <p:spPr bwMode="gray">
              <a:xfrm rot="20552049">
                <a:off x="1470841" y="3212103"/>
                <a:ext cx="2628" cy="10102"/>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5" name="Freeform 334"/>
              <p:cNvSpPr>
                <a:spLocks noChangeAspect="1"/>
              </p:cNvSpPr>
              <p:nvPr/>
            </p:nvSpPr>
            <p:spPr bwMode="gray">
              <a:xfrm rot="20552049">
                <a:off x="1490553" y="3282813"/>
                <a:ext cx="2628" cy="4330"/>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6" name="Freeform 335"/>
              <p:cNvSpPr>
                <a:spLocks noChangeAspect="1"/>
              </p:cNvSpPr>
              <p:nvPr/>
            </p:nvSpPr>
            <p:spPr bwMode="gray">
              <a:xfrm rot="20552049">
                <a:off x="1485296" y="3295800"/>
                <a:ext cx="7885" cy="14431"/>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97" name="Freeform 336"/>
              <p:cNvSpPr>
                <a:spLocks noChangeAspect="1"/>
              </p:cNvSpPr>
              <p:nvPr/>
            </p:nvSpPr>
            <p:spPr bwMode="gray">
              <a:xfrm rot="20552049">
                <a:off x="1342056" y="3150052"/>
                <a:ext cx="1315" cy="2886"/>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98" name="Group 337"/>
              <p:cNvGrpSpPr>
                <a:grpSpLocks noChangeAspect="1"/>
              </p:cNvGrpSpPr>
              <p:nvPr/>
            </p:nvGrpSpPr>
            <p:grpSpPr bwMode="gray">
              <a:xfrm>
                <a:off x="1335485" y="3152939"/>
                <a:ext cx="23654" cy="40405"/>
                <a:chOff x="1694" y="2257"/>
                <a:chExt cx="18" cy="28"/>
              </a:xfrm>
              <a:grpFill/>
            </p:grpSpPr>
            <p:sp>
              <p:nvSpPr>
                <p:cNvPr id="21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99" name="Freeform 340"/>
              <p:cNvSpPr>
                <a:spLocks noChangeAspect="1"/>
              </p:cNvSpPr>
              <p:nvPr/>
            </p:nvSpPr>
            <p:spPr bwMode="gray">
              <a:xfrm rot="20552049">
                <a:off x="1399878" y="3161597"/>
                <a:ext cx="13141" cy="11544"/>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0" name="Freeform 341"/>
              <p:cNvSpPr>
                <a:spLocks noChangeAspect="1"/>
              </p:cNvSpPr>
              <p:nvPr/>
            </p:nvSpPr>
            <p:spPr bwMode="gray">
              <a:xfrm rot="20552049">
                <a:off x="1480039" y="3245294"/>
                <a:ext cx="0" cy="4330"/>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1" name="Freeform 342"/>
              <p:cNvSpPr>
                <a:spLocks noChangeAspect="1"/>
              </p:cNvSpPr>
              <p:nvPr/>
            </p:nvSpPr>
            <p:spPr bwMode="gray">
              <a:xfrm rot="20552049">
                <a:off x="1457700" y="3184686"/>
                <a:ext cx="3943" cy="10102"/>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2" name="Freeform 343"/>
              <p:cNvSpPr>
                <a:spLocks noChangeAspect="1"/>
              </p:cNvSpPr>
              <p:nvPr/>
            </p:nvSpPr>
            <p:spPr bwMode="gray">
              <a:xfrm rot="20552049">
                <a:off x="1419589" y="3158711"/>
                <a:ext cx="0" cy="1444"/>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3" name="Freeform 344"/>
              <p:cNvSpPr>
                <a:spLocks noChangeAspect="1"/>
              </p:cNvSpPr>
              <p:nvPr/>
            </p:nvSpPr>
            <p:spPr bwMode="gray">
              <a:xfrm rot="20552049">
                <a:off x="1422218" y="3170255"/>
                <a:ext cx="1315" cy="2886"/>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4" name="Freeform 345"/>
              <p:cNvSpPr>
                <a:spLocks noChangeAspect="1"/>
              </p:cNvSpPr>
              <p:nvPr/>
            </p:nvSpPr>
            <p:spPr bwMode="gray">
              <a:xfrm rot="20552049">
                <a:off x="1464270" y="3200559"/>
                <a:ext cx="2628" cy="7216"/>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5" name="Freeform 346"/>
              <p:cNvSpPr>
                <a:spLocks noChangeAspect="1"/>
              </p:cNvSpPr>
              <p:nvPr/>
            </p:nvSpPr>
            <p:spPr bwMode="gray">
              <a:xfrm rot="20552049">
                <a:off x="1480039" y="3268383"/>
                <a:ext cx="1315" cy="4330"/>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6" name="Freeform 347"/>
              <p:cNvSpPr>
                <a:spLocks noChangeAspect="1"/>
              </p:cNvSpPr>
              <p:nvPr/>
            </p:nvSpPr>
            <p:spPr bwMode="gray">
              <a:xfrm rot="20552049">
                <a:off x="1227726" y="3109647"/>
                <a:ext cx="97246" cy="7071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7" name="Freeform 348"/>
              <p:cNvSpPr>
                <a:spLocks noChangeAspect="1"/>
              </p:cNvSpPr>
              <p:nvPr/>
            </p:nvSpPr>
            <p:spPr bwMode="gray">
              <a:xfrm rot="20552049">
                <a:off x="1243496" y="3147166"/>
                <a:ext cx="3943" cy="8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8" name="Freeform 349"/>
              <p:cNvSpPr>
                <a:spLocks noChangeAspect="1"/>
              </p:cNvSpPr>
              <p:nvPr/>
            </p:nvSpPr>
            <p:spPr bwMode="gray">
              <a:xfrm rot="20552049">
                <a:off x="1278978" y="3118305"/>
                <a:ext cx="9199" cy="129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09" name="Freeform 350"/>
              <p:cNvSpPr>
                <a:spLocks noChangeAspect="1"/>
              </p:cNvSpPr>
              <p:nvPr/>
            </p:nvSpPr>
            <p:spPr bwMode="gray">
              <a:xfrm rot="20552049">
                <a:off x="1443244" y="3170255"/>
                <a:ext cx="0" cy="4330"/>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0" name="Freeform 351"/>
              <p:cNvSpPr>
                <a:spLocks noChangeAspect="1"/>
              </p:cNvSpPr>
              <p:nvPr/>
            </p:nvSpPr>
            <p:spPr bwMode="gray">
              <a:xfrm rot="20552049">
                <a:off x="1477411" y="3230863"/>
                <a:ext cx="1315" cy="5772"/>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11" name="Group 362"/>
              <p:cNvGrpSpPr/>
              <p:nvPr/>
            </p:nvGrpSpPr>
            <p:grpSpPr bwMode="gray">
              <a:xfrm>
                <a:off x="2267205" y="1865738"/>
                <a:ext cx="728030" cy="1008693"/>
                <a:chOff x="4580731" y="1911697"/>
                <a:chExt cx="879476" cy="1109663"/>
              </a:xfrm>
              <a:grpFill/>
            </p:grpSpPr>
            <p:sp>
              <p:nvSpPr>
                <p:cNvPr id="16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70" name="Group 178"/>
                <p:cNvGrpSpPr>
                  <a:grpSpLocks noChangeAspect="1"/>
                </p:cNvGrpSpPr>
                <p:nvPr/>
              </p:nvGrpSpPr>
              <p:grpSpPr bwMode="gray">
                <a:xfrm>
                  <a:off x="4876006" y="2765772"/>
                  <a:ext cx="204788" cy="242888"/>
                  <a:chOff x="2589" y="1903"/>
                  <a:chExt cx="129" cy="153"/>
                </a:xfrm>
                <a:grpFill/>
              </p:grpSpPr>
              <p:sp>
                <p:nvSpPr>
                  <p:cNvPr id="21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71"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2"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3"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4"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5"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6"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77"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78" name="Group 189"/>
                <p:cNvGrpSpPr>
                  <a:grpSpLocks noChangeAspect="1"/>
                </p:cNvGrpSpPr>
                <p:nvPr/>
              </p:nvGrpSpPr>
              <p:grpSpPr bwMode="gray">
                <a:xfrm>
                  <a:off x="4679156" y="2659410"/>
                  <a:ext cx="247650" cy="244475"/>
                  <a:chOff x="2465" y="1836"/>
                  <a:chExt cx="156" cy="154"/>
                </a:xfrm>
                <a:grpFill/>
              </p:grpSpPr>
              <p:sp>
                <p:nvSpPr>
                  <p:cNvPr id="21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nvGrpSpPr>
                <p:cNvPr id="179" name="Group 192"/>
                <p:cNvGrpSpPr>
                  <a:grpSpLocks noChangeAspect="1"/>
                </p:cNvGrpSpPr>
                <p:nvPr/>
              </p:nvGrpSpPr>
              <p:grpSpPr bwMode="gray">
                <a:xfrm>
                  <a:off x="4620419" y="2430810"/>
                  <a:ext cx="171450" cy="258763"/>
                  <a:chOff x="2428" y="1692"/>
                  <a:chExt cx="108" cy="163"/>
                </a:xfrm>
                <a:grpFill/>
              </p:grpSpPr>
              <p:sp>
                <p:nvSpPr>
                  <p:cNvPr id="20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1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8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84" name="Group 199"/>
                <p:cNvGrpSpPr>
                  <a:grpSpLocks noChangeAspect="1"/>
                </p:cNvGrpSpPr>
                <p:nvPr/>
              </p:nvGrpSpPr>
              <p:grpSpPr bwMode="gray">
                <a:xfrm>
                  <a:off x="5033169" y="2808635"/>
                  <a:ext cx="68263" cy="68263"/>
                  <a:chOff x="2688" y="1930"/>
                  <a:chExt cx="43" cy="43"/>
                </a:xfrm>
                <a:grpFill/>
              </p:grpSpPr>
              <p:sp>
                <p:nvSpPr>
                  <p:cNvPr id="20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8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8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9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204" name="Group 359"/>
                <p:cNvGrpSpPr/>
                <p:nvPr/>
              </p:nvGrpSpPr>
              <p:grpSpPr bwMode="gray">
                <a:xfrm>
                  <a:off x="5080794" y="2788583"/>
                  <a:ext cx="75600" cy="108000"/>
                  <a:chOff x="4160739" y="2986112"/>
                  <a:chExt cx="187325" cy="233362"/>
                </a:xfrm>
                <a:grpFill/>
              </p:grpSpPr>
              <p:sp>
                <p:nvSpPr>
                  <p:cNvPr id="20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20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grpSp>
          <p:grpSp>
            <p:nvGrpSpPr>
              <p:cNvPr id="112" name="Group 368"/>
              <p:cNvGrpSpPr/>
              <p:nvPr/>
            </p:nvGrpSpPr>
            <p:grpSpPr bwMode="gray">
              <a:xfrm>
                <a:off x="2163389" y="2849898"/>
                <a:ext cx="990855" cy="1217934"/>
                <a:chOff x="4455318" y="2994372"/>
                <a:chExt cx="1196974" cy="1339850"/>
              </a:xfrm>
              <a:grpFill/>
            </p:grpSpPr>
            <p:sp>
              <p:nvSpPr>
                <p:cNvPr id="113" name="Freeform 11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4" name="Freeform 11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15" name="Group 367"/>
                <p:cNvGrpSpPr/>
                <p:nvPr/>
              </p:nvGrpSpPr>
              <p:grpSpPr bwMode="gray">
                <a:xfrm>
                  <a:off x="4455318" y="2994372"/>
                  <a:ext cx="1196974" cy="1339850"/>
                  <a:chOff x="4455318" y="2994372"/>
                  <a:chExt cx="1196974" cy="1339850"/>
                </a:xfrm>
                <a:grpFill/>
              </p:grpSpPr>
              <p:sp>
                <p:nvSpPr>
                  <p:cNvPr id="116" name="Freeform 11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7" name="Freeform 11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8" name="Freeform 11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19" name="Freeform 11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0" name="Freeform 11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1" name="Freeform 12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2" name="Freeform 12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3" name="Freeform 12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4" name="Freeform 12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5" name="Freeform 12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6" name="Freeform 12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7" name="Freeform 12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8" name="Freeform 12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29" name="Freeform 12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1" name="Freeform 13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2" name="Freeform 13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3" name="Freeform 13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4" name="Freeform 13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35" name="Group 25"/>
                  <p:cNvGrpSpPr>
                    <a:grpSpLocks noChangeAspect="1"/>
                  </p:cNvGrpSpPr>
                  <p:nvPr/>
                </p:nvGrpSpPr>
                <p:grpSpPr bwMode="gray">
                  <a:xfrm>
                    <a:off x="4961730" y="3769072"/>
                    <a:ext cx="219075" cy="239713"/>
                    <a:chOff x="2643" y="2535"/>
                    <a:chExt cx="138" cy="151"/>
                  </a:xfrm>
                  <a:grpFill/>
                </p:grpSpPr>
                <p:sp>
                  <p:nvSpPr>
                    <p:cNvPr id="16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sp>
                <p:nvSpPr>
                  <p:cNvPr id="13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3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4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5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sp>
                <p:nvSpPr>
                  <p:cNvPr id="16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pPr>
                      <a:defRPr/>
                    </a:pPr>
                    <a:endParaRPr lang="en-US" sz="2400" dirty="0">
                      <a:latin typeface="Arial" panose="020B0604020202020204" pitchFamily="34" charset="0"/>
                    </a:endParaRPr>
                  </a:p>
                </p:txBody>
              </p:sp>
              <p:grpSp>
                <p:nvGrpSpPr>
                  <p:cNvPr id="162" name="Group 364"/>
                  <p:cNvGrpSpPr>
                    <a:grpSpLocks noChangeAspect="1"/>
                  </p:cNvGrpSpPr>
                  <p:nvPr/>
                </p:nvGrpSpPr>
                <p:grpSpPr bwMode="gray">
                  <a:xfrm>
                    <a:off x="5141117" y="3280172"/>
                    <a:ext cx="289379" cy="349200"/>
                    <a:chOff x="3548063" y="12700"/>
                    <a:chExt cx="5667375" cy="6838950"/>
                  </a:xfrm>
                  <a:grpFill/>
                </p:grpSpPr>
                <p:sp>
                  <p:nvSpPr>
                    <p:cNvPr id="163"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pPr>
                        <a:defRPr/>
                      </a:pPr>
                      <a:endParaRPr lang="en-GB" sz="2400" dirty="0">
                        <a:latin typeface="Arial" panose="020B0604020202020204" pitchFamily="34" charset="0"/>
                      </a:endParaRPr>
                    </a:p>
                  </p:txBody>
                </p:sp>
                <p:sp>
                  <p:nvSpPr>
                    <p:cNvPr id="164"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pPr>
                        <a:defRPr/>
                      </a:pPr>
                      <a:endParaRPr lang="en-GB" sz="2400" dirty="0">
                        <a:latin typeface="Arial" panose="020B0604020202020204" pitchFamily="34" charset="0"/>
                      </a:endParaRPr>
                    </a:p>
                  </p:txBody>
                </p:sp>
              </p:grpSp>
            </p:grpSp>
          </p:grpSp>
        </p:grpSp>
        <p:sp>
          <p:nvSpPr>
            <p:cNvPr id="378" name="Freeform 377"/>
            <p:cNvSpPr/>
            <p:nvPr/>
          </p:nvSpPr>
          <p:spPr>
            <a:xfrm>
              <a:off x="1454150" y="2076450"/>
              <a:ext cx="2273300" cy="689271"/>
            </a:xfrm>
            <a:custGeom>
              <a:avLst/>
              <a:gdLst>
                <a:gd name="connsiteX0" fmla="*/ 0 w 2273300"/>
                <a:gd name="connsiteY0" fmla="*/ 0 h 689271"/>
                <a:gd name="connsiteX1" fmla="*/ 920750 w 2273300"/>
                <a:gd name="connsiteY1" fmla="*/ 673100 h 689271"/>
                <a:gd name="connsiteX2" fmla="*/ 2273300 w 2273300"/>
                <a:gd name="connsiteY2" fmla="*/ 495300 h 689271"/>
              </a:gdLst>
              <a:ahLst/>
              <a:cxnLst>
                <a:cxn ang="0">
                  <a:pos x="connsiteX0" y="connsiteY0"/>
                </a:cxn>
                <a:cxn ang="0">
                  <a:pos x="connsiteX1" y="connsiteY1"/>
                </a:cxn>
                <a:cxn ang="0">
                  <a:pos x="connsiteX2" y="connsiteY2"/>
                </a:cxn>
              </a:cxnLst>
              <a:rect l="l" t="t" r="r" b="b"/>
              <a:pathLst>
                <a:path w="2273300" h="689271">
                  <a:moveTo>
                    <a:pt x="0" y="0"/>
                  </a:moveTo>
                  <a:cubicBezTo>
                    <a:pt x="270933" y="295275"/>
                    <a:pt x="541867" y="590550"/>
                    <a:pt x="920750" y="673100"/>
                  </a:cubicBezTo>
                  <a:cubicBezTo>
                    <a:pt x="1299633" y="755650"/>
                    <a:pt x="2273300" y="495300"/>
                    <a:pt x="2273300" y="49530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1" name="Freeform 410"/>
            <p:cNvSpPr/>
            <p:nvPr/>
          </p:nvSpPr>
          <p:spPr>
            <a:xfrm>
              <a:off x="2795022" y="1822511"/>
              <a:ext cx="1512375" cy="1485900"/>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1511300"/>
                <a:gd name="connsiteY0" fmla="*/ 0 h 1485900"/>
                <a:gd name="connsiteX1" fmla="*/ 920750 w 1511300"/>
                <a:gd name="connsiteY1" fmla="*/ 673100 h 1485900"/>
                <a:gd name="connsiteX2" fmla="*/ 1511300 w 1511300"/>
                <a:gd name="connsiteY2" fmla="*/ 1485900 h 1485900"/>
                <a:gd name="connsiteX0" fmla="*/ 0 w 1512375"/>
                <a:gd name="connsiteY0" fmla="*/ 0 h 1485900"/>
                <a:gd name="connsiteX1" fmla="*/ 1289050 w 1512375"/>
                <a:gd name="connsiteY1" fmla="*/ 355600 h 1485900"/>
                <a:gd name="connsiteX2" fmla="*/ 1511300 w 1512375"/>
                <a:gd name="connsiteY2" fmla="*/ 1485900 h 1485900"/>
              </a:gdLst>
              <a:ahLst/>
              <a:cxnLst>
                <a:cxn ang="0">
                  <a:pos x="connsiteX0" y="connsiteY0"/>
                </a:cxn>
                <a:cxn ang="0">
                  <a:pos x="connsiteX1" y="connsiteY1"/>
                </a:cxn>
                <a:cxn ang="0">
                  <a:pos x="connsiteX2" y="connsiteY2"/>
                </a:cxn>
              </a:cxnLst>
              <a:rect l="l" t="t" r="r" b="b"/>
              <a:pathLst>
                <a:path w="1512375" h="1485900">
                  <a:moveTo>
                    <a:pt x="0" y="0"/>
                  </a:moveTo>
                  <a:cubicBezTo>
                    <a:pt x="270933" y="295275"/>
                    <a:pt x="1037167" y="107950"/>
                    <a:pt x="1289050" y="355600"/>
                  </a:cubicBezTo>
                  <a:cubicBezTo>
                    <a:pt x="1540933" y="603250"/>
                    <a:pt x="1511300" y="1485900"/>
                    <a:pt x="1511300" y="148590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2" name="Freeform 411"/>
            <p:cNvSpPr/>
            <p:nvPr/>
          </p:nvSpPr>
          <p:spPr>
            <a:xfrm>
              <a:off x="2998232" y="1185944"/>
              <a:ext cx="1737364" cy="1366431"/>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1511300"/>
                <a:gd name="connsiteY0" fmla="*/ 0 h 1485900"/>
                <a:gd name="connsiteX1" fmla="*/ 920750 w 1511300"/>
                <a:gd name="connsiteY1" fmla="*/ 673100 h 1485900"/>
                <a:gd name="connsiteX2" fmla="*/ 1511300 w 1511300"/>
                <a:gd name="connsiteY2" fmla="*/ 1485900 h 1485900"/>
                <a:gd name="connsiteX0" fmla="*/ 0 w 1512375"/>
                <a:gd name="connsiteY0" fmla="*/ 0 h 1485900"/>
                <a:gd name="connsiteX1" fmla="*/ 1289050 w 1512375"/>
                <a:gd name="connsiteY1" fmla="*/ 355600 h 1485900"/>
                <a:gd name="connsiteX2" fmla="*/ 1511300 w 1512375"/>
                <a:gd name="connsiteY2" fmla="*/ 1485900 h 1485900"/>
                <a:gd name="connsiteX0" fmla="*/ 0 w 1779341"/>
                <a:gd name="connsiteY0" fmla="*/ 272420 h 1758320"/>
                <a:gd name="connsiteX1" fmla="*/ 1701800 w 1779341"/>
                <a:gd name="connsiteY1" fmla="*/ 50170 h 1758320"/>
                <a:gd name="connsiteX2" fmla="*/ 1511300 w 1779341"/>
                <a:gd name="connsiteY2" fmla="*/ 1758320 h 1758320"/>
                <a:gd name="connsiteX0" fmla="*/ 0 w 1864242"/>
                <a:gd name="connsiteY0" fmla="*/ 239150 h 1725050"/>
                <a:gd name="connsiteX1" fmla="*/ 1701800 w 1864242"/>
                <a:gd name="connsiteY1" fmla="*/ 16900 h 1725050"/>
                <a:gd name="connsiteX2" fmla="*/ 1511300 w 1864242"/>
                <a:gd name="connsiteY2" fmla="*/ 1725050 h 1725050"/>
                <a:gd name="connsiteX0" fmla="*/ 0 w 1710860"/>
                <a:gd name="connsiteY0" fmla="*/ 248391 h 1238991"/>
                <a:gd name="connsiteX1" fmla="*/ 1701800 w 1710860"/>
                <a:gd name="connsiteY1" fmla="*/ 26141 h 1238991"/>
                <a:gd name="connsiteX2" fmla="*/ 717550 w 1710860"/>
                <a:gd name="connsiteY2" fmla="*/ 1238991 h 1238991"/>
                <a:gd name="connsiteX0" fmla="*/ 0 w 1737364"/>
                <a:gd name="connsiteY0" fmla="*/ 375831 h 1366431"/>
                <a:gd name="connsiteX1" fmla="*/ 1701800 w 1737364"/>
                <a:gd name="connsiteY1" fmla="*/ 153581 h 1366431"/>
                <a:gd name="connsiteX2" fmla="*/ 717550 w 1737364"/>
                <a:gd name="connsiteY2" fmla="*/ 1366431 h 1366431"/>
              </a:gdLst>
              <a:ahLst/>
              <a:cxnLst>
                <a:cxn ang="0">
                  <a:pos x="connsiteX0" y="connsiteY0"/>
                </a:cxn>
                <a:cxn ang="0">
                  <a:pos x="connsiteX1" y="connsiteY1"/>
                </a:cxn>
                <a:cxn ang="0">
                  <a:pos x="connsiteX2" y="connsiteY2"/>
                </a:cxn>
              </a:cxnLst>
              <a:rect l="l" t="t" r="r" b="b"/>
              <a:pathLst>
                <a:path w="1737364" h="1366431">
                  <a:moveTo>
                    <a:pt x="0" y="375831"/>
                  </a:moveTo>
                  <a:cubicBezTo>
                    <a:pt x="270933" y="671106"/>
                    <a:pt x="1442508" y="-379819"/>
                    <a:pt x="1701800" y="153581"/>
                  </a:cubicBezTo>
                  <a:cubicBezTo>
                    <a:pt x="1961092" y="686981"/>
                    <a:pt x="717550" y="1366431"/>
                    <a:pt x="717550" y="1366431"/>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3" name="Freeform 412"/>
            <p:cNvSpPr/>
            <p:nvPr/>
          </p:nvSpPr>
          <p:spPr>
            <a:xfrm>
              <a:off x="1796305" y="1682216"/>
              <a:ext cx="1747214" cy="1676400"/>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901590 w 3174890"/>
                <a:gd name="connsiteY0" fmla="*/ 1587270 h 2322863"/>
                <a:gd name="connsiteX1" fmla="*/ 1822340 w 3174890"/>
                <a:gd name="connsiteY1" fmla="*/ 2260370 h 2322863"/>
                <a:gd name="connsiteX2" fmla="*/ 18721 w 3174890"/>
                <a:gd name="connsiteY2" fmla="*/ 304 h 2322863"/>
                <a:gd name="connsiteX3" fmla="*/ 3174890 w 3174890"/>
                <a:gd name="connsiteY3" fmla="*/ 2082570 h 2322863"/>
                <a:gd name="connsiteX0" fmla="*/ 1169822 w 3443122"/>
                <a:gd name="connsiteY0" fmla="*/ 1587270 h 2082855"/>
                <a:gd name="connsiteX1" fmla="*/ 58572 w 3443122"/>
                <a:gd name="connsiteY1" fmla="*/ 939570 h 2082855"/>
                <a:gd name="connsiteX2" fmla="*/ 286953 w 3443122"/>
                <a:gd name="connsiteY2" fmla="*/ 304 h 2082855"/>
                <a:gd name="connsiteX3" fmla="*/ 3443122 w 3443122"/>
                <a:gd name="connsiteY3" fmla="*/ 2082570 h 2082855"/>
                <a:gd name="connsiteX0" fmla="*/ 1251542 w 3448642"/>
                <a:gd name="connsiteY0" fmla="*/ 1631720 h 2082855"/>
                <a:gd name="connsiteX1" fmla="*/ 64092 w 3448642"/>
                <a:gd name="connsiteY1" fmla="*/ 939570 h 2082855"/>
                <a:gd name="connsiteX2" fmla="*/ 292473 w 3448642"/>
                <a:gd name="connsiteY2" fmla="*/ 304 h 2082855"/>
                <a:gd name="connsiteX3" fmla="*/ 3448642 w 3448642"/>
                <a:gd name="connsiteY3" fmla="*/ 2082570 h 2082855"/>
                <a:gd name="connsiteX0" fmla="*/ 1251542 w 3448642"/>
                <a:gd name="connsiteY0" fmla="*/ 1631720 h 2082855"/>
                <a:gd name="connsiteX1" fmla="*/ 64092 w 3448642"/>
                <a:gd name="connsiteY1" fmla="*/ 939570 h 2082855"/>
                <a:gd name="connsiteX2" fmla="*/ 292473 w 3448642"/>
                <a:gd name="connsiteY2" fmla="*/ 304 h 2082855"/>
                <a:gd name="connsiteX3" fmla="*/ 3448642 w 3448642"/>
                <a:gd name="connsiteY3" fmla="*/ 2082570 h 2082855"/>
                <a:gd name="connsiteX0" fmla="*/ 1163014 w 3442664"/>
                <a:gd name="connsiteY0" fmla="*/ 1587270 h 2082855"/>
                <a:gd name="connsiteX1" fmla="*/ 58114 w 3442664"/>
                <a:gd name="connsiteY1" fmla="*/ 939570 h 2082855"/>
                <a:gd name="connsiteX2" fmla="*/ 286495 w 3442664"/>
                <a:gd name="connsiteY2" fmla="*/ 304 h 2082855"/>
                <a:gd name="connsiteX3" fmla="*/ 3442664 w 3442664"/>
                <a:gd name="connsiteY3" fmla="*/ 2082570 h 2082855"/>
                <a:gd name="connsiteX0" fmla="*/ 1163014 w 1747214"/>
                <a:gd name="connsiteY0" fmla="*/ 1676400 h 1676400"/>
                <a:gd name="connsiteX1" fmla="*/ 58114 w 1747214"/>
                <a:gd name="connsiteY1" fmla="*/ 1028700 h 1676400"/>
                <a:gd name="connsiteX2" fmla="*/ 286495 w 1747214"/>
                <a:gd name="connsiteY2" fmla="*/ 89434 h 1676400"/>
                <a:gd name="connsiteX3" fmla="*/ 1747214 w 1747214"/>
                <a:gd name="connsiteY3" fmla="*/ 0 h 1676400"/>
                <a:gd name="connsiteX0" fmla="*/ 1163014 w 1747214"/>
                <a:gd name="connsiteY0" fmla="*/ 1676400 h 1676400"/>
                <a:gd name="connsiteX1" fmla="*/ 58114 w 1747214"/>
                <a:gd name="connsiteY1" fmla="*/ 1028700 h 1676400"/>
                <a:gd name="connsiteX2" fmla="*/ 286495 w 1747214"/>
                <a:gd name="connsiteY2" fmla="*/ 89434 h 1676400"/>
                <a:gd name="connsiteX3" fmla="*/ 1747214 w 1747214"/>
                <a:gd name="connsiteY3" fmla="*/ 0 h 1676400"/>
              </a:gdLst>
              <a:ahLst/>
              <a:cxnLst>
                <a:cxn ang="0">
                  <a:pos x="connsiteX0" y="connsiteY0"/>
                </a:cxn>
                <a:cxn ang="0">
                  <a:pos x="connsiteX1" y="connsiteY1"/>
                </a:cxn>
                <a:cxn ang="0">
                  <a:pos x="connsiteX2" y="connsiteY2"/>
                </a:cxn>
                <a:cxn ang="0">
                  <a:pos x="connsiteX3" y="connsiteY3"/>
                </a:cxn>
              </a:cxnLst>
              <a:rect l="l" t="t" r="r" b="b"/>
              <a:pathLst>
                <a:path w="1747214" h="1676400">
                  <a:moveTo>
                    <a:pt x="1163014" y="1676400"/>
                  </a:moveTo>
                  <a:cubicBezTo>
                    <a:pt x="570347" y="1571625"/>
                    <a:pt x="204201" y="1293194"/>
                    <a:pt x="58114" y="1028700"/>
                  </a:cubicBezTo>
                  <a:cubicBezTo>
                    <a:pt x="-87973" y="764206"/>
                    <a:pt x="61070" y="119067"/>
                    <a:pt x="286495" y="89434"/>
                  </a:cubicBezTo>
                  <a:cubicBezTo>
                    <a:pt x="511920" y="59801"/>
                    <a:pt x="1437086" y="1260564"/>
                    <a:pt x="1747214" y="0"/>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377" name="Oval 376"/>
            <p:cNvSpPr/>
            <p:nvPr/>
          </p:nvSpPr>
          <p:spPr>
            <a:xfrm>
              <a:off x="1435027" y="2026375"/>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2" name="Oval 401"/>
            <p:cNvSpPr/>
            <p:nvPr/>
          </p:nvSpPr>
          <p:spPr>
            <a:xfrm>
              <a:off x="1786633" y="3068719"/>
              <a:ext cx="92506" cy="92506"/>
            </a:xfrm>
            <a:prstGeom prst="ellipse">
              <a:avLst/>
            </a:prstGeom>
            <a:solidFill>
              <a:schemeClr val="tx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3" name="Oval 402"/>
            <p:cNvSpPr/>
            <p:nvPr/>
          </p:nvSpPr>
          <p:spPr>
            <a:xfrm>
              <a:off x="2726563" y="1792656"/>
              <a:ext cx="92506" cy="92506"/>
            </a:xfrm>
            <a:prstGeom prst="ellipse">
              <a:avLst/>
            </a:prstGeom>
            <a:solidFill>
              <a:schemeClr val="accent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4" name="Oval 403"/>
            <p:cNvSpPr/>
            <p:nvPr/>
          </p:nvSpPr>
          <p:spPr>
            <a:xfrm>
              <a:off x="2961467" y="1487358"/>
              <a:ext cx="92506" cy="92506"/>
            </a:xfrm>
            <a:prstGeom prst="ellipse">
              <a:avLst/>
            </a:prstGeom>
            <a:solidFill>
              <a:schemeClr val="accent5"/>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5" name="Oval 404"/>
            <p:cNvSpPr/>
            <p:nvPr/>
          </p:nvSpPr>
          <p:spPr>
            <a:xfrm>
              <a:off x="4051589" y="1855975"/>
              <a:ext cx="92506" cy="92506"/>
            </a:xfrm>
            <a:prstGeom prst="ellipse">
              <a:avLst/>
            </a:prstGeom>
            <a:solidFill>
              <a:schemeClr val="accent1"/>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6" name="Oval 405"/>
            <p:cNvSpPr/>
            <p:nvPr/>
          </p:nvSpPr>
          <p:spPr>
            <a:xfrm>
              <a:off x="3523658" y="1629573"/>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7" name="Oval 406"/>
            <p:cNvSpPr/>
            <p:nvPr/>
          </p:nvSpPr>
          <p:spPr>
            <a:xfrm>
              <a:off x="3667569" y="2525200"/>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8" name="Oval 407"/>
            <p:cNvSpPr/>
            <p:nvPr/>
          </p:nvSpPr>
          <p:spPr>
            <a:xfrm>
              <a:off x="2931242" y="3322786"/>
              <a:ext cx="92506" cy="92506"/>
            </a:xfrm>
            <a:prstGeom prst="ellipse">
              <a:avLst/>
            </a:prstGeom>
            <a:solidFill>
              <a:schemeClr val="accent3"/>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09" name="Oval 408"/>
            <p:cNvSpPr/>
            <p:nvPr/>
          </p:nvSpPr>
          <p:spPr>
            <a:xfrm>
              <a:off x="4262325" y="3266110"/>
              <a:ext cx="92506" cy="92506"/>
            </a:xfrm>
            <a:prstGeom prst="ellipse">
              <a:avLst/>
            </a:prstGeom>
            <a:solidFill>
              <a:schemeClr val="bg2"/>
            </a:solidFill>
            <a:ln>
              <a:solidFill>
                <a:schemeClr val="tx1">
                  <a:lumMod val="75000"/>
                  <a:lumOff val="25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Arial" panose="020B0604020202020204" pitchFamily="34" charset="0"/>
              </a:endParaRPr>
            </a:p>
          </p:txBody>
        </p:sp>
        <p:sp>
          <p:nvSpPr>
            <p:cNvPr id="410" name="Freeform 409"/>
            <p:cNvSpPr/>
            <p:nvPr/>
          </p:nvSpPr>
          <p:spPr>
            <a:xfrm>
              <a:off x="1824817" y="1772597"/>
              <a:ext cx="2279650" cy="1331875"/>
            </a:xfrm>
            <a:custGeom>
              <a:avLst/>
              <a:gdLst>
                <a:gd name="connsiteX0" fmla="*/ 0 w 2273300"/>
                <a:gd name="connsiteY0" fmla="*/ 0 h 689271"/>
                <a:gd name="connsiteX1" fmla="*/ 920750 w 2273300"/>
                <a:gd name="connsiteY1" fmla="*/ 673100 h 689271"/>
                <a:gd name="connsiteX2" fmla="*/ 2273300 w 2273300"/>
                <a:gd name="connsiteY2" fmla="*/ 495300 h 689271"/>
                <a:gd name="connsiteX0" fmla="*/ 0 w 2273300"/>
                <a:gd name="connsiteY0" fmla="*/ 1253989 h 1749289"/>
                <a:gd name="connsiteX1" fmla="*/ 571500 w 2273300"/>
                <a:gd name="connsiteY1" fmla="*/ 3039 h 1749289"/>
                <a:gd name="connsiteX2" fmla="*/ 2273300 w 2273300"/>
                <a:gd name="connsiteY2" fmla="*/ 1749289 h 1749289"/>
                <a:gd name="connsiteX0" fmla="*/ 0 w 2279650"/>
                <a:gd name="connsiteY0" fmla="*/ 1331875 h 1374070"/>
                <a:gd name="connsiteX1" fmla="*/ 571500 w 2279650"/>
                <a:gd name="connsiteY1" fmla="*/ 80925 h 1374070"/>
                <a:gd name="connsiteX2" fmla="*/ 2279650 w 2279650"/>
                <a:gd name="connsiteY2" fmla="*/ 119025 h 1374070"/>
                <a:gd name="connsiteX0" fmla="*/ 0 w 2279650"/>
                <a:gd name="connsiteY0" fmla="*/ 1331875 h 1331875"/>
                <a:gd name="connsiteX1" fmla="*/ 571500 w 2279650"/>
                <a:gd name="connsiteY1" fmla="*/ 80925 h 1331875"/>
                <a:gd name="connsiteX2" fmla="*/ 2279650 w 2279650"/>
                <a:gd name="connsiteY2" fmla="*/ 119025 h 1331875"/>
              </a:gdLst>
              <a:ahLst/>
              <a:cxnLst>
                <a:cxn ang="0">
                  <a:pos x="connsiteX0" y="connsiteY0"/>
                </a:cxn>
                <a:cxn ang="0">
                  <a:pos x="connsiteX1" y="connsiteY1"/>
                </a:cxn>
                <a:cxn ang="0">
                  <a:pos x="connsiteX2" y="connsiteY2"/>
                </a:cxn>
              </a:cxnLst>
              <a:rect l="l" t="t" r="r" b="b"/>
              <a:pathLst>
                <a:path w="2279650" h="1331875">
                  <a:moveTo>
                    <a:pt x="0" y="1331875"/>
                  </a:moveTo>
                  <a:cubicBezTo>
                    <a:pt x="696383" y="1169950"/>
                    <a:pt x="191558" y="283067"/>
                    <a:pt x="571500" y="80925"/>
                  </a:cubicBezTo>
                  <a:cubicBezTo>
                    <a:pt x="951442" y="-121217"/>
                    <a:pt x="2279650" y="119025"/>
                    <a:pt x="2279650" y="119025"/>
                  </a:cubicBezTo>
                </a:path>
              </a:pathLst>
            </a:custGeom>
            <a:ln>
              <a:solidFill>
                <a:schemeClr val="tx1">
                  <a:lumMod val="50000"/>
                  <a:lumOff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Arial" panose="020B0604020202020204" pitchFamily="34" charset="0"/>
              </a:endParaRPr>
            </a:p>
          </p:txBody>
        </p:sp>
        <p:sp>
          <p:nvSpPr>
            <p:cNvPr id="416" name="AutoShape 137"/>
            <p:cNvSpPr>
              <a:spLocks/>
            </p:cNvSpPr>
            <p:nvPr/>
          </p:nvSpPr>
          <p:spPr bwMode="auto">
            <a:xfrm rot="2557959" flipH="1">
              <a:off x="2914062" y="2175631"/>
              <a:ext cx="159390" cy="158305"/>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bg2"/>
            </a:solidFill>
            <a:ln>
              <a:noFill/>
            </a:ln>
          </p:spPr>
          <p:txBody>
            <a:bodyPr lIns="0" tIns="0" rIns="0" bIns="0"/>
            <a:lstStyle/>
            <a:p>
              <a:endParaRPr lang="en-US" sz="2400" dirty="0">
                <a:latin typeface="Arial" panose="020B0604020202020204" pitchFamily="34" charset="0"/>
              </a:endParaRPr>
            </a:p>
          </p:txBody>
        </p:sp>
      </p:grpSp>
      <p:sp>
        <p:nvSpPr>
          <p:cNvPr id="385" name="Title 384"/>
          <p:cNvSpPr>
            <a:spLocks noGrp="1"/>
          </p:cNvSpPr>
          <p:nvPr>
            <p:ph type="title"/>
          </p:nvPr>
        </p:nvSpPr>
        <p:spPr/>
        <p:txBody>
          <a:bodyPr/>
          <a:lstStyle/>
          <a:p>
            <a:r>
              <a:rPr lang="en-US" dirty="0"/>
              <a:t>MNC’s profit shifting</a:t>
            </a:r>
          </a:p>
        </p:txBody>
      </p:sp>
      <p:sp>
        <p:nvSpPr>
          <p:cNvPr id="386" name="Text Placeholder 385"/>
          <p:cNvSpPr>
            <a:spLocks noGrp="1"/>
          </p:cNvSpPr>
          <p:nvPr>
            <p:ph type="body" sz="quarter" idx="25"/>
          </p:nvPr>
        </p:nvSpPr>
        <p:spPr/>
        <p:txBody>
          <a:bodyPr/>
          <a:lstStyle/>
          <a:p>
            <a:pPr lvl="0"/>
            <a:r>
              <a:rPr lang="en-US" dirty="0"/>
              <a:t>This slide is perfect for long text descriptions</a:t>
            </a:r>
          </a:p>
        </p:txBody>
      </p:sp>
      <p:sp>
        <p:nvSpPr>
          <p:cNvPr id="414" name="TextBox 413"/>
          <p:cNvSpPr txBox="1"/>
          <p:nvPr/>
        </p:nvSpPr>
        <p:spPr>
          <a:xfrm>
            <a:off x="402704" y="499045"/>
            <a:ext cx="1791618" cy="338554"/>
          </a:xfrm>
          <a:prstGeom prst="rect">
            <a:avLst/>
          </a:prstGeom>
          <a:noFill/>
        </p:spPr>
        <p:txBody>
          <a:bodyPr wrap="square" rtlCol="0">
            <a:spAutoFit/>
          </a:bodyPr>
          <a:lstStyle/>
          <a:p>
            <a:r>
              <a:rPr lang="en-US" sz="1600" dirty="0">
                <a:solidFill>
                  <a:schemeClr val="accent3"/>
                </a:solidFill>
                <a:latin typeface="Roboto Condensed" panose="02000000000000000000" pitchFamily="2" charset="0"/>
                <a:cs typeface="Roboto condensed"/>
              </a:rPr>
              <a:t>Creative Map</a:t>
            </a:r>
          </a:p>
        </p:txBody>
      </p:sp>
      <p:sp>
        <p:nvSpPr>
          <p:cNvPr id="418" name="Freeform 121">
            <a:extLst>
              <a:ext uri="{FF2B5EF4-FFF2-40B4-BE49-F238E27FC236}">
                <a16:creationId xmlns:a16="http://schemas.microsoft.com/office/drawing/2014/main" id="{44D53461-F4D9-2B47-9A9E-50BFF2A5C4F3}"/>
              </a:ext>
            </a:extLst>
          </p:cNvPr>
          <p:cNvSpPr>
            <a:spLocks noChangeAspect="1" noEditPoints="1"/>
          </p:cNvSpPr>
          <p:nvPr/>
        </p:nvSpPr>
        <p:spPr bwMode="auto">
          <a:xfrm>
            <a:off x="9394400" y="4915387"/>
            <a:ext cx="782716" cy="717867"/>
          </a:xfrm>
          <a:custGeom>
            <a:avLst/>
            <a:gdLst>
              <a:gd name="T0" fmla="*/ 2147483647 w 5186"/>
              <a:gd name="T1" fmla="*/ 2147483647 h 4763"/>
              <a:gd name="T2" fmla="*/ 2147483647 w 5186"/>
              <a:gd name="T3" fmla="*/ 2147483647 h 4763"/>
              <a:gd name="T4" fmla="*/ 2147483647 w 5186"/>
              <a:gd name="T5" fmla="*/ 2147483647 h 4763"/>
              <a:gd name="T6" fmla="*/ 2147483647 w 5186"/>
              <a:gd name="T7" fmla="*/ 2147483647 h 4763"/>
              <a:gd name="T8" fmla="*/ 2147483647 w 5186"/>
              <a:gd name="T9" fmla="*/ 2147483647 h 4763"/>
              <a:gd name="T10" fmla="*/ 2147483647 w 5186"/>
              <a:gd name="T11" fmla="*/ 2147483647 h 4763"/>
              <a:gd name="T12" fmla="*/ 2147483647 w 5186"/>
              <a:gd name="T13" fmla="*/ 2147483647 h 4763"/>
              <a:gd name="T14" fmla="*/ 2147483647 w 5186"/>
              <a:gd name="T15" fmla="*/ 2147483647 h 4763"/>
              <a:gd name="T16" fmla="*/ 2147483647 w 5186"/>
              <a:gd name="T17" fmla="*/ 2147483647 h 4763"/>
              <a:gd name="T18" fmla="*/ 2147483647 w 5186"/>
              <a:gd name="T19" fmla="*/ 2147483647 h 4763"/>
              <a:gd name="T20" fmla="*/ 2147483647 w 5186"/>
              <a:gd name="T21" fmla="*/ 2147483647 h 4763"/>
              <a:gd name="T22" fmla="*/ 2147483647 w 5186"/>
              <a:gd name="T23" fmla="*/ 2147483647 h 4763"/>
              <a:gd name="T24" fmla="*/ 2147483647 w 5186"/>
              <a:gd name="T25" fmla="*/ 2147483647 h 4763"/>
              <a:gd name="T26" fmla="*/ 2147483647 w 5186"/>
              <a:gd name="T27" fmla="*/ 2147483647 h 4763"/>
              <a:gd name="T28" fmla="*/ 2147483647 w 5186"/>
              <a:gd name="T29" fmla="*/ 2147483647 h 4763"/>
              <a:gd name="T30" fmla="*/ 2147483647 w 5186"/>
              <a:gd name="T31" fmla="*/ 2147483647 h 4763"/>
              <a:gd name="T32" fmla="*/ 2147483647 w 5186"/>
              <a:gd name="T33" fmla="*/ 2147483647 h 4763"/>
              <a:gd name="T34" fmla="*/ 2147483647 w 5186"/>
              <a:gd name="T35" fmla="*/ 2147483647 h 4763"/>
              <a:gd name="T36" fmla="*/ 2147483647 w 5186"/>
              <a:gd name="T37" fmla="*/ 2147483647 h 4763"/>
              <a:gd name="T38" fmla="*/ 2147483647 w 5186"/>
              <a:gd name="T39" fmla="*/ 2147483647 h 4763"/>
              <a:gd name="T40" fmla="*/ 2147483647 w 5186"/>
              <a:gd name="T41" fmla="*/ 2147483647 h 4763"/>
              <a:gd name="T42" fmla="*/ 2147483647 w 5186"/>
              <a:gd name="T43" fmla="*/ 2147483647 h 4763"/>
              <a:gd name="T44" fmla="*/ 2147483647 w 5186"/>
              <a:gd name="T45" fmla="*/ 2147483647 h 4763"/>
              <a:gd name="T46" fmla="*/ 2147483647 w 5186"/>
              <a:gd name="T47" fmla="*/ 2147483647 h 4763"/>
              <a:gd name="T48" fmla="*/ 2147483647 w 5186"/>
              <a:gd name="T49" fmla="*/ 2147483647 h 4763"/>
              <a:gd name="T50" fmla="*/ 2147483647 w 5186"/>
              <a:gd name="T51" fmla="*/ 2147483647 h 4763"/>
              <a:gd name="T52" fmla="*/ 2147483647 w 5186"/>
              <a:gd name="T53" fmla="*/ 2147483647 h 4763"/>
              <a:gd name="T54" fmla="*/ 2147483647 w 5186"/>
              <a:gd name="T55" fmla="*/ 2147483647 h 4763"/>
              <a:gd name="T56" fmla="*/ 2147483647 w 5186"/>
              <a:gd name="T57" fmla="*/ 2147483647 h 4763"/>
              <a:gd name="T58" fmla="*/ 2147483647 w 5186"/>
              <a:gd name="T59" fmla="*/ 2147483647 h 4763"/>
              <a:gd name="T60" fmla="*/ 0 w 5186"/>
              <a:gd name="T61" fmla="*/ 2147483647 h 4763"/>
              <a:gd name="T62" fmla="*/ 2147483647 w 5186"/>
              <a:gd name="T63" fmla="*/ 2147483647 h 4763"/>
              <a:gd name="T64" fmla="*/ 2147483647 w 5186"/>
              <a:gd name="T65" fmla="*/ 2147483647 h 4763"/>
              <a:gd name="T66" fmla="*/ 2147483647 w 5186"/>
              <a:gd name="T67" fmla="*/ 2147483647 h 4763"/>
              <a:gd name="T68" fmla="*/ 2147483647 w 5186"/>
              <a:gd name="T69" fmla="*/ 2147483647 h 4763"/>
              <a:gd name="T70" fmla="*/ 2147483647 w 5186"/>
              <a:gd name="T71" fmla="*/ 2147483647 h 4763"/>
              <a:gd name="T72" fmla="*/ 2147483647 w 5186"/>
              <a:gd name="T73" fmla="*/ 2147483647 h 4763"/>
              <a:gd name="T74" fmla="*/ 2147483647 w 5186"/>
              <a:gd name="T75" fmla="*/ 2147483647 h 4763"/>
              <a:gd name="T76" fmla="*/ 2147483647 w 5186"/>
              <a:gd name="T77" fmla="*/ 2147483647 h 4763"/>
              <a:gd name="T78" fmla="*/ 2147483647 w 5186"/>
              <a:gd name="T79" fmla="*/ 2147483647 h 4763"/>
              <a:gd name="T80" fmla="*/ 2147483647 w 5186"/>
              <a:gd name="T81" fmla="*/ 2147483647 h 4763"/>
              <a:gd name="T82" fmla="*/ 2147483647 w 5186"/>
              <a:gd name="T83" fmla="*/ 2147483647 h 4763"/>
              <a:gd name="T84" fmla="*/ 2147483647 w 5186"/>
              <a:gd name="T85" fmla="*/ 2147483647 h 4763"/>
              <a:gd name="T86" fmla="*/ 2147483647 w 5186"/>
              <a:gd name="T87" fmla="*/ 2147483647 h 4763"/>
              <a:gd name="T88" fmla="*/ 2147483647 w 5186"/>
              <a:gd name="T89" fmla="*/ 2147483647 h 4763"/>
              <a:gd name="T90" fmla="*/ 2147483647 w 5186"/>
              <a:gd name="T91" fmla="*/ 2147483647 h 4763"/>
              <a:gd name="T92" fmla="*/ 2147483647 w 5186"/>
              <a:gd name="T93" fmla="*/ 2147483647 h 4763"/>
              <a:gd name="T94" fmla="*/ 2147483647 w 5186"/>
              <a:gd name="T95" fmla="*/ 2147483647 h 4763"/>
              <a:gd name="T96" fmla="*/ 2147483647 w 5186"/>
              <a:gd name="T97" fmla="*/ 2147483647 h 4763"/>
              <a:gd name="T98" fmla="*/ 2147483647 w 5186"/>
              <a:gd name="T99" fmla="*/ 2147483647 h 476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186"/>
              <a:gd name="T151" fmla="*/ 0 h 4763"/>
              <a:gd name="T152" fmla="*/ 5186 w 5186"/>
              <a:gd name="T153" fmla="*/ 4763 h 476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186" h="4763">
                <a:moveTo>
                  <a:pt x="2691" y="1494"/>
                </a:moveTo>
                <a:lnTo>
                  <a:pt x="2691" y="1815"/>
                </a:lnTo>
                <a:lnTo>
                  <a:pt x="2485" y="1815"/>
                </a:lnTo>
                <a:lnTo>
                  <a:pt x="2485" y="1494"/>
                </a:lnTo>
                <a:lnTo>
                  <a:pt x="2691" y="1494"/>
                </a:lnTo>
                <a:close/>
                <a:moveTo>
                  <a:pt x="2616" y="143"/>
                </a:moveTo>
                <a:lnTo>
                  <a:pt x="2616" y="528"/>
                </a:lnTo>
                <a:lnTo>
                  <a:pt x="3126" y="311"/>
                </a:lnTo>
                <a:lnTo>
                  <a:pt x="2616" y="143"/>
                </a:lnTo>
                <a:close/>
                <a:moveTo>
                  <a:pt x="753" y="3602"/>
                </a:moveTo>
                <a:lnTo>
                  <a:pt x="547" y="3602"/>
                </a:lnTo>
                <a:lnTo>
                  <a:pt x="547" y="3912"/>
                </a:lnTo>
                <a:lnTo>
                  <a:pt x="753" y="3912"/>
                </a:lnTo>
                <a:lnTo>
                  <a:pt x="753" y="3602"/>
                </a:lnTo>
                <a:close/>
                <a:moveTo>
                  <a:pt x="753" y="3076"/>
                </a:moveTo>
                <a:lnTo>
                  <a:pt x="547" y="3076"/>
                </a:lnTo>
                <a:lnTo>
                  <a:pt x="547" y="3396"/>
                </a:lnTo>
                <a:lnTo>
                  <a:pt x="753" y="3396"/>
                </a:lnTo>
                <a:lnTo>
                  <a:pt x="753" y="3076"/>
                </a:lnTo>
                <a:close/>
                <a:moveTo>
                  <a:pt x="753" y="2548"/>
                </a:moveTo>
                <a:lnTo>
                  <a:pt x="547" y="2548"/>
                </a:lnTo>
                <a:lnTo>
                  <a:pt x="547" y="2869"/>
                </a:lnTo>
                <a:lnTo>
                  <a:pt x="753" y="2869"/>
                </a:lnTo>
                <a:lnTo>
                  <a:pt x="753" y="2548"/>
                </a:lnTo>
                <a:close/>
                <a:moveTo>
                  <a:pt x="753" y="2022"/>
                </a:moveTo>
                <a:lnTo>
                  <a:pt x="547" y="2022"/>
                </a:lnTo>
                <a:lnTo>
                  <a:pt x="547" y="2342"/>
                </a:lnTo>
                <a:lnTo>
                  <a:pt x="753" y="2342"/>
                </a:lnTo>
                <a:lnTo>
                  <a:pt x="753" y="2022"/>
                </a:lnTo>
                <a:close/>
                <a:moveTo>
                  <a:pt x="1218" y="3602"/>
                </a:moveTo>
                <a:lnTo>
                  <a:pt x="1011" y="3602"/>
                </a:lnTo>
                <a:lnTo>
                  <a:pt x="1011" y="3912"/>
                </a:lnTo>
                <a:lnTo>
                  <a:pt x="1218" y="3912"/>
                </a:lnTo>
                <a:lnTo>
                  <a:pt x="1218" y="3602"/>
                </a:lnTo>
                <a:close/>
                <a:moveTo>
                  <a:pt x="1218" y="3076"/>
                </a:moveTo>
                <a:lnTo>
                  <a:pt x="1011" y="3076"/>
                </a:lnTo>
                <a:lnTo>
                  <a:pt x="1011" y="3396"/>
                </a:lnTo>
                <a:lnTo>
                  <a:pt x="1218" y="3396"/>
                </a:lnTo>
                <a:lnTo>
                  <a:pt x="1218" y="3076"/>
                </a:lnTo>
                <a:close/>
                <a:moveTo>
                  <a:pt x="1218" y="2548"/>
                </a:moveTo>
                <a:lnTo>
                  <a:pt x="1011" y="2548"/>
                </a:lnTo>
                <a:lnTo>
                  <a:pt x="1011" y="2869"/>
                </a:lnTo>
                <a:lnTo>
                  <a:pt x="1218" y="2869"/>
                </a:lnTo>
                <a:lnTo>
                  <a:pt x="1218" y="2548"/>
                </a:lnTo>
                <a:close/>
                <a:moveTo>
                  <a:pt x="1218" y="2022"/>
                </a:moveTo>
                <a:lnTo>
                  <a:pt x="1011" y="2022"/>
                </a:lnTo>
                <a:lnTo>
                  <a:pt x="1011" y="2342"/>
                </a:lnTo>
                <a:lnTo>
                  <a:pt x="1218" y="2342"/>
                </a:lnTo>
                <a:lnTo>
                  <a:pt x="1218" y="2022"/>
                </a:lnTo>
                <a:close/>
                <a:moveTo>
                  <a:pt x="4159" y="3602"/>
                </a:moveTo>
                <a:lnTo>
                  <a:pt x="3953" y="3602"/>
                </a:lnTo>
                <a:lnTo>
                  <a:pt x="3953" y="3912"/>
                </a:lnTo>
                <a:lnTo>
                  <a:pt x="4159" y="3912"/>
                </a:lnTo>
                <a:lnTo>
                  <a:pt x="4159" y="3602"/>
                </a:lnTo>
                <a:close/>
                <a:moveTo>
                  <a:pt x="4159" y="3076"/>
                </a:moveTo>
                <a:lnTo>
                  <a:pt x="3953" y="3076"/>
                </a:lnTo>
                <a:lnTo>
                  <a:pt x="3953" y="3396"/>
                </a:lnTo>
                <a:lnTo>
                  <a:pt x="4159" y="3396"/>
                </a:lnTo>
                <a:lnTo>
                  <a:pt x="4159" y="3076"/>
                </a:lnTo>
                <a:close/>
                <a:moveTo>
                  <a:pt x="4159" y="2548"/>
                </a:moveTo>
                <a:lnTo>
                  <a:pt x="3953" y="2548"/>
                </a:lnTo>
                <a:lnTo>
                  <a:pt x="3953" y="2869"/>
                </a:lnTo>
                <a:lnTo>
                  <a:pt x="4159" y="2869"/>
                </a:lnTo>
                <a:lnTo>
                  <a:pt x="4159" y="2548"/>
                </a:lnTo>
                <a:close/>
                <a:moveTo>
                  <a:pt x="4159" y="2022"/>
                </a:moveTo>
                <a:lnTo>
                  <a:pt x="3953" y="2022"/>
                </a:lnTo>
                <a:lnTo>
                  <a:pt x="3953" y="2342"/>
                </a:lnTo>
                <a:lnTo>
                  <a:pt x="4159" y="2342"/>
                </a:lnTo>
                <a:lnTo>
                  <a:pt x="4159" y="2022"/>
                </a:lnTo>
                <a:close/>
                <a:moveTo>
                  <a:pt x="4624" y="3602"/>
                </a:moveTo>
                <a:lnTo>
                  <a:pt x="4417" y="3602"/>
                </a:lnTo>
                <a:lnTo>
                  <a:pt x="4417" y="3912"/>
                </a:lnTo>
                <a:lnTo>
                  <a:pt x="4624" y="3912"/>
                </a:lnTo>
                <a:lnTo>
                  <a:pt x="4624" y="3602"/>
                </a:lnTo>
                <a:close/>
                <a:moveTo>
                  <a:pt x="4624" y="3076"/>
                </a:moveTo>
                <a:lnTo>
                  <a:pt x="4417" y="3076"/>
                </a:lnTo>
                <a:lnTo>
                  <a:pt x="4417" y="3396"/>
                </a:lnTo>
                <a:lnTo>
                  <a:pt x="4624" y="3396"/>
                </a:lnTo>
                <a:lnTo>
                  <a:pt x="4624" y="3076"/>
                </a:lnTo>
                <a:close/>
                <a:moveTo>
                  <a:pt x="4624" y="2548"/>
                </a:moveTo>
                <a:lnTo>
                  <a:pt x="4417" y="2548"/>
                </a:lnTo>
                <a:lnTo>
                  <a:pt x="4417" y="2869"/>
                </a:lnTo>
                <a:lnTo>
                  <a:pt x="4624" y="2869"/>
                </a:lnTo>
                <a:lnTo>
                  <a:pt x="4624" y="2548"/>
                </a:lnTo>
                <a:close/>
                <a:moveTo>
                  <a:pt x="4624" y="2022"/>
                </a:moveTo>
                <a:lnTo>
                  <a:pt x="4417" y="2022"/>
                </a:lnTo>
                <a:lnTo>
                  <a:pt x="4417" y="2342"/>
                </a:lnTo>
                <a:lnTo>
                  <a:pt x="4624" y="2342"/>
                </a:lnTo>
                <a:lnTo>
                  <a:pt x="4624" y="2022"/>
                </a:lnTo>
                <a:close/>
                <a:moveTo>
                  <a:pt x="4936" y="1618"/>
                </a:moveTo>
                <a:lnTo>
                  <a:pt x="4936" y="3574"/>
                </a:lnTo>
                <a:lnTo>
                  <a:pt x="5101" y="3821"/>
                </a:lnTo>
                <a:lnTo>
                  <a:pt x="5101" y="4557"/>
                </a:lnTo>
                <a:lnTo>
                  <a:pt x="3635" y="4557"/>
                </a:lnTo>
                <a:lnTo>
                  <a:pt x="3635" y="1109"/>
                </a:lnTo>
                <a:lnTo>
                  <a:pt x="1540" y="1109"/>
                </a:lnTo>
                <a:lnTo>
                  <a:pt x="1540" y="4557"/>
                </a:lnTo>
                <a:lnTo>
                  <a:pt x="75" y="4557"/>
                </a:lnTo>
                <a:lnTo>
                  <a:pt x="75" y="3821"/>
                </a:lnTo>
                <a:lnTo>
                  <a:pt x="240" y="3574"/>
                </a:lnTo>
                <a:lnTo>
                  <a:pt x="240" y="1618"/>
                </a:lnTo>
                <a:lnTo>
                  <a:pt x="1334" y="1618"/>
                </a:lnTo>
                <a:lnTo>
                  <a:pt x="1334" y="903"/>
                </a:lnTo>
                <a:lnTo>
                  <a:pt x="2513" y="903"/>
                </a:lnTo>
                <a:lnTo>
                  <a:pt x="2513" y="0"/>
                </a:lnTo>
                <a:lnTo>
                  <a:pt x="3417" y="299"/>
                </a:lnTo>
                <a:lnTo>
                  <a:pt x="2616" y="640"/>
                </a:lnTo>
                <a:lnTo>
                  <a:pt x="2616" y="903"/>
                </a:lnTo>
                <a:lnTo>
                  <a:pt x="3842" y="903"/>
                </a:lnTo>
                <a:lnTo>
                  <a:pt x="3842" y="1618"/>
                </a:lnTo>
                <a:lnTo>
                  <a:pt x="4936" y="1618"/>
                </a:lnTo>
                <a:close/>
                <a:moveTo>
                  <a:pt x="2392" y="4660"/>
                </a:moveTo>
                <a:lnTo>
                  <a:pt x="2585" y="4660"/>
                </a:lnTo>
                <a:lnTo>
                  <a:pt x="2585" y="4292"/>
                </a:lnTo>
                <a:lnTo>
                  <a:pt x="2392" y="4292"/>
                </a:lnTo>
                <a:lnTo>
                  <a:pt x="2392" y="4660"/>
                </a:lnTo>
                <a:close/>
                <a:moveTo>
                  <a:pt x="2688" y="4660"/>
                </a:moveTo>
                <a:lnTo>
                  <a:pt x="2883" y="4660"/>
                </a:lnTo>
                <a:lnTo>
                  <a:pt x="2883" y="4292"/>
                </a:lnTo>
                <a:lnTo>
                  <a:pt x="2688" y="4292"/>
                </a:lnTo>
                <a:lnTo>
                  <a:pt x="2688" y="4660"/>
                </a:lnTo>
                <a:close/>
                <a:moveTo>
                  <a:pt x="5186" y="4763"/>
                </a:moveTo>
                <a:lnTo>
                  <a:pt x="0" y="4763"/>
                </a:lnTo>
                <a:lnTo>
                  <a:pt x="0" y="4660"/>
                </a:lnTo>
                <a:lnTo>
                  <a:pt x="2289" y="4660"/>
                </a:lnTo>
                <a:lnTo>
                  <a:pt x="2289" y="4189"/>
                </a:lnTo>
                <a:lnTo>
                  <a:pt x="2986" y="4189"/>
                </a:lnTo>
                <a:lnTo>
                  <a:pt x="2986" y="4660"/>
                </a:lnTo>
                <a:lnTo>
                  <a:pt x="5186" y="4660"/>
                </a:lnTo>
                <a:lnTo>
                  <a:pt x="5186" y="4763"/>
                </a:lnTo>
                <a:close/>
                <a:moveTo>
                  <a:pt x="2227" y="1494"/>
                </a:moveTo>
                <a:lnTo>
                  <a:pt x="2227" y="1815"/>
                </a:lnTo>
                <a:lnTo>
                  <a:pt x="2020" y="1815"/>
                </a:lnTo>
                <a:lnTo>
                  <a:pt x="2020" y="1494"/>
                </a:lnTo>
                <a:lnTo>
                  <a:pt x="2227" y="1494"/>
                </a:lnTo>
                <a:close/>
                <a:moveTo>
                  <a:pt x="3155" y="1494"/>
                </a:moveTo>
                <a:lnTo>
                  <a:pt x="3155" y="1815"/>
                </a:lnTo>
                <a:lnTo>
                  <a:pt x="2949" y="1815"/>
                </a:lnTo>
                <a:lnTo>
                  <a:pt x="2949" y="1494"/>
                </a:lnTo>
                <a:lnTo>
                  <a:pt x="3155" y="1494"/>
                </a:lnTo>
                <a:close/>
                <a:moveTo>
                  <a:pt x="3155" y="2022"/>
                </a:moveTo>
                <a:lnTo>
                  <a:pt x="3155" y="2342"/>
                </a:lnTo>
                <a:lnTo>
                  <a:pt x="2949" y="2342"/>
                </a:lnTo>
                <a:lnTo>
                  <a:pt x="2949" y="2022"/>
                </a:lnTo>
                <a:lnTo>
                  <a:pt x="3155" y="2022"/>
                </a:lnTo>
                <a:close/>
                <a:moveTo>
                  <a:pt x="3155" y="2548"/>
                </a:moveTo>
                <a:lnTo>
                  <a:pt x="3155" y="2869"/>
                </a:lnTo>
                <a:lnTo>
                  <a:pt x="2949" y="2869"/>
                </a:lnTo>
                <a:lnTo>
                  <a:pt x="2949" y="2548"/>
                </a:lnTo>
                <a:lnTo>
                  <a:pt x="3155" y="2548"/>
                </a:lnTo>
                <a:close/>
                <a:moveTo>
                  <a:pt x="3155" y="3076"/>
                </a:moveTo>
                <a:lnTo>
                  <a:pt x="3155" y="3396"/>
                </a:lnTo>
                <a:lnTo>
                  <a:pt x="2949" y="3396"/>
                </a:lnTo>
                <a:lnTo>
                  <a:pt x="2949" y="3076"/>
                </a:lnTo>
                <a:lnTo>
                  <a:pt x="3155" y="3076"/>
                </a:lnTo>
                <a:close/>
                <a:moveTo>
                  <a:pt x="3155" y="3602"/>
                </a:moveTo>
                <a:lnTo>
                  <a:pt x="3155" y="3912"/>
                </a:lnTo>
                <a:lnTo>
                  <a:pt x="2949" y="3912"/>
                </a:lnTo>
                <a:lnTo>
                  <a:pt x="2949" y="3602"/>
                </a:lnTo>
                <a:lnTo>
                  <a:pt x="3155" y="3602"/>
                </a:lnTo>
                <a:close/>
                <a:moveTo>
                  <a:pt x="2227" y="3602"/>
                </a:moveTo>
                <a:lnTo>
                  <a:pt x="2227" y="3912"/>
                </a:lnTo>
                <a:lnTo>
                  <a:pt x="2020" y="3912"/>
                </a:lnTo>
                <a:lnTo>
                  <a:pt x="2020" y="3602"/>
                </a:lnTo>
                <a:lnTo>
                  <a:pt x="2227" y="3602"/>
                </a:lnTo>
                <a:close/>
                <a:moveTo>
                  <a:pt x="2227" y="3076"/>
                </a:moveTo>
                <a:lnTo>
                  <a:pt x="2227" y="3396"/>
                </a:lnTo>
                <a:lnTo>
                  <a:pt x="2020" y="3396"/>
                </a:lnTo>
                <a:lnTo>
                  <a:pt x="2020" y="3076"/>
                </a:lnTo>
                <a:lnTo>
                  <a:pt x="2227" y="3076"/>
                </a:lnTo>
                <a:close/>
                <a:moveTo>
                  <a:pt x="2227" y="2548"/>
                </a:moveTo>
                <a:lnTo>
                  <a:pt x="2227" y="2869"/>
                </a:lnTo>
                <a:lnTo>
                  <a:pt x="2020" y="2869"/>
                </a:lnTo>
                <a:lnTo>
                  <a:pt x="2020" y="2548"/>
                </a:lnTo>
                <a:lnTo>
                  <a:pt x="2227" y="2548"/>
                </a:lnTo>
                <a:close/>
                <a:moveTo>
                  <a:pt x="2227" y="2022"/>
                </a:moveTo>
                <a:lnTo>
                  <a:pt x="2227" y="2342"/>
                </a:lnTo>
                <a:lnTo>
                  <a:pt x="2020" y="2342"/>
                </a:lnTo>
                <a:lnTo>
                  <a:pt x="2020" y="2022"/>
                </a:lnTo>
                <a:lnTo>
                  <a:pt x="2227" y="2022"/>
                </a:lnTo>
                <a:close/>
                <a:moveTo>
                  <a:pt x="2691" y="3602"/>
                </a:moveTo>
                <a:lnTo>
                  <a:pt x="2691" y="3912"/>
                </a:lnTo>
                <a:lnTo>
                  <a:pt x="2485" y="3912"/>
                </a:lnTo>
                <a:lnTo>
                  <a:pt x="2485" y="3602"/>
                </a:lnTo>
                <a:lnTo>
                  <a:pt x="2691" y="3602"/>
                </a:lnTo>
                <a:close/>
                <a:moveTo>
                  <a:pt x="2691" y="3076"/>
                </a:moveTo>
                <a:lnTo>
                  <a:pt x="2691" y="3396"/>
                </a:lnTo>
                <a:lnTo>
                  <a:pt x="2485" y="3396"/>
                </a:lnTo>
                <a:lnTo>
                  <a:pt x="2485" y="3076"/>
                </a:lnTo>
                <a:lnTo>
                  <a:pt x="2691" y="3076"/>
                </a:lnTo>
                <a:close/>
                <a:moveTo>
                  <a:pt x="2691" y="2548"/>
                </a:moveTo>
                <a:lnTo>
                  <a:pt x="2691" y="2869"/>
                </a:lnTo>
                <a:lnTo>
                  <a:pt x="2485" y="2869"/>
                </a:lnTo>
                <a:lnTo>
                  <a:pt x="2485" y="2548"/>
                </a:lnTo>
                <a:lnTo>
                  <a:pt x="2691" y="2548"/>
                </a:lnTo>
                <a:close/>
                <a:moveTo>
                  <a:pt x="2691" y="2022"/>
                </a:moveTo>
                <a:lnTo>
                  <a:pt x="2691" y="2342"/>
                </a:lnTo>
                <a:lnTo>
                  <a:pt x="2485" y="2342"/>
                </a:lnTo>
                <a:lnTo>
                  <a:pt x="2485" y="2022"/>
                </a:lnTo>
                <a:lnTo>
                  <a:pt x="2691" y="2022"/>
                </a:lnTo>
                <a:close/>
              </a:path>
            </a:pathLst>
          </a:custGeom>
          <a:solidFill>
            <a:srgbClr val="000000"/>
          </a:solidFill>
          <a:ln w="9525">
            <a:noFill/>
            <a:round/>
            <a:headEnd/>
            <a:tailEnd/>
          </a:ln>
        </p:spPr>
        <p:txBody>
          <a:bodyPr/>
          <a:lstStyle/>
          <a:p>
            <a:endParaRPr lang="de-DE" dirty="0">
              <a:solidFill>
                <a:schemeClr val="bg1"/>
              </a:solidFill>
              <a:latin typeface="EYInterstate Light" panose="02000506000000020004" pitchFamily="2" charset="0"/>
            </a:endParaRPr>
          </a:p>
        </p:txBody>
      </p:sp>
      <p:grpSp>
        <p:nvGrpSpPr>
          <p:cNvPr id="2" name="Gruppieren 1">
            <a:extLst>
              <a:ext uri="{FF2B5EF4-FFF2-40B4-BE49-F238E27FC236}">
                <a16:creationId xmlns:a16="http://schemas.microsoft.com/office/drawing/2014/main" id="{FE5C0388-2463-7641-982D-18BD625857D7}"/>
              </a:ext>
            </a:extLst>
          </p:cNvPr>
          <p:cNvGrpSpPr/>
          <p:nvPr/>
        </p:nvGrpSpPr>
        <p:grpSpPr>
          <a:xfrm>
            <a:off x="9272299" y="2421246"/>
            <a:ext cx="1025525" cy="1260374"/>
            <a:chOff x="8385181" y="4083242"/>
            <a:chExt cx="1025525" cy="1260374"/>
          </a:xfrm>
        </p:grpSpPr>
        <p:sp>
          <p:nvSpPr>
            <p:cNvPr id="415" name="Freeform 113">
              <a:extLst>
                <a:ext uri="{FF2B5EF4-FFF2-40B4-BE49-F238E27FC236}">
                  <a16:creationId xmlns:a16="http://schemas.microsoft.com/office/drawing/2014/main" id="{16479572-CAA7-D346-92C4-866EC2001136}"/>
                </a:ext>
              </a:extLst>
            </p:cNvPr>
            <p:cNvSpPr>
              <a:spLocks noChangeAspect="1" noEditPoints="1"/>
            </p:cNvSpPr>
            <p:nvPr/>
          </p:nvSpPr>
          <p:spPr bwMode="auto">
            <a:xfrm>
              <a:off x="8544627" y="4083242"/>
              <a:ext cx="714851" cy="717867"/>
            </a:xfrm>
            <a:custGeom>
              <a:avLst/>
              <a:gdLst>
                <a:gd name="T0" fmla="*/ 2147483647 w 4740"/>
                <a:gd name="T1" fmla="*/ 2147483647 h 4763"/>
                <a:gd name="T2" fmla="*/ 2147483647 w 4740"/>
                <a:gd name="T3" fmla="*/ 2147483647 h 4763"/>
                <a:gd name="T4" fmla="*/ 2147483647 w 4740"/>
                <a:gd name="T5" fmla="*/ 2147483647 h 4763"/>
                <a:gd name="T6" fmla="*/ 2147483647 w 4740"/>
                <a:gd name="T7" fmla="*/ 2147483647 h 4763"/>
                <a:gd name="T8" fmla="*/ 2147483647 w 4740"/>
                <a:gd name="T9" fmla="*/ 2147483647 h 4763"/>
                <a:gd name="T10" fmla="*/ 2147483647 w 4740"/>
                <a:gd name="T11" fmla="*/ 2147483647 h 4763"/>
                <a:gd name="T12" fmla="*/ 2147483647 w 4740"/>
                <a:gd name="T13" fmla="*/ 2147483647 h 4763"/>
                <a:gd name="T14" fmla="*/ 2147483647 w 4740"/>
                <a:gd name="T15" fmla="*/ 2147483647 h 4763"/>
                <a:gd name="T16" fmla="*/ 2147483647 w 4740"/>
                <a:gd name="T17" fmla="*/ 2147483647 h 4763"/>
                <a:gd name="T18" fmla="*/ 2147483647 w 4740"/>
                <a:gd name="T19" fmla="*/ 2147483647 h 4763"/>
                <a:gd name="T20" fmla="*/ 2147483647 w 4740"/>
                <a:gd name="T21" fmla="*/ 2147483647 h 4763"/>
                <a:gd name="T22" fmla="*/ 2147483647 w 4740"/>
                <a:gd name="T23" fmla="*/ 2147483647 h 4763"/>
                <a:gd name="T24" fmla="*/ 2147483647 w 4740"/>
                <a:gd name="T25" fmla="*/ 2147483647 h 4763"/>
                <a:gd name="T26" fmla="*/ 2147483647 w 4740"/>
                <a:gd name="T27" fmla="*/ 2147483647 h 4763"/>
                <a:gd name="T28" fmla="*/ 2147483647 w 4740"/>
                <a:gd name="T29" fmla="*/ 2147483647 h 4763"/>
                <a:gd name="T30" fmla="*/ 2147483647 w 4740"/>
                <a:gd name="T31" fmla="*/ 2147483647 h 4763"/>
                <a:gd name="T32" fmla="*/ 2147483647 w 4740"/>
                <a:gd name="T33" fmla="*/ 2147483647 h 4763"/>
                <a:gd name="T34" fmla="*/ 2147483647 w 4740"/>
                <a:gd name="T35" fmla="*/ 2147483647 h 4763"/>
                <a:gd name="T36" fmla="*/ 2147483647 w 4740"/>
                <a:gd name="T37" fmla="*/ 2147483647 h 4763"/>
                <a:gd name="T38" fmla="*/ 2147483647 w 4740"/>
                <a:gd name="T39" fmla="*/ 2147483647 h 4763"/>
                <a:gd name="T40" fmla="*/ 2147483647 w 4740"/>
                <a:gd name="T41" fmla="*/ 2147483647 h 4763"/>
                <a:gd name="T42" fmla="*/ 2147483647 w 4740"/>
                <a:gd name="T43" fmla="*/ 2147483647 h 4763"/>
                <a:gd name="T44" fmla="*/ 2147483647 w 4740"/>
                <a:gd name="T45" fmla="*/ 2147483647 h 4763"/>
                <a:gd name="T46" fmla="*/ 2147483647 w 4740"/>
                <a:gd name="T47" fmla="*/ 2147483647 h 4763"/>
                <a:gd name="T48" fmla="*/ 2147483647 w 4740"/>
                <a:gd name="T49" fmla="*/ 2147483647 h 4763"/>
                <a:gd name="T50" fmla="*/ 2147483647 w 4740"/>
                <a:gd name="T51" fmla="*/ 2147483647 h 4763"/>
                <a:gd name="T52" fmla="*/ 2147483647 w 4740"/>
                <a:gd name="T53" fmla="*/ 2147483647 h 4763"/>
                <a:gd name="T54" fmla="*/ 2147483647 w 4740"/>
                <a:gd name="T55" fmla="*/ 2147483647 h 4763"/>
                <a:gd name="T56" fmla="*/ 2147483647 w 4740"/>
                <a:gd name="T57" fmla="*/ 2147483647 h 4763"/>
                <a:gd name="T58" fmla="*/ 2147483647 w 4740"/>
                <a:gd name="T59" fmla="*/ 2147483647 h 4763"/>
                <a:gd name="T60" fmla="*/ 2147483647 w 4740"/>
                <a:gd name="T61" fmla="*/ 2147483647 h 4763"/>
                <a:gd name="T62" fmla="*/ 2147483647 w 4740"/>
                <a:gd name="T63" fmla="*/ 2147483647 h 4763"/>
                <a:gd name="T64" fmla="*/ 2147483647 w 4740"/>
                <a:gd name="T65" fmla="*/ 2147483647 h 4763"/>
                <a:gd name="T66" fmla="*/ 2147483647 w 4740"/>
                <a:gd name="T67" fmla="*/ 2147483647 h 4763"/>
                <a:gd name="T68" fmla="*/ 2147483647 w 4740"/>
                <a:gd name="T69" fmla="*/ 2147483647 h 4763"/>
                <a:gd name="T70" fmla="*/ 2147483647 w 4740"/>
                <a:gd name="T71" fmla="*/ 2147483647 h 4763"/>
                <a:gd name="T72" fmla="*/ 2147483647 w 4740"/>
                <a:gd name="T73" fmla="*/ 2147483647 h 4763"/>
                <a:gd name="T74" fmla="*/ 2147483647 w 4740"/>
                <a:gd name="T75" fmla="*/ 2147483647 h 4763"/>
                <a:gd name="T76" fmla="*/ 2147483647 w 4740"/>
                <a:gd name="T77" fmla="*/ 2147483647 h 4763"/>
                <a:gd name="T78" fmla="*/ 2147483647 w 4740"/>
                <a:gd name="T79" fmla="*/ 2147483647 h 4763"/>
                <a:gd name="T80" fmla="*/ 2147483647 w 4740"/>
                <a:gd name="T81" fmla="*/ 2147483647 h 4763"/>
                <a:gd name="T82" fmla="*/ 2147483647 w 4740"/>
                <a:gd name="T83" fmla="*/ 2147483647 h 4763"/>
                <a:gd name="T84" fmla="*/ 2147483647 w 4740"/>
                <a:gd name="T85" fmla="*/ 2147483647 h 4763"/>
                <a:gd name="T86" fmla="*/ 2147483647 w 4740"/>
                <a:gd name="T87" fmla="*/ 2147483647 h 4763"/>
                <a:gd name="T88" fmla="*/ 2147483647 w 4740"/>
                <a:gd name="T89" fmla="*/ 2147483647 h 4763"/>
                <a:gd name="T90" fmla="*/ 2147483647 w 4740"/>
                <a:gd name="T91" fmla="*/ 2147483647 h 4763"/>
                <a:gd name="T92" fmla="*/ 2147483647 w 4740"/>
                <a:gd name="T93" fmla="*/ 2147483647 h 4763"/>
                <a:gd name="T94" fmla="*/ 2147483647 w 4740"/>
                <a:gd name="T95" fmla="*/ 2147483647 h 4763"/>
                <a:gd name="T96" fmla="*/ 2147483647 w 4740"/>
                <a:gd name="T97" fmla="*/ 2147483647 h 4763"/>
                <a:gd name="T98" fmla="*/ 2147483647 w 4740"/>
                <a:gd name="T99" fmla="*/ 2147483647 h 4763"/>
                <a:gd name="T100" fmla="*/ 2147483647 w 4740"/>
                <a:gd name="T101" fmla="*/ 2147483647 h 4763"/>
                <a:gd name="T102" fmla="*/ 2147483647 w 4740"/>
                <a:gd name="T103" fmla="*/ 2147483647 h 4763"/>
                <a:gd name="T104" fmla="*/ 2147483647 w 4740"/>
                <a:gd name="T105" fmla="*/ 2147483647 h 4763"/>
                <a:gd name="T106" fmla="*/ 2147483647 w 4740"/>
                <a:gd name="T107" fmla="*/ 2147483647 h 4763"/>
                <a:gd name="T108" fmla="*/ 2147483647 w 4740"/>
                <a:gd name="T109" fmla="*/ 2147483647 h 4763"/>
                <a:gd name="T110" fmla="*/ 2147483647 w 4740"/>
                <a:gd name="T111" fmla="*/ 2147483647 h 4763"/>
                <a:gd name="T112" fmla="*/ 2147483647 w 4740"/>
                <a:gd name="T113" fmla="*/ 2147483647 h 4763"/>
                <a:gd name="T114" fmla="*/ 2147483647 w 4740"/>
                <a:gd name="T115" fmla="*/ 2147483647 h 4763"/>
                <a:gd name="T116" fmla="*/ 2147483647 w 4740"/>
                <a:gd name="T117" fmla="*/ 2147483647 h 4763"/>
                <a:gd name="T118" fmla="*/ 2147483647 w 4740"/>
                <a:gd name="T119" fmla="*/ 2147483647 h 4763"/>
                <a:gd name="T120" fmla="*/ 2147483647 w 4740"/>
                <a:gd name="T121" fmla="*/ 2147483647 h 4763"/>
                <a:gd name="T122" fmla="*/ 2147483647 w 4740"/>
                <a:gd name="T123" fmla="*/ 2147483647 h 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40"/>
                <a:gd name="T187" fmla="*/ 0 h 4763"/>
                <a:gd name="T188" fmla="*/ 4740 w 4740"/>
                <a:gd name="T189" fmla="*/ 4763 h 47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40" h="4763">
                  <a:moveTo>
                    <a:pt x="4740" y="4763"/>
                  </a:moveTo>
                  <a:lnTo>
                    <a:pt x="0" y="4763"/>
                  </a:lnTo>
                  <a:lnTo>
                    <a:pt x="0" y="4670"/>
                  </a:lnTo>
                  <a:lnTo>
                    <a:pt x="4740" y="4670"/>
                  </a:lnTo>
                  <a:lnTo>
                    <a:pt x="4740" y="4763"/>
                  </a:lnTo>
                  <a:close/>
                  <a:moveTo>
                    <a:pt x="1168" y="1312"/>
                  </a:moveTo>
                  <a:lnTo>
                    <a:pt x="243" y="1312"/>
                  </a:lnTo>
                  <a:lnTo>
                    <a:pt x="243" y="920"/>
                  </a:lnTo>
                  <a:lnTo>
                    <a:pt x="2360" y="0"/>
                  </a:lnTo>
                  <a:lnTo>
                    <a:pt x="4493" y="920"/>
                  </a:lnTo>
                  <a:lnTo>
                    <a:pt x="4493" y="1312"/>
                  </a:lnTo>
                  <a:lnTo>
                    <a:pt x="3571" y="1312"/>
                  </a:lnTo>
                  <a:lnTo>
                    <a:pt x="3571" y="1126"/>
                  </a:lnTo>
                  <a:lnTo>
                    <a:pt x="4308" y="1126"/>
                  </a:lnTo>
                  <a:lnTo>
                    <a:pt x="4308" y="1041"/>
                  </a:lnTo>
                  <a:lnTo>
                    <a:pt x="2360" y="203"/>
                  </a:lnTo>
                  <a:lnTo>
                    <a:pt x="429" y="1041"/>
                  </a:lnTo>
                  <a:lnTo>
                    <a:pt x="429" y="1126"/>
                  </a:lnTo>
                  <a:lnTo>
                    <a:pt x="1168" y="1126"/>
                  </a:lnTo>
                  <a:lnTo>
                    <a:pt x="1168" y="1312"/>
                  </a:lnTo>
                  <a:close/>
                  <a:moveTo>
                    <a:pt x="3571" y="1510"/>
                  </a:moveTo>
                  <a:lnTo>
                    <a:pt x="4480" y="1510"/>
                  </a:lnTo>
                  <a:lnTo>
                    <a:pt x="4480" y="3731"/>
                  </a:lnTo>
                  <a:lnTo>
                    <a:pt x="4629" y="3954"/>
                  </a:lnTo>
                  <a:lnTo>
                    <a:pt x="4629" y="4573"/>
                  </a:lnTo>
                  <a:lnTo>
                    <a:pt x="4536" y="4573"/>
                  </a:lnTo>
                  <a:lnTo>
                    <a:pt x="4536" y="3983"/>
                  </a:lnTo>
                  <a:lnTo>
                    <a:pt x="4388" y="3760"/>
                  </a:lnTo>
                  <a:lnTo>
                    <a:pt x="4388" y="1603"/>
                  </a:lnTo>
                  <a:lnTo>
                    <a:pt x="3571" y="1603"/>
                  </a:lnTo>
                  <a:lnTo>
                    <a:pt x="3571" y="1510"/>
                  </a:lnTo>
                  <a:close/>
                  <a:moveTo>
                    <a:pt x="111" y="4573"/>
                  </a:moveTo>
                  <a:lnTo>
                    <a:pt x="111" y="3954"/>
                  </a:lnTo>
                  <a:lnTo>
                    <a:pt x="260" y="3731"/>
                  </a:lnTo>
                  <a:lnTo>
                    <a:pt x="260" y="1510"/>
                  </a:lnTo>
                  <a:lnTo>
                    <a:pt x="1168" y="1510"/>
                  </a:lnTo>
                  <a:lnTo>
                    <a:pt x="1168" y="1603"/>
                  </a:lnTo>
                  <a:lnTo>
                    <a:pt x="352" y="1603"/>
                  </a:lnTo>
                  <a:lnTo>
                    <a:pt x="352" y="3760"/>
                  </a:lnTo>
                  <a:lnTo>
                    <a:pt x="204" y="3983"/>
                  </a:lnTo>
                  <a:lnTo>
                    <a:pt x="204" y="4573"/>
                  </a:lnTo>
                  <a:lnTo>
                    <a:pt x="111" y="4573"/>
                  </a:lnTo>
                  <a:close/>
                  <a:moveTo>
                    <a:pt x="1353" y="4573"/>
                  </a:moveTo>
                  <a:lnTo>
                    <a:pt x="1353" y="965"/>
                  </a:lnTo>
                  <a:lnTo>
                    <a:pt x="3386" y="965"/>
                  </a:lnTo>
                  <a:lnTo>
                    <a:pt x="3386" y="4573"/>
                  </a:lnTo>
                  <a:lnTo>
                    <a:pt x="2683" y="4573"/>
                  </a:lnTo>
                  <a:lnTo>
                    <a:pt x="2683" y="4219"/>
                  </a:lnTo>
                  <a:lnTo>
                    <a:pt x="2056" y="4219"/>
                  </a:lnTo>
                  <a:lnTo>
                    <a:pt x="2056" y="4573"/>
                  </a:lnTo>
                  <a:lnTo>
                    <a:pt x="1353" y="4573"/>
                  </a:lnTo>
                  <a:close/>
                  <a:moveTo>
                    <a:pt x="2590" y="4573"/>
                  </a:moveTo>
                  <a:lnTo>
                    <a:pt x="2416" y="4573"/>
                  </a:lnTo>
                  <a:lnTo>
                    <a:pt x="2416" y="4312"/>
                  </a:lnTo>
                  <a:lnTo>
                    <a:pt x="2590" y="4312"/>
                  </a:lnTo>
                  <a:lnTo>
                    <a:pt x="2590" y="4573"/>
                  </a:lnTo>
                  <a:close/>
                  <a:moveTo>
                    <a:pt x="2324" y="4573"/>
                  </a:moveTo>
                  <a:lnTo>
                    <a:pt x="2149" y="4573"/>
                  </a:lnTo>
                  <a:lnTo>
                    <a:pt x="2149" y="4312"/>
                  </a:lnTo>
                  <a:lnTo>
                    <a:pt x="2324" y="4312"/>
                  </a:lnTo>
                  <a:lnTo>
                    <a:pt x="2324" y="4573"/>
                  </a:lnTo>
                  <a:close/>
                  <a:moveTo>
                    <a:pt x="2880" y="1380"/>
                  </a:moveTo>
                  <a:lnTo>
                    <a:pt x="2880" y="1671"/>
                  </a:lnTo>
                  <a:lnTo>
                    <a:pt x="2695" y="1671"/>
                  </a:lnTo>
                  <a:lnTo>
                    <a:pt x="2695" y="1380"/>
                  </a:lnTo>
                  <a:lnTo>
                    <a:pt x="2880" y="1380"/>
                  </a:lnTo>
                  <a:close/>
                  <a:moveTo>
                    <a:pt x="2880" y="1857"/>
                  </a:moveTo>
                  <a:lnTo>
                    <a:pt x="2880" y="2144"/>
                  </a:lnTo>
                  <a:lnTo>
                    <a:pt x="2695" y="2144"/>
                  </a:lnTo>
                  <a:lnTo>
                    <a:pt x="2695" y="1857"/>
                  </a:lnTo>
                  <a:lnTo>
                    <a:pt x="2880" y="1857"/>
                  </a:lnTo>
                  <a:close/>
                  <a:moveTo>
                    <a:pt x="2880" y="2330"/>
                  </a:moveTo>
                  <a:lnTo>
                    <a:pt x="2880" y="2619"/>
                  </a:lnTo>
                  <a:lnTo>
                    <a:pt x="2695" y="2619"/>
                  </a:lnTo>
                  <a:lnTo>
                    <a:pt x="2695" y="2330"/>
                  </a:lnTo>
                  <a:lnTo>
                    <a:pt x="2880" y="2330"/>
                  </a:lnTo>
                  <a:close/>
                  <a:moveTo>
                    <a:pt x="2880" y="2804"/>
                  </a:moveTo>
                  <a:lnTo>
                    <a:pt x="2880" y="3092"/>
                  </a:lnTo>
                  <a:lnTo>
                    <a:pt x="2695" y="3092"/>
                  </a:lnTo>
                  <a:lnTo>
                    <a:pt x="2695" y="2804"/>
                  </a:lnTo>
                  <a:lnTo>
                    <a:pt x="2880" y="2804"/>
                  </a:lnTo>
                  <a:close/>
                  <a:moveTo>
                    <a:pt x="2880" y="3277"/>
                  </a:moveTo>
                  <a:lnTo>
                    <a:pt x="2880" y="3566"/>
                  </a:lnTo>
                  <a:lnTo>
                    <a:pt x="2695" y="3566"/>
                  </a:lnTo>
                  <a:lnTo>
                    <a:pt x="2695" y="3277"/>
                  </a:lnTo>
                  <a:lnTo>
                    <a:pt x="2880" y="3277"/>
                  </a:lnTo>
                  <a:close/>
                  <a:moveTo>
                    <a:pt x="2880" y="3752"/>
                  </a:moveTo>
                  <a:lnTo>
                    <a:pt x="2880" y="4029"/>
                  </a:lnTo>
                  <a:lnTo>
                    <a:pt x="2695" y="4029"/>
                  </a:lnTo>
                  <a:lnTo>
                    <a:pt x="2695" y="3752"/>
                  </a:lnTo>
                  <a:lnTo>
                    <a:pt x="2880" y="3752"/>
                  </a:lnTo>
                  <a:close/>
                  <a:moveTo>
                    <a:pt x="2463" y="1380"/>
                  </a:moveTo>
                  <a:lnTo>
                    <a:pt x="2463" y="1671"/>
                  </a:lnTo>
                  <a:lnTo>
                    <a:pt x="2277" y="1671"/>
                  </a:lnTo>
                  <a:lnTo>
                    <a:pt x="2277" y="1380"/>
                  </a:lnTo>
                  <a:lnTo>
                    <a:pt x="2463" y="1380"/>
                  </a:lnTo>
                  <a:close/>
                  <a:moveTo>
                    <a:pt x="2463" y="1857"/>
                  </a:moveTo>
                  <a:lnTo>
                    <a:pt x="2463" y="2144"/>
                  </a:lnTo>
                  <a:lnTo>
                    <a:pt x="2277" y="2144"/>
                  </a:lnTo>
                  <a:lnTo>
                    <a:pt x="2277" y="1857"/>
                  </a:lnTo>
                  <a:lnTo>
                    <a:pt x="2463" y="1857"/>
                  </a:lnTo>
                  <a:close/>
                  <a:moveTo>
                    <a:pt x="2463" y="2330"/>
                  </a:moveTo>
                  <a:lnTo>
                    <a:pt x="2463" y="2619"/>
                  </a:lnTo>
                  <a:lnTo>
                    <a:pt x="2277" y="2619"/>
                  </a:lnTo>
                  <a:lnTo>
                    <a:pt x="2277" y="2330"/>
                  </a:lnTo>
                  <a:lnTo>
                    <a:pt x="2463" y="2330"/>
                  </a:lnTo>
                  <a:close/>
                  <a:moveTo>
                    <a:pt x="2463" y="2804"/>
                  </a:moveTo>
                  <a:lnTo>
                    <a:pt x="2463" y="3092"/>
                  </a:lnTo>
                  <a:lnTo>
                    <a:pt x="2277" y="3092"/>
                  </a:lnTo>
                  <a:lnTo>
                    <a:pt x="2277" y="2804"/>
                  </a:lnTo>
                  <a:lnTo>
                    <a:pt x="2463" y="2804"/>
                  </a:lnTo>
                  <a:close/>
                  <a:moveTo>
                    <a:pt x="2463" y="3277"/>
                  </a:moveTo>
                  <a:lnTo>
                    <a:pt x="2463" y="3566"/>
                  </a:lnTo>
                  <a:lnTo>
                    <a:pt x="2277" y="3566"/>
                  </a:lnTo>
                  <a:lnTo>
                    <a:pt x="2277" y="3277"/>
                  </a:lnTo>
                  <a:lnTo>
                    <a:pt x="2463" y="3277"/>
                  </a:lnTo>
                  <a:close/>
                  <a:moveTo>
                    <a:pt x="2463" y="3752"/>
                  </a:moveTo>
                  <a:lnTo>
                    <a:pt x="2463" y="4029"/>
                  </a:lnTo>
                  <a:lnTo>
                    <a:pt x="2277" y="4029"/>
                  </a:lnTo>
                  <a:lnTo>
                    <a:pt x="2277" y="3752"/>
                  </a:lnTo>
                  <a:lnTo>
                    <a:pt x="2463" y="3752"/>
                  </a:lnTo>
                  <a:close/>
                  <a:moveTo>
                    <a:pt x="2045" y="1380"/>
                  </a:moveTo>
                  <a:lnTo>
                    <a:pt x="2045" y="1671"/>
                  </a:lnTo>
                  <a:lnTo>
                    <a:pt x="1860" y="1671"/>
                  </a:lnTo>
                  <a:lnTo>
                    <a:pt x="1860" y="1380"/>
                  </a:lnTo>
                  <a:lnTo>
                    <a:pt x="2045" y="1380"/>
                  </a:lnTo>
                  <a:close/>
                  <a:moveTo>
                    <a:pt x="2045" y="1857"/>
                  </a:moveTo>
                  <a:lnTo>
                    <a:pt x="2045" y="2144"/>
                  </a:lnTo>
                  <a:lnTo>
                    <a:pt x="1860" y="2144"/>
                  </a:lnTo>
                  <a:lnTo>
                    <a:pt x="1860" y="1857"/>
                  </a:lnTo>
                  <a:lnTo>
                    <a:pt x="2045" y="1857"/>
                  </a:lnTo>
                  <a:close/>
                  <a:moveTo>
                    <a:pt x="2045" y="2330"/>
                  </a:moveTo>
                  <a:lnTo>
                    <a:pt x="2045" y="2619"/>
                  </a:lnTo>
                  <a:lnTo>
                    <a:pt x="1860" y="2619"/>
                  </a:lnTo>
                  <a:lnTo>
                    <a:pt x="1860" y="2330"/>
                  </a:lnTo>
                  <a:lnTo>
                    <a:pt x="2045" y="2330"/>
                  </a:lnTo>
                  <a:close/>
                  <a:moveTo>
                    <a:pt x="2045" y="2804"/>
                  </a:moveTo>
                  <a:lnTo>
                    <a:pt x="2045" y="3092"/>
                  </a:lnTo>
                  <a:lnTo>
                    <a:pt x="1860" y="3092"/>
                  </a:lnTo>
                  <a:lnTo>
                    <a:pt x="1860" y="2804"/>
                  </a:lnTo>
                  <a:lnTo>
                    <a:pt x="2045" y="2804"/>
                  </a:lnTo>
                  <a:close/>
                  <a:moveTo>
                    <a:pt x="2045" y="3277"/>
                  </a:moveTo>
                  <a:lnTo>
                    <a:pt x="2045" y="3566"/>
                  </a:lnTo>
                  <a:lnTo>
                    <a:pt x="1860" y="3566"/>
                  </a:lnTo>
                  <a:lnTo>
                    <a:pt x="1860" y="3277"/>
                  </a:lnTo>
                  <a:lnTo>
                    <a:pt x="2045" y="3277"/>
                  </a:lnTo>
                  <a:close/>
                  <a:moveTo>
                    <a:pt x="2045" y="3752"/>
                  </a:moveTo>
                  <a:lnTo>
                    <a:pt x="2045" y="4029"/>
                  </a:lnTo>
                  <a:lnTo>
                    <a:pt x="1860" y="4029"/>
                  </a:lnTo>
                  <a:lnTo>
                    <a:pt x="1860" y="3752"/>
                  </a:lnTo>
                  <a:lnTo>
                    <a:pt x="2045" y="3752"/>
                  </a:lnTo>
                  <a:close/>
                  <a:moveTo>
                    <a:pt x="4202" y="1871"/>
                  </a:moveTo>
                  <a:lnTo>
                    <a:pt x="4202" y="2144"/>
                  </a:lnTo>
                  <a:lnTo>
                    <a:pt x="4016" y="2144"/>
                  </a:lnTo>
                  <a:lnTo>
                    <a:pt x="4016" y="1871"/>
                  </a:lnTo>
                  <a:lnTo>
                    <a:pt x="4202" y="1871"/>
                  </a:lnTo>
                  <a:close/>
                  <a:moveTo>
                    <a:pt x="4202" y="2330"/>
                  </a:moveTo>
                  <a:lnTo>
                    <a:pt x="4202" y="2619"/>
                  </a:lnTo>
                  <a:lnTo>
                    <a:pt x="4016" y="2619"/>
                  </a:lnTo>
                  <a:lnTo>
                    <a:pt x="4016" y="2330"/>
                  </a:lnTo>
                  <a:lnTo>
                    <a:pt x="4202" y="2330"/>
                  </a:lnTo>
                  <a:close/>
                  <a:moveTo>
                    <a:pt x="4202" y="2804"/>
                  </a:moveTo>
                  <a:lnTo>
                    <a:pt x="4202" y="3092"/>
                  </a:lnTo>
                  <a:lnTo>
                    <a:pt x="4016" y="3092"/>
                  </a:lnTo>
                  <a:lnTo>
                    <a:pt x="4016" y="2804"/>
                  </a:lnTo>
                  <a:lnTo>
                    <a:pt x="4202" y="2804"/>
                  </a:lnTo>
                  <a:close/>
                  <a:moveTo>
                    <a:pt x="4202" y="3277"/>
                  </a:moveTo>
                  <a:lnTo>
                    <a:pt x="4202" y="3566"/>
                  </a:lnTo>
                  <a:lnTo>
                    <a:pt x="4016" y="3566"/>
                  </a:lnTo>
                  <a:lnTo>
                    <a:pt x="4016" y="3277"/>
                  </a:lnTo>
                  <a:lnTo>
                    <a:pt x="4202" y="3277"/>
                  </a:lnTo>
                  <a:close/>
                  <a:moveTo>
                    <a:pt x="4202" y="3752"/>
                  </a:moveTo>
                  <a:lnTo>
                    <a:pt x="4202" y="4029"/>
                  </a:lnTo>
                  <a:lnTo>
                    <a:pt x="4016" y="4029"/>
                  </a:lnTo>
                  <a:lnTo>
                    <a:pt x="4016" y="3752"/>
                  </a:lnTo>
                  <a:lnTo>
                    <a:pt x="4202" y="3752"/>
                  </a:lnTo>
                  <a:close/>
                  <a:moveTo>
                    <a:pt x="3785" y="1871"/>
                  </a:moveTo>
                  <a:lnTo>
                    <a:pt x="3785" y="2144"/>
                  </a:lnTo>
                  <a:lnTo>
                    <a:pt x="3599" y="2144"/>
                  </a:lnTo>
                  <a:lnTo>
                    <a:pt x="3599" y="1871"/>
                  </a:lnTo>
                  <a:lnTo>
                    <a:pt x="3785" y="1871"/>
                  </a:lnTo>
                  <a:close/>
                  <a:moveTo>
                    <a:pt x="3785" y="2330"/>
                  </a:moveTo>
                  <a:lnTo>
                    <a:pt x="3785" y="2619"/>
                  </a:lnTo>
                  <a:lnTo>
                    <a:pt x="3599" y="2619"/>
                  </a:lnTo>
                  <a:lnTo>
                    <a:pt x="3599" y="2330"/>
                  </a:lnTo>
                  <a:lnTo>
                    <a:pt x="3785" y="2330"/>
                  </a:lnTo>
                  <a:close/>
                  <a:moveTo>
                    <a:pt x="3785" y="2804"/>
                  </a:moveTo>
                  <a:lnTo>
                    <a:pt x="3785" y="3092"/>
                  </a:lnTo>
                  <a:lnTo>
                    <a:pt x="3599" y="3092"/>
                  </a:lnTo>
                  <a:lnTo>
                    <a:pt x="3599" y="2804"/>
                  </a:lnTo>
                  <a:lnTo>
                    <a:pt x="3785" y="2804"/>
                  </a:lnTo>
                  <a:close/>
                  <a:moveTo>
                    <a:pt x="3785" y="3277"/>
                  </a:moveTo>
                  <a:lnTo>
                    <a:pt x="3785" y="3566"/>
                  </a:lnTo>
                  <a:lnTo>
                    <a:pt x="3599" y="3566"/>
                  </a:lnTo>
                  <a:lnTo>
                    <a:pt x="3599" y="3277"/>
                  </a:lnTo>
                  <a:lnTo>
                    <a:pt x="3785" y="3277"/>
                  </a:lnTo>
                  <a:close/>
                  <a:moveTo>
                    <a:pt x="3785" y="3752"/>
                  </a:moveTo>
                  <a:lnTo>
                    <a:pt x="3785" y="4029"/>
                  </a:lnTo>
                  <a:lnTo>
                    <a:pt x="3599" y="4029"/>
                  </a:lnTo>
                  <a:lnTo>
                    <a:pt x="3599" y="3752"/>
                  </a:lnTo>
                  <a:lnTo>
                    <a:pt x="3785" y="3752"/>
                  </a:lnTo>
                  <a:close/>
                  <a:moveTo>
                    <a:pt x="722" y="1871"/>
                  </a:moveTo>
                  <a:lnTo>
                    <a:pt x="722" y="2144"/>
                  </a:lnTo>
                  <a:lnTo>
                    <a:pt x="537" y="2144"/>
                  </a:lnTo>
                  <a:lnTo>
                    <a:pt x="537" y="1871"/>
                  </a:lnTo>
                  <a:lnTo>
                    <a:pt x="722" y="1871"/>
                  </a:lnTo>
                  <a:close/>
                  <a:moveTo>
                    <a:pt x="722" y="2330"/>
                  </a:moveTo>
                  <a:lnTo>
                    <a:pt x="722" y="2619"/>
                  </a:lnTo>
                  <a:lnTo>
                    <a:pt x="537" y="2619"/>
                  </a:lnTo>
                  <a:lnTo>
                    <a:pt x="537" y="2330"/>
                  </a:lnTo>
                  <a:lnTo>
                    <a:pt x="722" y="2330"/>
                  </a:lnTo>
                  <a:close/>
                  <a:moveTo>
                    <a:pt x="722" y="2804"/>
                  </a:moveTo>
                  <a:lnTo>
                    <a:pt x="722" y="3092"/>
                  </a:lnTo>
                  <a:lnTo>
                    <a:pt x="537" y="3092"/>
                  </a:lnTo>
                  <a:lnTo>
                    <a:pt x="537" y="2804"/>
                  </a:lnTo>
                  <a:lnTo>
                    <a:pt x="722" y="2804"/>
                  </a:lnTo>
                  <a:close/>
                  <a:moveTo>
                    <a:pt x="722" y="3277"/>
                  </a:moveTo>
                  <a:lnTo>
                    <a:pt x="722" y="3566"/>
                  </a:lnTo>
                  <a:lnTo>
                    <a:pt x="537" y="3566"/>
                  </a:lnTo>
                  <a:lnTo>
                    <a:pt x="537" y="3277"/>
                  </a:lnTo>
                  <a:lnTo>
                    <a:pt x="722" y="3277"/>
                  </a:lnTo>
                  <a:close/>
                  <a:moveTo>
                    <a:pt x="722" y="3752"/>
                  </a:moveTo>
                  <a:lnTo>
                    <a:pt x="722" y="4029"/>
                  </a:lnTo>
                  <a:lnTo>
                    <a:pt x="537" y="4029"/>
                  </a:lnTo>
                  <a:lnTo>
                    <a:pt x="537" y="3752"/>
                  </a:lnTo>
                  <a:lnTo>
                    <a:pt x="722" y="3752"/>
                  </a:lnTo>
                  <a:close/>
                  <a:moveTo>
                    <a:pt x="1140" y="1871"/>
                  </a:moveTo>
                  <a:lnTo>
                    <a:pt x="1140" y="2144"/>
                  </a:lnTo>
                  <a:lnTo>
                    <a:pt x="954" y="2144"/>
                  </a:lnTo>
                  <a:lnTo>
                    <a:pt x="954" y="1871"/>
                  </a:lnTo>
                  <a:lnTo>
                    <a:pt x="1140" y="1871"/>
                  </a:lnTo>
                  <a:close/>
                  <a:moveTo>
                    <a:pt x="1140" y="2330"/>
                  </a:moveTo>
                  <a:lnTo>
                    <a:pt x="1140" y="2619"/>
                  </a:lnTo>
                  <a:lnTo>
                    <a:pt x="954" y="2619"/>
                  </a:lnTo>
                  <a:lnTo>
                    <a:pt x="954" y="2330"/>
                  </a:lnTo>
                  <a:lnTo>
                    <a:pt x="1140" y="2330"/>
                  </a:lnTo>
                  <a:close/>
                  <a:moveTo>
                    <a:pt x="1140" y="2804"/>
                  </a:moveTo>
                  <a:lnTo>
                    <a:pt x="1140" y="3092"/>
                  </a:lnTo>
                  <a:lnTo>
                    <a:pt x="954" y="3092"/>
                  </a:lnTo>
                  <a:lnTo>
                    <a:pt x="954" y="2804"/>
                  </a:lnTo>
                  <a:lnTo>
                    <a:pt x="1140" y="2804"/>
                  </a:lnTo>
                  <a:close/>
                  <a:moveTo>
                    <a:pt x="1140" y="3277"/>
                  </a:moveTo>
                  <a:lnTo>
                    <a:pt x="1140" y="3566"/>
                  </a:lnTo>
                  <a:lnTo>
                    <a:pt x="954" y="3566"/>
                  </a:lnTo>
                  <a:lnTo>
                    <a:pt x="954" y="3277"/>
                  </a:lnTo>
                  <a:lnTo>
                    <a:pt x="1140" y="3277"/>
                  </a:lnTo>
                  <a:close/>
                  <a:moveTo>
                    <a:pt x="1140" y="3752"/>
                  </a:moveTo>
                  <a:lnTo>
                    <a:pt x="1140" y="4029"/>
                  </a:lnTo>
                  <a:lnTo>
                    <a:pt x="954" y="4029"/>
                  </a:lnTo>
                  <a:lnTo>
                    <a:pt x="954" y="3752"/>
                  </a:lnTo>
                  <a:lnTo>
                    <a:pt x="1140" y="3752"/>
                  </a:lnTo>
                  <a:close/>
                </a:path>
              </a:pathLst>
            </a:custGeom>
            <a:solidFill>
              <a:srgbClr val="000000"/>
            </a:solidFill>
            <a:ln w="9525">
              <a:noFill/>
              <a:round/>
              <a:headEnd/>
              <a:tailEnd/>
            </a:ln>
          </p:spPr>
          <p:txBody>
            <a:bodyPr/>
            <a:lstStyle/>
            <a:p>
              <a:endParaRPr lang="de-DE" dirty="0">
                <a:solidFill>
                  <a:schemeClr val="bg1"/>
                </a:solidFill>
                <a:latin typeface="EYInterstate Light" panose="02000506000000020004" pitchFamily="2" charset="0"/>
              </a:endParaRPr>
            </a:p>
          </p:txBody>
        </p:sp>
        <p:sp>
          <p:nvSpPr>
            <p:cNvPr id="419" name="Rectangle 3">
              <a:extLst>
                <a:ext uri="{FF2B5EF4-FFF2-40B4-BE49-F238E27FC236}">
                  <a16:creationId xmlns:a16="http://schemas.microsoft.com/office/drawing/2014/main" id="{F422619C-3067-7743-8DC9-2F03B50112C7}"/>
                </a:ext>
              </a:extLst>
            </p:cNvPr>
            <p:cNvSpPr txBox="1">
              <a:spLocks noChangeArrowheads="1"/>
            </p:cNvSpPr>
            <p:nvPr/>
          </p:nvSpPr>
          <p:spPr bwMode="gray">
            <a:xfrm>
              <a:off x="8385181" y="4933406"/>
              <a:ext cx="1025525" cy="410210"/>
            </a:xfrm>
            <a:prstGeom prst="rect">
              <a:avLst/>
            </a:prstGeom>
            <a:noFill/>
            <a:ln w="9525">
              <a:noFill/>
              <a:miter lim="800000"/>
              <a:headEnd/>
              <a:tailEnd/>
            </a:ln>
            <a:effectLst/>
          </p:spPr>
          <p:txBody>
            <a:bodyPr lIns="0" tIns="0" rIns="0" bIns="0"/>
            <a:lstStyle/>
            <a:p>
              <a:pPr algn="ctr" defTabSz="995363">
                <a:spcBef>
                  <a:spcPct val="20000"/>
                </a:spcBef>
                <a:buClr>
                  <a:srgbClr val="FFD200"/>
                </a:buClr>
                <a:buFont typeface="Arial" pitchFamily="34" charset="0"/>
                <a:buNone/>
                <a:defRPr/>
              </a:pPr>
              <a:r>
                <a:rPr lang="de-DE" sz="900" b="1" kern="0" dirty="0">
                  <a:solidFill>
                    <a:schemeClr val="tx2"/>
                  </a:solidFill>
                  <a:latin typeface="EYInterstate Light" panose="02000506000000020004" pitchFamily="2" charset="0"/>
                </a:rPr>
                <a:t>Holding Company</a:t>
              </a:r>
            </a:p>
          </p:txBody>
        </p:sp>
      </p:grpSp>
      <p:sp>
        <p:nvSpPr>
          <p:cNvPr id="420" name="Freeform 30">
            <a:extLst>
              <a:ext uri="{FF2B5EF4-FFF2-40B4-BE49-F238E27FC236}">
                <a16:creationId xmlns:a16="http://schemas.microsoft.com/office/drawing/2014/main" id="{E4DF5B8B-AEFB-0643-95F9-C635AF963C78}"/>
              </a:ext>
            </a:extLst>
          </p:cNvPr>
          <p:cNvSpPr>
            <a:spLocks noChangeAspect="1" noEditPoints="1"/>
          </p:cNvSpPr>
          <p:nvPr/>
        </p:nvSpPr>
        <p:spPr bwMode="auto">
          <a:xfrm>
            <a:off x="9490944" y="3957999"/>
            <a:ext cx="600166" cy="451736"/>
          </a:xfrm>
          <a:custGeom>
            <a:avLst/>
            <a:gdLst>
              <a:gd name="T0" fmla="*/ 2147483647 w 6336"/>
              <a:gd name="T1" fmla="*/ 2147483647 h 4763"/>
              <a:gd name="T2" fmla="*/ 2147483647 w 6336"/>
              <a:gd name="T3" fmla="*/ 2147483647 h 4763"/>
              <a:gd name="T4" fmla="*/ 2147483647 w 6336"/>
              <a:gd name="T5" fmla="*/ 2147483647 h 4763"/>
              <a:gd name="T6" fmla="*/ 2147483647 w 6336"/>
              <a:gd name="T7" fmla="*/ 2147483647 h 4763"/>
              <a:gd name="T8" fmla="*/ 2147483647 w 6336"/>
              <a:gd name="T9" fmla="*/ 2147483647 h 4763"/>
              <a:gd name="T10" fmla="*/ 2147483647 w 6336"/>
              <a:gd name="T11" fmla="*/ 2147483647 h 4763"/>
              <a:gd name="T12" fmla="*/ 2147483647 w 6336"/>
              <a:gd name="T13" fmla="*/ 2147483647 h 4763"/>
              <a:gd name="T14" fmla="*/ 2147483647 w 6336"/>
              <a:gd name="T15" fmla="*/ 2147483647 h 4763"/>
              <a:gd name="T16" fmla="*/ 2147483647 w 6336"/>
              <a:gd name="T17" fmla="*/ 2147483647 h 4763"/>
              <a:gd name="T18" fmla="*/ 2147483647 w 6336"/>
              <a:gd name="T19" fmla="*/ 2147483647 h 4763"/>
              <a:gd name="T20" fmla="*/ 2147483647 w 6336"/>
              <a:gd name="T21" fmla="*/ 2147483647 h 4763"/>
              <a:gd name="T22" fmla="*/ 2147483647 w 6336"/>
              <a:gd name="T23" fmla="*/ 2147483647 h 4763"/>
              <a:gd name="T24" fmla="*/ 2147483647 w 6336"/>
              <a:gd name="T25" fmla="*/ 2147483647 h 4763"/>
              <a:gd name="T26" fmla="*/ 2147483647 w 6336"/>
              <a:gd name="T27" fmla="*/ 2147483647 h 4763"/>
              <a:gd name="T28" fmla="*/ 2147483647 w 6336"/>
              <a:gd name="T29" fmla="*/ 2147483647 h 4763"/>
              <a:gd name="T30" fmla="*/ 2147483647 w 6336"/>
              <a:gd name="T31" fmla="*/ 2147483647 h 4763"/>
              <a:gd name="T32" fmla="*/ 2147483647 w 6336"/>
              <a:gd name="T33" fmla="*/ 2147483647 h 4763"/>
              <a:gd name="T34" fmla="*/ 2147483647 w 6336"/>
              <a:gd name="T35" fmla="*/ 2147483647 h 4763"/>
              <a:gd name="T36" fmla="*/ 2147483647 w 6336"/>
              <a:gd name="T37" fmla="*/ 2147483647 h 4763"/>
              <a:gd name="T38" fmla="*/ 2147483647 w 6336"/>
              <a:gd name="T39" fmla="*/ 2147483647 h 4763"/>
              <a:gd name="T40" fmla="*/ 2147483647 w 6336"/>
              <a:gd name="T41" fmla="*/ 2147483647 h 4763"/>
              <a:gd name="T42" fmla="*/ 2147483647 w 6336"/>
              <a:gd name="T43" fmla="*/ 2147483647 h 4763"/>
              <a:gd name="T44" fmla="*/ 2147483647 w 6336"/>
              <a:gd name="T45" fmla="*/ 2147483647 h 4763"/>
              <a:gd name="T46" fmla="*/ 2147483647 w 6336"/>
              <a:gd name="T47" fmla="*/ 2147483647 h 4763"/>
              <a:gd name="T48" fmla="*/ 2147483647 w 6336"/>
              <a:gd name="T49" fmla="*/ 2147483647 h 4763"/>
              <a:gd name="T50" fmla="*/ 2147483647 w 6336"/>
              <a:gd name="T51" fmla="*/ 2147483647 h 4763"/>
              <a:gd name="T52" fmla="*/ 2147483647 w 6336"/>
              <a:gd name="T53" fmla="*/ 2147483647 h 4763"/>
              <a:gd name="T54" fmla="*/ 2147483647 w 6336"/>
              <a:gd name="T55" fmla="*/ 2147483647 h 4763"/>
              <a:gd name="T56" fmla="*/ 2147483647 w 6336"/>
              <a:gd name="T57" fmla="*/ 2147483647 h 4763"/>
              <a:gd name="T58" fmla="*/ 2147483647 w 6336"/>
              <a:gd name="T59" fmla="*/ 2147483647 h 4763"/>
              <a:gd name="T60" fmla="*/ 2147483647 w 6336"/>
              <a:gd name="T61" fmla="*/ 2147483647 h 4763"/>
              <a:gd name="T62" fmla="*/ 2147483647 w 6336"/>
              <a:gd name="T63" fmla="*/ 2147483647 h 4763"/>
              <a:gd name="T64" fmla="*/ 2147483647 w 6336"/>
              <a:gd name="T65" fmla="*/ 2147483647 h 4763"/>
              <a:gd name="T66" fmla="*/ 2147483647 w 6336"/>
              <a:gd name="T67" fmla="*/ 2147483647 h 4763"/>
              <a:gd name="T68" fmla="*/ 2147483647 w 6336"/>
              <a:gd name="T69" fmla="*/ 2147483647 h 4763"/>
              <a:gd name="T70" fmla="*/ 2147483647 w 6336"/>
              <a:gd name="T71" fmla="*/ 2147483647 h 4763"/>
              <a:gd name="T72" fmla="*/ 2147483647 w 6336"/>
              <a:gd name="T73" fmla="*/ 2147483647 h 4763"/>
              <a:gd name="T74" fmla="*/ 2147483647 w 6336"/>
              <a:gd name="T75" fmla="*/ 2147483647 h 4763"/>
              <a:gd name="T76" fmla="*/ 2147483647 w 6336"/>
              <a:gd name="T77" fmla="*/ 2147483647 h 4763"/>
              <a:gd name="T78" fmla="*/ 2147483647 w 6336"/>
              <a:gd name="T79" fmla="*/ 2147483647 h 4763"/>
              <a:gd name="T80" fmla="*/ 2147483647 w 6336"/>
              <a:gd name="T81" fmla="*/ 2147483647 h 4763"/>
              <a:gd name="T82" fmla="*/ 2147483647 w 6336"/>
              <a:gd name="T83" fmla="*/ 2147483647 h 4763"/>
              <a:gd name="T84" fmla="*/ 2147483647 w 6336"/>
              <a:gd name="T85" fmla="*/ 2147483647 h 4763"/>
              <a:gd name="T86" fmla="*/ 0 w 6336"/>
              <a:gd name="T87" fmla="*/ 2147483647 h 4763"/>
              <a:gd name="T88" fmla="*/ 2147483647 w 6336"/>
              <a:gd name="T89" fmla="*/ 2147483647 h 4763"/>
              <a:gd name="T90" fmla="*/ 0 w 6336"/>
              <a:gd name="T91" fmla="*/ 2147483647 h 4763"/>
              <a:gd name="T92" fmla="*/ 2147483647 w 6336"/>
              <a:gd name="T93" fmla="*/ 2147483647 h 4763"/>
              <a:gd name="T94" fmla="*/ 2147483647 w 6336"/>
              <a:gd name="T95" fmla="*/ 2147483647 h 4763"/>
              <a:gd name="T96" fmla="*/ 2147483647 w 6336"/>
              <a:gd name="T97" fmla="*/ 2147483647 h 4763"/>
              <a:gd name="T98" fmla="*/ 2147483647 w 6336"/>
              <a:gd name="T99" fmla="*/ 2147483647 h 4763"/>
              <a:gd name="T100" fmla="*/ 2147483647 w 6336"/>
              <a:gd name="T101" fmla="*/ 2147483647 h 4763"/>
              <a:gd name="T102" fmla="*/ 2147483647 w 6336"/>
              <a:gd name="T103" fmla="*/ 2147483647 h 4763"/>
              <a:gd name="T104" fmla="*/ 2147483647 w 6336"/>
              <a:gd name="T105" fmla="*/ 2147483647 h 4763"/>
              <a:gd name="T106" fmla="*/ 2147483647 w 6336"/>
              <a:gd name="T107" fmla="*/ 2147483647 h 4763"/>
              <a:gd name="T108" fmla="*/ 2147483647 w 6336"/>
              <a:gd name="T109" fmla="*/ 2147483647 h 4763"/>
              <a:gd name="T110" fmla="*/ 2147483647 w 6336"/>
              <a:gd name="T111" fmla="*/ 2147483647 h 4763"/>
              <a:gd name="T112" fmla="*/ 2147483647 w 6336"/>
              <a:gd name="T113" fmla="*/ 2147483647 h 4763"/>
              <a:gd name="T114" fmla="*/ 2147483647 w 6336"/>
              <a:gd name="T115" fmla="*/ 2147483647 h 4763"/>
              <a:gd name="T116" fmla="*/ 2147483647 w 6336"/>
              <a:gd name="T117" fmla="*/ 2147483647 h 4763"/>
              <a:gd name="T118" fmla="*/ 2147483647 w 6336"/>
              <a:gd name="T119" fmla="*/ 2147483647 h 47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36"/>
              <a:gd name="T181" fmla="*/ 0 h 4763"/>
              <a:gd name="T182" fmla="*/ 6336 w 6336"/>
              <a:gd name="T183" fmla="*/ 4763 h 476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36" h="4763">
                <a:moveTo>
                  <a:pt x="1772" y="3695"/>
                </a:moveTo>
                <a:lnTo>
                  <a:pt x="109" y="2820"/>
                </a:lnTo>
                <a:lnTo>
                  <a:pt x="109" y="2672"/>
                </a:lnTo>
                <a:lnTo>
                  <a:pt x="1772" y="3547"/>
                </a:lnTo>
                <a:lnTo>
                  <a:pt x="1772" y="3695"/>
                </a:lnTo>
                <a:close/>
                <a:moveTo>
                  <a:pt x="3814" y="1925"/>
                </a:moveTo>
                <a:lnTo>
                  <a:pt x="4488" y="1668"/>
                </a:lnTo>
                <a:lnTo>
                  <a:pt x="2515" y="608"/>
                </a:lnTo>
                <a:lnTo>
                  <a:pt x="1795" y="857"/>
                </a:lnTo>
                <a:lnTo>
                  <a:pt x="3814" y="1925"/>
                </a:lnTo>
                <a:close/>
                <a:moveTo>
                  <a:pt x="4541" y="1785"/>
                </a:moveTo>
                <a:lnTo>
                  <a:pt x="3830" y="2056"/>
                </a:lnTo>
                <a:lnTo>
                  <a:pt x="3830" y="4109"/>
                </a:lnTo>
                <a:lnTo>
                  <a:pt x="4501" y="3874"/>
                </a:lnTo>
                <a:lnTo>
                  <a:pt x="4541" y="1785"/>
                </a:lnTo>
                <a:close/>
                <a:moveTo>
                  <a:pt x="2218" y="1229"/>
                </a:moveTo>
                <a:lnTo>
                  <a:pt x="2218" y="1229"/>
                </a:lnTo>
                <a:lnTo>
                  <a:pt x="2183" y="1250"/>
                </a:lnTo>
                <a:lnTo>
                  <a:pt x="2148" y="1271"/>
                </a:lnTo>
                <a:lnTo>
                  <a:pt x="2116" y="1291"/>
                </a:lnTo>
                <a:lnTo>
                  <a:pt x="2084" y="1312"/>
                </a:lnTo>
                <a:lnTo>
                  <a:pt x="2056" y="1333"/>
                </a:lnTo>
                <a:lnTo>
                  <a:pt x="2030" y="1354"/>
                </a:lnTo>
                <a:lnTo>
                  <a:pt x="2005" y="1374"/>
                </a:lnTo>
                <a:lnTo>
                  <a:pt x="1982" y="1395"/>
                </a:lnTo>
                <a:lnTo>
                  <a:pt x="1961" y="1416"/>
                </a:lnTo>
                <a:lnTo>
                  <a:pt x="1944" y="1435"/>
                </a:lnTo>
                <a:lnTo>
                  <a:pt x="1928" y="1456"/>
                </a:lnTo>
                <a:lnTo>
                  <a:pt x="1914" y="1476"/>
                </a:lnTo>
                <a:lnTo>
                  <a:pt x="1904" y="1496"/>
                </a:lnTo>
                <a:lnTo>
                  <a:pt x="1894" y="1515"/>
                </a:lnTo>
                <a:lnTo>
                  <a:pt x="1888" y="1536"/>
                </a:lnTo>
                <a:lnTo>
                  <a:pt x="1885" y="1553"/>
                </a:lnTo>
                <a:lnTo>
                  <a:pt x="1885" y="1569"/>
                </a:lnTo>
                <a:lnTo>
                  <a:pt x="1886" y="1587"/>
                </a:lnTo>
                <a:lnTo>
                  <a:pt x="1890" y="1603"/>
                </a:lnTo>
                <a:lnTo>
                  <a:pt x="1898" y="1619"/>
                </a:lnTo>
                <a:lnTo>
                  <a:pt x="1907" y="1634"/>
                </a:lnTo>
                <a:lnTo>
                  <a:pt x="1920" y="1650"/>
                </a:lnTo>
                <a:lnTo>
                  <a:pt x="1936" y="1666"/>
                </a:lnTo>
                <a:lnTo>
                  <a:pt x="1955" y="1681"/>
                </a:lnTo>
                <a:lnTo>
                  <a:pt x="1976" y="1695"/>
                </a:lnTo>
                <a:lnTo>
                  <a:pt x="2001" y="1710"/>
                </a:lnTo>
                <a:lnTo>
                  <a:pt x="2032" y="1724"/>
                </a:lnTo>
                <a:lnTo>
                  <a:pt x="2064" y="1737"/>
                </a:lnTo>
                <a:lnTo>
                  <a:pt x="2100" y="1748"/>
                </a:lnTo>
                <a:lnTo>
                  <a:pt x="2140" y="1759"/>
                </a:lnTo>
                <a:lnTo>
                  <a:pt x="2185" y="1769"/>
                </a:lnTo>
                <a:lnTo>
                  <a:pt x="2234" y="1778"/>
                </a:lnTo>
                <a:lnTo>
                  <a:pt x="2282" y="1785"/>
                </a:lnTo>
                <a:lnTo>
                  <a:pt x="2333" y="1791"/>
                </a:lnTo>
                <a:lnTo>
                  <a:pt x="2386" y="1796"/>
                </a:lnTo>
                <a:lnTo>
                  <a:pt x="2440" y="1797"/>
                </a:lnTo>
                <a:lnTo>
                  <a:pt x="2496" y="1799"/>
                </a:lnTo>
                <a:lnTo>
                  <a:pt x="2554" y="1799"/>
                </a:lnTo>
                <a:lnTo>
                  <a:pt x="2611" y="1799"/>
                </a:lnTo>
                <a:lnTo>
                  <a:pt x="2670" y="1796"/>
                </a:lnTo>
                <a:lnTo>
                  <a:pt x="2731" y="1791"/>
                </a:lnTo>
                <a:lnTo>
                  <a:pt x="2791" y="1786"/>
                </a:lnTo>
                <a:lnTo>
                  <a:pt x="2854" y="1780"/>
                </a:lnTo>
                <a:lnTo>
                  <a:pt x="2914" y="1772"/>
                </a:lnTo>
                <a:lnTo>
                  <a:pt x="2976" y="1764"/>
                </a:lnTo>
                <a:lnTo>
                  <a:pt x="3040" y="1754"/>
                </a:lnTo>
                <a:lnTo>
                  <a:pt x="3103" y="1743"/>
                </a:lnTo>
                <a:lnTo>
                  <a:pt x="3165" y="1730"/>
                </a:lnTo>
                <a:lnTo>
                  <a:pt x="2218" y="1229"/>
                </a:lnTo>
                <a:close/>
                <a:moveTo>
                  <a:pt x="4258" y="1084"/>
                </a:moveTo>
                <a:lnTo>
                  <a:pt x="4258" y="1084"/>
                </a:lnTo>
                <a:lnTo>
                  <a:pt x="4252" y="1073"/>
                </a:lnTo>
                <a:lnTo>
                  <a:pt x="4244" y="1060"/>
                </a:lnTo>
                <a:lnTo>
                  <a:pt x="4234" y="1049"/>
                </a:lnTo>
                <a:lnTo>
                  <a:pt x="4223" y="1038"/>
                </a:lnTo>
                <a:lnTo>
                  <a:pt x="4210" y="1026"/>
                </a:lnTo>
                <a:lnTo>
                  <a:pt x="4196" y="1015"/>
                </a:lnTo>
                <a:lnTo>
                  <a:pt x="4180" y="1004"/>
                </a:lnTo>
                <a:lnTo>
                  <a:pt x="4162" y="994"/>
                </a:lnTo>
                <a:lnTo>
                  <a:pt x="4143" y="985"/>
                </a:lnTo>
                <a:lnTo>
                  <a:pt x="4122" y="975"/>
                </a:lnTo>
                <a:lnTo>
                  <a:pt x="4078" y="958"/>
                </a:lnTo>
                <a:lnTo>
                  <a:pt x="4027" y="942"/>
                </a:lnTo>
                <a:lnTo>
                  <a:pt x="3969" y="929"/>
                </a:lnTo>
                <a:lnTo>
                  <a:pt x="3907" y="918"/>
                </a:lnTo>
                <a:lnTo>
                  <a:pt x="3841" y="908"/>
                </a:lnTo>
                <a:lnTo>
                  <a:pt x="3770" y="900"/>
                </a:lnTo>
                <a:lnTo>
                  <a:pt x="3693" y="897"/>
                </a:lnTo>
                <a:lnTo>
                  <a:pt x="3613" y="895"/>
                </a:lnTo>
                <a:lnTo>
                  <a:pt x="3529" y="895"/>
                </a:lnTo>
                <a:lnTo>
                  <a:pt x="3441" y="900"/>
                </a:lnTo>
                <a:lnTo>
                  <a:pt x="3348" y="908"/>
                </a:lnTo>
                <a:lnTo>
                  <a:pt x="4132" y="1328"/>
                </a:lnTo>
                <a:lnTo>
                  <a:pt x="4154" y="1309"/>
                </a:lnTo>
                <a:lnTo>
                  <a:pt x="4173" y="1290"/>
                </a:lnTo>
                <a:lnTo>
                  <a:pt x="4191" y="1272"/>
                </a:lnTo>
                <a:lnTo>
                  <a:pt x="4207" y="1253"/>
                </a:lnTo>
                <a:lnTo>
                  <a:pt x="4220" y="1235"/>
                </a:lnTo>
                <a:lnTo>
                  <a:pt x="4233" y="1219"/>
                </a:lnTo>
                <a:lnTo>
                  <a:pt x="4242" y="1204"/>
                </a:lnTo>
                <a:lnTo>
                  <a:pt x="4250" y="1188"/>
                </a:lnTo>
                <a:lnTo>
                  <a:pt x="4256" y="1172"/>
                </a:lnTo>
                <a:lnTo>
                  <a:pt x="4261" y="1157"/>
                </a:lnTo>
                <a:lnTo>
                  <a:pt x="4263" y="1144"/>
                </a:lnTo>
                <a:lnTo>
                  <a:pt x="4264" y="1130"/>
                </a:lnTo>
                <a:lnTo>
                  <a:pt x="4266" y="1117"/>
                </a:lnTo>
                <a:lnTo>
                  <a:pt x="4264" y="1106"/>
                </a:lnTo>
                <a:lnTo>
                  <a:pt x="4261" y="1095"/>
                </a:lnTo>
                <a:lnTo>
                  <a:pt x="4258" y="1084"/>
                </a:lnTo>
                <a:close/>
                <a:moveTo>
                  <a:pt x="1997" y="1111"/>
                </a:moveTo>
                <a:lnTo>
                  <a:pt x="383" y="1655"/>
                </a:lnTo>
                <a:lnTo>
                  <a:pt x="1933" y="2482"/>
                </a:lnTo>
                <a:lnTo>
                  <a:pt x="3516" y="1915"/>
                </a:lnTo>
                <a:lnTo>
                  <a:pt x="3342" y="1824"/>
                </a:lnTo>
                <a:lnTo>
                  <a:pt x="3269" y="1842"/>
                </a:lnTo>
                <a:lnTo>
                  <a:pt x="3194" y="1858"/>
                </a:lnTo>
                <a:lnTo>
                  <a:pt x="3119" y="1872"/>
                </a:lnTo>
                <a:lnTo>
                  <a:pt x="3044" y="1885"/>
                </a:lnTo>
                <a:lnTo>
                  <a:pt x="2969" y="1898"/>
                </a:lnTo>
                <a:lnTo>
                  <a:pt x="2893" y="1907"/>
                </a:lnTo>
                <a:lnTo>
                  <a:pt x="2820" y="1915"/>
                </a:lnTo>
                <a:lnTo>
                  <a:pt x="2747" y="1922"/>
                </a:lnTo>
                <a:lnTo>
                  <a:pt x="2675" y="1927"/>
                </a:lnTo>
                <a:lnTo>
                  <a:pt x="2603" y="1930"/>
                </a:lnTo>
                <a:lnTo>
                  <a:pt x="2534" y="1931"/>
                </a:lnTo>
                <a:lnTo>
                  <a:pt x="2466" y="1930"/>
                </a:lnTo>
                <a:lnTo>
                  <a:pt x="2399" y="1927"/>
                </a:lnTo>
                <a:lnTo>
                  <a:pt x="2335" y="1923"/>
                </a:lnTo>
                <a:lnTo>
                  <a:pt x="2273" y="1915"/>
                </a:lnTo>
                <a:lnTo>
                  <a:pt x="2212" y="1907"/>
                </a:lnTo>
                <a:lnTo>
                  <a:pt x="2166" y="1899"/>
                </a:lnTo>
                <a:lnTo>
                  <a:pt x="2118" y="1888"/>
                </a:lnTo>
                <a:lnTo>
                  <a:pt x="2073" y="1877"/>
                </a:lnTo>
                <a:lnTo>
                  <a:pt x="2030" y="1863"/>
                </a:lnTo>
                <a:lnTo>
                  <a:pt x="1989" y="1847"/>
                </a:lnTo>
                <a:lnTo>
                  <a:pt x="1949" y="1829"/>
                </a:lnTo>
                <a:lnTo>
                  <a:pt x="1912" y="1810"/>
                </a:lnTo>
                <a:lnTo>
                  <a:pt x="1878" y="1788"/>
                </a:lnTo>
                <a:lnTo>
                  <a:pt x="1848" y="1764"/>
                </a:lnTo>
                <a:lnTo>
                  <a:pt x="1834" y="1753"/>
                </a:lnTo>
                <a:lnTo>
                  <a:pt x="1821" y="1738"/>
                </a:lnTo>
                <a:lnTo>
                  <a:pt x="1808" y="1725"/>
                </a:lnTo>
                <a:lnTo>
                  <a:pt x="1799" y="1711"/>
                </a:lnTo>
                <a:lnTo>
                  <a:pt x="1787" y="1697"/>
                </a:lnTo>
                <a:lnTo>
                  <a:pt x="1780" y="1681"/>
                </a:lnTo>
                <a:lnTo>
                  <a:pt x="1772" y="1665"/>
                </a:lnTo>
                <a:lnTo>
                  <a:pt x="1765" y="1649"/>
                </a:lnTo>
                <a:lnTo>
                  <a:pt x="1760" y="1631"/>
                </a:lnTo>
                <a:lnTo>
                  <a:pt x="1757" y="1614"/>
                </a:lnTo>
                <a:lnTo>
                  <a:pt x="1754" y="1596"/>
                </a:lnTo>
                <a:lnTo>
                  <a:pt x="1752" y="1577"/>
                </a:lnTo>
                <a:lnTo>
                  <a:pt x="1752" y="1558"/>
                </a:lnTo>
                <a:lnTo>
                  <a:pt x="1754" y="1539"/>
                </a:lnTo>
                <a:lnTo>
                  <a:pt x="1759" y="1512"/>
                </a:lnTo>
                <a:lnTo>
                  <a:pt x="1765" y="1486"/>
                </a:lnTo>
                <a:lnTo>
                  <a:pt x="1775" y="1461"/>
                </a:lnTo>
                <a:lnTo>
                  <a:pt x="1786" y="1435"/>
                </a:lnTo>
                <a:lnTo>
                  <a:pt x="1800" y="1411"/>
                </a:lnTo>
                <a:lnTo>
                  <a:pt x="1816" y="1385"/>
                </a:lnTo>
                <a:lnTo>
                  <a:pt x="1834" y="1362"/>
                </a:lnTo>
                <a:lnTo>
                  <a:pt x="1855" y="1338"/>
                </a:lnTo>
                <a:lnTo>
                  <a:pt x="1875" y="1314"/>
                </a:lnTo>
                <a:lnTo>
                  <a:pt x="1899" y="1290"/>
                </a:lnTo>
                <a:lnTo>
                  <a:pt x="1926" y="1266"/>
                </a:lnTo>
                <a:lnTo>
                  <a:pt x="1953" y="1243"/>
                </a:lnTo>
                <a:lnTo>
                  <a:pt x="1982" y="1221"/>
                </a:lnTo>
                <a:lnTo>
                  <a:pt x="2013" y="1199"/>
                </a:lnTo>
                <a:lnTo>
                  <a:pt x="2046" y="1176"/>
                </a:lnTo>
                <a:lnTo>
                  <a:pt x="2080" y="1156"/>
                </a:lnTo>
                <a:lnTo>
                  <a:pt x="1997" y="1111"/>
                </a:lnTo>
                <a:close/>
                <a:moveTo>
                  <a:pt x="2753" y="587"/>
                </a:moveTo>
                <a:lnTo>
                  <a:pt x="4496" y="0"/>
                </a:lnTo>
                <a:lnTo>
                  <a:pt x="6307" y="926"/>
                </a:lnTo>
                <a:lnTo>
                  <a:pt x="6307" y="1188"/>
                </a:lnTo>
                <a:lnTo>
                  <a:pt x="4671" y="1773"/>
                </a:lnTo>
                <a:lnTo>
                  <a:pt x="4667" y="2011"/>
                </a:lnTo>
                <a:lnTo>
                  <a:pt x="6221" y="1456"/>
                </a:lnTo>
                <a:lnTo>
                  <a:pt x="6221" y="1596"/>
                </a:lnTo>
                <a:lnTo>
                  <a:pt x="4665" y="2150"/>
                </a:lnTo>
                <a:lnTo>
                  <a:pt x="4662" y="2340"/>
                </a:lnTo>
                <a:lnTo>
                  <a:pt x="6336" y="1743"/>
                </a:lnTo>
                <a:lnTo>
                  <a:pt x="6336" y="1882"/>
                </a:lnTo>
                <a:lnTo>
                  <a:pt x="4659" y="2480"/>
                </a:lnTo>
                <a:lnTo>
                  <a:pt x="4655" y="2670"/>
                </a:lnTo>
                <a:lnTo>
                  <a:pt x="6218" y="2113"/>
                </a:lnTo>
                <a:lnTo>
                  <a:pt x="6218" y="2252"/>
                </a:lnTo>
                <a:lnTo>
                  <a:pt x="4652" y="2811"/>
                </a:lnTo>
                <a:lnTo>
                  <a:pt x="4649" y="2999"/>
                </a:lnTo>
                <a:lnTo>
                  <a:pt x="6336" y="2397"/>
                </a:lnTo>
                <a:lnTo>
                  <a:pt x="6336" y="2538"/>
                </a:lnTo>
                <a:lnTo>
                  <a:pt x="4646" y="3140"/>
                </a:lnTo>
                <a:lnTo>
                  <a:pt x="4643" y="3330"/>
                </a:lnTo>
                <a:lnTo>
                  <a:pt x="6223" y="2766"/>
                </a:lnTo>
                <a:lnTo>
                  <a:pt x="6223" y="2905"/>
                </a:lnTo>
                <a:lnTo>
                  <a:pt x="4639" y="3470"/>
                </a:lnTo>
                <a:lnTo>
                  <a:pt x="4636" y="3658"/>
                </a:lnTo>
                <a:lnTo>
                  <a:pt x="6336" y="3053"/>
                </a:lnTo>
                <a:lnTo>
                  <a:pt x="6336" y="3192"/>
                </a:lnTo>
                <a:lnTo>
                  <a:pt x="4633" y="3799"/>
                </a:lnTo>
                <a:lnTo>
                  <a:pt x="4630" y="3968"/>
                </a:lnTo>
                <a:lnTo>
                  <a:pt x="3699" y="4294"/>
                </a:lnTo>
                <a:lnTo>
                  <a:pt x="3699" y="4133"/>
                </a:lnTo>
                <a:lnTo>
                  <a:pt x="1933" y="4763"/>
                </a:lnTo>
                <a:lnTo>
                  <a:pt x="0" y="3745"/>
                </a:lnTo>
                <a:lnTo>
                  <a:pt x="0" y="3596"/>
                </a:lnTo>
                <a:lnTo>
                  <a:pt x="1944" y="4619"/>
                </a:lnTo>
                <a:lnTo>
                  <a:pt x="3699" y="3994"/>
                </a:lnTo>
                <a:lnTo>
                  <a:pt x="3699" y="3805"/>
                </a:lnTo>
                <a:lnTo>
                  <a:pt x="1933" y="4436"/>
                </a:lnTo>
                <a:lnTo>
                  <a:pt x="109" y="3475"/>
                </a:lnTo>
                <a:lnTo>
                  <a:pt x="109" y="3326"/>
                </a:lnTo>
                <a:lnTo>
                  <a:pt x="1944" y="4292"/>
                </a:lnTo>
                <a:lnTo>
                  <a:pt x="3699" y="3666"/>
                </a:lnTo>
                <a:lnTo>
                  <a:pt x="3699" y="3478"/>
                </a:lnTo>
                <a:lnTo>
                  <a:pt x="1933" y="4107"/>
                </a:lnTo>
                <a:lnTo>
                  <a:pt x="0" y="3090"/>
                </a:lnTo>
                <a:lnTo>
                  <a:pt x="0" y="2942"/>
                </a:lnTo>
                <a:lnTo>
                  <a:pt x="1944" y="3965"/>
                </a:lnTo>
                <a:lnTo>
                  <a:pt x="3699" y="3338"/>
                </a:lnTo>
                <a:lnTo>
                  <a:pt x="3699" y="3149"/>
                </a:lnTo>
                <a:lnTo>
                  <a:pt x="1947" y="3775"/>
                </a:lnTo>
                <a:lnTo>
                  <a:pt x="1947" y="3636"/>
                </a:lnTo>
                <a:lnTo>
                  <a:pt x="3699" y="3010"/>
                </a:lnTo>
                <a:lnTo>
                  <a:pt x="3699" y="2822"/>
                </a:lnTo>
                <a:lnTo>
                  <a:pt x="1933" y="3453"/>
                </a:lnTo>
                <a:lnTo>
                  <a:pt x="0" y="2434"/>
                </a:lnTo>
                <a:lnTo>
                  <a:pt x="0" y="2286"/>
                </a:lnTo>
                <a:lnTo>
                  <a:pt x="1944" y="3309"/>
                </a:lnTo>
                <a:lnTo>
                  <a:pt x="3699" y="2683"/>
                </a:lnTo>
                <a:lnTo>
                  <a:pt x="3699" y="2495"/>
                </a:lnTo>
                <a:lnTo>
                  <a:pt x="2089" y="3069"/>
                </a:lnTo>
                <a:lnTo>
                  <a:pt x="2089" y="2931"/>
                </a:lnTo>
                <a:lnTo>
                  <a:pt x="3699" y="2356"/>
                </a:lnTo>
                <a:lnTo>
                  <a:pt x="3699" y="2121"/>
                </a:lnTo>
                <a:lnTo>
                  <a:pt x="1914" y="2760"/>
                </a:lnTo>
                <a:lnTo>
                  <a:pt x="26" y="1754"/>
                </a:lnTo>
                <a:lnTo>
                  <a:pt x="26" y="1507"/>
                </a:lnTo>
                <a:lnTo>
                  <a:pt x="1465" y="1022"/>
                </a:lnTo>
                <a:lnTo>
                  <a:pt x="1465" y="832"/>
                </a:lnTo>
                <a:lnTo>
                  <a:pt x="1468" y="832"/>
                </a:lnTo>
                <a:lnTo>
                  <a:pt x="2526" y="466"/>
                </a:lnTo>
                <a:lnTo>
                  <a:pt x="2753" y="587"/>
                </a:lnTo>
                <a:close/>
                <a:moveTo>
                  <a:pt x="4475" y="276"/>
                </a:moveTo>
                <a:lnTo>
                  <a:pt x="3061" y="753"/>
                </a:lnTo>
                <a:lnTo>
                  <a:pt x="3154" y="803"/>
                </a:lnTo>
                <a:lnTo>
                  <a:pt x="3259" y="789"/>
                </a:lnTo>
                <a:lnTo>
                  <a:pt x="3364" y="777"/>
                </a:lnTo>
                <a:lnTo>
                  <a:pt x="3466" y="769"/>
                </a:lnTo>
                <a:lnTo>
                  <a:pt x="3567" y="765"/>
                </a:lnTo>
                <a:lnTo>
                  <a:pt x="3666" y="765"/>
                </a:lnTo>
                <a:lnTo>
                  <a:pt x="3712" y="765"/>
                </a:lnTo>
                <a:lnTo>
                  <a:pt x="3760" y="768"/>
                </a:lnTo>
                <a:lnTo>
                  <a:pt x="3805" y="771"/>
                </a:lnTo>
                <a:lnTo>
                  <a:pt x="3849" y="774"/>
                </a:lnTo>
                <a:lnTo>
                  <a:pt x="3894" y="779"/>
                </a:lnTo>
                <a:lnTo>
                  <a:pt x="3936" y="785"/>
                </a:lnTo>
                <a:lnTo>
                  <a:pt x="3977" y="792"/>
                </a:lnTo>
                <a:lnTo>
                  <a:pt x="4015" y="801"/>
                </a:lnTo>
                <a:lnTo>
                  <a:pt x="4054" y="809"/>
                </a:lnTo>
                <a:lnTo>
                  <a:pt x="4090" y="820"/>
                </a:lnTo>
                <a:lnTo>
                  <a:pt x="4126" y="832"/>
                </a:lnTo>
                <a:lnTo>
                  <a:pt x="4158" y="844"/>
                </a:lnTo>
                <a:lnTo>
                  <a:pt x="4189" y="857"/>
                </a:lnTo>
                <a:lnTo>
                  <a:pt x="4220" y="873"/>
                </a:lnTo>
                <a:lnTo>
                  <a:pt x="4247" y="889"/>
                </a:lnTo>
                <a:lnTo>
                  <a:pt x="4272" y="905"/>
                </a:lnTo>
                <a:lnTo>
                  <a:pt x="4295" y="924"/>
                </a:lnTo>
                <a:lnTo>
                  <a:pt x="4317" y="943"/>
                </a:lnTo>
                <a:lnTo>
                  <a:pt x="4336" y="964"/>
                </a:lnTo>
                <a:lnTo>
                  <a:pt x="4352" y="986"/>
                </a:lnTo>
                <a:lnTo>
                  <a:pt x="4367" y="1009"/>
                </a:lnTo>
                <a:lnTo>
                  <a:pt x="4379" y="1033"/>
                </a:lnTo>
                <a:lnTo>
                  <a:pt x="4387" y="1057"/>
                </a:lnTo>
                <a:lnTo>
                  <a:pt x="4394" y="1081"/>
                </a:lnTo>
                <a:lnTo>
                  <a:pt x="4397" y="1103"/>
                </a:lnTo>
                <a:lnTo>
                  <a:pt x="4397" y="1127"/>
                </a:lnTo>
                <a:lnTo>
                  <a:pt x="4397" y="1149"/>
                </a:lnTo>
                <a:lnTo>
                  <a:pt x="4392" y="1173"/>
                </a:lnTo>
                <a:lnTo>
                  <a:pt x="4387" y="1196"/>
                </a:lnTo>
                <a:lnTo>
                  <a:pt x="4379" y="1219"/>
                </a:lnTo>
                <a:lnTo>
                  <a:pt x="4370" y="1242"/>
                </a:lnTo>
                <a:lnTo>
                  <a:pt x="4359" y="1264"/>
                </a:lnTo>
                <a:lnTo>
                  <a:pt x="4344" y="1287"/>
                </a:lnTo>
                <a:lnTo>
                  <a:pt x="4330" y="1309"/>
                </a:lnTo>
                <a:lnTo>
                  <a:pt x="4312" y="1331"/>
                </a:lnTo>
                <a:lnTo>
                  <a:pt x="4295" y="1352"/>
                </a:lnTo>
                <a:lnTo>
                  <a:pt x="4276" y="1373"/>
                </a:lnTo>
                <a:lnTo>
                  <a:pt x="4255" y="1393"/>
                </a:lnTo>
                <a:lnTo>
                  <a:pt x="4542" y="1548"/>
                </a:lnTo>
                <a:lnTo>
                  <a:pt x="5967" y="1038"/>
                </a:lnTo>
                <a:lnTo>
                  <a:pt x="4475" y="276"/>
                </a:lnTo>
                <a:close/>
                <a:moveTo>
                  <a:pt x="1912" y="3114"/>
                </a:moveTo>
                <a:lnTo>
                  <a:pt x="94" y="2156"/>
                </a:lnTo>
                <a:lnTo>
                  <a:pt x="94" y="2008"/>
                </a:lnTo>
                <a:lnTo>
                  <a:pt x="1912" y="2966"/>
                </a:lnTo>
                <a:lnTo>
                  <a:pt x="1912" y="3114"/>
                </a:lnTo>
                <a:close/>
              </a:path>
            </a:pathLst>
          </a:custGeom>
          <a:solidFill>
            <a:srgbClr val="000000"/>
          </a:solidFill>
          <a:ln w="9525">
            <a:noFill/>
            <a:round/>
            <a:headEnd/>
            <a:tailEnd/>
          </a:ln>
        </p:spPr>
        <p:txBody>
          <a:bodyPr/>
          <a:lstStyle/>
          <a:p>
            <a:endParaRPr lang="de-DE" dirty="0">
              <a:solidFill>
                <a:schemeClr val="bg1"/>
              </a:solidFill>
              <a:latin typeface="EYInterstate Light" panose="02000506000000020004" pitchFamily="2" charset="0"/>
            </a:endParaRPr>
          </a:p>
        </p:txBody>
      </p:sp>
      <mc:AlternateContent xmlns:mc="http://schemas.openxmlformats.org/markup-compatibility/2006" xmlns:p14="http://schemas.microsoft.com/office/powerpoint/2010/main">
        <mc:Choice Requires="p14">
          <p:contentPart p14:bwMode="auto" r:id="rId2">
            <p14:nvContentPartPr>
              <p14:cNvPr id="383" name="Freihand 382">
                <a:extLst>
                  <a:ext uri="{FF2B5EF4-FFF2-40B4-BE49-F238E27FC236}">
                    <a16:creationId xmlns:a16="http://schemas.microsoft.com/office/drawing/2014/main" id="{D6EF0FDA-FE8D-5243-B02A-A7B4490427A3}"/>
                  </a:ext>
                </a:extLst>
              </p14:cNvPr>
              <p14:cNvContentPartPr/>
              <p14:nvPr/>
            </p14:nvContentPartPr>
            <p14:xfrm>
              <a:off x="3384360" y="49320"/>
              <a:ext cx="360" cy="360"/>
            </p14:xfrm>
          </p:contentPart>
        </mc:Choice>
        <mc:Fallback xmlns="">
          <p:pic>
            <p:nvPicPr>
              <p:cNvPr id="383" name="Freihand 382">
                <a:extLst>
                  <a:ext uri="{FF2B5EF4-FFF2-40B4-BE49-F238E27FC236}">
                    <a16:creationId xmlns:a16="http://schemas.microsoft.com/office/drawing/2014/main" id="{D6EF0FDA-FE8D-5243-B02A-A7B4490427A3}"/>
                  </a:ext>
                </a:extLst>
              </p:cNvPr>
              <p:cNvPicPr/>
              <p:nvPr/>
            </p:nvPicPr>
            <p:blipFill>
              <a:blip r:embed="rId3"/>
              <a:stretch>
                <a:fillRect/>
              </a:stretch>
            </p:blipFill>
            <p:spPr>
              <a:xfrm>
                <a:off x="3366360" y="13320"/>
                <a:ext cx="36000" cy="72000"/>
              </a:xfrm>
              <a:prstGeom prst="rect">
                <a:avLst/>
              </a:prstGeom>
            </p:spPr>
          </p:pic>
        </mc:Fallback>
      </mc:AlternateContent>
      <p:sp>
        <p:nvSpPr>
          <p:cNvPr id="387" name="Freeform 92">
            <a:extLst>
              <a:ext uri="{FF2B5EF4-FFF2-40B4-BE49-F238E27FC236}">
                <a16:creationId xmlns:a16="http://schemas.microsoft.com/office/drawing/2014/main" id="{AF67768B-06D1-B346-AD09-59A9C2E61FF7}"/>
              </a:ext>
            </a:extLst>
          </p:cNvPr>
          <p:cNvSpPr>
            <a:spLocks noChangeAspect="1" noEditPoints="1"/>
          </p:cNvSpPr>
          <p:nvPr/>
        </p:nvSpPr>
        <p:spPr bwMode="auto">
          <a:xfrm>
            <a:off x="9500844" y="1133187"/>
            <a:ext cx="568434" cy="671176"/>
          </a:xfrm>
          <a:custGeom>
            <a:avLst/>
            <a:gdLst>
              <a:gd name="T0" fmla="*/ 2147483647 w 3994"/>
              <a:gd name="T1" fmla="*/ 2147483647 h 4711"/>
              <a:gd name="T2" fmla="*/ 2147483647 w 3994"/>
              <a:gd name="T3" fmla="*/ 2147483647 h 4711"/>
              <a:gd name="T4" fmla="*/ 2147483647 w 3994"/>
              <a:gd name="T5" fmla="*/ 2147483647 h 4711"/>
              <a:gd name="T6" fmla="*/ 2147483647 w 3994"/>
              <a:gd name="T7" fmla="*/ 2147483647 h 4711"/>
              <a:gd name="T8" fmla="*/ 2147483647 w 3994"/>
              <a:gd name="T9" fmla="*/ 2147483647 h 4711"/>
              <a:gd name="T10" fmla="*/ 2147483647 w 3994"/>
              <a:gd name="T11" fmla="*/ 2147483647 h 4711"/>
              <a:gd name="T12" fmla="*/ 2147483647 w 3994"/>
              <a:gd name="T13" fmla="*/ 2147483647 h 4711"/>
              <a:gd name="T14" fmla="*/ 2147483647 w 3994"/>
              <a:gd name="T15" fmla="*/ 2147483647 h 4711"/>
              <a:gd name="T16" fmla="*/ 2147483647 w 3994"/>
              <a:gd name="T17" fmla="*/ 2147483647 h 4711"/>
              <a:gd name="T18" fmla="*/ 2147483647 w 3994"/>
              <a:gd name="T19" fmla="*/ 2147483647 h 4711"/>
              <a:gd name="T20" fmla="*/ 2147483647 w 3994"/>
              <a:gd name="T21" fmla="*/ 2147483647 h 4711"/>
              <a:gd name="T22" fmla="*/ 2147483647 w 3994"/>
              <a:gd name="T23" fmla="*/ 2147483647 h 4711"/>
              <a:gd name="T24" fmla="*/ 2147483647 w 3994"/>
              <a:gd name="T25" fmla="*/ 2147483647 h 4711"/>
              <a:gd name="T26" fmla="*/ 2147483647 w 3994"/>
              <a:gd name="T27" fmla="*/ 2147483647 h 4711"/>
              <a:gd name="T28" fmla="*/ 2147483647 w 3994"/>
              <a:gd name="T29" fmla="*/ 2147483647 h 4711"/>
              <a:gd name="T30" fmla="*/ 2147483647 w 3994"/>
              <a:gd name="T31" fmla="*/ 2147483647 h 4711"/>
              <a:gd name="T32" fmla="*/ 2147483647 w 3994"/>
              <a:gd name="T33" fmla="*/ 2147483647 h 4711"/>
              <a:gd name="T34" fmla="*/ 2147483647 w 3994"/>
              <a:gd name="T35" fmla="*/ 2147483647 h 4711"/>
              <a:gd name="T36" fmla="*/ 2147483647 w 3994"/>
              <a:gd name="T37" fmla="*/ 2147483647 h 4711"/>
              <a:gd name="T38" fmla="*/ 2147483647 w 3994"/>
              <a:gd name="T39" fmla="*/ 2147483647 h 4711"/>
              <a:gd name="T40" fmla="*/ 2147483647 w 3994"/>
              <a:gd name="T41" fmla="*/ 2147483647 h 4711"/>
              <a:gd name="T42" fmla="*/ 2147483647 w 3994"/>
              <a:gd name="T43" fmla="*/ 2147483647 h 4711"/>
              <a:gd name="T44" fmla="*/ 2147483647 w 3994"/>
              <a:gd name="T45" fmla="*/ 2147483647 h 4711"/>
              <a:gd name="T46" fmla="*/ 2147483647 w 3994"/>
              <a:gd name="T47" fmla="*/ 2147483647 h 4711"/>
              <a:gd name="T48" fmla="*/ 2147483647 w 3994"/>
              <a:gd name="T49" fmla="*/ 2147483647 h 4711"/>
              <a:gd name="T50" fmla="*/ 2147483647 w 3994"/>
              <a:gd name="T51" fmla="*/ 2147483647 h 4711"/>
              <a:gd name="T52" fmla="*/ 2147483647 w 3994"/>
              <a:gd name="T53" fmla="*/ 2147483647 h 4711"/>
              <a:gd name="T54" fmla="*/ 2147483647 w 3994"/>
              <a:gd name="T55" fmla="*/ 2147483647 h 4711"/>
              <a:gd name="T56" fmla="*/ 2147483647 w 3994"/>
              <a:gd name="T57" fmla="*/ 2147483647 h 4711"/>
              <a:gd name="T58" fmla="*/ 2147483647 w 3994"/>
              <a:gd name="T59" fmla="*/ 2147483647 h 4711"/>
              <a:gd name="T60" fmla="*/ 2147483647 w 3994"/>
              <a:gd name="T61" fmla="*/ 2147483647 h 4711"/>
              <a:gd name="T62" fmla="*/ 2147483647 w 3994"/>
              <a:gd name="T63" fmla="*/ 2147483647 h 4711"/>
              <a:gd name="T64" fmla="*/ 2147483647 w 3994"/>
              <a:gd name="T65" fmla="*/ 2147483647 h 4711"/>
              <a:gd name="T66" fmla="*/ 2147483647 w 3994"/>
              <a:gd name="T67" fmla="*/ 2147483647 h 4711"/>
              <a:gd name="T68" fmla="*/ 2147483647 w 3994"/>
              <a:gd name="T69" fmla="*/ 2147483647 h 4711"/>
              <a:gd name="T70" fmla="*/ 2147483647 w 3994"/>
              <a:gd name="T71" fmla="*/ 2147483647 h 4711"/>
              <a:gd name="T72" fmla="*/ 2147483647 w 3994"/>
              <a:gd name="T73" fmla="*/ 2147483647 h 4711"/>
              <a:gd name="T74" fmla="*/ 2147483647 w 3994"/>
              <a:gd name="T75" fmla="*/ 2147483647 h 4711"/>
              <a:gd name="T76" fmla="*/ 2147483647 w 3994"/>
              <a:gd name="T77" fmla="*/ 2147483647 h 4711"/>
              <a:gd name="T78" fmla="*/ 2147483647 w 3994"/>
              <a:gd name="T79" fmla="*/ 2147483647 h 4711"/>
              <a:gd name="T80" fmla="*/ 2147483647 w 3994"/>
              <a:gd name="T81" fmla="*/ 2147483647 h 4711"/>
              <a:gd name="T82" fmla="*/ 2147483647 w 3994"/>
              <a:gd name="T83" fmla="*/ 2147483647 h 4711"/>
              <a:gd name="T84" fmla="*/ 2147483647 w 3994"/>
              <a:gd name="T85" fmla="*/ 2147483647 h 4711"/>
              <a:gd name="T86" fmla="*/ 2147483647 w 3994"/>
              <a:gd name="T87" fmla="*/ 2147483647 h 4711"/>
              <a:gd name="T88" fmla="*/ 2147483647 w 3994"/>
              <a:gd name="T89" fmla="*/ 2147483647 h 4711"/>
              <a:gd name="T90" fmla="*/ 2147483647 w 3994"/>
              <a:gd name="T91" fmla="*/ 2147483647 h 4711"/>
              <a:gd name="T92" fmla="*/ 2147483647 w 3994"/>
              <a:gd name="T93" fmla="*/ 2147483647 h 4711"/>
              <a:gd name="T94" fmla="*/ 2147483647 w 3994"/>
              <a:gd name="T95" fmla="*/ 2147483647 h 4711"/>
              <a:gd name="T96" fmla="*/ 2147483647 w 3994"/>
              <a:gd name="T97" fmla="*/ 2147483647 h 4711"/>
              <a:gd name="T98" fmla="*/ 2147483647 w 3994"/>
              <a:gd name="T99" fmla="*/ 2147483647 h 4711"/>
              <a:gd name="T100" fmla="*/ 2147483647 w 3994"/>
              <a:gd name="T101" fmla="*/ 2147483647 h 4711"/>
              <a:gd name="T102" fmla="*/ 2147483647 w 3994"/>
              <a:gd name="T103" fmla="*/ 2147483647 h 4711"/>
              <a:gd name="T104" fmla="*/ 2147483647 w 3994"/>
              <a:gd name="T105" fmla="*/ 2147483647 h 4711"/>
              <a:gd name="T106" fmla="*/ 2147483647 w 3994"/>
              <a:gd name="T107" fmla="*/ 2147483647 h 4711"/>
              <a:gd name="T108" fmla="*/ 2147483647 w 3994"/>
              <a:gd name="T109" fmla="*/ 2147483647 h 4711"/>
              <a:gd name="T110" fmla="*/ 2147483647 w 3994"/>
              <a:gd name="T111" fmla="*/ 2147483647 h 4711"/>
              <a:gd name="T112" fmla="*/ 2147483647 w 3994"/>
              <a:gd name="T113" fmla="*/ 2147483647 h 4711"/>
              <a:gd name="T114" fmla="*/ 2147483647 w 3994"/>
              <a:gd name="T115" fmla="*/ 2147483647 h 4711"/>
              <a:gd name="T116" fmla="*/ 2147483647 w 3994"/>
              <a:gd name="T117" fmla="*/ 2147483647 h 4711"/>
              <a:gd name="T118" fmla="*/ 2147483647 w 3994"/>
              <a:gd name="T119" fmla="*/ 2147483647 h 4711"/>
              <a:gd name="T120" fmla="*/ 2147483647 w 3994"/>
              <a:gd name="T121" fmla="*/ 2147483647 h 4711"/>
              <a:gd name="T122" fmla="*/ 2147483647 w 3994"/>
              <a:gd name="T123" fmla="*/ 2147483647 h 4711"/>
              <a:gd name="T124" fmla="*/ 2147483647 w 3994"/>
              <a:gd name="T125" fmla="*/ 2147483647 h 471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94"/>
              <a:gd name="T190" fmla="*/ 0 h 4711"/>
              <a:gd name="T191" fmla="*/ 3994 w 3994"/>
              <a:gd name="T192" fmla="*/ 4711 h 471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94" h="4711">
                <a:moveTo>
                  <a:pt x="1052" y="492"/>
                </a:moveTo>
                <a:lnTo>
                  <a:pt x="1052" y="563"/>
                </a:lnTo>
                <a:lnTo>
                  <a:pt x="1050" y="588"/>
                </a:lnTo>
                <a:lnTo>
                  <a:pt x="1048" y="613"/>
                </a:lnTo>
                <a:lnTo>
                  <a:pt x="1042" y="638"/>
                </a:lnTo>
                <a:lnTo>
                  <a:pt x="1035" y="660"/>
                </a:lnTo>
                <a:lnTo>
                  <a:pt x="1026" y="682"/>
                </a:lnTo>
                <a:lnTo>
                  <a:pt x="1015" y="701"/>
                </a:lnTo>
                <a:lnTo>
                  <a:pt x="1002" y="720"/>
                </a:lnTo>
                <a:lnTo>
                  <a:pt x="989" y="738"/>
                </a:lnTo>
                <a:lnTo>
                  <a:pt x="973" y="753"/>
                </a:lnTo>
                <a:lnTo>
                  <a:pt x="957" y="767"/>
                </a:lnTo>
                <a:lnTo>
                  <a:pt x="939" y="779"/>
                </a:lnTo>
                <a:lnTo>
                  <a:pt x="920" y="789"/>
                </a:lnTo>
                <a:lnTo>
                  <a:pt x="900" y="797"/>
                </a:lnTo>
                <a:lnTo>
                  <a:pt x="880" y="804"/>
                </a:lnTo>
                <a:lnTo>
                  <a:pt x="859" y="807"/>
                </a:lnTo>
                <a:lnTo>
                  <a:pt x="837" y="808"/>
                </a:lnTo>
                <a:lnTo>
                  <a:pt x="816" y="807"/>
                </a:lnTo>
                <a:lnTo>
                  <a:pt x="796" y="804"/>
                </a:lnTo>
                <a:lnTo>
                  <a:pt x="775" y="797"/>
                </a:lnTo>
                <a:lnTo>
                  <a:pt x="754" y="789"/>
                </a:lnTo>
                <a:lnTo>
                  <a:pt x="737" y="779"/>
                </a:lnTo>
                <a:lnTo>
                  <a:pt x="719" y="767"/>
                </a:lnTo>
                <a:lnTo>
                  <a:pt x="702" y="753"/>
                </a:lnTo>
                <a:lnTo>
                  <a:pt x="687" y="738"/>
                </a:lnTo>
                <a:lnTo>
                  <a:pt x="672" y="720"/>
                </a:lnTo>
                <a:lnTo>
                  <a:pt x="659" y="701"/>
                </a:lnTo>
                <a:lnTo>
                  <a:pt x="648" y="682"/>
                </a:lnTo>
                <a:lnTo>
                  <a:pt x="640" y="660"/>
                </a:lnTo>
                <a:lnTo>
                  <a:pt x="632" y="638"/>
                </a:lnTo>
                <a:lnTo>
                  <a:pt x="628" y="613"/>
                </a:lnTo>
                <a:lnTo>
                  <a:pt x="624" y="588"/>
                </a:lnTo>
                <a:lnTo>
                  <a:pt x="622" y="563"/>
                </a:lnTo>
                <a:lnTo>
                  <a:pt x="624" y="449"/>
                </a:lnTo>
                <a:lnTo>
                  <a:pt x="646" y="454"/>
                </a:lnTo>
                <a:lnTo>
                  <a:pt x="670" y="459"/>
                </a:lnTo>
                <a:lnTo>
                  <a:pt x="694" y="460"/>
                </a:lnTo>
                <a:lnTo>
                  <a:pt x="719" y="461"/>
                </a:lnTo>
                <a:lnTo>
                  <a:pt x="738" y="461"/>
                </a:lnTo>
                <a:lnTo>
                  <a:pt x="756" y="459"/>
                </a:lnTo>
                <a:lnTo>
                  <a:pt x="775" y="457"/>
                </a:lnTo>
                <a:lnTo>
                  <a:pt x="793" y="453"/>
                </a:lnTo>
                <a:lnTo>
                  <a:pt x="811" y="449"/>
                </a:lnTo>
                <a:lnTo>
                  <a:pt x="829" y="443"/>
                </a:lnTo>
                <a:lnTo>
                  <a:pt x="847" y="438"/>
                </a:lnTo>
                <a:lnTo>
                  <a:pt x="863" y="431"/>
                </a:lnTo>
                <a:lnTo>
                  <a:pt x="880" y="423"/>
                </a:lnTo>
                <a:lnTo>
                  <a:pt x="896" y="414"/>
                </a:lnTo>
                <a:lnTo>
                  <a:pt x="911" y="405"/>
                </a:lnTo>
                <a:lnTo>
                  <a:pt x="927" y="395"/>
                </a:lnTo>
                <a:lnTo>
                  <a:pt x="940" y="384"/>
                </a:lnTo>
                <a:lnTo>
                  <a:pt x="954" y="373"/>
                </a:lnTo>
                <a:lnTo>
                  <a:pt x="968" y="361"/>
                </a:lnTo>
                <a:lnTo>
                  <a:pt x="980" y="348"/>
                </a:lnTo>
                <a:lnTo>
                  <a:pt x="990" y="354"/>
                </a:lnTo>
                <a:lnTo>
                  <a:pt x="1001" y="361"/>
                </a:lnTo>
                <a:lnTo>
                  <a:pt x="1013" y="370"/>
                </a:lnTo>
                <a:lnTo>
                  <a:pt x="1019" y="376"/>
                </a:lnTo>
                <a:lnTo>
                  <a:pt x="1024" y="383"/>
                </a:lnTo>
                <a:lnTo>
                  <a:pt x="1030" y="391"/>
                </a:lnTo>
                <a:lnTo>
                  <a:pt x="1035" y="401"/>
                </a:lnTo>
                <a:lnTo>
                  <a:pt x="1039" y="412"/>
                </a:lnTo>
                <a:lnTo>
                  <a:pt x="1044" y="424"/>
                </a:lnTo>
                <a:lnTo>
                  <a:pt x="1048" y="438"/>
                </a:lnTo>
                <a:lnTo>
                  <a:pt x="1050" y="454"/>
                </a:lnTo>
                <a:lnTo>
                  <a:pt x="1052" y="471"/>
                </a:lnTo>
                <a:lnTo>
                  <a:pt x="1052" y="492"/>
                </a:lnTo>
                <a:close/>
                <a:moveTo>
                  <a:pt x="570" y="598"/>
                </a:moveTo>
                <a:lnTo>
                  <a:pt x="505" y="403"/>
                </a:lnTo>
                <a:lnTo>
                  <a:pt x="501" y="384"/>
                </a:lnTo>
                <a:lnTo>
                  <a:pt x="500" y="365"/>
                </a:lnTo>
                <a:lnTo>
                  <a:pt x="501" y="347"/>
                </a:lnTo>
                <a:lnTo>
                  <a:pt x="505" y="329"/>
                </a:lnTo>
                <a:lnTo>
                  <a:pt x="512" y="313"/>
                </a:lnTo>
                <a:lnTo>
                  <a:pt x="522" y="296"/>
                </a:lnTo>
                <a:lnTo>
                  <a:pt x="534" y="280"/>
                </a:lnTo>
                <a:lnTo>
                  <a:pt x="548" y="264"/>
                </a:lnTo>
                <a:lnTo>
                  <a:pt x="564" y="251"/>
                </a:lnTo>
                <a:lnTo>
                  <a:pt x="582" y="237"/>
                </a:lnTo>
                <a:lnTo>
                  <a:pt x="600" y="223"/>
                </a:lnTo>
                <a:lnTo>
                  <a:pt x="621" y="211"/>
                </a:lnTo>
                <a:lnTo>
                  <a:pt x="643" y="200"/>
                </a:lnTo>
                <a:lnTo>
                  <a:pt x="665" y="189"/>
                </a:lnTo>
                <a:lnTo>
                  <a:pt x="688" y="178"/>
                </a:lnTo>
                <a:lnTo>
                  <a:pt x="712" y="169"/>
                </a:lnTo>
                <a:lnTo>
                  <a:pt x="735" y="161"/>
                </a:lnTo>
                <a:lnTo>
                  <a:pt x="760" y="153"/>
                </a:lnTo>
                <a:lnTo>
                  <a:pt x="783" y="146"/>
                </a:lnTo>
                <a:lnTo>
                  <a:pt x="807" y="140"/>
                </a:lnTo>
                <a:lnTo>
                  <a:pt x="830" y="136"/>
                </a:lnTo>
                <a:lnTo>
                  <a:pt x="854" y="132"/>
                </a:lnTo>
                <a:lnTo>
                  <a:pt x="874" y="129"/>
                </a:lnTo>
                <a:lnTo>
                  <a:pt x="895" y="128"/>
                </a:lnTo>
                <a:lnTo>
                  <a:pt x="914" y="127"/>
                </a:lnTo>
                <a:lnTo>
                  <a:pt x="932" y="128"/>
                </a:lnTo>
                <a:lnTo>
                  <a:pt x="949" y="129"/>
                </a:lnTo>
                <a:lnTo>
                  <a:pt x="962" y="132"/>
                </a:lnTo>
                <a:lnTo>
                  <a:pt x="975" y="136"/>
                </a:lnTo>
                <a:lnTo>
                  <a:pt x="986" y="140"/>
                </a:lnTo>
                <a:lnTo>
                  <a:pt x="993" y="147"/>
                </a:lnTo>
                <a:lnTo>
                  <a:pt x="998" y="154"/>
                </a:lnTo>
                <a:lnTo>
                  <a:pt x="1013" y="187"/>
                </a:lnTo>
                <a:lnTo>
                  <a:pt x="1073" y="209"/>
                </a:lnTo>
                <a:lnTo>
                  <a:pt x="1082" y="215"/>
                </a:lnTo>
                <a:lnTo>
                  <a:pt x="1092" y="220"/>
                </a:lnTo>
                <a:lnTo>
                  <a:pt x="1100" y="227"/>
                </a:lnTo>
                <a:lnTo>
                  <a:pt x="1108" y="235"/>
                </a:lnTo>
                <a:lnTo>
                  <a:pt x="1117" y="245"/>
                </a:lnTo>
                <a:lnTo>
                  <a:pt x="1123" y="255"/>
                </a:lnTo>
                <a:lnTo>
                  <a:pt x="1129" y="267"/>
                </a:lnTo>
                <a:lnTo>
                  <a:pt x="1136" y="278"/>
                </a:lnTo>
                <a:lnTo>
                  <a:pt x="1140" y="292"/>
                </a:lnTo>
                <a:lnTo>
                  <a:pt x="1144" y="306"/>
                </a:lnTo>
                <a:lnTo>
                  <a:pt x="1147" y="319"/>
                </a:lnTo>
                <a:lnTo>
                  <a:pt x="1150" y="333"/>
                </a:lnTo>
                <a:lnTo>
                  <a:pt x="1150" y="348"/>
                </a:lnTo>
                <a:lnTo>
                  <a:pt x="1150" y="364"/>
                </a:lnTo>
                <a:lnTo>
                  <a:pt x="1148" y="379"/>
                </a:lnTo>
                <a:lnTo>
                  <a:pt x="1147" y="394"/>
                </a:lnTo>
                <a:lnTo>
                  <a:pt x="1107" y="587"/>
                </a:lnTo>
                <a:lnTo>
                  <a:pt x="1103" y="614"/>
                </a:lnTo>
                <a:lnTo>
                  <a:pt x="1097" y="642"/>
                </a:lnTo>
                <a:lnTo>
                  <a:pt x="1090" y="669"/>
                </a:lnTo>
                <a:lnTo>
                  <a:pt x="1081" y="694"/>
                </a:lnTo>
                <a:lnTo>
                  <a:pt x="1068" y="719"/>
                </a:lnTo>
                <a:lnTo>
                  <a:pt x="1055" y="741"/>
                </a:lnTo>
                <a:lnTo>
                  <a:pt x="1039" y="763"/>
                </a:lnTo>
                <a:lnTo>
                  <a:pt x="1022" y="782"/>
                </a:lnTo>
                <a:lnTo>
                  <a:pt x="1004" y="800"/>
                </a:lnTo>
                <a:lnTo>
                  <a:pt x="983" y="817"/>
                </a:lnTo>
                <a:lnTo>
                  <a:pt x="962" y="830"/>
                </a:lnTo>
                <a:lnTo>
                  <a:pt x="939" y="841"/>
                </a:lnTo>
                <a:lnTo>
                  <a:pt x="916" y="851"/>
                </a:lnTo>
                <a:lnTo>
                  <a:pt x="891" y="858"/>
                </a:lnTo>
                <a:lnTo>
                  <a:pt x="865" y="862"/>
                </a:lnTo>
                <a:lnTo>
                  <a:pt x="837" y="863"/>
                </a:lnTo>
                <a:lnTo>
                  <a:pt x="811" y="862"/>
                </a:lnTo>
                <a:lnTo>
                  <a:pt x="786" y="858"/>
                </a:lnTo>
                <a:lnTo>
                  <a:pt x="761" y="851"/>
                </a:lnTo>
                <a:lnTo>
                  <a:pt x="738" y="843"/>
                </a:lnTo>
                <a:lnTo>
                  <a:pt x="716" y="832"/>
                </a:lnTo>
                <a:lnTo>
                  <a:pt x="695" y="818"/>
                </a:lnTo>
                <a:lnTo>
                  <a:pt x="675" y="803"/>
                </a:lnTo>
                <a:lnTo>
                  <a:pt x="657" y="786"/>
                </a:lnTo>
                <a:lnTo>
                  <a:pt x="639" y="767"/>
                </a:lnTo>
                <a:lnTo>
                  <a:pt x="624" y="746"/>
                </a:lnTo>
                <a:lnTo>
                  <a:pt x="610" y="724"/>
                </a:lnTo>
                <a:lnTo>
                  <a:pt x="598" y="701"/>
                </a:lnTo>
                <a:lnTo>
                  <a:pt x="588" y="676"/>
                </a:lnTo>
                <a:lnTo>
                  <a:pt x="580" y="651"/>
                </a:lnTo>
                <a:lnTo>
                  <a:pt x="574" y="625"/>
                </a:lnTo>
                <a:lnTo>
                  <a:pt x="570" y="598"/>
                </a:lnTo>
                <a:close/>
                <a:moveTo>
                  <a:pt x="2740" y="2532"/>
                </a:moveTo>
                <a:lnTo>
                  <a:pt x="2740" y="2532"/>
                </a:lnTo>
                <a:lnTo>
                  <a:pt x="2748" y="2534"/>
                </a:lnTo>
                <a:lnTo>
                  <a:pt x="2755" y="2535"/>
                </a:lnTo>
                <a:lnTo>
                  <a:pt x="2760" y="2539"/>
                </a:lnTo>
                <a:lnTo>
                  <a:pt x="2767" y="2543"/>
                </a:lnTo>
                <a:lnTo>
                  <a:pt x="2771" y="2549"/>
                </a:lnTo>
                <a:lnTo>
                  <a:pt x="2774" y="2556"/>
                </a:lnTo>
                <a:lnTo>
                  <a:pt x="2777" y="2563"/>
                </a:lnTo>
                <a:lnTo>
                  <a:pt x="2777" y="2571"/>
                </a:lnTo>
                <a:lnTo>
                  <a:pt x="2777" y="2578"/>
                </a:lnTo>
                <a:lnTo>
                  <a:pt x="2774" y="2585"/>
                </a:lnTo>
                <a:lnTo>
                  <a:pt x="2771" y="2591"/>
                </a:lnTo>
                <a:lnTo>
                  <a:pt x="2767" y="2597"/>
                </a:lnTo>
                <a:lnTo>
                  <a:pt x="2760" y="2601"/>
                </a:lnTo>
                <a:lnTo>
                  <a:pt x="2755" y="2605"/>
                </a:lnTo>
                <a:lnTo>
                  <a:pt x="2748" y="2607"/>
                </a:lnTo>
                <a:lnTo>
                  <a:pt x="2740" y="2608"/>
                </a:lnTo>
                <a:lnTo>
                  <a:pt x="2733" y="2607"/>
                </a:lnTo>
                <a:lnTo>
                  <a:pt x="2726" y="2605"/>
                </a:lnTo>
                <a:lnTo>
                  <a:pt x="2719" y="2601"/>
                </a:lnTo>
                <a:lnTo>
                  <a:pt x="2714" y="2597"/>
                </a:lnTo>
                <a:lnTo>
                  <a:pt x="2709" y="2591"/>
                </a:lnTo>
                <a:lnTo>
                  <a:pt x="2705" y="2585"/>
                </a:lnTo>
                <a:lnTo>
                  <a:pt x="2703" y="2578"/>
                </a:lnTo>
                <a:lnTo>
                  <a:pt x="2703" y="2571"/>
                </a:lnTo>
                <a:lnTo>
                  <a:pt x="2703" y="2563"/>
                </a:lnTo>
                <a:lnTo>
                  <a:pt x="2705" y="2556"/>
                </a:lnTo>
                <a:lnTo>
                  <a:pt x="2709" y="2549"/>
                </a:lnTo>
                <a:lnTo>
                  <a:pt x="2714" y="2543"/>
                </a:lnTo>
                <a:lnTo>
                  <a:pt x="2719" y="2539"/>
                </a:lnTo>
                <a:lnTo>
                  <a:pt x="2726" y="2535"/>
                </a:lnTo>
                <a:lnTo>
                  <a:pt x="2733" y="2534"/>
                </a:lnTo>
                <a:lnTo>
                  <a:pt x="2740" y="2532"/>
                </a:lnTo>
                <a:close/>
                <a:moveTo>
                  <a:pt x="1256" y="2571"/>
                </a:moveTo>
                <a:lnTo>
                  <a:pt x="1256" y="2571"/>
                </a:lnTo>
                <a:lnTo>
                  <a:pt x="1256" y="2578"/>
                </a:lnTo>
                <a:lnTo>
                  <a:pt x="1258" y="2585"/>
                </a:lnTo>
                <a:lnTo>
                  <a:pt x="1261" y="2591"/>
                </a:lnTo>
                <a:lnTo>
                  <a:pt x="1267" y="2597"/>
                </a:lnTo>
                <a:lnTo>
                  <a:pt x="1272" y="2601"/>
                </a:lnTo>
                <a:lnTo>
                  <a:pt x="1278" y="2605"/>
                </a:lnTo>
                <a:lnTo>
                  <a:pt x="1285" y="2607"/>
                </a:lnTo>
                <a:lnTo>
                  <a:pt x="1293" y="2608"/>
                </a:lnTo>
                <a:lnTo>
                  <a:pt x="1300" y="2607"/>
                </a:lnTo>
                <a:lnTo>
                  <a:pt x="1308" y="2605"/>
                </a:lnTo>
                <a:lnTo>
                  <a:pt x="1313" y="2601"/>
                </a:lnTo>
                <a:lnTo>
                  <a:pt x="1319" y="2597"/>
                </a:lnTo>
                <a:lnTo>
                  <a:pt x="1324" y="2591"/>
                </a:lnTo>
                <a:lnTo>
                  <a:pt x="1327" y="2585"/>
                </a:lnTo>
                <a:lnTo>
                  <a:pt x="1330" y="2578"/>
                </a:lnTo>
                <a:lnTo>
                  <a:pt x="1330" y="2571"/>
                </a:lnTo>
                <a:lnTo>
                  <a:pt x="1330" y="2563"/>
                </a:lnTo>
                <a:lnTo>
                  <a:pt x="1327" y="2556"/>
                </a:lnTo>
                <a:lnTo>
                  <a:pt x="1324" y="2549"/>
                </a:lnTo>
                <a:lnTo>
                  <a:pt x="1319" y="2543"/>
                </a:lnTo>
                <a:lnTo>
                  <a:pt x="1313" y="2539"/>
                </a:lnTo>
                <a:lnTo>
                  <a:pt x="1308" y="2535"/>
                </a:lnTo>
                <a:lnTo>
                  <a:pt x="1300" y="2534"/>
                </a:lnTo>
                <a:lnTo>
                  <a:pt x="1293" y="2532"/>
                </a:lnTo>
                <a:lnTo>
                  <a:pt x="1285" y="2534"/>
                </a:lnTo>
                <a:lnTo>
                  <a:pt x="1278" y="2535"/>
                </a:lnTo>
                <a:lnTo>
                  <a:pt x="1272" y="2539"/>
                </a:lnTo>
                <a:lnTo>
                  <a:pt x="1267" y="2543"/>
                </a:lnTo>
                <a:lnTo>
                  <a:pt x="1261" y="2549"/>
                </a:lnTo>
                <a:lnTo>
                  <a:pt x="1258" y="2556"/>
                </a:lnTo>
                <a:lnTo>
                  <a:pt x="1256" y="2563"/>
                </a:lnTo>
                <a:lnTo>
                  <a:pt x="1256" y="2571"/>
                </a:lnTo>
                <a:close/>
                <a:moveTo>
                  <a:pt x="1251" y="2704"/>
                </a:moveTo>
                <a:lnTo>
                  <a:pt x="1505" y="3027"/>
                </a:lnTo>
                <a:lnTo>
                  <a:pt x="1486" y="2704"/>
                </a:lnTo>
                <a:lnTo>
                  <a:pt x="1251" y="2704"/>
                </a:lnTo>
                <a:close/>
                <a:moveTo>
                  <a:pt x="2785" y="2704"/>
                </a:moveTo>
                <a:lnTo>
                  <a:pt x="2546" y="2704"/>
                </a:lnTo>
                <a:lnTo>
                  <a:pt x="2526" y="3034"/>
                </a:lnTo>
                <a:lnTo>
                  <a:pt x="2785" y="2704"/>
                </a:lnTo>
                <a:close/>
                <a:moveTo>
                  <a:pt x="3814" y="2411"/>
                </a:moveTo>
                <a:lnTo>
                  <a:pt x="3636" y="2411"/>
                </a:lnTo>
                <a:lnTo>
                  <a:pt x="3704" y="2710"/>
                </a:lnTo>
                <a:lnTo>
                  <a:pt x="3814" y="2412"/>
                </a:lnTo>
                <a:lnTo>
                  <a:pt x="3814" y="2411"/>
                </a:lnTo>
                <a:close/>
                <a:moveTo>
                  <a:pt x="3072" y="1142"/>
                </a:moveTo>
                <a:lnTo>
                  <a:pt x="2858" y="1197"/>
                </a:lnTo>
                <a:lnTo>
                  <a:pt x="2858" y="2601"/>
                </a:lnTo>
                <a:lnTo>
                  <a:pt x="2939" y="2200"/>
                </a:lnTo>
                <a:lnTo>
                  <a:pt x="3552" y="2200"/>
                </a:lnTo>
                <a:lnTo>
                  <a:pt x="3552" y="1625"/>
                </a:lnTo>
                <a:lnTo>
                  <a:pt x="3581" y="1462"/>
                </a:lnTo>
                <a:lnTo>
                  <a:pt x="3635" y="1472"/>
                </a:lnTo>
                <a:lnTo>
                  <a:pt x="3607" y="1630"/>
                </a:lnTo>
                <a:lnTo>
                  <a:pt x="3607" y="2278"/>
                </a:lnTo>
                <a:lnTo>
                  <a:pt x="3624" y="2356"/>
                </a:lnTo>
                <a:lnTo>
                  <a:pt x="3811" y="2356"/>
                </a:lnTo>
                <a:lnTo>
                  <a:pt x="3750" y="1301"/>
                </a:lnTo>
                <a:lnTo>
                  <a:pt x="3749" y="1287"/>
                </a:lnTo>
                <a:lnTo>
                  <a:pt x="3743" y="1275"/>
                </a:lnTo>
                <a:lnTo>
                  <a:pt x="3737" y="1263"/>
                </a:lnTo>
                <a:lnTo>
                  <a:pt x="3727" y="1250"/>
                </a:lnTo>
                <a:lnTo>
                  <a:pt x="3715" y="1239"/>
                </a:lnTo>
                <a:lnTo>
                  <a:pt x="3701" y="1230"/>
                </a:lnTo>
                <a:lnTo>
                  <a:pt x="3686" y="1220"/>
                </a:lnTo>
                <a:lnTo>
                  <a:pt x="3668" y="1213"/>
                </a:lnTo>
                <a:lnTo>
                  <a:pt x="3471" y="1142"/>
                </a:lnTo>
                <a:lnTo>
                  <a:pt x="3388" y="1471"/>
                </a:lnTo>
                <a:lnTo>
                  <a:pt x="3385" y="1483"/>
                </a:lnTo>
                <a:lnTo>
                  <a:pt x="3381" y="1494"/>
                </a:lnTo>
                <a:lnTo>
                  <a:pt x="3376" y="1504"/>
                </a:lnTo>
                <a:lnTo>
                  <a:pt x="3370" y="1513"/>
                </a:lnTo>
                <a:lnTo>
                  <a:pt x="3363" y="1522"/>
                </a:lnTo>
                <a:lnTo>
                  <a:pt x="3357" y="1530"/>
                </a:lnTo>
                <a:lnTo>
                  <a:pt x="3350" y="1537"/>
                </a:lnTo>
                <a:lnTo>
                  <a:pt x="3341" y="1542"/>
                </a:lnTo>
                <a:lnTo>
                  <a:pt x="3333" y="1548"/>
                </a:lnTo>
                <a:lnTo>
                  <a:pt x="3325" y="1552"/>
                </a:lnTo>
                <a:lnTo>
                  <a:pt x="3307" y="1559"/>
                </a:lnTo>
                <a:lnTo>
                  <a:pt x="3289" y="1562"/>
                </a:lnTo>
                <a:lnTo>
                  <a:pt x="3270" y="1562"/>
                </a:lnTo>
                <a:lnTo>
                  <a:pt x="3251" y="1560"/>
                </a:lnTo>
                <a:lnTo>
                  <a:pt x="3233" y="1555"/>
                </a:lnTo>
                <a:lnTo>
                  <a:pt x="3215" y="1546"/>
                </a:lnTo>
                <a:lnTo>
                  <a:pt x="3198" y="1537"/>
                </a:lnTo>
                <a:lnTo>
                  <a:pt x="3183" y="1523"/>
                </a:lnTo>
                <a:lnTo>
                  <a:pt x="3178" y="1516"/>
                </a:lnTo>
                <a:lnTo>
                  <a:pt x="3171" y="1508"/>
                </a:lnTo>
                <a:lnTo>
                  <a:pt x="3165" y="1500"/>
                </a:lnTo>
                <a:lnTo>
                  <a:pt x="3161" y="1491"/>
                </a:lnTo>
                <a:lnTo>
                  <a:pt x="3157" y="1482"/>
                </a:lnTo>
                <a:lnTo>
                  <a:pt x="3154" y="1471"/>
                </a:lnTo>
                <a:lnTo>
                  <a:pt x="3072" y="1142"/>
                </a:lnTo>
                <a:close/>
                <a:moveTo>
                  <a:pt x="114" y="2687"/>
                </a:moveTo>
                <a:lnTo>
                  <a:pt x="179" y="2687"/>
                </a:lnTo>
                <a:lnTo>
                  <a:pt x="346" y="2687"/>
                </a:lnTo>
                <a:lnTo>
                  <a:pt x="295" y="1435"/>
                </a:lnTo>
                <a:lnTo>
                  <a:pt x="350" y="1433"/>
                </a:lnTo>
                <a:lnTo>
                  <a:pt x="392" y="2458"/>
                </a:lnTo>
                <a:lnTo>
                  <a:pt x="1179" y="2458"/>
                </a:lnTo>
                <a:lnTo>
                  <a:pt x="1179" y="1078"/>
                </a:lnTo>
                <a:lnTo>
                  <a:pt x="1035" y="1040"/>
                </a:lnTo>
                <a:lnTo>
                  <a:pt x="1082" y="938"/>
                </a:lnTo>
                <a:lnTo>
                  <a:pt x="1212" y="975"/>
                </a:lnTo>
                <a:lnTo>
                  <a:pt x="1227" y="958"/>
                </a:lnTo>
                <a:lnTo>
                  <a:pt x="1243" y="945"/>
                </a:lnTo>
                <a:lnTo>
                  <a:pt x="1261" y="932"/>
                </a:lnTo>
                <a:lnTo>
                  <a:pt x="1282" y="920"/>
                </a:lnTo>
                <a:lnTo>
                  <a:pt x="1304" y="909"/>
                </a:lnTo>
                <a:lnTo>
                  <a:pt x="1327" y="899"/>
                </a:lnTo>
                <a:lnTo>
                  <a:pt x="1378" y="880"/>
                </a:lnTo>
                <a:lnTo>
                  <a:pt x="1777" y="735"/>
                </a:lnTo>
                <a:lnTo>
                  <a:pt x="1907" y="1502"/>
                </a:lnTo>
                <a:lnTo>
                  <a:pt x="1973" y="949"/>
                </a:lnTo>
                <a:lnTo>
                  <a:pt x="1956" y="940"/>
                </a:lnTo>
                <a:lnTo>
                  <a:pt x="1941" y="931"/>
                </a:lnTo>
                <a:lnTo>
                  <a:pt x="1929" y="918"/>
                </a:lnTo>
                <a:lnTo>
                  <a:pt x="1919" y="905"/>
                </a:lnTo>
                <a:lnTo>
                  <a:pt x="2018" y="810"/>
                </a:lnTo>
                <a:lnTo>
                  <a:pt x="2117" y="905"/>
                </a:lnTo>
                <a:lnTo>
                  <a:pt x="2108" y="918"/>
                </a:lnTo>
                <a:lnTo>
                  <a:pt x="2094" y="931"/>
                </a:lnTo>
                <a:lnTo>
                  <a:pt x="2080" y="940"/>
                </a:lnTo>
                <a:lnTo>
                  <a:pt x="2064" y="949"/>
                </a:lnTo>
                <a:lnTo>
                  <a:pt x="2130" y="1502"/>
                </a:lnTo>
                <a:lnTo>
                  <a:pt x="2259" y="735"/>
                </a:lnTo>
                <a:lnTo>
                  <a:pt x="2659" y="880"/>
                </a:lnTo>
                <a:lnTo>
                  <a:pt x="2698" y="895"/>
                </a:lnTo>
                <a:lnTo>
                  <a:pt x="2736" y="910"/>
                </a:lnTo>
                <a:lnTo>
                  <a:pt x="2754" y="920"/>
                </a:lnTo>
                <a:lnTo>
                  <a:pt x="2770" y="928"/>
                </a:lnTo>
                <a:lnTo>
                  <a:pt x="2785" y="938"/>
                </a:lnTo>
                <a:lnTo>
                  <a:pt x="2799" y="949"/>
                </a:lnTo>
                <a:lnTo>
                  <a:pt x="2811" y="960"/>
                </a:lnTo>
                <a:lnTo>
                  <a:pt x="2824" y="972"/>
                </a:lnTo>
                <a:lnTo>
                  <a:pt x="2833" y="986"/>
                </a:lnTo>
                <a:lnTo>
                  <a:pt x="2842" y="1001"/>
                </a:lnTo>
                <a:lnTo>
                  <a:pt x="2849" y="1018"/>
                </a:lnTo>
                <a:lnTo>
                  <a:pt x="2854" y="1034"/>
                </a:lnTo>
                <a:lnTo>
                  <a:pt x="2857" y="1053"/>
                </a:lnTo>
                <a:lnTo>
                  <a:pt x="2858" y="1074"/>
                </a:lnTo>
                <a:lnTo>
                  <a:pt x="2858" y="1084"/>
                </a:lnTo>
                <a:lnTo>
                  <a:pt x="3098" y="1022"/>
                </a:lnTo>
                <a:lnTo>
                  <a:pt x="3208" y="1458"/>
                </a:lnTo>
                <a:lnTo>
                  <a:pt x="3212" y="1468"/>
                </a:lnTo>
                <a:lnTo>
                  <a:pt x="3218" y="1478"/>
                </a:lnTo>
                <a:lnTo>
                  <a:pt x="3224" y="1484"/>
                </a:lnTo>
                <a:lnTo>
                  <a:pt x="3231" y="1491"/>
                </a:lnTo>
                <a:lnTo>
                  <a:pt x="3241" y="1495"/>
                </a:lnTo>
                <a:lnTo>
                  <a:pt x="3251" y="1500"/>
                </a:lnTo>
                <a:lnTo>
                  <a:pt x="3262" y="1501"/>
                </a:lnTo>
                <a:lnTo>
                  <a:pt x="3271" y="1502"/>
                </a:lnTo>
                <a:lnTo>
                  <a:pt x="3282" y="1501"/>
                </a:lnTo>
                <a:lnTo>
                  <a:pt x="3292" y="1500"/>
                </a:lnTo>
                <a:lnTo>
                  <a:pt x="3301" y="1495"/>
                </a:lnTo>
                <a:lnTo>
                  <a:pt x="3311" y="1491"/>
                </a:lnTo>
                <a:lnTo>
                  <a:pt x="3319" y="1484"/>
                </a:lnTo>
                <a:lnTo>
                  <a:pt x="3326" y="1478"/>
                </a:lnTo>
                <a:lnTo>
                  <a:pt x="3332" y="1468"/>
                </a:lnTo>
                <a:lnTo>
                  <a:pt x="3335" y="1458"/>
                </a:lnTo>
                <a:lnTo>
                  <a:pt x="3446" y="1016"/>
                </a:lnTo>
                <a:lnTo>
                  <a:pt x="3719" y="1115"/>
                </a:lnTo>
                <a:lnTo>
                  <a:pt x="3732" y="1121"/>
                </a:lnTo>
                <a:lnTo>
                  <a:pt x="3748" y="1128"/>
                </a:lnTo>
                <a:lnTo>
                  <a:pt x="3761" y="1136"/>
                </a:lnTo>
                <a:lnTo>
                  <a:pt x="3774" y="1144"/>
                </a:lnTo>
                <a:lnTo>
                  <a:pt x="3786" y="1154"/>
                </a:lnTo>
                <a:lnTo>
                  <a:pt x="3797" y="1164"/>
                </a:lnTo>
                <a:lnTo>
                  <a:pt x="3808" y="1173"/>
                </a:lnTo>
                <a:lnTo>
                  <a:pt x="3818" y="1186"/>
                </a:lnTo>
                <a:lnTo>
                  <a:pt x="3826" y="1197"/>
                </a:lnTo>
                <a:lnTo>
                  <a:pt x="3834" y="1209"/>
                </a:lnTo>
                <a:lnTo>
                  <a:pt x="3841" y="1223"/>
                </a:lnTo>
                <a:lnTo>
                  <a:pt x="3848" y="1235"/>
                </a:lnTo>
                <a:lnTo>
                  <a:pt x="3852" y="1250"/>
                </a:lnTo>
                <a:lnTo>
                  <a:pt x="3856" y="1264"/>
                </a:lnTo>
                <a:lnTo>
                  <a:pt x="3859" y="1279"/>
                </a:lnTo>
                <a:lnTo>
                  <a:pt x="3860" y="1294"/>
                </a:lnTo>
                <a:lnTo>
                  <a:pt x="3925" y="2429"/>
                </a:lnTo>
                <a:lnTo>
                  <a:pt x="3796" y="2777"/>
                </a:lnTo>
                <a:lnTo>
                  <a:pt x="3994" y="3791"/>
                </a:lnTo>
                <a:lnTo>
                  <a:pt x="3943" y="3791"/>
                </a:lnTo>
                <a:lnTo>
                  <a:pt x="3657" y="3791"/>
                </a:lnTo>
                <a:lnTo>
                  <a:pt x="3529" y="4711"/>
                </a:lnTo>
                <a:lnTo>
                  <a:pt x="3417" y="4711"/>
                </a:lnTo>
                <a:lnTo>
                  <a:pt x="3545" y="3791"/>
                </a:lnTo>
                <a:lnTo>
                  <a:pt x="3304" y="3791"/>
                </a:lnTo>
                <a:lnTo>
                  <a:pt x="3299" y="4711"/>
                </a:lnTo>
                <a:lnTo>
                  <a:pt x="3244" y="4711"/>
                </a:lnTo>
                <a:lnTo>
                  <a:pt x="3249" y="3791"/>
                </a:lnTo>
                <a:lnTo>
                  <a:pt x="2970" y="3791"/>
                </a:lnTo>
                <a:lnTo>
                  <a:pt x="3098" y="4711"/>
                </a:lnTo>
                <a:lnTo>
                  <a:pt x="3043" y="4711"/>
                </a:lnTo>
                <a:lnTo>
                  <a:pt x="2915" y="3791"/>
                </a:lnTo>
                <a:lnTo>
                  <a:pt x="2613" y="3791"/>
                </a:lnTo>
                <a:lnTo>
                  <a:pt x="2829" y="2740"/>
                </a:lnTo>
                <a:lnTo>
                  <a:pt x="2519" y="3130"/>
                </a:lnTo>
                <a:lnTo>
                  <a:pt x="2424" y="4704"/>
                </a:lnTo>
                <a:lnTo>
                  <a:pt x="2043" y="4704"/>
                </a:lnTo>
                <a:lnTo>
                  <a:pt x="2043" y="2839"/>
                </a:lnTo>
                <a:lnTo>
                  <a:pt x="1988" y="2839"/>
                </a:lnTo>
                <a:lnTo>
                  <a:pt x="1988" y="4704"/>
                </a:lnTo>
                <a:lnTo>
                  <a:pt x="1607" y="4704"/>
                </a:lnTo>
                <a:lnTo>
                  <a:pt x="1512" y="3123"/>
                </a:lnTo>
                <a:lnTo>
                  <a:pt x="1348" y="2916"/>
                </a:lnTo>
                <a:lnTo>
                  <a:pt x="1231" y="4700"/>
                </a:lnTo>
                <a:lnTo>
                  <a:pt x="865" y="4700"/>
                </a:lnTo>
                <a:lnTo>
                  <a:pt x="865" y="2839"/>
                </a:lnTo>
                <a:lnTo>
                  <a:pt x="810" y="2839"/>
                </a:lnTo>
                <a:lnTo>
                  <a:pt x="810" y="4700"/>
                </a:lnTo>
                <a:lnTo>
                  <a:pt x="423" y="4700"/>
                </a:lnTo>
                <a:lnTo>
                  <a:pt x="304" y="3207"/>
                </a:lnTo>
                <a:lnTo>
                  <a:pt x="112" y="2797"/>
                </a:lnTo>
                <a:lnTo>
                  <a:pt x="0" y="2797"/>
                </a:lnTo>
                <a:lnTo>
                  <a:pt x="52" y="1274"/>
                </a:lnTo>
                <a:lnTo>
                  <a:pt x="54" y="1257"/>
                </a:lnTo>
                <a:lnTo>
                  <a:pt x="56" y="1242"/>
                </a:lnTo>
                <a:lnTo>
                  <a:pt x="59" y="1227"/>
                </a:lnTo>
                <a:lnTo>
                  <a:pt x="65" y="1212"/>
                </a:lnTo>
                <a:lnTo>
                  <a:pt x="70" y="1197"/>
                </a:lnTo>
                <a:lnTo>
                  <a:pt x="78" y="1183"/>
                </a:lnTo>
                <a:lnTo>
                  <a:pt x="87" y="1169"/>
                </a:lnTo>
                <a:lnTo>
                  <a:pt x="95" y="1157"/>
                </a:lnTo>
                <a:lnTo>
                  <a:pt x="106" y="1144"/>
                </a:lnTo>
                <a:lnTo>
                  <a:pt x="117" y="1133"/>
                </a:lnTo>
                <a:lnTo>
                  <a:pt x="128" y="1122"/>
                </a:lnTo>
                <a:lnTo>
                  <a:pt x="140" y="1113"/>
                </a:lnTo>
                <a:lnTo>
                  <a:pt x="154" y="1103"/>
                </a:lnTo>
                <a:lnTo>
                  <a:pt x="168" y="1096"/>
                </a:lnTo>
                <a:lnTo>
                  <a:pt x="183" y="1089"/>
                </a:lnTo>
                <a:lnTo>
                  <a:pt x="198" y="1084"/>
                </a:lnTo>
                <a:lnTo>
                  <a:pt x="596" y="951"/>
                </a:lnTo>
                <a:lnTo>
                  <a:pt x="643" y="1052"/>
                </a:lnTo>
                <a:lnTo>
                  <a:pt x="233" y="1188"/>
                </a:lnTo>
                <a:lnTo>
                  <a:pt x="218" y="1194"/>
                </a:lnTo>
                <a:lnTo>
                  <a:pt x="205" y="1202"/>
                </a:lnTo>
                <a:lnTo>
                  <a:pt x="193" y="1212"/>
                </a:lnTo>
                <a:lnTo>
                  <a:pt x="183" y="1224"/>
                </a:lnTo>
                <a:lnTo>
                  <a:pt x="175" y="1237"/>
                </a:lnTo>
                <a:lnTo>
                  <a:pt x="168" y="1249"/>
                </a:lnTo>
                <a:lnTo>
                  <a:pt x="164" y="1263"/>
                </a:lnTo>
                <a:lnTo>
                  <a:pt x="162" y="1278"/>
                </a:lnTo>
                <a:lnTo>
                  <a:pt x="114" y="2687"/>
                </a:lnTo>
                <a:close/>
                <a:moveTo>
                  <a:pt x="348" y="2742"/>
                </a:moveTo>
                <a:lnTo>
                  <a:pt x="205" y="2742"/>
                </a:lnTo>
                <a:lnTo>
                  <a:pt x="362" y="3069"/>
                </a:lnTo>
                <a:lnTo>
                  <a:pt x="348" y="2742"/>
                </a:lnTo>
                <a:close/>
                <a:moveTo>
                  <a:pt x="2211" y="209"/>
                </a:moveTo>
                <a:lnTo>
                  <a:pt x="2211" y="209"/>
                </a:lnTo>
                <a:lnTo>
                  <a:pt x="2206" y="194"/>
                </a:lnTo>
                <a:lnTo>
                  <a:pt x="2197" y="180"/>
                </a:lnTo>
                <a:lnTo>
                  <a:pt x="2188" y="167"/>
                </a:lnTo>
                <a:lnTo>
                  <a:pt x="2178" y="154"/>
                </a:lnTo>
                <a:lnTo>
                  <a:pt x="2168" y="143"/>
                </a:lnTo>
                <a:lnTo>
                  <a:pt x="2156" y="134"/>
                </a:lnTo>
                <a:lnTo>
                  <a:pt x="2145" y="125"/>
                </a:lnTo>
                <a:lnTo>
                  <a:pt x="2133" y="117"/>
                </a:lnTo>
                <a:lnTo>
                  <a:pt x="2122" y="132"/>
                </a:lnTo>
                <a:lnTo>
                  <a:pt x="2108" y="146"/>
                </a:lnTo>
                <a:lnTo>
                  <a:pt x="2094" y="158"/>
                </a:lnTo>
                <a:lnTo>
                  <a:pt x="2079" y="168"/>
                </a:lnTo>
                <a:lnTo>
                  <a:pt x="2064" y="176"/>
                </a:lnTo>
                <a:lnTo>
                  <a:pt x="2046" y="183"/>
                </a:lnTo>
                <a:lnTo>
                  <a:pt x="2029" y="186"/>
                </a:lnTo>
                <a:lnTo>
                  <a:pt x="2010" y="187"/>
                </a:lnTo>
                <a:lnTo>
                  <a:pt x="1992" y="186"/>
                </a:lnTo>
                <a:lnTo>
                  <a:pt x="1976" y="183"/>
                </a:lnTo>
                <a:lnTo>
                  <a:pt x="1959" y="178"/>
                </a:lnTo>
                <a:lnTo>
                  <a:pt x="1944" y="169"/>
                </a:lnTo>
                <a:lnTo>
                  <a:pt x="1929" y="160"/>
                </a:lnTo>
                <a:lnTo>
                  <a:pt x="1915" y="149"/>
                </a:lnTo>
                <a:lnTo>
                  <a:pt x="1903" y="136"/>
                </a:lnTo>
                <a:lnTo>
                  <a:pt x="1892" y="123"/>
                </a:lnTo>
                <a:lnTo>
                  <a:pt x="1881" y="129"/>
                </a:lnTo>
                <a:lnTo>
                  <a:pt x="1870" y="138"/>
                </a:lnTo>
                <a:lnTo>
                  <a:pt x="1859" y="147"/>
                </a:lnTo>
                <a:lnTo>
                  <a:pt x="1849" y="158"/>
                </a:lnTo>
                <a:lnTo>
                  <a:pt x="1841" y="171"/>
                </a:lnTo>
                <a:lnTo>
                  <a:pt x="1832" y="183"/>
                </a:lnTo>
                <a:lnTo>
                  <a:pt x="1826" y="197"/>
                </a:lnTo>
                <a:lnTo>
                  <a:pt x="1819" y="211"/>
                </a:lnTo>
                <a:lnTo>
                  <a:pt x="1815" y="227"/>
                </a:lnTo>
                <a:lnTo>
                  <a:pt x="1810" y="242"/>
                </a:lnTo>
                <a:lnTo>
                  <a:pt x="1808" y="259"/>
                </a:lnTo>
                <a:lnTo>
                  <a:pt x="1806" y="277"/>
                </a:lnTo>
                <a:lnTo>
                  <a:pt x="1806" y="365"/>
                </a:lnTo>
                <a:lnTo>
                  <a:pt x="1808" y="390"/>
                </a:lnTo>
                <a:lnTo>
                  <a:pt x="1810" y="414"/>
                </a:lnTo>
                <a:lnTo>
                  <a:pt x="1816" y="437"/>
                </a:lnTo>
                <a:lnTo>
                  <a:pt x="1823" y="460"/>
                </a:lnTo>
                <a:lnTo>
                  <a:pt x="1832" y="481"/>
                </a:lnTo>
                <a:lnTo>
                  <a:pt x="1842" y="500"/>
                </a:lnTo>
                <a:lnTo>
                  <a:pt x="1855" y="519"/>
                </a:lnTo>
                <a:lnTo>
                  <a:pt x="1868" y="536"/>
                </a:lnTo>
                <a:lnTo>
                  <a:pt x="1883" y="551"/>
                </a:lnTo>
                <a:lnTo>
                  <a:pt x="1900" y="565"/>
                </a:lnTo>
                <a:lnTo>
                  <a:pt x="1916" y="576"/>
                </a:lnTo>
                <a:lnTo>
                  <a:pt x="1936" y="587"/>
                </a:lnTo>
                <a:lnTo>
                  <a:pt x="1955" y="593"/>
                </a:lnTo>
                <a:lnTo>
                  <a:pt x="1974" y="599"/>
                </a:lnTo>
                <a:lnTo>
                  <a:pt x="1995" y="603"/>
                </a:lnTo>
                <a:lnTo>
                  <a:pt x="2016" y="604"/>
                </a:lnTo>
                <a:lnTo>
                  <a:pt x="2036" y="603"/>
                </a:lnTo>
                <a:lnTo>
                  <a:pt x="2057" y="599"/>
                </a:lnTo>
                <a:lnTo>
                  <a:pt x="2076" y="593"/>
                </a:lnTo>
                <a:lnTo>
                  <a:pt x="2095" y="587"/>
                </a:lnTo>
                <a:lnTo>
                  <a:pt x="2115" y="576"/>
                </a:lnTo>
                <a:lnTo>
                  <a:pt x="2131" y="565"/>
                </a:lnTo>
                <a:lnTo>
                  <a:pt x="2148" y="551"/>
                </a:lnTo>
                <a:lnTo>
                  <a:pt x="2163" y="536"/>
                </a:lnTo>
                <a:lnTo>
                  <a:pt x="2177" y="519"/>
                </a:lnTo>
                <a:lnTo>
                  <a:pt x="2189" y="500"/>
                </a:lnTo>
                <a:lnTo>
                  <a:pt x="2199" y="481"/>
                </a:lnTo>
                <a:lnTo>
                  <a:pt x="2208" y="460"/>
                </a:lnTo>
                <a:lnTo>
                  <a:pt x="2215" y="437"/>
                </a:lnTo>
                <a:lnTo>
                  <a:pt x="2221" y="414"/>
                </a:lnTo>
                <a:lnTo>
                  <a:pt x="2223" y="390"/>
                </a:lnTo>
                <a:lnTo>
                  <a:pt x="2225" y="365"/>
                </a:lnTo>
                <a:lnTo>
                  <a:pt x="2225" y="281"/>
                </a:lnTo>
                <a:lnTo>
                  <a:pt x="2223" y="262"/>
                </a:lnTo>
                <a:lnTo>
                  <a:pt x="2221" y="244"/>
                </a:lnTo>
                <a:lnTo>
                  <a:pt x="2217" y="226"/>
                </a:lnTo>
                <a:lnTo>
                  <a:pt x="2211" y="209"/>
                </a:lnTo>
                <a:close/>
                <a:moveTo>
                  <a:pt x="2016" y="0"/>
                </a:moveTo>
                <a:lnTo>
                  <a:pt x="2016" y="0"/>
                </a:lnTo>
                <a:lnTo>
                  <a:pt x="2043" y="1"/>
                </a:lnTo>
                <a:lnTo>
                  <a:pt x="2069" y="6"/>
                </a:lnTo>
                <a:lnTo>
                  <a:pt x="2095" y="14"/>
                </a:lnTo>
                <a:lnTo>
                  <a:pt x="2120" y="23"/>
                </a:lnTo>
                <a:lnTo>
                  <a:pt x="2144" y="36"/>
                </a:lnTo>
                <a:lnTo>
                  <a:pt x="2164" y="51"/>
                </a:lnTo>
                <a:lnTo>
                  <a:pt x="2185" y="67"/>
                </a:lnTo>
                <a:lnTo>
                  <a:pt x="2204" y="87"/>
                </a:lnTo>
                <a:lnTo>
                  <a:pt x="2221" y="109"/>
                </a:lnTo>
                <a:lnTo>
                  <a:pt x="2236" y="131"/>
                </a:lnTo>
                <a:lnTo>
                  <a:pt x="2248" y="156"/>
                </a:lnTo>
                <a:lnTo>
                  <a:pt x="2259" y="182"/>
                </a:lnTo>
                <a:lnTo>
                  <a:pt x="2269" y="208"/>
                </a:lnTo>
                <a:lnTo>
                  <a:pt x="2274" y="235"/>
                </a:lnTo>
                <a:lnTo>
                  <a:pt x="2279" y="264"/>
                </a:lnTo>
                <a:lnTo>
                  <a:pt x="2280" y="295"/>
                </a:lnTo>
                <a:lnTo>
                  <a:pt x="2280" y="365"/>
                </a:lnTo>
                <a:lnTo>
                  <a:pt x="2279" y="394"/>
                </a:lnTo>
                <a:lnTo>
                  <a:pt x="2274" y="423"/>
                </a:lnTo>
                <a:lnTo>
                  <a:pt x="2269" y="452"/>
                </a:lnTo>
                <a:lnTo>
                  <a:pt x="2259" y="478"/>
                </a:lnTo>
                <a:lnTo>
                  <a:pt x="2248" y="504"/>
                </a:lnTo>
                <a:lnTo>
                  <a:pt x="2236" y="527"/>
                </a:lnTo>
                <a:lnTo>
                  <a:pt x="2221" y="551"/>
                </a:lnTo>
                <a:lnTo>
                  <a:pt x="2204" y="571"/>
                </a:lnTo>
                <a:lnTo>
                  <a:pt x="2185" y="591"/>
                </a:lnTo>
                <a:lnTo>
                  <a:pt x="2164" y="609"/>
                </a:lnTo>
                <a:lnTo>
                  <a:pt x="2144" y="624"/>
                </a:lnTo>
                <a:lnTo>
                  <a:pt x="2120" y="636"/>
                </a:lnTo>
                <a:lnTo>
                  <a:pt x="2095" y="646"/>
                </a:lnTo>
                <a:lnTo>
                  <a:pt x="2069" y="653"/>
                </a:lnTo>
                <a:lnTo>
                  <a:pt x="2043" y="658"/>
                </a:lnTo>
                <a:lnTo>
                  <a:pt x="2016" y="660"/>
                </a:lnTo>
                <a:lnTo>
                  <a:pt x="1988" y="658"/>
                </a:lnTo>
                <a:lnTo>
                  <a:pt x="1962" y="653"/>
                </a:lnTo>
                <a:lnTo>
                  <a:pt x="1936" y="646"/>
                </a:lnTo>
                <a:lnTo>
                  <a:pt x="1911" y="636"/>
                </a:lnTo>
                <a:lnTo>
                  <a:pt x="1888" y="624"/>
                </a:lnTo>
                <a:lnTo>
                  <a:pt x="1867" y="609"/>
                </a:lnTo>
                <a:lnTo>
                  <a:pt x="1846" y="591"/>
                </a:lnTo>
                <a:lnTo>
                  <a:pt x="1827" y="571"/>
                </a:lnTo>
                <a:lnTo>
                  <a:pt x="1810" y="551"/>
                </a:lnTo>
                <a:lnTo>
                  <a:pt x="1795" y="527"/>
                </a:lnTo>
                <a:lnTo>
                  <a:pt x="1783" y="504"/>
                </a:lnTo>
                <a:lnTo>
                  <a:pt x="1772" y="478"/>
                </a:lnTo>
                <a:lnTo>
                  <a:pt x="1762" y="452"/>
                </a:lnTo>
                <a:lnTo>
                  <a:pt x="1757" y="423"/>
                </a:lnTo>
                <a:lnTo>
                  <a:pt x="1753" y="394"/>
                </a:lnTo>
                <a:lnTo>
                  <a:pt x="1751" y="365"/>
                </a:lnTo>
                <a:lnTo>
                  <a:pt x="1751" y="295"/>
                </a:lnTo>
                <a:lnTo>
                  <a:pt x="1753" y="264"/>
                </a:lnTo>
                <a:lnTo>
                  <a:pt x="1757" y="235"/>
                </a:lnTo>
                <a:lnTo>
                  <a:pt x="1762" y="208"/>
                </a:lnTo>
                <a:lnTo>
                  <a:pt x="1772" y="182"/>
                </a:lnTo>
                <a:lnTo>
                  <a:pt x="1783" y="156"/>
                </a:lnTo>
                <a:lnTo>
                  <a:pt x="1795" y="131"/>
                </a:lnTo>
                <a:lnTo>
                  <a:pt x="1810" y="109"/>
                </a:lnTo>
                <a:lnTo>
                  <a:pt x="1827" y="87"/>
                </a:lnTo>
                <a:lnTo>
                  <a:pt x="1846" y="67"/>
                </a:lnTo>
                <a:lnTo>
                  <a:pt x="1867" y="51"/>
                </a:lnTo>
                <a:lnTo>
                  <a:pt x="1888" y="36"/>
                </a:lnTo>
                <a:lnTo>
                  <a:pt x="1911" y="23"/>
                </a:lnTo>
                <a:lnTo>
                  <a:pt x="1936" y="14"/>
                </a:lnTo>
                <a:lnTo>
                  <a:pt x="1962" y="6"/>
                </a:lnTo>
                <a:lnTo>
                  <a:pt x="1988" y="1"/>
                </a:lnTo>
                <a:lnTo>
                  <a:pt x="2016" y="0"/>
                </a:lnTo>
                <a:close/>
                <a:moveTo>
                  <a:pt x="3508" y="792"/>
                </a:moveTo>
                <a:lnTo>
                  <a:pt x="3508" y="792"/>
                </a:lnTo>
                <a:lnTo>
                  <a:pt x="3526" y="800"/>
                </a:lnTo>
                <a:lnTo>
                  <a:pt x="3547" y="806"/>
                </a:lnTo>
                <a:lnTo>
                  <a:pt x="3567" y="808"/>
                </a:lnTo>
                <a:lnTo>
                  <a:pt x="3588" y="808"/>
                </a:lnTo>
                <a:lnTo>
                  <a:pt x="3591" y="807"/>
                </a:lnTo>
                <a:lnTo>
                  <a:pt x="3588" y="819"/>
                </a:lnTo>
                <a:lnTo>
                  <a:pt x="3585" y="830"/>
                </a:lnTo>
                <a:lnTo>
                  <a:pt x="3581" y="841"/>
                </a:lnTo>
                <a:lnTo>
                  <a:pt x="3577" y="852"/>
                </a:lnTo>
                <a:lnTo>
                  <a:pt x="3571" y="862"/>
                </a:lnTo>
                <a:lnTo>
                  <a:pt x="3564" y="872"/>
                </a:lnTo>
                <a:lnTo>
                  <a:pt x="3558" y="881"/>
                </a:lnTo>
                <a:lnTo>
                  <a:pt x="3549" y="890"/>
                </a:lnTo>
                <a:lnTo>
                  <a:pt x="3541" y="896"/>
                </a:lnTo>
                <a:lnTo>
                  <a:pt x="3533" y="903"/>
                </a:lnTo>
                <a:lnTo>
                  <a:pt x="3523" y="910"/>
                </a:lnTo>
                <a:lnTo>
                  <a:pt x="3512" y="914"/>
                </a:lnTo>
                <a:lnTo>
                  <a:pt x="3501" y="920"/>
                </a:lnTo>
                <a:lnTo>
                  <a:pt x="3490" y="923"/>
                </a:lnTo>
                <a:lnTo>
                  <a:pt x="3479" y="925"/>
                </a:lnTo>
                <a:lnTo>
                  <a:pt x="3467" y="927"/>
                </a:lnTo>
                <a:lnTo>
                  <a:pt x="3446" y="927"/>
                </a:lnTo>
                <a:lnTo>
                  <a:pt x="3425" y="924"/>
                </a:lnTo>
                <a:lnTo>
                  <a:pt x="3406" y="920"/>
                </a:lnTo>
                <a:lnTo>
                  <a:pt x="3388" y="912"/>
                </a:lnTo>
                <a:lnTo>
                  <a:pt x="3374" y="920"/>
                </a:lnTo>
                <a:lnTo>
                  <a:pt x="3359" y="927"/>
                </a:lnTo>
                <a:lnTo>
                  <a:pt x="3346" y="934"/>
                </a:lnTo>
                <a:lnTo>
                  <a:pt x="3329" y="938"/>
                </a:lnTo>
                <a:lnTo>
                  <a:pt x="3314" y="942"/>
                </a:lnTo>
                <a:lnTo>
                  <a:pt x="3297" y="945"/>
                </a:lnTo>
                <a:lnTo>
                  <a:pt x="3281" y="947"/>
                </a:lnTo>
                <a:lnTo>
                  <a:pt x="3264" y="947"/>
                </a:lnTo>
                <a:lnTo>
                  <a:pt x="3248" y="947"/>
                </a:lnTo>
                <a:lnTo>
                  <a:pt x="3231" y="945"/>
                </a:lnTo>
                <a:lnTo>
                  <a:pt x="3215" y="942"/>
                </a:lnTo>
                <a:lnTo>
                  <a:pt x="3200" y="938"/>
                </a:lnTo>
                <a:lnTo>
                  <a:pt x="3184" y="934"/>
                </a:lnTo>
                <a:lnTo>
                  <a:pt x="3169" y="927"/>
                </a:lnTo>
                <a:lnTo>
                  <a:pt x="3154" y="920"/>
                </a:lnTo>
                <a:lnTo>
                  <a:pt x="3140" y="912"/>
                </a:lnTo>
                <a:lnTo>
                  <a:pt x="3123" y="920"/>
                </a:lnTo>
                <a:lnTo>
                  <a:pt x="3103" y="924"/>
                </a:lnTo>
                <a:lnTo>
                  <a:pt x="3083" y="927"/>
                </a:lnTo>
                <a:lnTo>
                  <a:pt x="3063" y="927"/>
                </a:lnTo>
                <a:lnTo>
                  <a:pt x="3051" y="925"/>
                </a:lnTo>
                <a:lnTo>
                  <a:pt x="3039" y="923"/>
                </a:lnTo>
                <a:lnTo>
                  <a:pt x="3028" y="920"/>
                </a:lnTo>
                <a:lnTo>
                  <a:pt x="3016" y="914"/>
                </a:lnTo>
                <a:lnTo>
                  <a:pt x="3007" y="910"/>
                </a:lnTo>
                <a:lnTo>
                  <a:pt x="2997" y="903"/>
                </a:lnTo>
                <a:lnTo>
                  <a:pt x="2988" y="896"/>
                </a:lnTo>
                <a:lnTo>
                  <a:pt x="2979" y="890"/>
                </a:lnTo>
                <a:lnTo>
                  <a:pt x="2971" y="881"/>
                </a:lnTo>
                <a:lnTo>
                  <a:pt x="2964" y="872"/>
                </a:lnTo>
                <a:lnTo>
                  <a:pt x="2957" y="862"/>
                </a:lnTo>
                <a:lnTo>
                  <a:pt x="2952" y="852"/>
                </a:lnTo>
                <a:lnTo>
                  <a:pt x="2948" y="841"/>
                </a:lnTo>
                <a:lnTo>
                  <a:pt x="2944" y="830"/>
                </a:lnTo>
                <a:lnTo>
                  <a:pt x="2941" y="819"/>
                </a:lnTo>
                <a:lnTo>
                  <a:pt x="2939" y="807"/>
                </a:lnTo>
                <a:lnTo>
                  <a:pt x="2941" y="808"/>
                </a:lnTo>
                <a:lnTo>
                  <a:pt x="2963" y="808"/>
                </a:lnTo>
                <a:lnTo>
                  <a:pt x="2982" y="806"/>
                </a:lnTo>
                <a:lnTo>
                  <a:pt x="3003" y="800"/>
                </a:lnTo>
                <a:lnTo>
                  <a:pt x="3022" y="792"/>
                </a:lnTo>
                <a:lnTo>
                  <a:pt x="3012" y="777"/>
                </a:lnTo>
                <a:lnTo>
                  <a:pt x="3004" y="761"/>
                </a:lnTo>
                <a:lnTo>
                  <a:pt x="2997" y="745"/>
                </a:lnTo>
                <a:lnTo>
                  <a:pt x="2992" y="726"/>
                </a:lnTo>
                <a:lnTo>
                  <a:pt x="2988" y="706"/>
                </a:lnTo>
                <a:lnTo>
                  <a:pt x="2983" y="687"/>
                </a:lnTo>
                <a:lnTo>
                  <a:pt x="2982" y="665"/>
                </a:lnTo>
                <a:lnTo>
                  <a:pt x="2981" y="642"/>
                </a:lnTo>
                <a:lnTo>
                  <a:pt x="2981" y="574"/>
                </a:lnTo>
                <a:lnTo>
                  <a:pt x="2982" y="541"/>
                </a:lnTo>
                <a:lnTo>
                  <a:pt x="2986" y="508"/>
                </a:lnTo>
                <a:lnTo>
                  <a:pt x="2993" y="475"/>
                </a:lnTo>
                <a:lnTo>
                  <a:pt x="3003" y="445"/>
                </a:lnTo>
                <a:lnTo>
                  <a:pt x="3014" y="414"/>
                </a:lnTo>
                <a:lnTo>
                  <a:pt x="3028" y="387"/>
                </a:lnTo>
                <a:lnTo>
                  <a:pt x="3044" y="361"/>
                </a:lnTo>
                <a:lnTo>
                  <a:pt x="3062" y="336"/>
                </a:lnTo>
                <a:lnTo>
                  <a:pt x="3083" y="314"/>
                </a:lnTo>
                <a:lnTo>
                  <a:pt x="3103" y="293"/>
                </a:lnTo>
                <a:lnTo>
                  <a:pt x="3127" y="275"/>
                </a:lnTo>
                <a:lnTo>
                  <a:pt x="3151" y="262"/>
                </a:lnTo>
                <a:lnTo>
                  <a:pt x="3165" y="255"/>
                </a:lnTo>
                <a:lnTo>
                  <a:pt x="3178" y="249"/>
                </a:lnTo>
                <a:lnTo>
                  <a:pt x="3191" y="245"/>
                </a:lnTo>
                <a:lnTo>
                  <a:pt x="3205" y="241"/>
                </a:lnTo>
                <a:lnTo>
                  <a:pt x="3220" y="237"/>
                </a:lnTo>
                <a:lnTo>
                  <a:pt x="3234" y="235"/>
                </a:lnTo>
                <a:lnTo>
                  <a:pt x="3249" y="234"/>
                </a:lnTo>
                <a:lnTo>
                  <a:pt x="3264" y="233"/>
                </a:lnTo>
                <a:lnTo>
                  <a:pt x="3279" y="234"/>
                </a:lnTo>
                <a:lnTo>
                  <a:pt x="3295" y="235"/>
                </a:lnTo>
                <a:lnTo>
                  <a:pt x="3308" y="237"/>
                </a:lnTo>
                <a:lnTo>
                  <a:pt x="3324" y="241"/>
                </a:lnTo>
                <a:lnTo>
                  <a:pt x="3337" y="245"/>
                </a:lnTo>
                <a:lnTo>
                  <a:pt x="3351" y="249"/>
                </a:lnTo>
                <a:lnTo>
                  <a:pt x="3365" y="255"/>
                </a:lnTo>
                <a:lnTo>
                  <a:pt x="3377" y="262"/>
                </a:lnTo>
                <a:lnTo>
                  <a:pt x="3402" y="275"/>
                </a:lnTo>
                <a:lnTo>
                  <a:pt x="3425" y="293"/>
                </a:lnTo>
                <a:lnTo>
                  <a:pt x="3447" y="314"/>
                </a:lnTo>
                <a:lnTo>
                  <a:pt x="3467" y="336"/>
                </a:lnTo>
                <a:lnTo>
                  <a:pt x="3485" y="361"/>
                </a:lnTo>
                <a:lnTo>
                  <a:pt x="3501" y="387"/>
                </a:lnTo>
                <a:lnTo>
                  <a:pt x="3515" y="414"/>
                </a:lnTo>
                <a:lnTo>
                  <a:pt x="3526" y="445"/>
                </a:lnTo>
                <a:lnTo>
                  <a:pt x="3536" y="475"/>
                </a:lnTo>
                <a:lnTo>
                  <a:pt x="3542" y="508"/>
                </a:lnTo>
                <a:lnTo>
                  <a:pt x="3547" y="541"/>
                </a:lnTo>
                <a:lnTo>
                  <a:pt x="3548" y="574"/>
                </a:lnTo>
                <a:lnTo>
                  <a:pt x="3548" y="642"/>
                </a:lnTo>
                <a:lnTo>
                  <a:pt x="3547" y="665"/>
                </a:lnTo>
                <a:lnTo>
                  <a:pt x="3545" y="687"/>
                </a:lnTo>
                <a:lnTo>
                  <a:pt x="3541" y="706"/>
                </a:lnTo>
                <a:lnTo>
                  <a:pt x="3537" y="726"/>
                </a:lnTo>
                <a:lnTo>
                  <a:pt x="3531" y="745"/>
                </a:lnTo>
                <a:lnTo>
                  <a:pt x="3525" y="761"/>
                </a:lnTo>
                <a:lnTo>
                  <a:pt x="3516" y="777"/>
                </a:lnTo>
                <a:lnTo>
                  <a:pt x="3508" y="792"/>
                </a:lnTo>
                <a:close/>
                <a:moveTo>
                  <a:pt x="3385" y="406"/>
                </a:moveTo>
                <a:lnTo>
                  <a:pt x="3385" y="406"/>
                </a:lnTo>
                <a:lnTo>
                  <a:pt x="3376" y="424"/>
                </a:lnTo>
                <a:lnTo>
                  <a:pt x="3365" y="441"/>
                </a:lnTo>
                <a:lnTo>
                  <a:pt x="3352" y="456"/>
                </a:lnTo>
                <a:lnTo>
                  <a:pt x="3340" y="471"/>
                </a:lnTo>
                <a:lnTo>
                  <a:pt x="3326" y="486"/>
                </a:lnTo>
                <a:lnTo>
                  <a:pt x="3311" y="498"/>
                </a:lnTo>
                <a:lnTo>
                  <a:pt x="3295" y="511"/>
                </a:lnTo>
                <a:lnTo>
                  <a:pt x="3278" y="522"/>
                </a:lnTo>
                <a:lnTo>
                  <a:pt x="3260" y="532"/>
                </a:lnTo>
                <a:lnTo>
                  <a:pt x="3242" y="541"/>
                </a:lnTo>
                <a:lnTo>
                  <a:pt x="3224" y="548"/>
                </a:lnTo>
                <a:lnTo>
                  <a:pt x="3205" y="555"/>
                </a:lnTo>
                <a:lnTo>
                  <a:pt x="3184" y="559"/>
                </a:lnTo>
                <a:lnTo>
                  <a:pt x="3164" y="563"/>
                </a:lnTo>
                <a:lnTo>
                  <a:pt x="3143" y="566"/>
                </a:lnTo>
                <a:lnTo>
                  <a:pt x="3123" y="566"/>
                </a:lnTo>
                <a:lnTo>
                  <a:pt x="3095" y="565"/>
                </a:lnTo>
                <a:lnTo>
                  <a:pt x="3067" y="562"/>
                </a:lnTo>
                <a:lnTo>
                  <a:pt x="3066" y="585"/>
                </a:lnTo>
                <a:lnTo>
                  <a:pt x="3066" y="665"/>
                </a:lnTo>
                <a:lnTo>
                  <a:pt x="3067" y="690"/>
                </a:lnTo>
                <a:lnTo>
                  <a:pt x="3070" y="712"/>
                </a:lnTo>
                <a:lnTo>
                  <a:pt x="3076" y="734"/>
                </a:lnTo>
                <a:lnTo>
                  <a:pt x="3083" y="755"/>
                </a:lnTo>
                <a:lnTo>
                  <a:pt x="3091" y="775"/>
                </a:lnTo>
                <a:lnTo>
                  <a:pt x="3100" y="793"/>
                </a:lnTo>
                <a:lnTo>
                  <a:pt x="3113" y="811"/>
                </a:lnTo>
                <a:lnTo>
                  <a:pt x="3125" y="828"/>
                </a:lnTo>
                <a:lnTo>
                  <a:pt x="3139" y="841"/>
                </a:lnTo>
                <a:lnTo>
                  <a:pt x="3156" y="855"/>
                </a:lnTo>
                <a:lnTo>
                  <a:pt x="3171" y="866"/>
                </a:lnTo>
                <a:lnTo>
                  <a:pt x="3189" y="874"/>
                </a:lnTo>
                <a:lnTo>
                  <a:pt x="3206" y="883"/>
                </a:lnTo>
                <a:lnTo>
                  <a:pt x="3226" y="888"/>
                </a:lnTo>
                <a:lnTo>
                  <a:pt x="3245" y="891"/>
                </a:lnTo>
                <a:lnTo>
                  <a:pt x="3264" y="892"/>
                </a:lnTo>
                <a:lnTo>
                  <a:pt x="3284" y="891"/>
                </a:lnTo>
                <a:lnTo>
                  <a:pt x="3303" y="888"/>
                </a:lnTo>
                <a:lnTo>
                  <a:pt x="3322" y="883"/>
                </a:lnTo>
                <a:lnTo>
                  <a:pt x="3340" y="874"/>
                </a:lnTo>
                <a:lnTo>
                  <a:pt x="3358" y="866"/>
                </a:lnTo>
                <a:lnTo>
                  <a:pt x="3374" y="855"/>
                </a:lnTo>
                <a:lnTo>
                  <a:pt x="3390" y="841"/>
                </a:lnTo>
                <a:lnTo>
                  <a:pt x="3403" y="828"/>
                </a:lnTo>
                <a:lnTo>
                  <a:pt x="3416" y="811"/>
                </a:lnTo>
                <a:lnTo>
                  <a:pt x="3428" y="793"/>
                </a:lnTo>
                <a:lnTo>
                  <a:pt x="3438" y="775"/>
                </a:lnTo>
                <a:lnTo>
                  <a:pt x="3446" y="755"/>
                </a:lnTo>
                <a:lnTo>
                  <a:pt x="3453" y="734"/>
                </a:lnTo>
                <a:lnTo>
                  <a:pt x="3458" y="712"/>
                </a:lnTo>
                <a:lnTo>
                  <a:pt x="3461" y="690"/>
                </a:lnTo>
                <a:lnTo>
                  <a:pt x="3463" y="665"/>
                </a:lnTo>
                <a:lnTo>
                  <a:pt x="3463" y="585"/>
                </a:lnTo>
                <a:lnTo>
                  <a:pt x="3461" y="558"/>
                </a:lnTo>
                <a:lnTo>
                  <a:pt x="3457" y="532"/>
                </a:lnTo>
                <a:lnTo>
                  <a:pt x="3450" y="507"/>
                </a:lnTo>
                <a:lnTo>
                  <a:pt x="3442" y="483"/>
                </a:lnTo>
                <a:lnTo>
                  <a:pt x="3431" y="461"/>
                </a:lnTo>
                <a:lnTo>
                  <a:pt x="3417" y="441"/>
                </a:lnTo>
                <a:lnTo>
                  <a:pt x="3402" y="423"/>
                </a:lnTo>
                <a:lnTo>
                  <a:pt x="3385" y="406"/>
                </a:lnTo>
                <a:close/>
                <a:moveTo>
                  <a:pt x="186" y="2587"/>
                </a:moveTo>
                <a:lnTo>
                  <a:pt x="186" y="2587"/>
                </a:lnTo>
                <a:lnTo>
                  <a:pt x="186" y="2579"/>
                </a:lnTo>
                <a:lnTo>
                  <a:pt x="189" y="2572"/>
                </a:lnTo>
                <a:lnTo>
                  <a:pt x="193" y="2565"/>
                </a:lnTo>
                <a:lnTo>
                  <a:pt x="197" y="2560"/>
                </a:lnTo>
                <a:lnTo>
                  <a:pt x="202" y="2556"/>
                </a:lnTo>
                <a:lnTo>
                  <a:pt x="209" y="2552"/>
                </a:lnTo>
                <a:lnTo>
                  <a:pt x="216" y="2550"/>
                </a:lnTo>
                <a:lnTo>
                  <a:pt x="223" y="2549"/>
                </a:lnTo>
                <a:lnTo>
                  <a:pt x="231" y="2550"/>
                </a:lnTo>
                <a:lnTo>
                  <a:pt x="238" y="2552"/>
                </a:lnTo>
                <a:lnTo>
                  <a:pt x="244" y="2556"/>
                </a:lnTo>
                <a:lnTo>
                  <a:pt x="249" y="2560"/>
                </a:lnTo>
                <a:lnTo>
                  <a:pt x="255" y="2565"/>
                </a:lnTo>
                <a:lnTo>
                  <a:pt x="257" y="2572"/>
                </a:lnTo>
                <a:lnTo>
                  <a:pt x="260" y="2579"/>
                </a:lnTo>
                <a:lnTo>
                  <a:pt x="260" y="2587"/>
                </a:lnTo>
                <a:lnTo>
                  <a:pt x="260" y="2594"/>
                </a:lnTo>
                <a:lnTo>
                  <a:pt x="257" y="2601"/>
                </a:lnTo>
                <a:lnTo>
                  <a:pt x="255" y="2608"/>
                </a:lnTo>
                <a:lnTo>
                  <a:pt x="249" y="2614"/>
                </a:lnTo>
                <a:lnTo>
                  <a:pt x="244" y="2618"/>
                </a:lnTo>
                <a:lnTo>
                  <a:pt x="238" y="2622"/>
                </a:lnTo>
                <a:lnTo>
                  <a:pt x="231" y="2623"/>
                </a:lnTo>
                <a:lnTo>
                  <a:pt x="223" y="2625"/>
                </a:lnTo>
                <a:lnTo>
                  <a:pt x="216" y="2623"/>
                </a:lnTo>
                <a:lnTo>
                  <a:pt x="209" y="2622"/>
                </a:lnTo>
                <a:lnTo>
                  <a:pt x="202" y="2618"/>
                </a:lnTo>
                <a:lnTo>
                  <a:pt x="197" y="2614"/>
                </a:lnTo>
                <a:lnTo>
                  <a:pt x="193" y="2608"/>
                </a:lnTo>
                <a:lnTo>
                  <a:pt x="189" y="2601"/>
                </a:lnTo>
                <a:lnTo>
                  <a:pt x="186" y="2594"/>
                </a:lnTo>
                <a:lnTo>
                  <a:pt x="186" y="2587"/>
                </a:lnTo>
                <a:close/>
                <a:moveTo>
                  <a:pt x="720" y="2260"/>
                </a:moveTo>
                <a:lnTo>
                  <a:pt x="792" y="1121"/>
                </a:lnTo>
                <a:lnTo>
                  <a:pt x="783" y="1115"/>
                </a:lnTo>
                <a:lnTo>
                  <a:pt x="776" y="1108"/>
                </a:lnTo>
                <a:lnTo>
                  <a:pt x="770" y="1102"/>
                </a:lnTo>
                <a:lnTo>
                  <a:pt x="764" y="1095"/>
                </a:lnTo>
                <a:lnTo>
                  <a:pt x="760" y="1086"/>
                </a:lnTo>
                <a:lnTo>
                  <a:pt x="756" y="1078"/>
                </a:lnTo>
                <a:lnTo>
                  <a:pt x="753" y="1069"/>
                </a:lnTo>
                <a:lnTo>
                  <a:pt x="752" y="1059"/>
                </a:lnTo>
                <a:lnTo>
                  <a:pt x="837" y="980"/>
                </a:lnTo>
                <a:lnTo>
                  <a:pt x="924" y="1059"/>
                </a:lnTo>
                <a:lnTo>
                  <a:pt x="922" y="1069"/>
                </a:lnTo>
                <a:lnTo>
                  <a:pt x="920" y="1078"/>
                </a:lnTo>
                <a:lnTo>
                  <a:pt x="916" y="1086"/>
                </a:lnTo>
                <a:lnTo>
                  <a:pt x="910" y="1095"/>
                </a:lnTo>
                <a:lnTo>
                  <a:pt x="905" y="1102"/>
                </a:lnTo>
                <a:lnTo>
                  <a:pt x="899" y="1108"/>
                </a:lnTo>
                <a:lnTo>
                  <a:pt x="892" y="1115"/>
                </a:lnTo>
                <a:lnTo>
                  <a:pt x="884" y="1121"/>
                </a:lnTo>
                <a:lnTo>
                  <a:pt x="955" y="2260"/>
                </a:lnTo>
                <a:lnTo>
                  <a:pt x="837" y="2397"/>
                </a:lnTo>
                <a:lnTo>
                  <a:pt x="720" y="2260"/>
                </a:lnTo>
                <a:close/>
              </a:path>
            </a:pathLst>
          </a:custGeom>
          <a:solidFill>
            <a:srgbClr val="000000"/>
          </a:solidFill>
          <a:ln w="9525">
            <a:noFill/>
            <a:round/>
            <a:headEnd/>
            <a:tailEnd/>
          </a:ln>
        </p:spPr>
        <p:txBody>
          <a:bodyPr/>
          <a:lstStyle/>
          <a:p>
            <a:endParaRPr lang="de-DE" dirty="0">
              <a:latin typeface="EYInterstate Light" panose="02000506000000020004" pitchFamily="2" charset="0"/>
            </a:endParaRPr>
          </a:p>
        </p:txBody>
      </p:sp>
    </p:spTree>
    <p:extLst>
      <p:ext uri="{BB962C8B-B14F-4D97-AF65-F5344CB8AC3E}">
        <p14:creationId xmlns:p14="http://schemas.microsoft.com/office/powerpoint/2010/main" val="26845584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4"/>
                                        </p:tgtEl>
                                        <p:attrNameLst>
                                          <p:attrName>style.visibility</p:attrName>
                                        </p:attrNameLst>
                                      </p:cBhvr>
                                      <p:to>
                                        <p:strVal val="visible"/>
                                      </p:to>
                                    </p:set>
                                    <p:animEffect transition="in" filter="wipe(left)">
                                      <p:cBhvr>
                                        <p:cTn id="7" dur="500"/>
                                        <p:tgtEl>
                                          <p:spTgt spid="41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85"/>
                                        </p:tgtEl>
                                        <p:attrNameLst>
                                          <p:attrName>style.visibility</p:attrName>
                                        </p:attrNameLst>
                                      </p:cBhvr>
                                      <p:to>
                                        <p:strVal val="visible"/>
                                      </p:to>
                                    </p:set>
                                    <p:animEffect transition="in" filter="wipe(left)">
                                      <p:cBhvr>
                                        <p:cTn id="11" dur="500"/>
                                        <p:tgtEl>
                                          <p:spTgt spid="385"/>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86">
                                            <p:txEl>
                                              <p:pRg st="0" end="0"/>
                                            </p:txEl>
                                          </p:spTgt>
                                        </p:tgtEl>
                                        <p:attrNameLst>
                                          <p:attrName>style.visibility</p:attrName>
                                        </p:attrNameLst>
                                      </p:cBhvr>
                                      <p:to>
                                        <p:strVal val="visible"/>
                                      </p:to>
                                    </p:set>
                                    <p:animEffect transition="in" filter="wipe(left)">
                                      <p:cBhvr>
                                        <p:cTn id="15" dur="500"/>
                                        <p:tgtEl>
                                          <p:spTgt spid="386">
                                            <p:txEl>
                                              <p:pRg st="0" end="0"/>
                                            </p:txEl>
                                          </p:spTgt>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360"/>
                                        </p:tgtEl>
                                        <p:attrNameLst>
                                          <p:attrName>style.visibility</p:attrName>
                                        </p:attrNameLst>
                                      </p:cBhvr>
                                      <p:to>
                                        <p:strVal val="visible"/>
                                      </p:to>
                                    </p:set>
                                    <p:animEffect transition="in" filter="fade">
                                      <p:cBhvr>
                                        <p:cTn id="19" dur="500"/>
                                        <p:tgtEl>
                                          <p:spTgt spid="360"/>
                                        </p:tgtEl>
                                      </p:cBhvr>
                                    </p:animEffect>
                                    <p:anim calcmode="lin" valueType="num">
                                      <p:cBhvr>
                                        <p:cTn id="20" dur="500" fill="hold"/>
                                        <p:tgtEl>
                                          <p:spTgt spid="360"/>
                                        </p:tgtEl>
                                        <p:attrNameLst>
                                          <p:attrName>ppt_x</p:attrName>
                                        </p:attrNameLst>
                                      </p:cBhvr>
                                      <p:tavLst>
                                        <p:tav tm="0">
                                          <p:val>
                                            <p:strVal val="#ppt_x"/>
                                          </p:val>
                                        </p:tav>
                                        <p:tav tm="100000">
                                          <p:val>
                                            <p:strVal val="#ppt_x"/>
                                          </p:val>
                                        </p:tav>
                                      </p:tavLst>
                                    </p:anim>
                                    <p:anim calcmode="lin" valueType="num">
                                      <p:cBhvr>
                                        <p:cTn id="21" dur="500" fill="hold"/>
                                        <p:tgtEl>
                                          <p:spTgt spid="3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5" grpId="0"/>
      <p:bldP spid="386" grpId="0" build="p"/>
      <p:bldP spid="414" grpId="0"/>
    </p:bld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9" name="Group 38"/>
          <p:cNvGrpSpPr/>
          <p:nvPr/>
        </p:nvGrpSpPr>
        <p:grpSpPr>
          <a:xfrm rot="10800000">
            <a:off x="3860800" y="1977924"/>
            <a:ext cx="7152412" cy="4540696"/>
            <a:chOff x="2941492" y="1447414"/>
            <a:chExt cx="5364309" cy="3405522"/>
          </a:xfrm>
        </p:grpSpPr>
        <p:grpSp>
          <p:nvGrpSpPr>
            <p:cNvPr id="10" name="Group 9"/>
            <p:cNvGrpSpPr/>
            <p:nvPr/>
          </p:nvGrpSpPr>
          <p:grpSpPr>
            <a:xfrm>
              <a:off x="2941492" y="1447414"/>
              <a:ext cx="5364309" cy="3405522"/>
              <a:chOff x="4726444" y="2278894"/>
              <a:chExt cx="3208028" cy="2036611"/>
            </a:xfrm>
          </p:grpSpPr>
          <p:sp>
            <p:nvSpPr>
              <p:cNvPr id="5" name="Teardrop 4"/>
              <p:cNvSpPr/>
              <p:nvPr/>
            </p:nvSpPr>
            <p:spPr>
              <a:xfrm rot="2700000">
                <a:off x="4726444" y="2524805"/>
                <a:ext cx="1790700" cy="1790700"/>
              </a:xfrm>
              <a:prstGeom prst="teardrop">
                <a:avLst/>
              </a:prstGeom>
              <a:solidFill>
                <a:schemeClr val="accent4"/>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6" name="Teardrop 5"/>
              <p:cNvSpPr/>
              <p:nvPr/>
            </p:nvSpPr>
            <p:spPr>
              <a:xfrm rot="18900000" flipH="1">
                <a:off x="6619726" y="2278894"/>
                <a:ext cx="1314746" cy="1314746"/>
              </a:xfrm>
              <a:prstGeom prst="teardrop">
                <a:avLst/>
              </a:prstGeom>
              <a:solidFill>
                <a:schemeClr val="accent1"/>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grpSp>
        <p:grpSp>
          <p:nvGrpSpPr>
            <p:cNvPr id="11" name="Group 10"/>
            <p:cNvGrpSpPr/>
            <p:nvPr/>
          </p:nvGrpSpPr>
          <p:grpSpPr>
            <a:xfrm>
              <a:off x="3340220" y="2566692"/>
              <a:ext cx="2019300" cy="1358394"/>
              <a:chOff x="1343608" y="878910"/>
              <a:chExt cx="2019300" cy="1358394"/>
            </a:xfrm>
          </p:grpSpPr>
          <p:sp>
            <p:nvSpPr>
              <p:cNvPr id="12" name="Text Placeholder 2"/>
              <p:cNvSpPr txBox="1">
                <a:spLocks/>
              </p:cNvSpPr>
              <p:nvPr/>
            </p:nvSpPr>
            <p:spPr>
              <a:xfrm rot="10800000">
                <a:off x="1343608" y="1951505"/>
                <a:ext cx="2019300"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sz="1800" dirty="0">
                    <a:solidFill>
                      <a:schemeClr val="bg1"/>
                    </a:solidFill>
                    <a:latin typeface="Roboto Condensed" panose="02000000000000000000" pitchFamily="2" charset="0"/>
                  </a:rPr>
                  <a:t>ATAD- Anti tax avoidance directive</a:t>
                </a:r>
              </a:p>
            </p:txBody>
          </p:sp>
          <p:sp>
            <p:nvSpPr>
              <p:cNvPr id="13" name="Text Placeholder 8"/>
              <p:cNvSpPr txBox="1">
                <a:spLocks/>
              </p:cNvSpPr>
              <p:nvPr/>
            </p:nvSpPr>
            <p:spPr>
              <a:xfrm rot="10800000">
                <a:off x="1343608" y="878910"/>
                <a:ext cx="2019300" cy="917197"/>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lnSpc>
                    <a:spcPct val="100000"/>
                  </a:lnSpc>
                  <a:spcBef>
                    <a:spcPts val="0"/>
                  </a:spcBef>
                  <a:defRPr/>
                </a:pPr>
                <a:r>
                  <a:rPr lang="en-US" sz="1200" dirty="0">
                    <a:solidFill>
                      <a:schemeClr val="bg1"/>
                    </a:solidFill>
                    <a:latin typeface="Arial" panose="020B0604020202020204" pitchFamily="34" charset="0"/>
                    <a:cs typeface="+mn-cs"/>
                  </a:rPr>
                  <a:t>Outflow of BEPS project</a:t>
                </a:r>
              </a:p>
            </p:txBody>
          </p:sp>
        </p:grpSp>
        <p:grpSp>
          <p:nvGrpSpPr>
            <p:cNvPr id="14" name="Group 13"/>
            <p:cNvGrpSpPr/>
            <p:nvPr/>
          </p:nvGrpSpPr>
          <p:grpSpPr>
            <a:xfrm>
              <a:off x="6232610" y="1674748"/>
              <a:ext cx="1739030" cy="1138058"/>
              <a:chOff x="1157643" y="604339"/>
              <a:chExt cx="1739030" cy="1138058"/>
            </a:xfrm>
          </p:grpSpPr>
          <p:sp>
            <p:nvSpPr>
              <p:cNvPr id="15" name="Text Placeholder 2"/>
              <p:cNvSpPr txBox="1">
                <a:spLocks/>
              </p:cNvSpPr>
              <p:nvPr/>
            </p:nvSpPr>
            <p:spPr>
              <a:xfrm rot="10800000">
                <a:off x="1161703" y="1456598"/>
                <a:ext cx="1734970"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sz="1800" dirty="0">
                    <a:solidFill>
                      <a:schemeClr val="bg1"/>
                    </a:solidFill>
                    <a:latin typeface="Roboto Condensed" panose="02000000000000000000" pitchFamily="2" charset="0"/>
                  </a:rPr>
                  <a:t>Be Creative</a:t>
                </a:r>
              </a:p>
            </p:txBody>
          </p:sp>
          <p:sp>
            <p:nvSpPr>
              <p:cNvPr id="16" name="Text Placeholder 8"/>
              <p:cNvSpPr txBox="1">
                <a:spLocks/>
              </p:cNvSpPr>
              <p:nvPr/>
            </p:nvSpPr>
            <p:spPr>
              <a:xfrm rot="10800000">
                <a:off x="1157643" y="604339"/>
                <a:ext cx="1734970" cy="917197"/>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lnSpc>
                    <a:spcPct val="100000"/>
                  </a:lnSpc>
                  <a:spcBef>
                    <a:spcPts val="0"/>
                  </a:spcBef>
                  <a:defRPr/>
                </a:pPr>
                <a:r>
                  <a:rPr lang="en-US" sz="1200" dirty="0" err="1">
                    <a:solidFill>
                      <a:schemeClr val="bg1"/>
                    </a:solidFill>
                    <a:latin typeface="Arial" panose="020B0604020202020204" pitchFamily="34" charset="0"/>
                    <a:cs typeface="+mn-cs"/>
                  </a:rPr>
                  <a:t>Lorem</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ipsum</a:t>
                </a:r>
                <a:r>
                  <a:rPr lang="en-US" sz="1200" dirty="0">
                    <a:solidFill>
                      <a:schemeClr val="bg1"/>
                    </a:solidFill>
                    <a:latin typeface="Arial" panose="020B0604020202020204" pitchFamily="34" charset="0"/>
                    <a:cs typeface="+mn-cs"/>
                  </a:rPr>
                  <a:t> dolor sit </a:t>
                </a:r>
                <a:r>
                  <a:rPr lang="en-US" sz="1200" dirty="0" err="1">
                    <a:solidFill>
                      <a:schemeClr val="bg1"/>
                    </a:solidFill>
                    <a:latin typeface="Arial" panose="020B0604020202020204" pitchFamily="34" charset="0"/>
                    <a:cs typeface="+mn-cs"/>
                  </a:rPr>
                  <a:t>amet</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consectetur</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adipiscing</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elit</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sed</a:t>
                </a:r>
                <a:r>
                  <a:rPr lang="en-US" sz="1200" dirty="0">
                    <a:solidFill>
                      <a:schemeClr val="bg1"/>
                    </a:solidFill>
                    <a:latin typeface="Arial" panose="020B0604020202020204" pitchFamily="34" charset="0"/>
                    <a:cs typeface="+mn-cs"/>
                  </a:rPr>
                  <a:t> do </a:t>
                </a:r>
                <a:r>
                  <a:rPr lang="en-US" sz="1200" dirty="0" err="1">
                    <a:solidFill>
                      <a:schemeClr val="bg1"/>
                    </a:solidFill>
                    <a:latin typeface="Arial" panose="020B0604020202020204" pitchFamily="34" charset="0"/>
                    <a:cs typeface="+mn-cs"/>
                  </a:rPr>
                  <a:t>eiusmod</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tempor</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incididunt</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ut</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labore</a:t>
                </a:r>
                <a:r>
                  <a:rPr lang="en-US" sz="1200" dirty="0">
                    <a:solidFill>
                      <a:schemeClr val="bg1"/>
                    </a:solidFill>
                    <a:latin typeface="Arial" panose="020B0604020202020204" pitchFamily="34" charset="0"/>
                    <a:cs typeface="+mn-cs"/>
                  </a:rPr>
                  <a:t> et </a:t>
                </a:r>
                <a:r>
                  <a:rPr lang="en-US" sz="1200" dirty="0" err="1">
                    <a:solidFill>
                      <a:schemeClr val="bg1"/>
                    </a:solidFill>
                    <a:latin typeface="Arial" panose="020B0604020202020204" pitchFamily="34" charset="0"/>
                    <a:cs typeface="+mn-cs"/>
                  </a:rPr>
                  <a:t>dolore</a:t>
                </a:r>
                <a:r>
                  <a:rPr lang="en-US" sz="1200" dirty="0">
                    <a:solidFill>
                      <a:schemeClr val="bg1"/>
                    </a:solidFill>
                    <a:latin typeface="Arial" panose="020B0604020202020204" pitchFamily="34" charset="0"/>
                    <a:cs typeface="+mn-cs"/>
                  </a:rPr>
                  <a:t> magna</a:t>
                </a:r>
              </a:p>
            </p:txBody>
          </p:sp>
        </p:grpSp>
      </p:grpSp>
      <p:grpSp>
        <p:nvGrpSpPr>
          <p:cNvPr id="4" name="Group 3"/>
          <p:cNvGrpSpPr/>
          <p:nvPr/>
        </p:nvGrpSpPr>
        <p:grpSpPr>
          <a:xfrm rot="10800000">
            <a:off x="7371596" y="203027"/>
            <a:ext cx="4529668" cy="2920297"/>
            <a:chOff x="4716471" y="419000"/>
            <a:chExt cx="3397251" cy="2190223"/>
          </a:xfrm>
        </p:grpSpPr>
        <p:grpSp>
          <p:nvGrpSpPr>
            <p:cNvPr id="9" name="Group 8"/>
            <p:cNvGrpSpPr/>
            <p:nvPr/>
          </p:nvGrpSpPr>
          <p:grpSpPr>
            <a:xfrm>
              <a:off x="4716471" y="448157"/>
              <a:ext cx="3397251" cy="2161066"/>
              <a:chOff x="5314948" y="545343"/>
              <a:chExt cx="3235474" cy="2058156"/>
            </a:xfrm>
          </p:grpSpPr>
          <p:sp>
            <p:nvSpPr>
              <p:cNvPr id="7" name="Teardrop 6"/>
              <p:cNvSpPr/>
              <p:nvPr/>
            </p:nvSpPr>
            <p:spPr>
              <a:xfrm rot="2700000">
                <a:off x="5314948" y="812799"/>
                <a:ext cx="1790700" cy="1790700"/>
              </a:xfrm>
              <a:prstGeom prst="teardrop">
                <a:avLst/>
              </a:prstGeom>
              <a:solidFill>
                <a:schemeClr val="accent3"/>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sp>
            <p:nvSpPr>
              <p:cNvPr id="8" name="Teardrop 7"/>
              <p:cNvSpPr/>
              <p:nvPr/>
            </p:nvSpPr>
            <p:spPr>
              <a:xfrm rot="18900000" flipH="1">
                <a:off x="7235676" y="545343"/>
                <a:ext cx="1314746" cy="1314746"/>
              </a:xfrm>
              <a:prstGeom prst="teardrop">
                <a:avLst/>
              </a:prstGeom>
              <a:solidFill>
                <a:schemeClr val="accent5"/>
              </a:solidFill>
              <a:ln>
                <a:noFill/>
              </a:ln>
            </p:spPr>
            <p:style>
              <a:lnRef idx="2">
                <a:schemeClr val="dk1"/>
              </a:lnRef>
              <a:fillRef idx="1">
                <a:schemeClr val="lt1"/>
              </a:fillRef>
              <a:effectRef idx="0">
                <a:schemeClr val="dk1"/>
              </a:effectRef>
              <a:fontRef idx="minor">
                <a:schemeClr val="dk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en-US" sz="2400" dirty="0">
                  <a:latin typeface="Arial" panose="020B0604020202020204" pitchFamily="34" charset="0"/>
                </a:endParaRPr>
              </a:p>
            </p:txBody>
          </p:sp>
        </p:grpSp>
        <p:grpSp>
          <p:nvGrpSpPr>
            <p:cNvPr id="17" name="Group 16"/>
            <p:cNvGrpSpPr/>
            <p:nvPr/>
          </p:nvGrpSpPr>
          <p:grpSpPr>
            <a:xfrm>
              <a:off x="4955764" y="1091538"/>
              <a:ext cx="1295202" cy="823013"/>
              <a:chOff x="1373047" y="1098784"/>
              <a:chExt cx="1295202" cy="823013"/>
            </a:xfrm>
          </p:grpSpPr>
          <p:sp>
            <p:nvSpPr>
              <p:cNvPr id="18" name="Text Placeholder 2"/>
              <p:cNvSpPr txBox="1">
                <a:spLocks/>
              </p:cNvSpPr>
              <p:nvPr/>
            </p:nvSpPr>
            <p:spPr>
              <a:xfrm rot="10800000">
                <a:off x="1373047" y="1635998"/>
                <a:ext cx="1291048"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sz="1600" dirty="0">
                    <a:solidFill>
                      <a:schemeClr val="bg1"/>
                    </a:solidFill>
                    <a:latin typeface="Roboto Condensed" panose="02000000000000000000" pitchFamily="2" charset="0"/>
                  </a:rPr>
                  <a:t>State Aid</a:t>
                </a:r>
              </a:p>
            </p:txBody>
          </p:sp>
          <p:sp>
            <p:nvSpPr>
              <p:cNvPr id="19" name="Text Placeholder 8"/>
              <p:cNvSpPr txBox="1">
                <a:spLocks/>
              </p:cNvSpPr>
              <p:nvPr/>
            </p:nvSpPr>
            <p:spPr>
              <a:xfrm rot="10800000">
                <a:off x="1382695" y="1098784"/>
                <a:ext cx="1285554" cy="613370"/>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lnSpc>
                    <a:spcPct val="100000"/>
                  </a:lnSpc>
                  <a:spcBef>
                    <a:spcPts val="0"/>
                  </a:spcBef>
                  <a:defRPr/>
                </a:pPr>
                <a:r>
                  <a:rPr lang="en-US" sz="1200" dirty="0" err="1">
                    <a:solidFill>
                      <a:schemeClr val="bg1"/>
                    </a:solidFill>
                    <a:latin typeface="Arial" panose="020B0604020202020204" pitchFamily="34" charset="0"/>
                    <a:cs typeface="+mn-cs"/>
                  </a:rPr>
                  <a:t>Lorem</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ipsum</a:t>
                </a:r>
                <a:r>
                  <a:rPr lang="en-US" sz="1200" dirty="0">
                    <a:solidFill>
                      <a:schemeClr val="bg1"/>
                    </a:solidFill>
                    <a:latin typeface="Arial" panose="020B0604020202020204" pitchFamily="34" charset="0"/>
                    <a:cs typeface="+mn-cs"/>
                  </a:rPr>
                  <a:t> dolor sit </a:t>
                </a:r>
                <a:r>
                  <a:rPr lang="en-US" sz="1200" dirty="0" err="1">
                    <a:solidFill>
                      <a:schemeClr val="bg1"/>
                    </a:solidFill>
                    <a:latin typeface="Arial" panose="020B0604020202020204" pitchFamily="34" charset="0"/>
                    <a:cs typeface="+mn-cs"/>
                  </a:rPr>
                  <a:t>amet</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consectetur</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adipiscing</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elit</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sed</a:t>
                </a:r>
                <a:r>
                  <a:rPr lang="en-US" sz="1200" dirty="0">
                    <a:solidFill>
                      <a:schemeClr val="bg1"/>
                    </a:solidFill>
                    <a:latin typeface="Arial" panose="020B0604020202020204" pitchFamily="34" charset="0"/>
                    <a:cs typeface="+mn-cs"/>
                  </a:rPr>
                  <a:t> do </a:t>
                </a:r>
                <a:r>
                  <a:rPr lang="en-US" sz="1200" dirty="0" err="1">
                    <a:solidFill>
                      <a:schemeClr val="bg1"/>
                    </a:solidFill>
                    <a:latin typeface="Arial" panose="020B0604020202020204" pitchFamily="34" charset="0"/>
                    <a:cs typeface="+mn-cs"/>
                  </a:rPr>
                  <a:t>eiusmod</a:t>
                </a:r>
                <a:r>
                  <a:rPr lang="en-US" sz="1200" dirty="0">
                    <a:solidFill>
                      <a:schemeClr val="bg1"/>
                    </a:solidFill>
                    <a:latin typeface="Arial" panose="020B0604020202020204" pitchFamily="34" charset="0"/>
                    <a:cs typeface="+mn-cs"/>
                  </a:rPr>
                  <a:t> </a:t>
                </a:r>
                <a:r>
                  <a:rPr lang="en-US" sz="1200" dirty="0" err="1">
                    <a:solidFill>
                      <a:schemeClr val="bg1"/>
                    </a:solidFill>
                    <a:latin typeface="Arial" panose="020B0604020202020204" pitchFamily="34" charset="0"/>
                    <a:cs typeface="+mn-cs"/>
                  </a:rPr>
                  <a:t>tempor</a:t>
                </a:r>
                <a:endParaRPr lang="en-US" sz="1200" dirty="0">
                  <a:solidFill>
                    <a:schemeClr val="bg1"/>
                  </a:solidFill>
                  <a:latin typeface="Arial" panose="020B0604020202020204" pitchFamily="34" charset="0"/>
                  <a:cs typeface="+mn-cs"/>
                </a:endParaRPr>
              </a:p>
            </p:txBody>
          </p:sp>
        </p:grpSp>
        <p:grpSp>
          <p:nvGrpSpPr>
            <p:cNvPr id="20" name="Group 19"/>
            <p:cNvGrpSpPr/>
            <p:nvPr/>
          </p:nvGrpSpPr>
          <p:grpSpPr>
            <a:xfrm>
              <a:off x="6598273" y="419000"/>
              <a:ext cx="1355748" cy="963317"/>
              <a:chOff x="1248836" y="848576"/>
              <a:chExt cx="1355748" cy="963317"/>
            </a:xfrm>
          </p:grpSpPr>
          <p:sp>
            <p:nvSpPr>
              <p:cNvPr id="21" name="Text Placeholder 2"/>
              <p:cNvSpPr txBox="1">
                <a:spLocks/>
              </p:cNvSpPr>
              <p:nvPr/>
            </p:nvSpPr>
            <p:spPr>
              <a:xfrm rot="10800000">
                <a:off x="1426686" y="1526094"/>
                <a:ext cx="1177898" cy="285799"/>
              </a:xfrm>
              <a:prstGeom prst="rect">
                <a:avLst/>
              </a:prstGeom>
            </p:spPr>
            <p:txBody>
              <a:bodyPr vert="horz"/>
              <a:lstStyle>
                <a:lvl1pPr marL="0" indent="0" algn="l" defTabSz="457200" rtl="0" eaLnBrk="1" latinLnBrk="0" hangingPunct="1">
                  <a:spcBef>
                    <a:spcPct val="20000"/>
                  </a:spcBef>
                  <a:buFont typeface="Arial"/>
                  <a:buNone/>
                  <a:defRPr sz="1200" kern="1200" baseline="0">
                    <a:solidFill>
                      <a:schemeClr val="tx1">
                        <a:lumMod val="65000"/>
                        <a:lumOff val="35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sz="1600" dirty="0">
                    <a:solidFill>
                      <a:schemeClr val="bg1"/>
                    </a:solidFill>
                    <a:latin typeface="Roboto Condensed" panose="02000000000000000000" pitchFamily="2" charset="0"/>
                  </a:rPr>
                  <a:t>Mandatory disclosure rules</a:t>
                </a:r>
              </a:p>
            </p:txBody>
          </p:sp>
          <p:sp>
            <p:nvSpPr>
              <p:cNvPr id="22" name="Text Placeholder 8"/>
              <p:cNvSpPr txBox="1">
                <a:spLocks/>
              </p:cNvSpPr>
              <p:nvPr/>
            </p:nvSpPr>
            <p:spPr>
              <a:xfrm rot="10800000">
                <a:off x="1248836" y="848576"/>
                <a:ext cx="1344605" cy="422330"/>
              </a:xfrm>
              <a:prstGeom prst="rect">
                <a:avLst/>
              </a:prstGeom>
            </p:spPr>
            <p:txBody>
              <a:bodyPr vert="horz"/>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lnSpc>
                    <a:spcPct val="100000"/>
                  </a:lnSpc>
                  <a:spcBef>
                    <a:spcPts val="0"/>
                  </a:spcBef>
                  <a:defRPr/>
                </a:pPr>
                <a:r>
                  <a:rPr lang="en-US" sz="1200" dirty="0">
                    <a:solidFill>
                      <a:schemeClr val="bg1"/>
                    </a:solidFill>
                    <a:latin typeface="Arial" panose="020B0604020202020204" pitchFamily="34" charset="0"/>
                    <a:cs typeface="+mn-cs"/>
                  </a:rPr>
                  <a:t>transparency</a:t>
                </a:r>
              </a:p>
            </p:txBody>
          </p:sp>
        </p:grpSp>
      </p:grpSp>
      <p:sp>
        <p:nvSpPr>
          <p:cNvPr id="42" name="Title 41"/>
          <p:cNvSpPr>
            <a:spLocks noGrp="1"/>
          </p:cNvSpPr>
          <p:nvPr>
            <p:ph type="title"/>
          </p:nvPr>
        </p:nvSpPr>
        <p:spPr/>
        <p:txBody>
          <a:bodyPr/>
          <a:lstStyle/>
          <a:p>
            <a:r>
              <a:rPr lang="en-US" dirty="0"/>
              <a:t>Conclusion</a:t>
            </a:r>
          </a:p>
        </p:txBody>
      </p:sp>
      <p:sp>
        <p:nvSpPr>
          <p:cNvPr id="43" name="Text Placeholder 42"/>
          <p:cNvSpPr>
            <a:spLocks noGrp="1"/>
          </p:cNvSpPr>
          <p:nvPr>
            <p:ph type="body" sz="quarter" idx="25"/>
          </p:nvPr>
        </p:nvSpPr>
        <p:spPr/>
        <p:txBody>
          <a:bodyPr/>
          <a:lstStyle/>
          <a:p>
            <a:pPr lvl="0"/>
            <a:r>
              <a:rPr lang="en-US" dirty="0"/>
              <a:t>This slide is perfect for long text descriptions</a:t>
            </a:r>
          </a:p>
        </p:txBody>
      </p:sp>
      <p:sp>
        <p:nvSpPr>
          <p:cNvPr id="25" name="Text Placeholder 32"/>
          <p:cNvSpPr txBox="1">
            <a:spLocks/>
          </p:cNvSpPr>
          <p:nvPr/>
        </p:nvSpPr>
        <p:spPr>
          <a:xfrm>
            <a:off x="441186" y="2234848"/>
            <a:ext cx="4124975" cy="7360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de-DE" sz="1100" dirty="0">
                <a:solidFill>
                  <a:schemeClr val="tx2"/>
                </a:solidFill>
                <a:latin typeface="Arial" panose="020B0604020202020204" pitchFamily="34" charset="0"/>
              </a:rPr>
              <a:t>Austria, </a:t>
            </a:r>
            <a:r>
              <a:rPr lang="de-DE" sz="1100" dirty="0" err="1">
                <a:solidFill>
                  <a:schemeClr val="tx2"/>
                </a:solidFill>
                <a:latin typeface="Arial" panose="020B0604020202020204" pitchFamily="34" charset="0"/>
              </a:rPr>
              <a:t>Belgium</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Bulgaria</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Croatia</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Republic</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of</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Cyprus</a:t>
            </a:r>
            <a:r>
              <a:rPr lang="de-DE" sz="1100" dirty="0">
                <a:solidFill>
                  <a:schemeClr val="tx2"/>
                </a:solidFill>
                <a:latin typeface="Arial" panose="020B0604020202020204" pitchFamily="34" charset="0"/>
              </a:rPr>
              <a:t>, Czech </a:t>
            </a:r>
            <a:r>
              <a:rPr lang="de-DE" sz="1100" dirty="0" err="1">
                <a:solidFill>
                  <a:schemeClr val="tx2"/>
                </a:solidFill>
                <a:latin typeface="Arial" panose="020B0604020202020204" pitchFamily="34" charset="0"/>
              </a:rPr>
              <a:t>Republic</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Denmark</a:t>
            </a:r>
            <a:r>
              <a:rPr lang="de-DE" sz="1100" dirty="0">
                <a:solidFill>
                  <a:schemeClr val="tx2"/>
                </a:solidFill>
                <a:latin typeface="Arial" panose="020B0604020202020204" pitchFamily="34" charset="0"/>
              </a:rPr>
              <a:t>, Estonia, </a:t>
            </a:r>
            <a:r>
              <a:rPr lang="de-DE" sz="1100" dirty="0" err="1">
                <a:solidFill>
                  <a:schemeClr val="tx2"/>
                </a:solidFill>
                <a:latin typeface="Arial" panose="020B0604020202020204" pitchFamily="34" charset="0"/>
              </a:rPr>
              <a:t>Finland</a:t>
            </a:r>
            <a:r>
              <a:rPr lang="de-DE" sz="1100" dirty="0">
                <a:solidFill>
                  <a:schemeClr val="tx2"/>
                </a:solidFill>
                <a:latin typeface="Arial" panose="020B0604020202020204" pitchFamily="34" charset="0"/>
              </a:rPr>
              <a:t>, France, Germany, </a:t>
            </a:r>
            <a:r>
              <a:rPr lang="de-DE" sz="1100" dirty="0" err="1">
                <a:solidFill>
                  <a:schemeClr val="tx2"/>
                </a:solidFill>
                <a:latin typeface="Arial" panose="020B0604020202020204" pitchFamily="34" charset="0"/>
              </a:rPr>
              <a:t>Greece</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Hungary</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Ireland</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Italy</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Latvia</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Lithuania</a:t>
            </a:r>
            <a:r>
              <a:rPr lang="de-DE" sz="1100" dirty="0">
                <a:solidFill>
                  <a:schemeClr val="tx2"/>
                </a:solidFill>
                <a:latin typeface="Arial" panose="020B0604020202020204" pitchFamily="34" charset="0"/>
              </a:rPr>
              <a:t>, Luxembourg, Malta, </a:t>
            </a:r>
            <a:r>
              <a:rPr lang="de-DE" sz="1100" dirty="0" err="1">
                <a:solidFill>
                  <a:schemeClr val="tx2"/>
                </a:solidFill>
                <a:latin typeface="Arial" panose="020B0604020202020204" pitchFamily="34" charset="0"/>
              </a:rPr>
              <a:t>Netherlands</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Poland</a:t>
            </a:r>
            <a:r>
              <a:rPr lang="de-DE" sz="1100" dirty="0">
                <a:solidFill>
                  <a:schemeClr val="tx2"/>
                </a:solidFill>
                <a:latin typeface="Arial" panose="020B0604020202020204" pitchFamily="34" charset="0"/>
              </a:rPr>
              <a:t>, Portugal, Romania, </a:t>
            </a:r>
            <a:r>
              <a:rPr lang="de-DE" sz="1100" dirty="0" err="1">
                <a:solidFill>
                  <a:schemeClr val="tx2"/>
                </a:solidFill>
                <a:latin typeface="Arial" panose="020B0604020202020204" pitchFamily="34" charset="0"/>
              </a:rPr>
              <a:t>Slovakia</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Slovenia</a:t>
            </a:r>
            <a:r>
              <a:rPr lang="de-DE" sz="1100" dirty="0">
                <a:solidFill>
                  <a:schemeClr val="tx2"/>
                </a:solidFill>
                <a:latin typeface="Arial" panose="020B0604020202020204" pitchFamily="34" charset="0"/>
              </a:rPr>
              <a:t>, Spain, </a:t>
            </a:r>
            <a:r>
              <a:rPr lang="de-DE" sz="1100" dirty="0" err="1">
                <a:solidFill>
                  <a:schemeClr val="tx2"/>
                </a:solidFill>
                <a:latin typeface="Arial" panose="020B0604020202020204" pitchFamily="34" charset="0"/>
              </a:rPr>
              <a:t>Sweden</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and</a:t>
            </a:r>
            <a:r>
              <a:rPr lang="de-DE" sz="1100" dirty="0">
                <a:solidFill>
                  <a:schemeClr val="tx2"/>
                </a:solidFill>
                <a:latin typeface="Arial" panose="020B0604020202020204" pitchFamily="34" charset="0"/>
              </a:rPr>
              <a:t> </a:t>
            </a:r>
            <a:r>
              <a:rPr lang="de-DE" sz="1100" dirty="0" err="1">
                <a:solidFill>
                  <a:schemeClr val="tx2"/>
                </a:solidFill>
                <a:latin typeface="Arial" panose="020B0604020202020204" pitchFamily="34" charset="0"/>
              </a:rPr>
              <a:t>the</a:t>
            </a:r>
            <a:r>
              <a:rPr lang="de-DE" sz="1100" dirty="0">
                <a:solidFill>
                  <a:schemeClr val="tx2"/>
                </a:solidFill>
                <a:latin typeface="Arial" panose="020B0604020202020204" pitchFamily="34" charset="0"/>
              </a:rPr>
              <a:t> UK</a:t>
            </a:r>
            <a:endParaRPr lang="en-US" sz="1100" dirty="0">
              <a:solidFill>
                <a:schemeClr val="tx2"/>
              </a:solidFill>
              <a:latin typeface="Arial" panose="020B0604020202020204" pitchFamily="34" charset="0"/>
            </a:endParaRPr>
          </a:p>
        </p:txBody>
      </p:sp>
      <p:sp>
        <p:nvSpPr>
          <p:cNvPr id="26" name="Text Placeholder 32"/>
          <p:cNvSpPr txBox="1">
            <a:spLocks/>
          </p:cNvSpPr>
          <p:nvPr/>
        </p:nvSpPr>
        <p:spPr>
          <a:xfrm>
            <a:off x="1149298" y="3533760"/>
            <a:ext cx="236975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27" name="Text Placeholder 33"/>
          <p:cNvSpPr txBox="1">
            <a:spLocks/>
          </p:cNvSpPr>
          <p:nvPr/>
        </p:nvSpPr>
        <p:spPr>
          <a:xfrm>
            <a:off x="1149300" y="330045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1"/>
                </a:solidFill>
                <a:latin typeface="Roboto Condensed" panose="02000000000000000000" pitchFamily="2" charset="0"/>
                <a:ea typeface="Segoe UI" panose="020B0502040204020203" pitchFamily="34" charset="0"/>
                <a:cs typeface="Segoe UI Semilight" panose="020B0402040204020203" pitchFamily="34" charset="0"/>
              </a:rPr>
              <a:t>Desktop Application</a:t>
            </a:r>
          </a:p>
        </p:txBody>
      </p:sp>
      <p:sp>
        <p:nvSpPr>
          <p:cNvPr id="28" name="Text Placeholder 32"/>
          <p:cNvSpPr txBox="1">
            <a:spLocks/>
          </p:cNvSpPr>
          <p:nvPr/>
        </p:nvSpPr>
        <p:spPr>
          <a:xfrm>
            <a:off x="1149298" y="4560007"/>
            <a:ext cx="2369758"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29" name="Text Placeholder 33"/>
          <p:cNvSpPr txBox="1">
            <a:spLocks/>
          </p:cNvSpPr>
          <p:nvPr/>
        </p:nvSpPr>
        <p:spPr>
          <a:xfrm>
            <a:off x="1149300" y="4326698"/>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2"/>
                </a:solidFill>
                <a:latin typeface="Roboto Condensed" panose="02000000000000000000" pitchFamily="2" charset="0"/>
                <a:ea typeface="Segoe UI" panose="020B0502040204020203" pitchFamily="34" charset="0"/>
                <a:cs typeface="Segoe UI Semilight" panose="020B0402040204020203" pitchFamily="34" charset="0"/>
              </a:rPr>
              <a:t>Sales Chart Data </a:t>
            </a:r>
          </a:p>
        </p:txBody>
      </p:sp>
      <p:sp>
        <p:nvSpPr>
          <p:cNvPr id="30" name="Text Placeholder 32"/>
          <p:cNvSpPr txBox="1">
            <a:spLocks/>
          </p:cNvSpPr>
          <p:nvPr/>
        </p:nvSpPr>
        <p:spPr>
          <a:xfrm>
            <a:off x="1149298" y="5572732"/>
            <a:ext cx="2369758"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31" name="Text Placeholder 33"/>
          <p:cNvSpPr txBox="1">
            <a:spLocks/>
          </p:cNvSpPr>
          <p:nvPr/>
        </p:nvSpPr>
        <p:spPr>
          <a:xfrm>
            <a:off x="1149300" y="5339423"/>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Content Strategy</a:t>
            </a:r>
          </a:p>
        </p:txBody>
      </p:sp>
      <p:grpSp>
        <p:nvGrpSpPr>
          <p:cNvPr id="32" name="Group 31"/>
          <p:cNvGrpSpPr/>
          <p:nvPr/>
        </p:nvGrpSpPr>
        <p:grpSpPr>
          <a:xfrm>
            <a:off x="441186" y="3307236"/>
            <a:ext cx="551992" cy="551992"/>
            <a:chOff x="5975646" y="3037332"/>
            <a:chExt cx="551992" cy="551992"/>
          </a:xfrm>
        </p:grpSpPr>
        <p:sp>
          <p:nvSpPr>
            <p:cNvPr id="33" name="Folded Corner 32"/>
            <p:cNvSpPr>
              <a:spLocks noChangeAspect="1"/>
            </p:cNvSpPr>
            <p:nvPr/>
          </p:nvSpPr>
          <p:spPr>
            <a:xfrm>
              <a:off x="5975646" y="3037332"/>
              <a:ext cx="551992" cy="551992"/>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FontAwesome" pitchFamily="2" charset="0"/>
              </a:endParaRPr>
            </a:p>
          </p:txBody>
        </p:sp>
        <p:sp>
          <p:nvSpPr>
            <p:cNvPr id="34" name="Freeform 96"/>
            <p:cNvSpPr>
              <a:spLocks noChangeArrowheads="1"/>
            </p:cNvSpPr>
            <p:nvPr/>
          </p:nvSpPr>
          <p:spPr bwMode="auto">
            <a:xfrm>
              <a:off x="6102634" y="3182782"/>
              <a:ext cx="298016" cy="261093"/>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5" name="Group 34"/>
          <p:cNvGrpSpPr/>
          <p:nvPr/>
        </p:nvGrpSpPr>
        <p:grpSpPr>
          <a:xfrm>
            <a:off x="441186" y="4333483"/>
            <a:ext cx="551992" cy="551992"/>
            <a:chOff x="5975646" y="3980449"/>
            <a:chExt cx="551992" cy="551992"/>
          </a:xfrm>
        </p:grpSpPr>
        <p:sp>
          <p:nvSpPr>
            <p:cNvPr id="36" name="Folded Corner 35"/>
            <p:cNvSpPr>
              <a:spLocks noChangeAspect="1"/>
            </p:cNvSpPr>
            <p:nvPr/>
          </p:nvSpPr>
          <p:spPr>
            <a:xfrm>
              <a:off x="5975646" y="3980449"/>
              <a:ext cx="551992" cy="551992"/>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F33745"/>
                </a:solidFill>
                <a:latin typeface="FontAwesome" pitchFamily="2" charset="0"/>
              </a:endParaRPr>
            </a:p>
          </p:txBody>
        </p:sp>
        <p:sp>
          <p:nvSpPr>
            <p:cNvPr id="37" name="Freeform 166"/>
            <p:cNvSpPr>
              <a:spLocks noChangeArrowheads="1"/>
            </p:cNvSpPr>
            <p:nvPr/>
          </p:nvSpPr>
          <p:spPr bwMode="auto">
            <a:xfrm>
              <a:off x="6135601" y="4123262"/>
              <a:ext cx="232083" cy="266367"/>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8" name="Group 37"/>
          <p:cNvGrpSpPr/>
          <p:nvPr/>
        </p:nvGrpSpPr>
        <p:grpSpPr>
          <a:xfrm>
            <a:off x="441186" y="5346208"/>
            <a:ext cx="551992" cy="551992"/>
            <a:chOff x="5975646" y="5076304"/>
            <a:chExt cx="551992" cy="551992"/>
          </a:xfrm>
        </p:grpSpPr>
        <p:sp>
          <p:nvSpPr>
            <p:cNvPr id="40" name="Folded Corner 39"/>
            <p:cNvSpPr>
              <a:spLocks noChangeAspect="1"/>
            </p:cNvSpPr>
            <p:nvPr/>
          </p:nvSpPr>
          <p:spPr>
            <a:xfrm>
              <a:off x="5975646" y="5076304"/>
              <a:ext cx="551992" cy="551992"/>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Arial" panose="020B0604020202020204" pitchFamily="34" charset="0"/>
              </a:endParaRPr>
            </a:p>
          </p:txBody>
        </p:sp>
        <p:sp>
          <p:nvSpPr>
            <p:cNvPr id="41" name="Freeform 112"/>
            <p:cNvSpPr>
              <a:spLocks noChangeArrowheads="1"/>
            </p:cNvSpPr>
            <p:nvPr/>
          </p:nvSpPr>
          <p:spPr bwMode="auto">
            <a:xfrm>
              <a:off x="6135601" y="5219116"/>
              <a:ext cx="232083" cy="266368"/>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44" name="Freeform 27"/>
          <p:cNvSpPr>
            <a:spLocks noChangeArrowheads="1"/>
          </p:cNvSpPr>
          <p:nvPr/>
        </p:nvSpPr>
        <p:spPr bwMode="auto">
          <a:xfrm>
            <a:off x="4373708" y="4227048"/>
            <a:ext cx="604682" cy="473227"/>
          </a:xfrm>
          <a:custGeom>
            <a:avLst/>
            <a:gdLst>
              <a:gd name="T0" fmla="*/ 434 w 506"/>
              <a:gd name="T1" fmla="*/ 70 h 399"/>
              <a:gd name="T2" fmla="*/ 434 w 506"/>
              <a:gd name="T3" fmla="*/ 70 h 399"/>
              <a:gd name="T4" fmla="*/ 168 w 506"/>
              <a:gd name="T5" fmla="*/ 35 h 399"/>
              <a:gd name="T6" fmla="*/ 9 w 506"/>
              <a:gd name="T7" fmla="*/ 221 h 399"/>
              <a:gd name="T8" fmla="*/ 195 w 506"/>
              <a:gd name="T9" fmla="*/ 398 h 399"/>
              <a:gd name="T10" fmla="*/ 381 w 506"/>
              <a:gd name="T11" fmla="*/ 310 h 399"/>
              <a:gd name="T12" fmla="*/ 363 w 506"/>
              <a:gd name="T13" fmla="*/ 212 h 399"/>
              <a:gd name="T14" fmla="*/ 469 w 506"/>
              <a:gd name="T15" fmla="*/ 203 h 399"/>
              <a:gd name="T16" fmla="*/ 434 w 506"/>
              <a:gd name="T17" fmla="*/ 70 h 399"/>
              <a:gd name="T18" fmla="*/ 274 w 506"/>
              <a:gd name="T19" fmla="*/ 301 h 399"/>
              <a:gd name="T20" fmla="*/ 274 w 506"/>
              <a:gd name="T21" fmla="*/ 301 h 399"/>
              <a:gd name="T22" fmla="*/ 239 w 506"/>
              <a:gd name="T23" fmla="*/ 265 h 399"/>
              <a:gd name="T24" fmla="*/ 274 w 506"/>
              <a:gd name="T25" fmla="*/ 230 h 399"/>
              <a:gd name="T26" fmla="*/ 309 w 506"/>
              <a:gd name="T27" fmla="*/ 265 h 399"/>
              <a:gd name="T28" fmla="*/ 274 w 506"/>
              <a:gd name="T29" fmla="*/ 3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6" name="Freeform 116"/>
          <p:cNvSpPr>
            <a:spLocks noChangeArrowheads="1"/>
          </p:cNvSpPr>
          <p:nvPr/>
        </p:nvSpPr>
        <p:spPr bwMode="auto">
          <a:xfrm>
            <a:off x="8013170" y="1377610"/>
            <a:ext cx="433260" cy="450415"/>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7" name="Freeform 29"/>
          <p:cNvSpPr>
            <a:spLocks noChangeArrowheads="1"/>
          </p:cNvSpPr>
          <p:nvPr/>
        </p:nvSpPr>
        <p:spPr bwMode="auto">
          <a:xfrm>
            <a:off x="10276934" y="593073"/>
            <a:ext cx="470423" cy="489052"/>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8" name="TextBox 47"/>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
        <p:nvSpPr>
          <p:cNvPr id="3" name="Textfeld 2">
            <a:extLst>
              <a:ext uri="{FF2B5EF4-FFF2-40B4-BE49-F238E27FC236}">
                <a16:creationId xmlns:a16="http://schemas.microsoft.com/office/drawing/2014/main" id="{65CD1D65-05FB-1041-9653-11BFFEA71800}"/>
              </a:ext>
            </a:extLst>
          </p:cNvPr>
          <p:cNvSpPr txBox="1"/>
          <p:nvPr/>
        </p:nvSpPr>
        <p:spPr>
          <a:xfrm>
            <a:off x="1908810" y="2503170"/>
            <a:ext cx="184731" cy="369332"/>
          </a:xfrm>
          <a:prstGeom prst="rect">
            <a:avLst/>
          </a:prstGeom>
          <a:noFill/>
        </p:spPr>
        <p:txBody>
          <a:bodyPr wrap="none" rtlCol="0">
            <a:spAutoFit/>
          </a:bodyPr>
          <a:lstStyle/>
          <a:p>
            <a:endParaRPr lang="de-DE" dirty="0"/>
          </a:p>
        </p:txBody>
      </p:sp>
    </p:spTree>
    <p:extLst>
      <p:ext uri="{BB962C8B-B14F-4D97-AF65-F5344CB8AC3E}">
        <p14:creationId xmlns:p14="http://schemas.microsoft.com/office/powerpoint/2010/main" val="25212673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500"/>
                                        <p:tgtEl>
                                          <p:spTgt spid="4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2"/>
                                        </p:tgtEl>
                                        <p:attrNameLst>
                                          <p:attrName>style.visibility</p:attrName>
                                        </p:attrNameLst>
                                      </p:cBhvr>
                                      <p:to>
                                        <p:strVal val="visible"/>
                                      </p:to>
                                    </p:set>
                                    <p:animEffect transition="in" filter="wipe(left)">
                                      <p:cBhvr>
                                        <p:cTn id="11" dur="500"/>
                                        <p:tgtEl>
                                          <p:spTgt spid="4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3">
                                            <p:txEl>
                                              <p:pRg st="0" end="0"/>
                                            </p:txEl>
                                          </p:spTgt>
                                        </p:tgtEl>
                                        <p:attrNameLst>
                                          <p:attrName>style.visibility</p:attrName>
                                        </p:attrNameLst>
                                      </p:cBhvr>
                                      <p:to>
                                        <p:strVal val="visible"/>
                                      </p:to>
                                    </p:set>
                                    <p:animEffect transition="in" filter="wipe(left)">
                                      <p:cBhvr>
                                        <p:cTn id="15" dur="500"/>
                                        <p:tgtEl>
                                          <p:spTgt spid="43">
                                            <p:txEl>
                                              <p:pRg st="0" end="0"/>
                                            </p:txEl>
                                          </p:spTgt>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anim calcmode="lin" valueType="num">
                                      <p:cBhvr>
                                        <p:cTn id="20" dur="500" fill="hold"/>
                                        <p:tgtEl>
                                          <p:spTgt spid="39"/>
                                        </p:tgtEl>
                                        <p:attrNameLst>
                                          <p:attrName>ppt_x</p:attrName>
                                        </p:attrNameLst>
                                      </p:cBhvr>
                                      <p:tavLst>
                                        <p:tav tm="0">
                                          <p:val>
                                            <p:strVal val="#ppt_x"/>
                                          </p:val>
                                        </p:tav>
                                        <p:tav tm="100000">
                                          <p:val>
                                            <p:strVal val="#ppt_x"/>
                                          </p:val>
                                        </p:tav>
                                      </p:tavLst>
                                    </p:anim>
                                    <p:anim calcmode="lin" valueType="num">
                                      <p:cBhvr>
                                        <p:cTn id="21" dur="500" fill="hold"/>
                                        <p:tgtEl>
                                          <p:spTgt spid="39"/>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47"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1000"/>
                                        <p:tgtEl>
                                          <p:spTgt spid="4"/>
                                        </p:tgtEl>
                                      </p:cBhvr>
                                    </p:animEffect>
                                    <p:anim calcmode="lin" valueType="num">
                                      <p:cBhvr>
                                        <p:cTn id="26" dur="1000" fill="hold"/>
                                        <p:tgtEl>
                                          <p:spTgt spid="4"/>
                                        </p:tgtEl>
                                        <p:attrNameLst>
                                          <p:attrName>ppt_x</p:attrName>
                                        </p:attrNameLst>
                                      </p:cBhvr>
                                      <p:tavLst>
                                        <p:tav tm="0">
                                          <p:val>
                                            <p:strVal val="#ppt_x"/>
                                          </p:val>
                                        </p:tav>
                                        <p:tav tm="100000">
                                          <p:val>
                                            <p:strVal val="#ppt_x"/>
                                          </p:val>
                                        </p:tav>
                                      </p:tavLst>
                                    </p:anim>
                                    <p:anim calcmode="lin" valueType="num">
                                      <p:cBhvr>
                                        <p:cTn id="27" dur="1000" fill="hold"/>
                                        <p:tgtEl>
                                          <p:spTgt spid="4"/>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wipe(down)">
                                      <p:cBhvr>
                                        <p:cTn id="31" dur="500"/>
                                        <p:tgtEl>
                                          <p:spTgt spid="25"/>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wipe(down)">
                                      <p:cBhvr>
                                        <p:cTn id="35" dur="500"/>
                                        <p:tgtEl>
                                          <p:spTgt spid="32"/>
                                        </p:tgtEl>
                                      </p:cBhvr>
                                    </p:animEffect>
                                  </p:childTnLst>
                                </p:cTn>
                              </p:par>
                            </p:childTnLst>
                          </p:cTn>
                        </p:par>
                        <p:par>
                          <p:cTn id="36" fill="hold">
                            <p:stCondLst>
                              <p:cond delay="4000"/>
                            </p:stCondLst>
                            <p:childTnLst>
                              <p:par>
                                <p:cTn id="37" presetID="14" presetClass="entr" presetSubtype="10" fill="hold" grpId="0" nodeType="afterEffect">
                                  <p:stCondLst>
                                    <p:cond delay="0"/>
                                  </p:stCondLst>
                                  <p:childTnLst>
                                    <p:set>
                                      <p:cBhvr>
                                        <p:cTn id="38" dur="1" fill="hold">
                                          <p:stCondLst>
                                            <p:cond delay="0"/>
                                          </p:stCondLst>
                                        </p:cTn>
                                        <p:tgtEl>
                                          <p:spTgt spid="27"/>
                                        </p:tgtEl>
                                        <p:attrNameLst>
                                          <p:attrName>style.visibility</p:attrName>
                                        </p:attrNameLst>
                                      </p:cBhvr>
                                      <p:to>
                                        <p:strVal val="visible"/>
                                      </p:to>
                                    </p:set>
                                    <p:animEffect transition="in" filter="randombar(horizontal)">
                                      <p:cBhvr>
                                        <p:cTn id="39" dur="500"/>
                                        <p:tgtEl>
                                          <p:spTgt spid="27"/>
                                        </p:tgtEl>
                                      </p:cBhvr>
                                    </p:animEffect>
                                  </p:childTnLst>
                                </p:cTn>
                              </p:par>
                            </p:childTnLst>
                          </p:cTn>
                        </p:par>
                        <p:par>
                          <p:cTn id="40" fill="hold">
                            <p:stCondLst>
                              <p:cond delay="4500"/>
                            </p:stCondLst>
                            <p:childTnLst>
                              <p:par>
                                <p:cTn id="41" presetID="14" presetClass="entr" presetSubtype="10"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randombar(horizontal)">
                                      <p:cBhvr>
                                        <p:cTn id="43" dur="500"/>
                                        <p:tgtEl>
                                          <p:spTgt spid="26"/>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wipe(down)">
                                      <p:cBhvr>
                                        <p:cTn id="47" dur="500"/>
                                        <p:tgtEl>
                                          <p:spTgt spid="35"/>
                                        </p:tgtEl>
                                      </p:cBhvr>
                                    </p:animEffect>
                                  </p:childTnLst>
                                </p:cTn>
                              </p:par>
                            </p:childTnLst>
                          </p:cTn>
                        </p:par>
                        <p:par>
                          <p:cTn id="48" fill="hold">
                            <p:stCondLst>
                              <p:cond delay="5500"/>
                            </p:stCondLst>
                            <p:childTnLst>
                              <p:par>
                                <p:cTn id="49" presetID="14" presetClass="entr" presetSubtype="1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randombar(horizontal)">
                                      <p:cBhvr>
                                        <p:cTn id="51" dur="500"/>
                                        <p:tgtEl>
                                          <p:spTgt spid="29"/>
                                        </p:tgtEl>
                                      </p:cBhvr>
                                    </p:animEffect>
                                  </p:childTnLst>
                                </p:cTn>
                              </p:par>
                            </p:childTnLst>
                          </p:cTn>
                        </p:par>
                        <p:par>
                          <p:cTn id="52" fill="hold">
                            <p:stCondLst>
                              <p:cond delay="6000"/>
                            </p:stCondLst>
                            <p:childTnLst>
                              <p:par>
                                <p:cTn id="53" presetID="14" presetClass="entr" presetSubtype="10"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randombar(horizontal)">
                                      <p:cBhvr>
                                        <p:cTn id="55" dur="500"/>
                                        <p:tgtEl>
                                          <p:spTgt spid="28"/>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ipe(down)">
                                      <p:cBhvr>
                                        <p:cTn id="59" dur="500"/>
                                        <p:tgtEl>
                                          <p:spTgt spid="38"/>
                                        </p:tgtEl>
                                      </p:cBhvr>
                                    </p:animEffect>
                                  </p:childTnLst>
                                </p:cTn>
                              </p:par>
                            </p:childTnLst>
                          </p:cTn>
                        </p:par>
                        <p:par>
                          <p:cTn id="60" fill="hold">
                            <p:stCondLst>
                              <p:cond delay="7000"/>
                            </p:stCondLst>
                            <p:childTnLst>
                              <p:par>
                                <p:cTn id="61" presetID="14" presetClass="entr" presetSubtype="1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randombar(horizontal)">
                                      <p:cBhvr>
                                        <p:cTn id="63" dur="500"/>
                                        <p:tgtEl>
                                          <p:spTgt spid="31"/>
                                        </p:tgtEl>
                                      </p:cBhvr>
                                    </p:animEffect>
                                  </p:childTnLst>
                                </p:cTn>
                              </p:par>
                            </p:childTnLst>
                          </p:cTn>
                        </p:par>
                        <p:par>
                          <p:cTn id="64" fill="hold">
                            <p:stCondLst>
                              <p:cond delay="7500"/>
                            </p:stCondLst>
                            <p:childTnLst>
                              <p:par>
                                <p:cTn id="65" presetID="14" presetClass="entr" presetSubtype="10"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Effect transition="in" filter="randombar(horizontal)">
                                      <p:cBhvr>
                                        <p:cTn id="6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build="p"/>
      <p:bldP spid="25" grpId="0"/>
      <p:bldP spid="26" grpId="0"/>
      <p:bldP spid="27" grpId="0"/>
      <p:bldP spid="28" grpId="0"/>
      <p:bldP spid="29" grpId="0"/>
      <p:bldP spid="30" grpId="0"/>
      <p:bldP spid="31" grpId="0"/>
      <p:bldP spid="48" grpId="0"/>
    </p:bldLst>
  </p:timing>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Our Professional Area </a:t>
            </a:r>
          </a:p>
        </p:txBody>
      </p:sp>
      <p:sp>
        <p:nvSpPr>
          <p:cNvPr id="3" name="Text Placeholder 2"/>
          <p:cNvSpPr>
            <a:spLocks noGrp="1"/>
          </p:cNvSpPr>
          <p:nvPr>
            <p:ph type="body" sz="quarter" idx="25"/>
          </p:nvPr>
        </p:nvSpPr>
        <p:spPr/>
        <p:txBody>
          <a:bodyPr/>
          <a:lstStyle/>
          <a:p>
            <a:pPr lvl="0"/>
            <a:r>
              <a:rPr lang="en-US" dirty="0"/>
              <a:t>This slide is perfect for long text descriptions</a:t>
            </a:r>
          </a:p>
        </p:txBody>
      </p:sp>
      <p:grpSp>
        <p:nvGrpSpPr>
          <p:cNvPr id="4" name="Group 3"/>
          <p:cNvGrpSpPr/>
          <p:nvPr/>
        </p:nvGrpSpPr>
        <p:grpSpPr>
          <a:xfrm>
            <a:off x="9538805" y="4225189"/>
            <a:ext cx="1753136" cy="1465346"/>
            <a:chOff x="7154105" y="3168890"/>
            <a:chExt cx="1314852" cy="1099009"/>
          </a:xfrm>
        </p:grpSpPr>
        <p:sp>
          <p:nvSpPr>
            <p:cNvPr id="5" name="TextBox 4"/>
            <p:cNvSpPr txBox="1"/>
            <p:nvPr/>
          </p:nvSpPr>
          <p:spPr>
            <a:xfrm>
              <a:off x="7154105" y="3386360"/>
              <a:ext cx="1314852" cy="881539"/>
            </a:xfrm>
            <a:prstGeom prst="rect">
              <a:avLst/>
            </a:prstGeom>
            <a:noFill/>
          </p:spPr>
          <p:txBody>
            <a:bodyPr wrap="square" lIns="0" tIns="0" rIns="0" bIns="0" rtlCol="0">
              <a:spAutoFit/>
            </a:bodyPr>
            <a:lstStyle/>
            <a:p>
              <a:pPr>
                <a:lnSpc>
                  <a:spcPct val="130000"/>
                </a:lnSpc>
                <a:spcBef>
                  <a:spcPct val="20000"/>
                </a:spcBef>
                <a:defRPr/>
              </a:pPr>
              <a:r>
                <a:rPr lang="en-US" sz="1200" dirty="0">
                  <a:solidFill>
                    <a:prstClr val="white">
                      <a:lumMod val="75000"/>
                    </a:prstClr>
                  </a:solidFill>
                  <a:latin typeface="Arial" panose="020B0604020202020204" pitchFamily="34" charset="0"/>
                </a:rPr>
                <a:t>There are many variations passages of lorem ipsum available  majority have suffered alteration .</a:t>
              </a:r>
            </a:p>
          </p:txBody>
        </p:sp>
        <p:sp>
          <p:nvSpPr>
            <p:cNvPr id="6" name="Rectangle 5"/>
            <p:cNvSpPr/>
            <p:nvPr/>
          </p:nvSpPr>
          <p:spPr>
            <a:xfrm>
              <a:off x="7159954" y="3168890"/>
              <a:ext cx="1057983" cy="186974"/>
            </a:xfrm>
            <a:prstGeom prst="rect">
              <a:avLst/>
            </a:prstGeom>
          </p:spPr>
          <p:txBody>
            <a:bodyPr wrap="none" lIns="0" tIns="0" rIns="0" bIns="0">
              <a:spAutoFit/>
            </a:bodyPr>
            <a:lstStyle/>
            <a:p>
              <a:pPr algn="r" defTabSz="609443">
                <a:lnSpc>
                  <a:spcPct val="90000"/>
                </a:lnSpc>
                <a:spcBef>
                  <a:spcPct val="20000"/>
                </a:spcBef>
              </a:pPr>
              <a:r>
                <a:rPr lang="en-US" dirty="0">
                  <a:solidFill>
                    <a:schemeClr val="accent5"/>
                  </a:solidFill>
                  <a:latin typeface="Roboto Condensed" panose="02000000000000000000" pitchFamily="2" charset="0"/>
                  <a:ea typeface="Segoe UI" panose="020B0502040204020203" pitchFamily="34" charset="0"/>
                  <a:cs typeface="Segoe UI Semilight" panose="020B0402040204020203" pitchFamily="34" charset="0"/>
                </a:rPr>
                <a:t>Get Your Target</a:t>
              </a:r>
            </a:p>
          </p:txBody>
        </p:sp>
      </p:grpSp>
      <p:grpSp>
        <p:nvGrpSpPr>
          <p:cNvPr id="7" name="Group 6"/>
          <p:cNvGrpSpPr/>
          <p:nvPr/>
        </p:nvGrpSpPr>
        <p:grpSpPr>
          <a:xfrm>
            <a:off x="886444" y="4225188"/>
            <a:ext cx="1753137" cy="1415634"/>
            <a:chOff x="664833" y="3168889"/>
            <a:chExt cx="1314853" cy="1061725"/>
          </a:xfrm>
        </p:grpSpPr>
        <p:sp>
          <p:nvSpPr>
            <p:cNvPr id="8" name="TextBox 7"/>
            <p:cNvSpPr txBox="1"/>
            <p:nvPr/>
          </p:nvSpPr>
          <p:spPr>
            <a:xfrm>
              <a:off x="664833" y="3349075"/>
              <a:ext cx="1314852" cy="881539"/>
            </a:xfrm>
            <a:prstGeom prst="rect">
              <a:avLst/>
            </a:prstGeom>
            <a:noFill/>
          </p:spPr>
          <p:txBody>
            <a:bodyPr wrap="square" lIns="0" tIns="0" rIns="0" bIns="0" rtlCol="0">
              <a:spAutoFit/>
            </a:bodyPr>
            <a:lstStyle/>
            <a:p>
              <a:pPr algn="r">
                <a:lnSpc>
                  <a:spcPct val="130000"/>
                </a:lnSpc>
                <a:spcBef>
                  <a:spcPct val="20000"/>
                </a:spcBef>
                <a:defRPr/>
              </a:pPr>
              <a:r>
                <a:rPr lang="en-US" sz="1200" dirty="0">
                  <a:solidFill>
                    <a:prstClr val="white">
                      <a:lumMod val="75000"/>
                    </a:prstClr>
                  </a:solidFill>
                  <a:latin typeface="Arial" panose="020B0604020202020204" pitchFamily="34" charset="0"/>
                </a:rPr>
                <a:t>There are many variations passages of lorem ipsum available  majority have suffered alteration .</a:t>
              </a:r>
            </a:p>
          </p:txBody>
        </p:sp>
        <p:sp>
          <p:nvSpPr>
            <p:cNvPr id="9" name="Rectangle 8"/>
            <p:cNvSpPr/>
            <p:nvPr/>
          </p:nvSpPr>
          <p:spPr>
            <a:xfrm>
              <a:off x="1115266" y="3168889"/>
              <a:ext cx="864420" cy="186974"/>
            </a:xfrm>
            <a:prstGeom prst="rect">
              <a:avLst/>
            </a:prstGeom>
          </p:spPr>
          <p:txBody>
            <a:bodyPr wrap="none" lIns="0" tIns="0" rIns="0" bIns="0">
              <a:spAutoFit/>
            </a:bodyPr>
            <a:lstStyle/>
            <a:p>
              <a:pPr algn="r" defTabSz="609443">
                <a:lnSpc>
                  <a:spcPct val="90000"/>
                </a:lnSpc>
                <a:spcBef>
                  <a:spcPct val="20000"/>
                </a:spcBef>
              </a:pPr>
              <a:r>
                <a:rPr lang="en-US" dirty="0">
                  <a:solidFill>
                    <a:schemeClr val="accent4"/>
                  </a:solidFill>
                  <a:latin typeface="Roboto Condensed" panose="02000000000000000000" pitchFamily="2" charset="0"/>
                  <a:ea typeface="Segoe UI" panose="020B0502040204020203" pitchFamily="34" charset="0"/>
                  <a:cs typeface="Segoe UI Semilight" panose="020B0402040204020203" pitchFamily="34" charset="0"/>
                </a:rPr>
                <a:t>Construction</a:t>
              </a:r>
            </a:p>
          </p:txBody>
        </p:sp>
      </p:grpSp>
      <p:grpSp>
        <p:nvGrpSpPr>
          <p:cNvPr id="10" name="Group 9"/>
          <p:cNvGrpSpPr/>
          <p:nvPr/>
        </p:nvGrpSpPr>
        <p:grpSpPr>
          <a:xfrm>
            <a:off x="9565899" y="1773747"/>
            <a:ext cx="1753136" cy="1445340"/>
            <a:chOff x="7174425" y="1330310"/>
            <a:chExt cx="1314852" cy="1084005"/>
          </a:xfrm>
        </p:grpSpPr>
        <p:sp>
          <p:nvSpPr>
            <p:cNvPr id="11" name="TextBox 10"/>
            <p:cNvSpPr txBox="1"/>
            <p:nvPr/>
          </p:nvSpPr>
          <p:spPr>
            <a:xfrm>
              <a:off x="7174425" y="1532776"/>
              <a:ext cx="1314852" cy="881539"/>
            </a:xfrm>
            <a:prstGeom prst="rect">
              <a:avLst/>
            </a:prstGeom>
            <a:noFill/>
          </p:spPr>
          <p:txBody>
            <a:bodyPr wrap="square" lIns="0" tIns="0" rIns="0" bIns="0" rtlCol="0">
              <a:spAutoFit/>
            </a:bodyPr>
            <a:lstStyle/>
            <a:p>
              <a:pPr>
                <a:lnSpc>
                  <a:spcPct val="130000"/>
                </a:lnSpc>
                <a:spcBef>
                  <a:spcPct val="20000"/>
                </a:spcBef>
                <a:defRPr/>
              </a:pPr>
              <a:r>
                <a:rPr lang="en-US" sz="1200" dirty="0">
                  <a:solidFill>
                    <a:prstClr val="white">
                      <a:lumMod val="75000"/>
                    </a:prstClr>
                  </a:solidFill>
                  <a:latin typeface="Arial" panose="020B0604020202020204" pitchFamily="34" charset="0"/>
                </a:rPr>
                <a:t>There are many variations passages of lorem ipsum available  majority have suffered alteration .</a:t>
              </a:r>
            </a:p>
          </p:txBody>
        </p:sp>
        <p:sp>
          <p:nvSpPr>
            <p:cNvPr id="12" name="Rectangle 11"/>
            <p:cNvSpPr/>
            <p:nvPr/>
          </p:nvSpPr>
          <p:spPr>
            <a:xfrm>
              <a:off x="7174425" y="1330310"/>
              <a:ext cx="1057983" cy="186974"/>
            </a:xfrm>
            <a:prstGeom prst="rect">
              <a:avLst/>
            </a:prstGeom>
          </p:spPr>
          <p:txBody>
            <a:bodyPr wrap="none" lIns="0" tIns="0" rIns="0" bIns="0">
              <a:spAutoFit/>
            </a:bodyPr>
            <a:lstStyle/>
            <a:p>
              <a:pPr algn="r" defTabSz="609443">
                <a:lnSpc>
                  <a:spcPct val="90000"/>
                </a:lnSpc>
                <a:spcBef>
                  <a:spcPct val="20000"/>
                </a:spcBef>
              </a:pPr>
              <a:r>
                <a:rPr lang="en-US" dirty="0">
                  <a:solidFill>
                    <a:schemeClr val="accent1"/>
                  </a:solidFill>
                  <a:latin typeface="Roboto Condensed" panose="02000000000000000000" pitchFamily="2" charset="0"/>
                  <a:ea typeface="Segoe UI" panose="020B0502040204020203" pitchFamily="34" charset="0"/>
                  <a:cs typeface="Segoe UI Semilight" panose="020B0402040204020203" pitchFamily="34" charset="0"/>
                </a:rPr>
                <a:t>Get Your Target</a:t>
              </a:r>
            </a:p>
          </p:txBody>
        </p:sp>
      </p:grpSp>
      <p:grpSp>
        <p:nvGrpSpPr>
          <p:cNvPr id="13" name="Group 12"/>
          <p:cNvGrpSpPr/>
          <p:nvPr/>
        </p:nvGrpSpPr>
        <p:grpSpPr>
          <a:xfrm>
            <a:off x="886444" y="1818002"/>
            <a:ext cx="1753137" cy="1440575"/>
            <a:chOff x="664833" y="1363501"/>
            <a:chExt cx="1314853" cy="1080431"/>
          </a:xfrm>
        </p:grpSpPr>
        <p:sp>
          <p:nvSpPr>
            <p:cNvPr id="14" name="TextBox 13"/>
            <p:cNvSpPr txBox="1"/>
            <p:nvPr/>
          </p:nvSpPr>
          <p:spPr>
            <a:xfrm>
              <a:off x="664833" y="1543685"/>
              <a:ext cx="1314852" cy="900247"/>
            </a:xfrm>
            <a:prstGeom prst="rect">
              <a:avLst/>
            </a:prstGeom>
            <a:noFill/>
          </p:spPr>
          <p:txBody>
            <a:bodyPr wrap="square" lIns="0" tIns="0" rIns="0" bIns="0" rtlCol="0">
              <a:spAutoFit/>
            </a:bodyPr>
            <a:lstStyle/>
            <a:p>
              <a:pPr algn="r">
                <a:lnSpc>
                  <a:spcPct val="130000"/>
                </a:lnSpc>
                <a:defRPr/>
              </a:pPr>
              <a:r>
                <a:rPr lang="en-US" sz="1200" dirty="0">
                  <a:solidFill>
                    <a:prstClr val="white">
                      <a:lumMod val="75000"/>
                    </a:prstClr>
                  </a:solidFill>
                  <a:latin typeface="Arial" panose="020B0604020202020204" pitchFamily="34" charset="0"/>
                </a:rPr>
                <a:t>There are many variations passages of lorem ipsum available  majority have suffered alteration .</a:t>
              </a:r>
            </a:p>
          </p:txBody>
        </p:sp>
        <p:sp>
          <p:nvSpPr>
            <p:cNvPr id="15" name="Rectangle 14"/>
            <p:cNvSpPr/>
            <p:nvPr/>
          </p:nvSpPr>
          <p:spPr>
            <a:xfrm>
              <a:off x="1329267" y="1363501"/>
              <a:ext cx="650419" cy="186974"/>
            </a:xfrm>
            <a:prstGeom prst="rect">
              <a:avLst/>
            </a:prstGeom>
          </p:spPr>
          <p:txBody>
            <a:bodyPr wrap="none" lIns="0" tIns="0" rIns="0" bIns="0">
              <a:spAutoFit/>
            </a:bodyPr>
            <a:lstStyle/>
            <a:p>
              <a:pPr algn="r" defTabSz="609443">
                <a:lnSpc>
                  <a:spcPct val="90000"/>
                </a:lnSpc>
                <a:spcBef>
                  <a:spcPct val="20000"/>
                </a:spcBef>
              </a:pPr>
              <a:r>
                <a:rPr lang="en-US"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Just start</a:t>
              </a:r>
            </a:p>
          </p:txBody>
        </p:sp>
      </p:grpSp>
      <p:grpSp>
        <p:nvGrpSpPr>
          <p:cNvPr id="16" name="Group 15"/>
          <p:cNvGrpSpPr/>
          <p:nvPr/>
        </p:nvGrpSpPr>
        <p:grpSpPr>
          <a:xfrm>
            <a:off x="5886055" y="2646544"/>
            <a:ext cx="3531782" cy="2704232"/>
            <a:chOff x="5886055" y="2646544"/>
            <a:chExt cx="3531782" cy="2704232"/>
          </a:xfrm>
        </p:grpSpPr>
        <p:sp>
          <p:nvSpPr>
            <p:cNvPr id="17" name="Oval 16"/>
            <p:cNvSpPr>
              <a:spLocks noChangeAspect="1"/>
            </p:cNvSpPr>
            <p:nvPr/>
          </p:nvSpPr>
          <p:spPr>
            <a:xfrm>
              <a:off x="5886055" y="2646544"/>
              <a:ext cx="1935595" cy="19355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67" b="1" dirty="0">
                <a:solidFill>
                  <a:schemeClr val="bg1"/>
                </a:solidFill>
                <a:latin typeface="+mj-lt"/>
              </a:endParaRPr>
            </a:p>
          </p:txBody>
        </p:sp>
        <p:cxnSp>
          <p:nvCxnSpPr>
            <p:cNvPr id="18" name="Elbow Connector 45"/>
            <p:cNvCxnSpPr/>
            <p:nvPr/>
          </p:nvCxnSpPr>
          <p:spPr>
            <a:xfrm rot="5400000" flipV="1">
              <a:off x="7730819" y="3663758"/>
              <a:ext cx="752277" cy="2621759"/>
            </a:xfrm>
            <a:prstGeom prst="bentConnector2">
              <a:avLst/>
            </a:prstGeom>
            <a:ln w="19050">
              <a:solidFill>
                <a:schemeClr val="accent5"/>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19" name="Freeform 119"/>
            <p:cNvSpPr>
              <a:spLocks noChangeArrowheads="1"/>
            </p:cNvSpPr>
            <p:nvPr/>
          </p:nvSpPr>
          <p:spPr bwMode="auto">
            <a:xfrm>
              <a:off x="6515195" y="3315977"/>
              <a:ext cx="677313" cy="605385"/>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20" name="Group 19"/>
          <p:cNvGrpSpPr/>
          <p:nvPr/>
        </p:nvGrpSpPr>
        <p:grpSpPr>
          <a:xfrm>
            <a:off x="2716389" y="1898398"/>
            <a:ext cx="2073853" cy="2683741"/>
            <a:chOff x="2716389" y="1898398"/>
            <a:chExt cx="2073853" cy="2683741"/>
          </a:xfrm>
        </p:grpSpPr>
        <p:sp>
          <p:nvSpPr>
            <p:cNvPr id="21" name="Oval 20"/>
            <p:cNvSpPr>
              <a:spLocks noChangeAspect="1"/>
            </p:cNvSpPr>
            <p:nvPr/>
          </p:nvSpPr>
          <p:spPr>
            <a:xfrm>
              <a:off x="2854647" y="2646544"/>
              <a:ext cx="1935595" cy="193559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cxnSp>
          <p:nvCxnSpPr>
            <p:cNvPr id="22" name="Elbow Connector 21"/>
            <p:cNvCxnSpPr/>
            <p:nvPr/>
          </p:nvCxnSpPr>
          <p:spPr>
            <a:xfrm flipH="1" flipV="1">
              <a:off x="2716389" y="1898398"/>
              <a:ext cx="1088824" cy="749961"/>
            </a:xfrm>
            <a:prstGeom prst="bentConnector3">
              <a:avLst>
                <a:gd name="adj1" fmla="val -2255"/>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23" name="Freeform 123"/>
            <p:cNvSpPr>
              <a:spLocks noChangeArrowheads="1"/>
            </p:cNvSpPr>
            <p:nvPr/>
          </p:nvSpPr>
          <p:spPr bwMode="auto">
            <a:xfrm>
              <a:off x="3479780" y="3319068"/>
              <a:ext cx="587791" cy="599203"/>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24" name="Group 23"/>
          <p:cNvGrpSpPr/>
          <p:nvPr/>
        </p:nvGrpSpPr>
        <p:grpSpPr>
          <a:xfrm>
            <a:off x="2716390" y="2646544"/>
            <a:ext cx="3589556" cy="2687873"/>
            <a:chOff x="2716390" y="2646544"/>
            <a:chExt cx="3589556" cy="2687873"/>
          </a:xfrm>
        </p:grpSpPr>
        <p:sp>
          <p:nvSpPr>
            <p:cNvPr id="25" name="Oval 24"/>
            <p:cNvSpPr>
              <a:spLocks noChangeAspect="1"/>
            </p:cNvSpPr>
            <p:nvPr/>
          </p:nvSpPr>
          <p:spPr>
            <a:xfrm>
              <a:off x="4370351" y="2646544"/>
              <a:ext cx="1935595" cy="193559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67" b="1" dirty="0">
                <a:solidFill>
                  <a:schemeClr val="bg1"/>
                </a:solidFill>
                <a:latin typeface="+mj-lt"/>
              </a:endParaRPr>
            </a:p>
          </p:txBody>
        </p:sp>
        <p:cxnSp>
          <p:nvCxnSpPr>
            <p:cNvPr id="26" name="Elbow Connector 25"/>
            <p:cNvCxnSpPr>
              <a:stCxn id="25" idx="4"/>
            </p:cNvCxnSpPr>
            <p:nvPr/>
          </p:nvCxnSpPr>
          <p:spPr>
            <a:xfrm rot="5400000">
              <a:off x="3651131" y="3647399"/>
              <a:ext cx="752277" cy="2621759"/>
            </a:xfrm>
            <a:prstGeom prst="bentConnector2">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27" name="Freeform 111"/>
            <p:cNvSpPr>
              <a:spLocks noChangeArrowheads="1"/>
            </p:cNvSpPr>
            <p:nvPr/>
          </p:nvSpPr>
          <p:spPr bwMode="auto">
            <a:xfrm>
              <a:off x="5107698" y="3319068"/>
              <a:ext cx="466728" cy="570441"/>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28" name="Group 27"/>
          <p:cNvGrpSpPr/>
          <p:nvPr/>
        </p:nvGrpSpPr>
        <p:grpSpPr>
          <a:xfrm>
            <a:off x="7401759" y="1875776"/>
            <a:ext cx="2016077" cy="2706363"/>
            <a:chOff x="7401759" y="1875776"/>
            <a:chExt cx="2016077" cy="2706363"/>
          </a:xfrm>
        </p:grpSpPr>
        <p:sp>
          <p:nvSpPr>
            <p:cNvPr id="29" name="Oval 28"/>
            <p:cNvSpPr>
              <a:spLocks noChangeAspect="1"/>
            </p:cNvSpPr>
            <p:nvPr/>
          </p:nvSpPr>
          <p:spPr>
            <a:xfrm>
              <a:off x="7401759" y="2646544"/>
              <a:ext cx="1935595" cy="19355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67" b="1" dirty="0">
                <a:solidFill>
                  <a:schemeClr val="bg1"/>
                </a:solidFill>
                <a:latin typeface="+mj-lt"/>
              </a:endParaRPr>
            </a:p>
          </p:txBody>
        </p:sp>
        <p:cxnSp>
          <p:nvCxnSpPr>
            <p:cNvPr id="30" name="Elbow Connector 29"/>
            <p:cNvCxnSpPr/>
            <p:nvPr/>
          </p:nvCxnSpPr>
          <p:spPr>
            <a:xfrm flipV="1">
              <a:off x="8329012" y="1875776"/>
              <a:ext cx="1088824" cy="74996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1" name="Freeform 79"/>
            <p:cNvSpPr>
              <a:spLocks noChangeArrowheads="1"/>
            </p:cNvSpPr>
            <p:nvPr/>
          </p:nvSpPr>
          <p:spPr bwMode="auto">
            <a:xfrm>
              <a:off x="8030899" y="3274049"/>
              <a:ext cx="676138" cy="676138"/>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32" name="TextBox 31"/>
          <p:cNvSpPr txBox="1"/>
          <p:nvPr/>
        </p:nvSpPr>
        <p:spPr>
          <a:xfrm>
            <a:off x="402703" y="499045"/>
            <a:ext cx="3402509"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322103556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500"/>
                                        <p:tgtEl>
                                          <p:spTgt spid="20"/>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up)">
                                      <p:cBhvr>
                                        <p:cTn id="23" dur="500"/>
                                        <p:tgtEl>
                                          <p:spTgt spid="13"/>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up)">
                                      <p:cBhvr>
                                        <p:cTn id="27" dur="500"/>
                                        <p:tgtEl>
                                          <p:spTgt spid="24"/>
                                        </p:tgtEl>
                                      </p:cBhvr>
                                    </p:animEffect>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wipe(up)">
                                      <p:cBhvr>
                                        <p:cTn id="31" dur="500"/>
                                        <p:tgtEl>
                                          <p:spTgt spid="7"/>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500"/>
                                        <p:tgtEl>
                                          <p:spTgt spid="16"/>
                                        </p:tgtEl>
                                      </p:cBhvr>
                                    </p:animEffect>
                                  </p:childTnLst>
                                </p:cTn>
                              </p:par>
                            </p:childTnLst>
                          </p:cTn>
                        </p:par>
                        <p:par>
                          <p:cTn id="36" fill="hold">
                            <p:stCondLst>
                              <p:cond delay="4000"/>
                            </p:stCondLst>
                            <p:childTnLst>
                              <p:par>
                                <p:cTn id="37" presetID="22" presetClass="entr" presetSubtype="1"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wipe(down)">
                                      <p:cBhvr>
                                        <p:cTn id="43" dur="500"/>
                                        <p:tgtEl>
                                          <p:spTgt spid="28"/>
                                        </p:tgtEl>
                                      </p:cBhvr>
                                    </p:animEffect>
                                  </p:childTnLst>
                                </p:cTn>
                              </p:par>
                            </p:childTnLst>
                          </p:cTn>
                        </p:par>
                        <p:par>
                          <p:cTn id="44" fill="hold">
                            <p:stCondLst>
                              <p:cond delay="5000"/>
                            </p:stCondLst>
                            <p:childTnLst>
                              <p:par>
                                <p:cTn id="45" presetID="22" presetClass="entr" presetSubtype="1"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wipe(up)">
                                      <p:cBhvr>
                                        <p:cTn id="4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32" grpId="0"/>
    </p:bldLst>
  </p:timing>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Hexagon </a:t>
            </a:r>
            <a:r>
              <a:rPr lang="en-US" dirty="0" err="1"/>
              <a:t>Infographics</a:t>
            </a:r>
            <a:endParaRPr lang="en-US" dirty="0"/>
          </a:p>
        </p:txBody>
      </p:sp>
      <p:sp>
        <p:nvSpPr>
          <p:cNvPr id="3" name="Text Placeholder 2"/>
          <p:cNvSpPr>
            <a:spLocks noGrp="1"/>
          </p:cNvSpPr>
          <p:nvPr>
            <p:ph type="body" sz="quarter" idx="25"/>
          </p:nvPr>
        </p:nvSpPr>
        <p:spPr/>
        <p:txBody>
          <a:bodyPr/>
          <a:lstStyle/>
          <a:p>
            <a:pPr lvl="0"/>
            <a:r>
              <a:rPr lang="en-US" dirty="0"/>
              <a:t>This slide is perfect for long text descriptions</a:t>
            </a:r>
          </a:p>
        </p:txBody>
      </p:sp>
      <p:grpSp>
        <p:nvGrpSpPr>
          <p:cNvPr id="4" name="Group 3"/>
          <p:cNvGrpSpPr/>
          <p:nvPr/>
        </p:nvGrpSpPr>
        <p:grpSpPr>
          <a:xfrm>
            <a:off x="303212" y="1987135"/>
            <a:ext cx="3638551" cy="3605212"/>
            <a:chOff x="303212" y="1874841"/>
            <a:chExt cx="3638551" cy="3605212"/>
          </a:xfrm>
        </p:grpSpPr>
        <p:sp>
          <p:nvSpPr>
            <p:cNvPr id="5" name="Freeform 495"/>
            <p:cNvSpPr>
              <a:spLocks/>
            </p:cNvSpPr>
            <p:nvPr/>
          </p:nvSpPr>
          <p:spPr bwMode="auto">
            <a:xfrm>
              <a:off x="303212" y="2776541"/>
              <a:ext cx="2079625" cy="1801812"/>
            </a:xfrm>
            <a:custGeom>
              <a:avLst/>
              <a:gdLst>
                <a:gd name="T0" fmla="*/ 983 w 1310"/>
                <a:gd name="T1" fmla="*/ 0 h 1135"/>
                <a:gd name="T2" fmla="*/ 328 w 1310"/>
                <a:gd name="T3" fmla="*/ 0 h 1135"/>
                <a:gd name="T4" fmla="*/ 0 w 1310"/>
                <a:gd name="T5" fmla="*/ 567 h 1135"/>
                <a:gd name="T6" fmla="*/ 328 w 1310"/>
                <a:gd name="T7" fmla="*/ 1135 h 1135"/>
                <a:gd name="T8" fmla="*/ 983 w 1310"/>
                <a:gd name="T9" fmla="*/ 1135 h 1135"/>
                <a:gd name="T10" fmla="*/ 1310 w 1310"/>
                <a:gd name="T11" fmla="*/ 567 h 1135"/>
                <a:gd name="T12" fmla="*/ 983 w 1310"/>
                <a:gd name="T13" fmla="*/ 0 h 1135"/>
              </a:gdLst>
              <a:ahLst/>
              <a:cxnLst>
                <a:cxn ang="0">
                  <a:pos x="T0" y="T1"/>
                </a:cxn>
                <a:cxn ang="0">
                  <a:pos x="T2" y="T3"/>
                </a:cxn>
                <a:cxn ang="0">
                  <a:pos x="T4" y="T5"/>
                </a:cxn>
                <a:cxn ang="0">
                  <a:pos x="T6" y="T7"/>
                </a:cxn>
                <a:cxn ang="0">
                  <a:pos x="T8" y="T9"/>
                </a:cxn>
                <a:cxn ang="0">
                  <a:pos x="T10" y="T11"/>
                </a:cxn>
                <a:cxn ang="0">
                  <a:pos x="T12" y="T13"/>
                </a:cxn>
              </a:cxnLst>
              <a:rect l="0" t="0" r="r" b="b"/>
              <a:pathLst>
                <a:path w="1310" h="1135">
                  <a:moveTo>
                    <a:pt x="983" y="0"/>
                  </a:moveTo>
                  <a:lnTo>
                    <a:pt x="328" y="0"/>
                  </a:lnTo>
                  <a:lnTo>
                    <a:pt x="0" y="567"/>
                  </a:lnTo>
                  <a:lnTo>
                    <a:pt x="328" y="1135"/>
                  </a:lnTo>
                  <a:lnTo>
                    <a:pt x="983" y="1135"/>
                  </a:lnTo>
                  <a:lnTo>
                    <a:pt x="1310" y="567"/>
                  </a:lnTo>
                  <a:lnTo>
                    <a:pt x="9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496"/>
            <p:cNvSpPr>
              <a:spLocks/>
            </p:cNvSpPr>
            <p:nvPr/>
          </p:nvSpPr>
          <p:spPr bwMode="auto">
            <a:xfrm>
              <a:off x="1862138" y="3676653"/>
              <a:ext cx="2079625" cy="1803400"/>
            </a:xfrm>
            <a:custGeom>
              <a:avLst/>
              <a:gdLst>
                <a:gd name="T0" fmla="*/ 983 w 1310"/>
                <a:gd name="T1" fmla="*/ 0 h 1136"/>
                <a:gd name="T2" fmla="*/ 328 w 1310"/>
                <a:gd name="T3" fmla="*/ 0 h 1136"/>
                <a:gd name="T4" fmla="*/ 0 w 1310"/>
                <a:gd name="T5" fmla="*/ 568 h 1136"/>
                <a:gd name="T6" fmla="*/ 328 w 1310"/>
                <a:gd name="T7" fmla="*/ 1136 h 1136"/>
                <a:gd name="T8" fmla="*/ 983 w 1310"/>
                <a:gd name="T9" fmla="*/ 1136 h 1136"/>
                <a:gd name="T10" fmla="*/ 1310 w 1310"/>
                <a:gd name="T11" fmla="*/ 568 h 1136"/>
                <a:gd name="T12" fmla="*/ 983 w 1310"/>
                <a:gd name="T13" fmla="*/ 0 h 1136"/>
              </a:gdLst>
              <a:ahLst/>
              <a:cxnLst>
                <a:cxn ang="0">
                  <a:pos x="T0" y="T1"/>
                </a:cxn>
                <a:cxn ang="0">
                  <a:pos x="T2" y="T3"/>
                </a:cxn>
                <a:cxn ang="0">
                  <a:pos x="T4" y="T5"/>
                </a:cxn>
                <a:cxn ang="0">
                  <a:pos x="T6" y="T7"/>
                </a:cxn>
                <a:cxn ang="0">
                  <a:pos x="T8" y="T9"/>
                </a:cxn>
                <a:cxn ang="0">
                  <a:pos x="T10" y="T11"/>
                </a:cxn>
                <a:cxn ang="0">
                  <a:pos x="T12" y="T13"/>
                </a:cxn>
              </a:cxnLst>
              <a:rect l="0" t="0" r="r" b="b"/>
              <a:pathLst>
                <a:path w="1310" h="1136">
                  <a:moveTo>
                    <a:pt x="983" y="0"/>
                  </a:moveTo>
                  <a:lnTo>
                    <a:pt x="328" y="0"/>
                  </a:lnTo>
                  <a:lnTo>
                    <a:pt x="0" y="568"/>
                  </a:lnTo>
                  <a:lnTo>
                    <a:pt x="328" y="1136"/>
                  </a:lnTo>
                  <a:lnTo>
                    <a:pt x="983" y="1136"/>
                  </a:lnTo>
                  <a:lnTo>
                    <a:pt x="1310" y="568"/>
                  </a:lnTo>
                  <a:lnTo>
                    <a:pt x="9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497"/>
            <p:cNvSpPr>
              <a:spLocks/>
            </p:cNvSpPr>
            <p:nvPr/>
          </p:nvSpPr>
          <p:spPr bwMode="auto">
            <a:xfrm>
              <a:off x="1862138" y="1874841"/>
              <a:ext cx="2079625" cy="1801812"/>
            </a:xfrm>
            <a:custGeom>
              <a:avLst/>
              <a:gdLst>
                <a:gd name="T0" fmla="*/ 983 w 1310"/>
                <a:gd name="T1" fmla="*/ 0 h 1135"/>
                <a:gd name="T2" fmla="*/ 328 w 1310"/>
                <a:gd name="T3" fmla="*/ 0 h 1135"/>
                <a:gd name="T4" fmla="*/ 0 w 1310"/>
                <a:gd name="T5" fmla="*/ 568 h 1135"/>
                <a:gd name="T6" fmla="*/ 328 w 1310"/>
                <a:gd name="T7" fmla="*/ 1135 h 1135"/>
                <a:gd name="T8" fmla="*/ 983 w 1310"/>
                <a:gd name="T9" fmla="*/ 1135 h 1135"/>
                <a:gd name="T10" fmla="*/ 1310 w 1310"/>
                <a:gd name="T11" fmla="*/ 568 h 1135"/>
                <a:gd name="T12" fmla="*/ 983 w 1310"/>
                <a:gd name="T13" fmla="*/ 0 h 1135"/>
              </a:gdLst>
              <a:ahLst/>
              <a:cxnLst>
                <a:cxn ang="0">
                  <a:pos x="T0" y="T1"/>
                </a:cxn>
                <a:cxn ang="0">
                  <a:pos x="T2" y="T3"/>
                </a:cxn>
                <a:cxn ang="0">
                  <a:pos x="T4" y="T5"/>
                </a:cxn>
                <a:cxn ang="0">
                  <a:pos x="T6" y="T7"/>
                </a:cxn>
                <a:cxn ang="0">
                  <a:pos x="T8" y="T9"/>
                </a:cxn>
                <a:cxn ang="0">
                  <a:pos x="T10" y="T11"/>
                </a:cxn>
                <a:cxn ang="0">
                  <a:pos x="T12" y="T13"/>
                </a:cxn>
              </a:cxnLst>
              <a:rect l="0" t="0" r="r" b="b"/>
              <a:pathLst>
                <a:path w="1310" h="1135">
                  <a:moveTo>
                    <a:pt x="983" y="0"/>
                  </a:moveTo>
                  <a:lnTo>
                    <a:pt x="328" y="0"/>
                  </a:lnTo>
                  <a:lnTo>
                    <a:pt x="0" y="568"/>
                  </a:lnTo>
                  <a:lnTo>
                    <a:pt x="328" y="1135"/>
                  </a:lnTo>
                  <a:lnTo>
                    <a:pt x="983" y="1135"/>
                  </a:lnTo>
                  <a:lnTo>
                    <a:pt x="1310" y="568"/>
                  </a:lnTo>
                  <a:lnTo>
                    <a:pt x="9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498"/>
            <p:cNvSpPr>
              <a:spLocks/>
            </p:cNvSpPr>
            <p:nvPr/>
          </p:nvSpPr>
          <p:spPr bwMode="auto">
            <a:xfrm>
              <a:off x="473075" y="2924178"/>
              <a:ext cx="1739900" cy="1506537"/>
            </a:xfrm>
            <a:custGeom>
              <a:avLst/>
              <a:gdLst>
                <a:gd name="T0" fmla="*/ 274 w 1096"/>
                <a:gd name="T1" fmla="*/ 949 h 949"/>
                <a:gd name="T2" fmla="*/ 0 w 1096"/>
                <a:gd name="T3" fmla="*/ 474 h 949"/>
                <a:gd name="T4" fmla="*/ 274 w 1096"/>
                <a:gd name="T5" fmla="*/ 0 h 949"/>
                <a:gd name="T6" fmla="*/ 823 w 1096"/>
                <a:gd name="T7" fmla="*/ 0 h 949"/>
                <a:gd name="T8" fmla="*/ 1096 w 1096"/>
                <a:gd name="T9" fmla="*/ 474 h 949"/>
                <a:gd name="T10" fmla="*/ 823 w 1096"/>
                <a:gd name="T11" fmla="*/ 949 h 949"/>
                <a:gd name="T12" fmla="*/ 274 w 1096"/>
                <a:gd name="T13" fmla="*/ 949 h 949"/>
              </a:gdLst>
              <a:ahLst/>
              <a:cxnLst>
                <a:cxn ang="0">
                  <a:pos x="T0" y="T1"/>
                </a:cxn>
                <a:cxn ang="0">
                  <a:pos x="T2" y="T3"/>
                </a:cxn>
                <a:cxn ang="0">
                  <a:pos x="T4" y="T5"/>
                </a:cxn>
                <a:cxn ang="0">
                  <a:pos x="T6" y="T7"/>
                </a:cxn>
                <a:cxn ang="0">
                  <a:pos x="T8" y="T9"/>
                </a:cxn>
                <a:cxn ang="0">
                  <a:pos x="T10" y="T11"/>
                </a:cxn>
                <a:cxn ang="0">
                  <a:pos x="T12" y="T13"/>
                </a:cxn>
              </a:cxnLst>
              <a:rect l="0" t="0" r="r" b="b"/>
              <a:pathLst>
                <a:path w="1096" h="949">
                  <a:moveTo>
                    <a:pt x="274" y="949"/>
                  </a:moveTo>
                  <a:lnTo>
                    <a:pt x="0" y="474"/>
                  </a:lnTo>
                  <a:lnTo>
                    <a:pt x="274" y="0"/>
                  </a:lnTo>
                  <a:lnTo>
                    <a:pt x="823" y="0"/>
                  </a:lnTo>
                  <a:lnTo>
                    <a:pt x="1096" y="474"/>
                  </a:lnTo>
                  <a:lnTo>
                    <a:pt x="823" y="949"/>
                  </a:lnTo>
                  <a:lnTo>
                    <a:pt x="274" y="949"/>
                  </a:lnTo>
                  <a:close/>
                </a:path>
              </a:pathLst>
            </a:custGeom>
            <a:solidFill>
              <a:srgbClr val="F9F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499"/>
            <p:cNvSpPr>
              <a:spLocks/>
            </p:cNvSpPr>
            <p:nvPr/>
          </p:nvSpPr>
          <p:spPr bwMode="auto">
            <a:xfrm>
              <a:off x="2032000" y="2024066"/>
              <a:ext cx="1739900" cy="1504950"/>
            </a:xfrm>
            <a:custGeom>
              <a:avLst/>
              <a:gdLst>
                <a:gd name="T0" fmla="*/ 274 w 1096"/>
                <a:gd name="T1" fmla="*/ 948 h 948"/>
                <a:gd name="T2" fmla="*/ 0 w 1096"/>
                <a:gd name="T3" fmla="*/ 474 h 948"/>
                <a:gd name="T4" fmla="*/ 274 w 1096"/>
                <a:gd name="T5" fmla="*/ 0 h 948"/>
                <a:gd name="T6" fmla="*/ 823 w 1096"/>
                <a:gd name="T7" fmla="*/ 0 h 948"/>
                <a:gd name="T8" fmla="*/ 1096 w 1096"/>
                <a:gd name="T9" fmla="*/ 474 h 948"/>
                <a:gd name="T10" fmla="*/ 823 w 1096"/>
                <a:gd name="T11" fmla="*/ 948 h 948"/>
                <a:gd name="T12" fmla="*/ 274 w 1096"/>
                <a:gd name="T13" fmla="*/ 948 h 948"/>
              </a:gdLst>
              <a:ahLst/>
              <a:cxnLst>
                <a:cxn ang="0">
                  <a:pos x="T0" y="T1"/>
                </a:cxn>
                <a:cxn ang="0">
                  <a:pos x="T2" y="T3"/>
                </a:cxn>
                <a:cxn ang="0">
                  <a:pos x="T4" y="T5"/>
                </a:cxn>
                <a:cxn ang="0">
                  <a:pos x="T6" y="T7"/>
                </a:cxn>
                <a:cxn ang="0">
                  <a:pos x="T8" y="T9"/>
                </a:cxn>
                <a:cxn ang="0">
                  <a:pos x="T10" y="T11"/>
                </a:cxn>
                <a:cxn ang="0">
                  <a:pos x="T12" y="T13"/>
                </a:cxn>
              </a:cxnLst>
              <a:rect l="0" t="0" r="r" b="b"/>
              <a:pathLst>
                <a:path w="1096" h="948">
                  <a:moveTo>
                    <a:pt x="274" y="948"/>
                  </a:moveTo>
                  <a:lnTo>
                    <a:pt x="0" y="474"/>
                  </a:lnTo>
                  <a:lnTo>
                    <a:pt x="274" y="0"/>
                  </a:lnTo>
                  <a:lnTo>
                    <a:pt x="823" y="0"/>
                  </a:lnTo>
                  <a:lnTo>
                    <a:pt x="1096" y="474"/>
                  </a:lnTo>
                  <a:lnTo>
                    <a:pt x="823" y="948"/>
                  </a:lnTo>
                  <a:lnTo>
                    <a:pt x="274" y="948"/>
                  </a:lnTo>
                  <a:close/>
                </a:path>
              </a:pathLst>
            </a:custGeom>
            <a:solidFill>
              <a:srgbClr val="F9F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19"/>
            <p:cNvSpPr>
              <a:spLocks noChangeArrowheads="1"/>
            </p:cNvSpPr>
            <p:nvPr/>
          </p:nvSpPr>
          <p:spPr bwMode="auto">
            <a:xfrm>
              <a:off x="1032014" y="3399294"/>
              <a:ext cx="618848" cy="553129"/>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1" name="Text Placeholder 32"/>
            <p:cNvSpPr txBox="1">
              <a:spLocks/>
            </p:cNvSpPr>
            <p:nvPr/>
          </p:nvSpPr>
          <p:spPr>
            <a:xfrm>
              <a:off x="2253592" y="4084688"/>
              <a:ext cx="1342208"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lnSpc>
                  <a:spcPct val="130000"/>
                </a:lnSpc>
                <a:spcBef>
                  <a:spcPts val="0"/>
                </a:spcBef>
                <a:buNone/>
                <a:defRPr/>
              </a:pPr>
              <a:r>
                <a:rPr lang="en-US" sz="1200" dirty="0">
                  <a:solidFill>
                    <a:schemeClr val="bg1"/>
                  </a:solidFill>
                  <a:latin typeface="Arial" panose="020B0604020202020204" pitchFamily="34" charset="0"/>
                </a:rPr>
                <a:t>Lorem Ipsum is simply dummy text of the printing and typesetting industry.</a:t>
              </a:r>
            </a:p>
          </p:txBody>
        </p:sp>
        <p:sp>
          <p:nvSpPr>
            <p:cNvPr id="12" name="Freeform 115"/>
            <p:cNvSpPr>
              <a:spLocks noChangeArrowheads="1"/>
            </p:cNvSpPr>
            <p:nvPr/>
          </p:nvSpPr>
          <p:spPr bwMode="auto">
            <a:xfrm>
              <a:off x="2653816" y="2466828"/>
              <a:ext cx="496269" cy="616250"/>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3" name="Group 12"/>
          <p:cNvGrpSpPr/>
          <p:nvPr/>
        </p:nvGrpSpPr>
        <p:grpSpPr>
          <a:xfrm>
            <a:off x="3422650" y="2887247"/>
            <a:ext cx="3640138" cy="3603625"/>
            <a:chOff x="3422650" y="2774953"/>
            <a:chExt cx="3640138" cy="3603625"/>
          </a:xfrm>
        </p:grpSpPr>
        <p:sp>
          <p:nvSpPr>
            <p:cNvPr id="14" name="Freeform 500"/>
            <p:cNvSpPr>
              <a:spLocks/>
            </p:cNvSpPr>
            <p:nvPr/>
          </p:nvSpPr>
          <p:spPr bwMode="auto">
            <a:xfrm>
              <a:off x="3422650" y="2774953"/>
              <a:ext cx="2081213" cy="1801812"/>
            </a:xfrm>
            <a:custGeom>
              <a:avLst/>
              <a:gdLst>
                <a:gd name="T0" fmla="*/ 983 w 1311"/>
                <a:gd name="T1" fmla="*/ 1135 h 1135"/>
                <a:gd name="T2" fmla="*/ 328 w 1311"/>
                <a:gd name="T3" fmla="*/ 1135 h 1135"/>
                <a:gd name="T4" fmla="*/ 0 w 1311"/>
                <a:gd name="T5" fmla="*/ 568 h 1135"/>
                <a:gd name="T6" fmla="*/ 328 w 1311"/>
                <a:gd name="T7" fmla="*/ 0 h 1135"/>
                <a:gd name="T8" fmla="*/ 983 w 1311"/>
                <a:gd name="T9" fmla="*/ 0 h 1135"/>
                <a:gd name="T10" fmla="*/ 1311 w 1311"/>
                <a:gd name="T11" fmla="*/ 568 h 1135"/>
                <a:gd name="T12" fmla="*/ 983 w 1311"/>
                <a:gd name="T13" fmla="*/ 1135 h 1135"/>
              </a:gdLst>
              <a:ahLst/>
              <a:cxnLst>
                <a:cxn ang="0">
                  <a:pos x="T0" y="T1"/>
                </a:cxn>
                <a:cxn ang="0">
                  <a:pos x="T2" y="T3"/>
                </a:cxn>
                <a:cxn ang="0">
                  <a:pos x="T4" y="T5"/>
                </a:cxn>
                <a:cxn ang="0">
                  <a:pos x="T6" y="T7"/>
                </a:cxn>
                <a:cxn ang="0">
                  <a:pos x="T8" y="T9"/>
                </a:cxn>
                <a:cxn ang="0">
                  <a:pos x="T10" y="T11"/>
                </a:cxn>
                <a:cxn ang="0">
                  <a:pos x="T12" y="T13"/>
                </a:cxn>
              </a:cxnLst>
              <a:rect l="0" t="0" r="r" b="b"/>
              <a:pathLst>
                <a:path w="1311" h="1135">
                  <a:moveTo>
                    <a:pt x="983" y="1135"/>
                  </a:moveTo>
                  <a:lnTo>
                    <a:pt x="328" y="1135"/>
                  </a:lnTo>
                  <a:lnTo>
                    <a:pt x="0" y="568"/>
                  </a:lnTo>
                  <a:lnTo>
                    <a:pt x="328" y="0"/>
                  </a:lnTo>
                  <a:lnTo>
                    <a:pt x="983" y="0"/>
                  </a:lnTo>
                  <a:lnTo>
                    <a:pt x="1311" y="568"/>
                  </a:lnTo>
                  <a:lnTo>
                    <a:pt x="983" y="113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501"/>
            <p:cNvSpPr>
              <a:spLocks/>
            </p:cNvSpPr>
            <p:nvPr/>
          </p:nvSpPr>
          <p:spPr bwMode="auto">
            <a:xfrm>
              <a:off x="4981575" y="3676653"/>
              <a:ext cx="2081213" cy="1801812"/>
            </a:xfrm>
            <a:custGeom>
              <a:avLst/>
              <a:gdLst>
                <a:gd name="T0" fmla="*/ 984 w 1311"/>
                <a:gd name="T1" fmla="*/ 1135 h 1135"/>
                <a:gd name="T2" fmla="*/ 328 w 1311"/>
                <a:gd name="T3" fmla="*/ 1135 h 1135"/>
                <a:gd name="T4" fmla="*/ 0 w 1311"/>
                <a:gd name="T5" fmla="*/ 567 h 1135"/>
                <a:gd name="T6" fmla="*/ 328 w 1311"/>
                <a:gd name="T7" fmla="*/ 0 h 1135"/>
                <a:gd name="T8" fmla="*/ 984 w 1311"/>
                <a:gd name="T9" fmla="*/ 0 h 1135"/>
                <a:gd name="T10" fmla="*/ 1311 w 1311"/>
                <a:gd name="T11" fmla="*/ 567 h 1135"/>
                <a:gd name="T12" fmla="*/ 984 w 1311"/>
                <a:gd name="T13" fmla="*/ 1135 h 1135"/>
              </a:gdLst>
              <a:ahLst/>
              <a:cxnLst>
                <a:cxn ang="0">
                  <a:pos x="T0" y="T1"/>
                </a:cxn>
                <a:cxn ang="0">
                  <a:pos x="T2" y="T3"/>
                </a:cxn>
                <a:cxn ang="0">
                  <a:pos x="T4" y="T5"/>
                </a:cxn>
                <a:cxn ang="0">
                  <a:pos x="T6" y="T7"/>
                </a:cxn>
                <a:cxn ang="0">
                  <a:pos x="T8" y="T9"/>
                </a:cxn>
                <a:cxn ang="0">
                  <a:pos x="T10" y="T11"/>
                </a:cxn>
                <a:cxn ang="0">
                  <a:pos x="T12" y="T13"/>
                </a:cxn>
              </a:cxnLst>
              <a:rect l="0" t="0" r="r" b="b"/>
              <a:pathLst>
                <a:path w="1311" h="1135">
                  <a:moveTo>
                    <a:pt x="984" y="1135"/>
                  </a:moveTo>
                  <a:lnTo>
                    <a:pt x="328" y="1135"/>
                  </a:lnTo>
                  <a:lnTo>
                    <a:pt x="0" y="567"/>
                  </a:lnTo>
                  <a:lnTo>
                    <a:pt x="328" y="0"/>
                  </a:lnTo>
                  <a:lnTo>
                    <a:pt x="984" y="0"/>
                  </a:lnTo>
                  <a:lnTo>
                    <a:pt x="1311" y="567"/>
                  </a:lnTo>
                  <a:lnTo>
                    <a:pt x="984" y="113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502"/>
            <p:cNvSpPr>
              <a:spLocks/>
            </p:cNvSpPr>
            <p:nvPr/>
          </p:nvSpPr>
          <p:spPr bwMode="auto">
            <a:xfrm>
              <a:off x="3422650" y="4576766"/>
              <a:ext cx="2081213" cy="1801812"/>
            </a:xfrm>
            <a:custGeom>
              <a:avLst/>
              <a:gdLst>
                <a:gd name="T0" fmla="*/ 983 w 1311"/>
                <a:gd name="T1" fmla="*/ 1135 h 1135"/>
                <a:gd name="T2" fmla="*/ 328 w 1311"/>
                <a:gd name="T3" fmla="*/ 1135 h 1135"/>
                <a:gd name="T4" fmla="*/ 0 w 1311"/>
                <a:gd name="T5" fmla="*/ 568 h 1135"/>
                <a:gd name="T6" fmla="*/ 328 w 1311"/>
                <a:gd name="T7" fmla="*/ 0 h 1135"/>
                <a:gd name="T8" fmla="*/ 983 w 1311"/>
                <a:gd name="T9" fmla="*/ 0 h 1135"/>
                <a:gd name="T10" fmla="*/ 1311 w 1311"/>
                <a:gd name="T11" fmla="*/ 568 h 1135"/>
                <a:gd name="T12" fmla="*/ 983 w 1311"/>
                <a:gd name="T13" fmla="*/ 1135 h 1135"/>
              </a:gdLst>
              <a:ahLst/>
              <a:cxnLst>
                <a:cxn ang="0">
                  <a:pos x="T0" y="T1"/>
                </a:cxn>
                <a:cxn ang="0">
                  <a:pos x="T2" y="T3"/>
                </a:cxn>
                <a:cxn ang="0">
                  <a:pos x="T4" y="T5"/>
                </a:cxn>
                <a:cxn ang="0">
                  <a:pos x="T6" y="T7"/>
                </a:cxn>
                <a:cxn ang="0">
                  <a:pos x="T8" y="T9"/>
                </a:cxn>
                <a:cxn ang="0">
                  <a:pos x="T10" y="T11"/>
                </a:cxn>
                <a:cxn ang="0">
                  <a:pos x="T12" y="T13"/>
                </a:cxn>
              </a:cxnLst>
              <a:rect l="0" t="0" r="r" b="b"/>
              <a:pathLst>
                <a:path w="1311" h="1135">
                  <a:moveTo>
                    <a:pt x="983" y="1135"/>
                  </a:moveTo>
                  <a:lnTo>
                    <a:pt x="328" y="1135"/>
                  </a:lnTo>
                  <a:lnTo>
                    <a:pt x="0" y="568"/>
                  </a:lnTo>
                  <a:lnTo>
                    <a:pt x="328" y="0"/>
                  </a:lnTo>
                  <a:lnTo>
                    <a:pt x="983" y="0"/>
                  </a:lnTo>
                  <a:lnTo>
                    <a:pt x="1311" y="568"/>
                  </a:lnTo>
                  <a:lnTo>
                    <a:pt x="983" y="113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503"/>
            <p:cNvSpPr>
              <a:spLocks/>
            </p:cNvSpPr>
            <p:nvPr/>
          </p:nvSpPr>
          <p:spPr bwMode="auto">
            <a:xfrm>
              <a:off x="3592513" y="2922591"/>
              <a:ext cx="1739900" cy="1506537"/>
            </a:xfrm>
            <a:custGeom>
              <a:avLst/>
              <a:gdLst>
                <a:gd name="T0" fmla="*/ 275 w 1096"/>
                <a:gd name="T1" fmla="*/ 0 h 949"/>
                <a:gd name="T2" fmla="*/ 0 w 1096"/>
                <a:gd name="T3" fmla="*/ 475 h 949"/>
                <a:gd name="T4" fmla="*/ 275 w 1096"/>
                <a:gd name="T5" fmla="*/ 949 h 949"/>
                <a:gd name="T6" fmla="*/ 823 w 1096"/>
                <a:gd name="T7" fmla="*/ 949 h 949"/>
                <a:gd name="T8" fmla="*/ 1096 w 1096"/>
                <a:gd name="T9" fmla="*/ 475 h 949"/>
                <a:gd name="T10" fmla="*/ 823 w 1096"/>
                <a:gd name="T11" fmla="*/ 0 h 949"/>
                <a:gd name="T12" fmla="*/ 275 w 1096"/>
                <a:gd name="T13" fmla="*/ 0 h 949"/>
              </a:gdLst>
              <a:ahLst/>
              <a:cxnLst>
                <a:cxn ang="0">
                  <a:pos x="T0" y="T1"/>
                </a:cxn>
                <a:cxn ang="0">
                  <a:pos x="T2" y="T3"/>
                </a:cxn>
                <a:cxn ang="0">
                  <a:pos x="T4" y="T5"/>
                </a:cxn>
                <a:cxn ang="0">
                  <a:pos x="T6" y="T7"/>
                </a:cxn>
                <a:cxn ang="0">
                  <a:pos x="T8" y="T9"/>
                </a:cxn>
                <a:cxn ang="0">
                  <a:pos x="T10" y="T11"/>
                </a:cxn>
                <a:cxn ang="0">
                  <a:pos x="T12" y="T13"/>
                </a:cxn>
              </a:cxnLst>
              <a:rect l="0" t="0" r="r" b="b"/>
              <a:pathLst>
                <a:path w="1096" h="949">
                  <a:moveTo>
                    <a:pt x="275" y="0"/>
                  </a:moveTo>
                  <a:lnTo>
                    <a:pt x="0" y="475"/>
                  </a:lnTo>
                  <a:lnTo>
                    <a:pt x="275" y="949"/>
                  </a:lnTo>
                  <a:lnTo>
                    <a:pt x="823" y="949"/>
                  </a:lnTo>
                  <a:lnTo>
                    <a:pt x="1096" y="475"/>
                  </a:lnTo>
                  <a:lnTo>
                    <a:pt x="823" y="0"/>
                  </a:lnTo>
                  <a:lnTo>
                    <a:pt x="275" y="0"/>
                  </a:lnTo>
                  <a:close/>
                </a:path>
              </a:pathLst>
            </a:custGeom>
            <a:solidFill>
              <a:srgbClr val="F9F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504"/>
            <p:cNvSpPr>
              <a:spLocks/>
            </p:cNvSpPr>
            <p:nvPr/>
          </p:nvSpPr>
          <p:spPr bwMode="auto">
            <a:xfrm>
              <a:off x="5153025" y="3824291"/>
              <a:ext cx="1738313" cy="1506537"/>
            </a:xfrm>
            <a:custGeom>
              <a:avLst/>
              <a:gdLst>
                <a:gd name="T0" fmla="*/ 274 w 1095"/>
                <a:gd name="T1" fmla="*/ 0 h 949"/>
                <a:gd name="T2" fmla="*/ 0 w 1095"/>
                <a:gd name="T3" fmla="*/ 474 h 949"/>
                <a:gd name="T4" fmla="*/ 274 w 1095"/>
                <a:gd name="T5" fmla="*/ 949 h 949"/>
                <a:gd name="T6" fmla="*/ 822 w 1095"/>
                <a:gd name="T7" fmla="*/ 949 h 949"/>
                <a:gd name="T8" fmla="*/ 1095 w 1095"/>
                <a:gd name="T9" fmla="*/ 474 h 949"/>
                <a:gd name="T10" fmla="*/ 822 w 1095"/>
                <a:gd name="T11" fmla="*/ 0 h 949"/>
                <a:gd name="T12" fmla="*/ 274 w 1095"/>
                <a:gd name="T13" fmla="*/ 0 h 949"/>
              </a:gdLst>
              <a:ahLst/>
              <a:cxnLst>
                <a:cxn ang="0">
                  <a:pos x="T0" y="T1"/>
                </a:cxn>
                <a:cxn ang="0">
                  <a:pos x="T2" y="T3"/>
                </a:cxn>
                <a:cxn ang="0">
                  <a:pos x="T4" y="T5"/>
                </a:cxn>
                <a:cxn ang="0">
                  <a:pos x="T6" y="T7"/>
                </a:cxn>
                <a:cxn ang="0">
                  <a:pos x="T8" y="T9"/>
                </a:cxn>
                <a:cxn ang="0">
                  <a:pos x="T10" y="T11"/>
                </a:cxn>
                <a:cxn ang="0">
                  <a:pos x="T12" y="T13"/>
                </a:cxn>
              </a:cxnLst>
              <a:rect l="0" t="0" r="r" b="b"/>
              <a:pathLst>
                <a:path w="1095" h="949">
                  <a:moveTo>
                    <a:pt x="274" y="0"/>
                  </a:moveTo>
                  <a:lnTo>
                    <a:pt x="0" y="474"/>
                  </a:lnTo>
                  <a:lnTo>
                    <a:pt x="274" y="949"/>
                  </a:lnTo>
                  <a:lnTo>
                    <a:pt x="822" y="949"/>
                  </a:lnTo>
                  <a:lnTo>
                    <a:pt x="1095" y="474"/>
                  </a:lnTo>
                  <a:lnTo>
                    <a:pt x="822" y="0"/>
                  </a:lnTo>
                  <a:lnTo>
                    <a:pt x="274" y="0"/>
                  </a:lnTo>
                  <a:close/>
                </a:path>
              </a:pathLst>
            </a:custGeom>
            <a:solidFill>
              <a:srgbClr val="F9F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Text Placeholder 32"/>
            <p:cNvSpPr txBox="1">
              <a:spLocks/>
            </p:cNvSpPr>
            <p:nvPr/>
          </p:nvSpPr>
          <p:spPr>
            <a:xfrm>
              <a:off x="3773433" y="5021742"/>
              <a:ext cx="1342208"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lnSpc>
                  <a:spcPct val="130000"/>
                </a:lnSpc>
                <a:spcBef>
                  <a:spcPts val="0"/>
                </a:spcBef>
                <a:buNone/>
                <a:defRPr/>
              </a:pPr>
              <a:r>
                <a:rPr lang="en-US" sz="1200" dirty="0">
                  <a:solidFill>
                    <a:schemeClr val="bg1"/>
                  </a:solidFill>
                  <a:latin typeface="Arial" panose="020B0604020202020204" pitchFamily="34" charset="0"/>
                </a:rPr>
                <a:t>Lorem Ipsum is simply dummy text of the printing and typesetting industry.</a:t>
              </a:r>
            </a:p>
          </p:txBody>
        </p:sp>
        <p:sp>
          <p:nvSpPr>
            <p:cNvPr id="20" name="Freeform 102"/>
            <p:cNvSpPr>
              <a:spLocks noChangeArrowheads="1"/>
            </p:cNvSpPr>
            <p:nvPr/>
          </p:nvSpPr>
          <p:spPr bwMode="auto">
            <a:xfrm>
              <a:off x="4228064" y="3449579"/>
              <a:ext cx="508107" cy="454147"/>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 name="Freeform 116"/>
            <p:cNvSpPr>
              <a:spLocks noChangeArrowheads="1"/>
            </p:cNvSpPr>
            <p:nvPr/>
          </p:nvSpPr>
          <p:spPr bwMode="auto">
            <a:xfrm>
              <a:off x="5810407" y="4324825"/>
              <a:ext cx="436249" cy="453523"/>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22" name="Group 21"/>
          <p:cNvGrpSpPr/>
          <p:nvPr/>
        </p:nvGrpSpPr>
        <p:grpSpPr>
          <a:xfrm>
            <a:off x="6546850" y="2888835"/>
            <a:ext cx="3638550" cy="3602037"/>
            <a:chOff x="6546850" y="2776541"/>
            <a:chExt cx="3638550" cy="3602037"/>
          </a:xfrm>
        </p:grpSpPr>
        <p:sp>
          <p:nvSpPr>
            <p:cNvPr id="23" name="Freeform 505"/>
            <p:cNvSpPr>
              <a:spLocks/>
            </p:cNvSpPr>
            <p:nvPr/>
          </p:nvSpPr>
          <p:spPr bwMode="auto">
            <a:xfrm>
              <a:off x="6546850" y="4576766"/>
              <a:ext cx="2079625" cy="1801812"/>
            </a:xfrm>
            <a:custGeom>
              <a:avLst/>
              <a:gdLst>
                <a:gd name="T0" fmla="*/ 983 w 1310"/>
                <a:gd name="T1" fmla="*/ 0 h 1135"/>
                <a:gd name="T2" fmla="*/ 327 w 1310"/>
                <a:gd name="T3" fmla="*/ 0 h 1135"/>
                <a:gd name="T4" fmla="*/ 0 w 1310"/>
                <a:gd name="T5" fmla="*/ 568 h 1135"/>
                <a:gd name="T6" fmla="*/ 327 w 1310"/>
                <a:gd name="T7" fmla="*/ 1135 h 1135"/>
                <a:gd name="T8" fmla="*/ 983 w 1310"/>
                <a:gd name="T9" fmla="*/ 1135 h 1135"/>
                <a:gd name="T10" fmla="*/ 1310 w 1310"/>
                <a:gd name="T11" fmla="*/ 568 h 1135"/>
                <a:gd name="T12" fmla="*/ 983 w 1310"/>
                <a:gd name="T13" fmla="*/ 0 h 1135"/>
              </a:gdLst>
              <a:ahLst/>
              <a:cxnLst>
                <a:cxn ang="0">
                  <a:pos x="T0" y="T1"/>
                </a:cxn>
                <a:cxn ang="0">
                  <a:pos x="T2" y="T3"/>
                </a:cxn>
                <a:cxn ang="0">
                  <a:pos x="T4" y="T5"/>
                </a:cxn>
                <a:cxn ang="0">
                  <a:pos x="T6" y="T7"/>
                </a:cxn>
                <a:cxn ang="0">
                  <a:pos x="T8" y="T9"/>
                </a:cxn>
                <a:cxn ang="0">
                  <a:pos x="T10" y="T11"/>
                </a:cxn>
                <a:cxn ang="0">
                  <a:pos x="T12" y="T13"/>
                </a:cxn>
              </a:cxnLst>
              <a:rect l="0" t="0" r="r" b="b"/>
              <a:pathLst>
                <a:path w="1310" h="1135">
                  <a:moveTo>
                    <a:pt x="983" y="0"/>
                  </a:moveTo>
                  <a:lnTo>
                    <a:pt x="327" y="0"/>
                  </a:lnTo>
                  <a:lnTo>
                    <a:pt x="0" y="568"/>
                  </a:lnTo>
                  <a:lnTo>
                    <a:pt x="327" y="1135"/>
                  </a:lnTo>
                  <a:lnTo>
                    <a:pt x="983" y="1135"/>
                  </a:lnTo>
                  <a:lnTo>
                    <a:pt x="1310" y="568"/>
                  </a:lnTo>
                  <a:lnTo>
                    <a:pt x="983"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506"/>
            <p:cNvSpPr>
              <a:spLocks/>
            </p:cNvSpPr>
            <p:nvPr/>
          </p:nvSpPr>
          <p:spPr bwMode="auto">
            <a:xfrm>
              <a:off x="8105775" y="3676653"/>
              <a:ext cx="2079625" cy="1801812"/>
            </a:xfrm>
            <a:custGeom>
              <a:avLst/>
              <a:gdLst>
                <a:gd name="T0" fmla="*/ 983 w 1310"/>
                <a:gd name="T1" fmla="*/ 0 h 1135"/>
                <a:gd name="T2" fmla="*/ 328 w 1310"/>
                <a:gd name="T3" fmla="*/ 0 h 1135"/>
                <a:gd name="T4" fmla="*/ 0 w 1310"/>
                <a:gd name="T5" fmla="*/ 567 h 1135"/>
                <a:gd name="T6" fmla="*/ 328 w 1310"/>
                <a:gd name="T7" fmla="*/ 1135 h 1135"/>
                <a:gd name="T8" fmla="*/ 983 w 1310"/>
                <a:gd name="T9" fmla="*/ 1135 h 1135"/>
                <a:gd name="T10" fmla="*/ 1310 w 1310"/>
                <a:gd name="T11" fmla="*/ 567 h 1135"/>
                <a:gd name="T12" fmla="*/ 983 w 1310"/>
                <a:gd name="T13" fmla="*/ 0 h 1135"/>
              </a:gdLst>
              <a:ahLst/>
              <a:cxnLst>
                <a:cxn ang="0">
                  <a:pos x="T0" y="T1"/>
                </a:cxn>
                <a:cxn ang="0">
                  <a:pos x="T2" y="T3"/>
                </a:cxn>
                <a:cxn ang="0">
                  <a:pos x="T4" y="T5"/>
                </a:cxn>
                <a:cxn ang="0">
                  <a:pos x="T6" y="T7"/>
                </a:cxn>
                <a:cxn ang="0">
                  <a:pos x="T8" y="T9"/>
                </a:cxn>
                <a:cxn ang="0">
                  <a:pos x="T10" y="T11"/>
                </a:cxn>
                <a:cxn ang="0">
                  <a:pos x="T12" y="T13"/>
                </a:cxn>
              </a:cxnLst>
              <a:rect l="0" t="0" r="r" b="b"/>
              <a:pathLst>
                <a:path w="1310" h="1135">
                  <a:moveTo>
                    <a:pt x="983" y="0"/>
                  </a:moveTo>
                  <a:lnTo>
                    <a:pt x="328" y="0"/>
                  </a:lnTo>
                  <a:lnTo>
                    <a:pt x="0" y="567"/>
                  </a:lnTo>
                  <a:lnTo>
                    <a:pt x="328" y="1135"/>
                  </a:lnTo>
                  <a:lnTo>
                    <a:pt x="983" y="1135"/>
                  </a:lnTo>
                  <a:lnTo>
                    <a:pt x="1310" y="567"/>
                  </a:lnTo>
                  <a:lnTo>
                    <a:pt x="983"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507"/>
            <p:cNvSpPr>
              <a:spLocks/>
            </p:cNvSpPr>
            <p:nvPr/>
          </p:nvSpPr>
          <p:spPr bwMode="auto">
            <a:xfrm>
              <a:off x="6546850" y="2776541"/>
              <a:ext cx="2079625" cy="1801812"/>
            </a:xfrm>
            <a:custGeom>
              <a:avLst/>
              <a:gdLst>
                <a:gd name="T0" fmla="*/ 983 w 1310"/>
                <a:gd name="T1" fmla="*/ 0 h 1135"/>
                <a:gd name="T2" fmla="*/ 327 w 1310"/>
                <a:gd name="T3" fmla="*/ 0 h 1135"/>
                <a:gd name="T4" fmla="*/ 0 w 1310"/>
                <a:gd name="T5" fmla="*/ 567 h 1135"/>
                <a:gd name="T6" fmla="*/ 327 w 1310"/>
                <a:gd name="T7" fmla="*/ 1135 h 1135"/>
                <a:gd name="T8" fmla="*/ 983 w 1310"/>
                <a:gd name="T9" fmla="*/ 1135 h 1135"/>
                <a:gd name="T10" fmla="*/ 1310 w 1310"/>
                <a:gd name="T11" fmla="*/ 567 h 1135"/>
                <a:gd name="T12" fmla="*/ 983 w 1310"/>
                <a:gd name="T13" fmla="*/ 0 h 1135"/>
              </a:gdLst>
              <a:ahLst/>
              <a:cxnLst>
                <a:cxn ang="0">
                  <a:pos x="T0" y="T1"/>
                </a:cxn>
                <a:cxn ang="0">
                  <a:pos x="T2" y="T3"/>
                </a:cxn>
                <a:cxn ang="0">
                  <a:pos x="T4" y="T5"/>
                </a:cxn>
                <a:cxn ang="0">
                  <a:pos x="T6" y="T7"/>
                </a:cxn>
                <a:cxn ang="0">
                  <a:pos x="T8" y="T9"/>
                </a:cxn>
                <a:cxn ang="0">
                  <a:pos x="T10" y="T11"/>
                </a:cxn>
                <a:cxn ang="0">
                  <a:pos x="T12" y="T13"/>
                </a:cxn>
              </a:cxnLst>
              <a:rect l="0" t="0" r="r" b="b"/>
              <a:pathLst>
                <a:path w="1310" h="1135">
                  <a:moveTo>
                    <a:pt x="983" y="0"/>
                  </a:moveTo>
                  <a:lnTo>
                    <a:pt x="327" y="0"/>
                  </a:lnTo>
                  <a:lnTo>
                    <a:pt x="0" y="567"/>
                  </a:lnTo>
                  <a:lnTo>
                    <a:pt x="327" y="1135"/>
                  </a:lnTo>
                  <a:lnTo>
                    <a:pt x="983" y="1135"/>
                  </a:lnTo>
                  <a:lnTo>
                    <a:pt x="1310" y="567"/>
                  </a:lnTo>
                  <a:lnTo>
                    <a:pt x="983"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508"/>
            <p:cNvSpPr>
              <a:spLocks/>
            </p:cNvSpPr>
            <p:nvPr/>
          </p:nvSpPr>
          <p:spPr bwMode="auto">
            <a:xfrm>
              <a:off x="6716713" y="4724403"/>
              <a:ext cx="1738313" cy="1506537"/>
            </a:xfrm>
            <a:custGeom>
              <a:avLst/>
              <a:gdLst>
                <a:gd name="T0" fmla="*/ 274 w 1095"/>
                <a:gd name="T1" fmla="*/ 949 h 949"/>
                <a:gd name="T2" fmla="*/ 0 w 1095"/>
                <a:gd name="T3" fmla="*/ 475 h 949"/>
                <a:gd name="T4" fmla="*/ 274 w 1095"/>
                <a:gd name="T5" fmla="*/ 0 h 949"/>
                <a:gd name="T6" fmla="*/ 822 w 1095"/>
                <a:gd name="T7" fmla="*/ 0 h 949"/>
                <a:gd name="T8" fmla="*/ 1095 w 1095"/>
                <a:gd name="T9" fmla="*/ 475 h 949"/>
                <a:gd name="T10" fmla="*/ 822 w 1095"/>
                <a:gd name="T11" fmla="*/ 949 h 949"/>
                <a:gd name="T12" fmla="*/ 274 w 1095"/>
                <a:gd name="T13" fmla="*/ 949 h 949"/>
              </a:gdLst>
              <a:ahLst/>
              <a:cxnLst>
                <a:cxn ang="0">
                  <a:pos x="T0" y="T1"/>
                </a:cxn>
                <a:cxn ang="0">
                  <a:pos x="T2" y="T3"/>
                </a:cxn>
                <a:cxn ang="0">
                  <a:pos x="T4" y="T5"/>
                </a:cxn>
                <a:cxn ang="0">
                  <a:pos x="T6" y="T7"/>
                </a:cxn>
                <a:cxn ang="0">
                  <a:pos x="T8" y="T9"/>
                </a:cxn>
                <a:cxn ang="0">
                  <a:pos x="T10" y="T11"/>
                </a:cxn>
                <a:cxn ang="0">
                  <a:pos x="T12" y="T13"/>
                </a:cxn>
              </a:cxnLst>
              <a:rect l="0" t="0" r="r" b="b"/>
              <a:pathLst>
                <a:path w="1095" h="949">
                  <a:moveTo>
                    <a:pt x="274" y="949"/>
                  </a:moveTo>
                  <a:lnTo>
                    <a:pt x="0" y="475"/>
                  </a:lnTo>
                  <a:lnTo>
                    <a:pt x="274" y="0"/>
                  </a:lnTo>
                  <a:lnTo>
                    <a:pt x="822" y="0"/>
                  </a:lnTo>
                  <a:lnTo>
                    <a:pt x="1095" y="475"/>
                  </a:lnTo>
                  <a:lnTo>
                    <a:pt x="822" y="949"/>
                  </a:lnTo>
                  <a:lnTo>
                    <a:pt x="274" y="949"/>
                  </a:lnTo>
                  <a:close/>
                </a:path>
              </a:pathLst>
            </a:custGeom>
            <a:solidFill>
              <a:srgbClr val="F9F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509"/>
            <p:cNvSpPr>
              <a:spLocks/>
            </p:cNvSpPr>
            <p:nvPr/>
          </p:nvSpPr>
          <p:spPr bwMode="auto">
            <a:xfrm>
              <a:off x="8275638" y="3824291"/>
              <a:ext cx="1739900" cy="1504950"/>
            </a:xfrm>
            <a:custGeom>
              <a:avLst/>
              <a:gdLst>
                <a:gd name="T0" fmla="*/ 274 w 1096"/>
                <a:gd name="T1" fmla="*/ 948 h 948"/>
                <a:gd name="T2" fmla="*/ 0 w 1096"/>
                <a:gd name="T3" fmla="*/ 474 h 948"/>
                <a:gd name="T4" fmla="*/ 274 w 1096"/>
                <a:gd name="T5" fmla="*/ 0 h 948"/>
                <a:gd name="T6" fmla="*/ 822 w 1096"/>
                <a:gd name="T7" fmla="*/ 0 h 948"/>
                <a:gd name="T8" fmla="*/ 1096 w 1096"/>
                <a:gd name="T9" fmla="*/ 474 h 948"/>
                <a:gd name="T10" fmla="*/ 822 w 1096"/>
                <a:gd name="T11" fmla="*/ 948 h 948"/>
                <a:gd name="T12" fmla="*/ 274 w 1096"/>
                <a:gd name="T13" fmla="*/ 948 h 948"/>
              </a:gdLst>
              <a:ahLst/>
              <a:cxnLst>
                <a:cxn ang="0">
                  <a:pos x="T0" y="T1"/>
                </a:cxn>
                <a:cxn ang="0">
                  <a:pos x="T2" y="T3"/>
                </a:cxn>
                <a:cxn ang="0">
                  <a:pos x="T4" y="T5"/>
                </a:cxn>
                <a:cxn ang="0">
                  <a:pos x="T6" y="T7"/>
                </a:cxn>
                <a:cxn ang="0">
                  <a:pos x="T8" y="T9"/>
                </a:cxn>
                <a:cxn ang="0">
                  <a:pos x="T10" y="T11"/>
                </a:cxn>
                <a:cxn ang="0">
                  <a:pos x="T12" y="T13"/>
                </a:cxn>
              </a:cxnLst>
              <a:rect l="0" t="0" r="r" b="b"/>
              <a:pathLst>
                <a:path w="1096" h="948">
                  <a:moveTo>
                    <a:pt x="274" y="948"/>
                  </a:moveTo>
                  <a:lnTo>
                    <a:pt x="0" y="474"/>
                  </a:lnTo>
                  <a:lnTo>
                    <a:pt x="274" y="0"/>
                  </a:lnTo>
                  <a:lnTo>
                    <a:pt x="822" y="0"/>
                  </a:lnTo>
                  <a:lnTo>
                    <a:pt x="1096" y="474"/>
                  </a:lnTo>
                  <a:lnTo>
                    <a:pt x="822" y="948"/>
                  </a:lnTo>
                  <a:lnTo>
                    <a:pt x="274" y="948"/>
                  </a:lnTo>
                  <a:close/>
                </a:path>
              </a:pathLst>
            </a:custGeom>
            <a:solidFill>
              <a:srgbClr val="F9F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Text Placeholder 32"/>
            <p:cNvSpPr txBox="1">
              <a:spLocks/>
            </p:cNvSpPr>
            <p:nvPr/>
          </p:nvSpPr>
          <p:spPr>
            <a:xfrm>
              <a:off x="6944217" y="3219930"/>
              <a:ext cx="1342208"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lnSpc>
                  <a:spcPct val="130000"/>
                </a:lnSpc>
                <a:spcBef>
                  <a:spcPts val="0"/>
                </a:spcBef>
                <a:buNone/>
                <a:defRPr/>
              </a:pPr>
              <a:r>
                <a:rPr lang="en-US" sz="1200" dirty="0">
                  <a:solidFill>
                    <a:schemeClr val="bg1"/>
                  </a:solidFill>
                  <a:latin typeface="Arial" panose="020B0604020202020204" pitchFamily="34" charset="0"/>
                </a:rPr>
                <a:t>Lorem Ipsum is simply dummy text of the printing and typesetting industry.</a:t>
              </a:r>
            </a:p>
          </p:txBody>
        </p:sp>
        <p:sp>
          <p:nvSpPr>
            <p:cNvPr id="29" name="Freeform 100"/>
            <p:cNvSpPr>
              <a:spLocks noChangeArrowheads="1"/>
            </p:cNvSpPr>
            <p:nvPr/>
          </p:nvSpPr>
          <p:spPr bwMode="auto">
            <a:xfrm>
              <a:off x="7259149" y="5279978"/>
              <a:ext cx="619407" cy="400150"/>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0" name="Freeform 28"/>
            <p:cNvSpPr>
              <a:spLocks noChangeArrowheads="1"/>
            </p:cNvSpPr>
            <p:nvPr/>
          </p:nvSpPr>
          <p:spPr bwMode="auto">
            <a:xfrm>
              <a:off x="8860110" y="4339017"/>
              <a:ext cx="569368" cy="478671"/>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1" name="Group 30"/>
          <p:cNvGrpSpPr/>
          <p:nvPr/>
        </p:nvGrpSpPr>
        <p:grpSpPr>
          <a:xfrm>
            <a:off x="8104188" y="1087022"/>
            <a:ext cx="3640138" cy="3603625"/>
            <a:chOff x="8104188" y="974728"/>
            <a:chExt cx="3640138" cy="3603625"/>
          </a:xfrm>
        </p:grpSpPr>
        <p:sp>
          <p:nvSpPr>
            <p:cNvPr id="32" name="Freeform 510"/>
            <p:cNvSpPr>
              <a:spLocks/>
            </p:cNvSpPr>
            <p:nvPr/>
          </p:nvSpPr>
          <p:spPr bwMode="auto">
            <a:xfrm>
              <a:off x="8104188" y="1874841"/>
              <a:ext cx="2081213" cy="1801812"/>
            </a:xfrm>
            <a:custGeom>
              <a:avLst/>
              <a:gdLst>
                <a:gd name="T0" fmla="*/ 983 w 1311"/>
                <a:gd name="T1" fmla="*/ 0 h 1135"/>
                <a:gd name="T2" fmla="*/ 328 w 1311"/>
                <a:gd name="T3" fmla="*/ 0 h 1135"/>
                <a:gd name="T4" fmla="*/ 0 w 1311"/>
                <a:gd name="T5" fmla="*/ 568 h 1135"/>
                <a:gd name="T6" fmla="*/ 328 w 1311"/>
                <a:gd name="T7" fmla="*/ 1135 h 1135"/>
                <a:gd name="T8" fmla="*/ 983 w 1311"/>
                <a:gd name="T9" fmla="*/ 1135 h 1135"/>
                <a:gd name="T10" fmla="*/ 1311 w 1311"/>
                <a:gd name="T11" fmla="*/ 568 h 1135"/>
                <a:gd name="T12" fmla="*/ 983 w 1311"/>
                <a:gd name="T13" fmla="*/ 0 h 1135"/>
              </a:gdLst>
              <a:ahLst/>
              <a:cxnLst>
                <a:cxn ang="0">
                  <a:pos x="T0" y="T1"/>
                </a:cxn>
                <a:cxn ang="0">
                  <a:pos x="T2" y="T3"/>
                </a:cxn>
                <a:cxn ang="0">
                  <a:pos x="T4" y="T5"/>
                </a:cxn>
                <a:cxn ang="0">
                  <a:pos x="T6" y="T7"/>
                </a:cxn>
                <a:cxn ang="0">
                  <a:pos x="T8" y="T9"/>
                </a:cxn>
                <a:cxn ang="0">
                  <a:pos x="T10" y="T11"/>
                </a:cxn>
                <a:cxn ang="0">
                  <a:pos x="T12" y="T13"/>
                </a:cxn>
              </a:cxnLst>
              <a:rect l="0" t="0" r="r" b="b"/>
              <a:pathLst>
                <a:path w="1311" h="1135">
                  <a:moveTo>
                    <a:pt x="983" y="0"/>
                  </a:moveTo>
                  <a:lnTo>
                    <a:pt x="328" y="0"/>
                  </a:lnTo>
                  <a:lnTo>
                    <a:pt x="0" y="568"/>
                  </a:lnTo>
                  <a:lnTo>
                    <a:pt x="328" y="1135"/>
                  </a:lnTo>
                  <a:lnTo>
                    <a:pt x="983" y="1135"/>
                  </a:lnTo>
                  <a:lnTo>
                    <a:pt x="1311" y="568"/>
                  </a:lnTo>
                  <a:lnTo>
                    <a:pt x="983"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511"/>
            <p:cNvSpPr>
              <a:spLocks/>
            </p:cNvSpPr>
            <p:nvPr/>
          </p:nvSpPr>
          <p:spPr bwMode="auto">
            <a:xfrm>
              <a:off x="9663113" y="974728"/>
              <a:ext cx="2081213" cy="1801812"/>
            </a:xfrm>
            <a:custGeom>
              <a:avLst/>
              <a:gdLst>
                <a:gd name="T0" fmla="*/ 983 w 1311"/>
                <a:gd name="T1" fmla="*/ 0 h 1135"/>
                <a:gd name="T2" fmla="*/ 328 w 1311"/>
                <a:gd name="T3" fmla="*/ 0 h 1135"/>
                <a:gd name="T4" fmla="*/ 0 w 1311"/>
                <a:gd name="T5" fmla="*/ 567 h 1135"/>
                <a:gd name="T6" fmla="*/ 328 w 1311"/>
                <a:gd name="T7" fmla="*/ 1135 h 1135"/>
                <a:gd name="T8" fmla="*/ 983 w 1311"/>
                <a:gd name="T9" fmla="*/ 1135 h 1135"/>
                <a:gd name="T10" fmla="*/ 1311 w 1311"/>
                <a:gd name="T11" fmla="*/ 567 h 1135"/>
                <a:gd name="T12" fmla="*/ 983 w 1311"/>
                <a:gd name="T13" fmla="*/ 0 h 1135"/>
              </a:gdLst>
              <a:ahLst/>
              <a:cxnLst>
                <a:cxn ang="0">
                  <a:pos x="T0" y="T1"/>
                </a:cxn>
                <a:cxn ang="0">
                  <a:pos x="T2" y="T3"/>
                </a:cxn>
                <a:cxn ang="0">
                  <a:pos x="T4" y="T5"/>
                </a:cxn>
                <a:cxn ang="0">
                  <a:pos x="T6" y="T7"/>
                </a:cxn>
                <a:cxn ang="0">
                  <a:pos x="T8" y="T9"/>
                </a:cxn>
                <a:cxn ang="0">
                  <a:pos x="T10" y="T11"/>
                </a:cxn>
                <a:cxn ang="0">
                  <a:pos x="T12" y="T13"/>
                </a:cxn>
              </a:cxnLst>
              <a:rect l="0" t="0" r="r" b="b"/>
              <a:pathLst>
                <a:path w="1311" h="1135">
                  <a:moveTo>
                    <a:pt x="983" y="0"/>
                  </a:moveTo>
                  <a:lnTo>
                    <a:pt x="328" y="0"/>
                  </a:lnTo>
                  <a:lnTo>
                    <a:pt x="0" y="567"/>
                  </a:lnTo>
                  <a:lnTo>
                    <a:pt x="328" y="1135"/>
                  </a:lnTo>
                  <a:lnTo>
                    <a:pt x="983" y="1135"/>
                  </a:lnTo>
                  <a:lnTo>
                    <a:pt x="1311" y="567"/>
                  </a:lnTo>
                  <a:lnTo>
                    <a:pt x="983"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512"/>
            <p:cNvSpPr>
              <a:spLocks/>
            </p:cNvSpPr>
            <p:nvPr/>
          </p:nvSpPr>
          <p:spPr bwMode="auto">
            <a:xfrm>
              <a:off x="9663113" y="2776541"/>
              <a:ext cx="2081213" cy="1801812"/>
            </a:xfrm>
            <a:custGeom>
              <a:avLst/>
              <a:gdLst>
                <a:gd name="T0" fmla="*/ 983 w 1311"/>
                <a:gd name="T1" fmla="*/ 0 h 1135"/>
                <a:gd name="T2" fmla="*/ 328 w 1311"/>
                <a:gd name="T3" fmla="*/ 0 h 1135"/>
                <a:gd name="T4" fmla="*/ 0 w 1311"/>
                <a:gd name="T5" fmla="*/ 567 h 1135"/>
                <a:gd name="T6" fmla="*/ 328 w 1311"/>
                <a:gd name="T7" fmla="*/ 1135 h 1135"/>
                <a:gd name="T8" fmla="*/ 983 w 1311"/>
                <a:gd name="T9" fmla="*/ 1135 h 1135"/>
                <a:gd name="T10" fmla="*/ 1311 w 1311"/>
                <a:gd name="T11" fmla="*/ 567 h 1135"/>
                <a:gd name="T12" fmla="*/ 983 w 1311"/>
                <a:gd name="T13" fmla="*/ 0 h 1135"/>
              </a:gdLst>
              <a:ahLst/>
              <a:cxnLst>
                <a:cxn ang="0">
                  <a:pos x="T0" y="T1"/>
                </a:cxn>
                <a:cxn ang="0">
                  <a:pos x="T2" y="T3"/>
                </a:cxn>
                <a:cxn ang="0">
                  <a:pos x="T4" y="T5"/>
                </a:cxn>
                <a:cxn ang="0">
                  <a:pos x="T6" y="T7"/>
                </a:cxn>
                <a:cxn ang="0">
                  <a:pos x="T8" y="T9"/>
                </a:cxn>
                <a:cxn ang="0">
                  <a:pos x="T10" y="T11"/>
                </a:cxn>
                <a:cxn ang="0">
                  <a:pos x="T12" y="T13"/>
                </a:cxn>
              </a:cxnLst>
              <a:rect l="0" t="0" r="r" b="b"/>
              <a:pathLst>
                <a:path w="1311" h="1135">
                  <a:moveTo>
                    <a:pt x="983" y="0"/>
                  </a:moveTo>
                  <a:lnTo>
                    <a:pt x="328" y="0"/>
                  </a:lnTo>
                  <a:lnTo>
                    <a:pt x="0" y="567"/>
                  </a:lnTo>
                  <a:lnTo>
                    <a:pt x="328" y="1135"/>
                  </a:lnTo>
                  <a:lnTo>
                    <a:pt x="983" y="1135"/>
                  </a:lnTo>
                  <a:lnTo>
                    <a:pt x="1311" y="567"/>
                  </a:lnTo>
                  <a:lnTo>
                    <a:pt x="983"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513"/>
            <p:cNvSpPr>
              <a:spLocks/>
            </p:cNvSpPr>
            <p:nvPr/>
          </p:nvSpPr>
          <p:spPr bwMode="auto">
            <a:xfrm>
              <a:off x="8274050" y="2024066"/>
              <a:ext cx="1741488" cy="1504950"/>
            </a:xfrm>
            <a:custGeom>
              <a:avLst/>
              <a:gdLst>
                <a:gd name="T0" fmla="*/ 274 w 1097"/>
                <a:gd name="T1" fmla="*/ 948 h 948"/>
                <a:gd name="T2" fmla="*/ 0 w 1097"/>
                <a:gd name="T3" fmla="*/ 474 h 948"/>
                <a:gd name="T4" fmla="*/ 274 w 1097"/>
                <a:gd name="T5" fmla="*/ 0 h 948"/>
                <a:gd name="T6" fmla="*/ 822 w 1097"/>
                <a:gd name="T7" fmla="*/ 0 h 948"/>
                <a:gd name="T8" fmla="*/ 1097 w 1097"/>
                <a:gd name="T9" fmla="*/ 474 h 948"/>
                <a:gd name="T10" fmla="*/ 822 w 1097"/>
                <a:gd name="T11" fmla="*/ 948 h 948"/>
                <a:gd name="T12" fmla="*/ 274 w 1097"/>
                <a:gd name="T13" fmla="*/ 948 h 948"/>
              </a:gdLst>
              <a:ahLst/>
              <a:cxnLst>
                <a:cxn ang="0">
                  <a:pos x="T0" y="T1"/>
                </a:cxn>
                <a:cxn ang="0">
                  <a:pos x="T2" y="T3"/>
                </a:cxn>
                <a:cxn ang="0">
                  <a:pos x="T4" y="T5"/>
                </a:cxn>
                <a:cxn ang="0">
                  <a:pos x="T6" y="T7"/>
                </a:cxn>
                <a:cxn ang="0">
                  <a:pos x="T8" y="T9"/>
                </a:cxn>
                <a:cxn ang="0">
                  <a:pos x="T10" y="T11"/>
                </a:cxn>
                <a:cxn ang="0">
                  <a:pos x="T12" y="T13"/>
                </a:cxn>
              </a:cxnLst>
              <a:rect l="0" t="0" r="r" b="b"/>
              <a:pathLst>
                <a:path w="1097" h="948">
                  <a:moveTo>
                    <a:pt x="274" y="948"/>
                  </a:moveTo>
                  <a:lnTo>
                    <a:pt x="0" y="474"/>
                  </a:lnTo>
                  <a:lnTo>
                    <a:pt x="274" y="0"/>
                  </a:lnTo>
                  <a:lnTo>
                    <a:pt x="822" y="0"/>
                  </a:lnTo>
                  <a:lnTo>
                    <a:pt x="1097" y="474"/>
                  </a:lnTo>
                  <a:lnTo>
                    <a:pt x="822" y="948"/>
                  </a:lnTo>
                  <a:lnTo>
                    <a:pt x="274" y="948"/>
                  </a:lnTo>
                  <a:close/>
                </a:path>
              </a:pathLst>
            </a:custGeom>
            <a:solidFill>
              <a:srgbClr val="F9F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14"/>
            <p:cNvSpPr>
              <a:spLocks/>
            </p:cNvSpPr>
            <p:nvPr/>
          </p:nvSpPr>
          <p:spPr bwMode="auto">
            <a:xfrm>
              <a:off x="9832975" y="1122366"/>
              <a:ext cx="1741488" cy="1506537"/>
            </a:xfrm>
            <a:custGeom>
              <a:avLst/>
              <a:gdLst>
                <a:gd name="T0" fmla="*/ 274 w 1097"/>
                <a:gd name="T1" fmla="*/ 949 h 949"/>
                <a:gd name="T2" fmla="*/ 0 w 1097"/>
                <a:gd name="T3" fmla="*/ 474 h 949"/>
                <a:gd name="T4" fmla="*/ 274 w 1097"/>
                <a:gd name="T5" fmla="*/ 0 h 949"/>
                <a:gd name="T6" fmla="*/ 823 w 1097"/>
                <a:gd name="T7" fmla="*/ 0 h 949"/>
                <a:gd name="T8" fmla="*/ 1097 w 1097"/>
                <a:gd name="T9" fmla="*/ 474 h 949"/>
                <a:gd name="T10" fmla="*/ 823 w 1097"/>
                <a:gd name="T11" fmla="*/ 949 h 949"/>
                <a:gd name="T12" fmla="*/ 274 w 1097"/>
                <a:gd name="T13" fmla="*/ 949 h 949"/>
              </a:gdLst>
              <a:ahLst/>
              <a:cxnLst>
                <a:cxn ang="0">
                  <a:pos x="T0" y="T1"/>
                </a:cxn>
                <a:cxn ang="0">
                  <a:pos x="T2" y="T3"/>
                </a:cxn>
                <a:cxn ang="0">
                  <a:pos x="T4" y="T5"/>
                </a:cxn>
                <a:cxn ang="0">
                  <a:pos x="T6" y="T7"/>
                </a:cxn>
                <a:cxn ang="0">
                  <a:pos x="T8" y="T9"/>
                </a:cxn>
                <a:cxn ang="0">
                  <a:pos x="T10" y="T11"/>
                </a:cxn>
                <a:cxn ang="0">
                  <a:pos x="T12" y="T13"/>
                </a:cxn>
              </a:cxnLst>
              <a:rect l="0" t="0" r="r" b="b"/>
              <a:pathLst>
                <a:path w="1097" h="949">
                  <a:moveTo>
                    <a:pt x="274" y="949"/>
                  </a:moveTo>
                  <a:lnTo>
                    <a:pt x="0" y="474"/>
                  </a:lnTo>
                  <a:lnTo>
                    <a:pt x="274" y="0"/>
                  </a:lnTo>
                  <a:lnTo>
                    <a:pt x="823" y="0"/>
                  </a:lnTo>
                  <a:lnTo>
                    <a:pt x="1097" y="474"/>
                  </a:lnTo>
                  <a:lnTo>
                    <a:pt x="823" y="949"/>
                  </a:lnTo>
                  <a:lnTo>
                    <a:pt x="274" y="949"/>
                  </a:lnTo>
                  <a:close/>
                </a:path>
              </a:pathLst>
            </a:custGeom>
            <a:solidFill>
              <a:srgbClr val="F9F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Text Placeholder 32"/>
            <p:cNvSpPr txBox="1">
              <a:spLocks/>
            </p:cNvSpPr>
            <p:nvPr/>
          </p:nvSpPr>
          <p:spPr>
            <a:xfrm>
              <a:off x="10032615" y="3195616"/>
              <a:ext cx="1342208"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lnSpc>
                  <a:spcPct val="130000"/>
                </a:lnSpc>
                <a:spcBef>
                  <a:spcPts val="0"/>
                </a:spcBef>
                <a:buNone/>
                <a:defRPr/>
              </a:pPr>
              <a:r>
                <a:rPr lang="en-US" sz="1200" dirty="0">
                  <a:solidFill>
                    <a:schemeClr val="bg1"/>
                  </a:solidFill>
                  <a:latin typeface="Arial" panose="020B0604020202020204" pitchFamily="34" charset="0"/>
                </a:rPr>
                <a:t>Lorem Ipsum is simply dummy text of the printing and typesetting industry.</a:t>
              </a:r>
            </a:p>
          </p:txBody>
        </p:sp>
        <p:sp>
          <p:nvSpPr>
            <p:cNvPr id="38" name="Freeform 154"/>
            <p:cNvSpPr>
              <a:spLocks noChangeArrowheads="1"/>
            </p:cNvSpPr>
            <p:nvPr/>
          </p:nvSpPr>
          <p:spPr bwMode="auto">
            <a:xfrm>
              <a:off x="8913032" y="2488292"/>
              <a:ext cx="422176" cy="573321"/>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9" name="Freeform 29"/>
            <p:cNvSpPr>
              <a:spLocks noChangeArrowheads="1"/>
            </p:cNvSpPr>
            <p:nvPr/>
          </p:nvSpPr>
          <p:spPr bwMode="auto">
            <a:xfrm>
              <a:off x="10486128" y="1648634"/>
              <a:ext cx="435181" cy="452414"/>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40" name="Text Placeholder 32"/>
          <p:cNvSpPr txBox="1">
            <a:spLocks/>
          </p:cNvSpPr>
          <p:nvPr/>
        </p:nvSpPr>
        <p:spPr>
          <a:xfrm>
            <a:off x="3881680" y="1764615"/>
            <a:ext cx="4419675" cy="21468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30000"/>
              </a:lnSpc>
              <a:spcBef>
                <a:spcPts val="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a:t>
            </a:r>
          </a:p>
        </p:txBody>
      </p:sp>
      <p:sp>
        <p:nvSpPr>
          <p:cNvPr id="41" name="Text Placeholder 33"/>
          <p:cNvSpPr txBox="1">
            <a:spLocks/>
          </p:cNvSpPr>
          <p:nvPr/>
        </p:nvSpPr>
        <p:spPr>
          <a:xfrm>
            <a:off x="3868011" y="1368520"/>
            <a:ext cx="3927513"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012">
              <a:spcBef>
                <a:spcPct val="20000"/>
              </a:spcBef>
              <a:buNone/>
            </a:pPr>
            <a:r>
              <a:rPr lang="en-AU" sz="2000" dirty="0">
                <a:solidFill>
                  <a:schemeClr val="bg1">
                    <a:lumMod val="50000"/>
                  </a:schemeClr>
                </a:solidFill>
                <a:latin typeface="Roboto Condensed" panose="02000000000000000000" pitchFamily="2" charset="0"/>
                <a:cs typeface="Raleway"/>
              </a:rPr>
              <a:t>Customer Data Analysis</a:t>
            </a:r>
          </a:p>
        </p:txBody>
      </p:sp>
      <p:sp>
        <p:nvSpPr>
          <p:cNvPr id="42" name="TextBox 41"/>
          <p:cNvSpPr txBox="1"/>
          <p:nvPr/>
        </p:nvSpPr>
        <p:spPr>
          <a:xfrm>
            <a:off x="402703" y="499045"/>
            <a:ext cx="27473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35364697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500"/>
                                        <p:tgtEl>
                                          <p:spTgt spid="4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left)">
                                      <p:cBhvr>
                                        <p:cTn id="23" dur="500"/>
                                        <p:tgtEl>
                                          <p:spTgt spid="13"/>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left)">
                                      <p:cBhvr>
                                        <p:cTn id="27" dur="500"/>
                                        <p:tgtEl>
                                          <p:spTgt spid="22"/>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wipe(left)">
                                      <p:cBhvr>
                                        <p:cTn id="35" dur="500"/>
                                        <p:tgtEl>
                                          <p:spTgt spid="41"/>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wipe(left)">
                                      <p:cBhvr>
                                        <p:cTn id="3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0" grpId="0"/>
      <p:bldP spid="41" grpId="0"/>
      <p:bldP spid="42" grpId="0"/>
    </p:bldLst>
  </p:timing>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a:t>
            </a:r>
            <a:r>
              <a:rPr lang="en-US" dirty="0" err="1"/>
              <a:t>Infographics</a:t>
            </a:r>
            <a:endParaRPr lang="en-US" dirty="0"/>
          </a:p>
        </p:txBody>
      </p:sp>
      <p:sp>
        <p:nvSpPr>
          <p:cNvPr id="3" name="Text Placeholder 2"/>
          <p:cNvSpPr>
            <a:spLocks noGrp="1"/>
          </p:cNvSpPr>
          <p:nvPr>
            <p:ph type="body" sz="quarter" idx="25"/>
          </p:nvPr>
        </p:nvSpPr>
        <p:spPr/>
        <p:txBody>
          <a:bodyPr/>
          <a:lstStyle/>
          <a:p>
            <a:pPr lvl="0"/>
            <a:r>
              <a:rPr lang="en-US" dirty="0"/>
              <a:t>This slide is perfect for long text descriptions</a:t>
            </a:r>
          </a:p>
        </p:txBody>
      </p:sp>
      <p:grpSp>
        <p:nvGrpSpPr>
          <p:cNvPr id="4" name="Group 3"/>
          <p:cNvGrpSpPr/>
          <p:nvPr/>
        </p:nvGrpSpPr>
        <p:grpSpPr>
          <a:xfrm>
            <a:off x="3957529" y="4076243"/>
            <a:ext cx="4249264" cy="1641977"/>
            <a:chOff x="4279501" y="3749721"/>
            <a:chExt cx="3543752" cy="1369357"/>
          </a:xfrm>
        </p:grpSpPr>
        <p:sp>
          <p:nvSpPr>
            <p:cNvPr id="5" name="Freeform 5"/>
            <p:cNvSpPr>
              <a:spLocks/>
            </p:cNvSpPr>
            <p:nvPr/>
          </p:nvSpPr>
          <p:spPr bwMode="auto">
            <a:xfrm>
              <a:off x="4279501" y="4150817"/>
              <a:ext cx="3543752" cy="968261"/>
            </a:xfrm>
            <a:custGeom>
              <a:avLst/>
              <a:gdLst>
                <a:gd name="T0" fmla="*/ 0 w 2209"/>
                <a:gd name="T1" fmla="*/ 0 h 573"/>
                <a:gd name="T2" fmla="*/ 2209 w 2209"/>
                <a:gd name="T3" fmla="*/ 0 h 573"/>
                <a:gd name="T4" fmla="*/ 2209 w 2209"/>
                <a:gd name="T5" fmla="*/ 322 h 573"/>
                <a:gd name="T6" fmla="*/ 2205 w 2209"/>
                <a:gd name="T7" fmla="*/ 322 h 573"/>
                <a:gd name="T8" fmla="*/ 1102 w 2209"/>
                <a:gd name="T9" fmla="*/ 573 h 573"/>
                <a:gd name="T10" fmla="*/ 0 w 2209"/>
                <a:gd name="T11" fmla="*/ 322 h 573"/>
                <a:gd name="T12" fmla="*/ 0 w 2209"/>
                <a:gd name="T13" fmla="*/ 322 h 573"/>
                <a:gd name="T14" fmla="*/ 0 w 2209"/>
                <a:gd name="T15" fmla="*/ 0 h 5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9" h="573">
                  <a:moveTo>
                    <a:pt x="0" y="0"/>
                  </a:moveTo>
                  <a:cubicBezTo>
                    <a:pt x="2209" y="0"/>
                    <a:pt x="2209" y="0"/>
                    <a:pt x="2209" y="0"/>
                  </a:cubicBezTo>
                  <a:cubicBezTo>
                    <a:pt x="2209" y="322"/>
                    <a:pt x="2209" y="322"/>
                    <a:pt x="2209" y="322"/>
                  </a:cubicBezTo>
                  <a:cubicBezTo>
                    <a:pt x="2205" y="322"/>
                    <a:pt x="2205" y="322"/>
                    <a:pt x="2205" y="322"/>
                  </a:cubicBezTo>
                  <a:cubicBezTo>
                    <a:pt x="2205" y="461"/>
                    <a:pt x="1711" y="573"/>
                    <a:pt x="1102" y="573"/>
                  </a:cubicBezTo>
                  <a:cubicBezTo>
                    <a:pt x="493" y="573"/>
                    <a:pt x="0" y="461"/>
                    <a:pt x="0" y="322"/>
                  </a:cubicBezTo>
                  <a:cubicBezTo>
                    <a:pt x="0" y="322"/>
                    <a:pt x="0" y="322"/>
                    <a:pt x="0" y="322"/>
                  </a:cubicBezTo>
                  <a:lnTo>
                    <a:pt x="0" y="0"/>
                  </a:lnTo>
                  <a:close/>
                </a:path>
              </a:pathLst>
            </a:custGeom>
            <a:solidFill>
              <a:schemeClr val="accent1"/>
            </a:solid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Oval 6"/>
            <p:cNvSpPr>
              <a:spLocks noChangeArrowheads="1"/>
            </p:cNvSpPr>
            <p:nvPr/>
          </p:nvSpPr>
          <p:spPr bwMode="auto">
            <a:xfrm>
              <a:off x="4283136" y="3749721"/>
              <a:ext cx="3536480" cy="845793"/>
            </a:xfrm>
            <a:prstGeom prst="ellipse">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 name="Group 6"/>
          <p:cNvGrpSpPr/>
          <p:nvPr/>
        </p:nvGrpSpPr>
        <p:grpSpPr>
          <a:xfrm>
            <a:off x="4386233" y="3422282"/>
            <a:ext cx="3391854" cy="1416731"/>
            <a:chOff x="4637027" y="3204338"/>
            <a:chExt cx="2828699" cy="1181509"/>
          </a:xfrm>
          <a:solidFill>
            <a:schemeClr val="accent2"/>
          </a:solidFill>
        </p:grpSpPr>
        <p:sp>
          <p:nvSpPr>
            <p:cNvPr id="8" name="Freeform 7"/>
            <p:cNvSpPr>
              <a:spLocks/>
            </p:cNvSpPr>
            <p:nvPr/>
          </p:nvSpPr>
          <p:spPr bwMode="auto">
            <a:xfrm>
              <a:off x="4637027" y="3515815"/>
              <a:ext cx="2828699" cy="870032"/>
            </a:xfrm>
            <a:custGeom>
              <a:avLst/>
              <a:gdLst>
                <a:gd name="T0" fmla="*/ 1759 w 1763"/>
                <a:gd name="T1" fmla="*/ 322 h 515"/>
                <a:gd name="T2" fmla="*/ 880 w 1763"/>
                <a:gd name="T3" fmla="*/ 515 h 515"/>
                <a:gd name="T4" fmla="*/ 1 w 1763"/>
                <a:gd name="T5" fmla="*/ 322 h 515"/>
                <a:gd name="T6" fmla="*/ 0 w 1763"/>
                <a:gd name="T7" fmla="*/ 322 h 515"/>
                <a:gd name="T8" fmla="*/ 0 w 1763"/>
                <a:gd name="T9" fmla="*/ 0 h 515"/>
                <a:gd name="T10" fmla="*/ 1763 w 1763"/>
                <a:gd name="T11" fmla="*/ 0 h 515"/>
                <a:gd name="T12" fmla="*/ 1763 w 1763"/>
                <a:gd name="T13" fmla="*/ 322 h 515"/>
                <a:gd name="T14" fmla="*/ 1759 w 1763"/>
                <a:gd name="T15" fmla="*/ 322 h 5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3" h="515">
                  <a:moveTo>
                    <a:pt x="1759" y="322"/>
                  </a:moveTo>
                  <a:cubicBezTo>
                    <a:pt x="1742" y="429"/>
                    <a:pt x="1355" y="515"/>
                    <a:pt x="880" y="515"/>
                  </a:cubicBezTo>
                  <a:cubicBezTo>
                    <a:pt x="405" y="515"/>
                    <a:pt x="18" y="429"/>
                    <a:pt x="1" y="322"/>
                  </a:cubicBezTo>
                  <a:cubicBezTo>
                    <a:pt x="0" y="322"/>
                    <a:pt x="0" y="322"/>
                    <a:pt x="0" y="322"/>
                  </a:cubicBezTo>
                  <a:cubicBezTo>
                    <a:pt x="0" y="0"/>
                    <a:pt x="0" y="0"/>
                    <a:pt x="0" y="0"/>
                  </a:cubicBezTo>
                  <a:cubicBezTo>
                    <a:pt x="1763" y="0"/>
                    <a:pt x="1763" y="0"/>
                    <a:pt x="1763" y="0"/>
                  </a:cubicBezTo>
                  <a:cubicBezTo>
                    <a:pt x="1763" y="322"/>
                    <a:pt x="1763" y="322"/>
                    <a:pt x="1763" y="322"/>
                  </a:cubicBezTo>
                  <a:lnTo>
                    <a:pt x="1759" y="322"/>
                  </a:ln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8"/>
            <p:cNvSpPr>
              <a:spLocks noChangeArrowheads="1"/>
            </p:cNvSpPr>
            <p:nvPr/>
          </p:nvSpPr>
          <p:spPr bwMode="auto">
            <a:xfrm>
              <a:off x="4640663" y="3204338"/>
              <a:ext cx="2821428" cy="676124"/>
            </a:xfrm>
            <a:prstGeom prst="ellipse">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 name="Group 9"/>
          <p:cNvGrpSpPr/>
          <p:nvPr/>
        </p:nvGrpSpPr>
        <p:grpSpPr>
          <a:xfrm>
            <a:off x="4800406" y="2799985"/>
            <a:ext cx="2563510" cy="1248466"/>
            <a:chOff x="4982434" y="2685362"/>
            <a:chExt cx="2137886" cy="1041181"/>
          </a:xfrm>
          <a:solidFill>
            <a:schemeClr val="accent3"/>
          </a:solidFill>
        </p:grpSpPr>
        <p:sp>
          <p:nvSpPr>
            <p:cNvPr id="11" name="Freeform 9"/>
            <p:cNvSpPr>
              <a:spLocks/>
            </p:cNvSpPr>
            <p:nvPr/>
          </p:nvSpPr>
          <p:spPr bwMode="auto">
            <a:xfrm>
              <a:off x="4982434" y="2922848"/>
              <a:ext cx="2137886" cy="803695"/>
            </a:xfrm>
            <a:custGeom>
              <a:avLst/>
              <a:gdLst>
                <a:gd name="T0" fmla="*/ 0 w 1333"/>
                <a:gd name="T1" fmla="*/ 0 h 476"/>
                <a:gd name="T2" fmla="*/ 1333 w 1333"/>
                <a:gd name="T3" fmla="*/ 0 h 476"/>
                <a:gd name="T4" fmla="*/ 1333 w 1333"/>
                <a:gd name="T5" fmla="*/ 322 h 476"/>
                <a:gd name="T6" fmla="*/ 1331 w 1333"/>
                <a:gd name="T7" fmla="*/ 322 h 476"/>
                <a:gd name="T8" fmla="*/ 1331 w 1333"/>
                <a:gd name="T9" fmla="*/ 325 h 476"/>
                <a:gd name="T10" fmla="*/ 665 w 1333"/>
                <a:gd name="T11" fmla="*/ 476 h 476"/>
                <a:gd name="T12" fmla="*/ 0 w 1333"/>
                <a:gd name="T13" fmla="*/ 325 h 476"/>
                <a:gd name="T14" fmla="*/ 0 w 1333"/>
                <a:gd name="T15" fmla="*/ 322 h 476"/>
                <a:gd name="T16" fmla="*/ 0 w 1333"/>
                <a:gd name="T17" fmla="*/ 322 h 476"/>
                <a:gd name="T18" fmla="*/ 0 w 1333"/>
                <a:gd name="T19"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3" h="476">
                  <a:moveTo>
                    <a:pt x="0" y="0"/>
                  </a:moveTo>
                  <a:cubicBezTo>
                    <a:pt x="1333" y="0"/>
                    <a:pt x="1333" y="0"/>
                    <a:pt x="1333" y="0"/>
                  </a:cubicBezTo>
                  <a:cubicBezTo>
                    <a:pt x="1333" y="322"/>
                    <a:pt x="1333" y="322"/>
                    <a:pt x="1333" y="322"/>
                  </a:cubicBezTo>
                  <a:cubicBezTo>
                    <a:pt x="1331" y="322"/>
                    <a:pt x="1331" y="322"/>
                    <a:pt x="1331" y="322"/>
                  </a:cubicBezTo>
                  <a:cubicBezTo>
                    <a:pt x="1331" y="323"/>
                    <a:pt x="1331" y="324"/>
                    <a:pt x="1331" y="325"/>
                  </a:cubicBezTo>
                  <a:cubicBezTo>
                    <a:pt x="1331" y="408"/>
                    <a:pt x="1033" y="476"/>
                    <a:pt x="665" y="476"/>
                  </a:cubicBezTo>
                  <a:cubicBezTo>
                    <a:pt x="298" y="476"/>
                    <a:pt x="0" y="408"/>
                    <a:pt x="0" y="325"/>
                  </a:cubicBezTo>
                  <a:cubicBezTo>
                    <a:pt x="0" y="324"/>
                    <a:pt x="0" y="323"/>
                    <a:pt x="0" y="322"/>
                  </a:cubicBezTo>
                  <a:cubicBezTo>
                    <a:pt x="0" y="322"/>
                    <a:pt x="0" y="322"/>
                    <a:pt x="0" y="322"/>
                  </a:cubicBezTo>
                  <a:lnTo>
                    <a:pt x="0" y="0"/>
                  </a:ln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Oval 10"/>
            <p:cNvSpPr>
              <a:spLocks noChangeArrowheads="1"/>
            </p:cNvSpPr>
            <p:nvPr/>
          </p:nvSpPr>
          <p:spPr bwMode="auto">
            <a:xfrm>
              <a:off x="4983646" y="2685362"/>
              <a:ext cx="2135462" cy="511558"/>
            </a:xfrm>
            <a:prstGeom prst="ellipse">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5066348" y="2182891"/>
            <a:ext cx="2030172" cy="1104063"/>
            <a:chOff x="5204221" y="2170725"/>
            <a:chExt cx="1693099" cy="920754"/>
          </a:xfrm>
          <a:solidFill>
            <a:schemeClr val="accent4"/>
          </a:solidFill>
        </p:grpSpPr>
        <p:sp>
          <p:nvSpPr>
            <p:cNvPr id="14" name="Freeform 13"/>
            <p:cNvSpPr>
              <a:spLocks/>
            </p:cNvSpPr>
            <p:nvPr/>
          </p:nvSpPr>
          <p:spPr bwMode="auto">
            <a:xfrm>
              <a:off x="5204221" y="2342640"/>
              <a:ext cx="1693099" cy="748839"/>
            </a:xfrm>
            <a:custGeom>
              <a:avLst/>
              <a:gdLst>
                <a:gd name="T0" fmla="*/ 0 w 1056"/>
                <a:gd name="T1" fmla="*/ 0 h 443"/>
                <a:gd name="T2" fmla="*/ 1056 w 1056"/>
                <a:gd name="T3" fmla="*/ 0 h 443"/>
                <a:gd name="T4" fmla="*/ 1056 w 1056"/>
                <a:gd name="T5" fmla="*/ 322 h 443"/>
                <a:gd name="T6" fmla="*/ 1054 w 1056"/>
                <a:gd name="T7" fmla="*/ 322 h 443"/>
                <a:gd name="T8" fmla="*/ 1054 w 1056"/>
                <a:gd name="T9" fmla="*/ 323 h 443"/>
                <a:gd name="T10" fmla="*/ 527 w 1056"/>
                <a:gd name="T11" fmla="*/ 443 h 443"/>
                <a:gd name="T12" fmla="*/ 0 w 1056"/>
                <a:gd name="T13" fmla="*/ 323 h 443"/>
                <a:gd name="T14" fmla="*/ 1 w 1056"/>
                <a:gd name="T15" fmla="*/ 322 h 443"/>
                <a:gd name="T16" fmla="*/ 0 w 1056"/>
                <a:gd name="T17" fmla="*/ 322 h 443"/>
                <a:gd name="T18" fmla="*/ 0 w 1056"/>
                <a:gd name="T19"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6" h="443">
                  <a:moveTo>
                    <a:pt x="0" y="0"/>
                  </a:moveTo>
                  <a:cubicBezTo>
                    <a:pt x="1056" y="0"/>
                    <a:pt x="1056" y="0"/>
                    <a:pt x="1056" y="0"/>
                  </a:cubicBezTo>
                  <a:cubicBezTo>
                    <a:pt x="1056" y="322"/>
                    <a:pt x="1056" y="322"/>
                    <a:pt x="1056" y="322"/>
                  </a:cubicBezTo>
                  <a:cubicBezTo>
                    <a:pt x="1054" y="322"/>
                    <a:pt x="1054" y="322"/>
                    <a:pt x="1054" y="322"/>
                  </a:cubicBezTo>
                  <a:cubicBezTo>
                    <a:pt x="1054" y="322"/>
                    <a:pt x="1054" y="322"/>
                    <a:pt x="1054" y="323"/>
                  </a:cubicBezTo>
                  <a:cubicBezTo>
                    <a:pt x="1054" y="389"/>
                    <a:pt x="818" y="443"/>
                    <a:pt x="527" y="443"/>
                  </a:cubicBezTo>
                  <a:cubicBezTo>
                    <a:pt x="236" y="443"/>
                    <a:pt x="0" y="389"/>
                    <a:pt x="0" y="323"/>
                  </a:cubicBezTo>
                  <a:cubicBezTo>
                    <a:pt x="0" y="322"/>
                    <a:pt x="1" y="322"/>
                    <a:pt x="1" y="322"/>
                  </a:cubicBezTo>
                  <a:cubicBezTo>
                    <a:pt x="0" y="322"/>
                    <a:pt x="0" y="322"/>
                    <a:pt x="0" y="322"/>
                  </a:cubicBezTo>
                  <a:lnTo>
                    <a:pt x="0" y="0"/>
                  </a:ln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14"/>
            <p:cNvSpPr>
              <a:spLocks noChangeArrowheads="1"/>
            </p:cNvSpPr>
            <p:nvPr/>
          </p:nvSpPr>
          <p:spPr bwMode="auto">
            <a:xfrm>
              <a:off x="5205433" y="2170725"/>
              <a:ext cx="1690675" cy="405675"/>
            </a:xfrm>
            <a:prstGeom prst="ellipse">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5365715" y="1566637"/>
            <a:ext cx="1431439" cy="955915"/>
            <a:chOff x="5453884" y="1656789"/>
            <a:chExt cx="1193775" cy="797203"/>
          </a:xfrm>
          <a:solidFill>
            <a:schemeClr val="accent5"/>
          </a:solidFill>
        </p:grpSpPr>
        <p:sp>
          <p:nvSpPr>
            <p:cNvPr id="17" name="Freeform 13"/>
            <p:cNvSpPr>
              <a:spLocks/>
            </p:cNvSpPr>
            <p:nvPr/>
          </p:nvSpPr>
          <p:spPr bwMode="auto">
            <a:xfrm>
              <a:off x="5453884" y="1771489"/>
              <a:ext cx="1193775" cy="682503"/>
            </a:xfrm>
            <a:custGeom>
              <a:avLst/>
              <a:gdLst>
                <a:gd name="T0" fmla="*/ 0 w 744"/>
                <a:gd name="T1" fmla="*/ 0 h 404"/>
                <a:gd name="T2" fmla="*/ 744 w 744"/>
                <a:gd name="T3" fmla="*/ 0 h 404"/>
                <a:gd name="T4" fmla="*/ 744 w 744"/>
                <a:gd name="T5" fmla="*/ 323 h 404"/>
                <a:gd name="T6" fmla="*/ 743 w 744"/>
                <a:gd name="T7" fmla="*/ 323 h 404"/>
                <a:gd name="T8" fmla="*/ 372 w 744"/>
                <a:gd name="T9" fmla="*/ 404 h 404"/>
                <a:gd name="T10" fmla="*/ 1 w 744"/>
                <a:gd name="T11" fmla="*/ 323 h 404"/>
                <a:gd name="T12" fmla="*/ 0 w 744"/>
                <a:gd name="T13" fmla="*/ 323 h 404"/>
                <a:gd name="T14" fmla="*/ 0 w 744"/>
                <a:gd name="T15" fmla="*/ 319 h 404"/>
                <a:gd name="T16" fmla="*/ 0 w 744"/>
                <a:gd name="T17"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4" h="404">
                  <a:moveTo>
                    <a:pt x="0" y="0"/>
                  </a:moveTo>
                  <a:cubicBezTo>
                    <a:pt x="744" y="0"/>
                    <a:pt x="744" y="0"/>
                    <a:pt x="744" y="0"/>
                  </a:cubicBezTo>
                  <a:cubicBezTo>
                    <a:pt x="744" y="323"/>
                    <a:pt x="744" y="323"/>
                    <a:pt x="744" y="323"/>
                  </a:cubicBezTo>
                  <a:cubicBezTo>
                    <a:pt x="743" y="323"/>
                    <a:pt x="743" y="323"/>
                    <a:pt x="743" y="323"/>
                  </a:cubicBezTo>
                  <a:cubicBezTo>
                    <a:pt x="735" y="368"/>
                    <a:pt x="572" y="404"/>
                    <a:pt x="372" y="404"/>
                  </a:cubicBezTo>
                  <a:cubicBezTo>
                    <a:pt x="172" y="404"/>
                    <a:pt x="9" y="368"/>
                    <a:pt x="1" y="323"/>
                  </a:cubicBezTo>
                  <a:cubicBezTo>
                    <a:pt x="0" y="323"/>
                    <a:pt x="0" y="323"/>
                    <a:pt x="0" y="323"/>
                  </a:cubicBezTo>
                  <a:cubicBezTo>
                    <a:pt x="0" y="319"/>
                    <a:pt x="0" y="319"/>
                    <a:pt x="0" y="319"/>
                  </a:cubicBezTo>
                  <a:lnTo>
                    <a:pt x="0" y="0"/>
                  </a:ln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14"/>
            <p:cNvSpPr>
              <a:spLocks noChangeArrowheads="1"/>
            </p:cNvSpPr>
            <p:nvPr/>
          </p:nvSpPr>
          <p:spPr bwMode="auto">
            <a:xfrm>
              <a:off x="5455096" y="1656789"/>
              <a:ext cx="1192562" cy="285758"/>
            </a:xfrm>
            <a:prstGeom prst="ellipse">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flipH="1">
            <a:off x="2143455" y="3717961"/>
            <a:ext cx="2145187" cy="476579"/>
            <a:chOff x="1652259" y="4256917"/>
            <a:chExt cx="1206254" cy="360191"/>
          </a:xfrm>
        </p:grpSpPr>
        <p:cxnSp>
          <p:nvCxnSpPr>
            <p:cNvPr id="20" name="Straight Connector 19"/>
            <p:cNvCxnSpPr/>
            <p:nvPr/>
          </p:nvCxnSpPr>
          <p:spPr>
            <a:xfrm flipH="1">
              <a:off x="1652259" y="4256917"/>
              <a:ext cx="1206254" cy="0"/>
            </a:xfrm>
            <a:prstGeom prst="line">
              <a:avLst/>
            </a:prstGeom>
            <a:ln>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H="1">
              <a:off x="1652259" y="4256917"/>
              <a:ext cx="0" cy="360191"/>
            </a:xfrm>
            <a:prstGeom prst="line">
              <a:avLst/>
            </a:prstGeom>
            <a:ln>
              <a:solidFill>
                <a:schemeClr val="accent2">
                  <a:lumMod val="7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22" name="Group 21"/>
          <p:cNvGrpSpPr/>
          <p:nvPr/>
        </p:nvGrpSpPr>
        <p:grpSpPr>
          <a:xfrm rot="5400000" flipH="1">
            <a:off x="6708081" y="2084330"/>
            <a:ext cx="1009153" cy="360191"/>
            <a:chOff x="1652259" y="4256917"/>
            <a:chExt cx="1206254" cy="360191"/>
          </a:xfrm>
        </p:grpSpPr>
        <p:cxnSp>
          <p:nvCxnSpPr>
            <p:cNvPr id="23" name="Straight Connector 22"/>
            <p:cNvCxnSpPr/>
            <p:nvPr/>
          </p:nvCxnSpPr>
          <p:spPr>
            <a:xfrm flipH="1">
              <a:off x="1652259" y="4256917"/>
              <a:ext cx="1206254" cy="0"/>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1652259" y="4256917"/>
              <a:ext cx="0" cy="360191"/>
            </a:xfrm>
            <a:prstGeom prst="line">
              <a:avLst/>
            </a:prstGeom>
            <a:ln>
              <a:solidFill>
                <a:schemeClr val="accent4">
                  <a:lumMod val="7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a:xfrm rot="5400000" flipH="1">
            <a:off x="8184807" y="4990262"/>
            <a:ext cx="417858" cy="360192"/>
            <a:chOff x="1117146" y="4256916"/>
            <a:chExt cx="535113" cy="360192"/>
          </a:xfrm>
        </p:grpSpPr>
        <p:cxnSp>
          <p:nvCxnSpPr>
            <p:cNvPr id="26" name="Straight Connector 25"/>
            <p:cNvCxnSpPr/>
            <p:nvPr/>
          </p:nvCxnSpPr>
          <p:spPr>
            <a:xfrm rot="5400000" flipH="1" flipV="1">
              <a:off x="1384702" y="3989360"/>
              <a:ext cx="1" cy="535113"/>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1652259" y="4256917"/>
              <a:ext cx="0" cy="360191"/>
            </a:xfrm>
            <a:prstGeom prst="line">
              <a:avLst/>
            </a:prstGeom>
            <a:ln>
              <a:solidFill>
                <a:schemeClr val="accent1">
                  <a:lumMod val="7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28" name="Freeform 5"/>
          <p:cNvSpPr>
            <a:spLocks/>
          </p:cNvSpPr>
          <p:nvPr/>
        </p:nvSpPr>
        <p:spPr bwMode="auto">
          <a:xfrm flipH="1">
            <a:off x="1176150" y="3230640"/>
            <a:ext cx="944948" cy="1090688"/>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2"/>
          </a:solidFill>
          <a:ln>
            <a:noFill/>
          </a:ln>
        </p:spPr>
        <p:txBody>
          <a:bodyPr vert="horz" wrap="square" lIns="91440" tIns="45720" rIns="91440" bIns="45720" numCol="1" anchor="ctr" anchorCtr="0" compatLnSpc="1">
            <a:prstTxWarp prst="textNoShape">
              <a:avLst/>
            </a:prstTxWarp>
          </a:bodyPr>
          <a:lstStyle/>
          <a:p>
            <a:pPr algn="ctr"/>
            <a:endParaRPr lang="en-US" sz="2000" dirty="0">
              <a:solidFill>
                <a:schemeClr val="bg1"/>
              </a:solidFill>
              <a:latin typeface="FontAwesome" pitchFamily="2" charset="0"/>
            </a:endParaRPr>
          </a:p>
        </p:txBody>
      </p:sp>
      <p:sp>
        <p:nvSpPr>
          <p:cNvPr id="29" name="Freeform 5"/>
          <p:cNvSpPr>
            <a:spLocks/>
          </p:cNvSpPr>
          <p:nvPr/>
        </p:nvSpPr>
        <p:spPr bwMode="auto">
          <a:xfrm flipH="1">
            <a:off x="6863662" y="472125"/>
            <a:ext cx="1058636" cy="1221908"/>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4"/>
          </a:solidFill>
          <a:ln>
            <a:noFill/>
          </a:ln>
        </p:spPr>
        <p:txBody>
          <a:bodyPr vert="horz" wrap="square" lIns="91440" tIns="45720" rIns="91440" bIns="45720" numCol="1" anchor="ctr" anchorCtr="0" compatLnSpc="1">
            <a:prstTxWarp prst="textNoShape">
              <a:avLst/>
            </a:prstTxWarp>
          </a:bodyPr>
          <a:lstStyle/>
          <a:p>
            <a:pPr algn="ctr"/>
            <a:endParaRPr lang="en-US" sz="4000" dirty="0">
              <a:solidFill>
                <a:schemeClr val="bg1"/>
              </a:solidFill>
              <a:latin typeface="FontAwesome" pitchFamily="2" charset="0"/>
            </a:endParaRPr>
          </a:p>
        </p:txBody>
      </p:sp>
      <p:sp>
        <p:nvSpPr>
          <p:cNvPr id="30" name="Freeform 5"/>
          <p:cNvSpPr>
            <a:spLocks/>
          </p:cNvSpPr>
          <p:nvPr/>
        </p:nvSpPr>
        <p:spPr bwMode="auto">
          <a:xfrm flipH="1">
            <a:off x="8084300" y="5478006"/>
            <a:ext cx="989018" cy="1141553"/>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1"/>
          </a:solidFill>
          <a:ln>
            <a:noFill/>
          </a:ln>
        </p:spPr>
        <p:txBody>
          <a:bodyPr vert="horz" wrap="square" lIns="91440" tIns="45720" rIns="91440" bIns="45720" numCol="1" anchor="ctr" anchorCtr="0" compatLnSpc="1">
            <a:prstTxWarp prst="textNoShape">
              <a:avLst/>
            </a:prstTxWarp>
          </a:bodyPr>
          <a:lstStyle/>
          <a:p>
            <a:pPr algn="ctr"/>
            <a:endParaRPr lang="en-US" sz="4000" dirty="0">
              <a:solidFill>
                <a:schemeClr val="bg1"/>
              </a:solidFill>
              <a:latin typeface="FontAwesome" pitchFamily="2" charset="0"/>
            </a:endParaRPr>
          </a:p>
        </p:txBody>
      </p:sp>
      <p:sp>
        <p:nvSpPr>
          <p:cNvPr id="31" name="TextBox 30"/>
          <p:cNvSpPr txBox="1"/>
          <p:nvPr/>
        </p:nvSpPr>
        <p:spPr>
          <a:xfrm>
            <a:off x="9084195" y="5744383"/>
            <a:ext cx="2701868" cy="830997"/>
          </a:xfrm>
          <a:prstGeom prst="rect">
            <a:avLst/>
          </a:prstGeom>
          <a:noFill/>
        </p:spPr>
        <p:txBody>
          <a:bodyPr wrap="square" rtlCol="0">
            <a:spAutoFit/>
          </a:bodyPr>
          <a:lstStyle/>
          <a:p>
            <a:r>
              <a:rPr lang="id-ID" sz="1200" dirty="0">
                <a:solidFill>
                  <a:prstClr val="white">
                    <a:lumMod val="75000"/>
                  </a:prstClr>
                </a:solidFill>
                <a:latin typeface="Arial" panose="020B0604020202020204" pitchFamily="34" charset="0"/>
              </a:rPr>
              <a:t>Suitable for all category</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Ipsum</a:t>
            </a:r>
            <a:r>
              <a:rPr lang="en-US" sz="1200" dirty="0">
                <a:solidFill>
                  <a:prstClr val="white">
                    <a:lumMod val="75000"/>
                  </a:prstClr>
                </a:solidFill>
                <a:latin typeface="Arial" panose="020B0604020202020204" pitchFamily="34" charset="0"/>
              </a:rPr>
              <a:t> is not simply random text.</a:t>
            </a:r>
            <a:r>
              <a:rPr lang="id-ID" sz="1200" dirty="0">
                <a:solidFill>
                  <a:prstClr val="white">
                    <a:lumMod val="75000"/>
                  </a:prstClr>
                </a:solidFill>
                <a:latin typeface="Arial" panose="020B0604020202020204" pitchFamily="34" charset="0"/>
              </a:rPr>
              <a:t> eaque ipsa quae ab illo inventore veritatis </a:t>
            </a:r>
            <a:endParaRPr lang="en-US" sz="1200" dirty="0">
              <a:solidFill>
                <a:prstClr val="white">
                  <a:lumMod val="75000"/>
                </a:prstClr>
              </a:solidFill>
              <a:latin typeface="Arial" panose="020B0604020202020204" pitchFamily="34" charset="0"/>
            </a:endParaRPr>
          </a:p>
        </p:txBody>
      </p:sp>
      <p:sp>
        <p:nvSpPr>
          <p:cNvPr id="32" name="TextBox 31"/>
          <p:cNvSpPr txBox="1"/>
          <p:nvPr/>
        </p:nvSpPr>
        <p:spPr>
          <a:xfrm>
            <a:off x="7537444" y="1603229"/>
            <a:ext cx="1640016" cy="1200329"/>
          </a:xfrm>
          <a:prstGeom prst="rect">
            <a:avLst/>
          </a:prstGeom>
          <a:noFill/>
        </p:spPr>
        <p:txBody>
          <a:bodyPr wrap="square" rtlCol="0">
            <a:spAutoFit/>
          </a:bodyPr>
          <a:lstStyle/>
          <a:p>
            <a:r>
              <a:rPr lang="id-ID" sz="1200" dirty="0">
                <a:solidFill>
                  <a:prstClr val="white">
                    <a:lumMod val="75000"/>
                  </a:prstClr>
                </a:solidFill>
                <a:latin typeface="Arial" panose="020B0604020202020204" pitchFamily="34" charset="0"/>
              </a:rPr>
              <a:t>Suitable for all category</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Ipsum</a:t>
            </a:r>
            <a:r>
              <a:rPr lang="en-US" sz="1200" dirty="0">
                <a:solidFill>
                  <a:prstClr val="white">
                    <a:lumMod val="75000"/>
                  </a:prstClr>
                </a:solidFill>
                <a:latin typeface="Arial" panose="020B0604020202020204" pitchFamily="34" charset="0"/>
              </a:rPr>
              <a:t> is not simply random text.</a:t>
            </a:r>
            <a:r>
              <a:rPr lang="id-ID" sz="1200" dirty="0">
                <a:solidFill>
                  <a:prstClr val="white">
                    <a:lumMod val="75000"/>
                  </a:prstClr>
                </a:solidFill>
                <a:latin typeface="Arial" panose="020B0604020202020204" pitchFamily="34" charset="0"/>
              </a:rPr>
              <a:t> eaque ipsa quae ab illo inventore veritatis </a:t>
            </a:r>
            <a:endParaRPr lang="en-US" sz="1200" dirty="0">
              <a:solidFill>
                <a:prstClr val="white">
                  <a:lumMod val="75000"/>
                </a:prstClr>
              </a:solidFill>
              <a:latin typeface="Arial" panose="020B0604020202020204" pitchFamily="34" charset="0"/>
            </a:endParaRPr>
          </a:p>
        </p:txBody>
      </p:sp>
      <p:sp>
        <p:nvSpPr>
          <p:cNvPr id="33" name="TextBox 32"/>
          <p:cNvSpPr txBox="1"/>
          <p:nvPr/>
        </p:nvSpPr>
        <p:spPr>
          <a:xfrm>
            <a:off x="1070717" y="4384258"/>
            <a:ext cx="2192547" cy="830997"/>
          </a:xfrm>
          <a:prstGeom prst="rect">
            <a:avLst/>
          </a:prstGeom>
          <a:noFill/>
        </p:spPr>
        <p:txBody>
          <a:bodyPr wrap="square" rtlCol="0">
            <a:spAutoFit/>
          </a:bodyPr>
          <a:lstStyle/>
          <a:p>
            <a:r>
              <a:rPr lang="id-ID" sz="1200" dirty="0">
                <a:solidFill>
                  <a:prstClr val="white">
                    <a:lumMod val="75000"/>
                  </a:prstClr>
                </a:solidFill>
                <a:latin typeface="Arial" panose="020B0604020202020204" pitchFamily="34" charset="0"/>
              </a:rPr>
              <a:t>Suitable for all category</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Ipsum</a:t>
            </a:r>
            <a:r>
              <a:rPr lang="en-US" sz="1200" dirty="0">
                <a:solidFill>
                  <a:prstClr val="white">
                    <a:lumMod val="75000"/>
                  </a:prstClr>
                </a:solidFill>
                <a:latin typeface="Arial" panose="020B0604020202020204" pitchFamily="34" charset="0"/>
              </a:rPr>
              <a:t> is not simply random text.</a:t>
            </a:r>
            <a:r>
              <a:rPr lang="id-ID" sz="1200" dirty="0">
                <a:solidFill>
                  <a:prstClr val="white">
                    <a:lumMod val="75000"/>
                  </a:prstClr>
                </a:solidFill>
                <a:latin typeface="Arial" panose="020B0604020202020204" pitchFamily="34" charset="0"/>
              </a:rPr>
              <a:t> eaque ipsa quae ab illo inventore veritatis </a:t>
            </a:r>
            <a:endParaRPr lang="en-US" sz="1200" dirty="0">
              <a:solidFill>
                <a:prstClr val="white">
                  <a:lumMod val="75000"/>
                </a:prstClr>
              </a:solidFill>
              <a:latin typeface="Arial" panose="020B0604020202020204" pitchFamily="34" charset="0"/>
            </a:endParaRPr>
          </a:p>
        </p:txBody>
      </p:sp>
      <p:cxnSp>
        <p:nvCxnSpPr>
          <p:cNvPr id="34" name="Straight Connector 33"/>
          <p:cNvCxnSpPr/>
          <p:nvPr/>
        </p:nvCxnSpPr>
        <p:spPr>
          <a:xfrm flipH="1" flipV="1">
            <a:off x="7333490" y="3417834"/>
            <a:ext cx="1388640" cy="4447"/>
          </a:xfrm>
          <a:prstGeom prst="line">
            <a:avLst/>
          </a:prstGeom>
          <a:ln>
            <a:solidFill>
              <a:schemeClr val="accent3">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35" name="Freeform 5"/>
          <p:cNvSpPr>
            <a:spLocks/>
          </p:cNvSpPr>
          <p:nvPr/>
        </p:nvSpPr>
        <p:spPr bwMode="auto">
          <a:xfrm flipH="1">
            <a:off x="8831236" y="2811328"/>
            <a:ext cx="1058636" cy="1221908"/>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3"/>
          </a:solidFill>
          <a:ln>
            <a:noFill/>
          </a:ln>
        </p:spPr>
        <p:txBody>
          <a:bodyPr vert="horz" wrap="square" lIns="91440" tIns="45720" rIns="91440" bIns="45720" numCol="1" anchor="ctr" anchorCtr="0" compatLnSpc="1">
            <a:prstTxWarp prst="textNoShape">
              <a:avLst/>
            </a:prstTxWarp>
          </a:bodyPr>
          <a:lstStyle/>
          <a:p>
            <a:pPr algn="ctr"/>
            <a:endParaRPr lang="en-US" sz="4000" dirty="0">
              <a:solidFill>
                <a:schemeClr val="bg1"/>
              </a:solidFill>
              <a:latin typeface="FontAwesome" pitchFamily="2" charset="0"/>
            </a:endParaRPr>
          </a:p>
        </p:txBody>
      </p:sp>
      <p:sp>
        <p:nvSpPr>
          <p:cNvPr id="36" name="TextBox 35"/>
          <p:cNvSpPr txBox="1"/>
          <p:nvPr/>
        </p:nvSpPr>
        <p:spPr>
          <a:xfrm>
            <a:off x="9912230" y="3015472"/>
            <a:ext cx="1640016" cy="1200329"/>
          </a:xfrm>
          <a:prstGeom prst="rect">
            <a:avLst/>
          </a:prstGeom>
          <a:noFill/>
        </p:spPr>
        <p:txBody>
          <a:bodyPr wrap="square" rtlCol="0">
            <a:spAutoFit/>
          </a:bodyPr>
          <a:lstStyle/>
          <a:p>
            <a:r>
              <a:rPr lang="id-ID" sz="1200" dirty="0">
                <a:solidFill>
                  <a:prstClr val="white">
                    <a:lumMod val="75000"/>
                  </a:prstClr>
                </a:solidFill>
                <a:latin typeface="Arial" panose="020B0604020202020204" pitchFamily="34" charset="0"/>
              </a:rPr>
              <a:t>Suitable for all category</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Ipsum</a:t>
            </a:r>
            <a:r>
              <a:rPr lang="en-US" sz="1200" dirty="0">
                <a:solidFill>
                  <a:prstClr val="white">
                    <a:lumMod val="75000"/>
                  </a:prstClr>
                </a:solidFill>
                <a:latin typeface="Arial" panose="020B0604020202020204" pitchFamily="34" charset="0"/>
              </a:rPr>
              <a:t> is not simply random text.</a:t>
            </a:r>
            <a:r>
              <a:rPr lang="id-ID" sz="1200" dirty="0">
                <a:solidFill>
                  <a:prstClr val="white">
                    <a:lumMod val="75000"/>
                  </a:prstClr>
                </a:solidFill>
                <a:latin typeface="Arial" panose="020B0604020202020204" pitchFamily="34" charset="0"/>
              </a:rPr>
              <a:t> eaque ipsa quae ab illo inventore veritatis </a:t>
            </a:r>
            <a:endParaRPr lang="en-US" sz="1200" dirty="0">
              <a:solidFill>
                <a:prstClr val="white">
                  <a:lumMod val="75000"/>
                </a:prstClr>
              </a:solidFill>
              <a:latin typeface="Arial" panose="020B0604020202020204" pitchFamily="34" charset="0"/>
            </a:endParaRPr>
          </a:p>
        </p:txBody>
      </p:sp>
      <p:grpSp>
        <p:nvGrpSpPr>
          <p:cNvPr id="37" name="Group 36"/>
          <p:cNvGrpSpPr/>
          <p:nvPr/>
        </p:nvGrpSpPr>
        <p:grpSpPr>
          <a:xfrm rot="5400000" flipH="1">
            <a:off x="4941454" y="1582220"/>
            <a:ext cx="248085" cy="603342"/>
            <a:chOff x="2561974" y="3727372"/>
            <a:chExt cx="296539" cy="529544"/>
          </a:xfrm>
        </p:grpSpPr>
        <p:cxnSp>
          <p:nvCxnSpPr>
            <p:cNvPr id="38" name="Straight Connector 37"/>
            <p:cNvCxnSpPr/>
            <p:nvPr/>
          </p:nvCxnSpPr>
          <p:spPr>
            <a:xfrm rot="5400000" flipH="1">
              <a:off x="2710244" y="4108647"/>
              <a:ext cx="0" cy="296538"/>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flipH="1">
              <a:off x="2297202" y="3992144"/>
              <a:ext cx="529544" cy="0"/>
            </a:xfrm>
            <a:prstGeom prst="line">
              <a:avLst/>
            </a:prstGeom>
            <a:ln>
              <a:solidFill>
                <a:schemeClr val="accent5">
                  <a:lumMod val="7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40" name="Freeform 5"/>
          <p:cNvSpPr>
            <a:spLocks/>
          </p:cNvSpPr>
          <p:nvPr/>
        </p:nvSpPr>
        <p:spPr bwMode="auto">
          <a:xfrm flipH="1">
            <a:off x="3603263" y="1231250"/>
            <a:ext cx="1058636" cy="1221908"/>
          </a:xfrm>
          <a:custGeom>
            <a:avLst/>
            <a:gdLst>
              <a:gd name="T0" fmla="*/ 2010 w 2010"/>
              <a:gd name="T1" fmla="*/ 1740 h 2320"/>
              <a:gd name="T2" fmla="*/ 1005 w 2010"/>
              <a:gd name="T3" fmla="*/ 2320 h 2320"/>
              <a:gd name="T4" fmla="*/ 0 w 2010"/>
              <a:gd name="T5" fmla="*/ 1740 h 2320"/>
              <a:gd name="T6" fmla="*/ 0 w 2010"/>
              <a:gd name="T7" fmla="*/ 581 h 2320"/>
              <a:gd name="T8" fmla="*/ 1005 w 2010"/>
              <a:gd name="T9" fmla="*/ 0 h 2320"/>
              <a:gd name="T10" fmla="*/ 2010 w 2010"/>
              <a:gd name="T11" fmla="*/ 581 h 2320"/>
              <a:gd name="T12" fmla="*/ 2010 w 2010"/>
              <a:gd name="T13" fmla="*/ 1740 h 2320"/>
            </a:gdLst>
            <a:ahLst/>
            <a:cxnLst>
              <a:cxn ang="0">
                <a:pos x="T0" y="T1"/>
              </a:cxn>
              <a:cxn ang="0">
                <a:pos x="T2" y="T3"/>
              </a:cxn>
              <a:cxn ang="0">
                <a:pos x="T4" y="T5"/>
              </a:cxn>
              <a:cxn ang="0">
                <a:pos x="T6" y="T7"/>
              </a:cxn>
              <a:cxn ang="0">
                <a:pos x="T8" y="T9"/>
              </a:cxn>
              <a:cxn ang="0">
                <a:pos x="T10" y="T11"/>
              </a:cxn>
              <a:cxn ang="0">
                <a:pos x="T12" y="T13"/>
              </a:cxn>
            </a:cxnLst>
            <a:rect l="0" t="0" r="r" b="b"/>
            <a:pathLst>
              <a:path w="2010" h="2320">
                <a:moveTo>
                  <a:pt x="2010" y="1740"/>
                </a:moveTo>
                <a:lnTo>
                  <a:pt x="1005" y="2320"/>
                </a:lnTo>
                <a:lnTo>
                  <a:pt x="0" y="1740"/>
                </a:lnTo>
                <a:lnTo>
                  <a:pt x="0" y="581"/>
                </a:lnTo>
                <a:lnTo>
                  <a:pt x="1005" y="0"/>
                </a:lnTo>
                <a:lnTo>
                  <a:pt x="2010" y="581"/>
                </a:lnTo>
                <a:lnTo>
                  <a:pt x="2010" y="1740"/>
                </a:lnTo>
                <a:close/>
              </a:path>
            </a:pathLst>
          </a:custGeom>
          <a:solidFill>
            <a:schemeClr val="accent5"/>
          </a:solidFill>
          <a:ln>
            <a:noFill/>
          </a:ln>
        </p:spPr>
        <p:txBody>
          <a:bodyPr vert="horz" wrap="square" lIns="91440" tIns="45720" rIns="91440" bIns="45720" numCol="1" anchor="ctr" anchorCtr="0" compatLnSpc="1">
            <a:prstTxWarp prst="textNoShape">
              <a:avLst/>
            </a:prstTxWarp>
          </a:bodyPr>
          <a:lstStyle/>
          <a:p>
            <a:pPr algn="ctr"/>
            <a:endParaRPr lang="en-US" sz="4000" dirty="0">
              <a:solidFill>
                <a:schemeClr val="bg1"/>
              </a:solidFill>
              <a:latin typeface="FontAwesome" pitchFamily="2" charset="0"/>
            </a:endParaRPr>
          </a:p>
        </p:txBody>
      </p:sp>
      <p:sp>
        <p:nvSpPr>
          <p:cNvPr id="41" name="TextBox 40"/>
          <p:cNvSpPr txBox="1"/>
          <p:nvPr/>
        </p:nvSpPr>
        <p:spPr>
          <a:xfrm>
            <a:off x="975273" y="5923033"/>
            <a:ext cx="6741990" cy="646331"/>
          </a:xfrm>
          <a:prstGeom prst="rect">
            <a:avLst/>
          </a:prstGeom>
          <a:noFill/>
        </p:spPr>
        <p:txBody>
          <a:bodyPr wrap="square" rtlCol="0">
            <a:spAutoFit/>
          </a:bodyPr>
          <a:lstStyle/>
          <a:p>
            <a:r>
              <a:rPr lang="pt-BR" sz="1200" dirty="0">
                <a:solidFill>
                  <a:prstClr val="white">
                    <a:lumMod val="75000"/>
                  </a:prstClr>
                </a:solidFill>
                <a:latin typeface="Arial" panose="020B0604020202020204" pitchFamily="34" charset="0"/>
              </a:rPr>
              <a:t>Lorem ipsum dolor sit amet, consectetur adipiscing elit. Aliquam tincidunt ante nec sem congue convallis. Pellentesque vel mauris quis nisl ornare rutrum in id risus. Pellentesque vel mauris quis nisl ornare rutrum in id risus</a:t>
            </a:r>
            <a:endParaRPr lang="en-US" sz="1200" dirty="0">
              <a:solidFill>
                <a:prstClr val="white">
                  <a:lumMod val="75000"/>
                </a:prstClr>
              </a:solidFill>
              <a:latin typeface="Arial" panose="020B0604020202020204" pitchFamily="34" charset="0"/>
            </a:endParaRPr>
          </a:p>
        </p:txBody>
      </p:sp>
      <p:sp>
        <p:nvSpPr>
          <p:cNvPr id="42" name="Freeform 119"/>
          <p:cNvSpPr>
            <a:spLocks noChangeArrowheads="1"/>
          </p:cNvSpPr>
          <p:nvPr/>
        </p:nvSpPr>
        <p:spPr bwMode="auto">
          <a:xfrm>
            <a:off x="1387633" y="3560849"/>
            <a:ext cx="473653" cy="423353"/>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3" name="Freeform 115"/>
          <p:cNvSpPr>
            <a:spLocks noChangeArrowheads="1"/>
          </p:cNvSpPr>
          <p:nvPr/>
        </p:nvSpPr>
        <p:spPr bwMode="auto">
          <a:xfrm>
            <a:off x="3978257" y="1620635"/>
            <a:ext cx="388343" cy="482231"/>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4" name="Freeform 154"/>
          <p:cNvSpPr>
            <a:spLocks noChangeArrowheads="1"/>
          </p:cNvSpPr>
          <p:nvPr/>
        </p:nvSpPr>
        <p:spPr bwMode="auto">
          <a:xfrm>
            <a:off x="7212658" y="851607"/>
            <a:ext cx="358788" cy="487239"/>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5" name="Freeform 28"/>
          <p:cNvSpPr>
            <a:spLocks noChangeArrowheads="1"/>
          </p:cNvSpPr>
          <p:nvPr/>
        </p:nvSpPr>
        <p:spPr bwMode="auto">
          <a:xfrm>
            <a:off x="9131296" y="3166449"/>
            <a:ext cx="569368" cy="478671"/>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6" name="Freeform 100"/>
          <p:cNvSpPr>
            <a:spLocks noChangeArrowheads="1"/>
          </p:cNvSpPr>
          <p:nvPr/>
        </p:nvSpPr>
        <p:spPr bwMode="auto">
          <a:xfrm>
            <a:off x="8312822" y="5851978"/>
            <a:ext cx="560183" cy="361890"/>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7" name="TextBox 46"/>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12621801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500"/>
                                        <p:tgtEl>
                                          <p:spTgt spid="4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additive="base">
                                        <p:cTn id="34" dur="500" fill="hold"/>
                                        <p:tgtEl>
                                          <p:spTgt spid="13"/>
                                        </p:tgtEl>
                                        <p:attrNameLst>
                                          <p:attrName>ppt_x</p:attrName>
                                        </p:attrNameLst>
                                      </p:cBhvr>
                                      <p:tavLst>
                                        <p:tav tm="0">
                                          <p:val>
                                            <p:strVal val="#ppt_x"/>
                                          </p:val>
                                        </p:tav>
                                        <p:tav tm="100000">
                                          <p:val>
                                            <p:strVal val="#ppt_x"/>
                                          </p:val>
                                        </p:tav>
                                      </p:tavLst>
                                    </p:anim>
                                    <p:anim calcmode="lin" valueType="num">
                                      <p:cBhvr additive="base">
                                        <p:cTn id="35" dur="500" fill="hold"/>
                                        <p:tgtEl>
                                          <p:spTgt spid="13"/>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2" presetClass="entr" presetSubtype="4" fill="hold"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additive="base">
                                        <p:cTn id="39" dur="500" fill="hold"/>
                                        <p:tgtEl>
                                          <p:spTgt spid="16"/>
                                        </p:tgtEl>
                                        <p:attrNameLst>
                                          <p:attrName>ppt_x</p:attrName>
                                        </p:attrNameLst>
                                      </p:cBhvr>
                                      <p:tavLst>
                                        <p:tav tm="0">
                                          <p:val>
                                            <p:strVal val="#ppt_x"/>
                                          </p:val>
                                        </p:tav>
                                        <p:tav tm="100000">
                                          <p:val>
                                            <p:strVal val="#ppt_x"/>
                                          </p:val>
                                        </p:tav>
                                      </p:tavLst>
                                    </p:anim>
                                    <p:anim calcmode="lin" valueType="num">
                                      <p:cBhvr additive="base">
                                        <p:cTn id="40" dur="500" fill="hold"/>
                                        <p:tgtEl>
                                          <p:spTgt spid="16"/>
                                        </p:tgtEl>
                                        <p:attrNameLst>
                                          <p:attrName>ppt_y</p:attrName>
                                        </p:attrNameLst>
                                      </p:cBhvr>
                                      <p:tavLst>
                                        <p:tav tm="0">
                                          <p:val>
                                            <p:strVal val="1+#ppt_h/2"/>
                                          </p:val>
                                        </p:tav>
                                        <p:tav tm="100000">
                                          <p:val>
                                            <p:strVal val="#ppt_y"/>
                                          </p:val>
                                        </p:tav>
                                      </p:tavLst>
                                    </p:anim>
                                  </p:childTnLst>
                                </p:cTn>
                              </p:par>
                            </p:childTnLst>
                          </p:cTn>
                        </p:par>
                        <p:par>
                          <p:cTn id="41" fill="hold">
                            <p:stCondLst>
                              <p:cond delay="4000"/>
                            </p:stCondLst>
                            <p:childTnLst>
                              <p:par>
                                <p:cTn id="42" presetID="22" presetClass="entr" presetSubtype="4" fill="hold"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wipe(down)">
                                      <p:cBhvr>
                                        <p:cTn id="44" dur="500"/>
                                        <p:tgtEl>
                                          <p:spTgt spid="19"/>
                                        </p:tgtEl>
                                      </p:cBhvr>
                                    </p:animEffect>
                                  </p:childTnLst>
                                </p:cTn>
                              </p:par>
                            </p:childTnLst>
                          </p:cTn>
                        </p:par>
                        <p:par>
                          <p:cTn id="45" fill="hold">
                            <p:stCondLst>
                              <p:cond delay="4500"/>
                            </p:stCondLst>
                            <p:childTnLst>
                              <p:par>
                                <p:cTn id="46" presetID="14" presetClass="entr" presetSubtype="10"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randombar(horizontal)">
                                      <p:cBhvr>
                                        <p:cTn id="48" dur="500"/>
                                        <p:tgtEl>
                                          <p:spTgt spid="28"/>
                                        </p:tgtEl>
                                      </p:cBhvr>
                                    </p:animEffect>
                                  </p:childTnLst>
                                </p:cTn>
                              </p:par>
                            </p:childTnLst>
                          </p:cTn>
                        </p:par>
                        <p:par>
                          <p:cTn id="49" fill="hold">
                            <p:stCondLst>
                              <p:cond delay="5000"/>
                            </p:stCondLst>
                            <p:childTnLst>
                              <p:par>
                                <p:cTn id="50" presetID="53" presetClass="entr" presetSubtype="16"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 calcmode="lin" valueType="num">
                                      <p:cBhvr>
                                        <p:cTn id="52" dur="500" fill="hold"/>
                                        <p:tgtEl>
                                          <p:spTgt spid="33"/>
                                        </p:tgtEl>
                                        <p:attrNameLst>
                                          <p:attrName>ppt_w</p:attrName>
                                        </p:attrNameLst>
                                      </p:cBhvr>
                                      <p:tavLst>
                                        <p:tav tm="0">
                                          <p:val>
                                            <p:fltVal val="0"/>
                                          </p:val>
                                        </p:tav>
                                        <p:tav tm="100000">
                                          <p:val>
                                            <p:strVal val="#ppt_w"/>
                                          </p:val>
                                        </p:tav>
                                      </p:tavLst>
                                    </p:anim>
                                    <p:anim calcmode="lin" valueType="num">
                                      <p:cBhvr>
                                        <p:cTn id="53" dur="500" fill="hold"/>
                                        <p:tgtEl>
                                          <p:spTgt spid="33"/>
                                        </p:tgtEl>
                                        <p:attrNameLst>
                                          <p:attrName>ppt_h</p:attrName>
                                        </p:attrNameLst>
                                      </p:cBhvr>
                                      <p:tavLst>
                                        <p:tav tm="0">
                                          <p:val>
                                            <p:fltVal val="0"/>
                                          </p:val>
                                        </p:tav>
                                        <p:tav tm="100000">
                                          <p:val>
                                            <p:strVal val="#ppt_h"/>
                                          </p:val>
                                        </p:tav>
                                      </p:tavLst>
                                    </p:anim>
                                    <p:animEffect transition="in" filter="fade">
                                      <p:cBhvr>
                                        <p:cTn id="54" dur="500"/>
                                        <p:tgtEl>
                                          <p:spTgt spid="33"/>
                                        </p:tgtEl>
                                      </p:cBhvr>
                                    </p:animEffect>
                                  </p:childTnLst>
                                </p:cTn>
                              </p:par>
                            </p:childTnLst>
                          </p:cTn>
                        </p:par>
                        <p:par>
                          <p:cTn id="55" fill="hold">
                            <p:stCondLst>
                              <p:cond delay="5500"/>
                            </p:stCondLst>
                            <p:childTnLst>
                              <p:par>
                                <p:cTn id="56" presetID="22" presetClass="entr" presetSubtype="4" fill="hold" nodeType="after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wipe(down)">
                                      <p:cBhvr>
                                        <p:cTn id="58" dur="500"/>
                                        <p:tgtEl>
                                          <p:spTgt spid="25"/>
                                        </p:tgtEl>
                                      </p:cBhvr>
                                    </p:animEffect>
                                  </p:childTnLst>
                                </p:cTn>
                              </p:par>
                            </p:childTnLst>
                          </p:cTn>
                        </p:par>
                        <p:par>
                          <p:cTn id="59" fill="hold">
                            <p:stCondLst>
                              <p:cond delay="6000"/>
                            </p:stCondLst>
                            <p:childTnLst>
                              <p:par>
                                <p:cTn id="60" presetID="14" presetClass="entr" presetSubtype="10" fill="hold" grpId="0" nodeType="afterEffect">
                                  <p:stCondLst>
                                    <p:cond delay="0"/>
                                  </p:stCondLst>
                                  <p:childTnLst>
                                    <p:set>
                                      <p:cBhvr>
                                        <p:cTn id="61" dur="1" fill="hold">
                                          <p:stCondLst>
                                            <p:cond delay="0"/>
                                          </p:stCondLst>
                                        </p:cTn>
                                        <p:tgtEl>
                                          <p:spTgt spid="30"/>
                                        </p:tgtEl>
                                        <p:attrNameLst>
                                          <p:attrName>style.visibility</p:attrName>
                                        </p:attrNameLst>
                                      </p:cBhvr>
                                      <p:to>
                                        <p:strVal val="visible"/>
                                      </p:to>
                                    </p:set>
                                    <p:animEffect transition="in" filter="randombar(horizontal)">
                                      <p:cBhvr>
                                        <p:cTn id="62" dur="500"/>
                                        <p:tgtEl>
                                          <p:spTgt spid="30"/>
                                        </p:tgtEl>
                                      </p:cBhvr>
                                    </p:animEffect>
                                  </p:childTnLst>
                                </p:cTn>
                              </p:par>
                            </p:childTnLst>
                          </p:cTn>
                        </p:par>
                        <p:par>
                          <p:cTn id="63" fill="hold">
                            <p:stCondLst>
                              <p:cond delay="6500"/>
                            </p:stCondLst>
                            <p:childTnLst>
                              <p:par>
                                <p:cTn id="64" presetID="53" presetClass="entr" presetSubtype="16" fill="hold" grpId="0" nodeType="afterEffect">
                                  <p:stCondLst>
                                    <p:cond delay="0"/>
                                  </p:stCondLst>
                                  <p:childTnLst>
                                    <p:set>
                                      <p:cBhvr>
                                        <p:cTn id="65" dur="1" fill="hold">
                                          <p:stCondLst>
                                            <p:cond delay="0"/>
                                          </p:stCondLst>
                                        </p:cTn>
                                        <p:tgtEl>
                                          <p:spTgt spid="31"/>
                                        </p:tgtEl>
                                        <p:attrNameLst>
                                          <p:attrName>style.visibility</p:attrName>
                                        </p:attrNameLst>
                                      </p:cBhvr>
                                      <p:to>
                                        <p:strVal val="visible"/>
                                      </p:to>
                                    </p:set>
                                    <p:anim calcmode="lin" valueType="num">
                                      <p:cBhvr>
                                        <p:cTn id="66" dur="500" fill="hold"/>
                                        <p:tgtEl>
                                          <p:spTgt spid="31"/>
                                        </p:tgtEl>
                                        <p:attrNameLst>
                                          <p:attrName>ppt_w</p:attrName>
                                        </p:attrNameLst>
                                      </p:cBhvr>
                                      <p:tavLst>
                                        <p:tav tm="0">
                                          <p:val>
                                            <p:fltVal val="0"/>
                                          </p:val>
                                        </p:tav>
                                        <p:tav tm="100000">
                                          <p:val>
                                            <p:strVal val="#ppt_w"/>
                                          </p:val>
                                        </p:tav>
                                      </p:tavLst>
                                    </p:anim>
                                    <p:anim calcmode="lin" valueType="num">
                                      <p:cBhvr>
                                        <p:cTn id="67" dur="500" fill="hold"/>
                                        <p:tgtEl>
                                          <p:spTgt spid="31"/>
                                        </p:tgtEl>
                                        <p:attrNameLst>
                                          <p:attrName>ppt_h</p:attrName>
                                        </p:attrNameLst>
                                      </p:cBhvr>
                                      <p:tavLst>
                                        <p:tav tm="0">
                                          <p:val>
                                            <p:fltVal val="0"/>
                                          </p:val>
                                        </p:tav>
                                        <p:tav tm="100000">
                                          <p:val>
                                            <p:strVal val="#ppt_h"/>
                                          </p:val>
                                        </p:tav>
                                      </p:tavLst>
                                    </p:anim>
                                    <p:animEffect transition="in" filter="fade">
                                      <p:cBhvr>
                                        <p:cTn id="68" dur="500"/>
                                        <p:tgtEl>
                                          <p:spTgt spid="31"/>
                                        </p:tgtEl>
                                      </p:cBhvr>
                                    </p:animEffect>
                                  </p:childTnLst>
                                </p:cTn>
                              </p:par>
                            </p:childTnLst>
                          </p:cTn>
                        </p:par>
                        <p:par>
                          <p:cTn id="69" fill="hold">
                            <p:stCondLst>
                              <p:cond delay="7000"/>
                            </p:stCondLst>
                            <p:childTnLst>
                              <p:par>
                                <p:cTn id="70" presetID="22" presetClass="entr" presetSubtype="4"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down)">
                                      <p:cBhvr>
                                        <p:cTn id="72" dur="500"/>
                                        <p:tgtEl>
                                          <p:spTgt spid="22"/>
                                        </p:tgtEl>
                                      </p:cBhvr>
                                    </p:animEffect>
                                  </p:childTnLst>
                                </p:cTn>
                              </p:par>
                            </p:childTnLst>
                          </p:cTn>
                        </p:par>
                        <p:par>
                          <p:cTn id="73" fill="hold">
                            <p:stCondLst>
                              <p:cond delay="7500"/>
                            </p:stCondLst>
                            <p:childTnLst>
                              <p:par>
                                <p:cTn id="74" presetID="14" presetClass="entr" presetSubtype="10"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randombar(horizontal)">
                                      <p:cBhvr>
                                        <p:cTn id="76" dur="500"/>
                                        <p:tgtEl>
                                          <p:spTgt spid="29"/>
                                        </p:tgtEl>
                                      </p:cBhvr>
                                    </p:animEffect>
                                  </p:childTnLst>
                                </p:cTn>
                              </p:par>
                            </p:childTnLst>
                          </p:cTn>
                        </p:par>
                        <p:par>
                          <p:cTn id="77" fill="hold">
                            <p:stCondLst>
                              <p:cond delay="8000"/>
                            </p:stCondLst>
                            <p:childTnLst>
                              <p:par>
                                <p:cTn id="78" presetID="53" presetClass="entr" presetSubtype="16" fill="hold" grpId="0" nodeType="afterEffect">
                                  <p:stCondLst>
                                    <p:cond delay="0"/>
                                  </p:stCondLst>
                                  <p:childTnLst>
                                    <p:set>
                                      <p:cBhvr>
                                        <p:cTn id="79" dur="1" fill="hold">
                                          <p:stCondLst>
                                            <p:cond delay="0"/>
                                          </p:stCondLst>
                                        </p:cTn>
                                        <p:tgtEl>
                                          <p:spTgt spid="32"/>
                                        </p:tgtEl>
                                        <p:attrNameLst>
                                          <p:attrName>style.visibility</p:attrName>
                                        </p:attrNameLst>
                                      </p:cBhvr>
                                      <p:to>
                                        <p:strVal val="visible"/>
                                      </p:to>
                                    </p:set>
                                    <p:anim calcmode="lin" valueType="num">
                                      <p:cBhvr>
                                        <p:cTn id="80" dur="500" fill="hold"/>
                                        <p:tgtEl>
                                          <p:spTgt spid="32"/>
                                        </p:tgtEl>
                                        <p:attrNameLst>
                                          <p:attrName>ppt_w</p:attrName>
                                        </p:attrNameLst>
                                      </p:cBhvr>
                                      <p:tavLst>
                                        <p:tav tm="0">
                                          <p:val>
                                            <p:fltVal val="0"/>
                                          </p:val>
                                        </p:tav>
                                        <p:tav tm="100000">
                                          <p:val>
                                            <p:strVal val="#ppt_w"/>
                                          </p:val>
                                        </p:tav>
                                      </p:tavLst>
                                    </p:anim>
                                    <p:anim calcmode="lin" valueType="num">
                                      <p:cBhvr>
                                        <p:cTn id="81" dur="500" fill="hold"/>
                                        <p:tgtEl>
                                          <p:spTgt spid="32"/>
                                        </p:tgtEl>
                                        <p:attrNameLst>
                                          <p:attrName>ppt_h</p:attrName>
                                        </p:attrNameLst>
                                      </p:cBhvr>
                                      <p:tavLst>
                                        <p:tav tm="0">
                                          <p:val>
                                            <p:fltVal val="0"/>
                                          </p:val>
                                        </p:tav>
                                        <p:tav tm="100000">
                                          <p:val>
                                            <p:strVal val="#ppt_h"/>
                                          </p:val>
                                        </p:tav>
                                      </p:tavLst>
                                    </p:anim>
                                    <p:animEffect transition="in" filter="fade">
                                      <p:cBhvr>
                                        <p:cTn id="82" dur="500"/>
                                        <p:tgtEl>
                                          <p:spTgt spid="32"/>
                                        </p:tgtEl>
                                      </p:cBhvr>
                                    </p:animEffect>
                                  </p:childTnLst>
                                </p:cTn>
                              </p:par>
                            </p:childTnLst>
                          </p:cTn>
                        </p:par>
                        <p:par>
                          <p:cTn id="83" fill="hold">
                            <p:stCondLst>
                              <p:cond delay="8500"/>
                            </p:stCondLst>
                            <p:childTnLst>
                              <p:par>
                                <p:cTn id="84" presetID="22" presetClass="entr" presetSubtype="8" fill="hold" nodeType="afterEffect">
                                  <p:stCondLst>
                                    <p:cond delay="0"/>
                                  </p:stCondLst>
                                  <p:childTnLst>
                                    <p:set>
                                      <p:cBhvr>
                                        <p:cTn id="85" dur="1" fill="hold">
                                          <p:stCondLst>
                                            <p:cond delay="0"/>
                                          </p:stCondLst>
                                        </p:cTn>
                                        <p:tgtEl>
                                          <p:spTgt spid="34"/>
                                        </p:tgtEl>
                                        <p:attrNameLst>
                                          <p:attrName>style.visibility</p:attrName>
                                        </p:attrNameLst>
                                      </p:cBhvr>
                                      <p:to>
                                        <p:strVal val="visible"/>
                                      </p:to>
                                    </p:set>
                                    <p:animEffect transition="in" filter="wipe(left)">
                                      <p:cBhvr>
                                        <p:cTn id="86" dur="500"/>
                                        <p:tgtEl>
                                          <p:spTgt spid="34"/>
                                        </p:tgtEl>
                                      </p:cBhvr>
                                    </p:animEffect>
                                  </p:childTnLst>
                                </p:cTn>
                              </p:par>
                            </p:childTnLst>
                          </p:cTn>
                        </p:par>
                        <p:par>
                          <p:cTn id="87" fill="hold">
                            <p:stCondLst>
                              <p:cond delay="9000"/>
                            </p:stCondLst>
                            <p:childTnLst>
                              <p:par>
                                <p:cTn id="88" presetID="14" presetClass="entr" presetSubtype="10" fill="hold" grpId="0" nodeType="afterEffect">
                                  <p:stCondLst>
                                    <p:cond delay="0"/>
                                  </p:stCondLst>
                                  <p:childTnLst>
                                    <p:set>
                                      <p:cBhvr>
                                        <p:cTn id="89" dur="1" fill="hold">
                                          <p:stCondLst>
                                            <p:cond delay="0"/>
                                          </p:stCondLst>
                                        </p:cTn>
                                        <p:tgtEl>
                                          <p:spTgt spid="35"/>
                                        </p:tgtEl>
                                        <p:attrNameLst>
                                          <p:attrName>style.visibility</p:attrName>
                                        </p:attrNameLst>
                                      </p:cBhvr>
                                      <p:to>
                                        <p:strVal val="visible"/>
                                      </p:to>
                                    </p:set>
                                    <p:animEffect transition="in" filter="randombar(horizontal)">
                                      <p:cBhvr>
                                        <p:cTn id="90" dur="500"/>
                                        <p:tgtEl>
                                          <p:spTgt spid="35"/>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36"/>
                                        </p:tgtEl>
                                        <p:attrNameLst>
                                          <p:attrName>style.visibility</p:attrName>
                                        </p:attrNameLst>
                                      </p:cBhvr>
                                      <p:to>
                                        <p:strVal val="visible"/>
                                      </p:to>
                                    </p:set>
                                    <p:anim calcmode="lin" valueType="num">
                                      <p:cBhvr>
                                        <p:cTn id="94" dur="500" fill="hold"/>
                                        <p:tgtEl>
                                          <p:spTgt spid="36"/>
                                        </p:tgtEl>
                                        <p:attrNameLst>
                                          <p:attrName>ppt_w</p:attrName>
                                        </p:attrNameLst>
                                      </p:cBhvr>
                                      <p:tavLst>
                                        <p:tav tm="0">
                                          <p:val>
                                            <p:fltVal val="0"/>
                                          </p:val>
                                        </p:tav>
                                        <p:tav tm="100000">
                                          <p:val>
                                            <p:strVal val="#ppt_w"/>
                                          </p:val>
                                        </p:tav>
                                      </p:tavLst>
                                    </p:anim>
                                    <p:anim calcmode="lin" valueType="num">
                                      <p:cBhvr>
                                        <p:cTn id="95" dur="500" fill="hold"/>
                                        <p:tgtEl>
                                          <p:spTgt spid="36"/>
                                        </p:tgtEl>
                                        <p:attrNameLst>
                                          <p:attrName>ppt_h</p:attrName>
                                        </p:attrNameLst>
                                      </p:cBhvr>
                                      <p:tavLst>
                                        <p:tav tm="0">
                                          <p:val>
                                            <p:fltVal val="0"/>
                                          </p:val>
                                        </p:tav>
                                        <p:tav tm="100000">
                                          <p:val>
                                            <p:strVal val="#ppt_h"/>
                                          </p:val>
                                        </p:tav>
                                      </p:tavLst>
                                    </p:anim>
                                    <p:animEffect transition="in" filter="fade">
                                      <p:cBhvr>
                                        <p:cTn id="96" dur="500"/>
                                        <p:tgtEl>
                                          <p:spTgt spid="36"/>
                                        </p:tgtEl>
                                      </p:cBhvr>
                                    </p:animEffect>
                                  </p:childTnLst>
                                </p:cTn>
                              </p:par>
                            </p:childTnLst>
                          </p:cTn>
                        </p:par>
                        <p:par>
                          <p:cTn id="97" fill="hold">
                            <p:stCondLst>
                              <p:cond delay="10000"/>
                            </p:stCondLst>
                            <p:childTnLst>
                              <p:par>
                                <p:cTn id="98" presetID="22" presetClass="entr" presetSubtype="4" fill="hold" nodeType="after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wipe(down)">
                                      <p:cBhvr>
                                        <p:cTn id="100" dur="500"/>
                                        <p:tgtEl>
                                          <p:spTgt spid="37"/>
                                        </p:tgtEl>
                                      </p:cBhvr>
                                    </p:animEffect>
                                  </p:childTnLst>
                                </p:cTn>
                              </p:par>
                            </p:childTnLst>
                          </p:cTn>
                        </p:par>
                        <p:par>
                          <p:cTn id="101" fill="hold">
                            <p:stCondLst>
                              <p:cond delay="10500"/>
                            </p:stCondLst>
                            <p:childTnLst>
                              <p:par>
                                <p:cTn id="102" presetID="14" presetClass="entr" presetSubtype="10" fill="hold" grpId="0"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randombar(horizontal)">
                                      <p:cBhvr>
                                        <p:cTn id="104" dur="500"/>
                                        <p:tgtEl>
                                          <p:spTgt spid="40"/>
                                        </p:tgtEl>
                                      </p:cBhvr>
                                    </p:animEffect>
                                  </p:childTnLst>
                                </p:cTn>
                              </p:par>
                            </p:childTnLst>
                          </p:cTn>
                        </p:par>
                        <p:par>
                          <p:cTn id="105" fill="hold">
                            <p:stCondLst>
                              <p:cond delay="11000"/>
                            </p:stCondLst>
                            <p:childTnLst>
                              <p:par>
                                <p:cTn id="106" presetID="2" presetClass="entr" presetSubtype="8" fill="hold" grpId="0"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8" grpId="0" animBg="1"/>
      <p:bldP spid="29" grpId="0" animBg="1"/>
      <p:bldP spid="30" grpId="0" animBg="1"/>
      <p:bldP spid="31" grpId="0"/>
      <p:bldP spid="32" grpId="0"/>
      <p:bldP spid="33" grpId="0"/>
      <p:bldP spid="35" grpId="0" animBg="1"/>
      <p:bldP spid="36" grpId="0"/>
      <p:bldP spid="40" grpId="0" animBg="1"/>
      <p:bldP spid="41" grpId="0"/>
      <p:bldP spid="4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p:nvPr/>
        </p:nvSpPr>
        <p:spPr>
          <a:xfrm rot="16200000" flipV="1">
            <a:off x="-1025141"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Title 1"/>
          <p:cNvSpPr txBox="1">
            <a:spLocks/>
          </p:cNvSpPr>
          <p:nvPr/>
        </p:nvSpPr>
        <p:spPr>
          <a:xfrm>
            <a:off x="5809587" y="2760474"/>
            <a:ext cx="5860411" cy="966219"/>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Roboto Condensed" panose="02000000000000000000" pitchFamily="2" charset="0"/>
                <a:ea typeface="+mj-ea"/>
                <a:cs typeface="+mj-cs"/>
              </a:defRPr>
            </a:lvl1pPr>
          </a:lstStyle>
          <a:p>
            <a:r>
              <a:rPr lang="de-DE" sz="3600" dirty="0" err="1">
                <a:solidFill>
                  <a:schemeClr val="bg1">
                    <a:lumMod val="50000"/>
                  </a:schemeClr>
                </a:solidFill>
                <a:ea typeface="Roboto Condensed" panose="02000000000000000000" pitchFamily="2" charset="0"/>
                <a:cs typeface="Open Sans Light" panose="020B0306030504020204" pitchFamily="34" charset="0"/>
              </a:rPr>
              <a:t>Defintion</a:t>
            </a:r>
            <a:endParaRPr lang="de-DE" sz="3600" dirty="0">
              <a:solidFill>
                <a:schemeClr val="bg1">
                  <a:lumMod val="50000"/>
                </a:schemeClr>
              </a:solidFill>
              <a:ea typeface="Roboto Condensed" panose="02000000000000000000" pitchFamily="2" charset="0"/>
              <a:cs typeface="Open Sans Light" panose="020B0306030504020204" pitchFamily="34" charset="0"/>
            </a:endParaRPr>
          </a:p>
          <a:p>
            <a:r>
              <a:rPr lang="de-DE" sz="3600" dirty="0">
                <a:solidFill>
                  <a:schemeClr val="bg1">
                    <a:lumMod val="50000"/>
                  </a:schemeClr>
                </a:solidFill>
                <a:ea typeface="Roboto Condensed" panose="02000000000000000000" pitchFamily="2" charset="0"/>
                <a:cs typeface="Open Sans Light" panose="020B0306030504020204" pitchFamily="34" charset="0"/>
              </a:rPr>
              <a:t>Global Value Chains</a:t>
            </a:r>
            <a:endParaRPr lang="en-US" sz="3600" dirty="0">
              <a:solidFill>
                <a:schemeClr val="bg1">
                  <a:lumMod val="50000"/>
                </a:schemeClr>
              </a:solidFill>
              <a:ea typeface="Roboto Condensed" panose="02000000000000000000" pitchFamily="2" charset="0"/>
              <a:cs typeface="Open Sans Light" panose="020B0306030504020204" pitchFamily="34" charset="0"/>
            </a:endParaRPr>
          </a:p>
        </p:txBody>
      </p:sp>
      <p:sp>
        <p:nvSpPr>
          <p:cNvPr id="17" name="TextBox 16"/>
          <p:cNvSpPr txBox="1"/>
          <p:nvPr/>
        </p:nvSpPr>
        <p:spPr>
          <a:xfrm>
            <a:off x="5804089" y="3809310"/>
            <a:ext cx="5365293" cy="2622307"/>
          </a:xfrm>
          <a:prstGeom prst="rect">
            <a:avLst/>
          </a:prstGeom>
          <a:noFill/>
        </p:spPr>
        <p:txBody>
          <a:bodyPr wrap="square" lIns="121907" tIns="60953" rIns="121907" bIns="60953" rtlCol="0">
            <a:spAutoFit/>
          </a:bodyPr>
          <a:lstStyle/>
          <a:p>
            <a:pPr marL="171450" indent="-171450">
              <a:buFont typeface="Arial" charset="0"/>
              <a:buChar char="•"/>
            </a:pPr>
            <a:r>
              <a:rPr lang="en-US" sz="1600" dirty="0">
                <a:solidFill>
                  <a:prstClr val="white">
                    <a:lumMod val="75000"/>
                  </a:prstClr>
                </a:solidFill>
                <a:latin typeface="Arial" panose="020B0604020202020204" pitchFamily="34" charset="0"/>
              </a:rPr>
              <a:t>exist when different stages of the production process are located across different countries </a:t>
            </a:r>
          </a:p>
          <a:p>
            <a:pPr marL="171450" indent="-171450">
              <a:buFont typeface="Arial" charset="0"/>
              <a:buChar char="•"/>
            </a:pPr>
            <a:r>
              <a:rPr lang="en-US" sz="1600" dirty="0">
                <a:solidFill>
                  <a:prstClr val="white">
                    <a:lumMod val="75000"/>
                  </a:prstClr>
                </a:solidFill>
                <a:latin typeface="Arial" panose="020B0604020202020204" pitchFamily="34" charset="0"/>
              </a:rPr>
              <a:t>70% of international trade involves GVCs</a:t>
            </a:r>
          </a:p>
          <a:p>
            <a:pPr marL="171450" indent="-171450">
              <a:buFont typeface="Arial" charset="0"/>
              <a:buChar char="•"/>
            </a:pPr>
            <a:r>
              <a:rPr lang="en-US" sz="1600" dirty="0">
                <a:solidFill>
                  <a:prstClr val="white">
                    <a:lumMod val="75000"/>
                  </a:prstClr>
                </a:solidFill>
                <a:latin typeface="Arial" panose="020B0604020202020204" pitchFamily="34" charset="0"/>
              </a:rPr>
              <a:t>motivates companies to act internationally through outsourcing and offshoring</a:t>
            </a:r>
          </a:p>
          <a:p>
            <a:pPr marL="171450" indent="-171450">
              <a:buFont typeface="Arial" charset="0"/>
              <a:buChar char="•"/>
            </a:pPr>
            <a:r>
              <a:rPr lang="en-US" sz="1600" dirty="0">
                <a:solidFill>
                  <a:prstClr val="white">
                    <a:lumMod val="75000"/>
                  </a:prstClr>
                </a:solidFill>
                <a:latin typeface="Arial" panose="020B0604020202020204" pitchFamily="34" charset="0"/>
              </a:rPr>
              <a:t>growth of GVCs has slowed since 2008 but has not stopped</a:t>
            </a:r>
          </a:p>
          <a:p>
            <a:r>
              <a:rPr lang="en-US" sz="1600" dirty="0">
                <a:solidFill>
                  <a:prstClr val="white">
                    <a:lumMod val="75000"/>
                  </a:prstClr>
                </a:solidFill>
                <a:latin typeface="Arial" panose="020B0604020202020204" pitchFamily="34" charset="0"/>
                <a:sym typeface="Wingdings" pitchFamily="2" charset="2"/>
              </a:rPr>
              <a:t></a:t>
            </a:r>
            <a:r>
              <a:rPr lang="en-US" sz="1600" dirty="0">
                <a:solidFill>
                  <a:prstClr val="white">
                    <a:lumMod val="75000"/>
                  </a:prstClr>
                </a:solidFill>
                <a:latin typeface="Arial" panose="020B0604020202020204" pitchFamily="34" charset="0"/>
              </a:rPr>
              <a:t>From 2000 to 2007 GVCs expanded faster than the GDP</a:t>
            </a:r>
            <a:r>
              <a:rPr lang="de-DE" sz="1600" dirty="0">
                <a:solidFill>
                  <a:prstClr val="white">
                    <a:lumMod val="75000"/>
                  </a:prstClr>
                </a:solidFill>
                <a:latin typeface="Arial" panose="020B0604020202020204" pitchFamily="34" charset="0"/>
              </a:rPr>
              <a:t> </a:t>
            </a:r>
          </a:p>
          <a:p>
            <a:pPr marL="171450" indent="-171450">
              <a:lnSpc>
                <a:spcPct val="150000"/>
              </a:lnSpc>
              <a:buFont typeface="Arial" charset="0"/>
              <a:buChar char="•"/>
            </a:pPr>
            <a:endParaRPr lang="de-DE" sz="1400" dirty="0">
              <a:solidFill>
                <a:prstClr val="white">
                  <a:lumMod val="75000"/>
                </a:prstClr>
              </a:solidFill>
              <a:latin typeface="Arial" panose="020B0604020202020204" pitchFamily="34" charset="0"/>
            </a:endParaRPr>
          </a:p>
        </p:txBody>
      </p:sp>
      <p:sp>
        <p:nvSpPr>
          <p:cNvPr id="25" name="Sev01"/>
          <p:cNvSpPr>
            <a:spLocks noChangeAspect="1"/>
          </p:cNvSpPr>
          <p:nvPr/>
        </p:nvSpPr>
        <p:spPr>
          <a:xfrm>
            <a:off x="1483072" y="1393736"/>
            <a:ext cx="4070533" cy="4070525"/>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8" name="Freeform 62"/>
          <p:cNvSpPr>
            <a:spLocks noChangeArrowheads="1"/>
          </p:cNvSpPr>
          <p:nvPr/>
        </p:nvSpPr>
        <p:spPr bwMode="auto">
          <a:xfrm>
            <a:off x="3026169" y="2935798"/>
            <a:ext cx="984337" cy="986400"/>
          </a:xfrm>
          <a:custGeom>
            <a:avLst/>
            <a:gdLst>
              <a:gd name="T0" fmla="*/ 141 w 390"/>
              <a:gd name="T1" fmla="*/ 319 h 409"/>
              <a:gd name="T2" fmla="*/ 141 w 390"/>
              <a:gd name="T3" fmla="*/ 319 h 409"/>
              <a:gd name="T4" fmla="*/ 124 w 390"/>
              <a:gd name="T5" fmla="*/ 345 h 409"/>
              <a:gd name="T6" fmla="*/ 61 w 390"/>
              <a:gd name="T7" fmla="*/ 345 h 409"/>
              <a:gd name="T8" fmla="*/ 44 w 390"/>
              <a:gd name="T9" fmla="*/ 311 h 409"/>
              <a:gd name="T10" fmla="*/ 61 w 390"/>
              <a:gd name="T11" fmla="*/ 283 h 409"/>
              <a:gd name="T12" fmla="*/ 133 w 390"/>
              <a:gd name="T13" fmla="*/ 204 h 409"/>
              <a:gd name="T14" fmla="*/ 195 w 390"/>
              <a:gd name="T15" fmla="*/ 186 h 409"/>
              <a:gd name="T16" fmla="*/ 230 w 390"/>
              <a:gd name="T17" fmla="*/ 186 h 409"/>
              <a:gd name="T18" fmla="*/ 230 w 390"/>
              <a:gd name="T19" fmla="*/ 160 h 409"/>
              <a:gd name="T20" fmla="*/ 97 w 390"/>
              <a:gd name="T21" fmla="*/ 168 h 409"/>
              <a:gd name="T22" fmla="*/ 26 w 390"/>
              <a:gd name="T23" fmla="*/ 248 h 409"/>
              <a:gd name="T24" fmla="*/ 0 w 390"/>
              <a:gd name="T25" fmla="*/ 311 h 409"/>
              <a:gd name="T26" fmla="*/ 26 w 390"/>
              <a:gd name="T27" fmla="*/ 381 h 409"/>
              <a:gd name="T28" fmla="*/ 88 w 390"/>
              <a:gd name="T29" fmla="*/ 408 h 409"/>
              <a:gd name="T30" fmla="*/ 159 w 390"/>
              <a:gd name="T31" fmla="*/ 381 h 409"/>
              <a:gd name="T32" fmla="*/ 177 w 390"/>
              <a:gd name="T33" fmla="*/ 355 h 409"/>
              <a:gd name="T34" fmla="*/ 177 w 390"/>
              <a:gd name="T35" fmla="*/ 319 h 409"/>
              <a:gd name="T36" fmla="*/ 141 w 390"/>
              <a:gd name="T37" fmla="*/ 319 h 409"/>
              <a:gd name="T38" fmla="*/ 363 w 390"/>
              <a:gd name="T39" fmla="*/ 36 h 409"/>
              <a:gd name="T40" fmla="*/ 363 w 390"/>
              <a:gd name="T41" fmla="*/ 36 h 409"/>
              <a:gd name="T42" fmla="*/ 239 w 390"/>
              <a:gd name="T43" fmla="*/ 36 h 409"/>
              <a:gd name="T44" fmla="*/ 212 w 390"/>
              <a:gd name="T45" fmla="*/ 53 h 409"/>
              <a:gd name="T46" fmla="*/ 212 w 390"/>
              <a:gd name="T47" fmla="*/ 89 h 409"/>
              <a:gd name="T48" fmla="*/ 248 w 390"/>
              <a:gd name="T49" fmla="*/ 89 h 409"/>
              <a:gd name="T50" fmla="*/ 274 w 390"/>
              <a:gd name="T51" fmla="*/ 71 h 409"/>
              <a:gd name="T52" fmla="*/ 327 w 390"/>
              <a:gd name="T53" fmla="*/ 71 h 409"/>
              <a:gd name="T54" fmla="*/ 345 w 390"/>
              <a:gd name="T55" fmla="*/ 107 h 409"/>
              <a:gd name="T56" fmla="*/ 327 w 390"/>
              <a:gd name="T57" fmla="*/ 133 h 409"/>
              <a:gd name="T58" fmla="*/ 257 w 390"/>
              <a:gd name="T59" fmla="*/ 213 h 409"/>
              <a:gd name="T60" fmla="*/ 195 w 390"/>
              <a:gd name="T61" fmla="*/ 221 h 409"/>
              <a:gd name="T62" fmla="*/ 159 w 390"/>
              <a:gd name="T63" fmla="*/ 221 h 409"/>
              <a:gd name="T64" fmla="*/ 159 w 390"/>
              <a:gd name="T65" fmla="*/ 257 h 409"/>
              <a:gd name="T66" fmla="*/ 212 w 390"/>
              <a:gd name="T67" fmla="*/ 283 h 409"/>
              <a:gd name="T68" fmla="*/ 283 w 390"/>
              <a:gd name="T69" fmla="*/ 248 h 409"/>
              <a:gd name="T70" fmla="*/ 363 w 390"/>
              <a:gd name="T71" fmla="*/ 168 h 409"/>
              <a:gd name="T72" fmla="*/ 389 w 390"/>
              <a:gd name="T73" fmla="*/ 107 h 409"/>
              <a:gd name="T74" fmla="*/ 363 w 390"/>
              <a:gd name="T75" fmla="*/ 3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Tree>
    <p:extLst>
      <p:ext uri="{BB962C8B-B14F-4D97-AF65-F5344CB8AC3E}">
        <p14:creationId xmlns:p14="http://schemas.microsoft.com/office/powerpoint/2010/main" val="11837352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1+#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Hive </a:t>
            </a:r>
            <a:r>
              <a:rPr lang="en-US" dirty="0" err="1"/>
              <a:t>Representaion</a:t>
            </a:r>
            <a:r>
              <a:rPr lang="en-US" dirty="0"/>
              <a:t> </a:t>
            </a:r>
          </a:p>
        </p:txBody>
      </p:sp>
      <p:sp>
        <p:nvSpPr>
          <p:cNvPr id="3" name="Text Placeholder 2"/>
          <p:cNvSpPr>
            <a:spLocks noGrp="1"/>
          </p:cNvSpPr>
          <p:nvPr>
            <p:ph type="body" sz="quarter" idx="25"/>
          </p:nvPr>
        </p:nvSpPr>
        <p:spPr/>
        <p:txBody>
          <a:bodyPr/>
          <a:lstStyle/>
          <a:p>
            <a:pPr lvl="0"/>
            <a:r>
              <a:rPr lang="en-US" dirty="0"/>
              <a:t>This slide is perfect for long text descriptions</a:t>
            </a:r>
          </a:p>
        </p:txBody>
      </p:sp>
      <p:grpSp>
        <p:nvGrpSpPr>
          <p:cNvPr id="4" name="Group 3"/>
          <p:cNvGrpSpPr/>
          <p:nvPr/>
        </p:nvGrpSpPr>
        <p:grpSpPr>
          <a:xfrm>
            <a:off x="4092575" y="832600"/>
            <a:ext cx="1884363" cy="2224089"/>
            <a:chOff x="4092575" y="608012"/>
            <a:chExt cx="1884363" cy="2224089"/>
          </a:xfrm>
        </p:grpSpPr>
        <p:sp>
          <p:nvSpPr>
            <p:cNvPr id="5" name="Freeform 5"/>
            <p:cNvSpPr>
              <a:spLocks/>
            </p:cNvSpPr>
            <p:nvPr/>
          </p:nvSpPr>
          <p:spPr bwMode="auto">
            <a:xfrm>
              <a:off x="4092575" y="608012"/>
              <a:ext cx="1884363" cy="2224088"/>
            </a:xfrm>
            <a:custGeom>
              <a:avLst/>
              <a:gdLst>
                <a:gd name="T0" fmla="*/ 0 w 1187"/>
                <a:gd name="T1" fmla="*/ 349 h 1401"/>
                <a:gd name="T2" fmla="*/ 595 w 1187"/>
                <a:gd name="T3" fmla="*/ 0 h 1401"/>
                <a:gd name="T4" fmla="*/ 1187 w 1187"/>
                <a:gd name="T5" fmla="*/ 349 h 1401"/>
                <a:gd name="T6" fmla="*/ 1187 w 1187"/>
                <a:gd name="T7" fmla="*/ 1048 h 1401"/>
                <a:gd name="T8" fmla="*/ 595 w 1187"/>
                <a:gd name="T9" fmla="*/ 1401 h 1401"/>
                <a:gd name="T10" fmla="*/ 0 w 1187"/>
                <a:gd name="T11" fmla="*/ 1048 h 1401"/>
                <a:gd name="T12" fmla="*/ 0 w 1187"/>
                <a:gd name="T13" fmla="*/ 349 h 1401"/>
              </a:gdLst>
              <a:ahLst/>
              <a:cxnLst>
                <a:cxn ang="0">
                  <a:pos x="T0" y="T1"/>
                </a:cxn>
                <a:cxn ang="0">
                  <a:pos x="T2" y="T3"/>
                </a:cxn>
                <a:cxn ang="0">
                  <a:pos x="T4" y="T5"/>
                </a:cxn>
                <a:cxn ang="0">
                  <a:pos x="T6" y="T7"/>
                </a:cxn>
                <a:cxn ang="0">
                  <a:pos x="T8" y="T9"/>
                </a:cxn>
                <a:cxn ang="0">
                  <a:pos x="T10" y="T11"/>
                </a:cxn>
                <a:cxn ang="0">
                  <a:pos x="T12" y="T13"/>
                </a:cxn>
              </a:cxnLst>
              <a:rect l="0" t="0" r="r" b="b"/>
              <a:pathLst>
                <a:path w="1187" h="1401">
                  <a:moveTo>
                    <a:pt x="0" y="349"/>
                  </a:moveTo>
                  <a:lnTo>
                    <a:pt x="595" y="0"/>
                  </a:lnTo>
                  <a:lnTo>
                    <a:pt x="1187" y="349"/>
                  </a:lnTo>
                  <a:lnTo>
                    <a:pt x="1187" y="1048"/>
                  </a:lnTo>
                  <a:lnTo>
                    <a:pt x="595" y="1401"/>
                  </a:lnTo>
                  <a:lnTo>
                    <a:pt x="0" y="1048"/>
                  </a:lnTo>
                  <a:lnTo>
                    <a:pt x="0" y="349"/>
                  </a:lnTo>
                  <a:close/>
                </a:path>
              </a:pathLst>
            </a:custGeom>
            <a:solidFill>
              <a:srgbClr val="DDE1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14"/>
            <p:cNvSpPr>
              <a:spLocks/>
            </p:cNvSpPr>
            <p:nvPr/>
          </p:nvSpPr>
          <p:spPr bwMode="auto">
            <a:xfrm>
              <a:off x="4808538" y="2005013"/>
              <a:ext cx="1168400" cy="827088"/>
            </a:xfrm>
            <a:custGeom>
              <a:avLst/>
              <a:gdLst>
                <a:gd name="T0" fmla="*/ 0 w 736"/>
                <a:gd name="T1" fmla="*/ 435 h 521"/>
                <a:gd name="T2" fmla="*/ 144 w 736"/>
                <a:gd name="T3" fmla="*/ 521 h 521"/>
                <a:gd name="T4" fmla="*/ 736 w 736"/>
                <a:gd name="T5" fmla="*/ 168 h 521"/>
                <a:gd name="T6" fmla="*/ 736 w 736"/>
                <a:gd name="T7" fmla="*/ 0 h 521"/>
                <a:gd name="T8" fmla="*/ 0 w 736"/>
                <a:gd name="T9" fmla="*/ 435 h 521"/>
              </a:gdLst>
              <a:ahLst/>
              <a:cxnLst>
                <a:cxn ang="0">
                  <a:pos x="T0" y="T1"/>
                </a:cxn>
                <a:cxn ang="0">
                  <a:pos x="T2" y="T3"/>
                </a:cxn>
                <a:cxn ang="0">
                  <a:pos x="T4" y="T5"/>
                </a:cxn>
                <a:cxn ang="0">
                  <a:pos x="T6" y="T7"/>
                </a:cxn>
                <a:cxn ang="0">
                  <a:pos x="T8" y="T9"/>
                </a:cxn>
              </a:cxnLst>
              <a:rect l="0" t="0" r="r" b="b"/>
              <a:pathLst>
                <a:path w="736" h="521">
                  <a:moveTo>
                    <a:pt x="0" y="435"/>
                  </a:moveTo>
                  <a:lnTo>
                    <a:pt x="144" y="521"/>
                  </a:lnTo>
                  <a:lnTo>
                    <a:pt x="736" y="168"/>
                  </a:lnTo>
                  <a:lnTo>
                    <a:pt x="736" y="0"/>
                  </a:lnTo>
                  <a:lnTo>
                    <a:pt x="0" y="43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Oval 20"/>
            <p:cNvSpPr>
              <a:spLocks noChangeArrowheads="1"/>
            </p:cNvSpPr>
            <p:nvPr/>
          </p:nvSpPr>
          <p:spPr bwMode="auto">
            <a:xfrm>
              <a:off x="5202238" y="2170113"/>
              <a:ext cx="546100" cy="54451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15"/>
            <p:cNvSpPr>
              <a:spLocks noChangeArrowheads="1"/>
            </p:cNvSpPr>
            <p:nvPr/>
          </p:nvSpPr>
          <p:spPr bwMode="auto">
            <a:xfrm>
              <a:off x="4759325" y="1343379"/>
              <a:ext cx="560588" cy="696119"/>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9" name="Freeform 116"/>
          <p:cNvSpPr>
            <a:spLocks noChangeArrowheads="1"/>
          </p:cNvSpPr>
          <p:nvPr/>
        </p:nvSpPr>
        <p:spPr bwMode="auto">
          <a:xfrm>
            <a:off x="5646764" y="3284753"/>
            <a:ext cx="806424" cy="838356"/>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lumMod val="50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nvGrpSpPr>
          <p:cNvPr id="10" name="Group 9"/>
          <p:cNvGrpSpPr/>
          <p:nvPr/>
        </p:nvGrpSpPr>
        <p:grpSpPr>
          <a:xfrm>
            <a:off x="4092575" y="4336213"/>
            <a:ext cx="1884363" cy="2224088"/>
            <a:chOff x="4092575" y="4111625"/>
            <a:chExt cx="1884363" cy="2224088"/>
          </a:xfrm>
        </p:grpSpPr>
        <p:sp>
          <p:nvSpPr>
            <p:cNvPr id="11" name="Freeform 9"/>
            <p:cNvSpPr>
              <a:spLocks/>
            </p:cNvSpPr>
            <p:nvPr/>
          </p:nvSpPr>
          <p:spPr bwMode="auto">
            <a:xfrm>
              <a:off x="4092575" y="4111625"/>
              <a:ext cx="1884363" cy="2224088"/>
            </a:xfrm>
            <a:custGeom>
              <a:avLst/>
              <a:gdLst>
                <a:gd name="T0" fmla="*/ 0 w 1187"/>
                <a:gd name="T1" fmla="*/ 349 h 1401"/>
                <a:gd name="T2" fmla="*/ 595 w 1187"/>
                <a:gd name="T3" fmla="*/ 0 h 1401"/>
                <a:gd name="T4" fmla="*/ 1187 w 1187"/>
                <a:gd name="T5" fmla="*/ 349 h 1401"/>
                <a:gd name="T6" fmla="*/ 1187 w 1187"/>
                <a:gd name="T7" fmla="*/ 1048 h 1401"/>
                <a:gd name="T8" fmla="*/ 595 w 1187"/>
                <a:gd name="T9" fmla="*/ 1401 h 1401"/>
                <a:gd name="T10" fmla="*/ 0 w 1187"/>
                <a:gd name="T11" fmla="*/ 1048 h 1401"/>
                <a:gd name="T12" fmla="*/ 0 w 1187"/>
                <a:gd name="T13" fmla="*/ 349 h 1401"/>
              </a:gdLst>
              <a:ahLst/>
              <a:cxnLst>
                <a:cxn ang="0">
                  <a:pos x="T0" y="T1"/>
                </a:cxn>
                <a:cxn ang="0">
                  <a:pos x="T2" y="T3"/>
                </a:cxn>
                <a:cxn ang="0">
                  <a:pos x="T4" y="T5"/>
                </a:cxn>
                <a:cxn ang="0">
                  <a:pos x="T6" y="T7"/>
                </a:cxn>
                <a:cxn ang="0">
                  <a:pos x="T8" y="T9"/>
                </a:cxn>
                <a:cxn ang="0">
                  <a:pos x="T10" y="T11"/>
                </a:cxn>
                <a:cxn ang="0">
                  <a:pos x="T12" y="T13"/>
                </a:cxn>
              </a:cxnLst>
              <a:rect l="0" t="0" r="r" b="b"/>
              <a:pathLst>
                <a:path w="1187" h="1401">
                  <a:moveTo>
                    <a:pt x="0" y="349"/>
                  </a:moveTo>
                  <a:lnTo>
                    <a:pt x="595" y="0"/>
                  </a:lnTo>
                  <a:lnTo>
                    <a:pt x="1187" y="349"/>
                  </a:lnTo>
                  <a:lnTo>
                    <a:pt x="1187" y="1048"/>
                  </a:lnTo>
                  <a:lnTo>
                    <a:pt x="595" y="1401"/>
                  </a:lnTo>
                  <a:lnTo>
                    <a:pt x="0" y="1048"/>
                  </a:lnTo>
                  <a:lnTo>
                    <a:pt x="0" y="349"/>
                  </a:lnTo>
                  <a:close/>
                </a:path>
              </a:pathLst>
            </a:custGeom>
            <a:solidFill>
              <a:srgbClr val="DDE1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p:nvSpPr>
          <p:spPr bwMode="auto">
            <a:xfrm>
              <a:off x="4818063" y="4111625"/>
              <a:ext cx="1158875" cy="798513"/>
            </a:xfrm>
            <a:custGeom>
              <a:avLst/>
              <a:gdLst>
                <a:gd name="T0" fmla="*/ 0 w 730"/>
                <a:gd name="T1" fmla="*/ 83 h 503"/>
                <a:gd name="T2" fmla="*/ 138 w 730"/>
                <a:gd name="T3" fmla="*/ 0 h 503"/>
                <a:gd name="T4" fmla="*/ 730 w 730"/>
                <a:gd name="T5" fmla="*/ 349 h 503"/>
                <a:gd name="T6" fmla="*/ 730 w 730"/>
                <a:gd name="T7" fmla="*/ 503 h 503"/>
                <a:gd name="T8" fmla="*/ 0 w 730"/>
                <a:gd name="T9" fmla="*/ 83 h 503"/>
              </a:gdLst>
              <a:ahLst/>
              <a:cxnLst>
                <a:cxn ang="0">
                  <a:pos x="T0" y="T1"/>
                </a:cxn>
                <a:cxn ang="0">
                  <a:pos x="T2" y="T3"/>
                </a:cxn>
                <a:cxn ang="0">
                  <a:pos x="T4" y="T5"/>
                </a:cxn>
                <a:cxn ang="0">
                  <a:pos x="T6" y="T7"/>
                </a:cxn>
                <a:cxn ang="0">
                  <a:pos x="T8" y="T9"/>
                </a:cxn>
              </a:cxnLst>
              <a:rect l="0" t="0" r="r" b="b"/>
              <a:pathLst>
                <a:path w="730" h="503">
                  <a:moveTo>
                    <a:pt x="0" y="83"/>
                  </a:moveTo>
                  <a:lnTo>
                    <a:pt x="138" y="0"/>
                  </a:lnTo>
                  <a:lnTo>
                    <a:pt x="730" y="349"/>
                  </a:lnTo>
                  <a:lnTo>
                    <a:pt x="730" y="503"/>
                  </a:lnTo>
                  <a:lnTo>
                    <a:pt x="0" y="8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Oval 22"/>
            <p:cNvSpPr>
              <a:spLocks noChangeArrowheads="1"/>
            </p:cNvSpPr>
            <p:nvPr/>
          </p:nvSpPr>
          <p:spPr bwMode="auto">
            <a:xfrm>
              <a:off x="5202238" y="4208463"/>
              <a:ext cx="546100" cy="54610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19"/>
            <p:cNvSpPr>
              <a:spLocks noChangeArrowheads="1"/>
            </p:cNvSpPr>
            <p:nvPr/>
          </p:nvSpPr>
          <p:spPr bwMode="auto">
            <a:xfrm>
              <a:off x="4701065" y="5006976"/>
              <a:ext cx="618848" cy="553129"/>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5" name="Group 14"/>
          <p:cNvGrpSpPr/>
          <p:nvPr/>
        </p:nvGrpSpPr>
        <p:grpSpPr>
          <a:xfrm>
            <a:off x="6116638" y="832600"/>
            <a:ext cx="1884363" cy="2224088"/>
            <a:chOff x="6116638" y="608012"/>
            <a:chExt cx="1884363" cy="2224088"/>
          </a:xfrm>
        </p:grpSpPr>
        <p:sp>
          <p:nvSpPr>
            <p:cNvPr id="16" name="Freeform 6"/>
            <p:cNvSpPr>
              <a:spLocks/>
            </p:cNvSpPr>
            <p:nvPr/>
          </p:nvSpPr>
          <p:spPr bwMode="auto">
            <a:xfrm>
              <a:off x="6116638" y="608012"/>
              <a:ext cx="1884363" cy="2224088"/>
            </a:xfrm>
            <a:custGeom>
              <a:avLst/>
              <a:gdLst>
                <a:gd name="T0" fmla="*/ 0 w 1187"/>
                <a:gd name="T1" fmla="*/ 349 h 1401"/>
                <a:gd name="T2" fmla="*/ 595 w 1187"/>
                <a:gd name="T3" fmla="*/ 0 h 1401"/>
                <a:gd name="T4" fmla="*/ 1187 w 1187"/>
                <a:gd name="T5" fmla="*/ 349 h 1401"/>
                <a:gd name="T6" fmla="*/ 1187 w 1187"/>
                <a:gd name="T7" fmla="*/ 1048 h 1401"/>
                <a:gd name="T8" fmla="*/ 595 w 1187"/>
                <a:gd name="T9" fmla="*/ 1401 h 1401"/>
                <a:gd name="T10" fmla="*/ 0 w 1187"/>
                <a:gd name="T11" fmla="*/ 1048 h 1401"/>
                <a:gd name="T12" fmla="*/ 0 w 1187"/>
                <a:gd name="T13" fmla="*/ 349 h 1401"/>
              </a:gdLst>
              <a:ahLst/>
              <a:cxnLst>
                <a:cxn ang="0">
                  <a:pos x="T0" y="T1"/>
                </a:cxn>
                <a:cxn ang="0">
                  <a:pos x="T2" y="T3"/>
                </a:cxn>
                <a:cxn ang="0">
                  <a:pos x="T4" y="T5"/>
                </a:cxn>
                <a:cxn ang="0">
                  <a:pos x="T6" y="T7"/>
                </a:cxn>
                <a:cxn ang="0">
                  <a:pos x="T8" y="T9"/>
                </a:cxn>
                <a:cxn ang="0">
                  <a:pos x="T10" y="T11"/>
                </a:cxn>
                <a:cxn ang="0">
                  <a:pos x="T12" y="T13"/>
                </a:cxn>
              </a:cxnLst>
              <a:rect l="0" t="0" r="r" b="b"/>
              <a:pathLst>
                <a:path w="1187" h="1401">
                  <a:moveTo>
                    <a:pt x="0" y="349"/>
                  </a:moveTo>
                  <a:lnTo>
                    <a:pt x="595" y="0"/>
                  </a:lnTo>
                  <a:lnTo>
                    <a:pt x="1187" y="349"/>
                  </a:lnTo>
                  <a:lnTo>
                    <a:pt x="1187" y="1048"/>
                  </a:lnTo>
                  <a:lnTo>
                    <a:pt x="595" y="1401"/>
                  </a:lnTo>
                  <a:lnTo>
                    <a:pt x="0" y="1048"/>
                  </a:lnTo>
                  <a:lnTo>
                    <a:pt x="0" y="349"/>
                  </a:lnTo>
                  <a:close/>
                </a:path>
              </a:pathLst>
            </a:custGeom>
            <a:solidFill>
              <a:srgbClr val="DDE1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1"/>
            <p:cNvSpPr>
              <a:spLocks/>
            </p:cNvSpPr>
            <p:nvPr/>
          </p:nvSpPr>
          <p:spPr bwMode="auto">
            <a:xfrm>
              <a:off x="6116638" y="1984375"/>
              <a:ext cx="1173163" cy="847725"/>
            </a:xfrm>
            <a:custGeom>
              <a:avLst/>
              <a:gdLst>
                <a:gd name="T0" fmla="*/ 0 w 739"/>
                <a:gd name="T1" fmla="*/ 0 h 534"/>
                <a:gd name="T2" fmla="*/ 0 w 739"/>
                <a:gd name="T3" fmla="*/ 181 h 534"/>
                <a:gd name="T4" fmla="*/ 595 w 739"/>
                <a:gd name="T5" fmla="*/ 534 h 534"/>
                <a:gd name="T6" fmla="*/ 739 w 739"/>
                <a:gd name="T7" fmla="*/ 448 h 534"/>
                <a:gd name="T8" fmla="*/ 0 w 739"/>
                <a:gd name="T9" fmla="*/ 0 h 534"/>
              </a:gdLst>
              <a:ahLst/>
              <a:cxnLst>
                <a:cxn ang="0">
                  <a:pos x="T0" y="T1"/>
                </a:cxn>
                <a:cxn ang="0">
                  <a:pos x="T2" y="T3"/>
                </a:cxn>
                <a:cxn ang="0">
                  <a:pos x="T4" y="T5"/>
                </a:cxn>
                <a:cxn ang="0">
                  <a:pos x="T6" y="T7"/>
                </a:cxn>
                <a:cxn ang="0">
                  <a:pos x="T8" y="T9"/>
                </a:cxn>
              </a:cxnLst>
              <a:rect l="0" t="0" r="r" b="b"/>
              <a:pathLst>
                <a:path w="739" h="534">
                  <a:moveTo>
                    <a:pt x="0" y="0"/>
                  </a:moveTo>
                  <a:lnTo>
                    <a:pt x="0" y="181"/>
                  </a:lnTo>
                  <a:lnTo>
                    <a:pt x="595" y="534"/>
                  </a:lnTo>
                  <a:lnTo>
                    <a:pt x="739" y="448"/>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Oval 19"/>
            <p:cNvSpPr>
              <a:spLocks noChangeArrowheads="1"/>
            </p:cNvSpPr>
            <p:nvPr/>
          </p:nvSpPr>
          <p:spPr bwMode="auto">
            <a:xfrm>
              <a:off x="6365875" y="2170113"/>
              <a:ext cx="544513" cy="54451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00"/>
            <p:cNvSpPr>
              <a:spLocks noChangeArrowheads="1"/>
            </p:cNvSpPr>
            <p:nvPr/>
          </p:nvSpPr>
          <p:spPr bwMode="auto">
            <a:xfrm>
              <a:off x="6819759" y="1414687"/>
              <a:ext cx="619407" cy="400150"/>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accent4"/>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20" name="Group 19"/>
          <p:cNvGrpSpPr/>
          <p:nvPr/>
        </p:nvGrpSpPr>
        <p:grpSpPr>
          <a:xfrm>
            <a:off x="6959600" y="2545513"/>
            <a:ext cx="2052638" cy="2224088"/>
            <a:chOff x="6959600" y="2320925"/>
            <a:chExt cx="2052638" cy="2224088"/>
          </a:xfrm>
        </p:grpSpPr>
        <p:sp>
          <p:nvSpPr>
            <p:cNvPr id="21" name="Freeform 7"/>
            <p:cNvSpPr>
              <a:spLocks/>
            </p:cNvSpPr>
            <p:nvPr/>
          </p:nvSpPr>
          <p:spPr bwMode="auto">
            <a:xfrm>
              <a:off x="7129463" y="2320925"/>
              <a:ext cx="1882775" cy="2224088"/>
            </a:xfrm>
            <a:custGeom>
              <a:avLst/>
              <a:gdLst>
                <a:gd name="T0" fmla="*/ 0 w 1186"/>
                <a:gd name="T1" fmla="*/ 349 h 1401"/>
                <a:gd name="T2" fmla="*/ 595 w 1186"/>
                <a:gd name="T3" fmla="*/ 0 h 1401"/>
                <a:gd name="T4" fmla="*/ 1186 w 1186"/>
                <a:gd name="T5" fmla="*/ 349 h 1401"/>
                <a:gd name="T6" fmla="*/ 1186 w 1186"/>
                <a:gd name="T7" fmla="*/ 1051 h 1401"/>
                <a:gd name="T8" fmla="*/ 595 w 1186"/>
                <a:gd name="T9" fmla="*/ 1401 h 1401"/>
                <a:gd name="T10" fmla="*/ 0 w 1186"/>
                <a:gd name="T11" fmla="*/ 1051 h 1401"/>
                <a:gd name="T12" fmla="*/ 0 w 1186"/>
                <a:gd name="T13" fmla="*/ 349 h 1401"/>
              </a:gdLst>
              <a:ahLst/>
              <a:cxnLst>
                <a:cxn ang="0">
                  <a:pos x="T0" y="T1"/>
                </a:cxn>
                <a:cxn ang="0">
                  <a:pos x="T2" y="T3"/>
                </a:cxn>
                <a:cxn ang="0">
                  <a:pos x="T4" y="T5"/>
                </a:cxn>
                <a:cxn ang="0">
                  <a:pos x="T6" y="T7"/>
                </a:cxn>
                <a:cxn ang="0">
                  <a:pos x="T8" y="T9"/>
                </a:cxn>
                <a:cxn ang="0">
                  <a:pos x="T10" y="T11"/>
                </a:cxn>
                <a:cxn ang="0">
                  <a:pos x="T12" y="T13"/>
                </a:cxn>
              </a:cxnLst>
              <a:rect l="0" t="0" r="r" b="b"/>
              <a:pathLst>
                <a:path w="1186" h="1401">
                  <a:moveTo>
                    <a:pt x="0" y="349"/>
                  </a:moveTo>
                  <a:lnTo>
                    <a:pt x="595" y="0"/>
                  </a:lnTo>
                  <a:lnTo>
                    <a:pt x="1186" y="349"/>
                  </a:lnTo>
                  <a:lnTo>
                    <a:pt x="1186" y="1051"/>
                  </a:lnTo>
                  <a:lnTo>
                    <a:pt x="595" y="1401"/>
                  </a:lnTo>
                  <a:lnTo>
                    <a:pt x="0" y="1051"/>
                  </a:lnTo>
                  <a:lnTo>
                    <a:pt x="0" y="349"/>
                  </a:lnTo>
                  <a:close/>
                </a:path>
              </a:pathLst>
            </a:custGeom>
            <a:solidFill>
              <a:srgbClr val="DDE1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2"/>
            <p:cNvSpPr>
              <a:spLocks/>
            </p:cNvSpPr>
            <p:nvPr/>
          </p:nvSpPr>
          <p:spPr bwMode="auto">
            <a:xfrm>
              <a:off x="7129463" y="2749550"/>
              <a:ext cx="228600" cy="1371600"/>
            </a:xfrm>
            <a:custGeom>
              <a:avLst/>
              <a:gdLst>
                <a:gd name="T0" fmla="*/ 0 w 144"/>
                <a:gd name="T1" fmla="*/ 79 h 864"/>
                <a:gd name="T2" fmla="*/ 0 w 144"/>
                <a:gd name="T3" fmla="*/ 781 h 864"/>
                <a:gd name="T4" fmla="*/ 144 w 144"/>
                <a:gd name="T5" fmla="*/ 864 h 864"/>
                <a:gd name="T6" fmla="*/ 138 w 144"/>
                <a:gd name="T7" fmla="*/ 0 h 864"/>
                <a:gd name="T8" fmla="*/ 0 w 144"/>
                <a:gd name="T9" fmla="*/ 79 h 864"/>
              </a:gdLst>
              <a:ahLst/>
              <a:cxnLst>
                <a:cxn ang="0">
                  <a:pos x="T0" y="T1"/>
                </a:cxn>
                <a:cxn ang="0">
                  <a:pos x="T2" y="T3"/>
                </a:cxn>
                <a:cxn ang="0">
                  <a:pos x="T4" y="T5"/>
                </a:cxn>
                <a:cxn ang="0">
                  <a:pos x="T6" y="T7"/>
                </a:cxn>
                <a:cxn ang="0">
                  <a:pos x="T8" y="T9"/>
                </a:cxn>
              </a:cxnLst>
              <a:rect l="0" t="0" r="r" b="b"/>
              <a:pathLst>
                <a:path w="144" h="864">
                  <a:moveTo>
                    <a:pt x="0" y="79"/>
                  </a:moveTo>
                  <a:lnTo>
                    <a:pt x="0" y="781"/>
                  </a:lnTo>
                  <a:lnTo>
                    <a:pt x="144" y="864"/>
                  </a:lnTo>
                  <a:lnTo>
                    <a:pt x="138" y="0"/>
                  </a:lnTo>
                  <a:lnTo>
                    <a:pt x="0" y="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Oval 18"/>
            <p:cNvSpPr>
              <a:spLocks noChangeArrowheads="1"/>
            </p:cNvSpPr>
            <p:nvPr/>
          </p:nvSpPr>
          <p:spPr bwMode="auto">
            <a:xfrm>
              <a:off x="6959600" y="3176588"/>
              <a:ext cx="544513" cy="54610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54"/>
            <p:cNvSpPr>
              <a:spLocks noChangeArrowheads="1"/>
            </p:cNvSpPr>
            <p:nvPr/>
          </p:nvSpPr>
          <p:spPr bwMode="auto">
            <a:xfrm>
              <a:off x="7948712" y="3171468"/>
              <a:ext cx="422176" cy="573321"/>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accent5"/>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25" name="Group 24"/>
          <p:cNvGrpSpPr/>
          <p:nvPr/>
        </p:nvGrpSpPr>
        <p:grpSpPr>
          <a:xfrm>
            <a:off x="6116638" y="4336213"/>
            <a:ext cx="1884363" cy="2224088"/>
            <a:chOff x="6116638" y="4111625"/>
            <a:chExt cx="1884363" cy="2224088"/>
          </a:xfrm>
        </p:grpSpPr>
        <p:sp>
          <p:nvSpPr>
            <p:cNvPr id="26" name="Freeform 8"/>
            <p:cNvSpPr>
              <a:spLocks/>
            </p:cNvSpPr>
            <p:nvPr/>
          </p:nvSpPr>
          <p:spPr bwMode="auto">
            <a:xfrm>
              <a:off x="6116638" y="4111625"/>
              <a:ext cx="1884363" cy="2224088"/>
            </a:xfrm>
            <a:custGeom>
              <a:avLst/>
              <a:gdLst>
                <a:gd name="T0" fmla="*/ 0 w 1187"/>
                <a:gd name="T1" fmla="*/ 349 h 1401"/>
                <a:gd name="T2" fmla="*/ 595 w 1187"/>
                <a:gd name="T3" fmla="*/ 0 h 1401"/>
                <a:gd name="T4" fmla="*/ 1187 w 1187"/>
                <a:gd name="T5" fmla="*/ 349 h 1401"/>
                <a:gd name="T6" fmla="*/ 1187 w 1187"/>
                <a:gd name="T7" fmla="*/ 1048 h 1401"/>
                <a:gd name="T8" fmla="*/ 595 w 1187"/>
                <a:gd name="T9" fmla="*/ 1401 h 1401"/>
                <a:gd name="T10" fmla="*/ 0 w 1187"/>
                <a:gd name="T11" fmla="*/ 1048 h 1401"/>
                <a:gd name="T12" fmla="*/ 0 w 1187"/>
                <a:gd name="T13" fmla="*/ 349 h 1401"/>
              </a:gdLst>
              <a:ahLst/>
              <a:cxnLst>
                <a:cxn ang="0">
                  <a:pos x="T0" y="T1"/>
                </a:cxn>
                <a:cxn ang="0">
                  <a:pos x="T2" y="T3"/>
                </a:cxn>
                <a:cxn ang="0">
                  <a:pos x="T4" y="T5"/>
                </a:cxn>
                <a:cxn ang="0">
                  <a:pos x="T6" y="T7"/>
                </a:cxn>
                <a:cxn ang="0">
                  <a:pos x="T8" y="T9"/>
                </a:cxn>
                <a:cxn ang="0">
                  <a:pos x="T10" y="T11"/>
                </a:cxn>
                <a:cxn ang="0">
                  <a:pos x="T12" y="T13"/>
                </a:cxn>
              </a:cxnLst>
              <a:rect l="0" t="0" r="r" b="b"/>
              <a:pathLst>
                <a:path w="1187" h="1401">
                  <a:moveTo>
                    <a:pt x="0" y="349"/>
                  </a:moveTo>
                  <a:lnTo>
                    <a:pt x="595" y="0"/>
                  </a:lnTo>
                  <a:lnTo>
                    <a:pt x="1187" y="349"/>
                  </a:lnTo>
                  <a:lnTo>
                    <a:pt x="1187" y="1048"/>
                  </a:lnTo>
                  <a:lnTo>
                    <a:pt x="595" y="1401"/>
                  </a:lnTo>
                  <a:lnTo>
                    <a:pt x="0" y="1048"/>
                  </a:lnTo>
                  <a:lnTo>
                    <a:pt x="0" y="349"/>
                  </a:lnTo>
                  <a:close/>
                </a:path>
              </a:pathLst>
            </a:custGeom>
            <a:solidFill>
              <a:srgbClr val="DDE1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3"/>
            <p:cNvSpPr>
              <a:spLocks/>
            </p:cNvSpPr>
            <p:nvPr/>
          </p:nvSpPr>
          <p:spPr bwMode="auto">
            <a:xfrm>
              <a:off x="6116638" y="4111625"/>
              <a:ext cx="1139825" cy="803275"/>
            </a:xfrm>
            <a:custGeom>
              <a:avLst/>
              <a:gdLst>
                <a:gd name="T0" fmla="*/ 0 w 718"/>
                <a:gd name="T1" fmla="*/ 349 h 506"/>
                <a:gd name="T2" fmla="*/ 0 w 718"/>
                <a:gd name="T3" fmla="*/ 506 h 506"/>
                <a:gd name="T4" fmla="*/ 718 w 718"/>
                <a:gd name="T5" fmla="*/ 71 h 506"/>
                <a:gd name="T6" fmla="*/ 595 w 718"/>
                <a:gd name="T7" fmla="*/ 0 h 506"/>
                <a:gd name="T8" fmla="*/ 0 w 718"/>
                <a:gd name="T9" fmla="*/ 349 h 506"/>
              </a:gdLst>
              <a:ahLst/>
              <a:cxnLst>
                <a:cxn ang="0">
                  <a:pos x="T0" y="T1"/>
                </a:cxn>
                <a:cxn ang="0">
                  <a:pos x="T2" y="T3"/>
                </a:cxn>
                <a:cxn ang="0">
                  <a:pos x="T4" y="T5"/>
                </a:cxn>
                <a:cxn ang="0">
                  <a:pos x="T6" y="T7"/>
                </a:cxn>
                <a:cxn ang="0">
                  <a:pos x="T8" y="T9"/>
                </a:cxn>
              </a:cxnLst>
              <a:rect l="0" t="0" r="r" b="b"/>
              <a:pathLst>
                <a:path w="718" h="506">
                  <a:moveTo>
                    <a:pt x="0" y="349"/>
                  </a:moveTo>
                  <a:lnTo>
                    <a:pt x="0" y="506"/>
                  </a:lnTo>
                  <a:lnTo>
                    <a:pt x="718" y="71"/>
                  </a:lnTo>
                  <a:lnTo>
                    <a:pt x="595" y="0"/>
                  </a:lnTo>
                  <a:lnTo>
                    <a:pt x="0" y="349"/>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Oval 17"/>
            <p:cNvSpPr>
              <a:spLocks noChangeArrowheads="1"/>
            </p:cNvSpPr>
            <p:nvPr/>
          </p:nvSpPr>
          <p:spPr bwMode="auto">
            <a:xfrm>
              <a:off x="6365875" y="4208463"/>
              <a:ext cx="544513" cy="546100"/>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noChangeArrowheads="1"/>
            </p:cNvSpPr>
            <p:nvPr/>
          </p:nvSpPr>
          <p:spPr bwMode="auto">
            <a:xfrm>
              <a:off x="6841228" y="5107691"/>
              <a:ext cx="435181" cy="452414"/>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accent6"/>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0" name="Group 29"/>
          <p:cNvGrpSpPr/>
          <p:nvPr/>
        </p:nvGrpSpPr>
        <p:grpSpPr>
          <a:xfrm>
            <a:off x="3081337" y="2545513"/>
            <a:ext cx="2068513" cy="2224088"/>
            <a:chOff x="3081337" y="2320925"/>
            <a:chExt cx="2068513" cy="2224088"/>
          </a:xfrm>
        </p:grpSpPr>
        <p:sp>
          <p:nvSpPr>
            <p:cNvPr id="31" name="Freeform 10"/>
            <p:cNvSpPr>
              <a:spLocks/>
            </p:cNvSpPr>
            <p:nvPr/>
          </p:nvSpPr>
          <p:spPr bwMode="auto">
            <a:xfrm>
              <a:off x="3081337" y="2320925"/>
              <a:ext cx="1882775" cy="2224088"/>
            </a:xfrm>
            <a:custGeom>
              <a:avLst/>
              <a:gdLst>
                <a:gd name="T0" fmla="*/ 0 w 1186"/>
                <a:gd name="T1" fmla="*/ 349 h 1401"/>
                <a:gd name="T2" fmla="*/ 595 w 1186"/>
                <a:gd name="T3" fmla="*/ 0 h 1401"/>
                <a:gd name="T4" fmla="*/ 1186 w 1186"/>
                <a:gd name="T5" fmla="*/ 349 h 1401"/>
                <a:gd name="T6" fmla="*/ 1186 w 1186"/>
                <a:gd name="T7" fmla="*/ 1051 h 1401"/>
                <a:gd name="T8" fmla="*/ 595 w 1186"/>
                <a:gd name="T9" fmla="*/ 1401 h 1401"/>
                <a:gd name="T10" fmla="*/ 0 w 1186"/>
                <a:gd name="T11" fmla="*/ 1051 h 1401"/>
                <a:gd name="T12" fmla="*/ 0 w 1186"/>
                <a:gd name="T13" fmla="*/ 349 h 1401"/>
              </a:gdLst>
              <a:ahLst/>
              <a:cxnLst>
                <a:cxn ang="0">
                  <a:pos x="T0" y="T1"/>
                </a:cxn>
                <a:cxn ang="0">
                  <a:pos x="T2" y="T3"/>
                </a:cxn>
                <a:cxn ang="0">
                  <a:pos x="T4" y="T5"/>
                </a:cxn>
                <a:cxn ang="0">
                  <a:pos x="T6" y="T7"/>
                </a:cxn>
                <a:cxn ang="0">
                  <a:pos x="T8" y="T9"/>
                </a:cxn>
                <a:cxn ang="0">
                  <a:pos x="T10" y="T11"/>
                </a:cxn>
                <a:cxn ang="0">
                  <a:pos x="T12" y="T13"/>
                </a:cxn>
              </a:cxnLst>
              <a:rect l="0" t="0" r="r" b="b"/>
              <a:pathLst>
                <a:path w="1186" h="1401">
                  <a:moveTo>
                    <a:pt x="0" y="349"/>
                  </a:moveTo>
                  <a:lnTo>
                    <a:pt x="595" y="0"/>
                  </a:lnTo>
                  <a:lnTo>
                    <a:pt x="1186" y="349"/>
                  </a:lnTo>
                  <a:lnTo>
                    <a:pt x="1186" y="1051"/>
                  </a:lnTo>
                  <a:lnTo>
                    <a:pt x="595" y="1401"/>
                  </a:lnTo>
                  <a:lnTo>
                    <a:pt x="0" y="1051"/>
                  </a:lnTo>
                  <a:lnTo>
                    <a:pt x="0" y="349"/>
                  </a:lnTo>
                  <a:close/>
                </a:path>
              </a:pathLst>
            </a:custGeom>
            <a:solidFill>
              <a:srgbClr val="DDE1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6"/>
            <p:cNvSpPr>
              <a:spLocks/>
            </p:cNvSpPr>
            <p:nvPr/>
          </p:nvSpPr>
          <p:spPr bwMode="auto">
            <a:xfrm>
              <a:off x="4759325" y="2763838"/>
              <a:ext cx="204788" cy="1347788"/>
            </a:xfrm>
            <a:custGeom>
              <a:avLst/>
              <a:gdLst>
                <a:gd name="T0" fmla="*/ 0 w 129"/>
                <a:gd name="T1" fmla="*/ 849 h 849"/>
                <a:gd name="T2" fmla="*/ 129 w 129"/>
                <a:gd name="T3" fmla="*/ 772 h 849"/>
                <a:gd name="T4" fmla="*/ 129 w 129"/>
                <a:gd name="T5" fmla="*/ 70 h 849"/>
                <a:gd name="T6" fmla="*/ 0 w 129"/>
                <a:gd name="T7" fmla="*/ 0 h 849"/>
                <a:gd name="T8" fmla="*/ 0 w 129"/>
                <a:gd name="T9" fmla="*/ 849 h 849"/>
              </a:gdLst>
              <a:ahLst/>
              <a:cxnLst>
                <a:cxn ang="0">
                  <a:pos x="T0" y="T1"/>
                </a:cxn>
                <a:cxn ang="0">
                  <a:pos x="T2" y="T3"/>
                </a:cxn>
                <a:cxn ang="0">
                  <a:pos x="T4" y="T5"/>
                </a:cxn>
                <a:cxn ang="0">
                  <a:pos x="T6" y="T7"/>
                </a:cxn>
                <a:cxn ang="0">
                  <a:pos x="T8" y="T9"/>
                </a:cxn>
              </a:cxnLst>
              <a:rect l="0" t="0" r="r" b="b"/>
              <a:pathLst>
                <a:path w="129" h="849">
                  <a:moveTo>
                    <a:pt x="0" y="849"/>
                  </a:moveTo>
                  <a:lnTo>
                    <a:pt x="129" y="772"/>
                  </a:lnTo>
                  <a:lnTo>
                    <a:pt x="129" y="70"/>
                  </a:lnTo>
                  <a:lnTo>
                    <a:pt x="0" y="0"/>
                  </a:lnTo>
                  <a:lnTo>
                    <a:pt x="0" y="849"/>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Oval 21"/>
            <p:cNvSpPr>
              <a:spLocks noChangeArrowheads="1"/>
            </p:cNvSpPr>
            <p:nvPr/>
          </p:nvSpPr>
          <p:spPr bwMode="auto">
            <a:xfrm>
              <a:off x="4603750" y="3201988"/>
              <a:ext cx="546100" cy="54451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02"/>
            <p:cNvSpPr>
              <a:spLocks noChangeArrowheads="1"/>
            </p:cNvSpPr>
            <p:nvPr/>
          </p:nvSpPr>
          <p:spPr bwMode="auto">
            <a:xfrm>
              <a:off x="3673421" y="3268541"/>
              <a:ext cx="508107" cy="454147"/>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accent2"/>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5" name="Group 34"/>
          <p:cNvGrpSpPr/>
          <p:nvPr/>
        </p:nvGrpSpPr>
        <p:grpSpPr>
          <a:xfrm>
            <a:off x="767255" y="3211905"/>
            <a:ext cx="2144960" cy="901330"/>
            <a:chOff x="767255" y="2987317"/>
            <a:chExt cx="2144960" cy="901330"/>
          </a:xfrm>
        </p:grpSpPr>
        <p:sp>
          <p:nvSpPr>
            <p:cNvPr id="36" name="Text Placeholder 32"/>
            <p:cNvSpPr txBox="1">
              <a:spLocks/>
            </p:cNvSpPr>
            <p:nvPr/>
          </p:nvSpPr>
          <p:spPr>
            <a:xfrm>
              <a:off x="767255" y="3270476"/>
              <a:ext cx="2131705"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r" defTabSz="914400">
                <a:lnSpc>
                  <a:spcPct val="11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37" name="Text Placeholder 33"/>
            <p:cNvSpPr txBox="1">
              <a:spLocks/>
            </p:cNvSpPr>
            <p:nvPr/>
          </p:nvSpPr>
          <p:spPr>
            <a:xfrm>
              <a:off x="767255" y="2987317"/>
              <a:ext cx="2144960" cy="2597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012">
                <a:spcBef>
                  <a:spcPct val="20000"/>
                </a:spcBef>
                <a:buNone/>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AU" sz="1600" dirty="0">
                  <a:solidFill>
                    <a:schemeClr val="accent2"/>
                  </a:solidFill>
                  <a:latin typeface="Roboto Condensed" panose="02000000000000000000" pitchFamily="2" charset="0"/>
                  <a:cs typeface="Raleway"/>
                </a:rPr>
                <a:t>Team Work</a:t>
              </a:r>
            </a:p>
          </p:txBody>
        </p:sp>
      </p:grpSp>
      <p:grpSp>
        <p:nvGrpSpPr>
          <p:cNvPr id="38" name="Group 37"/>
          <p:cNvGrpSpPr/>
          <p:nvPr/>
        </p:nvGrpSpPr>
        <p:grpSpPr>
          <a:xfrm>
            <a:off x="1807915" y="5051028"/>
            <a:ext cx="2144960" cy="901330"/>
            <a:chOff x="1807915" y="4826440"/>
            <a:chExt cx="2144960" cy="901330"/>
          </a:xfrm>
        </p:grpSpPr>
        <p:sp>
          <p:nvSpPr>
            <p:cNvPr id="39" name="Text Placeholder 32"/>
            <p:cNvSpPr txBox="1">
              <a:spLocks/>
            </p:cNvSpPr>
            <p:nvPr/>
          </p:nvSpPr>
          <p:spPr>
            <a:xfrm>
              <a:off x="1807915" y="5109599"/>
              <a:ext cx="2131705"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400">
                <a:lnSpc>
                  <a:spcPct val="11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40" name="Text Placeholder 33"/>
            <p:cNvSpPr txBox="1">
              <a:spLocks/>
            </p:cNvSpPr>
            <p:nvPr/>
          </p:nvSpPr>
          <p:spPr>
            <a:xfrm>
              <a:off x="1807915" y="4826440"/>
              <a:ext cx="2144960" cy="2597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012">
                <a:spcBef>
                  <a:spcPct val="20000"/>
                </a:spcBef>
                <a:buNone/>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AU" sz="1600" dirty="0">
                  <a:solidFill>
                    <a:schemeClr val="accent1"/>
                  </a:solidFill>
                  <a:latin typeface="Roboto Condensed" panose="02000000000000000000" pitchFamily="2" charset="0"/>
                  <a:cs typeface="Raleway"/>
                </a:rPr>
                <a:t>Team Work</a:t>
              </a:r>
            </a:p>
          </p:txBody>
        </p:sp>
      </p:grpSp>
      <p:grpSp>
        <p:nvGrpSpPr>
          <p:cNvPr id="41" name="Group 40"/>
          <p:cNvGrpSpPr/>
          <p:nvPr/>
        </p:nvGrpSpPr>
        <p:grpSpPr>
          <a:xfrm>
            <a:off x="8140701" y="4952751"/>
            <a:ext cx="2144960" cy="901330"/>
            <a:chOff x="8140701" y="4728163"/>
            <a:chExt cx="2144960" cy="901330"/>
          </a:xfrm>
        </p:grpSpPr>
        <p:sp>
          <p:nvSpPr>
            <p:cNvPr id="42" name="Text Placeholder 32"/>
            <p:cNvSpPr txBox="1">
              <a:spLocks/>
            </p:cNvSpPr>
            <p:nvPr/>
          </p:nvSpPr>
          <p:spPr>
            <a:xfrm>
              <a:off x="8140701" y="5011322"/>
              <a:ext cx="2131705"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1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43" name="Text Placeholder 33"/>
            <p:cNvSpPr txBox="1">
              <a:spLocks/>
            </p:cNvSpPr>
            <p:nvPr/>
          </p:nvSpPr>
          <p:spPr>
            <a:xfrm>
              <a:off x="8140701" y="4728163"/>
              <a:ext cx="2144960" cy="2597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012">
                <a:spcBef>
                  <a:spcPct val="20000"/>
                </a:spcBef>
                <a:buNone/>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AU" sz="1600" dirty="0">
                  <a:solidFill>
                    <a:schemeClr val="accent6"/>
                  </a:solidFill>
                  <a:latin typeface="Roboto Condensed" panose="02000000000000000000" pitchFamily="2" charset="0"/>
                  <a:cs typeface="Raleway"/>
                </a:rPr>
                <a:t>Team Work</a:t>
              </a:r>
            </a:p>
          </p:txBody>
        </p:sp>
      </p:grpSp>
      <p:grpSp>
        <p:nvGrpSpPr>
          <p:cNvPr id="44" name="Group 43"/>
          <p:cNvGrpSpPr/>
          <p:nvPr/>
        </p:nvGrpSpPr>
        <p:grpSpPr>
          <a:xfrm>
            <a:off x="9199926" y="3166803"/>
            <a:ext cx="2144960" cy="901330"/>
            <a:chOff x="9199926" y="2942215"/>
            <a:chExt cx="2144960" cy="901330"/>
          </a:xfrm>
        </p:grpSpPr>
        <p:sp>
          <p:nvSpPr>
            <p:cNvPr id="45" name="Text Placeholder 32"/>
            <p:cNvSpPr txBox="1">
              <a:spLocks/>
            </p:cNvSpPr>
            <p:nvPr/>
          </p:nvSpPr>
          <p:spPr>
            <a:xfrm>
              <a:off x="9199926" y="3225374"/>
              <a:ext cx="2131705"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1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46" name="Text Placeholder 33"/>
            <p:cNvSpPr txBox="1">
              <a:spLocks/>
            </p:cNvSpPr>
            <p:nvPr/>
          </p:nvSpPr>
          <p:spPr>
            <a:xfrm>
              <a:off x="9199926" y="2942215"/>
              <a:ext cx="2144960" cy="2597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012">
                <a:spcBef>
                  <a:spcPct val="20000"/>
                </a:spcBef>
                <a:buNone/>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AU" sz="1600" dirty="0">
                  <a:solidFill>
                    <a:schemeClr val="accent5"/>
                  </a:solidFill>
                  <a:latin typeface="Roboto Condensed" panose="02000000000000000000" pitchFamily="2" charset="0"/>
                  <a:cs typeface="Raleway"/>
                </a:rPr>
                <a:t>Team Work</a:t>
              </a:r>
            </a:p>
          </p:txBody>
        </p:sp>
      </p:grpSp>
      <p:grpSp>
        <p:nvGrpSpPr>
          <p:cNvPr id="47" name="Group 46"/>
          <p:cNvGrpSpPr/>
          <p:nvPr/>
        </p:nvGrpSpPr>
        <p:grpSpPr>
          <a:xfrm>
            <a:off x="8185136" y="1471436"/>
            <a:ext cx="2144960" cy="901330"/>
            <a:chOff x="8185136" y="1246848"/>
            <a:chExt cx="2144960" cy="901330"/>
          </a:xfrm>
        </p:grpSpPr>
        <p:sp>
          <p:nvSpPr>
            <p:cNvPr id="48" name="Text Placeholder 32"/>
            <p:cNvSpPr txBox="1">
              <a:spLocks/>
            </p:cNvSpPr>
            <p:nvPr/>
          </p:nvSpPr>
          <p:spPr>
            <a:xfrm>
              <a:off x="8185136" y="1530007"/>
              <a:ext cx="2131705"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1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49" name="Text Placeholder 33"/>
            <p:cNvSpPr txBox="1">
              <a:spLocks/>
            </p:cNvSpPr>
            <p:nvPr/>
          </p:nvSpPr>
          <p:spPr>
            <a:xfrm>
              <a:off x="8185136" y="1246848"/>
              <a:ext cx="2144960" cy="2597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012">
                <a:spcBef>
                  <a:spcPct val="20000"/>
                </a:spcBef>
                <a:buNone/>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AU" sz="1600" dirty="0">
                  <a:solidFill>
                    <a:schemeClr val="accent4"/>
                  </a:solidFill>
                  <a:latin typeface="Roboto Condensed" panose="02000000000000000000" pitchFamily="2" charset="0"/>
                  <a:cs typeface="Raleway"/>
                </a:rPr>
                <a:t>Team Work</a:t>
              </a:r>
            </a:p>
          </p:txBody>
        </p:sp>
      </p:grpSp>
      <p:sp>
        <p:nvSpPr>
          <p:cNvPr id="51" name="TextBox 50"/>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21171566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500"/>
                                        <p:tgtEl>
                                          <p:spTgt spid="5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down)">
                                      <p:cBhvr>
                                        <p:cTn id="19" dur="500"/>
                                        <p:tgtEl>
                                          <p:spTgt spid="9"/>
                                        </p:tgtEl>
                                      </p:cBhvr>
                                    </p:animEffect>
                                  </p:childTnLst>
                                </p:cTn>
                              </p:par>
                            </p:childTnLst>
                          </p:cTn>
                        </p:par>
                        <p:par>
                          <p:cTn id="20" fill="hold">
                            <p:stCondLst>
                              <p:cond delay="2000"/>
                            </p:stCondLst>
                            <p:childTnLst>
                              <p:par>
                                <p:cTn id="21" presetID="53" presetClass="entr" presetSubtype="528"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p:cTn id="23" dur="500" fill="hold"/>
                                        <p:tgtEl>
                                          <p:spTgt spid="15"/>
                                        </p:tgtEl>
                                        <p:attrNameLst>
                                          <p:attrName>ppt_w</p:attrName>
                                        </p:attrNameLst>
                                      </p:cBhvr>
                                      <p:tavLst>
                                        <p:tav tm="0">
                                          <p:val>
                                            <p:fltVal val="0"/>
                                          </p:val>
                                        </p:tav>
                                        <p:tav tm="100000">
                                          <p:val>
                                            <p:strVal val="#ppt_w"/>
                                          </p:val>
                                        </p:tav>
                                      </p:tavLst>
                                    </p:anim>
                                    <p:anim calcmode="lin" valueType="num">
                                      <p:cBhvr>
                                        <p:cTn id="24" dur="500" fill="hold"/>
                                        <p:tgtEl>
                                          <p:spTgt spid="15"/>
                                        </p:tgtEl>
                                        <p:attrNameLst>
                                          <p:attrName>ppt_h</p:attrName>
                                        </p:attrNameLst>
                                      </p:cBhvr>
                                      <p:tavLst>
                                        <p:tav tm="0">
                                          <p:val>
                                            <p:fltVal val="0"/>
                                          </p:val>
                                        </p:tav>
                                        <p:tav tm="100000">
                                          <p:val>
                                            <p:strVal val="#ppt_h"/>
                                          </p:val>
                                        </p:tav>
                                      </p:tavLst>
                                    </p:anim>
                                    <p:animEffect transition="in" filter="fade">
                                      <p:cBhvr>
                                        <p:cTn id="25" dur="500"/>
                                        <p:tgtEl>
                                          <p:spTgt spid="15"/>
                                        </p:tgtEl>
                                      </p:cBhvr>
                                    </p:animEffect>
                                    <p:anim calcmode="lin" valueType="num">
                                      <p:cBhvr>
                                        <p:cTn id="26" dur="500" fill="hold"/>
                                        <p:tgtEl>
                                          <p:spTgt spid="15"/>
                                        </p:tgtEl>
                                        <p:attrNameLst>
                                          <p:attrName>ppt_x</p:attrName>
                                        </p:attrNameLst>
                                      </p:cBhvr>
                                      <p:tavLst>
                                        <p:tav tm="0">
                                          <p:val>
                                            <p:fltVal val="0.5"/>
                                          </p:val>
                                        </p:tav>
                                        <p:tav tm="100000">
                                          <p:val>
                                            <p:strVal val="#ppt_x"/>
                                          </p:val>
                                        </p:tav>
                                      </p:tavLst>
                                    </p:anim>
                                    <p:anim calcmode="lin" valueType="num">
                                      <p:cBhvr>
                                        <p:cTn id="27" dur="500" fill="hold"/>
                                        <p:tgtEl>
                                          <p:spTgt spid="15"/>
                                        </p:tgtEl>
                                        <p:attrNameLst>
                                          <p:attrName>ppt_y</p:attrName>
                                        </p:attrNameLst>
                                      </p:cBhvr>
                                      <p:tavLst>
                                        <p:tav tm="0">
                                          <p:val>
                                            <p:fltVal val="0.5"/>
                                          </p:val>
                                        </p:tav>
                                        <p:tav tm="100000">
                                          <p:val>
                                            <p:strVal val="#ppt_y"/>
                                          </p:val>
                                        </p:tav>
                                      </p:tavLst>
                                    </p:anim>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left)">
                                      <p:cBhvr>
                                        <p:cTn id="31" dur="500"/>
                                        <p:tgtEl>
                                          <p:spTgt spid="47"/>
                                        </p:tgtEl>
                                      </p:cBhvr>
                                    </p:animEffect>
                                  </p:childTnLst>
                                </p:cTn>
                              </p:par>
                            </p:childTnLst>
                          </p:cTn>
                        </p:par>
                        <p:par>
                          <p:cTn id="32" fill="hold">
                            <p:stCondLst>
                              <p:cond delay="3000"/>
                            </p:stCondLst>
                            <p:childTnLst>
                              <p:par>
                                <p:cTn id="33" presetID="53" presetClass="entr" presetSubtype="528"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anim calcmode="lin" valueType="num">
                                      <p:cBhvr>
                                        <p:cTn id="38" dur="500" fill="hold"/>
                                        <p:tgtEl>
                                          <p:spTgt spid="20"/>
                                        </p:tgtEl>
                                        <p:attrNameLst>
                                          <p:attrName>ppt_x</p:attrName>
                                        </p:attrNameLst>
                                      </p:cBhvr>
                                      <p:tavLst>
                                        <p:tav tm="0">
                                          <p:val>
                                            <p:fltVal val="0.5"/>
                                          </p:val>
                                        </p:tav>
                                        <p:tav tm="100000">
                                          <p:val>
                                            <p:strVal val="#ppt_x"/>
                                          </p:val>
                                        </p:tav>
                                      </p:tavLst>
                                    </p:anim>
                                    <p:anim calcmode="lin" valueType="num">
                                      <p:cBhvr>
                                        <p:cTn id="39" dur="500" fill="hold"/>
                                        <p:tgtEl>
                                          <p:spTgt spid="20"/>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22" presetClass="entr" presetSubtype="8" fill="hold"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left)">
                                      <p:cBhvr>
                                        <p:cTn id="43" dur="500"/>
                                        <p:tgtEl>
                                          <p:spTgt spid="44"/>
                                        </p:tgtEl>
                                      </p:cBhvr>
                                    </p:animEffect>
                                  </p:childTnLst>
                                </p:cTn>
                              </p:par>
                            </p:childTnLst>
                          </p:cTn>
                        </p:par>
                        <p:par>
                          <p:cTn id="44" fill="hold">
                            <p:stCondLst>
                              <p:cond delay="4000"/>
                            </p:stCondLst>
                            <p:childTnLst>
                              <p:par>
                                <p:cTn id="45" presetID="53" presetClass="entr" presetSubtype="528"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p:cTn id="47" dur="500" fill="hold"/>
                                        <p:tgtEl>
                                          <p:spTgt spid="25"/>
                                        </p:tgtEl>
                                        <p:attrNameLst>
                                          <p:attrName>ppt_w</p:attrName>
                                        </p:attrNameLst>
                                      </p:cBhvr>
                                      <p:tavLst>
                                        <p:tav tm="0">
                                          <p:val>
                                            <p:fltVal val="0"/>
                                          </p:val>
                                        </p:tav>
                                        <p:tav tm="100000">
                                          <p:val>
                                            <p:strVal val="#ppt_w"/>
                                          </p:val>
                                        </p:tav>
                                      </p:tavLst>
                                    </p:anim>
                                    <p:anim calcmode="lin" valueType="num">
                                      <p:cBhvr>
                                        <p:cTn id="48" dur="500" fill="hold"/>
                                        <p:tgtEl>
                                          <p:spTgt spid="25"/>
                                        </p:tgtEl>
                                        <p:attrNameLst>
                                          <p:attrName>ppt_h</p:attrName>
                                        </p:attrNameLst>
                                      </p:cBhvr>
                                      <p:tavLst>
                                        <p:tav tm="0">
                                          <p:val>
                                            <p:fltVal val="0"/>
                                          </p:val>
                                        </p:tav>
                                        <p:tav tm="100000">
                                          <p:val>
                                            <p:strVal val="#ppt_h"/>
                                          </p:val>
                                        </p:tav>
                                      </p:tavLst>
                                    </p:anim>
                                    <p:animEffect transition="in" filter="fade">
                                      <p:cBhvr>
                                        <p:cTn id="49" dur="500"/>
                                        <p:tgtEl>
                                          <p:spTgt spid="25"/>
                                        </p:tgtEl>
                                      </p:cBhvr>
                                    </p:animEffect>
                                    <p:anim calcmode="lin" valueType="num">
                                      <p:cBhvr>
                                        <p:cTn id="50" dur="500" fill="hold"/>
                                        <p:tgtEl>
                                          <p:spTgt spid="25"/>
                                        </p:tgtEl>
                                        <p:attrNameLst>
                                          <p:attrName>ppt_x</p:attrName>
                                        </p:attrNameLst>
                                      </p:cBhvr>
                                      <p:tavLst>
                                        <p:tav tm="0">
                                          <p:val>
                                            <p:fltVal val="0.5"/>
                                          </p:val>
                                        </p:tav>
                                        <p:tav tm="100000">
                                          <p:val>
                                            <p:strVal val="#ppt_x"/>
                                          </p:val>
                                        </p:tav>
                                      </p:tavLst>
                                    </p:anim>
                                    <p:anim calcmode="lin" valueType="num">
                                      <p:cBhvr>
                                        <p:cTn id="51" dur="500" fill="hold"/>
                                        <p:tgtEl>
                                          <p:spTgt spid="25"/>
                                        </p:tgtEl>
                                        <p:attrNameLst>
                                          <p:attrName>ppt_y</p:attrName>
                                        </p:attrNameLst>
                                      </p:cBhvr>
                                      <p:tavLst>
                                        <p:tav tm="0">
                                          <p:val>
                                            <p:fltVal val="0.5"/>
                                          </p:val>
                                        </p:tav>
                                        <p:tav tm="100000">
                                          <p:val>
                                            <p:strVal val="#ppt_y"/>
                                          </p:val>
                                        </p:tav>
                                      </p:tavLst>
                                    </p:anim>
                                  </p:childTnLst>
                                </p:cTn>
                              </p:par>
                            </p:childTnLst>
                          </p:cTn>
                        </p:par>
                        <p:par>
                          <p:cTn id="52" fill="hold">
                            <p:stCondLst>
                              <p:cond delay="4500"/>
                            </p:stCondLst>
                            <p:childTnLst>
                              <p:par>
                                <p:cTn id="53" presetID="22" presetClass="entr" presetSubtype="8" fill="hold"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50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500" fill="hold"/>
                                        <p:tgtEl>
                                          <p:spTgt spid="10"/>
                                        </p:tgtEl>
                                        <p:attrNameLst>
                                          <p:attrName>ppt_w</p:attrName>
                                        </p:attrNameLst>
                                      </p:cBhvr>
                                      <p:tavLst>
                                        <p:tav tm="0">
                                          <p:val>
                                            <p:fltVal val="0"/>
                                          </p:val>
                                        </p:tav>
                                        <p:tav tm="100000">
                                          <p:val>
                                            <p:strVal val="#ppt_w"/>
                                          </p:val>
                                        </p:tav>
                                      </p:tavLst>
                                    </p:anim>
                                    <p:anim calcmode="lin" valueType="num">
                                      <p:cBhvr>
                                        <p:cTn id="60" dur="500" fill="hold"/>
                                        <p:tgtEl>
                                          <p:spTgt spid="10"/>
                                        </p:tgtEl>
                                        <p:attrNameLst>
                                          <p:attrName>ppt_h</p:attrName>
                                        </p:attrNameLst>
                                      </p:cBhvr>
                                      <p:tavLst>
                                        <p:tav tm="0">
                                          <p:val>
                                            <p:fltVal val="0"/>
                                          </p:val>
                                        </p:tav>
                                        <p:tav tm="100000">
                                          <p:val>
                                            <p:strVal val="#ppt_h"/>
                                          </p:val>
                                        </p:tav>
                                      </p:tavLst>
                                    </p:anim>
                                    <p:animEffect transition="in" filter="fade">
                                      <p:cBhvr>
                                        <p:cTn id="61" dur="500"/>
                                        <p:tgtEl>
                                          <p:spTgt spid="10"/>
                                        </p:tgtEl>
                                      </p:cBhvr>
                                    </p:animEffect>
                                    <p:anim calcmode="lin" valueType="num">
                                      <p:cBhvr>
                                        <p:cTn id="62" dur="500" fill="hold"/>
                                        <p:tgtEl>
                                          <p:spTgt spid="10"/>
                                        </p:tgtEl>
                                        <p:attrNameLst>
                                          <p:attrName>ppt_x</p:attrName>
                                        </p:attrNameLst>
                                      </p:cBhvr>
                                      <p:tavLst>
                                        <p:tav tm="0">
                                          <p:val>
                                            <p:fltVal val="0.5"/>
                                          </p:val>
                                        </p:tav>
                                        <p:tav tm="100000">
                                          <p:val>
                                            <p:strVal val="#ppt_x"/>
                                          </p:val>
                                        </p:tav>
                                      </p:tavLst>
                                    </p:anim>
                                    <p:anim calcmode="lin" valueType="num">
                                      <p:cBhvr>
                                        <p:cTn id="63" dur="50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5500"/>
                            </p:stCondLst>
                            <p:childTnLst>
                              <p:par>
                                <p:cTn id="65" presetID="22" presetClass="entr" presetSubtype="2" fill="hold" nodeType="after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right)">
                                      <p:cBhvr>
                                        <p:cTn id="67" dur="500"/>
                                        <p:tgtEl>
                                          <p:spTgt spid="38"/>
                                        </p:tgtEl>
                                      </p:cBhvr>
                                    </p:animEffect>
                                  </p:childTnLst>
                                </p:cTn>
                              </p:par>
                            </p:childTnLst>
                          </p:cTn>
                        </p:par>
                        <p:par>
                          <p:cTn id="68" fill="hold">
                            <p:stCondLst>
                              <p:cond delay="6000"/>
                            </p:stCondLst>
                            <p:childTnLst>
                              <p:par>
                                <p:cTn id="69" presetID="53" presetClass="entr" presetSubtype="528" fill="hold"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anim calcmode="lin" valueType="num">
                                      <p:cBhvr>
                                        <p:cTn id="74" dur="500" fill="hold"/>
                                        <p:tgtEl>
                                          <p:spTgt spid="30"/>
                                        </p:tgtEl>
                                        <p:attrNameLst>
                                          <p:attrName>ppt_x</p:attrName>
                                        </p:attrNameLst>
                                      </p:cBhvr>
                                      <p:tavLst>
                                        <p:tav tm="0">
                                          <p:val>
                                            <p:fltVal val="0.5"/>
                                          </p:val>
                                        </p:tav>
                                        <p:tav tm="100000">
                                          <p:val>
                                            <p:strVal val="#ppt_x"/>
                                          </p:val>
                                        </p:tav>
                                      </p:tavLst>
                                    </p:anim>
                                    <p:anim calcmode="lin" valueType="num">
                                      <p:cBhvr>
                                        <p:cTn id="75" dur="500" fill="hold"/>
                                        <p:tgtEl>
                                          <p:spTgt spid="30"/>
                                        </p:tgtEl>
                                        <p:attrNameLst>
                                          <p:attrName>ppt_y</p:attrName>
                                        </p:attrNameLst>
                                      </p:cBhvr>
                                      <p:tavLst>
                                        <p:tav tm="0">
                                          <p:val>
                                            <p:fltVal val="0.5"/>
                                          </p:val>
                                        </p:tav>
                                        <p:tav tm="100000">
                                          <p:val>
                                            <p:strVal val="#ppt_y"/>
                                          </p:val>
                                        </p:tav>
                                      </p:tavLst>
                                    </p:anim>
                                  </p:childTnLst>
                                </p:cTn>
                              </p:par>
                            </p:childTnLst>
                          </p:cTn>
                        </p:par>
                        <p:par>
                          <p:cTn id="76" fill="hold">
                            <p:stCondLst>
                              <p:cond delay="6500"/>
                            </p:stCondLst>
                            <p:childTnLst>
                              <p:par>
                                <p:cTn id="77" presetID="22" presetClass="entr" presetSubtype="2"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wipe(right)">
                                      <p:cBhvr>
                                        <p:cTn id="79" dur="500"/>
                                        <p:tgtEl>
                                          <p:spTgt spid="35"/>
                                        </p:tgtEl>
                                      </p:cBhvr>
                                    </p:animEffect>
                                  </p:childTnLst>
                                </p:cTn>
                              </p:par>
                            </p:childTnLst>
                          </p:cTn>
                        </p:par>
                        <p:par>
                          <p:cTn id="80" fill="hold">
                            <p:stCondLst>
                              <p:cond delay="7000"/>
                            </p:stCondLst>
                            <p:childTnLst>
                              <p:par>
                                <p:cTn id="81" presetID="53" presetClass="entr" presetSubtype="528" fill="hold" nodeType="afterEffect">
                                  <p:stCondLst>
                                    <p:cond delay="0"/>
                                  </p:stCondLst>
                                  <p:childTnLst>
                                    <p:set>
                                      <p:cBhvr>
                                        <p:cTn id="82" dur="1" fill="hold">
                                          <p:stCondLst>
                                            <p:cond delay="0"/>
                                          </p:stCondLst>
                                        </p:cTn>
                                        <p:tgtEl>
                                          <p:spTgt spid="4"/>
                                        </p:tgtEl>
                                        <p:attrNameLst>
                                          <p:attrName>style.visibility</p:attrName>
                                        </p:attrNameLst>
                                      </p:cBhvr>
                                      <p:to>
                                        <p:strVal val="visible"/>
                                      </p:to>
                                    </p:set>
                                    <p:anim calcmode="lin" valueType="num">
                                      <p:cBhvr>
                                        <p:cTn id="83" dur="500" fill="hold"/>
                                        <p:tgtEl>
                                          <p:spTgt spid="4"/>
                                        </p:tgtEl>
                                        <p:attrNameLst>
                                          <p:attrName>ppt_w</p:attrName>
                                        </p:attrNameLst>
                                      </p:cBhvr>
                                      <p:tavLst>
                                        <p:tav tm="0">
                                          <p:val>
                                            <p:fltVal val="0"/>
                                          </p:val>
                                        </p:tav>
                                        <p:tav tm="100000">
                                          <p:val>
                                            <p:strVal val="#ppt_w"/>
                                          </p:val>
                                        </p:tav>
                                      </p:tavLst>
                                    </p:anim>
                                    <p:anim calcmode="lin" valueType="num">
                                      <p:cBhvr>
                                        <p:cTn id="84" dur="500" fill="hold"/>
                                        <p:tgtEl>
                                          <p:spTgt spid="4"/>
                                        </p:tgtEl>
                                        <p:attrNameLst>
                                          <p:attrName>ppt_h</p:attrName>
                                        </p:attrNameLst>
                                      </p:cBhvr>
                                      <p:tavLst>
                                        <p:tav tm="0">
                                          <p:val>
                                            <p:fltVal val="0"/>
                                          </p:val>
                                        </p:tav>
                                        <p:tav tm="100000">
                                          <p:val>
                                            <p:strVal val="#ppt_h"/>
                                          </p:val>
                                        </p:tav>
                                      </p:tavLst>
                                    </p:anim>
                                    <p:animEffect transition="in" filter="fade">
                                      <p:cBhvr>
                                        <p:cTn id="85" dur="500"/>
                                        <p:tgtEl>
                                          <p:spTgt spid="4"/>
                                        </p:tgtEl>
                                      </p:cBhvr>
                                    </p:animEffect>
                                    <p:anim calcmode="lin" valueType="num">
                                      <p:cBhvr>
                                        <p:cTn id="86" dur="500" fill="hold"/>
                                        <p:tgtEl>
                                          <p:spTgt spid="4"/>
                                        </p:tgtEl>
                                        <p:attrNameLst>
                                          <p:attrName>ppt_x</p:attrName>
                                        </p:attrNameLst>
                                      </p:cBhvr>
                                      <p:tavLst>
                                        <p:tav tm="0">
                                          <p:val>
                                            <p:fltVal val="0.5"/>
                                          </p:val>
                                        </p:tav>
                                        <p:tav tm="100000">
                                          <p:val>
                                            <p:strVal val="#ppt_x"/>
                                          </p:val>
                                        </p:tav>
                                      </p:tavLst>
                                    </p:anim>
                                    <p:anim calcmode="lin" valueType="num">
                                      <p:cBhvr>
                                        <p:cTn id="87" dur="500" fill="hold"/>
                                        <p:tgtEl>
                                          <p:spTgt spid="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9" grpId="0" animBg="1"/>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Four Square Chart</a:t>
            </a:r>
          </a:p>
        </p:txBody>
      </p:sp>
      <p:sp>
        <p:nvSpPr>
          <p:cNvPr id="3" name="Text Placeholder 2"/>
          <p:cNvSpPr>
            <a:spLocks noGrp="1"/>
          </p:cNvSpPr>
          <p:nvPr>
            <p:ph type="body" sz="quarter" idx="25"/>
          </p:nvPr>
        </p:nvSpPr>
        <p:spPr/>
        <p:txBody>
          <a:bodyPr/>
          <a:lstStyle/>
          <a:p>
            <a:pPr lvl="0"/>
            <a:r>
              <a:rPr lang="en-US" dirty="0"/>
              <a:t>This slide is perfect for long text descriptions</a:t>
            </a:r>
          </a:p>
        </p:txBody>
      </p:sp>
      <p:grpSp>
        <p:nvGrpSpPr>
          <p:cNvPr id="4" name="Group 3"/>
          <p:cNvGrpSpPr/>
          <p:nvPr/>
        </p:nvGrpSpPr>
        <p:grpSpPr>
          <a:xfrm>
            <a:off x="3052537" y="1662449"/>
            <a:ext cx="2720975" cy="2940050"/>
            <a:chOff x="3052537" y="1662449"/>
            <a:chExt cx="2720975" cy="2940050"/>
          </a:xfrm>
        </p:grpSpPr>
        <p:sp>
          <p:nvSpPr>
            <p:cNvPr id="5" name="Freeform 7"/>
            <p:cNvSpPr>
              <a:spLocks/>
            </p:cNvSpPr>
            <p:nvPr/>
          </p:nvSpPr>
          <p:spPr bwMode="auto">
            <a:xfrm>
              <a:off x="3052537" y="1662449"/>
              <a:ext cx="2720975" cy="2940050"/>
            </a:xfrm>
            <a:custGeom>
              <a:avLst/>
              <a:gdLst>
                <a:gd name="T0" fmla="*/ 144 w 471"/>
                <a:gd name="T1" fmla="*/ 462 h 509"/>
                <a:gd name="T2" fmla="*/ 144 w 471"/>
                <a:gd name="T3" fmla="*/ 407 h 509"/>
                <a:gd name="T4" fmla="*/ 144 w 471"/>
                <a:gd name="T5" fmla="*/ 403 h 509"/>
                <a:gd name="T6" fmla="*/ 227 w 471"/>
                <a:gd name="T7" fmla="*/ 323 h 509"/>
                <a:gd name="T8" fmla="*/ 423 w 471"/>
                <a:gd name="T9" fmla="*/ 323 h 509"/>
                <a:gd name="T10" fmla="*/ 471 w 471"/>
                <a:gd name="T11" fmla="*/ 275 h 509"/>
                <a:gd name="T12" fmla="*/ 471 w 471"/>
                <a:gd name="T13" fmla="*/ 49 h 509"/>
                <a:gd name="T14" fmla="*/ 423 w 471"/>
                <a:gd name="T15" fmla="*/ 1 h 509"/>
                <a:gd name="T16" fmla="*/ 192 w 471"/>
                <a:gd name="T17" fmla="*/ 0 h 509"/>
                <a:gd name="T18" fmla="*/ 144 w 471"/>
                <a:gd name="T19" fmla="*/ 48 h 509"/>
                <a:gd name="T20" fmla="*/ 144 w 471"/>
                <a:gd name="T21" fmla="*/ 275 h 509"/>
                <a:gd name="T22" fmla="*/ 144 w 471"/>
                <a:gd name="T23" fmla="*/ 281 h 509"/>
                <a:gd name="T24" fmla="*/ 89 w 471"/>
                <a:gd name="T25" fmla="*/ 359 h 509"/>
                <a:gd name="T26" fmla="*/ 48 w 471"/>
                <a:gd name="T27" fmla="*/ 359 h 509"/>
                <a:gd name="T28" fmla="*/ 0 w 471"/>
                <a:gd name="T29" fmla="*/ 407 h 509"/>
                <a:gd name="T30" fmla="*/ 0 w 471"/>
                <a:gd name="T31" fmla="*/ 461 h 509"/>
                <a:gd name="T32" fmla="*/ 48 w 471"/>
                <a:gd name="T33" fmla="*/ 509 h 509"/>
                <a:gd name="T34" fmla="*/ 96 w 471"/>
                <a:gd name="T35" fmla="*/ 509 h 509"/>
                <a:gd name="T36" fmla="*/ 144 w 471"/>
                <a:gd name="T37" fmla="*/ 46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1" h="509">
                  <a:moveTo>
                    <a:pt x="144" y="462"/>
                  </a:moveTo>
                  <a:cubicBezTo>
                    <a:pt x="144" y="407"/>
                    <a:pt x="144" y="407"/>
                    <a:pt x="144" y="407"/>
                  </a:cubicBezTo>
                  <a:cubicBezTo>
                    <a:pt x="144" y="406"/>
                    <a:pt x="144" y="405"/>
                    <a:pt x="144" y="403"/>
                  </a:cubicBezTo>
                  <a:cubicBezTo>
                    <a:pt x="143" y="390"/>
                    <a:pt x="148" y="338"/>
                    <a:pt x="227" y="323"/>
                  </a:cubicBezTo>
                  <a:cubicBezTo>
                    <a:pt x="423" y="323"/>
                    <a:pt x="423" y="323"/>
                    <a:pt x="423" y="323"/>
                  </a:cubicBezTo>
                  <a:cubicBezTo>
                    <a:pt x="449" y="323"/>
                    <a:pt x="471" y="302"/>
                    <a:pt x="471" y="275"/>
                  </a:cubicBezTo>
                  <a:cubicBezTo>
                    <a:pt x="471" y="49"/>
                    <a:pt x="471" y="49"/>
                    <a:pt x="471" y="49"/>
                  </a:cubicBezTo>
                  <a:cubicBezTo>
                    <a:pt x="471" y="22"/>
                    <a:pt x="450" y="1"/>
                    <a:pt x="423" y="1"/>
                  </a:cubicBezTo>
                  <a:cubicBezTo>
                    <a:pt x="192" y="0"/>
                    <a:pt x="192" y="0"/>
                    <a:pt x="192" y="0"/>
                  </a:cubicBezTo>
                  <a:cubicBezTo>
                    <a:pt x="166" y="0"/>
                    <a:pt x="144" y="22"/>
                    <a:pt x="144" y="48"/>
                  </a:cubicBezTo>
                  <a:cubicBezTo>
                    <a:pt x="144" y="275"/>
                    <a:pt x="144" y="275"/>
                    <a:pt x="144" y="275"/>
                  </a:cubicBezTo>
                  <a:cubicBezTo>
                    <a:pt x="144" y="277"/>
                    <a:pt x="144" y="279"/>
                    <a:pt x="144" y="281"/>
                  </a:cubicBezTo>
                  <a:cubicBezTo>
                    <a:pt x="142" y="308"/>
                    <a:pt x="131" y="346"/>
                    <a:pt x="89" y="359"/>
                  </a:cubicBezTo>
                  <a:cubicBezTo>
                    <a:pt x="48" y="359"/>
                    <a:pt x="48" y="359"/>
                    <a:pt x="48" y="359"/>
                  </a:cubicBezTo>
                  <a:cubicBezTo>
                    <a:pt x="21" y="359"/>
                    <a:pt x="0" y="380"/>
                    <a:pt x="0" y="407"/>
                  </a:cubicBezTo>
                  <a:cubicBezTo>
                    <a:pt x="0" y="461"/>
                    <a:pt x="0" y="461"/>
                    <a:pt x="0" y="461"/>
                  </a:cubicBezTo>
                  <a:cubicBezTo>
                    <a:pt x="0" y="488"/>
                    <a:pt x="21" y="509"/>
                    <a:pt x="48" y="509"/>
                  </a:cubicBezTo>
                  <a:cubicBezTo>
                    <a:pt x="96" y="509"/>
                    <a:pt x="96" y="509"/>
                    <a:pt x="96" y="509"/>
                  </a:cubicBezTo>
                  <a:cubicBezTo>
                    <a:pt x="122" y="509"/>
                    <a:pt x="144" y="488"/>
                    <a:pt x="144" y="46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115"/>
            <p:cNvSpPr>
              <a:spLocks noChangeArrowheads="1"/>
            </p:cNvSpPr>
            <p:nvPr/>
          </p:nvSpPr>
          <p:spPr bwMode="auto">
            <a:xfrm>
              <a:off x="3250775" y="3909249"/>
              <a:ext cx="388343" cy="482231"/>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7" name="Text Placeholder 32"/>
            <p:cNvSpPr txBox="1">
              <a:spLocks/>
            </p:cNvSpPr>
            <p:nvPr/>
          </p:nvSpPr>
          <p:spPr>
            <a:xfrm>
              <a:off x="4143754" y="2073532"/>
              <a:ext cx="1334992" cy="125089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lnSpc>
                  <a:spcPct val="110000"/>
                </a:lnSpc>
                <a:spcBef>
                  <a:spcPts val="0"/>
                </a:spcBef>
                <a:buNone/>
              </a:pPr>
              <a:r>
                <a:rPr lang="en-US" sz="1200" dirty="0">
                  <a:solidFill>
                    <a:schemeClr val="bg1"/>
                  </a:solidFill>
                  <a:latin typeface="Arial" panose="020B0604020202020204" pitchFamily="34" charset="0"/>
                </a:rPr>
                <a:t>Lorem Ipsum is simply dummy text of the printing and typesetting industry.</a:t>
              </a:r>
            </a:p>
          </p:txBody>
        </p:sp>
      </p:grpSp>
      <p:grpSp>
        <p:nvGrpSpPr>
          <p:cNvPr id="8" name="Group 7"/>
          <p:cNvGrpSpPr/>
          <p:nvPr/>
        </p:nvGrpSpPr>
        <p:grpSpPr>
          <a:xfrm>
            <a:off x="4225699" y="3834149"/>
            <a:ext cx="2944812" cy="2714625"/>
            <a:chOff x="4225699" y="3834149"/>
            <a:chExt cx="2944812" cy="2714625"/>
          </a:xfrm>
        </p:grpSpPr>
        <p:sp>
          <p:nvSpPr>
            <p:cNvPr id="9" name="Freeform 5"/>
            <p:cNvSpPr>
              <a:spLocks/>
            </p:cNvSpPr>
            <p:nvPr/>
          </p:nvSpPr>
          <p:spPr bwMode="auto">
            <a:xfrm>
              <a:off x="4225699" y="3834149"/>
              <a:ext cx="2944812" cy="2714625"/>
            </a:xfrm>
            <a:custGeom>
              <a:avLst/>
              <a:gdLst>
                <a:gd name="T0" fmla="*/ 462 w 510"/>
                <a:gd name="T1" fmla="*/ 326 h 470"/>
                <a:gd name="T2" fmla="*/ 407 w 510"/>
                <a:gd name="T3" fmla="*/ 326 h 470"/>
                <a:gd name="T4" fmla="*/ 404 w 510"/>
                <a:gd name="T5" fmla="*/ 327 h 470"/>
                <a:gd name="T6" fmla="*/ 323 w 510"/>
                <a:gd name="T7" fmla="*/ 244 h 470"/>
                <a:gd name="T8" fmla="*/ 323 w 510"/>
                <a:gd name="T9" fmla="*/ 48 h 470"/>
                <a:gd name="T10" fmla="*/ 275 w 510"/>
                <a:gd name="T11" fmla="*/ 0 h 470"/>
                <a:gd name="T12" fmla="*/ 48 w 510"/>
                <a:gd name="T13" fmla="*/ 0 h 470"/>
                <a:gd name="T14" fmla="*/ 0 w 510"/>
                <a:gd name="T15" fmla="*/ 48 h 470"/>
                <a:gd name="T16" fmla="*/ 0 w 510"/>
                <a:gd name="T17" fmla="*/ 278 h 470"/>
                <a:gd name="T18" fmla="*/ 48 w 510"/>
                <a:gd name="T19" fmla="*/ 326 h 470"/>
                <a:gd name="T20" fmla="*/ 275 w 510"/>
                <a:gd name="T21" fmla="*/ 326 h 470"/>
                <a:gd name="T22" fmla="*/ 281 w 510"/>
                <a:gd name="T23" fmla="*/ 326 h 470"/>
                <a:gd name="T24" fmla="*/ 359 w 510"/>
                <a:gd name="T25" fmla="*/ 381 h 470"/>
                <a:gd name="T26" fmla="*/ 359 w 510"/>
                <a:gd name="T27" fmla="*/ 422 h 470"/>
                <a:gd name="T28" fmla="*/ 407 w 510"/>
                <a:gd name="T29" fmla="*/ 470 h 470"/>
                <a:gd name="T30" fmla="*/ 462 w 510"/>
                <a:gd name="T31" fmla="*/ 470 h 470"/>
                <a:gd name="T32" fmla="*/ 510 w 510"/>
                <a:gd name="T33" fmla="*/ 422 h 470"/>
                <a:gd name="T34" fmla="*/ 510 w 510"/>
                <a:gd name="T35" fmla="*/ 374 h 470"/>
                <a:gd name="T36" fmla="*/ 462 w 510"/>
                <a:gd name="T37" fmla="*/ 32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0" h="470">
                  <a:moveTo>
                    <a:pt x="462" y="326"/>
                  </a:moveTo>
                  <a:cubicBezTo>
                    <a:pt x="407" y="326"/>
                    <a:pt x="407" y="326"/>
                    <a:pt x="407" y="326"/>
                  </a:cubicBezTo>
                  <a:cubicBezTo>
                    <a:pt x="406" y="326"/>
                    <a:pt x="405" y="326"/>
                    <a:pt x="404" y="327"/>
                  </a:cubicBezTo>
                  <a:cubicBezTo>
                    <a:pt x="390" y="327"/>
                    <a:pt x="338" y="322"/>
                    <a:pt x="323" y="244"/>
                  </a:cubicBezTo>
                  <a:cubicBezTo>
                    <a:pt x="323" y="48"/>
                    <a:pt x="323" y="48"/>
                    <a:pt x="323" y="48"/>
                  </a:cubicBezTo>
                  <a:cubicBezTo>
                    <a:pt x="323" y="21"/>
                    <a:pt x="302" y="0"/>
                    <a:pt x="275" y="0"/>
                  </a:cubicBezTo>
                  <a:cubicBezTo>
                    <a:pt x="48" y="0"/>
                    <a:pt x="48" y="0"/>
                    <a:pt x="48" y="0"/>
                  </a:cubicBezTo>
                  <a:cubicBezTo>
                    <a:pt x="22" y="0"/>
                    <a:pt x="0" y="21"/>
                    <a:pt x="0" y="48"/>
                  </a:cubicBezTo>
                  <a:cubicBezTo>
                    <a:pt x="0" y="278"/>
                    <a:pt x="0" y="278"/>
                    <a:pt x="0" y="278"/>
                  </a:cubicBezTo>
                  <a:cubicBezTo>
                    <a:pt x="0" y="305"/>
                    <a:pt x="22" y="326"/>
                    <a:pt x="48" y="326"/>
                  </a:cubicBezTo>
                  <a:cubicBezTo>
                    <a:pt x="275" y="326"/>
                    <a:pt x="275" y="326"/>
                    <a:pt x="275" y="326"/>
                  </a:cubicBezTo>
                  <a:cubicBezTo>
                    <a:pt x="277" y="326"/>
                    <a:pt x="279" y="326"/>
                    <a:pt x="281" y="326"/>
                  </a:cubicBezTo>
                  <a:cubicBezTo>
                    <a:pt x="309" y="328"/>
                    <a:pt x="346" y="339"/>
                    <a:pt x="359" y="381"/>
                  </a:cubicBezTo>
                  <a:cubicBezTo>
                    <a:pt x="359" y="422"/>
                    <a:pt x="359" y="422"/>
                    <a:pt x="359" y="422"/>
                  </a:cubicBezTo>
                  <a:cubicBezTo>
                    <a:pt x="359" y="449"/>
                    <a:pt x="380" y="470"/>
                    <a:pt x="407" y="470"/>
                  </a:cubicBezTo>
                  <a:cubicBezTo>
                    <a:pt x="462" y="470"/>
                    <a:pt x="462" y="470"/>
                    <a:pt x="462" y="470"/>
                  </a:cubicBezTo>
                  <a:cubicBezTo>
                    <a:pt x="488" y="470"/>
                    <a:pt x="510" y="449"/>
                    <a:pt x="510" y="422"/>
                  </a:cubicBezTo>
                  <a:cubicBezTo>
                    <a:pt x="510" y="374"/>
                    <a:pt x="510" y="374"/>
                    <a:pt x="510" y="374"/>
                  </a:cubicBezTo>
                  <a:cubicBezTo>
                    <a:pt x="510" y="348"/>
                    <a:pt x="488" y="326"/>
                    <a:pt x="462" y="32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100"/>
            <p:cNvSpPr>
              <a:spLocks noChangeArrowheads="1"/>
            </p:cNvSpPr>
            <p:nvPr/>
          </p:nvSpPr>
          <p:spPr bwMode="auto">
            <a:xfrm>
              <a:off x="6467743" y="5967391"/>
              <a:ext cx="560183" cy="361890"/>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1" name="Text Placeholder 32"/>
            <p:cNvSpPr txBox="1">
              <a:spLocks/>
            </p:cNvSpPr>
            <p:nvPr/>
          </p:nvSpPr>
          <p:spPr>
            <a:xfrm>
              <a:off x="4475826" y="4242673"/>
              <a:ext cx="1334992" cy="125089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defTabSz="914400">
                <a:lnSpc>
                  <a:spcPct val="110000"/>
                </a:lnSpc>
                <a:spcBef>
                  <a:spcPts val="0"/>
                </a:spcBef>
                <a:buNone/>
              </a:pPr>
              <a:r>
                <a:rPr lang="en-US" sz="1200" dirty="0">
                  <a:solidFill>
                    <a:schemeClr val="bg1"/>
                  </a:solidFill>
                  <a:latin typeface="Arial" panose="020B0604020202020204" pitchFamily="34" charset="0"/>
                </a:rPr>
                <a:t>Lorem Ipsum is simply dummy text of the printing and typesetting industry.</a:t>
              </a:r>
            </a:p>
          </p:txBody>
        </p:sp>
      </p:grpSp>
      <p:grpSp>
        <p:nvGrpSpPr>
          <p:cNvPr id="12" name="Group 11"/>
          <p:cNvGrpSpPr/>
          <p:nvPr/>
        </p:nvGrpSpPr>
        <p:grpSpPr>
          <a:xfrm>
            <a:off x="5022624" y="513099"/>
            <a:ext cx="2940050" cy="2720975"/>
            <a:chOff x="5022624" y="513099"/>
            <a:chExt cx="2940050" cy="2720975"/>
          </a:xfrm>
        </p:grpSpPr>
        <p:sp>
          <p:nvSpPr>
            <p:cNvPr id="13" name="Freeform 8"/>
            <p:cNvSpPr>
              <a:spLocks/>
            </p:cNvSpPr>
            <p:nvPr/>
          </p:nvSpPr>
          <p:spPr bwMode="auto">
            <a:xfrm>
              <a:off x="5022624" y="513099"/>
              <a:ext cx="2940050" cy="2720975"/>
            </a:xfrm>
            <a:custGeom>
              <a:avLst/>
              <a:gdLst>
                <a:gd name="T0" fmla="*/ 48 w 509"/>
                <a:gd name="T1" fmla="*/ 144 h 471"/>
                <a:gd name="T2" fmla="*/ 102 w 509"/>
                <a:gd name="T3" fmla="*/ 144 h 471"/>
                <a:gd name="T4" fmla="*/ 106 w 509"/>
                <a:gd name="T5" fmla="*/ 144 h 471"/>
                <a:gd name="T6" fmla="*/ 186 w 509"/>
                <a:gd name="T7" fmla="*/ 227 h 471"/>
                <a:gd name="T8" fmla="*/ 186 w 509"/>
                <a:gd name="T9" fmla="*/ 423 h 471"/>
                <a:gd name="T10" fmla="*/ 234 w 509"/>
                <a:gd name="T11" fmla="*/ 471 h 471"/>
                <a:gd name="T12" fmla="*/ 461 w 509"/>
                <a:gd name="T13" fmla="*/ 471 h 471"/>
                <a:gd name="T14" fmla="*/ 509 w 509"/>
                <a:gd name="T15" fmla="*/ 423 h 471"/>
                <a:gd name="T16" fmla="*/ 509 w 509"/>
                <a:gd name="T17" fmla="*/ 192 h 471"/>
                <a:gd name="T18" fmla="*/ 461 w 509"/>
                <a:gd name="T19" fmla="*/ 144 h 471"/>
                <a:gd name="T20" fmla="*/ 234 w 509"/>
                <a:gd name="T21" fmla="*/ 144 h 471"/>
                <a:gd name="T22" fmla="*/ 228 w 509"/>
                <a:gd name="T23" fmla="*/ 144 h 471"/>
                <a:gd name="T24" fmla="*/ 151 w 509"/>
                <a:gd name="T25" fmla="*/ 89 h 471"/>
                <a:gd name="T26" fmla="*/ 151 w 509"/>
                <a:gd name="T27" fmla="*/ 48 h 471"/>
                <a:gd name="T28" fmla="*/ 103 w 509"/>
                <a:gd name="T29" fmla="*/ 0 h 471"/>
                <a:gd name="T30" fmla="*/ 48 w 509"/>
                <a:gd name="T31" fmla="*/ 0 h 471"/>
                <a:gd name="T32" fmla="*/ 0 w 509"/>
                <a:gd name="T33" fmla="*/ 48 h 471"/>
                <a:gd name="T34" fmla="*/ 0 w 509"/>
                <a:gd name="T35" fmla="*/ 96 h 471"/>
                <a:gd name="T36" fmla="*/ 48 w 509"/>
                <a:gd name="T37" fmla="*/ 14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9" h="471">
                  <a:moveTo>
                    <a:pt x="48" y="144"/>
                  </a:moveTo>
                  <a:cubicBezTo>
                    <a:pt x="102" y="144"/>
                    <a:pt x="102" y="144"/>
                    <a:pt x="102" y="144"/>
                  </a:cubicBezTo>
                  <a:cubicBezTo>
                    <a:pt x="104" y="144"/>
                    <a:pt x="105" y="144"/>
                    <a:pt x="106" y="144"/>
                  </a:cubicBezTo>
                  <a:cubicBezTo>
                    <a:pt x="120" y="143"/>
                    <a:pt x="171" y="148"/>
                    <a:pt x="186" y="227"/>
                  </a:cubicBezTo>
                  <a:cubicBezTo>
                    <a:pt x="186" y="423"/>
                    <a:pt x="186" y="423"/>
                    <a:pt x="186" y="423"/>
                  </a:cubicBezTo>
                  <a:cubicBezTo>
                    <a:pt x="186" y="449"/>
                    <a:pt x="207" y="471"/>
                    <a:pt x="234" y="471"/>
                  </a:cubicBezTo>
                  <a:cubicBezTo>
                    <a:pt x="461" y="471"/>
                    <a:pt x="461" y="471"/>
                    <a:pt x="461" y="471"/>
                  </a:cubicBezTo>
                  <a:cubicBezTo>
                    <a:pt x="487" y="471"/>
                    <a:pt x="509" y="450"/>
                    <a:pt x="509" y="423"/>
                  </a:cubicBezTo>
                  <a:cubicBezTo>
                    <a:pt x="509" y="192"/>
                    <a:pt x="509" y="192"/>
                    <a:pt x="509" y="192"/>
                  </a:cubicBezTo>
                  <a:cubicBezTo>
                    <a:pt x="509" y="166"/>
                    <a:pt x="488" y="144"/>
                    <a:pt x="461" y="144"/>
                  </a:cubicBezTo>
                  <a:cubicBezTo>
                    <a:pt x="234" y="144"/>
                    <a:pt x="234" y="144"/>
                    <a:pt x="234" y="144"/>
                  </a:cubicBezTo>
                  <a:cubicBezTo>
                    <a:pt x="232" y="144"/>
                    <a:pt x="230" y="144"/>
                    <a:pt x="228" y="144"/>
                  </a:cubicBezTo>
                  <a:cubicBezTo>
                    <a:pt x="201" y="142"/>
                    <a:pt x="164" y="131"/>
                    <a:pt x="151" y="89"/>
                  </a:cubicBezTo>
                  <a:cubicBezTo>
                    <a:pt x="151" y="48"/>
                    <a:pt x="151" y="48"/>
                    <a:pt x="151" y="48"/>
                  </a:cubicBezTo>
                  <a:cubicBezTo>
                    <a:pt x="151" y="21"/>
                    <a:pt x="129" y="0"/>
                    <a:pt x="103" y="0"/>
                  </a:cubicBezTo>
                  <a:cubicBezTo>
                    <a:pt x="48" y="0"/>
                    <a:pt x="48" y="0"/>
                    <a:pt x="48" y="0"/>
                  </a:cubicBezTo>
                  <a:cubicBezTo>
                    <a:pt x="22" y="0"/>
                    <a:pt x="0" y="21"/>
                    <a:pt x="0" y="48"/>
                  </a:cubicBezTo>
                  <a:cubicBezTo>
                    <a:pt x="0" y="96"/>
                    <a:pt x="0" y="96"/>
                    <a:pt x="0" y="96"/>
                  </a:cubicBezTo>
                  <a:cubicBezTo>
                    <a:pt x="0" y="122"/>
                    <a:pt x="21" y="144"/>
                    <a:pt x="48" y="14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54"/>
            <p:cNvSpPr>
              <a:spLocks noChangeArrowheads="1"/>
            </p:cNvSpPr>
            <p:nvPr/>
          </p:nvSpPr>
          <p:spPr bwMode="auto">
            <a:xfrm>
              <a:off x="5252507" y="682182"/>
              <a:ext cx="358788" cy="487239"/>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5" name="Text Placeholder 32"/>
            <p:cNvSpPr txBox="1">
              <a:spLocks/>
            </p:cNvSpPr>
            <p:nvPr/>
          </p:nvSpPr>
          <p:spPr>
            <a:xfrm>
              <a:off x="6384910" y="1776774"/>
              <a:ext cx="1334992" cy="125089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defTabSz="914400">
                <a:lnSpc>
                  <a:spcPct val="110000"/>
                </a:lnSpc>
                <a:spcBef>
                  <a:spcPts val="0"/>
                </a:spcBef>
                <a:buNone/>
              </a:pPr>
              <a:r>
                <a:rPr lang="en-US" sz="1200" dirty="0">
                  <a:solidFill>
                    <a:schemeClr val="bg1"/>
                  </a:solidFill>
                  <a:latin typeface="Arial" panose="020B0604020202020204" pitchFamily="34" charset="0"/>
                </a:rPr>
                <a:t>Lorem Ipsum is simply dummy text of the printing and typesetting industry.</a:t>
              </a:r>
            </a:p>
          </p:txBody>
        </p:sp>
      </p:grpSp>
      <p:grpSp>
        <p:nvGrpSpPr>
          <p:cNvPr id="16" name="Group 15"/>
          <p:cNvGrpSpPr/>
          <p:nvPr/>
        </p:nvGrpSpPr>
        <p:grpSpPr>
          <a:xfrm>
            <a:off x="6397399" y="2402224"/>
            <a:ext cx="2708275" cy="2990850"/>
            <a:chOff x="6397399" y="2402224"/>
            <a:chExt cx="2708275" cy="2990850"/>
          </a:xfrm>
        </p:grpSpPr>
        <p:sp>
          <p:nvSpPr>
            <p:cNvPr id="17" name="Freeform 6"/>
            <p:cNvSpPr>
              <a:spLocks/>
            </p:cNvSpPr>
            <p:nvPr/>
          </p:nvSpPr>
          <p:spPr bwMode="auto">
            <a:xfrm>
              <a:off x="6397399" y="2402224"/>
              <a:ext cx="2708275" cy="2990850"/>
            </a:xfrm>
            <a:custGeom>
              <a:avLst/>
              <a:gdLst>
                <a:gd name="T0" fmla="*/ 323 w 469"/>
                <a:gd name="T1" fmla="*/ 51 h 518"/>
                <a:gd name="T2" fmla="*/ 325 w 469"/>
                <a:gd name="T3" fmla="*/ 105 h 518"/>
                <a:gd name="T4" fmla="*/ 325 w 469"/>
                <a:gd name="T5" fmla="*/ 109 h 518"/>
                <a:gd name="T6" fmla="*/ 244 w 469"/>
                <a:gd name="T7" fmla="*/ 191 h 518"/>
                <a:gd name="T8" fmla="*/ 48 w 469"/>
                <a:gd name="T9" fmla="*/ 195 h 518"/>
                <a:gd name="T10" fmla="*/ 1 w 469"/>
                <a:gd name="T11" fmla="*/ 244 h 518"/>
                <a:gd name="T12" fmla="*/ 5 w 469"/>
                <a:gd name="T13" fmla="*/ 470 h 518"/>
                <a:gd name="T14" fmla="*/ 54 w 469"/>
                <a:gd name="T15" fmla="*/ 517 h 518"/>
                <a:gd name="T16" fmla="*/ 285 w 469"/>
                <a:gd name="T17" fmla="*/ 513 h 518"/>
                <a:gd name="T18" fmla="*/ 332 w 469"/>
                <a:gd name="T19" fmla="*/ 464 h 518"/>
                <a:gd name="T20" fmla="*/ 327 w 469"/>
                <a:gd name="T21" fmla="*/ 237 h 518"/>
                <a:gd name="T22" fmla="*/ 327 w 469"/>
                <a:gd name="T23" fmla="*/ 231 h 518"/>
                <a:gd name="T24" fmla="*/ 380 w 469"/>
                <a:gd name="T25" fmla="*/ 152 h 518"/>
                <a:gd name="T26" fmla="*/ 422 w 469"/>
                <a:gd name="T27" fmla="*/ 151 h 518"/>
                <a:gd name="T28" fmla="*/ 469 w 469"/>
                <a:gd name="T29" fmla="*/ 102 h 518"/>
                <a:gd name="T30" fmla="*/ 467 w 469"/>
                <a:gd name="T31" fmla="*/ 48 h 518"/>
                <a:gd name="T32" fmla="*/ 418 w 469"/>
                <a:gd name="T33" fmla="*/ 1 h 518"/>
                <a:gd name="T34" fmla="*/ 370 w 469"/>
                <a:gd name="T35" fmla="*/ 2 h 518"/>
                <a:gd name="T36" fmla="*/ 323 w 469"/>
                <a:gd name="T37" fmla="*/ 51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9" h="518">
                  <a:moveTo>
                    <a:pt x="323" y="51"/>
                  </a:moveTo>
                  <a:cubicBezTo>
                    <a:pt x="325" y="105"/>
                    <a:pt x="325" y="105"/>
                    <a:pt x="325" y="105"/>
                  </a:cubicBezTo>
                  <a:cubicBezTo>
                    <a:pt x="325" y="106"/>
                    <a:pt x="325" y="107"/>
                    <a:pt x="325" y="109"/>
                  </a:cubicBezTo>
                  <a:cubicBezTo>
                    <a:pt x="325" y="122"/>
                    <a:pt x="322" y="174"/>
                    <a:pt x="244" y="191"/>
                  </a:cubicBezTo>
                  <a:cubicBezTo>
                    <a:pt x="48" y="195"/>
                    <a:pt x="48" y="195"/>
                    <a:pt x="48" y="195"/>
                  </a:cubicBezTo>
                  <a:cubicBezTo>
                    <a:pt x="21" y="195"/>
                    <a:pt x="0" y="217"/>
                    <a:pt x="1" y="244"/>
                  </a:cubicBezTo>
                  <a:cubicBezTo>
                    <a:pt x="5" y="470"/>
                    <a:pt x="5" y="470"/>
                    <a:pt x="5" y="470"/>
                  </a:cubicBezTo>
                  <a:cubicBezTo>
                    <a:pt x="6" y="497"/>
                    <a:pt x="28" y="518"/>
                    <a:pt x="54" y="517"/>
                  </a:cubicBezTo>
                  <a:cubicBezTo>
                    <a:pt x="285" y="513"/>
                    <a:pt x="285" y="513"/>
                    <a:pt x="285" y="513"/>
                  </a:cubicBezTo>
                  <a:cubicBezTo>
                    <a:pt x="311" y="512"/>
                    <a:pt x="332" y="490"/>
                    <a:pt x="332" y="464"/>
                  </a:cubicBezTo>
                  <a:cubicBezTo>
                    <a:pt x="327" y="237"/>
                    <a:pt x="327" y="237"/>
                    <a:pt x="327" y="237"/>
                  </a:cubicBezTo>
                  <a:cubicBezTo>
                    <a:pt x="327" y="235"/>
                    <a:pt x="327" y="233"/>
                    <a:pt x="327" y="231"/>
                  </a:cubicBezTo>
                  <a:cubicBezTo>
                    <a:pt x="329" y="204"/>
                    <a:pt x="339" y="166"/>
                    <a:pt x="380" y="152"/>
                  </a:cubicBezTo>
                  <a:cubicBezTo>
                    <a:pt x="422" y="151"/>
                    <a:pt x="422" y="151"/>
                    <a:pt x="422" y="151"/>
                  </a:cubicBezTo>
                  <a:cubicBezTo>
                    <a:pt x="448" y="151"/>
                    <a:pt x="469" y="129"/>
                    <a:pt x="469" y="102"/>
                  </a:cubicBezTo>
                  <a:cubicBezTo>
                    <a:pt x="467" y="48"/>
                    <a:pt x="467" y="48"/>
                    <a:pt x="467" y="48"/>
                  </a:cubicBezTo>
                  <a:cubicBezTo>
                    <a:pt x="467" y="21"/>
                    <a:pt x="445" y="0"/>
                    <a:pt x="418" y="1"/>
                  </a:cubicBezTo>
                  <a:cubicBezTo>
                    <a:pt x="370" y="2"/>
                    <a:pt x="370" y="2"/>
                    <a:pt x="370" y="2"/>
                  </a:cubicBezTo>
                  <a:cubicBezTo>
                    <a:pt x="344" y="2"/>
                    <a:pt x="323" y="24"/>
                    <a:pt x="323" y="5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28"/>
            <p:cNvSpPr>
              <a:spLocks noChangeArrowheads="1"/>
            </p:cNvSpPr>
            <p:nvPr/>
          </p:nvSpPr>
          <p:spPr bwMode="auto">
            <a:xfrm>
              <a:off x="8464988" y="2653803"/>
              <a:ext cx="569368" cy="478671"/>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 name="Text Placeholder 32"/>
            <p:cNvSpPr txBox="1">
              <a:spLocks/>
            </p:cNvSpPr>
            <p:nvPr/>
          </p:nvSpPr>
          <p:spPr>
            <a:xfrm>
              <a:off x="6709197" y="3953441"/>
              <a:ext cx="1334992" cy="125089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lnSpc>
                  <a:spcPct val="110000"/>
                </a:lnSpc>
                <a:spcBef>
                  <a:spcPts val="0"/>
                </a:spcBef>
                <a:buNone/>
              </a:pPr>
              <a:r>
                <a:rPr lang="en-US" sz="1200" dirty="0">
                  <a:solidFill>
                    <a:schemeClr val="bg1"/>
                  </a:solidFill>
                  <a:latin typeface="Arial" panose="020B0604020202020204" pitchFamily="34" charset="0"/>
                </a:rPr>
                <a:t>Lorem Ipsum is simply dummy text of the printing and typesetting industry.</a:t>
              </a:r>
            </a:p>
          </p:txBody>
        </p:sp>
      </p:grpSp>
      <p:grpSp>
        <p:nvGrpSpPr>
          <p:cNvPr id="20" name="Group 19"/>
          <p:cNvGrpSpPr/>
          <p:nvPr/>
        </p:nvGrpSpPr>
        <p:grpSpPr>
          <a:xfrm>
            <a:off x="8464988" y="3953441"/>
            <a:ext cx="2144960" cy="901330"/>
            <a:chOff x="8464988" y="3953441"/>
            <a:chExt cx="2144960" cy="901330"/>
          </a:xfrm>
        </p:grpSpPr>
        <p:sp>
          <p:nvSpPr>
            <p:cNvPr id="21" name="Text Placeholder 32"/>
            <p:cNvSpPr txBox="1">
              <a:spLocks/>
            </p:cNvSpPr>
            <p:nvPr/>
          </p:nvSpPr>
          <p:spPr>
            <a:xfrm>
              <a:off x="8464988" y="4236600"/>
              <a:ext cx="2131705"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1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22" name="Text Placeholder 33"/>
            <p:cNvSpPr txBox="1">
              <a:spLocks/>
            </p:cNvSpPr>
            <p:nvPr/>
          </p:nvSpPr>
          <p:spPr>
            <a:xfrm>
              <a:off x="8464988" y="3953441"/>
              <a:ext cx="2144960" cy="2597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012">
                <a:spcBef>
                  <a:spcPct val="20000"/>
                </a:spcBef>
                <a:buNone/>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AU" sz="1600" dirty="0">
                  <a:solidFill>
                    <a:schemeClr val="accent4"/>
                  </a:solidFill>
                  <a:latin typeface="Roboto Condensed" panose="02000000000000000000" pitchFamily="2" charset="0"/>
                  <a:cs typeface="Raleway"/>
                </a:rPr>
                <a:t>Keyword</a:t>
              </a:r>
            </a:p>
          </p:txBody>
        </p:sp>
      </p:grpSp>
      <p:sp>
        <p:nvSpPr>
          <p:cNvPr id="23" name="Text Placeholder 32"/>
          <p:cNvSpPr txBox="1">
            <a:spLocks/>
          </p:cNvSpPr>
          <p:nvPr/>
        </p:nvSpPr>
        <p:spPr>
          <a:xfrm>
            <a:off x="1761780" y="5074650"/>
            <a:ext cx="2131705"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r" defTabSz="914400">
              <a:lnSpc>
                <a:spcPct val="11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24" name="Text Placeholder 33"/>
          <p:cNvSpPr txBox="1">
            <a:spLocks/>
          </p:cNvSpPr>
          <p:nvPr/>
        </p:nvSpPr>
        <p:spPr>
          <a:xfrm>
            <a:off x="1761780" y="4791491"/>
            <a:ext cx="2144960" cy="2597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012">
              <a:spcBef>
                <a:spcPct val="20000"/>
              </a:spcBef>
              <a:buNone/>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AU" sz="1600" dirty="0">
                <a:solidFill>
                  <a:schemeClr val="accent3"/>
                </a:solidFill>
                <a:latin typeface="Roboto Condensed" panose="02000000000000000000" pitchFamily="2" charset="0"/>
                <a:cs typeface="Raleway"/>
              </a:rPr>
              <a:t>Keyword</a:t>
            </a:r>
          </a:p>
        </p:txBody>
      </p:sp>
      <p:grpSp>
        <p:nvGrpSpPr>
          <p:cNvPr id="25" name="Group 24"/>
          <p:cNvGrpSpPr/>
          <p:nvPr/>
        </p:nvGrpSpPr>
        <p:grpSpPr>
          <a:xfrm>
            <a:off x="8073816" y="1422972"/>
            <a:ext cx="2144960" cy="901330"/>
            <a:chOff x="8073816" y="1422972"/>
            <a:chExt cx="2144960" cy="901330"/>
          </a:xfrm>
        </p:grpSpPr>
        <p:sp>
          <p:nvSpPr>
            <p:cNvPr id="26" name="Text Placeholder 32"/>
            <p:cNvSpPr txBox="1">
              <a:spLocks/>
            </p:cNvSpPr>
            <p:nvPr/>
          </p:nvSpPr>
          <p:spPr>
            <a:xfrm>
              <a:off x="8073816" y="1706131"/>
              <a:ext cx="2131705"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1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27" name="Text Placeholder 33"/>
            <p:cNvSpPr txBox="1">
              <a:spLocks/>
            </p:cNvSpPr>
            <p:nvPr/>
          </p:nvSpPr>
          <p:spPr>
            <a:xfrm>
              <a:off x="8073816" y="1422972"/>
              <a:ext cx="2144960" cy="2597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012">
                <a:spcBef>
                  <a:spcPct val="20000"/>
                </a:spcBef>
                <a:buNone/>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AU" sz="1600" dirty="0">
                  <a:solidFill>
                    <a:schemeClr val="accent5"/>
                  </a:solidFill>
                  <a:latin typeface="Roboto Condensed" panose="02000000000000000000" pitchFamily="2" charset="0"/>
                  <a:cs typeface="Raleway"/>
                </a:rPr>
                <a:t>Keyword</a:t>
              </a:r>
            </a:p>
          </p:txBody>
        </p:sp>
      </p:grpSp>
      <p:grpSp>
        <p:nvGrpSpPr>
          <p:cNvPr id="28" name="Group 27"/>
          <p:cNvGrpSpPr/>
          <p:nvPr/>
        </p:nvGrpSpPr>
        <p:grpSpPr>
          <a:xfrm>
            <a:off x="1529659" y="2165837"/>
            <a:ext cx="2144960" cy="901330"/>
            <a:chOff x="1529659" y="2165837"/>
            <a:chExt cx="2144960" cy="901330"/>
          </a:xfrm>
        </p:grpSpPr>
        <p:sp>
          <p:nvSpPr>
            <p:cNvPr id="29" name="Text Placeholder 32"/>
            <p:cNvSpPr txBox="1">
              <a:spLocks/>
            </p:cNvSpPr>
            <p:nvPr/>
          </p:nvSpPr>
          <p:spPr>
            <a:xfrm>
              <a:off x="1529659" y="2448996"/>
              <a:ext cx="2131705" cy="61817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400">
                <a:lnSpc>
                  <a:spcPct val="11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30" name="Text Placeholder 33"/>
            <p:cNvSpPr txBox="1">
              <a:spLocks/>
            </p:cNvSpPr>
            <p:nvPr/>
          </p:nvSpPr>
          <p:spPr>
            <a:xfrm>
              <a:off x="1529659" y="2165837"/>
              <a:ext cx="2144960" cy="25977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012">
                <a:spcBef>
                  <a:spcPct val="20000"/>
                </a:spcBef>
                <a:buNone/>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AU" sz="1600" dirty="0">
                  <a:solidFill>
                    <a:schemeClr val="accent1"/>
                  </a:solidFill>
                  <a:latin typeface="Roboto Condensed" panose="02000000000000000000" pitchFamily="2" charset="0"/>
                  <a:cs typeface="Raleway"/>
                </a:rPr>
                <a:t>Keyword</a:t>
              </a:r>
            </a:p>
          </p:txBody>
        </p:sp>
      </p:grpSp>
      <p:sp>
        <p:nvSpPr>
          <p:cNvPr id="32" name="TextBox 31"/>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305685947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up)">
                                      <p:cBhvr>
                                        <p:cTn id="19" dur="500"/>
                                        <p:tgtEl>
                                          <p:spTgt spid="12"/>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wipe(left)">
                                      <p:cBhvr>
                                        <p:cTn id="23" dur="500"/>
                                        <p:tgtEl>
                                          <p:spTgt spid="25"/>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up)">
                                      <p:cBhvr>
                                        <p:cTn id="27" dur="500"/>
                                        <p:tgtEl>
                                          <p:spTgt spid="1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500"/>
                                        <p:tgtEl>
                                          <p:spTgt spid="20"/>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right)">
                                      <p:cBhvr>
                                        <p:cTn id="35" dur="500"/>
                                        <p:tgtEl>
                                          <p:spTgt spid="8"/>
                                        </p:tgtEl>
                                      </p:cBhvr>
                                    </p:animEffect>
                                  </p:childTnLst>
                                </p:cTn>
                              </p:par>
                            </p:childTnLst>
                          </p:cTn>
                        </p:par>
                        <p:par>
                          <p:cTn id="36" fill="hold">
                            <p:stCondLst>
                              <p:cond delay="4000"/>
                            </p:stCondLst>
                            <p:childTnLst>
                              <p:par>
                                <p:cTn id="37" presetID="22" presetClass="entr" presetSubtype="2"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right)">
                                      <p:cBhvr>
                                        <p:cTn id="39" dur="500"/>
                                        <p:tgtEl>
                                          <p:spTgt spid="24"/>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right)">
                                      <p:cBhvr>
                                        <p:cTn id="42" dur="500"/>
                                        <p:tgtEl>
                                          <p:spTgt spid="23"/>
                                        </p:tgtEl>
                                      </p:cBhvr>
                                    </p:animEffect>
                                  </p:childTnLst>
                                </p:cTn>
                              </p:par>
                            </p:childTnLst>
                          </p:cTn>
                        </p:par>
                        <p:par>
                          <p:cTn id="43" fill="hold">
                            <p:stCondLst>
                              <p:cond delay="4500"/>
                            </p:stCondLst>
                            <p:childTnLst>
                              <p:par>
                                <p:cTn id="44" presetID="22" presetClass="entr" presetSubtype="4" fill="hold" nodeType="after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wipe(down)">
                                      <p:cBhvr>
                                        <p:cTn id="46" dur="500"/>
                                        <p:tgtEl>
                                          <p:spTgt spid="4"/>
                                        </p:tgtEl>
                                      </p:cBhvr>
                                    </p:animEffect>
                                  </p:childTnLst>
                                </p:cTn>
                              </p:par>
                            </p:childTnLst>
                          </p:cTn>
                        </p:par>
                        <p:par>
                          <p:cTn id="47" fill="hold">
                            <p:stCondLst>
                              <p:cond delay="5000"/>
                            </p:stCondLst>
                            <p:childTnLst>
                              <p:par>
                                <p:cTn id="48" presetID="22" presetClass="entr" presetSubtype="2"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wipe(right)">
                                      <p:cBhvr>
                                        <p:cTn id="50"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3" grpId="0"/>
      <p:bldP spid="24" grpId="0"/>
      <p:bldP spid="32" grpId="0"/>
    </p:bld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Cube 3"/>
          <p:cNvSpPr/>
          <p:nvPr/>
        </p:nvSpPr>
        <p:spPr>
          <a:xfrm>
            <a:off x="4004327" y="5858535"/>
            <a:ext cx="1935255" cy="1037956"/>
          </a:xfrm>
          <a:prstGeom prst="cube">
            <a:avLst>
              <a:gd name="adj" fmla="val 1198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96" tIns="60948" rIns="121896" bIns="60948" rtlCol="0" anchor="ctr"/>
          <a:lstStyle/>
          <a:p>
            <a:pPr algn="ctr"/>
            <a:endParaRPr lang="en-US" sz="2400"/>
          </a:p>
        </p:txBody>
      </p:sp>
      <p:sp>
        <p:nvSpPr>
          <p:cNvPr id="5" name="Cube 4"/>
          <p:cNvSpPr/>
          <p:nvPr/>
        </p:nvSpPr>
        <p:spPr>
          <a:xfrm>
            <a:off x="5822927" y="5499959"/>
            <a:ext cx="2253792" cy="1396532"/>
          </a:xfrm>
          <a:prstGeom prst="cube">
            <a:avLst>
              <a:gd name="adj" fmla="val 876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21896" tIns="60948" rIns="121896" bIns="60948" rtlCol="0" anchor="ctr"/>
          <a:lstStyle/>
          <a:p>
            <a:pPr algn="ctr"/>
            <a:endParaRPr lang="en-US" sz="2400"/>
          </a:p>
        </p:txBody>
      </p:sp>
      <p:sp>
        <p:nvSpPr>
          <p:cNvPr id="6" name="Cube 5"/>
          <p:cNvSpPr/>
          <p:nvPr/>
        </p:nvSpPr>
        <p:spPr>
          <a:xfrm>
            <a:off x="7948865" y="5088765"/>
            <a:ext cx="2253792" cy="1807723"/>
          </a:xfrm>
          <a:prstGeom prst="cube">
            <a:avLst>
              <a:gd name="adj" fmla="val 440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21896" tIns="60948" rIns="121896" bIns="60948" rtlCol="0" anchor="ctr"/>
          <a:lstStyle/>
          <a:p>
            <a:pPr algn="ctr"/>
            <a:endParaRPr lang="en-US" sz="2400"/>
          </a:p>
        </p:txBody>
      </p:sp>
      <p:sp>
        <p:nvSpPr>
          <p:cNvPr id="7" name="Cube 6"/>
          <p:cNvSpPr/>
          <p:nvPr/>
        </p:nvSpPr>
        <p:spPr>
          <a:xfrm>
            <a:off x="10118615" y="4661572"/>
            <a:ext cx="2253792" cy="2234917"/>
          </a:xfrm>
          <a:prstGeom prst="cube">
            <a:avLst>
              <a:gd name="adj" fmla="val 440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21896" tIns="60948" rIns="121896" bIns="60948" rtlCol="0" anchor="ctr"/>
          <a:lstStyle/>
          <a:p>
            <a:pPr algn="ctr"/>
            <a:endParaRPr lang="en-US" sz="2400"/>
          </a:p>
        </p:txBody>
      </p:sp>
      <p:grpSp>
        <p:nvGrpSpPr>
          <p:cNvPr id="81" name="Group 80"/>
          <p:cNvGrpSpPr/>
          <p:nvPr/>
        </p:nvGrpSpPr>
        <p:grpSpPr>
          <a:xfrm>
            <a:off x="406413" y="4107307"/>
            <a:ext cx="4049639" cy="893356"/>
            <a:chOff x="5207179" y="1541693"/>
            <a:chExt cx="3037229" cy="670017"/>
          </a:xfrm>
        </p:grpSpPr>
        <p:sp>
          <p:nvSpPr>
            <p:cNvPr id="82" name="Content Placeholder 2"/>
            <p:cNvSpPr txBox="1">
              <a:spLocks/>
            </p:cNvSpPr>
            <p:nvPr/>
          </p:nvSpPr>
          <p:spPr>
            <a:xfrm>
              <a:off x="5220072" y="1836796"/>
              <a:ext cx="3024336" cy="37491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defRPr/>
              </a:pPr>
              <a:r>
                <a:rPr lang="en-US" sz="1100" dirty="0" err="1">
                  <a:solidFill>
                    <a:prstClr val="white">
                      <a:lumMod val="75000"/>
                    </a:prstClr>
                  </a:solidFill>
                  <a:latin typeface="Arial" panose="020B0604020202020204" pitchFamily="34" charset="0"/>
                </a:rPr>
                <a:t>Lorem</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Ipsum</a:t>
              </a:r>
              <a:r>
                <a:rPr lang="en-US" sz="1100" dirty="0">
                  <a:solidFill>
                    <a:prstClr val="white">
                      <a:lumMod val="75000"/>
                    </a:prstClr>
                  </a:solidFill>
                  <a:latin typeface="Arial" panose="020B0604020202020204" pitchFamily="34" charset="0"/>
                </a:rPr>
                <a:t> is simply dummy text of the printing and typesetting industry.</a:t>
              </a:r>
            </a:p>
          </p:txBody>
        </p:sp>
        <p:sp>
          <p:nvSpPr>
            <p:cNvPr id="83" name="Title 13"/>
            <p:cNvSpPr txBox="1">
              <a:spLocks/>
            </p:cNvSpPr>
            <p:nvPr/>
          </p:nvSpPr>
          <p:spPr>
            <a:xfrm>
              <a:off x="5207179" y="1541693"/>
              <a:ext cx="2884425" cy="295103"/>
            </a:xfrm>
            <a:prstGeom prst="rect">
              <a:avLst/>
            </a:prstGeom>
          </p:spPr>
          <p:txBody>
            <a:bodyPr vert="horz" lIns="121920" tIns="60960" rIns="121920" bIns="60960" rtlCol="0" anchor="t">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defTabSz="609443">
                <a:lnSpc>
                  <a:spcPct val="90000"/>
                </a:lnSpc>
                <a:spcBef>
                  <a:spcPct val="20000"/>
                </a:spcBef>
                <a:defRPr/>
              </a:pPr>
              <a:r>
                <a:rPr lang="en-US" sz="1800" dirty="0">
                  <a:latin typeface="Roboto Condensed" panose="02000000000000000000" pitchFamily="2" charset="0"/>
                  <a:ea typeface="Segoe UI" panose="020B0502040204020203" pitchFamily="34" charset="0"/>
                  <a:cs typeface="Segoe UI Semilight" panose="020B0402040204020203" pitchFamily="34" charset="0"/>
                </a:rPr>
                <a:t>Potential Buyers</a:t>
              </a:r>
            </a:p>
          </p:txBody>
        </p:sp>
      </p:grpSp>
      <p:grpSp>
        <p:nvGrpSpPr>
          <p:cNvPr id="84" name="Group 83"/>
          <p:cNvGrpSpPr/>
          <p:nvPr/>
        </p:nvGrpSpPr>
        <p:grpSpPr>
          <a:xfrm>
            <a:off x="548874" y="5038324"/>
            <a:ext cx="2469871" cy="510955"/>
            <a:chOff x="2793745" y="2180295"/>
            <a:chExt cx="1852403" cy="383216"/>
          </a:xfrm>
        </p:grpSpPr>
        <p:grpSp>
          <p:nvGrpSpPr>
            <p:cNvPr id="85" name="Group 84"/>
            <p:cNvGrpSpPr/>
            <p:nvPr/>
          </p:nvGrpSpPr>
          <p:grpSpPr>
            <a:xfrm>
              <a:off x="2793745" y="2180295"/>
              <a:ext cx="150666" cy="383216"/>
              <a:chOff x="7364799" y="3816899"/>
              <a:chExt cx="150666" cy="383216"/>
            </a:xfrm>
          </p:grpSpPr>
          <p:sp>
            <p:nvSpPr>
              <p:cNvPr id="113"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14" name="Oval 13"/>
              <p:cNvSpPr>
                <a:spLocks noChangeArrowheads="1"/>
              </p:cNvSpPr>
              <p:nvPr/>
            </p:nvSpPr>
            <p:spPr bwMode="auto">
              <a:xfrm>
                <a:off x="7410654" y="3816899"/>
                <a:ext cx="59775" cy="59775"/>
              </a:xfrm>
              <a:prstGeom prst="ellipse">
                <a:avLst/>
              </a:pr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86" name="Group 85"/>
            <p:cNvGrpSpPr/>
            <p:nvPr/>
          </p:nvGrpSpPr>
          <p:grpSpPr>
            <a:xfrm>
              <a:off x="2982827" y="2180295"/>
              <a:ext cx="150666" cy="383216"/>
              <a:chOff x="7364799" y="3816899"/>
              <a:chExt cx="150666" cy="383216"/>
            </a:xfrm>
          </p:grpSpPr>
          <p:sp>
            <p:nvSpPr>
              <p:cNvPr id="111"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12" name="Oval 13"/>
              <p:cNvSpPr>
                <a:spLocks noChangeArrowheads="1"/>
              </p:cNvSpPr>
              <p:nvPr/>
            </p:nvSpPr>
            <p:spPr bwMode="auto">
              <a:xfrm>
                <a:off x="7410654" y="3816899"/>
                <a:ext cx="59775" cy="59775"/>
              </a:xfrm>
              <a:prstGeom prst="ellipse">
                <a:avLst/>
              </a:pr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87" name="Group 86"/>
            <p:cNvGrpSpPr/>
            <p:nvPr/>
          </p:nvGrpSpPr>
          <p:grpSpPr>
            <a:xfrm>
              <a:off x="3171909" y="2180295"/>
              <a:ext cx="150666" cy="383216"/>
              <a:chOff x="7364799" y="3816899"/>
              <a:chExt cx="150666" cy="383216"/>
            </a:xfrm>
          </p:grpSpPr>
          <p:sp>
            <p:nvSpPr>
              <p:cNvPr id="109"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10" name="Oval 13"/>
              <p:cNvSpPr>
                <a:spLocks noChangeArrowheads="1"/>
              </p:cNvSpPr>
              <p:nvPr/>
            </p:nvSpPr>
            <p:spPr bwMode="auto">
              <a:xfrm>
                <a:off x="7410654" y="3816899"/>
                <a:ext cx="59775" cy="59775"/>
              </a:xfrm>
              <a:prstGeom prst="ellipse">
                <a:avLst/>
              </a:pr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88" name="Group 87"/>
            <p:cNvGrpSpPr/>
            <p:nvPr/>
          </p:nvGrpSpPr>
          <p:grpSpPr>
            <a:xfrm>
              <a:off x="3360991" y="2180295"/>
              <a:ext cx="150666" cy="383216"/>
              <a:chOff x="7364799" y="3816899"/>
              <a:chExt cx="150666" cy="383216"/>
            </a:xfrm>
          </p:grpSpPr>
          <p:sp>
            <p:nvSpPr>
              <p:cNvPr id="107"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08" name="Oval 13"/>
              <p:cNvSpPr>
                <a:spLocks noChangeArrowheads="1"/>
              </p:cNvSpPr>
              <p:nvPr/>
            </p:nvSpPr>
            <p:spPr bwMode="auto">
              <a:xfrm>
                <a:off x="7410654" y="3816899"/>
                <a:ext cx="59775" cy="59775"/>
              </a:xfrm>
              <a:prstGeom prst="ellipse">
                <a:avLst/>
              </a:pr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89" name="Group 88"/>
            <p:cNvGrpSpPr/>
            <p:nvPr/>
          </p:nvGrpSpPr>
          <p:grpSpPr>
            <a:xfrm>
              <a:off x="3550073" y="2180295"/>
              <a:ext cx="150666" cy="383216"/>
              <a:chOff x="7364799" y="3816899"/>
              <a:chExt cx="150666" cy="383216"/>
            </a:xfrm>
          </p:grpSpPr>
          <p:sp>
            <p:nvSpPr>
              <p:cNvPr id="105"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06" name="Oval 13"/>
              <p:cNvSpPr>
                <a:spLocks noChangeArrowheads="1"/>
              </p:cNvSpPr>
              <p:nvPr/>
            </p:nvSpPr>
            <p:spPr bwMode="auto">
              <a:xfrm>
                <a:off x="7410654" y="3816899"/>
                <a:ext cx="59775" cy="59775"/>
              </a:xfrm>
              <a:prstGeom prst="ellipse">
                <a:avLst/>
              </a:pr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90" name="Group 89"/>
            <p:cNvGrpSpPr/>
            <p:nvPr/>
          </p:nvGrpSpPr>
          <p:grpSpPr>
            <a:xfrm>
              <a:off x="3739155" y="2180295"/>
              <a:ext cx="150666" cy="383216"/>
              <a:chOff x="7364799" y="3816899"/>
              <a:chExt cx="150666" cy="383216"/>
            </a:xfrm>
          </p:grpSpPr>
          <p:sp>
            <p:nvSpPr>
              <p:cNvPr id="103"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04" name="Oval 13"/>
              <p:cNvSpPr>
                <a:spLocks noChangeArrowheads="1"/>
              </p:cNvSpPr>
              <p:nvPr/>
            </p:nvSpPr>
            <p:spPr bwMode="auto">
              <a:xfrm>
                <a:off x="7410654" y="3816899"/>
                <a:ext cx="59775" cy="59775"/>
              </a:xfrm>
              <a:prstGeom prst="ellipse">
                <a:avLst/>
              </a:pr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91" name="Group 90"/>
            <p:cNvGrpSpPr/>
            <p:nvPr/>
          </p:nvGrpSpPr>
          <p:grpSpPr>
            <a:xfrm>
              <a:off x="3928237" y="2180295"/>
              <a:ext cx="150666" cy="383216"/>
              <a:chOff x="7364799" y="3816899"/>
              <a:chExt cx="150666" cy="383216"/>
            </a:xfrm>
          </p:grpSpPr>
          <p:sp>
            <p:nvSpPr>
              <p:cNvPr id="101"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02" name="Oval 13"/>
              <p:cNvSpPr>
                <a:spLocks noChangeArrowheads="1"/>
              </p:cNvSpPr>
              <p:nvPr/>
            </p:nvSpPr>
            <p:spPr bwMode="auto">
              <a:xfrm>
                <a:off x="7410654" y="3816899"/>
                <a:ext cx="59775" cy="59775"/>
              </a:xfrm>
              <a:prstGeom prst="ellipse">
                <a:avLst/>
              </a:prstGeom>
              <a:solidFill>
                <a:srgbClr val="84CB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92" name="Group 91"/>
            <p:cNvGrpSpPr/>
            <p:nvPr/>
          </p:nvGrpSpPr>
          <p:grpSpPr>
            <a:xfrm>
              <a:off x="4117319" y="2180295"/>
              <a:ext cx="150666" cy="383216"/>
              <a:chOff x="7364799" y="3816899"/>
              <a:chExt cx="150666" cy="383216"/>
            </a:xfrm>
            <a:solidFill>
              <a:sysClr val="window" lastClr="FFFFFF">
                <a:lumMod val="85000"/>
              </a:sysClr>
            </a:solidFill>
          </p:grpSpPr>
          <p:sp>
            <p:nvSpPr>
              <p:cNvPr id="99"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0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93" name="Group 92"/>
            <p:cNvGrpSpPr/>
            <p:nvPr/>
          </p:nvGrpSpPr>
          <p:grpSpPr>
            <a:xfrm>
              <a:off x="4306401" y="2180295"/>
              <a:ext cx="150666" cy="383216"/>
              <a:chOff x="7364799" y="3816899"/>
              <a:chExt cx="150666" cy="383216"/>
            </a:xfrm>
            <a:solidFill>
              <a:sysClr val="window" lastClr="FFFFFF">
                <a:lumMod val="85000"/>
              </a:sysClr>
            </a:solidFill>
          </p:grpSpPr>
          <p:sp>
            <p:nvSpPr>
              <p:cNvPr id="97"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9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94" name="Group 93"/>
            <p:cNvGrpSpPr/>
            <p:nvPr/>
          </p:nvGrpSpPr>
          <p:grpSpPr>
            <a:xfrm>
              <a:off x="4495482" y="2180295"/>
              <a:ext cx="150666" cy="383216"/>
              <a:chOff x="7364799" y="3816899"/>
              <a:chExt cx="150666" cy="383216"/>
            </a:xfrm>
            <a:solidFill>
              <a:sysClr val="window" lastClr="FFFFFF">
                <a:lumMod val="85000"/>
              </a:sysClr>
            </a:solidFill>
          </p:grpSpPr>
          <p:sp>
            <p:nvSpPr>
              <p:cNvPr id="95"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9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grpSp>
        <p:nvGrpSpPr>
          <p:cNvPr id="115" name="Group 114"/>
          <p:cNvGrpSpPr/>
          <p:nvPr/>
        </p:nvGrpSpPr>
        <p:grpSpPr>
          <a:xfrm>
            <a:off x="539597" y="5778500"/>
            <a:ext cx="2493520" cy="495301"/>
            <a:chOff x="2786797" y="2735427"/>
            <a:chExt cx="1870140" cy="371476"/>
          </a:xfrm>
          <a:solidFill>
            <a:schemeClr val="accent1"/>
          </a:solidFill>
        </p:grpSpPr>
        <p:grpSp>
          <p:nvGrpSpPr>
            <p:cNvPr id="116" name="Group 115"/>
            <p:cNvGrpSpPr/>
            <p:nvPr/>
          </p:nvGrpSpPr>
          <p:grpSpPr>
            <a:xfrm>
              <a:off x="2786797" y="2735427"/>
              <a:ext cx="172244" cy="371476"/>
              <a:chOff x="6084168" y="3828473"/>
              <a:chExt cx="172244" cy="371476"/>
            </a:xfrm>
            <a:grpFill/>
          </p:grpSpPr>
          <p:sp>
            <p:nvSpPr>
              <p:cNvPr id="144" name="Oval 14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45"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117" name="Group 116"/>
            <p:cNvGrpSpPr/>
            <p:nvPr/>
          </p:nvGrpSpPr>
          <p:grpSpPr>
            <a:xfrm>
              <a:off x="4484693" y="2735427"/>
              <a:ext cx="172244" cy="371476"/>
              <a:chOff x="6084168" y="3828473"/>
              <a:chExt cx="172244" cy="371476"/>
            </a:xfrm>
            <a:grpFill/>
          </p:grpSpPr>
          <p:sp>
            <p:nvSpPr>
              <p:cNvPr id="142" name="Oval 14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43"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118" name="Group 117"/>
            <p:cNvGrpSpPr/>
            <p:nvPr/>
          </p:nvGrpSpPr>
          <p:grpSpPr>
            <a:xfrm>
              <a:off x="4296037" y="2735427"/>
              <a:ext cx="172244" cy="371476"/>
              <a:chOff x="6084168" y="3828473"/>
              <a:chExt cx="172244" cy="371476"/>
            </a:xfrm>
            <a:grpFill/>
          </p:grpSpPr>
          <p:sp>
            <p:nvSpPr>
              <p:cNvPr id="140" name="Oval 13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41"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119" name="Group 118"/>
            <p:cNvGrpSpPr/>
            <p:nvPr/>
          </p:nvGrpSpPr>
          <p:grpSpPr>
            <a:xfrm>
              <a:off x="4107382" y="2735427"/>
              <a:ext cx="172244" cy="371476"/>
              <a:chOff x="6084168" y="3828473"/>
              <a:chExt cx="172244" cy="371476"/>
            </a:xfrm>
            <a:grpFill/>
          </p:grpSpPr>
          <p:sp>
            <p:nvSpPr>
              <p:cNvPr id="138" name="Oval 13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39"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120" name="Group 119"/>
            <p:cNvGrpSpPr/>
            <p:nvPr/>
          </p:nvGrpSpPr>
          <p:grpSpPr>
            <a:xfrm>
              <a:off x="3918727" y="2735427"/>
              <a:ext cx="172244" cy="371476"/>
              <a:chOff x="6084168" y="3828473"/>
              <a:chExt cx="172244" cy="371476"/>
            </a:xfrm>
            <a:grpFill/>
          </p:grpSpPr>
          <p:sp>
            <p:nvSpPr>
              <p:cNvPr id="136" name="Oval 13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37"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121" name="Group 120"/>
            <p:cNvGrpSpPr/>
            <p:nvPr/>
          </p:nvGrpSpPr>
          <p:grpSpPr>
            <a:xfrm>
              <a:off x="3730072" y="2735427"/>
              <a:ext cx="172244" cy="371476"/>
              <a:chOff x="6084168" y="3828473"/>
              <a:chExt cx="172244" cy="371476"/>
            </a:xfrm>
            <a:grpFill/>
          </p:grpSpPr>
          <p:sp>
            <p:nvSpPr>
              <p:cNvPr id="134" name="Oval 13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35"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122" name="Group 121"/>
            <p:cNvGrpSpPr/>
            <p:nvPr/>
          </p:nvGrpSpPr>
          <p:grpSpPr>
            <a:xfrm>
              <a:off x="3541417" y="2735427"/>
              <a:ext cx="172244" cy="371476"/>
              <a:chOff x="6084168" y="3828473"/>
              <a:chExt cx="172244" cy="371476"/>
            </a:xfrm>
            <a:grpFill/>
          </p:grpSpPr>
          <p:sp>
            <p:nvSpPr>
              <p:cNvPr id="132" name="Oval 13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33"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123" name="Group 122"/>
            <p:cNvGrpSpPr/>
            <p:nvPr/>
          </p:nvGrpSpPr>
          <p:grpSpPr>
            <a:xfrm>
              <a:off x="3352762" y="2735427"/>
              <a:ext cx="172244" cy="371476"/>
              <a:chOff x="6084168" y="3828473"/>
              <a:chExt cx="172244" cy="371476"/>
            </a:xfrm>
            <a:grpFill/>
          </p:grpSpPr>
          <p:sp>
            <p:nvSpPr>
              <p:cNvPr id="130" name="Oval 12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31"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124" name="Group 123"/>
            <p:cNvGrpSpPr/>
            <p:nvPr/>
          </p:nvGrpSpPr>
          <p:grpSpPr>
            <a:xfrm>
              <a:off x="3164107" y="2735427"/>
              <a:ext cx="172244" cy="371476"/>
              <a:chOff x="6084168" y="3828473"/>
              <a:chExt cx="172244" cy="371476"/>
            </a:xfrm>
            <a:grpFill/>
          </p:grpSpPr>
          <p:sp>
            <p:nvSpPr>
              <p:cNvPr id="128" name="Oval 12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29"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nvGrpSpPr>
            <p:cNvPr id="125" name="Group 124"/>
            <p:cNvGrpSpPr/>
            <p:nvPr/>
          </p:nvGrpSpPr>
          <p:grpSpPr>
            <a:xfrm>
              <a:off x="2975452" y="2735427"/>
              <a:ext cx="172244" cy="371476"/>
              <a:chOff x="6084168" y="3828473"/>
              <a:chExt cx="172244" cy="371476"/>
            </a:xfrm>
            <a:grpFill/>
          </p:grpSpPr>
          <p:sp>
            <p:nvSpPr>
              <p:cNvPr id="126" name="Oval 12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27"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sp>
        <p:nvSpPr>
          <p:cNvPr id="45056" name="Freeform 6"/>
          <p:cNvSpPr>
            <a:spLocks/>
          </p:cNvSpPr>
          <p:nvPr/>
        </p:nvSpPr>
        <p:spPr bwMode="auto">
          <a:xfrm>
            <a:off x="2453464" y="-4677833"/>
            <a:ext cx="93133" cy="152400"/>
          </a:xfrm>
          <a:custGeom>
            <a:avLst/>
            <a:gdLst>
              <a:gd name="T0" fmla="*/ 12 w 22"/>
              <a:gd name="T1" fmla="*/ 0 h 36"/>
              <a:gd name="T2" fmla="*/ 0 w 22"/>
              <a:gd name="T3" fmla="*/ 36 h 36"/>
              <a:gd name="T4" fmla="*/ 12 w 22"/>
              <a:gd name="T5" fmla="*/ 0 h 36"/>
            </a:gdLst>
            <a:ahLst/>
            <a:cxnLst>
              <a:cxn ang="0">
                <a:pos x="T0" y="T1"/>
              </a:cxn>
              <a:cxn ang="0">
                <a:pos x="T2" y="T3"/>
              </a:cxn>
              <a:cxn ang="0">
                <a:pos x="T4" y="T5"/>
              </a:cxn>
            </a:cxnLst>
            <a:rect l="0" t="0" r="r" b="b"/>
            <a:pathLst>
              <a:path w="22" h="36">
                <a:moveTo>
                  <a:pt x="12" y="0"/>
                </a:moveTo>
                <a:cubicBezTo>
                  <a:pt x="22" y="11"/>
                  <a:pt x="11" y="33"/>
                  <a:pt x="0" y="36"/>
                </a:cubicBezTo>
                <a:cubicBezTo>
                  <a:pt x="0" y="20"/>
                  <a:pt x="16" y="20"/>
                  <a:pt x="1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96" tIns="60948" rIns="121896" bIns="60948" numCol="1" anchor="t" anchorCtr="0" compatLnSpc="1">
            <a:prstTxWarp prst="textNoShape">
              <a:avLst/>
            </a:prstTxWarp>
          </a:bodyPr>
          <a:lstStyle/>
          <a:p>
            <a:endParaRPr lang="en-US" sz="2400"/>
          </a:p>
        </p:txBody>
      </p:sp>
      <p:sp>
        <p:nvSpPr>
          <p:cNvPr id="45057" name="Freeform 7"/>
          <p:cNvSpPr>
            <a:spLocks/>
          </p:cNvSpPr>
          <p:nvPr/>
        </p:nvSpPr>
        <p:spPr bwMode="auto">
          <a:xfrm>
            <a:off x="1776143" y="-4610100"/>
            <a:ext cx="71967" cy="169333"/>
          </a:xfrm>
          <a:custGeom>
            <a:avLst/>
            <a:gdLst>
              <a:gd name="T0" fmla="*/ 8 w 17"/>
              <a:gd name="T1" fmla="*/ 0 h 40"/>
              <a:gd name="T2" fmla="*/ 12 w 17"/>
              <a:gd name="T3" fmla="*/ 40 h 40"/>
              <a:gd name="T4" fmla="*/ 8 w 17"/>
              <a:gd name="T5" fmla="*/ 0 h 40"/>
            </a:gdLst>
            <a:ahLst/>
            <a:cxnLst>
              <a:cxn ang="0">
                <a:pos x="T0" y="T1"/>
              </a:cxn>
              <a:cxn ang="0">
                <a:pos x="T2" y="T3"/>
              </a:cxn>
              <a:cxn ang="0">
                <a:pos x="T4" y="T5"/>
              </a:cxn>
            </a:cxnLst>
            <a:rect l="0" t="0" r="r" b="b"/>
            <a:pathLst>
              <a:path w="17" h="40">
                <a:moveTo>
                  <a:pt x="8" y="0"/>
                </a:moveTo>
                <a:cubicBezTo>
                  <a:pt x="17" y="6"/>
                  <a:pt x="9" y="28"/>
                  <a:pt x="12" y="40"/>
                </a:cubicBezTo>
                <a:cubicBezTo>
                  <a:pt x="0" y="34"/>
                  <a:pt x="4" y="11"/>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96" tIns="60948" rIns="121896" bIns="60948" numCol="1" anchor="t" anchorCtr="0" compatLnSpc="1">
            <a:prstTxWarp prst="textNoShape">
              <a:avLst/>
            </a:prstTxWarp>
          </a:bodyPr>
          <a:lstStyle/>
          <a:p>
            <a:endParaRPr lang="en-US" sz="2400"/>
          </a:p>
        </p:txBody>
      </p:sp>
      <p:sp>
        <p:nvSpPr>
          <p:cNvPr id="45059" name="Freeform 8"/>
          <p:cNvSpPr>
            <a:spLocks/>
          </p:cNvSpPr>
          <p:nvPr/>
        </p:nvSpPr>
        <p:spPr bwMode="auto">
          <a:xfrm>
            <a:off x="3393264" y="-1712384"/>
            <a:ext cx="152400" cy="220133"/>
          </a:xfrm>
          <a:custGeom>
            <a:avLst/>
            <a:gdLst>
              <a:gd name="T0" fmla="*/ 26 w 36"/>
              <a:gd name="T1" fmla="*/ 0 h 52"/>
              <a:gd name="T2" fmla="*/ 14 w 36"/>
              <a:gd name="T3" fmla="*/ 52 h 52"/>
              <a:gd name="T4" fmla="*/ 26 w 36"/>
              <a:gd name="T5" fmla="*/ 0 h 52"/>
            </a:gdLst>
            <a:ahLst/>
            <a:cxnLst>
              <a:cxn ang="0">
                <a:pos x="T0" y="T1"/>
              </a:cxn>
              <a:cxn ang="0">
                <a:pos x="T2" y="T3"/>
              </a:cxn>
              <a:cxn ang="0">
                <a:pos x="T4" y="T5"/>
              </a:cxn>
            </a:cxnLst>
            <a:rect l="0" t="0" r="r" b="b"/>
            <a:pathLst>
              <a:path w="36" h="52">
                <a:moveTo>
                  <a:pt x="26" y="0"/>
                </a:moveTo>
                <a:cubicBezTo>
                  <a:pt x="36" y="20"/>
                  <a:pt x="15" y="31"/>
                  <a:pt x="14" y="52"/>
                </a:cubicBezTo>
                <a:cubicBezTo>
                  <a:pt x="0" y="38"/>
                  <a:pt x="8" y="5"/>
                  <a:pt x="2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96" tIns="60948" rIns="121896" bIns="60948" numCol="1" anchor="t" anchorCtr="0" compatLnSpc="1">
            <a:prstTxWarp prst="textNoShape">
              <a:avLst/>
            </a:prstTxWarp>
          </a:bodyPr>
          <a:lstStyle/>
          <a:p>
            <a:endParaRPr lang="en-US" sz="2400"/>
          </a:p>
        </p:txBody>
      </p:sp>
      <p:sp>
        <p:nvSpPr>
          <p:cNvPr id="45061" name="Freeform 10"/>
          <p:cNvSpPr>
            <a:spLocks/>
          </p:cNvSpPr>
          <p:nvPr/>
        </p:nvSpPr>
        <p:spPr bwMode="auto">
          <a:xfrm>
            <a:off x="11377331" y="846668"/>
            <a:ext cx="203200" cy="143933"/>
          </a:xfrm>
          <a:custGeom>
            <a:avLst/>
            <a:gdLst>
              <a:gd name="T0" fmla="*/ 0 w 48"/>
              <a:gd name="T1" fmla="*/ 0 h 34"/>
              <a:gd name="T2" fmla="*/ 48 w 48"/>
              <a:gd name="T3" fmla="*/ 16 h 34"/>
              <a:gd name="T4" fmla="*/ 0 w 48"/>
              <a:gd name="T5" fmla="*/ 16 h 34"/>
              <a:gd name="T6" fmla="*/ 0 w 48"/>
              <a:gd name="T7" fmla="*/ 0 h 34"/>
            </a:gdLst>
            <a:ahLst/>
            <a:cxnLst>
              <a:cxn ang="0">
                <a:pos x="T0" y="T1"/>
              </a:cxn>
              <a:cxn ang="0">
                <a:pos x="T2" y="T3"/>
              </a:cxn>
              <a:cxn ang="0">
                <a:pos x="T4" y="T5"/>
              </a:cxn>
              <a:cxn ang="0">
                <a:pos x="T6" y="T7"/>
              </a:cxn>
            </a:cxnLst>
            <a:rect l="0" t="0" r="r" b="b"/>
            <a:pathLst>
              <a:path w="48" h="34">
                <a:moveTo>
                  <a:pt x="0" y="0"/>
                </a:moveTo>
                <a:cubicBezTo>
                  <a:pt x="18" y="3"/>
                  <a:pt x="31" y="12"/>
                  <a:pt x="48" y="16"/>
                </a:cubicBezTo>
                <a:cubicBezTo>
                  <a:pt x="36" y="34"/>
                  <a:pt x="19" y="14"/>
                  <a:pt x="0" y="16"/>
                </a:cubicBezTo>
                <a:cubicBezTo>
                  <a:pt x="0" y="11"/>
                  <a:pt x="0" y="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96" tIns="60948" rIns="121896" bIns="60948" numCol="1" anchor="t" anchorCtr="0" compatLnSpc="1">
            <a:prstTxWarp prst="textNoShape">
              <a:avLst/>
            </a:prstTxWarp>
          </a:bodyPr>
          <a:lstStyle/>
          <a:p>
            <a:endParaRPr lang="en-US" sz="2400"/>
          </a:p>
        </p:txBody>
      </p:sp>
      <p:sp>
        <p:nvSpPr>
          <p:cNvPr id="45062" name="Freeform 11"/>
          <p:cNvSpPr>
            <a:spLocks/>
          </p:cNvSpPr>
          <p:nvPr/>
        </p:nvSpPr>
        <p:spPr bwMode="auto">
          <a:xfrm>
            <a:off x="12969065" y="10680700"/>
            <a:ext cx="135467" cy="118533"/>
          </a:xfrm>
          <a:custGeom>
            <a:avLst/>
            <a:gdLst>
              <a:gd name="T0" fmla="*/ 32 w 32"/>
              <a:gd name="T1" fmla="*/ 23 h 28"/>
              <a:gd name="T2" fmla="*/ 0 w 32"/>
              <a:gd name="T3" fmla="*/ 7 h 28"/>
              <a:gd name="T4" fmla="*/ 32 w 32"/>
              <a:gd name="T5" fmla="*/ 23 h 28"/>
            </a:gdLst>
            <a:ahLst/>
            <a:cxnLst>
              <a:cxn ang="0">
                <a:pos x="T0" y="T1"/>
              </a:cxn>
              <a:cxn ang="0">
                <a:pos x="T2" y="T3"/>
              </a:cxn>
              <a:cxn ang="0">
                <a:pos x="T4" y="T5"/>
              </a:cxn>
            </a:cxnLst>
            <a:rect l="0" t="0" r="r" b="b"/>
            <a:pathLst>
              <a:path w="32" h="28">
                <a:moveTo>
                  <a:pt x="32" y="23"/>
                </a:moveTo>
                <a:cubicBezTo>
                  <a:pt x="14" y="17"/>
                  <a:pt x="3" y="28"/>
                  <a:pt x="0" y="7"/>
                </a:cubicBezTo>
                <a:cubicBezTo>
                  <a:pt x="14" y="0"/>
                  <a:pt x="30" y="7"/>
                  <a:pt x="32"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96" tIns="60948" rIns="121896" bIns="60948" numCol="1" anchor="t" anchorCtr="0" compatLnSpc="1">
            <a:prstTxWarp prst="textNoShape">
              <a:avLst/>
            </a:prstTxWarp>
          </a:bodyPr>
          <a:lstStyle/>
          <a:p>
            <a:endParaRPr lang="en-US" sz="2400"/>
          </a:p>
        </p:txBody>
      </p:sp>
      <p:sp>
        <p:nvSpPr>
          <p:cNvPr id="45063" name="Freeform 12"/>
          <p:cNvSpPr>
            <a:spLocks noEditPoints="1"/>
          </p:cNvSpPr>
          <p:nvPr/>
        </p:nvSpPr>
        <p:spPr bwMode="auto">
          <a:xfrm flipH="1">
            <a:off x="6349519" y="1307029"/>
            <a:ext cx="3454400" cy="4275667"/>
          </a:xfrm>
          <a:custGeom>
            <a:avLst/>
            <a:gdLst>
              <a:gd name="T0" fmla="*/ 110 w 816"/>
              <a:gd name="T1" fmla="*/ 57 h 1009"/>
              <a:gd name="T2" fmla="*/ 118 w 816"/>
              <a:gd name="T3" fmla="*/ 16 h 1009"/>
              <a:gd name="T4" fmla="*/ 217 w 816"/>
              <a:gd name="T5" fmla="*/ 31 h 1009"/>
              <a:gd name="T6" fmla="*/ 287 w 816"/>
              <a:gd name="T7" fmla="*/ 91 h 1009"/>
              <a:gd name="T8" fmla="*/ 380 w 816"/>
              <a:gd name="T9" fmla="*/ 160 h 1009"/>
              <a:gd name="T10" fmla="*/ 530 w 816"/>
              <a:gd name="T11" fmla="*/ 265 h 1009"/>
              <a:gd name="T12" fmla="*/ 614 w 816"/>
              <a:gd name="T13" fmla="*/ 335 h 1009"/>
              <a:gd name="T14" fmla="*/ 816 w 816"/>
              <a:gd name="T15" fmla="*/ 371 h 1009"/>
              <a:gd name="T16" fmla="*/ 568 w 816"/>
              <a:gd name="T17" fmla="*/ 516 h 1009"/>
              <a:gd name="T18" fmla="*/ 545 w 816"/>
              <a:gd name="T19" fmla="*/ 500 h 1009"/>
              <a:gd name="T20" fmla="*/ 553 w 816"/>
              <a:gd name="T21" fmla="*/ 399 h 1009"/>
              <a:gd name="T22" fmla="*/ 528 w 816"/>
              <a:gd name="T23" fmla="*/ 342 h 1009"/>
              <a:gd name="T24" fmla="*/ 365 w 816"/>
              <a:gd name="T25" fmla="*/ 268 h 1009"/>
              <a:gd name="T26" fmla="*/ 487 w 816"/>
              <a:gd name="T27" fmla="*/ 412 h 1009"/>
              <a:gd name="T28" fmla="*/ 499 w 816"/>
              <a:gd name="T29" fmla="*/ 459 h 1009"/>
              <a:gd name="T30" fmla="*/ 506 w 816"/>
              <a:gd name="T31" fmla="*/ 613 h 1009"/>
              <a:gd name="T32" fmla="*/ 654 w 816"/>
              <a:gd name="T33" fmla="*/ 803 h 1009"/>
              <a:gd name="T34" fmla="*/ 711 w 816"/>
              <a:gd name="T35" fmla="*/ 849 h 1009"/>
              <a:gd name="T36" fmla="*/ 712 w 816"/>
              <a:gd name="T37" fmla="*/ 899 h 1009"/>
              <a:gd name="T38" fmla="*/ 664 w 816"/>
              <a:gd name="T39" fmla="*/ 982 h 1009"/>
              <a:gd name="T40" fmla="*/ 642 w 816"/>
              <a:gd name="T41" fmla="*/ 963 h 1009"/>
              <a:gd name="T42" fmla="*/ 613 w 816"/>
              <a:gd name="T43" fmla="*/ 912 h 1009"/>
              <a:gd name="T44" fmla="*/ 612 w 816"/>
              <a:gd name="T45" fmla="*/ 854 h 1009"/>
              <a:gd name="T46" fmla="*/ 357 w 816"/>
              <a:gd name="T47" fmla="*/ 558 h 1009"/>
              <a:gd name="T48" fmla="*/ 268 w 816"/>
              <a:gd name="T49" fmla="*/ 521 h 1009"/>
              <a:gd name="T50" fmla="*/ 252 w 816"/>
              <a:gd name="T51" fmla="*/ 584 h 1009"/>
              <a:gd name="T52" fmla="*/ 316 w 816"/>
              <a:gd name="T53" fmla="*/ 660 h 1009"/>
              <a:gd name="T54" fmla="*/ 370 w 816"/>
              <a:gd name="T55" fmla="*/ 702 h 1009"/>
              <a:gd name="T56" fmla="*/ 345 w 816"/>
              <a:gd name="T57" fmla="*/ 753 h 1009"/>
              <a:gd name="T58" fmla="*/ 231 w 816"/>
              <a:gd name="T59" fmla="*/ 815 h 1009"/>
              <a:gd name="T60" fmla="*/ 261 w 816"/>
              <a:gd name="T61" fmla="*/ 786 h 1009"/>
              <a:gd name="T62" fmla="*/ 275 w 816"/>
              <a:gd name="T63" fmla="*/ 730 h 1009"/>
              <a:gd name="T64" fmla="*/ 277 w 816"/>
              <a:gd name="T65" fmla="*/ 720 h 1009"/>
              <a:gd name="T66" fmla="*/ 275 w 816"/>
              <a:gd name="T67" fmla="*/ 697 h 1009"/>
              <a:gd name="T68" fmla="*/ 111 w 816"/>
              <a:gd name="T69" fmla="*/ 496 h 1009"/>
              <a:gd name="T70" fmla="*/ 188 w 816"/>
              <a:gd name="T71" fmla="*/ 437 h 1009"/>
              <a:gd name="T72" fmla="*/ 130 w 816"/>
              <a:gd name="T73" fmla="*/ 404 h 1009"/>
              <a:gd name="T74" fmla="*/ 52 w 816"/>
              <a:gd name="T75" fmla="*/ 258 h 1009"/>
              <a:gd name="T76" fmla="*/ 0 w 816"/>
              <a:gd name="T77" fmla="*/ 148 h 1009"/>
              <a:gd name="T78" fmla="*/ 14 w 816"/>
              <a:gd name="T79" fmla="*/ 96 h 1009"/>
              <a:gd name="T80" fmla="*/ 60 w 816"/>
              <a:gd name="T81" fmla="*/ 76 h 1009"/>
              <a:gd name="T82" fmla="*/ 60 w 816"/>
              <a:gd name="T83" fmla="*/ 120 h 1009"/>
              <a:gd name="T84" fmla="*/ 107 w 816"/>
              <a:gd name="T85" fmla="*/ 205 h 1009"/>
              <a:gd name="T86" fmla="*/ 111 w 816"/>
              <a:gd name="T87" fmla="*/ 148 h 1009"/>
              <a:gd name="T88" fmla="*/ 92 w 816"/>
              <a:gd name="T89" fmla="*/ 104 h 1009"/>
              <a:gd name="T90" fmla="*/ 110 w 816"/>
              <a:gd name="T91" fmla="*/ 79 h 1009"/>
              <a:gd name="T92" fmla="*/ 570 w 816"/>
              <a:gd name="T93" fmla="*/ 373 h 1009"/>
              <a:gd name="T94" fmla="*/ 577 w 816"/>
              <a:gd name="T95" fmla="*/ 400 h 1009"/>
              <a:gd name="T96" fmla="*/ 596 w 816"/>
              <a:gd name="T97" fmla="*/ 348 h 1009"/>
              <a:gd name="T98" fmla="*/ 561 w 816"/>
              <a:gd name="T99" fmla="*/ 395 h 1009"/>
              <a:gd name="T100" fmla="*/ 658 w 816"/>
              <a:gd name="T101" fmla="*/ 952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6" h="1009">
                <a:moveTo>
                  <a:pt x="107" y="78"/>
                </a:moveTo>
                <a:cubicBezTo>
                  <a:pt x="111" y="70"/>
                  <a:pt x="99" y="71"/>
                  <a:pt x="102" y="62"/>
                </a:cubicBezTo>
                <a:cubicBezTo>
                  <a:pt x="105" y="58"/>
                  <a:pt x="107" y="57"/>
                  <a:pt x="110" y="57"/>
                </a:cubicBezTo>
                <a:cubicBezTo>
                  <a:pt x="113" y="51"/>
                  <a:pt x="114" y="44"/>
                  <a:pt x="118" y="39"/>
                </a:cubicBezTo>
                <a:cubicBezTo>
                  <a:pt x="114" y="34"/>
                  <a:pt x="107" y="33"/>
                  <a:pt x="108" y="23"/>
                </a:cubicBezTo>
                <a:cubicBezTo>
                  <a:pt x="114" y="23"/>
                  <a:pt x="116" y="19"/>
                  <a:pt x="118" y="16"/>
                </a:cubicBezTo>
                <a:cubicBezTo>
                  <a:pt x="152" y="6"/>
                  <a:pt x="189" y="0"/>
                  <a:pt x="211" y="23"/>
                </a:cubicBezTo>
                <a:cubicBezTo>
                  <a:pt x="211" y="25"/>
                  <a:pt x="212" y="26"/>
                  <a:pt x="211" y="28"/>
                </a:cubicBezTo>
                <a:cubicBezTo>
                  <a:pt x="213" y="30"/>
                  <a:pt x="216" y="30"/>
                  <a:pt x="217" y="31"/>
                </a:cubicBezTo>
                <a:cubicBezTo>
                  <a:pt x="224" y="46"/>
                  <a:pt x="230" y="70"/>
                  <a:pt x="224" y="98"/>
                </a:cubicBezTo>
                <a:cubicBezTo>
                  <a:pt x="228" y="101"/>
                  <a:pt x="232" y="104"/>
                  <a:pt x="235" y="107"/>
                </a:cubicBezTo>
                <a:cubicBezTo>
                  <a:pt x="254" y="102"/>
                  <a:pt x="263" y="87"/>
                  <a:pt x="287" y="91"/>
                </a:cubicBezTo>
                <a:cubicBezTo>
                  <a:pt x="293" y="92"/>
                  <a:pt x="303" y="97"/>
                  <a:pt x="308" y="101"/>
                </a:cubicBezTo>
                <a:cubicBezTo>
                  <a:pt x="321" y="111"/>
                  <a:pt x="334" y="127"/>
                  <a:pt x="349" y="139"/>
                </a:cubicBezTo>
                <a:cubicBezTo>
                  <a:pt x="361" y="147"/>
                  <a:pt x="374" y="151"/>
                  <a:pt x="380" y="160"/>
                </a:cubicBezTo>
                <a:cubicBezTo>
                  <a:pt x="391" y="165"/>
                  <a:pt x="401" y="170"/>
                  <a:pt x="409" y="178"/>
                </a:cubicBezTo>
                <a:cubicBezTo>
                  <a:pt x="457" y="198"/>
                  <a:pt x="492" y="232"/>
                  <a:pt x="526" y="265"/>
                </a:cubicBezTo>
                <a:cubicBezTo>
                  <a:pt x="527" y="265"/>
                  <a:pt x="529" y="265"/>
                  <a:pt x="530" y="265"/>
                </a:cubicBezTo>
                <a:cubicBezTo>
                  <a:pt x="541" y="278"/>
                  <a:pt x="558" y="288"/>
                  <a:pt x="571" y="301"/>
                </a:cubicBezTo>
                <a:cubicBezTo>
                  <a:pt x="551" y="311"/>
                  <a:pt x="585" y="321"/>
                  <a:pt x="589" y="332"/>
                </a:cubicBezTo>
                <a:cubicBezTo>
                  <a:pt x="599" y="331"/>
                  <a:pt x="604" y="338"/>
                  <a:pt x="614" y="335"/>
                </a:cubicBezTo>
                <a:cubicBezTo>
                  <a:pt x="634" y="318"/>
                  <a:pt x="648" y="295"/>
                  <a:pt x="663" y="276"/>
                </a:cubicBezTo>
                <a:cubicBezTo>
                  <a:pt x="687" y="272"/>
                  <a:pt x="696" y="291"/>
                  <a:pt x="712" y="298"/>
                </a:cubicBezTo>
                <a:cubicBezTo>
                  <a:pt x="743" y="325"/>
                  <a:pt x="784" y="344"/>
                  <a:pt x="816" y="371"/>
                </a:cubicBezTo>
                <a:cubicBezTo>
                  <a:pt x="776" y="445"/>
                  <a:pt x="734" y="516"/>
                  <a:pt x="688" y="584"/>
                </a:cubicBezTo>
                <a:cubicBezTo>
                  <a:pt x="682" y="580"/>
                  <a:pt x="678" y="582"/>
                  <a:pt x="672" y="586"/>
                </a:cubicBezTo>
                <a:cubicBezTo>
                  <a:pt x="637" y="563"/>
                  <a:pt x="603" y="539"/>
                  <a:pt x="568" y="516"/>
                </a:cubicBezTo>
                <a:cubicBezTo>
                  <a:pt x="566" y="515"/>
                  <a:pt x="564" y="514"/>
                  <a:pt x="561" y="515"/>
                </a:cubicBezTo>
                <a:cubicBezTo>
                  <a:pt x="562" y="513"/>
                  <a:pt x="562" y="512"/>
                  <a:pt x="561" y="511"/>
                </a:cubicBezTo>
                <a:cubicBezTo>
                  <a:pt x="557" y="509"/>
                  <a:pt x="550" y="505"/>
                  <a:pt x="545" y="500"/>
                </a:cubicBezTo>
                <a:cubicBezTo>
                  <a:pt x="539" y="496"/>
                  <a:pt x="533" y="492"/>
                  <a:pt x="528" y="487"/>
                </a:cubicBezTo>
                <a:cubicBezTo>
                  <a:pt x="542" y="458"/>
                  <a:pt x="558" y="433"/>
                  <a:pt x="573" y="405"/>
                </a:cubicBezTo>
                <a:cubicBezTo>
                  <a:pt x="568" y="402"/>
                  <a:pt x="561" y="398"/>
                  <a:pt x="553" y="399"/>
                </a:cubicBezTo>
                <a:cubicBezTo>
                  <a:pt x="550" y="395"/>
                  <a:pt x="549" y="390"/>
                  <a:pt x="550" y="384"/>
                </a:cubicBezTo>
                <a:cubicBezTo>
                  <a:pt x="538" y="378"/>
                  <a:pt x="530" y="368"/>
                  <a:pt x="533" y="347"/>
                </a:cubicBezTo>
                <a:cubicBezTo>
                  <a:pt x="531" y="346"/>
                  <a:pt x="530" y="344"/>
                  <a:pt x="528" y="342"/>
                </a:cubicBezTo>
                <a:cubicBezTo>
                  <a:pt x="523" y="344"/>
                  <a:pt x="517" y="346"/>
                  <a:pt x="512" y="348"/>
                </a:cubicBezTo>
                <a:cubicBezTo>
                  <a:pt x="468" y="299"/>
                  <a:pt x="420" y="253"/>
                  <a:pt x="352" y="226"/>
                </a:cubicBezTo>
                <a:cubicBezTo>
                  <a:pt x="350" y="242"/>
                  <a:pt x="359" y="256"/>
                  <a:pt x="365" y="268"/>
                </a:cubicBezTo>
                <a:cubicBezTo>
                  <a:pt x="371" y="282"/>
                  <a:pt x="377" y="297"/>
                  <a:pt x="385" y="311"/>
                </a:cubicBezTo>
                <a:cubicBezTo>
                  <a:pt x="390" y="320"/>
                  <a:pt x="404" y="334"/>
                  <a:pt x="414" y="345"/>
                </a:cubicBezTo>
                <a:cubicBezTo>
                  <a:pt x="437" y="370"/>
                  <a:pt x="463" y="388"/>
                  <a:pt x="487" y="412"/>
                </a:cubicBezTo>
                <a:cubicBezTo>
                  <a:pt x="491" y="416"/>
                  <a:pt x="494" y="422"/>
                  <a:pt x="498" y="425"/>
                </a:cubicBezTo>
                <a:cubicBezTo>
                  <a:pt x="503" y="430"/>
                  <a:pt x="512" y="433"/>
                  <a:pt x="512" y="439"/>
                </a:cubicBezTo>
                <a:cubicBezTo>
                  <a:pt x="513" y="445"/>
                  <a:pt x="503" y="455"/>
                  <a:pt x="499" y="459"/>
                </a:cubicBezTo>
                <a:cubicBezTo>
                  <a:pt x="490" y="468"/>
                  <a:pt x="479" y="476"/>
                  <a:pt x="471" y="484"/>
                </a:cubicBezTo>
                <a:cubicBezTo>
                  <a:pt x="472" y="505"/>
                  <a:pt x="478" y="524"/>
                  <a:pt x="485" y="545"/>
                </a:cubicBezTo>
                <a:cubicBezTo>
                  <a:pt x="491" y="569"/>
                  <a:pt x="498" y="591"/>
                  <a:pt x="506" y="613"/>
                </a:cubicBezTo>
                <a:cubicBezTo>
                  <a:pt x="522" y="623"/>
                  <a:pt x="531" y="642"/>
                  <a:pt x="545" y="657"/>
                </a:cubicBezTo>
                <a:cubicBezTo>
                  <a:pt x="555" y="669"/>
                  <a:pt x="566" y="682"/>
                  <a:pt x="576" y="694"/>
                </a:cubicBezTo>
                <a:cubicBezTo>
                  <a:pt x="606" y="729"/>
                  <a:pt x="616" y="778"/>
                  <a:pt x="654" y="803"/>
                </a:cubicBezTo>
                <a:cubicBezTo>
                  <a:pt x="656" y="809"/>
                  <a:pt x="660" y="816"/>
                  <a:pt x="656" y="822"/>
                </a:cubicBezTo>
                <a:cubicBezTo>
                  <a:pt x="666" y="832"/>
                  <a:pt x="679" y="838"/>
                  <a:pt x="693" y="838"/>
                </a:cubicBezTo>
                <a:cubicBezTo>
                  <a:pt x="697" y="843"/>
                  <a:pt x="702" y="848"/>
                  <a:pt x="711" y="849"/>
                </a:cubicBezTo>
                <a:cubicBezTo>
                  <a:pt x="712" y="850"/>
                  <a:pt x="712" y="853"/>
                  <a:pt x="713" y="854"/>
                </a:cubicBezTo>
                <a:cubicBezTo>
                  <a:pt x="717" y="853"/>
                  <a:pt x="721" y="860"/>
                  <a:pt x="722" y="855"/>
                </a:cubicBezTo>
                <a:cubicBezTo>
                  <a:pt x="728" y="872"/>
                  <a:pt x="716" y="887"/>
                  <a:pt x="712" y="899"/>
                </a:cubicBezTo>
                <a:cubicBezTo>
                  <a:pt x="709" y="899"/>
                  <a:pt x="707" y="897"/>
                  <a:pt x="704" y="897"/>
                </a:cubicBezTo>
                <a:cubicBezTo>
                  <a:pt x="695" y="911"/>
                  <a:pt x="697" y="929"/>
                  <a:pt x="692" y="943"/>
                </a:cubicBezTo>
                <a:cubicBezTo>
                  <a:pt x="687" y="959"/>
                  <a:pt x="676" y="971"/>
                  <a:pt x="664" y="982"/>
                </a:cubicBezTo>
                <a:cubicBezTo>
                  <a:pt x="653" y="993"/>
                  <a:pt x="641" y="1006"/>
                  <a:pt x="624" y="1009"/>
                </a:cubicBezTo>
                <a:cubicBezTo>
                  <a:pt x="615" y="999"/>
                  <a:pt x="619" y="991"/>
                  <a:pt x="626" y="979"/>
                </a:cubicBezTo>
                <a:cubicBezTo>
                  <a:pt x="631" y="972"/>
                  <a:pt x="634" y="965"/>
                  <a:pt x="642" y="963"/>
                </a:cubicBezTo>
                <a:cubicBezTo>
                  <a:pt x="642" y="959"/>
                  <a:pt x="638" y="964"/>
                  <a:pt x="639" y="959"/>
                </a:cubicBezTo>
                <a:cubicBezTo>
                  <a:pt x="647" y="941"/>
                  <a:pt x="635" y="924"/>
                  <a:pt x="632" y="907"/>
                </a:cubicBezTo>
                <a:cubicBezTo>
                  <a:pt x="623" y="904"/>
                  <a:pt x="620" y="910"/>
                  <a:pt x="613" y="912"/>
                </a:cubicBezTo>
                <a:cubicBezTo>
                  <a:pt x="618" y="908"/>
                  <a:pt x="625" y="906"/>
                  <a:pt x="629" y="901"/>
                </a:cubicBezTo>
                <a:cubicBezTo>
                  <a:pt x="629" y="895"/>
                  <a:pt x="627" y="895"/>
                  <a:pt x="630" y="890"/>
                </a:cubicBezTo>
                <a:cubicBezTo>
                  <a:pt x="626" y="876"/>
                  <a:pt x="618" y="866"/>
                  <a:pt x="612" y="854"/>
                </a:cubicBezTo>
                <a:cubicBezTo>
                  <a:pt x="602" y="857"/>
                  <a:pt x="596" y="863"/>
                  <a:pt x="585" y="864"/>
                </a:cubicBezTo>
                <a:cubicBezTo>
                  <a:pt x="561" y="807"/>
                  <a:pt x="518" y="769"/>
                  <a:pt x="488" y="716"/>
                </a:cubicBezTo>
                <a:cubicBezTo>
                  <a:pt x="440" y="676"/>
                  <a:pt x="399" y="608"/>
                  <a:pt x="357" y="558"/>
                </a:cubicBezTo>
                <a:cubicBezTo>
                  <a:pt x="353" y="553"/>
                  <a:pt x="348" y="547"/>
                  <a:pt x="343" y="540"/>
                </a:cubicBezTo>
                <a:cubicBezTo>
                  <a:pt x="336" y="531"/>
                  <a:pt x="324" y="516"/>
                  <a:pt x="311" y="514"/>
                </a:cubicBezTo>
                <a:cubicBezTo>
                  <a:pt x="300" y="512"/>
                  <a:pt x="280" y="519"/>
                  <a:pt x="268" y="521"/>
                </a:cubicBezTo>
                <a:cubicBezTo>
                  <a:pt x="252" y="524"/>
                  <a:pt x="238" y="525"/>
                  <a:pt x="223" y="528"/>
                </a:cubicBezTo>
                <a:cubicBezTo>
                  <a:pt x="223" y="535"/>
                  <a:pt x="230" y="537"/>
                  <a:pt x="234" y="542"/>
                </a:cubicBezTo>
                <a:cubicBezTo>
                  <a:pt x="244" y="554"/>
                  <a:pt x="245" y="571"/>
                  <a:pt x="252" y="584"/>
                </a:cubicBezTo>
                <a:cubicBezTo>
                  <a:pt x="271" y="591"/>
                  <a:pt x="287" y="601"/>
                  <a:pt x="309" y="606"/>
                </a:cubicBezTo>
                <a:cubicBezTo>
                  <a:pt x="307" y="618"/>
                  <a:pt x="297" y="623"/>
                  <a:pt x="293" y="634"/>
                </a:cubicBezTo>
                <a:cubicBezTo>
                  <a:pt x="300" y="642"/>
                  <a:pt x="308" y="652"/>
                  <a:pt x="316" y="660"/>
                </a:cubicBezTo>
                <a:cubicBezTo>
                  <a:pt x="324" y="668"/>
                  <a:pt x="334" y="678"/>
                  <a:pt x="343" y="682"/>
                </a:cubicBezTo>
                <a:cubicBezTo>
                  <a:pt x="347" y="684"/>
                  <a:pt x="351" y="683"/>
                  <a:pt x="354" y="685"/>
                </a:cubicBezTo>
                <a:cubicBezTo>
                  <a:pt x="362" y="689"/>
                  <a:pt x="362" y="698"/>
                  <a:pt x="370" y="702"/>
                </a:cubicBezTo>
                <a:cubicBezTo>
                  <a:pt x="373" y="706"/>
                  <a:pt x="373" y="710"/>
                  <a:pt x="374" y="715"/>
                </a:cubicBezTo>
                <a:cubicBezTo>
                  <a:pt x="377" y="716"/>
                  <a:pt x="377" y="720"/>
                  <a:pt x="382" y="719"/>
                </a:cubicBezTo>
                <a:cubicBezTo>
                  <a:pt x="374" y="735"/>
                  <a:pt x="357" y="742"/>
                  <a:pt x="345" y="753"/>
                </a:cubicBezTo>
                <a:cubicBezTo>
                  <a:pt x="341" y="752"/>
                  <a:pt x="341" y="748"/>
                  <a:pt x="339" y="747"/>
                </a:cubicBezTo>
                <a:cubicBezTo>
                  <a:pt x="321" y="755"/>
                  <a:pt x="314" y="774"/>
                  <a:pt x="300" y="786"/>
                </a:cubicBezTo>
                <a:cubicBezTo>
                  <a:pt x="281" y="801"/>
                  <a:pt x="259" y="812"/>
                  <a:pt x="231" y="815"/>
                </a:cubicBezTo>
                <a:cubicBezTo>
                  <a:pt x="232" y="810"/>
                  <a:pt x="230" y="807"/>
                  <a:pt x="231" y="802"/>
                </a:cubicBezTo>
                <a:cubicBezTo>
                  <a:pt x="238" y="797"/>
                  <a:pt x="247" y="794"/>
                  <a:pt x="255" y="791"/>
                </a:cubicBezTo>
                <a:cubicBezTo>
                  <a:pt x="258" y="788"/>
                  <a:pt x="256" y="783"/>
                  <a:pt x="261" y="786"/>
                </a:cubicBezTo>
                <a:cubicBezTo>
                  <a:pt x="263" y="784"/>
                  <a:pt x="260" y="782"/>
                  <a:pt x="262" y="779"/>
                </a:cubicBezTo>
                <a:cubicBezTo>
                  <a:pt x="274" y="770"/>
                  <a:pt x="274" y="749"/>
                  <a:pt x="278" y="733"/>
                </a:cubicBezTo>
                <a:cubicBezTo>
                  <a:pt x="279" y="730"/>
                  <a:pt x="276" y="731"/>
                  <a:pt x="275" y="730"/>
                </a:cubicBezTo>
                <a:cubicBezTo>
                  <a:pt x="277" y="728"/>
                  <a:pt x="279" y="727"/>
                  <a:pt x="279" y="723"/>
                </a:cubicBezTo>
                <a:cubicBezTo>
                  <a:pt x="273" y="725"/>
                  <a:pt x="267" y="736"/>
                  <a:pt x="259" y="739"/>
                </a:cubicBezTo>
                <a:cubicBezTo>
                  <a:pt x="265" y="732"/>
                  <a:pt x="273" y="728"/>
                  <a:pt x="277" y="720"/>
                </a:cubicBezTo>
                <a:cubicBezTo>
                  <a:pt x="271" y="722"/>
                  <a:pt x="276" y="716"/>
                  <a:pt x="270" y="720"/>
                </a:cubicBezTo>
                <a:cubicBezTo>
                  <a:pt x="271" y="715"/>
                  <a:pt x="277" y="718"/>
                  <a:pt x="279" y="716"/>
                </a:cubicBezTo>
                <a:cubicBezTo>
                  <a:pt x="280" y="709"/>
                  <a:pt x="278" y="703"/>
                  <a:pt x="275" y="697"/>
                </a:cubicBezTo>
                <a:cubicBezTo>
                  <a:pt x="252" y="645"/>
                  <a:pt x="188" y="627"/>
                  <a:pt x="156" y="581"/>
                </a:cubicBezTo>
                <a:cubicBezTo>
                  <a:pt x="145" y="578"/>
                  <a:pt x="137" y="568"/>
                  <a:pt x="129" y="558"/>
                </a:cubicBezTo>
                <a:cubicBezTo>
                  <a:pt x="115" y="541"/>
                  <a:pt x="92" y="520"/>
                  <a:pt x="111" y="496"/>
                </a:cubicBezTo>
                <a:cubicBezTo>
                  <a:pt x="121" y="482"/>
                  <a:pt x="140" y="471"/>
                  <a:pt x="156" y="461"/>
                </a:cubicBezTo>
                <a:cubicBezTo>
                  <a:pt x="167" y="454"/>
                  <a:pt x="177" y="446"/>
                  <a:pt x="187" y="443"/>
                </a:cubicBezTo>
                <a:cubicBezTo>
                  <a:pt x="189" y="442"/>
                  <a:pt x="185" y="438"/>
                  <a:pt x="188" y="437"/>
                </a:cubicBezTo>
                <a:cubicBezTo>
                  <a:pt x="190" y="428"/>
                  <a:pt x="209" y="428"/>
                  <a:pt x="211" y="419"/>
                </a:cubicBezTo>
                <a:cubicBezTo>
                  <a:pt x="213" y="412"/>
                  <a:pt x="209" y="403"/>
                  <a:pt x="203" y="399"/>
                </a:cubicBezTo>
                <a:cubicBezTo>
                  <a:pt x="180" y="406"/>
                  <a:pt x="149" y="422"/>
                  <a:pt x="130" y="404"/>
                </a:cubicBezTo>
                <a:cubicBezTo>
                  <a:pt x="104" y="381"/>
                  <a:pt x="97" y="327"/>
                  <a:pt x="107" y="283"/>
                </a:cubicBezTo>
                <a:cubicBezTo>
                  <a:pt x="108" y="279"/>
                  <a:pt x="112" y="273"/>
                  <a:pt x="110" y="269"/>
                </a:cubicBezTo>
                <a:cubicBezTo>
                  <a:pt x="88" y="269"/>
                  <a:pt x="63" y="272"/>
                  <a:pt x="52" y="258"/>
                </a:cubicBezTo>
                <a:cubicBezTo>
                  <a:pt x="49" y="241"/>
                  <a:pt x="38" y="230"/>
                  <a:pt x="32" y="215"/>
                </a:cubicBezTo>
                <a:cubicBezTo>
                  <a:pt x="28" y="208"/>
                  <a:pt x="29" y="199"/>
                  <a:pt x="26" y="192"/>
                </a:cubicBezTo>
                <a:cubicBezTo>
                  <a:pt x="20" y="176"/>
                  <a:pt x="6" y="164"/>
                  <a:pt x="0" y="148"/>
                </a:cubicBezTo>
                <a:cubicBezTo>
                  <a:pt x="3" y="144"/>
                  <a:pt x="8" y="142"/>
                  <a:pt x="13" y="140"/>
                </a:cubicBezTo>
                <a:cubicBezTo>
                  <a:pt x="14" y="131"/>
                  <a:pt x="19" y="126"/>
                  <a:pt x="27" y="123"/>
                </a:cubicBezTo>
                <a:cubicBezTo>
                  <a:pt x="21" y="116"/>
                  <a:pt x="14" y="109"/>
                  <a:pt x="14" y="96"/>
                </a:cubicBezTo>
                <a:cubicBezTo>
                  <a:pt x="15" y="96"/>
                  <a:pt x="16" y="97"/>
                  <a:pt x="15" y="99"/>
                </a:cubicBezTo>
                <a:cubicBezTo>
                  <a:pt x="15" y="80"/>
                  <a:pt x="31" y="76"/>
                  <a:pt x="43" y="69"/>
                </a:cubicBezTo>
                <a:cubicBezTo>
                  <a:pt x="48" y="72"/>
                  <a:pt x="53" y="75"/>
                  <a:pt x="60" y="76"/>
                </a:cubicBezTo>
                <a:cubicBezTo>
                  <a:pt x="68" y="84"/>
                  <a:pt x="61" y="102"/>
                  <a:pt x="69" y="110"/>
                </a:cubicBezTo>
                <a:cubicBezTo>
                  <a:pt x="66" y="111"/>
                  <a:pt x="66" y="111"/>
                  <a:pt x="68" y="115"/>
                </a:cubicBezTo>
                <a:cubicBezTo>
                  <a:pt x="66" y="117"/>
                  <a:pt x="64" y="119"/>
                  <a:pt x="60" y="120"/>
                </a:cubicBezTo>
                <a:cubicBezTo>
                  <a:pt x="67" y="137"/>
                  <a:pt x="76" y="156"/>
                  <a:pt x="76" y="176"/>
                </a:cubicBezTo>
                <a:cubicBezTo>
                  <a:pt x="84" y="189"/>
                  <a:pt x="92" y="203"/>
                  <a:pt x="103" y="209"/>
                </a:cubicBezTo>
                <a:cubicBezTo>
                  <a:pt x="106" y="209"/>
                  <a:pt x="105" y="205"/>
                  <a:pt x="107" y="205"/>
                </a:cubicBezTo>
                <a:cubicBezTo>
                  <a:pt x="117" y="206"/>
                  <a:pt x="124" y="201"/>
                  <a:pt x="133" y="198"/>
                </a:cubicBezTo>
                <a:cubicBezTo>
                  <a:pt x="140" y="183"/>
                  <a:pt x="155" y="174"/>
                  <a:pt x="162" y="158"/>
                </a:cubicBezTo>
                <a:cubicBezTo>
                  <a:pt x="151" y="148"/>
                  <a:pt x="129" y="150"/>
                  <a:pt x="111" y="148"/>
                </a:cubicBezTo>
                <a:cubicBezTo>
                  <a:pt x="105" y="144"/>
                  <a:pt x="109" y="138"/>
                  <a:pt x="108" y="132"/>
                </a:cubicBezTo>
                <a:cubicBezTo>
                  <a:pt x="107" y="125"/>
                  <a:pt x="99" y="119"/>
                  <a:pt x="100" y="110"/>
                </a:cubicBezTo>
                <a:cubicBezTo>
                  <a:pt x="98" y="108"/>
                  <a:pt x="93" y="107"/>
                  <a:pt x="92" y="104"/>
                </a:cubicBezTo>
                <a:cubicBezTo>
                  <a:pt x="94" y="93"/>
                  <a:pt x="100" y="87"/>
                  <a:pt x="106" y="80"/>
                </a:cubicBezTo>
                <a:moveTo>
                  <a:pt x="110" y="79"/>
                </a:moveTo>
                <a:cubicBezTo>
                  <a:pt x="110" y="79"/>
                  <a:pt x="110" y="79"/>
                  <a:pt x="110" y="79"/>
                </a:cubicBezTo>
                <a:moveTo>
                  <a:pt x="596" y="348"/>
                </a:moveTo>
                <a:cubicBezTo>
                  <a:pt x="594" y="350"/>
                  <a:pt x="592" y="351"/>
                  <a:pt x="588" y="350"/>
                </a:cubicBezTo>
                <a:cubicBezTo>
                  <a:pt x="584" y="359"/>
                  <a:pt x="580" y="369"/>
                  <a:pt x="570" y="373"/>
                </a:cubicBezTo>
                <a:cubicBezTo>
                  <a:pt x="570" y="376"/>
                  <a:pt x="573" y="377"/>
                  <a:pt x="572" y="381"/>
                </a:cubicBezTo>
                <a:cubicBezTo>
                  <a:pt x="570" y="387"/>
                  <a:pt x="560" y="382"/>
                  <a:pt x="557" y="382"/>
                </a:cubicBezTo>
                <a:cubicBezTo>
                  <a:pt x="555" y="391"/>
                  <a:pt x="573" y="401"/>
                  <a:pt x="577" y="400"/>
                </a:cubicBezTo>
                <a:cubicBezTo>
                  <a:pt x="580" y="399"/>
                  <a:pt x="588" y="383"/>
                  <a:pt x="592" y="378"/>
                </a:cubicBezTo>
                <a:cubicBezTo>
                  <a:pt x="601" y="365"/>
                  <a:pt x="609" y="354"/>
                  <a:pt x="611" y="340"/>
                </a:cubicBezTo>
                <a:cubicBezTo>
                  <a:pt x="603" y="335"/>
                  <a:pt x="591" y="334"/>
                  <a:pt x="596" y="348"/>
                </a:cubicBezTo>
                <a:close/>
                <a:moveTo>
                  <a:pt x="561" y="399"/>
                </a:moveTo>
                <a:cubicBezTo>
                  <a:pt x="565" y="398"/>
                  <a:pt x="569" y="403"/>
                  <a:pt x="572" y="399"/>
                </a:cubicBezTo>
                <a:cubicBezTo>
                  <a:pt x="568" y="398"/>
                  <a:pt x="565" y="396"/>
                  <a:pt x="561" y="395"/>
                </a:cubicBezTo>
                <a:cubicBezTo>
                  <a:pt x="561" y="396"/>
                  <a:pt x="561" y="397"/>
                  <a:pt x="561" y="399"/>
                </a:cubicBezTo>
                <a:close/>
                <a:moveTo>
                  <a:pt x="650" y="949"/>
                </a:moveTo>
                <a:cubicBezTo>
                  <a:pt x="651" y="954"/>
                  <a:pt x="654" y="951"/>
                  <a:pt x="658" y="952"/>
                </a:cubicBezTo>
                <a:cubicBezTo>
                  <a:pt x="657" y="949"/>
                  <a:pt x="653" y="947"/>
                  <a:pt x="650" y="949"/>
                </a:cubicBezTo>
                <a:close/>
              </a:path>
            </a:pathLst>
          </a:custGeom>
          <a:solidFill>
            <a:schemeClr val="tx1">
              <a:lumMod val="95000"/>
              <a:lumOff val="5000"/>
            </a:schemeClr>
          </a:solidFill>
          <a:ln>
            <a:noFill/>
          </a:ln>
        </p:spPr>
        <p:txBody>
          <a:bodyPr vert="horz" wrap="square" lIns="121896" tIns="60948" rIns="121896" bIns="60948" numCol="1" anchor="t" anchorCtr="0" compatLnSpc="1">
            <a:prstTxWarp prst="textNoShape">
              <a:avLst/>
            </a:prstTxWarp>
          </a:bodyPr>
          <a:lstStyle/>
          <a:p>
            <a:endParaRPr lang="en-US" sz="2400"/>
          </a:p>
        </p:txBody>
      </p:sp>
      <p:sp>
        <p:nvSpPr>
          <p:cNvPr id="45064" name="Freeform 13"/>
          <p:cNvSpPr>
            <a:spLocks/>
          </p:cNvSpPr>
          <p:nvPr/>
        </p:nvSpPr>
        <p:spPr bwMode="auto">
          <a:xfrm>
            <a:off x="12215533" y="9880601"/>
            <a:ext cx="313267" cy="186267"/>
          </a:xfrm>
          <a:custGeom>
            <a:avLst/>
            <a:gdLst>
              <a:gd name="T0" fmla="*/ 14 w 74"/>
              <a:gd name="T1" fmla="*/ 44 h 44"/>
              <a:gd name="T2" fmla="*/ 74 w 74"/>
              <a:gd name="T3" fmla="*/ 0 h 44"/>
              <a:gd name="T4" fmla="*/ 14 w 74"/>
              <a:gd name="T5" fmla="*/ 44 h 44"/>
            </a:gdLst>
            <a:ahLst/>
            <a:cxnLst>
              <a:cxn ang="0">
                <a:pos x="T0" y="T1"/>
              </a:cxn>
              <a:cxn ang="0">
                <a:pos x="T2" y="T3"/>
              </a:cxn>
              <a:cxn ang="0">
                <a:pos x="T4" y="T5"/>
              </a:cxn>
            </a:cxnLst>
            <a:rect l="0" t="0" r="r" b="b"/>
            <a:pathLst>
              <a:path w="74" h="44">
                <a:moveTo>
                  <a:pt x="14" y="44"/>
                </a:moveTo>
                <a:cubicBezTo>
                  <a:pt x="0" y="26"/>
                  <a:pt x="55" y="11"/>
                  <a:pt x="74" y="0"/>
                </a:cubicBezTo>
                <a:cubicBezTo>
                  <a:pt x="57" y="17"/>
                  <a:pt x="27" y="22"/>
                  <a:pt x="14"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896" tIns="60948" rIns="121896" bIns="60948" numCol="1" anchor="t" anchorCtr="0" compatLnSpc="1">
            <a:prstTxWarp prst="textNoShape">
              <a:avLst/>
            </a:prstTxWarp>
          </a:bodyPr>
          <a:lstStyle/>
          <a:p>
            <a:endParaRPr lang="en-US" sz="2400"/>
          </a:p>
        </p:txBody>
      </p:sp>
      <p:sp>
        <p:nvSpPr>
          <p:cNvPr id="2" name="Title 1"/>
          <p:cNvSpPr>
            <a:spLocks noGrp="1"/>
          </p:cNvSpPr>
          <p:nvPr>
            <p:ph type="title"/>
          </p:nvPr>
        </p:nvSpPr>
        <p:spPr/>
        <p:txBody>
          <a:bodyPr/>
          <a:lstStyle/>
          <a:p>
            <a:pPr algn="l"/>
            <a:r>
              <a:rPr lang="en-US" dirty="0"/>
              <a:t>Stage Diagram</a:t>
            </a:r>
          </a:p>
        </p:txBody>
      </p:sp>
      <p:sp>
        <p:nvSpPr>
          <p:cNvPr id="3" name="Text Placeholder 2"/>
          <p:cNvSpPr>
            <a:spLocks noGrp="1"/>
          </p:cNvSpPr>
          <p:nvPr>
            <p:ph type="body" sz="quarter" idx="25"/>
          </p:nvPr>
        </p:nvSpPr>
        <p:spPr>
          <a:prstGeom prst="rect">
            <a:avLst/>
          </a:prstGeom>
        </p:spPr>
        <p:txBody>
          <a:bodyPr/>
          <a:lstStyle/>
          <a:p>
            <a:pPr lvl="0"/>
            <a:r>
              <a:rPr lang="en-US" dirty="0"/>
              <a:t>This slide is perfect for long text descriptions</a:t>
            </a:r>
          </a:p>
        </p:txBody>
      </p:sp>
      <p:sp>
        <p:nvSpPr>
          <p:cNvPr id="150" name="Text Placeholder 32"/>
          <p:cNvSpPr txBox="1">
            <a:spLocks/>
          </p:cNvSpPr>
          <p:nvPr/>
        </p:nvSpPr>
        <p:spPr>
          <a:xfrm>
            <a:off x="469998" y="2402194"/>
            <a:ext cx="5532402"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prstClr val="white">
                    <a:lumMod val="75000"/>
                  </a:prstClr>
                </a:solidFill>
                <a:latin typeface="Arial" panose="020B0604020202020204" pitchFamily="34" charset="0"/>
              </a:rPr>
              <a:t>popularised</a:t>
            </a:r>
            <a:r>
              <a:rPr lang="en-US" sz="1100" dirty="0">
                <a:solidFill>
                  <a:prstClr val="white">
                    <a:lumMod val="75000"/>
                  </a:prstClr>
                </a:solidFill>
                <a:latin typeface="Arial" panose="020B0604020202020204" pitchFamily="34" charset="0"/>
              </a:rPr>
              <a:t> in the 1960s with the release of </a:t>
            </a:r>
            <a:r>
              <a:rPr lang="en-US" sz="1100" dirty="0" err="1">
                <a:solidFill>
                  <a:prstClr val="white">
                    <a:lumMod val="75000"/>
                  </a:prstClr>
                </a:solidFill>
                <a:latin typeface="Arial" panose="020B0604020202020204" pitchFamily="34" charset="0"/>
              </a:rPr>
              <a:t>Letraset</a:t>
            </a:r>
            <a:r>
              <a:rPr lang="en-US" sz="1100" dirty="0">
                <a:solidFill>
                  <a:prstClr val="white">
                    <a:lumMod val="75000"/>
                  </a:prstClr>
                </a:solidFill>
                <a:latin typeface="Arial" panose="020B0604020202020204" pitchFamily="34" charset="0"/>
              </a:rPr>
              <a:t> sheets containing Lorem Ipsum passages, and more recently with desktop publishing software like Aldus PageMaker including versions of Lorem Ipsum.</a:t>
            </a:r>
          </a:p>
        </p:txBody>
      </p:sp>
      <p:sp>
        <p:nvSpPr>
          <p:cNvPr id="151" name="Text Placeholder 33"/>
          <p:cNvSpPr txBox="1">
            <a:spLocks/>
          </p:cNvSpPr>
          <p:nvPr/>
        </p:nvSpPr>
        <p:spPr>
          <a:xfrm>
            <a:off x="469997" y="2038884"/>
            <a:ext cx="5581605" cy="2963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800" dirty="0">
                <a:solidFill>
                  <a:schemeClr val="tx1">
                    <a:lumMod val="65000"/>
                    <a:lumOff val="35000"/>
                  </a:schemeClr>
                </a:solidFill>
                <a:latin typeface="Roboto Condensed" panose="02000000000000000000" pitchFamily="2" charset="0"/>
                <a:ea typeface="Segoe UI" panose="020B0502040204020203" pitchFamily="34" charset="0"/>
                <a:cs typeface="Segoe UI Semilight" panose="020B0402040204020203" pitchFamily="34" charset="0"/>
              </a:rPr>
              <a:t>User Data Analysis</a:t>
            </a:r>
          </a:p>
        </p:txBody>
      </p:sp>
      <p:sp>
        <p:nvSpPr>
          <p:cNvPr id="146" name="Text Placeholder 33"/>
          <p:cNvSpPr txBox="1">
            <a:spLocks/>
          </p:cNvSpPr>
          <p:nvPr/>
        </p:nvSpPr>
        <p:spPr>
          <a:xfrm>
            <a:off x="4055259" y="6128950"/>
            <a:ext cx="1683388" cy="578426"/>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8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2012</a:t>
            </a:r>
          </a:p>
          <a:p>
            <a:pPr marL="0" indent="0" algn="ctr" defTabSz="609443">
              <a:spcBef>
                <a:spcPct val="20000"/>
              </a:spcBef>
              <a:buNone/>
            </a:pPr>
            <a:r>
              <a:rPr lang="en-AU" sz="2000" b="1"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$176569</a:t>
            </a:r>
          </a:p>
        </p:txBody>
      </p:sp>
      <p:sp>
        <p:nvSpPr>
          <p:cNvPr id="147" name="Text Placeholder 33"/>
          <p:cNvSpPr txBox="1">
            <a:spLocks/>
          </p:cNvSpPr>
          <p:nvPr/>
        </p:nvSpPr>
        <p:spPr>
          <a:xfrm>
            <a:off x="6067692" y="5930684"/>
            <a:ext cx="1683388" cy="578426"/>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8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2013</a:t>
            </a:r>
          </a:p>
          <a:p>
            <a:pPr marL="0" indent="0" algn="ctr" defTabSz="609443">
              <a:spcBef>
                <a:spcPct val="20000"/>
              </a:spcBef>
              <a:buNone/>
            </a:pPr>
            <a:r>
              <a:rPr lang="en-AU" sz="2000" b="1"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$216569</a:t>
            </a:r>
          </a:p>
        </p:txBody>
      </p:sp>
      <p:sp>
        <p:nvSpPr>
          <p:cNvPr id="148" name="Text Placeholder 33"/>
          <p:cNvSpPr txBox="1">
            <a:spLocks/>
          </p:cNvSpPr>
          <p:nvPr/>
        </p:nvSpPr>
        <p:spPr>
          <a:xfrm>
            <a:off x="10383688" y="5183036"/>
            <a:ext cx="1683388" cy="578426"/>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8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2014</a:t>
            </a:r>
          </a:p>
          <a:p>
            <a:pPr marL="0" indent="0" algn="ctr" defTabSz="609443">
              <a:spcBef>
                <a:spcPct val="20000"/>
              </a:spcBef>
              <a:buNone/>
            </a:pPr>
            <a:r>
              <a:rPr lang="en-AU" sz="2000" b="1"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$216569</a:t>
            </a:r>
          </a:p>
        </p:txBody>
      </p:sp>
      <p:sp>
        <p:nvSpPr>
          <p:cNvPr id="152" name="Text Placeholder 33"/>
          <p:cNvSpPr txBox="1">
            <a:spLocks/>
          </p:cNvSpPr>
          <p:nvPr/>
        </p:nvSpPr>
        <p:spPr>
          <a:xfrm>
            <a:off x="8201828" y="5619601"/>
            <a:ext cx="1683388" cy="578426"/>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8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2014</a:t>
            </a:r>
          </a:p>
          <a:p>
            <a:pPr marL="0" indent="0" algn="ctr" defTabSz="609443">
              <a:spcBef>
                <a:spcPct val="20000"/>
              </a:spcBef>
              <a:buNone/>
            </a:pPr>
            <a:r>
              <a:rPr lang="en-AU" sz="2000" b="1"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$216569</a:t>
            </a:r>
          </a:p>
        </p:txBody>
      </p:sp>
      <p:sp>
        <p:nvSpPr>
          <p:cNvPr id="153" name="TextBox 152"/>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22924245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wipe(left)">
                                      <p:cBhvr>
                                        <p:cTn id="7" dur="500"/>
                                        <p:tgtEl>
                                          <p:spTgt spid="15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46"/>
                                        </p:tgtEl>
                                        <p:attrNameLst>
                                          <p:attrName>style.visibility</p:attrName>
                                        </p:attrNameLst>
                                      </p:cBhvr>
                                      <p:to>
                                        <p:strVal val="visible"/>
                                      </p:to>
                                    </p:set>
                                    <p:animEffect transition="in" filter="fade">
                                      <p:cBhvr>
                                        <p:cTn id="23" dur="500"/>
                                        <p:tgtEl>
                                          <p:spTgt spid="146"/>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down)">
                                      <p:cBhvr>
                                        <p:cTn id="27" dur="500"/>
                                        <p:tgtEl>
                                          <p:spTgt spid="5"/>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147"/>
                                        </p:tgtEl>
                                        <p:attrNameLst>
                                          <p:attrName>style.visibility</p:attrName>
                                        </p:attrNameLst>
                                      </p:cBhvr>
                                      <p:to>
                                        <p:strVal val="visible"/>
                                      </p:to>
                                    </p:set>
                                    <p:animEffect transition="in" filter="fade">
                                      <p:cBhvr>
                                        <p:cTn id="31" dur="500"/>
                                        <p:tgtEl>
                                          <p:spTgt spid="1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52"/>
                                        </p:tgtEl>
                                        <p:attrNameLst>
                                          <p:attrName>style.visibility</p:attrName>
                                        </p:attrNameLst>
                                      </p:cBhvr>
                                      <p:to>
                                        <p:strVal val="visible"/>
                                      </p:to>
                                    </p:set>
                                    <p:animEffect transition="in" filter="fade">
                                      <p:cBhvr>
                                        <p:cTn id="39" dur="500"/>
                                        <p:tgtEl>
                                          <p:spTgt spid="15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wipe(down)">
                                      <p:cBhvr>
                                        <p:cTn id="43" dur="500"/>
                                        <p:tgtEl>
                                          <p:spTgt spid="7"/>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148"/>
                                        </p:tgtEl>
                                        <p:attrNameLst>
                                          <p:attrName>style.visibility</p:attrName>
                                        </p:attrNameLst>
                                      </p:cBhvr>
                                      <p:to>
                                        <p:strVal val="visible"/>
                                      </p:to>
                                    </p:set>
                                    <p:animEffect transition="in" filter="fade">
                                      <p:cBhvr>
                                        <p:cTn id="47" dur="500"/>
                                        <p:tgtEl>
                                          <p:spTgt spid="148"/>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45063"/>
                                        </p:tgtEl>
                                        <p:attrNameLst>
                                          <p:attrName>style.visibility</p:attrName>
                                        </p:attrNameLst>
                                      </p:cBhvr>
                                      <p:to>
                                        <p:strVal val="visible"/>
                                      </p:to>
                                    </p:set>
                                    <p:animEffect transition="in" filter="wipe(down)">
                                      <p:cBhvr>
                                        <p:cTn id="51" dur="500"/>
                                        <p:tgtEl>
                                          <p:spTgt spid="45063"/>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151"/>
                                        </p:tgtEl>
                                        <p:attrNameLst>
                                          <p:attrName>style.visibility</p:attrName>
                                        </p:attrNameLst>
                                      </p:cBhvr>
                                      <p:to>
                                        <p:strVal val="visible"/>
                                      </p:to>
                                    </p:set>
                                    <p:animEffect transition="in" filter="wipe(left)">
                                      <p:cBhvr>
                                        <p:cTn id="55" dur="500"/>
                                        <p:tgtEl>
                                          <p:spTgt spid="151"/>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150"/>
                                        </p:tgtEl>
                                        <p:attrNameLst>
                                          <p:attrName>style.visibility</p:attrName>
                                        </p:attrNameLst>
                                      </p:cBhvr>
                                      <p:to>
                                        <p:strVal val="visible"/>
                                      </p:to>
                                    </p:set>
                                    <p:animEffect transition="in" filter="wipe(left)">
                                      <p:cBhvr>
                                        <p:cTn id="59" dur="500"/>
                                        <p:tgtEl>
                                          <p:spTgt spid="150"/>
                                        </p:tgtEl>
                                      </p:cBhvr>
                                    </p:animEffect>
                                  </p:childTnLst>
                                </p:cTn>
                              </p:par>
                            </p:childTnLst>
                          </p:cTn>
                        </p:par>
                        <p:par>
                          <p:cTn id="60" fill="hold">
                            <p:stCondLst>
                              <p:cond delay="7000"/>
                            </p:stCondLst>
                            <p:childTnLst>
                              <p:par>
                                <p:cTn id="61" presetID="16" presetClass="entr" presetSubtype="21" fill="hold"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barn(inVertical)">
                                      <p:cBhvr>
                                        <p:cTn id="63" dur="500"/>
                                        <p:tgtEl>
                                          <p:spTgt spid="81"/>
                                        </p:tgtEl>
                                      </p:cBhvr>
                                    </p:animEffect>
                                  </p:childTnLst>
                                </p:cTn>
                              </p:par>
                            </p:childTnLst>
                          </p:cTn>
                        </p:par>
                        <p:par>
                          <p:cTn id="64" fill="hold">
                            <p:stCondLst>
                              <p:cond delay="7500"/>
                            </p:stCondLst>
                            <p:childTnLst>
                              <p:par>
                                <p:cTn id="65" presetID="22" presetClass="entr" presetSubtype="8" fill="hold" nodeType="afterEffect">
                                  <p:stCondLst>
                                    <p:cond delay="0"/>
                                  </p:stCondLst>
                                  <p:childTnLst>
                                    <p:set>
                                      <p:cBhvr>
                                        <p:cTn id="66" dur="1" fill="hold">
                                          <p:stCondLst>
                                            <p:cond delay="0"/>
                                          </p:stCondLst>
                                        </p:cTn>
                                        <p:tgtEl>
                                          <p:spTgt spid="84"/>
                                        </p:tgtEl>
                                        <p:attrNameLst>
                                          <p:attrName>style.visibility</p:attrName>
                                        </p:attrNameLst>
                                      </p:cBhvr>
                                      <p:to>
                                        <p:strVal val="visible"/>
                                      </p:to>
                                    </p:set>
                                    <p:animEffect transition="in" filter="wipe(left)">
                                      <p:cBhvr>
                                        <p:cTn id="67" dur="500"/>
                                        <p:tgtEl>
                                          <p:spTgt spid="84"/>
                                        </p:tgtEl>
                                      </p:cBhvr>
                                    </p:animEffect>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115"/>
                                        </p:tgtEl>
                                        <p:attrNameLst>
                                          <p:attrName>style.visibility</p:attrName>
                                        </p:attrNameLst>
                                      </p:cBhvr>
                                      <p:to>
                                        <p:strVal val="visible"/>
                                      </p:to>
                                    </p:set>
                                    <p:animEffect transition="in" filter="wipe(left)">
                                      <p:cBhvr>
                                        <p:cTn id="71"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45063" grpId="0" animBg="1"/>
      <p:bldP spid="2" grpId="0"/>
      <p:bldP spid="3" grpId="0" build="p"/>
      <p:bldP spid="150" grpId="0"/>
      <p:bldP spid="151" grpId="0"/>
      <p:bldP spid="146" grpId="0"/>
      <p:bldP spid="147" grpId="0"/>
      <p:bldP spid="148" grpId="0"/>
      <p:bldP spid="152" grpId="0"/>
      <p:bldP spid="153" grpId="0"/>
    </p:bld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1"/>
          <p:cNvGrpSpPr/>
          <p:nvPr/>
        </p:nvGrpSpPr>
        <p:grpSpPr>
          <a:xfrm>
            <a:off x="5783508" y="1233735"/>
            <a:ext cx="5405509" cy="5124224"/>
            <a:chOff x="1504239" y="428111"/>
            <a:chExt cx="6590264" cy="6247328"/>
          </a:xfrm>
        </p:grpSpPr>
        <p:sp>
          <p:nvSpPr>
            <p:cNvPr id="3" name="Rectangle 2"/>
            <p:cNvSpPr/>
            <p:nvPr/>
          </p:nvSpPr>
          <p:spPr bwMode="auto">
            <a:xfrm>
              <a:off x="4803775" y="3855094"/>
              <a:ext cx="1328737" cy="1328737"/>
            </a:xfrm>
            <a:prstGeom prst="rect">
              <a:avLst/>
            </a:prstGeom>
            <a:solidFill>
              <a:schemeClr val="accent5"/>
            </a:solidFill>
            <a:ln>
              <a:noFill/>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vert="horz" wrap="none" lIns="60960" tIns="60960" rIns="60960" bIns="60960" numCol="1" rtlCol="0" anchor="ctr" anchorCtr="0" compatLnSpc="1">
              <a:prstTxWarp prst="textNoShape">
                <a:avLst/>
              </a:prstTxWarp>
            </a:bodyPr>
            <a:lstStyle/>
            <a:p>
              <a:pPr marL="313187" indent="-313187" fontAlgn="base">
                <a:spcBef>
                  <a:spcPct val="100000"/>
                </a:spcBef>
                <a:spcAft>
                  <a:spcPct val="0"/>
                </a:spcAft>
                <a:buFont typeface="Webdings" pitchFamily="18" charset="2"/>
                <a:buChar char="4"/>
              </a:pPr>
              <a:endParaRPr lang="en-US" sz="2133" dirty="0" err="1">
                <a:solidFill>
                  <a:schemeClr val="tx1"/>
                </a:solidFill>
              </a:endParaRPr>
            </a:p>
          </p:txBody>
        </p:sp>
        <p:sp>
          <p:nvSpPr>
            <p:cNvPr id="4" name="Rectangle 3"/>
            <p:cNvSpPr/>
            <p:nvPr/>
          </p:nvSpPr>
          <p:spPr bwMode="auto">
            <a:xfrm>
              <a:off x="3475039" y="3855094"/>
              <a:ext cx="1328737" cy="1328737"/>
            </a:xfrm>
            <a:prstGeom prst="rect">
              <a:avLst/>
            </a:prstGeom>
            <a:solidFill>
              <a:schemeClr val="accent4"/>
            </a:solidFill>
            <a:ln>
              <a:noFill/>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vert="horz" wrap="none" lIns="60960" tIns="60960" rIns="60960" bIns="60960" numCol="1" rtlCol="0" anchor="ctr" anchorCtr="0" compatLnSpc="1">
              <a:prstTxWarp prst="textNoShape">
                <a:avLst/>
              </a:prstTxWarp>
            </a:bodyPr>
            <a:lstStyle/>
            <a:p>
              <a:pPr marL="313187" indent="-313187" fontAlgn="base">
                <a:spcBef>
                  <a:spcPct val="100000"/>
                </a:spcBef>
                <a:spcAft>
                  <a:spcPct val="0"/>
                </a:spcAft>
                <a:buFont typeface="Webdings" pitchFamily="18" charset="2"/>
                <a:buChar char="4"/>
              </a:pPr>
              <a:endParaRPr lang="en-US" sz="2133" dirty="0" err="1">
                <a:solidFill>
                  <a:schemeClr val="tx1"/>
                </a:solidFill>
              </a:endParaRPr>
            </a:p>
          </p:txBody>
        </p:sp>
        <p:sp>
          <p:nvSpPr>
            <p:cNvPr id="5" name="Rectangle 4"/>
            <p:cNvSpPr/>
            <p:nvPr/>
          </p:nvSpPr>
          <p:spPr bwMode="auto">
            <a:xfrm>
              <a:off x="4803776" y="2526357"/>
              <a:ext cx="1328737" cy="1328737"/>
            </a:xfrm>
            <a:prstGeom prst="rect">
              <a:avLst/>
            </a:prstGeom>
            <a:solidFill>
              <a:schemeClr val="accent2">
                <a:lumMod val="50000"/>
              </a:schemeClr>
            </a:solidFill>
            <a:ln>
              <a:noFill/>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vert="horz" wrap="none" lIns="60960" tIns="60960" rIns="60960" bIns="60960" numCol="1" rtlCol="0" anchor="ctr" anchorCtr="0" compatLnSpc="1">
              <a:prstTxWarp prst="textNoShape">
                <a:avLst/>
              </a:prstTxWarp>
            </a:bodyPr>
            <a:lstStyle/>
            <a:p>
              <a:pPr marL="313187" indent="-313187" fontAlgn="base">
                <a:spcBef>
                  <a:spcPct val="100000"/>
                </a:spcBef>
                <a:spcAft>
                  <a:spcPct val="0"/>
                </a:spcAft>
                <a:buFont typeface="Webdings" pitchFamily="18" charset="2"/>
                <a:buChar char="4"/>
              </a:pPr>
              <a:endParaRPr lang="en-US" sz="2133" dirty="0" err="1">
                <a:solidFill>
                  <a:schemeClr val="tx1"/>
                </a:solidFill>
              </a:endParaRPr>
            </a:p>
          </p:txBody>
        </p:sp>
        <p:sp>
          <p:nvSpPr>
            <p:cNvPr id="6" name="Rectangle 5"/>
            <p:cNvSpPr/>
            <p:nvPr/>
          </p:nvSpPr>
          <p:spPr bwMode="auto">
            <a:xfrm>
              <a:off x="3475039" y="2523991"/>
              <a:ext cx="1328737" cy="1328737"/>
            </a:xfrm>
            <a:prstGeom prst="rect">
              <a:avLst/>
            </a:prstGeom>
            <a:solidFill>
              <a:schemeClr val="accent1">
                <a:lumMod val="50000"/>
              </a:schemeClr>
            </a:solidFill>
            <a:ln>
              <a:noFill/>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vert="horz" wrap="none" lIns="60960" tIns="60960" rIns="60960" bIns="60960" numCol="1" rtlCol="0" anchor="ctr" anchorCtr="0" compatLnSpc="1">
              <a:prstTxWarp prst="textNoShape">
                <a:avLst/>
              </a:prstTxWarp>
            </a:bodyPr>
            <a:lstStyle/>
            <a:p>
              <a:pPr marL="313187" indent="-313187" fontAlgn="base">
                <a:spcBef>
                  <a:spcPct val="100000"/>
                </a:spcBef>
                <a:spcAft>
                  <a:spcPct val="0"/>
                </a:spcAft>
                <a:buFont typeface="Webdings" pitchFamily="18" charset="2"/>
                <a:buChar char="4"/>
              </a:pPr>
              <a:endParaRPr lang="en-US" sz="2133" dirty="0" err="1">
                <a:solidFill>
                  <a:schemeClr val="tx1"/>
                </a:solidFill>
              </a:endParaRPr>
            </a:p>
          </p:txBody>
        </p:sp>
        <p:sp>
          <p:nvSpPr>
            <p:cNvPr id="7" name="Freeform 5"/>
            <p:cNvSpPr>
              <a:spLocks/>
            </p:cNvSpPr>
            <p:nvPr/>
          </p:nvSpPr>
          <p:spPr bwMode="auto">
            <a:xfrm>
              <a:off x="5292972" y="2424589"/>
              <a:ext cx="2403475" cy="768350"/>
            </a:xfrm>
            <a:custGeom>
              <a:avLst/>
              <a:gdLst>
                <a:gd name="T0" fmla="*/ 1514 w 1514"/>
                <a:gd name="T1" fmla="*/ 27 h 484"/>
                <a:gd name="T2" fmla="*/ 214 w 1514"/>
                <a:gd name="T3" fmla="*/ 484 h 484"/>
                <a:gd name="T4" fmla="*/ 0 w 1514"/>
                <a:gd name="T5" fmla="*/ 482 h 484"/>
                <a:gd name="T6" fmla="*/ 597 w 1514"/>
                <a:gd name="T7" fmla="*/ 0 h 484"/>
                <a:gd name="T8" fmla="*/ 1514 w 1514"/>
                <a:gd name="T9" fmla="*/ 27 h 484"/>
              </a:gdLst>
              <a:ahLst/>
              <a:cxnLst>
                <a:cxn ang="0">
                  <a:pos x="T0" y="T1"/>
                </a:cxn>
                <a:cxn ang="0">
                  <a:pos x="T2" y="T3"/>
                </a:cxn>
                <a:cxn ang="0">
                  <a:pos x="T4" y="T5"/>
                </a:cxn>
                <a:cxn ang="0">
                  <a:pos x="T6" y="T7"/>
                </a:cxn>
                <a:cxn ang="0">
                  <a:pos x="T8" y="T9"/>
                </a:cxn>
              </a:cxnLst>
              <a:rect l="0" t="0" r="r" b="b"/>
              <a:pathLst>
                <a:path w="1514" h="484">
                  <a:moveTo>
                    <a:pt x="1514" y="27"/>
                  </a:moveTo>
                  <a:lnTo>
                    <a:pt x="214" y="484"/>
                  </a:lnTo>
                  <a:lnTo>
                    <a:pt x="0" y="482"/>
                  </a:lnTo>
                  <a:lnTo>
                    <a:pt x="597" y="0"/>
                  </a:lnTo>
                  <a:lnTo>
                    <a:pt x="1514" y="27"/>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8" name="Freeform 6"/>
            <p:cNvSpPr>
              <a:spLocks/>
            </p:cNvSpPr>
            <p:nvPr/>
          </p:nvSpPr>
          <p:spPr bwMode="auto">
            <a:xfrm>
              <a:off x="5298186" y="1041251"/>
              <a:ext cx="947738" cy="2149475"/>
            </a:xfrm>
            <a:custGeom>
              <a:avLst/>
              <a:gdLst>
                <a:gd name="T0" fmla="*/ 597 w 597"/>
                <a:gd name="T1" fmla="*/ 872 h 1354"/>
                <a:gd name="T2" fmla="*/ 0 w 597"/>
                <a:gd name="T3" fmla="*/ 1354 h 1354"/>
                <a:gd name="T4" fmla="*/ 2 w 597"/>
                <a:gd name="T5" fmla="*/ 1153 h 1354"/>
                <a:gd name="T6" fmla="*/ 586 w 597"/>
                <a:gd name="T7" fmla="*/ 0 h 1354"/>
                <a:gd name="T8" fmla="*/ 597 w 597"/>
                <a:gd name="T9" fmla="*/ 872 h 1354"/>
              </a:gdLst>
              <a:ahLst/>
              <a:cxnLst>
                <a:cxn ang="0">
                  <a:pos x="T0" y="T1"/>
                </a:cxn>
                <a:cxn ang="0">
                  <a:pos x="T2" y="T3"/>
                </a:cxn>
                <a:cxn ang="0">
                  <a:pos x="T4" y="T5"/>
                </a:cxn>
                <a:cxn ang="0">
                  <a:pos x="T6" y="T7"/>
                </a:cxn>
                <a:cxn ang="0">
                  <a:pos x="T8" y="T9"/>
                </a:cxn>
              </a:cxnLst>
              <a:rect l="0" t="0" r="r" b="b"/>
              <a:pathLst>
                <a:path w="597" h="1354">
                  <a:moveTo>
                    <a:pt x="597" y="872"/>
                  </a:moveTo>
                  <a:lnTo>
                    <a:pt x="0" y="1354"/>
                  </a:lnTo>
                  <a:lnTo>
                    <a:pt x="2" y="1153"/>
                  </a:lnTo>
                  <a:lnTo>
                    <a:pt x="586" y="0"/>
                  </a:lnTo>
                  <a:lnTo>
                    <a:pt x="597" y="8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9" name="Freeform 7"/>
            <p:cNvSpPr>
              <a:spLocks/>
            </p:cNvSpPr>
            <p:nvPr/>
          </p:nvSpPr>
          <p:spPr bwMode="auto">
            <a:xfrm>
              <a:off x="6221413" y="1044576"/>
              <a:ext cx="1474788" cy="1425575"/>
            </a:xfrm>
            <a:custGeom>
              <a:avLst/>
              <a:gdLst>
                <a:gd name="T0" fmla="*/ 889 w 929"/>
                <a:gd name="T1" fmla="*/ 61 h 898"/>
                <a:gd name="T2" fmla="*/ 929 w 929"/>
                <a:gd name="T3" fmla="*/ 898 h 898"/>
                <a:gd name="T4" fmla="*/ 12 w 929"/>
                <a:gd name="T5" fmla="*/ 872 h 898"/>
                <a:gd name="T6" fmla="*/ 0 w 929"/>
                <a:gd name="T7" fmla="*/ 0 h 898"/>
                <a:gd name="T8" fmla="*/ 889 w 929"/>
                <a:gd name="T9" fmla="*/ 61 h 898"/>
              </a:gdLst>
              <a:ahLst/>
              <a:cxnLst>
                <a:cxn ang="0">
                  <a:pos x="T0" y="T1"/>
                </a:cxn>
                <a:cxn ang="0">
                  <a:pos x="T2" y="T3"/>
                </a:cxn>
                <a:cxn ang="0">
                  <a:pos x="T4" y="T5"/>
                </a:cxn>
                <a:cxn ang="0">
                  <a:pos x="T6" y="T7"/>
                </a:cxn>
                <a:cxn ang="0">
                  <a:pos x="T8" y="T9"/>
                </a:cxn>
              </a:cxnLst>
              <a:rect l="0" t="0" r="r" b="b"/>
              <a:pathLst>
                <a:path w="929" h="898">
                  <a:moveTo>
                    <a:pt x="889" y="61"/>
                  </a:moveTo>
                  <a:lnTo>
                    <a:pt x="929" y="898"/>
                  </a:lnTo>
                  <a:lnTo>
                    <a:pt x="12" y="872"/>
                  </a:lnTo>
                  <a:lnTo>
                    <a:pt x="0" y="0"/>
                  </a:lnTo>
                  <a:lnTo>
                    <a:pt x="889" y="61"/>
                  </a:lnTo>
                  <a:close/>
                </a:path>
              </a:pathLst>
            </a:custGeom>
            <a:solidFill>
              <a:schemeClr val="accent2">
                <a:lumMod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 name="Freeform 8"/>
            <p:cNvSpPr>
              <a:spLocks/>
            </p:cNvSpPr>
            <p:nvPr/>
          </p:nvSpPr>
          <p:spPr bwMode="auto">
            <a:xfrm>
              <a:off x="5271225" y="4067176"/>
              <a:ext cx="538163" cy="2608263"/>
            </a:xfrm>
            <a:custGeom>
              <a:avLst/>
              <a:gdLst>
                <a:gd name="T0" fmla="*/ 330 w 339"/>
                <a:gd name="T1" fmla="*/ 1643 h 1643"/>
                <a:gd name="T2" fmla="*/ 2 w 339"/>
                <a:gd name="T3" fmla="*/ 201 h 1643"/>
                <a:gd name="T4" fmla="*/ 0 w 339"/>
                <a:gd name="T5" fmla="*/ 0 h 1643"/>
                <a:gd name="T6" fmla="*/ 339 w 339"/>
                <a:gd name="T7" fmla="*/ 263 h 1643"/>
                <a:gd name="T8" fmla="*/ 330 w 339"/>
                <a:gd name="T9" fmla="*/ 1643 h 1643"/>
              </a:gdLst>
              <a:ahLst/>
              <a:cxnLst>
                <a:cxn ang="0">
                  <a:pos x="T0" y="T1"/>
                </a:cxn>
                <a:cxn ang="0">
                  <a:pos x="T2" y="T3"/>
                </a:cxn>
                <a:cxn ang="0">
                  <a:pos x="T4" y="T5"/>
                </a:cxn>
                <a:cxn ang="0">
                  <a:pos x="T6" y="T7"/>
                </a:cxn>
                <a:cxn ang="0">
                  <a:pos x="T8" y="T9"/>
                </a:cxn>
              </a:cxnLst>
              <a:rect l="0" t="0" r="r" b="b"/>
              <a:pathLst>
                <a:path w="339" h="1643">
                  <a:moveTo>
                    <a:pt x="330" y="1643"/>
                  </a:moveTo>
                  <a:lnTo>
                    <a:pt x="2" y="201"/>
                  </a:lnTo>
                  <a:lnTo>
                    <a:pt x="0" y="0"/>
                  </a:lnTo>
                  <a:lnTo>
                    <a:pt x="339" y="263"/>
                  </a:lnTo>
                  <a:lnTo>
                    <a:pt x="330" y="1643"/>
                  </a:lnTo>
                  <a:close/>
                </a:path>
              </a:pathLst>
            </a:custGeom>
            <a:solidFill>
              <a:schemeClr val="accent5">
                <a:lumMod val="75000"/>
              </a:schemeClr>
            </a:solidFill>
            <a:ln>
              <a:noFill/>
            </a:ln>
          </p:spPr>
          <p:txBody>
            <a:bodyPr vert="horz" wrap="square" lIns="121920" tIns="60960" rIns="121920" bIns="60960" numCol="1" anchor="t" anchorCtr="0" compatLnSpc="1">
              <a:prstTxWarp prst="textNoShape">
                <a:avLst/>
              </a:prstTxWarp>
            </a:bodyPr>
            <a:lstStyle/>
            <a:p>
              <a:endParaRPr lang="en-US" sz="2400"/>
            </a:p>
          </p:txBody>
        </p:sp>
        <p:sp>
          <p:nvSpPr>
            <p:cNvPr id="11" name="Freeform 9"/>
            <p:cNvSpPr>
              <a:spLocks/>
            </p:cNvSpPr>
            <p:nvPr/>
          </p:nvSpPr>
          <p:spPr bwMode="auto">
            <a:xfrm>
              <a:off x="5265738" y="4062451"/>
              <a:ext cx="2824163" cy="420688"/>
            </a:xfrm>
            <a:custGeom>
              <a:avLst/>
              <a:gdLst>
                <a:gd name="T0" fmla="*/ 339 w 1779"/>
                <a:gd name="T1" fmla="*/ 265 h 265"/>
                <a:gd name="T2" fmla="*/ 0 w 1779"/>
                <a:gd name="T3" fmla="*/ 2 h 265"/>
                <a:gd name="T4" fmla="*/ 215 w 1779"/>
                <a:gd name="T5" fmla="*/ 0 h 265"/>
                <a:gd name="T6" fmla="*/ 1779 w 1779"/>
                <a:gd name="T7" fmla="*/ 233 h 265"/>
                <a:gd name="T8" fmla="*/ 339 w 1779"/>
                <a:gd name="T9" fmla="*/ 265 h 265"/>
              </a:gdLst>
              <a:ahLst/>
              <a:cxnLst>
                <a:cxn ang="0">
                  <a:pos x="T0" y="T1"/>
                </a:cxn>
                <a:cxn ang="0">
                  <a:pos x="T2" y="T3"/>
                </a:cxn>
                <a:cxn ang="0">
                  <a:pos x="T4" y="T5"/>
                </a:cxn>
                <a:cxn ang="0">
                  <a:pos x="T6" y="T7"/>
                </a:cxn>
                <a:cxn ang="0">
                  <a:pos x="T8" y="T9"/>
                </a:cxn>
              </a:cxnLst>
              <a:rect l="0" t="0" r="r" b="b"/>
              <a:pathLst>
                <a:path w="1779" h="265">
                  <a:moveTo>
                    <a:pt x="339" y="265"/>
                  </a:moveTo>
                  <a:lnTo>
                    <a:pt x="0" y="2"/>
                  </a:lnTo>
                  <a:lnTo>
                    <a:pt x="215" y="0"/>
                  </a:lnTo>
                  <a:lnTo>
                    <a:pt x="1779" y="233"/>
                  </a:lnTo>
                  <a:lnTo>
                    <a:pt x="339" y="265"/>
                  </a:lnTo>
                  <a:close/>
                </a:path>
              </a:pathLst>
            </a:custGeom>
            <a:solidFill>
              <a:schemeClr val="accent5">
                <a:lumMod val="50000"/>
              </a:schemeClr>
            </a:solidFill>
            <a:ln>
              <a:noFill/>
            </a:ln>
          </p:spPr>
          <p:txBody>
            <a:bodyPr vert="horz" wrap="square" lIns="121920" tIns="60960" rIns="121920" bIns="60960" numCol="1" anchor="t" anchorCtr="0" compatLnSpc="1">
              <a:prstTxWarp prst="textNoShape">
                <a:avLst/>
              </a:prstTxWarp>
            </a:bodyPr>
            <a:lstStyle/>
            <a:p>
              <a:endParaRPr lang="en-US" sz="2400"/>
            </a:p>
          </p:txBody>
        </p:sp>
        <p:sp>
          <p:nvSpPr>
            <p:cNvPr id="12" name="Freeform 10"/>
            <p:cNvSpPr>
              <a:spLocks/>
            </p:cNvSpPr>
            <p:nvPr/>
          </p:nvSpPr>
          <p:spPr bwMode="auto">
            <a:xfrm>
              <a:off x="5788025" y="4429128"/>
              <a:ext cx="2306478" cy="2246310"/>
            </a:xfrm>
            <a:custGeom>
              <a:avLst/>
              <a:gdLst>
                <a:gd name="T0" fmla="*/ 1450 w 1450"/>
                <a:gd name="T1" fmla="*/ 0 h 1412"/>
                <a:gd name="T2" fmla="*/ 1328 w 1450"/>
                <a:gd name="T3" fmla="*/ 1250 h 1412"/>
                <a:gd name="T4" fmla="*/ 0 w 1450"/>
                <a:gd name="T5" fmla="*/ 1412 h 1412"/>
                <a:gd name="T6" fmla="*/ 10 w 1450"/>
                <a:gd name="T7" fmla="*/ 32 h 1412"/>
                <a:gd name="T8" fmla="*/ 1450 w 1450"/>
                <a:gd name="T9" fmla="*/ 0 h 1412"/>
                <a:gd name="connsiteX0" fmla="*/ 10000 w 10000"/>
                <a:gd name="connsiteY0" fmla="*/ 173 h 9773"/>
                <a:gd name="connsiteX1" fmla="*/ 9159 w 10000"/>
                <a:gd name="connsiteY1" fmla="*/ 8626 h 9773"/>
                <a:gd name="connsiteX2" fmla="*/ 0 w 10000"/>
                <a:gd name="connsiteY2" fmla="*/ 9773 h 9773"/>
                <a:gd name="connsiteX3" fmla="*/ 69 w 10000"/>
                <a:gd name="connsiteY3" fmla="*/ 0 h 9773"/>
                <a:gd name="connsiteX4" fmla="*/ 10000 w 10000"/>
                <a:gd name="connsiteY4" fmla="*/ 173 h 9773"/>
                <a:gd name="connsiteX0" fmla="*/ 10020 w 10020"/>
                <a:gd name="connsiteY0" fmla="*/ 0 h 10254"/>
                <a:gd name="connsiteX1" fmla="*/ 9159 w 10020"/>
                <a:gd name="connsiteY1" fmla="*/ 9080 h 10254"/>
                <a:gd name="connsiteX2" fmla="*/ 0 w 10020"/>
                <a:gd name="connsiteY2" fmla="*/ 10254 h 10254"/>
                <a:gd name="connsiteX3" fmla="*/ 69 w 10020"/>
                <a:gd name="connsiteY3" fmla="*/ 254 h 10254"/>
                <a:gd name="connsiteX4" fmla="*/ 10020 w 10020"/>
                <a:gd name="connsiteY4" fmla="*/ 0 h 10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0" h="10254">
                  <a:moveTo>
                    <a:pt x="10020" y="0"/>
                  </a:moveTo>
                  <a:cubicBezTo>
                    <a:pt x="9740" y="2883"/>
                    <a:pt x="9439" y="6197"/>
                    <a:pt x="9159" y="9080"/>
                  </a:cubicBezTo>
                  <a:lnTo>
                    <a:pt x="0" y="10254"/>
                  </a:lnTo>
                  <a:cubicBezTo>
                    <a:pt x="23" y="6920"/>
                    <a:pt x="46" y="3588"/>
                    <a:pt x="69" y="254"/>
                  </a:cubicBezTo>
                  <a:lnTo>
                    <a:pt x="10020" y="0"/>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2400"/>
            </a:p>
          </p:txBody>
        </p:sp>
        <p:sp>
          <p:nvSpPr>
            <p:cNvPr id="13" name="Freeform 11"/>
            <p:cNvSpPr>
              <a:spLocks/>
            </p:cNvSpPr>
            <p:nvPr/>
          </p:nvSpPr>
          <p:spPr bwMode="auto">
            <a:xfrm>
              <a:off x="3773905" y="428111"/>
              <a:ext cx="768350" cy="2770188"/>
            </a:xfrm>
            <a:custGeom>
              <a:avLst/>
              <a:gdLst>
                <a:gd name="T0" fmla="*/ 17 w 484"/>
                <a:gd name="T1" fmla="*/ 0 h 1745"/>
                <a:gd name="T2" fmla="*/ 480 w 484"/>
                <a:gd name="T3" fmla="*/ 1542 h 1745"/>
                <a:gd name="T4" fmla="*/ 484 w 484"/>
                <a:gd name="T5" fmla="*/ 1745 h 1745"/>
                <a:gd name="T6" fmla="*/ 0 w 484"/>
                <a:gd name="T7" fmla="*/ 1380 h 1745"/>
                <a:gd name="T8" fmla="*/ 17 w 484"/>
                <a:gd name="T9" fmla="*/ 0 h 1745"/>
              </a:gdLst>
              <a:ahLst/>
              <a:cxnLst>
                <a:cxn ang="0">
                  <a:pos x="T0" y="T1"/>
                </a:cxn>
                <a:cxn ang="0">
                  <a:pos x="T2" y="T3"/>
                </a:cxn>
                <a:cxn ang="0">
                  <a:pos x="T4" y="T5"/>
                </a:cxn>
                <a:cxn ang="0">
                  <a:pos x="T6" y="T7"/>
                </a:cxn>
                <a:cxn ang="0">
                  <a:pos x="T8" y="T9"/>
                </a:cxn>
              </a:cxnLst>
              <a:rect l="0" t="0" r="r" b="b"/>
              <a:pathLst>
                <a:path w="484" h="1745">
                  <a:moveTo>
                    <a:pt x="17" y="0"/>
                  </a:moveTo>
                  <a:lnTo>
                    <a:pt x="480" y="1542"/>
                  </a:lnTo>
                  <a:lnTo>
                    <a:pt x="484" y="1745"/>
                  </a:lnTo>
                  <a:lnTo>
                    <a:pt x="0" y="1380"/>
                  </a:lnTo>
                  <a:lnTo>
                    <a:pt x="17"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4" name="Freeform 12"/>
            <p:cNvSpPr>
              <a:spLocks/>
            </p:cNvSpPr>
            <p:nvPr/>
          </p:nvSpPr>
          <p:spPr bwMode="auto">
            <a:xfrm>
              <a:off x="1504239" y="2618419"/>
              <a:ext cx="3048000" cy="579438"/>
            </a:xfrm>
            <a:custGeom>
              <a:avLst/>
              <a:gdLst>
                <a:gd name="T0" fmla="*/ 1436 w 1920"/>
                <a:gd name="T1" fmla="*/ 0 h 365"/>
                <a:gd name="T2" fmla="*/ 1920 w 1920"/>
                <a:gd name="T3" fmla="*/ 363 h 365"/>
                <a:gd name="T4" fmla="*/ 1703 w 1920"/>
                <a:gd name="T5" fmla="*/ 365 h 365"/>
                <a:gd name="T6" fmla="*/ 0 w 1920"/>
                <a:gd name="T7" fmla="*/ 38 h 365"/>
                <a:gd name="T8" fmla="*/ 1436 w 1920"/>
                <a:gd name="T9" fmla="*/ 0 h 365"/>
              </a:gdLst>
              <a:ahLst/>
              <a:cxnLst>
                <a:cxn ang="0">
                  <a:pos x="T0" y="T1"/>
                </a:cxn>
                <a:cxn ang="0">
                  <a:pos x="T2" y="T3"/>
                </a:cxn>
                <a:cxn ang="0">
                  <a:pos x="T4" y="T5"/>
                </a:cxn>
                <a:cxn ang="0">
                  <a:pos x="T6" y="T7"/>
                </a:cxn>
                <a:cxn ang="0">
                  <a:pos x="T8" y="T9"/>
                </a:cxn>
              </a:cxnLst>
              <a:rect l="0" t="0" r="r" b="b"/>
              <a:pathLst>
                <a:path w="1920" h="365">
                  <a:moveTo>
                    <a:pt x="1436" y="0"/>
                  </a:moveTo>
                  <a:lnTo>
                    <a:pt x="1920" y="363"/>
                  </a:lnTo>
                  <a:lnTo>
                    <a:pt x="1703" y="365"/>
                  </a:lnTo>
                  <a:lnTo>
                    <a:pt x="0" y="38"/>
                  </a:lnTo>
                  <a:lnTo>
                    <a:pt x="143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5" name="Freeform 13"/>
            <p:cNvSpPr>
              <a:spLocks/>
            </p:cNvSpPr>
            <p:nvPr/>
          </p:nvSpPr>
          <p:spPr bwMode="auto">
            <a:xfrm>
              <a:off x="1504840" y="430257"/>
              <a:ext cx="2306638" cy="2252663"/>
            </a:xfrm>
            <a:custGeom>
              <a:avLst/>
              <a:gdLst>
                <a:gd name="T0" fmla="*/ 1453 w 1453"/>
                <a:gd name="T1" fmla="*/ 0 h 1419"/>
                <a:gd name="T2" fmla="*/ 1436 w 1453"/>
                <a:gd name="T3" fmla="*/ 1380 h 1419"/>
                <a:gd name="T4" fmla="*/ 0 w 1453"/>
                <a:gd name="T5" fmla="*/ 1419 h 1419"/>
                <a:gd name="T6" fmla="*/ 115 w 1453"/>
                <a:gd name="T7" fmla="*/ 152 h 1419"/>
                <a:gd name="T8" fmla="*/ 1453 w 1453"/>
                <a:gd name="T9" fmla="*/ 0 h 1419"/>
              </a:gdLst>
              <a:ahLst/>
              <a:cxnLst>
                <a:cxn ang="0">
                  <a:pos x="T0" y="T1"/>
                </a:cxn>
                <a:cxn ang="0">
                  <a:pos x="T2" y="T3"/>
                </a:cxn>
                <a:cxn ang="0">
                  <a:pos x="T4" y="T5"/>
                </a:cxn>
                <a:cxn ang="0">
                  <a:pos x="T6" y="T7"/>
                </a:cxn>
                <a:cxn ang="0">
                  <a:pos x="T8" y="T9"/>
                </a:cxn>
              </a:cxnLst>
              <a:rect l="0" t="0" r="r" b="b"/>
              <a:pathLst>
                <a:path w="1453" h="1419">
                  <a:moveTo>
                    <a:pt x="1453" y="0"/>
                  </a:moveTo>
                  <a:lnTo>
                    <a:pt x="1436" y="1380"/>
                  </a:lnTo>
                  <a:lnTo>
                    <a:pt x="0" y="1419"/>
                  </a:lnTo>
                  <a:lnTo>
                    <a:pt x="115" y="152"/>
                  </a:lnTo>
                  <a:lnTo>
                    <a:pt x="1453" y="0"/>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6" name="Freeform 14"/>
            <p:cNvSpPr>
              <a:spLocks/>
            </p:cNvSpPr>
            <p:nvPr/>
          </p:nvSpPr>
          <p:spPr bwMode="auto">
            <a:xfrm>
              <a:off x="4009325" y="4054476"/>
              <a:ext cx="517525" cy="1479550"/>
            </a:xfrm>
            <a:custGeom>
              <a:avLst/>
              <a:gdLst>
                <a:gd name="T0" fmla="*/ 0 w 326"/>
                <a:gd name="T1" fmla="*/ 203 h 932"/>
                <a:gd name="T2" fmla="*/ 326 w 326"/>
                <a:gd name="T3" fmla="*/ 0 h 932"/>
                <a:gd name="T4" fmla="*/ 324 w 326"/>
                <a:gd name="T5" fmla="*/ 205 h 932"/>
                <a:gd name="T6" fmla="*/ 0 w 326"/>
                <a:gd name="T7" fmla="*/ 932 h 932"/>
                <a:gd name="T8" fmla="*/ 0 w 326"/>
                <a:gd name="T9" fmla="*/ 203 h 932"/>
              </a:gdLst>
              <a:ahLst/>
              <a:cxnLst>
                <a:cxn ang="0">
                  <a:pos x="T0" y="T1"/>
                </a:cxn>
                <a:cxn ang="0">
                  <a:pos x="T2" y="T3"/>
                </a:cxn>
                <a:cxn ang="0">
                  <a:pos x="T4" y="T5"/>
                </a:cxn>
                <a:cxn ang="0">
                  <a:pos x="T6" y="T7"/>
                </a:cxn>
                <a:cxn ang="0">
                  <a:pos x="T8" y="T9"/>
                </a:cxn>
              </a:cxnLst>
              <a:rect l="0" t="0" r="r" b="b"/>
              <a:pathLst>
                <a:path w="326" h="932">
                  <a:moveTo>
                    <a:pt x="0" y="203"/>
                  </a:moveTo>
                  <a:lnTo>
                    <a:pt x="326" y="0"/>
                  </a:lnTo>
                  <a:lnTo>
                    <a:pt x="324" y="205"/>
                  </a:lnTo>
                  <a:lnTo>
                    <a:pt x="0" y="932"/>
                  </a:lnTo>
                  <a:lnTo>
                    <a:pt x="0" y="203"/>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7" name="Freeform 15"/>
            <p:cNvSpPr>
              <a:spLocks/>
            </p:cNvSpPr>
            <p:nvPr/>
          </p:nvSpPr>
          <p:spPr bwMode="auto">
            <a:xfrm>
              <a:off x="2794000" y="4058201"/>
              <a:ext cx="1733550" cy="322263"/>
            </a:xfrm>
            <a:custGeom>
              <a:avLst/>
              <a:gdLst>
                <a:gd name="T0" fmla="*/ 0 w 1092"/>
                <a:gd name="T1" fmla="*/ 190 h 203"/>
                <a:gd name="T2" fmla="*/ 875 w 1092"/>
                <a:gd name="T3" fmla="*/ 0 h 203"/>
                <a:gd name="T4" fmla="*/ 1092 w 1092"/>
                <a:gd name="T5" fmla="*/ 0 h 203"/>
                <a:gd name="T6" fmla="*/ 766 w 1092"/>
                <a:gd name="T7" fmla="*/ 203 h 203"/>
                <a:gd name="T8" fmla="*/ 0 w 1092"/>
                <a:gd name="T9" fmla="*/ 190 h 203"/>
              </a:gdLst>
              <a:ahLst/>
              <a:cxnLst>
                <a:cxn ang="0">
                  <a:pos x="T0" y="T1"/>
                </a:cxn>
                <a:cxn ang="0">
                  <a:pos x="T2" y="T3"/>
                </a:cxn>
                <a:cxn ang="0">
                  <a:pos x="T4" y="T5"/>
                </a:cxn>
                <a:cxn ang="0">
                  <a:pos x="T6" y="T7"/>
                </a:cxn>
                <a:cxn ang="0">
                  <a:pos x="T8" y="T9"/>
                </a:cxn>
              </a:cxnLst>
              <a:rect l="0" t="0" r="r" b="b"/>
              <a:pathLst>
                <a:path w="1092" h="203">
                  <a:moveTo>
                    <a:pt x="0" y="190"/>
                  </a:moveTo>
                  <a:lnTo>
                    <a:pt x="875" y="0"/>
                  </a:lnTo>
                  <a:lnTo>
                    <a:pt x="1092" y="0"/>
                  </a:lnTo>
                  <a:lnTo>
                    <a:pt x="766" y="203"/>
                  </a:lnTo>
                  <a:lnTo>
                    <a:pt x="0" y="190"/>
                  </a:ln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
          <p:nvSpPr>
            <p:cNvPr id="18" name="Freeform 16"/>
            <p:cNvSpPr>
              <a:spLocks/>
            </p:cNvSpPr>
            <p:nvPr/>
          </p:nvSpPr>
          <p:spPr bwMode="auto">
            <a:xfrm>
              <a:off x="2794000" y="4356101"/>
              <a:ext cx="1216025" cy="1177925"/>
            </a:xfrm>
            <a:custGeom>
              <a:avLst/>
              <a:gdLst>
                <a:gd name="T0" fmla="*/ 766 w 766"/>
                <a:gd name="T1" fmla="*/ 13 h 742"/>
                <a:gd name="T2" fmla="*/ 766 w 766"/>
                <a:gd name="T3" fmla="*/ 742 h 742"/>
                <a:gd name="T4" fmla="*/ 21 w 766"/>
                <a:gd name="T5" fmla="*/ 702 h 742"/>
                <a:gd name="T6" fmla="*/ 0 w 766"/>
                <a:gd name="T7" fmla="*/ 0 h 742"/>
                <a:gd name="T8" fmla="*/ 766 w 766"/>
                <a:gd name="T9" fmla="*/ 13 h 742"/>
              </a:gdLst>
              <a:ahLst/>
              <a:cxnLst>
                <a:cxn ang="0">
                  <a:pos x="T0" y="T1"/>
                </a:cxn>
                <a:cxn ang="0">
                  <a:pos x="T2" y="T3"/>
                </a:cxn>
                <a:cxn ang="0">
                  <a:pos x="T4" y="T5"/>
                </a:cxn>
                <a:cxn ang="0">
                  <a:pos x="T6" y="T7"/>
                </a:cxn>
                <a:cxn ang="0">
                  <a:pos x="T8" y="T9"/>
                </a:cxn>
              </a:cxnLst>
              <a:rect l="0" t="0" r="r" b="b"/>
              <a:pathLst>
                <a:path w="766" h="742">
                  <a:moveTo>
                    <a:pt x="766" y="13"/>
                  </a:moveTo>
                  <a:lnTo>
                    <a:pt x="766" y="742"/>
                  </a:lnTo>
                  <a:lnTo>
                    <a:pt x="21" y="702"/>
                  </a:lnTo>
                  <a:lnTo>
                    <a:pt x="0" y="0"/>
                  </a:lnTo>
                  <a:lnTo>
                    <a:pt x="766" y="13"/>
                  </a:lnTo>
                  <a:close/>
                </a:path>
              </a:pathLst>
            </a:custGeom>
            <a:solidFill>
              <a:schemeClr val="accent4">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grpSp>
      <p:sp>
        <p:nvSpPr>
          <p:cNvPr id="21" name="TextBox 20"/>
          <p:cNvSpPr txBox="1"/>
          <p:nvPr/>
        </p:nvSpPr>
        <p:spPr>
          <a:xfrm>
            <a:off x="6154323" y="1519218"/>
            <a:ext cx="1279329" cy="1231082"/>
          </a:xfrm>
          <a:prstGeom prst="rect">
            <a:avLst/>
          </a:prstGeom>
          <a:noFill/>
        </p:spPr>
        <p:txBody>
          <a:bodyPr wrap="square" lIns="121896" tIns="60948" rIns="121896" bIns="60948" rtlCol="0">
            <a:spAutoFit/>
          </a:bodyPr>
          <a:lstStyle/>
          <a:p>
            <a:pPr defTabSz="609443">
              <a:spcBef>
                <a:spcPct val="0"/>
              </a:spcBef>
              <a:defRPr/>
            </a:pPr>
            <a:r>
              <a:rPr lang="en-US" sz="7200" dirty="0">
                <a:solidFill>
                  <a:schemeClr val="bg1"/>
                </a:solidFill>
                <a:latin typeface="Roboto Condensed" panose="02000000000000000000" pitchFamily="2" charset="0"/>
                <a:ea typeface="+mj-ea"/>
                <a:cs typeface="Roboto condensed"/>
              </a:rPr>
              <a:t>01</a:t>
            </a:r>
          </a:p>
        </p:txBody>
      </p:sp>
      <p:sp>
        <p:nvSpPr>
          <p:cNvPr id="22" name="TextBox 21"/>
          <p:cNvSpPr txBox="1"/>
          <p:nvPr/>
        </p:nvSpPr>
        <p:spPr>
          <a:xfrm rot="21445817">
            <a:off x="9611248" y="4797486"/>
            <a:ext cx="1175404" cy="1231082"/>
          </a:xfrm>
          <a:prstGeom prst="rect">
            <a:avLst/>
          </a:prstGeom>
          <a:noFill/>
        </p:spPr>
        <p:txBody>
          <a:bodyPr wrap="square" lIns="121896" tIns="60948" rIns="121896" bIns="60948" rtlCol="0">
            <a:spAutoFit/>
          </a:bodyPr>
          <a:lstStyle>
            <a:defPPr>
              <a:defRPr lang="en-US"/>
            </a:defPPr>
            <a:lvl1pPr defTabSz="457200">
              <a:spcBef>
                <a:spcPct val="0"/>
              </a:spcBef>
              <a:defRPr sz="5400">
                <a:solidFill>
                  <a:schemeClr val="bg1"/>
                </a:solidFill>
                <a:latin typeface="Bebas Neue" pitchFamily="34" charset="0"/>
                <a:ea typeface="+mj-ea"/>
                <a:cs typeface="Roboto condensed"/>
              </a:defRPr>
            </a:lvl1pPr>
          </a:lstStyle>
          <a:p>
            <a:r>
              <a:rPr lang="en-US" sz="7200" dirty="0">
                <a:latin typeface="Roboto Condensed" panose="02000000000000000000" pitchFamily="2" charset="0"/>
              </a:rPr>
              <a:t>04</a:t>
            </a:r>
          </a:p>
        </p:txBody>
      </p:sp>
      <p:sp>
        <p:nvSpPr>
          <p:cNvPr id="23" name="TextBox 22"/>
          <p:cNvSpPr txBox="1"/>
          <p:nvPr/>
        </p:nvSpPr>
        <p:spPr>
          <a:xfrm>
            <a:off x="9730025" y="1800699"/>
            <a:ext cx="1042417" cy="1107971"/>
          </a:xfrm>
          <a:prstGeom prst="rect">
            <a:avLst/>
          </a:prstGeom>
          <a:noFill/>
        </p:spPr>
        <p:txBody>
          <a:bodyPr wrap="square" lIns="121896" tIns="60948" rIns="121896" bIns="60948" rtlCol="0">
            <a:spAutoFit/>
          </a:bodyPr>
          <a:lstStyle/>
          <a:p>
            <a:pPr defTabSz="609443">
              <a:spcBef>
                <a:spcPct val="0"/>
              </a:spcBef>
              <a:defRPr/>
            </a:pPr>
            <a:r>
              <a:rPr lang="en-US" sz="6400" dirty="0">
                <a:solidFill>
                  <a:schemeClr val="bg1"/>
                </a:solidFill>
                <a:latin typeface="Roboto Condensed" panose="02000000000000000000" pitchFamily="2" charset="0"/>
                <a:ea typeface="+mj-ea"/>
                <a:cs typeface="Roboto condensed"/>
              </a:rPr>
              <a:t>02</a:t>
            </a:r>
          </a:p>
        </p:txBody>
      </p:sp>
      <p:sp>
        <p:nvSpPr>
          <p:cNvPr id="24" name="TextBox 23"/>
          <p:cNvSpPr txBox="1"/>
          <p:nvPr/>
        </p:nvSpPr>
        <p:spPr>
          <a:xfrm>
            <a:off x="6831626" y="4414476"/>
            <a:ext cx="1042417" cy="1025962"/>
          </a:xfrm>
          <a:prstGeom prst="rect">
            <a:avLst/>
          </a:prstGeom>
          <a:noFill/>
        </p:spPr>
        <p:txBody>
          <a:bodyPr wrap="square" lIns="121896" tIns="60948" rIns="121896" bIns="60948" rtlCol="0">
            <a:spAutoFit/>
          </a:bodyPr>
          <a:lstStyle/>
          <a:p>
            <a:pPr defTabSz="609443">
              <a:spcBef>
                <a:spcPct val="0"/>
              </a:spcBef>
              <a:defRPr/>
            </a:pPr>
            <a:r>
              <a:rPr lang="en-US" sz="5867" dirty="0">
                <a:solidFill>
                  <a:schemeClr val="bg1"/>
                </a:solidFill>
                <a:latin typeface="Roboto Condensed" panose="02000000000000000000" pitchFamily="2" charset="0"/>
                <a:ea typeface="+mj-ea"/>
                <a:cs typeface="Roboto condensed"/>
              </a:rPr>
              <a:t>03</a:t>
            </a:r>
          </a:p>
        </p:txBody>
      </p:sp>
      <p:sp>
        <p:nvSpPr>
          <p:cNvPr id="25" name="Text Placeholder 8"/>
          <p:cNvSpPr txBox="1">
            <a:spLocks/>
          </p:cNvSpPr>
          <p:nvPr/>
        </p:nvSpPr>
        <p:spPr>
          <a:xfrm>
            <a:off x="364078" y="1600200"/>
            <a:ext cx="5122335" cy="1263256"/>
          </a:xfrm>
          <a:prstGeom prst="rect">
            <a:avLst/>
          </a:prstGeom>
        </p:spPr>
        <p:txBody>
          <a:bodyPr vert="horz" lIns="121896" tIns="60948" rIns="121896" bIns="60948"/>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lnSpc>
                <a:spcPct val="100000"/>
              </a:lnSpc>
              <a:spcBef>
                <a:spcPts val="0"/>
              </a:spcBef>
              <a:defRPr/>
            </a:pPr>
            <a:r>
              <a:rPr lang="en-US" sz="1100" dirty="0" err="1">
                <a:solidFill>
                  <a:prstClr val="white">
                    <a:lumMod val="75000"/>
                  </a:prstClr>
                </a:solidFill>
                <a:latin typeface="Arial" panose="020B0604020202020204" pitchFamily="34" charset="0"/>
                <a:cs typeface="+mn-cs"/>
              </a:rPr>
              <a:t>Lorem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Ipsum</a:t>
            </a:r>
            <a:r>
              <a:rPr lang="en-US" sz="1100" dirty="0">
                <a:solidFill>
                  <a:prstClr val="white">
                    <a:lumMod val="75000"/>
                  </a:prstClr>
                </a:solidFill>
                <a:latin typeface="Arial" panose="020B0604020202020204" pitchFamily="34" charset="0"/>
                <a:cs typeface="+mn-cs"/>
              </a:rPr>
              <a:t> is simply dummy text of the printing and typesetting industry. </a:t>
            </a:r>
            <a:r>
              <a:rPr lang="en-US" sz="1100" dirty="0" err="1">
                <a:solidFill>
                  <a:prstClr val="white">
                    <a:lumMod val="75000"/>
                  </a:prstClr>
                </a:solidFill>
                <a:latin typeface="Arial" panose="020B0604020202020204" pitchFamily="34" charset="0"/>
                <a:cs typeface="+mn-cs"/>
              </a:rPr>
              <a:t>Lorem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Ipsum</a:t>
            </a:r>
            <a:r>
              <a:rPr lang="en-US" sz="1100" dirty="0">
                <a:solidFill>
                  <a:prstClr val="white">
                    <a:lumMod val="75000"/>
                  </a:prstClr>
                </a:solidFill>
                <a:latin typeface="Arial" panose="020B0604020202020204" pitchFamily="34" charset="0"/>
                <a:cs typeface="+mn-cs"/>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100" dirty="0" err="1">
                <a:solidFill>
                  <a:prstClr val="white">
                    <a:lumMod val="75000"/>
                  </a:prstClr>
                </a:solidFill>
                <a:latin typeface="Arial" panose="020B0604020202020204" pitchFamily="34" charset="0"/>
                <a:cs typeface="+mn-cs"/>
              </a:rPr>
              <a:t>popularised</a:t>
            </a:r>
            <a:r>
              <a:rPr lang="en-US" sz="1100" dirty="0">
                <a:solidFill>
                  <a:prstClr val="white">
                    <a:lumMod val="75000"/>
                  </a:prstClr>
                </a:solidFill>
                <a:latin typeface="Arial" panose="020B0604020202020204" pitchFamily="34" charset="0"/>
                <a:cs typeface="+mn-cs"/>
              </a:rPr>
              <a:t> in the 1960s with the release of </a:t>
            </a:r>
            <a:r>
              <a:rPr lang="en-US" sz="1100" dirty="0" err="1">
                <a:solidFill>
                  <a:prstClr val="white">
                    <a:lumMod val="75000"/>
                  </a:prstClr>
                </a:solidFill>
                <a:latin typeface="Arial" panose="020B0604020202020204" pitchFamily="34" charset="0"/>
                <a:cs typeface="+mn-cs"/>
              </a:rPr>
              <a:t>Letraset</a:t>
            </a:r>
            <a:r>
              <a:rPr lang="en-US" sz="1100" dirty="0">
                <a:solidFill>
                  <a:prstClr val="white">
                    <a:lumMod val="75000"/>
                  </a:prstClr>
                </a:solidFill>
                <a:latin typeface="Arial" panose="020B0604020202020204" pitchFamily="34" charset="0"/>
                <a:cs typeface="+mn-cs"/>
              </a:rPr>
              <a:t> sheets containing </a:t>
            </a:r>
            <a:r>
              <a:rPr lang="en-US" sz="1100" dirty="0" err="1">
                <a:solidFill>
                  <a:prstClr val="white">
                    <a:lumMod val="75000"/>
                  </a:prstClr>
                </a:solidFill>
                <a:latin typeface="Arial" panose="020B0604020202020204" pitchFamily="34" charset="0"/>
                <a:cs typeface="+mn-cs"/>
              </a:rPr>
              <a:t>Lorem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Ipsum</a:t>
            </a:r>
            <a:r>
              <a:rPr lang="en-US" sz="1100" dirty="0">
                <a:solidFill>
                  <a:prstClr val="white">
                    <a:lumMod val="75000"/>
                  </a:prstClr>
                </a:solidFill>
                <a:latin typeface="Arial" panose="020B0604020202020204" pitchFamily="34" charset="0"/>
                <a:cs typeface="+mn-cs"/>
              </a:rPr>
              <a:t> passages.</a:t>
            </a:r>
          </a:p>
        </p:txBody>
      </p:sp>
      <p:sp>
        <p:nvSpPr>
          <p:cNvPr id="29" name="Content Placeholder 2"/>
          <p:cNvSpPr txBox="1">
            <a:spLocks/>
          </p:cNvSpPr>
          <p:nvPr/>
        </p:nvSpPr>
        <p:spPr>
          <a:xfrm>
            <a:off x="558157" y="4313450"/>
            <a:ext cx="2074320" cy="2265151"/>
          </a:xfrm>
          <a:prstGeom prst="rect">
            <a:avLst/>
          </a:prstGeom>
        </p:spPr>
        <p:txBody>
          <a:bodyPr lIns="121896" tIns="60948" rIns="121896" bIns="60948">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defTabSz="914400">
              <a:spcBef>
                <a:spcPts val="0"/>
              </a:spcBef>
              <a:buNone/>
              <a:defRPr/>
            </a:pPr>
            <a:r>
              <a:rPr lang="en-US" sz="1100" dirty="0" err="1">
                <a:solidFill>
                  <a:prstClr val="white">
                    <a:lumMod val="75000"/>
                  </a:prstClr>
                </a:solidFill>
                <a:latin typeface="Arial" panose="020B0604020202020204" pitchFamily="34" charset="0"/>
              </a:rPr>
              <a:t>Lorem</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ipsum</a:t>
            </a:r>
            <a:r>
              <a:rPr lang="en-US" sz="1100" dirty="0">
                <a:solidFill>
                  <a:prstClr val="white">
                    <a:lumMod val="75000"/>
                  </a:prstClr>
                </a:solidFill>
                <a:latin typeface="Arial" panose="020B0604020202020204" pitchFamily="34" charset="0"/>
              </a:rPr>
              <a:t> dolor sit </a:t>
            </a:r>
            <a:r>
              <a:rPr lang="en-US" sz="1100" dirty="0" err="1">
                <a:solidFill>
                  <a:prstClr val="white">
                    <a:lumMod val="75000"/>
                  </a:prstClr>
                </a:solidFill>
                <a:latin typeface="Arial" panose="020B0604020202020204" pitchFamily="34" charset="0"/>
              </a:rPr>
              <a:t>amet</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consectetur</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adipiscing</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elit</a:t>
            </a:r>
            <a:r>
              <a:rPr lang="en-US" sz="1100" dirty="0">
                <a:solidFill>
                  <a:prstClr val="white">
                    <a:lumMod val="75000"/>
                  </a:prstClr>
                </a:solidFill>
                <a:latin typeface="Arial" panose="020B0604020202020204" pitchFamily="34" charset="0"/>
              </a:rPr>
              <a:t>. </a:t>
            </a:r>
          </a:p>
          <a:p>
            <a:pPr marL="0" indent="0" defTabSz="914400">
              <a:spcBef>
                <a:spcPts val="0"/>
              </a:spcBef>
              <a:buNone/>
              <a:defRPr/>
            </a:pPr>
            <a:br>
              <a:rPr lang="en-US" sz="1100" dirty="0">
                <a:solidFill>
                  <a:prstClr val="white">
                    <a:lumMod val="75000"/>
                  </a:prstClr>
                </a:solidFill>
                <a:latin typeface="Arial" panose="020B0604020202020204" pitchFamily="34" charset="0"/>
              </a:rPr>
            </a:br>
            <a:r>
              <a:rPr lang="en-US" sz="1100" dirty="0" err="1">
                <a:solidFill>
                  <a:prstClr val="white">
                    <a:lumMod val="75000"/>
                  </a:prstClr>
                </a:solidFill>
                <a:latin typeface="Arial" panose="020B0604020202020204" pitchFamily="34" charset="0"/>
              </a:rPr>
              <a:t>Curabitur</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elementum</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posuere</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pretium</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Quisque</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nibh</a:t>
            </a:r>
            <a:r>
              <a:rPr lang="en-US" sz="1100" dirty="0">
                <a:solidFill>
                  <a:prstClr val="white">
                    <a:lumMod val="75000"/>
                  </a:prstClr>
                </a:solidFill>
                <a:latin typeface="Arial" panose="020B0604020202020204" pitchFamily="34" charset="0"/>
              </a:rPr>
              <a:t> dolor, </a:t>
            </a:r>
            <a:r>
              <a:rPr lang="en-US" sz="1100" dirty="0" err="1">
                <a:solidFill>
                  <a:prstClr val="white">
                    <a:lumMod val="75000"/>
                  </a:prstClr>
                </a:solidFill>
                <a:latin typeface="Arial" panose="020B0604020202020204" pitchFamily="34" charset="0"/>
              </a:rPr>
              <a:t>dignissim</a:t>
            </a:r>
            <a:r>
              <a:rPr lang="en-US" sz="1100" dirty="0">
                <a:solidFill>
                  <a:prstClr val="white">
                    <a:lumMod val="75000"/>
                  </a:prstClr>
                </a:solidFill>
                <a:latin typeface="Arial" panose="020B0604020202020204" pitchFamily="34" charset="0"/>
              </a:rPr>
              <a:t> ac </a:t>
            </a:r>
            <a:r>
              <a:rPr lang="en-US" sz="1100" dirty="0" err="1">
                <a:solidFill>
                  <a:prstClr val="white">
                    <a:lumMod val="75000"/>
                  </a:prstClr>
                </a:solidFill>
                <a:latin typeface="Arial" panose="020B0604020202020204" pitchFamily="34" charset="0"/>
              </a:rPr>
              <a:t>dignissim</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ut</a:t>
            </a:r>
            <a:r>
              <a:rPr lang="en-US" sz="1100" dirty="0">
                <a:solidFill>
                  <a:prstClr val="white">
                    <a:lumMod val="75000"/>
                  </a:prstClr>
                </a:solidFill>
                <a:latin typeface="Arial" panose="020B0604020202020204" pitchFamily="34" charset="0"/>
              </a:rPr>
              <a:t>, </a:t>
            </a:r>
          </a:p>
        </p:txBody>
      </p:sp>
      <p:grpSp>
        <p:nvGrpSpPr>
          <p:cNvPr id="30" name="Group 29"/>
          <p:cNvGrpSpPr/>
          <p:nvPr/>
        </p:nvGrpSpPr>
        <p:grpSpPr>
          <a:xfrm>
            <a:off x="577693" y="3410249"/>
            <a:ext cx="1761147" cy="937391"/>
            <a:chOff x="578505" y="1453103"/>
            <a:chExt cx="1320860" cy="703043"/>
          </a:xfrm>
        </p:grpSpPr>
        <p:sp>
          <p:nvSpPr>
            <p:cNvPr id="31" name="Freeform 28"/>
            <p:cNvSpPr>
              <a:spLocks/>
            </p:cNvSpPr>
            <p:nvPr/>
          </p:nvSpPr>
          <p:spPr bwMode="auto">
            <a:xfrm>
              <a:off x="578505" y="1504199"/>
              <a:ext cx="369468" cy="520816"/>
            </a:xfrm>
            <a:custGeom>
              <a:avLst/>
              <a:gdLst>
                <a:gd name="T0" fmla="*/ 274 w 281"/>
                <a:gd name="T1" fmla="*/ 106 h 396"/>
                <a:gd name="T2" fmla="*/ 94 w 281"/>
                <a:gd name="T3" fmla="*/ 13 h 396"/>
                <a:gd name="T4" fmla="*/ 7 w 281"/>
                <a:gd name="T5" fmla="*/ 47 h 396"/>
                <a:gd name="T6" fmla="*/ 1 w 281"/>
                <a:gd name="T7" fmla="*/ 68 h 396"/>
                <a:gd name="T8" fmla="*/ 3 w 281"/>
                <a:gd name="T9" fmla="*/ 278 h 396"/>
                <a:gd name="T10" fmla="*/ 14 w 281"/>
                <a:gd name="T11" fmla="*/ 291 h 396"/>
                <a:gd name="T12" fmla="*/ 179 w 281"/>
                <a:gd name="T13" fmla="*/ 394 h 396"/>
                <a:gd name="T14" fmla="*/ 187 w 281"/>
                <a:gd name="T15" fmla="*/ 396 h 396"/>
                <a:gd name="T16" fmla="*/ 193 w 281"/>
                <a:gd name="T17" fmla="*/ 395 h 396"/>
                <a:gd name="T18" fmla="*/ 201 w 281"/>
                <a:gd name="T19" fmla="*/ 384 h 396"/>
                <a:gd name="T20" fmla="*/ 201 w 281"/>
                <a:gd name="T21" fmla="*/ 164 h 396"/>
                <a:gd name="T22" fmla="*/ 194 w 281"/>
                <a:gd name="T23" fmla="*/ 152 h 396"/>
                <a:gd name="T24" fmla="*/ 30 w 281"/>
                <a:gd name="T25" fmla="*/ 61 h 396"/>
                <a:gd name="T26" fmla="*/ 53 w 281"/>
                <a:gd name="T27" fmla="*/ 43 h 396"/>
                <a:gd name="T28" fmla="*/ 80 w 281"/>
                <a:gd name="T29" fmla="*/ 39 h 396"/>
                <a:gd name="T30" fmla="*/ 242 w 281"/>
                <a:gd name="T31" fmla="*/ 126 h 396"/>
                <a:gd name="T32" fmla="*/ 246 w 281"/>
                <a:gd name="T33" fmla="*/ 133 h 396"/>
                <a:gd name="T34" fmla="*/ 246 w 281"/>
                <a:gd name="T35" fmla="*/ 342 h 396"/>
                <a:gd name="T36" fmla="*/ 265 w 281"/>
                <a:gd name="T37" fmla="*/ 356 h 396"/>
                <a:gd name="T38" fmla="*/ 281 w 281"/>
                <a:gd name="T39" fmla="*/ 342 h 396"/>
                <a:gd name="T40" fmla="*/ 281 w 281"/>
                <a:gd name="T41" fmla="*/ 117 h 396"/>
                <a:gd name="T42" fmla="*/ 274 w 281"/>
                <a:gd name="T43" fmla="*/ 10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1" h="396">
                  <a:moveTo>
                    <a:pt x="274" y="106"/>
                  </a:moveTo>
                  <a:cubicBezTo>
                    <a:pt x="94" y="13"/>
                    <a:pt x="94" y="13"/>
                    <a:pt x="94" y="13"/>
                  </a:cubicBezTo>
                  <a:cubicBezTo>
                    <a:pt x="69" y="0"/>
                    <a:pt x="21" y="25"/>
                    <a:pt x="7" y="47"/>
                  </a:cubicBezTo>
                  <a:cubicBezTo>
                    <a:pt x="0" y="57"/>
                    <a:pt x="1" y="64"/>
                    <a:pt x="1" y="68"/>
                  </a:cubicBezTo>
                  <a:cubicBezTo>
                    <a:pt x="3" y="278"/>
                    <a:pt x="3" y="278"/>
                    <a:pt x="3" y="278"/>
                  </a:cubicBezTo>
                  <a:cubicBezTo>
                    <a:pt x="3" y="282"/>
                    <a:pt x="9" y="288"/>
                    <a:pt x="14" y="291"/>
                  </a:cubicBezTo>
                  <a:cubicBezTo>
                    <a:pt x="24" y="297"/>
                    <a:pt x="175" y="392"/>
                    <a:pt x="179" y="394"/>
                  </a:cubicBezTo>
                  <a:cubicBezTo>
                    <a:pt x="181" y="396"/>
                    <a:pt x="184" y="396"/>
                    <a:pt x="187" y="396"/>
                  </a:cubicBezTo>
                  <a:cubicBezTo>
                    <a:pt x="189" y="396"/>
                    <a:pt x="191" y="396"/>
                    <a:pt x="193" y="395"/>
                  </a:cubicBezTo>
                  <a:cubicBezTo>
                    <a:pt x="198" y="393"/>
                    <a:pt x="201" y="388"/>
                    <a:pt x="201" y="384"/>
                  </a:cubicBezTo>
                  <a:cubicBezTo>
                    <a:pt x="201" y="164"/>
                    <a:pt x="201" y="164"/>
                    <a:pt x="201" y="164"/>
                  </a:cubicBezTo>
                  <a:cubicBezTo>
                    <a:pt x="201" y="159"/>
                    <a:pt x="198" y="155"/>
                    <a:pt x="194" y="152"/>
                  </a:cubicBezTo>
                  <a:cubicBezTo>
                    <a:pt x="30" y="61"/>
                    <a:pt x="30" y="61"/>
                    <a:pt x="30" y="61"/>
                  </a:cubicBezTo>
                  <a:cubicBezTo>
                    <a:pt x="32" y="57"/>
                    <a:pt x="39" y="50"/>
                    <a:pt x="53" y="43"/>
                  </a:cubicBezTo>
                  <a:cubicBezTo>
                    <a:pt x="67" y="36"/>
                    <a:pt x="77" y="38"/>
                    <a:pt x="80" y="39"/>
                  </a:cubicBezTo>
                  <a:cubicBezTo>
                    <a:pt x="80" y="39"/>
                    <a:pt x="237" y="123"/>
                    <a:pt x="242" y="126"/>
                  </a:cubicBezTo>
                  <a:cubicBezTo>
                    <a:pt x="246" y="128"/>
                    <a:pt x="246" y="129"/>
                    <a:pt x="246" y="133"/>
                  </a:cubicBezTo>
                  <a:cubicBezTo>
                    <a:pt x="246" y="137"/>
                    <a:pt x="246" y="342"/>
                    <a:pt x="246" y="342"/>
                  </a:cubicBezTo>
                  <a:cubicBezTo>
                    <a:pt x="246" y="352"/>
                    <a:pt x="257" y="356"/>
                    <a:pt x="265" y="356"/>
                  </a:cubicBezTo>
                  <a:cubicBezTo>
                    <a:pt x="272" y="356"/>
                    <a:pt x="281" y="349"/>
                    <a:pt x="281" y="342"/>
                  </a:cubicBezTo>
                  <a:cubicBezTo>
                    <a:pt x="281" y="117"/>
                    <a:pt x="281" y="117"/>
                    <a:pt x="281" y="117"/>
                  </a:cubicBezTo>
                  <a:cubicBezTo>
                    <a:pt x="281" y="112"/>
                    <a:pt x="278" y="108"/>
                    <a:pt x="274" y="106"/>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32" name="Content Placeholder 2"/>
            <p:cNvSpPr txBox="1">
              <a:spLocks/>
            </p:cNvSpPr>
            <p:nvPr/>
          </p:nvSpPr>
          <p:spPr>
            <a:xfrm>
              <a:off x="974629" y="1453103"/>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None/>
                <a:defRPr/>
              </a:pPr>
              <a:r>
                <a:rPr lang="en-US" sz="4267" b="1" dirty="0">
                  <a:solidFill>
                    <a:schemeClr val="bg1">
                      <a:lumMod val="50000"/>
                    </a:schemeClr>
                  </a:solidFill>
                  <a:latin typeface="Roboto Condensed" pitchFamily="2" charset="0"/>
                  <a:ea typeface="Roboto Condensed" pitchFamily="2" charset="0"/>
                  <a:cs typeface="+mj-cs"/>
                </a:rPr>
                <a:t>16%</a:t>
              </a:r>
            </a:p>
          </p:txBody>
        </p:sp>
        <p:sp>
          <p:nvSpPr>
            <p:cNvPr id="33" name="Content Placeholder 2"/>
            <p:cNvSpPr txBox="1">
              <a:spLocks/>
            </p:cNvSpPr>
            <p:nvPr/>
          </p:nvSpPr>
          <p:spPr>
            <a:xfrm>
              <a:off x="974629" y="1871332"/>
              <a:ext cx="924736" cy="28481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None/>
                <a:defRPr/>
              </a:pPr>
              <a:r>
                <a:rPr lang="en-US" sz="1600" dirty="0">
                  <a:solidFill>
                    <a:schemeClr val="bg1">
                      <a:lumMod val="50000"/>
                    </a:schemeClr>
                  </a:solidFill>
                  <a:latin typeface="Roboto Condensed" pitchFamily="2" charset="0"/>
                  <a:ea typeface="Roboto Condensed" pitchFamily="2" charset="0"/>
                  <a:cs typeface="+mj-cs"/>
                </a:rPr>
                <a:t>Read Books</a:t>
              </a:r>
            </a:p>
          </p:txBody>
        </p:sp>
      </p:grpSp>
      <p:grpSp>
        <p:nvGrpSpPr>
          <p:cNvPr id="34" name="Group 33"/>
          <p:cNvGrpSpPr/>
          <p:nvPr/>
        </p:nvGrpSpPr>
        <p:grpSpPr>
          <a:xfrm>
            <a:off x="3061507" y="3411114"/>
            <a:ext cx="1886816" cy="963161"/>
            <a:chOff x="2389103" y="1453759"/>
            <a:chExt cx="1415112" cy="722371"/>
          </a:xfrm>
        </p:grpSpPr>
        <p:sp>
          <p:nvSpPr>
            <p:cNvPr id="35" name="Freeform 23"/>
            <p:cNvSpPr>
              <a:spLocks/>
            </p:cNvSpPr>
            <p:nvPr/>
          </p:nvSpPr>
          <p:spPr bwMode="auto">
            <a:xfrm>
              <a:off x="2389103" y="1556397"/>
              <a:ext cx="513035" cy="453201"/>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36" name="Content Placeholder 2"/>
            <p:cNvSpPr txBox="1">
              <a:spLocks/>
            </p:cNvSpPr>
            <p:nvPr/>
          </p:nvSpPr>
          <p:spPr>
            <a:xfrm>
              <a:off x="2879479" y="1453759"/>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None/>
                <a:defRPr/>
              </a:pPr>
              <a:r>
                <a:rPr lang="en-US" sz="4267" b="1" dirty="0">
                  <a:solidFill>
                    <a:schemeClr val="bg1">
                      <a:lumMod val="50000"/>
                    </a:schemeClr>
                  </a:solidFill>
                  <a:latin typeface="Roboto Condensed" pitchFamily="2" charset="0"/>
                  <a:ea typeface="Roboto Condensed" pitchFamily="2" charset="0"/>
                  <a:cs typeface="+mj-cs"/>
                </a:rPr>
                <a:t>12%</a:t>
              </a:r>
            </a:p>
          </p:txBody>
        </p:sp>
        <p:sp>
          <p:nvSpPr>
            <p:cNvPr id="37" name="Content Placeholder 2"/>
            <p:cNvSpPr txBox="1">
              <a:spLocks/>
            </p:cNvSpPr>
            <p:nvPr/>
          </p:nvSpPr>
          <p:spPr>
            <a:xfrm>
              <a:off x="2879479" y="1891316"/>
              <a:ext cx="924736" cy="28481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ct val="0"/>
                </a:spcBef>
                <a:buNone/>
                <a:defRPr/>
              </a:pPr>
              <a:r>
                <a:rPr lang="en-US" sz="1600" dirty="0">
                  <a:solidFill>
                    <a:schemeClr val="bg1">
                      <a:lumMod val="50000"/>
                    </a:schemeClr>
                  </a:solidFill>
                  <a:latin typeface="Roboto Condensed" pitchFamily="2" charset="0"/>
                  <a:ea typeface="Roboto Condensed" pitchFamily="2" charset="0"/>
                  <a:cs typeface="+mj-cs"/>
                </a:rPr>
                <a:t>Buy Homes</a:t>
              </a:r>
            </a:p>
          </p:txBody>
        </p:sp>
      </p:grpSp>
      <p:sp>
        <p:nvSpPr>
          <p:cNvPr id="38" name="Content Placeholder 2"/>
          <p:cNvSpPr txBox="1">
            <a:spLocks/>
          </p:cNvSpPr>
          <p:nvPr/>
        </p:nvSpPr>
        <p:spPr>
          <a:xfrm>
            <a:off x="3029484" y="4313450"/>
            <a:ext cx="2074320" cy="2265151"/>
          </a:xfrm>
          <a:prstGeom prst="rect">
            <a:avLst/>
          </a:prstGeom>
        </p:spPr>
        <p:txBody>
          <a:bodyPr vert="horz" lIns="121896" tIns="60948" rIns="121896" bIns="60948"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defRPr/>
            </a:pPr>
            <a:r>
              <a:rPr lang="en-US" sz="1100" dirty="0">
                <a:solidFill>
                  <a:prstClr val="white">
                    <a:lumMod val="75000"/>
                  </a:prstClr>
                </a:solidFill>
                <a:latin typeface="Arial" panose="020B0604020202020204" pitchFamily="34" charset="0"/>
              </a:rPr>
              <a:t>Lorem ipsum dolor sit amet, consectetur adipiscing elit. </a:t>
            </a:r>
          </a:p>
          <a:p>
            <a:pPr marL="0" indent="0">
              <a:spcBef>
                <a:spcPts val="0"/>
              </a:spcBef>
              <a:buNone/>
              <a:defRPr/>
            </a:pPr>
            <a:br>
              <a:rPr lang="en-US" sz="1100" dirty="0">
                <a:solidFill>
                  <a:prstClr val="white">
                    <a:lumMod val="75000"/>
                  </a:prstClr>
                </a:solidFill>
                <a:latin typeface="Arial" panose="020B0604020202020204" pitchFamily="34" charset="0"/>
              </a:rPr>
            </a:br>
            <a:r>
              <a:rPr lang="en-US" sz="1100" dirty="0">
                <a:solidFill>
                  <a:prstClr val="white">
                    <a:lumMod val="75000"/>
                  </a:prstClr>
                </a:solidFill>
                <a:latin typeface="Arial" panose="020B0604020202020204" pitchFamily="34" charset="0"/>
              </a:rPr>
              <a:t>Curabitur elementum posuere pretium. Quisque nibh dolor, dignissim ac </a:t>
            </a:r>
            <a:r>
              <a:rPr lang="en-US" sz="1100" dirty="0" err="1">
                <a:solidFill>
                  <a:prstClr val="white">
                    <a:lumMod val="75000"/>
                  </a:prstClr>
                </a:solidFill>
                <a:latin typeface="Arial" panose="020B0604020202020204" pitchFamily="34" charset="0"/>
              </a:rPr>
              <a:t>dignissim</a:t>
            </a:r>
            <a:r>
              <a:rPr lang="en-US" sz="1100" dirty="0">
                <a:solidFill>
                  <a:prstClr val="white">
                    <a:lumMod val="75000"/>
                  </a:prstClr>
                </a:solidFill>
                <a:latin typeface="Arial" panose="020B0604020202020204" pitchFamily="34" charset="0"/>
              </a:rPr>
              <a:t> </a:t>
            </a:r>
            <a:r>
              <a:rPr lang="en-US" sz="1100" dirty="0" err="1">
                <a:solidFill>
                  <a:prstClr val="white">
                    <a:lumMod val="75000"/>
                  </a:prstClr>
                </a:solidFill>
                <a:latin typeface="Arial" panose="020B0604020202020204" pitchFamily="34" charset="0"/>
              </a:rPr>
              <a:t>ut</a:t>
            </a:r>
            <a:endParaRPr lang="en-US" sz="1100" dirty="0">
              <a:solidFill>
                <a:prstClr val="white">
                  <a:lumMod val="75000"/>
                </a:prstClr>
              </a:solidFill>
              <a:latin typeface="Arial" panose="020B0604020202020204" pitchFamily="34" charset="0"/>
            </a:endParaRPr>
          </a:p>
        </p:txBody>
      </p:sp>
      <p:sp>
        <p:nvSpPr>
          <p:cNvPr id="20" name="Title 19"/>
          <p:cNvSpPr>
            <a:spLocks noGrp="1"/>
          </p:cNvSpPr>
          <p:nvPr>
            <p:ph type="title"/>
          </p:nvPr>
        </p:nvSpPr>
        <p:spPr/>
        <p:txBody>
          <a:bodyPr/>
          <a:lstStyle/>
          <a:p>
            <a:r>
              <a:rPr lang="en-US" dirty="0"/>
              <a:t>Box Square Diagram</a:t>
            </a:r>
          </a:p>
        </p:txBody>
      </p:sp>
      <p:sp>
        <p:nvSpPr>
          <p:cNvPr id="28" name="Text Placeholder 27"/>
          <p:cNvSpPr>
            <a:spLocks noGrp="1"/>
          </p:cNvSpPr>
          <p:nvPr>
            <p:ph type="body" sz="quarter" idx="25"/>
          </p:nvPr>
        </p:nvSpPr>
        <p:spPr/>
        <p:txBody>
          <a:bodyPr/>
          <a:lstStyle/>
          <a:p>
            <a:pPr lvl="0"/>
            <a:r>
              <a:rPr lang="en-US" dirty="0"/>
              <a:t>This slide is perfect for long text descriptions</a:t>
            </a:r>
          </a:p>
        </p:txBody>
      </p:sp>
      <p:sp>
        <p:nvSpPr>
          <p:cNvPr id="40" name="TextBox 39"/>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30068251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500"/>
                                        <p:tgtEl>
                                          <p:spTgt spid="4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left)">
                                      <p:cBhvr>
                                        <p:cTn id="11" dur="500"/>
                                        <p:tgtEl>
                                          <p:spTgt spid="2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8">
                                            <p:txEl>
                                              <p:pRg st="0" end="0"/>
                                            </p:txEl>
                                          </p:spTgt>
                                        </p:tgtEl>
                                        <p:attrNameLst>
                                          <p:attrName>style.visibility</p:attrName>
                                        </p:attrNameLst>
                                      </p:cBhvr>
                                      <p:to>
                                        <p:strVal val="visible"/>
                                      </p:to>
                                    </p:set>
                                    <p:animEffect transition="in" filter="wipe(left)">
                                      <p:cBhvr>
                                        <p:cTn id="15" dur="500"/>
                                        <p:tgtEl>
                                          <p:spTgt spid="28">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wipe(down)">
                                      <p:cBhvr>
                                        <p:cTn id="19" dur="500"/>
                                        <p:tgtEl>
                                          <p:spTgt spid="25"/>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p:cTn id="23" dur="500" fill="hold"/>
                                        <p:tgtEl>
                                          <p:spTgt spid="2"/>
                                        </p:tgtEl>
                                        <p:attrNameLst>
                                          <p:attrName>ppt_w</p:attrName>
                                        </p:attrNameLst>
                                      </p:cBhvr>
                                      <p:tavLst>
                                        <p:tav tm="0">
                                          <p:val>
                                            <p:fltVal val="0"/>
                                          </p:val>
                                        </p:tav>
                                        <p:tav tm="100000">
                                          <p:val>
                                            <p:strVal val="#ppt_w"/>
                                          </p:val>
                                        </p:tav>
                                      </p:tavLst>
                                    </p:anim>
                                    <p:anim calcmode="lin" valueType="num">
                                      <p:cBhvr>
                                        <p:cTn id="24" dur="500" fill="hold"/>
                                        <p:tgtEl>
                                          <p:spTgt spid="2"/>
                                        </p:tgtEl>
                                        <p:attrNameLst>
                                          <p:attrName>ppt_h</p:attrName>
                                        </p:attrNameLst>
                                      </p:cBhvr>
                                      <p:tavLst>
                                        <p:tav tm="0">
                                          <p:val>
                                            <p:fltVal val="0"/>
                                          </p:val>
                                        </p:tav>
                                        <p:tav tm="100000">
                                          <p:val>
                                            <p:strVal val="#ppt_h"/>
                                          </p:val>
                                        </p:tav>
                                      </p:tavLst>
                                    </p:anim>
                                    <p:animEffect transition="in" filter="fade">
                                      <p:cBhvr>
                                        <p:cTn id="25" dur="500"/>
                                        <p:tgtEl>
                                          <p:spTgt spid="2"/>
                                        </p:tgtEl>
                                      </p:cBhvr>
                                    </p:animEffect>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childTnLst>
                          </p:cTn>
                        </p:par>
                        <p:par>
                          <p:cTn id="34" fill="hold">
                            <p:stCondLst>
                              <p:cond delay="3500"/>
                            </p:stCondLst>
                            <p:childTnLst>
                              <p:par>
                                <p:cTn id="35" presetID="22" presetClass="entr" presetSubtype="8" fill="hold" nodeType="afterEffect">
                                  <p:stCondLst>
                                    <p:cond delay="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500"/>
                                        <p:tgtEl>
                                          <p:spTgt spid="34"/>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9" grpId="0"/>
      <p:bldP spid="38" grpId="0"/>
      <p:bldP spid="20" grpId="0"/>
      <p:bldP spid="28" grpId="0" build="p"/>
      <p:bldP spid="40" grpId="0"/>
    </p:bldLst>
  </p:timing>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Freeform 5"/>
          <p:cNvSpPr>
            <a:spLocks/>
          </p:cNvSpPr>
          <p:nvPr/>
        </p:nvSpPr>
        <p:spPr bwMode="auto">
          <a:xfrm>
            <a:off x="6096001" y="3476693"/>
            <a:ext cx="2214563" cy="1568450"/>
          </a:xfrm>
          <a:custGeom>
            <a:avLst/>
            <a:gdLst>
              <a:gd name="T0" fmla="*/ 0 w 589"/>
              <a:gd name="T1" fmla="*/ 417 h 417"/>
              <a:gd name="T2" fmla="*/ 589 w 589"/>
              <a:gd name="T3" fmla="*/ 417 h 417"/>
              <a:gd name="T4" fmla="*/ 416 w 589"/>
              <a:gd name="T5" fmla="*/ 0 h 417"/>
              <a:gd name="T6" fmla="*/ 0 w 589"/>
              <a:gd name="T7" fmla="*/ 417 h 417"/>
            </a:gdLst>
            <a:ahLst/>
            <a:cxnLst>
              <a:cxn ang="0">
                <a:pos x="T0" y="T1"/>
              </a:cxn>
              <a:cxn ang="0">
                <a:pos x="T2" y="T3"/>
              </a:cxn>
              <a:cxn ang="0">
                <a:pos x="T4" y="T5"/>
              </a:cxn>
              <a:cxn ang="0">
                <a:pos x="T6" y="T7"/>
              </a:cxn>
            </a:cxnLst>
            <a:rect l="0" t="0" r="r" b="b"/>
            <a:pathLst>
              <a:path w="589" h="417">
                <a:moveTo>
                  <a:pt x="0" y="417"/>
                </a:moveTo>
                <a:cubicBezTo>
                  <a:pt x="589" y="417"/>
                  <a:pt x="589" y="417"/>
                  <a:pt x="589" y="417"/>
                </a:cubicBezTo>
                <a:cubicBezTo>
                  <a:pt x="589" y="254"/>
                  <a:pt x="523" y="107"/>
                  <a:pt x="416" y="0"/>
                </a:cubicBezTo>
                <a:cubicBezTo>
                  <a:pt x="0" y="417"/>
                  <a:pt x="0" y="417"/>
                  <a:pt x="0" y="417"/>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4" name="Freeform 10"/>
          <p:cNvSpPr>
            <a:spLocks/>
          </p:cNvSpPr>
          <p:nvPr/>
        </p:nvSpPr>
        <p:spPr bwMode="auto">
          <a:xfrm>
            <a:off x="3881438" y="3476693"/>
            <a:ext cx="2214563" cy="1568450"/>
          </a:xfrm>
          <a:custGeom>
            <a:avLst/>
            <a:gdLst>
              <a:gd name="T0" fmla="*/ 589 w 589"/>
              <a:gd name="T1" fmla="*/ 417 h 417"/>
              <a:gd name="T2" fmla="*/ 172 w 589"/>
              <a:gd name="T3" fmla="*/ 0 h 417"/>
              <a:gd name="T4" fmla="*/ 0 w 589"/>
              <a:gd name="T5" fmla="*/ 417 h 417"/>
              <a:gd name="T6" fmla="*/ 589 w 589"/>
              <a:gd name="T7" fmla="*/ 417 h 417"/>
            </a:gdLst>
            <a:ahLst/>
            <a:cxnLst>
              <a:cxn ang="0">
                <a:pos x="T0" y="T1"/>
              </a:cxn>
              <a:cxn ang="0">
                <a:pos x="T2" y="T3"/>
              </a:cxn>
              <a:cxn ang="0">
                <a:pos x="T4" y="T5"/>
              </a:cxn>
              <a:cxn ang="0">
                <a:pos x="T6" y="T7"/>
              </a:cxn>
            </a:cxnLst>
            <a:rect l="0" t="0" r="r" b="b"/>
            <a:pathLst>
              <a:path w="589" h="417">
                <a:moveTo>
                  <a:pt x="589" y="417"/>
                </a:moveTo>
                <a:cubicBezTo>
                  <a:pt x="172" y="0"/>
                  <a:pt x="172" y="0"/>
                  <a:pt x="172" y="0"/>
                </a:cubicBezTo>
                <a:cubicBezTo>
                  <a:pt x="57" y="115"/>
                  <a:pt x="0" y="266"/>
                  <a:pt x="0" y="417"/>
                </a:cubicBezTo>
                <a:cubicBezTo>
                  <a:pt x="589" y="417"/>
                  <a:pt x="589" y="417"/>
                  <a:pt x="589" y="41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5" name="Freeform 11"/>
          <p:cNvSpPr>
            <a:spLocks/>
          </p:cNvSpPr>
          <p:nvPr/>
        </p:nvSpPr>
        <p:spPr bwMode="auto">
          <a:xfrm>
            <a:off x="4527551" y="2830580"/>
            <a:ext cx="1568450" cy="2214563"/>
          </a:xfrm>
          <a:custGeom>
            <a:avLst/>
            <a:gdLst>
              <a:gd name="T0" fmla="*/ 417 w 417"/>
              <a:gd name="T1" fmla="*/ 589 h 589"/>
              <a:gd name="T2" fmla="*/ 417 w 417"/>
              <a:gd name="T3" fmla="*/ 0 h 589"/>
              <a:gd name="T4" fmla="*/ 0 w 417"/>
              <a:gd name="T5" fmla="*/ 172 h 589"/>
              <a:gd name="T6" fmla="*/ 417 w 417"/>
              <a:gd name="T7" fmla="*/ 589 h 589"/>
            </a:gdLst>
            <a:ahLst/>
            <a:cxnLst>
              <a:cxn ang="0">
                <a:pos x="T0" y="T1"/>
              </a:cxn>
              <a:cxn ang="0">
                <a:pos x="T2" y="T3"/>
              </a:cxn>
              <a:cxn ang="0">
                <a:pos x="T4" y="T5"/>
              </a:cxn>
              <a:cxn ang="0">
                <a:pos x="T6" y="T7"/>
              </a:cxn>
            </a:cxnLst>
            <a:rect l="0" t="0" r="r" b="b"/>
            <a:pathLst>
              <a:path w="417" h="589">
                <a:moveTo>
                  <a:pt x="417" y="589"/>
                </a:moveTo>
                <a:cubicBezTo>
                  <a:pt x="417" y="0"/>
                  <a:pt x="417" y="0"/>
                  <a:pt x="417" y="0"/>
                </a:cubicBezTo>
                <a:cubicBezTo>
                  <a:pt x="254" y="0"/>
                  <a:pt x="107" y="66"/>
                  <a:pt x="0" y="172"/>
                </a:cubicBezTo>
                <a:cubicBezTo>
                  <a:pt x="417" y="589"/>
                  <a:pt x="417" y="589"/>
                  <a:pt x="417" y="58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6" name="Freeform 12"/>
          <p:cNvSpPr>
            <a:spLocks/>
          </p:cNvSpPr>
          <p:nvPr/>
        </p:nvSpPr>
        <p:spPr bwMode="auto">
          <a:xfrm>
            <a:off x="6096001" y="2830580"/>
            <a:ext cx="1563688" cy="2214563"/>
          </a:xfrm>
          <a:custGeom>
            <a:avLst/>
            <a:gdLst>
              <a:gd name="T0" fmla="*/ 0 w 416"/>
              <a:gd name="T1" fmla="*/ 589 h 589"/>
              <a:gd name="T2" fmla="*/ 416 w 416"/>
              <a:gd name="T3" fmla="*/ 172 h 589"/>
              <a:gd name="T4" fmla="*/ 0 w 416"/>
              <a:gd name="T5" fmla="*/ 0 h 589"/>
              <a:gd name="T6" fmla="*/ 0 w 416"/>
              <a:gd name="T7" fmla="*/ 589 h 589"/>
            </a:gdLst>
            <a:ahLst/>
            <a:cxnLst>
              <a:cxn ang="0">
                <a:pos x="T0" y="T1"/>
              </a:cxn>
              <a:cxn ang="0">
                <a:pos x="T2" y="T3"/>
              </a:cxn>
              <a:cxn ang="0">
                <a:pos x="T4" y="T5"/>
              </a:cxn>
              <a:cxn ang="0">
                <a:pos x="T6" y="T7"/>
              </a:cxn>
            </a:cxnLst>
            <a:rect l="0" t="0" r="r" b="b"/>
            <a:pathLst>
              <a:path w="416" h="589">
                <a:moveTo>
                  <a:pt x="0" y="589"/>
                </a:moveTo>
                <a:cubicBezTo>
                  <a:pt x="416" y="172"/>
                  <a:pt x="416" y="172"/>
                  <a:pt x="416" y="172"/>
                </a:cubicBezTo>
                <a:cubicBezTo>
                  <a:pt x="301" y="57"/>
                  <a:pt x="150" y="0"/>
                  <a:pt x="0" y="0"/>
                </a:cubicBezTo>
                <a:cubicBezTo>
                  <a:pt x="0" y="589"/>
                  <a:pt x="0" y="589"/>
                  <a:pt x="0" y="589"/>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 name="Freeform 13"/>
          <p:cNvSpPr>
            <a:spLocks/>
          </p:cNvSpPr>
          <p:nvPr/>
        </p:nvSpPr>
        <p:spPr bwMode="auto">
          <a:xfrm>
            <a:off x="5140326" y="4089468"/>
            <a:ext cx="1906588" cy="1906588"/>
          </a:xfrm>
          <a:custGeom>
            <a:avLst/>
            <a:gdLst>
              <a:gd name="T0" fmla="*/ 446 w 507"/>
              <a:gd name="T1" fmla="*/ 143 h 507"/>
              <a:gd name="T2" fmla="*/ 365 w 507"/>
              <a:gd name="T3" fmla="*/ 446 h 507"/>
              <a:gd name="T4" fmla="*/ 61 w 507"/>
              <a:gd name="T5" fmla="*/ 365 h 507"/>
              <a:gd name="T6" fmla="*/ 143 w 507"/>
              <a:gd name="T7" fmla="*/ 61 h 507"/>
              <a:gd name="T8" fmla="*/ 446 w 507"/>
              <a:gd name="T9" fmla="*/ 143 h 507"/>
            </a:gdLst>
            <a:ahLst/>
            <a:cxnLst>
              <a:cxn ang="0">
                <a:pos x="T0" y="T1"/>
              </a:cxn>
              <a:cxn ang="0">
                <a:pos x="T2" y="T3"/>
              </a:cxn>
              <a:cxn ang="0">
                <a:pos x="T4" y="T5"/>
              </a:cxn>
              <a:cxn ang="0">
                <a:pos x="T6" y="T7"/>
              </a:cxn>
              <a:cxn ang="0">
                <a:pos x="T8" y="T9"/>
              </a:cxn>
            </a:cxnLst>
            <a:rect l="0" t="0" r="r" b="b"/>
            <a:pathLst>
              <a:path w="507" h="507">
                <a:moveTo>
                  <a:pt x="446" y="143"/>
                </a:moveTo>
                <a:cubicBezTo>
                  <a:pt x="507" y="249"/>
                  <a:pt x="471" y="385"/>
                  <a:pt x="365" y="446"/>
                </a:cubicBezTo>
                <a:cubicBezTo>
                  <a:pt x="258" y="507"/>
                  <a:pt x="123" y="471"/>
                  <a:pt x="61" y="365"/>
                </a:cubicBezTo>
                <a:cubicBezTo>
                  <a:pt x="0" y="258"/>
                  <a:pt x="37" y="123"/>
                  <a:pt x="143" y="61"/>
                </a:cubicBezTo>
                <a:cubicBezTo>
                  <a:pt x="249" y="0"/>
                  <a:pt x="384" y="37"/>
                  <a:pt x="446" y="1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 name="Rectangle 4"/>
          <p:cNvSpPr/>
          <p:nvPr/>
        </p:nvSpPr>
        <p:spPr>
          <a:xfrm>
            <a:off x="0" y="5045143"/>
            <a:ext cx="12192000" cy="1812857"/>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prstClr val="white"/>
              </a:solidFill>
            </a:endParaRPr>
          </a:p>
        </p:txBody>
      </p:sp>
      <p:sp>
        <p:nvSpPr>
          <p:cNvPr id="34" name="Text Placeholder 32"/>
          <p:cNvSpPr txBox="1">
            <a:spLocks/>
          </p:cNvSpPr>
          <p:nvPr/>
        </p:nvSpPr>
        <p:spPr>
          <a:xfrm>
            <a:off x="8163200" y="2068034"/>
            <a:ext cx="2297536" cy="6662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a:t>
            </a:r>
          </a:p>
        </p:txBody>
      </p:sp>
      <p:sp>
        <p:nvSpPr>
          <p:cNvPr id="35" name="Text Placeholder 33"/>
          <p:cNvSpPr txBox="1">
            <a:spLocks/>
          </p:cNvSpPr>
          <p:nvPr/>
        </p:nvSpPr>
        <p:spPr>
          <a:xfrm>
            <a:off x="8148914" y="1787857"/>
            <a:ext cx="2311822"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400" dirty="0">
                <a:solidFill>
                  <a:schemeClr val="accent4"/>
                </a:solidFill>
                <a:latin typeface="Roboto Condensed" panose="02000000000000000000" pitchFamily="2" charset="0"/>
                <a:ea typeface="Segoe UI" panose="020B0502040204020203" pitchFamily="34" charset="0"/>
                <a:cs typeface="Segoe UI Semilight" panose="020B0402040204020203" pitchFamily="34" charset="0"/>
              </a:rPr>
              <a:t>Recycle Product</a:t>
            </a:r>
          </a:p>
        </p:txBody>
      </p:sp>
      <p:sp>
        <p:nvSpPr>
          <p:cNvPr id="36" name="Text Placeholder 32"/>
          <p:cNvSpPr txBox="1">
            <a:spLocks/>
          </p:cNvSpPr>
          <p:nvPr/>
        </p:nvSpPr>
        <p:spPr>
          <a:xfrm>
            <a:off x="9110199" y="3732769"/>
            <a:ext cx="2297536" cy="6662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a:t>
            </a:r>
          </a:p>
        </p:txBody>
      </p:sp>
      <p:sp>
        <p:nvSpPr>
          <p:cNvPr id="37" name="Text Placeholder 33"/>
          <p:cNvSpPr txBox="1">
            <a:spLocks/>
          </p:cNvSpPr>
          <p:nvPr/>
        </p:nvSpPr>
        <p:spPr>
          <a:xfrm>
            <a:off x="9095913" y="3452592"/>
            <a:ext cx="2311822"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400" dirty="0">
                <a:solidFill>
                  <a:schemeClr val="accent5"/>
                </a:solidFill>
                <a:latin typeface="Roboto Condensed" panose="02000000000000000000" pitchFamily="2" charset="0"/>
                <a:ea typeface="Segoe UI" panose="020B0502040204020203" pitchFamily="34" charset="0"/>
                <a:cs typeface="Segoe UI Semilight" panose="020B0402040204020203" pitchFamily="34" charset="0"/>
              </a:rPr>
              <a:t>Business Goal</a:t>
            </a:r>
          </a:p>
        </p:txBody>
      </p:sp>
      <p:sp>
        <p:nvSpPr>
          <p:cNvPr id="42" name="Text Placeholder 32"/>
          <p:cNvSpPr txBox="1">
            <a:spLocks/>
          </p:cNvSpPr>
          <p:nvPr/>
        </p:nvSpPr>
        <p:spPr>
          <a:xfrm>
            <a:off x="1714983" y="2068034"/>
            <a:ext cx="2297536" cy="6662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400">
              <a:lnSpc>
                <a:spcPct val="100000"/>
              </a:lnSpc>
              <a:spcBef>
                <a:spcPts val="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a:t>
            </a:r>
          </a:p>
        </p:txBody>
      </p:sp>
      <p:sp>
        <p:nvSpPr>
          <p:cNvPr id="43" name="Text Placeholder 33"/>
          <p:cNvSpPr txBox="1">
            <a:spLocks/>
          </p:cNvSpPr>
          <p:nvPr/>
        </p:nvSpPr>
        <p:spPr>
          <a:xfrm>
            <a:off x="1700697" y="1787857"/>
            <a:ext cx="2311822"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609443">
              <a:lnSpc>
                <a:spcPct val="100000"/>
              </a:lnSpc>
              <a:spcBef>
                <a:spcPct val="20000"/>
              </a:spcBef>
              <a:buNone/>
            </a:pPr>
            <a:r>
              <a:rPr lang="en-AU" sz="1400"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Dashboard Control</a:t>
            </a:r>
          </a:p>
        </p:txBody>
      </p:sp>
      <p:sp>
        <p:nvSpPr>
          <p:cNvPr id="44" name="Text Placeholder 32"/>
          <p:cNvSpPr txBox="1">
            <a:spLocks/>
          </p:cNvSpPr>
          <p:nvPr/>
        </p:nvSpPr>
        <p:spPr>
          <a:xfrm>
            <a:off x="784267" y="3732769"/>
            <a:ext cx="2297536" cy="6662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r" defTabSz="914400">
              <a:lnSpc>
                <a:spcPct val="100000"/>
              </a:lnSpc>
              <a:spcBef>
                <a:spcPts val="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a:t>
            </a:r>
          </a:p>
        </p:txBody>
      </p:sp>
      <p:sp>
        <p:nvSpPr>
          <p:cNvPr id="45" name="Text Placeholder 33"/>
          <p:cNvSpPr txBox="1">
            <a:spLocks/>
          </p:cNvSpPr>
          <p:nvPr/>
        </p:nvSpPr>
        <p:spPr>
          <a:xfrm>
            <a:off x="769981" y="3452592"/>
            <a:ext cx="2311822"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609443">
              <a:lnSpc>
                <a:spcPct val="100000"/>
              </a:lnSpc>
              <a:spcBef>
                <a:spcPct val="20000"/>
              </a:spcBef>
              <a:buNone/>
            </a:pPr>
            <a:r>
              <a:rPr lang="en-AU" sz="1400" dirty="0">
                <a:solidFill>
                  <a:schemeClr val="accent1"/>
                </a:solidFill>
                <a:latin typeface="Roboto Condensed" panose="02000000000000000000" pitchFamily="2" charset="0"/>
                <a:ea typeface="Segoe UI" panose="020B0502040204020203" pitchFamily="34" charset="0"/>
                <a:cs typeface="Segoe UI Semilight" panose="020B0402040204020203" pitchFamily="34" charset="0"/>
              </a:rPr>
              <a:t>Business Start</a:t>
            </a:r>
          </a:p>
        </p:txBody>
      </p:sp>
      <p:grpSp>
        <p:nvGrpSpPr>
          <p:cNvPr id="47" name="Group 46"/>
          <p:cNvGrpSpPr/>
          <p:nvPr/>
        </p:nvGrpSpPr>
        <p:grpSpPr>
          <a:xfrm flipH="1">
            <a:off x="7039629" y="1875588"/>
            <a:ext cx="901717" cy="951818"/>
            <a:chOff x="7368519" y="2580234"/>
            <a:chExt cx="1875697" cy="1400639"/>
          </a:xfrm>
        </p:grpSpPr>
        <p:cxnSp>
          <p:nvCxnSpPr>
            <p:cNvPr id="48" name="Straight Connector 47"/>
            <p:cNvCxnSpPr/>
            <p:nvPr/>
          </p:nvCxnSpPr>
          <p:spPr>
            <a:xfrm>
              <a:off x="7368519" y="2580234"/>
              <a:ext cx="1875697" cy="0"/>
            </a:xfrm>
            <a:prstGeom prst="line">
              <a:avLst/>
            </a:prstGeom>
            <a:ln w="12700">
              <a:solidFill>
                <a:schemeClr val="bg1">
                  <a:lumMod val="75000"/>
                </a:schemeClr>
              </a:solidFill>
              <a:headEnd type="triangle" w="med" len="med"/>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9244216" y="2580234"/>
              <a:ext cx="0" cy="1400639"/>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4207773" y="1875588"/>
            <a:ext cx="901717" cy="951818"/>
            <a:chOff x="7368519" y="2580234"/>
            <a:chExt cx="1875697" cy="1400639"/>
          </a:xfrm>
        </p:grpSpPr>
        <p:cxnSp>
          <p:nvCxnSpPr>
            <p:cNvPr id="51" name="Straight Connector 50"/>
            <p:cNvCxnSpPr/>
            <p:nvPr/>
          </p:nvCxnSpPr>
          <p:spPr>
            <a:xfrm>
              <a:off x="7368519" y="2580234"/>
              <a:ext cx="1875697" cy="0"/>
            </a:xfrm>
            <a:prstGeom prst="line">
              <a:avLst/>
            </a:prstGeom>
            <a:ln w="12700">
              <a:solidFill>
                <a:schemeClr val="bg1">
                  <a:lumMod val="75000"/>
                </a:schemeClr>
              </a:solidFill>
              <a:headEnd type="triangl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9244216" y="2580234"/>
              <a:ext cx="0" cy="1400639"/>
            </a:xfrm>
            <a:prstGeom prst="line">
              <a:avLst/>
            </a:prstGeom>
            <a:ln w="1270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cxnSp>
        <p:nvCxnSpPr>
          <p:cNvPr id="53" name="Elbow Connector 52"/>
          <p:cNvCxnSpPr/>
          <p:nvPr/>
        </p:nvCxnSpPr>
        <p:spPr>
          <a:xfrm flipV="1">
            <a:off x="8324850" y="3544365"/>
            <a:ext cx="608838" cy="486789"/>
          </a:xfrm>
          <a:prstGeom prst="bentConnector3">
            <a:avLst>
              <a:gd name="adj1" fmla="val 50000"/>
            </a:avLst>
          </a:prstGeom>
          <a:ln w="12700">
            <a:solidFill>
              <a:schemeClr val="bg1">
                <a:lumMod val="75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60" name="Elbow Connector 59"/>
          <p:cNvCxnSpPr/>
          <p:nvPr/>
        </p:nvCxnSpPr>
        <p:spPr>
          <a:xfrm flipH="1" flipV="1">
            <a:off x="3265338" y="3544365"/>
            <a:ext cx="608838" cy="486789"/>
          </a:xfrm>
          <a:prstGeom prst="bentConnector3">
            <a:avLst>
              <a:gd name="adj1" fmla="val 50000"/>
            </a:avLst>
          </a:prstGeom>
          <a:ln w="12700">
            <a:solidFill>
              <a:schemeClr val="bg1">
                <a:lumMod val="75000"/>
              </a:schemeClr>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62" name="Text Placeholder 32"/>
          <p:cNvSpPr txBox="1">
            <a:spLocks/>
          </p:cNvSpPr>
          <p:nvPr/>
        </p:nvSpPr>
        <p:spPr>
          <a:xfrm>
            <a:off x="1552317" y="5647102"/>
            <a:ext cx="1701647" cy="8933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defRPr/>
            </a:pPr>
            <a:r>
              <a:rPr lang="en-US" sz="1100" dirty="0">
                <a:solidFill>
                  <a:prstClr val="white">
                    <a:lumMod val="75000"/>
                  </a:prstClr>
                </a:solidFill>
                <a:latin typeface="Arial" panose="020B0604020202020204" pitchFamily="34" charset="0"/>
              </a:rPr>
              <a:t>Lorem Ipsum is simply dummy text of the printing and typesetting industry.</a:t>
            </a:r>
          </a:p>
        </p:txBody>
      </p:sp>
      <p:sp>
        <p:nvSpPr>
          <p:cNvPr id="66" name="Text Placeholder 32"/>
          <p:cNvSpPr txBox="1">
            <a:spLocks/>
          </p:cNvSpPr>
          <p:nvPr/>
        </p:nvSpPr>
        <p:spPr>
          <a:xfrm>
            <a:off x="4219590" y="5647102"/>
            <a:ext cx="1701647" cy="8933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defRPr/>
            </a:pPr>
            <a:r>
              <a:rPr lang="en-US" sz="1100" dirty="0">
                <a:solidFill>
                  <a:prstClr val="white">
                    <a:lumMod val="75000"/>
                  </a:prstClr>
                </a:solidFill>
                <a:latin typeface="Arial" panose="020B0604020202020204" pitchFamily="34" charset="0"/>
              </a:rPr>
              <a:t>Lorem Ipsum is simply dummy text of the printing and typesetting industry.</a:t>
            </a:r>
          </a:p>
        </p:txBody>
      </p:sp>
      <p:sp>
        <p:nvSpPr>
          <p:cNvPr id="68" name="Text Placeholder 32"/>
          <p:cNvSpPr txBox="1">
            <a:spLocks/>
          </p:cNvSpPr>
          <p:nvPr/>
        </p:nvSpPr>
        <p:spPr>
          <a:xfrm>
            <a:off x="7044779" y="5647102"/>
            <a:ext cx="1701647" cy="8933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defRPr/>
            </a:pPr>
            <a:r>
              <a:rPr lang="en-US" sz="1100" dirty="0">
                <a:solidFill>
                  <a:prstClr val="white">
                    <a:lumMod val="75000"/>
                  </a:prstClr>
                </a:solidFill>
                <a:latin typeface="Arial" panose="020B0604020202020204" pitchFamily="34" charset="0"/>
              </a:rPr>
              <a:t>Lorem Ipsum is simply dummy text of the printing and typesetting industry.</a:t>
            </a:r>
          </a:p>
        </p:txBody>
      </p:sp>
      <p:sp>
        <p:nvSpPr>
          <p:cNvPr id="70" name="Text Placeholder 32"/>
          <p:cNvSpPr txBox="1">
            <a:spLocks/>
          </p:cNvSpPr>
          <p:nvPr/>
        </p:nvSpPr>
        <p:spPr>
          <a:xfrm>
            <a:off x="9712052" y="5647102"/>
            <a:ext cx="1701647" cy="8933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defRPr/>
            </a:pPr>
            <a:r>
              <a:rPr lang="en-US" sz="1100" dirty="0">
                <a:solidFill>
                  <a:prstClr val="white">
                    <a:lumMod val="75000"/>
                  </a:prstClr>
                </a:solidFill>
                <a:latin typeface="Arial" panose="020B0604020202020204" pitchFamily="34" charset="0"/>
              </a:rPr>
              <a:t>Lorem Ipsum is simply dummy text of the printing and typesetting industry.</a:t>
            </a:r>
          </a:p>
        </p:txBody>
      </p:sp>
      <p:sp>
        <p:nvSpPr>
          <p:cNvPr id="8" name="Title 7"/>
          <p:cNvSpPr>
            <a:spLocks noGrp="1"/>
          </p:cNvSpPr>
          <p:nvPr>
            <p:ph type="title"/>
          </p:nvPr>
        </p:nvSpPr>
        <p:spPr/>
        <p:txBody>
          <a:bodyPr>
            <a:normAutofit/>
          </a:bodyPr>
          <a:lstStyle/>
          <a:p>
            <a:r>
              <a:rPr lang="en-US" dirty="0"/>
              <a:t>Creative Four Solution </a:t>
            </a:r>
            <a:r>
              <a:rPr lang="en-US" dirty="0" err="1"/>
              <a:t>Infographic</a:t>
            </a:r>
            <a:endParaRPr lang="en-US" dirty="0"/>
          </a:p>
        </p:txBody>
      </p:sp>
      <p:sp>
        <p:nvSpPr>
          <p:cNvPr id="10" name="Text Placeholder 9"/>
          <p:cNvSpPr>
            <a:spLocks noGrp="1"/>
          </p:cNvSpPr>
          <p:nvPr>
            <p:ph type="body" sz="quarter" idx="25"/>
          </p:nvPr>
        </p:nvSpPr>
        <p:spPr/>
        <p:txBody>
          <a:bodyPr/>
          <a:lstStyle/>
          <a:p>
            <a:pPr lvl="0"/>
            <a:r>
              <a:rPr lang="en-US" dirty="0"/>
              <a:t>This slide is perfect for long text descriptions</a:t>
            </a:r>
          </a:p>
        </p:txBody>
      </p:sp>
      <p:sp>
        <p:nvSpPr>
          <p:cNvPr id="39" name="Freeform 97"/>
          <p:cNvSpPr>
            <a:spLocks noChangeArrowheads="1"/>
          </p:cNvSpPr>
          <p:nvPr/>
        </p:nvSpPr>
        <p:spPr bwMode="auto">
          <a:xfrm>
            <a:off x="4448367" y="4343919"/>
            <a:ext cx="484331" cy="415753"/>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nvGrpSpPr>
          <p:cNvPr id="2" name="Group 1"/>
          <p:cNvGrpSpPr/>
          <p:nvPr/>
        </p:nvGrpSpPr>
        <p:grpSpPr>
          <a:xfrm>
            <a:off x="778301" y="5647102"/>
            <a:ext cx="551992" cy="551992"/>
            <a:chOff x="778301" y="5647102"/>
            <a:chExt cx="551992" cy="551992"/>
          </a:xfrm>
        </p:grpSpPr>
        <p:sp>
          <p:nvSpPr>
            <p:cNvPr id="61" name="Oval 60"/>
            <p:cNvSpPr>
              <a:spLocks noChangeAspect="1"/>
            </p:cNvSpPr>
            <p:nvPr/>
          </p:nvSpPr>
          <p:spPr>
            <a:xfrm>
              <a:off x="778301" y="5647102"/>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AU" dirty="0">
                <a:solidFill>
                  <a:prstClr val="white"/>
                </a:solidFill>
                <a:latin typeface="FontAwesome" pitchFamily="2" charset="0"/>
              </a:endParaRPr>
            </a:p>
          </p:txBody>
        </p:sp>
        <p:sp>
          <p:nvSpPr>
            <p:cNvPr id="40" name="Freeform 97"/>
            <p:cNvSpPr>
              <a:spLocks noChangeArrowheads="1"/>
            </p:cNvSpPr>
            <p:nvPr/>
          </p:nvSpPr>
          <p:spPr bwMode="auto">
            <a:xfrm>
              <a:off x="902820" y="5781323"/>
              <a:ext cx="298016" cy="255819"/>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 name="Group 2"/>
          <p:cNvGrpSpPr/>
          <p:nvPr/>
        </p:nvGrpSpPr>
        <p:grpSpPr>
          <a:xfrm>
            <a:off x="3445574" y="5647102"/>
            <a:ext cx="551992" cy="551992"/>
            <a:chOff x="3445574" y="5647102"/>
            <a:chExt cx="551992" cy="551992"/>
          </a:xfrm>
        </p:grpSpPr>
        <p:sp>
          <p:nvSpPr>
            <p:cNvPr id="65" name="Oval 64"/>
            <p:cNvSpPr>
              <a:spLocks noChangeAspect="1"/>
            </p:cNvSpPr>
            <p:nvPr/>
          </p:nvSpPr>
          <p:spPr>
            <a:xfrm>
              <a:off x="3445574" y="5647102"/>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AU" dirty="0">
                <a:solidFill>
                  <a:prstClr val="white"/>
                </a:solidFill>
                <a:latin typeface="FontAwesome" pitchFamily="2" charset="0"/>
              </a:endParaRPr>
            </a:p>
          </p:txBody>
        </p:sp>
        <p:sp>
          <p:nvSpPr>
            <p:cNvPr id="41" name="Freeform 104"/>
            <p:cNvSpPr>
              <a:spLocks noChangeArrowheads="1"/>
            </p:cNvSpPr>
            <p:nvPr/>
          </p:nvSpPr>
          <p:spPr bwMode="auto">
            <a:xfrm>
              <a:off x="3575780" y="5809025"/>
              <a:ext cx="298016" cy="200435"/>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46" name="Freeform 104"/>
          <p:cNvSpPr>
            <a:spLocks noChangeArrowheads="1"/>
          </p:cNvSpPr>
          <p:nvPr/>
        </p:nvSpPr>
        <p:spPr bwMode="auto">
          <a:xfrm>
            <a:off x="5266238" y="3414557"/>
            <a:ext cx="526781" cy="354294"/>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4" name="Freeform 28"/>
          <p:cNvSpPr>
            <a:spLocks noChangeArrowheads="1"/>
          </p:cNvSpPr>
          <p:nvPr/>
        </p:nvSpPr>
        <p:spPr bwMode="auto">
          <a:xfrm>
            <a:off x="6511732" y="3444206"/>
            <a:ext cx="473923" cy="398430"/>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nvGrpSpPr>
          <p:cNvPr id="4" name="Group 3"/>
          <p:cNvGrpSpPr/>
          <p:nvPr/>
        </p:nvGrpSpPr>
        <p:grpSpPr>
          <a:xfrm>
            <a:off x="6270763" y="5647102"/>
            <a:ext cx="551992" cy="551992"/>
            <a:chOff x="6270763" y="5647102"/>
            <a:chExt cx="551992" cy="551992"/>
          </a:xfrm>
        </p:grpSpPr>
        <p:sp>
          <p:nvSpPr>
            <p:cNvPr id="67" name="Oval 66"/>
            <p:cNvSpPr>
              <a:spLocks noChangeAspect="1"/>
            </p:cNvSpPr>
            <p:nvPr/>
          </p:nvSpPr>
          <p:spPr>
            <a:xfrm>
              <a:off x="6270763" y="5647102"/>
              <a:ext cx="551992" cy="5519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AU" dirty="0">
                <a:solidFill>
                  <a:prstClr val="white"/>
                </a:solidFill>
                <a:latin typeface="FontAwesome" pitchFamily="2" charset="0"/>
              </a:endParaRPr>
            </a:p>
          </p:txBody>
        </p:sp>
        <p:sp>
          <p:nvSpPr>
            <p:cNvPr id="55" name="Freeform 28"/>
            <p:cNvSpPr>
              <a:spLocks noChangeArrowheads="1"/>
            </p:cNvSpPr>
            <p:nvPr/>
          </p:nvSpPr>
          <p:spPr bwMode="auto">
            <a:xfrm>
              <a:off x="6421349" y="5786599"/>
              <a:ext cx="298015" cy="250543"/>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6" name="Group 5"/>
          <p:cNvGrpSpPr/>
          <p:nvPr/>
        </p:nvGrpSpPr>
        <p:grpSpPr>
          <a:xfrm>
            <a:off x="8938036" y="5647102"/>
            <a:ext cx="551992" cy="551992"/>
            <a:chOff x="8938036" y="5647102"/>
            <a:chExt cx="551992" cy="551992"/>
          </a:xfrm>
        </p:grpSpPr>
        <p:sp>
          <p:nvSpPr>
            <p:cNvPr id="69" name="Oval 68"/>
            <p:cNvSpPr>
              <a:spLocks noChangeAspect="1"/>
            </p:cNvSpPr>
            <p:nvPr/>
          </p:nvSpPr>
          <p:spPr>
            <a:xfrm>
              <a:off x="8938036" y="5647102"/>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FontAwesome" pitchFamily="2" charset="0"/>
              </a:endParaRPr>
            </a:p>
          </p:txBody>
        </p:sp>
        <p:sp>
          <p:nvSpPr>
            <p:cNvPr id="56" name="Freeform 29"/>
            <p:cNvSpPr>
              <a:spLocks noChangeArrowheads="1"/>
            </p:cNvSpPr>
            <p:nvPr/>
          </p:nvSpPr>
          <p:spPr bwMode="auto">
            <a:xfrm>
              <a:off x="9080848" y="5770774"/>
              <a:ext cx="266367" cy="276915"/>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57" name="Freeform 29"/>
          <p:cNvSpPr>
            <a:spLocks noChangeArrowheads="1"/>
          </p:cNvSpPr>
          <p:nvPr/>
        </p:nvSpPr>
        <p:spPr bwMode="auto">
          <a:xfrm>
            <a:off x="7349896" y="4366789"/>
            <a:ext cx="406107" cy="422189"/>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8" name="TextBox 57"/>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21354884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500"/>
                                        <p:tgtEl>
                                          <p:spTgt spid="5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xEl>
                                              <p:pRg st="0" end="0"/>
                                            </p:txEl>
                                          </p:spTgt>
                                        </p:tgtEl>
                                        <p:attrNameLst>
                                          <p:attrName>style.visibility</p:attrName>
                                        </p:attrNameLst>
                                      </p:cBhvr>
                                      <p:to>
                                        <p:strVal val="visible"/>
                                      </p:to>
                                    </p:set>
                                    <p:animEffect transition="in" filter="wipe(left)">
                                      <p:cBhvr>
                                        <p:cTn id="15" dur="500"/>
                                        <p:tgtEl>
                                          <p:spTgt spid="10">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Effect transition="in" filter="wipe(right)">
                                      <p:cBhvr>
                                        <p:cTn id="31" dur="500"/>
                                        <p:tgtEl>
                                          <p:spTgt spid="60"/>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fade">
                                      <p:cBhvr>
                                        <p:cTn id="35" dur="500"/>
                                        <p:tgtEl>
                                          <p:spTgt spid="4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childTnLst>
                          </p:cTn>
                        </p:par>
                        <p:par>
                          <p:cTn id="44" fill="hold">
                            <p:stCondLst>
                              <p:cond delay="5000"/>
                            </p:stCondLst>
                            <p:childTnLst>
                              <p:par>
                                <p:cTn id="45" presetID="22" presetClass="entr" presetSubtype="2" fill="hold" nodeType="afterEffect">
                                  <p:stCondLst>
                                    <p:cond delay="0"/>
                                  </p:stCondLst>
                                  <p:childTnLst>
                                    <p:set>
                                      <p:cBhvr>
                                        <p:cTn id="46" dur="1" fill="hold">
                                          <p:stCondLst>
                                            <p:cond delay="0"/>
                                          </p:stCondLst>
                                        </p:cTn>
                                        <p:tgtEl>
                                          <p:spTgt spid="50"/>
                                        </p:tgtEl>
                                        <p:attrNameLst>
                                          <p:attrName>style.visibility</p:attrName>
                                        </p:attrNameLst>
                                      </p:cBhvr>
                                      <p:to>
                                        <p:strVal val="visible"/>
                                      </p:to>
                                    </p:set>
                                    <p:animEffect transition="in" filter="wipe(right)">
                                      <p:cBhvr>
                                        <p:cTn id="47" dur="500"/>
                                        <p:tgtEl>
                                          <p:spTgt spid="50"/>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fade">
                                      <p:cBhvr>
                                        <p:cTn id="59" dur="500"/>
                                        <p:tgtEl>
                                          <p:spTgt spid="16"/>
                                        </p:tgtEl>
                                      </p:cBhvr>
                                    </p:animEffect>
                                  </p:childTnLst>
                                </p:cTn>
                              </p:par>
                            </p:childTnLst>
                          </p:cTn>
                        </p:par>
                        <p:par>
                          <p:cTn id="60" fill="hold">
                            <p:stCondLst>
                              <p:cond delay="7000"/>
                            </p:stCondLst>
                            <p:childTnLst>
                              <p:par>
                                <p:cTn id="61" presetID="22" presetClass="entr" presetSubtype="8" fill="hold" nodeType="afterEffect">
                                  <p:stCondLst>
                                    <p:cond delay="0"/>
                                  </p:stCondLst>
                                  <p:childTnLst>
                                    <p:set>
                                      <p:cBhvr>
                                        <p:cTn id="62" dur="1" fill="hold">
                                          <p:stCondLst>
                                            <p:cond delay="0"/>
                                          </p:stCondLst>
                                        </p:cTn>
                                        <p:tgtEl>
                                          <p:spTgt spid="47"/>
                                        </p:tgtEl>
                                        <p:attrNameLst>
                                          <p:attrName>style.visibility</p:attrName>
                                        </p:attrNameLst>
                                      </p:cBhvr>
                                      <p:to>
                                        <p:strVal val="visible"/>
                                      </p:to>
                                    </p:set>
                                    <p:animEffect transition="in" filter="wipe(left)">
                                      <p:cBhvr>
                                        <p:cTn id="63" dur="500"/>
                                        <p:tgtEl>
                                          <p:spTgt spid="47"/>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34"/>
                                        </p:tgtEl>
                                        <p:attrNameLst>
                                          <p:attrName>style.visibility</p:attrName>
                                        </p:attrNameLst>
                                      </p:cBhvr>
                                      <p:to>
                                        <p:strVal val="visible"/>
                                      </p:to>
                                    </p:set>
                                    <p:animEffect transition="in" filter="fade">
                                      <p:cBhvr>
                                        <p:cTn id="67" dur="500"/>
                                        <p:tgtEl>
                                          <p:spTgt spid="34"/>
                                        </p:tgtEl>
                                      </p:cBhvr>
                                    </p:animEffect>
                                  </p:childTnLst>
                                </p:cTn>
                              </p:par>
                            </p:childTnLst>
                          </p:cTn>
                        </p:par>
                        <p:par>
                          <p:cTn id="68" fill="hold">
                            <p:stCondLst>
                              <p:cond delay="8000"/>
                            </p:stCondLst>
                            <p:childTnLst>
                              <p:par>
                                <p:cTn id="69" presetID="10" presetClass="entr" presetSubtype="0" fill="hold" grpId="0" nodeType="after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fade">
                                      <p:cBhvr>
                                        <p:cTn id="71" dur="500"/>
                                        <p:tgtEl>
                                          <p:spTgt spid="35"/>
                                        </p:tgtEl>
                                      </p:cBhvr>
                                    </p:animEffect>
                                  </p:childTnLst>
                                </p:cTn>
                              </p:par>
                            </p:childTnLst>
                          </p:cTn>
                        </p:par>
                        <p:par>
                          <p:cTn id="72" fill="hold">
                            <p:stCondLst>
                              <p:cond delay="8500"/>
                            </p:stCondLst>
                            <p:childTnLst>
                              <p:par>
                                <p:cTn id="73" presetID="10" presetClass="entr" presetSubtype="0" fill="hold" grpId="0" nodeType="afterEffect">
                                  <p:stCondLst>
                                    <p:cond delay="0"/>
                                  </p:stCondLst>
                                  <p:childTnLst>
                                    <p:set>
                                      <p:cBhvr>
                                        <p:cTn id="74" dur="1" fill="hold">
                                          <p:stCondLst>
                                            <p:cond delay="0"/>
                                          </p:stCondLst>
                                        </p:cTn>
                                        <p:tgtEl>
                                          <p:spTgt spid="9"/>
                                        </p:tgtEl>
                                        <p:attrNameLst>
                                          <p:attrName>style.visibility</p:attrName>
                                        </p:attrNameLst>
                                      </p:cBhvr>
                                      <p:to>
                                        <p:strVal val="visible"/>
                                      </p:to>
                                    </p:set>
                                    <p:animEffect transition="in" filter="fade">
                                      <p:cBhvr>
                                        <p:cTn id="75" dur="500"/>
                                        <p:tgtEl>
                                          <p:spTgt spid="9"/>
                                        </p:tgtEl>
                                      </p:cBhvr>
                                    </p:animEffect>
                                  </p:childTnLst>
                                </p:cTn>
                              </p:par>
                            </p:childTnLst>
                          </p:cTn>
                        </p:par>
                        <p:par>
                          <p:cTn id="76" fill="hold">
                            <p:stCondLst>
                              <p:cond delay="9000"/>
                            </p:stCondLst>
                            <p:childTnLst>
                              <p:par>
                                <p:cTn id="77" presetID="22" presetClass="entr" presetSubtype="8" fill="hold" nodeType="afterEffect">
                                  <p:stCondLst>
                                    <p:cond delay="0"/>
                                  </p:stCondLst>
                                  <p:childTnLst>
                                    <p:set>
                                      <p:cBhvr>
                                        <p:cTn id="78" dur="1" fill="hold">
                                          <p:stCondLst>
                                            <p:cond delay="0"/>
                                          </p:stCondLst>
                                        </p:cTn>
                                        <p:tgtEl>
                                          <p:spTgt spid="53"/>
                                        </p:tgtEl>
                                        <p:attrNameLst>
                                          <p:attrName>style.visibility</p:attrName>
                                        </p:attrNameLst>
                                      </p:cBhvr>
                                      <p:to>
                                        <p:strVal val="visible"/>
                                      </p:to>
                                    </p:set>
                                    <p:animEffect transition="in" filter="wipe(left)">
                                      <p:cBhvr>
                                        <p:cTn id="79" dur="500"/>
                                        <p:tgtEl>
                                          <p:spTgt spid="53"/>
                                        </p:tgtEl>
                                      </p:cBhvr>
                                    </p:animEffect>
                                  </p:childTnLst>
                                </p:cTn>
                              </p:par>
                            </p:childTnLst>
                          </p:cTn>
                        </p:par>
                        <p:par>
                          <p:cTn id="80" fill="hold">
                            <p:stCondLst>
                              <p:cond delay="9500"/>
                            </p:stCondLst>
                            <p:childTnLst>
                              <p:par>
                                <p:cTn id="81" presetID="10"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Effect transition="in" filter="fade">
                                      <p:cBhvr>
                                        <p:cTn id="83" dur="500"/>
                                        <p:tgtEl>
                                          <p:spTgt spid="36"/>
                                        </p:tgtEl>
                                      </p:cBhvr>
                                    </p:animEffect>
                                  </p:childTnLst>
                                </p:cTn>
                              </p:par>
                            </p:childTnLst>
                          </p:cTn>
                        </p:par>
                        <p:par>
                          <p:cTn id="84" fill="hold">
                            <p:stCondLst>
                              <p:cond delay="10000"/>
                            </p:stCondLst>
                            <p:childTnLst>
                              <p:par>
                                <p:cTn id="85" presetID="10" presetClass="entr" presetSubtype="0"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Effect transition="in" filter="fade">
                                      <p:cBhvr>
                                        <p:cTn id="87" dur="500"/>
                                        <p:tgtEl>
                                          <p:spTgt spid="37"/>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
                                        </p:tgtEl>
                                        <p:attrNameLst>
                                          <p:attrName>style.visibility</p:attrName>
                                        </p:attrNameLst>
                                      </p:cBhvr>
                                      <p:to>
                                        <p:strVal val="visible"/>
                                      </p:to>
                                    </p:set>
                                    <p:animEffect transition="in" filter="wipe(down)">
                                      <p:cBhvr>
                                        <p:cTn id="91" dur="500"/>
                                        <p:tgtEl>
                                          <p:spTgt spid="2"/>
                                        </p:tgtEl>
                                      </p:cBhvr>
                                    </p:animEffect>
                                  </p:childTnLst>
                                </p:cTn>
                              </p:par>
                            </p:childTnLst>
                          </p:cTn>
                        </p:par>
                        <p:par>
                          <p:cTn id="92" fill="hold">
                            <p:stCondLst>
                              <p:cond delay="11000"/>
                            </p:stCondLst>
                            <p:childTnLst>
                              <p:par>
                                <p:cTn id="93" presetID="22" presetClass="entr" presetSubtype="4" fill="hold" grpId="0" nodeType="afterEffect">
                                  <p:stCondLst>
                                    <p:cond delay="0"/>
                                  </p:stCondLst>
                                  <p:childTnLst>
                                    <p:set>
                                      <p:cBhvr>
                                        <p:cTn id="94" dur="1" fill="hold">
                                          <p:stCondLst>
                                            <p:cond delay="0"/>
                                          </p:stCondLst>
                                        </p:cTn>
                                        <p:tgtEl>
                                          <p:spTgt spid="62"/>
                                        </p:tgtEl>
                                        <p:attrNameLst>
                                          <p:attrName>style.visibility</p:attrName>
                                        </p:attrNameLst>
                                      </p:cBhvr>
                                      <p:to>
                                        <p:strVal val="visible"/>
                                      </p:to>
                                    </p:set>
                                    <p:animEffect transition="in" filter="wipe(down)">
                                      <p:cBhvr>
                                        <p:cTn id="95" dur="500"/>
                                        <p:tgtEl>
                                          <p:spTgt spid="62"/>
                                        </p:tgtEl>
                                      </p:cBhvr>
                                    </p:animEffect>
                                  </p:childTnLst>
                                </p:cTn>
                              </p:par>
                            </p:childTnLst>
                          </p:cTn>
                        </p:par>
                        <p:par>
                          <p:cTn id="96" fill="hold">
                            <p:stCondLst>
                              <p:cond delay="11500"/>
                            </p:stCondLst>
                            <p:childTnLst>
                              <p:par>
                                <p:cTn id="97" presetID="22" presetClass="entr" presetSubtype="4" fill="hold" nodeType="afterEffect">
                                  <p:stCondLst>
                                    <p:cond delay="0"/>
                                  </p:stCondLst>
                                  <p:childTnLst>
                                    <p:set>
                                      <p:cBhvr>
                                        <p:cTn id="98" dur="1" fill="hold">
                                          <p:stCondLst>
                                            <p:cond delay="0"/>
                                          </p:stCondLst>
                                        </p:cTn>
                                        <p:tgtEl>
                                          <p:spTgt spid="3"/>
                                        </p:tgtEl>
                                        <p:attrNameLst>
                                          <p:attrName>style.visibility</p:attrName>
                                        </p:attrNameLst>
                                      </p:cBhvr>
                                      <p:to>
                                        <p:strVal val="visible"/>
                                      </p:to>
                                    </p:set>
                                    <p:animEffect transition="in" filter="wipe(down)">
                                      <p:cBhvr>
                                        <p:cTn id="99" dur="500"/>
                                        <p:tgtEl>
                                          <p:spTgt spid="3"/>
                                        </p:tgtEl>
                                      </p:cBhvr>
                                    </p:animEffect>
                                  </p:childTnLst>
                                </p:cTn>
                              </p:par>
                            </p:childTnLst>
                          </p:cTn>
                        </p:par>
                        <p:par>
                          <p:cTn id="100" fill="hold">
                            <p:stCondLst>
                              <p:cond delay="12000"/>
                            </p:stCondLst>
                            <p:childTnLst>
                              <p:par>
                                <p:cTn id="101" presetID="22" presetClass="entr" presetSubtype="4" fill="hold" grpId="0" nodeType="afterEffect">
                                  <p:stCondLst>
                                    <p:cond delay="0"/>
                                  </p:stCondLst>
                                  <p:childTnLst>
                                    <p:set>
                                      <p:cBhvr>
                                        <p:cTn id="102" dur="1" fill="hold">
                                          <p:stCondLst>
                                            <p:cond delay="0"/>
                                          </p:stCondLst>
                                        </p:cTn>
                                        <p:tgtEl>
                                          <p:spTgt spid="66"/>
                                        </p:tgtEl>
                                        <p:attrNameLst>
                                          <p:attrName>style.visibility</p:attrName>
                                        </p:attrNameLst>
                                      </p:cBhvr>
                                      <p:to>
                                        <p:strVal val="visible"/>
                                      </p:to>
                                    </p:set>
                                    <p:animEffect transition="in" filter="wipe(down)">
                                      <p:cBhvr>
                                        <p:cTn id="103" dur="500"/>
                                        <p:tgtEl>
                                          <p:spTgt spid="66"/>
                                        </p:tgtEl>
                                      </p:cBhvr>
                                    </p:animEffect>
                                  </p:childTnLst>
                                </p:cTn>
                              </p:par>
                            </p:childTnLst>
                          </p:cTn>
                        </p:par>
                        <p:par>
                          <p:cTn id="104" fill="hold">
                            <p:stCondLst>
                              <p:cond delay="12500"/>
                            </p:stCondLst>
                            <p:childTnLst>
                              <p:par>
                                <p:cTn id="105" presetID="22" presetClass="entr" presetSubtype="4" fill="hold" nodeType="afterEffect">
                                  <p:stCondLst>
                                    <p:cond delay="0"/>
                                  </p:stCondLst>
                                  <p:childTnLst>
                                    <p:set>
                                      <p:cBhvr>
                                        <p:cTn id="106" dur="1" fill="hold">
                                          <p:stCondLst>
                                            <p:cond delay="0"/>
                                          </p:stCondLst>
                                        </p:cTn>
                                        <p:tgtEl>
                                          <p:spTgt spid="4"/>
                                        </p:tgtEl>
                                        <p:attrNameLst>
                                          <p:attrName>style.visibility</p:attrName>
                                        </p:attrNameLst>
                                      </p:cBhvr>
                                      <p:to>
                                        <p:strVal val="visible"/>
                                      </p:to>
                                    </p:set>
                                    <p:animEffect transition="in" filter="wipe(down)">
                                      <p:cBhvr>
                                        <p:cTn id="107" dur="500"/>
                                        <p:tgtEl>
                                          <p:spTgt spid="4"/>
                                        </p:tgtEl>
                                      </p:cBhvr>
                                    </p:animEffect>
                                  </p:childTnLst>
                                </p:cTn>
                              </p:par>
                            </p:childTnLst>
                          </p:cTn>
                        </p:par>
                        <p:par>
                          <p:cTn id="108" fill="hold">
                            <p:stCondLst>
                              <p:cond delay="13000"/>
                            </p:stCondLst>
                            <p:childTnLst>
                              <p:par>
                                <p:cTn id="109" presetID="22" presetClass="entr" presetSubtype="4" fill="hold" grpId="0" nodeType="afterEffect">
                                  <p:stCondLst>
                                    <p:cond delay="0"/>
                                  </p:stCondLst>
                                  <p:childTnLst>
                                    <p:set>
                                      <p:cBhvr>
                                        <p:cTn id="110" dur="1" fill="hold">
                                          <p:stCondLst>
                                            <p:cond delay="0"/>
                                          </p:stCondLst>
                                        </p:cTn>
                                        <p:tgtEl>
                                          <p:spTgt spid="68"/>
                                        </p:tgtEl>
                                        <p:attrNameLst>
                                          <p:attrName>style.visibility</p:attrName>
                                        </p:attrNameLst>
                                      </p:cBhvr>
                                      <p:to>
                                        <p:strVal val="visible"/>
                                      </p:to>
                                    </p:set>
                                    <p:animEffect transition="in" filter="wipe(down)">
                                      <p:cBhvr>
                                        <p:cTn id="111" dur="500"/>
                                        <p:tgtEl>
                                          <p:spTgt spid="68"/>
                                        </p:tgtEl>
                                      </p:cBhvr>
                                    </p:animEffect>
                                  </p:childTnLst>
                                </p:cTn>
                              </p:par>
                            </p:childTnLst>
                          </p:cTn>
                        </p:par>
                        <p:par>
                          <p:cTn id="112" fill="hold">
                            <p:stCondLst>
                              <p:cond delay="13500"/>
                            </p:stCondLst>
                            <p:childTnLst>
                              <p:par>
                                <p:cTn id="113" presetID="22" presetClass="entr" presetSubtype="4" fill="hold" nodeType="afterEffect">
                                  <p:stCondLst>
                                    <p:cond delay="0"/>
                                  </p:stCondLst>
                                  <p:childTnLst>
                                    <p:set>
                                      <p:cBhvr>
                                        <p:cTn id="114" dur="1" fill="hold">
                                          <p:stCondLst>
                                            <p:cond delay="0"/>
                                          </p:stCondLst>
                                        </p:cTn>
                                        <p:tgtEl>
                                          <p:spTgt spid="6"/>
                                        </p:tgtEl>
                                        <p:attrNameLst>
                                          <p:attrName>style.visibility</p:attrName>
                                        </p:attrNameLst>
                                      </p:cBhvr>
                                      <p:to>
                                        <p:strVal val="visible"/>
                                      </p:to>
                                    </p:set>
                                    <p:animEffect transition="in" filter="wipe(down)">
                                      <p:cBhvr>
                                        <p:cTn id="115" dur="500"/>
                                        <p:tgtEl>
                                          <p:spTgt spid="6"/>
                                        </p:tgtEl>
                                      </p:cBhvr>
                                    </p:animEffect>
                                  </p:childTnLst>
                                </p:cTn>
                              </p:par>
                            </p:childTnLst>
                          </p:cTn>
                        </p:par>
                        <p:par>
                          <p:cTn id="116" fill="hold">
                            <p:stCondLst>
                              <p:cond delay="14000"/>
                            </p:stCondLst>
                            <p:childTnLst>
                              <p:par>
                                <p:cTn id="117" presetID="22" presetClass="entr" presetSubtype="4" fill="hold" grpId="0" nodeType="afterEffect">
                                  <p:stCondLst>
                                    <p:cond delay="0"/>
                                  </p:stCondLst>
                                  <p:childTnLst>
                                    <p:set>
                                      <p:cBhvr>
                                        <p:cTn id="118" dur="1" fill="hold">
                                          <p:stCondLst>
                                            <p:cond delay="0"/>
                                          </p:stCondLst>
                                        </p:cTn>
                                        <p:tgtEl>
                                          <p:spTgt spid="70"/>
                                        </p:tgtEl>
                                        <p:attrNameLst>
                                          <p:attrName>style.visibility</p:attrName>
                                        </p:attrNameLst>
                                      </p:cBhvr>
                                      <p:to>
                                        <p:strVal val="visible"/>
                                      </p:to>
                                    </p:set>
                                    <p:animEffect transition="in" filter="wipe(down)">
                                      <p:cBhvr>
                                        <p:cTn id="119"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animBg="1"/>
      <p:bldP spid="15" grpId="0" animBg="1"/>
      <p:bldP spid="16" grpId="0" animBg="1"/>
      <p:bldP spid="17" grpId="0" animBg="1"/>
      <p:bldP spid="5" grpId="0" animBg="1"/>
      <p:bldP spid="34" grpId="0"/>
      <p:bldP spid="35" grpId="0"/>
      <p:bldP spid="36" grpId="0"/>
      <p:bldP spid="37" grpId="0"/>
      <p:bldP spid="42" grpId="0"/>
      <p:bldP spid="43" grpId="0"/>
      <p:bldP spid="44" grpId="0"/>
      <p:bldP spid="45" grpId="0"/>
      <p:bldP spid="62" grpId="0"/>
      <p:bldP spid="66" grpId="0"/>
      <p:bldP spid="68" grpId="0"/>
      <p:bldP spid="70" grpId="0"/>
      <p:bldP spid="8" grpId="0"/>
      <p:bldP spid="10" grpId="0" build="p"/>
      <p:bldP spid="58" grpId="0"/>
    </p:bld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Freeform 6"/>
          <p:cNvSpPr>
            <a:spLocks/>
          </p:cNvSpPr>
          <p:nvPr/>
        </p:nvSpPr>
        <p:spPr bwMode="auto">
          <a:xfrm>
            <a:off x="4980353" y="2475735"/>
            <a:ext cx="3113372" cy="277359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4">
              <a:alpha val="80000"/>
            </a:schemeClr>
          </a:solidFill>
          <a:ln>
            <a:noFill/>
          </a:ln>
        </p:spPr>
        <p:txBody>
          <a:bodyPr vert="horz" wrap="square" lIns="121920" tIns="60960" rIns="121920" bIns="60960" numCol="1" anchor="t" anchorCtr="0" compatLnSpc="1">
            <a:prstTxWarp prst="textNoShape">
              <a:avLst/>
            </a:prstTxWarp>
          </a:bodyPr>
          <a:lstStyle/>
          <a:p>
            <a:endParaRPr lang="ko-KR" altLang="en-US" sz="2400" dirty="0">
              <a:latin typeface="Arial" panose="020B0604020202020204" pitchFamily="34" charset="0"/>
            </a:endParaRPr>
          </a:p>
        </p:txBody>
      </p:sp>
      <p:sp>
        <p:nvSpPr>
          <p:cNvPr id="5" name="Freeform 6"/>
          <p:cNvSpPr>
            <a:spLocks/>
          </p:cNvSpPr>
          <p:nvPr/>
        </p:nvSpPr>
        <p:spPr bwMode="auto">
          <a:xfrm>
            <a:off x="3780018" y="3161535"/>
            <a:ext cx="3113372" cy="208779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3">
              <a:alpha val="80000"/>
            </a:schemeClr>
          </a:solidFill>
          <a:ln>
            <a:noFill/>
          </a:ln>
        </p:spPr>
        <p:txBody>
          <a:bodyPr vert="horz" wrap="square" lIns="121920" tIns="60960" rIns="121920" bIns="60960" numCol="1" anchor="t" anchorCtr="0" compatLnSpc="1">
            <a:prstTxWarp prst="textNoShape">
              <a:avLst/>
            </a:prstTxWarp>
          </a:bodyPr>
          <a:lstStyle/>
          <a:p>
            <a:endParaRPr lang="ko-KR" altLang="en-US" sz="2400" dirty="0">
              <a:solidFill>
                <a:srgbClr val="FF0000"/>
              </a:solidFill>
              <a:latin typeface="Arial" panose="020B0604020202020204" pitchFamily="34" charset="0"/>
            </a:endParaRPr>
          </a:p>
        </p:txBody>
      </p:sp>
      <p:cxnSp>
        <p:nvCxnSpPr>
          <p:cNvPr id="6" name="Straight Connector 5"/>
          <p:cNvCxnSpPr/>
          <p:nvPr/>
        </p:nvCxnSpPr>
        <p:spPr>
          <a:xfrm>
            <a:off x="0" y="5249333"/>
            <a:ext cx="12192000" cy="0"/>
          </a:xfrm>
          <a:prstGeom prst="line">
            <a:avLst/>
          </a:prstGeom>
          <a:ln w="6350">
            <a:solidFill>
              <a:schemeClr val="bg1">
                <a:lumMod val="75000"/>
              </a:schemeClr>
            </a:solidFill>
          </a:ln>
        </p:spPr>
        <p:style>
          <a:lnRef idx="1">
            <a:schemeClr val="dk1"/>
          </a:lnRef>
          <a:fillRef idx="0">
            <a:schemeClr val="dk1"/>
          </a:fillRef>
          <a:effectRef idx="0">
            <a:schemeClr val="dk1"/>
          </a:effectRef>
          <a:fontRef idx="minor">
            <a:schemeClr val="tx1"/>
          </a:fontRef>
        </p:style>
      </p:cxnSp>
      <p:sp>
        <p:nvSpPr>
          <p:cNvPr id="7" name="Freeform 6"/>
          <p:cNvSpPr>
            <a:spLocks/>
          </p:cNvSpPr>
          <p:nvPr/>
        </p:nvSpPr>
        <p:spPr bwMode="auto">
          <a:xfrm>
            <a:off x="6180687" y="2979765"/>
            <a:ext cx="3113372" cy="2269569"/>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5">
              <a:alpha val="80000"/>
            </a:schemeClr>
          </a:solidFill>
          <a:ln>
            <a:noFill/>
          </a:ln>
        </p:spPr>
        <p:txBody>
          <a:bodyPr vert="horz" wrap="square" lIns="121920" tIns="60960" rIns="121920" bIns="60960" numCol="1" anchor="t" anchorCtr="0" compatLnSpc="1">
            <a:prstTxWarp prst="textNoShape">
              <a:avLst/>
            </a:prstTxWarp>
          </a:bodyPr>
          <a:lstStyle/>
          <a:p>
            <a:endParaRPr lang="ko-KR" altLang="en-US" sz="2400" dirty="0">
              <a:latin typeface="Arial" panose="020B0604020202020204" pitchFamily="34" charset="0"/>
            </a:endParaRPr>
          </a:p>
        </p:txBody>
      </p:sp>
      <p:sp>
        <p:nvSpPr>
          <p:cNvPr id="8" name="Freeform 6"/>
          <p:cNvSpPr>
            <a:spLocks/>
          </p:cNvSpPr>
          <p:nvPr/>
        </p:nvSpPr>
        <p:spPr bwMode="auto">
          <a:xfrm>
            <a:off x="7381022" y="3953639"/>
            <a:ext cx="3113372" cy="1295695"/>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6">
              <a:alpha val="80000"/>
            </a:schemeClr>
          </a:solidFill>
          <a:ln>
            <a:noFill/>
          </a:ln>
        </p:spPr>
        <p:txBody>
          <a:bodyPr vert="horz" wrap="square" lIns="121920" tIns="60960" rIns="121920" bIns="60960" numCol="1" anchor="t" anchorCtr="0" compatLnSpc="1">
            <a:prstTxWarp prst="textNoShape">
              <a:avLst/>
            </a:prstTxWarp>
          </a:bodyPr>
          <a:lstStyle/>
          <a:p>
            <a:endParaRPr lang="ko-KR" altLang="en-US" sz="2400" dirty="0">
              <a:latin typeface="Arial" panose="020B0604020202020204" pitchFamily="34" charset="0"/>
            </a:endParaRPr>
          </a:p>
        </p:txBody>
      </p:sp>
      <p:sp>
        <p:nvSpPr>
          <p:cNvPr id="9" name="Freeform 6"/>
          <p:cNvSpPr>
            <a:spLocks/>
          </p:cNvSpPr>
          <p:nvPr/>
        </p:nvSpPr>
        <p:spPr bwMode="auto">
          <a:xfrm>
            <a:off x="2579683" y="3466703"/>
            <a:ext cx="3113372" cy="1782632"/>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2">
              <a:alpha val="80000"/>
            </a:schemeClr>
          </a:solidFill>
          <a:ln>
            <a:noFill/>
          </a:ln>
        </p:spPr>
        <p:txBody>
          <a:bodyPr vert="horz" wrap="square" lIns="121920" tIns="60960" rIns="121920" bIns="60960" numCol="1" anchor="t" anchorCtr="0" compatLnSpc="1">
            <a:prstTxWarp prst="textNoShape">
              <a:avLst/>
            </a:prstTxWarp>
          </a:bodyPr>
          <a:lstStyle/>
          <a:p>
            <a:endParaRPr lang="ko-KR" altLang="en-US" sz="2400" dirty="0">
              <a:latin typeface="Arial" panose="020B0604020202020204" pitchFamily="34" charset="0"/>
            </a:endParaRPr>
          </a:p>
        </p:txBody>
      </p:sp>
      <p:sp>
        <p:nvSpPr>
          <p:cNvPr id="10" name="Freeform 6"/>
          <p:cNvSpPr>
            <a:spLocks/>
          </p:cNvSpPr>
          <p:nvPr/>
        </p:nvSpPr>
        <p:spPr bwMode="auto">
          <a:xfrm>
            <a:off x="1379349" y="4084458"/>
            <a:ext cx="3113372" cy="1164877"/>
          </a:xfrm>
          <a:custGeom>
            <a:avLst/>
            <a:gdLst>
              <a:gd name="T0" fmla="*/ 648 w 648"/>
              <a:gd name="T1" fmla="*/ 1082 h 1082"/>
              <a:gd name="T2" fmla="*/ 0 w 648"/>
              <a:gd name="T3" fmla="*/ 1082 h 1082"/>
              <a:gd name="T4" fmla="*/ 140 w 648"/>
              <a:gd name="T5" fmla="*/ 919 h 1082"/>
              <a:gd name="T6" fmla="*/ 324 w 648"/>
              <a:gd name="T7" fmla="*/ 0 h 1082"/>
              <a:gd name="T8" fmla="*/ 508 w 648"/>
              <a:gd name="T9" fmla="*/ 919 h 1082"/>
              <a:gd name="T10" fmla="*/ 648 w 648"/>
              <a:gd name="T11" fmla="*/ 1082 h 1082"/>
            </a:gdLst>
            <a:ahLst/>
            <a:cxnLst>
              <a:cxn ang="0">
                <a:pos x="T0" y="T1"/>
              </a:cxn>
              <a:cxn ang="0">
                <a:pos x="T2" y="T3"/>
              </a:cxn>
              <a:cxn ang="0">
                <a:pos x="T4" y="T5"/>
              </a:cxn>
              <a:cxn ang="0">
                <a:pos x="T6" y="T7"/>
              </a:cxn>
              <a:cxn ang="0">
                <a:pos x="T8" y="T9"/>
              </a:cxn>
              <a:cxn ang="0">
                <a:pos x="T10" y="T11"/>
              </a:cxn>
            </a:cxnLst>
            <a:rect l="0" t="0" r="r" b="b"/>
            <a:pathLst>
              <a:path w="648" h="1082">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alpha val="80000"/>
            </a:schemeClr>
          </a:solidFill>
          <a:ln>
            <a:noFill/>
          </a:ln>
        </p:spPr>
        <p:txBody>
          <a:bodyPr vert="horz" wrap="square" lIns="121920" tIns="60960" rIns="121920" bIns="60960" numCol="1" anchor="t" anchorCtr="0" compatLnSpc="1">
            <a:prstTxWarp prst="textNoShape">
              <a:avLst/>
            </a:prstTxWarp>
          </a:bodyPr>
          <a:lstStyle/>
          <a:p>
            <a:endParaRPr lang="ko-KR" altLang="en-US" sz="2400" dirty="0">
              <a:latin typeface="Arial" panose="020B0604020202020204" pitchFamily="34" charset="0"/>
            </a:endParaRPr>
          </a:p>
        </p:txBody>
      </p:sp>
      <p:grpSp>
        <p:nvGrpSpPr>
          <p:cNvPr id="11" name="Group 10"/>
          <p:cNvGrpSpPr/>
          <p:nvPr/>
        </p:nvGrpSpPr>
        <p:grpSpPr>
          <a:xfrm>
            <a:off x="557323" y="5432588"/>
            <a:ext cx="1681037" cy="587370"/>
            <a:chOff x="417992" y="4074436"/>
            <a:chExt cx="1260778" cy="440527"/>
          </a:xfrm>
        </p:grpSpPr>
        <p:sp>
          <p:nvSpPr>
            <p:cNvPr id="12" name="Oval 11"/>
            <p:cNvSpPr/>
            <p:nvPr/>
          </p:nvSpPr>
          <p:spPr>
            <a:xfrm>
              <a:off x="417992" y="4220418"/>
              <a:ext cx="188497" cy="188497"/>
            </a:xfrm>
            <a:prstGeom prst="ellipse">
              <a:avLst/>
            </a:prstGeom>
            <a:solidFill>
              <a:schemeClr val="accent1"/>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solidFill>
                  <a:schemeClr val="tx1">
                    <a:lumMod val="50000"/>
                    <a:lumOff val="50000"/>
                  </a:schemeClr>
                </a:solidFill>
                <a:latin typeface="Roboto Condensed" panose="02000000000000000000" pitchFamily="2" charset="0"/>
                <a:cs typeface="Roboto condensed"/>
              </a:endParaRPr>
            </a:p>
          </p:txBody>
        </p:sp>
        <p:grpSp>
          <p:nvGrpSpPr>
            <p:cNvPr id="13" name="Group 12"/>
            <p:cNvGrpSpPr/>
            <p:nvPr/>
          </p:nvGrpSpPr>
          <p:grpSpPr>
            <a:xfrm>
              <a:off x="629037" y="4074436"/>
              <a:ext cx="1049733" cy="440527"/>
              <a:chOff x="1376363" y="1322611"/>
              <a:chExt cx="1049733" cy="440527"/>
            </a:xfrm>
          </p:grpSpPr>
          <p:sp>
            <p:nvSpPr>
              <p:cNvPr id="14" name="TextBox 13"/>
              <p:cNvSpPr txBox="1"/>
              <p:nvPr/>
            </p:nvSpPr>
            <p:spPr>
              <a:xfrm>
                <a:off x="1376363" y="1322611"/>
                <a:ext cx="1049733" cy="301093"/>
              </a:xfrm>
              <a:prstGeom prst="rect">
                <a:avLst/>
              </a:prstGeom>
              <a:noFill/>
            </p:spPr>
            <p:txBody>
              <a:bodyPr wrap="square" rtlCol="0" anchor="t">
                <a:spAutoFit/>
              </a:bodyPr>
              <a:lstStyle/>
              <a:p>
                <a:pPr defTabSz="457200">
                  <a:lnSpc>
                    <a:spcPct val="140000"/>
                  </a:lnSpc>
                  <a:spcBef>
                    <a:spcPct val="20000"/>
                  </a:spcBef>
                </a:pPr>
                <a:r>
                  <a:rPr lang="en-US" sz="1400" dirty="0" err="1">
                    <a:solidFill>
                      <a:schemeClr val="tx1">
                        <a:lumMod val="65000"/>
                        <a:lumOff val="35000"/>
                      </a:schemeClr>
                    </a:solidFill>
                    <a:latin typeface="Roboto Condensed" panose="02000000000000000000" pitchFamily="2" charset="0"/>
                    <a:cs typeface="Roboto condensed"/>
                  </a:rPr>
                  <a:t>MySite.com</a:t>
                </a:r>
                <a:endParaRPr lang="en-US" sz="1400" dirty="0">
                  <a:solidFill>
                    <a:schemeClr val="tx1">
                      <a:lumMod val="65000"/>
                      <a:lumOff val="35000"/>
                    </a:schemeClr>
                  </a:solidFill>
                  <a:latin typeface="Roboto Condensed" panose="02000000000000000000" pitchFamily="2" charset="0"/>
                  <a:cs typeface="Roboto condensed"/>
                </a:endParaRPr>
              </a:p>
            </p:txBody>
          </p:sp>
          <p:sp>
            <p:nvSpPr>
              <p:cNvPr id="15" name="TextBox 14"/>
              <p:cNvSpPr txBox="1"/>
              <p:nvPr/>
            </p:nvSpPr>
            <p:spPr>
              <a:xfrm>
                <a:off x="1376364" y="1520042"/>
                <a:ext cx="1049732" cy="243096"/>
              </a:xfrm>
              <a:prstGeom prst="rect">
                <a:avLst/>
              </a:prstGeom>
              <a:noFill/>
            </p:spPr>
            <p:txBody>
              <a:bodyPr wrap="square" rtlCol="0">
                <a:spAutoFit/>
              </a:bodyPr>
              <a:lstStyle/>
              <a:p>
                <a:pPr>
                  <a:lnSpc>
                    <a:spcPct val="140000"/>
                  </a:lnSpc>
                </a:pPr>
                <a:r>
                  <a:rPr lang="en-US" sz="1200" dirty="0">
                    <a:solidFill>
                      <a:schemeClr val="tx1">
                        <a:lumMod val="50000"/>
                        <a:lumOff val="50000"/>
                      </a:schemeClr>
                    </a:solidFill>
                    <a:latin typeface="Roboto Condensed" panose="02000000000000000000" pitchFamily="2" charset="0"/>
                    <a:cs typeface="Roboto condensed"/>
                  </a:rPr>
                  <a:t>51,721 Visits</a:t>
                </a:r>
              </a:p>
            </p:txBody>
          </p:sp>
        </p:grpSp>
      </p:grpSp>
      <p:grpSp>
        <p:nvGrpSpPr>
          <p:cNvPr id="16" name="Group 15"/>
          <p:cNvGrpSpPr/>
          <p:nvPr/>
        </p:nvGrpSpPr>
        <p:grpSpPr>
          <a:xfrm>
            <a:off x="2374615" y="5432588"/>
            <a:ext cx="1681037" cy="600434"/>
            <a:chOff x="417992" y="4074436"/>
            <a:chExt cx="1260778" cy="450325"/>
          </a:xfrm>
        </p:grpSpPr>
        <p:sp>
          <p:nvSpPr>
            <p:cNvPr id="17" name="Oval 16"/>
            <p:cNvSpPr/>
            <p:nvPr/>
          </p:nvSpPr>
          <p:spPr>
            <a:xfrm>
              <a:off x="417992" y="4220418"/>
              <a:ext cx="188497" cy="188497"/>
            </a:xfrm>
            <a:prstGeom prst="ellipse">
              <a:avLst/>
            </a:prstGeom>
            <a:solidFill>
              <a:schemeClr val="accent2"/>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solidFill>
                  <a:schemeClr val="tx1">
                    <a:lumMod val="50000"/>
                    <a:lumOff val="50000"/>
                  </a:schemeClr>
                </a:solidFill>
                <a:latin typeface="Roboto Condensed" panose="02000000000000000000" pitchFamily="2" charset="0"/>
                <a:cs typeface="Roboto condensed"/>
              </a:endParaRPr>
            </a:p>
          </p:txBody>
        </p:sp>
        <p:grpSp>
          <p:nvGrpSpPr>
            <p:cNvPr id="18" name="Group 17"/>
            <p:cNvGrpSpPr/>
            <p:nvPr/>
          </p:nvGrpSpPr>
          <p:grpSpPr>
            <a:xfrm>
              <a:off x="629037" y="4074436"/>
              <a:ext cx="1049733" cy="450325"/>
              <a:chOff x="1376363" y="1322611"/>
              <a:chExt cx="1049733" cy="450325"/>
            </a:xfrm>
          </p:grpSpPr>
          <p:sp>
            <p:nvSpPr>
              <p:cNvPr id="19" name="TextBox 18"/>
              <p:cNvSpPr txBox="1"/>
              <p:nvPr/>
            </p:nvSpPr>
            <p:spPr>
              <a:xfrm>
                <a:off x="1376363" y="1322611"/>
                <a:ext cx="1049733" cy="272142"/>
              </a:xfrm>
              <a:prstGeom prst="rect">
                <a:avLst/>
              </a:prstGeom>
              <a:noFill/>
            </p:spPr>
            <p:txBody>
              <a:bodyPr wrap="square" rtlCol="0" anchor="t">
                <a:spAutoFit/>
              </a:bodyPr>
              <a:lstStyle/>
              <a:p>
                <a:pPr defTabSz="457200">
                  <a:lnSpc>
                    <a:spcPct val="140000"/>
                  </a:lnSpc>
                  <a:spcBef>
                    <a:spcPct val="20000"/>
                  </a:spcBef>
                </a:pPr>
                <a:r>
                  <a:rPr lang="en-US" sz="1400" dirty="0" err="1">
                    <a:solidFill>
                      <a:schemeClr val="tx1">
                        <a:lumMod val="65000"/>
                        <a:lumOff val="35000"/>
                      </a:schemeClr>
                    </a:solidFill>
                    <a:latin typeface="Roboto Condensed" panose="02000000000000000000" pitchFamily="2" charset="0"/>
                    <a:cs typeface="Roboto condensed"/>
                  </a:rPr>
                  <a:t>MySite.com</a:t>
                </a:r>
                <a:endParaRPr lang="en-US" sz="1400" dirty="0">
                  <a:solidFill>
                    <a:schemeClr val="tx1">
                      <a:lumMod val="65000"/>
                      <a:lumOff val="35000"/>
                    </a:schemeClr>
                  </a:solidFill>
                  <a:latin typeface="Roboto Condensed" panose="02000000000000000000" pitchFamily="2" charset="0"/>
                  <a:cs typeface="Roboto condensed"/>
                </a:endParaRPr>
              </a:p>
            </p:txBody>
          </p:sp>
          <p:sp>
            <p:nvSpPr>
              <p:cNvPr id="20" name="TextBox 19"/>
              <p:cNvSpPr txBox="1"/>
              <p:nvPr/>
            </p:nvSpPr>
            <p:spPr>
              <a:xfrm>
                <a:off x="1376364" y="1529840"/>
                <a:ext cx="1049732" cy="243096"/>
              </a:xfrm>
              <a:prstGeom prst="rect">
                <a:avLst/>
              </a:prstGeom>
              <a:noFill/>
            </p:spPr>
            <p:txBody>
              <a:bodyPr wrap="square" rtlCol="0">
                <a:spAutoFit/>
              </a:bodyPr>
              <a:lstStyle/>
              <a:p>
                <a:pPr>
                  <a:lnSpc>
                    <a:spcPct val="140000"/>
                  </a:lnSpc>
                </a:pPr>
                <a:r>
                  <a:rPr lang="en-US" sz="1200" dirty="0">
                    <a:solidFill>
                      <a:schemeClr val="tx1">
                        <a:lumMod val="50000"/>
                        <a:lumOff val="50000"/>
                      </a:schemeClr>
                    </a:solidFill>
                    <a:latin typeface="Roboto Condensed" panose="02000000000000000000" pitchFamily="2" charset="0"/>
                    <a:cs typeface="Roboto condensed"/>
                  </a:rPr>
                  <a:t>51,721 Visits</a:t>
                </a:r>
              </a:p>
            </p:txBody>
          </p:sp>
        </p:grpSp>
      </p:grpSp>
      <p:grpSp>
        <p:nvGrpSpPr>
          <p:cNvPr id="21" name="Group 20"/>
          <p:cNvGrpSpPr/>
          <p:nvPr/>
        </p:nvGrpSpPr>
        <p:grpSpPr>
          <a:xfrm>
            <a:off x="4191907" y="5432588"/>
            <a:ext cx="1681037" cy="600434"/>
            <a:chOff x="417992" y="4074436"/>
            <a:chExt cx="1260778" cy="450325"/>
          </a:xfrm>
        </p:grpSpPr>
        <p:sp>
          <p:nvSpPr>
            <p:cNvPr id="22" name="Oval 21"/>
            <p:cNvSpPr/>
            <p:nvPr/>
          </p:nvSpPr>
          <p:spPr>
            <a:xfrm>
              <a:off x="417992" y="4220418"/>
              <a:ext cx="188497" cy="188497"/>
            </a:xfrm>
            <a:prstGeom prst="ellipse">
              <a:avLst/>
            </a:prstGeom>
            <a:solidFill>
              <a:schemeClr val="accent3"/>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solidFill>
                  <a:schemeClr val="tx1">
                    <a:lumMod val="50000"/>
                    <a:lumOff val="50000"/>
                  </a:schemeClr>
                </a:solidFill>
                <a:latin typeface="Roboto Condensed" panose="02000000000000000000" pitchFamily="2" charset="0"/>
                <a:cs typeface="Roboto condensed"/>
              </a:endParaRPr>
            </a:p>
          </p:txBody>
        </p:sp>
        <p:grpSp>
          <p:nvGrpSpPr>
            <p:cNvPr id="23" name="Group 22"/>
            <p:cNvGrpSpPr/>
            <p:nvPr/>
          </p:nvGrpSpPr>
          <p:grpSpPr>
            <a:xfrm>
              <a:off x="629037" y="4074436"/>
              <a:ext cx="1049733" cy="450325"/>
              <a:chOff x="1376363" y="1322611"/>
              <a:chExt cx="1049733" cy="450325"/>
            </a:xfrm>
          </p:grpSpPr>
          <p:sp>
            <p:nvSpPr>
              <p:cNvPr id="24" name="TextBox 23"/>
              <p:cNvSpPr txBox="1"/>
              <p:nvPr/>
            </p:nvSpPr>
            <p:spPr>
              <a:xfrm>
                <a:off x="1376363" y="1322611"/>
                <a:ext cx="1049733" cy="272142"/>
              </a:xfrm>
              <a:prstGeom prst="rect">
                <a:avLst/>
              </a:prstGeom>
              <a:noFill/>
            </p:spPr>
            <p:txBody>
              <a:bodyPr wrap="square" rtlCol="0" anchor="t">
                <a:spAutoFit/>
              </a:bodyPr>
              <a:lstStyle/>
              <a:p>
                <a:pPr defTabSz="457200">
                  <a:lnSpc>
                    <a:spcPct val="140000"/>
                  </a:lnSpc>
                  <a:spcBef>
                    <a:spcPct val="20000"/>
                  </a:spcBef>
                </a:pPr>
                <a:r>
                  <a:rPr lang="en-US" sz="1400" dirty="0" err="1">
                    <a:solidFill>
                      <a:schemeClr val="tx1">
                        <a:lumMod val="65000"/>
                        <a:lumOff val="35000"/>
                      </a:schemeClr>
                    </a:solidFill>
                    <a:latin typeface="Roboto Condensed" panose="02000000000000000000" pitchFamily="2" charset="0"/>
                    <a:cs typeface="Roboto condensed"/>
                  </a:rPr>
                  <a:t>MySite.com</a:t>
                </a:r>
                <a:endParaRPr lang="en-US" sz="1400" dirty="0">
                  <a:solidFill>
                    <a:schemeClr val="tx1">
                      <a:lumMod val="65000"/>
                      <a:lumOff val="35000"/>
                    </a:schemeClr>
                  </a:solidFill>
                  <a:latin typeface="Roboto Condensed" panose="02000000000000000000" pitchFamily="2" charset="0"/>
                  <a:cs typeface="Roboto condensed"/>
                </a:endParaRPr>
              </a:p>
            </p:txBody>
          </p:sp>
          <p:sp>
            <p:nvSpPr>
              <p:cNvPr id="25" name="TextBox 24"/>
              <p:cNvSpPr txBox="1"/>
              <p:nvPr/>
            </p:nvSpPr>
            <p:spPr>
              <a:xfrm>
                <a:off x="1376364" y="1529840"/>
                <a:ext cx="1049732" cy="243096"/>
              </a:xfrm>
              <a:prstGeom prst="rect">
                <a:avLst/>
              </a:prstGeom>
              <a:noFill/>
            </p:spPr>
            <p:txBody>
              <a:bodyPr wrap="square" rtlCol="0">
                <a:spAutoFit/>
              </a:bodyPr>
              <a:lstStyle/>
              <a:p>
                <a:pPr>
                  <a:lnSpc>
                    <a:spcPct val="140000"/>
                  </a:lnSpc>
                </a:pPr>
                <a:r>
                  <a:rPr lang="en-US" sz="1200" dirty="0">
                    <a:solidFill>
                      <a:schemeClr val="tx1">
                        <a:lumMod val="50000"/>
                        <a:lumOff val="50000"/>
                      </a:schemeClr>
                    </a:solidFill>
                    <a:latin typeface="Roboto Condensed" panose="02000000000000000000" pitchFamily="2" charset="0"/>
                    <a:cs typeface="Roboto condensed"/>
                  </a:rPr>
                  <a:t>51,721 Visits</a:t>
                </a:r>
              </a:p>
            </p:txBody>
          </p:sp>
        </p:grpSp>
      </p:grpSp>
      <p:grpSp>
        <p:nvGrpSpPr>
          <p:cNvPr id="26" name="Group 25"/>
          <p:cNvGrpSpPr/>
          <p:nvPr/>
        </p:nvGrpSpPr>
        <p:grpSpPr>
          <a:xfrm>
            <a:off x="6009199" y="5432588"/>
            <a:ext cx="1681037" cy="600434"/>
            <a:chOff x="417992" y="4074436"/>
            <a:chExt cx="1260778" cy="450325"/>
          </a:xfrm>
        </p:grpSpPr>
        <p:sp>
          <p:nvSpPr>
            <p:cNvPr id="27" name="Oval 26"/>
            <p:cNvSpPr/>
            <p:nvPr/>
          </p:nvSpPr>
          <p:spPr>
            <a:xfrm>
              <a:off x="417992" y="4220418"/>
              <a:ext cx="188497" cy="188497"/>
            </a:xfrm>
            <a:prstGeom prst="ellipse">
              <a:avLst/>
            </a:prstGeom>
            <a:solidFill>
              <a:schemeClr val="accent4"/>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solidFill>
                  <a:schemeClr val="tx1">
                    <a:lumMod val="50000"/>
                    <a:lumOff val="50000"/>
                  </a:schemeClr>
                </a:solidFill>
                <a:latin typeface="Roboto Condensed" panose="02000000000000000000" pitchFamily="2" charset="0"/>
                <a:cs typeface="Roboto condensed"/>
              </a:endParaRPr>
            </a:p>
          </p:txBody>
        </p:sp>
        <p:grpSp>
          <p:nvGrpSpPr>
            <p:cNvPr id="28" name="Group 27"/>
            <p:cNvGrpSpPr/>
            <p:nvPr/>
          </p:nvGrpSpPr>
          <p:grpSpPr>
            <a:xfrm>
              <a:off x="629037" y="4074436"/>
              <a:ext cx="1049733" cy="450325"/>
              <a:chOff x="1376363" y="1322611"/>
              <a:chExt cx="1049733" cy="450325"/>
            </a:xfrm>
          </p:grpSpPr>
          <p:sp>
            <p:nvSpPr>
              <p:cNvPr id="29" name="TextBox 28"/>
              <p:cNvSpPr txBox="1"/>
              <p:nvPr/>
            </p:nvSpPr>
            <p:spPr>
              <a:xfrm>
                <a:off x="1376363" y="1322611"/>
                <a:ext cx="1049733" cy="272142"/>
              </a:xfrm>
              <a:prstGeom prst="rect">
                <a:avLst/>
              </a:prstGeom>
              <a:noFill/>
            </p:spPr>
            <p:txBody>
              <a:bodyPr wrap="square" rtlCol="0" anchor="t">
                <a:spAutoFit/>
              </a:bodyPr>
              <a:lstStyle/>
              <a:p>
                <a:pPr defTabSz="457200">
                  <a:lnSpc>
                    <a:spcPct val="140000"/>
                  </a:lnSpc>
                  <a:spcBef>
                    <a:spcPct val="20000"/>
                  </a:spcBef>
                </a:pPr>
                <a:r>
                  <a:rPr lang="en-US" sz="1400" dirty="0" err="1">
                    <a:solidFill>
                      <a:schemeClr val="tx1">
                        <a:lumMod val="65000"/>
                        <a:lumOff val="35000"/>
                      </a:schemeClr>
                    </a:solidFill>
                    <a:latin typeface="Roboto Condensed" panose="02000000000000000000" pitchFamily="2" charset="0"/>
                    <a:cs typeface="Roboto condensed"/>
                  </a:rPr>
                  <a:t>MySite.com</a:t>
                </a:r>
                <a:endParaRPr lang="en-US" sz="1400" dirty="0">
                  <a:solidFill>
                    <a:schemeClr val="tx1">
                      <a:lumMod val="65000"/>
                      <a:lumOff val="35000"/>
                    </a:schemeClr>
                  </a:solidFill>
                  <a:latin typeface="Roboto Condensed" panose="02000000000000000000" pitchFamily="2" charset="0"/>
                  <a:cs typeface="Roboto condensed"/>
                </a:endParaRPr>
              </a:p>
            </p:txBody>
          </p:sp>
          <p:sp>
            <p:nvSpPr>
              <p:cNvPr id="30" name="TextBox 29"/>
              <p:cNvSpPr txBox="1"/>
              <p:nvPr/>
            </p:nvSpPr>
            <p:spPr>
              <a:xfrm>
                <a:off x="1376364" y="1529840"/>
                <a:ext cx="1049732" cy="243096"/>
              </a:xfrm>
              <a:prstGeom prst="rect">
                <a:avLst/>
              </a:prstGeom>
              <a:noFill/>
            </p:spPr>
            <p:txBody>
              <a:bodyPr wrap="square" rtlCol="0">
                <a:spAutoFit/>
              </a:bodyPr>
              <a:lstStyle/>
              <a:p>
                <a:pPr>
                  <a:lnSpc>
                    <a:spcPct val="140000"/>
                  </a:lnSpc>
                </a:pPr>
                <a:r>
                  <a:rPr lang="en-US" sz="1200" dirty="0">
                    <a:solidFill>
                      <a:schemeClr val="tx1">
                        <a:lumMod val="50000"/>
                        <a:lumOff val="50000"/>
                      </a:schemeClr>
                    </a:solidFill>
                    <a:latin typeface="Roboto Condensed" panose="02000000000000000000" pitchFamily="2" charset="0"/>
                    <a:cs typeface="Roboto condensed"/>
                  </a:rPr>
                  <a:t>51,721 Visits</a:t>
                </a:r>
              </a:p>
            </p:txBody>
          </p:sp>
        </p:grpSp>
      </p:grpSp>
      <p:grpSp>
        <p:nvGrpSpPr>
          <p:cNvPr id="31" name="Group 30"/>
          <p:cNvGrpSpPr/>
          <p:nvPr/>
        </p:nvGrpSpPr>
        <p:grpSpPr>
          <a:xfrm>
            <a:off x="7826491" y="5432588"/>
            <a:ext cx="1681037" cy="587370"/>
            <a:chOff x="417992" y="4074436"/>
            <a:chExt cx="1260778" cy="440527"/>
          </a:xfrm>
        </p:grpSpPr>
        <p:sp>
          <p:nvSpPr>
            <p:cNvPr id="32" name="Oval 31"/>
            <p:cNvSpPr/>
            <p:nvPr/>
          </p:nvSpPr>
          <p:spPr>
            <a:xfrm>
              <a:off x="417992" y="4220418"/>
              <a:ext cx="188497" cy="188497"/>
            </a:xfrm>
            <a:prstGeom prst="ellipse">
              <a:avLst/>
            </a:prstGeom>
            <a:solidFill>
              <a:schemeClr val="accent5"/>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solidFill>
                  <a:schemeClr val="tx1">
                    <a:lumMod val="50000"/>
                    <a:lumOff val="50000"/>
                  </a:schemeClr>
                </a:solidFill>
                <a:latin typeface="Roboto Condensed" panose="02000000000000000000" pitchFamily="2" charset="0"/>
                <a:cs typeface="Roboto condensed"/>
              </a:endParaRPr>
            </a:p>
          </p:txBody>
        </p:sp>
        <p:grpSp>
          <p:nvGrpSpPr>
            <p:cNvPr id="33" name="Group 32"/>
            <p:cNvGrpSpPr/>
            <p:nvPr/>
          </p:nvGrpSpPr>
          <p:grpSpPr>
            <a:xfrm>
              <a:off x="629037" y="4074436"/>
              <a:ext cx="1049733" cy="440527"/>
              <a:chOff x="1376363" y="1322611"/>
              <a:chExt cx="1049733" cy="440527"/>
            </a:xfrm>
          </p:grpSpPr>
          <p:sp>
            <p:nvSpPr>
              <p:cNvPr id="34" name="TextBox 33"/>
              <p:cNvSpPr txBox="1"/>
              <p:nvPr/>
            </p:nvSpPr>
            <p:spPr>
              <a:xfrm>
                <a:off x="1376363" y="1322611"/>
                <a:ext cx="1049733" cy="272142"/>
              </a:xfrm>
              <a:prstGeom prst="rect">
                <a:avLst/>
              </a:prstGeom>
              <a:noFill/>
            </p:spPr>
            <p:txBody>
              <a:bodyPr wrap="square" rtlCol="0" anchor="t">
                <a:spAutoFit/>
              </a:bodyPr>
              <a:lstStyle/>
              <a:p>
                <a:pPr defTabSz="457200">
                  <a:lnSpc>
                    <a:spcPct val="140000"/>
                  </a:lnSpc>
                  <a:spcBef>
                    <a:spcPct val="20000"/>
                  </a:spcBef>
                </a:pPr>
                <a:r>
                  <a:rPr lang="en-US" sz="1400" dirty="0" err="1">
                    <a:solidFill>
                      <a:schemeClr val="tx1">
                        <a:lumMod val="65000"/>
                        <a:lumOff val="35000"/>
                      </a:schemeClr>
                    </a:solidFill>
                    <a:latin typeface="Roboto Condensed" panose="02000000000000000000" pitchFamily="2" charset="0"/>
                    <a:cs typeface="Roboto condensed"/>
                  </a:rPr>
                  <a:t>MySite.com</a:t>
                </a:r>
                <a:endParaRPr lang="en-US" sz="1400" dirty="0">
                  <a:solidFill>
                    <a:schemeClr val="tx1">
                      <a:lumMod val="65000"/>
                      <a:lumOff val="35000"/>
                    </a:schemeClr>
                  </a:solidFill>
                  <a:latin typeface="Roboto Condensed" panose="02000000000000000000" pitchFamily="2" charset="0"/>
                  <a:cs typeface="Roboto condensed"/>
                </a:endParaRPr>
              </a:p>
            </p:txBody>
          </p:sp>
          <p:sp>
            <p:nvSpPr>
              <p:cNvPr id="35" name="TextBox 34"/>
              <p:cNvSpPr txBox="1"/>
              <p:nvPr/>
            </p:nvSpPr>
            <p:spPr>
              <a:xfrm>
                <a:off x="1376364" y="1520042"/>
                <a:ext cx="1049732" cy="243096"/>
              </a:xfrm>
              <a:prstGeom prst="rect">
                <a:avLst/>
              </a:prstGeom>
              <a:noFill/>
            </p:spPr>
            <p:txBody>
              <a:bodyPr wrap="square" rtlCol="0">
                <a:spAutoFit/>
              </a:bodyPr>
              <a:lstStyle/>
              <a:p>
                <a:pPr>
                  <a:lnSpc>
                    <a:spcPct val="140000"/>
                  </a:lnSpc>
                </a:pPr>
                <a:r>
                  <a:rPr lang="en-US" sz="1200" dirty="0">
                    <a:solidFill>
                      <a:schemeClr val="tx1">
                        <a:lumMod val="50000"/>
                        <a:lumOff val="50000"/>
                      </a:schemeClr>
                    </a:solidFill>
                    <a:latin typeface="Roboto Condensed" panose="02000000000000000000" pitchFamily="2" charset="0"/>
                    <a:cs typeface="Roboto condensed"/>
                  </a:rPr>
                  <a:t>51,721 Visits</a:t>
                </a:r>
              </a:p>
            </p:txBody>
          </p:sp>
        </p:grpSp>
      </p:grpSp>
      <p:grpSp>
        <p:nvGrpSpPr>
          <p:cNvPr id="36" name="Group 35"/>
          <p:cNvGrpSpPr/>
          <p:nvPr/>
        </p:nvGrpSpPr>
        <p:grpSpPr>
          <a:xfrm>
            <a:off x="9643783" y="5432588"/>
            <a:ext cx="1681037" cy="600434"/>
            <a:chOff x="417992" y="4074436"/>
            <a:chExt cx="1260778" cy="450325"/>
          </a:xfrm>
        </p:grpSpPr>
        <p:sp>
          <p:nvSpPr>
            <p:cNvPr id="37" name="Oval 36"/>
            <p:cNvSpPr/>
            <p:nvPr/>
          </p:nvSpPr>
          <p:spPr>
            <a:xfrm>
              <a:off x="417992" y="4220418"/>
              <a:ext cx="188497" cy="188497"/>
            </a:xfrm>
            <a:prstGeom prst="ellipse">
              <a:avLst/>
            </a:prstGeom>
            <a:solidFill>
              <a:schemeClr val="accent6"/>
            </a:solidFill>
            <a:ln w="12700">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solidFill>
                  <a:schemeClr val="tx1">
                    <a:lumMod val="50000"/>
                    <a:lumOff val="50000"/>
                  </a:schemeClr>
                </a:solidFill>
                <a:latin typeface="Roboto Condensed" panose="02000000000000000000" pitchFamily="2" charset="0"/>
                <a:cs typeface="Roboto condensed"/>
              </a:endParaRPr>
            </a:p>
          </p:txBody>
        </p:sp>
        <p:grpSp>
          <p:nvGrpSpPr>
            <p:cNvPr id="38" name="Group 37"/>
            <p:cNvGrpSpPr/>
            <p:nvPr/>
          </p:nvGrpSpPr>
          <p:grpSpPr>
            <a:xfrm>
              <a:off x="629037" y="4074436"/>
              <a:ext cx="1049733" cy="450325"/>
              <a:chOff x="1376363" y="1322611"/>
              <a:chExt cx="1049733" cy="450325"/>
            </a:xfrm>
          </p:grpSpPr>
          <p:sp>
            <p:nvSpPr>
              <p:cNvPr id="39" name="TextBox 38"/>
              <p:cNvSpPr txBox="1"/>
              <p:nvPr/>
            </p:nvSpPr>
            <p:spPr>
              <a:xfrm>
                <a:off x="1376363" y="1322611"/>
                <a:ext cx="1049733" cy="272142"/>
              </a:xfrm>
              <a:prstGeom prst="rect">
                <a:avLst/>
              </a:prstGeom>
              <a:noFill/>
            </p:spPr>
            <p:txBody>
              <a:bodyPr wrap="square" rtlCol="0" anchor="t">
                <a:spAutoFit/>
              </a:bodyPr>
              <a:lstStyle/>
              <a:p>
                <a:pPr defTabSz="457200">
                  <a:lnSpc>
                    <a:spcPct val="140000"/>
                  </a:lnSpc>
                  <a:spcBef>
                    <a:spcPct val="20000"/>
                  </a:spcBef>
                </a:pPr>
                <a:r>
                  <a:rPr lang="en-US" sz="1400" dirty="0" err="1">
                    <a:solidFill>
                      <a:schemeClr val="tx1">
                        <a:lumMod val="65000"/>
                        <a:lumOff val="35000"/>
                      </a:schemeClr>
                    </a:solidFill>
                    <a:latin typeface="Roboto Condensed" panose="02000000000000000000" pitchFamily="2" charset="0"/>
                    <a:cs typeface="Roboto condensed"/>
                  </a:rPr>
                  <a:t>MySite.com</a:t>
                </a:r>
                <a:endParaRPr lang="en-US" sz="1400" dirty="0">
                  <a:solidFill>
                    <a:schemeClr val="tx1">
                      <a:lumMod val="65000"/>
                      <a:lumOff val="35000"/>
                    </a:schemeClr>
                  </a:solidFill>
                  <a:latin typeface="Roboto Condensed" panose="02000000000000000000" pitchFamily="2" charset="0"/>
                  <a:cs typeface="Roboto condensed"/>
                </a:endParaRPr>
              </a:p>
            </p:txBody>
          </p:sp>
          <p:sp>
            <p:nvSpPr>
              <p:cNvPr id="40" name="TextBox 39"/>
              <p:cNvSpPr txBox="1"/>
              <p:nvPr/>
            </p:nvSpPr>
            <p:spPr>
              <a:xfrm>
                <a:off x="1376364" y="1529840"/>
                <a:ext cx="1049732" cy="243096"/>
              </a:xfrm>
              <a:prstGeom prst="rect">
                <a:avLst/>
              </a:prstGeom>
              <a:noFill/>
            </p:spPr>
            <p:txBody>
              <a:bodyPr wrap="square" rtlCol="0">
                <a:spAutoFit/>
              </a:bodyPr>
              <a:lstStyle/>
              <a:p>
                <a:pPr>
                  <a:lnSpc>
                    <a:spcPct val="140000"/>
                  </a:lnSpc>
                </a:pPr>
                <a:r>
                  <a:rPr lang="en-US" sz="1200" dirty="0">
                    <a:solidFill>
                      <a:schemeClr val="tx1">
                        <a:lumMod val="50000"/>
                        <a:lumOff val="50000"/>
                      </a:schemeClr>
                    </a:solidFill>
                    <a:latin typeface="Roboto Condensed" panose="02000000000000000000" pitchFamily="2" charset="0"/>
                    <a:cs typeface="Roboto condensed"/>
                  </a:rPr>
                  <a:t>51,721 Visits</a:t>
                </a:r>
              </a:p>
            </p:txBody>
          </p:sp>
        </p:grpSp>
      </p:grpSp>
      <p:grpSp>
        <p:nvGrpSpPr>
          <p:cNvPr id="41" name="Group 40"/>
          <p:cNvGrpSpPr/>
          <p:nvPr/>
        </p:nvGrpSpPr>
        <p:grpSpPr>
          <a:xfrm>
            <a:off x="2648741" y="3307849"/>
            <a:ext cx="599793" cy="711200"/>
            <a:chOff x="1986555" y="2480887"/>
            <a:chExt cx="449845" cy="533400"/>
          </a:xfrm>
        </p:grpSpPr>
        <p:grpSp>
          <p:nvGrpSpPr>
            <p:cNvPr id="42" name="Group 80"/>
            <p:cNvGrpSpPr>
              <a:grpSpLocks/>
            </p:cNvGrpSpPr>
            <p:nvPr/>
          </p:nvGrpSpPr>
          <p:grpSpPr bwMode="auto">
            <a:xfrm>
              <a:off x="2029961" y="2480887"/>
              <a:ext cx="354013" cy="533400"/>
              <a:chOff x="0" y="0"/>
              <a:chExt cx="300" cy="450"/>
            </a:xfrm>
          </p:grpSpPr>
          <p:sp>
            <p:nvSpPr>
              <p:cNvPr id="44" name="AutoShape 76"/>
              <p:cNvSpPr>
                <a:spLocks/>
              </p:cNvSpPr>
              <p:nvPr/>
            </p:nvSpPr>
            <p:spPr bwMode="auto">
              <a:xfrm>
                <a:off x="0" y="0"/>
                <a:ext cx="300" cy="4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800" y="21600"/>
                    </a:moveTo>
                    <a:lnTo>
                      <a:pt x="1501" y="10863"/>
                    </a:lnTo>
                    <a:cubicBezTo>
                      <a:pt x="566" y="9783"/>
                      <a:pt x="0" y="8538"/>
                      <a:pt x="0" y="7200"/>
                    </a:cubicBezTo>
                    <a:cubicBezTo>
                      <a:pt x="0" y="3223"/>
                      <a:pt x="4836" y="0"/>
                      <a:pt x="10800" y="0"/>
                    </a:cubicBezTo>
                    <a:cubicBezTo>
                      <a:pt x="16765" y="0"/>
                      <a:pt x="21600" y="3223"/>
                      <a:pt x="21600" y="7200"/>
                    </a:cubicBezTo>
                    <a:cubicBezTo>
                      <a:pt x="21600" y="8538"/>
                      <a:pt x="21035" y="9783"/>
                      <a:pt x="20099" y="10863"/>
                    </a:cubicBezTo>
                    <a:lnTo>
                      <a:pt x="10800" y="21600"/>
                    </a:lnTo>
                    <a:close/>
                    <a:moveTo>
                      <a:pt x="10800" y="21600"/>
                    </a:moveTo>
                  </a:path>
                </a:pathLst>
              </a:custGeom>
              <a:solidFill>
                <a:schemeClr val="accent1"/>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sp>
            <p:nvSpPr>
              <p:cNvPr id="45" name="AutoShape 78"/>
              <p:cNvSpPr>
                <a:spLocks/>
              </p:cNvSpPr>
              <p:nvPr/>
            </p:nvSpPr>
            <p:spPr bwMode="auto">
              <a:xfrm>
                <a:off x="39" y="39"/>
                <a:ext cx="213" cy="213"/>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grpSp>
        <p:sp>
          <p:nvSpPr>
            <p:cNvPr id="43" name="TextBox 42"/>
            <p:cNvSpPr txBox="1"/>
            <p:nvPr/>
          </p:nvSpPr>
          <p:spPr>
            <a:xfrm>
              <a:off x="1986555" y="2502691"/>
              <a:ext cx="449845" cy="223860"/>
            </a:xfrm>
            <a:prstGeom prst="rect">
              <a:avLst/>
            </a:prstGeom>
            <a:noFill/>
          </p:spPr>
          <p:txBody>
            <a:bodyPr wrap="square" rtlCol="0">
              <a:spAutoFit/>
            </a:bodyPr>
            <a:lstStyle/>
            <a:p>
              <a:pPr algn="ctr">
                <a:lnSpc>
                  <a:spcPct val="140000"/>
                </a:lnSpc>
              </a:pPr>
              <a:r>
                <a:rPr lang="en-US" sz="1067" dirty="0">
                  <a:solidFill>
                    <a:schemeClr val="tx1">
                      <a:lumMod val="50000"/>
                      <a:lumOff val="50000"/>
                    </a:schemeClr>
                  </a:solidFill>
                  <a:latin typeface="Roboto Condensed" panose="02000000000000000000" pitchFamily="2" charset="0"/>
                  <a:cs typeface="Roboto condensed"/>
                </a:rPr>
                <a:t>36%</a:t>
              </a:r>
            </a:p>
          </p:txBody>
        </p:sp>
      </p:grpSp>
      <p:grpSp>
        <p:nvGrpSpPr>
          <p:cNvPr id="46" name="Group 45"/>
          <p:cNvGrpSpPr/>
          <p:nvPr/>
        </p:nvGrpSpPr>
        <p:grpSpPr>
          <a:xfrm>
            <a:off x="3843442" y="2699727"/>
            <a:ext cx="599793" cy="711200"/>
            <a:chOff x="2882581" y="2024795"/>
            <a:chExt cx="449845" cy="533400"/>
          </a:xfrm>
        </p:grpSpPr>
        <p:grpSp>
          <p:nvGrpSpPr>
            <p:cNvPr id="47" name="Group 80"/>
            <p:cNvGrpSpPr>
              <a:grpSpLocks/>
            </p:cNvGrpSpPr>
            <p:nvPr/>
          </p:nvGrpSpPr>
          <p:grpSpPr bwMode="auto">
            <a:xfrm>
              <a:off x="2929304" y="2024795"/>
              <a:ext cx="354013" cy="533400"/>
              <a:chOff x="0" y="0"/>
              <a:chExt cx="300" cy="450"/>
            </a:xfrm>
          </p:grpSpPr>
          <p:sp>
            <p:nvSpPr>
              <p:cNvPr id="49" name="AutoShape 76"/>
              <p:cNvSpPr>
                <a:spLocks/>
              </p:cNvSpPr>
              <p:nvPr/>
            </p:nvSpPr>
            <p:spPr bwMode="auto">
              <a:xfrm>
                <a:off x="0" y="0"/>
                <a:ext cx="300" cy="4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800" y="21600"/>
                    </a:moveTo>
                    <a:lnTo>
                      <a:pt x="1501" y="10863"/>
                    </a:lnTo>
                    <a:cubicBezTo>
                      <a:pt x="566" y="9783"/>
                      <a:pt x="0" y="8538"/>
                      <a:pt x="0" y="7200"/>
                    </a:cubicBezTo>
                    <a:cubicBezTo>
                      <a:pt x="0" y="3223"/>
                      <a:pt x="4836" y="0"/>
                      <a:pt x="10800" y="0"/>
                    </a:cubicBezTo>
                    <a:cubicBezTo>
                      <a:pt x="16765" y="0"/>
                      <a:pt x="21600" y="3223"/>
                      <a:pt x="21600" y="7200"/>
                    </a:cubicBezTo>
                    <a:cubicBezTo>
                      <a:pt x="21600" y="8538"/>
                      <a:pt x="21035" y="9783"/>
                      <a:pt x="20099" y="10863"/>
                    </a:cubicBezTo>
                    <a:lnTo>
                      <a:pt x="10800" y="21600"/>
                    </a:lnTo>
                    <a:close/>
                    <a:moveTo>
                      <a:pt x="10800" y="21600"/>
                    </a:moveTo>
                  </a:path>
                </a:pathLst>
              </a:custGeom>
              <a:solidFill>
                <a:schemeClr val="accent2"/>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sp>
            <p:nvSpPr>
              <p:cNvPr id="50" name="AutoShape 78"/>
              <p:cNvSpPr>
                <a:spLocks/>
              </p:cNvSpPr>
              <p:nvPr/>
            </p:nvSpPr>
            <p:spPr bwMode="auto">
              <a:xfrm>
                <a:off x="39" y="39"/>
                <a:ext cx="213" cy="213"/>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grpSp>
        <p:sp>
          <p:nvSpPr>
            <p:cNvPr id="48" name="TextBox 47"/>
            <p:cNvSpPr txBox="1"/>
            <p:nvPr/>
          </p:nvSpPr>
          <p:spPr>
            <a:xfrm>
              <a:off x="2882581" y="2043727"/>
              <a:ext cx="449845" cy="223860"/>
            </a:xfrm>
            <a:prstGeom prst="rect">
              <a:avLst/>
            </a:prstGeom>
            <a:noFill/>
          </p:spPr>
          <p:txBody>
            <a:bodyPr wrap="square" rtlCol="0">
              <a:spAutoFit/>
            </a:bodyPr>
            <a:lstStyle/>
            <a:p>
              <a:pPr algn="ctr">
                <a:lnSpc>
                  <a:spcPct val="140000"/>
                </a:lnSpc>
              </a:pPr>
              <a:r>
                <a:rPr lang="en-US" sz="1067" dirty="0">
                  <a:solidFill>
                    <a:schemeClr val="tx1">
                      <a:lumMod val="50000"/>
                      <a:lumOff val="50000"/>
                    </a:schemeClr>
                  </a:solidFill>
                  <a:latin typeface="Roboto Condensed" panose="02000000000000000000" pitchFamily="2" charset="0"/>
                  <a:cs typeface="Roboto condensed"/>
                </a:rPr>
                <a:t>36%</a:t>
              </a:r>
            </a:p>
          </p:txBody>
        </p:sp>
      </p:grpSp>
      <p:grpSp>
        <p:nvGrpSpPr>
          <p:cNvPr id="51" name="Group 50"/>
          <p:cNvGrpSpPr/>
          <p:nvPr/>
        </p:nvGrpSpPr>
        <p:grpSpPr>
          <a:xfrm>
            <a:off x="5035298" y="2387215"/>
            <a:ext cx="599793" cy="711200"/>
            <a:chOff x="3776473" y="1790411"/>
            <a:chExt cx="449845" cy="533400"/>
          </a:xfrm>
        </p:grpSpPr>
        <p:grpSp>
          <p:nvGrpSpPr>
            <p:cNvPr id="52" name="Group 80"/>
            <p:cNvGrpSpPr>
              <a:grpSpLocks/>
            </p:cNvGrpSpPr>
            <p:nvPr/>
          </p:nvGrpSpPr>
          <p:grpSpPr bwMode="auto">
            <a:xfrm>
              <a:off x="3828646" y="1790411"/>
              <a:ext cx="354013" cy="533400"/>
              <a:chOff x="0" y="0"/>
              <a:chExt cx="300" cy="450"/>
            </a:xfrm>
          </p:grpSpPr>
          <p:sp>
            <p:nvSpPr>
              <p:cNvPr id="54" name="AutoShape 76"/>
              <p:cNvSpPr>
                <a:spLocks/>
              </p:cNvSpPr>
              <p:nvPr/>
            </p:nvSpPr>
            <p:spPr bwMode="auto">
              <a:xfrm>
                <a:off x="0" y="0"/>
                <a:ext cx="300" cy="4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800" y="21600"/>
                    </a:moveTo>
                    <a:lnTo>
                      <a:pt x="1501" y="10863"/>
                    </a:lnTo>
                    <a:cubicBezTo>
                      <a:pt x="566" y="9783"/>
                      <a:pt x="0" y="8538"/>
                      <a:pt x="0" y="7200"/>
                    </a:cubicBezTo>
                    <a:cubicBezTo>
                      <a:pt x="0" y="3223"/>
                      <a:pt x="4836" y="0"/>
                      <a:pt x="10800" y="0"/>
                    </a:cubicBezTo>
                    <a:cubicBezTo>
                      <a:pt x="16765" y="0"/>
                      <a:pt x="21600" y="3223"/>
                      <a:pt x="21600" y="7200"/>
                    </a:cubicBezTo>
                    <a:cubicBezTo>
                      <a:pt x="21600" y="8538"/>
                      <a:pt x="21035" y="9783"/>
                      <a:pt x="20099" y="10863"/>
                    </a:cubicBezTo>
                    <a:lnTo>
                      <a:pt x="10800" y="21600"/>
                    </a:lnTo>
                    <a:close/>
                    <a:moveTo>
                      <a:pt x="10800" y="21600"/>
                    </a:moveTo>
                  </a:path>
                </a:pathLst>
              </a:custGeom>
              <a:solidFill>
                <a:schemeClr val="accent3"/>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sp>
            <p:nvSpPr>
              <p:cNvPr id="55" name="AutoShape 78"/>
              <p:cNvSpPr>
                <a:spLocks/>
              </p:cNvSpPr>
              <p:nvPr/>
            </p:nvSpPr>
            <p:spPr bwMode="auto">
              <a:xfrm>
                <a:off x="39" y="39"/>
                <a:ext cx="213" cy="213"/>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grpSp>
        <p:sp>
          <p:nvSpPr>
            <p:cNvPr id="53" name="TextBox 52"/>
            <p:cNvSpPr txBox="1"/>
            <p:nvPr/>
          </p:nvSpPr>
          <p:spPr>
            <a:xfrm>
              <a:off x="3776473" y="1803755"/>
              <a:ext cx="449845" cy="223860"/>
            </a:xfrm>
            <a:prstGeom prst="rect">
              <a:avLst/>
            </a:prstGeom>
            <a:noFill/>
          </p:spPr>
          <p:txBody>
            <a:bodyPr wrap="square" rtlCol="0">
              <a:spAutoFit/>
            </a:bodyPr>
            <a:lstStyle/>
            <a:p>
              <a:pPr algn="ctr">
                <a:lnSpc>
                  <a:spcPct val="140000"/>
                </a:lnSpc>
              </a:pPr>
              <a:r>
                <a:rPr lang="en-US" sz="1067" dirty="0">
                  <a:solidFill>
                    <a:schemeClr val="tx1">
                      <a:lumMod val="50000"/>
                      <a:lumOff val="50000"/>
                    </a:schemeClr>
                  </a:solidFill>
                  <a:latin typeface="Roboto Condensed" panose="02000000000000000000" pitchFamily="2" charset="0"/>
                  <a:cs typeface="Roboto condensed"/>
                </a:rPr>
                <a:t>36%</a:t>
              </a:r>
            </a:p>
          </p:txBody>
        </p:sp>
      </p:grpSp>
      <p:grpSp>
        <p:nvGrpSpPr>
          <p:cNvPr id="56" name="Group 55"/>
          <p:cNvGrpSpPr/>
          <p:nvPr/>
        </p:nvGrpSpPr>
        <p:grpSpPr>
          <a:xfrm>
            <a:off x="6245993" y="1697819"/>
            <a:ext cx="599793" cy="711200"/>
            <a:chOff x="4684494" y="1273364"/>
            <a:chExt cx="449845" cy="533400"/>
          </a:xfrm>
        </p:grpSpPr>
        <p:grpSp>
          <p:nvGrpSpPr>
            <p:cNvPr id="57" name="Group 80"/>
            <p:cNvGrpSpPr>
              <a:grpSpLocks/>
            </p:cNvGrpSpPr>
            <p:nvPr/>
          </p:nvGrpSpPr>
          <p:grpSpPr bwMode="auto">
            <a:xfrm>
              <a:off x="4727989" y="1273364"/>
              <a:ext cx="354013" cy="533400"/>
              <a:chOff x="0" y="0"/>
              <a:chExt cx="300" cy="450"/>
            </a:xfrm>
          </p:grpSpPr>
          <p:sp>
            <p:nvSpPr>
              <p:cNvPr id="59" name="AutoShape 76"/>
              <p:cNvSpPr>
                <a:spLocks/>
              </p:cNvSpPr>
              <p:nvPr/>
            </p:nvSpPr>
            <p:spPr bwMode="auto">
              <a:xfrm>
                <a:off x="0" y="0"/>
                <a:ext cx="300" cy="4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800" y="21600"/>
                    </a:moveTo>
                    <a:lnTo>
                      <a:pt x="1501" y="10863"/>
                    </a:lnTo>
                    <a:cubicBezTo>
                      <a:pt x="566" y="9783"/>
                      <a:pt x="0" y="8538"/>
                      <a:pt x="0" y="7200"/>
                    </a:cubicBezTo>
                    <a:cubicBezTo>
                      <a:pt x="0" y="3223"/>
                      <a:pt x="4836" y="0"/>
                      <a:pt x="10800" y="0"/>
                    </a:cubicBezTo>
                    <a:cubicBezTo>
                      <a:pt x="16765" y="0"/>
                      <a:pt x="21600" y="3223"/>
                      <a:pt x="21600" y="7200"/>
                    </a:cubicBezTo>
                    <a:cubicBezTo>
                      <a:pt x="21600" y="8538"/>
                      <a:pt x="21035" y="9783"/>
                      <a:pt x="20099" y="10863"/>
                    </a:cubicBezTo>
                    <a:lnTo>
                      <a:pt x="10800" y="21600"/>
                    </a:lnTo>
                    <a:close/>
                    <a:moveTo>
                      <a:pt x="10800" y="21600"/>
                    </a:moveTo>
                  </a:path>
                </a:pathLst>
              </a:custGeom>
              <a:solidFill>
                <a:schemeClr val="accent4"/>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sp>
            <p:nvSpPr>
              <p:cNvPr id="60" name="AutoShape 78"/>
              <p:cNvSpPr>
                <a:spLocks/>
              </p:cNvSpPr>
              <p:nvPr/>
            </p:nvSpPr>
            <p:spPr bwMode="auto">
              <a:xfrm>
                <a:off x="39" y="39"/>
                <a:ext cx="213" cy="213"/>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grpSp>
        <p:sp>
          <p:nvSpPr>
            <p:cNvPr id="58" name="TextBox 57"/>
            <p:cNvSpPr txBox="1"/>
            <p:nvPr/>
          </p:nvSpPr>
          <p:spPr>
            <a:xfrm>
              <a:off x="4684494" y="1297788"/>
              <a:ext cx="449845" cy="223860"/>
            </a:xfrm>
            <a:prstGeom prst="rect">
              <a:avLst/>
            </a:prstGeom>
            <a:noFill/>
          </p:spPr>
          <p:txBody>
            <a:bodyPr wrap="square" rtlCol="0">
              <a:spAutoFit/>
            </a:bodyPr>
            <a:lstStyle/>
            <a:p>
              <a:pPr algn="ctr">
                <a:lnSpc>
                  <a:spcPct val="140000"/>
                </a:lnSpc>
              </a:pPr>
              <a:r>
                <a:rPr lang="en-US" sz="1067" dirty="0">
                  <a:solidFill>
                    <a:schemeClr val="tx1">
                      <a:lumMod val="50000"/>
                      <a:lumOff val="50000"/>
                    </a:schemeClr>
                  </a:solidFill>
                  <a:latin typeface="Roboto Condensed" panose="02000000000000000000" pitchFamily="2" charset="0"/>
                  <a:cs typeface="Roboto condensed"/>
                </a:rPr>
                <a:t>36%</a:t>
              </a:r>
            </a:p>
          </p:txBody>
        </p:sp>
      </p:grpSp>
      <p:grpSp>
        <p:nvGrpSpPr>
          <p:cNvPr id="61" name="Group 60"/>
          <p:cNvGrpSpPr/>
          <p:nvPr/>
        </p:nvGrpSpPr>
        <p:grpSpPr>
          <a:xfrm>
            <a:off x="7437849" y="2199292"/>
            <a:ext cx="599793" cy="711200"/>
            <a:chOff x="5578386" y="1649469"/>
            <a:chExt cx="449845" cy="533400"/>
          </a:xfrm>
        </p:grpSpPr>
        <p:grpSp>
          <p:nvGrpSpPr>
            <p:cNvPr id="62" name="Group 80"/>
            <p:cNvGrpSpPr>
              <a:grpSpLocks/>
            </p:cNvGrpSpPr>
            <p:nvPr/>
          </p:nvGrpSpPr>
          <p:grpSpPr bwMode="auto">
            <a:xfrm>
              <a:off x="5627331" y="1649469"/>
              <a:ext cx="354013" cy="533400"/>
              <a:chOff x="0" y="0"/>
              <a:chExt cx="300" cy="450"/>
            </a:xfrm>
          </p:grpSpPr>
          <p:sp>
            <p:nvSpPr>
              <p:cNvPr id="64" name="AutoShape 76"/>
              <p:cNvSpPr>
                <a:spLocks/>
              </p:cNvSpPr>
              <p:nvPr/>
            </p:nvSpPr>
            <p:spPr bwMode="auto">
              <a:xfrm>
                <a:off x="0" y="0"/>
                <a:ext cx="300" cy="4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800" y="21600"/>
                    </a:moveTo>
                    <a:lnTo>
                      <a:pt x="1501" y="10863"/>
                    </a:lnTo>
                    <a:cubicBezTo>
                      <a:pt x="566" y="9783"/>
                      <a:pt x="0" y="8538"/>
                      <a:pt x="0" y="7200"/>
                    </a:cubicBezTo>
                    <a:cubicBezTo>
                      <a:pt x="0" y="3223"/>
                      <a:pt x="4836" y="0"/>
                      <a:pt x="10800" y="0"/>
                    </a:cubicBezTo>
                    <a:cubicBezTo>
                      <a:pt x="16765" y="0"/>
                      <a:pt x="21600" y="3223"/>
                      <a:pt x="21600" y="7200"/>
                    </a:cubicBezTo>
                    <a:cubicBezTo>
                      <a:pt x="21600" y="8538"/>
                      <a:pt x="21035" y="9783"/>
                      <a:pt x="20099" y="10863"/>
                    </a:cubicBezTo>
                    <a:lnTo>
                      <a:pt x="10800" y="21600"/>
                    </a:lnTo>
                    <a:close/>
                    <a:moveTo>
                      <a:pt x="10800" y="21600"/>
                    </a:moveTo>
                  </a:path>
                </a:pathLst>
              </a:custGeom>
              <a:solidFill>
                <a:schemeClr val="accent5"/>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sp>
            <p:nvSpPr>
              <p:cNvPr id="65" name="AutoShape 78"/>
              <p:cNvSpPr>
                <a:spLocks/>
              </p:cNvSpPr>
              <p:nvPr/>
            </p:nvSpPr>
            <p:spPr bwMode="auto">
              <a:xfrm>
                <a:off x="39" y="39"/>
                <a:ext cx="213" cy="213"/>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grpSp>
        <p:sp>
          <p:nvSpPr>
            <p:cNvPr id="63" name="TextBox 62"/>
            <p:cNvSpPr txBox="1"/>
            <p:nvPr/>
          </p:nvSpPr>
          <p:spPr>
            <a:xfrm>
              <a:off x="5578386" y="1668441"/>
              <a:ext cx="449845" cy="223860"/>
            </a:xfrm>
            <a:prstGeom prst="rect">
              <a:avLst/>
            </a:prstGeom>
            <a:noFill/>
          </p:spPr>
          <p:txBody>
            <a:bodyPr wrap="square" rtlCol="0">
              <a:spAutoFit/>
            </a:bodyPr>
            <a:lstStyle/>
            <a:p>
              <a:pPr algn="ctr">
                <a:lnSpc>
                  <a:spcPct val="140000"/>
                </a:lnSpc>
              </a:pPr>
              <a:r>
                <a:rPr lang="en-US" sz="1067" dirty="0">
                  <a:solidFill>
                    <a:schemeClr val="tx1">
                      <a:lumMod val="50000"/>
                      <a:lumOff val="50000"/>
                    </a:schemeClr>
                  </a:solidFill>
                  <a:latin typeface="Roboto Condensed" panose="02000000000000000000" pitchFamily="2" charset="0"/>
                  <a:cs typeface="Roboto condensed"/>
                </a:rPr>
                <a:t>36%</a:t>
              </a:r>
            </a:p>
          </p:txBody>
        </p:sp>
      </p:grpSp>
      <p:grpSp>
        <p:nvGrpSpPr>
          <p:cNvPr id="66" name="Group 65"/>
          <p:cNvGrpSpPr/>
          <p:nvPr/>
        </p:nvGrpSpPr>
        <p:grpSpPr>
          <a:xfrm>
            <a:off x="8657805" y="3183339"/>
            <a:ext cx="599793" cy="711200"/>
            <a:chOff x="6493353" y="2387504"/>
            <a:chExt cx="449845" cy="533400"/>
          </a:xfrm>
        </p:grpSpPr>
        <p:grpSp>
          <p:nvGrpSpPr>
            <p:cNvPr id="67" name="Group 80"/>
            <p:cNvGrpSpPr>
              <a:grpSpLocks/>
            </p:cNvGrpSpPr>
            <p:nvPr/>
          </p:nvGrpSpPr>
          <p:grpSpPr bwMode="auto">
            <a:xfrm>
              <a:off x="6532124" y="2387504"/>
              <a:ext cx="354013" cy="533400"/>
              <a:chOff x="0" y="0"/>
              <a:chExt cx="300" cy="450"/>
            </a:xfrm>
          </p:grpSpPr>
          <p:sp>
            <p:nvSpPr>
              <p:cNvPr id="69" name="AutoShape 76"/>
              <p:cNvSpPr>
                <a:spLocks/>
              </p:cNvSpPr>
              <p:nvPr/>
            </p:nvSpPr>
            <p:spPr bwMode="auto">
              <a:xfrm>
                <a:off x="0" y="0"/>
                <a:ext cx="300" cy="4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800" y="21600"/>
                    </a:moveTo>
                    <a:lnTo>
                      <a:pt x="1501" y="10863"/>
                    </a:lnTo>
                    <a:cubicBezTo>
                      <a:pt x="566" y="9783"/>
                      <a:pt x="0" y="8538"/>
                      <a:pt x="0" y="7200"/>
                    </a:cubicBezTo>
                    <a:cubicBezTo>
                      <a:pt x="0" y="3223"/>
                      <a:pt x="4836" y="0"/>
                      <a:pt x="10800" y="0"/>
                    </a:cubicBezTo>
                    <a:cubicBezTo>
                      <a:pt x="16765" y="0"/>
                      <a:pt x="21600" y="3223"/>
                      <a:pt x="21600" y="7200"/>
                    </a:cubicBezTo>
                    <a:cubicBezTo>
                      <a:pt x="21600" y="8538"/>
                      <a:pt x="21035" y="9783"/>
                      <a:pt x="20099" y="10863"/>
                    </a:cubicBezTo>
                    <a:lnTo>
                      <a:pt x="10800" y="21600"/>
                    </a:lnTo>
                    <a:close/>
                    <a:moveTo>
                      <a:pt x="10800" y="21600"/>
                    </a:moveTo>
                  </a:path>
                </a:pathLst>
              </a:custGeom>
              <a:solidFill>
                <a:schemeClr val="accent6"/>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sp>
            <p:nvSpPr>
              <p:cNvPr id="70" name="AutoShape 78"/>
              <p:cNvSpPr>
                <a:spLocks/>
              </p:cNvSpPr>
              <p:nvPr/>
            </p:nvSpPr>
            <p:spPr bwMode="auto">
              <a:xfrm>
                <a:off x="39" y="39"/>
                <a:ext cx="213" cy="213"/>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bg1"/>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2400" dirty="0">
                  <a:latin typeface="Roboto Condensed" panose="02000000000000000000" pitchFamily="2" charset="0"/>
                  <a:cs typeface="Roboto condensed"/>
                </a:endParaRPr>
              </a:p>
            </p:txBody>
          </p:sp>
        </p:grpSp>
        <p:sp>
          <p:nvSpPr>
            <p:cNvPr id="68" name="TextBox 67"/>
            <p:cNvSpPr txBox="1"/>
            <p:nvPr/>
          </p:nvSpPr>
          <p:spPr>
            <a:xfrm>
              <a:off x="6493353" y="2406477"/>
              <a:ext cx="449845" cy="223860"/>
            </a:xfrm>
            <a:prstGeom prst="rect">
              <a:avLst/>
            </a:prstGeom>
            <a:noFill/>
          </p:spPr>
          <p:txBody>
            <a:bodyPr wrap="square" rtlCol="0">
              <a:spAutoFit/>
            </a:bodyPr>
            <a:lstStyle/>
            <a:p>
              <a:pPr algn="ctr">
                <a:lnSpc>
                  <a:spcPct val="140000"/>
                </a:lnSpc>
              </a:pPr>
              <a:r>
                <a:rPr lang="en-US" sz="1067" dirty="0">
                  <a:solidFill>
                    <a:schemeClr val="tx1">
                      <a:lumMod val="50000"/>
                      <a:lumOff val="50000"/>
                    </a:schemeClr>
                  </a:solidFill>
                  <a:latin typeface="Roboto Condensed" panose="02000000000000000000" pitchFamily="2" charset="0"/>
                  <a:cs typeface="Roboto condensed"/>
                </a:rPr>
                <a:t>36%</a:t>
              </a:r>
            </a:p>
          </p:txBody>
        </p:sp>
      </p:grpSp>
      <p:sp>
        <p:nvSpPr>
          <p:cNvPr id="77" name="Title 76"/>
          <p:cNvSpPr>
            <a:spLocks noGrp="1"/>
          </p:cNvSpPr>
          <p:nvPr>
            <p:ph type="title"/>
          </p:nvPr>
        </p:nvSpPr>
        <p:spPr/>
        <p:txBody>
          <a:bodyPr>
            <a:normAutofit/>
          </a:bodyPr>
          <a:lstStyle/>
          <a:p>
            <a:r>
              <a:rPr lang="en-US" dirty="0"/>
              <a:t>Creative Data Chart Analytics</a:t>
            </a:r>
          </a:p>
        </p:txBody>
      </p:sp>
      <p:sp>
        <p:nvSpPr>
          <p:cNvPr id="78" name="Text Placeholder 77"/>
          <p:cNvSpPr>
            <a:spLocks noGrp="1"/>
          </p:cNvSpPr>
          <p:nvPr>
            <p:ph type="body" sz="quarter" idx="25"/>
          </p:nvPr>
        </p:nvSpPr>
        <p:spPr/>
        <p:txBody>
          <a:bodyPr/>
          <a:lstStyle/>
          <a:p>
            <a:pPr lvl="0"/>
            <a:r>
              <a:rPr lang="en-US" dirty="0"/>
              <a:t>This slide is perfect for long text descriptions</a:t>
            </a:r>
          </a:p>
        </p:txBody>
      </p:sp>
      <p:sp>
        <p:nvSpPr>
          <p:cNvPr id="72" name="TextBox 71"/>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2372421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left)">
                                      <p:cBhvr>
                                        <p:cTn id="7" dur="500"/>
                                        <p:tgtEl>
                                          <p:spTgt spid="7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8">
                                            <p:txEl>
                                              <p:pRg st="0" end="0"/>
                                            </p:txEl>
                                          </p:spTgt>
                                        </p:tgtEl>
                                        <p:attrNameLst>
                                          <p:attrName>style.visibility</p:attrName>
                                        </p:attrNameLst>
                                      </p:cBhvr>
                                      <p:to>
                                        <p:strVal val="visible"/>
                                      </p:to>
                                    </p:set>
                                    <p:animEffect transition="in" filter="wipe(left)">
                                      <p:cBhvr>
                                        <p:cTn id="15" dur="500"/>
                                        <p:tgtEl>
                                          <p:spTgt spid="78">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down)">
                                      <p:cBhvr>
                                        <p:cTn id="27" dur="500"/>
                                        <p:tgtEl>
                                          <p:spTgt spid="5"/>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down)">
                                      <p:cBhvr>
                                        <p:cTn id="31" dur="500"/>
                                        <p:tgtEl>
                                          <p:spTgt spid="4"/>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wipe(down)">
                                      <p:cBhvr>
                                        <p:cTn id="39" dur="500"/>
                                        <p:tgtEl>
                                          <p:spTgt spid="8"/>
                                        </p:tgtEl>
                                      </p:cBhvr>
                                    </p:animEffect>
                                  </p:childTnLst>
                                </p:cTn>
                              </p:par>
                            </p:childTnLst>
                          </p:cTn>
                        </p:par>
                        <p:par>
                          <p:cTn id="40" fill="hold">
                            <p:stCondLst>
                              <p:cond delay="4500"/>
                            </p:stCondLst>
                            <p:childTnLst>
                              <p:par>
                                <p:cTn id="41" presetID="47" presetClass="entr" presetSubtype="0"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anim calcmode="lin" valueType="num">
                                      <p:cBhvr>
                                        <p:cTn id="44" dur="500" fill="hold"/>
                                        <p:tgtEl>
                                          <p:spTgt spid="41"/>
                                        </p:tgtEl>
                                        <p:attrNameLst>
                                          <p:attrName>ppt_x</p:attrName>
                                        </p:attrNameLst>
                                      </p:cBhvr>
                                      <p:tavLst>
                                        <p:tav tm="0">
                                          <p:val>
                                            <p:strVal val="#ppt_x"/>
                                          </p:val>
                                        </p:tav>
                                        <p:tav tm="100000">
                                          <p:val>
                                            <p:strVal val="#ppt_x"/>
                                          </p:val>
                                        </p:tav>
                                      </p:tavLst>
                                    </p:anim>
                                    <p:anim calcmode="lin" valueType="num">
                                      <p:cBhvr>
                                        <p:cTn id="45" dur="500" fill="hold"/>
                                        <p:tgtEl>
                                          <p:spTgt spid="41"/>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47" presetClass="entr" presetSubtype="0" fill="hold" nodeType="afterEffect">
                                  <p:stCondLst>
                                    <p:cond delay="0"/>
                                  </p:stCondLst>
                                  <p:childTnLst>
                                    <p:set>
                                      <p:cBhvr>
                                        <p:cTn id="48" dur="1" fill="hold">
                                          <p:stCondLst>
                                            <p:cond delay="0"/>
                                          </p:stCondLst>
                                        </p:cTn>
                                        <p:tgtEl>
                                          <p:spTgt spid="46"/>
                                        </p:tgtEl>
                                        <p:attrNameLst>
                                          <p:attrName>style.visibility</p:attrName>
                                        </p:attrNameLst>
                                      </p:cBhvr>
                                      <p:to>
                                        <p:strVal val="visible"/>
                                      </p:to>
                                    </p:set>
                                    <p:animEffect transition="in" filter="fade">
                                      <p:cBhvr>
                                        <p:cTn id="49" dur="500"/>
                                        <p:tgtEl>
                                          <p:spTgt spid="46"/>
                                        </p:tgtEl>
                                      </p:cBhvr>
                                    </p:animEffect>
                                    <p:anim calcmode="lin" valueType="num">
                                      <p:cBhvr>
                                        <p:cTn id="50" dur="500" fill="hold"/>
                                        <p:tgtEl>
                                          <p:spTgt spid="46"/>
                                        </p:tgtEl>
                                        <p:attrNameLst>
                                          <p:attrName>ppt_x</p:attrName>
                                        </p:attrNameLst>
                                      </p:cBhvr>
                                      <p:tavLst>
                                        <p:tav tm="0">
                                          <p:val>
                                            <p:strVal val="#ppt_x"/>
                                          </p:val>
                                        </p:tav>
                                        <p:tav tm="100000">
                                          <p:val>
                                            <p:strVal val="#ppt_x"/>
                                          </p:val>
                                        </p:tav>
                                      </p:tavLst>
                                    </p:anim>
                                    <p:anim calcmode="lin" valueType="num">
                                      <p:cBhvr>
                                        <p:cTn id="51" dur="500" fill="hold"/>
                                        <p:tgtEl>
                                          <p:spTgt spid="46"/>
                                        </p:tgtEl>
                                        <p:attrNameLst>
                                          <p:attrName>ppt_y</p:attrName>
                                        </p:attrNameLst>
                                      </p:cBhvr>
                                      <p:tavLst>
                                        <p:tav tm="0">
                                          <p:val>
                                            <p:strVal val="#ppt_y-.1"/>
                                          </p:val>
                                        </p:tav>
                                        <p:tav tm="100000">
                                          <p:val>
                                            <p:strVal val="#ppt_y"/>
                                          </p:val>
                                        </p:tav>
                                      </p:tavLst>
                                    </p:anim>
                                  </p:childTnLst>
                                </p:cTn>
                              </p:par>
                            </p:childTnLst>
                          </p:cTn>
                        </p:par>
                        <p:par>
                          <p:cTn id="52" fill="hold">
                            <p:stCondLst>
                              <p:cond delay="5500"/>
                            </p:stCondLst>
                            <p:childTnLst>
                              <p:par>
                                <p:cTn id="53" presetID="47" presetClass="entr" presetSubtype="0" fill="hold"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500"/>
                                        <p:tgtEl>
                                          <p:spTgt spid="51"/>
                                        </p:tgtEl>
                                      </p:cBhvr>
                                    </p:animEffect>
                                    <p:anim calcmode="lin" valueType="num">
                                      <p:cBhvr>
                                        <p:cTn id="56" dur="500" fill="hold"/>
                                        <p:tgtEl>
                                          <p:spTgt spid="51"/>
                                        </p:tgtEl>
                                        <p:attrNameLst>
                                          <p:attrName>ppt_x</p:attrName>
                                        </p:attrNameLst>
                                      </p:cBhvr>
                                      <p:tavLst>
                                        <p:tav tm="0">
                                          <p:val>
                                            <p:strVal val="#ppt_x"/>
                                          </p:val>
                                        </p:tav>
                                        <p:tav tm="100000">
                                          <p:val>
                                            <p:strVal val="#ppt_x"/>
                                          </p:val>
                                        </p:tav>
                                      </p:tavLst>
                                    </p:anim>
                                    <p:anim calcmode="lin" valueType="num">
                                      <p:cBhvr>
                                        <p:cTn id="57" dur="5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7" presetClass="entr" presetSubtype="0" fill="hold" nodeType="afterEffect">
                                  <p:stCondLst>
                                    <p:cond delay="0"/>
                                  </p:stCondLst>
                                  <p:childTnLst>
                                    <p:set>
                                      <p:cBhvr>
                                        <p:cTn id="60" dur="1" fill="hold">
                                          <p:stCondLst>
                                            <p:cond delay="0"/>
                                          </p:stCondLst>
                                        </p:cTn>
                                        <p:tgtEl>
                                          <p:spTgt spid="56"/>
                                        </p:tgtEl>
                                        <p:attrNameLst>
                                          <p:attrName>style.visibility</p:attrName>
                                        </p:attrNameLst>
                                      </p:cBhvr>
                                      <p:to>
                                        <p:strVal val="visible"/>
                                      </p:to>
                                    </p:set>
                                    <p:animEffect transition="in" filter="fade">
                                      <p:cBhvr>
                                        <p:cTn id="61" dur="500"/>
                                        <p:tgtEl>
                                          <p:spTgt spid="56"/>
                                        </p:tgtEl>
                                      </p:cBhvr>
                                    </p:animEffect>
                                    <p:anim calcmode="lin" valueType="num">
                                      <p:cBhvr>
                                        <p:cTn id="62" dur="500" fill="hold"/>
                                        <p:tgtEl>
                                          <p:spTgt spid="56"/>
                                        </p:tgtEl>
                                        <p:attrNameLst>
                                          <p:attrName>ppt_x</p:attrName>
                                        </p:attrNameLst>
                                      </p:cBhvr>
                                      <p:tavLst>
                                        <p:tav tm="0">
                                          <p:val>
                                            <p:strVal val="#ppt_x"/>
                                          </p:val>
                                        </p:tav>
                                        <p:tav tm="100000">
                                          <p:val>
                                            <p:strVal val="#ppt_x"/>
                                          </p:val>
                                        </p:tav>
                                      </p:tavLst>
                                    </p:anim>
                                    <p:anim calcmode="lin" valueType="num">
                                      <p:cBhvr>
                                        <p:cTn id="63" dur="500" fill="hold"/>
                                        <p:tgtEl>
                                          <p:spTgt spid="56"/>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47" presetClass="entr" presetSubtype="0" fill="hold"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500"/>
                                        <p:tgtEl>
                                          <p:spTgt spid="61"/>
                                        </p:tgtEl>
                                      </p:cBhvr>
                                    </p:animEffect>
                                    <p:anim calcmode="lin" valueType="num">
                                      <p:cBhvr>
                                        <p:cTn id="68" dur="500" fill="hold"/>
                                        <p:tgtEl>
                                          <p:spTgt spid="61"/>
                                        </p:tgtEl>
                                        <p:attrNameLst>
                                          <p:attrName>ppt_x</p:attrName>
                                        </p:attrNameLst>
                                      </p:cBhvr>
                                      <p:tavLst>
                                        <p:tav tm="0">
                                          <p:val>
                                            <p:strVal val="#ppt_x"/>
                                          </p:val>
                                        </p:tav>
                                        <p:tav tm="100000">
                                          <p:val>
                                            <p:strVal val="#ppt_x"/>
                                          </p:val>
                                        </p:tav>
                                      </p:tavLst>
                                    </p:anim>
                                    <p:anim calcmode="lin" valueType="num">
                                      <p:cBhvr>
                                        <p:cTn id="69" dur="5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7000"/>
                            </p:stCondLst>
                            <p:childTnLst>
                              <p:par>
                                <p:cTn id="71" presetID="47" presetClass="entr" presetSubtype="0" fill="hold"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500"/>
                                        <p:tgtEl>
                                          <p:spTgt spid="66"/>
                                        </p:tgtEl>
                                      </p:cBhvr>
                                    </p:animEffect>
                                    <p:anim calcmode="lin" valueType="num">
                                      <p:cBhvr>
                                        <p:cTn id="74" dur="500" fill="hold"/>
                                        <p:tgtEl>
                                          <p:spTgt spid="66"/>
                                        </p:tgtEl>
                                        <p:attrNameLst>
                                          <p:attrName>ppt_x</p:attrName>
                                        </p:attrNameLst>
                                      </p:cBhvr>
                                      <p:tavLst>
                                        <p:tav tm="0">
                                          <p:val>
                                            <p:strVal val="#ppt_x"/>
                                          </p:val>
                                        </p:tav>
                                        <p:tav tm="100000">
                                          <p:val>
                                            <p:strVal val="#ppt_x"/>
                                          </p:val>
                                        </p:tav>
                                      </p:tavLst>
                                    </p:anim>
                                    <p:anim calcmode="lin" valueType="num">
                                      <p:cBhvr>
                                        <p:cTn id="75" dur="5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2" presetClass="entr" presetSubtype="0" fill="hold"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fade">
                                      <p:cBhvr>
                                        <p:cTn id="79" dur="400"/>
                                        <p:tgtEl>
                                          <p:spTgt spid="11"/>
                                        </p:tgtEl>
                                      </p:cBhvr>
                                    </p:animEffect>
                                    <p:anim calcmode="lin" valueType="num">
                                      <p:cBhvr>
                                        <p:cTn id="80" dur="400" fill="hold"/>
                                        <p:tgtEl>
                                          <p:spTgt spid="11"/>
                                        </p:tgtEl>
                                        <p:attrNameLst>
                                          <p:attrName>ppt_x</p:attrName>
                                        </p:attrNameLst>
                                      </p:cBhvr>
                                      <p:tavLst>
                                        <p:tav tm="0">
                                          <p:val>
                                            <p:strVal val="#ppt_x"/>
                                          </p:val>
                                        </p:tav>
                                        <p:tav tm="100000">
                                          <p:val>
                                            <p:strVal val="#ppt_x"/>
                                          </p:val>
                                        </p:tav>
                                      </p:tavLst>
                                    </p:anim>
                                    <p:anim calcmode="lin" valueType="num">
                                      <p:cBhvr>
                                        <p:cTn id="81" dur="400" fill="hold"/>
                                        <p:tgtEl>
                                          <p:spTgt spid="11"/>
                                        </p:tgtEl>
                                        <p:attrNameLst>
                                          <p:attrName>ppt_y</p:attrName>
                                        </p:attrNameLst>
                                      </p:cBhvr>
                                      <p:tavLst>
                                        <p:tav tm="0">
                                          <p:val>
                                            <p:strVal val="#ppt_y+.1"/>
                                          </p:val>
                                        </p:tav>
                                        <p:tav tm="100000">
                                          <p:val>
                                            <p:strVal val="#ppt_y"/>
                                          </p:val>
                                        </p:tav>
                                      </p:tavLst>
                                    </p:anim>
                                  </p:childTnLst>
                                </p:cTn>
                              </p:par>
                            </p:childTnLst>
                          </p:cTn>
                        </p:par>
                        <p:par>
                          <p:cTn id="82" fill="hold">
                            <p:stCondLst>
                              <p:cond delay="7900"/>
                            </p:stCondLst>
                            <p:childTnLst>
                              <p:par>
                                <p:cTn id="83" presetID="42" presetClass="entr" presetSubtype="0" fill="hold" nodeType="afterEffect">
                                  <p:stCondLst>
                                    <p:cond delay="0"/>
                                  </p:stCondLst>
                                  <p:childTnLst>
                                    <p:set>
                                      <p:cBhvr>
                                        <p:cTn id="84" dur="1" fill="hold">
                                          <p:stCondLst>
                                            <p:cond delay="0"/>
                                          </p:stCondLst>
                                        </p:cTn>
                                        <p:tgtEl>
                                          <p:spTgt spid="16"/>
                                        </p:tgtEl>
                                        <p:attrNameLst>
                                          <p:attrName>style.visibility</p:attrName>
                                        </p:attrNameLst>
                                      </p:cBhvr>
                                      <p:to>
                                        <p:strVal val="visible"/>
                                      </p:to>
                                    </p:set>
                                    <p:animEffect transition="in" filter="fade">
                                      <p:cBhvr>
                                        <p:cTn id="85" dur="400"/>
                                        <p:tgtEl>
                                          <p:spTgt spid="16"/>
                                        </p:tgtEl>
                                      </p:cBhvr>
                                    </p:animEffect>
                                    <p:anim calcmode="lin" valueType="num">
                                      <p:cBhvr>
                                        <p:cTn id="86" dur="400" fill="hold"/>
                                        <p:tgtEl>
                                          <p:spTgt spid="16"/>
                                        </p:tgtEl>
                                        <p:attrNameLst>
                                          <p:attrName>ppt_x</p:attrName>
                                        </p:attrNameLst>
                                      </p:cBhvr>
                                      <p:tavLst>
                                        <p:tav tm="0">
                                          <p:val>
                                            <p:strVal val="#ppt_x"/>
                                          </p:val>
                                        </p:tav>
                                        <p:tav tm="100000">
                                          <p:val>
                                            <p:strVal val="#ppt_x"/>
                                          </p:val>
                                        </p:tav>
                                      </p:tavLst>
                                    </p:anim>
                                    <p:anim calcmode="lin" valueType="num">
                                      <p:cBhvr>
                                        <p:cTn id="87" dur="400" fill="hold"/>
                                        <p:tgtEl>
                                          <p:spTgt spid="16"/>
                                        </p:tgtEl>
                                        <p:attrNameLst>
                                          <p:attrName>ppt_y</p:attrName>
                                        </p:attrNameLst>
                                      </p:cBhvr>
                                      <p:tavLst>
                                        <p:tav tm="0">
                                          <p:val>
                                            <p:strVal val="#ppt_y+.1"/>
                                          </p:val>
                                        </p:tav>
                                        <p:tav tm="100000">
                                          <p:val>
                                            <p:strVal val="#ppt_y"/>
                                          </p:val>
                                        </p:tav>
                                      </p:tavLst>
                                    </p:anim>
                                  </p:childTnLst>
                                </p:cTn>
                              </p:par>
                            </p:childTnLst>
                          </p:cTn>
                        </p:par>
                        <p:par>
                          <p:cTn id="88" fill="hold">
                            <p:stCondLst>
                              <p:cond delay="8300"/>
                            </p:stCondLst>
                            <p:childTnLst>
                              <p:par>
                                <p:cTn id="89" presetID="42" presetClass="entr" presetSubtype="0" fill="hold" nodeType="afterEffect">
                                  <p:stCondLst>
                                    <p:cond delay="0"/>
                                  </p:stCondLst>
                                  <p:childTnLst>
                                    <p:set>
                                      <p:cBhvr>
                                        <p:cTn id="90" dur="1" fill="hold">
                                          <p:stCondLst>
                                            <p:cond delay="0"/>
                                          </p:stCondLst>
                                        </p:cTn>
                                        <p:tgtEl>
                                          <p:spTgt spid="21"/>
                                        </p:tgtEl>
                                        <p:attrNameLst>
                                          <p:attrName>style.visibility</p:attrName>
                                        </p:attrNameLst>
                                      </p:cBhvr>
                                      <p:to>
                                        <p:strVal val="visible"/>
                                      </p:to>
                                    </p:set>
                                    <p:animEffect transition="in" filter="fade">
                                      <p:cBhvr>
                                        <p:cTn id="91" dur="400"/>
                                        <p:tgtEl>
                                          <p:spTgt spid="21"/>
                                        </p:tgtEl>
                                      </p:cBhvr>
                                    </p:animEffect>
                                    <p:anim calcmode="lin" valueType="num">
                                      <p:cBhvr>
                                        <p:cTn id="92" dur="400" fill="hold"/>
                                        <p:tgtEl>
                                          <p:spTgt spid="21"/>
                                        </p:tgtEl>
                                        <p:attrNameLst>
                                          <p:attrName>ppt_x</p:attrName>
                                        </p:attrNameLst>
                                      </p:cBhvr>
                                      <p:tavLst>
                                        <p:tav tm="0">
                                          <p:val>
                                            <p:strVal val="#ppt_x"/>
                                          </p:val>
                                        </p:tav>
                                        <p:tav tm="100000">
                                          <p:val>
                                            <p:strVal val="#ppt_x"/>
                                          </p:val>
                                        </p:tav>
                                      </p:tavLst>
                                    </p:anim>
                                    <p:anim calcmode="lin" valueType="num">
                                      <p:cBhvr>
                                        <p:cTn id="93" dur="400" fill="hold"/>
                                        <p:tgtEl>
                                          <p:spTgt spid="21"/>
                                        </p:tgtEl>
                                        <p:attrNameLst>
                                          <p:attrName>ppt_y</p:attrName>
                                        </p:attrNameLst>
                                      </p:cBhvr>
                                      <p:tavLst>
                                        <p:tav tm="0">
                                          <p:val>
                                            <p:strVal val="#ppt_y+.1"/>
                                          </p:val>
                                        </p:tav>
                                        <p:tav tm="100000">
                                          <p:val>
                                            <p:strVal val="#ppt_y"/>
                                          </p:val>
                                        </p:tav>
                                      </p:tavLst>
                                    </p:anim>
                                  </p:childTnLst>
                                </p:cTn>
                              </p:par>
                            </p:childTnLst>
                          </p:cTn>
                        </p:par>
                        <p:par>
                          <p:cTn id="94" fill="hold">
                            <p:stCondLst>
                              <p:cond delay="8700"/>
                            </p:stCondLst>
                            <p:childTnLst>
                              <p:par>
                                <p:cTn id="95" presetID="42" presetClass="entr" presetSubtype="0" fill="hold" nodeType="afterEffect">
                                  <p:stCondLst>
                                    <p:cond delay="0"/>
                                  </p:stCondLst>
                                  <p:childTnLst>
                                    <p:set>
                                      <p:cBhvr>
                                        <p:cTn id="96" dur="1" fill="hold">
                                          <p:stCondLst>
                                            <p:cond delay="0"/>
                                          </p:stCondLst>
                                        </p:cTn>
                                        <p:tgtEl>
                                          <p:spTgt spid="26"/>
                                        </p:tgtEl>
                                        <p:attrNameLst>
                                          <p:attrName>style.visibility</p:attrName>
                                        </p:attrNameLst>
                                      </p:cBhvr>
                                      <p:to>
                                        <p:strVal val="visible"/>
                                      </p:to>
                                    </p:set>
                                    <p:animEffect transition="in" filter="fade">
                                      <p:cBhvr>
                                        <p:cTn id="97" dur="400"/>
                                        <p:tgtEl>
                                          <p:spTgt spid="26"/>
                                        </p:tgtEl>
                                      </p:cBhvr>
                                    </p:animEffect>
                                    <p:anim calcmode="lin" valueType="num">
                                      <p:cBhvr>
                                        <p:cTn id="98" dur="400" fill="hold"/>
                                        <p:tgtEl>
                                          <p:spTgt spid="26"/>
                                        </p:tgtEl>
                                        <p:attrNameLst>
                                          <p:attrName>ppt_x</p:attrName>
                                        </p:attrNameLst>
                                      </p:cBhvr>
                                      <p:tavLst>
                                        <p:tav tm="0">
                                          <p:val>
                                            <p:strVal val="#ppt_x"/>
                                          </p:val>
                                        </p:tav>
                                        <p:tav tm="100000">
                                          <p:val>
                                            <p:strVal val="#ppt_x"/>
                                          </p:val>
                                        </p:tav>
                                      </p:tavLst>
                                    </p:anim>
                                    <p:anim calcmode="lin" valueType="num">
                                      <p:cBhvr>
                                        <p:cTn id="99" dur="400" fill="hold"/>
                                        <p:tgtEl>
                                          <p:spTgt spid="26"/>
                                        </p:tgtEl>
                                        <p:attrNameLst>
                                          <p:attrName>ppt_y</p:attrName>
                                        </p:attrNameLst>
                                      </p:cBhvr>
                                      <p:tavLst>
                                        <p:tav tm="0">
                                          <p:val>
                                            <p:strVal val="#ppt_y+.1"/>
                                          </p:val>
                                        </p:tav>
                                        <p:tav tm="100000">
                                          <p:val>
                                            <p:strVal val="#ppt_y"/>
                                          </p:val>
                                        </p:tav>
                                      </p:tavLst>
                                    </p:anim>
                                  </p:childTnLst>
                                </p:cTn>
                              </p:par>
                            </p:childTnLst>
                          </p:cTn>
                        </p:par>
                        <p:par>
                          <p:cTn id="100" fill="hold">
                            <p:stCondLst>
                              <p:cond delay="9100"/>
                            </p:stCondLst>
                            <p:childTnLst>
                              <p:par>
                                <p:cTn id="101" presetID="42" presetClass="entr" presetSubtype="0" fill="hold" nodeType="afterEffect">
                                  <p:stCondLst>
                                    <p:cond delay="0"/>
                                  </p:stCondLst>
                                  <p:childTnLst>
                                    <p:set>
                                      <p:cBhvr>
                                        <p:cTn id="102" dur="1" fill="hold">
                                          <p:stCondLst>
                                            <p:cond delay="0"/>
                                          </p:stCondLst>
                                        </p:cTn>
                                        <p:tgtEl>
                                          <p:spTgt spid="31"/>
                                        </p:tgtEl>
                                        <p:attrNameLst>
                                          <p:attrName>style.visibility</p:attrName>
                                        </p:attrNameLst>
                                      </p:cBhvr>
                                      <p:to>
                                        <p:strVal val="visible"/>
                                      </p:to>
                                    </p:set>
                                    <p:animEffect transition="in" filter="fade">
                                      <p:cBhvr>
                                        <p:cTn id="103" dur="400"/>
                                        <p:tgtEl>
                                          <p:spTgt spid="31"/>
                                        </p:tgtEl>
                                      </p:cBhvr>
                                    </p:animEffect>
                                    <p:anim calcmode="lin" valueType="num">
                                      <p:cBhvr>
                                        <p:cTn id="104" dur="400" fill="hold"/>
                                        <p:tgtEl>
                                          <p:spTgt spid="31"/>
                                        </p:tgtEl>
                                        <p:attrNameLst>
                                          <p:attrName>ppt_x</p:attrName>
                                        </p:attrNameLst>
                                      </p:cBhvr>
                                      <p:tavLst>
                                        <p:tav tm="0">
                                          <p:val>
                                            <p:strVal val="#ppt_x"/>
                                          </p:val>
                                        </p:tav>
                                        <p:tav tm="100000">
                                          <p:val>
                                            <p:strVal val="#ppt_x"/>
                                          </p:val>
                                        </p:tav>
                                      </p:tavLst>
                                    </p:anim>
                                    <p:anim calcmode="lin" valueType="num">
                                      <p:cBhvr>
                                        <p:cTn id="105" dur="400" fill="hold"/>
                                        <p:tgtEl>
                                          <p:spTgt spid="31"/>
                                        </p:tgtEl>
                                        <p:attrNameLst>
                                          <p:attrName>ppt_y</p:attrName>
                                        </p:attrNameLst>
                                      </p:cBhvr>
                                      <p:tavLst>
                                        <p:tav tm="0">
                                          <p:val>
                                            <p:strVal val="#ppt_y+.1"/>
                                          </p:val>
                                        </p:tav>
                                        <p:tav tm="100000">
                                          <p:val>
                                            <p:strVal val="#ppt_y"/>
                                          </p:val>
                                        </p:tav>
                                      </p:tavLst>
                                    </p:anim>
                                  </p:childTnLst>
                                </p:cTn>
                              </p:par>
                            </p:childTnLst>
                          </p:cTn>
                        </p:par>
                        <p:par>
                          <p:cTn id="106" fill="hold">
                            <p:stCondLst>
                              <p:cond delay="9500"/>
                            </p:stCondLst>
                            <p:childTnLst>
                              <p:par>
                                <p:cTn id="107" presetID="42" presetClass="entr" presetSubtype="0" fill="hold" nodeType="afterEffect">
                                  <p:stCondLst>
                                    <p:cond delay="0"/>
                                  </p:stCondLst>
                                  <p:childTnLst>
                                    <p:set>
                                      <p:cBhvr>
                                        <p:cTn id="108" dur="1" fill="hold">
                                          <p:stCondLst>
                                            <p:cond delay="0"/>
                                          </p:stCondLst>
                                        </p:cTn>
                                        <p:tgtEl>
                                          <p:spTgt spid="36"/>
                                        </p:tgtEl>
                                        <p:attrNameLst>
                                          <p:attrName>style.visibility</p:attrName>
                                        </p:attrNameLst>
                                      </p:cBhvr>
                                      <p:to>
                                        <p:strVal val="visible"/>
                                      </p:to>
                                    </p:set>
                                    <p:animEffect transition="in" filter="fade">
                                      <p:cBhvr>
                                        <p:cTn id="109" dur="400"/>
                                        <p:tgtEl>
                                          <p:spTgt spid="36"/>
                                        </p:tgtEl>
                                      </p:cBhvr>
                                    </p:animEffect>
                                    <p:anim calcmode="lin" valueType="num">
                                      <p:cBhvr>
                                        <p:cTn id="110" dur="400" fill="hold"/>
                                        <p:tgtEl>
                                          <p:spTgt spid="36"/>
                                        </p:tgtEl>
                                        <p:attrNameLst>
                                          <p:attrName>ppt_x</p:attrName>
                                        </p:attrNameLst>
                                      </p:cBhvr>
                                      <p:tavLst>
                                        <p:tav tm="0">
                                          <p:val>
                                            <p:strVal val="#ppt_x"/>
                                          </p:val>
                                        </p:tav>
                                        <p:tav tm="100000">
                                          <p:val>
                                            <p:strVal val="#ppt_x"/>
                                          </p:val>
                                        </p:tav>
                                      </p:tavLst>
                                    </p:anim>
                                    <p:anim calcmode="lin" valueType="num">
                                      <p:cBhvr>
                                        <p:cTn id="111" dur="4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P spid="9" grpId="0" animBg="1"/>
      <p:bldP spid="10" grpId="0" animBg="1"/>
      <p:bldP spid="77" grpId="0"/>
      <p:bldP spid="78" grpId="0" build="p"/>
      <p:bldP spid="72" grpId="0"/>
    </p:bldLst>
  </p:timing>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 name="Group 3"/>
          <p:cNvGrpSpPr/>
          <p:nvPr/>
        </p:nvGrpSpPr>
        <p:grpSpPr>
          <a:xfrm>
            <a:off x="3488267" y="1625599"/>
            <a:ext cx="1850959" cy="1850959"/>
            <a:chOff x="2616200" y="1219199"/>
            <a:chExt cx="1388219" cy="1388219"/>
          </a:xfrm>
        </p:grpSpPr>
        <p:sp>
          <p:nvSpPr>
            <p:cNvPr id="5" name="Rounded Rectangle 4"/>
            <p:cNvSpPr/>
            <p:nvPr/>
          </p:nvSpPr>
          <p:spPr>
            <a:xfrm>
              <a:off x="2616200" y="1219199"/>
              <a:ext cx="1388219" cy="1388219"/>
            </a:xfrm>
            <a:prstGeom prst="roundRect">
              <a:avLst>
                <a:gd name="adj" fmla="val 50000"/>
              </a:avLst>
            </a:prstGeom>
            <a:solidFill>
              <a:schemeClr val="accent1">
                <a:alpha val="82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6" name="TextBox 5"/>
            <p:cNvSpPr txBox="1"/>
            <p:nvPr/>
          </p:nvSpPr>
          <p:spPr>
            <a:xfrm>
              <a:off x="2730710" y="1760378"/>
              <a:ext cx="1156100" cy="253915"/>
            </a:xfrm>
            <a:prstGeom prst="rect">
              <a:avLst/>
            </a:prstGeom>
            <a:noFill/>
          </p:spPr>
          <p:txBody>
            <a:bodyPr wrap="square" rtlCol="0">
              <a:spAutoFit/>
            </a:bodyPr>
            <a:lstStyle/>
            <a:p>
              <a:pPr lvl="0" algn="ctr"/>
              <a:r>
                <a:rPr lang="en-US" altLang="ko-KR" sz="1600" dirty="0" err="1">
                  <a:solidFill>
                    <a:srgbClr val="FFFFFF"/>
                  </a:solidFill>
                  <a:latin typeface="Roboto Condensed" panose="02000000000000000000" pitchFamily="2" charset="0"/>
                  <a:cs typeface="Roboto condensed"/>
                </a:rPr>
                <a:t>Lorem</a:t>
              </a:r>
              <a:r>
                <a:rPr lang="en-US" altLang="ko-KR" sz="1600" dirty="0">
                  <a:solidFill>
                    <a:srgbClr val="FFFFFF"/>
                  </a:solidFill>
                  <a:latin typeface="Roboto Condensed" panose="02000000000000000000" pitchFamily="2" charset="0"/>
                  <a:cs typeface="Roboto condensed"/>
                </a:rPr>
                <a:t> </a:t>
              </a:r>
              <a:r>
                <a:rPr lang="en-US" altLang="ko-KR" sz="1600" dirty="0" err="1">
                  <a:solidFill>
                    <a:srgbClr val="FFFFFF"/>
                  </a:solidFill>
                  <a:latin typeface="Roboto Condensed" panose="02000000000000000000" pitchFamily="2" charset="0"/>
                  <a:cs typeface="Roboto condensed"/>
                </a:rPr>
                <a:t>Ipsum</a:t>
              </a:r>
              <a:endParaRPr lang="ko-KR" altLang="en-US" sz="1600" dirty="0">
                <a:solidFill>
                  <a:srgbClr val="FFFFFF"/>
                </a:solidFill>
                <a:latin typeface="Roboto Condensed" panose="02000000000000000000" pitchFamily="2" charset="0"/>
                <a:cs typeface="Roboto condensed"/>
              </a:endParaRPr>
            </a:p>
          </p:txBody>
        </p:sp>
      </p:grpSp>
      <p:sp>
        <p:nvSpPr>
          <p:cNvPr id="7" name="Rounded Rectangle 6"/>
          <p:cNvSpPr/>
          <p:nvPr/>
        </p:nvSpPr>
        <p:spPr>
          <a:xfrm>
            <a:off x="7907867" y="2666999"/>
            <a:ext cx="1850959" cy="1850959"/>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8" name="Rounded Rectangle 7"/>
          <p:cNvSpPr/>
          <p:nvPr/>
        </p:nvSpPr>
        <p:spPr>
          <a:xfrm>
            <a:off x="2269687" y="2807229"/>
            <a:ext cx="1850959" cy="1850959"/>
          </a:xfrm>
          <a:prstGeom prst="roundRect">
            <a:avLst>
              <a:gd name="adj" fmla="val 50000"/>
            </a:avLst>
          </a:prstGeom>
          <a:solidFill>
            <a:schemeClr val="bg1">
              <a:lumMod val="6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9" name="Group 8"/>
          <p:cNvGrpSpPr/>
          <p:nvPr/>
        </p:nvGrpSpPr>
        <p:grpSpPr>
          <a:xfrm>
            <a:off x="719667" y="1820334"/>
            <a:ext cx="2277533" cy="2277533"/>
            <a:chOff x="539750" y="1365250"/>
            <a:chExt cx="1708150" cy="1708150"/>
          </a:xfrm>
          <a:solidFill>
            <a:schemeClr val="tx2"/>
          </a:solidFill>
        </p:grpSpPr>
        <p:sp>
          <p:nvSpPr>
            <p:cNvPr id="10" name="Rounded Rectangle 9"/>
            <p:cNvSpPr/>
            <p:nvPr/>
          </p:nvSpPr>
          <p:spPr>
            <a:xfrm>
              <a:off x="539750" y="1365250"/>
              <a:ext cx="1708150" cy="1708150"/>
            </a:xfrm>
            <a:prstGeom prst="roundRect">
              <a:avLst>
                <a:gd name="adj" fmla="val 50000"/>
              </a:avLst>
            </a:prstGeom>
            <a:grp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11" name="TextBox 10"/>
            <p:cNvSpPr txBox="1"/>
            <p:nvPr/>
          </p:nvSpPr>
          <p:spPr>
            <a:xfrm>
              <a:off x="824888" y="1744609"/>
              <a:ext cx="1156100" cy="253916"/>
            </a:xfrm>
            <a:prstGeom prst="rect">
              <a:avLst/>
            </a:prstGeom>
            <a:grpFill/>
          </p:spPr>
          <p:txBody>
            <a:bodyPr wrap="square" rtlCol="0">
              <a:spAutoFit/>
            </a:bodyPr>
            <a:lstStyle/>
            <a:p>
              <a:pPr lvl="0" algn="ctr"/>
              <a:r>
                <a:rPr lang="en-US" altLang="ko-KR" sz="1600" dirty="0" err="1">
                  <a:solidFill>
                    <a:srgbClr val="FFFFFF"/>
                  </a:solidFill>
                  <a:latin typeface="Roboto Condensed" panose="02000000000000000000" pitchFamily="2" charset="0"/>
                  <a:cs typeface="Roboto condensed"/>
                </a:rPr>
                <a:t>Lorem</a:t>
              </a:r>
              <a:r>
                <a:rPr lang="en-US" altLang="ko-KR" sz="1600" dirty="0">
                  <a:solidFill>
                    <a:srgbClr val="FFFFFF"/>
                  </a:solidFill>
                  <a:latin typeface="Roboto Condensed" panose="02000000000000000000" pitchFamily="2" charset="0"/>
                  <a:cs typeface="Roboto condensed"/>
                </a:rPr>
                <a:t> </a:t>
              </a:r>
              <a:r>
                <a:rPr lang="en-US" altLang="ko-KR" sz="1600" dirty="0" err="1">
                  <a:solidFill>
                    <a:srgbClr val="FFFFFF"/>
                  </a:solidFill>
                  <a:latin typeface="Roboto Condensed" panose="02000000000000000000" pitchFamily="2" charset="0"/>
                  <a:cs typeface="Roboto condensed"/>
                </a:rPr>
                <a:t>Ipsum</a:t>
              </a:r>
              <a:endParaRPr lang="ko-KR" altLang="en-US" sz="1600" dirty="0">
                <a:solidFill>
                  <a:srgbClr val="FFFFFF"/>
                </a:solidFill>
                <a:latin typeface="Roboto Condensed" panose="02000000000000000000" pitchFamily="2" charset="0"/>
                <a:cs typeface="Roboto condensed"/>
              </a:endParaRPr>
            </a:p>
          </p:txBody>
        </p:sp>
        <p:sp>
          <p:nvSpPr>
            <p:cNvPr id="12" name="텍스트 개체 틀 2"/>
            <p:cNvSpPr txBox="1">
              <a:spLocks/>
            </p:cNvSpPr>
            <p:nvPr/>
          </p:nvSpPr>
          <p:spPr>
            <a:xfrm>
              <a:off x="704028" y="1978130"/>
              <a:ext cx="1397821" cy="760147"/>
            </a:xfrm>
            <a:prstGeom prst="rect">
              <a:avLst/>
            </a:prstGeom>
            <a:noFill/>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spcBef>
                  <a:spcPts val="0"/>
                </a:spcBef>
                <a:defRPr/>
              </a:pPr>
              <a:r>
                <a:rPr lang="en-US" altLang="ko-KR" sz="1200" dirty="0" err="1">
                  <a:solidFill>
                    <a:schemeClr val="bg1"/>
                  </a:solidFill>
                  <a:latin typeface="Arial" panose="020B0604020202020204" pitchFamily="34" charset="0"/>
                  <a:cs typeface="+mn-cs"/>
                </a:rPr>
                <a:t>Lorem</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ipsum</a:t>
              </a:r>
              <a:r>
                <a:rPr lang="en-US" altLang="ko-KR" sz="1200" dirty="0">
                  <a:solidFill>
                    <a:schemeClr val="bg1"/>
                  </a:solidFill>
                  <a:latin typeface="Arial" panose="020B0604020202020204" pitchFamily="34" charset="0"/>
                  <a:cs typeface="+mn-cs"/>
                </a:rPr>
                <a:t> dolor sit </a:t>
              </a:r>
              <a:r>
                <a:rPr lang="en-US" altLang="ko-KR" sz="1200" dirty="0" err="1">
                  <a:solidFill>
                    <a:schemeClr val="bg1"/>
                  </a:solidFill>
                  <a:latin typeface="Arial" panose="020B0604020202020204" pitchFamily="34" charset="0"/>
                  <a:cs typeface="+mn-cs"/>
                </a:rPr>
                <a:t>amet</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consectetur</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adipiscing</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elit</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Curabitur</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elementum</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posuere</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pretium</a:t>
              </a:r>
              <a:r>
                <a:rPr lang="en-US" altLang="ko-KR" sz="1200" dirty="0">
                  <a:solidFill>
                    <a:schemeClr val="bg1"/>
                  </a:solidFill>
                  <a:latin typeface="Arial" panose="020B0604020202020204" pitchFamily="34" charset="0"/>
                  <a:cs typeface="+mn-cs"/>
                </a:rPr>
                <a:t>. </a:t>
              </a:r>
            </a:p>
          </p:txBody>
        </p:sp>
      </p:grpSp>
      <p:grpSp>
        <p:nvGrpSpPr>
          <p:cNvPr id="13" name="Group 12"/>
          <p:cNvGrpSpPr/>
          <p:nvPr/>
        </p:nvGrpSpPr>
        <p:grpSpPr>
          <a:xfrm>
            <a:off x="4936067" y="2065867"/>
            <a:ext cx="2277533" cy="2277533"/>
            <a:chOff x="3702050" y="1549400"/>
            <a:chExt cx="1708150" cy="1708150"/>
          </a:xfrm>
        </p:grpSpPr>
        <p:sp>
          <p:nvSpPr>
            <p:cNvPr id="14" name="Rounded Rectangle 13"/>
            <p:cNvSpPr/>
            <p:nvPr/>
          </p:nvSpPr>
          <p:spPr>
            <a:xfrm>
              <a:off x="3702050" y="1549400"/>
              <a:ext cx="1708150" cy="1708150"/>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16" name="TextBox 15"/>
            <p:cNvSpPr txBox="1"/>
            <p:nvPr/>
          </p:nvSpPr>
          <p:spPr>
            <a:xfrm>
              <a:off x="3954300" y="1945028"/>
              <a:ext cx="1156100" cy="253916"/>
            </a:xfrm>
            <a:prstGeom prst="rect">
              <a:avLst/>
            </a:prstGeom>
            <a:noFill/>
          </p:spPr>
          <p:txBody>
            <a:bodyPr wrap="square" rtlCol="0">
              <a:spAutoFit/>
            </a:bodyPr>
            <a:lstStyle/>
            <a:p>
              <a:pPr lvl="0" algn="ctr"/>
              <a:r>
                <a:rPr lang="en-US" altLang="ko-KR" sz="1600" dirty="0" err="1">
                  <a:solidFill>
                    <a:srgbClr val="FFFFFF"/>
                  </a:solidFill>
                  <a:latin typeface="Roboto Condensed" panose="02000000000000000000" pitchFamily="2" charset="0"/>
                  <a:cs typeface="Roboto condensed"/>
                </a:rPr>
                <a:t>Lorem</a:t>
              </a:r>
              <a:r>
                <a:rPr lang="en-US" altLang="ko-KR" sz="1600" dirty="0">
                  <a:solidFill>
                    <a:srgbClr val="FFFFFF"/>
                  </a:solidFill>
                  <a:latin typeface="Roboto Condensed" panose="02000000000000000000" pitchFamily="2" charset="0"/>
                  <a:cs typeface="Roboto condensed"/>
                </a:rPr>
                <a:t> </a:t>
              </a:r>
              <a:r>
                <a:rPr lang="en-US" altLang="ko-KR" sz="1600" dirty="0" err="1">
                  <a:solidFill>
                    <a:srgbClr val="FFFFFF"/>
                  </a:solidFill>
                  <a:latin typeface="Roboto Condensed" panose="02000000000000000000" pitchFamily="2" charset="0"/>
                  <a:cs typeface="Roboto condensed"/>
                </a:rPr>
                <a:t>Ipsum</a:t>
              </a:r>
              <a:endParaRPr lang="ko-KR" altLang="en-US" sz="1600" dirty="0">
                <a:solidFill>
                  <a:srgbClr val="FFFFFF"/>
                </a:solidFill>
                <a:latin typeface="Roboto Condensed" panose="02000000000000000000" pitchFamily="2" charset="0"/>
                <a:cs typeface="Roboto condensed"/>
              </a:endParaRPr>
            </a:p>
          </p:txBody>
        </p:sp>
        <p:sp>
          <p:nvSpPr>
            <p:cNvPr id="17" name="텍스트 개체 틀 2"/>
            <p:cNvSpPr txBox="1">
              <a:spLocks/>
            </p:cNvSpPr>
            <p:nvPr/>
          </p:nvSpPr>
          <p:spPr>
            <a:xfrm>
              <a:off x="3833440" y="2178549"/>
              <a:ext cx="1397821" cy="760147"/>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lnSpc>
                  <a:spcPct val="120000"/>
                </a:lnSpc>
                <a:spcBef>
                  <a:spcPts val="0"/>
                </a:spcBef>
                <a:defRPr/>
              </a:pPr>
              <a:r>
                <a:rPr lang="en-US" altLang="ko-KR" sz="1200" dirty="0" err="1">
                  <a:solidFill>
                    <a:schemeClr val="bg1"/>
                  </a:solidFill>
                  <a:latin typeface="Arial" panose="020B0604020202020204" pitchFamily="34" charset="0"/>
                  <a:cs typeface="+mn-cs"/>
                </a:rPr>
                <a:t>Lorem</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ipsum</a:t>
              </a:r>
              <a:r>
                <a:rPr lang="en-US" altLang="ko-KR" sz="1200" dirty="0">
                  <a:solidFill>
                    <a:schemeClr val="bg1"/>
                  </a:solidFill>
                  <a:latin typeface="Arial" panose="020B0604020202020204" pitchFamily="34" charset="0"/>
                  <a:cs typeface="+mn-cs"/>
                </a:rPr>
                <a:t> dolor sit </a:t>
              </a:r>
              <a:r>
                <a:rPr lang="en-US" altLang="ko-KR" sz="1200" dirty="0" err="1">
                  <a:solidFill>
                    <a:schemeClr val="bg1"/>
                  </a:solidFill>
                  <a:latin typeface="Arial" panose="020B0604020202020204" pitchFamily="34" charset="0"/>
                  <a:cs typeface="+mn-cs"/>
                </a:rPr>
                <a:t>amet</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consectetur</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adipiscing</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elit</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Curabitur</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elementum</a:t>
              </a:r>
              <a:endParaRPr lang="en-US" altLang="ko-KR" sz="1200" dirty="0">
                <a:solidFill>
                  <a:schemeClr val="bg1"/>
                </a:solidFill>
                <a:latin typeface="Arial" panose="020B0604020202020204" pitchFamily="34" charset="0"/>
                <a:cs typeface="+mn-cs"/>
              </a:endParaRPr>
            </a:p>
          </p:txBody>
        </p:sp>
      </p:grpSp>
      <p:grpSp>
        <p:nvGrpSpPr>
          <p:cNvPr id="18" name="Group 17"/>
          <p:cNvGrpSpPr/>
          <p:nvPr/>
        </p:nvGrpSpPr>
        <p:grpSpPr>
          <a:xfrm>
            <a:off x="9245600" y="1557866"/>
            <a:ext cx="2125133" cy="2125133"/>
            <a:chOff x="6934200" y="1168399"/>
            <a:chExt cx="1593850" cy="1593850"/>
          </a:xfrm>
        </p:grpSpPr>
        <p:sp>
          <p:nvSpPr>
            <p:cNvPr id="19" name="Rounded Rectangle 18"/>
            <p:cNvSpPr/>
            <p:nvPr/>
          </p:nvSpPr>
          <p:spPr>
            <a:xfrm>
              <a:off x="6934200" y="1168399"/>
              <a:ext cx="1593850" cy="1593850"/>
            </a:xfrm>
            <a:prstGeom prst="roundRect">
              <a:avLst>
                <a:gd name="adj" fmla="val 50000"/>
              </a:avLst>
            </a:prstGeom>
            <a:solidFill>
              <a:schemeClr val="accent5">
                <a:alpha val="87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20" name="TextBox 19"/>
            <p:cNvSpPr txBox="1"/>
            <p:nvPr/>
          </p:nvSpPr>
          <p:spPr>
            <a:xfrm>
              <a:off x="7154700" y="1445339"/>
              <a:ext cx="1156100" cy="253916"/>
            </a:xfrm>
            <a:prstGeom prst="rect">
              <a:avLst/>
            </a:prstGeom>
            <a:noFill/>
          </p:spPr>
          <p:txBody>
            <a:bodyPr wrap="square" rtlCol="0">
              <a:spAutoFit/>
            </a:bodyPr>
            <a:lstStyle/>
            <a:p>
              <a:pPr lvl="0" algn="ctr"/>
              <a:r>
                <a:rPr lang="en-US" altLang="ko-KR" sz="1600" dirty="0" err="1">
                  <a:solidFill>
                    <a:srgbClr val="FFFFFF"/>
                  </a:solidFill>
                  <a:latin typeface="Roboto Condensed" panose="02000000000000000000" pitchFamily="2" charset="0"/>
                  <a:cs typeface="Roboto condensed"/>
                </a:rPr>
                <a:t>Lorem</a:t>
              </a:r>
              <a:r>
                <a:rPr lang="en-US" altLang="ko-KR" sz="1600" dirty="0">
                  <a:solidFill>
                    <a:srgbClr val="FFFFFF"/>
                  </a:solidFill>
                  <a:latin typeface="Roboto Condensed" panose="02000000000000000000" pitchFamily="2" charset="0"/>
                  <a:cs typeface="Roboto condensed"/>
                </a:rPr>
                <a:t> </a:t>
              </a:r>
              <a:r>
                <a:rPr lang="en-US" altLang="ko-KR" sz="1600" dirty="0" err="1">
                  <a:solidFill>
                    <a:srgbClr val="FFFFFF"/>
                  </a:solidFill>
                  <a:latin typeface="Roboto Condensed" panose="02000000000000000000" pitchFamily="2" charset="0"/>
                  <a:cs typeface="Roboto condensed"/>
                </a:rPr>
                <a:t>Ipsum</a:t>
              </a:r>
              <a:endParaRPr lang="ko-KR" altLang="en-US" sz="1600" dirty="0">
                <a:solidFill>
                  <a:srgbClr val="FFFFFF"/>
                </a:solidFill>
                <a:latin typeface="Roboto Condensed" panose="02000000000000000000" pitchFamily="2" charset="0"/>
                <a:cs typeface="Roboto condensed"/>
              </a:endParaRPr>
            </a:p>
          </p:txBody>
        </p:sp>
        <p:sp>
          <p:nvSpPr>
            <p:cNvPr id="21" name="텍스트 개체 틀 2"/>
            <p:cNvSpPr txBox="1">
              <a:spLocks/>
            </p:cNvSpPr>
            <p:nvPr/>
          </p:nvSpPr>
          <p:spPr>
            <a:xfrm>
              <a:off x="7033840" y="1678860"/>
              <a:ext cx="1397821" cy="760147"/>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lnSpc>
                  <a:spcPct val="120000"/>
                </a:lnSpc>
                <a:spcBef>
                  <a:spcPts val="0"/>
                </a:spcBef>
                <a:defRPr/>
              </a:pPr>
              <a:r>
                <a:rPr lang="en-US" altLang="ko-KR" sz="1200" dirty="0" err="1">
                  <a:solidFill>
                    <a:schemeClr val="bg1"/>
                  </a:solidFill>
                  <a:latin typeface="Arial" panose="020B0604020202020204" pitchFamily="34" charset="0"/>
                  <a:cs typeface="+mn-cs"/>
                </a:rPr>
                <a:t>Lorem</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ipsum</a:t>
              </a:r>
              <a:r>
                <a:rPr lang="en-US" altLang="ko-KR" sz="1200" dirty="0">
                  <a:solidFill>
                    <a:schemeClr val="bg1"/>
                  </a:solidFill>
                  <a:latin typeface="Arial" panose="020B0604020202020204" pitchFamily="34" charset="0"/>
                  <a:cs typeface="+mn-cs"/>
                </a:rPr>
                <a:t> dolor sit </a:t>
              </a:r>
              <a:r>
                <a:rPr lang="en-US" altLang="ko-KR" sz="1200" dirty="0" err="1">
                  <a:solidFill>
                    <a:schemeClr val="bg1"/>
                  </a:solidFill>
                  <a:latin typeface="Arial" panose="020B0604020202020204" pitchFamily="34" charset="0"/>
                  <a:cs typeface="+mn-cs"/>
                </a:rPr>
                <a:t>amet</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consectetur</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adipiscing</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elit</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Curabitur</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elementum</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posuere</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pretium</a:t>
              </a:r>
              <a:r>
                <a:rPr lang="en-US" altLang="ko-KR" sz="1200" dirty="0">
                  <a:solidFill>
                    <a:schemeClr val="bg1"/>
                  </a:solidFill>
                  <a:latin typeface="Arial" panose="020B0604020202020204" pitchFamily="34" charset="0"/>
                  <a:cs typeface="+mn-cs"/>
                </a:rPr>
                <a:t>. </a:t>
              </a:r>
            </a:p>
          </p:txBody>
        </p:sp>
      </p:grpSp>
      <p:grpSp>
        <p:nvGrpSpPr>
          <p:cNvPr id="22" name="Group 21"/>
          <p:cNvGrpSpPr/>
          <p:nvPr/>
        </p:nvGrpSpPr>
        <p:grpSpPr>
          <a:xfrm>
            <a:off x="6587068" y="1557866"/>
            <a:ext cx="1863761" cy="1850959"/>
            <a:chOff x="4940300" y="1168399"/>
            <a:chExt cx="1397821" cy="1388219"/>
          </a:xfrm>
        </p:grpSpPr>
        <p:sp>
          <p:nvSpPr>
            <p:cNvPr id="23" name="Rounded Rectangle 22"/>
            <p:cNvSpPr/>
            <p:nvPr/>
          </p:nvSpPr>
          <p:spPr>
            <a:xfrm>
              <a:off x="4946650" y="1168399"/>
              <a:ext cx="1388219" cy="1388219"/>
            </a:xfrm>
            <a:prstGeom prst="roundRect">
              <a:avLst>
                <a:gd name="adj" fmla="val 50000"/>
              </a:avLst>
            </a:prstGeom>
            <a:solidFill>
              <a:schemeClr val="accent3">
                <a:alpha val="88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24" name="TextBox 23"/>
            <p:cNvSpPr txBox="1"/>
            <p:nvPr/>
          </p:nvSpPr>
          <p:spPr>
            <a:xfrm>
              <a:off x="5061160" y="1365250"/>
              <a:ext cx="1156100" cy="253915"/>
            </a:xfrm>
            <a:prstGeom prst="rect">
              <a:avLst/>
            </a:prstGeom>
            <a:noFill/>
          </p:spPr>
          <p:txBody>
            <a:bodyPr wrap="square" rtlCol="0">
              <a:spAutoFit/>
            </a:bodyPr>
            <a:lstStyle/>
            <a:p>
              <a:pPr lvl="0" algn="ctr"/>
              <a:r>
                <a:rPr lang="en-US" altLang="ko-KR" sz="1600" dirty="0" err="1">
                  <a:solidFill>
                    <a:srgbClr val="FFFFFF"/>
                  </a:solidFill>
                  <a:latin typeface="Roboto Condensed" panose="02000000000000000000" pitchFamily="2" charset="0"/>
                  <a:cs typeface="Roboto condensed"/>
                </a:rPr>
                <a:t>Lorem</a:t>
              </a:r>
              <a:r>
                <a:rPr lang="en-US" altLang="ko-KR" sz="1600" dirty="0">
                  <a:solidFill>
                    <a:srgbClr val="FFFFFF"/>
                  </a:solidFill>
                  <a:latin typeface="Roboto Condensed" panose="02000000000000000000" pitchFamily="2" charset="0"/>
                  <a:cs typeface="Roboto condensed"/>
                </a:rPr>
                <a:t> </a:t>
              </a:r>
              <a:r>
                <a:rPr lang="en-US" altLang="ko-KR" sz="1600" dirty="0" err="1">
                  <a:solidFill>
                    <a:srgbClr val="FFFFFF"/>
                  </a:solidFill>
                  <a:latin typeface="Roboto Condensed" panose="02000000000000000000" pitchFamily="2" charset="0"/>
                  <a:cs typeface="Roboto condensed"/>
                </a:rPr>
                <a:t>Ipsum</a:t>
              </a:r>
              <a:endParaRPr lang="ko-KR" altLang="en-US" sz="1600" dirty="0">
                <a:solidFill>
                  <a:srgbClr val="FFFFFF"/>
                </a:solidFill>
                <a:latin typeface="Roboto Condensed" panose="02000000000000000000" pitchFamily="2" charset="0"/>
                <a:cs typeface="Roboto condensed"/>
              </a:endParaRPr>
            </a:p>
          </p:txBody>
        </p:sp>
        <p:sp>
          <p:nvSpPr>
            <p:cNvPr id="25" name="텍스트 개체 틀 2"/>
            <p:cNvSpPr txBox="1">
              <a:spLocks/>
            </p:cNvSpPr>
            <p:nvPr/>
          </p:nvSpPr>
          <p:spPr>
            <a:xfrm>
              <a:off x="4940300" y="1598771"/>
              <a:ext cx="1397821" cy="760147"/>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lnSpc>
                  <a:spcPct val="120000"/>
                </a:lnSpc>
                <a:spcBef>
                  <a:spcPts val="0"/>
                </a:spcBef>
                <a:defRPr/>
              </a:pPr>
              <a:r>
                <a:rPr lang="en-US" altLang="ko-KR" sz="1200" dirty="0" err="1">
                  <a:solidFill>
                    <a:schemeClr val="bg1"/>
                  </a:solidFill>
                  <a:latin typeface="Arial" panose="020B0604020202020204" pitchFamily="34" charset="0"/>
                  <a:cs typeface="+mn-cs"/>
                </a:rPr>
                <a:t>Lorem</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ipsum</a:t>
              </a:r>
              <a:r>
                <a:rPr lang="en-US" altLang="ko-KR" sz="1200" dirty="0">
                  <a:solidFill>
                    <a:schemeClr val="bg1"/>
                  </a:solidFill>
                  <a:latin typeface="Arial" panose="020B0604020202020204" pitchFamily="34" charset="0"/>
                  <a:cs typeface="+mn-cs"/>
                </a:rPr>
                <a:t> dolor sit </a:t>
              </a:r>
              <a:r>
                <a:rPr lang="en-US" altLang="ko-KR" sz="1200" dirty="0" err="1">
                  <a:solidFill>
                    <a:schemeClr val="bg1"/>
                  </a:solidFill>
                  <a:latin typeface="Arial" panose="020B0604020202020204" pitchFamily="34" charset="0"/>
                  <a:cs typeface="+mn-cs"/>
                </a:rPr>
                <a:t>amet</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consectetur</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adipiscing</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elit</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Curabitur</a:t>
              </a:r>
              <a:r>
                <a:rPr lang="en-US" altLang="ko-KR" sz="1200" dirty="0">
                  <a:solidFill>
                    <a:schemeClr val="bg1"/>
                  </a:solidFill>
                  <a:latin typeface="Arial" panose="020B0604020202020204" pitchFamily="34" charset="0"/>
                  <a:cs typeface="+mn-cs"/>
                </a:rPr>
                <a:t> </a:t>
              </a:r>
              <a:r>
                <a:rPr lang="en-US" altLang="ko-KR" sz="1200" dirty="0" err="1">
                  <a:solidFill>
                    <a:schemeClr val="bg1"/>
                  </a:solidFill>
                  <a:latin typeface="Arial" panose="020B0604020202020204" pitchFamily="34" charset="0"/>
                  <a:cs typeface="+mn-cs"/>
                </a:rPr>
                <a:t>elementum</a:t>
              </a:r>
              <a:endParaRPr lang="en-US" altLang="ko-KR" sz="1200" dirty="0">
                <a:solidFill>
                  <a:schemeClr val="bg1"/>
                </a:solidFill>
                <a:latin typeface="Arial" panose="020B0604020202020204" pitchFamily="34" charset="0"/>
                <a:cs typeface="+mn-cs"/>
              </a:endParaRPr>
            </a:p>
          </p:txBody>
        </p:sp>
      </p:grpSp>
      <p:grpSp>
        <p:nvGrpSpPr>
          <p:cNvPr id="26" name="Group 25"/>
          <p:cNvGrpSpPr/>
          <p:nvPr/>
        </p:nvGrpSpPr>
        <p:grpSpPr>
          <a:xfrm>
            <a:off x="1712302" y="3922665"/>
            <a:ext cx="8683033" cy="1129336"/>
            <a:chOff x="1284226" y="2941999"/>
            <a:chExt cx="6512275" cy="847002"/>
          </a:xfrm>
        </p:grpSpPr>
        <p:sp>
          <p:nvSpPr>
            <p:cNvPr id="27" name="Oval 26"/>
            <p:cNvSpPr/>
            <p:nvPr/>
          </p:nvSpPr>
          <p:spPr>
            <a:xfrm>
              <a:off x="1284226" y="3257550"/>
              <a:ext cx="129265" cy="131401"/>
            </a:xfrm>
            <a:prstGeom prst="ellipse">
              <a:avLst/>
            </a:prstGeom>
            <a:solidFill>
              <a:schemeClr val="tx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28" name="Oval 27"/>
            <p:cNvSpPr/>
            <p:nvPr/>
          </p:nvSpPr>
          <p:spPr>
            <a:xfrm>
              <a:off x="2331976" y="3657600"/>
              <a:ext cx="129265" cy="131401"/>
            </a:xfrm>
            <a:prstGeom prst="ellipse">
              <a:avLst/>
            </a:prstGeom>
            <a:solidFill>
              <a:schemeClr val="bg1">
                <a:lumMod val="50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29" name="Oval 28"/>
            <p:cNvSpPr/>
            <p:nvPr/>
          </p:nvSpPr>
          <p:spPr>
            <a:xfrm>
              <a:off x="3246376" y="3073400"/>
              <a:ext cx="129265" cy="131401"/>
            </a:xfrm>
            <a:prstGeom prst="ellipse">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30" name="Oval 29"/>
            <p:cNvSpPr/>
            <p:nvPr/>
          </p:nvSpPr>
          <p:spPr>
            <a:xfrm>
              <a:off x="4490976" y="3526199"/>
              <a:ext cx="129265" cy="131401"/>
            </a:xfrm>
            <a:prstGeom prst="ellipse">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31" name="Oval 30"/>
            <p:cNvSpPr/>
            <p:nvPr/>
          </p:nvSpPr>
          <p:spPr>
            <a:xfrm>
              <a:off x="5576826" y="2941999"/>
              <a:ext cx="129265" cy="131401"/>
            </a:xfrm>
            <a:prstGeom prst="ellipse">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32" name="Oval 31"/>
            <p:cNvSpPr/>
            <p:nvPr/>
          </p:nvSpPr>
          <p:spPr>
            <a:xfrm>
              <a:off x="6561076" y="3657600"/>
              <a:ext cx="129265" cy="131401"/>
            </a:xfrm>
            <a:prstGeom prst="ellipse">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33" name="Oval 32"/>
            <p:cNvSpPr/>
            <p:nvPr/>
          </p:nvSpPr>
          <p:spPr>
            <a:xfrm>
              <a:off x="7667236" y="3007699"/>
              <a:ext cx="129265" cy="131401"/>
            </a:xfrm>
            <a:prstGeom prst="ellipse">
              <a:avLst/>
            </a:prstGeom>
            <a:solidFill>
              <a:schemeClr val="accent5"/>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cxnSp>
          <p:nvCxnSpPr>
            <p:cNvPr id="34" name="Straight Connector 33"/>
            <p:cNvCxnSpPr>
              <a:stCxn id="27" idx="6"/>
              <a:endCxn id="28" idx="2"/>
            </p:cNvCxnSpPr>
            <p:nvPr/>
          </p:nvCxnSpPr>
          <p:spPr>
            <a:xfrm>
              <a:off x="1413491" y="3323251"/>
              <a:ext cx="918485" cy="400050"/>
            </a:xfrm>
            <a:prstGeom prst="line">
              <a:avLst/>
            </a:prstGeom>
            <a:ln>
              <a:solidFill>
                <a:schemeClr val="bg1">
                  <a:lumMod val="85000"/>
                </a:schemeClr>
              </a:solidFill>
              <a:prstDash val="sysDash"/>
              <a:headEnd type="none" w="sm" len="sm"/>
              <a:tailEnd type="triangle" w="sm" len="sm"/>
            </a:ln>
          </p:spPr>
          <p:style>
            <a:lnRef idx="1">
              <a:schemeClr val="dk1"/>
            </a:lnRef>
            <a:fillRef idx="0">
              <a:schemeClr val="dk1"/>
            </a:fillRef>
            <a:effectRef idx="0">
              <a:schemeClr val="dk1"/>
            </a:effectRef>
            <a:fontRef idx="minor">
              <a:schemeClr val="tx1"/>
            </a:fontRef>
          </p:style>
        </p:cxnSp>
        <p:cxnSp>
          <p:nvCxnSpPr>
            <p:cNvPr id="35" name="Straight Connector 34"/>
            <p:cNvCxnSpPr>
              <a:stCxn id="28" idx="6"/>
              <a:endCxn id="29" idx="2"/>
            </p:cNvCxnSpPr>
            <p:nvPr/>
          </p:nvCxnSpPr>
          <p:spPr>
            <a:xfrm flipV="1">
              <a:off x="2461241" y="3139101"/>
              <a:ext cx="785135" cy="584200"/>
            </a:xfrm>
            <a:prstGeom prst="line">
              <a:avLst/>
            </a:prstGeom>
            <a:ln>
              <a:solidFill>
                <a:schemeClr val="bg1">
                  <a:lumMod val="85000"/>
                </a:schemeClr>
              </a:solidFill>
              <a:prstDash val="sysDash"/>
              <a:headEnd type="none" w="sm" len="sm"/>
              <a:tailEnd type="triangle" w="sm" len="sm"/>
            </a:ln>
          </p:spPr>
          <p:style>
            <a:lnRef idx="1">
              <a:schemeClr val="dk1"/>
            </a:lnRef>
            <a:fillRef idx="0">
              <a:schemeClr val="dk1"/>
            </a:fillRef>
            <a:effectRef idx="0">
              <a:schemeClr val="dk1"/>
            </a:effectRef>
            <a:fontRef idx="minor">
              <a:schemeClr val="tx1"/>
            </a:fontRef>
          </p:style>
        </p:cxnSp>
        <p:cxnSp>
          <p:nvCxnSpPr>
            <p:cNvPr id="36" name="Straight Connector 35"/>
            <p:cNvCxnSpPr>
              <a:stCxn id="29" idx="6"/>
              <a:endCxn id="30" idx="2"/>
            </p:cNvCxnSpPr>
            <p:nvPr/>
          </p:nvCxnSpPr>
          <p:spPr>
            <a:xfrm>
              <a:off x="3375641" y="3139101"/>
              <a:ext cx="1115335" cy="452799"/>
            </a:xfrm>
            <a:prstGeom prst="line">
              <a:avLst/>
            </a:prstGeom>
            <a:ln>
              <a:solidFill>
                <a:schemeClr val="bg1">
                  <a:lumMod val="85000"/>
                </a:schemeClr>
              </a:solidFill>
              <a:prstDash val="sysDash"/>
              <a:headEnd type="none" w="sm" len="sm"/>
              <a:tailEnd type="triangle" w="sm" len="sm"/>
            </a:ln>
          </p:spPr>
          <p:style>
            <a:lnRef idx="1">
              <a:schemeClr val="dk1"/>
            </a:lnRef>
            <a:fillRef idx="0">
              <a:schemeClr val="dk1"/>
            </a:fillRef>
            <a:effectRef idx="0">
              <a:schemeClr val="dk1"/>
            </a:effectRef>
            <a:fontRef idx="minor">
              <a:schemeClr val="tx1"/>
            </a:fontRef>
          </p:style>
        </p:cxnSp>
        <p:cxnSp>
          <p:nvCxnSpPr>
            <p:cNvPr id="37" name="Straight Connector 36"/>
            <p:cNvCxnSpPr>
              <a:stCxn id="30" idx="6"/>
              <a:endCxn id="31" idx="2"/>
            </p:cNvCxnSpPr>
            <p:nvPr/>
          </p:nvCxnSpPr>
          <p:spPr>
            <a:xfrm flipV="1">
              <a:off x="4620241" y="3007700"/>
              <a:ext cx="956585" cy="584200"/>
            </a:xfrm>
            <a:prstGeom prst="line">
              <a:avLst/>
            </a:prstGeom>
            <a:ln>
              <a:solidFill>
                <a:schemeClr val="bg1">
                  <a:lumMod val="85000"/>
                </a:schemeClr>
              </a:solidFill>
              <a:prstDash val="sysDash"/>
              <a:headEnd type="none" w="sm" len="sm"/>
              <a:tailEnd type="triangle" w="sm" len="sm"/>
            </a:ln>
          </p:spPr>
          <p:style>
            <a:lnRef idx="1">
              <a:schemeClr val="dk1"/>
            </a:lnRef>
            <a:fillRef idx="0">
              <a:schemeClr val="dk1"/>
            </a:fillRef>
            <a:effectRef idx="0">
              <a:schemeClr val="dk1"/>
            </a:effectRef>
            <a:fontRef idx="minor">
              <a:schemeClr val="tx1"/>
            </a:fontRef>
          </p:style>
        </p:cxnSp>
        <p:cxnSp>
          <p:nvCxnSpPr>
            <p:cNvPr id="38" name="Straight Connector 37"/>
            <p:cNvCxnSpPr>
              <a:stCxn id="31" idx="6"/>
              <a:endCxn id="32" idx="2"/>
            </p:cNvCxnSpPr>
            <p:nvPr/>
          </p:nvCxnSpPr>
          <p:spPr>
            <a:xfrm>
              <a:off x="5706091" y="3007700"/>
              <a:ext cx="854985" cy="715601"/>
            </a:xfrm>
            <a:prstGeom prst="line">
              <a:avLst/>
            </a:prstGeom>
            <a:ln>
              <a:solidFill>
                <a:schemeClr val="bg1">
                  <a:lumMod val="85000"/>
                </a:schemeClr>
              </a:solidFill>
              <a:prstDash val="sysDash"/>
              <a:headEnd type="none" w="sm" len="sm"/>
              <a:tailEnd type="triangle" w="sm" len="sm"/>
            </a:ln>
          </p:spPr>
          <p:style>
            <a:lnRef idx="1">
              <a:schemeClr val="dk1"/>
            </a:lnRef>
            <a:fillRef idx="0">
              <a:schemeClr val="dk1"/>
            </a:fillRef>
            <a:effectRef idx="0">
              <a:schemeClr val="dk1"/>
            </a:effectRef>
            <a:fontRef idx="minor">
              <a:schemeClr val="tx1"/>
            </a:fontRef>
          </p:style>
        </p:cxnSp>
        <p:cxnSp>
          <p:nvCxnSpPr>
            <p:cNvPr id="39" name="Straight Connector 38"/>
            <p:cNvCxnSpPr>
              <a:stCxn id="32" idx="6"/>
              <a:endCxn id="33" idx="2"/>
            </p:cNvCxnSpPr>
            <p:nvPr/>
          </p:nvCxnSpPr>
          <p:spPr>
            <a:xfrm flipV="1">
              <a:off x="6690341" y="3073400"/>
              <a:ext cx="976895" cy="649901"/>
            </a:xfrm>
            <a:prstGeom prst="line">
              <a:avLst/>
            </a:prstGeom>
            <a:ln>
              <a:solidFill>
                <a:schemeClr val="bg1">
                  <a:lumMod val="85000"/>
                </a:schemeClr>
              </a:solidFill>
              <a:prstDash val="sysDash"/>
              <a:headEnd type="none" w="sm" len="sm"/>
              <a:tailEnd type="triangle" w="sm" len="sm"/>
            </a:ln>
          </p:spPr>
          <p:style>
            <a:lnRef idx="1">
              <a:schemeClr val="dk1"/>
            </a:lnRef>
            <a:fillRef idx="0">
              <a:schemeClr val="dk1"/>
            </a:fillRef>
            <a:effectRef idx="0">
              <a:schemeClr val="dk1"/>
            </a:effectRef>
            <a:fontRef idx="minor">
              <a:schemeClr val="tx1"/>
            </a:fontRef>
          </p:style>
        </p:cxnSp>
      </p:grpSp>
      <p:sp>
        <p:nvSpPr>
          <p:cNvPr id="40" name="TextBox 39"/>
          <p:cNvSpPr txBox="1"/>
          <p:nvPr/>
        </p:nvSpPr>
        <p:spPr>
          <a:xfrm>
            <a:off x="1331421" y="4525139"/>
            <a:ext cx="935033" cy="453260"/>
          </a:xfrm>
          <a:prstGeom prst="rect">
            <a:avLst/>
          </a:prstGeom>
          <a:noFill/>
        </p:spPr>
        <p:txBody>
          <a:bodyPr wrap="square" lIns="0" tIns="0" rIns="0" bIns="0" rtlCol="0" anchor="ctr">
            <a:noAutofit/>
          </a:bodyPr>
          <a:lstStyle/>
          <a:p>
            <a:pPr lvl="0" algn="ctr"/>
            <a:r>
              <a:rPr lang="en-US" altLang="ko-KR" sz="1867" dirty="0">
                <a:solidFill>
                  <a:schemeClr val="tx1">
                    <a:lumMod val="50000"/>
                    <a:lumOff val="50000"/>
                  </a:schemeClr>
                </a:solidFill>
                <a:latin typeface="Roboto Condensed" panose="02000000000000000000" pitchFamily="2" charset="0"/>
                <a:ea typeface="Roboto Condensed Regular"/>
                <a:cs typeface="Roboto condensed"/>
              </a:rPr>
              <a:t>2008</a:t>
            </a:r>
            <a:endParaRPr lang="nb-NO" altLang="ko-KR" sz="1867" b="1" dirty="0">
              <a:solidFill>
                <a:schemeClr val="tx1">
                  <a:lumMod val="50000"/>
                  <a:lumOff val="50000"/>
                </a:schemeClr>
              </a:solidFill>
              <a:latin typeface="Roboto Condensed" panose="02000000000000000000" pitchFamily="2" charset="0"/>
              <a:ea typeface="Roboto Light" pitchFamily="2" charset="0"/>
              <a:cs typeface="Roboto condensed"/>
            </a:endParaRPr>
          </a:p>
        </p:txBody>
      </p:sp>
      <p:sp>
        <p:nvSpPr>
          <p:cNvPr id="41" name="TextBox 40"/>
          <p:cNvSpPr txBox="1"/>
          <p:nvPr/>
        </p:nvSpPr>
        <p:spPr>
          <a:xfrm>
            <a:off x="2720234" y="5052002"/>
            <a:ext cx="935033" cy="453260"/>
          </a:xfrm>
          <a:prstGeom prst="rect">
            <a:avLst/>
          </a:prstGeom>
          <a:noFill/>
        </p:spPr>
        <p:txBody>
          <a:bodyPr wrap="square" lIns="0" tIns="0" rIns="0" bIns="0" rtlCol="0" anchor="ctr">
            <a:noAutofit/>
          </a:bodyPr>
          <a:lstStyle/>
          <a:p>
            <a:pPr lvl="0" algn="ctr"/>
            <a:r>
              <a:rPr lang="en-US" altLang="ko-KR" sz="1867" dirty="0">
                <a:solidFill>
                  <a:schemeClr val="tx1">
                    <a:lumMod val="50000"/>
                    <a:lumOff val="50000"/>
                  </a:schemeClr>
                </a:solidFill>
                <a:latin typeface="Roboto Condensed" panose="02000000000000000000" pitchFamily="2" charset="0"/>
                <a:ea typeface="Roboto Condensed Regular"/>
                <a:cs typeface="Roboto condensed"/>
              </a:rPr>
              <a:t>2009</a:t>
            </a:r>
            <a:endParaRPr lang="nb-NO" altLang="ko-KR" sz="1867" b="1" dirty="0">
              <a:solidFill>
                <a:schemeClr val="tx1">
                  <a:lumMod val="50000"/>
                  <a:lumOff val="50000"/>
                </a:schemeClr>
              </a:solidFill>
              <a:latin typeface="Roboto Condensed" panose="02000000000000000000" pitchFamily="2" charset="0"/>
              <a:ea typeface="Roboto Light" pitchFamily="2" charset="0"/>
              <a:cs typeface="Roboto condensed"/>
            </a:endParaRPr>
          </a:p>
        </p:txBody>
      </p:sp>
      <p:sp>
        <p:nvSpPr>
          <p:cNvPr id="42" name="TextBox 41"/>
          <p:cNvSpPr txBox="1"/>
          <p:nvPr/>
        </p:nvSpPr>
        <p:spPr>
          <a:xfrm>
            <a:off x="3956368" y="4280247"/>
            <a:ext cx="935033" cy="453260"/>
          </a:xfrm>
          <a:prstGeom prst="rect">
            <a:avLst/>
          </a:prstGeom>
          <a:noFill/>
        </p:spPr>
        <p:txBody>
          <a:bodyPr wrap="square" lIns="0" tIns="0" rIns="0" bIns="0" rtlCol="0" anchor="ctr">
            <a:noAutofit/>
          </a:bodyPr>
          <a:lstStyle/>
          <a:p>
            <a:pPr lvl="0" algn="ctr"/>
            <a:r>
              <a:rPr lang="en-US" altLang="ko-KR" sz="1867" dirty="0">
                <a:solidFill>
                  <a:schemeClr val="tx1">
                    <a:lumMod val="50000"/>
                    <a:lumOff val="50000"/>
                  </a:schemeClr>
                </a:solidFill>
                <a:latin typeface="Roboto Condensed" panose="02000000000000000000" pitchFamily="2" charset="0"/>
                <a:ea typeface="Roboto Condensed Regular"/>
                <a:cs typeface="Roboto condensed"/>
              </a:rPr>
              <a:t>2010</a:t>
            </a:r>
            <a:endParaRPr lang="nb-NO" altLang="ko-KR" sz="1867" b="1" dirty="0">
              <a:solidFill>
                <a:schemeClr val="tx1">
                  <a:lumMod val="50000"/>
                  <a:lumOff val="50000"/>
                </a:schemeClr>
              </a:solidFill>
              <a:latin typeface="Roboto Condensed" panose="02000000000000000000" pitchFamily="2" charset="0"/>
              <a:ea typeface="Roboto Light" pitchFamily="2" charset="0"/>
              <a:cs typeface="Roboto condensed"/>
            </a:endParaRPr>
          </a:p>
        </p:txBody>
      </p:sp>
      <p:sp>
        <p:nvSpPr>
          <p:cNvPr id="43" name="TextBox 42"/>
          <p:cNvSpPr txBox="1"/>
          <p:nvPr/>
        </p:nvSpPr>
        <p:spPr>
          <a:xfrm>
            <a:off x="5615834" y="4876801"/>
            <a:ext cx="935033" cy="453260"/>
          </a:xfrm>
          <a:prstGeom prst="rect">
            <a:avLst/>
          </a:prstGeom>
          <a:noFill/>
        </p:spPr>
        <p:txBody>
          <a:bodyPr wrap="square" lIns="0" tIns="0" rIns="0" bIns="0" rtlCol="0" anchor="ctr">
            <a:noAutofit/>
          </a:bodyPr>
          <a:lstStyle/>
          <a:p>
            <a:pPr lvl="0" algn="ctr"/>
            <a:r>
              <a:rPr lang="en-US" altLang="ko-KR" sz="1867" dirty="0">
                <a:solidFill>
                  <a:schemeClr val="tx1">
                    <a:lumMod val="50000"/>
                    <a:lumOff val="50000"/>
                  </a:schemeClr>
                </a:solidFill>
                <a:latin typeface="Roboto Condensed" panose="02000000000000000000" pitchFamily="2" charset="0"/>
                <a:ea typeface="Roboto Condensed Regular"/>
                <a:cs typeface="Roboto condensed"/>
              </a:rPr>
              <a:t>2011</a:t>
            </a:r>
            <a:endParaRPr lang="nb-NO" altLang="ko-KR" sz="1867" b="1" dirty="0">
              <a:solidFill>
                <a:schemeClr val="tx1">
                  <a:lumMod val="50000"/>
                  <a:lumOff val="50000"/>
                </a:schemeClr>
              </a:solidFill>
              <a:latin typeface="Roboto Condensed" panose="02000000000000000000" pitchFamily="2" charset="0"/>
              <a:ea typeface="Roboto Light" pitchFamily="2" charset="0"/>
              <a:cs typeface="Roboto condensed"/>
            </a:endParaRPr>
          </a:p>
        </p:txBody>
      </p:sp>
      <p:sp>
        <p:nvSpPr>
          <p:cNvPr id="44" name="TextBox 43"/>
          <p:cNvSpPr txBox="1"/>
          <p:nvPr/>
        </p:nvSpPr>
        <p:spPr>
          <a:xfrm>
            <a:off x="7055168" y="4097867"/>
            <a:ext cx="935033" cy="453260"/>
          </a:xfrm>
          <a:prstGeom prst="rect">
            <a:avLst/>
          </a:prstGeom>
          <a:noFill/>
        </p:spPr>
        <p:txBody>
          <a:bodyPr wrap="square" lIns="0" tIns="0" rIns="0" bIns="0" rtlCol="0" anchor="ctr">
            <a:noAutofit/>
          </a:bodyPr>
          <a:lstStyle/>
          <a:p>
            <a:pPr lvl="0" algn="ctr"/>
            <a:r>
              <a:rPr lang="en-US" altLang="ko-KR" sz="1867" dirty="0">
                <a:solidFill>
                  <a:schemeClr val="tx1">
                    <a:lumMod val="50000"/>
                    <a:lumOff val="50000"/>
                  </a:schemeClr>
                </a:solidFill>
                <a:latin typeface="Roboto Condensed" panose="02000000000000000000" pitchFamily="2" charset="0"/>
                <a:ea typeface="Roboto Condensed Regular"/>
                <a:cs typeface="Roboto condensed"/>
              </a:rPr>
              <a:t>2012</a:t>
            </a:r>
            <a:endParaRPr lang="nb-NO" altLang="ko-KR" sz="1867" b="1" dirty="0">
              <a:solidFill>
                <a:schemeClr val="tx1">
                  <a:lumMod val="50000"/>
                  <a:lumOff val="50000"/>
                </a:schemeClr>
              </a:solidFill>
              <a:latin typeface="Roboto Condensed" panose="02000000000000000000" pitchFamily="2" charset="0"/>
              <a:ea typeface="Roboto Light" pitchFamily="2" charset="0"/>
              <a:cs typeface="Roboto condensed"/>
            </a:endParaRPr>
          </a:p>
        </p:txBody>
      </p:sp>
      <p:sp>
        <p:nvSpPr>
          <p:cNvPr id="45" name="TextBox 44"/>
          <p:cNvSpPr txBox="1"/>
          <p:nvPr/>
        </p:nvSpPr>
        <p:spPr>
          <a:xfrm>
            <a:off x="8367501" y="5052002"/>
            <a:ext cx="935033" cy="453260"/>
          </a:xfrm>
          <a:prstGeom prst="rect">
            <a:avLst/>
          </a:prstGeom>
          <a:noFill/>
        </p:spPr>
        <p:txBody>
          <a:bodyPr wrap="square" lIns="0" tIns="0" rIns="0" bIns="0" rtlCol="0" anchor="ctr">
            <a:noAutofit/>
          </a:bodyPr>
          <a:lstStyle/>
          <a:p>
            <a:pPr lvl="0" algn="ctr"/>
            <a:r>
              <a:rPr lang="en-US" altLang="ko-KR" sz="1867" dirty="0">
                <a:solidFill>
                  <a:schemeClr val="tx1">
                    <a:lumMod val="50000"/>
                    <a:lumOff val="50000"/>
                  </a:schemeClr>
                </a:solidFill>
                <a:latin typeface="Roboto Condensed" panose="02000000000000000000" pitchFamily="2" charset="0"/>
                <a:ea typeface="Roboto Condensed Regular"/>
                <a:cs typeface="Roboto condensed"/>
              </a:rPr>
              <a:t>2013</a:t>
            </a:r>
            <a:endParaRPr lang="nb-NO" altLang="ko-KR" sz="1867" b="1" dirty="0">
              <a:solidFill>
                <a:schemeClr val="tx1">
                  <a:lumMod val="50000"/>
                  <a:lumOff val="50000"/>
                </a:schemeClr>
              </a:solidFill>
              <a:latin typeface="Roboto Condensed" panose="02000000000000000000" pitchFamily="2" charset="0"/>
              <a:ea typeface="Roboto Light" pitchFamily="2" charset="0"/>
              <a:cs typeface="Roboto condensed"/>
            </a:endParaRPr>
          </a:p>
        </p:txBody>
      </p:sp>
      <p:sp>
        <p:nvSpPr>
          <p:cNvPr id="46" name="TextBox 45"/>
          <p:cNvSpPr txBox="1"/>
          <p:nvPr/>
        </p:nvSpPr>
        <p:spPr>
          <a:xfrm>
            <a:off x="9849168" y="4185467"/>
            <a:ext cx="935033" cy="453260"/>
          </a:xfrm>
          <a:prstGeom prst="rect">
            <a:avLst/>
          </a:prstGeom>
          <a:noFill/>
        </p:spPr>
        <p:txBody>
          <a:bodyPr wrap="square" lIns="0" tIns="0" rIns="0" bIns="0" rtlCol="0" anchor="ctr">
            <a:noAutofit/>
          </a:bodyPr>
          <a:lstStyle/>
          <a:p>
            <a:pPr lvl="0" algn="ctr"/>
            <a:r>
              <a:rPr lang="en-US" altLang="ko-KR" sz="1867" dirty="0">
                <a:solidFill>
                  <a:schemeClr val="tx1">
                    <a:lumMod val="50000"/>
                    <a:lumOff val="50000"/>
                  </a:schemeClr>
                </a:solidFill>
                <a:latin typeface="Roboto Condensed" panose="02000000000000000000" pitchFamily="2" charset="0"/>
                <a:ea typeface="Roboto Condensed Regular"/>
                <a:cs typeface="Roboto condensed"/>
              </a:rPr>
              <a:t>2014</a:t>
            </a:r>
            <a:endParaRPr lang="nb-NO" altLang="ko-KR" sz="1867" b="1" dirty="0">
              <a:solidFill>
                <a:schemeClr val="tx1">
                  <a:lumMod val="50000"/>
                  <a:lumOff val="50000"/>
                </a:schemeClr>
              </a:solidFill>
              <a:latin typeface="Roboto Condensed" panose="02000000000000000000" pitchFamily="2" charset="0"/>
              <a:ea typeface="Roboto Light" pitchFamily="2" charset="0"/>
              <a:cs typeface="Roboto condensed"/>
            </a:endParaRPr>
          </a:p>
        </p:txBody>
      </p:sp>
      <p:sp>
        <p:nvSpPr>
          <p:cNvPr id="51" name="Text Placeholder 8"/>
          <p:cNvSpPr txBox="1">
            <a:spLocks/>
          </p:cNvSpPr>
          <p:nvPr/>
        </p:nvSpPr>
        <p:spPr>
          <a:xfrm>
            <a:off x="364067" y="5474791"/>
            <a:ext cx="11472333" cy="875211"/>
          </a:xfrm>
          <a:prstGeom prst="rect">
            <a:avLst/>
          </a:prstGeom>
        </p:spPr>
        <p:txBody>
          <a:bodyPr vert="horz" numCol="1" spcCol="274320"/>
          <a:lstStyle>
            <a:lvl1pPr marL="0" indent="0" algn="l" defTabSz="457200" rtl="0" eaLnBrk="1" latinLnBrk="0" hangingPunct="1">
              <a:lnSpc>
                <a:spcPct val="120000"/>
              </a:lnSpc>
              <a:spcBef>
                <a:spcPct val="20000"/>
              </a:spcBef>
              <a:buFont typeface="Arial"/>
              <a:buNone/>
              <a:defRPr sz="800" kern="1200" baseline="0">
                <a:solidFill>
                  <a:schemeClr val="bg1">
                    <a:lumMod val="50000"/>
                  </a:schemeClr>
                </a:solidFill>
                <a:latin typeface="Roboto condensed"/>
                <a:ea typeface="+mn-ea"/>
                <a:cs typeface="Roboto condensed"/>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defTabSz="914400">
              <a:lnSpc>
                <a:spcPct val="100000"/>
              </a:lnSpc>
              <a:spcBef>
                <a:spcPts val="0"/>
              </a:spcBef>
              <a:defRPr/>
            </a:pPr>
            <a:r>
              <a:rPr lang="en-US" sz="1200" dirty="0" err="1">
                <a:solidFill>
                  <a:prstClr val="white">
                    <a:lumMod val="75000"/>
                  </a:prstClr>
                </a:solidFill>
                <a:latin typeface="Arial" panose="020B0604020202020204" pitchFamily="34" charset="0"/>
                <a:cs typeface="+mn-cs"/>
              </a:rPr>
              <a:t>Lorem</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Ipsum</a:t>
            </a:r>
            <a:r>
              <a:rPr lang="en-US" sz="1200" dirty="0">
                <a:solidFill>
                  <a:prstClr val="white">
                    <a:lumMod val="75000"/>
                  </a:prstClr>
                </a:solidFill>
                <a:latin typeface="Arial" panose="020B0604020202020204" pitchFamily="34" charset="0"/>
                <a:cs typeface="+mn-cs"/>
              </a:rPr>
              <a:t> is simply dummy text of the printing and typesetting industry. </a:t>
            </a:r>
            <a:r>
              <a:rPr lang="en-US" sz="1200" dirty="0" err="1">
                <a:solidFill>
                  <a:prstClr val="white">
                    <a:lumMod val="75000"/>
                  </a:prstClr>
                </a:solidFill>
                <a:latin typeface="Arial" panose="020B0604020202020204" pitchFamily="34" charset="0"/>
                <a:cs typeface="+mn-cs"/>
              </a:rPr>
              <a:t>Lorem</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Ipsum</a:t>
            </a:r>
            <a:r>
              <a:rPr lang="en-US" sz="1200" dirty="0">
                <a:solidFill>
                  <a:prstClr val="white">
                    <a:lumMod val="75000"/>
                  </a:prstClr>
                </a:solidFill>
                <a:latin typeface="Arial" panose="020B0604020202020204" pitchFamily="34" charset="0"/>
                <a:cs typeface="+mn-cs"/>
              </a:rPr>
              <a:t>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a:t>
            </a:r>
            <a:r>
              <a:rPr lang="en-US" sz="1200" dirty="0" err="1">
                <a:solidFill>
                  <a:prstClr val="white">
                    <a:lumMod val="75000"/>
                  </a:prstClr>
                </a:solidFill>
                <a:latin typeface="Arial" panose="020B0604020202020204" pitchFamily="34" charset="0"/>
                <a:cs typeface="+mn-cs"/>
              </a:rPr>
              <a:t>popularised</a:t>
            </a:r>
            <a:r>
              <a:rPr lang="en-US" sz="1200" dirty="0">
                <a:solidFill>
                  <a:prstClr val="white">
                    <a:lumMod val="75000"/>
                  </a:prstClr>
                </a:solidFill>
                <a:latin typeface="Arial" panose="020B0604020202020204" pitchFamily="34" charset="0"/>
                <a:cs typeface="+mn-cs"/>
              </a:rPr>
              <a:t> in the 1960s with the release of </a:t>
            </a:r>
            <a:r>
              <a:rPr lang="en-US" sz="1200" dirty="0" err="1">
                <a:solidFill>
                  <a:prstClr val="white">
                    <a:lumMod val="75000"/>
                  </a:prstClr>
                </a:solidFill>
                <a:latin typeface="Arial" panose="020B0604020202020204" pitchFamily="34" charset="0"/>
                <a:cs typeface="+mn-cs"/>
              </a:rPr>
              <a:t>Letraset</a:t>
            </a:r>
            <a:r>
              <a:rPr lang="en-US" sz="1200" dirty="0">
                <a:solidFill>
                  <a:prstClr val="white">
                    <a:lumMod val="75000"/>
                  </a:prstClr>
                </a:solidFill>
                <a:latin typeface="Arial" panose="020B0604020202020204" pitchFamily="34" charset="0"/>
                <a:cs typeface="+mn-cs"/>
              </a:rPr>
              <a:t> sheets containing </a:t>
            </a:r>
            <a:r>
              <a:rPr lang="en-US" sz="1200" dirty="0" err="1">
                <a:solidFill>
                  <a:prstClr val="white">
                    <a:lumMod val="75000"/>
                  </a:prstClr>
                </a:solidFill>
                <a:latin typeface="Arial" panose="020B0604020202020204" pitchFamily="34" charset="0"/>
                <a:cs typeface="+mn-cs"/>
              </a:rPr>
              <a:t>Lorem</a:t>
            </a:r>
            <a:r>
              <a:rPr lang="en-US" sz="1200" dirty="0">
                <a:solidFill>
                  <a:prstClr val="white">
                    <a:lumMod val="75000"/>
                  </a:prstClr>
                </a:solidFill>
                <a:latin typeface="Arial" panose="020B0604020202020204" pitchFamily="34" charset="0"/>
                <a:cs typeface="+mn-cs"/>
              </a:rPr>
              <a:t> </a:t>
            </a:r>
            <a:r>
              <a:rPr lang="en-US" sz="1200" dirty="0" err="1">
                <a:solidFill>
                  <a:prstClr val="white">
                    <a:lumMod val="75000"/>
                  </a:prstClr>
                </a:solidFill>
                <a:latin typeface="Arial" panose="020B0604020202020204" pitchFamily="34" charset="0"/>
                <a:cs typeface="+mn-cs"/>
              </a:rPr>
              <a:t>Ipsum</a:t>
            </a:r>
            <a:r>
              <a:rPr lang="en-US" sz="1200" dirty="0">
                <a:solidFill>
                  <a:prstClr val="white">
                    <a:lumMod val="75000"/>
                  </a:prstClr>
                </a:solidFill>
                <a:latin typeface="Arial" panose="020B0604020202020204" pitchFamily="34" charset="0"/>
                <a:cs typeface="+mn-cs"/>
              </a:rPr>
              <a:t> passages, and more recently with desktop publishing software.</a:t>
            </a:r>
          </a:p>
        </p:txBody>
      </p:sp>
      <p:cxnSp>
        <p:nvCxnSpPr>
          <p:cNvPr id="52" name="Straight Connector 51"/>
          <p:cNvCxnSpPr/>
          <p:nvPr/>
        </p:nvCxnSpPr>
        <p:spPr>
          <a:xfrm flipH="1">
            <a:off x="512984" y="5415524"/>
            <a:ext cx="11196416" cy="0"/>
          </a:xfrm>
          <a:prstGeom prst="line">
            <a:avLst/>
          </a:prstGeom>
          <a:ln w="3175">
            <a:solidFill>
              <a:schemeClr val="bg1">
                <a:lumMod val="85000"/>
              </a:schemeClr>
            </a:solidFill>
          </a:ln>
        </p:spPr>
        <p:style>
          <a:lnRef idx="1">
            <a:schemeClr val="dk1"/>
          </a:lnRef>
          <a:fillRef idx="0">
            <a:schemeClr val="dk1"/>
          </a:fillRef>
          <a:effectRef idx="0">
            <a:schemeClr val="dk1"/>
          </a:effectRef>
          <a:fontRef idx="minor">
            <a:schemeClr val="tx1"/>
          </a:fontRef>
        </p:style>
      </p:cxnSp>
      <p:sp>
        <p:nvSpPr>
          <p:cNvPr id="54" name="Title 53"/>
          <p:cNvSpPr>
            <a:spLocks noGrp="1"/>
          </p:cNvSpPr>
          <p:nvPr>
            <p:ph type="title"/>
          </p:nvPr>
        </p:nvSpPr>
        <p:spPr/>
        <p:txBody>
          <a:bodyPr>
            <a:normAutofit/>
          </a:bodyPr>
          <a:lstStyle/>
          <a:p>
            <a:r>
              <a:rPr lang="en-US" dirty="0"/>
              <a:t>Data Bubble </a:t>
            </a:r>
            <a:r>
              <a:rPr lang="en-US" dirty="0" err="1"/>
              <a:t>Infographics</a:t>
            </a:r>
            <a:endParaRPr lang="en-US" dirty="0"/>
          </a:p>
        </p:txBody>
      </p:sp>
      <p:sp>
        <p:nvSpPr>
          <p:cNvPr id="55" name="Text Placeholder 54"/>
          <p:cNvSpPr>
            <a:spLocks noGrp="1"/>
          </p:cNvSpPr>
          <p:nvPr>
            <p:ph type="body" sz="quarter" idx="25"/>
          </p:nvPr>
        </p:nvSpPr>
        <p:spPr/>
        <p:txBody>
          <a:bodyPr/>
          <a:lstStyle/>
          <a:p>
            <a:pPr lvl="0"/>
            <a:r>
              <a:rPr lang="en-US" dirty="0"/>
              <a:t>This slide is perfect for long text descriptions</a:t>
            </a:r>
          </a:p>
        </p:txBody>
      </p:sp>
      <p:sp>
        <p:nvSpPr>
          <p:cNvPr id="49" name="TextBox 48"/>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23295937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wipe(left)">
                                      <p:cBhvr>
                                        <p:cTn id="11" dur="500"/>
                                        <p:tgtEl>
                                          <p:spTgt spid="54"/>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5">
                                            <p:txEl>
                                              <p:pRg st="0" end="0"/>
                                            </p:txEl>
                                          </p:spTgt>
                                        </p:tgtEl>
                                        <p:attrNameLst>
                                          <p:attrName>style.visibility</p:attrName>
                                        </p:attrNameLst>
                                      </p:cBhvr>
                                      <p:to>
                                        <p:strVal val="visible"/>
                                      </p:to>
                                    </p:set>
                                    <p:animEffect transition="in" filter="wipe(left)">
                                      <p:cBhvr>
                                        <p:cTn id="15" dur="500"/>
                                        <p:tgtEl>
                                          <p:spTgt spid="55">
                                            <p:txEl>
                                              <p:pRg st="0" end="0"/>
                                            </p:txEl>
                                          </p:spTgt>
                                        </p:tgtEl>
                                      </p:cBhvr>
                                    </p:animEffect>
                                  </p:childTnLst>
                                </p:cTn>
                              </p:par>
                            </p:childTnLst>
                          </p:cTn>
                        </p:par>
                        <p:par>
                          <p:cTn id="16" fill="hold">
                            <p:stCondLst>
                              <p:cond delay="1500"/>
                            </p:stCondLst>
                            <p:childTnLst>
                              <p:par>
                                <p:cTn id="17" presetID="23" presetClass="entr" presetSubtype="3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400" fill="hold"/>
                                        <p:tgtEl>
                                          <p:spTgt spid="4"/>
                                        </p:tgtEl>
                                        <p:attrNameLst>
                                          <p:attrName>ppt_w</p:attrName>
                                        </p:attrNameLst>
                                      </p:cBhvr>
                                      <p:tavLst>
                                        <p:tav tm="0">
                                          <p:val>
                                            <p:strVal val="4*#ppt_w"/>
                                          </p:val>
                                        </p:tav>
                                        <p:tav tm="100000">
                                          <p:val>
                                            <p:strVal val="#ppt_w"/>
                                          </p:val>
                                        </p:tav>
                                      </p:tavLst>
                                    </p:anim>
                                    <p:anim calcmode="lin" valueType="num">
                                      <p:cBhvr>
                                        <p:cTn id="20" dur="400" fill="hold"/>
                                        <p:tgtEl>
                                          <p:spTgt spid="4"/>
                                        </p:tgtEl>
                                        <p:attrNameLst>
                                          <p:attrName>ppt_h</p:attrName>
                                        </p:attrNameLst>
                                      </p:cBhvr>
                                      <p:tavLst>
                                        <p:tav tm="0">
                                          <p:val>
                                            <p:strVal val="4*#ppt_h"/>
                                          </p:val>
                                        </p:tav>
                                        <p:tav tm="100000">
                                          <p:val>
                                            <p:strVal val="#ppt_h"/>
                                          </p:val>
                                        </p:tav>
                                      </p:tavLst>
                                    </p:anim>
                                  </p:childTnLst>
                                </p:cTn>
                              </p:par>
                            </p:childTnLst>
                          </p:cTn>
                        </p:par>
                        <p:par>
                          <p:cTn id="21" fill="hold">
                            <p:stCondLst>
                              <p:cond delay="1900"/>
                            </p:stCondLst>
                            <p:childTnLst>
                              <p:par>
                                <p:cTn id="22" presetID="23" presetClass="entr" presetSubtype="32"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400" fill="hold"/>
                                        <p:tgtEl>
                                          <p:spTgt spid="7"/>
                                        </p:tgtEl>
                                        <p:attrNameLst>
                                          <p:attrName>ppt_w</p:attrName>
                                        </p:attrNameLst>
                                      </p:cBhvr>
                                      <p:tavLst>
                                        <p:tav tm="0">
                                          <p:val>
                                            <p:strVal val="4*#ppt_w"/>
                                          </p:val>
                                        </p:tav>
                                        <p:tav tm="100000">
                                          <p:val>
                                            <p:strVal val="#ppt_w"/>
                                          </p:val>
                                        </p:tav>
                                      </p:tavLst>
                                    </p:anim>
                                    <p:anim calcmode="lin" valueType="num">
                                      <p:cBhvr>
                                        <p:cTn id="25" dur="400" fill="hold"/>
                                        <p:tgtEl>
                                          <p:spTgt spid="7"/>
                                        </p:tgtEl>
                                        <p:attrNameLst>
                                          <p:attrName>ppt_h</p:attrName>
                                        </p:attrNameLst>
                                      </p:cBhvr>
                                      <p:tavLst>
                                        <p:tav tm="0">
                                          <p:val>
                                            <p:strVal val="4*#ppt_h"/>
                                          </p:val>
                                        </p:tav>
                                        <p:tav tm="100000">
                                          <p:val>
                                            <p:strVal val="#ppt_h"/>
                                          </p:val>
                                        </p:tav>
                                      </p:tavLst>
                                    </p:anim>
                                  </p:childTnLst>
                                </p:cTn>
                              </p:par>
                            </p:childTnLst>
                          </p:cTn>
                        </p:par>
                        <p:par>
                          <p:cTn id="26" fill="hold">
                            <p:stCondLst>
                              <p:cond delay="2300"/>
                            </p:stCondLst>
                            <p:childTnLst>
                              <p:par>
                                <p:cTn id="27" presetID="23" presetClass="entr" presetSubtype="32"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400" fill="hold"/>
                                        <p:tgtEl>
                                          <p:spTgt spid="8"/>
                                        </p:tgtEl>
                                        <p:attrNameLst>
                                          <p:attrName>ppt_w</p:attrName>
                                        </p:attrNameLst>
                                      </p:cBhvr>
                                      <p:tavLst>
                                        <p:tav tm="0">
                                          <p:val>
                                            <p:strVal val="4*#ppt_w"/>
                                          </p:val>
                                        </p:tav>
                                        <p:tav tm="100000">
                                          <p:val>
                                            <p:strVal val="#ppt_w"/>
                                          </p:val>
                                        </p:tav>
                                      </p:tavLst>
                                    </p:anim>
                                    <p:anim calcmode="lin" valueType="num">
                                      <p:cBhvr>
                                        <p:cTn id="30" dur="400" fill="hold"/>
                                        <p:tgtEl>
                                          <p:spTgt spid="8"/>
                                        </p:tgtEl>
                                        <p:attrNameLst>
                                          <p:attrName>ppt_h</p:attrName>
                                        </p:attrNameLst>
                                      </p:cBhvr>
                                      <p:tavLst>
                                        <p:tav tm="0">
                                          <p:val>
                                            <p:strVal val="4*#ppt_h"/>
                                          </p:val>
                                        </p:tav>
                                        <p:tav tm="100000">
                                          <p:val>
                                            <p:strVal val="#ppt_h"/>
                                          </p:val>
                                        </p:tav>
                                      </p:tavLst>
                                    </p:anim>
                                  </p:childTnLst>
                                </p:cTn>
                              </p:par>
                            </p:childTnLst>
                          </p:cTn>
                        </p:par>
                        <p:par>
                          <p:cTn id="31" fill="hold">
                            <p:stCondLst>
                              <p:cond delay="2700"/>
                            </p:stCondLst>
                            <p:childTnLst>
                              <p:par>
                                <p:cTn id="32" presetID="23" presetClass="entr" presetSubtype="32" fill="hold"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400" fill="hold"/>
                                        <p:tgtEl>
                                          <p:spTgt spid="13"/>
                                        </p:tgtEl>
                                        <p:attrNameLst>
                                          <p:attrName>ppt_w</p:attrName>
                                        </p:attrNameLst>
                                      </p:cBhvr>
                                      <p:tavLst>
                                        <p:tav tm="0">
                                          <p:val>
                                            <p:strVal val="4*#ppt_w"/>
                                          </p:val>
                                        </p:tav>
                                        <p:tav tm="100000">
                                          <p:val>
                                            <p:strVal val="#ppt_w"/>
                                          </p:val>
                                        </p:tav>
                                      </p:tavLst>
                                    </p:anim>
                                    <p:anim calcmode="lin" valueType="num">
                                      <p:cBhvr>
                                        <p:cTn id="35" dur="400" fill="hold"/>
                                        <p:tgtEl>
                                          <p:spTgt spid="13"/>
                                        </p:tgtEl>
                                        <p:attrNameLst>
                                          <p:attrName>ppt_h</p:attrName>
                                        </p:attrNameLst>
                                      </p:cBhvr>
                                      <p:tavLst>
                                        <p:tav tm="0">
                                          <p:val>
                                            <p:strVal val="4*#ppt_h"/>
                                          </p:val>
                                        </p:tav>
                                        <p:tav tm="100000">
                                          <p:val>
                                            <p:strVal val="#ppt_h"/>
                                          </p:val>
                                        </p:tav>
                                      </p:tavLst>
                                    </p:anim>
                                  </p:childTnLst>
                                </p:cTn>
                              </p:par>
                            </p:childTnLst>
                          </p:cTn>
                        </p:par>
                        <p:par>
                          <p:cTn id="36" fill="hold">
                            <p:stCondLst>
                              <p:cond delay="3100"/>
                            </p:stCondLst>
                            <p:childTnLst>
                              <p:par>
                                <p:cTn id="37" presetID="23" presetClass="entr" presetSubtype="32" fill="hold" nodeType="after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p:cTn id="39" dur="400" fill="hold"/>
                                        <p:tgtEl>
                                          <p:spTgt spid="18"/>
                                        </p:tgtEl>
                                        <p:attrNameLst>
                                          <p:attrName>ppt_w</p:attrName>
                                        </p:attrNameLst>
                                      </p:cBhvr>
                                      <p:tavLst>
                                        <p:tav tm="0">
                                          <p:val>
                                            <p:strVal val="4*#ppt_w"/>
                                          </p:val>
                                        </p:tav>
                                        <p:tav tm="100000">
                                          <p:val>
                                            <p:strVal val="#ppt_w"/>
                                          </p:val>
                                        </p:tav>
                                      </p:tavLst>
                                    </p:anim>
                                    <p:anim calcmode="lin" valueType="num">
                                      <p:cBhvr>
                                        <p:cTn id="40" dur="400" fill="hold"/>
                                        <p:tgtEl>
                                          <p:spTgt spid="18"/>
                                        </p:tgtEl>
                                        <p:attrNameLst>
                                          <p:attrName>ppt_h</p:attrName>
                                        </p:attrNameLst>
                                      </p:cBhvr>
                                      <p:tavLst>
                                        <p:tav tm="0">
                                          <p:val>
                                            <p:strVal val="4*#ppt_h"/>
                                          </p:val>
                                        </p:tav>
                                        <p:tav tm="100000">
                                          <p:val>
                                            <p:strVal val="#ppt_h"/>
                                          </p:val>
                                        </p:tav>
                                      </p:tavLst>
                                    </p:anim>
                                  </p:childTnLst>
                                </p:cTn>
                              </p:par>
                            </p:childTnLst>
                          </p:cTn>
                        </p:par>
                        <p:par>
                          <p:cTn id="41" fill="hold">
                            <p:stCondLst>
                              <p:cond delay="3500"/>
                            </p:stCondLst>
                            <p:childTnLst>
                              <p:par>
                                <p:cTn id="42" presetID="23" presetClass="entr" presetSubtype="3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p:cTn id="44" dur="400" fill="hold"/>
                                        <p:tgtEl>
                                          <p:spTgt spid="9"/>
                                        </p:tgtEl>
                                        <p:attrNameLst>
                                          <p:attrName>ppt_w</p:attrName>
                                        </p:attrNameLst>
                                      </p:cBhvr>
                                      <p:tavLst>
                                        <p:tav tm="0">
                                          <p:val>
                                            <p:strVal val="4*#ppt_w"/>
                                          </p:val>
                                        </p:tav>
                                        <p:tav tm="100000">
                                          <p:val>
                                            <p:strVal val="#ppt_w"/>
                                          </p:val>
                                        </p:tav>
                                      </p:tavLst>
                                    </p:anim>
                                    <p:anim calcmode="lin" valueType="num">
                                      <p:cBhvr>
                                        <p:cTn id="45" dur="400" fill="hold"/>
                                        <p:tgtEl>
                                          <p:spTgt spid="9"/>
                                        </p:tgtEl>
                                        <p:attrNameLst>
                                          <p:attrName>ppt_h</p:attrName>
                                        </p:attrNameLst>
                                      </p:cBhvr>
                                      <p:tavLst>
                                        <p:tav tm="0">
                                          <p:val>
                                            <p:strVal val="4*#ppt_h"/>
                                          </p:val>
                                        </p:tav>
                                        <p:tav tm="100000">
                                          <p:val>
                                            <p:strVal val="#ppt_h"/>
                                          </p:val>
                                        </p:tav>
                                      </p:tavLst>
                                    </p:anim>
                                  </p:childTnLst>
                                </p:cTn>
                              </p:par>
                            </p:childTnLst>
                          </p:cTn>
                        </p:par>
                        <p:par>
                          <p:cTn id="46" fill="hold">
                            <p:stCondLst>
                              <p:cond delay="3900"/>
                            </p:stCondLst>
                            <p:childTnLst>
                              <p:par>
                                <p:cTn id="47" presetID="23" presetClass="entr" presetSubtype="32"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p:cTn id="49" dur="400" fill="hold"/>
                                        <p:tgtEl>
                                          <p:spTgt spid="22"/>
                                        </p:tgtEl>
                                        <p:attrNameLst>
                                          <p:attrName>ppt_w</p:attrName>
                                        </p:attrNameLst>
                                      </p:cBhvr>
                                      <p:tavLst>
                                        <p:tav tm="0">
                                          <p:val>
                                            <p:strVal val="4*#ppt_w"/>
                                          </p:val>
                                        </p:tav>
                                        <p:tav tm="100000">
                                          <p:val>
                                            <p:strVal val="#ppt_w"/>
                                          </p:val>
                                        </p:tav>
                                      </p:tavLst>
                                    </p:anim>
                                    <p:anim calcmode="lin" valueType="num">
                                      <p:cBhvr>
                                        <p:cTn id="50" dur="400" fill="hold"/>
                                        <p:tgtEl>
                                          <p:spTgt spid="22"/>
                                        </p:tgtEl>
                                        <p:attrNameLst>
                                          <p:attrName>ppt_h</p:attrName>
                                        </p:attrNameLst>
                                      </p:cBhvr>
                                      <p:tavLst>
                                        <p:tav tm="0">
                                          <p:val>
                                            <p:strVal val="4*#ppt_h"/>
                                          </p:val>
                                        </p:tav>
                                        <p:tav tm="100000">
                                          <p:val>
                                            <p:strVal val="#ppt_h"/>
                                          </p:val>
                                        </p:tav>
                                      </p:tavLst>
                                    </p:anim>
                                  </p:childTnLst>
                                </p:cTn>
                              </p:par>
                            </p:childTnLst>
                          </p:cTn>
                        </p:par>
                        <p:par>
                          <p:cTn id="51" fill="hold">
                            <p:stCondLst>
                              <p:cond delay="4300"/>
                            </p:stCondLst>
                            <p:childTnLst>
                              <p:par>
                                <p:cTn id="52" presetID="2" presetClass="entr" presetSubtype="4" fill="hold"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additive="base">
                                        <p:cTn id="54" dur="500" fill="hold"/>
                                        <p:tgtEl>
                                          <p:spTgt spid="26"/>
                                        </p:tgtEl>
                                        <p:attrNameLst>
                                          <p:attrName>ppt_x</p:attrName>
                                        </p:attrNameLst>
                                      </p:cBhvr>
                                      <p:tavLst>
                                        <p:tav tm="0">
                                          <p:val>
                                            <p:strVal val="#ppt_x"/>
                                          </p:val>
                                        </p:tav>
                                        <p:tav tm="100000">
                                          <p:val>
                                            <p:strVal val="#ppt_x"/>
                                          </p:val>
                                        </p:tav>
                                      </p:tavLst>
                                    </p:anim>
                                    <p:anim calcmode="lin" valueType="num">
                                      <p:cBhvr additive="base">
                                        <p:cTn id="55" dur="500" fill="hold"/>
                                        <p:tgtEl>
                                          <p:spTgt spid="26"/>
                                        </p:tgtEl>
                                        <p:attrNameLst>
                                          <p:attrName>ppt_y</p:attrName>
                                        </p:attrNameLst>
                                      </p:cBhvr>
                                      <p:tavLst>
                                        <p:tav tm="0">
                                          <p:val>
                                            <p:strVal val="1+#ppt_h/2"/>
                                          </p:val>
                                        </p:tav>
                                        <p:tav tm="100000">
                                          <p:val>
                                            <p:strVal val="#ppt_y"/>
                                          </p:val>
                                        </p:tav>
                                      </p:tavLst>
                                    </p:anim>
                                  </p:childTnLst>
                                </p:cTn>
                              </p:par>
                            </p:childTnLst>
                          </p:cTn>
                        </p:par>
                        <p:par>
                          <p:cTn id="56" fill="hold">
                            <p:stCondLst>
                              <p:cond delay="4800"/>
                            </p:stCondLst>
                            <p:childTnLst>
                              <p:par>
                                <p:cTn id="57" presetID="2" presetClass="entr" presetSubtype="4" fill="hold" grpId="0"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additive="base">
                                        <p:cTn id="59" dur="500" fill="hold"/>
                                        <p:tgtEl>
                                          <p:spTgt spid="40"/>
                                        </p:tgtEl>
                                        <p:attrNameLst>
                                          <p:attrName>ppt_x</p:attrName>
                                        </p:attrNameLst>
                                      </p:cBhvr>
                                      <p:tavLst>
                                        <p:tav tm="0">
                                          <p:val>
                                            <p:strVal val="#ppt_x"/>
                                          </p:val>
                                        </p:tav>
                                        <p:tav tm="100000">
                                          <p:val>
                                            <p:strVal val="#ppt_x"/>
                                          </p:val>
                                        </p:tav>
                                      </p:tavLst>
                                    </p:anim>
                                    <p:anim calcmode="lin" valueType="num">
                                      <p:cBhvr additive="base">
                                        <p:cTn id="60" dur="500" fill="hold"/>
                                        <p:tgtEl>
                                          <p:spTgt spid="40"/>
                                        </p:tgtEl>
                                        <p:attrNameLst>
                                          <p:attrName>ppt_y</p:attrName>
                                        </p:attrNameLst>
                                      </p:cBhvr>
                                      <p:tavLst>
                                        <p:tav tm="0">
                                          <p:val>
                                            <p:strVal val="1+#ppt_h/2"/>
                                          </p:val>
                                        </p:tav>
                                        <p:tav tm="100000">
                                          <p:val>
                                            <p:strVal val="#ppt_y"/>
                                          </p:val>
                                        </p:tav>
                                      </p:tavLst>
                                    </p:anim>
                                  </p:childTnLst>
                                </p:cTn>
                              </p:par>
                            </p:childTnLst>
                          </p:cTn>
                        </p:par>
                        <p:par>
                          <p:cTn id="61" fill="hold">
                            <p:stCondLst>
                              <p:cond delay="5300"/>
                            </p:stCondLst>
                            <p:childTnLst>
                              <p:par>
                                <p:cTn id="62" presetID="2" presetClass="entr" presetSubtype="4"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 calcmode="lin" valueType="num">
                                      <p:cBhvr additive="base">
                                        <p:cTn id="64" dur="500" fill="hold"/>
                                        <p:tgtEl>
                                          <p:spTgt spid="41"/>
                                        </p:tgtEl>
                                        <p:attrNameLst>
                                          <p:attrName>ppt_x</p:attrName>
                                        </p:attrNameLst>
                                      </p:cBhvr>
                                      <p:tavLst>
                                        <p:tav tm="0">
                                          <p:val>
                                            <p:strVal val="#ppt_x"/>
                                          </p:val>
                                        </p:tav>
                                        <p:tav tm="100000">
                                          <p:val>
                                            <p:strVal val="#ppt_x"/>
                                          </p:val>
                                        </p:tav>
                                      </p:tavLst>
                                    </p:anim>
                                    <p:anim calcmode="lin" valueType="num">
                                      <p:cBhvr additive="base">
                                        <p:cTn id="65" dur="500" fill="hold"/>
                                        <p:tgtEl>
                                          <p:spTgt spid="41"/>
                                        </p:tgtEl>
                                        <p:attrNameLst>
                                          <p:attrName>ppt_y</p:attrName>
                                        </p:attrNameLst>
                                      </p:cBhvr>
                                      <p:tavLst>
                                        <p:tav tm="0">
                                          <p:val>
                                            <p:strVal val="1+#ppt_h/2"/>
                                          </p:val>
                                        </p:tav>
                                        <p:tav tm="100000">
                                          <p:val>
                                            <p:strVal val="#ppt_y"/>
                                          </p:val>
                                        </p:tav>
                                      </p:tavLst>
                                    </p:anim>
                                  </p:childTnLst>
                                </p:cTn>
                              </p:par>
                            </p:childTnLst>
                          </p:cTn>
                        </p:par>
                        <p:par>
                          <p:cTn id="66" fill="hold">
                            <p:stCondLst>
                              <p:cond delay="5800"/>
                            </p:stCondLst>
                            <p:childTnLst>
                              <p:par>
                                <p:cTn id="67" presetID="2" presetClass="entr" presetSubtype="4" fill="hold" grpId="0" nodeType="afterEffect">
                                  <p:stCondLst>
                                    <p:cond delay="0"/>
                                  </p:stCondLst>
                                  <p:childTnLst>
                                    <p:set>
                                      <p:cBhvr>
                                        <p:cTn id="68" dur="1" fill="hold">
                                          <p:stCondLst>
                                            <p:cond delay="0"/>
                                          </p:stCondLst>
                                        </p:cTn>
                                        <p:tgtEl>
                                          <p:spTgt spid="42"/>
                                        </p:tgtEl>
                                        <p:attrNameLst>
                                          <p:attrName>style.visibility</p:attrName>
                                        </p:attrNameLst>
                                      </p:cBhvr>
                                      <p:to>
                                        <p:strVal val="visible"/>
                                      </p:to>
                                    </p:set>
                                    <p:anim calcmode="lin" valueType="num">
                                      <p:cBhvr additive="base">
                                        <p:cTn id="69" dur="500" fill="hold"/>
                                        <p:tgtEl>
                                          <p:spTgt spid="42"/>
                                        </p:tgtEl>
                                        <p:attrNameLst>
                                          <p:attrName>ppt_x</p:attrName>
                                        </p:attrNameLst>
                                      </p:cBhvr>
                                      <p:tavLst>
                                        <p:tav tm="0">
                                          <p:val>
                                            <p:strVal val="#ppt_x"/>
                                          </p:val>
                                        </p:tav>
                                        <p:tav tm="100000">
                                          <p:val>
                                            <p:strVal val="#ppt_x"/>
                                          </p:val>
                                        </p:tav>
                                      </p:tavLst>
                                    </p:anim>
                                    <p:anim calcmode="lin" valueType="num">
                                      <p:cBhvr additive="base">
                                        <p:cTn id="70" dur="500" fill="hold"/>
                                        <p:tgtEl>
                                          <p:spTgt spid="42"/>
                                        </p:tgtEl>
                                        <p:attrNameLst>
                                          <p:attrName>ppt_y</p:attrName>
                                        </p:attrNameLst>
                                      </p:cBhvr>
                                      <p:tavLst>
                                        <p:tav tm="0">
                                          <p:val>
                                            <p:strVal val="1+#ppt_h/2"/>
                                          </p:val>
                                        </p:tav>
                                        <p:tav tm="100000">
                                          <p:val>
                                            <p:strVal val="#ppt_y"/>
                                          </p:val>
                                        </p:tav>
                                      </p:tavLst>
                                    </p:anim>
                                  </p:childTnLst>
                                </p:cTn>
                              </p:par>
                            </p:childTnLst>
                          </p:cTn>
                        </p:par>
                        <p:par>
                          <p:cTn id="71" fill="hold">
                            <p:stCondLst>
                              <p:cond delay="6300"/>
                            </p:stCondLst>
                            <p:childTnLst>
                              <p:par>
                                <p:cTn id="72" presetID="2" presetClass="entr" presetSubtype="4" fill="hold" grpId="0" nodeType="after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500" fill="hold"/>
                                        <p:tgtEl>
                                          <p:spTgt spid="43"/>
                                        </p:tgtEl>
                                        <p:attrNameLst>
                                          <p:attrName>ppt_x</p:attrName>
                                        </p:attrNameLst>
                                      </p:cBhvr>
                                      <p:tavLst>
                                        <p:tav tm="0">
                                          <p:val>
                                            <p:strVal val="#ppt_x"/>
                                          </p:val>
                                        </p:tav>
                                        <p:tav tm="100000">
                                          <p:val>
                                            <p:strVal val="#ppt_x"/>
                                          </p:val>
                                        </p:tav>
                                      </p:tavLst>
                                    </p:anim>
                                    <p:anim calcmode="lin" valueType="num">
                                      <p:cBhvr additive="base">
                                        <p:cTn id="75" dur="500" fill="hold"/>
                                        <p:tgtEl>
                                          <p:spTgt spid="43"/>
                                        </p:tgtEl>
                                        <p:attrNameLst>
                                          <p:attrName>ppt_y</p:attrName>
                                        </p:attrNameLst>
                                      </p:cBhvr>
                                      <p:tavLst>
                                        <p:tav tm="0">
                                          <p:val>
                                            <p:strVal val="1+#ppt_h/2"/>
                                          </p:val>
                                        </p:tav>
                                        <p:tav tm="100000">
                                          <p:val>
                                            <p:strVal val="#ppt_y"/>
                                          </p:val>
                                        </p:tav>
                                      </p:tavLst>
                                    </p:anim>
                                  </p:childTnLst>
                                </p:cTn>
                              </p:par>
                            </p:childTnLst>
                          </p:cTn>
                        </p:par>
                        <p:par>
                          <p:cTn id="76" fill="hold">
                            <p:stCondLst>
                              <p:cond delay="6800"/>
                            </p:stCondLst>
                            <p:childTnLst>
                              <p:par>
                                <p:cTn id="77" presetID="2" presetClass="entr" presetSubtype="4" fill="hold" grpId="0" nodeType="afterEffect">
                                  <p:stCondLst>
                                    <p:cond delay="0"/>
                                  </p:stCondLst>
                                  <p:childTnLst>
                                    <p:set>
                                      <p:cBhvr>
                                        <p:cTn id="78" dur="1" fill="hold">
                                          <p:stCondLst>
                                            <p:cond delay="0"/>
                                          </p:stCondLst>
                                        </p:cTn>
                                        <p:tgtEl>
                                          <p:spTgt spid="44"/>
                                        </p:tgtEl>
                                        <p:attrNameLst>
                                          <p:attrName>style.visibility</p:attrName>
                                        </p:attrNameLst>
                                      </p:cBhvr>
                                      <p:to>
                                        <p:strVal val="visible"/>
                                      </p:to>
                                    </p:set>
                                    <p:anim calcmode="lin" valueType="num">
                                      <p:cBhvr additive="base">
                                        <p:cTn id="79" dur="500" fill="hold"/>
                                        <p:tgtEl>
                                          <p:spTgt spid="44"/>
                                        </p:tgtEl>
                                        <p:attrNameLst>
                                          <p:attrName>ppt_x</p:attrName>
                                        </p:attrNameLst>
                                      </p:cBhvr>
                                      <p:tavLst>
                                        <p:tav tm="0">
                                          <p:val>
                                            <p:strVal val="#ppt_x"/>
                                          </p:val>
                                        </p:tav>
                                        <p:tav tm="100000">
                                          <p:val>
                                            <p:strVal val="#ppt_x"/>
                                          </p:val>
                                        </p:tav>
                                      </p:tavLst>
                                    </p:anim>
                                    <p:anim calcmode="lin" valueType="num">
                                      <p:cBhvr additive="base">
                                        <p:cTn id="80" dur="500" fill="hold"/>
                                        <p:tgtEl>
                                          <p:spTgt spid="44"/>
                                        </p:tgtEl>
                                        <p:attrNameLst>
                                          <p:attrName>ppt_y</p:attrName>
                                        </p:attrNameLst>
                                      </p:cBhvr>
                                      <p:tavLst>
                                        <p:tav tm="0">
                                          <p:val>
                                            <p:strVal val="1+#ppt_h/2"/>
                                          </p:val>
                                        </p:tav>
                                        <p:tav tm="100000">
                                          <p:val>
                                            <p:strVal val="#ppt_y"/>
                                          </p:val>
                                        </p:tav>
                                      </p:tavLst>
                                    </p:anim>
                                  </p:childTnLst>
                                </p:cTn>
                              </p:par>
                            </p:childTnLst>
                          </p:cTn>
                        </p:par>
                        <p:par>
                          <p:cTn id="81" fill="hold">
                            <p:stCondLst>
                              <p:cond delay="7300"/>
                            </p:stCondLst>
                            <p:childTnLst>
                              <p:par>
                                <p:cTn id="82" presetID="2" presetClass="entr" presetSubtype="4" fill="hold" grpId="0" nodeType="afterEffect">
                                  <p:stCondLst>
                                    <p:cond delay="0"/>
                                  </p:stCondLst>
                                  <p:childTnLst>
                                    <p:set>
                                      <p:cBhvr>
                                        <p:cTn id="83" dur="1" fill="hold">
                                          <p:stCondLst>
                                            <p:cond delay="0"/>
                                          </p:stCondLst>
                                        </p:cTn>
                                        <p:tgtEl>
                                          <p:spTgt spid="45"/>
                                        </p:tgtEl>
                                        <p:attrNameLst>
                                          <p:attrName>style.visibility</p:attrName>
                                        </p:attrNameLst>
                                      </p:cBhvr>
                                      <p:to>
                                        <p:strVal val="visible"/>
                                      </p:to>
                                    </p:set>
                                    <p:anim calcmode="lin" valueType="num">
                                      <p:cBhvr additive="base">
                                        <p:cTn id="84" dur="500" fill="hold"/>
                                        <p:tgtEl>
                                          <p:spTgt spid="45"/>
                                        </p:tgtEl>
                                        <p:attrNameLst>
                                          <p:attrName>ppt_x</p:attrName>
                                        </p:attrNameLst>
                                      </p:cBhvr>
                                      <p:tavLst>
                                        <p:tav tm="0">
                                          <p:val>
                                            <p:strVal val="#ppt_x"/>
                                          </p:val>
                                        </p:tav>
                                        <p:tav tm="100000">
                                          <p:val>
                                            <p:strVal val="#ppt_x"/>
                                          </p:val>
                                        </p:tav>
                                      </p:tavLst>
                                    </p:anim>
                                    <p:anim calcmode="lin" valueType="num">
                                      <p:cBhvr additive="base">
                                        <p:cTn id="85" dur="500" fill="hold"/>
                                        <p:tgtEl>
                                          <p:spTgt spid="45"/>
                                        </p:tgtEl>
                                        <p:attrNameLst>
                                          <p:attrName>ppt_y</p:attrName>
                                        </p:attrNameLst>
                                      </p:cBhvr>
                                      <p:tavLst>
                                        <p:tav tm="0">
                                          <p:val>
                                            <p:strVal val="1+#ppt_h/2"/>
                                          </p:val>
                                        </p:tav>
                                        <p:tav tm="100000">
                                          <p:val>
                                            <p:strVal val="#ppt_y"/>
                                          </p:val>
                                        </p:tav>
                                      </p:tavLst>
                                    </p:anim>
                                  </p:childTnLst>
                                </p:cTn>
                              </p:par>
                            </p:childTnLst>
                          </p:cTn>
                        </p:par>
                        <p:par>
                          <p:cTn id="86" fill="hold">
                            <p:stCondLst>
                              <p:cond delay="7800"/>
                            </p:stCondLst>
                            <p:childTnLst>
                              <p:par>
                                <p:cTn id="87" presetID="2" presetClass="entr" presetSubtype="4" fill="hold" grpId="0" nodeType="afterEffect">
                                  <p:stCondLst>
                                    <p:cond delay="0"/>
                                  </p:stCondLst>
                                  <p:childTnLst>
                                    <p:set>
                                      <p:cBhvr>
                                        <p:cTn id="88" dur="1" fill="hold">
                                          <p:stCondLst>
                                            <p:cond delay="0"/>
                                          </p:stCondLst>
                                        </p:cTn>
                                        <p:tgtEl>
                                          <p:spTgt spid="46"/>
                                        </p:tgtEl>
                                        <p:attrNameLst>
                                          <p:attrName>style.visibility</p:attrName>
                                        </p:attrNameLst>
                                      </p:cBhvr>
                                      <p:to>
                                        <p:strVal val="visible"/>
                                      </p:to>
                                    </p:set>
                                    <p:anim calcmode="lin" valueType="num">
                                      <p:cBhvr additive="base">
                                        <p:cTn id="89" dur="500" fill="hold"/>
                                        <p:tgtEl>
                                          <p:spTgt spid="46"/>
                                        </p:tgtEl>
                                        <p:attrNameLst>
                                          <p:attrName>ppt_x</p:attrName>
                                        </p:attrNameLst>
                                      </p:cBhvr>
                                      <p:tavLst>
                                        <p:tav tm="0">
                                          <p:val>
                                            <p:strVal val="#ppt_x"/>
                                          </p:val>
                                        </p:tav>
                                        <p:tav tm="100000">
                                          <p:val>
                                            <p:strVal val="#ppt_x"/>
                                          </p:val>
                                        </p:tav>
                                      </p:tavLst>
                                    </p:anim>
                                    <p:anim calcmode="lin" valueType="num">
                                      <p:cBhvr additive="base">
                                        <p:cTn id="90"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51"/>
                                        </p:tgtEl>
                                        <p:attrNameLst>
                                          <p:attrName>style.visibility</p:attrName>
                                        </p:attrNameLst>
                                      </p:cBhvr>
                                      <p:to>
                                        <p:strVal val="visible"/>
                                      </p:to>
                                    </p:set>
                                    <p:animEffect transition="in" filter="wipe(down)">
                                      <p:cBhvr>
                                        <p:cTn id="9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40" grpId="0"/>
      <p:bldP spid="41" grpId="0"/>
      <p:bldP spid="42" grpId="0"/>
      <p:bldP spid="43" grpId="0"/>
      <p:bldP spid="44" grpId="0"/>
      <p:bldP spid="45" grpId="0"/>
      <p:bldP spid="46" grpId="0"/>
      <p:bldP spid="51" grpId="0"/>
      <p:bldP spid="54" grpId="0"/>
      <p:bldP spid="55" grpId="0" build="p"/>
      <p:bldP spid="49" grpId="0"/>
    </p:bld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9" name="Rectangle 38"/>
          <p:cNvSpPr/>
          <p:nvPr/>
        </p:nvSpPr>
        <p:spPr>
          <a:xfrm>
            <a:off x="10160000" y="1349248"/>
            <a:ext cx="2032000" cy="5559552"/>
          </a:xfrm>
          <a:prstGeom prst="rect">
            <a:avLst/>
          </a:prstGeom>
          <a:solidFill>
            <a:schemeClr val="bg1">
              <a:lumMod val="9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38" name="Rectangle 37"/>
          <p:cNvSpPr/>
          <p:nvPr/>
        </p:nvSpPr>
        <p:spPr>
          <a:xfrm>
            <a:off x="6096000" y="1349248"/>
            <a:ext cx="2032000" cy="5559552"/>
          </a:xfrm>
          <a:prstGeom prst="rect">
            <a:avLst/>
          </a:prstGeom>
          <a:solidFill>
            <a:schemeClr val="bg1">
              <a:lumMod val="9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37" name="Rectangle 36"/>
          <p:cNvSpPr/>
          <p:nvPr/>
        </p:nvSpPr>
        <p:spPr>
          <a:xfrm>
            <a:off x="2032000" y="1349248"/>
            <a:ext cx="2032000" cy="5559552"/>
          </a:xfrm>
          <a:prstGeom prst="rect">
            <a:avLst/>
          </a:prstGeom>
          <a:solidFill>
            <a:schemeClr val="bg1">
              <a:lumMod val="9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grpSp>
        <p:nvGrpSpPr>
          <p:cNvPr id="3" name="Group 4"/>
          <p:cNvGrpSpPr>
            <a:grpSpLocks noChangeAspect="1"/>
          </p:cNvGrpSpPr>
          <p:nvPr/>
        </p:nvGrpSpPr>
        <p:grpSpPr bwMode="auto">
          <a:xfrm>
            <a:off x="550863" y="5063050"/>
            <a:ext cx="930274" cy="1122362"/>
            <a:chOff x="347" y="3344"/>
            <a:chExt cx="586" cy="707"/>
          </a:xfrm>
          <a:solidFill>
            <a:schemeClr val="accent1"/>
          </a:solidFill>
        </p:grpSpPr>
        <p:sp>
          <p:nvSpPr>
            <p:cNvPr id="5" name="Oval 5"/>
            <p:cNvSpPr>
              <a:spLocks noChangeArrowheads="1"/>
            </p:cNvSpPr>
            <p:nvPr/>
          </p:nvSpPr>
          <p:spPr bwMode="auto">
            <a:xfrm>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sz="1600" dirty="0">
                  <a:solidFill>
                    <a:schemeClr val="bg1"/>
                  </a:solidFill>
                  <a:latin typeface="Roboto Condensed" panose="02000000000000000000" pitchFamily="2" charset="0"/>
                </a:rPr>
                <a:t>7.2K</a:t>
              </a:r>
            </a:p>
          </p:txBody>
        </p:sp>
        <p:sp>
          <p:nvSpPr>
            <p:cNvPr id="6"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grpSp>
      <p:grpSp>
        <p:nvGrpSpPr>
          <p:cNvPr id="61" name="Group 4"/>
          <p:cNvGrpSpPr>
            <a:grpSpLocks noChangeAspect="1"/>
          </p:cNvGrpSpPr>
          <p:nvPr/>
        </p:nvGrpSpPr>
        <p:grpSpPr bwMode="auto">
          <a:xfrm>
            <a:off x="2582863" y="4744950"/>
            <a:ext cx="930274" cy="1122362"/>
            <a:chOff x="347" y="3344"/>
            <a:chExt cx="586" cy="707"/>
          </a:xfrm>
          <a:solidFill>
            <a:schemeClr val="accent2"/>
          </a:solidFill>
        </p:grpSpPr>
        <p:sp>
          <p:nvSpPr>
            <p:cNvPr id="62" name="Oval 5"/>
            <p:cNvSpPr>
              <a:spLocks noChangeArrowheads="1"/>
            </p:cNvSpPr>
            <p:nvPr/>
          </p:nvSpPr>
          <p:spPr bwMode="auto">
            <a:xfrm>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dirty="0">
                  <a:solidFill>
                    <a:schemeClr val="bg1"/>
                  </a:solidFill>
                  <a:latin typeface="Roboto Condensed" panose="02000000000000000000" pitchFamily="2" charset="0"/>
                </a:rPr>
                <a:t>6.5K</a:t>
              </a:r>
            </a:p>
          </p:txBody>
        </p:sp>
        <p:sp>
          <p:nvSpPr>
            <p:cNvPr id="63"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latin typeface="Arial" panose="020B0604020202020204" pitchFamily="34" charset="0"/>
              </a:endParaRPr>
            </a:p>
          </p:txBody>
        </p:sp>
      </p:grpSp>
      <p:grpSp>
        <p:nvGrpSpPr>
          <p:cNvPr id="64" name="Group 4"/>
          <p:cNvGrpSpPr>
            <a:grpSpLocks noChangeAspect="1"/>
          </p:cNvGrpSpPr>
          <p:nvPr/>
        </p:nvGrpSpPr>
        <p:grpSpPr bwMode="auto">
          <a:xfrm>
            <a:off x="4619625" y="4115760"/>
            <a:ext cx="930274" cy="1122362"/>
            <a:chOff x="347" y="3344"/>
            <a:chExt cx="586" cy="707"/>
          </a:xfrm>
          <a:solidFill>
            <a:schemeClr val="accent3"/>
          </a:solidFill>
        </p:grpSpPr>
        <p:sp>
          <p:nvSpPr>
            <p:cNvPr id="65" name="Oval 5"/>
            <p:cNvSpPr>
              <a:spLocks noChangeArrowheads="1"/>
            </p:cNvSpPr>
            <p:nvPr/>
          </p:nvSpPr>
          <p:spPr bwMode="auto">
            <a:xfrm>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dirty="0">
                  <a:solidFill>
                    <a:schemeClr val="bg1"/>
                  </a:solidFill>
                  <a:latin typeface="Roboto Condensed" panose="02000000000000000000" pitchFamily="2" charset="0"/>
                </a:rPr>
                <a:t>4.9K</a:t>
              </a:r>
            </a:p>
          </p:txBody>
        </p:sp>
        <p:sp>
          <p:nvSpPr>
            <p:cNvPr id="66"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latin typeface="Arial" panose="020B0604020202020204" pitchFamily="34" charset="0"/>
              </a:endParaRPr>
            </a:p>
          </p:txBody>
        </p:sp>
      </p:grpSp>
      <p:grpSp>
        <p:nvGrpSpPr>
          <p:cNvPr id="67" name="Group 4"/>
          <p:cNvGrpSpPr>
            <a:grpSpLocks noChangeAspect="1"/>
          </p:cNvGrpSpPr>
          <p:nvPr/>
        </p:nvGrpSpPr>
        <p:grpSpPr bwMode="auto">
          <a:xfrm>
            <a:off x="6651625" y="4773526"/>
            <a:ext cx="930274" cy="1122362"/>
            <a:chOff x="347" y="3344"/>
            <a:chExt cx="586" cy="707"/>
          </a:xfrm>
          <a:solidFill>
            <a:schemeClr val="accent4"/>
          </a:solidFill>
        </p:grpSpPr>
        <p:sp>
          <p:nvSpPr>
            <p:cNvPr id="68" name="Oval 5"/>
            <p:cNvSpPr>
              <a:spLocks noChangeArrowheads="1"/>
            </p:cNvSpPr>
            <p:nvPr/>
          </p:nvSpPr>
          <p:spPr bwMode="auto">
            <a:xfrm>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dirty="0">
                  <a:solidFill>
                    <a:schemeClr val="bg1"/>
                  </a:solidFill>
                  <a:latin typeface="Roboto Condensed" panose="02000000000000000000" pitchFamily="2" charset="0"/>
                </a:rPr>
                <a:t>6.6K</a:t>
              </a:r>
            </a:p>
          </p:txBody>
        </p:sp>
        <p:sp>
          <p:nvSpPr>
            <p:cNvPr id="69"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latin typeface="Arial" panose="020B0604020202020204" pitchFamily="34" charset="0"/>
              </a:endParaRPr>
            </a:p>
          </p:txBody>
        </p:sp>
      </p:grpSp>
      <p:grpSp>
        <p:nvGrpSpPr>
          <p:cNvPr id="70" name="Group 4"/>
          <p:cNvGrpSpPr>
            <a:grpSpLocks noChangeAspect="1"/>
          </p:cNvGrpSpPr>
          <p:nvPr/>
        </p:nvGrpSpPr>
        <p:grpSpPr bwMode="auto">
          <a:xfrm>
            <a:off x="8689975" y="5526830"/>
            <a:ext cx="930274" cy="1122362"/>
            <a:chOff x="347" y="3344"/>
            <a:chExt cx="586" cy="707"/>
          </a:xfrm>
          <a:solidFill>
            <a:schemeClr val="accent5"/>
          </a:solidFill>
        </p:grpSpPr>
        <p:sp>
          <p:nvSpPr>
            <p:cNvPr id="71" name="Oval 5"/>
            <p:cNvSpPr>
              <a:spLocks noChangeArrowheads="1"/>
            </p:cNvSpPr>
            <p:nvPr/>
          </p:nvSpPr>
          <p:spPr bwMode="auto">
            <a:xfrm>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dirty="0">
                  <a:solidFill>
                    <a:schemeClr val="bg1"/>
                  </a:solidFill>
                  <a:latin typeface="Roboto Condensed" panose="02000000000000000000" pitchFamily="2" charset="0"/>
                </a:rPr>
                <a:t>8.4K</a:t>
              </a:r>
            </a:p>
          </p:txBody>
        </p:sp>
        <p:sp>
          <p:nvSpPr>
            <p:cNvPr id="72"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latin typeface="Arial" panose="020B0604020202020204" pitchFamily="34" charset="0"/>
              </a:endParaRPr>
            </a:p>
          </p:txBody>
        </p:sp>
      </p:grpSp>
      <p:grpSp>
        <p:nvGrpSpPr>
          <p:cNvPr id="73" name="Group 4"/>
          <p:cNvGrpSpPr>
            <a:grpSpLocks noChangeAspect="1"/>
          </p:cNvGrpSpPr>
          <p:nvPr/>
        </p:nvGrpSpPr>
        <p:grpSpPr bwMode="auto">
          <a:xfrm>
            <a:off x="10699751" y="4287214"/>
            <a:ext cx="930274" cy="1122362"/>
            <a:chOff x="347" y="3344"/>
            <a:chExt cx="586" cy="707"/>
          </a:xfrm>
          <a:solidFill>
            <a:schemeClr val="accent6"/>
          </a:solidFill>
        </p:grpSpPr>
        <p:sp>
          <p:nvSpPr>
            <p:cNvPr id="74" name="Oval 5"/>
            <p:cNvSpPr>
              <a:spLocks noChangeArrowheads="1"/>
            </p:cNvSpPr>
            <p:nvPr/>
          </p:nvSpPr>
          <p:spPr bwMode="auto">
            <a:xfrm>
              <a:off x="347" y="3466"/>
              <a:ext cx="586" cy="5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ctr" anchorCtr="0" compatLnSpc="1">
              <a:prstTxWarp prst="textNoShape">
                <a:avLst/>
              </a:prstTxWarp>
            </a:bodyPr>
            <a:lstStyle/>
            <a:p>
              <a:pPr algn="ctr"/>
              <a:r>
                <a:rPr lang="en-US" dirty="0">
                  <a:solidFill>
                    <a:schemeClr val="bg1"/>
                  </a:solidFill>
                  <a:latin typeface="Roboto Condensed" panose="02000000000000000000" pitchFamily="2" charset="0"/>
                </a:rPr>
                <a:t>5.7K</a:t>
              </a:r>
            </a:p>
          </p:txBody>
        </p:sp>
        <p:sp>
          <p:nvSpPr>
            <p:cNvPr id="75" name="Freeform 6"/>
            <p:cNvSpPr>
              <a:spLocks/>
            </p:cNvSpPr>
            <p:nvPr/>
          </p:nvSpPr>
          <p:spPr bwMode="auto">
            <a:xfrm>
              <a:off x="433" y="3344"/>
              <a:ext cx="414" cy="207"/>
            </a:xfrm>
            <a:custGeom>
              <a:avLst/>
              <a:gdLst>
                <a:gd name="T0" fmla="*/ 0 w 414"/>
                <a:gd name="T1" fmla="*/ 207 h 207"/>
                <a:gd name="T2" fmla="*/ 206 w 414"/>
                <a:gd name="T3" fmla="*/ 0 h 207"/>
                <a:gd name="T4" fmla="*/ 414 w 414"/>
                <a:gd name="T5" fmla="*/ 207 h 207"/>
                <a:gd name="T6" fmla="*/ 0 w 414"/>
                <a:gd name="T7" fmla="*/ 207 h 207"/>
              </a:gdLst>
              <a:ahLst/>
              <a:cxnLst>
                <a:cxn ang="0">
                  <a:pos x="T0" y="T1"/>
                </a:cxn>
                <a:cxn ang="0">
                  <a:pos x="T2" y="T3"/>
                </a:cxn>
                <a:cxn ang="0">
                  <a:pos x="T4" y="T5"/>
                </a:cxn>
                <a:cxn ang="0">
                  <a:pos x="T6" y="T7"/>
                </a:cxn>
              </a:cxnLst>
              <a:rect l="0" t="0" r="r" b="b"/>
              <a:pathLst>
                <a:path w="414" h="207">
                  <a:moveTo>
                    <a:pt x="0" y="207"/>
                  </a:moveTo>
                  <a:lnTo>
                    <a:pt x="206" y="0"/>
                  </a:lnTo>
                  <a:lnTo>
                    <a:pt x="414" y="207"/>
                  </a:lnTo>
                  <a:lnTo>
                    <a:pt x="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dirty="0">
                <a:latin typeface="Arial" panose="020B0604020202020204" pitchFamily="34" charset="0"/>
              </a:endParaRPr>
            </a:p>
          </p:txBody>
        </p:sp>
      </p:grpSp>
      <p:grpSp>
        <p:nvGrpSpPr>
          <p:cNvPr id="82" name="Group 81"/>
          <p:cNvGrpSpPr/>
          <p:nvPr/>
        </p:nvGrpSpPr>
        <p:grpSpPr>
          <a:xfrm>
            <a:off x="10151228" y="-1"/>
            <a:ext cx="2040772" cy="4084766"/>
            <a:chOff x="10151228" y="-1"/>
            <a:chExt cx="2040772" cy="4084766"/>
          </a:xfrm>
        </p:grpSpPr>
        <p:grpSp>
          <p:nvGrpSpPr>
            <p:cNvPr id="10" name="Group 9"/>
            <p:cNvGrpSpPr/>
            <p:nvPr/>
          </p:nvGrpSpPr>
          <p:grpSpPr>
            <a:xfrm>
              <a:off x="10151228" y="-1"/>
              <a:ext cx="2040772" cy="4084766"/>
              <a:chOff x="10151228" y="-1"/>
              <a:chExt cx="2040772" cy="4084766"/>
            </a:xfrm>
          </p:grpSpPr>
          <p:grpSp>
            <p:nvGrpSpPr>
              <p:cNvPr id="25" name="Group 24"/>
              <p:cNvGrpSpPr/>
              <p:nvPr/>
            </p:nvGrpSpPr>
            <p:grpSpPr>
              <a:xfrm>
                <a:off x="10160000" y="-1"/>
                <a:ext cx="2032000" cy="4084766"/>
                <a:chOff x="4064000" y="1995994"/>
                <a:chExt cx="2032000" cy="4084766"/>
              </a:xfrm>
            </p:grpSpPr>
            <p:sp>
              <p:nvSpPr>
                <p:cNvPr id="26" name="Rectangle 25"/>
                <p:cNvSpPr/>
                <p:nvPr/>
              </p:nvSpPr>
              <p:spPr>
                <a:xfrm>
                  <a:off x="4064000" y="1995994"/>
                  <a:ext cx="2032000" cy="309721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27" name="Oval 26"/>
                <p:cNvSpPr/>
                <p:nvPr/>
              </p:nvSpPr>
              <p:spPr>
                <a:xfrm>
                  <a:off x="4064000" y="4048760"/>
                  <a:ext cx="2032000" cy="2032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28" name="Oval 27"/>
                <p:cNvSpPr/>
                <p:nvPr/>
              </p:nvSpPr>
              <p:spPr>
                <a:xfrm>
                  <a:off x="4326128" y="4310888"/>
                  <a:ext cx="1507744" cy="15077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4000" dirty="0">
                    <a:solidFill>
                      <a:srgbClr val="895881"/>
                    </a:solidFill>
                    <a:latin typeface="FontAwesome" pitchFamily="2" charset="0"/>
                  </a:endParaRPr>
                </a:p>
              </p:txBody>
            </p:sp>
          </p:grpSp>
          <p:sp>
            <p:nvSpPr>
              <p:cNvPr id="57" name="Text Placeholder 32"/>
              <p:cNvSpPr txBox="1">
                <a:spLocks/>
              </p:cNvSpPr>
              <p:nvPr/>
            </p:nvSpPr>
            <p:spPr>
              <a:xfrm>
                <a:off x="10459168" y="1199923"/>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dirty="0">
                    <a:solidFill>
                      <a:schemeClr val="bg1"/>
                    </a:solidFill>
                    <a:latin typeface="Arial" panose="020B0604020202020204" pitchFamily="34" charset="0"/>
                  </a:rPr>
                  <a:t>Lemon drops oat cake oat cake sugar plum sweet </a:t>
                </a:r>
                <a:r>
                  <a:rPr lang="en-US" sz="1200" dirty="0" err="1">
                    <a:solidFill>
                      <a:schemeClr val="bg1"/>
                    </a:solidFill>
                    <a:latin typeface="Arial" panose="020B0604020202020204" pitchFamily="34" charset="0"/>
                  </a:rPr>
                  <a:t>oreo</a:t>
                </a:r>
                <a:r>
                  <a:rPr lang="en-US" sz="1200" dirty="0">
                    <a:solidFill>
                      <a:schemeClr val="bg1"/>
                    </a:solidFill>
                    <a:latin typeface="Arial" panose="020B0604020202020204" pitchFamily="34" charset="0"/>
                  </a:rPr>
                  <a:t> gingerbread cool chocolate cake gingerbread. </a:t>
                </a:r>
              </a:p>
            </p:txBody>
          </p:sp>
          <p:sp>
            <p:nvSpPr>
              <p:cNvPr id="58" name="Text Placeholder 32"/>
              <p:cNvSpPr txBox="1">
                <a:spLocks/>
              </p:cNvSpPr>
              <p:nvPr/>
            </p:nvSpPr>
            <p:spPr>
              <a:xfrm>
                <a:off x="10157992" y="823177"/>
                <a:ext cx="2026240" cy="306909"/>
              </a:xfrm>
              <a:prstGeom prst="rect">
                <a:avLst/>
              </a:prstGeom>
              <a:ln>
                <a:noFill/>
              </a:ln>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2000" dirty="0">
                    <a:solidFill>
                      <a:schemeClr val="bg1"/>
                    </a:solidFill>
                    <a:latin typeface="Roboto Condensed" panose="02000000000000000000" pitchFamily="2" charset="0"/>
                  </a:rPr>
                  <a:t>Go Public</a:t>
                </a:r>
              </a:p>
            </p:txBody>
          </p:sp>
          <p:sp>
            <p:nvSpPr>
              <p:cNvPr id="59" name="TextBox 58"/>
              <p:cNvSpPr txBox="1"/>
              <p:nvPr/>
            </p:nvSpPr>
            <p:spPr>
              <a:xfrm>
                <a:off x="10151228" y="241083"/>
                <a:ext cx="2034676" cy="461665"/>
              </a:xfrm>
              <a:prstGeom prst="rect">
                <a:avLst/>
              </a:prstGeom>
              <a:noFill/>
            </p:spPr>
            <p:txBody>
              <a:bodyPr wrap="square" rtlCol="0">
                <a:spAutoFit/>
              </a:bodyPr>
              <a:lstStyle/>
              <a:p>
                <a:pPr algn="ctr"/>
                <a:r>
                  <a:rPr lang="en-US" sz="2400" dirty="0">
                    <a:solidFill>
                      <a:schemeClr val="bg1"/>
                    </a:solidFill>
                    <a:latin typeface="Roboto Condensed" panose="02000000000000000000" pitchFamily="2" charset="0"/>
                  </a:rPr>
                  <a:t>Step 06</a:t>
                </a:r>
                <a:endParaRPr lang="en-AU" sz="2400" dirty="0">
                  <a:solidFill>
                    <a:schemeClr val="bg1"/>
                  </a:solidFill>
                  <a:latin typeface="Roboto Condensed" panose="02000000000000000000" pitchFamily="2" charset="0"/>
                </a:endParaRPr>
              </a:p>
            </p:txBody>
          </p:sp>
        </p:grpSp>
        <p:sp>
          <p:nvSpPr>
            <p:cNvPr id="76" name="Freeform 116"/>
            <p:cNvSpPr>
              <a:spLocks noChangeArrowheads="1"/>
            </p:cNvSpPr>
            <p:nvPr/>
          </p:nvSpPr>
          <p:spPr bwMode="auto">
            <a:xfrm>
              <a:off x="10890342" y="2783349"/>
              <a:ext cx="549091" cy="570832"/>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60" name="Group 59"/>
          <p:cNvGrpSpPr/>
          <p:nvPr/>
        </p:nvGrpSpPr>
        <p:grpSpPr>
          <a:xfrm>
            <a:off x="8128000" y="0"/>
            <a:ext cx="2037352" cy="5334508"/>
            <a:chOff x="8128000" y="0"/>
            <a:chExt cx="2037352" cy="5334508"/>
          </a:xfrm>
        </p:grpSpPr>
        <p:grpSp>
          <p:nvGrpSpPr>
            <p:cNvPr id="9" name="Group 8"/>
            <p:cNvGrpSpPr/>
            <p:nvPr/>
          </p:nvGrpSpPr>
          <p:grpSpPr>
            <a:xfrm>
              <a:off x="8128000" y="0"/>
              <a:ext cx="2037352" cy="5334508"/>
              <a:chOff x="8128000" y="0"/>
              <a:chExt cx="2037352" cy="5334508"/>
            </a:xfrm>
            <a:solidFill>
              <a:schemeClr val="accent5"/>
            </a:solidFill>
          </p:grpSpPr>
          <p:grpSp>
            <p:nvGrpSpPr>
              <p:cNvPr id="29" name="Group 28"/>
              <p:cNvGrpSpPr/>
              <p:nvPr/>
            </p:nvGrpSpPr>
            <p:grpSpPr>
              <a:xfrm>
                <a:off x="8128000" y="0"/>
                <a:ext cx="2032000" cy="5334508"/>
                <a:chOff x="4064000" y="746252"/>
                <a:chExt cx="2032000" cy="5334508"/>
              </a:xfrm>
              <a:grpFill/>
            </p:grpSpPr>
            <p:sp>
              <p:nvSpPr>
                <p:cNvPr id="30" name="Rectangle 29"/>
                <p:cNvSpPr/>
                <p:nvPr/>
              </p:nvSpPr>
              <p:spPr>
                <a:xfrm>
                  <a:off x="4064000" y="746252"/>
                  <a:ext cx="2032000" cy="43469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31" name="Oval 30"/>
                <p:cNvSpPr/>
                <p:nvPr/>
              </p:nvSpPr>
              <p:spPr>
                <a:xfrm>
                  <a:off x="4064000" y="4048760"/>
                  <a:ext cx="2032000" cy="2032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32" name="Oval 31"/>
                <p:cNvSpPr/>
                <p:nvPr/>
              </p:nvSpPr>
              <p:spPr>
                <a:xfrm>
                  <a:off x="4326128" y="4310888"/>
                  <a:ext cx="1507744" cy="15077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4000" dirty="0">
                    <a:solidFill>
                      <a:srgbClr val="B2D235"/>
                    </a:solidFill>
                    <a:latin typeface="FontAwesome" pitchFamily="2" charset="0"/>
                  </a:endParaRPr>
                </a:p>
              </p:txBody>
            </p:sp>
          </p:grpSp>
          <p:sp>
            <p:nvSpPr>
              <p:cNvPr id="54" name="Text Placeholder 32"/>
              <p:cNvSpPr txBox="1">
                <a:spLocks/>
              </p:cNvSpPr>
              <p:nvPr/>
            </p:nvSpPr>
            <p:spPr>
              <a:xfrm>
                <a:off x="8438616" y="1199922"/>
                <a:ext cx="1423888" cy="2102585"/>
              </a:xfrm>
              <a:prstGeom prst="rect">
                <a:avLst/>
              </a:prstGeom>
              <a:grpFill/>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1200" dirty="0">
                    <a:solidFill>
                      <a:schemeClr val="bg1"/>
                    </a:solidFill>
                    <a:latin typeface="Arial" panose="020B0604020202020204" pitchFamily="34" charset="0"/>
                  </a:rPr>
                  <a:t>Lemon drops oat cake oat cake sugar plum sweet </a:t>
                </a:r>
                <a:r>
                  <a:rPr lang="en-US" sz="1200" dirty="0" err="1">
                    <a:solidFill>
                      <a:schemeClr val="bg1"/>
                    </a:solidFill>
                    <a:latin typeface="Arial" panose="020B0604020202020204" pitchFamily="34" charset="0"/>
                  </a:rPr>
                  <a:t>oreo</a:t>
                </a:r>
                <a:r>
                  <a:rPr lang="en-US" sz="1200" dirty="0">
                    <a:solidFill>
                      <a:schemeClr val="bg1"/>
                    </a:solidFill>
                    <a:latin typeface="Arial" panose="020B0604020202020204" pitchFamily="34" charset="0"/>
                  </a:rPr>
                  <a:t> gingerbread cool chocolate cake gingerbread. Gingerbread jelly soufflé bonbon sesame snaps. Tiramisu pie sesame snaps. Sweet roll jelly wafer. </a:t>
                </a:r>
                <a:endParaRPr lang="en-US" sz="1100" dirty="0">
                  <a:solidFill>
                    <a:schemeClr val="bg1"/>
                  </a:solidFill>
                  <a:latin typeface="Roboto Condensed" panose="02000000000000000000" pitchFamily="2" charset="0"/>
                </a:endParaRPr>
              </a:p>
            </p:txBody>
          </p:sp>
          <p:sp>
            <p:nvSpPr>
              <p:cNvPr id="55" name="Text Placeholder 32"/>
              <p:cNvSpPr txBox="1">
                <a:spLocks/>
              </p:cNvSpPr>
              <p:nvPr/>
            </p:nvSpPr>
            <p:spPr>
              <a:xfrm>
                <a:off x="8135768" y="794149"/>
                <a:ext cx="2029584" cy="306909"/>
              </a:xfrm>
              <a:prstGeom prst="rect">
                <a:avLst/>
              </a:prstGeom>
              <a:grpFill/>
              <a:ln>
                <a:noFill/>
              </a:ln>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2000" dirty="0">
                    <a:solidFill>
                      <a:schemeClr val="bg1"/>
                    </a:solidFill>
                    <a:latin typeface="Roboto Condensed" panose="02000000000000000000" pitchFamily="2" charset="0"/>
                  </a:rPr>
                  <a:t>Data Center</a:t>
                </a:r>
              </a:p>
            </p:txBody>
          </p:sp>
          <p:sp>
            <p:nvSpPr>
              <p:cNvPr id="56" name="TextBox 55"/>
              <p:cNvSpPr txBox="1"/>
              <p:nvPr/>
            </p:nvSpPr>
            <p:spPr>
              <a:xfrm>
                <a:off x="8130676" y="241083"/>
                <a:ext cx="2034676" cy="461665"/>
              </a:xfrm>
              <a:prstGeom prst="rect">
                <a:avLst/>
              </a:prstGeom>
              <a:grpFill/>
            </p:spPr>
            <p:txBody>
              <a:bodyPr wrap="square" rtlCol="0">
                <a:spAutoFit/>
              </a:bodyPr>
              <a:lstStyle/>
              <a:p>
                <a:pPr algn="ctr"/>
                <a:r>
                  <a:rPr lang="en-US" sz="2400" dirty="0">
                    <a:solidFill>
                      <a:schemeClr val="bg1"/>
                    </a:solidFill>
                    <a:latin typeface="Roboto Condensed" panose="02000000000000000000" pitchFamily="2" charset="0"/>
                  </a:rPr>
                  <a:t>Step 05</a:t>
                </a:r>
                <a:endParaRPr lang="en-AU" sz="2400" dirty="0">
                  <a:solidFill>
                    <a:schemeClr val="bg1"/>
                  </a:solidFill>
                  <a:latin typeface="Roboto Condensed" panose="02000000000000000000" pitchFamily="2" charset="0"/>
                </a:endParaRPr>
              </a:p>
            </p:txBody>
          </p:sp>
        </p:grpSp>
        <p:sp>
          <p:nvSpPr>
            <p:cNvPr id="77" name="Freeform 111"/>
            <p:cNvSpPr>
              <a:spLocks noChangeArrowheads="1"/>
            </p:cNvSpPr>
            <p:nvPr/>
          </p:nvSpPr>
          <p:spPr bwMode="auto">
            <a:xfrm>
              <a:off x="8902467" y="4079796"/>
              <a:ext cx="483065" cy="590409"/>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44" name="Group 43"/>
          <p:cNvGrpSpPr/>
          <p:nvPr/>
        </p:nvGrpSpPr>
        <p:grpSpPr>
          <a:xfrm>
            <a:off x="6087972" y="-2"/>
            <a:ext cx="2040028" cy="4572892"/>
            <a:chOff x="6087972" y="-2"/>
            <a:chExt cx="2040028" cy="4572892"/>
          </a:xfrm>
        </p:grpSpPr>
        <p:grpSp>
          <p:nvGrpSpPr>
            <p:cNvPr id="8" name="Group 7"/>
            <p:cNvGrpSpPr/>
            <p:nvPr/>
          </p:nvGrpSpPr>
          <p:grpSpPr>
            <a:xfrm>
              <a:off x="6087972" y="-2"/>
              <a:ext cx="2040028" cy="4572892"/>
              <a:chOff x="6087972" y="-2"/>
              <a:chExt cx="2040028" cy="4572892"/>
            </a:xfrm>
            <a:solidFill>
              <a:schemeClr val="accent4"/>
            </a:solidFill>
          </p:grpSpPr>
          <p:grpSp>
            <p:nvGrpSpPr>
              <p:cNvPr id="33" name="Group 32"/>
              <p:cNvGrpSpPr/>
              <p:nvPr/>
            </p:nvGrpSpPr>
            <p:grpSpPr>
              <a:xfrm>
                <a:off x="6096000" y="-2"/>
                <a:ext cx="2032000" cy="4572892"/>
                <a:chOff x="4064000" y="1507868"/>
                <a:chExt cx="2032000" cy="4572892"/>
              </a:xfrm>
              <a:grpFill/>
            </p:grpSpPr>
            <p:sp>
              <p:nvSpPr>
                <p:cNvPr id="34" name="Rectangle 33"/>
                <p:cNvSpPr/>
                <p:nvPr/>
              </p:nvSpPr>
              <p:spPr>
                <a:xfrm>
                  <a:off x="4064000" y="1507868"/>
                  <a:ext cx="2032000" cy="358534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35" name="Oval 34"/>
                <p:cNvSpPr/>
                <p:nvPr/>
              </p:nvSpPr>
              <p:spPr>
                <a:xfrm>
                  <a:off x="4064000" y="4048760"/>
                  <a:ext cx="2032000" cy="2032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36" name="Oval 35"/>
                <p:cNvSpPr/>
                <p:nvPr/>
              </p:nvSpPr>
              <p:spPr>
                <a:xfrm>
                  <a:off x="4326128" y="4310888"/>
                  <a:ext cx="1507744" cy="15077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4000" dirty="0">
                    <a:solidFill>
                      <a:srgbClr val="937963"/>
                    </a:solidFill>
                    <a:latin typeface="FontAwesome" pitchFamily="2" charset="0"/>
                  </a:endParaRPr>
                </a:p>
              </p:txBody>
            </p:sp>
          </p:grpSp>
          <p:sp>
            <p:nvSpPr>
              <p:cNvPr id="51" name="Text Placeholder 32"/>
              <p:cNvSpPr txBox="1">
                <a:spLocks/>
              </p:cNvSpPr>
              <p:nvPr/>
            </p:nvSpPr>
            <p:spPr>
              <a:xfrm>
                <a:off x="6395912" y="1199922"/>
                <a:ext cx="1423888" cy="1626017"/>
              </a:xfrm>
              <a:prstGeom prst="rect">
                <a:avLst/>
              </a:prstGeom>
              <a:noFill/>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spcBef>
                    <a:spcPts val="0"/>
                  </a:spcBef>
                  <a:buNone/>
                  <a:defRPr/>
                </a:pPr>
                <a:r>
                  <a:rPr lang="en-US" sz="1200" dirty="0">
                    <a:solidFill>
                      <a:schemeClr val="bg1"/>
                    </a:solidFill>
                    <a:latin typeface="Arial" panose="020B0604020202020204" pitchFamily="34" charset="0"/>
                  </a:rPr>
                  <a:t>Lemon drops oat cake oat cake sugar plum sweet </a:t>
                </a:r>
                <a:r>
                  <a:rPr lang="en-US" sz="1200" dirty="0" err="1">
                    <a:solidFill>
                      <a:schemeClr val="bg1"/>
                    </a:solidFill>
                    <a:latin typeface="Arial" panose="020B0604020202020204" pitchFamily="34" charset="0"/>
                  </a:rPr>
                  <a:t>oreo</a:t>
                </a:r>
                <a:r>
                  <a:rPr lang="en-US" sz="1200" dirty="0">
                    <a:solidFill>
                      <a:schemeClr val="bg1"/>
                    </a:solidFill>
                    <a:latin typeface="Arial" panose="020B0604020202020204" pitchFamily="34" charset="0"/>
                  </a:rPr>
                  <a:t> gingerbread cool chocolate cake gingerbread. Gingerbread jelly soufflé bonbon sesame snaps. </a:t>
                </a:r>
              </a:p>
            </p:txBody>
          </p:sp>
          <p:sp>
            <p:nvSpPr>
              <p:cNvPr id="52" name="Text Placeholder 32"/>
              <p:cNvSpPr txBox="1">
                <a:spLocks/>
              </p:cNvSpPr>
              <p:nvPr/>
            </p:nvSpPr>
            <p:spPr>
              <a:xfrm>
                <a:off x="6093064" y="809579"/>
                <a:ext cx="2029584" cy="306909"/>
              </a:xfrm>
              <a:prstGeom prst="rect">
                <a:avLst/>
              </a:prstGeom>
              <a:grpFill/>
              <a:ln>
                <a:noFill/>
              </a:ln>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2000" dirty="0">
                    <a:solidFill>
                      <a:schemeClr val="bg1"/>
                    </a:solidFill>
                    <a:latin typeface="Roboto Condensed" panose="02000000000000000000" pitchFamily="2" charset="0"/>
                  </a:rPr>
                  <a:t>Fast Services</a:t>
                </a:r>
              </a:p>
            </p:txBody>
          </p:sp>
          <p:sp>
            <p:nvSpPr>
              <p:cNvPr id="53" name="TextBox 52"/>
              <p:cNvSpPr txBox="1"/>
              <p:nvPr/>
            </p:nvSpPr>
            <p:spPr>
              <a:xfrm>
                <a:off x="6087972" y="241083"/>
                <a:ext cx="2034676" cy="461665"/>
              </a:xfrm>
              <a:prstGeom prst="rect">
                <a:avLst/>
              </a:prstGeom>
              <a:noFill/>
            </p:spPr>
            <p:txBody>
              <a:bodyPr wrap="square" rtlCol="0">
                <a:spAutoFit/>
              </a:bodyPr>
              <a:lstStyle/>
              <a:p>
                <a:pPr algn="ctr"/>
                <a:r>
                  <a:rPr lang="en-US" sz="2400" dirty="0">
                    <a:solidFill>
                      <a:schemeClr val="bg1"/>
                    </a:solidFill>
                    <a:latin typeface="Roboto Condensed" panose="02000000000000000000" pitchFamily="2" charset="0"/>
                  </a:rPr>
                  <a:t>Step 04</a:t>
                </a:r>
                <a:endParaRPr lang="en-AU" sz="2400" dirty="0">
                  <a:solidFill>
                    <a:schemeClr val="bg1"/>
                  </a:solidFill>
                  <a:latin typeface="Roboto Condensed" panose="02000000000000000000" pitchFamily="2" charset="0"/>
                </a:endParaRPr>
              </a:p>
            </p:txBody>
          </p:sp>
        </p:grpSp>
        <p:sp>
          <p:nvSpPr>
            <p:cNvPr id="78" name="Freeform 123"/>
            <p:cNvSpPr>
              <a:spLocks noChangeArrowheads="1"/>
            </p:cNvSpPr>
            <p:nvPr/>
          </p:nvSpPr>
          <p:spPr bwMode="auto">
            <a:xfrm>
              <a:off x="6827746" y="3312633"/>
              <a:ext cx="546382" cy="556990"/>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43" name="Group 42"/>
          <p:cNvGrpSpPr/>
          <p:nvPr/>
        </p:nvGrpSpPr>
        <p:grpSpPr>
          <a:xfrm>
            <a:off x="4059986" y="-1"/>
            <a:ext cx="2036014" cy="3923222"/>
            <a:chOff x="4059986" y="-1"/>
            <a:chExt cx="2036014" cy="3923222"/>
          </a:xfrm>
        </p:grpSpPr>
        <p:grpSp>
          <p:nvGrpSpPr>
            <p:cNvPr id="7" name="Group 6"/>
            <p:cNvGrpSpPr/>
            <p:nvPr/>
          </p:nvGrpSpPr>
          <p:grpSpPr>
            <a:xfrm>
              <a:off x="4059986" y="-1"/>
              <a:ext cx="2036014" cy="3923222"/>
              <a:chOff x="4059986" y="-1"/>
              <a:chExt cx="2036014" cy="3923222"/>
            </a:xfrm>
          </p:grpSpPr>
          <p:grpSp>
            <p:nvGrpSpPr>
              <p:cNvPr id="16" name="Group 15"/>
              <p:cNvGrpSpPr/>
              <p:nvPr/>
            </p:nvGrpSpPr>
            <p:grpSpPr>
              <a:xfrm>
                <a:off x="4064000" y="-1"/>
                <a:ext cx="2032000" cy="3923222"/>
                <a:chOff x="4064000" y="2157538"/>
                <a:chExt cx="2032000" cy="3923222"/>
              </a:xfrm>
            </p:grpSpPr>
            <p:sp>
              <p:nvSpPr>
                <p:cNvPr id="15" name="Rectangle 14"/>
                <p:cNvSpPr/>
                <p:nvPr/>
              </p:nvSpPr>
              <p:spPr>
                <a:xfrm>
                  <a:off x="4064000" y="2157538"/>
                  <a:ext cx="2032000" cy="29356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13" name="Oval 12"/>
                <p:cNvSpPr/>
                <p:nvPr/>
              </p:nvSpPr>
              <p:spPr>
                <a:xfrm>
                  <a:off x="4064000" y="4048760"/>
                  <a:ext cx="2032000" cy="2032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14" name="Oval 13"/>
                <p:cNvSpPr/>
                <p:nvPr/>
              </p:nvSpPr>
              <p:spPr>
                <a:xfrm>
                  <a:off x="4326128" y="4310888"/>
                  <a:ext cx="1507744" cy="15077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4000" dirty="0">
                    <a:solidFill>
                      <a:srgbClr val="00BBD6"/>
                    </a:solidFill>
                    <a:latin typeface="FontAwesome" pitchFamily="2" charset="0"/>
                  </a:endParaRPr>
                </a:p>
              </p:txBody>
            </p:sp>
          </p:grpSp>
          <p:sp>
            <p:nvSpPr>
              <p:cNvPr id="48" name="Text Placeholder 32"/>
              <p:cNvSpPr txBox="1">
                <a:spLocks/>
              </p:cNvSpPr>
              <p:nvPr/>
            </p:nvSpPr>
            <p:spPr>
              <a:xfrm>
                <a:off x="4367926" y="1199923"/>
                <a:ext cx="1423888" cy="94174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spcBef>
                    <a:spcPts val="0"/>
                  </a:spcBef>
                  <a:buNone/>
                  <a:defRPr/>
                </a:pPr>
                <a:r>
                  <a:rPr lang="en-US" sz="1200" dirty="0">
                    <a:solidFill>
                      <a:schemeClr val="bg1"/>
                    </a:solidFill>
                    <a:latin typeface="Arial" panose="020B0604020202020204" pitchFamily="34" charset="0"/>
                  </a:rPr>
                  <a:t>Lemon drops oat cake oat cake sugar plum sweet </a:t>
                </a:r>
                <a:r>
                  <a:rPr lang="en-US" sz="1200" dirty="0" err="1">
                    <a:solidFill>
                      <a:schemeClr val="bg1"/>
                    </a:solidFill>
                    <a:latin typeface="Arial" panose="020B0604020202020204" pitchFamily="34" charset="0"/>
                  </a:rPr>
                  <a:t>oreo</a:t>
                </a:r>
                <a:r>
                  <a:rPr lang="en-US" sz="1200" dirty="0">
                    <a:solidFill>
                      <a:schemeClr val="bg1"/>
                    </a:solidFill>
                    <a:latin typeface="Arial" panose="020B0604020202020204" pitchFamily="34" charset="0"/>
                  </a:rPr>
                  <a:t> gingerbread cool cake.</a:t>
                </a:r>
              </a:p>
            </p:txBody>
          </p:sp>
          <p:sp>
            <p:nvSpPr>
              <p:cNvPr id="49" name="Text Placeholder 32"/>
              <p:cNvSpPr txBox="1">
                <a:spLocks/>
              </p:cNvSpPr>
              <p:nvPr/>
            </p:nvSpPr>
            <p:spPr>
              <a:xfrm>
                <a:off x="4071100" y="794149"/>
                <a:ext cx="2014196" cy="306909"/>
              </a:xfrm>
              <a:prstGeom prst="rect">
                <a:avLst/>
              </a:prstGeom>
              <a:ln>
                <a:noFill/>
              </a:ln>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2000" dirty="0">
                    <a:solidFill>
                      <a:schemeClr val="bg1"/>
                    </a:solidFill>
                    <a:latin typeface="Roboto Condensed" panose="02000000000000000000" pitchFamily="2" charset="0"/>
                  </a:rPr>
                  <a:t>Knowledge</a:t>
                </a:r>
              </a:p>
            </p:txBody>
          </p:sp>
          <p:sp>
            <p:nvSpPr>
              <p:cNvPr id="50" name="TextBox 49"/>
              <p:cNvSpPr txBox="1"/>
              <p:nvPr/>
            </p:nvSpPr>
            <p:spPr>
              <a:xfrm>
                <a:off x="4059986" y="241083"/>
                <a:ext cx="2034676" cy="461665"/>
              </a:xfrm>
              <a:prstGeom prst="rect">
                <a:avLst/>
              </a:prstGeom>
              <a:noFill/>
            </p:spPr>
            <p:txBody>
              <a:bodyPr wrap="square" rtlCol="0">
                <a:spAutoFit/>
              </a:bodyPr>
              <a:lstStyle/>
              <a:p>
                <a:pPr algn="ctr"/>
                <a:r>
                  <a:rPr lang="en-US" sz="2400" dirty="0">
                    <a:solidFill>
                      <a:schemeClr val="bg1"/>
                    </a:solidFill>
                    <a:latin typeface="Roboto Condensed" panose="02000000000000000000" pitchFamily="2" charset="0"/>
                  </a:rPr>
                  <a:t>Step 03</a:t>
                </a:r>
                <a:endParaRPr lang="en-AU" sz="2400" dirty="0">
                  <a:solidFill>
                    <a:schemeClr val="bg1"/>
                  </a:solidFill>
                  <a:latin typeface="Roboto Condensed" panose="02000000000000000000" pitchFamily="2" charset="0"/>
                </a:endParaRPr>
              </a:p>
            </p:txBody>
          </p:sp>
        </p:grpSp>
        <p:sp>
          <p:nvSpPr>
            <p:cNvPr id="79" name="Freeform 154"/>
            <p:cNvSpPr>
              <a:spLocks noChangeArrowheads="1"/>
            </p:cNvSpPr>
            <p:nvPr/>
          </p:nvSpPr>
          <p:spPr bwMode="auto">
            <a:xfrm>
              <a:off x="4819320" y="2545316"/>
              <a:ext cx="512587" cy="696100"/>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2" name="Group 11"/>
          <p:cNvGrpSpPr/>
          <p:nvPr/>
        </p:nvGrpSpPr>
        <p:grpSpPr>
          <a:xfrm>
            <a:off x="2017282" y="0"/>
            <a:ext cx="2048056" cy="4544918"/>
            <a:chOff x="2017282" y="0"/>
            <a:chExt cx="2048056" cy="4544918"/>
          </a:xfrm>
        </p:grpSpPr>
        <p:grpSp>
          <p:nvGrpSpPr>
            <p:cNvPr id="4" name="Group 3"/>
            <p:cNvGrpSpPr/>
            <p:nvPr/>
          </p:nvGrpSpPr>
          <p:grpSpPr>
            <a:xfrm>
              <a:off x="2017282" y="0"/>
              <a:ext cx="2048056" cy="4544918"/>
              <a:chOff x="2017282" y="0"/>
              <a:chExt cx="2048056" cy="4544918"/>
            </a:xfrm>
            <a:solidFill>
              <a:schemeClr val="accent2"/>
            </a:solidFill>
          </p:grpSpPr>
          <p:grpSp>
            <p:nvGrpSpPr>
              <p:cNvPr id="17" name="Group 16"/>
              <p:cNvGrpSpPr/>
              <p:nvPr/>
            </p:nvGrpSpPr>
            <p:grpSpPr>
              <a:xfrm>
                <a:off x="2032000" y="0"/>
                <a:ext cx="2032000" cy="4544918"/>
                <a:chOff x="4064000" y="1535842"/>
                <a:chExt cx="2032000" cy="4544918"/>
              </a:xfrm>
              <a:grpFill/>
            </p:grpSpPr>
            <p:sp>
              <p:nvSpPr>
                <p:cNvPr id="18" name="Rectangle 17"/>
                <p:cNvSpPr/>
                <p:nvPr/>
              </p:nvSpPr>
              <p:spPr>
                <a:xfrm>
                  <a:off x="4064000" y="1535842"/>
                  <a:ext cx="2032000" cy="355736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19" name="Oval 18"/>
                <p:cNvSpPr/>
                <p:nvPr/>
              </p:nvSpPr>
              <p:spPr>
                <a:xfrm>
                  <a:off x="4064000" y="4048760"/>
                  <a:ext cx="2032000" cy="2032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20" name="Oval 19"/>
                <p:cNvSpPr/>
                <p:nvPr/>
              </p:nvSpPr>
              <p:spPr>
                <a:xfrm>
                  <a:off x="4326128" y="4310888"/>
                  <a:ext cx="1507744" cy="15077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4000" dirty="0">
                    <a:solidFill>
                      <a:srgbClr val="FFC000"/>
                    </a:solidFill>
                    <a:latin typeface="FontAwesome" pitchFamily="2" charset="0"/>
                  </a:endParaRPr>
                </a:p>
              </p:txBody>
            </p:sp>
          </p:grpSp>
          <p:sp>
            <p:nvSpPr>
              <p:cNvPr id="45" name="Text Placeholder 32"/>
              <p:cNvSpPr txBox="1">
                <a:spLocks/>
              </p:cNvSpPr>
              <p:nvPr/>
            </p:nvSpPr>
            <p:spPr>
              <a:xfrm>
                <a:off x="2338602" y="1199922"/>
                <a:ext cx="1423888" cy="1312995"/>
              </a:xfrm>
              <a:prstGeom prst="rect">
                <a:avLst/>
              </a:prstGeom>
              <a:grpFill/>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spcBef>
                    <a:spcPts val="0"/>
                  </a:spcBef>
                  <a:buNone/>
                  <a:defRPr/>
                </a:pPr>
                <a:r>
                  <a:rPr lang="en-US" sz="1200" dirty="0">
                    <a:solidFill>
                      <a:schemeClr val="bg1"/>
                    </a:solidFill>
                    <a:latin typeface="Arial" panose="020B0604020202020204" pitchFamily="34" charset="0"/>
                  </a:rPr>
                  <a:t>Lemon drops oat cake oat cake sugar plum sweet </a:t>
                </a:r>
                <a:r>
                  <a:rPr lang="en-US" sz="1200" dirty="0" err="1">
                    <a:solidFill>
                      <a:schemeClr val="bg1"/>
                    </a:solidFill>
                    <a:latin typeface="Arial" panose="020B0604020202020204" pitchFamily="34" charset="0"/>
                  </a:rPr>
                  <a:t>oreo</a:t>
                </a:r>
                <a:r>
                  <a:rPr lang="en-US" sz="1200" dirty="0">
                    <a:solidFill>
                      <a:schemeClr val="bg1"/>
                    </a:solidFill>
                    <a:latin typeface="Arial" panose="020B0604020202020204" pitchFamily="34" charset="0"/>
                  </a:rPr>
                  <a:t> gingerbread cool chocolate cake gingerbread. Lemon drops brownie toffee sugar </a:t>
                </a:r>
                <a:r>
                  <a:rPr lang="en-US" sz="1200" dirty="0" err="1">
                    <a:solidFill>
                      <a:schemeClr val="bg1"/>
                    </a:solidFill>
                    <a:latin typeface="Arial" panose="020B0604020202020204" pitchFamily="34" charset="0"/>
                  </a:rPr>
                  <a:t>oreo</a:t>
                </a:r>
                <a:r>
                  <a:rPr lang="en-US" sz="1200" dirty="0">
                    <a:solidFill>
                      <a:schemeClr val="bg1"/>
                    </a:solidFill>
                    <a:latin typeface="Arial" panose="020B0604020202020204" pitchFamily="34" charset="0"/>
                  </a:rPr>
                  <a:t> cake roll jelly wafer.</a:t>
                </a:r>
              </a:p>
            </p:txBody>
          </p:sp>
          <p:sp>
            <p:nvSpPr>
              <p:cNvPr id="46" name="Text Placeholder 32"/>
              <p:cNvSpPr txBox="1">
                <a:spLocks/>
              </p:cNvSpPr>
              <p:nvPr/>
            </p:nvSpPr>
            <p:spPr>
              <a:xfrm>
                <a:off x="2017282" y="809578"/>
                <a:ext cx="2037612" cy="306909"/>
              </a:xfrm>
              <a:prstGeom prst="rect">
                <a:avLst/>
              </a:prstGeom>
              <a:noFill/>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2000" dirty="0">
                    <a:solidFill>
                      <a:schemeClr val="bg1"/>
                    </a:solidFill>
                    <a:latin typeface="Roboto Condensed" panose="02000000000000000000" pitchFamily="2" charset="0"/>
                  </a:rPr>
                  <a:t>Dashboard</a:t>
                </a:r>
              </a:p>
            </p:txBody>
          </p:sp>
          <p:sp>
            <p:nvSpPr>
              <p:cNvPr id="47" name="TextBox 46"/>
              <p:cNvSpPr txBox="1"/>
              <p:nvPr/>
            </p:nvSpPr>
            <p:spPr>
              <a:xfrm>
                <a:off x="2030662" y="241083"/>
                <a:ext cx="2034676" cy="461665"/>
              </a:xfrm>
              <a:prstGeom prst="rect">
                <a:avLst/>
              </a:prstGeom>
              <a:grpFill/>
            </p:spPr>
            <p:txBody>
              <a:bodyPr wrap="square" rtlCol="0">
                <a:spAutoFit/>
              </a:bodyPr>
              <a:lstStyle/>
              <a:p>
                <a:pPr algn="ctr"/>
                <a:r>
                  <a:rPr lang="en-US" sz="2400" dirty="0">
                    <a:solidFill>
                      <a:schemeClr val="bg1"/>
                    </a:solidFill>
                    <a:latin typeface="Roboto Condensed" panose="02000000000000000000" pitchFamily="2" charset="0"/>
                  </a:rPr>
                  <a:t>Step 02</a:t>
                </a:r>
                <a:endParaRPr lang="en-AU" sz="2400" dirty="0">
                  <a:solidFill>
                    <a:schemeClr val="bg1"/>
                  </a:solidFill>
                  <a:latin typeface="Roboto Condensed" panose="02000000000000000000" pitchFamily="2" charset="0"/>
                </a:endParaRPr>
              </a:p>
            </p:txBody>
          </p:sp>
        </p:grpSp>
        <p:sp>
          <p:nvSpPr>
            <p:cNvPr id="80" name="Freeform 104"/>
            <p:cNvSpPr>
              <a:spLocks noChangeArrowheads="1"/>
            </p:cNvSpPr>
            <p:nvPr/>
          </p:nvSpPr>
          <p:spPr bwMode="auto">
            <a:xfrm>
              <a:off x="2742231" y="3309689"/>
              <a:ext cx="587713" cy="395275"/>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1" name="Group 10"/>
          <p:cNvGrpSpPr/>
          <p:nvPr/>
        </p:nvGrpSpPr>
        <p:grpSpPr>
          <a:xfrm>
            <a:off x="-8158" y="0"/>
            <a:ext cx="2040158" cy="4873752"/>
            <a:chOff x="-8158" y="0"/>
            <a:chExt cx="2040158" cy="4873752"/>
          </a:xfrm>
        </p:grpSpPr>
        <p:grpSp>
          <p:nvGrpSpPr>
            <p:cNvPr id="2" name="Group 1"/>
            <p:cNvGrpSpPr/>
            <p:nvPr/>
          </p:nvGrpSpPr>
          <p:grpSpPr>
            <a:xfrm>
              <a:off x="-8158" y="0"/>
              <a:ext cx="2040158" cy="4873752"/>
              <a:chOff x="-8158" y="0"/>
              <a:chExt cx="2040158" cy="4873752"/>
            </a:xfrm>
          </p:grpSpPr>
          <p:grpSp>
            <p:nvGrpSpPr>
              <p:cNvPr id="21" name="Group 20"/>
              <p:cNvGrpSpPr/>
              <p:nvPr/>
            </p:nvGrpSpPr>
            <p:grpSpPr>
              <a:xfrm>
                <a:off x="0" y="0"/>
                <a:ext cx="2032000" cy="4873752"/>
                <a:chOff x="4064000" y="1244640"/>
                <a:chExt cx="2032000" cy="4836120"/>
              </a:xfrm>
            </p:grpSpPr>
            <p:sp>
              <p:nvSpPr>
                <p:cNvPr id="22" name="Rectangle 21"/>
                <p:cNvSpPr/>
                <p:nvPr/>
              </p:nvSpPr>
              <p:spPr>
                <a:xfrm>
                  <a:off x="4064000" y="1244640"/>
                  <a:ext cx="2032000" cy="38485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23" name="Oval 22"/>
                <p:cNvSpPr/>
                <p:nvPr/>
              </p:nvSpPr>
              <p:spPr>
                <a:xfrm>
                  <a:off x="4064000" y="4048760"/>
                  <a:ext cx="2032000" cy="203200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latin typeface="Arial" panose="020B0604020202020204" pitchFamily="34" charset="0"/>
                  </a:endParaRPr>
                </a:p>
              </p:txBody>
            </p:sp>
            <p:sp>
              <p:nvSpPr>
                <p:cNvPr id="24" name="Oval 23"/>
                <p:cNvSpPr/>
                <p:nvPr/>
              </p:nvSpPr>
              <p:spPr>
                <a:xfrm>
                  <a:off x="4326128" y="4310888"/>
                  <a:ext cx="1507744" cy="15077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4000" dirty="0">
                    <a:solidFill>
                      <a:srgbClr val="F23B48"/>
                    </a:solidFill>
                    <a:latin typeface="FontAwesome" pitchFamily="2" charset="0"/>
                  </a:endParaRPr>
                </a:p>
              </p:txBody>
            </p:sp>
          </p:grpSp>
          <p:sp>
            <p:nvSpPr>
              <p:cNvPr id="40" name="Text Placeholder 32"/>
              <p:cNvSpPr txBox="1">
                <a:spLocks/>
              </p:cNvSpPr>
              <p:nvPr/>
            </p:nvSpPr>
            <p:spPr>
              <a:xfrm>
                <a:off x="305263" y="1199922"/>
                <a:ext cx="1471363" cy="173574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spcBef>
                    <a:spcPts val="0"/>
                  </a:spcBef>
                  <a:buNone/>
                  <a:defRPr/>
                </a:pPr>
                <a:r>
                  <a:rPr lang="en-US" sz="1200" dirty="0">
                    <a:solidFill>
                      <a:schemeClr val="bg1"/>
                    </a:solidFill>
                    <a:latin typeface="Arial" panose="020B0604020202020204" pitchFamily="34" charset="0"/>
                  </a:rPr>
                  <a:t>Lemon drops oat cake oat cake sugar plum sweet </a:t>
                </a:r>
                <a:r>
                  <a:rPr lang="en-US" sz="1200" dirty="0" err="1">
                    <a:solidFill>
                      <a:schemeClr val="bg1"/>
                    </a:solidFill>
                    <a:latin typeface="Arial" panose="020B0604020202020204" pitchFamily="34" charset="0"/>
                  </a:rPr>
                  <a:t>oreo</a:t>
                </a:r>
                <a:r>
                  <a:rPr lang="en-US" sz="1200" dirty="0">
                    <a:solidFill>
                      <a:schemeClr val="bg1"/>
                    </a:solidFill>
                    <a:latin typeface="Arial" panose="020B0604020202020204" pitchFamily="34" charset="0"/>
                  </a:rPr>
                  <a:t> gingerbread cool chocolate cake gingerbread. Gingerbread jelly soufflé bonbon sesame snaps. Tiramisu</a:t>
                </a:r>
              </a:p>
            </p:txBody>
          </p:sp>
          <p:sp>
            <p:nvSpPr>
              <p:cNvPr id="41" name="Text Placeholder 32"/>
              <p:cNvSpPr txBox="1">
                <a:spLocks/>
              </p:cNvSpPr>
              <p:nvPr/>
            </p:nvSpPr>
            <p:spPr>
              <a:xfrm>
                <a:off x="-8158" y="794149"/>
                <a:ext cx="2018880" cy="30690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US" sz="2000" dirty="0">
                    <a:solidFill>
                      <a:schemeClr val="bg1"/>
                    </a:solidFill>
                    <a:latin typeface="Roboto Condensed" panose="02000000000000000000" pitchFamily="2" charset="0"/>
                  </a:rPr>
                  <a:t>Business </a:t>
                </a:r>
              </a:p>
            </p:txBody>
          </p:sp>
          <p:sp>
            <p:nvSpPr>
              <p:cNvPr id="42" name="TextBox 41"/>
              <p:cNvSpPr txBox="1"/>
              <p:nvPr/>
            </p:nvSpPr>
            <p:spPr>
              <a:xfrm>
                <a:off x="-2676" y="241083"/>
                <a:ext cx="2034676" cy="461665"/>
              </a:xfrm>
              <a:prstGeom prst="rect">
                <a:avLst/>
              </a:prstGeom>
              <a:noFill/>
            </p:spPr>
            <p:txBody>
              <a:bodyPr wrap="square" rtlCol="0">
                <a:spAutoFit/>
              </a:bodyPr>
              <a:lstStyle/>
              <a:p>
                <a:pPr algn="ctr"/>
                <a:r>
                  <a:rPr lang="en-US" sz="2400" dirty="0">
                    <a:solidFill>
                      <a:schemeClr val="bg1"/>
                    </a:solidFill>
                    <a:latin typeface="Roboto Condensed" panose="02000000000000000000" pitchFamily="2" charset="0"/>
                  </a:rPr>
                  <a:t>Step 01</a:t>
                </a:r>
                <a:endParaRPr lang="en-AU" sz="2400" dirty="0">
                  <a:solidFill>
                    <a:schemeClr val="bg1"/>
                  </a:solidFill>
                  <a:latin typeface="Roboto Condensed" panose="02000000000000000000" pitchFamily="2" charset="0"/>
                </a:endParaRPr>
              </a:p>
            </p:txBody>
          </p:sp>
        </p:grpSp>
        <p:sp>
          <p:nvSpPr>
            <p:cNvPr id="81" name="Freeform 97"/>
            <p:cNvSpPr>
              <a:spLocks noChangeArrowheads="1"/>
            </p:cNvSpPr>
            <p:nvPr/>
          </p:nvSpPr>
          <p:spPr bwMode="auto">
            <a:xfrm>
              <a:off x="725440" y="3615076"/>
              <a:ext cx="546990" cy="469540"/>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Tree>
    <p:extLst>
      <p:ext uri="{BB962C8B-B14F-4D97-AF65-F5344CB8AC3E}">
        <p14:creationId xmlns:p14="http://schemas.microsoft.com/office/powerpoint/2010/main" val="41419629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wipe(up)">
                                      <p:cBhvr>
                                        <p:cTn id="15" dur="500"/>
                                        <p:tgtEl>
                                          <p:spTgt spid="43"/>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wipe(up)">
                                      <p:cBhvr>
                                        <p:cTn id="19" dur="500"/>
                                        <p:tgtEl>
                                          <p:spTgt spid="44"/>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60"/>
                                        </p:tgtEl>
                                        <p:attrNameLst>
                                          <p:attrName>style.visibility</p:attrName>
                                        </p:attrNameLst>
                                      </p:cBhvr>
                                      <p:to>
                                        <p:strVal val="visible"/>
                                      </p:to>
                                    </p:set>
                                    <p:animEffect transition="in" filter="wipe(up)">
                                      <p:cBhvr>
                                        <p:cTn id="23" dur="500"/>
                                        <p:tgtEl>
                                          <p:spTgt spid="60"/>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82"/>
                                        </p:tgtEl>
                                        <p:attrNameLst>
                                          <p:attrName>style.visibility</p:attrName>
                                        </p:attrNameLst>
                                      </p:cBhvr>
                                      <p:to>
                                        <p:strVal val="visible"/>
                                      </p:to>
                                    </p:set>
                                    <p:animEffect transition="in" filter="wipe(up)">
                                      <p:cBhvr>
                                        <p:cTn id="27" dur="500"/>
                                        <p:tgtEl>
                                          <p:spTgt spid="82"/>
                                        </p:tgtEl>
                                      </p:cBhvr>
                                    </p:animEffect>
                                  </p:childTnLst>
                                </p:cTn>
                              </p:par>
                            </p:childTnLst>
                          </p:cTn>
                        </p:par>
                        <p:par>
                          <p:cTn id="28" fill="hold">
                            <p:stCondLst>
                              <p:cond delay="3000"/>
                            </p:stCondLst>
                            <p:childTnLst>
                              <p:par>
                                <p:cTn id="29" presetID="14" presetClass="entr" presetSubtype="10"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randombar(horizontal)">
                                      <p:cBhvr>
                                        <p:cTn id="31" dur="500"/>
                                        <p:tgtEl>
                                          <p:spTgt spid="3"/>
                                        </p:tgtEl>
                                      </p:cBhvr>
                                    </p:animEffect>
                                  </p:childTnLst>
                                </p:cTn>
                              </p:par>
                            </p:childTnLst>
                          </p:cTn>
                        </p:par>
                        <p:par>
                          <p:cTn id="32" fill="hold">
                            <p:stCondLst>
                              <p:cond delay="3500"/>
                            </p:stCondLst>
                            <p:childTnLst>
                              <p:par>
                                <p:cTn id="33" presetID="14" presetClass="entr" presetSubtype="10" fill="hold" nodeType="after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randombar(horizontal)">
                                      <p:cBhvr>
                                        <p:cTn id="35" dur="500"/>
                                        <p:tgtEl>
                                          <p:spTgt spid="61"/>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500"/>
                                        <p:tgtEl>
                                          <p:spTgt spid="37"/>
                                        </p:tgtEl>
                                      </p:cBhvr>
                                    </p:animEffect>
                                  </p:childTnLst>
                                </p:cTn>
                              </p:par>
                            </p:childTnLst>
                          </p:cTn>
                        </p:par>
                        <p:par>
                          <p:cTn id="40" fill="hold">
                            <p:stCondLst>
                              <p:cond delay="4500"/>
                            </p:stCondLst>
                            <p:childTnLst>
                              <p:par>
                                <p:cTn id="41" presetID="14" presetClass="entr" presetSubtype="10" fill="hold" nodeType="after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randombar(horizontal)">
                                      <p:cBhvr>
                                        <p:cTn id="43" dur="500"/>
                                        <p:tgtEl>
                                          <p:spTgt spid="64"/>
                                        </p:tgtEl>
                                      </p:cBhvr>
                                    </p:animEffect>
                                  </p:childTnLst>
                                </p:cTn>
                              </p:par>
                            </p:childTnLst>
                          </p:cTn>
                        </p:par>
                        <p:par>
                          <p:cTn id="44" fill="hold">
                            <p:stCondLst>
                              <p:cond delay="5000"/>
                            </p:stCondLst>
                            <p:childTnLst>
                              <p:par>
                                <p:cTn id="45" presetID="14" presetClass="entr" presetSubtype="10" fill="hold" nodeType="afterEffect">
                                  <p:stCondLst>
                                    <p:cond delay="0"/>
                                  </p:stCondLst>
                                  <p:childTnLst>
                                    <p:set>
                                      <p:cBhvr>
                                        <p:cTn id="46" dur="1" fill="hold">
                                          <p:stCondLst>
                                            <p:cond delay="0"/>
                                          </p:stCondLst>
                                        </p:cTn>
                                        <p:tgtEl>
                                          <p:spTgt spid="67"/>
                                        </p:tgtEl>
                                        <p:attrNameLst>
                                          <p:attrName>style.visibility</p:attrName>
                                        </p:attrNameLst>
                                      </p:cBhvr>
                                      <p:to>
                                        <p:strVal val="visible"/>
                                      </p:to>
                                    </p:set>
                                    <p:animEffect transition="in" filter="randombar(horizontal)">
                                      <p:cBhvr>
                                        <p:cTn id="47" dur="500"/>
                                        <p:tgtEl>
                                          <p:spTgt spid="67"/>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500"/>
                                        <p:tgtEl>
                                          <p:spTgt spid="38"/>
                                        </p:tgtEl>
                                      </p:cBhvr>
                                    </p:animEffect>
                                  </p:childTnLst>
                                </p:cTn>
                              </p:par>
                            </p:childTnLst>
                          </p:cTn>
                        </p:par>
                        <p:par>
                          <p:cTn id="52" fill="hold">
                            <p:stCondLst>
                              <p:cond delay="6000"/>
                            </p:stCondLst>
                            <p:childTnLst>
                              <p:par>
                                <p:cTn id="53" presetID="14" presetClass="entr" presetSubtype="10" fill="hold" nodeType="afterEffect">
                                  <p:stCondLst>
                                    <p:cond delay="0"/>
                                  </p:stCondLst>
                                  <p:childTnLst>
                                    <p:set>
                                      <p:cBhvr>
                                        <p:cTn id="54" dur="1" fill="hold">
                                          <p:stCondLst>
                                            <p:cond delay="0"/>
                                          </p:stCondLst>
                                        </p:cTn>
                                        <p:tgtEl>
                                          <p:spTgt spid="70"/>
                                        </p:tgtEl>
                                        <p:attrNameLst>
                                          <p:attrName>style.visibility</p:attrName>
                                        </p:attrNameLst>
                                      </p:cBhvr>
                                      <p:to>
                                        <p:strVal val="visible"/>
                                      </p:to>
                                    </p:set>
                                    <p:animEffect transition="in" filter="randombar(horizontal)">
                                      <p:cBhvr>
                                        <p:cTn id="55" dur="500"/>
                                        <p:tgtEl>
                                          <p:spTgt spid="70"/>
                                        </p:tgtEl>
                                      </p:cBhvr>
                                    </p:animEffect>
                                  </p:childTnLst>
                                </p:cTn>
                              </p:par>
                            </p:childTnLst>
                          </p:cTn>
                        </p:par>
                        <p:par>
                          <p:cTn id="56" fill="hold">
                            <p:stCondLst>
                              <p:cond delay="6500"/>
                            </p:stCondLst>
                            <p:childTnLst>
                              <p:par>
                                <p:cTn id="57" presetID="14" presetClass="entr" presetSubtype="10" fill="hold" nodeType="afterEffect">
                                  <p:stCondLst>
                                    <p:cond delay="0"/>
                                  </p:stCondLst>
                                  <p:childTnLst>
                                    <p:set>
                                      <p:cBhvr>
                                        <p:cTn id="58" dur="1" fill="hold">
                                          <p:stCondLst>
                                            <p:cond delay="0"/>
                                          </p:stCondLst>
                                        </p:cTn>
                                        <p:tgtEl>
                                          <p:spTgt spid="73"/>
                                        </p:tgtEl>
                                        <p:attrNameLst>
                                          <p:attrName>style.visibility</p:attrName>
                                        </p:attrNameLst>
                                      </p:cBhvr>
                                      <p:to>
                                        <p:strVal val="visible"/>
                                      </p:to>
                                    </p:set>
                                    <p:animEffect transition="in" filter="randombar(horizontal)">
                                      <p:cBhvr>
                                        <p:cTn id="59" dur="500"/>
                                        <p:tgtEl>
                                          <p:spTgt spid="73"/>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fade">
                                      <p:cBhvr>
                                        <p:cTn id="6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0" name="Group 9"/>
          <p:cNvGrpSpPr/>
          <p:nvPr/>
        </p:nvGrpSpPr>
        <p:grpSpPr>
          <a:xfrm>
            <a:off x="150184" y="1866744"/>
            <a:ext cx="11964782" cy="4114235"/>
            <a:chOff x="150184" y="1866744"/>
            <a:chExt cx="11964782" cy="4114235"/>
          </a:xfrm>
        </p:grpSpPr>
        <p:grpSp>
          <p:nvGrpSpPr>
            <p:cNvPr id="12" name="Group 11"/>
            <p:cNvGrpSpPr/>
            <p:nvPr/>
          </p:nvGrpSpPr>
          <p:grpSpPr>
            <a:xfrm flipH="1">
              <a:off x="150184" y="1868412"/>
              <a:ext cx="6073774" cy="4112567"/>
              <a:chOff x="4342442" y="1726790"/>
              <a:chExt cx="6073774" cy="4112567"/>
            </a:xfrm>
          </p:grpSpPr>
          <p:grpSp>
            <p:nvGrpSpPr>
              <p:cNvPr id="13" name="Group 4"/>
              <p:cNvGrpSpPr>
                <a:grpSpLocks noChangeAspect="1"/>
              </p:cNvGrpSpPr>
              <p:nvPr/>
            </p:nvGrpSpPr>
            <p:grpSpPr bwMode="auto">
              <a:xfrm rot="5400000">
                <a:off x="4676669" y="1392563"/>
                <a:ext cx="4112567" cy="4781022"/>
                <a:chOff x="1727" y="29"/>
                <a:chExt cx="2221" cy="2582"/>
              </a:xfrm>
            </p:grpSpPr>
            <p:sp>
              <p:nvSpPr>
                <p:cNvPr id="24" name="Freeform 5"/>
                <p:cNvSpPr>
                  <a:spLocks noEditPoints="1"/>
                </p:cNvSpPr>
                <p:nvPr/>
              </p:nvSpPr>
              <p:spPr bwMode="auto">
                <a:xfrm>
                  <a:off x="1728" y="29"/>
                  <a:ext cx="1136" cy="2582"/>
                </a:xfrm>
                <a:custGeom>
                  <a:avLst/>
                  <a:gdLst>
                    <a:gd name="T0" fmla="*/ 61 w 1007"/>
                    <a:gd name="T1" fmla="*/ 146 h 2288"/>
                    <a:gd name="T2" fmla="*/ 147 w 1007"/>
                    <a:gd name="T3" fmla="*/ 60 h 2288"/>
                    <a:gd name="T4" fmla="*/ 233 w 1007"/>
                    <a:gd name="T5" fmla="*/ 146 h 2288"/>
                    <a:gd name="T6" fmla="*/ 147 w 1007"/>
                    <a:gd name="T7" fmla="*/ 233 h 2288"/>
                    <a:gd name="T8" fmla="*/ 61 w 1007"/>
                    <a:gd name="T9" fmla="*/ 146 h 2288"/>
                    <a:gd name="T10" fmla="*/ 0 w 1007"/>
                    <a:gd name="T11" fmla="*/ 146 h 2288"/>
                    <a:gd name="T12" fmla="*/ 147 w 1007"/>
                    <a:gd name="T13" fmla="*/ 293 h 2288"/>
                    <a:gd name="T14" fmla="*/ 291 w 1007"/>
                    <a:gd name="T15" fmla="*/ 171 h 2288"/>
                    <a:gd name="T16" fmla="*/ 728 w 1007"/>
                    <a:gd name="T17" fmla="*/ 171 h 2288"/>
                    <a:gd name="T18" fmla="*/ 957 w 1007"/>
                    <a:gd name="T19" fmla="*/ 351 h 2288"/>
                    <a:gd name="T20" fmla="*/ 957 w 1007"/>
                    <a:gd name="T21" fmla="*/ 2288 h 2288"/>
                    <a:gd name="T22" fmla="*/ 1007 w 1007"/>
                    <a:gd name="T23" fmla="*/ 2288 h 2288"/>
                    <a:gd name="T24" fmla="*/ 1007 w 1007"/>
                    <a:gd name="T25" fmla="*/ 351 h 2288"/>
                    <a:gd name="T26" fmla="*/ 914 w 1007"/>
                    <a:gd name="T27" fmla="*/ 170 h 2288"/>
                    <a:gd name="T28" fmla="*/ 728 w 1007"/>
                    <a:gd name="T29" fmla="*/ 122 h 2288"/>
                    <a:gd name="T30" fmla="*/ 291 w 1007"/>
                    <a:gd name="T31" fmla="*/ 122 h 2288"/>
                    <a:gd name="T32" fmla="*/ 147 w 1007"/>
                    <a:gd name="T33" fmla="*/ 0 h 2288"/>
                    <a:gd name="T34" fmla="*/ 0 w 1007"/>
                    <a:gd name="T35" fmla="*/ 146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2288">
                      <a:moveTo>
                        <a:pt x="61" y="146"/>
                      </a:moveTo>
                      <a:cubicBezTo>
                        <a:pt x="61" y="99"/>
                        <a:pt x="99" y="60"/>
                        <a:pt x="147" y="60"/>
                      </a:cubicBezTo>
                      <a:cubicBezTo>
                        <a:pt x="194" y="60"/>
                        <a:pt x="233" y="99"/>
                        <a:pt x="233" y="146"/>
                      </a:cubicBezTo>
                      <a:cubicBezTo>
                        <a:pt x="233" y="194"/>
                        <a:pt x="194" y="233"/>
                        <a:pt x="147" y="233"/>
                      </a:cubicBezTo>
                      <a:cubicBezTo>
                        <a:pt x="99" y="233"/>
                        <a:pt x="61" y="194"/>
                        <a:pt x="61" y="146"/>
                      </a:cubicBezTo>
                      <a:moveTo>
                        <a:pt x="0" y="146"/>
                      </a:moveTo>
                      <a:cubicBezTo>
                        <a:pt x="0" y="227"/>
                        <a:pt x="66" y="293"/>
                        <a:pt x="147" y="293"/>
                      </a:cubicBezTo>
                      <a:cubicBezTo>
                        <a:pt x="219" y="293"/>
                        <a:pt x="279" y="240"/>
                        <a:pt x="291" y="171"/>
                      </a:cubicBezTo>
                      <a:cubicBezTo>
                        <a:pt x="728" y="171"/>
                        <a:pt x="728" y="171"/>
                        <a:pt x="728" y="171"/>
                      </a:cubicBezTo>
                      <a:cubicBezTo>
                        <a:pt x="797" y="171"/>
                        <a:pt x="957" y="189"/>
                        <a:pt x="957" y="351"/>
                      </a:cubicBezTo>
                      <a:cubicBezTo>
                        <a:pt x="957" y="2288"/>
                        <a:pt x="957" y="2288"/>
                        <a:pt x="957" y="2288"/>
                      </a:cubicBezTo>
                      <a:cubicBezTo>
                        <a:pt x="1007" y="2288"/>
                        <a:pt x="1007" y="2288"/>
                        <a:pt x="1007" y="2288"/>
                      </a:cubicBezTo>
                      <a:cubicBezTo>
                        <a:pt x="1007" y="351"/>
                        <a:pt x="1007" y="351"/>
                        <a:pt x="1007" y="351"/>
                      </a:cubicBezTo>
                      <a:cubicBezTo>
                        <a:pt x="1007" y="272"/>
                        <a:pt x="975" y="210"/>
                        <a:pt x="914" y="170"/>
                      </a:cubicBezTo>
                      <a:cubicBezTo>
                        <a:pt x="854" y="130"/>
                        <a:pt x="780" y="122"/>
                        <a:pt x="728" y="122"/>
                      </a:cubicBezTo>
                      <a:cubicBezTo>
                        <a:pt x="291" y="122"/>
                        <a:pt x="291" y="122"/>
                        <a:pt x="291" y="122"/>
                      </a:cubicBezTo>
                      <a:cubicBezTo>
                        <a:pt x="279" y="53"/>
                        <a:pt x="219" y="0"/>
                        <a:pt x="147" y="0"/>
                      </a:cubicBezTo>
                      <a:cubicBezTo>
                        <a:pt x="66" y="0"/>
                        <a:pt x="0" y="66"/>
                        <a:pt x="0" y="146"/>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25" name="Freeform 7"/>
                <p:cNvSpPr>
                  <a:spLocks noEditPoints="1"/>
                </p:cNvSpPr>
                <p:nvPr/>
              </p:nvSpPr>
              <p:spPr bwMode="auto">
                <a:xfrm>
                  <a:off x="1729" y="889"/>
                  <a:ext cx="1029" cy="1716"/>
                </a:xfrm>
                <a:custGeom>
                  <a:avLst/>
                  <a:gdLst>
                    <a:gd name="T0" fmla="*/ 61 w 912"/>
                    <a:gd name="T1" fmla="*/ 146 h 1520"/>
                    <a:gd name="T2" fmla="*/ 147 w 912"/>
                    <a:gd name="T3" fmla="*/ 60 h 1520"/>
                    <a:gd name="T4" fmla="*/ 233 w 912"/>
                    <a:gd name="T5" fmla="*/ 146 h 1520"/>
                    <a:gd name="T6" fmla="*/ 147 w 912"/>
                    <a:gd name="T7" fmla="*/ 232 h 1520"/>
                    <a:gd name="T8" fmla="*/ 61 w 912"/>
                    <a:gd name="T9" fmla="*/ 146 h 1520"/>
                    <a:gd name="T10" fmla="*/ 0 w 912"/>
                    <a:gd name="T11" fmla="*/ 146 h 1520"/>
                    <a:gd name="T12" fmla="*/ 147 w 912"/>
                    <a:gd name="T13" fmla="*/ 292 h 1520"/>
                    <a:gd name="T14" fmla="*/ 290 w 912"/>
                    <a:gd name="T15" fmla="*/ 174 h 1520"/>
                    <a:gd name="T16" fmla="*/ 673 w 912"/>
                    <a:gd name="T17" fmla="*/ 174 h 1520"/>
                    <a:gd name="T18" fmla="*/ 862 w 912"/>
                    <a:gd name="T19" fmla="*/ 317 h 1520"/>
                    <a:gd name="T20" fmla="*/ 862 w 912"/>
                    <a:gd name="T21" fmla="*/ 1520 h 1520"/>
                    <a:gd name="T22" fmla="*/ 912 w 912"/>
                    <a:gd name="T23" fmla="*/ 1520 h 1520"/>
                    <a:gd name="T24" fmla="*/ 912 w 912"/>
                    <a:gd name="T25" fmla="*/ 317 h 1520"/>
                    <a:gd name="T26" fmla="*/ 673 w 912"/>
                    <a:gd name="T27" fmla="*/ 125 h 1520"/>
                    <a:gd name="T28" fmla="*/ 292 w 912"/>
                    <a:gd name="T29" fmla="*/ 125 h 1520"/>
                    <a:gd name="T30" fmla="*/ 147 w 912"/>
                    <a:gd name="T31" fmla="*/ 0 h 1520"/>
                    <a:gd name="T32" fmla="*/ 0 w 912"/>
                    <a:gd name="T33" fmla="*/ 146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520">
                      <a:moveTo>
                        <a:pt x="61" y="146"/>
                      </a:moveTo>
                      <a:cubicBezTo>
                        <a:pt x="61" y="99"/>
                        <a:pt x="99" y="60"/>
                        <a:pt x="147" y="60"/>
                      </a:cubicBezTo>
                      <a:cubicBezTo>
                        <a:pt x="194" y="60"/>
                        <a:pt x="233" y="99"/>
                        <a:pt x="233" y="146"/>
                      </a:cubicBezTo>
                      <a:cubicBezTo>
                        <a:pt x="233" y="194"/>
                        <a:pt x="194" y="232"/>
                        <a:pt x="147" y="232"/>
                      </a:cubicBezTo>
                      <a:cubicBezTo>
                        <a:pt x="99" y="232"/>
                        <a:pt x="61" y="194"/>
                        <a:pt x="61" y="146"/>
                      </a:cubicBezTo>
                      <a:moveTo>
                        <a:pt x="0" y="146"/>
                      </a:moveTo>
                      <a:cubicBezTo>
                        <a:pt x="0" y="227"/>
                        <a:pt x="66" y="292"/>
                        <a:pt x="147" y="292"/>
                      </a:cubicBezTo>
                      <a:cubicBezTo>
                        <a:pt x="218" y="292"/>
                        <a:pt x="277" y="241"/>
                        <a:pt x="290" y="174"/>
                      </a:cubicBezTo>
                      <a:cubicBezTo>
                        <a:pt x="673" y="174"/>
                        <a:pt x="673" y="174"/>
                        <a:pt x="673" y="174"/>
                      </a:cubicBezTo>
                      <a:cubicBezTo>
                        <a:pt x="844" y="174"/>
                        <a:pt x="862" y="274"/>
                        <a:pt x="862" y="317"/>
                      </a:cubicBezTo>
                      <a:cubicBezTo>
                        <a:pt x="862" y="1520"/>
                        <a:pt x="862" y="1520"/>
                        <a:pt x="862" y="1520"/>
                      </a:cubicBezTo>
                      <a:cubicBezTo>
                        <a:pt x="912" y="1520"/>
                        <a:pt x="912" y="1520"/>
                        <a:pt x="912" y="1520"/>
                      </a:cubicBezTo>
                      <a:cubicBezTo>
                        <a:pt x="912" y="317"/>
                        <a:pt x="912" y="317"/>
                        <a:pt x="912" y="317"/>
                      </a:cubicBezTo>
                      <a:cubicBezTo>
                        <a:pt x="912" y="199"/>
                        <a:pt x="820" y="125"/>
                        <a:pt x="673" y="125"/>
                      </a:cubicBezTo>
                      <a:cubicBezTo>
                        <a:pt x="292" y="125"/>
                        <a:pt x="292" y="125"/>
                        <a:pt x="292" y="125"/>
                      </a:cubicBezTo>
                      <a:cubicBezTo>
                        <a:pt x="281" y="54"/>
                        <a:pt x="220" y="0"/>
                        <a:pt x="147" y="0"/>
                      </a:cubicBezTo>
                      <a:cubicBezTo>
                        <a:pt x="66" y="0"/>
                        <a:pt x="0" y="65"/>
                        <a:pt x="0" y="14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26" name="Freeform 9"/>
                <p:cNvSpPr>
                  <a:spLocks noEditPoints="1"/>
                </p:cNvSpPr>
                <p:nvPr/>
              </p:nvSpPr>
              <p:spPr bwMode="auto">
                <a:xfrm>
                  <a:off x="1727" y="1735"/>
                  <a:ext cx="928" cy="873"/>
                </a:xfrm>
                <a:custGeom>
                  <a:avLst/>
                  <a:gdLst>
                    <a:gd name="T0" fmla="*/ 61 w 823"/>
                    <a:gd name="T1" fmla="*/ 147 h 774"/>
                    <a:gd name="T2" fmla="*/ 147 w 823"/>
                    <a:gd name="T3" fmla="*/ 60 h 774"/>
                    <a:gd name="T4" fmla="*/ 233 w 823"/>
                    <a:gd name="T5" fmla="*/ 147 h 774"/>
                    <a:gd name="T6" fmla="*/ 147 w 823"/>
                    <a:gd name="T7" fmla="*/ 233 h 774"/>
                    <a:gd name="T8" fmla="*/ 61 w 823"/>
                    <a:gd name="T9" fmla="*/ 147 h 774"/>
                    <a:gd name="T10" fmla="*/ 0 w 823"/>
                    <a:gd name="T11" fmla="*/ 147 h 774"/>
                    <a:gd name="T12" fmla="*/ 147 w 823"/>
                    <a:gd name="T13" fmla="*/ 293 h 774"/>
                    <a:gd name="T14" fmla="*/ 289 w 823"/>
                    <a:gd name="T15" fmla="*/ 180 h 774"/>
                    <a:gd name="T16" fmla="*/ 581 w 823"/>
                    <a:gd name="T17" fmla="*/ 180 h 774"/>
                    <a:gd name="T18" fmla="*/ 774 w 823"/>
                    <a:gd name="T19" fmla="*/ 330 h 774"/>
                    <a:gd name="T20" fmla="*/ 774 w 823"/>
                    <a:gd name="T21" fmla="*/ 774 h 774"/>
                    <a:gd name="T22" fmla="*/ 823 w 823"/>
                    <a:gd name="T23" fmla="*/ 774 h 774"/>
                    <a:gd name="T24" fmla="*/ 823 w 823"/>
                    <a:gd name="T25" fmla="*/ 330 h 774"/>
                    <a:gd name="T26" fmla="*/ 778 w 823"/>
                    <a:gd name="T27" fmla="*/ 203 h 774"/>
                    <a:gd name="T28" fmla="*/ 581 w 823"/>
                    <a:gd name="T29" fmla="*/ 131 h 774"/>
                    <a:gd name="T30" fmla="*/ 292 w 823"/>
                    <a:gd name="T31" fmla="*/ 131 h 774"/>
                    <a:gd name="T32" fmla="*/ 147 w 823"/>
                    <a:gd name="T33" fmla="*/ 0 h 774"/>
                    <a:gd name="T34" fmla="*/ 0 w 823"/>
                    <a:gd name="T35" fmla="*/ 147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3" h="774">
                      <a:moveTo>
                        <a:pt x="61" y="147"/>
                      </a:moveTo>
                      <a:cubicBezTo>
                        <a:pt x="61" y="99"/>
                        <a:pt x="99" y="60"/>
                        <a:pt x="147" y="60"/>
                      </a:cubicBezTo>
                      <a:cubicBezTo>
                        <a:pt x="194" y="60"/>
                        <a:pt x="233" y="99"/>
                        <a:pt x="233" y="147"/>
                      </a:cubicBezTo>
                      <a:cubicBezTo>
                        <a:pt x="233" y="194"/>
                        <a:pt x="194" y="233"/>
                        <a:pt x="147" y="233"/>
                      </a:cubicBezTo>
                      <a:cubicBezTo>
                        <a:pt x="99" y="233"/>
                        <a:pt x="61" y="194"/>
                        <a:pt x="61" y="147"/>
                      </a:cubicBezTo>
                      <a:moveTo>
                        <a:pt x="0" y="147"/>
                      </a:moveTo>
                      <a:cubicBezTo>
                        <a:pt x="0" y="227"/>
                        <a:pt x="66" y="293"/>
                        <a:pt x="147" y="293"/>
                      </a:cubicBezTo>
                      <a:cubicBezTo>
                        <a:pt x="216" y="293"/>
                        <a:pt x="274" y="245"/>
                        <a:pt x="289" y="180"/>
                      </a:cubicBezTo>
                      <a:cubicBezTo>
                        <a:pt x="581" y="180"/>
                        <a:pt x="581" y="180"/>
                        <a:pt x="581" y="180"/>
                      </a:cubicBezTo>
                      <a:cubicBezTo>
                        <a:pt x="653" y="180"/>
                        <a:pt x="774" y="200"/>
                        <a:pt x="774" y="330"/>
                      </a:cubicBezTo>
                      <a:cubicBezTo>
                        <a:pt x="774" y="774"/>
                        <a:pt x="774" y="774"/>
                        <a:pt x="774" y="774"/>
                      </a:cubicBezTo>
                      <a:cubicBezTo>
                        <a:pt x="823" y="774"/>
                        <a:pt x="823" y="774"/>
                        <a:pt x="823" y="774"/>
                      </a:cubicBezTo>
                      <a:cubicBezTo>
                        <a:pt x="823" y="330"/>
                        <a:pt x="823" y="330"/>
                        <a:pt x="823" y="330"/>
                      </a:cubicBezTo>
                      <a:cubicBezTo>
                        <a:pt x="823" y="295"/>
                        <a:pt x="815" y="245"/>
                        <a:pt x="778" y="203"/>
                      </a:cubicBezTo>
                      <a:cubicBezTo>
                        <a:pt x="737" y="155"/>
                        <a:pt x="671" y="131"/>
                        <a:pt x="581" y="131"/>
                      </a:cubicBezTo>
                      <a:cubicBezTo>
                        <a:pt x="292" y="131"/>
                        <a:pt x="292" y="131"/>
                        <a:pt x="292" y="131"/>
                      </a:cubicBezTo>
                      <a:cubicBezTo>
                        <a:pt x="285" y="58"/>
                        <a:pt x="222" y="0"/>
                        <a:pt x="147" y="0"/>
                      </a:cubicBezTo>
                      <a:cubicBezTo>
                        <a:pt x="66" y="0"/>
                        <a:pt x="0" y="66"/>
                        <a:pt x="0" y="147"/>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27" name="Freeform 11"/>
                <p:cNvSpPr>
                  <a:spLocks noEditPoints="1"/>
                </p:cNvSpPr>
                <p:nvPr/>
              </p:nvSpPr>
              <p:spPr bwMode="auto">
                <a:xfrm>
                  <a:off x="2908" y="472"/>
                  <a:ext cx="1040" cy="2133"/>
                </a:xfrm>
                <a:custGeom>
                  <a:avLst/>
                  <a:gdLst>
                    <a:gd name="T0" fmla="*/ 689 w 921"/>
                    <a:gd name="T1" fmla="*/ 146 h 1890"/>
                    <a:gd name="T2" fmla="*/ 775 w 921"/>
                    <a:gd name="T3" fmla="*/ 60 h 1890"/>
                    <a:gd name="T4" fmla="*/ 861 w 921"/>
                    <a:gd name="T5" fmla="*/ 146 h 1890"/>
                    <a:gd name="T6" fmla="*/ 775 w 921"/>
                    <a:gd name="T7" fmla="*/ 232 h 1890"/>
                    <a:gd name="T8" fmla="*/ 689 w 921"/>
                    <a:gd name="T9" fmla="*/ 146 h 1890"/>
                    <a:gd name="T10" fmla="*/ 632 w 921"/>
                    <a:gd name="T11" fmla="*/ 115 h 1890"/>
                    <a:gd name="T12" fmla="*/ 252 w 921"/>
                    <a:gd name="T13" fmla="*/ 115 h 1890"/>
                    <a:gd name="T14" fmla="*/ 7 w 921"/>
                    <a:gd name="T15" fmla="*/ 294 h 1890"/>
                    <a:gd name="T16" fmla="*/ 7 w 921"/>
                    <a:gd name="T17" fmla="*/ 1890 h 1890"/>
                    <a:gd name="T18" fmla="*/ 56 w 921"/>
                    <a:gd name="T19" fmla="*/ 1890 h 1890"/>
                    <a:gd name="T20" fmla="*/ 56 w 921"/>
                    <a:gd name="T21" fmla="*/ 298 h 1890"/>
                    <a:gd name="T22" fmla="*/ 252 w 921"/>
                    <a:gd name="T23" fmla="*/ 165 h 1890"/>
                    <a:gd name="T24" fmla="*/ 630 w 921"/>
                    <a:gd name="T25" fmla="*/ 165 h 1890"/>
                    <a:gd name="T26" fmla="*/ 775 w 921"/>
                    <a:gd name="T27" fmla="*/ 292 h 1890"/>
                    <a:gd name="T28" fmla="*/ 921 w 921"/>
                    <a:gd name="T29" fmla="*/ 146 h 1890"/>
                    <a:gd name="T30" fmla="*/ 775 w 921"/>
                    <a:gd name="T31" fmla="*/ 0 h 1890"/>
                    <a:gd name="T32" fmla="*/ 632 w 921"/>
                    <a:gd name="T33" fmla="*/ 115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890">
                      <a:moveTo>
                        <a:pt x="689" y="146"/>
                      </a:moveTo>
                      <a:cubicBezTo>
                        <a:pt x="689" y="99"/>
                        <a:pt x="728" y="60"/>
                        <a:pt x="775" y="60"/>
                      </a:cubicBezTo>
                      <a:cubicBezTo>
                        <a:pt x="823" y="60"/>
                        <a:pt x="861" y="99"/>
                        <a:pt x="861" y="146"/>
                      </a:cubicBezTo>
                      <a:cubicBezTo>
                        <a:pt x="861" y="194"/>
                        <a:pt x="823" y="232"/>
                        <a:pt x="775" y="232"/>
                      </a:cubicBezTo>
                      <a:cubicBezTo>
                        <a:pt x="728" y="232"/>
                        <a:pt x="689" y="194"/>
                        <a:pt x="689" y="146"/>
                      </a:cubicBezTo>
                      <a:moveTo>
                        <a:pt x="632" y="115"/>
                      </a:moveTo>
                      <a:cubicBezTo>
                        <a:pt x="252" y="115"/>
                        <a:pt x="252" y="115"/>
                        <a:pt x="252" y="115"/>
                      </a:cubicBezTo>
                      <a:cubicBezTo>
                        <a:pt x="87" y="115"/>
                        <a:pt x="16" y="167"/>
                        <a:pt x="7" y="294"/>
                      </a:cubicBezTo>
                      <a:cubicBezTo>
                        <a:pt x="0" y="394"/>
                        <a:pt x="7" y="1829"/>
                        <a:pt x="7" y="1890"/>
                      </a:cubicBezTo>
                      <a:cubicBezTo>
                        <a:pt x="56" y="1890"/>
                        <a:pt x="56" y="1890"/>
                        <a:pt x="56" y="1890"/>
                      </a:cubicBezTo>
                      <a:cubicBezTo>
                        <a:pt x="56" y="1875"/>
                        <a:pt x="50" y="395"/>
                        <a:pt x="56" y="298"/>
                      </a:cubicBezTo>
                      <a:cubicBezTo>
                        <a:pt x="61" y="227"/>
                        <a:pt x="80" y="165"/>
                        <a:pt x="252" y="165"/>
                      </a:cubicBezTo>
                      <a:cubicBezTo>
                        <a:pt x="630" y="165"/>
                        <a:pt x="630" y="165"/>
                        <a:pt x="630" y="165"/>
                      </a:cubicBezTo>
                      <a:cubicBezTo>
                        <a:pt x="639" y="236"/>
                        <a:pt x="701" y="292"/>
                        <a:pt x="775" y="292"/>
                      </a:cubicBezTo>
                      <a:cubicBezTo>
                        <a:pt x="856" y="292"/>
                        <a:pt x="921" y="227"/>
                        <a:pt x="921" y="146"/>
                      </a:cubicBezTo>
                      <a:cubicBezTo>
                        <a:pt x="921" y="65"/>
                        <a:pt x="856" y="0"/>
                        <a:pt x="775" y="0"/>
                      </a:cubicBezTo>
                      <a:cubicBezTo>
                        <a:pt x="705" y="0"/>
                        <a:pt x="646" y="49"/>
                        <a:pt x="632" y="115"/>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29" name="Freeform 13"/>
                <p:cNvSpPr>
                  <a:spLocks noEditPoints="1"/>
                </p:cNvSpPr>
                <p:nvPr/>
              </p:nvSpPr>
              <p:spPr bwMode="auto">
                <a:xfrm>
                  <a:off x="3013" y="1320"/>
                  <a:ext cx="928" cy="1281"/>
                </a:xfrm>
                <a:custGeom>
                  <a:avLst/>
                  <a:gdLst>
                    <a:gd name="T0" fmla="*/ 590 w 822"/>
                    <a:gd name="T1" fmla="*/ 147 h 1135"/>
                    <a:gd name="T2" fmla="*/ 676 w 822"/>
                    <a:gd name="T3" fmla="*/ 60 h 1135"/>
                    <a:gd name="T4" fmla="*/ 762 w 822"/>
                    <a:gd name="T5" fmla="*/ 147 h 1135"/>
                    <a:gd name="T6" fmla="*/ 676 w 822"/>
                    <a:gd name="T7" fmla="*/ 233 h 1135"/>
                    <a:gd name="T8" fmla="*/ 590 w 822"/>
                    <a:gd name="T9" fmla="*/ 147 h 1135"/>
                    <a:gd name="T10" fmla="*/ 532 w 822"/>
                    <a:gd name="T11" fmla="*/ 122 h 1135"/>
                    <a:gd name="T12" fmla="*/ 202 w 822"/>
                    <a:gd name="T13" fmla="*/ 119 h 1135"/>
                    <a:gd name="T14" fmla="*/ 0 w 822"/>
                    <a:gd name="T15" fmla="*/ 333 h 1135"/>
                    <a:gd name="T16" fmla="*/ 0 w 822"/>
                    <a:gd name="T17" fmla="*/ 1135 h 1135"/>
                    <a:gd name="T18" fmla="*/ 49 w 822"/>
                    <a:gd name="T19" fmla="*/ 1135 h 1135"/>
                    <a:gd name="T20" fmla="*/ 49 w 822"/>
                    <a:gd name="T21" fmla="*/ 333 h 1135"/>
                    <a:gd name="T22" fmla="*/ 202 w 822"/>
                    <a:gd name="T23" fmla="*/ 168 h 1135"/>
                    <a:gd name="T24" fmla="*/ 532 w 822"/>
                    <a:gd name="T25" fmla="*/ 171 h 1135"/>
                    <a:gd name="T26" fmla="*/ 676 w 822"/>
                    <a:gd name="T27" fmla="*/ 293 h 1135"/>
                    <a:gd name="T28" fmla="*/ 822 w 822"/>
                    <a:gd name="T29" fmla="*/ 147 h 1135"/>
                    <a:gd name="T30" fmla="*/ 676 w 822"/>
                    <a:gd name="T31" fmla="*/ 0 h 1135"/>
                    <a:gd name="T32" fmla="*/ 532 w 822"/>
                    <a:gd name="T33" fmla="*/ 12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1135">
                      <a:moveTo>
                        <a:pt x="590" y="147"/>
                      </a:moveTo>
                      <a:cubicBezTo>
                        <a:pt x="590" y="99"/>
                        <a:pt x="628" y="60"/>
                        <a:pt x="676" y="60"/>
                      </a:cubicBezTo>
                      <a:cubicBezTo>
                        <a:pt x="723" y="60"/>
                        <a:pt x="762" y="99"/>
                        <a:pt x="762" y="147"/>
                      </a:cubicBezTo>
                      <a:cubicBezTo>
                        <a:pt x="762" y="194"/>
                        <a:pt x="723" y="233"/>
                        <a:pt x="676" y="233"/>
                      </a:cubicBezTo>
                      <a:cubicBezTo>
                        <a:pt x="628" y="233"/>
                        <a:pt x="590" y="194"/>
                        <a:pt x="590" y="147"/>
                      </a:cubicBezTo>
                      <a:moveTo>
                        <a:pt x="532" y="122"/>
                      </a:moveTo>
                      <a:cubicBezTo>
                        <a:pt x="462" y="121"/>
                        <a:pt x="282" y="119"/>
                        <a:pt x="202" y="119"/>
                      </a:cubicBezTo>
                      <a:cubicBezTo>
                        <a:pt x="90" y="119"/>
                        <a:pt x="0" y="236"/>
                        <a:pt x="0" y="333"/>
                      </a:cubicBezTo>
                      <a:cubicBezTo>
                        <a:pt x="0" y="1135"/>
                        <a:pt x="0" y="1135"/>
                        <a:pt x="0" y="1135"/>
                      </a:cubicBezTo>
                      <a:cubicBezTo>
                        <a:pt x="49" y="1135"/>
                        <a:pt x="49" y="1135"/>
                        <a:pt x="49" y="1135"/>
                      </a:cubicBezTo>
                      <a:cubicBezTo>
                        <a:pt x="49" y="333"/>
                        <a:pt x="49" y="333"/>
                        <a:pt x="49" y="333"/>
                      </a:cubicBezTo>
                      <a:cubicBezTo>
                        <a:pt x="49" y="268"/>
                        <a:pt x="115" y="168"/>
                        <a:pt x="202" y="168"/>
                      </a:cubicBezTo>
                      <a:cubicBezTo>
                        <a:pt x="282" y="168"/>
                        <a:pt x="462" y="170"/>
                        <a:pt x="532" y="171"/>
                      </a:cubicBezTo>
                      <a:cubicBezTo>
                        <a:pt x="543" y="240"/>
                        <a:pt x="604" y="293"/>
                        <a:pt x="676" y="293"/>
                      </a:cubicBezTo>
                      <a:cubicBezTo>
                        <a:pt x="757" y="293"/>
                        <a:pt x="822" y="227"/>
                        <a:pt x="822" y="147"/>
                      </a:cubicBezTo>
                      <a:cubicBezTo>
                        <a:pt x="822" y="66"/>
                        <a:pt x="757" y="0"/>
                        <a:pt x="676" y="0"/>
                      </a:cubicBezTo>
                      <a:cubicBezTo>
                        <a:pt x="604" y="0"/>
                        <a:pt x="544" y="53"/>
                        <a:pt x="532" y="12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grpSp>
          <p:sp>
            <p:nvSpPr>
              <p:cNvPr id="19" name="Content Placeholder 2"/>
              <p:cNvSpPr txBox="1">
                <a:spLocks/>
              </p:cNvSpPr>
              <p:nvPr/>
            </p:nvSpPr>
            <p:spPr>
              <a:xfrm>
                <a:off x="5655728" y="2466941"/>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accent2"/>
                    </a:solidFill>
                    <a:latin typeface="Arial" panose="020B0604020202020204" pitchFamily="34" charset="0"/>
                  </a:rPr>
                  <a:t>Content here</a:t>
                </a:r>
                <a:br>
                  <a:rPr lang="en-US" b="1" dirty="0">
                    <a:solidFill>
                      <a:schemeClr val="accent2"/>
                    </a:solidFill>
                    <a:latin typeface="Arial" panose="020B0604020202020204" pitchFamily="34" charset="0"/>
                  </a:rPr>
                </a:b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ipsum dolor sit amet,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 elit. </a:t>
                </a:r>
              </a:p>
            </p:txBody>
          </p:sp>
          <p:sp>
            <p:nvSpPr>
              <p:cNvPr id="20" name="Content Placeholder 2"/>
              <p:cNvSpPr txBox="1">
                <a:spLocks/>
              </p:cNvSpPr>
              <p:nvPr/>
            </p:nvSpPr>
            <p:spPr>
              <a:xfrm>
                <a:off x="7266684" y="2466940"/>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accent1"/>
                    </a:solidFill>
                    <a:latin typeface="Arial" panose="020B0604020202020204" pitchFamily="34" charset="0"/>
                  </a:rPr>
                  <a:t>Content here</a:t>
                </a:r>
                <a:br>
                  <a:rPr lang="en-US" b="1" dirty="0">
                    <a:solidFill>
                      <a:schemeClr val="accent1"/>
                    </a:solidFill>
                    <a:latin typeface="Arial" panose="020B0604020202020204" pitchFamily="34" charset="0"/>
                  </a:rPr>
                </a:br>
                <a:r>
                  <a:rPr lang="en-US" sz="1200" dirty="0">
                    <a:solidFill>
                      <a:prstClr val="white">
                        <a:lumMod val="75000"/>
                      </a:prstClr>
                    </a:solidFill>
                    <a:latin typeface="Arial" panose="020B0604020202020204" pitchFamily="34" charset="0"/>
                  </a:rPr>
                  <a:t>Lorem ipsum dolor sit amet,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 elit. </a:t>
                </a:r>
              </a:p>
            </p:txBody>
          </p:sp>
          <p:sp>
            <p:nvSpPr>
              <p:cNvPr id="21" name="Content Placeholder 2"/>
              <p:cNvSpPr txBox="1">
                <a:spLocks/>
              </p:cNvSpPr>
              <p:nvPr/>
            </p:nvSpPr>
            <p:spPr>
              <a:xfrm>
                <a:off x="8991293" y="2466939"/>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b="1" dirty="0">
                    <a:solidFill>
                      <a:schemeClr val="bg1">
                        <a:lumMod val="50000"/>
                      </a:schemeClr>
                    </a:solidFill>
                    <a:latin typeface="Arial" panose="020B0604020202020204" pitchFamily="34" charset="0"/>
                  </a:rPr>
                  <a:t>Content here</a:t>
                </a:r>
                <a:br>
                  <a:rPr lang="en-US" b="1" dirty="0">
                    <a:solidFill>
                      <a:schemeClr val="bg1">
                        <a:lumMod val="50000"/>
                      </a:schemeClr>
                    </a:solidFill>
                    <a:latin typeface="Arial" panose="020B0604020202020204" pitchFamily="34" charset="0"/>
                  </a:rPr>
                </a:br>
                <a:r>
                  <a:rPr lang="en-US" sz="1200" dirty="0">
                    <a:solidFill>
                      <a:prstClr val="white">
                        <a:lumMod val="75000"/>
                      </a:prstClr>
                    </a:solidFill>
                    <a:latin typeface="Arial" panose="020B0604020202020204" pitchFamily="34" charset="0"/>
                  </a:rPr>
                  <a:t>Lorem ipsum dolor sit amet,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 elit. </a:t>
                </a:r>
              </a:p>
            </p:txBody>
          </p:sp>
          <p:sp>
            <p:nvSpPr>
              <p:cNvPr id="22" name="Content Placeholder 2"/>
              <p:cNvSpPr txBox="1">
                <a:spLocks/>
              </p:cNvSpPr>
              <p:nvPr/>
            </p:nvSpPr>
            <p:spPr>
              <a:xfrm>
                <a:off x="6433033" y="4481915"/>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accent4"/>
                    </a:solidFill>
                    <a:latin typeface="Arial" panose="020B0604020202020204" pitchFamily="34" charset="0"/>
                  </a:rPr>
                  <a:t>Content here</a:t>
                </a:r>
                <a:br>
                  <a:rPr lang="en-US" b="1" dirty="0">
                    <a:solidFill>
                      <a:schemeClr val="accent4"/>
                    </a:solidFill>
                    <a:latin typeface="Arial" panose="020B0604020202020204" pitchFamily="34" charset="0"/>
                  </a:rPr>
                </a:b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ipsum dolor sit amet,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 elit. </a:t>
                </a:r>
              </a:p>
            </p:txBody>
          </p:sp>
          <p:sp>
            <p:nvSpPr>
              <p:cNvPr id="23" name="Content Placeholder 2"/>
              <p:cNvSpPr txBox="1">
                <a:spLocks/>
              </p:cNvSpPr>
              <p:nvPr/>
            </p:nvSpPr>
            <p:spPr>
              <a:xfrm>
                <a:off x="8278831" y="4481914"/>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rial" panose="020B0604020202020204" pitchFamily="34" charset="0"/>
                  </a:rPr>
                  <a:t>Content here</a:t>
                </a:r>
                <a:br>
                  <a:rPr lang="en-US" b="1" dirty="0">
                    <a:solidFill>
                      <a:schemeClr val="bg1">
                        <a:lumMod val="50000"/>
                      </a:schemeClr>
                    </a:solidFill>
                    <a:latin typeface="Arial" panose="020B0604020202020204" pitchFamily="34" charset="0"/>
                  </a:rPr>
                </a:b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ipsum dolor sit amet,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 elit. </a:t>
                </a:r>
              </a:p>
            </p:txBody>
          </p:sp>
        </p:grpSp>
        <p:grpSp>
          <p:nvGrpSpPr>
            <p:cNvPr id="31" name="Group 30"/>
            <p:cNvGrpSpPr/>
            <p:nvPr/>
          </p:nvGrpSpPr>
          <p:grpSpPr>
            <a:xfrm>
              <a:off x="6041193" y="1866744"/>
              <a:ext cx="6073773" cy="4112567"/>
              <a:chOff x="4342443" y="1726790"/>
              <a:chExt cx="6073773" cy="4112567"/>
            </a:xfrm>
          </p:grpSpPr>
          <p:grpSp>
            <p:nvGrpSpPr>
              <p:cNvPr id="32" name="Group 4"/>
              <p:cNvGrpSpPr>
                <a:grpSpLocks noChangeAspect="1"/>
              </p:cNvGrpSpPr>
              <p:nvPr/>
            </p:nvGrpSpPr>
            <p:grpSpPr bwMode="auto">
              <a:xfrm rot="5400000">
                <a:off x="4676670" y="1392563"/>
                <a:ext cx="4112567" cy="4781022"/>
                <a:chOff x="1727" y="29"/>
                <a:chExt cx="2221" cy="2582"/>
              </a:xfrm>
            </p:grpSpPr>
            <p:sp>
              <p:nvSpPr>
                <p:cNvPr id="43" name="Freeform 5"/>
                <p:cNvSpPr>
                  <a:spLocks noEditPoints="1"/>
                </p:cNvSpPr>
                <p:nvPr/>
              </p:nvSpPr>
              <p:spPr bwMode="auto">
                <a:xfrm>
                  <a:off x="1729" y="29"/>
                  <a:ext cx="1136" cy="2582"/>
                </a:xfrm>
                <a:custGeom>
                  <a:avLst/>
                  <a:gdLst>
                    <a:gd name="T0" fmla="*/ 61 w 1007"/>
                    <a:gd name="T1" fmla="*/ 146 h 2288"/>
                    <a:gd name="T2" fmla="*/ 147 w 1007"/>
                    <a:gd name="T3" fmla="*/ 60 h 2288"/>
                    <a:gd name="T4" fmla="*/ 233 w 1007"/>
                    <a:gd name="T5" fmla="*/ 146 h 2288"/>
                    <a:gd name="T6" fmla="*/ 147 w 1007"/>
                    <a:gd name="T7" fmla="*/ 233 h 2288"/>
                    <a:gd name="T8" fmla="*/ 61 w 1007"/>
                    <a:gd name="T9" fmla="*/ 146 h 2288"/>
                    <a:gd name="T10" fmla="*/ 0 w 1007"/>
                    <a:gd name="T11" fmla="*/ 146 h 2288"/>
                    <a:gd name="T12" fmla="*/ 147 w 1007"/>
                    <a:gd name="T13" fmla="*/ 293 h 2288"/>
                    <a:gd name="T14" fmla="*/ 291 w 1007"/>
                    <a:gd name="T15" fmla="*/ 171 h 2288"/>
                    <a:gd name="T16" fmla="*/ 728 w 1007"/>
                    <a:gd name="T17" fmla="*/ 171 h 2288"/>
                    <a:gd name="T18" fmla="*/ 957 w 1007"/>
                    <a:gd name="T19" fmla="*/ 351 h 2288"/>
                    <a:gd name="T20" fmla="*/ 957 w 1007"/>
                    <a:gd name="T21" fmla="*/ 2288 h 2288"/>
                    <a:gd name="T22" fmla="*/ 1007 w 1007"/>
                    <a:gd name="T23" fmla="*/ 2288 h 2288"/>
                    <a:gd name="T24" fmla="*/ 1007 w 1007"/>
                    <a:gd name="T25" fmla="*/ 351 h 2288"/>
                    <a:gd name="T26" fmla="*/ 914 w 1007"/>
                    <a:gd name="T27" fmla="*/ 170 h 2288"/>
                    <a:gd name="T28" fmla="*/ 728 w 1007"/>
                    <a:gd name="T29" fmla="*/ 122 h 2288"/>
                    <a:gd name="T30" fmla="*/ 291 w 1007"/>
                    <a:gd name="T31" fmla="*/ 122 h 2288"/>
                    <a:gd name="T32" fmla="*/ 147 w 1007"/>
                    <a:gd name="T33" fmla="*/ 0 h 2288"/>
                    <a:gd name="T34" fmla="*/ 0 w 1007"/>
                    <a:gd name="T35" fmla="*/ 146 h 2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7" h="2288">
                      <a:moveTo>
                        <a:pt x="61" y="146"/>
                      </a:moveTo>
                      <a:cubicBezTo>
                        <a:pt x="61" y="99"/>
                        <a:pt x="99" y="60"/>
                        <a:pt x="147" y="60"/>
                      </a:cubicBezTo>
                      <a:cubicBezTo>
                        <a:pt x="194" y="60"/>
                        <a:pt x="233" y="99"/>
                        <a:pt x="233" y="146"/>
                      </a:cubicBezTo>
                      <a:cubicBezTo>
                        <a:pt x="233" y="194"/>
                        <a:pt x="194" y="233"/>
                        <a:pt x="147" y="233"/>
                      </a:cubicBezTo>
                      <a:cubicBezTo>
                        <a:pt x="99" y="233"/>
                        <a:pt x="61" y="194"/>
                        <a:pt x="61" y="146"/>
                      </a:cubicBezTo>
                      <a:moveTo>
                        <a:pt x="0" y="146"/>
                      </a:moveTo>
                      <a:cubicBezTo>
                        <a:pt x="0" y="227"/>
                        <a:pt x="66" y="293"/>
                        <a:pt x="147" y="293"/>
                      </a:cubicBezTo>
                      <a:cubicBezTo>
                        <a:pt x="219" y="293"/>
                        <a:pt x="279" y="240"/>
                        <a:pt x="291" y="171"/>
                      </a:cubicBezTo>
                      <a:cubicBezTo>
                        <a:pt x="728" y="171"/>
                        <a:pt x="728" y="171"/>
                        <a:pt x="728" y="171"/>
                      </a:cubicBezTo>
                      <a:cubicBezTo>
                        <a:pt x="797" y="171"/>
                        <a:pt x="957" y="189"/>
                        <a:pt x="957" y="351"/>
                      </a:cubicBezTo>
                      <a:cubicBezTo>
                        <a:pt x="957" y="2288"/>
                        <a:pt x="957" y="2288"/>
                        <a:pt x="957" y="2288"/>
                      </a:cubicBezTo>
                      <a:cubicBezTo>
                        <a:pt x="1007" y="2288"/>
                        <a:pt x="1007" y="2288"/>
                        <a:pt x="1007" y="2288"/>
                      </a:cubicBezTo>
                      <a:cubicBezTo>
                        <a:pt x="1007" y="351"/>
                        <a:pt x="1007" y="351"/>
                        <a:pt x="1007" y="351"/>
                      </a:cubicBezTo>
                      <a:cubicBezTo>
                        <a:pt x="1007" y="272"/>
                        <a:pt x="975" y="210"/>
                        <a:pt x="914" y="170"/>
                      </a:cubicBezTo>
                      <a:cubicBezTo>
                        <a:pt x="854" y="130"/>
                        <a:pt x="780" y="122"/>
                        <a:pt x="728" y="122"/>
                      </a:cubicBezTo>
                      <a:cubicBezTo>
                        <a:pt x="291" y="122"/>
                        <a:pt x="291" y="122"/>
                        <a:pt x="291" y="122"/>
                      </a:cubicBezTo>
                      <a:cubicBezTo>
                        <a:pt x="279" y="53"/>
                        <a:pt x="219" y="0"/>
                        <a:pt x="147" y="0"/>
                      </a:cubicBezTo>
                      <a:cubicBezTo>
                        <a:pt x="66" y="0"/>
                        <a:pt x="0" y="66"/>
                        <a:pt x="0" y="146"/>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44" name="Freeform 7"/>
                <p:cNvSpPr>
                  <a:spLocks noEditPoints="1"/>
                </p:cNvSpPr>
                <p:nvPr/>
              </p:nvSpPr>
              <p:spPr bwMode="auto">
                <a:xfrm>
                  <a:off x="1730" y="857"/>
                  <a:ext cx="1029" cy="1716"/>
                </a:xfrm>
                <a:custGeom>
                  <a:avLst/>
                  <a:gdLst>
                    <a:gd name="T0" fmla="*/ 61 w 912"/>
                    <a:gd name="T1" fmla="*/ 146 h 1520"/>
                    <a:gd name="T2" fmla="*/ 147 w 912"/>
                    <a:gd name="T3" fmla="*/ 60 h 1520"/>
                    <a:gd name="T4" fmla="*/ 233 w 912"/>
                    <a:gd name="T5" fmla="*/ 146 h 1520"/>
                    <a:gd name="T6" fmla="*/ 147 w 912"/>
                    <a:gd name="T7" fmla="*/ 232 h 1520"/>
                    <a:gd name="T8" fmla="*/ 61 w 912"/>
                    <a:gd name="T9" fmla="*/ 146 h 1520"/>
                    <a:gd name="T10" fmla="*/ 0 w 912"/>
                    <a:gd name="T11" fmla="*/ 146 h 1520"/>
                    <a:gd name="T12" fmla="*/ 147 w 912"/>
                    <a:gd name="T13" fmla="*/ 292 h 1520"/>
                    <a:gd name="T14" fmla="*/ 290 w 912"/>
                    <a:gd name="T15" fmla="*/ 174 h 1520"/>
                    <a:gd name="T16" fmla="*/ 673 w 912"/>
                    <a:gd name="T17" fmla="*/ 174 h 1520"/>
                    <a:gd name="T18" fmla="*/ 862 w 912"/>
                    <a:gd name="T19" fmla="*/ 317 h 1520"/>
                    <a:gd name="T20" fmla="*/ 862 w 912"/>
                    <a:gd name="T21" fmla="*/ 1520 h 1520"/>
                    <a:gd name="T22" fmla="*/ 912 w 912"/>
                    <a:gd name="T23" fmla="*/ 1520 h 1520"/>
                    <a:gd name="T24" fmla="*/ 912 w 912"/>
                    <a:gd name="T25" fmla="*/ 317 h 1520"/>
                    <a:gd name="T26" fmla="*/ 673 w 912"/>
                    <a:gd name="T27" fmla="*/ 125 h 1520"/>
                    <a:gd name="T28" fmla="*/ 292 w 912"/>
                    <a:gd name="T29" fmla="*/ 125 h 1520"/>
                    <a:gd name="T30" fmla="*/ 147 w 912"/>
                    <a:gd name="T31" fmla="*/ 0 h 1520"/>
                    <a:gd name="T32" fmla="*/ 0 w 912"/>
                    <a:gd name="T33" fmla="*/ 146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2" h="1520">
                      <a:moveTo>
                        <a:pt x="61" y="146"/>
                      </a:moveTo>
                      <a:cubicBezTo>
                        <a:pt x="61" y="99"/>
                        <a:pt x="99" y="60"/>
                        <a:pt x="147" y="60"/>
                      </a:cubicBezTo>
                      <a:cubicBezTo>
                        <a:pt x="194" y="60"/>
                        <a:pt x="233" y="99"/>
                        <a:pt x="233" y="146"/>
                      </a:cubicBezTo>
                      <a:cubicBezTo>
                        <a:pt x="233" y="194"/>
                        <a:pt x="194" y="232"/>
                        <a:pt x="147" y="232"/>
                      </a:cubicBezTo>
                      <a:cubicBezTo>
                        <a:pt x="99" y="232"/>
                        <a:pt x="61" y="194"/>
                        <a:pt x="61" y="146"/>
                      </a:cubicBezTo>
                      <a:moveTo>
                        <a:pt x="0" y="146"/>
                      </a:moveTo>
                      <a:cubicBezTo>
                        <a:pt x="0" y="227"/>
                        <a:pt x="66" y="292"/>
                        <a:pt x="147" y="292"/>
                      </a:cubicBezTo>
                      <a:cubicBezTo>
                        <a:pt x="218" y="292"/>
                        <a:pt x="277" y="241"/>
                        <a:pt x="290" y="174"/>
                      </a:cubicBezTo>
                      <a:cubicBezTo>
                        <a:pt x="673" y="174"/>
                        <a:pt x="673" y="174"/>
                        <a:pt x="673" y="174"/>
                      </a:cubicBezTo>
                      <a:cubicBezTo>
                        <a:pt x="844" y="174"/>
                        <a:pt x="862" y="274"/>
                        <a:pt x="862" y="317"/>
                      </a:cubicBezTo>
                      <a:cubicBezTo>
                        <a:pt x="862" y="1520"/>
                        <a:pt x="862" y="1520"/>
                        <a:pt x="862" y="1520"/>
                      </a:cubicBezTo>
                      <a:cubicBezTo>
                        <a:pt x="912" y="1520"/>
                        <a:pt x="912" y="1520"/>
                        <a:pt x="912" y="1520"/>
                      </a:cubicBezTo>
                      <a:cubicBezTo>
                        <a:pt x="912" y="317"/>
                        <a:pt x="912" y="317"/>
                        <a:pt x="912" y="317"/>
                      </a:cubicBezTo>
                      <a:cubicBezTo>
                        <a:pt x="912" y="199"/>
                        <a:pt x="820" y="125"/>
                        <a:pt x="673" y="125"/>
                      </a:cubicBezTo>
                      <a:cubicBezTo>
                        <a:pt x="292" y="125"/>
                        <a:pt x="292" y="125"/>
                        <a:pt x="292" y="125"/>
                      </a:cubicBezTo>
                      <a:cubicBezTo>
                        <a:pt x="281" y="54"/>
                        <a:pt x="220" y="0"/>
                        <a:pt x="147" y="0"/>
                      </a:cubicBezTo>
                      <a:cubicBezTo>
                        <a:pt x="66" y="0"/>
                        <a:pt x="0" y="65"/>
                        <a:pt x="0" y="146"/>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45" name="Freeform 9"/>
                <p:cNvSpPr>
                  <a:spLocks noEditPoints="1"/>
                </p:cNvSpPr>
                <p:nvPr/>
              </p:nvSpPr>
              <p:spPr bwMode="auto">
                <a:xfrm>
                  <a:off x="1727" y="1735"/>
                  <a:ext cx="928" cy="873"/>
                </a:xfrm>
                <a:custGeom>
                  <a:avLst/>
                  <a:gdLst>
                    <a:gd name="T0" fmla="*/ 61 w 823"/>
                    <a:gd name="T1" fmla="*/ 147 h 774"/>
                    <a:gd name="T2" fmla="*/ 147 w 823"/>
                    <a:gd name="T3" fmla="*/ 60 h 774"/>
                    <a:gd name="T4" fmla="*/ 233 w 823"/>
                    <a:gd name="T5" fmla="*/ 147 h 774"/>
                    <a:gd name="T6" fmla="*/ 147 w 823"/>
                    <a:gd name="T7" fmla="*/ 233 h 774"/>
                    <a:gd name="T8" fmla="*/ 61 w 823"/>
                    <a:gd name="T9" fmla="*/ 147 h 774"/>
                    <a:gd name="T10" fmla="*/ 0 w 823"/>
                    <a:gd name="T11" fmla="*/ 147 h 774"/>
                    <a:gd name="T12" fmla="*/ 147 w 823"/>
                    <a:gd name="T13" fmla="*/ 293 h 774"/>
                    <a:gd name="T14" fmla="*/ 289 w 823"/>
                    <a:gd name="T15" fmla="*/ 180 h 774"/>
                    <a:gd name="T16" fmla="*/ 581 w 823"/>
                    <a:gd name="T17" fmla="*/ 180 h 774"/>
                    <a:gd name="T18" fmla="*/ 774 w 823"/>
                    <a:gd name="T19" fmla="*/ 330 h 774"/>
                    <a:gd name="T20" fmla="*/ 774 w 823"/>
                    <a:gd name="T21" fmla="*/ 774 h 774"/>
                    <a:gd name="T22" fmla="*/ 823 w 823"/>
                    <a:gd name="T23" fmla="*/ 774 h 774"/>
                    <a:gd name="T24" fmla="*/ 823 w 823"/>
                    <a:gd name="T25" fmla="*/ 330 h 774"/>
                    <a:gd name="T26" fmla="*/ 778 w 823"/>
                    <a:gd name="T27" fmla="*/ 203 h 774"/>
                    <a:gd name="T28" fmla="*/ 581 w 823"/>
                    <a:gd name="T29" fmla="*/ 131 h 774"/>
                    <a:gd name="T30" fmla="*/ 292 w 823"/>
                    <a:gd name="T31" fmla="*/ 131 h 774"/>
                    <a:gd name="T32" fmla="*/ 147 w 823"/>
                    <a:gd name="T33" fmla="*/ 0 h 774"/>
                    <a:gd name="T34" fmla="*/ 0 w 823"/>
                    <a:gd name="T35" fmla="*/ 147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3" h="774">
                      <a:moveTo>
                        <a:pt x="61" y="147"/>
                      </a:moveTo>
                      <a:cubicBezTo>
                        <a:pt x="61" y="99"/>
                        <a:pt x="99" y="60"/>
                        <a:pt x="147" y="60"/>
                      </a:cubicBezTo>
                      <a:cubicBezTo>
                        <a:pt x="194" y="60"/>
                        <a:pt x="233" y="99"/>
                        <a:pt x="233" y="147"/>
                      </a:cubicBezTo>
                      <a:cubicBezTo>
                        <a:pt x="233" y="194"/>
                        <a:pt x="194" y="233"/>
                        <a:pt x="147" y="233"/>
                      </a:cubicBezTo>
                      <a:cubicBezTo>
                        <a:pt x="99" y="233"/>
                        <a:pt x="61" y="194"/>
                        <a:pt x="61" y="147"/>
                      </a:cubicBezTo>
                      <a:moveTo>
                        <a:pt x="0" y="147"/>
                      </a:moveTo>
                      <a:cubicBezTo>
                        <a:pt x="0" y="227"/>
                        <a:pt x="66" y="293"/>
                        <a:pt x="147" y="293"/>
                      </a:cubicBezTo>
                      <a:cubicBezTo>
                        <a:pt x="216" y="293"/>
                        <a:pt x="274" y="245"/>
                        <a:pt x="289" y="180"/>
                      </a:cubicBezTo>
                      <a:cubicBezTo>
                        <a:pt x="581" y="180"/>
                        <a:pt x="581" y="180"/>
                        <a:pt x="581" y="180"/>
                      </a:cubicBezTo>
                      <a:cubicBezTo>
                        <a:pt x="653" y="180"/>
                        <a:pt x="774" y="200"/>
                        <a:pt x="774" y="330"/>
                      </a:cubicBezTo>
                      <a:cubicBezTo>
                        <a:pt x="774" y="774"/>
                        <a:pt x="774" y="774"/>
                        <a:pt x="774" y="774"/>
                      </a:cubicBezTo>
                      <a:cubicBezTo>
                        <a:pt x="823" y="774"/>
                        <a:pt x="823" y="774"/>
                        <a:pt x="823" y="774"/>
                      </a:cubicBezTo>
                      <a:cubicBezTo>
                        <a:pt x="823" y="330"/>
                        <a:pt x="823" y="330"/>
                        <a:pt x="823" y="330"/>
                      </a:cubicBezTo>
                      <a:cubicBezTo>
                        <a:pt x="823" y="295"/>
                        <a:pt x="815" y="245"/>
                        <a:pt x="778" y="203"/>
                      </a:cubicBezTo>
                      <a:cubicBezTo>
                        <a:pt x="737" y="155"/>
                        <a:pt x="671" y="131"/>
                        <a:pt x="581" y="131"/>
                      </a:cubicBezTo>
                      <a:cubicBezTo>
                        <a:pt x="292" y="131"/>
                        <a:pt x="292" y="131"/>
                        <a:pt x="292" y="131"/>
                      </a:cubicBezTo>
                      <a:cubicBezTo>
                        <a:pt x="285" y="58"/>
                        <a:pt x="222" y="0"/>
                        <a:pt x="147" y="0"/>
                      </a:cubicBezTo>
                      <a:cubicBezTo>
                        <a:pt x="66" y="0"/>
                        <a:pt x="0" y="66"/>
                        <a:pt x="0" y="147"/>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46" name="Freeform 11"/>
                <p:cNvSpPr>
                  <a:spLocks noEditPoints="1"/>
                </p:cNvSpPr>
                <p:nvPr/>
              </p:nvSpPr>
              <p:spPr bwMode="auto">
                <a:xfrm>
                  <a:off x="2908" y="472"/>
                  <a:ext cx="1040" cy="2133"/>
                </a:xfrm>
                <a:custGeom>
                  <a:avLst/>
                  <a:gdLst>
                    <a:gd name="T0" fmla="*/ 689 w 921"/>
                    <a:gd name="T1" fmla="*/ 146 h 1890"/>
                    <a:gd name="T2" fmla="*/ 775 w 921"/>
                    <a:gd name="T3" fmla="*/ 60 h 1890"/>
                    <a:gd name="T4" fmla="*/ 861 w 921"/>
                    <a:gd name="T5" fmla="*/ 146 h 1890"/>
                    <a:gd name="T6" fmla="*/ 775 w 921"/>
                    <a:gd name="T7" fmla="*/ 232 h 1890"/>
                    <a:gd name="T8" fmla="*/ 689 w 921"/>
                    <a:gd name="T9" fmla="*/ 146 h 1890"/>
                    <a:gd name="T10" fmla="*/ 632 w 921"/>
                    <a:gd name="T11" fmla="*/ 115 h 1890"/>
                    <a:gd name="T12" fmla="*/ 252 w 921"/>
                    <a:gd name="T13" fmla="*/ 115 h 1890"/>
                    <a:gd name="T14" fmla="*/ 7 w 921"/>
                    <a:gd name="T15" fmla="*/ 294 h 1890"/>
                    <a:gd name="T16" fmla="*/ 7 w 921"/>
                    <a:gd name="T17" fmla="*/ 1890 h 1890"/>
                    <a:gd name="T18" fmla="*/ 56 w 921"/>
                    <a:gd name="T19" fmla="*/ 1890 h 1890"/>
                    <a:gd name="T20" fmla="*/ 56 w 921"/>
                    <a:gd name="T21" fmla="*/ 298 h 1890"/>
                    <a:gd name="T22" fmla="*/ 252 w 921"/>
                    <a:gd name="T23" fmla="*/ 165 h 1890"/>
                    <a:gd name="T24" fmla="*/ 630 w 921"/>
                    <a:gd name="T25" fmla="*/ 165 h 1890"/>
                    <a:gd name="T26" fmla="*/ 775 w 921"/>
                    <a:gd name="T27" fmla="*/ 292 h 1890"/>
                    <a:gd name="T28" fmla="*/ 921 w 921"/>
                    <a:gd name="T29" fmla="*/ 146 h 1890"/>
                    <a:gd name="T30" fmla="*/ 775 w 921"/>
                    <a:gd name="T31" fmla="*/ 0 h 1890"/>
                    <a:gd name="T32" fmla="*/ 632 w 921"/>
                    <a:gd name="T33" fmla="*/ 115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1" h="1890">
                      <a:moveTo>
                        <a:pt x="689" y="146"/>
                      </a:moveTo>
                      <a:cubicBezTo>
                        <a:pt x="689" y="99"/>
                        <a:pt x="728" y="60"/>
                        <a:pt x="775" y="60"/>
                      </a:cubicBezTo>
                      <a:cubicBezTo>
                        <a:pt x="823" y="60"/>
                        <a:pt x="861" y="99"/>
                        <a:pt x="861" y="146"/>
                      </a:cubicBezTo>
                      <a:cubicBezTo>
                        <a:pt x="861" y="194"/>
                        <a:pt x="823" y="232"/>
                        <a:pt x="775" y="232"/>
                      </a:cubicBezTo>
                      <a:cubicBezTo>
                        <a:pt x="728" y="232"/>
                        <a:pt x="689" y="194"/>
                        <a:pt x="689" y="146"/>
                      </a:cubicBezTo>
                      <a:moveTo>
                        <a:pt x="632" y="115"/>
                      </a:moveTo>
                      <a:cubicBezTo>
                        <a:pt x="252" y="115"/>
                        <a:pt x="252" y="115"/>
                        <a:pt x="252" y="115"/>
                      </a:cubicBezTo>
                      <a:cubicBezTo>
                        <a:pt x="87" y="115"/>
                        <a:pt x="16" y="167"/>
                        <a:pt x="7" y="294"/>
                      </a:cubicBezTo>
                      <a:cubicBezTo>
                        <a:pt x="0" y="394"/>
                        <a:pt x="7" y="1829"/>
                        <a:pt x="7" y="1890"/>
                      </a:cubicBezTo>
                      <a:cubicBezTo>
                        <a:pt x="56" y="1890"/>
                        <a:pt x="56" y="1890"/>
                        <a:pt x="56" y="1890"/>
                      </a:cubicBezTo>
                      <a:cubicBezTo>
                        <a:pt x="56" y="1875"/>
                        <a:pt x="50" y="395"/>
                        <a:pt x="56" y="298"/>
                      </a:cubicBezTo>
                      <a:cubicBezTo>
                        <a:pt x="61" y="227"/>
                        <a:pt x="80" y="165"/>
                        <a:pt x="252" y="165"/>
                      </a:cubicBezTo>
                      <a:cubicBezTo>
                        <a:pt x="630" y="165"/>
                        <a:pt x="630" y="165"/>
                        <a:pt x="630" y="165"/>
                      </a:cubicBezTo>
                      <a:cubicBezTo>
                        <a:pt x="639" y="236"/>
                        <a:pt x="701" y="292"/>
                        <a:pt x="775" y="292"/>
                      </a:cubicBezTo>
                      <a:cubicBezTo>
                        <a:pt x="856" y="292"/>
                        <a:pt x="921" y="227"/>
                        <a:pt x="921" y="146"/>
                      </a:cubicBezTo>
                      <a:cubicBezTo>
                        <a:pt x="921" y="65"/>
                        <a:pt x="856" y="0"/>
                        <a:pt x="775" y="0"/>
                      </a:cubicBezTo>
                      <a:cubicBezTo>
                        <a:pt x="705" y="0"/>
                        <a:pt x="646" y="49"/>
                        <a:pt x="632" y="115"/>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sp>
              <p:nvSpPr>
                <p:cNvPr id="47" name="Freeform 13"/>
                <p:cNvSpPr>
                  <a:spLocks noEditPoints="1"/>
                </p:cNvSpPr>
                <p:nvPr/>
              </p:nvSpPr>
              <p:spPr bwMode="auto">
                <a:xfrm>
                  <a:off x="3013" y="1320"/>
                  <a:ext cx="928" cy="1281"/>
                </a:xfrm>
                <a:custGeom>
                  <a:avLst/>
                  <a:gdLst>
                    <a:gd name="T0" fmla="*/ 590 w 822"/>
                    <a:gd name="T1" fmla="*/ 147 h 1135"/>
                    <a:gd name="T2" fmla="*/ 676 w 822"/>
                    <a:gd name="T3" fmla="*/ 60 h 1135"/>
                    <a:gd name="T4" fmla="*/ 762 w 822"/>
                    <a:gd name="T5" fmla="*/ 147 h 1135"/>
                    <a:gd name="T6" fmla="*/ 676 w 822"/>
                    <a:gd name="T7" fmla="*/ 233 h 1135"/>
                    <a:gd name="T8" fmla="*/ 590 w 822"/>
                    <a:gd name="T9" fmla="*/ 147 h 1135"/>
                    <a:gd name="T10" fmla="*/ 532 w 822"/>
                    <a:gd name="T11" fmla="*/ 122 h 1135"/>
                    <a:gd name="T12" fmla="*/ 202 w 822"/>
                    <a:gd name="T13" fmla="*/ 119 h 1135"/>
                    <a:gd name="T14" fmla="*/ 0 w 822"/>
                    <a:gd name="T15" fmla="*/ 333 h 1135"/>
                    <a:gd name="T16" fmla="*/ 0 w 822"/>
                    <a:gd name="T17" fmla="*/ 1135 h 1135"/>
                    <a:gd name="T18" fmla="*/ 49 w 822"/>
                    <a:gd name="T19" fmla="*/ 1135 h 1135"/>
                    <a:gd name="T20" fmla="*/ 49 w 822"/>
                    <a:gd name="T21" fmla="*/ 333 h 1135"/>
                    <a:gd name="T22" fmla="*/ 202 w 822"/>
                    <a:gd name="T23" fmla="*/ 168 h 1135"/>
                    <a:gd name="T24" fmla="*/ 532 w 822"/>
                    <a:gd name="T25" fmla="*/ 171 h 1135"/>
                    <a:gd name="T26" fmla="*/ 676 w 822"/>
                    <a:gd name="T27" fmla="*/ 293 h 1135"/>
                    <a:gd name="T28" fmla="*/ 822 w 822"/>
                    <a:gd name="T29" fmla="*/ 147 h 1135"/>
                    <a:gd name="T30" fmla="*/ 676 w 822"/>
                    <a:gd name="T31" fmla="*/ 0 h 1135"/>
                    <a:gd name="T32" fmla="*/ 532 w 822"/>
                    <a:gd name="T33" fmla="*/ 122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2" h="1135">
                      <a:moveTo>
                        <a:pt x="590" y="147"/>
                      </a:moveTo>
                      <a:cubicBezTo>
                        <a:pt x="590" y="99"/>
                        <a:pt x="628" y="60"/>
                        <a:pt x="676" y="60"/>
                      </a:cubicBezTo>
                      <a:cubicBezTo>
                        <a:pt x="723" y="60"/>
                        <a:pt x="762" y="99"/>
                        <a:pt x="762" y="147"/>
                      </a:cubicBezTo>
                      <a:cubicBezTo>
                        <a:pt x="762" y="194"/>
                        <a:pt x="723" y="233"/>
                        <a:pt x="676" y="233"/>
                      </a:cubicBezTo>
                      <a:cubicBezTo>
                        <a:pt x="628" y="233"/>
                        <a:pt x="590" y="194"/>
                        <a:pt x="590" y="147"/>
                      </a:cubicBezTo>
                      <a:moveTo>
                        <a:pt x="532" y="122"/>
                      </a:moveTo>
                      <a:cubicBezTo>
                        <a:pt x="462" y="121"/>
                        <a:pt x="282" y="119"/>
                        <a:pt x="202" y="119"/>
                      </a:cubicBezTo>
                      <a:cubicBezTo>
                        <a:pt x="90" y="119"/>
                        <a:pt x="0" y="236"/>
                        <a:pt x="0" y="333"/>
                      </a:cubicBezTo>
                      <a:cubicBezTo>
                        <a:pt x="0" y="1135"/>
                        <a:pt x="0" y="1135"/>
                        <a:pt x="0" y="1135"/>
                      </a:cubicBezTo>
                      <a:cubicBezTo>
                        <a:pt x="49" y="1135"/>
                        <a:pt x="49" y="1135"/>
                        <a:pt x="49" y="1135"/>
                      </a:cubicBezTo>
                      <a:cubicBezTo>
                        <a:pt x="49" y="333"/>
                        <a:pt x="49" y="333"/>
                        <a:pt x="49" y="333"/>
                      </a:cubicBezTo>
                      <a:cubicBezTo>
                        <a:pt x="49" y="268"/>
                        <a:pt x="115" y="168"/>
                        <a:pt x="202" y="168"/>
                      </a:cubicBezTo>
                      <a:cubicBezTo>
                        <a:pt x="282" y="168"/>
                        <a:pt x="462" y="170"/>
                        <a:pt x="532" y="171"/>
                      </a:cubicBezTo>
                      <a:cubicBezTo>
                        <a:pt x="543" y="240"/>
                        <a:pt x="604" y="293"/>
                        <a:pt x="676" y="293"/>
                      </a:cubicBezTo>
                      <a:cubicBezTo>
                        <a:pt x="757" y="293"/>
                        <a:pt x="822" y="227"/>
                        <a:pt x="822" y="147"/>
                      </a:cubicBezTo>
                      <a:cubicBezTo>
                        <a:pt x="822" y="66"/>
                        <a:pt x="757" y="0"/>
                        <a:pt x="676" y="0"/>
                      </a:cubicBezTo>
                      <a:cubicBezTo>
                        <a:pt x="604" y="0"/>
                        <a:pt x="544" y="53"/>
                        <a:pt x="532" y="12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ndParaRPr>
                </a:p>
              </p:txBody>
            </p:sp>
          </p:grpSp>
          <p:sp>
            <p:nvSpPr>
              <p:cNvPr id="38" name="Content Placeholder 2"/>
              <p:cNvSpPr txBox="1">
                <a:spLocks/>
              </p:cNvSpPr>
              <p:nvPr/>
            </p:nvSpPr>
            <p:spPr>
              <a:xfrm>
                <a:off x="5655728" y="2466941"/>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accent2"/>
                    </a:solidFill>
                    <a:latin typeface="Arial" panose="020B0604020202020204" pitchFamily="34" charset="0"/>
                  </a:rPr>
                  <a:t>Content here</a:t>
                </a:r>
                <a:br>
                  <a:rPr lang="en-US" b="1" dirty="0">
                    <a:solidFill>
                      <a:schemeClr val="accent2"/>
                    </a:solidFill>
                    <a:latin typeface="Arial" panose="020B0604020202020204" pitchFamily="34" charset="0"/>
                  </a:rPr>
                </a:b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ipsum dolor sit amet,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 elit. </a:t>
                </a:r>
              </a:p>
            </p:txBody>
          </p:sp>
          <p:sp>
            <p:nvSpPr>
              <p:cNvPr id="39" name="Content Placeholder 2"/>
              <p:cNvSpPr txBox="1">
                <a:spLocks/>
              </p:cNvSpPr>
              <p:nvPr/>
            </p:nvSpPr>
            <p:spPr>
              <a:xfrm>
                <a:off x="7266684" y="2466940"/>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accent1"/>
                    </a:solidFill>
                    <a:latin typeface="Arial" panose="020B0604020202020204" pitchFamily="34" charset="0"/>
                  </a:rPr>
                  <a:t>Content here</a:t>
                </a:r>
                <a:br>
                  <a:rPr lang="en-US" b="1" dirty="0">
                    <a:solidFill>
                      <a:schemeClr val="accent1"/>
                    </a:solidFill>
                    <a:latin typeface="Arial" panose="020B0604020202020204" pitchFamily="34" charset="0"/>
                  </a:rPr>
                </a:br>
                <a:r>
                  <a:rPr lang="en-US" sz="1200" dirty="0">
                    <a:solidFill>
                      <a:prstClr val="white">
                        <a:lumMod val="75000"/>
                      </a:prstClr>
                    </a:solidFill>
                    <a:latin typeface="Arial" panose="020B0604020202020204" pitchFamily="34" charset="0"/>
                  </a:rPr>
                  <a:t>Lorem ipsum dolor sit amet,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 elit. </a:t>
                </a:r>
              </a:p>
            </p:txBody>
          </p:sp>
          <p:sp>
            <p:nvSpPr>
              <p:cNvPr id="40" name="Content Placeholder 2"/>
              <p:cNvSpPr txBox="1">
                <a:spLocks/>
              </p:cNvSpPr>
              <p:nvPr/>
            </p:nvSpPr>
            <p:spPr>
              <a:xfrm>
                <a:off x="8991293" y="2466939"/>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rial" panose="020B0604020202020204" pitchFamily="34" charset="0"/>
                  </a:rPr>
                  <a:t>Content here</a:t>
                </a:r>
                <a:br>
                  <a:rPr lang="en-US" b="1" dirty="0">
                    <a:solidFill>
                      <a:schemeClr val="bg1">
                        <a:lumMod val="50000"/>
                      </a:schemeClr>
                    </a:solidFill>
                    <a:latin typeface="Arial" panose="020B0604020202020204" pitchFamily="34" charset="0"/>
                  </a:rPr>
                </a:br>
                <a:r>
                  <a:rPr lang="en-US" sz="1200" dirty="0">
                    <a:solidFill>
                      <a:prstClr val="white">
                        <a:lumMod val="75000"/>
                      </a:prstClr>
                    </a:solidFill>
                    <a:latin typeface="Arial" panose="020B0604020202020204" pitchFamily="34" charset="0"/>
                  </a:rPr>
                  <a:t>Lorem ipsum dolor sit amet,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 elit. </a:t>
                </a:r>
              </a:p>
            </p:txBody>
          </p:sp>
          <p:sp>
            <p:nvSpPr>
              <p:cNvPr id="41" name="Content Placeholder 2"/>
              <p:cNvSpPr txBox="1">
                <a:spLocks/>
              </p:cNvSpPr>
              <p:nvPr/>
            </p:nvSpPr>
            <p:spPr>
              <a:xfrm>
                <a:off x="6433033" y="4481915"/>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accent4"/>
                    </a:solidFill>
                    <a:latin typeface="Arial" panose="020B0604020202020204" pitchFamily="34" charset="0"/>
                  </a:rPr>
                  <a:t>Content here</a:t>
                </a:r>
                <a:br>
                  <a:rPr lang="en-US" b="1" dirty="0">
                    <a:solidFill>
                      <a:schemeClr val="accent4"/>
                    </a:solidFill>
                    <a:latin typeface="Arial" panose="020B0604020202020204" pitchFamily="34" charset="0"/>
                  </a:rPr>
                </a:b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ipsum dolor sit amet,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 elit. </a:t>
                </a:r>
              </a:p>
            </p:txBody>
          </p:sp>
          <p:sp>
            <p:nvSpPr>
              <p:cNvPr id="42" name="Content Placeholder 2"/>
              <p:cNvSpPr txBox="1">
                <a:spLocks/>
              </p:cNvSpPr>
              <p:nvPr/>
            </p:nvSpPr>
            <p:spPr>
              <a:xfrm>
                <a:off x="8278831" y="4481914"/>
                <a:ext cx="1424923" cy="78113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bg1">
                        <a:lumMod val="50000"/>
                      </a:schemeClr>
                    </a:solidFill>
                    <a:latin typeface="Arial" panose="020B0604020202020204" pitchFamily="34" charset="0"/>
                  </a:rPr>
                  <a:t>Content here</a:t>
                </a:r>
                <a:br>
                  <a:rPr lang="en-US" b="1" dirty="0">
                    <a:solidFill>
                      <a:schemeClr val="bg1">
                        <a:lumMod val="50000"/>
                      </a:schemeClr>
                    </a:solidFill>
                    <a:latin typeface="Arial" panose="020B0604020202020204" pitchFamily="34" charset="0"/>
                  </a:rPr>
                </a:b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ipsum dolor sit amet,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 elit. </a:t>
                </a:r>
              </a:p>
            </p:txBody>
          </p:sp>
        </p:grpSp>
        <p:sp>
          <p:nvSpPr>
            <p:cNvPr id="48" name="Content Placeholder 2"/>
            <p:cNvSpPr txBox="1">
              <a:spLocks/>
            </p:cNvSpPr>
            <p:nvPr/>
          </p:nvSpPr>
          <p:spPr>
            <a:xfrm>
              <a:off x="4618475" y="4570681"/>
              <a:ext cx="2830012" cy="118036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a:solidFill>
                    <a:schemeClr val="accent5"/>
                  </a:solidFill>
                  <a:latin typeface="Arial" panose="020B0604020202020204" pitchFamily="34" charset="0"/>
                </a:rPr>
                <a:t>Enviromental </a:t>
              </a:r>
              <a:br>
                <a:rPr lang="en-US" b="1" dirty="0">
                  <a:solidFill>
                    <a:srgbClr val="C00000"/>
                  </a:solidFill>
                  <a:latin typeface="Arial" panose="020B0604020202020204" pitchFamily="34" charset="0"/>
                </a:rPr>
              </a:br>
              <a:r>
                <a:rPr lang="en-US" sz="1200" dirty="0">
                  <a:solidFill>
                    <a:prstClr val="white">
                      <a:lumMod val="75000"/>
                    </a:prstClr>
                  </a:solidFill>
                  <a:latin typeface="Arial" panose="020B0604020202020204" pitchFamily="34" charset="0"/>
                </a:rPr>
                <a:t>Lorem ipsum dolor sit amet, consectetur adipiscing elit. Curabitur elementum posuere pretium. Quisque nibh dolor, dignissim ac dignissim ut, luctus ac urna. Aliquam aliquet non massa quis tincidunt.</a:t>
              </a:r>
            </a:p>
          </p:txBody>
        </p:sp>
      </p:grpSp>
      <p:sp>
        <p:nvSpPr>
          <p:cNvPr id="11" name="Title 10"/>
          <p:cNvSpPr>
            <a:spLocks noGrp="1"/>
          </p:cNvSpPr>
          <p:nvPr>
            <p:ph type="title"/>
          </p:nvPr>
        </p:nvSpPr>
        <p:spPr/>
        <p:txBody>
          <a:bodyPr>
            <a:normAutofit/>
          </a:bodyPr>
          <a:lstStyle/>
          <a:p>
            <a:r>
              <a:rPr lang="en-US" dirty="0"/>
              <a:t>Creative Line Strategy</a:t>
            </a:r>
          </a:p>
        </p:txBody>
      </p:sp>
      <p:sp>
        <p:nvSpPr>
          <p:cNvPr id="49" name="Text Placeholder 48"/>
          <p:cNvSpPr>
            <a:spLocks noGrp="1"/>
          </p:cNvSpPr>
          <p:nvPr>
            <p:ph type="body" sz="quarter" idx="25"/>
          </p:nvPr>
        </p:nvSpPr>
        <p:spPr/>
        <p:txBody>
          <a:bodyPr/>
          <a:lstStyle/>
          <a:p>
            <a:pPr lvl="0"/>
            <a:r>
              <a:rPr lang="en-US" dirty="0"/>
              <a:t>This slide is perfect for long text descriptions</a:t>
            </a:r>
          </a:p>
        </p:txBody>
      </p:sp>
      <p:sp>
        <p:nvSpPr>
          <p:cNvPr id="33" name="TextBox 32"/>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30691214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500"/>
                                        <p:tgtEl>
                                          <p:spTgt spid="3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9">
                                            <p:txEl>
                                              <p:pRg st="0" end="0"/>
                                            </p:txEl>
                                          </p:spTgt>
                                        </p:tgtEl>
                                        <p:attrNameLst>
                                          <p:attrName>style.visibility</p:attrName>
                                        </p:attrNameLst>
                                      </p:cBhvr>
                                      <p:to>
                                        <p:strVal val="visible"/>
                                      </p:to>
                                    </p:set>
                                    <p:animEffect transition="in" filter="wipe(left)">
                                      <p:cBhvr>
                                        <p:cTn id="15" dur="500"/>
                                        <p:tgtEl>
                                          <p:spTgt spid="49">
                                            <p:txEl>
                                              <p:pRg st="0" end="0"/>
                                            </p:txEl>
                                          </p:spTgt>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49" grpId="0" build="p"/>
      <p:bldP spid="33" grpId="0"/>
    </p:bld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5" name="Block Arc 44"/>
          <p:cNvSpPr/>
          <p:nvPr/>
        </p:nvSpPr>
        <p:spPr>
          <a:xfrm>
            <a:off x="1231405" y="1828796"/>
            <a:ext cx="4357688" cy="4357688"/>
          </a:xfrm>
          <a:prstGeom prst="blockArc">
            <a:avLst>
              <a:gd name="adj1" fmla="val 10800000"/>
              <a:gd name="adj2" fmla="val 21585085"/>
              <a:gd name="adj3" fmla="val 1114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solidFill>
              <a:latin typeface="Arial" panose="020B0604020202020204" pitchFamily="34" charset="0"/>
            </a:endParaRPr>
          </a:p>
        </p:txBody>
      </p:sp>
      <p:sp>
        <p:nvSpPr>
          <p:cNvPr id="47" name="Block Arc 46"/>
          <p:cNvSpPr/>
          <p:nvPr/>
        </p:nvSpPr>
        <p:spPr>
          <a:xfrm>
            <a:off x="1818257" y="2415648"/>
            <a:ext cx="3183983" cy="3183983"/>
          </a:xfrm>
          <a:prstGeom prst="blockArc">
            <a:avLst>
              <a:gd name="adj1" fmla="val 10800000"/>
              <a:gd name="adj2" fmla="val 11933"/>
              <a:gd name="adj3" fmla="val 1601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solidFill>
              <a:latin typeface="Arial" panose="020B0604020202020204" pitchFamily="34" charset="0"/>
            </a:endParaRPr>
          </a:p>
        </p:txBody>
      </p:sp>
      <p:sp>
        <p:nvSpPr>
          <p:cNvPr id="48" name="Block Arc 47"/>
          <p:cNvSpPr/>
          <p:nvPr/>
        </p:nvSpPr>
        <p:spPr>
          <a:xfrm>
            <a:off x="2442568" y="3039959"/>
            <a:ext cx="1935362" cy="1935362"/>
          </a:xfrm>
          <a:prstGeom prst="blockArc">
            <a:avLst>
              <a:gd name="adj1" fmla="val 10800000"/>
              <a:gd name="adj2" fmla="val 13127"/>
              <a:gd name="adj3" fmla="val 1911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solidFill>
              <a:latin typeface="Arial" panose="020B0604020202020204" pitchFamily="34" charset="0"/>
            </a:endParaRPr>
          </a:p>
        </p:txBody>
      </p:sp>
      <p:sp>
        <p:nvSpPr>
          <p:cNvPr id="49" name="Block Arc 48"/>
          <p:cNvSpPr/>
          <p:nvPr/>
        </p:nvSpPr>
        <p:spPr>
          <a:xfrm>
            <a:off x="2923761" y="3521152"/>
            <a:ext cx="972976" cy="972976"/>
          </a:xfrm>
          <a:prstGeom prst="blockArc">
            <a:avLst>
              <a:gd name="adj1" fmla="val 10800000"/>
              <a:gd name="adj2" fmla="val 19051"/>
              <a:gd name="adj3" fmla="val 28719"/>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solidFill>
              <a:latin typeface="Arial" panose="020B0604020202020204" pitchFamily="34" charset="0"/>
            </a:endParaRPr>
          </a:p>
        </p:txBody>
      </p:sp>
      <p:sp>
        <p:nvSpPr>
          <p:cNvPr id="51" name="Arc 50"/>
          <p:cNvSpPr/>
          <p:nvPr/>
        </p:nvSpPr>
        <p:spPr>
          <a:xfrm flipH="1" flipV="1">
            <a:off x="2615293" y="3375003"/>
            <a:ext cx="1475453" cy="1475453"/>
          </a:xfrm>
          <a:prstGeom prst="arc">
            <a:avLst>
              <a:gd name="adj1" fmla="val 16305533"/>
              <a:gd name="adj2" fmla="val 0"/>
            </a:avLst>
          </a:prstGeom>
          <a:ln w="31750">
            <a:solidFill>
              <a:schemeClr val="accent4"/>
            </a:solidFill>
            <a:head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latin typeface="Arial" panose="020B0604020202020204" pitchFamily="34" charset="0"/>
            </a:endParaRPr>
          </a:p>
        </p:txBody>
      </p:sp>
      <p:sp>
        <p:nvSpPr>
          <p:cNvPr id="52" name="Arc 51"/>
          <p:cNvSpPr/>
          <p:nvPr/>
        </p:nvSpPr>
        <p:spPr>
          <a:xfrm flipH="1" flipV="1">
            <a:off x="2063822" y="2834738"/>
            <a:ext cx="2536779" cy="2536784"/>
          </a:xfrm>
          <a:prstGeom prst="arc">
            <a:avLst>
              <a:gd name="adj1" fmla="val 16164292"/>
              <a:gd name="adj2" fmla="val 0"/>
            </a:avLst>
          </a:prstGeom>
          <a:ln w="31750">
            <a:solidFill>
              <a:schemeClr val="accent3"/>
            </a:solidFill>
            <a:head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latin typeface="Arial" panose="020B0604020202020204" pitchFamily="34" charset="0"/>
            </a:endParaRPr>
          </a:p>
        </p:txBody>
      </p:sp>
      <p:sp>
        <p:nvSpPr>
          <p:cNvPr id="53" name="Arc 52"/>
          <p:cNvSpPr/>
          <p:nvPr/>
        </p:nvSpPr>
        <p:spPr>
          <a:xfrm flipH="1" flipV="1">
            <a:off x="1479048" y="2341531"/>
            <a:ext cx="3523191" cy="3523197"/>
          </a:xfrm>
          <a:prstGeom prst="arc">
            <a:avLst>
              <a:gd name="adj1" fmla="val 15969452"/>
              <a:gd name="adj2" fmla="val 0"/>
            </a:avLst>
          </a:prstGeom>
          <a:ln w="31750">
            <a:solidFill>
              <a:schemeClr val="accent1"/>
            </a:solidFill>
            <a:head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latin typeface="Arial" panose="020B0604020202020204" pitchFamily="34" charset="0"/>
            </a:endParaRPr>
          </a:p>
        </p:txBody>
      </p:sp>
      <p:sp>
        <p:nvSpPr>
          <p:cNvPr id="54" name="Arc 53"/>
          <p:cNvSpPr/>
          <p:nvPr/>
        </p:nvSpPr>
        <p:spPr>
          <a:xfrm flipH="1" flipV="1">
            <a:off x="3053353" y="3847683"/>
            <a:ext cx="510893" cy="510893"/>
          </a:xfrm>
          <a:prstGeom prst="arc">
            <a:avLst>
              <a:gd name="adj1" fmla="val 15879700"/>
              <a:gd name="adj2" fmla="val 0"/>
            </a:avLst>
          </a:prstGeom>
          <a:ln w="31750">
            <a:solidFill>
              <a:schemeClr val="accent5"/>
            </a:solidFill>
            <a:head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prstClr val="black"/>
              </a:solidFill>
              <a:latin typeface="Arial" panose="020B0604020202020204" pitchFamily="34" charset="0"/>
            </a:endParaRPr>
          </a:p>
        </p:txBody>
      </p:sp>
      <p:sp>
        <p:nvSpPr>
          <p:cNvPr id="56" name="TextBox 55"/>
          <p:cNvSpPr txBox="1"/>
          <p:nvPr/>
        </p:nvSpPr>
        <p:spPr>
          <a:xfrm>
            <a:off x="3449471" y="4206486"/>
            <a:ext cx="389850" cy="338554"/>
          </a:xfrm>
          <a:prstGeom prst="rect">
            <a:avLst/>
          </a:prstGeom>
          <a:noFill/>
        </p:spPr>
        <p:txBody>
          <a:bodyPr wrap="none" rtlCol="0">
            <a:spAutoFit/>
          </a:bodyPr>
          <a:lstStyle/>
          <a:p>
            <a:pPr defTabSz="609443">
              <a:spcBef>
                <a:spcPct val="20000"/>
              </a:spcBef>
            </a:pPr>
            <a:r>
              <a:rPr lang="en-US" sz="1600" b="1" dirty="0">
                <a:solidFill>
                  <a:schemeClr val="accent5"/>
                </a:solidFill>
                <a:latin typeface="Roboto Condensed" panose="02000000000000000000" pitchFamily="2" charset="0"/>
                <a:ea typeface="Segoe UI" panose="020B0502040204020203" pitchFamily="34" charset="0"/>
                <a:cs typeface="Segoe UI Semilight" panose="020B0402040204020203" pitchFamily="34" charset="0"/>
              </a:rPr>
              <a:t>01</a:t>
            </a:r>
          </a:p>
        </p:txBody>
      </p:sp>
      <p:sp>
        <p:nvSpPr>
          <p:cNvPr id="57" name="TextBox 56"/>
          <p:cNvSpPr txBox="1"/>
          <p:nvPr/>
        </p:nvSpPr>
        <p:spPr>
          <a:xfrm>
            <a:off x="3449471" y="4680695"/>
            <a:ext cx="389850" cy="338554"/>
          </a:xfrm>
          <a:prstGeom prst="rect">
            <a:avLst/>
          </a:prstGeom>
          <a:noFill/>
        </p:spPr>
        <p:txBody>
          <a:bodyPr wrap="none" rtlCol="0">
            <a:spAutoFit/>
          </a:bodyPr>
          <a:lstStyle/>
          <a:p>
            <a:pPr defTabSz="609443">
              <a:spcBef>
                <a:spcPct val="20000"/>
              </a:spcBef>
            </a:pPr>
            <a:r>
              <a:rPr lang="en-US" sz="1600" b="1" dirty="0">
                <a:solidFill>
                  <a:schemeClr val="accent4"/>
                </a:solidFill>
                <a:latin typeface="Roboto Condensed" panose="02000000000000000000" pitchFamily="2" charset="0"/>
                <a:ea typeface="Segoe UI" panose="020B0502040204020203" pitchFamily="34" charset="0"/>
                <a:cs typeface="Segoe UI Semilight" panose="020B0402040204020203" pitchFamily="34" charset="0"/>
              </a:rPr>
              <a:t>02</a:t>
            </a:r>
          </a:p>
        </p:txBody>
      </p:sp>
      <p:sp>
        <p:nvSpPr>
          <p:cNvPr id="58" name="TextBox 57"/>
          <p:cNvSpPr txBox="1"/>
          <p:nvPr/>
        </p:nvSpPr>
        <p:spPr>
          <a:xfrm>
            <a:off x="3449471" y="5193430"/>
            <a:ext cx="389850" cy="338554"/>
          </a:xfrm>
          <a:prstGeom prst="rect">
            <a:avLst/>
          </a:prstGeom>
          <a:noFill/>
        </p:spPr>
        <p:txBody>
          <a:bodyPr wrap="none" rtlCol="0">
            <a:spAutoFit/>
          </a:bodyPr>
          <a:lstStyle/>
          <a:p>
            <a:pPr defTabSz="609443">
              <a:spcBef>
                <a:spcPct val="20000"/>
              </a:spcBef>
            </a:pPr>
            <a:r>
              <a:rPr lang="en-US" sz="1600" b="1"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03</a:t>
            </a:r>
          </a:p>
        </p:txBody>
      </p:sp>
      <p:sp>
        <p:nvSpPr>
          <p:cNvPr id="59" name="TextBox 58"/>
          <p:cNvSpPr txBox="1"/>
          <p:nvPr/>
        </p:nvSpPr>
        <p:spPr>
          <a:xfrm>
            <a:off x="3449471" y="5695488"/>
            <a:ext cx="389850" cy="338554"/>
          </a:xfrm>
          <a:prstGeom prst="rect">
            <a:avLst/>
          </a:prstGeom>
          <a:noFill/>
        </p:spPr>
        <p:txBody>
          <a:bodyPr wrap="none" rtlCol="0">
            <a:spAutoFit/>
          </a:bodyPr>
          <a:lstStyle/>
          <a:p>
            <a:pPr defTabSz="609443">
              <a:spcBef>
                <a:spcPct val="20000"/>
              </a:spcBef>
            </a:pPr>
            <a:r>
              <a:rPr lang="en-US" sz="1600" b="1" dirty="0">
                <a:solidFill>
                  <a:schemeClr val="accent1"/>
                </a:solidFill>
                <a:latin typeface="Roboto Condensed" panose="02000000000000000000" pitchFamily="2" charset="0"/>
                <a:ea typeface="Segoe UI" panose="020B0502040204020203" pitchFamily="34" charset="0"/>
                <a:cs typeface="Segoe UI Semilight" panose="020B0402040204020203" pitchFamily="34" charset="0"/>
              </a:rPr>
              <a:t>04</a:t>
            </a:r>
          </a:p>
        </p:txBody>
      </p:sp>
      <p:sp>
        <p:nvSpPr>
          <p:cNvPr id="60" name="Text Placeholder 33"/>
          <p:cNvSpPr txBox="1">
            <a:spLocks/>
          </p:cNvSpPr>
          <p:nvPr/>
        </p:nvSpPr>
        <p:spPr>
          <a:xfrm>
            <a:off x="3975165" y="5752487"/>
            <a:ext cx="1655213" cy="244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600" dirty="0">
                <a:solidFill>
                  <a:schemeClr val="accent1"/>
                </a:solidFill>
                <a:latin typeface="Roboto Condensed" panose="02000000000000000000" pitchFamily="2" charset="0"/>
                <a:ea typeface="Segoe UI" panose="020B0502040204020203" pitchFamily="34" charset="0"/>
                <a:cs typeface="Segoe UI Semilight" panose="020B0402040204020203" pitchFamily="34" charset="0"/>
              </a:rPr>
              <a:t>User Experience</a:t>
            </a:r>
          </a:p>
        </p:txBody>
      </p:sp>
      <p:sp>
        <p:nvSpPr>
          <p:cNvPr id="61" name="Text Placeholder 33"/>
          <p:cNvSpPr txBox="1">
            <a:spLocks/>
          </p:cNvSpPr>
          <p:nvPr/>
        </p:nvSpPr>
        <p:spPr>
          <a:xfrm>
            <a:off x="3975165" y="4257852"/>
            <a:ext cx="1652512" cy="18707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600" dirty="0">
                <a:solidFill>
                  <a:schemeClr val="accent5"/>
                </a:solidFill>
                <a:latin typeface="Roboto Condensed" panose="02000000000000000000" pitchFamily="2" charset="0"/>
                <a:ea typeface="Segoe UI" panose="020B0502040204020203" pitchFamily="34" charset="0"/>
                <a:cs typeface="Segoe UI Semilight" panose="020B0402040204020203" pitchFamily="34" charset="0"/>
              </a:rPr>
              <a:t>Business Strategy</a:t>
            </a:r>
          </a:p>
        </p:txBody>
      </p:sp>
      <p:sp>
        <p:nvSpPr>
          <p:cNvPr id="62" name="Text Placeholder 33"/>
          <p:cNvSpPr txBox="1">
            <a:spLocks/>
          </p:cNvSpPr>
          <p:nvPr/>
        </p:nvSpPr>
        <p:spPr>
          <a:xfrm>
            <a:off x="3975165" y="4764500"/>
            <a:ext cx="1652512" cy="20119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600" dirty="0">
                <a:solidFill>
                  <a:schemeClr val="accent4"/>
                </a:solidFill>
                <a:latin typeface="Roboto Condensed" panose="02000000000000000000" pitchFamily="2" charset="0"/>
                <a:ea typeface="Segoe UI" panose="020B0502040204020203" pitchFamily="34" charset="0"/>
                <a:cs typeface="Segoe UI Semilight" panose="020B0402040204020203" pitchFamily="34" charset="0"/>
              </a:rPr>
              <a:t>Light Content</a:t>
            </a:r>
          </a:p>
        </p:txBody>
      </p:sp>
      <p:sp>
        <p:nvSpPr>
          <p:cNvPr id="63" name="Text Placeholder 33"/>
          <p:cNvSpPr txBox="1">
            <a:spLocks/>
          </p:cNvSpPr>
          <p:nvPr/>
        </p:nvSpPr>
        <p:spPr>
          <a:xfrm>
            <a:off x="3975165" y="5263793"/>
            <a:ext cx="2020360" cy="244683"/>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600"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Dashboard Control</a:t>
            </a:r>
          </a:p>
        </p:txBody>
      </p:sp>
      <p:sp>
        <p:nvSpPr>
          <p:cNvPr id="99" name="Text Placeholder 32"/>
          <p:cNvSpPr txBox="1">
            <a:spLocks/>
          </p:cNvSpPr>
          <p:nvPr/>
        </p:nvSpPr>
        <p:spPr>
          <a:xfrm>
            <a:off x="7699657" y="2205423"/>
            <a:ext cx="3401733" cy="53598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100" name="Text Placeholder 33"/>
          <p:cNvSpPr txBox="1">
            <a:spLocks/>
          </p:cNvSpPr>
          <p:nvPr/>
        </p:nvSpPr>
        <p:spPr>
          <a:xfrm>
            <a:off x="7699658" y="1900235"/>
            <a:ext cx="3401732" cy="30518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609443">
              <a:lnSpc>
                <a:spcPct val="100000"/>
              </a:lnSpc>
              <a:spcBef>
                <a:spcPct val="20000"/>
              </a:spcBef>
              <a:buNone/>
            </a:pPr>
            <a:r>
              <a:rPr lang="en-AU" sz="1400" dirty="0">
                <a:solidFill>
                  <a:schemeClr val="accent1"/>
                </a:solidFill>
                <a:latin typeface="Roboto Condensed" panose="02000000000000000000" pitchFamily="2" charset="0"/>
                <a:ea typeface="Segoe UI" panose="020B0502040204020203" pitchFamily="34" charset="0"/>
                <a:cs typeface="Segoe UI Semilight" panose="020B0402040204020203" pitchFamily="34" charset="0"/>
              </a:rPr>
              <a:t>User Experience</a:t>
            </a:r>
          </a:p>
        </p:txBody>
      </p:sp>
      <p:sp>
        <p:nvSpPr>
          <p:cNvPr id="111" name="Text Placeholder 32"/>
          <p:cNvSpPr txBox="1">
            <a:spLocks/>
          </p:cNvSpPr>
          <p:nvPr/>
        </p:nvSpPr>
        <p:spPr>
          <a:xfrm>
            <a:off x="7699657" y="3324598"/>
            <a:ext cx="3401733" cy="53598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112" name="Text Placeholder 33"/>
          <p:cNvSpPr txBox="1">
            <a:spLocks/>
          </p:cNvSpPr>
          <p:nvPr/>
        </p:nvSpPr>
        <p:spPr>
          <a:xfrm>
            <a:off x="7699658" y="3019410"/>
            <a:ext cx="3401732" cy="30518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609443">
              <a:lnSpc>
                <a:spcPct val="100000"/>
              </a:lnSpc>
              <a:spcBef>
                <a:spcPct val="20000"/>
              </a:spcBef>
              <a:buNone/>
            </a:pPr>
            <a:r>
              <a:rPr lang="en-AU" sz="1400"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Dashboard Control</a:t>
            </a:r>
          </a:p>
        </p:txBody>
      </p:sp>
      <p:sp>
        <p:nvSpPr>
          <p:cNvPr id="114" name="Text Placeholder 32"/>
          <p:cNvSpPr txBox="1">
            <a:spLocks/>
          </p:cNvSpPr>
          <p:nvPr/>
        </p:nvSpPr>
        <p:spPr>
          <a:xfrm>
            <a:off x="7699657" y="4465657"/>
            <a:ext cx="3401733" cy="53598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115" name="Text Placeholder 33"/>
          <p:cNvSpPr txBox="1">
            <a:spLocks/>
          </p:cNvSpPr>
          <p:nvPr/>
        </p:nvSpPr>
        <p:spPr>
          <a:xfrm>
            <a:off x="7699658" y="4160469"/>
            <a:ext cx="3401732" cy="30518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609443">
              <a:lnSpc>
                <a:spcPct val="100000"/>
              </a:lnSpc>
              <a:spcBef>
                <a:spcPct val="20000"/>
              </a:spcBef>
              <a:buNone/>
            </a:pPr>
            <a:r>
              <a:rPr lang="en-AU" sz="1400" dirty="0">
                <a:solidFill>
                  <a:schemeClr val="accent4"/>
                </a:solidFill>
                <a:latin typeface="Roboto Condensed" panose="02000000000000000000" pitchFamily="2" charset="0"/>
                <a:ea typeface="Segoe UI" panose="020B0502040204020203" pitchFamily="34" charset="0"/>
                <a:cs typeface="Segoe UI Semilight" panose="020B0402040204020203" pitchFamily="34" charset="0"/>
              </a:rPr>
              <a:t>Light Content</a:t>
            </a:r>
          </a:p>
        </p:txBody>
      </p:sp>
      <p:sp>
        <p:nvSpPr>
          <p:cNvPr id="117" name="Text Placeholder 32"/>
          <p:cNvSpPr txBox="1">
            <a:spLocks/>
          </p:cNvSpPr>
          <p:nvPr/>
        </p:nvSpPr>
        <p:spPr>
          <a:xfrm>
            <a:off x="7699657" y="5579916"/>
            <a:ext cx="3401733" cy="53598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a:t>
            </a:r>
          </a:p>
        </p:txBody>
      </p:sp>
      <p:sp>
        <p:nvSpPr>
          <p:cNvPr id="118" name="Text Placeholder 33"/>
          <p:cNvSpPr txBox="1">
            <a:spLocks/>
          </p:cNvSpPr>
          <p:nvPr/>
        </p:nvSpPr>
        <p:spPr>
          <a:xfrm>
            <a:off x="7699658" y="5274728"/>
            <a:ext cx="3401732" cy="30518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609443">
              <a:lnSpc>
                <a:spcPct val="100000"/>
              </a:lnSpc>
              <a:spcBef>
                <a:spcPct val="20000"/>
              </a:spcBef>
              <a:buNone/>
            </a:pPr>
            <a:r>
              <a:rPr lang="en-AU" sz="1400" dirty="0">
                <a:solidFill>
                  <a:schemeClr val="accent5"/>
                </a:solidFill>
                <a:latin typeface="Roboto Condensed" panose="02000000000000000000" pitchFamily="2" charset="0"/>
                <a:ea typeface="Segoe UI" panose="020B0502040204020203" pitchFamily="34" charset="0"/>
                <a:cs typeface="Segoe UI Semilight" panose="020B0402040204020203" pitchFamily="34" charset="0"/>
              </a:rPr>
              <a:t>Business Strategy</a:t>
            </a:r>
          </a:p>
        </p:txBody>
      </p:sp>
      <p:sp>
        <p:nvSpPr>
          <p:cNvPr id="6" name="Title 5"/>
          <p:cNvSpPr>
            <a:spLocks noGrp="1"/>
          </p:cNvSpPr>
          <p:nvPr>
            <p:ph type="title"/>
          </p:nvPr>
        </p:nvSpPr>
        <p:spPr/>
        <p:txBody>
          <a:bodyPr/>
          <a:lstStyle/>
          <a:p>
            <a:r>
              <a:rPr lang="en-US" dirty="0"/>
              <a:t>Circle Strategy Creative Chart</a:t>
            </a:r>
          </a:p>
        </p:txBody>
      </p:sp>
      <p:sp>
        <p:nvSpPr>
          <p:cNvPr id="7" name="Text Placeholder 6"/>
          <p:cNvSpPr>
            <a:spLocks noGrp="1"/>
          </p:cNvSpPr>
          <p:nvPr>
            <p:ph type="body" sz="quarter" idx="25"/>
          </p:nvPr>
        </p:nvSpPr>
        <p:spPr/>
        <p:txBody>
          <a:bodyPr/>
          <a:lstStyle/>
          <a:p>
            <a:pPr lvl="0"/>
            <a:r>
              <a:rPr lang="en-US" dirty="0"/>
              <a:t>This slide is perfect for long text descriptions</a:t>
            </a:r>
          </a:p>
        </p:txBody>
      </p:sp>
      <p:grpSp>
        <p:nvGrpSpPr>
          <p:cNvPr id="2" name="Group 1"/>
          <p:cNvGrpSpPr/>
          <p:nvPr/>
        </p:nvGrpSpPr>
        <p:grpSpPr>
          <a:xfrm>
            <a:off x="6743461" y="1919162"/>
            <a:ext cx="700334" cy="700334"/>
            <a:chOff x="6743461" y="1919162"/>
            <a:chExt cx="700334" cy="700334"/>
          </a:xfrm>
        </p:grpSpPr>
        <p:sp>
          <p:nvSpPr>
            <p:cNvPr id="101" name="Oval 100"/>
            <p:cNvSpPr/>
            <p:nvPr/>
          </p:nvSpPr>
          <p:spPr>
            <a:xfrm>
              <a:off x="6743461" y="1919162"/>
              <a:ext cx="700334" cy="700334"/>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94F35"/>
                </a:solidFill>
                <a:latin typeface="FontAwesome" pitchFamily="2" charset="0"/>
              </a:endParaRPr>
            </a:p>
          </p:txBody>
        </p:sp>
        <p:sp>
          <p:nvSpPr>
            <p:cNvPr id="33" name="Freeform 47"/>
            <p:cNvSpPr>
              <a:spLocks noChangeArrowheads="1"/>
            </p:cNvSpPr>
            <p:nvPr/>
          </p:nvSpPr>
          <p:spPr bwMode="auto">
            <a:xfrm>
              <a:off x="6943123" y="2151405"/>
              <a:ext cx="298016" cy="261093"/>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 name="Group 2"/>
          <p:cNvGrpSpPr/>
          <p:nvPr/>
        </p:nvGrpSpPr>
        <p:grpSpPr>
          <a:xfrm>
            <a:off x="6743461" y="3038337"/>
            <a:ext cx="700334" cy="700334"/>
            <a:chOff x="6743461" y="3038337"/>
            <a:chExt cx="700334" cy="700334"/>
          </a:xfrm>
        </p:grpSpPr>
        <p:sp>
          <p:nvSpPr>
            <p:cNvPr id="113" name="Oval 112"/>
            <p:cNvSpPr/>
            <p:nvPr/>
          </p:nvSpPr>
          <p:spPr>
            <a:xfrm>
              <a:off x="6743461" y="3038337"/>
              <a:ext cx="700334" cy="700334"/>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800" dirty="0">
                <a:solidFill>
                  <a:srgbClr val="FFC000"/>
                </a:solidFill>
                <a:latin typeface="FontAwesome" pitchFamily="2" charset="0"/>
              </a:endParaRPr>
            </a:p>
          </p:txBody>
        </p:sp>
        <p:sp>
          <p:nvSpPr>
            <p:cNvPr id="34" name="Freeform 104"/>
            <p:cNvSpPr>
              <a:spLocks noChangeArrowheads="1"/>
            </p:cNvSpPr>
            <p:nvPr/>
          </p:nvSpPr>
          <p:spPr bwMode="auto">
            <a:xfrm>
              <a:off x="6944620" y="3288287"/>
              <a:ext cx="298016" cy="200435"/>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dirty="0"/>
            </a:p>
          </p:txBody>
        </p:sp>
      </p:grpSp>
      <p:grpSp>
        <p:nvGrpSpPr>
          <p:cNvPr id="4" name="Group 3"/>
          <p:cNvGrpSpPr/>
          <p:nvPr/>
        </p:nvGrpSpPr>
        <p:grpSpPr>
          <a:xfrm>
            <a:off x="6743461" y="4179396"/>
            <a:ext cx="700334" cy="700334"/>
            <a:chOff x="6743461" y="4179396"/>
            <a:chExt cx="700334" cy="700334"/>
          </a:xfrm>
        </p:grpSpPr>
        <p:sp>
          <p:nvSpPr>
            <p:cNvPr id="116" name="Oval 115"/>
            <p:cNvSpPr/>
            <p:nvPr/>
          </p:nvSpPr>
          <p:spPr>
            <a:xfrm>
              <a:off x="6743461" y="4179396"/>
              <a:ext cx="700334" cy="700334"/>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800" dirty="0">
                <a:solidFill>
                  <a:srgbClr val="00C4AC"/>
                </a:solidFill>
                <a:latin typeface="FontAwesome" pitchFamily="2" charset="0"/>
              </a:endParaRPr>
            </a:p>
          </p:txBody>
        </p:sp>
        <p:sp>
          <p:nvSpPr>
            <p:cNvPr id="35" name="Freeform 112"/>
            <p:cNvSpPr>
              <a:spLocks noChangeArrowheads="1"/>
            </p:cNvSpPr>
            <p:nvPr/>
          </p:nvSpPr>
          <p:spPr bwMode="auto">
            <a:xfrm>
              <a:off x="6974967" y="4406702"/>
              <a:ext cx="232083" cy="266368"/>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accent4"/>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5" name="Group 4"/>
          <p:cNvGrpSpPr/>
          <p:nvPr/>
        </p:nvGrpSpPr>
        <p:grpSpPr>
          <a:xfrm>
            <a:off x="6743461" y="5293655"/>
            <a:ext cx="700334" cy="700334"/>
            <a:chOff x="6743461" y="5293655"/>
            <a:chExt cx="700334" cy="700334"/>
          </a:xfrm>
        </p:grpSpPr>
        <p:sp>
          <p:nvSpPr>
            <p:cNvPr id="119" name="Oval 118"/>
            <p:cNvSpPr/>
            <p:nvPr/>
          </p:nvSpPr>
          <p:spPr>
            <a:xfrm>
              <a:off x="6743461" y="5293655"/>
              <a:ext cx="700334" cy="700334"/>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800" dirty="0">
                <a:solidFill>
                  <a:srgbClr val="33495F"/>
                </a:solidFill>
                <a:latin typeface="FontAwesome" pitchFamily="2" charset="0"/>
              </a:endParaRPr>
            </a:p>
          </p:txBody>
        </p:sp>
        <p:sp>
          <p:nvSpPr>
            <p:cNvPr id="36" name="Freeform 97"/>
            <p:cNvSpPr>
              <a:spLocks noChangeArrowheads="1"/>
            </p:cNvSpPr>
            <p:nvPr/>
          </p:nvSpPr>
          <p:spPr bwMode="auto">
            <a:xfrm>
              <a:off x="6938552" y="5515747"/>
              <a:ext cx="298016" cy="255819"/>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41" name="TextBox 40"/>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14882576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wipe(down)">
                                      <p:cBhvr>
                                        <p:cTn id="19" dur="500"/>
                                        <p:tgtEl>
                                          <p:spTgt spid="4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1"/>
                                        </p:tgtEl>
                                        <p:attrNameLst>
                                          <p:attrName>style.visibility</p:attrName>
                                        </p:attrNameLst>
                                      </p:cBhvr>
                                      <p:to>
                                        <p:strVal val="visible"/>
                                      </p:to>
                                    </p:set>
                                    <p:animEffect transition="in" filter="fade">
                                      <p:cBhvr>
                                        <p:cTn id="27" dur="500"/>
                                        <p:tgtEl>
                                          <p:spTgt spid="61"/>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500"/>
                                        <p:tgtEl>
                                          <p:spTgt spid="56"/>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wipe(down)">
                                      <p:cBhvr>
                                        <p:cTn id="35" dur="500"/>
                                        <p:tgtEl>
                                          <p:spTgt spid="48"/>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51"/>
                                        </p:tgtEl>
                                        <p:attrNameLst>
                                          <p:attrName>style.visibility</p:attrName>
                                        </p:attrNameLst>
                                      </p:cBhvr>
                                      <p:to>
                                        <p:strVal val="visible"/>
                                      </p:to>
                                    </p:set>
                                    <p:animEffect transition="in" filter="wipe(left)">
                                      <p:cBhvr>
                                        <p:cTn id="39" dur="500"/>
                                        <p:tgtEl>
                                          <p:spTgt spid="51"/>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fade">
                                      <p:cBhvr>
                                        <p:cTn id="43" dur="500"/>
                                        <p:tgtEl>
                                          <p:spTgt spid="57"/>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wipe(down)">
                                      <p:cBhvr>
                                        <p:cTn id="51" dur="500"/>
                                        <p:tgtEl>
                                          <p:spTgt spid="47"/>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wipe(left)">
                                      <p:cBhvr>
                                        <p:cTn id="55" dur="500"/>
                                        <p:tgtEl>
                                          <p:spTgt spid="52"/>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58"/>
                                        </p:tgtEl>
                                        <p:attrNameLst>
                                          <p:attrName>style.visibility</p:attrName>
                                        </p:attrNameLst>
                                      </p:cBhvr>
                                      <p:to>
                                        <p:strVal val="visible"/>
                                      </p:to>
                                    </p:set>
                                    <p:animEffect transition="in" filter="fade">
                                      <p:cBhvr>
                                        <p:cTn id="59" dur="500"/>
                                        <p:tgtEl>
                                          <p:spTgt spid="58"/>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63"/>
                                        </p:tgtEl>
                                        <p:attrNameLst>
                                          <p:attrName>style.visibility</p:attrName>
                                        </p:attrNameLst>
                                      </p:cBhvr>
                                      <p:to>
                                        <p:strVal val="visible"/>
                                      </p:to>
                                    </p:set>
                                    <p:animEffect transition="in" filter="fade">
                                      <p:cBhvr>
                                        <p:cTn id="63" dur="500"/>
                                        <p:tgtEl>
                                          <p:spTgt spid="63"/>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wipe(down)">
                                      <p:cBhvr>
                                        <p:cTn id="67" dur="500"/>
                                        <p:tgtEl>
                                          <p:spTgt spid="45"/>
                                        </p:tgtEl>
                                      </p:cBhvr>
                                    </p:animEffect>
                                  </p:childTnLst>
                                </p:cTn>
                              </p:par>
                            </p:childTnLst>
                          </p:cTn>
                        </p:par>
                        <p:par>
                          <p:cTn id="68" fill="hold">
                            <p:stCondLst>
                              <p:cond delay="8000"/>
                            </p:stCondLst>
                            <p:childTnLst>
                              <p:par>
                                <p:cTn id="69" presetID="22" presetClass="entr" presetSubtype="8" fill="hold" grpId="0" nodeType="after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wipe(left)">
                                      <p:cBhvr>
                                        <p:cTn id="71" dur="500"/>
                                        <p:tgtEl>
                                          <p:spTgt spid="53"/>
                                        </p:tgtEl>
                                      </p:cBhvr>
                                    </p:animEffect>
                                  </p:childTnLst>
                                </p:cTn>
                              </p:par>
                            </p:childTnLst>
                          </p:cTn>
                        </p:par>
                        <p:par>
                          <p:cTn id="72" fill="hold">
                            <p:stCondLst>
                              <p:cond delay="8500"/>
                            </p:stCondLst>
                            <p:childTnLst>
                              <p:par>
                                <p:cTn id="73" presetID="10" presetClass="entr" presetSubtype="0" fill="hold" grpId="0" nodeType="afterEffect">
                                  <p:stCondLst>
                                    <p:cond delay="0"/>
                                  </p:stCondLst>
                                  <p:childTnLst>
                                    <p:set>
                                      <p:cBhvr>
                                        <p:cTn id="74" dur="1" fill="hold">
                                          <p:stCondLst>
                                            <p:cond delay="0"/>
                                          </p:stCondLst>
                                        </p:cTn>
                                        <p:tgtEl>
                                          <p:spTgt spid="59"/>
                                        </p:tgtEl>
                                        <p:attrNameLst>
                                          <p:attrName>style.visibility</p:attrName>
                                        </p:attrNameLst>
                                      </p:cBhvr>
                                      <p:to>
                                        <p:strVal val="visible"/>
                                      </p:to>
                                    </p:set>
                                    <p:animEffect transition="in" filter="fade">
                                      <p:cBhvr>
                                        <p:cTn id="75" dur="500"/>
                                        <p:tgtEl>
                                          <p:spTgt spid="59"/>
                                        </p:tgtEl>
                                      </p:cBhvr>
                                    </p:animEffect>
                                  </p:childTnLst>
                                </p:cTn>
                              </p:par>
                            </p:childTnLst>
                          </p:cTn>
                        </p:par>
                        <p:par>
                          <p:cTn id="76" fill="hold">
                            <p:stCondLst>
                              <p:cond delay="9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9500"/>
                            </p:stCondLst>
                            <p:childTnLst>
                              <p:par>
                                <p:cTn id="81" presetID="16" presetClass="entr" presetSubtype="42" fill="hold" nodeType="afterEffect">
                                  <p:stCondLst>
                                    <p:cond delay="0"/>
                                  </p:stCondLst>
                                  <p:childTnLst>
                                    <p:set>
                                      <p:cBhvr>
                                        <p:cTn id="82" dur="1" fill="hold">
                                          <p:stCondLst>
                                            <p:cond delay="0"/>
                                          </p:stCondLst>
                                        </p:cTn>
                                        <p:tgtEl>
                                          <p:spTgt spid="2"/>
                                        </p:tgtEl>
                                        <p:attrNameLst>
                                          <p:attrName>style.visibility</p:attrName>
                                        </p:attrNameLst>
                                      </p:cBhvr>
                                      <p:to>
                                        <p:strVal val="visible"/>
                                      </p:to>
                                    </p:set>
                                    <p:animEffect transition="in" filter="barn(outHorizontal)">
                                      <p:cBhvr>
                                        <p:cTn id="83" dur="500"/>
                                        <p:tgtEl>
                                          <p:spTgt spid="2"/>
                                        </p:tgtEl>
                                      </p:cBhvr>
                                    </p:animEffect>
                                  </p:childTnLst>
                                </p:cTn>
                              </p:par>
                            </p:childTnLst>
                          </p:cTn>
                        </p:par>
                        <p:par>
                          <p:cTn id="84" fill="hold">
                            <p:stCondLst>
                              <p:cond delay="10000"/>
                            </p:stCondLst>
                            <p:childTnLst>
                              <p:par>
                                <p:cTn id="85" presetID="14" presetClass="entr" presetSubtype="10" fill="hold" grpId="0" nodeType="afterEffect">
                                  <p:stCondLst>
                                    <p:cond delay="0"/>
                                  </p:stCondLst>
                                  <p:childTnLst>
                                    <p:set>
                                      <p:cBhvr>
                                        <p:cTn id="86" dur="1" fill="hold">
                                          <p:stCondLst>
                                            <p:cond delay="0"/>
                                          </p:stCondLst>
                                        </p:cTn>
                                        <p:tgtEl>
                                          <p:spTgt spid="100"/>
                                        </p:tgtEl>
                                        <p:attrNameLst>
                                          <p:attrName>style.visibility</p:attrName>
                                        </p:attrNameLst>
                                      </p:cBhvr>
                                      <p:to>
                                        <p:strVal val="visible"/>
                                      </p:to>
                                    </p:set>
                                    <p:animEffect transition="in" filter="randombar(horizontal)">
                                      <p:cBhvr>
                                        <p:cTn id="87" dur="500"/>
                                        <p:tgtEl>
                                          <p:spTgt spid="100"/>
                                        </p:tgtEl>
                                      </p:cBhvr>
                                    </p:animEffect>
                                  </p:childTnLst>
                                </p:cTn>
                              </p:par>
                            </p:childTnLst>
                          </p:cTn>
                        </p:par>
                        <p:par>
                          <p:cTn id="88" fill="hold">
                            <p:stCondLst>
                              <p:cond delay="10500"/>
                            </p:stCondLst>
                            <p:childTnLst>
                              <p:par>
                                <p:cTn id="89" presetID="14" presetClass="entr" presetSubtype="10" fill="hold" grpId="0" nodeType="after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randombar(horizontal)">
                                      <p:cBhvr>
                                        <p:cTn id="91" dur="500"/>
                                        <p:tgtEl>
                                          <p:spTgt spid="99"/>
                                        </p:tgtEl>
                                      </p:cBhvr>
                                    </p:animEffect>
                                  </p:childTnLst>
                                </p:cTn>
                              </p:par>
                            </p:childTnLst>
                          </p:cTn>
                        </p:par>
                        <p:par>
                          <p:cTn id="92" fill="hold">
                            <p:stCondLst>
                              <p:cond delay="11000"/>
                            </p:stCondLst>
                            <p:childTnLst>
                              <p:par>
                                <p:cTn id="93" presetID="16" presetClass="entr" presetSubtype="42" fill="hold" nodeType="afterEffect">
                                  <p:stCondLst>
                                    <p:cond delay="0"/>
                                  </p:stCondLst>
                                  <p:childTnLst>
                                    <p:set>
                                      <p:cBhvr>
                                        <p:cTn id="94" dur="1" fill="hold">
                                          <p:stCondLst>
                                            <p:cond delay="0"/>
                                          </p:stCondLst>
                                        </p:cTn>
                                        <p:tgtEl>
                                          <p:spTgt spid="3"/>
                                        </p:tgtEl>
                                        <p:attrNameLst>
                                          <p:attrName>style.visibility</p:attrName>
                                        </p:attrNameLst>
                                      </p:cBhvr>
                                      <p:to>
                                        <p:strVal val="visible"/>
                                      </p:to>
                                    </p:set>
                                    <p:animEffect transition="in" filter="barn(outHorizontal)">
                                      <p:cBhvr>
                                        <p:cTn id="95" dur="500"/>
                                        <p:tgtEl>
                                          <p:spTgt spid="3"/>
                                        </p:tgtEl>
                                      </p:cBhvr>
                                    </p:animEffect>
                                  </p:childTnLst>
                                </p:cTn>
                              </p:par>
                            </p:childTnLst>
                          </p:cTn>
                        </p:par>
                        <p:par>
                          <p:cTn id="96" fill="hold">
                            <p:stCondLst>
                              <p:cond delay="11500"/>
                            </p:stCondLst>
                            <p:childTnLst>
                              <p:par>
                                <p:cTn id="97" presetID="14" presetClass="entr" presetSubtype="10" fill="hold" grpId="0" nodeType="afterEffect">
                                  <p:stCondLst>
                                    <p:cond delay="0"/>
                                  </p:stCondLst>
                                  <p:childTnLst>
                                    <p:set>
                                      <p:cBhvr>
                                        <p:cTn id="98" dur="1" fill="hold">
                                          <p:stCondLst>
                                            <p:cond delay="0"/>
                                          </p:stCondLst>
                                        </p:cTn>
                                        <p:tgtEl>
                                          <p:spTgt spid="112"/>
                                        </p:tgtEl>
                                        <p:attrNameLst>
                                          <p:attrName>style.visibility</p:attrName>
                                        </p:attrNameLst>
                                      </p:cBhvr>
                                      <p:to>
                                        <p:strVal val="visible"/>
                                      </p:to>
                                    </p:set>
                                    <p:animEffect transition="in" filter="randombar(horizontal)">
                                      <p:cBhvr>
                                        <p:cTn id="99" dur="500"/>
                                        <p:tgtEl>
                                          <p:spTgt spid="112"/>
                                        </p:tgtEl>
                                      </p:cBhvr>
                                    </p:animEffect>
                                  </p:childTnLst>
                                </p:cTn>
                              </p:par>
                            </p:childTnLst>
                          </p:cTn>
                        </p:par>
                        <p:par>
                          <p:cTn id="100" fill="hold">
                            <p:stCondLst>
                              <p:cond delay="12000"/>
                            </p:stCondLst>
                            <p:childTnLst>
                              <p:par>
                                <p:cTn id="101" presetID="14" presetClass="entr" presetSubtype="10" fill="hold" grpId="0" nodeType="afterEffect">
                                  <p:stCondLst>
                                    <p:cond delay="0"/>
                                  </p:stCondLst>
                                  <p:childTnLst>
                                    <p:set>
                                      <p:cBhvr>
                                        <p:cTn id="102" dur="1" fill="hold">
                                          <p:stCondLst>
                                            <p:cond delay="0"/>
                                          </p:stCondLst>
                                        </p:cTn>
                                        <p:tgtEl>
                                          <p:spTgt spid="111"/>
                                        </p:tgtEl>
                                        <p:attrNameLst>
                                          <p:attrName>style.visibility</p:attrName>
                                        </p:attrNameLst>
                                      </p:cBhvr>
                                      <p:to>
                                        <p:strVal val="visible"/>
                                      </p:to>
                                    </p:set>
                                    <p:animEffect transition="in" filter="randombar(horizontal)">
                                      <p:cBhvr>
                                        <p:cTn id="103" dur="500"/>
                                        <p:tgtEl>
                                          <p:spTgt spid="111"/>
                                        </p:tgtEl>
                                      </p:cBhvr>
                                    </p:animEffect>
                                  </p:childTnLst>
                                </p:cTn>
                              </p:par>
                            </p:childTnLst>
                          </p:cTn>
                        </p:par>
                        <p:par>
                          <p:cTn id="104" fill="hold">
                            <p:stCondLst>
                              <p:cond delay="12500"/>
                            </p:stCondLst>
                            <p:childTnLst>
                              <p:par>
                                <p:cTn id="105" presetID="16" presetClass="entr" presetSubtype="42" fill="hold" nodeType="afterEffect">
                                  <p:stCondLst>
                                    <p:cond delay="0"/>
                                  </p:stCondLst>
                                  <p:childTnLst>
                                    <p:set>
                                      <p:cBhvr>
                                        <p:cTn id="106" dur="1" fill="hold">
                                          <p:stCondLst>
                                            <p:cond delay="0"/>
                                          </p:stCondLst>
                                        </p:cTn>
                                        <p:tgtEl>
                                          <p:spTgt spid="4"/>
                                        </p:tgtEl>
                                        <p:attrNameLst>
                                          <p:attrName>style.visibility</p:attrName>
                                        </p:attrNameLst>
                                      </p:cBhvr>
                                      <p:to>
                                        <p:strVal val="visible"/>
                                      </p:to>
                                    </p:set>
                                    <p:animEffect transition="in" filter="barn(outHorizontal)">
                                      <p:cBhvr>
                                        <p:cTn id="107" dur="500"/>
                                        <p:tgtEl>
                                          <p:spTgt spid="4"/>
                                        </p:tgtEl>
                                      </p:cBhvr>
                                    </p:animEffect>
                                  </p:childTnLst>
                                </p:cTn>
                              </p:par>
                            </p:childTnLst>
                          </p:cTn>
                        </p:par>
                        <p:par>
                          <p:cTn id="108" fill="hold">
                            <p:stCondLst>
                              <p:cond delay="13000"/>
                            </p:stCondLst>
                            <p:childTnLst>
                              <p:par>
                                <p:cTn id="109" presetID="14" presetClass="entr" presetSubtype="10" fill="hold" grpId="0" nodeType="afterEffect">
                                  <p:stCondLst>
                                    <p:cond delay="0"/>
                                  </p:stCondLst>
                                  <p:childTnLst>
                                    <p:set>
                                      <p:cBhvr>
                                        <p:cTn id="110" dur="1" fill="hold">
                                          <p:stCondLst>
                                            <p:cond delay="0"/>
                                          </p:stCondLst>
                                        </p:cTn>
                                        <p:tgtEl>
                                          <p:spTgt spid="115"/>
                                        </p:tgtEl>
                                        <p:attrNameLst>
                                          <p:attrName>style.visibility</p:attrName>
                                        </p:attrNameLst>
                                      </p:cBhvr>
                                      <p:to>
                                        <p:strVal val="visible"/>
                                      </p:to>
                                    </p:set>
                                    <p:animEffect transition="in" filter="randombar(horizontal)">
                                      <p:cBhvr>
                                        <p:cTn id="111" dur="500"/>
                                        <p:tgtEl>
                                          <p:spTgt spid="115"/>
                                        </p:tgtEl>
                                      </p:cBhvr>
                                    </p:animEffect>
                                  </p:childTnLst>
                                </p:cTn>
                              </p:par>
                            </p:childTnLst>
                          </p:cTn>
                        </p:par>
                        <p:par>
                          <p:cTn id="112" fill="hold">
                            <p:stCondLst>
                              <p:cond delay="13500"/>
                            </p:stCondLst>
                            <p:childTnLst>
                              <p:par>
                                <p:cTn id="113" presetID="14" presetClass="entr" presetSubtype="10" fill="hold" grpId="0" nodeType="afterEffect">
                                  <p:stCondLst>
                                    <p:cond delay="0"/>
                                  </p:stCondLst>
                                  <p:childTnLst>
                                    <p:set>
                                      <p:cBhvr>
                                        <p:cTn id="114" dur="1" fill="hold">
                                          <p:stCondLst>
                                            <p:cond delay="0"/>
                                          </p:stCondLst>
                                        </p:cTn>
                                        <p:tgtEl>
                                          <p:spTgt spid="114"/>
                                        </p:tgtEl>
                                        <p:attrNameLst>
                                          <p:attrName>style.visibility</p:attrName>
                                        </p:attrNameLst>
                                      </p:cBhvr>
                                      <p:to>
                                        <p:strVal val="visible"/>
                                      </p:to>
                                    </p:set>
                                    <p:animEffect transition="in" filter="randombar(horizontal)">
                                      <p:cBhvr>
                                        <p:cTn id="115" dur="500"/>
                                        <p:tgtEl>
                                          <p:spTgt spid="114"/>
                                        </p:tgtEl>
                                      </p:cBhvr>
                                    </p:animEffect>
                                  </p:childTnLst>
                                </p:cTn>
                              </p:par>
                            </p:childTnLst>
                          </p:cTn>
                        </p:par>
                        <p:par>
                          <p:cTn id="116" fill="hold">
                            <p:stCondLst>
                              <p:cond delay="14000"/>
                            </p:stCondLst>
                            <p:childTnLst>
                              <p:par>
                                <p:cTn id="117" presetID="16" presetClass="entr" presetSubtype="42" fill="hold" nodeType="afterEffect">
                                  <p:stCondLst>
                                    <p:cond delay="0"/>
                                  </p:stCondLst>
                                  <p:childTnLst>
                                    <p:set>
                                      <p:cBhvr>
                                        <p:cTn id="118" dur="1" fill="hold">
                                          <p:stCondLst>
                                            <p:cond delay="0"/>
                                          </p:stCondLst>
                                        </p:cTn>
                                        <p:tgtEl>
                                          <p:spTgt spid="5"/>
                                        </p:tgtEl>
                                        <p:attrNameLst>
                                          <p:attrName>style.visibility</p:attrName>
                                        </p:attrNameLst>
                                      </p:cBhvr>
                                      <p:to>
                                        <p:strVal val="visible"/>
                                      </p:to>
                                    </p:set>
                                    <p:animEffect transition="in" filter="barn(outHorizontal)">
                                      <p:cBhvr>
                                        <p:cTn id="119" dur="500"/>
                                        <p:tgtEl>
                                          <p:spTgt spid="5"/>
                                        </p:tgtEl>
                                      </p:cBhvr>
                                    </p:animEffect>
                                  </p:childTnLst>
                                </p:cTn>
                              </p:par>
                            </p:childTnLst>
                          </p:cTn>
                        </p:par>
                        <p:par>
                          <p:cTn id="120" fill="hold">
                            <p:stCondLst>
                              <p:cond delay="14500"/>
                            </p:stCondLst>
                            <p:childTnLst>
                              <p:par>
                                <p:cTn id="121" presetID="14" presetClass="entr" presetSubtype="10" fill="hold" grpId="0" nodeType="afterEffect">
                                  <p:stCondLst>
                                    <p:cond delay="0"/>
                                  </p:stCondLst>
                                  <p:childTnLst>
                                    <p:set>
                                      <p:cBhvr>
                                        <p:cTn id="122" dur="1" fill="hold">
                                          <p:stCondLst>
                                            <p:cond delay="0"/>
                                          </p:stCondLst>
                                        </p:cTn>
                                        <p:tgtEl>
                                          <p:spTgt spid="118"/>
                                        </p:tgtEl>
                                        <p:attrNameLst>
                                          <p:attrName>style.visibility</p:attrName>
                                        </p:attrNameLst>
                                      </p:cBhvr>
                                      <p:to>
                                        <p:strVal val="visible"/>
                                      </p:to>
                                    </p:set>
                                    <p:animEffect transition="in" filter="randombar(horizontal)">
                                      <p:cBhvr>
                                        <p:cTn id="123" dur="500"/>
                                        <p:tgtEl>
                                          <p:spTgt spid="118"/>
                                        </p:tgtEl>
                                      </p:cBhvr>
                                    </p:animEffect>
                                  </p:childTnLst>
                                </p:cTn>
                              </p:par>
                            </p:childTnLst>
                          </p:cTn>
                        </p:par>
                        <p:par>
                          <p:cTn id="124" fill="hold">
                            <p:stCondLst>
                              <p:cond delay="15000"/>
                            </p:stCondLst>
                            <p:childTnLst>
                              <p:par>
                                <p:cTn id="125" presetID="14" presetClass="entr" presetSubtype="10" fill="hold" grpId="0" nodeType="afterEffect">
                                  <p:stCondLst>
                                    <p:cond delay="0"/>
                                  </p:stCondLst>
                                  <p:childTnLst>
                                    <p:set>
                                      <p:cBhvr>
                                        <p:cTn id="126" dur="1" fill="hold">
                                          <p:stCondLst>
                                            <p:cond delay="0"/>
                                          </p:stCondLst>
                                        </p:cTn>
                                        <p:tgtEl>
                                          <p:spTgt spid="117"/>
                                        </p:tgtEl>
                                        <p:attrNameLst>
                                          <p:attrName>style.visibility</p:attrName>
                                        </p:attrNameLst>
                                      </p:cBhvr>
                                      <p:to>
                                        <p:strVal val="visible"/>
                                      </p:to>
                                    </p:set>
                                    <p:animEffect transition="in" filter="randombar(horizontal)">
                                      <p:cBhvr>
                                        <p:cTn id="12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7" grpId="0" animBg="1"/>
      <p:bldP spid="48" grpId="0" animBg="1"/>
      <p:bldP spid="49" grpId="0" animBg="1"/>
      <p:bldP spid="51" grpId="0" animBg="1"/>
      <p:bldP spid="52" grpId="0" animBg="1"/>
      <p:bldP spid="53" grpId="0" animBg="1"/>
      <p:bldP spid="54" grpId="0" animBg="1"/>
      <p:bldP spid="56" grpId="0"/>
      <p:bldP spid="57" grpId="0"/>
      <p:bldP spid="58" grpId="0"/>
      <p:bldP spid="59" grpId="0"/>
      <p:bldP spid="60" grpId="0"/>
      <p:bldP spid="61" grpId="0"/>
      <p:bldP spid="62" grpId="0"/>
      <p:bldP spid="63" grpId="0"/>
      <p:bldP spid="99" grpId="0"/>
      <p:bldP spid="100" grpId="0"/>
      <p:bldP spid="111" grpId="0"/>
      <p:bldP spid="112" grpId="0"/>
      <p:bldP spid="114" grpId="0"/>
      <p:bldP spid="115" grpId="0"/>
      <p:bldP spid="117" grpId="0"/>
      <p:bldP spid="118" grpId="0"/>
      <p:bldP spid="6" grpId="0"/>
      <p:bldP spid="7" grpId="0" build="p"/>
      <p:bldP spid="4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332457" y="5237110"/>
            <a:ext cx="930275" cy="930275"/>
            <a:chOff x="9180430" y="5869754"/>
            <a:chExt cx="930275" cy="930275"/>
          </a:xfrm>
          <a:solidFill>
            <a:schemeClr val="accent6"/>
          </a:solidFill>
        </p:grpSpPr>
        <p:sp>
          <p:nvSpPr>
            <p:cNvPr id="3" name="Freeform 243"/>
            <p:cNvSpPr>
              <a:spLocks/>
            </p:cNvSpPr>
            <p:nvPr/>
          </p:nvSpPr>
          <p:spPr bwMode="auto">
            <a:xfrm>
              <a:off x="9515392" y="6214241"/>
              <a:ext cx="254000" cy="236537"/>
            </a:xfrm>
            <a:custGeom>
              <a:avLst/>
              <a:gdLst>
                <a:gd name="T0" fmla="*/ 127 w 202"/>
                <a:gd name="T1" fmla="*/ 3 h 188"/>
                <a:gd name="T2" fmla="*/ 104 w 202"/>
                <a:gd name="T3" fmla="*/ 0 h 188"/>
                <a:gd name="T4" fmla="*/ 12 w 202"/>
                <a:gd name="T5" fmla="*/ 72 h 188"/>
                <a:gd name="T6" fmla="*/ 81 w 202"/>
                <a:gd name="T7" fmla="*/ 186 h 188"/>
                <a:gd name="T8" fmla="*/ 104 w 202"/>
                <a:gd name="T9" fmla="*/ 188 h 188"/>
                <a:gd name="T10" fmla="*/ 104 w 202"/>
                <a:gd name="T11" fmla="*/ 188 h 188"/>
                <a:gd name="T12" fmla="*/ 196 w 202"/>
                <a:gd name="T13" fmla="*/ 117 h 188"/>
                <a:gd name="T14" fmla="*/ 185 w 202"/>
                <a:gd name="T15" fmla="*/ 46 h 188"/>
                <a:gd name="T16" fmla="*/ 127 w 202"/>
                <a:gd name="T17" fmla="*/ 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188">
                  <a:moveTo>
                    <a:pt x="127" y="3"/>
                  </a:moveTo>
                  <a:cubicBezTo>
                    <a:pt x="119" y="1"/>
                    <a:pt x="112" y="0"/>
                    <a:pt x="104" y="0"/>
                  </a:cubicBezTo>
                  <a:cubicBezTo>
                    <a:pt x="60" y="0"/>
                    <a:pt x="23" y="30"/>
                    <a:pt x="12" y="72"/>
                  </a:cubicBezTo>
                  <a:cubicBezTo>
                    <a:pt x="0" y="122"/>
                    <a:pt x="30" y="173"/>
                    <a:pt x="81" y="186"/>
                  </a:cubicBezTo>
                  <a:cubicBezTo>
                    <a:pt x="89" y="188"/>
                    <a:pt x="96" y="188"/>
                    <a:pt x="104" y="188"/>
                  </a:cubicBezTo>
                  <a:cubicBezTo>
                    <a:pt x="104" y="188"/>
                    <a:pt x="104" y="188"/>
                    <a:pt x="104" y="188"/>
                  </a:cubicBezTo>
                  <a:cubicBezTo>
                    <a:pt x="147" y="188"/>
                    <a:pt x="185" y="159"/>
                    <a:pt x="196" y="117"/>
                  </a:cubicBezTo>
                  <a:cubicBezTo>
                    <a:pt x="202" y="93"/>
                    <a:pt x="198" y="68"/>
                    <a:pt x="185" y="46"/>
                  </a:cubicBezTo>
                  <a:cubicBezTo>
                    <a:pt x="172" y="24"/>
                    <a:pt x="151" y="9"/>
                    <a:pt x="1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4" name="Freeform 244"/>
            <p:cNvSpPr>
              <a:spLocks noEditPoints="1"/>
            </p:cNvSpPr>
            <p:nvPr/>
          </p:nvSpPr>
          <p:spPr bwMode="auto">
            <a:xfrm>
              <a:off x="9180430" y="5869754"/>
              <a:ext cx="930275" cy="930275"/>
            </a:xfrm>
            <a:custGeom>
              <a:avLst/>
              <a:gdLst>
                <a:gd name="T0" fmla="*/ 730 w 738"/>
                <a:gd name="T1" fmla="*/ 444 h 738"/>
                <a:gd name="T2" fmla="*/ 738 w 738"/>
                <a:gd name="T3" fmla="*/ 357 h 738"/>
                <a:gd name="T4" fmla="*/ 646 w 738"/>
                <a:gd name="T5" fmla="*/ 318 h 738"/>
                <a:gd name="T6" fmla="*/ 624 w 738"/>
                <a:gd name="T7" fmla="*/ 249 h 738"/>
                <a:gd name="T8" fmla="*/ 677 w 738"/>
                <a:gd name="T9" fmla="*/ 167 h 738"/>
                <a:gd name="T10" fmla="*/ 621 w 738"/>
                <a:gd name="T11" fmla="*/ 99 h 738"/>
                <a:gd name="T12" fmla="*/ 530 w 738"/>
                <a:gd name="T13" fmla="*/ 137 h 738"/>
                <a:gd name="T14" fmla="*/ 468 w 738"/>
                <a:gd name="T15" fmla="*/ 104 h 738"/>
                <a:gd name="T16" fmla="*/ 447 w 738"/>
                <a:gd name="T17" fmla="*/ 8 h 738"/>
                <a:gd name="T18" fmla="*/ 360 w 738"/>
                <a:gd name="T19" fmla="*/ 0 h 738"/>
                <a:gd name="T20" fmla="*/ 322 w 738"/>
                <a:gd name="T21" fmla="*/ 90 h 738"/>
                <a:gd name="T22" fmla="*/ 252 w 738"/>
                <a:gd name="T23" fmla="*/ 112 h 738"/>
                <a:gd name="T24" fmla="*/ 169 w 738"/>
                <a:gd name="T25" fmla="*/ 58 h 738"/>
                <a:gd name="T26" fmla="*/ 102 w 738"/>
                <a:gd name="T27" fmla="*/ 114 h 738"/>
                <a:gd name="T28" fmla="*/ 139 w 738"/>
                <a:gd name="T29" fmla="*/ 205 h 738"/>
                <a:gd name="T30" fmla="*/ 105 w 738"/>
                <a:gd name="T31" fmla="*/ 270 h 738"/>
                <a:gd name="T32" fmla="*/ 8 w 738"/>
                <a:gd name="T33" fmla="*/ 291 h 738"/>
                <a:gd name="T34" fmla="*/ 0 w 738"/>
                <a:gd name="T35" fmla="*/ 379 h 738"/>
                <a:gd name="T36" fmla="*/ 92 w 738"/>
                <a:gd name="T37" fmla="*/ 417 h 738"/>
                <a:gd name="T38" fmla="*/ 113 w 738"/>
                <a:gd name="T39" fmla="*/ 485 h 738"/>
                <a:gd name="T40" fmla="*/ 59 w 738"/>
                <a:gd name="T41" fmla="*/ 569 h 738"/>
                <a:gd name="T42" fmla="*/ 115 w 738"/>
                <a:gd name="T43" fmla="*/ 637 h 738"/>
                <a:gd name="T44" fmla="*/ 208 w 738"/>
                <a:gd name="T45" fmla="*/ 599 h 738"/>
                <a:gd name="T46" fmla="*/ 269 w 738"/>
                <a:gd name="T47" fmla="*/ 631 h 738"/>
                <a:gd name="T48" fmla="*/ 290 w 738"/>
                <a:gd name="T49" fmla="*/ 729 h 738"/>
                <a:gd name="T50" fmla="*/ 378 w 738"/>
                <a:gd name="T51" fmla="*/ 738 h 738"/>
                <a:gd name="T52" fmla="*/ 417 w 738"/>
                <a:gd name="T53" fmla="*/ 645 h 738"/>
                <a:gd name="T54" fmla="*/ 484 w 738"/>
                <a:gd name="T55" fmla="*/ 625 h 738"/>
                <a:gd name="T56" fmla="*/ 568 w 738"/>
                <a:gd name="T57" fmla="*/ 679 h 738"/>
                <a:gd name="T58" fmla="*/ 636 w 738"/>
                <a:gd name="T59" fmla="*/ 623 h 738"/>
                <a:gd name="T60" fmla="*/ 599 w 738"/>
                <a:gd name="T61" fmla="*/ 531 h 738"/>
                <a:gd name="T62" fmla="*/ 633 w 738"/>
                <a:gd name="T63" fmla="*/ 465 h 738"/>
                <a:gd name="T64" fmla="*/ 730 w 738"/>
                <a:gd name="T65" fmla="*/ 444 h 738"/>
                <a:gd name="T66" fmla="*/ 503 w 738"/>
                <a:gd name="T67" fmla="*/ 401 h 738"/>
                <a:gd name="T68" fmla="*/ 369 w 738"/>
                <a:gd name="T69" fmla="*/ 505 h 738"/>
                <a:gd name="T70" fmla="*/ 369 w 738"/>
                <a:gd name="T71" fmla="*/ 505 h 738"/>
                <a:gd name="T72" fmla="*/ 335 w 738"/>
                <a:gd name="T73" fmla="*/ 502 h 738"/>
                <a:gd name="T74" fmla="*/ 234 w 738"/>
                <a:gd name="T75" fmla="*/ 334 h 738"/>
                <a:gd name="T76" fmla="*/ 369 w 738"/>
                <a:gd name="T77" fmla="*/ 229 h 738"/>
                <a:gd name="T78" fmla="*/ 403 w 738"/>
                <a:gd name="T79" fmla="*/ 233 h 738"/>
                <a:gd name="T80" fmla="*/ 488 w 738"/>
                <a:gd name="T81" fmla="*/ 297 h 738"/>
                <a:gd name="T82" fmla="*/ 503 w 738"/>
                <a:gd name="T83" fmla="*/ 40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8" h="738">
                  <a:moveTo>
                    <a:pt x="730" y="444"/>
                  </a:moveTo>
                  <a:cubicBezTo>
                    <a:pt x="738" y="357"/>
                    <a:pt x="738" y="357"/>
                    <a:pt x="738" y="357"/>
                  </a:cubicBezTo>
                  <a:cubicBezTo>
                    <a:pt x="646" y="318"/>
                    <a:pt x="646" y="318"/>
                    <a:pt x="646" y="318"/>
                  </a:cubicBezTo>
                  <a:cubicBezTo>
                    <a:pt x="642" y="294"/>
                    <a:pt x="635" y="271"/>
                    <a:pt x="624" y="249"/>
                  </a:cubicBezTo>
                  <a:cubicBezTo>
                    <a:pt x="677" y="167"/>
                    <a:pt x="677" y="167"/>
                    <a:pt x="677" y="167"/>
                  </a:cubicBezTo>
                  <a:cubicBezTo>
                    <a:pt x="621" y="99"/>
                    <a:pt x="621" y="99"/>
                    <a:pt x="621" y="99"/>
                  </a:cubicBezTo>
                  <a:cubicBezTo>
                    <a:pt x="530" y="137"/>
                    <a:pt x="530" y="137"/>
                    <a:pt x="530" y="137"/>
                  </a:cubicBezTo>
                  <a:cubicBezTo>
                    <a:pt x="511" y="124"/>
                    <a:pt x="490" y="113"/>
                    <a:pt x="468" y="104"/>
                  </a:cubicBezTo>
                  <a:cubicBezTo>
                    <a:pt x="447" y="8"/>
                    <a:pt x="447" y="8"/>
                    <a:pt x="447" y="8"/>
                  </a:cubicBezTo>
                  <a:cubicBezTo>
                    <a:pt x="360" y="0"/>
                    <a:pt x="360" y="0"/>
                    <a:pt x="360" y="0"/>
                  </a:cubicBezTo>
                  <a:cubicBezTo>
                    <a:pt x="322" y="90"/>
                    <a:pt x="322" y="90"/>
                    <a:pt x="322" y="90"/>
                  </a:cubicBezTo>
                  <a:cubicBezTo>
                    <a:pt x="298" y="94"/>
                    <a:pt x="274" y="102"/>
                    <a:pt x="252" y="112"/>
                  </a:cubicBezTo>
                  <a:cubicBezTo>
                    <a:pt x="169" y="58"/>
                    <a:pt x="169" y="58"/>
                    <a:pt x="169" y="58"/>
                  </a:cubicBezTo>
                  <a:cubicBezTo>
                    <a:pt x="102" y="114"/>
                    <a:pt x="102" y="114"/>
                    <a:pt x="102" y="114"/>
                  </a:cubicBezTo>
                  <a:cubicBezTo>
                    <a:pt x="139" y="205"/>
                    <a:pt x="139" y="205"/>
                    <a:pt x="139" y="205"/>
                  </a:cubicBezTo>
                  <a:cubicBezTo>
                    <a:pt x="125" y="225"/>
                    <a:pt x="113" y="247"/>
                    <a:pt x="105" y="270"/>
                  </a:cubicBezTo>
                  <a:cubicBezTo>
                    <a:pt x="8" y="291"/>
                    <a:pt x="8" y="291"/>
                    <a:pt x="8" y="291"/>
                  </a:cubicBezTo>
                  <a:cubicBezTo>
                    <a:pt x="0" y="379"/>
                    <a:pt x="0" y="379"/>
                    <a:pt x="0" y="379"/>
                  </a:cubicBezTo>
                  <a:cubicBezTo>
                    <a:pt x="92" y="417"/>
                    <a:pt x="92" y="417"/>
                    <a:pt x="92" y="417"/>
                  </a:cubicBezTo>
                  <a:cubicBezTo>
                    <a:pt x="96" y="441"/>
                    <a:pt x="103" y="464"/>
                    <a:pt x="113" y="485"/>
                  </a:cubicBezTo>
                  <a:cubicBezTo>
                    <a:pt x="59" y="569"/>
                    <a:pt x="59" y="569"/>
                    <a:pt x="59" y="569"/>
                  </a:cubicBezTo>
                  <a:cubicBezTo>
                    <a:pt x="115" y="637"/>
                    <a:pt x="115" y="637"/>
                    <a:pt x="115" y="637"/>
                  </a:cubicBezTo>
                  <a:cubicBezTo>
                    <a:pt x="208" y="599"/>
                    <a:pt x="208" y="599"/>
                    <a:pt x="208" y="599"/>
                  </a:cubicBezTo>
                  <a:cubicBezTo>
                    <a:pt x="226" y="612"/>
                    <a:pt x="247" y="623"/>
                    <a:pt x="269" y="631"/>
                  </a:cubicBezTo>
                  <a:cubicBezTo>
                    <a:pt x="290" y="729"/>
                    <a:pt x="290" y="729"/>
                    <a:pt x="290" y="729"/>
                  </a:cubicBezTo>
                  <a:cubicBezTo>
                    <a:pt x="378" y="738"/>
                    <a:pt x="378" y="738"/>
                    <a:pt x="378" y="738"/>
                  </a:cubicBezTo>
                  <a:cubicBezTo>
                    <a:pt x="417" y="645"/>
                    <a:pt x="417" y="645"/>
                    <a:pt x="417" y="645"/>
                  </a:cubicBezTo>
                  <a:cubicBezTo>
                    <a:pt x="440" y="641"/>
                    <a:pt x="463" y="634"/>
                    <a:pt x="484" y="625"/>
                  </a:cubicBezTo>
                  <a:cubicBezTo>
                    <a:pt x="568" y="679"/>
                    <a:pt x="568" y="679"/>
                    <a:pt x="568" y="679"/>
                  </a:cubicBezTo>
                  <a:cubicBezTo>
                    <a:pt x="636" y="623"/>
                    <a:pt x="636" y="623"/>
                    <a:pt x="636" y="623"/>
                  </a:cubicBezTo>
                  <a:cubicBezTo>
                    <a:pt x="599" y="531"/>
                    <a:pt x="599" y="531"/>
                    <a:pt x="599" y="531"/>
                  </a:cubicBezTo>
                  <a:cubicBezTo>
                    <a:pt x="613" y="511"/>
                    <a:pt x="624" y="489"/>
                    <a:pt x="633" y="465"/>
                  </a:cubicBezTo>
                  <a:lnTo>
                    <a:pt x="730" y="444"/>
                  </a:lnTo>
                  <a:close/>
                  <a:moveTo>
                    <a:pt x="503" y="401"/>
                  </a:moveTo>
                  <a:cubicBezTo>
                    <a:pt x="488" y="463"/>
                    <a:pt x="433" y="505"/>
                    <a:pt x="369" y="505"/>
                  </a:cubicBezTo>
                  <a:cubicBezTo>
                    <a:pt x="369" y="505"/>
                    <a:pt x="369" y="505"/>
                    <a:pt x="369" y="505"/>
                  </a:cubicBezTo>
                  <a:cubicBezTo>
                    <a:pt x="358" y="505"/>
                    <a:pt x="346" y="504"/>
                    <a:pt x="335" y="502"/>
                  </a:cubicBezTo>
                  <a:cubicBezTo>
                    <a:pt x="261" y="483"/>
                    <a:pt x="216" y="408"/>
                    <a:pt x="234" y="334"/>
                  </a:cubicBezTo>
                  <a:cubicBezTo>
                    <a:pt x="250" y="272"/>
                    <a:pt x="305" y="229"/>
                    <a:pt x="369" y="229"/>
                  </a:cubicBezTo>
                  <a:cubicBezTo>
                    <a:pt x="380" y="229"/>
                    <a:pt x="392" y="231"/>
                    <a:pt x="403" y="233"/>
                  </a:cubicBezTo>
                  <a:cubicBezTo>
                    <a:pt x="439" y="242"/>
                    <a:pt x="469" y="265"/>
                    <a:pt x="488" y="297"/>
                  </a:cubicBezTo>
                  <a:cubicBezTo>
                    <a:pt x="507" y="328"/>
                    <a:pt x="512" y="365"/>
                    <a:pt x="503" y="40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5" name="Group 4"/>
          <p:cNvGrpSpPr/>
          <p:nvPr/>
        </p:nvGrpSpPr>
        <p:grpSpPr>
          <a:xfrm>
            <a:off x="10026542" y="1762743"/>
            <a:ext cx="930275" cy="930275"/>
            <a:chOff x="10874515" y="2395387"/>
            <a:chExt cx="930275" cy="930275"/>
          </a:xfrm>
          <a:solidFill>
            <a:schemeClr val="accent3"/>
          </a:solidFill>
        </p:grpSpPr>
        <p:sp>
          <p:nvSpPr>
            <p:cNvPr id="6" name="Freeform 245"/>
            <p:cNvSpPr>
              <a:spLocks/>
            </p:cNvSpPr>
            <p:nvPr/>
          </p:nvSpPr>
          <p:spPr bwMode="auto">
            <a:xfrm>
              <a:off x="11209477" y="2741462"/>
              <a:ext cx="254000" cy="238125"/>
            </a:xfrm>
            <a:custGeom>
              <a:avLst/>
              <a:gdLst>
                <a:gd name="T0" fmla="*/ 128 w 202"/>
                <a:gd name="T1" fmla="*/ 3 h 189"/>
                <a:gd name="T2" fmla="*/ 104 w 202"/>
                <a:gd name="T3" fmla="*/ 0 h 189"/>
                <a:gd name="T4" fmla="*/ 13 w 202"/>
                <a:gd name="T5" fmla="*/ 71 h 189"/>
                <a:gd name="T6" fmla="*/ 82 w 202"/>
                <a:gd name="T7" fmla="*/ 186 h 189"/>
                <a:gd name="T8" fmla="*/ 105 w 202"/>
                <a:gd name="T9" fmla="*/ 189 h 189"/>
                <a:gd name="T10" fmla="*/ 196 w 202"/>
                <a:gd name="T11" fmla="*/ 117 h 189"/>
                <a:gd name="T12" fmla="*/ 186 w 202"/>
                <a:gd name="T13" fmla="*/ 46 h 189"/>
                <a:gd name="T14" fmla="*/ 128 w 202"/>
                <a:gd name="T15" fmla="*/ 3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189">
                  <a:moveTo>
                    <a:pt x="128" y="3"/>
                  </a:moveTo>
                  <a:cubicBezTo>
                    <a:pt x="120" y="1"/>
                    <a:pt x="112" y="0"/>
                    <a:pt x="104" y="0"/>
                  </a:cubicBezTo>
                  <a:cubicBezTo>
                    <a:pt x="61" y="0"/>
                    <a:pt x="23" y="29"/>
                    <a:pt x="13" y="71"/>
                  </a:cubicBezTo>
                  <a:cubicBezTo>
                    <a:pt x="0" y="122"/>
                    <a:pt x="31" y="173"/>
                    <a:pt x="82" y="186"/>
                  </a:cubicBezTo>
                  <a:cubicBezTo>
                    <a:pt x="89" y="188"/>
                    <a:pt x="97" y="189"/>
                    <a:pt x="105" y="189"/>
                  </a:cubicBezTo>
                  <a:cubicBezTo>
                    <a:pt x="148" y="189"/>
                    <a:pt x="186" y="160"/>
                    <a:pt x="196" y="117"/>
                  </a:cubicBezTo>
                  <a:cubicBezTo>
                    <a:pt x="202" y="93"/>
                    <a:pt x="199" y="67"/>
                    <a:pt x="186" y="46"/>
                  </a:cubicBezTo>
                  <a:cubicBezTo>
                    <a:pt x="173" y="24"/>
                    <a:pt x="152" y="9"/>
                    <a:pt x="128" y="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7" name="Freeform 246"/>
            <p:cNvSpPr>
              <a:spLocks noEditPoints="1"/>
            </p:cNvSpPr>
            <p:nvPr/>
          </p:nvSpPr>
          <p:spPr bwMode="auto">
            <a:xfrm>
              <a:off x="10874515" y="2395387"/>
              <a:ext cx="930275" cy="930275"/>
            </a:xfrm>
            <a:custGeom>
              <a:avLst/>
              <a:gdLst>
                <a:gd name="T0" fmla="*/ 730 w 738"/>
                <a:gd name="T1" fmla="*/ 445 h 738"/>
                <a:gd name="T2" fmla="*/ 738 w 738"/>
                <a:gd name="T3" fmla="*/ 357 h 738"/>
                <a:gd name="T4" fmla="*/ 647 w 738"/>
                <a:gd name="T5" fmla="*/ 319 h 738"/>
                <a:gd name="T6" fmla="*/ 625 w 738"/>
                <a:gd name="T7" fmla="*/ 250 h 738"/>
                <a:gd name="T8" fmla="*/ 678 w 738"/>
                <a:gd name="T9" fmla="*/ 168 h 738"/>
                <a:gd name="T10" fmla="*/ 622 w 738"/>
                <a:gd name="T11" fmla="*/ 100 h 738"/>
                <a:gd name="T12" fmla="*/ 530 w 738"/>
                <a:gd name="T13" fmla="*/ 137 h 738"/>
                <a:gd name="T14" fmla="*/ 469 w 738"/>
                <a:gd name="T15" fmla="*/ 105 h 738"/>
                <a:gd name="T16" fmla="*/ 448 w 738"/>
                <a:gd name="T17" fmla="*/ 9 h 738"/>
                <a:gd name="T18" fmla="*/ 360 w 738"/>
                <a:gd name="T19" fmla="*/ 0 h 738"/>
                <a:gd name="T20" fmla="*/ 322 w 738"/>
                <a:gd name="T21" fmla="*/ 91 h 738"/>
                <a:gd name="T22" fmla="*/ 253 w 738"/>
                <a:gd name="T23" fmla="*/ 112 h 738"/>
                <a:gd name="T24" fmla="*/ 170 w 738"/>
                <a:gd name="T25" fmla="*/ 59 h 738"/>
                <a:gd name="T26" fmla="*/ 102 w 738"/>
                <a:gd name="T27" fmla="*/ 115 h 738"/>
                <a:gd name="T28" fmla="*/ 139 w 738"/>
                <a:gd name="T29" fmla="*/ 206 h 738"/>
                <a:gd name="T30" fmla="*/ 105 w 738"/>
                <a:gd name="T31" fmla="*/ 271 h 738"/>
                <a:gd name="T32" fmla="*/ 8 w 738"/>
                <a:gd name="T33" fmla="*/ 292 h 738"/>
                <a:gd name="T34" fmla="*/ 0 w 738"/>
                <a:gd name="T35" fmla="*/ 379 h 738"/>
                <a:gd name="T36" fmla="*/ 92 w 738"/>
                <a:gd name="T37" fmla="*/ 418 h 738"/>
                <a:gd name="T38" fmla="*/ 113 w 738"/>
                <a:gd name="T39" fmla="*/ 486 h 738"/>
                <a:gd name="T40" fmla="*/ 59 w 738"/>
                <a:gd name="T41" fmla="*/ 570 h 738"/>
                <a:gd name="T42" fmla="*/ 116 w 738"/>
                <a:gd name="T43" fmla="*/ 637 h 738"/>
                <a:gd name="T44" fmla="*/ 208 w 738"/>
                <a:gd name="T45" fmla="*/ 599 h 738"/>
                <a:gd name="T46" fmla="*/ 270 w 738"/>
                <a:gd name="T47" fmla="*/ 632 h 738"/>
                <a:gd name="T48" fmla="*/ 291 w 738"/>
                <a:gd name="T49" fmla="*/ 730 h 738"/>
                <a:gd name="T50" fmla="*/ 379 w 738"/>
                <a:gd name="T51" fmla="*/ 738 h 738"/>
                <a:gd name="T52" fmla="*/ 417 w 738"/>
                <a:gd name="T53" fmla="*/ 646 h 738"/>
                <a:gd name="T54" fmla="*/ 485 w 738"/>
                <a:gd name="T55" fmla="*/ 625 h 738"/>
                <a:gd name="T56" fmla="*/ 569 w 738"/>
                <a:gd name="T57" fmla="*/ 680 h 738"/>
                <a:gd name="T58" fmla="*/ 637 w 738"/>
                <a:gd name="T59" fmla="*/ 623 h 738"/>
                <a:gd name="T60" fmla="*/ 599 w 738"/>
                <a:gd name="T61" fmla="*/ 532 h 738"/>
                <a:gd name="T62" fmla="*/ 634 w 738"/>
                <a:gd name="T63" fmla="*/ 466 h 738"/>
                <a:gd name="T64" fmla="*/ 730 w 738"/>
                <a:gd name="T65" fmla="*/ 445 h 738"/>
                <a:gd name="T66" fmla="*/ 504 w 738"/>
                <a:gd name="T67" fmla="*/ 402 h 738"/>
                <a:gd name="T68" fmla="*/ 370 w 738"/>
                <a:gd name="T69" fmla="*/ 507 h 738"/>
                <a:gd name="T70" fmla="*/ 336 w 738"/>
                <a:gd name="T71" fmla="*/ 503 h 738"/>
                <a:gd name="T72" fmla="*/ 235 w 738"/>
                <a:gd name="T73" fmla="*/ 335 h 738"/>
                <a:gd name="T74" fmla="*/ 369 w 738"/>
                <a:gd name="T75" fmla="*/ 230 h 738"/>
                <a:gd name="T76" fmla="*/ 403 w 738"/>
                <a:gd name="T77" fmla="*/ 234 h 738"/>
                <a:gd name="T78" fmla="*/ 488 w 738"/>
                <a:gd name="T79" fmla="*/ 297 h 738"/>
                <a:gd name="T80" fmla="*/ 504 w 738"/>
                <a:gd name="T81" fmla="*/ 40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8" h="738">
                  <a:moveTo>
                    <a:pt x="730" y="445"/>
                  </a:moveTo>
                  <a:cubicBezTo>
                    <a:pt x="738" y="357"/>
                    <a:pt x="738" y="357"/>
                    <a:pt x="738" y="357"/>
                  </a:cubicBezTo>
                  <a:cubicBezTo>
                    <a:pt x="647" y="319"/>
                    <a:pt x="647" y="319"/>
                    <a:pt x="647" y="319"/>
                  </a:cubicBezTo>
                  <a:cubicBezTo>
                    <a:pt x="643" y="295"/>
                    <a:pt x="635" y="272"/>
                    <a:pt x="625" y="250"/>
                  </a:cubicBezTo>
                  <a:cubicBezTo>
                    <a:pt x="678" y="168"/>
                    <a:pt x="678" y="168"/>
                    <a:pt x="678" y="168"/>
                  </a:cubicBezTo>
                  <a:cubicBezTo>
                    <a:pt x="622" y="100"/>
                    <a:pt x="622" y="100"/>
                    <a:pt x="622" y="100"/>
                  </a:cubicBezTo>
                  <a:cubicBezTo>
                    <a:pt x="530" y="137"/>
                    <a:pt x="530" y="137"/>
                    <a:pt x="530" y="137"/>
                  </a:cubicBezTo>
                  <a:cubicBezTo>
                    <a:pt x="512" y="124"/>
                    <a:pt x="491" y="113"/>
                    <a:pt x="469" y="105"/>
                  </a:cubicBezTo>
                  <a:cubicBezTo>
                    <a:pt x="448" y="9"/>
                    <a:pt x="448" y="9"/>
                    <a:pt x="448" y="9"/>
                  </a:cubicBezTo>
                  <a:cubicBezTo>
                    <a:pt x="360" y="0"/>
                    <a:pt x="360" y="0"/>
                    <a:pt x="360" y="0"/>
                  </a:cubicBezTo>
                  <a:cubicBezTo>
                    <a:pt x="322" y="91"/>
                    <a:pt x="322" y="91"/>
                    <a:pt x="322" y="91"/>
                  </a:cubicBezTo>
                  <a:cubicBezTo>
                    <a:pt x="298" y="95"/>
                    <a:pt x="275" y="102"/>
                    <a:pt x="253" y="112"/>
                  </a:cubicBezTo>
                  <a:cubicBezTo>
                    <a:pt x="170" y="59"/>
                    <a:pt x="170" y="59"/>
                    <a:pt x="170" y="59"/>
                  </a:cubicBezTo>
                  <a:cubicBezTo>
                    <a:pt x="102" y="115"/>
                    <a:pt x="102" y="115"/>
                    <a:pt x="102" y="115"/>
                  </a:cubicBezTo>
                  <a:cubicBezTo>
                    <a:pt x="139" y="206"/>
                    <a:pt x="139" y="206"/>
                    <a:pt x="139" y="206"/>
                  </a:cubicBezTo>
                  <a:cubicBezTo>
                    <a:pt x="125" y="226"/>
                    <a:pt x="114" y="247"/>
                    <a:pt x="105" y="271"/>
                  </a:cubicBezTo>
                  <a:cubicBezTo>
                    <a:pt x="8" y="292"/>
                    <a:pt x="8" y="292"/>
                    <a:pt x="8" y="292"/>
                  </a:cubicBezTo>
                  <a:cubicBezTo>
                    <a:pt x="0" y="379"/>
                    <a:pt x="0" y="379"/>
                    <a:pt x="0" y="379"/>
                  </a:cubicBezTo>
                  <a:cubicBezTo>
                    <a:pt x="92" y="418"/>
                    <a:pt x="92" y="418"/>
                    <a:pt x="92" y="418"/>
                  </a:cubicBezTo>
                  <a:cubicBezTo>
                    <a:pt x="97" y="441"/>
                    <a:pt x="104" y="464"/>
                    <a:pt x="113" y="486"/>
                  </a:cubicBezTo>
                  <a:cubicBezTo>
                    <a:pt x="59" y="570"/>
                    <a:pt x="59" y="570"/>
                    <a:pt x="59" y="570"/>
                  </a:cubicBezTo>
                  <a:cubicBezTo>
                    <a:pt x="116" y="637"/>
                    <a:pt x="116" y="637"/>
                    <a:pt x="116" y="637"/>
                  </a:cubicBezTo>
                  <a:cubicBezTo>
                    <a:pt x="208" y="599"/>
                    <a:pt x="208" y="599"/>
                    <a:pt x="208" y="599"/>
                  </a:cubicBezTo>
                  <a:cubicBezTo>
                    <a:pt x="227" y="612"/>
                    <a:pt x="248" y="623"/>
                    <a:pt x="270" y="632"/>
                  </a:cubicBezTo>
                  <a:cubicBezTo>
                    <a:pt x="291" y="730"/>
                    <a:pt x="291" y="730"/>
                    <a:pt x="291" y="730"/>
                  </a:cubicBezTo>
                  <a:cubicBezTo>
                    <a:pt x="379" y="738"/>
                    <a:pt x="379" y="738"/>
                    <a:pt x="379" y="738"/>
                  </a:cubicBezTo>
                  <a:cubicBezTo>
                    <a:pt x="417" y="646"/>
                    <a:pt x="417" y="646"/>
                    <a:pt x="417" y="646"/>
                  </a:cubicBezTo>
                  <a:cubicBezTo>
                    <a:pt x="441" y="642"/>
                    <a:pt x="463" y="635"/>
                    <a:pt x="485" y="625"/>
                  </a:cubicBezTo>
                  <a:cubicBezTo>
                    <a:pt x="569" y="680"/>
                    <a:pt x="569" y="680"/>
                    <a:pt x="569" y="680"/>
                  </a:cubicBezTo>
                  <a:cubicBezTo>
                    <a:pt x="637" y="623"/>
                    <a:pt x="637" y="623"/>
                    <a:pt x="637" y="623"/>
                  </a:cubicBezTo>
                  <a:cubicBezTo>
                    <a:pt x="599" y="532"/>
                    <a:pt x="599" y="532"/>
                    <a:pt x="599" y="532"/>
                  </a:cubicBezTo>
                  <a:cubicBezTo>
                    <a:pt x="613" y="512"/>
                    <a:pt x="625" y="490"/>
                    <a:pt x="634" y="466"/>
                  </a:cubicBezTo>
                  <a:lnTo>
                    <a:pt x="730" y="445"/>
                  </a:lnTo>
                  <a:close/>
                  <a:moveTo>
                    <a:pt x="504" y="402"/>
                  </a:moveTo>
                  <a:cubicBezTo>
                    <a:pt x="489" y="464"/>
                    <a:pt x="433" y="507"/>
                    <a:pt x="370" y="507"/>
                  </a:cubicBezTo>
                  <a:cubicBezTo>
                    <a:pt x="358" y="507"/>
                    <a:pt x="347" y="506"/>
                    <a:pt x="336" y="503"/>
                  </a:cubicBezTo>
                  <a:cubicBezTo>
                    <a:pt x="262" y="484"/>
                    <a:pt x="217" y="409"/>
                    <a:pt x="235" y="335"/>
                  </a:cubicBezTo>
                  <a:cubicBezTo>
                    <a:pt x="251" y="273"/>
                    <a:pt x="306" y="230"/>
                    <a:pt x="369" y="230"/>
                  </a:cubicBezTo>
                  <a:cubicBezTo>
                    <a:pt x="381" y="230"/>
                    <a:pt x="392" y="231"/>
                    <a:pt x="403" y="234"/>
                  </a:cubicBezTo>
                  <a:cubicBezTo>
                    <a:pt x="439" y="243"/>
                    <a:pt x="469" y="265"/>
                    <a:pt x="488" y="297"/>
                  </a:cubicBezTo>
                  <a:cubicBezTo>
                    <a:pt x="508" y="329"/>
                    <a:pt x="513" y="366"/>
                    <a:pt x="504" y="40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8" name="Group 7"/>
          <p:cNvGrpSpPr/>
          <p:nvPr/>
        </p:nvGrpSpPr>
        <p:grpSpPr>
          <a:xfrm>
            <a:off x="6640404" y="1546843"/>
            <a:ext cx="2319338" cy="2319337"/>
            <a:chOff x="7488377" y="2179487"/>
            <a:chExt cx="2319338" cy="2319337"/>
          </a:xfrm>
          <a:solidFill>
            <a:schemeClr val="accent1"/>
          </a:solidFill>
        </p:grpSpPr>
        <p:sp>
          <p:nvSpPr>
            <p:cNvPr id="9" name="Freeform 240"/>
            <p:cNvSpPr>
              <a:spLocks noEditPoints="1"/>
            </p:cNvSpPr>
            <p:nvPr/>
          </p:nvSpPr>
          <p:spPr bwMode="auto">
            <a:xfrm>
              <a:off x="7488377" y="2179487"/>
              <a:ext cx="2319338" cy="2319337"/>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0" name="Freeform 247"/>
            <p:cNvSpPr>
              <a:spLocks noEditPoints="1"/>
            </p:cNvSpPr>
            <p:nvPr/>
          </p:nvSpPr>
          <p:spPr bwMode="auto">
            <a:xfrm>
              <a:off x="8332927" y="3025625"/>
              <a:ext cx="630238" cy="628650"/>
            </a:xfrm>
            <a:custGeom>
              <a:avLst/>
              <a:gdLst>
                <a:gd name="T0" fmla="*/ 250 w 500"/>
                <a:gd name="T1" fmla="*/ 499 h 499"/>
                <a:gd name="T2" fmla="*/ 0 w 500"/>
                <a:gd name="T3" fmla="*/ 249 h 499"/>
                <a:gd name="T4" fmla="*/ 250 w 500"/>
                <a:gd name="T5" fmla="*/ 0 h 499"/>
                <a:gd name="T6" fmla="*/ 500 w 500"/>
                <a:gd name="T7" fmla="*/ 249 h 499"/>
                <a:gd name="T8" fmla="*/ 250 w 500"/>
                <a:gd name="T9" fmla="*/ 499 h 499"/>
                <a:gd name="T10" fmla="*/ 250 w 500"/>
                <a:gd name="T11" fmla="*/ 140 h 499"/>
                <a:gd name="T12" fmla="*/ 140 w 500"/>
                <a:gd name="T13" fmla="*/ 249 h 499"/>
                <a:gd name="T14" fmla="*/ 250 w 500"/>
                <a:gd name="T15" fmla="*/ 359 h 499"/>
                <a:gd name="T16" fmla="*/ 360 w 500"/>
                <a:gd name="T17" fmla="*/ 249 h 499"/>
                <a:gd name="T18" fmla="*/ 250 w 500"/>
                <a:gd name="T19" fmla="*/ 1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499">
                  <a:moveTo>
                    <a:pt x="250" y="499"/>
                  </a:moveTo>
                  <a:cubicBezTo>
                    <a:pt x="112" y="499"/>
                    <a:pt x="0" y="387"/>
                    <a:pt x="0" y="249"/>
                  </a:cubicBezTo>
                  <a:cubicBezTo>
                    <a:pt x="0" y="112"/>
                    <a:pt x="112" y="0"/>
                    <a:pt x="250" y="0"/>
                  </a:cubicBezTo>
                  <a:cubicBezTo>
                    <a:pt x="388" y="0"/>
                    <a:pt x="500" y="112"/>
                    <a:pt x="500" y="249"/>
                  </a:cubicBezTo>
                  <a:cubicBezTo>
                    <a:pt x="500" y="387"/>
                    <a:pt x="388" y="499"/>
                    <a:pt x="250" y="499"/>
                  </a:cubicBezTo>
                  <a:close/>
                  <a:moveTo>
                    <a:pt x="250" y="140"/>
                  </a:moveTo>
                  <a:cubicBezTo>
                    <a:pt x="190" y="140"/>
                    <a:pt x="140" y="189"/>
                    <a:pt x="140" y="249"/>
                  </a:cubicBezTo>
                  <a:cubicBezTo>
                    <a:pt x="140" y="310"/>
                    <a:pt x="190" y="359"/>
                    <a:pt x="250" y="359"/>
                  </a:cubicBezTo>
                  <a:cubicBezTo>
                    <a:pt x="311" y="359"/>
                    <a:pt x="360" y="310"/>
                    <a:pt x="360" y="249"/>
                  </a:cubicBezTo>
                  <a:cubicBezTo>
                    <a:pt x="360" y="189"/>
                    <a:pt x="311" y="140"/>
                    <a:pt x="250" y="14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1" name="Group 10"/>
          <p:cNvGrpSpPr/>
          <p:nvPr/>
        </p:nvGrpSpPr>
        <p:grpSpPr>
          <a:xfrm>
            <a:off x="8520004" y="2532681"/>
            <a:ext cx="2667000" cy="2667000"/>
            <a:chOff x="9367977" y="3165325"/>
            <a:chExt cx="2667000" cy="2667000"/>
          </a:xfrm>
          <a:solidFill>
            <a:schemeClr val="accent4"/>
          </a:solidFill>
        </p:grpSpPr>
        <p:sp>
          <p:nvSpPr>
            <p:cNvPr id="12" name="Freeform 239"/>
            <p:cNvSpPr>
              <a:spLocks noEditPoints="1"/>
            </p:cNvSpPr>
            <p:nvPr/>
          </p:nvSpPr>
          <p:spPr bwMode="auto">
            <a:xfrm>
              <a:off x="9367977" y="3165325"/>
              <a:ext cx="2667000" cy="2667000"/>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3" name="Freeform 248"/>
            <p:cNvSpPr>
              <a:spLocks noEditPoints="1"/>
            </p:cNvSpPr>
            <p:nvPr/>
          </p:nvSpPr>
          <p:spPr bwMode="auto">
            <a:xfrm>
              <a:off x="10353815" y="4136875"/>
              <a:ext cx="722313" cy="725487"/>
            </a:xfrm>
            <a:custGeom>
              <a:avLst/>
              <a:gdLst>
                <a:gd name="T0" fmla="*/ 287 w 574"/>
                <a:gd name="T1" fmla="*/ 575 h 575"/>
                <a:gd name="T2" fmla="*/ 0 w 574"/>
                <a:gd name="T3" fmla="*/ 287 h 575"/>
                <a:gd name="T4" fmla="*/ 287 w 574"/>
                <a:gd name="T5" fmla="*/ 0 h 575"/>
                <a:gd name="T6" fmla="*/ 574 w 574"/>
                <a:gd name="T7" fmla="*/ 287 h 575"/>
                <a:gd name="T8" fmla="*/ 287 w 574"/>
                <a:gd name="T9" fmla="*/ 575 h 575"/>
                <a:gd name="T10" fmla="*/ 287 w 574"/>
                <a:gd name="T11" fmla="*/ 160 h 575"/>
                <a:gd name="T12" fmla="*/ 160 w 574"/>
                <a:gd name="T13" fmla="*/ 287 h 575"/>
                <a:gd name="T14" fmla="*/ 287 w 574"/>
                <a:gd name="T15" fmla="*/ 415 h 575"/>
                <a:gd name="T16" fmla="*/ 414 w 574"/>
                <a:gd name="T17" fmla="*/ 287 h 575"/>
                <a:gd name="T18" fmla="*/ 287 w 574"/>
                <a:gd name="T19" fmla="*/ 16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4" h="575">
                  <a:moveTo>
                    <a:pt x="287" y="575"/>
                  </a:moveTo>
                  <a:cubicBezTo>
                    <a:pt x="129" y="575"/>
                    <a:pt x="0" y="446"/>
                    <a:pt x="0" y="287"/>
                  </a:cubicBezTo>
                  <a:cubicBezTo>
                    <a:pt x="0" y="129"/>
                    <a:pt x="129" y="0"/>
                    <a:pt x="287" y="0"/>
                  </a:cubicBezTo>
                  <a:cubicBezTo>
                    <a:pt x="446" y="0"/>
                    <a:pt x="574" y="129"/>
                    <a:pt x="574" y="287"/>
                  </a:cubicBezTo>
                  <a:cubicBezTo>
                    <a:pt x="574" y="446"/>
                    <a:pt x="446" y="575"/>
                    <a:pt x="287" y="575"/>
                  </a:cubicBezTo>
                  <a:close/>
                  <a:moveTo>
                    <a:pt x="287" y="160"/>
                  </a:moveTo>
                  <a:cubicBezTo>
                    <a:pt x="217" y="160"/>
                    <a:pt x="160" y="217"/>
                    <a:pt x="160" y="287"/>
                  </a:cubicBezTo>
                  <a:cubicBezTo>
                    <a:pt x="160" y="358"/>
                    <a:pt x="217" y="415"/>
                    <a:pt x="287" y="415"/>
                  </a:cubicBezTo>
                  <a:cubicBezTo>
                    <a:pt x="357" y="415"/>
                    <a:pt x="414" y="358"/>
                    <a:pt x="414" y="287"/>
                  </a:cubicBezTo>
                  <a:cubicBezTo>
                    <a:pt x="414" y="217"/>
                    <a:pt x="357" y="160"/>
                    <a:pt x="287" y="16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4" name="Group 13"/>
          <p:cNvGrpSpPr/>
          <p:nvPr/>
        </p:nvGrpSpPr>
        <p:grpSpPr>
          <a:xfrm>
            <a:off x="8570804" y="784844"/>
            <a:ext cx="1682750" cy="1682750"/>
            <a:chOff x="9418777" y="1417488"/>
            <a:chExt cx="1682750" cy="1682750"/>
          </a:xfrm>
          <a:solidFill>
            <a:schemeClr val="accent2"/>
          </a:solidFill>
        </p:grpSpPr>
        <p:sp>
          <p:nvSpPr>
            <p:cNvPr id="15" name="Freeform 241"/>
            <p:cNvSpPr>
              <a:spLocks noEditPoints="1"/>
            </p:cNvSpPr>
            <p:nvPr/>
          </p:nvSpPr>
          <p:spPr bwMode="auto">
            <a:xfrm>
              <a:off x="9418777" y="1417488"/>
              <a:ext cx="1682750" cy="1682750"/>
            </a:xfrm>
            <a:custGeom>
              <a:avLst/>
              <a:gdLst>
                <a:gd name="T0" fmla="*/ 1335 w 1335"/>
                <a:gd name="T1" fmla="*/ 699 h 1335"/>
                <a:gd name="T2" fmla="*/ 1220 w 1335"/>
                <a:gd name="T3" fmla="*/ 586 h 1335"/>
                <a:gd name="T4" fmla="*/ 1300 w 1335"/>
                <a:gd name="T5" fmla="*/ 445 h 1335"/>
                <a:gd name="T6" fmla="*/ 1145 w 1335"/>
                <a:gd name="T7" fmla="*/ 378 h 1335"/>
                <a:gd name="T8" fmla="*/ 1162 w 1335"/>
                <a:gd name="T9" fmla="*/ 218 h 1335"/>
                <a:gd name="T10" fmla="*/ 1001 w 1335"/>
                <a:gd name="T11" fmla="*/ 219 h 1335"/>
                <a:gd name="T12" fmla="*/ 956 w 1335"/>
                <a:gd name="T13" fmla="*/ 65 h 1335"/>
                <a:gd name="T14" fmla="*/ 801 w 1335"/>
                <a:gd name="T15" fmla="*/ 125 h 1335"/>
                <a:gd name="T16" fmla="*/ 699 w 1335"/>
                <a:gd name="T17" fmla="*/ 0 h 1335"/>
                <a:gd name="T18" fmla="*/ 586 w 1335"/>
                <a:gd name="T19" fmla="*/ 115 h 1335"/>
                <a:gd name="T20" fmla="*/ 445 w 1335"/>
                <a:gd name="T21" fmla="*/ 35 h 1335"/>
                <a:gd name="T22" fmla="*/ 378 w 1335"/>
                <a:gd name="T23" fmla="*/ 190 h 1335"/>
                <a:gd name="T24" fmla="*/ 218 w 1335"/>
                <a:gd name="T25" fmla="*/ 173 h 1335"/>
                <a:gd name="T26" fmla="*/ 220 w 1335"/>
                <a:gd name="T27" fmla="*/ 334 h 1335"/>
                <a:gd name="T28" fmla="*/ 65 w 1335"/>
                <a:gd name="T29" fmla="*/ 379 h 1335"/>
                <a:gd name="T30" fmla="*/ 125 w 1335"/>
                <a:gd name="T31" fmla="*/ 535 h 1335"/>
                <a:gd name="T32" fmla="*/ 0 w 1335"/>
                <a:gd name="T33" fmla="*/ 636 h 1335"/>
                <a:gd name="T34" fmla="*/ 115 w 1335"/>
                <a:gd name="T35" fmla="*/ 749 h 1335"/>
                <a:gd name="T36" fmla="*/ 35 w 1335"/>
                <a:gd name="T37" fmla="*/ 890 h 1335"/>
                <a:gd name="T38" fmla="*/ 190 w 1335"/>
                <a:gd name="T39" fmla="*/ 957 h 1335"/>
                <a:gd name="T40" fmla="*/ 173 w 1335"/>
                <a:gd name="T41" fmla="*/ 1117 h 1335"/>
                <a:gd name="T42" fmla="*/ 334 w 1335"/>
                <a:gd name="T43" fmla="*/ 1116 h 1335"/>
                <a:gd name="T44" fmla="*/ 379 w 1335"/>
                <a:gd name="T45" fmla="*/ 1270 h 1335"/>
                <a:gd name="T46" fmla="*/ 535 w 1335"/>
                <a:gd name="T47" fmla="*/ 1210 h 1335"/>
                <a:gd name="T48" fmla="*/ 636 w 1335"/>
                <a:gd name="T49" fmla="*/ 1335 h 1335"/>
                <a:gd name="T50" fmla="*/ 749 w 1335"/>
                <a:gd name="T51" fmla="*/ 1220 h 1335"/>
                <a:gd name="T52" fmla="*/ 890 w 1335"/>
                <a:gd name="T53" fmla="*/ 1299 h 1335"/>
                <a:gd name="T54" fmla="*/ 957 w 1335"/>
                <a:gd name="T55" fmla="*/ 1145 h 1335"/>
                <a:gd name="T56" fmla="*/ 1117 w 1335"/>
                <a:gd name="T57" fmla="*/ 1162 h 1335"/>
                <a:gd name="T58" fmla="*/ 1116 w 1335"/>
                <a:gd name="T59" fmla="*/ 1001 h 1335"/>
                <a:gd name="T60" fmla="*/ 1271 w 1335"/>
                <a:gd name="T61" fmla="*/ 956 h 1335"/>
                <a:gd name="T62" fmla="*/ 1210 w 1335"/>
                <a:gd name="T63" fmla="*/ 801 h 1335"/>
                <a:gd name="T64" fmla="*/ 776 w 1335"/>
                <a:gd name="T65" fmla="*/ 1050 h 1335"/>
                <a:gd name="T66" fmla="*/ 560 w 1335"/>
                <a:gd name="T67" fmla="*/ 286 h 1335"/>
                <a:gd name="T68" fmla="*/ 776 w 1335"/>
                <a:gd name="T69" fmla="*/ 105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5" h="1335">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6" name="Freeform 249"/>
            <p:cNvSpPr>
              <a:spLocks noEditPoints="1"/>
            </p:cNvSpPr>
            <p:nvPr/>
          </p:nvSpPr>
          <p:spPr bwMode="auto">
            <a:xfrm>
              <a:off x="10033140" y="2033437"/>
              <a:ext cx="457200" cy="457200"/>
            </a:xfrm>
            <a:custGeom>
              <a:avLst/>
              <a:gdLst>
                <a:gd name="T0" fmla="*/ 181 w 363"/>
                <a:gd name="T1" fmla="*/ 363 h 363"/>
                <a:gd name="T2" fmla="*/ 0 w 363"/>
                <a:gd name="T3" fmla="*/ 181 h 363"/>
                <a:gd name="T4" fmla="*/ 181 w 363"/>
                <a:gd name="T5" fmla="*/ 0 h 363"/>
                <a:gd name="T6" fmla="*/ 363 w 363"/>
                <a:gd name="T7" fmla="*/ 181 h 363"/>
                <a:gd name="T8" fmla="*/ 181 w 363"/>
                <a:gd name="T9" fmla="*/ 363 h 363"/>
                <a:gd name="T10" fmla="*/ 181 w 363"/>
                <a:gd name="T11" fmla="*/ 120 h 363"/>
                <a:gd name="T12" fmla="*/ 120 w 363"/>
                <a:gd name="T13" fmla="*/ 181 h 363"/>
                <a:gd name="T14" fmla="*/ 181 w 363"/>
                <a:gd name="T15" fmla="*/ 243 h 363"/>
                <a:gd name="T16" fmla="*/ 243 w 363"/>
                <a:gd name="T17" fmla="*/ 181 h 363"/>
                <a:gd name="T18" fmla="*/ 181 w 363"/>
                <a:gd name="T19" fmla="*/ 12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3">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7" name="Group 16"/>
          <p:cNvGrpSpPr/>
          <p:nvPr/>
        </p:nvGrpSpPr>
        <p:grpSpPr>
          <a:xfrm>
            <a:off x="7418057" y="4149672"/>
            <a:ext cx="1430338" cy="1428750"/>
            <a:chOff x="8266030" y="4782316"/>
            <a:chExt cx="1430338" cy="1428750"/>
          </a:xfrm>
          <a:solidFill>
            <a:schemeClr val="accent5"/>
          </a:solidFill>
        </p:grpSpPr>
        <p:sp>
          <p:nvSpPr>
            <p:cNvPr id="18" name="Freeform 242"/>
            <p:cNvSpPr>
              <a:spLocks noEditPoints="1"/>
            </p:cNvSpPr>
            <p:nvPr/>
          </p:nvSpPr>
          <p:spPr bwMode="auto">
            <a:xfrm>
              <a:off x="8266030" y="4782316"/>
              <a:ext cx="1430338" cy="1428750"/>
            </a:xfrm>
            <a:custGeom>
              <a:avLst/>
              <a:gdLst>
                <a:gd name="T0" fmla="*/ 1013 w 1135"/>
                <a:gd name="T1" fmla="*/ 544 h 1134"/>
                <a:gd name="T2" fmla="*/ 1135 w 1135"/>
                <a:gd name="T3" fmla="*/ 472 h 1134"/>
                <a:gd name="T4" fmla="*/ 1107 w 1135"/>
                <a:gd name="T5" fmla="*/ 367 h 1134"/>
                <a:gd name="T6" fmla="*/ 965 w 1135"/>
                <a:gd name="T7" fmla="*/ 366 h 1134"/>
                <a:gd name="T8" fmla="*/ 866 w 1135"/>
                <a:gd name="T9" fmla="*/ 237 h 1134"/>
                <a:gd name="T10" fmla="*/ 901 w 1135"/>
                <a:gd name="T11" fmla="*/ 99 h 1134"/>
                <a:gd name="T12" fmla="*/ 808 w 1135"/>
                <a:gd name="T13" fmla="*/ 45 h 1134"/>
                <a:gd name="T14" fmla="*/ 706 w 1135"/>
                <a:gd name="T15" fmla="*/ 144 h 1134"/>
                <a:gd name="T16" fmla="*/ 544 w 1135"/>
                <a:gd name="T17" fmla="*/ 123 h 1134"/>
                <a:gd name="T18" fmla="*/ 472 w 1135"/>
                <a:gd name="T19" fmla="*/ 0 h 1134"/>
                <a:gd name="T20" fmla="*/ 367 w 1135"/>
                <a:gd name="T21" fmla="*/ 28 h 1134"/>
                <a:gd name="T22" fmla="*/ 365 w 1135"/>
                <a:gd name="T23" fmla="*/ 170 h 1134"/>
                <a:gd name="T24" fmla="*/ 237 w 1135"/>
                <a:gd name="T25" fmla="*/ 269 h 1134"/>
                <a:gd name="T26" fmla="*/ 99 w 1135"/>
                <a:gd name="T27" fmla="*/ 234 h 1134"/>
                <a:gd name="T28" fmla="*/ 45 w 1135"/>
                <a:gd name="T29" fmla="*/ 327 h 1134"/>
                <a:gd name="T30" fmla="*/ 144 w 1135"/>
                <a:gd name="T31" fmla="*/ 429 h 1134"/>
                <a:gd name="T32" fmla="*/ 123 w 1135"/>
                <a:gd name="T33" fmla="*/ 590 h 1134"/>
                <a:gd name="T34" fmla="*/ 0 w 1135"/>
                <a:gd name="T35" fmla="*/ 663 h 1134"/>
                <a:gd name="T36" fmla="*/ 28 w 1135"/>
                <a:gd name="T37" fmla="*/ 767 h 1134"/>
                <a:gd name="T38" fmla="*/ 171 w 1135"/>
                <a:gd name="T39" fmla="*/ 769 h 1134"/>
                <a:gd name="T40" fmla="*/ 269 w 1135"/>
                <a:gd name="T41" fmla="*/ 898 h 1134"/>
                <a:gd name="T42" fmla="*/ 234 w 1135"/>
                <a:gd name="T43" fmla="*/ 1036 h 1134"/>
                <a:gd name="T44" fmla="*/ 328 w 1135"/>
                <a:gd name="T45" fmla="*/ 1090 h 1134"/>
                <a:gd name="T46" fmla="*/ 429 w 1135"/>
                <a:gd name="T47" fmla="*/ 991 h 1134"/>
                <a:gd name="T48" fmla="*/ 591 w 1135"/>
                <a:gd name="T49" fmla="*/ 1012 h 1134"/>
                <a:gd name="T50" fmla="*/ 664 w 1135"/>
                <a:gd name="T51" fmla="*/ 1134 h 1134"/>
                <a:gd name="T52" fmla="*/ 768 w 1135"/>
                <a:gd name="T53" fmla="*/ 1106 h 1134"/>
                <a:gd name="T54" fmla="*/ 770 w 1135"/>
                <a:gd name="T55" fmla="*/ 964 h 1134"/>
                <a:gd name="T56" fmla="*/ 899 w 1135"/>
                <a:gd name="T57" fmla="*/ 865 h 1134"/>
                <a:gd name="T58" fmla="*/ 1036 w 1135"/>
                <a:gd name="T59" fmla="*/ 900 h 1134"/>
                <a:gd name="T60" fmla="*/ 1090 w 1135"/>
                <a:gd name="T61" fmla="*/ 807 h 1134"/>
                <a:gd name="T62" fmla="*/ 992 w 1135"/>
                <a:gd name="T63" fmla="*/ 705 h 1134"/>
                <a:gd name="T64" fmla="*/ 1013 w 1135"/>
                <a:gd name="T65" fmla="*/ 544 h 1134"/>
                <a:gd name="T66" fmla="*/ 593 w 1135"/>
                <a:gd name="T67" fmla="*/ 879 h 1134"/>
                <a:gd name="T68" fmla="*/ 256 w 1135"/>
                <a:gd name="T69" fmla="*/ 593 h 1134"/>
                <a:gd name="T70" fmla="*/ 543 w 1135"/>
                <a:gd name="T71" fmla="*/ 256 h 1134"/>
                <a:gd name="T72" fmla="*/ 879 w 1135"/>
                <a:gd name="T73" fmla="*/ 542 h 1134"/>
                <a:gd name="T74" fmla="*/ 593 w 1135"/>
                <a:gd name="T75" fmla="*/ 879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5" h="1134">
                  <a:moveTo>
                    <a:pt x="1013" y="544"/>
                  </a:moveTo>
                  <a:cubicBezTo>
                    <a:pt x="1135" y="472"/>
                    <a:pt x="1135" y="472"/>
                    <a:pt x="1135" y="472"/>
                  </a:cubicBezTo>
                  <a:cubicBezTo>
                    <a:pt x="1107" y="367"/>
                    <a:pt x="1107" y="367"/>
                    <a:pt x="1107" y="367"/>
                  </a:cubicBezTo>
                  <a:cubicBezTo>
                    <a:pt x="965" y="366"/>
                    <a:pt x="965" y="366"/>
                    <a:pt x="965" y="366"/>
                  </a:cubicBezTo>
                  <a:cubicBezTo>
                    <a:pt x="940" y="317"/>
                    <a:pt x="906" y="273"/>
                    <a:pt x="866" y="237"/>
                  </a:cubicBezTo>
                  <a:cubicBezTo>
                    <a:pt x="901" y="99"/>
                    <a:pt x="901" y="99"/>
                    <a:pt x="901" y="99"/>
                  </a:cubicBezTo>
                  <a:cubicBezTo>
                    <a:pt x="808" y="45"/>
                    <a:pt x="808" y="45"/>
                    <a:pt x="808" y="45"/>
                  </a:cubicBezTo>
                  <a:cubicBezTo>
                    <a:pt x="706" y="144"/>
                    <a:pt x="706" y="144"/>
                    <a:pt x="706" y="144"/>
                  </a:cubicBezTo>
                  <a:cubicBezTo>
                    <a:pt x="655" y="127"/>
                    <a:pt x="601" y="120"/>
                    <a:pt x="544" y="123"/>
                  </a:cubicBezTo>
                  <a:cubicBezTo>
                    <a:pt x="472" y="0"/>
                    <a:pt x="472" y="0"/>
                    <a:pt x="472" y="0"/>
                  </a:cubicBezTo>
                  <a:cubicBezTo>
                    <a:pt x="367" y="28"/>
                    <a:pt x="367" y="28"/>
                    <a:pt x="367" y="28"/>
                  </a:cubicBezTo>
                  <a:cubicBezTo>
                    <a:pt x="365" y="170"/>
                    <a:pt x="365" y="170"/>
                    <a:pt x="365" y="170"/>
                  </a:cubicBezTo>
                  <a:cubicBezTo>
                    <a:pt x="317" y="195"/>
                    <a:pt x="273" y="229"/>
                    <a:pt x="237" y="269"/>
                  </a:cubicBezTo>
                  <a:cubicBezTo>
                    <a:pt x="99" y="234"/>
                    <a:pt x="99" y="234"/>
                    <a:pt x="99" y="234"/>
                  </a:cubicBezTo>
                  <a:cubicBezTo>
                    <a:pt x="45" y="327"/>
                    <a:pt x="45" y="327"/>
                    <a:pt x="45" y="327"/>
                  </a:cubicBezTo>
                  <a:cubicBezTo>
                    <a:pt x="144" y="429"/>
                    <a:pt x="144" y="429"/>
                    <a:pt x="144" y="429"/>
                  </a:cubicBezTo>
                  <a:cubicBezTo>
                    <a:pt x="128" y="480"/>
                    <a:pt x="120" y="534"/>
                    <a:pt x="123" y="590"/>
                  </a:cubicBezTo>
                  <a:cubicBezTo>
                    <a:pt x="0" y="663"/>
                    <a:pt x="0" y="663"/>
                    <a:pt x="0" y="663"/>
                  </a:cubicBezTo>
                  <a:cubicBezTo>
                    <a:pt x="28" y="767"/>
                    <a:pt x="28" y="767"/>
                    <a:pt x="28" y="767"/>
                  </a:cubicBezTo>
                  <a:cubicBezTo>
                    <a:pt x="171" y="769"/>
                    <a:pt x="171" y="769"/>
                    <a:pt x="171" y="769"/>
                  </a:cubicBezTo>
                  <a:cubicBezTo>
                    <a:pt x="195" y="818"/>
                    <a:pt x="229" y="862"/>
                    <a:pt x="269" y="898"/>
                  </a:cubicBezTo>
                  <a:cubicBezTo>
                    <a:pt x="234" y="1036"/>
                    <a:pt x="234" y="1036"/>
                    <a:pt x="234" y="1036"/>
                  </a:cubicBezTo>
                  <a:cubicBezTo>
                    <a:pt x="328" y="1090"/>
                    <a:pt x="328" y="1090"/>
                    <a:pt x="328" y="1090"/>
                  </a:cubicBezTo>
                  <a:cubicBezTo>
                    <a:pt x="429" y="991"/>
                    <a:pt x="429" y="991"/>
                    <a:pt x="429" y="991"/>
                  </a:cubicBezTo>
                  <a:cubicBezTo>
                    <a:pt x="480" y="1008"/>
                    <a:pt x="535" y="1015"/>
                    <a:pt x="591" y="1012"/>
                  </a:cubicBezTo>
                  <a:cubicBezTo>
                    <a:pt x="664" y="1134"/>
                    <a:pt x="664" y="1134"/>
                    <a:pt x="664" y="1134"/>
                  </a:cubicBezTo>
                  <a:cubicBezTo>
                    <a:pt x="768" y="1106"/>
                    <a:pt x="768" y="1106"/>
                    <a:pt x="768" y="1106"/>
                  </a:cubicBezTo>
                  <a:cubicBezTo>
                    <a:pt x="770" y="964"/>
                    <a:pt x="770" y="964"/>
                    <a:pt x="770" y="964"/>
                  </a:cubicBezTo>
                  <a:cubicBezTo>
                    <a:pt x="819" y="939"/>
                    <a:pt x="863" y="906"/>
                    <a:pt x="899" y="865"/>
                  </a:cubicBezTo>
                  <a:cubicBezTo>
                    <a:pt x="1036" y="900"/>
                    <a:pt x="1036" y="900"/>
                    <a:pt x="1036" y="900"/>
                  </a:cubicBezTo>
                  <a:cubicBezTo>
                    <a:pt x="1090" y="807"/>
                    <a:pt x="1090" y="807"/>
                    <a:pt x="1090" y="807"/>
                  </a:cubicBezTo>
                  <a:cubicBezTo>
                    <a:pt x="992" y="705"/>
                    <a:pt x="992" y="705"/>
                    <a:pt x="992" y="705"/>
                  </a:cubicBezTo>
                  <a:cubicBezTo>
                    <a:pt x="1008" y="654"/>
                    <a:pt x="1015" y="600"/>
                    <a:pt x="1013" y="544"/>
                  </a:cubicBezTo>
                  <a:close/>
                  <a:moveTo>
                    <a:pt x="593" y="879"/>
                  </a:moveTo>
                  <a:cubicBezTo>
                    <a:pt x="421" y="893"/>
                    <a:pt x="270" y="764"/>
                    <a:pt x="256" y="593"/>
                  </a:cubicBezTo>
                  <a:cubicBezTo>
                    <a:pt x="243" y="421"/>
                    <a:pt x="371" y="270"/>
                    <a:pt x="543" y="256"/>
                  </a:cubicBezTo>
                  <a:cubicBezTo>
                    <a:pt x="714" y="242"/>
                    <a:pt x="865" y="370"/>
                    <a:pt x="879" y="542"/>
                  </a:cubicBezTo>
                  <a:cubicBezTo>
                    <a:pt x="893" y="714"/>
                    <a:pt x="765" y="865"/>
                    <a:pt x="593" y="87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9" name="Freeform 250"/>
            <p:cNvSpPr>
              <a:spLocks noEditPoints="1"/>
            </p:cNvSpPr>
            <p:nvPr/>
          </p:nvSpPr>
          <p:spPr bwMode="auto">
            <a:xfrm>
              <a:off x="8764505" y="5282379"/>
              <a:ext cx="431800" cy="433387"/>
            </a:xfrm>
            <a:custGeom>
              <a:avLst/>
              <a:gdLst>
                <a:gd name="T0" fmla="*/ 171 w 343"/>
                <a:gd name="T1" fmla="*/ 343 h 343"/>
                <a:gd name="T2" fmla="*/ 0 w 343"/>
                <a:gd name="T3" fmla="*/ 171 h 343"/>
                <a:gd name="T4" fmla="*/ 171 w 343"/>
                <a:gd name="T5" fmla="*/ 0 h 343"/>
                <a:gd name="T6" fmla="*/ 343 w 343"/>
                <a:gd name="T7" fmla="*/ 171 h 343"/>
                <a:gd name="T8" fmla="*/ 171 w 343"/>
                <a:gd name="T9" fmla="*/ 343 h 343"/>
                <a:gd name="T10" fmla="*/ 171 w 343"/>
                <a:gd name="T11" fmla="*/ 100 h 343"/>
                <a:gd name="T12" fmla="*/ 100 w 343"/>
                <a:gd name="T13" fmla="*/ 171 h 343"/>
                <a:gd name="T14" fmla="*/ 171 w 343"/>
                <a:gd name="T15" fmla="*/ 243 h 343"/>
                <a:gd name="T16" fmla="*/ 243 w 343"/>
                <a:gd name="T17" fmla="*/ 171 h 343"/>
                <a:gd name="T18" fmla="*/ 171 w 343"/>
                <a:gd name="T19" fmla="*/ 10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3" h="343">
                  <a:moveTo>
                    <a:pt x="171" y="343"/>
                  </a:moveTo>
                  <a:cubicBezTo>
                    <a:pt x="77" y="343"/>
                    <a:pt x="0" y="266"/>
                    <a:pt x="0" y="171"/>
                  </a:cubicBezTo>
                  <a:cubicBezTo>
                    <a:pt x="0" y="77"/>
                    <a:pt x="77" y="0"/>
                    <a:pt x="171" y="0"/>
                  </a:cubicBezTo>
                  <a:cubicBezTo>
                    <a:pt x="266" y="0"/>
                    <a:pt x="343" y="77"/>
                    <a:pt x="343" y="171"/>
                  </a:cubicBezTo>
                  <a:cubicBezTo>
                    <a:pt x="343" y="266"/>
                    <a:pt x="266" y="343"/>
                    <a:pt x="171" y="343"/>
                  </a:cubicBezTo>
                  <a:close/>
                  <a:moveTo>
                    <a:pt x="171" y="100"/>
                  </a:moveTo>
                  <a:cubicBezTo>
                    <a:pt x="132" y="100"/>
                    <a:pt x="100" y="132"/>
                    <a:pt x="100" y="171"/>
                  </a:cubicBezTo>
                  <a:cubicBezTo>
                    <a:pt x="100" y="211"/>
                    <a:pt x="132" y="243"/>
                    <a:pt x="171" y="243"/>
                  </a:cubicBezTo>
                  <a:cubicBezTo>
                    <a:pt x="211" y="243"/>
                    <a:pt x="243" y="211"/>
                    <a:pt x="243" y="171"/>
                  </a:cubicBezTo>
                  <a:cubicBezTo>
                    <a:pt x="243" y="132"/>
                    <a:pt x="211" y="100"/>
                    <a:pt x="171" y="10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sp>
        <p:nvSpPr>
          <p:cNvPr id="57" name="Text Placeholder 32"/>
          <p:cNvSpPr txBox="1">
            <a:spLocks/>
          </p:cNvSpPr>
          <p:nvPr/>
        </p:nvSpPr>
        <p:spPr>
          <a:xfrm>
            <a:off x="397078" y="1762743"/>
            <a:ext cx="5787714" cy="31461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Arial" charset="0"/>
              <a:buChar char="•"/>
            </a:pPr>
            <a:r>
              <a:rPr lang="de-DE" sz="1600" dirty="0" err="1">
                <a:solidFill>
                  <a:prstClr val="white">
                    <a:lumMod val="75000"/>
                  </a:prstClr>
                </a:solidFill>
                <a:latin typeface="Arial" panose="020B0604020202020204" pitchFamily="34" charset="0"/>
              </a:rPr>
              <a:t>trade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has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been</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important</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among</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rich</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nations</a:t>
            </a:r>
            <a:endParaRPr lang="de-DE" sz="1600" dirty="0">
              <a:solidFill>
                <a:prstClr val="white">
                  <a:lumMod val="75000"/>
                </a:prstClr>
              </a:solidFill>
              <a:latin typeface="Arial" panose="020B0604020202020204" pitchFamily="34" charset="0"/>
              <a:sym typeface="Wingdings" pitchFamily="2" charset="2"/>
            </a:endParaRPr>
          </a:p>
          <a:p>
            <a:pPr>
              <a:buFont typeface="Arial" charset="0"/>
              <a:buChar char="•"/>
            </a:pPr>
            <a:r>
              <a:rPr lang="de-DE" sz="1600" dirty="0" err="1">
                <a:solidFill>
                  <a:prstClr val="white">
                    <a:lumMod val="75000"/>
                  </a:prstClr>
                </a:solidFill>
                <a:latin typeface="Arial" panose="020B0604020202020204" pitchFamily="34" charset="0"/>
                <a:sym typeface="Wingdings" pitchFamily="2" charset="2"/>
              </a:rPr>
              <a:t>revolution</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started</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when</a:t>
            </a:r>
            <a:r>
              <a:rPr lang="de-DE" sz="1600" dirty="0">
                <a:solidFill>
                  <a:prstClr val="white">
                    <a:lumMod val="75000"/>
                  </a:prstClr>
                </a:solidFill>
                <a:latin typeface="Arial" panose="020B0604020202020204" pitchFamily="34" charset="0"/>
                <a:sym typeface="Wingdings" pitchFamily="2" charset="2"/>
              </a:rPr>
              <a:t> GVC </a:t>
            </a:r>
            <a:r>
              <a:rPr lang="de-DE" sz="1600" dirty="0" err="1">
                <a:solidFill>
                  <a:prstClr val="white">
                    <a:lumMod val="75000"/>
                  </a:prstClr>
                </a:solidFill>
                <a:latin typeface="Arial" panose="020B0604020202020204" pitchFamily="34" charset="0"/>
                <a:sym typeface="Wingdings" pitchFamily="2" charset="2"/>
              </a:rPr>
              <a:t>trade</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gained</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more</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importance</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between</a:t>
            </a:r>
            <a:r>
              <a:rPr lang="de-DE" sz="1600" dirty="0">
                <a:solidFill>
                  <a:prstClr val="white">
                    <a:lumMod val="75000"/>
                  </a:prstClr>
                </a:solidFill>
                <a:latin typeface="Arial" panose="020B0604020202020204" pitchFamily="34" charset="0"/>
                <a:sym typeface="Wingdings" pitchFamily="2" charset="2"/>
              </a:rPr>
              <a:t> 1985 </a:t>
            </a:r>
            <a:r>
              <a:rPr lang="de-DE" sz="1600" dirty="0" err="1">
                <a:solidFill>
                  <a:prstClr val="white">
                    <a:lumMod val="75000"/>
                  </a:prstClr>
                </a:solidFill>
                <a:latin typeface="Arial" panose="020B0604020202020204" pitchFamily="34" charset="0"/>
                <a:sym typeface="Wingdings" pitchFamily="2" charset="2"/>
              </a:rPr>
              <a:t>and</a:t>
            </a:r>
            <a:r>
              <a:rPr lang="de-DE" sz="1600" dirty="0">
                <a:solidFill>
                  <a:prstClr val="white">
                    <a:lumMod val="75000"/>
                  </a:prstClr>
                </a:solidFill>
                <a:latin typeface="Arial" panose="020B0604020202020204" pitchFamily="34" charset="0"/>
                <a:sym typeface="Wingdings" pitchFamily="2" charset="2"/>
              </a:rPr>
              <a:t> 1995</a:t>
            </a:r>
          </a:p>
          <a:p>
            <a:pPr>
              <a:buFont typeface="Arial" charset="0"/>
              <a:buChar char="•"/>
            </a:pPr>
            <a:r>
              <a:rPr lang="de-DE" sz="1600" dirty="0">
                <a:solidFill>
                  <a:prstClr val="white">
                    <a:lumMod val="75000"/>
                  </a:prstClr>
                </a:solidFill>
                <a:latin typeface="Arial" panose="020B0604020202020204" pitchFamily="34" charset="0"/>
                <a:sym typeface="Wingdings" pitchFamily="2" charset="2"/>
              </a:rPr>
              <a:t>End </a:t>
            </a:r>
            <a:r>
              <a:rPr lang="de-DE" sz="1600" dirty="0" err="1">
                <a:solidFill>
                  <a:prstClr val="white">
                    <a:lumMod val="75000"/>
                  </a:prstClr>
                </a:solidFill>
                <a:latin typeface="Arial" panose="020B0604020202020204" pitchFamily="34" charset="0"/>
                <a:sym typeface="Wingdings" pitchFamily="2" charset="2"/>
              </a:rPr>
              <a:t>of</a:t>
            </a:r>
            <a:r>
              <a:rPr lang="de-DE" sz="1600" dirty="0">
                <a:solidFill>
                  <a:prstClr val="white">
                    <a:lumMod val="75000"/>
                  </a:prstClr>
                </a:solidFill>
                <a:latin typeface="Arial" panose="020B0604020202020204" pitchFamily="34" charset="0"/>
                <a:sym typeface="Wingdings" pitchFamily="2" charset="2"/>
              </a:rPr>
              <a:t> ´80s </a:t>
            </a:r>
            <a:r>
              <a:rPr lang="de-DE" sz="1600" dirty="0" err="1">
                <a:solidFill>
                  <a:prstClr val="white">
                    <a:lumMod val="75000"/>
                  </a:prstClr>
                </a:solidFill>
                <a:latin typeface="Arial" panose="020B0604020202020204" pitchFamily="34" charset="0"/>
                <a:sym typeface="Wingdings" pitchFamily="2" charset="2"/>
              </a:rPr>
              <a:t>globalisation</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associated</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with</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rising</a:t>
            </a:r>
            <a:r>
              <a:rPr lang="de-DE" sz="1600" dirty="0">
                <a:solidFill>
                  <a:prstClr val="white">
                    <a:lumMod val="75000"/>
                  </a:prstClr>
                </a:solidFill>
                <a:latin typeface="Arial" panose="020B0604020202020204" pitchFamily="34" charset="0"/>
                <a:sym typeface="Wingdings" pitchFamily="2" charset="2"/>
              </a:rPr>
              <a:t> G7 </a:t>
            </a:r>
            <a:r>
              <a:rPr lang="de-DE" sz="1600" dirty="0" err="1">
                <a:solidFill>
                  <a:prstClr val="white">
                    <a:lumMod val="75000"/>
                  </a:prstClr>
                </a:solidFill>
                <a:latin typeface="Arial" panose="020B0604020202020204" pitchFamily="34" charset="0"/>
                <a:sym typeface="Wingdings" pitchFamily="2" charset="2"/>
              </a:rPr>
              <a:t>shares</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of</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world</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trade</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and</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exports</a:t>
            </a:r>
            <a:r>
              <a:rPr lang="de-DE" sz="1600" dirty="0">
                <a:solidFill>
                  <a:prstClr val="white">
                    <a:lumMod val="75000"/>
                  </a:prstClr>
                </a:solidFill>
                <a:latin typeface="Arial" panose="020B0604020202020204" pitchFamily="34" charset="0"/>
                <a:sym typeface="Wingdings" pitchFamily="2" charset="2"/>
              </a:rPr>
              <a:t> </a:t>
            </a:r>
          </a:p>
          <a:p>
            <a:pPr>
              <a:buFont typeface="Arial" charset="0"/>
              <a:buChar char="•"/>
            </a:pPr>
            <a:r>
              <a:rPr lang="de-DE" sz="1600" dirty="0" err="1">
                <a:solidFill>
                  <a:prstClr val="white">
                    <a:lumMod val="75000"/>
                  </a:prstClr>
                </a:solidFill>
                <a:latin typeface="Arial" panose="020B0604020202020204" pitchFamily="34" charset="0"/>
                <a:sym typeface="Wingdings" pitchFamily="2" charset="2"/>
              </a:rPr>
              <a:t>Then</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globalisation</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worked</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differenly</a:t>
            </a:r>
            <a:r>
              <a:rPr lang="de-DE" sz="1600" dirty="0">
                <a:solidFill>
                  <a:prstClr val="white">
                    <a:lumMod val="75000"/>
                  </a:prstClr>
                </a:solidFill>
                <a:latin typeface="Arial" panose="020B0604020202020204" pitchFamily="34" charset="0"/>
                <a:sym typeface="Wingdings" pitchFamily="2" charset="2"/>
              </a:rPr>
              <a:t> (North-South </a:t>
            </a:r>
            <a:r>
              <a:rPr lang="de-DE" sz="1600" dirty="0" err="1">
                <a:solidFill>
                  <a:prstClr val="white">
                    <a:lumMod val="75000"/>
                  </a:prstClr>
                </a:solidFill>
                <a:latin typeface="Arial" panose="020B0604020202020204" pitchFamily="34" charset="0"/>
                <a:sym typeface="Wingdings" pitchFamily="2" charset="2"/>
              </a:rPr>
              <a:t>production</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sharing</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flourished</a:t>
            </a:r>
            <a:r>
              <a:rPr lang="de-DE" sz="1600" dirty="0">
                <a:solidFill>
                  <a:prstClr val="white">
                    <a:lumMod val="75000"/>
                  </a:prstClr>
                </a:solidFill>
                <a:latin typeface="Arial" panose="020B0604020202020204" pitchFamily="34" charset="0"/>
                <a:sym typeface="Wingdings" pitchFamily="2" charset="2"/>
              </a:rPr>
              <a:t>)</a:t>
            </a:r>
          </a:p>
          <a:p>
            <a:pPr marL="0" indent="0">
              <a:buNone/>
            </a:pPr>
            <a:r>
              <a:rPr lang="de-DE" sz="1600" dirty="0">
                <a:solidFill>
                  <a:prstClr val="white">
                    <a:lumMod val="75000"/>
                  </a:prstClr>
                </a:solidFill>
                <a:latin typeface="Arial" panose="020B0604020202020204" pitchFamily="34" charset="0"/>
                <a:sym typeface="Wingdings" pitchFamily="2" charset="2"/>
              </a:rPr>
              <a:t></a:t>
            </a:r>
            <a:r>
              <a:rPr lang="de-DE" sz="1600" dirty="0" err="1">
                <a:solidFill>
                  <a:prstClr val="white">
                    <a:lumMod val="75000"/>
                  </a:prstClr>
                </a:solidFill>
                <a:latin typeface="Arial" panose="020B0604020202020204" pitchFamily="34" charset="0"/>
                <a:sym typeface="Wingdings" pitchFamily="2" charset="2"/>
              </a:rPr>
              <a:t>shares</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collapsed</a:t>
            </a:r>
            <a:endParaRPr lang="de-DE" sz="1600" dirty="0">
              <a:solidFill>
                <a:prstClr val="white">
                  <a:lumMod val="75000"/>
                </a:prstClr>
              </a:solidFill>
              <a:latin typeface="Arial" panose="020B0604020202020204" pitchFamily="34" charset="0"/>
              <a:sym typeface="Wingdings" pitchFamily="2" charset="2"/>
            </a:endParaRPr>
          </a:p>
          <a:p>
            <a:pPr>
              <a:buFont typeface="Arial" charset="0"/>
              <a:buChar char="•"/>
            </a:pPr>
            <a:r>
              <a:rPr lang="de-DE" sz="1600" dirty="0">
                <a:solidFill>
                  <a:prstClr val="white">
                    <a:lumMod val="75000"/>
                  </a:prstClr>
                </a:solidFill>
                <a:latin typeface="Arial" panose="020B0604020202020204" pitchFamily="34" charset="0"/>
                <a:sym typeface="Wingdings" pitchFamily="2" charset="2"/>
              </a:rPr>
              <a:t>2010: - </a:t>
            </a:r>
            <a:r>
              <a:rPr lang="de-DE" sz="1600" dirty="0" err="1">
                <a:solidFill>
                  <a:prstClr val="white">
                    <a:lumMod val="75000"/>
                  </a:prstClr>
                </a:solidFill>
                <a:latin typeface="Arial" panose="020B0604020202020204" pitchFamily="34" charset="0"/>
                <a:sym typeface="Wingdings" pitchFamily="2" charset="2"/>
              </a:rPr>
              <a:t>world</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income</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share</a:t>
            </a:r>
            <a:r>
              <a:rPr lang="de-DE" sz="1600" dirty="0">
                <a:solidFill>
                  <a:prstClr val="white">
                    <a:lumMod val="75000"/>
                  </a:prstClr>
                </a:solidFill>
                <a:latin typeface="Arial" panose="020B0604020202020204" pitchFamily="34" charset="0"/>
                <a:sym typeface="Wingdings" pitchFamily="2" charset="2"/>
              </a:rPr>
              <a:t> back </a:t>
            </a:r>
            <a:r>
              <a:rPr lang="de-DE" sz="1600" dirty="0" err="1">
                <a:solidFill>
                  <a:prstClr val="white">
                    <a:lumMod val="75000"/>
                  </a:prstClr>
                </a:solidFill>
                <a:latin typeface="Arial" panose="020B0604020202020204" pitchFamily="34" charset="0"/>
                <a:sym typeface="Wingdings" pitchFamily="2" charset="2"/>
              </a:rPr>
              <a:t>to</a:t>
            </a:r>
            <a:r>
              <a:rPr lang="de-DE" sz="1600" dirty="0">
                <a:solidFill>
                  <a:prstClr val="white">
                    <a:lumMod val="75000"/>
                  </a:prstClr>
                </a:solidFill>
                <a:latin typeface="Arial" panose="020B0604020202020204" pitchFamily="34" charset="0"/>
                <a:sym typeface="Wingdings" pitchFamily="2" charset="2"/>
              </a:rPr>
              <a:t> 1900 </a:t>
            </a:r>
            <a:r>
              <a:rPr lang="de-DE" sz="1600" dirty="0" err="1">
                <a:solidFill>
                  <a:prstClr val="white">
                    <a:lumMod val="75000"/>
                  </a:prstClr>
                </a:solidFill>
                <a:latin typeface="Arial" panose="020B0604020202020204" pitchFamily="34" charset="0"/>
                <a:sym typeface="Wingdings" pitchFamily="2" charset="2"/>
              </a:rPr>
              <a:t>level</a:t>
            </a:r>
            <a:endParaRPr lang="de-DE" sz="1600" dirty="0">
              <a:solidFill>
                <a:prstClr val="white">
                  <a:lumMod val="75000"/>
                </a:prstClr>
              </a:solidFill>
              <a:latin typeface="Arial" panose="020B0604020202020204" pitchFamily="34" charset="0"/>
              <a:sym typeface="Wingdings" pitchFamily="2" charset="2"/>
            </a:endParaRPr>
          </a:p>
          <a:p>
            <a:pPr marL="0" indent="0">
              <a:buNone/>
            </a:pPr>
            <a:r>
              <a:rPr lang="de-DE" sz="1600" dirty="0">
                <a:solidFill>
                  <a:prstClr val="white">
                    <a:lumMod val="75000"/>
                  </a:prstClr>
                </a:solidFill>
                <a:latin typeface="Arial" panose="020B0604020202020204" pitchFamily="34" charset="0"/>
                <a:sym typeface="Wingdings" pitchFamily="2" charset="2"/>
              </a:rPr>
              <a:t>	- </a:t>
            </a:r>
            <a:r>
              <a:rPr lang="de-DE" sz="1600" dirty="0" err="1">
                <a:solidFill>
                  <a:prstClr val="white">
                    <a:lumMod val="75000"/>
                  </a:prstClr>
                </a:solidFill>
                <a:latin typeface="Arial" panose="020B0604020202020204" pitchFamily="34" charset="0"/>
                <a:sym typeface="Wingdings" pitchFamily="2" charset="2"/>
              </a:rPr>
              <a:t>world</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trade</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share</a:t>
            </a:r>
            <a:r>
              <a:rPr lang="de-DE" sz="1600" dirty="0">
                <a:solidFill>
                  <a:prstClr val="white">
                    <a:lumMod val="75000"/>
                  </a:prstClr>
                </a:solidFill>
                <a:latin typeface="Arial" panose="020B0604020202020204" pitchFamily="34" charset="0"/>
                <a:sym typeface="Wingdings" pitchFamily="2" charset="2"/>
              </a:rPr>
              <a:t> half </a:t>
            </a:r>
            <a:r>
              <a:rPr lang="de-DE" sz="1600" dirty="0" err="1">
                <a:solidFill>
                  <a:prstClr val="white">
                    <a:lumMod val="75000"/>
                  </a:prstClr>
                </a:solidFill>
                <a:latin typeface="Arial" panose="020B0604020202020204" pitchFamily="34" charset="0"/>
                <a:sym typeface="Wingdings" pitchFamily="2" charset="2"/>
              </a:rPr>
              <a:t>of</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share</a:t>
            </a:r>
            <a:r>
              <a:rPr lang="de-DE" sz="1600" dirty="0">
                <a:solidFill>
                  <a:prstClr val="white">
                    <a:lumMod val="75000"/>
                  </a:prstClr>
                </a:solidFill>
                <a:latin typeface="Arial" panose="020B0604020202020204" pitchFamily="34" charset="0"/>
                <a:sym typeface="Wingdings" pitchFamily="2" charset="2"/>
              </a:rPr>
              <a:t> after war</a:t>
            </a:r>
          </a:p>
        </p:txBody>
      </p:sp>
      <p:sp>
        <p:nvSpPr>
          <p:cNvPr id="22" name="Title 21"/>
          <p:cNvSpPr>
            <a:spLocks noGrp="1"/>
          </p:cNvSpPr>
          <p:nvPr>
            <p:ph type="title"/>
          </p:nvPr>
        </p:nvSpPr>
        <p:spPr/>
        <p:txBody>
          <a:bodyPr>
            <a:normAutofit/>
          </a:bodyPr>
          <a:lstStyle/>
          <a:p>
            <a:r>
              <a:rPr lang="de-DE" dirty="0">
                <a:solidFill>
                  <a:schemeClr val="bg1">
                    <a:lumMod val="50000"/>
                  </a:schemeClr>
                </a:solidFill>
                <a:ea typeface="Roboto Condensed" panose="02000000000000000000" pitchFamily="2" charset="0"/>
                <a:cs typeface="Open Sans Light" panose="020B0306030504020204" pitchFamily="34" charset="0"/>
              </a:rPr>
              <a:t>Timing </a:t>
            </a:r>
            <a:r>
              <a:rPr lang="de-DE" dirty="0" err="1">
                <a:solidFill>
                  <a:schemeClr val="bg1">
                    <a:lumMod val="50000"/>
                  </a:schemeClr>
                </a:solidFill>
                <a:ea typeface="Roboto Condensed" panose="02000000000000000000" pitchFamily="2" charset="0"/>
                <a:cs typeface="Open Sans Light" panose="020B0306030504020204" pitchFamily="34" charset="0"/>
              </a:rPr>
              <a:t>the</a:t>
            </a:r>
            <a:r>
              <a:rPr lang="de-DE" dirty="0">
                <a:solidFill>
                  <a:schemeClr val="bg1">
                    <a:lumMod val="50000"/>
                  </a:schemeClr>
                </a:solidFill>
                <a:ea typeface="Roboto Condensed" panose="02000000000000000000" pitchFamily="2" charset="0"/>
                <a:cs typeface="Open Sans Light" panose="020B0306030504020204" pitchFamily="34" charset="0"/>
              </a:rPr>
              <a:t> </a:t>
            </a:r>
            <a:r>
              <a:rPr lang="de-DE" dirty="0" err="1">
                <a:solidFill>
                  <a:schemeClr val="bg1">
                    <a:lumMod val="50000"/>
                  </a:schemeClr>
                </a:solidFill>
                <a:ea typeface="Roboto Condensed" panose="02000000000000000000" pitchFamily="2" charset="0"/>
                <a:cs typeface="Open Sans Light" panose="020B0306030504020204" pitchFamily="34" charset="0"/>
              </a:rPr>
              <a:t>revolution</a:t>
            </a:r>
            <a:endParaRPr lang="en-US" dirty="0">
              <a:solidFill>
                <a:schemeClr val="bg1">
                  <a:lumMod val="50000"/>
                </a:schemeClr>
              </a:solidFill>
              <a:ea typeface="Roboto Condensed" panose="02000000000000000000" pitchFamily="2" charset="0"/>
              <a:cs typeface="Open Sans Light" panose="020B0306030504020204" pitchFamily="34" charset="0"/>
            </a:endParaRPr>
          </a:p>
        </p:txBody>
      </p:sp>
      <p:sp>
        <p:nvSpPr>
          <p:cNvPr id="74"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Tree>
    <p:extLst>
      <p:ext uri="{BB962C8B-B14F-4D97-AF65-F5344CB8AC3E}">
        <p14:creationId xmlns:p14="http://schemas.microsoft.com/office/powerpoint/2010/main" val="9015145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500"/>
                                        <p:tgtEl>
                                          <p:spTgt spid="22"/>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1+#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500" fill="hold"/>
                                        <p:tgtEl>
                                          <p:spTgt spid="14"/>
                                        </p:tgtEl>
                                        <p:attrNameLst>
                                          <p:attrName>ppt_x</p:attrName>
                                        </p:attrNameLst>
                                      </p:cBhvr>
                                      <p:tavLst>
                                        <p:tav tm="0">
                                          <p:val>
                                            <p:strVal val="1+#ppt_w/2"/>
                                          </p:val>
                                        </p:tav>
                                        <p:tav tm="100000">
                                          <p:val>
                                            <p:strVal val="#ppt_x"/>
                                          </p:val>
                                        </p:tav>
                                      </p:tavLst>
                                    </p:anim>
                                    <p:anim calcmode="lin" valueType="num">
                                      <p:cBhvr additive="base">
                                        <p:cTn id="21" dur="500" fill="hold"/>
                                        <p:tgtEl>
                                          <p:spTgt spid="14"/>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2" presetClass="entr" presetSubtype="2" fill="hold" nodeType="after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500" fill="hold"/>
                                        <p:tgtEl>
                                          <p:spTgt spid="11"/>
                                        </p:tgtEl>
                                        <p:attrNameLst>
                                          <p:attrName>ppt_x</p:attrName>
                                        </p:attrNameLst>
                                      </p:cBhvr>
                                      <p:tavLst>
                                        <p:tav tm="0">
                                          <p:val>
                                            <p:strVal val="1+#ppt_w/2"/>
                                          </p:val>
                                        </p:tav>
                                        <p:tav tm="100000">
                                          <p:val>
                                            <p:strVal val="#ppt_x"/>
                                          </p:val>
                                        </p:tav>
                                      </p:tavLst>
                                    </p:anim>
                                    <p:anim calcmode="lin" valueType="num">
                                      <p:cBhvr additive="base">
                                        <p:cTn id="31" dur="500" fill="hold"/>
                                        <p:tgtEl>
                                          <p:spTgt spid="11"/>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2"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1+#ppt_w/2"/>
                                          </p:val>
                                        </p:tav>
                                        <p:tav tm="100000">
                                          <p:val>
                                            <p:strVal val="#ppt_x"/>
                                          </p:val>
                                        </p:tav>
                                      </p:tavLst>
                                    </p:anim>
                                    <p:anim calcmode="lin" valueType="num">
                                      <p:cBhvr additive="base">
                                        <p:cTn id="36" dur="500" fill="hold"/>
                                        <p:tgtEl>
                                          <p:spTgt spid="17"/>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2" presetClass="entr" presetSubtype="2"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8" presetClass="emph" presetSubtype="0" fill="hold" nodeType="withEffect">
                                  <p:stCondLst>
                                    <p:cond delay="0"/>
                                  </p:stCondLst>
                                  <p:childTnLst>
                                    <p:animRot by="21600000">
                                      <p:cBhvr>
                                        <p:cTn id="43" dur="2000" fill="hold"/>
                                        <p:tgtEl>
                                          <p:spTgt spid="8"/>
                                        </p:tgtEl>
                                        <p:attrNameLst>
                                          <p:attrName>r</p:attrName>
                                        </p:attrNameLst>
                                      </p:cBhvr>
                                    </p:animRot>
                                  </p:childTnLst>
                                </p:cTn>
                              </p:par>
                              <p:par>
                                <p:cTn id="44" presetID="8" presetClass="emph" presetSubtype="0" fill="hold" nodeType="withEffect">
                                  <p:stCondLst>
                                    <p:cond delay="0"/>
                                  </p:stCondLst>
                                  <p:childTnLst>
                                    <p:animRot by="21600000">
                                      <p:cBhvr>
                                        <p:cTn id="45" dur="2000" fill="hold"/>
                                        <p:tgtEl>
                                          <p:spTgt spid="14"/>
                                        </p:tgtEl>
                                        <p:attrNameLst>
                                          <p:attrName>r</p:attrName>
                                        </p:attrNameLst>
                                      </p:cBhvr>
                                    </p:animRot>
                                  </p:childTnLst>
                                </p:cTn>
                              </p:par>
                              <p:par>
                                <p:cTn id="46" presetID="8" presetClass="emph" presetSubtype="0" fill="hold" nodeType="withEffect">
                                  <p:stCondLst>
                                    <p:cond delay="0"/>
                                  </p:stCondLst>
                                  <p:childTnLst>
                                    <p:animRot by="21600000">
                                      <p:cBhvr>
                                        <p:cTn id="47" dur="2000" fill="hold"/>
                                        <p:tgtEl>
                                          <p:spTgt spid="5"/>
                                        </p:tgtEl>
                                        <p:attrNameLst>
                                          <p:attrName>r</p:attrName>
                                        </p:attrNameLst>
                                      </p:cBhvr>
                                    </p:animRot>
                                  </p:childTnLst>
                                </p:cTn>
                              </p:par>
                              <p:par>
                                <p:cTn id="48" presetID="8" presetClass="emph" presetSubtype="0" fill="hold" nodeType="withEffect">
                                  <p:stCondLst>
                                    <p:cond delay="0"/>
                                  </p:stCondLst>
                                  <p:childTnLst>
                                    <p:animRot by="21600000">
                                      <p:cBhvr>
                                        <p:cTn id="49" dur="2000" fill="hold"/>
                                        <p:tgtEl>
                                          <p:spTgt spid="11"/>
                                        </p:tgtEl>
                                        <p:attrNameLst>
                                          <p:attrName>r</p:attrName>
                                        </p:attrNameLst>
                                      </p:cBhvr>
                                    </p:animRot>
                                  </p:childTnLst>
                                </p:cTn>
                              </p:par>
                              <p:par>
                                <p:cTn id="50" presetID="8" presetClass="emph" presetSubtype="0" fill="hold" nodeType="withEffect">
                                  <p:stCondLst>
                                    <p:cond delay="0"/>
                                  </p:stCondLst>
                                  <p:childTnLst>
                                    <p:animRot by="21600000">
                                      <p:cBhvr>
                                        <p:cTn id="51" dur="2000" fill="hold"/>
                                        <p:tgtEl>
                                          <p:spTgt spid="17"/>
                                        </p:tgtEl>
                                        <p:attrNameLst>
                                          <p:attrName>r</p:attrName>
                                        </p:attrNameLst>
                                      </p:cBhvr>
                                    </p:animRot>
                                  </p:childTnLst>
                                </p:cTn>
                              </p:par>
                              <p:par>
                                <p:cTn id="52" presetID="8" presetClass="emph" presetSubtype="0" fill="hold" nodeType="withEffect">
                                  <p:stCondLst>
                                    <p:cond delay="0"/>
                                  </p:stCondLst>
                                  <p:childTnLst>
                                    <p:animRot by="21600000">
                                      <p:cBhvr>
                                        <p:cTn id="53" dur="2000" fill="hold"/>
                                        <p:tgtEl>
                                          <p:spTgt spid="2"/>
                                        </p:tgtEl>
                                        <p:attrNameLst>
                                          <p:attrName>r</p:attrName>
                                        </p:attrNameLst>
                                      </p:cBhvr>
                                    </p:animRot>
                                  </p:childTnLst>
                                </p:cTn>
                              </p:par>
                            </p:childTnLst>
                          </p:cTn>
                        </p:par>
                        <p:par>
                          <p:cTn id="54" fill="hold">
                            <p:stCondLst>
                              <p:cond delay="5500"/>
                            </p:stCondLst>
                            <p:childTnLst>
                              <p:par>
                                <p:cTn id="55" presetID="14" presetClass="entr" presetSubtype="10" fill="hold" grpId="0" nodeType="afterEffect">
                                  <p:stCondLst>
                                    <p:cond delay="0"/>
                                  </p:stCondLst>
                                  <p:childTnLst>
                                    <p:set>
                                      <p:cBhvr>
                                        <p:cTn id="56" dur="1" fill="hold">
                                          <p:stCondLst>
                                            <p:cond delay="0"/>
                                          </p:stCondLst>
                                        </p:cTn>
                                        <p:tgtEl>
                                          <p:spTgt spid="57"/>
                                        </p:tgtEl>
                                        <p:attrNameLst>
                                          <p:attrName>style.visibility</p:attrName>
                                        </p:attrNameLst>
                                      </p:cBhvr>
                                      <p:to>
                                        <p:strVal val="visible"/>
                                      </p:to>
                                    </p:set>
                                    <p:animEffect transition="in" filter="randombar(horizontal)">
                                      <p:cBhvr>
                                        <p:cTn id="5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22" grpId="0"/>
      <p:bldP spid="74" grpId="0"/>
    </p:bld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3D Circle Sample</a:t>
            </a:r>
          </a:p>
        </p:txBody>
      </p:sp>
      <p:sp>
        <p:nvSpPr>
          <p:cNvPr id="3" name="Text Placeholder 2"/>
          <p:cNvSpPr>
            <a:spLocks noGrp="1"/>
          </p:cNvSpPr>
          <p:nvPr>
            <p:ph type="body" sz="quarter" idx="25"/>
          </p:nvPr>
        </p:nvSpPr>
        <p:spPr/>
        <p:txBody>
          <a:bodyPr/>
          <a:lstStyle/>
          <a:p>
            <a:pPr lvl="0"/>
            <a:r>
              <a:rPr lang="en-US" dirty="0"/>
              <a:t>This slide is perfect for long text descriptions</a:t>
            </a:r>
          </a:p>
        </p:txBody>
      </p:sp>
      <p:grpSp>
        <p:nvGrpSpPr>
          <p:cNvPr id="43" name="Group 42"/>
          <p:cNvGrpSpPr/>
          <p:nvPr/>
        </p:nvGrpSpPr>
        <p:grpSpPr>
          <a:xfrm>
            <a:off x="5269142" y="789221"/>
            <a:ext cx="6322632" cy="5689855"/>
            <a:chOff x="1119173" y="971337"/>
            <a:chExt cx="4291025" cy="3861574"/>
          </a:xfrm>
        </p:grpSpPr>
        <p:grpSp>
          <p:nvGrpSpPr>
            <p:cNvPr id="4" name="Group 3"/>
            <p:cNvGrpSpPr/>
            <p:nvPr/>
          </p:nvGrpSpPr>
          <p:grpSpPr>
            <a:xfrm>
              <a:off x="2059878" y="971337"/>
              <a:ext cx="1256924" cy="1420575"/>
              <a:chOff x="3100684" y="971337"/>
              <a:chExt cx="1256924" cy="1420575"/>
            </a:xfrm>
          </p:grpSpPr>
          <p:sp>
            <p:nvSpPr>
              <p:cNvPr id="5" name="Oval 4"/>
              <p:cNvSpPr>
                <a:spLocks noChangeAspect="1"/>
              </p:cNvSpPr>
              <p:nvPr/>
            </p:nvSpPr>
            <p:spPr bwMode="auto">
              <a:xfrm>
                <a:off x="3108672" y="971337"/>
                <a:ext cx="1248936" cy="1231345"/>
              </a:xfrm>
              <a:prstGeom prst="ellipse">
                <a:avLst/>
              </a:prstGeom>
              <a:solidFill>
                <a:schemeClr val="accent6"/>
              </a:solidFill>
              <a:ln w="3175">
                <a:noFill/>
                <a:miter lim="800000"/>
                <a:headEnd/>
                <a:tailEnd/>
              </a:ln>
              <a:effectLst/>
            </p:spPr>
            <p:style>
              <a:lnRef idx="0">
                <a:scrgbClr r="0" g="0" b="0"/>
              </a:lnRef>
              <a:fillRef idx="1003">
                <a:schemeClr val="dk1"/>
              </a:fillRef>
              <a:effectRef idx="0">
                <a:scrgbClr r="0" g="0" b="0"/>
              </a:effectRef>
              <a:fontRef idx="major"/>
            </p:style>
            <p:txBody>
              <a:bodyPr anchor="ctr"/>
              <a:lstStyle/>
              <a:p>
                <a:pPr marR="0" algn="ctr" eaLnBrk="0" fontAlgn="base" hangingPunct="0">
                  <a:lnSpc>
                    <a:spcPct val="110000"/>
                  </a:lnSpc>
                  <a:spcBef>
                    <a:spcPct val="0"/>
                  </a:spcBef>
                  <a:spcAft>
                    <a:spcPct val="0"/>
                  </a:spcAft>
                  <a:buClrTx/>
                  <a:buSzTx/>
                  <a:buFontTx/>
                  <a:buNone/>
                  <a:tabLst/>
                  <a:defRPr/>
                </a:pPr>
                <a:endParaRPr lang="en-US" sz="1100">
                  <a:solidFill>
                    <a:srgbClr val="FFFFFF"/>
                  </a:solidFill>
                  <a:latin typeface="+mj-lt"/>
                  <a:ea typeface="ＭＳ Ｐゴシック" charset="-128"/>
                  <a:cs typeface="Arial" pitchFamily="34" charset="0"/>
                </a:endParaRPr>
              </a:p>
            </p:txBody>
          </p:sp>
          <p:sp>
            <p:nvSpPr>
              <p:cNvPr id="6" name="TextBox 5"/>
              <p:cNvSpPr txBox="1">
                <a:spLocks noChangeArrowheads="1"/>
              </p:cNvSpPr>
              <p:nvPr/>
            </p:nvSpPr>
            <p:spPr bwMode="auto">
              <a:xfrm>
                <a:off x="3100684" y="1581164"/>
                <a:ext cx="1254628" cy="250657"/>
              </a:xfrm>
              <a:prstGeom prst="rect">
                <a:avLst/>
              </a:prstGeom>
              <a:noFill/>
              <a:ln w="9525">
                <a:noFill/>
                <a:miter lim="800000"/>
                <a:headEnd/>
                <a:tailEnd/>
              </a:ln>
            </p:spPr>
            <p:txBody>
              <a:bodyPr wrap="square">
                <a:spAutoFit/>
              </a:bodyPr>
              <a:lstStyle/>
              <a:p>
                <a:pPr algn="ctr" defTabSz="609443">
                  <a:spcBef>
                    <a:spcPct val="20000"/>
                  </a:spcBef>
                  <a:defRPr/>
                </a:pPr>
                <a:r>
                  <a:rPr lang="en-US"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Social Media</a:t>
                </a:r>
              </a:p>
            </p:txBody>
          </p:sp>
          <p:sp>
            <p:nvSpPr>
              <p:cNvPr id="7" name="Oval 6"/>
              <p:cNvSpPr/>
              <p:nvPr/>
            </p:nvSpPr>
            <p:spPr bwMode="auto">
              <a:xfrm rot="20341008">
                <a:off x="3788662" y="1891155"/>
                <a:ext cx="223494" cy="168500"/>
              </a:xfrm>
              <a:prstGeom prst="ellipse">
                <a:avLst/>
              </a:prstGeom>
              <a:solidFill>
                <a:srgbClr val="404040">
                  <a:alpha val="40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8" name="Rounded Rectangle 7"/>
              <p:cNvSpPr/>
              <p:nvPr/>
            </p:nvSpPr>
            <p:spPr bwMode="auto">
              <a:xfrm rot="20167376">
                <a:off x="3888800" y="1903803"/>
                <a:ext cx="173987" cy="488109"/>
              </a:xfrm>
              <a:prstGeom prst="roundRect">
                <a:avLst>
                  <a:gd name="adj" fmla="val 38849"/>
                </a:avLst>
              </a:prstGeom>
              <a:gradFill flip="none" rotWithShape="1">
                <a:gsLst>
                  <a:gs pos="0">
                    <a:schemeClr val="bg1">
                      <a:lumMod val="75000"/>
                    </a:schemeClr>
                  </a:gs>
                  <a:gs pos="46000">
                    <a:schemeClr val="bg1"/>
                  </a:gs>
                  <a:gs pos="100000">
                    <a:schemeClr val="bg1">
                      <a:lumMod val="7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9" name="Freeform 6"/>
              <p:cNvSpPr>
                <a:spLocks noEditPoints="1"/>
              </p:cNvSpPr>
              <p:nvPr/>
            </p:nvSpPr>
            <p:spPr bwMode="auto">
              <a:xfrm>
                <a:off x="3595375" y="1200150"/>
                <a:ext cx="310357" cy="310715"/>
              </a:xfrm>
              <a:custGeom>
                <a:avLst/>
                <a:gdLst>
                  <a:gd name="T0" fmla="*/ 89 w 368"/>
                  <a:gd name="T1" fmla="*/ 122 h 368"/>
                  <a:gd name="T2" fmla="*/ 101 w 368"/>
                  <a:gd name="T3" fmla="*/ 124 h 368"/>
                  <a:gd name="T4" fmla="*/ 146 w 368"/>
                  <a:gd name="T5" fmla="*/ 82 h 368"/>
                  <a:gd name="T6" fmla="*/ 145 w 368"/>
                  <a:gd name="T7" fmla="*/ 73 h 368"/>
                  <a:gd name="T8" fmla="*/ 147 w 368"/>
                  <a:gd name="T9" fmla="*/ 60 h 368"/>
                  <a:gd name="T10" fmla="*/ 87 w 368"/>
                  <a:gd name="T11" fmla="*/ 27 h 368"/>
                  <a:gd name="T12" fmla="*/ 36 w 368"/>
                  <a:gd name="T13" fmla="*/ 75 h 368"/>
                  <a:gd name="T14" fmla="*/ 72 w 368"/>
                  <a:gd name="T15" fmla="*/ 126 h 368"/>
                  <a:gd name="T16" fmla="*/ 89 w 368"/>
                  <a:gd name="T17" fmla="*/ 122 h 368"/>
                  <a:gd name="T18" fmla="*/ 50 w 368"/>
                  <a:gd name="T19" fmla="*/ 161 h 368"/>
                  <a:gd name="T20" fmla="*/ 53 w 368"/>
                  <a:gd name="T21" fmla="*/ 146 h 368"/>
                  <a:gd name="T22" fmla="*/ 19 w 368"/>
                  <a:gd name="T23" fmla="*/ 101 h 368"/>
                  <a:gd name="T24" fmla="*/ 0 w 368"/>
                  <a:gd name="T25" fmla="*/ 184 h 368"/>
                  <a:gd name="T26" fmla="*/ 26 w 368"/>
                  <a:gd name="T27" fmla="*/ 278 h 368"/>
                  <a:gd name="T28" fmla="*/ 58 w 368"/>
                  <a:gd name="T29" fmla="*/ 185 h 368"/>
                  <a:gd name="T30" fmla="*/ 50 w 368"/>
                  <a:gd name="T31" fmla="*/ 161 h 368"/>
                  <a:gd name="T32" fmla="*/ 184 w 368"/>
                  <a:gd name="T33" fmla="*/ 34 h 368"/>
                  <a:gd name="T34" fmla="*/ 211 w 368"/>
                  <a:gd name="T35" fmla="*/ 44 h 368"/>
                  <a:gd name="T36" fmla="*/ 275 w 368"/>
                  <a:gd name="T37" fmla="*/ 24 h 368"/>
                  <a:gd name="T38" fmla="*/ 184 w 368"/>
                  <a:gd name="T39" fmla="*/ 0 h 368"/>
                  <a:gd name="T40" fmla="*/ 119 w 368"/>
                  <a:gd name="T41" fmla="*/ 12 h 368"/>
                  <a:gd name="T42" fmla="*/ 165 w 368"/>
                  <a:gd name="T43" fmla="*/ 39 h 368"/>
                  <a:gd name="T44" fmla="*/ 184 w 368"/>
                  <a:gd name="T45" fmla="*/ 34 h 368"/>
                  <a:gd name="T46" fmla="*/ 243 w 368"/>
                  <a:gd name="T47" fmla="*/ 218 h 368"/>
                  <a:gd name="T48" fmla="*/ 253 w 368"/>
                  <a:gd name="T49" fmla="*/ 205 h 368"/>
                  <a:gd name="T50" fmla="*/ 200 w 368"/>
                  <a:gd name="T51" fmla="*/ 109 h 368"/>
                  <a:gd name="T52" fmla="*/ 184 w 368"/>
                  <a:gd name="T53" fmla="*/ 112 h 368"/>
                  <a:gd name="T54" fmla="*/ 162 w 368"/>
                  <a:gd name="T55" fmla="*/ 105 h 368"/>
                  <a:gd name="T56" fmla="*/ 122 w 368"/>
                  <a:gd name="T57" fmla="*/ 141 h 368"/>
                  <a:gd name="T58" fmla="*/ 128 w 368"/>
                  <a:gd name="T59" fmla="*/ 161 h 368"/>
                  <a:gd name="T60" fmla="*/ 127 w 368"/>
                  <a:gd name="T61" fmla="*/ 173 h 368"/>
                  <a:gd name="T62" fmla="*/ 243 w 368"/>
                  <a:gd name="T63" fmla="*/ 218 h 368"/>
                  <a:gd name="T64" fmla="*/ 294 w 368"/>
                  <a:gd name="T65" fmla="*/ 271 h 368"/>
                  <a:gd name="T66" fmla="*/ 295 w 368"/>
                  <a:gd name="T67" fmla="*/ 293 h 368"/>
                  <a:gd name="T68" fmla="*/ 292 w 368"/>
                  <a:gd name="T69" fmla="*/ 333 h 368"/>
                  <a:gd name="T70" fmla="*/ 359 w 368"/>
                  <a:gd name="T71" fmla="*/ 240 h 368"/>
                  <a:gd name="T72" fmla="*/ 315 w 368"/>
                  <a:gd name="T73" fmla="*/ 247 h 368"/>
                  <a:gd name="T74" fmla="*/ 294 w 368"/>
                  <a:gd name="T75" fmla="*/ 271 h 368"/>
                  <a:gd name="T76" fmla="*/ 234 w 368"/>
                  <a:gd name="T77" fmla="*/ 244 h 368"/>
                  <a:gd name="T78" fmla="*/ 110 w 368"/>
                  <a:gd name="T79" fmla="*/ 195 h 368"/>
                  <a:gd name="T80" fmla="*/ 89 w 368"/>
                  <a:gd name="T81" fmla="*/ 200 h 368"/>
                  <a:gd name="T82" fmla="*/ 81 w 368"/>
                  <a:gd name="T83" fmla="*/ 200 h 368"/>
                  <a:gd name="T84" fmla="*/ 49 w 368"/>
                  <a:gd name="T85" fmla="*/ 309 h 368"/>
                  <a:gd name="T86" fmla="*/ 112 w 368"/>
                  <a:gd name="T87" fmla="*/ 353 h 368"/>
                  <a:gd name="T88" fmla="*/ 234 w 368"/>
                  <a:gd name="T89" fmla="*/ 244 h 368"/>
                  <a:gd name="T90" fmla="*/ 307 w 368"/>
                  <a:gd name="T91" fmla="*/ 48 h 368"/>
                  <a:gd name="T92" fmla="*/ 223 w 368"/>
                  <a:gd name="T93" fmla="*/ 69 h 368"/>
                  <a:gd name="T94" fmla="*/ 224 w 368"/>
                  <a:gd name="T95" fmla="*/ 73 h 368"/>
                  <a:gd name="T96" fmla="*/ 220 w 368"/>
                  <a:gd name="T97" fmla="*/ 90 h 368"/>
                  <a:gd name="T98" fmla="*/ 279 w 368"/>
                  <a:gd name="T99" fmla="*/ 196 h 368"/>
                  <a:gd name="T100" fmla="*/ 314 w 368"/>
                  <a:gd name="T101" fmla="*/ 220 h 368"/>
                  <a:gd name="T102" fmla="*/ 366 w 368"/>
                  <a:gd name="T103" fmla="*/ 210 h 368"/>
                  <a:gd name="T104" fmla="*/ 368 w 368"/>
                  <a:gd name="T105" fmla="*/ 184 h 368"/>
                  <a:gd name="T106" fmla="*/ 307 w 368"/>
                  <a:gd name="T107" fmla="*/ 48 h 368"/>
                  <a:gd name="T108" fmla="*/ 254 w 368"/>
                  <a:gd name="T109" fmla="*/ 265 h 368"/>
                  <a:gd name="T110" fmla="*/ 139 w 368"/>
                  <a:gd name="T111" fmla="*/ 362 h 368"/>
                  <a:gd name="T112" fmla="*/ 184 w 368"/>
                  <a:gd name="T113" fmla="*/ 368 h 368"/>
                  <a:gd name="T114" fmla="*/ 261 w 368"/>
                  <a:gd name="T115" fmla="*/ 351 h 368"/>
                  <a:gd name="T116" fmla="*/ 267 w 368"/>
                  <a:gd name="T117" fmla="*/ 293 h 368"/>
                  <a:gd name="T118" fmla="*/ 266 w 368"/>
                  <a:gd name="T119" fmla="*/ 272 h 368"/>
                  <a:gd name="T120" fmla="*/ 254 w 368"/>
                  <a:gd name="T121" fmla="*/ 2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8" h="368">
                    <a:moveTo>
                      <a:pt x="89" y="122"/>
                    </a:moveTo>
                    <a:cubicBezTo>
                      <a:pt x="93" y="122"/>
                      <a:pt x="97" y="123"/>
                      <a:pt x="101" y="124"/>
                    </a:cubicBezTo>
                    <a:cubicBezTo>
                      <a:pt x="115" y="108"/>
                      <a:pt x="130" y="94"/>
                      <a:pt x="146" y="82"/>
                    </a:cubicBezTo>
                    <a:cubicBezTo>
                      <a:pt x="146" y="79"/>
                      <a:pt x="145" y="76"/>
                      <a:pt x="145" y="73"/>
                    </a:cubicBezTo>
                    <a:cubicBezTo>
                      <a:pt x="145" y="68"/>
                      <a:pt x="146" y="64"/>
                      <a:pt x="147" y="60"/>
                    </a:cubicBezTo>
                    <a:cubicBezTo>
                      <a:pt x="129" y="47"/>
                      <a:pt x="109" y="36"/>
                      <a:pt x="87" y="27"/>
                    </a:cubicBezTo>
                    <a:cubicBezTo>
                      <a:pt x="67" y="40"/>
                      <a:pt x="50" y="56"/>
                      <a:pt x="36" y="75"/>
                    </a:cubicBezTo>
                    <a:cubicBezTo>
                      <a:pt x="46" y="93"/>
                      <a:pt x="58" y="110"/>
                      <a:pt x="72" y="126"/>
                    </a:cubicBezTo>
                    <a:cubicBezTo>
                      <a:pt x="77" y="124"/>
                      <a:pt x="83" y="122"/>
                      <a:pt x="89" y="122"/>
                    </a:cubicBezTo>
                    <a:close/>
                    <a:moveTo>
                      <a:pt x="50" y="161"/>
                    </a:moveTo>
                    <a:cubicBezTo>
                      <a:pt x="50" y="156"/>
                      <a:pt x="51" y="151"/>
                      <a:pt x="53" y="146"/>
                    </a:cubicBezTo>
                    <a:cubicBezTo>
                      <a:pt x="41" y="132"/>
                      <a:pt x="29" y="117"/>
                      <a:pt x="19" y="101"/>
                    </a:cubicBezTo>
                    <a:cubicBezTo>
                      <a:pt x="7" y="126"/>
                      <a:pt x="0" y="154"/>
                      <a:pt x="0" y="184"/>
                    </a:cubicBezTo>
                    <a:cubicBezTo>
                      <a:pt x="0" y="218"/>
                      <a:pt x="9" y="250"/>
                      <a:pt x="26" y="278"/>
                    </a:cubicBezTo>
                    <a:cubicBezTo>
                      <a:pt x="32" y="245"/>
                      <a:pt x="43" y="214"/>
                      <a:pt x="58" y="185"/>
                    </a:cubicBezTo>
                    <a:cubicBezTo>
                      <a:pt x="53" y="178"/>
                      <a:pt x="50" y="170"/>
                      <a:pt x="50" y="161"/>
                    </a:cubicBezTo>
                    <a:close/>
                    <a:moveTo>
                      <a:pt x="184" y="34"/>
                    </a:moveTo>
                    <a:cubicBezTo>
                      <a:pt x="195" y="34"/>
                      <a:pt x="204" y="38"/>
                      <a:pt x="211" y="44"/>
                    </a:cubicBezTo>
                    <a:cubicBezTo>
                      <a:pt x="232" y="35"/>
                      <a:pt x="253" y="29"/>
                      <a:pt x="275" y="24"/>
                    </a:cubicBezTo>
                    <a:cubicBezTo>
                      <a:pt x="248" y="9"/>
                      <a:pt x="217" y="0"/>
                      <a:pt x="184" y="0"/>
                    </a:cubicBezTo>
                    <a:cubicBezTo>
                      <a:pt x="161" y="0"/>
                      <a:pt x="139" y="4"/>
                      <a:pt x="119" y="12"/>
                    </a:cubicBezTo>
                    <a:cubicBezTo>
                      <a:pt x="135" y="20"/>
                      <a:pt x="150" y="29"/>
                      <a:pt x="165" y="39"/>
                    </a:cubicBezTo>
                    <a:cubicBezTo>
                      <a:pt x="170" y="36"/>
                      <a:pt x="177" y="34"/>
                      <a:pt x="184" y="34"/>
                    </a:cubicBezTo>
                    <a:close/>
                    <a:moveTo>
                      <a:pt x="243" y="218"/>
                    </a:moveTo>
                    <a:cubicBezTo>
                      <a:pt x="245" y="213"/>
                      <a:pt x="249" y="208"/>
                      <a:pt x="253" y="205"/>
                    </a:cubicBezTo>
                    <a:cubicBezTo>
                      <a:pt x="242" y="169"/>
                      <a:pt x="223" y="137"/>
                      <a:pt x="200" y="109"/>
                    </a:cubicBezTo>
                    <a:cubicBezTo>
                      <a:pt x="195" y="111"/>
                      <a:pt x="190" y="112"/>
                      <a:pt x="184" y="112"/>
                    </a:cubicBezTo>
                    <a:cubicBezTo>
                      <a:pt x="176" y="112"/>
                      <a:pt x="168" y="109"/>
                      <a:pt x="162" y="105"/>
                    </a:cubicBezTo>
                    <a:cubicBezTo>
                      <a:pt x="148" y="115"/>
                      <a:pt x="134" y="128"/>
                      <a:pt x="122" y="141"/>
                    </a:cubicBezTo>
                    <a:cubicBezTo>
                      <a:pt x="126" y="147"/>
                      <a:pt x="128" y="154"/>
                      <a:pt x="128" y="161"/>
                    </a:cubicBezTo>
                    <a:cubicBezTo>
                      <a:pt x="128" y="165"/>
                      <a:pt x="128" y="169"/>
                      <a:pt x="127" y="173"/>
                    </a:cubicBezTo>
                    <a:cubicBezTo>
                      <a:pt x="161" y="196"/>
                      <a:pt x="200" y="212"/>
                      <a:pt x="243" y="218"/>
                    </a:cubicBezTo>
                    <a:close/>
                    <a:moveTo>
                      <a:pt x="294" y="271"/>
                    </a:moveTo>
                    <a:cubicBezTo>
                      <a:pt x="294" y="278"/>
                      <a:pt x="295" y="286"/>
                      <a:pt x="295" y="293"/>
                    </a:cubicBezTo>
                    <a:cubicBezTo>
                      <a:pt x="295" y="307"/>
                      <a:pt x="294" y="320"/>
                      <a:pt x="292" y="333"/>
                    </a:cubicBezTo>
                    <a:cubicBezTo>
                      <a:pt x="323" y="310"/>
                      <a:pt x="347" y="277"/>
                      <a:pt x="359" y="240"/>
                    </a:cubicBezTo>
                    <a:cubicBezTo>
                      <a:pt x="345" y="243"/>
                      <a:pt x="330" y="246"/>
                      <a:pt x="315" y="247"/>
                    </a:cubicBezTo>
                    <a:cubicBezTo>
                      <a:pt x="312" y="258"/>
                      <a:pt x="304" y="266"/>
                      <a:pt x="294" y="271"/>
                    </a:cubicBezTo>
                    <a:close/>
                    <a:moveTo>
                      <a:pt x="234" y="244"/>
                    </a:moveTo>
                    <a:cubicBezTo>
                      <a:pt x="188" y="237"/>
                      <a:pt x="146" y="220"/>
                      <a:pt x="110" y="195"/>
                    </a:cubicBezTo>
                    <a:cubicBezTo>
                      <a:pt x="104" y="198"/>
                      <a:pt x="97" y="200"/>
                      <a:pt x="89" y="200"/>
                    </a:cubicBezTo>
                    <a:cubicBezTo>
                      <a:pt x="86" y="200"/>
                      <a:pt x="84" y="200"/>
                      <a:pt x="81" y="200"/>
                    </a:cubicBezTo>
                    <a:cubicBezTo>
                      <a:pt x="64" y="233"/>
                      <a:pt x="52" y="270"/>
                      <a:pt x="49" y="309"/>
                    </a:cubicBezTo>
                    <a:cubicBezTo>
                      <a:pt x="67" y="328"/>
                      <a:pt x="88" y="343"/>
                      <a:pt x="112" y="353"/>
                    </a:cubicBezTo>
                    <a:cubicBezTo>
                      <a:pt x="142" y="308"/>
                      <a:pt x="184" y="270"/>
                      <a:pt x="234" y="244"/>
                    </a:cubicBezTo>
                    <a:close/>
                    <a:moveTo>
                      <a:pt x="307" y="48"/>
                    </a:moveTo>
                    <a:cubicBezTo>
                      <a:pt x="278" y="50"/>
                      <a:pt x="250" y="58"/>
                      <a:pt x="223" y="69"/>
                    </a:cubicBezTo>
                    <a:cubicBezTo>
                      <a:pt x="224" y="70"/>
                      <a:pt x="224" y="71"/>
                      <a:pt x="224" y="73"/>
                    </a:cubicBezTo>
                    <a:cubicBezTo>
                      <a:pt x="224" y="79"/>
                      <a:pt x="222" y="85"/>
                      <a:pt x="220" y="90"/>
                    </a:cubicBezTo>
                    <a:cubicBezTo>
                      <a:pt x="246" y="121"/>
                      <a:pt x="266" y="157"/>
                      <a:pt x="279" y="196"/>
                    </a:cubicBezTo>
                    <a:cubicBezTo>
                      <a:pt x="295" y="196"/>
                      <a:pt x="309" y="206"/>
                      <a:pt x="314" y="220"/>
                    </a:cubicBezTo>
                    <a:cubicBezTo>
                      <a:pt x="332" y="218"/>
                      <a:pt x="349" y="215"/>
                      <a:pt x="366" y="210"/>
                    </a:cubicBezTo>
                    <a:cubicBezTo>
                      <a:pt x="367" y="201"/>
                      <a:pt x="368" y="193"/>
                      <a:pt x="368" y="184"/>
                    </a:cubicBezTo>
                    <a:cubicBezTo>
                      <a:pt x="368" y="130"/>
                      <a:pt x="344" y="81"/>
                      <a:pt x="307" y="48"/>
                    </a:cubicBezTo>
                    <a:close/>
                    <a:moveTo>
                      <a:pt x="254" y="265"/>
                    </a:moveTo>
                    <a:cubicBezTo>
                      <a:pt x="207" y="287"/>
                      <a:pt x="167" y="321"/>
                      <a:pt x="139" y="362"/>
                    </a:cubicBezTo>
                    <a:cubicBezTo>
                      <a:pt x="153" y="366"/>
                      <a:pt x="168" y="368"/>
                      <a:pt x="184" y="368"/>
                    </a:cubicBezTo>
                    <a:cubicBezTo>
                      <a:pt x="212" y="368"/>
                      <a:pt x="238" y="362"/>
                      <a:pt x="261" y="351"/>
                    </a:cubicBezTo>
                    <a:cubicBezTo>
                      <a:pt x="265" y="332"/>
                      <a:pt x="267" y="313"/>
                      <a:pt x="267" y="293"/>
                    </a:cubicBezTo>
                    <a:cubicBezTo>
                      <a:pt x="267" y="286"/>
                      <a:pt x="267" y="279"/>
                      <a:pt x="266" y="272"/>
                    </a:cubicBezTo>
                    <a:cubicBezTo>
                      <a:pt x="262" y="271"/>
                      <a:pt x="257" y="268"/>
                      <a:pt x="254" y="2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9"/>
            <p:cNvGrpSpPr/>
            <p:nvPr/>
          </p:nvGrpSpPr>
          <p:grpSpPr>
            <a:xfrm>
              <a:off x="1119173" y="2255636"/>
              <a:ext cx="1613775" cy="1231345"/>
              <a:chOff x="2159979" y="2255636"/>
              <a:chExt cx="1613775" cy="1231345"/>
            </a:xfrm>
          </p:grpSpPr>
          <p:sp>
            <p:nvSpPr>
              <p:cNvPr id="11" name="Oval 10"/>
              <p:cNvSpPr>
                <a:spLocks noChangeAspect="1"/>
              </p:cNvSpPr>
              <p:nvPr/>
            </p:nvSpPr>
            <p:spPr bwMode="auto">
              <a:xfrm>
                <a:off x="2159979" y="2255636"/>
                <a:ext cx="1248936" cy="1231345"/>
              </a:xfrm>
              <a:prstGeom prst="ellipse">
                <a:avLst/>
              </a:prstGeom>
              <a:solidFill>
                <a:schemeClr val="accent5"/>
              </a:solidFill>
              <a:ln w="3175">
                <a:noFill/>
                <a:miter lim="800000"/>
                <a:headEnd/>
                <a:tailEnd/>
              </a:ln>
              <a:effectLst/>
            </p:spPr>
            <p:style>
              <a:lnRef idx="0">
                <a:scrgbClr r="0" g="0" b="0"/>
              </a:lnRef>
              <a:fillRef idx="1003">
                <a:schemeClr val="dk1"/>
              </a:fillRef>
              <a:effectRef idx="0">
                <a:scrgbClr r="0" g="0" b="0"/>
              </a:effectRef>
              <a:fontRef idx="major"/>
            </p:style>
            <p:txBody>
              <a:bodyPr anchor="ctr"/>
              <a:lstStyle/>
              <a:p>
                <a:pPr marR="0" algn="ctr" eaLnBrk="0" fontAlgn="base" hangingPunct="0">
                  <a:lnSpc>
                    <a:spcPct val="110000"/>
                  </a:lnSpc>
                  <a:spcBef>
                    <a:spcPct val="0"/>
                  </a:spcBef>
                  <a:spcAft>
                    <a:spcPct val="0"/>
                  </a:spcAft>
                  <a:buClrTx/>
                  <a:buSzTx/>
                  <a:buFontTx/>
                  <a:buNone/>
                  <a:tabLst/>
                  <a:defRPr/>
                </a:pPr>
                <a:endParaRPr lang="en-US" sz="1100">
                  <a:solidFill>
                    <a:srgbClr val="FFFFFF"/>
                  </a:solidFill>
                  <a:latin typeface="+mj-lt"/>
                  <a:ea typeface="ＭＳ Ｐゴシック" charset="-128"/>
                  <a:cs typeface="Arial" pitchFamily="34" charset="0"/>
                </a:endParaRPr>
              </a:p>
            </p:txBody>
          </p:sp>
          <p:sp>
            <p:nvSpPr>
              <p:cNvPr id="12" name="TextBox 25"/>
              <p:cNvSpPr txBox="1">
                <a:spLocks noChangeArrowheads="1"/>
              </p:cNvSpPr>
              <p:nvPr/>
            </p:nvSpPr>
            <p:spPr bwMode="auto">
              <a:xfrm>
                <a:off x="2231737" y="2952763"/>
                <a:ext cx="1044863" cy="250657"/>
              </a:xfrm>
              <a:prstGeom prst="rect">
                <a:avLst/>
              </a:prstGeom>
              <a:noFill/>
              <a:ln w="9525">
                <a:noFill/>
                <a:miter lim="800000"/>
                <a:headEnd/>
                <a:tailEnd/>
              </a:ln>
            </p:spPr>
            <p:txBody>
              <a:bodyPr wrap="square">
                <a:spAutoFit/>
              </a:bodyPr>
              <a:lstStyle/>
              <a:p>
                <a:pPr lvl="0" algn="ctr" defTabSz="609443">
                  <a:spcBef>
                    <a:spcPct val="20000"/>
                  </a:spcBef>
                  <a:defRPr/>
                </a:pPr>
                <a:r>
                  <a:rPr lang="en-US"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Photography</a:t>
                </a:r>
              </a:p>
            </p:txBody>
          </p:sp>
          <p:sp>
            <p:nvSpPr>
              <p:cNvPr id="13" name="Oval 12"/>
              <p:cNvSpPr/>
              <p:nvPr/>
            </p:nvSpPr>
            <p:spPr bwMode="auto">
              <a:xfrm rot="16200000">
                <a:off x="3142816" y="2785279"/>
                <a:ext cx="220346" cy="170907"/>
              </a:xfrm>
              <a:prstGeom prst="ellipse">
                <a:avLst/>
              </a:prstGeom>
              <a:solidFill>
                <a:srgbClr val="404040">
                  <a:alpha val="50196"/>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14" name="Rounded Rectangle 13"/>
              <p:cNvSpPr/>
              <p:nvPr/>
            </p:nvSpPr>
            <p:spPr bwMode="auto">
              <a:xfrm rot="16200000">
                <a:off x="3398742" y="2581580"/>
                <a:ext cx="171537" cy="578486"/>
              </a:xfrm>
              <a:prstGeom prst="roundRect">
                <a:avLst>
                  <a:gd name="adj" fmla="val 38849"/>
                </a:avLst>
              </a:prstGeom>
              <a:gradFill flip="none" rotWithShape="1">
                <a:gsLst>
                  <a:gs pos="0">
                    <a:schemeClr val="bg1">
                      <a:lumMod val="75000"/>
                    </a:schemeClr>
                  </a:gs>
                  <a:gs pos="46000">
                    <a:schemeClr val="bg1"/>
                  </a:gs>
                  <a:gs pos="100000">
                    <a:schemeClr val="bg1">
                      <a:lumMod val="7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15" name="Freeform 17"/>
              <p:cNvSpPr>
                <a:spLocks noEditPoints="1"/>
              </p:cNvSpPr>
              <p:nvPr/>
            </p:nvSpPr>
            <p:spPr bwMode="auto">
              <a:xfrm>
                <a:off x="2614556" y="2609614"/>
                <a:ext cx="334024" cy="266936"/>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15"/>
            <p:cNvGrpSpPr/>
            <p:nvPr/>
          </p:nvGrpSpPr>
          <p:grpSpPr>
            <a:xfrm>
              <a:off x="2010353" y="3398699"/>
              <a:ext cx="1248936" cy="1434212"/>
              <a:chOff x="2948580" y="3398699"/>
              <a:chExt cx="1248936" cy="1434212"/>
            </a:xfrm>
          </p:grpSpPr>
          <p:sp>
            <p:nvSpPr>
              <p:cNvPr id="17" name="Oval 16"/>
              <p:cNvSpPr>
                <a:spLocks noChangeAspect="1"/>
              </p:cNvSpPr>
              <p:nvPr/>
            </p:nvSpPr>
            <p:spPr bwMode="auto">
              <a:xfrm>
                <a:off x="2948580" y="3601566"/>
                <a:ext cx="1248936" cy="1231345"/>
              </a:xfrm>
              <a:prstGeom prst="ellipse">
                <a:avLst/>
              </a:prstGeom>
              <a:solidFill>
                <a:schemeClr val="accent4"/>
              </a:solidFill>
              <a:ln w="3175">
                <a:noFill/>
                <a:miter lim="800000"/>
                <a:headEnd/>
                <a:tailEnd/>
              </a:ln>
              <a:effectLst/>
            </p:spPr>
            <p:style>
              <a:lnRef idx="0">
                <a:scrgbClr r="0" g="0" b="0"/>
              </a:lnRef>
              <a:fillRef idx="1003">
                <a:schemeClr val="dk1"/>
              </a:fillRef>
              <a:effectRef idx="0">
                <a:scrgbClr r="0" g="0" b="0"/>
              </a:effectRef>
              <a:fontRef idx="major"/>
            </p:style>
            <p:txBody>
              <a:bodyPr anchor="ctr"/>
              <a:lstStyle/>
              <a:p>
                <a:pPr marR="0" algn="ctr" eaLnBrk="0" fontAlgn="base" hangingPunct="0">
                  <a:lnSpc>
                    <a:spcPct val="110000"/>
                  </a:lnSpc>
                  <a:spcBef>
                    <a:spcPct val="0"/>
                  </a:spcBef>
                  <a:spcAft>
                    <a:spcPct val="0"/>
                  </a:spcAft>
                  <a:buClrTx/>
                  <a:buSzTx/>
                  <a:buFontTx/>
                  <a:buNone/>
                  <a:tabLst/>
                  <a:defRPr/>
                </a:pPr>
                <a:endParaRPr lang="en-US" sz="1100">
                  <a:solidFill>
                    <a:srgbClr val="FFFFFF"/>
                  </a:solidFill>
                  <a:latin typeface="+mj-lt"/>
                  <a:ea typeface="ＭＳ Ｐゴシック" charset="-128"/>
                  <a:cs typeface="Arial" pitchFamily="34" charset="0"/>
                </a:endParaRPr>
              </a:p>
            </p:txBody>
          </p:sp>
          <p:sp>
            <p:nvSpPr>
              <p:cNvPr id="18" name="TextBox 25"/>
              <p:cNvSpPr txBox="1">
                <a:spLocks noChangeArrowheads="1"/>
              </p:cNvSpPr>
              <p:nvPr/>
            </p:nvSpPr>
            <p:spPr bwMode="auto">
              <a:xfrm>
                <a:off x="2954603" y="4347890"/>
                <a:ext cx="1242345" cy="250657"/>
              </a:xfrm>
              <a:prstGeom prst="rect">
                <a:avLst/>
              </a:prstGeom>
              <a:noFill/>
              <a:ln w="9525">
                <a:noFill/>
                <a:miter lim="800000"/>
                <a:headEnd/>
                <a:tailEnd/>
              </a:ln>
            </p:spPr>
            <p:txBody>
              <a:bodyPr wrap="square">
                <a:spAutoFit/>
              </a:bodyPr>
              <a:lstStyle/>
              <a:p>
                <a:pPr algn="ctr" defTabSz="609443">
                  <a:spcBef>
                    <a:spcPct val="20000"/>
                  </a:spcBef>
                  <a:defRPr/>
                </a:pPr>
                <a:r>
                  <a:rPr lang="en-US"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Films</a:t>
                </a:r>
              </a:p>
            </p:txBody>
          </p:sp>
          <p:sp>
            <p:nvSpPr>
              <p:cNvPr id="19" name="Oval 18"/>
              <p:cNvSpPr/>
              <p:nvPr/>
            </p:nvSpPr>
            <p:spPr bwMode="auto">
              <a:xfrm rot="12554325">
                <a:off x="3665943" y="3656044"/>
                <a:ext cx="223494" cy="168500"/>
              </a:xfrm>
              <a:prstGeom prst="ellipse">
                <a:avLst/>
              </a:prstGeom>
              <a:solidFill>
                <a:srgbClr val="40404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20" name="Rounded Rectangle 19"/>
              <p:cNvSpPr/>
              <p:nvPr/>
            </p:nvSpPr>
            <p:spPr bwMode="auto">
              <a:xfrm rot="12531757">
                <a:off x="3765772" y="3398699"/>
                <a:ext cx="173987" cy="416020"/>
              </a:xfrm>
              <a:prstGeom prst="roundRect">
                <a:avLst>
                  <a:gd name="adj" fmla="val 38849"/>
                </a:avLst>
              </a:prstGeom>
              <a:gradFill flip="none" rotWithShape="1">
                <a:gsLst>
                  <a:gs pos="0">
                    <a:schemeClr val="bg1">
                      <a:lumMod val="75000"/>
                    </a:schemeClr>
                  </a:gs>
                  <a:gs pos="46000">
                    <a:schemeClr val="bg1"/>
                  </a:gs>
                  <a:gs pos="100000">
                    <a:schemeClr val="bg1">
                      <a:lumMod val="7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21" name="Freeform 27"/>
              <p:cNvSpPr>
                <a:spLocks noEditPoints="1"/>
              </p:cNvSpPr>
              <p:nvPr/>
            </p:nvSpPr>
            <p:spPr bwMode="auto">
              <a:xfrm>
                <a:off x="3420891" y="4081064"/>
                <a:ext cx="321414" cy="229680"/>
              </a:xfrm>
              <a:custGeom>
                <a:avLst/>
                <a:gdLst>
                  <a:gd name="T0" fmla="*/ 392 w 392"/>
                  <a:gd name="T1" fmla="*/ 40 h 280"/>
                  <a:gd name="T2" fmla="*/ 392 w 392"/>
                  <a:gd name="T3" fmla="*/ 16 h 280"/>
                  <a:gd name="T4" fmla="*/ 376 w 392"/>
                  <a:gd name="T5" fmla="*/ 0 h 280"/>
                  <a:gd name="T6" fmla="*/ 16 w 392"/>
                  <a:gd name="T7" fmla="*/ 0 h 280"/>
                  <a:gd name="T8" fmla="*/ 0 w 392"/>
                  <a:gd name="T9" fmla="*/ 16 h 280"/>
                  <a:gd name="T10" fmla="*/ 0 w 392"/>
                  <a:gd name="T11" fmla="*/ 40 h 280"/>
                  <a:gd name="T12" fmla="*/ 40 w 392"/>
                  <a:gd name="T13" fmla="*/ 40 h 280"/>
                  <a:gd name="T14" fmla="*/ 40 w 392"/>
                  <a:gd name="T15" fmla="*/ 80 h 280"/>
                  <a:gd name="T16" fmla="*/ 0 w 392"/>
                  <a:gd name="T17" fmla="*/ 80 h 280"/>
                  <a:gd name="T18" fmla="*/ 0 w 392"/>
                  <a:gd name="T19" fmla="*/ 120 h 280"/>
                  <a:gd name="T20" fmla="*/ 40 w 392"/>
                  <a:gd name="T21" fmla="*/ 120 h 280"/>
                  <a:gd name="T22" fmla="*/ 40 w 392"/>
                  <a:gd name="T23" fmla="*/ 160 h 280"/>
                  <a:gd name="T24" fmla="*/ 0 w 392"/>
                  <a:gd name="T25" fmla="*/ 160 h 280"/>
                  <a:gd name="T26" fmla="*/ 0 w 392"/>
                  <a:gd name="T27" fmla="*/ 200 h 280"/>
                  <a:gd name="T28" fmla="*/ 40 w 392"/>
                  <a:gd name="T29" fmla="*/ 200 h 280"/>
                  <a:gd name="T30" fmla="*/ 40 w 392"/>
                  <a:gd name="T31" fmla="*/ 240 h 280"/>
                  <a:gd name="T32" fmla="*/ 0 w 392"/>
                  <a:gd name="T33" fmla="*/ 240 h 280"/>
                  <a:gd name="T34" fmla="*/ 0 w 392"/>
                  <a:gd name="T35" fmla="*/ 264 h 280"/>
                  <a:gd name="T36" fmla="*/ 16 w 392"/>
                  <a:gd name="T37" fmla="*/ 280 h 280"/>
                  <a:gd name="T38" fmla="*/ 376 w 392"/>
                  <a:gd name="T39" fmla="*/ 280 h 280"/>
                  <a:gd name="T40" fmla="*/ 392 w 392"/>
                  <a:gd name="T41" fmla="*/ 264 h 280"/>
                  <a:gd name="T42" fmla="*/ 392 w 392"/>
                  <a:gd name="T43" fmla="*/ 240 h 280"/>
                  <a:gd name="T44" fmla="*/ 352 w 392"/>
                  <a:gd name="T45" fmla="*/ 240 h 280"/>
                  <a:gd name="T46" fmla="*/ 352 w 392"/>
                  <a:gd name="T47" fmla="*/ 200 h 280"/>
                  <a:gd name="T48" fmla="*/ 392 w 392"/>
                  <a:gd name="T49" fmla="*/ 200 h 280"/>
                  <a:gd name="T50" fmla="*/ 392 w 392"/>
                  <a:gd name="T51" fmla="*/ 160 h 280"/>
                  <a:gd name="T52" fmla="*/ 352 w 392"/>
                  <a:gd name="T53" fmla="*/ 160 h 280"/>
                  <a:gd name="T54" fmla="*/ 352 w 392"/>
                  <a:gd name="T55" fmla="*/ 120 h 280"/>
                  <a:gd name="T56" fmla="*/ 392 w 392"/>
                  <a:gd name="T57" fmla="*/ 120 h 280"/>
                  <a:gd name="T58" fmla="*/ 392 w 392"/>
                  <a:gd name="T59" fmla="*/ 80 h 280"/>
                  <a:gd name="T60" fmla="*/ 352 w 392"/>
                  <a:gd name="T61" fmla="*/ 80 h 280"/>
                  <a:gd name="T62" fmla="*/ 352 w 392"/>
                  <a:gd name="T63" fmla="*/ 40 h 280"/>
                  <a:gd name="T64" fmla="*/ 392 w 392"/>
                  <a:gd name="T65" fmla="*/ 40 h 280"/>
                  <a:gd name="T66" fmla="*/ 152 w 392"/>
                  <a:gd name="T67" fmla="*/ 200 h 280"/>
                  <a:gd name="T68" fmla="*/ 152 w 392"/>
                  <a:gd name="T69" fmla="*/ 80 h 280"/>
                  <a:gd name="T70" fmla="*/ 252 w 392"/>
                  <a:gd name="T71" fmla="*/ 140 h 280"/>
                  <a:gd name="T72" fmla="*/ 152 w 392"/>
                  <a:gd name="T73" fmla="*/ 20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2" h="280">
                    <a:moveTo>
                      <a:pt x="392" y="40"/>
                    </a:moveTo>
                    <a:cubicBezTo>
                      <a:pt x="392" y="16"/>
                      <a:pt x="392" y="16"/>
                      <a:pt x="392" y="16"/>
                    </a:cubicBezTo>
                    <a:cubicBezTo>
                      <a:pt x="392" y="7"/>
                      <a:pt x="385" y="0"/>
                      <a:pt x="376" y="0"/>
                    </a:cubicBezTo>
                    <a:cubicBezTo>
                      <a:pt x="16" y="0"/>
                      <a:pt x="16" y="0"/>
                      <a:pt x="16" y="0"/>
                    </a:cubicBezTo>
                    <a:cubicBezTo>
                      <a:pt x="7" y="0"/>
                      <a:pt x="0" y="7"/>
                      <a:pt x="0" y="16"/>
                    </a:cubicBezTo>
                    <a:cubicBezTo>
                      <a:pt x="0" y="40"/>
                      <a:pt x="0" y="40"/>
                      <a:pt x="0" y="40"/>
                    </a:cubicBezTo>
                    <a:cubicBezTo>
                      <a:pt x="40" y="40"/>
                      <a:pt x="40" y="40"/>
                      <a:pt x="40" y="40"/>
                    </a:cubicBezTo>
                    <a:cubicBezTo>
                      <a:pt x="40" y="80"/>
                      <a:pt x="40" y="80"/>
                      <a:pt x="40" y="80"/>
                    </a:cubicBezTo>
                    <a:cubicBezTo>
                      <a:pt x="0" y="80"/>
                      <a:pt x="0" y="80"/>
                      <a:pt x="0" y="80"/>
                    </a:cubicBezTo>
                    <a:cubicBezTo>
                      <a:pt x="0" y="120"/>
                      <a:pt x="0" y="120"/>
                      <a:pt x="0" y="120"/>
                    </a:cubicBezTo>
                    <a:cubicBezTo>
                      <a:pt x="40" y="120"/>
                      <a:pt x="40" y="120"/>
                      <a:pt x="40" y="120"/>
                    </a:cubicBezTo>
                    <a:cubicBezTo>
                      <a:pt x="40" y="160"/>
                      <a:pt x="40" y="160"/>
                      <a:pt x="40" y="160"/>
                    </a:cubicBezTo>
                    <a:cubicBezTo>
                      <a:pt x="0" y="160"/>
                      <a:pt x="0" y="160"/>
                      <a:pt x="0" y="160"/>
                    </a:cubicBezTo>
                    <a:cubicBezTo>
                      <a:pt x="0" y="200"/>
                      <a:pt x="0" y="200"/>
                      <a:pt x="0" y="200"/>
                    </a:cubicBezTo>
                    <a:cubicBezTo>
                      <a:pt x="40" y="200"/>
                      <a:pt x="40" y="200"/>
                      <a:pt x="40" y="200"/>
                    </a:cubicBezTo>
                    <a:cubicBezTo>
                      <a:pt x="40" y="240"/>
                      <a:pt x="40" y="240"/>
                      <a:pt x="40" y="240"/>
                    </a:cubicBezTo>
                    <a:cubicBezTo>
                      <a:pt x="0" y="240"/>
                      <a:pt x="0" y="240"/>
                      <a:pt x="0" y="240"/>
                    </a:cubicBezTo>
                    <a:cubicBezTo>
                      <a:pt x="0" y="264"/>
                      <a:pt x="0" y="264"/>
                      <a:pt x="0" y="264"/>
                    </a:cubicBezTo>
                    <a:cubicBezTo>
                      <a:pt x="0" y="273"/>
                      <a:pt x="7" y="280"/>
                      <a:pt x="16" y="280"/>
                    </a:cubicBezTo>
                    <a:cubicBezTo>
                      <a:pt x="376" y="280"/>
                      <a:pt x="376" y="280"/>
                      <a:pt x="376" y="280"/>
                    </a:cubicBezTo>
                    <a:cubicBezTo>
                      <a:pt x="385" y="280"/>
                      <a:pt x="392" y="273"/>
                      <a:pt x="392" y="264"/>
                    </a:cubicBezTo>
                    <a:cubicBezTo>
                      <a:pt x="392" y="240"/>
                      <a:pt x="392" y="240"/>
                      <a:pt x="392" y="240"/>
                    </a:cubicBezTo>
                    <a:cubicBezTo>
                      <a:pt x="352" y="240"/>
                      <a:pt x="352" y="240"/>
                      <a:pt x="352" y="240"/>
                    </a:cubicBezTo>
                    <a:cubicBezTo>
                      <a:pt x="352" y="200"/>
                      <a:pt x="352" y="200"/>
                      <a:pt x="352" y="200"/>
                    </a:cubicBezTo>
                    <a:cubicBezTo>
                      <a:pt x="392" y="200"/>
                      <a:pt x="392" y="200"/>
                      <a:pt x="392" y="200"/>
                    </a:cubicBezTo>
                    <a:cubicBezTo>
                      <a:pt x="392" y="160"/>
                      <a:pt x="392" y="160"/>
                      <a:pt x="392" y="160"/>
                    </a:cubicBezTo>
                    <a:cubicBezTo>
                      <a:pt x="352" y="160"/>
                      <a:pt x="352" y="160"/>
                      <a:pt x="352" y="160"/>
                    </a:cubicBezTo>
                    <a:cubicBezTo>
                      <a:pt x="352" y="120"/>
                      <a:pt x="352" y="120"/>
                      <a:pt x="352" y="120"/>
                    </a:cubicBezTo>
                    <a:cubicBezTo>
                      <a:pt x="392" y="120"/>
                      <a:pt x="392" y="120"/>
                      <a:pt x="392" y="120"/>
                    </a:cubicBezTo>
                    <a:cubicBezTo>
                      <a:pt x="392" y="80"/>
                      <a:pt x="392" y="80"/>
                      <a:pt x="392" y="80"/>
                    </a:cubicBezTo>
                    <a:cubicBezTo>
                      <a:pt x="352" y="80"/>
                      <a:pt x="352" y="80"/>
                      <a:pt x="352" y="80"/>
                    </a:cubicBezTo>
                    <a:cubicBezTo>
                      <a:pt x="352" y="40"/>
                      <a:pt x="352" y="40"/>
                      <a:pt x="352" y="40"/>
                    </a:cubicBezTo>
                    <a:lnTo>
                      <a:pt x="392" y="40"/>
                    </a:lnTo>
                    <a:close/>
                    <a:moveTo>
                      <a:pt x="152" y="200"/>
                    </a:moveTo>
                    <a:cubicBezTo>
                      <a:pt x="152" y="80"/>
                      <a:pt x="152" y="80"/>
                      <a:pt x="152" y="80"/>
                    </a:cubicBezTo>
                    <a:cubicBezTo>
                      <a:pt x="252" y="140"/>
                      <a:pt x="252" y="140"/>
                      <a:pt x="252" y="140"/>
                    </a:cubicBezTo>
                    <a:lnTo>
                      <a:pt x="152" y="2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p:nvPr/>
          </p:nvGrpSpPr>
          <p:grpSpPr>
            <a:xfrm>
              <a:off x="2517937" y="2172093"/>
              <a:ext cx="1449894" cy="1429473"/>
              <a:chOff x="3558743" y="2172093"/>
              <a:chExt cx="1449894" cy="1429473"/>
            </a:xfrm>
          </p:grpSpPr>
          <p:sp>
            <p:nvSpPr>
              <p:cNvPr id="23" name="Oval 22"/>
              <p:cNvSpPr/>
              <p:nvPr/>
            </p:nvSpPr>
            <p:spPr bwMode="auto">
              <a:xfrm>
                <a:off x="3558743" y="2172093"/>
                <a:ext cx="1449894" cy="1429473"/>
              </a:xfrm>
              <a:prstGeom prst="ellipse">
                <a:avLst/>
              </a:prstGeom>
              <a:gradFill flip="none" rotWithShape="1">
                <a:gsLst>
                  <a:gs pos="0">
                    <a:schemeClr val="tx1">
                      <a:lumMod val="75000"/>
                      <a:lumOff val="25000"/>
                    </a:schemeClr>
                  </a:gs>
                  <a:gs pos="100000">
                    <a:schemeClr val="tx1"/>
                  </a:gs>
                </a:gsLst>
                <a:path path="circle">
                  <a:fillToRect l="50000" t="50000" r="50000" b="50000"/>
                </a:path>
                <a:tileRect/>
              </a:gradFill>
              <a:ln w="3175">
                <a:noFill/>
                <a:miter lim="800000"/>
                <a:headEnd/>
                <a:tailEnd/>
              </a:ln>
              <a:effectLst/>
            </p:spPr>
            <p:style>
              <a:lnRef idx="0">
                <a:scrgbClr r="0" g="0" b="0"/>
              </a:lnRef>
              <a:fillRef idx="1003">
                <a:schemeClr val="dk1"/>
              </a:fillRef>
              <a:effectRef idx="0">
                <a:scrgbClr r="0" g="0" b="0"/>
              </a:effectRef>
              <a:fontRef idx="major"/>
            </p:style>
            <p:txBody>
              <a:bodyPr anchor="ctr"/>
              <a:lstStyle/>
              <a:p>
                <a:pPr marR="0" algn="ctr" eaLnBrk="0" fontAlgn="base" hangingPunct="0">
                  <a:lnSpc>
                    <a:spcPct val="110000"/>
                  </a:lnSpc>
                  <a:spcBef>
                    <a:spcPct val="0"/>
                  </a:spcBef>
                  <a:spcAft>
                    <a:spcPct val="0"/>
                  </a:spcAft>
                  <a:buClrTx/>
                  <a:buSzTx/>
                  <a:buFontTx/>
                  <a:buNone/>
                  <a:tabLst/>
                  <a:defRPr/>
                </a:pPr>
                <a:endParaRPr lang="en-US" sz="1100">
                  <a:ln>
                    <a:solidFill>
                      <a:srgbClr val="9BBB59"/>
                    </a:solidFill>
                  </a:ln>
                  <a:solidFill>
                    <a:srgbClr val="9BBB59"/>
                  </a:solidFill>
                  <a:latin typeface="+mj-lt"/>
                  <a:ea typeface="ＭＳ Ｐゴシック" charset="-128"/>
                  <a:cs typeface="Arial" pitchFamily="34" charset="0"/>
                </a:endParaRPr>
              </a:p>
            </p:txBody>
          </p:sp>
          <p:sp>
            <p:nvSpPr>
              <p:cNvPr id="24" name="Text Box 37"/>
              <p:cNvSpPr txBox="1">
                <a:spLocks noChangeArrowheads="1"/>
              </p:cNvSpPr>
              <p:nvPr/>
            </p:nvSpPr>
            <p:spPr bwMode="auto">
              <a:xfrm>
                <a:off x="3595375" y="2716843"/>
                <a:ext cx="1369447" cy="355097"/>
              </a:xfrm>
              <a:prstGeom prst="rect">
                <a:avLst/>
              </a:prstGeom>
              <a:noFill/>
              <a:ln w="9525" algn="ctr">
                <a:noFill/>
                <a:miter lim="800000"/>
                <a:headEnd/>
                <a:tailEnd/>
              </a:ln>
            </p:spPr>
            <p:txBody>
              <a:bodyPr wrap="square">
                <a:spAutoFit/>
              </a:bodyPr>
              <a:lstStyle/>
              <a:p>
                <a:pPr lvl="0" algn="ctr"/>
                <a:r>
                  <a:rPr lang="en-US" sz="2800" dirty="0">
                    <a:solidFill>
                      <a:prstClr val="white"/>
                    </a:solidFill>
                    <a:latin typeface="Roboto Condensed" panose="02000000000000000000" pitchFamily="2" charset="0"/>
                  </a:rPr>
                  <a:t>TRENDS</a:t>
                </a:r>
              </a:p>
            </p:txBody>
          </p:sp>
        </p:grpSp>
        <p:grpSp>
          <p:nvGrpSpPr>
            <p:cNvPr id="25" name="Group 24"/>
            <p:cNvGrpSpPr/>
            <p:nvPr/>
          </p:nvGrpSpPr>
          <p:grpSpPr>
            <a:xfrm>
              <a:off x="3591829" y="1076271"/>
              <a:ext cx="1297806" cy="1356278"/>
              <a:chOff x="4632635" y="1076271"/>
              <a:chExt cx="1297806" cy="1356278"/>
            </a:xfrm>
          </p:grpSpPr>
          <p:sp>
            <p:nvSpPr>
              <p:cNvPr id="26" name="Oval 25"/>
              <p:cNvSpPr/>
              <p:nvPr/>
            </p:nvSpPr>
            <p:spPr bwMode="auto">
              <a:xfrm rot="13657398">
                <a:off x="4583752" y="2261086"/>
                <a:ext cx="220346" cy="122580"/>
              </a:xfrm>
              <a:prstGeom prst="ellipse">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27" name="Rounded Rectangle 26"/>
              <p:cNvSpPr/>
              <p:nvPr/>
            </p:nvSpPr>
            <p:spPr bwMode="auto">
              <a:xfrm rot="2446143">
                <a:off x="4789853" y="1801869"/>
                <a:ext cx="173987" cy="628968"/>
              </a:xfrm>
              <a:prstGeom prst="roundRect">
                <a:avLst>
                  <a:gd name="adj" fmla="val 38849"/>
                </a:avLst>
              </a:prstGeom>
              <a:gradFill flip="none" rotWithShape="1">
                <a:gsLst>
                  <a:gs pos="0">
                    <a:schemeClr val="bg1">
                      <a:lumMod val="75000"/>
                    </a:schemeClr>
                  </a:gs>
                  <a:gs pos="46000">
                    <a:schemeClr val="bg1"/>
                  </a:gs>
                  <a:gs pos="100000">
                    <a:schemeClr val="bg1">
                      <a:lumMod val="7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28" name="Oval 27"/>
              <p:cNvSpPr>
                <a:spLocks noChangeAspect="1"/>
              </p:cNvSpPr>
              <p:nvPr/>
            </p:nvSpPr>
            <p:spPr bwMode="auto">
              <a:xfrm>
                <a:off x="4681505" y="1076271"/>
                <a:ext cx="1248936" cy="1231345"/>
              </a:xfrm>
              <a:prstGeom prst="ellipse">
                <a:avLst/>
              </a:prstGeom>
              <a:solidFill>
                <a:schemeClr val="accent1"/>
              </a:solidFill>
              <a:ln w="3175">
                <a:noFill/>
                <a:miter lim="800000"/>
                <a:headEnd/>
                <a:tailEnd/>
              </a:ln>
              <a:effectLst/>
            </p:spPr>
            <p:style>
              <a:lnRef idx="0">
                <a:scrgbClr r="0" g="0" b="0"/>
              </a:lnRef>
              <a:fillRef idx="1003">
                <a:schemeClr val="dk1"/>
              </a:fillRef>
              <a:effectRef idx="0">
                <a:scrgbClr r="0" g="0" b="0"/>
              </a:effectRef>
              <a:fontRef idx="major"/>
            </p:style>
            <p:txBody>
              <a:bodyPr anchor="ctr"/>
              <a:lstStyle/>
              <a:p>
                <a:pPr marR="0" algn="ctr" eaLnBrk="0" fontAlgn="base" hangingPunct="0">
                  <a:lnSpc>
                    <a:spcPct val="110000"/>
                  </a:lnSpc>
                  <a:spcBef>
                    <a:spcPct val="0"/>
                  </a:spcBef>
                  <a:spcAft>
                    <a:spcPct val="0"/>
                  </a:spcAft>
                  <a:buClrTx/>
                  <a:buSzTx/>
                  <a:buFontTx/>
                  <a:buNone/>
                  <a:tabLst/>
                  <a:defRPr/>
                </a:pPr>
                <a:endParaRPr lang="en-US" sz="1100">
                  <a:solidFill>
                    <a:srgbClr val="FFFFFF"/>
                  </a:solidFill>
                  <a:latin typeface="+mj-lt"/>
                  <a:ea typeface="ＭＳ Ｐゴシック" charset="-128"/>
                  <a:cs typeface="Arial" pitchFamily="34" charset="0"/>
                </a:endParaRPr>
              </a:p>
            </p:txBody>
          </p:sp>
          <p:sp>
            <p:nvSpPr>
              <p:cNvPr id="29" name="TextBox 5"/>
              <p:cNvSpPr txBox="1">
                <a:spLocks noChangeArrowheads="1"/>
              </p:cNvSpPr>
              <p:nvPr/>
            </p:nvSpPr>
            <p:spPr bwMode="auto">
              <a:xfrm>
                <a:off x="4765298" y="1809767"/>
                <a:ext cx="1087052" cy="250657"/>
              </a:xfrm>
              <a:prstGeom prst="rect">
                <a:avLst/>
              </a:prstGeom>
              <a:noFill/>
              <a:ln w="9525">
                <a:noFill/>
                <a:miter lim="800000"/>
                <a:headEnd/>
                <a:tailEnd/>
              </a:ln>
            </p:spPr>
            <p:txBody>
              <a:bodyPr wrap="square">
                <a:spAutoFit/>
              </a:bodyPr>
              <a:lstStyle/>
              <a:p>
                <a:pPr lvl="0" algn="ctr" defTabSz="609443">
                  <a:spcBef>
                    <a:spcPct val="20000"/>
                  </a:spcBef>
                  <a:defRPr/>
                </a:pPr>
                <a:r>
                  <a:rPr lang="en-US"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Code</a:t>
                </a:r>
              </a:p>
            </p:txBody>
          </p:sp>
          <p:sp>
            <p:nvSpPr>
              <p:cNvPr id="30" name="Freeform 12"/>
              <p:cNvSpPr>
                <a:spLocks noEditPoints="1"/>
              </p:cNvSpPr>
              <p:nvPr/>
            </p:nvSpPr>
            <p:spPr bwMode="auto">
              <a:xfrm>
                <a:off x="5101244" y="1465715"/>
                <a:ext cx="397575" cy="242588"/>
              </a:xfrm>
              <a:custGeom>
                <a:avLst/>
                <a:gdLst>
                  <a:gd name="T0" fmla="*/ 152 w 400"/>
                  <a:gd name="T1" fmla="*/ 7 h 244"/>
                  <a:gd name="T2" fmla="*/ 127 w 400"/>
                  <a:gd name="T3" fmla="*/ 7 h 244"/>
                  <a:gd name="T4" fmla="*/ 0 w 400"/>
                  <a:gd name="T5" fmla="*/ 122 h 244"/>
                  <a:gd name="T6" fmla="*/ 127 w 400"/>
                  <a:gd name="T7" fmla="*/ 237 h 244"/>
                  <a:gd name="T8" fmla="*/ 152 w 400"/>
                  <a:gd name="T9" fmla="*/ 237 h 244"/>
                  <a:gd name="T10" fmla="*/ 152 w 400"/>
                  <a:gd name="T11" fmla="*/ 212 h 244"/>
                  <a:gd name="T12" fmla="*/ 53 w 400"/>
                  <a:gd name="T13" fmla="*/ 122 h 244"/>
                  <a:gd name="T14" fmla="*/ 152 w 400"/>
                  <a:gd name="T15" fmla="*/ 32 h 244"/>
                  <a:gd name="T16" fmla="*/ 152 w 400"/>
                  <a:gd name="T17" fmla="*/ 7 h 244"/>
                  <a:gd name="T18" fmla="*/ 272 w 400"/>
                  <a:gd name="T19" fmla="*/ 7 h 244"/>
                  <a:gd name="T20" fmla="*/ 248 w 400"/>
                  <a:gd name="T21" fmla="*/ 7 h 244"/>
                  <a:gd name="T22" fmla="*/ 248 w 400"/>
                  <a:gd name="T23" fmla="*/ 32 h 244"/>
                  <a:gd name="T24" fmla="*/ 347 w 400"/>
                  <a:gd name="T25" fmla="*/ 122 h 244"/>
                  <a:gd name="T26" fmla="*/ 248 w 400"/>
                  <a:gd name="T27" fmla="*/ 212 h 244"/>
                  <a:gd name="T28" fmla="*/ 248 w 400"/>
                  <a:gd name="T29" fmla="*/ 237 h 244"/>
                  <a:gd name="T30" fmla="*/ 272 w 400"/>
                  <a:gd name="T31" fmla="*/ 237 h 244"/>
                  <a:gd name="T32" fmla="*/ 400 w 400"/>
                  <a:gd name="T33" fmla="*/ 122 h 244"/>
                  <a:gd name="T34" fmla="*/ 272 w 400"/>
                  <a:gd name="T35" fmla="*/ 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0" h="244">
                    <a:moveTo>
                      <a:pt x="152" y="7"/>
                    </a:moveTo>
                    <a:cubicBezTo>
                      <a:pt x="145" y="0"/>
                      <a:pt x="135" y="0"/>
                      <a:pt x="127" y="7"/>
                    </a:cubicBezTo>
                    <a:cubicBezTo>
                      <a:pt x="0" y="122"/>
                      <a:pt x="0" y="122"/>
                      <a:pt x="0" y="122"/>
                    </a:cubicBezTo>
                    <a:cubicBezTo>
                      <a:pt x="127" y="237"/>
                      <a:pt x="127" y="237"/>
                      <a:pt x="127" y="237"/>
                    </a:cubicBezTo>
                    <a:cubicBezTo>
                      <a:pt x="135" y="244"/>
                      <a:pt x="145" y="244"/>
                      <a:pt x="152" y="237"/>
                    </a:cubicBezTo>
                    <a:cubicBezTo>
                      <a:pt x="159" y="230"/>
                      <a:pt x="159" y="219"/>
                      <a:pt x="152" y="212"/>
                    </a:cubicBezTo>
                    <a:cubicBezTo>
                      <a:pt x="53" y="122"/>
                      <a:pt x="53" y="122"/>
                      <a:pt x="53" y="122"/>
                    </a:cubicBezTo>
                    <a:cubicBezTo>
                      <a:pt x="152" y="32"/>
                      <a:pt x="152" y="32"/>
                      <a:pt x="152" y="32"/>
                    </a:cubicBezTo>
                    <a:cubicBezTo>
                      <a:pt x="159" y="25"/>
                      <a:pt x="159" y="14"/>
                      <a:pt x="152" y="7"/>
                    </a:cubicBezTo>
                    <a:close/>
                    <a:moveTo>
                      <a:pt x="272" y="7"/>
                    </a:moveTo>
                    <a:cubicBezTo>
                      <a:pt x="265" y="0"/>
                      <a:pt x="255" y="0"/>
                      <a:pt x="248" y="7"/>
                    </a:cubicBezTo>
                    <a:cubicBezTo>
                      <a:pt x="240" y="14"/>
                      <a:pt x="241" y="25"/>
                      <a:pt x="248" y="32"/>
                    </a:cubicBezTo>
                    <a:cubicBezTo>
                      <a:pt x="347" y="122"/>
                      <a:pt x="347" y="122"/>
                      <a:pt x="347" y="122"/>
                    </a:cubicBezTo>
                    <a:cubicBezTo>
                      <a:pt x="248" y="212"/>
                      <a:pt x="248" y="212"/>
                      <a:pt x="248" y="212"/>
                    </a:cubicBezTo>
                    <a:cubicBezTo>
                      <a:pt x="241" y="219"/>
                      <a:pt x="240" y="230"/>
                      <a:pt x="248" y="237"/>
                    </a:cubicBezTo>
                    <a:cubicBezTo>
                      <a:pt x="255" y="244"/>
                      <a:pt x="265" y="244"/>
                      <a:pt x="272" y="237"/>
                    </a:cubicBezTo>
                    <a:cubicBezTo>
                      <a:pt x="400" y="122"/>
                      <a:pt x="400" y="122"/>
                      <a:pt x="400" y="122"/>
                    </a:cubicBezTo>
                    <a:lnTo>
                      <a:pt x="272"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1" name="Group 30"/>
            <p:cNvGrpSpPr/>
            <p:nvPr/>
          </p:nvGrpSpPr>
          <p:grpSpPr>
            <a:xfrm>
              <a:off x="3777505" y="2367194"/>
              <a:ext cx="1632693" cy="1231345"/>
              <a:chOff x="4818311" y="2367194"/>
              <a:chExt cx="1632693" cy="1231345"/>
            </a:xfrm>
          </p:grpSpPr>
          <p:sp>
            <p:nvSpPr>
              <p:cNvPr id="32" name="Oval 31"/>
              <p:cNvSpPr/>
              <p:nvPr/>
            </p:nvSpPr>
            <p:spPr bwMode="auto">
              <a:xfrm rot="16368686">
                <a:off x="4793592" y="2837328"/>
                <a:ext cx="220346" cy="170907"/>
              </a:xfrm>
              <a:prstGeom prst="ellipse">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33" name="Rounded Rectangle 32"/>
              <p:cNvSpPr/>
              <p:nvPr/>
            </p:nvSpPr>
            <p:spPr bwMode="auto">
              <a:xfrm rot="5568686">
                <a:off x="5074595" y="2613371"/>
                <a:ext cx="171537" cy="637953"/>
              </a:xfrm>
              <a:prstGeom prst="roundRect">
                <a:avLst>
                  <a:gd name="adj" fmla="val 38849"/>
                </a:avLst>
              </a:prstGeom>
              <a:gradFill flip="none" rotWithShape="1">
                <a:gsLst>
                  <a:gs pos="0">
                    <a:schemeClr val="bg1">
                      <a:lumMod val="75000"/>
                    </a:schemeClr>
                  </a:gs>
                  <a:gs pos="46000">
                    <a:schemeClr val="bg1"/>
                  </a:gs>
                  <a:gs pos="100000">
                    <a:schemeClr val="bg1">
                      <a:lumMod val="7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34" name="Oval 33"/>
              <p:cNvSpPr>
                <a:spLocks noChangeAspect="1"/>
              </p:cNvSpPr>
              <p:nvPr/>
            </p:nvSpPr>
            <p:spPr bwMode="auto">
              <a:xfrm rot="235510">
                <a:off x="5161388" y="2367194"/>
                <a:ext cx="1248936" cy="1231345"/>
              </a:xfrm>
              <a:prstGeom prst="ellipse">
                <a:avLst/>
              </a:prstGeom>
              <a:solidFill>
                <a:schemeClr val="accent2"/>
              </a:solidFill>
              <a:ln w="3175">
                <a:noFill/>
                <a:miter lim="800000"/>
                <a:headEnd/>
                <a:tailEnd/>
              </a:ln>
              <a:effectLst/>
            </p:spPr>
            <p:style>
              <a:lnRef idx="0">
                <a:scrgbClr r="0" g="0" b="0"/>
              </a:lnRef>
              <a:fillRef idx="1003">
                <a:schemeClr val="dk1"/>
              </a:fillRef>
              <a:effectRef idx="0">
                <a:scrgbClr r="0" g="0" b="0"/>
              </a:effectRef>
              <a:fontRef idx="major"/>
            </p:style>
            <p:txBody>
              <a:bodyPr anchor="ctr"/>
              <a:lstStyle/>
              <a:p>
                <a:pPr marR="0" algn="ctr" eaLnBrk="0" fontAlgn="base" hangingPunct="0">
                  <a:lnSpc>
                    <a:spcPct val="110000"/>
                  </a:lnSpc>
                  <a:spcBef>
                    <a:spcPct val="0"/>
                  </a:spcBef>
                  <a:spcAft>
                    <a:spcPct val="0"/>
                  </a:spcAft>
                  <a:buClrTx/>
                  <a:buSzTx/>
                  <a:buFontTx/>
                  <a:buNone/>
                  <a:tabLst/>
                  <a:defRPr/>
                </a:pPr>
                <a:endParaRPr lang="en-US" sz="1100">
                  <a:solidFill>
                    <a:srgbClr val="FFFFFF"/>
                  </a:solidFill>
                  <a:latin typeface="+mj-lt"/>
                  <a:ea typeface="ＭＳ Ｐゴシック" charset="-128"/>
                  <a:cs typeface="Arial" pitchFamily="34" charset="0"/>
                </a:endParaRPr>
              </a:p>
            </p:txBody>
          </p:sp>
          <p:sp>
            <p:nvSpPr>
              <p:cNvPr id="35" name="TextBox 34"/>
              <p:cNvSpPr txBox="1">
                <a:spLocks noChangeArrowheads="1"/>
              </p:cNvSpPr>
              <p:nvPr/>
            </p:nvSpPr>
            <p:spPr bwMode="auto">
              <a:xfrm>
                <a:off x="5160361" y="3105188"/>
                <a:ext cx="1290643" cy="250657"/>
              </a:xfrm>
              <a:prstGeom prst="rect">
                <a:avLst/>
              </a:prstGeom>
              <a:noFill/>
              <a:ln w="9525">
                <a:noFill/>
                <a:miter lim="800000"/>
                <a:headEnd/>
                <a:tailEnd/>
              </a:ln>
            </p:spPr>
            <p:txBody>
              <a:bodyPr wrap="square">
                <a:spAutoFit/>
              </a:bodyPr>
              <a:lstStyle/>
              <a:p>
                <a:pPr algn="ctr" defTabSz="609443">
                  <a:spcBef>
                    <a:spcPct val="20000"/>
                  </a:spcBef>
                  <a:defRPr/>
                </a:pPr>
                <a:r>
                  <a:rPr lang="en-US"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Audio</a:t>
                </a:r>
              </a:p>
            </p:txBody>
          </p:sp>
          <p:sp>
            <p:nvSpPr>
              <p:cNvPr id="36" name="Freeform 13"/>
              <p:cNvSpPr>
                <a:spLocks/>
              </p:cNvSpPr>
              <p:nvPr/>
            </p:nvSpPr>
            <p:spPr bwMode="auto">
              <a:xfrm>
                <a:off x="5661346" y="2724252"/>
                <a:ext cx="269095" cy="347597"/>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7" name="Group 36"/>
            <p:cNvGrpSpPr/>
            <p:nvPr/>
          </p:nvGrpSpPr>
          <p:grpSpPr>
            <a:xfrm>
              <a:off x="3428392" y="3312394"/>
              <a:ext cx="1250572" cy="1505819"/>
              <a:chOff x="4469198" y="3312394"/>
              <a:chExt cx="1250572" cy="1505819"/>
            </a:xfrm>
          </p:grpSpPr>
          <p:sp>
            <p:nvSpPr>
              <p:cNvPr id="38" name="Oval 37"/>
              <p:cNvSpPr/>
              <p:nvPr/>
            </p:nvSpPr>
            <p:spPr bwMode="auto">
              <a:xfrm rot="20100428">
                <a:off x="4469198" y="3320018"/>
                <a:ext cx="223494" cy="168500"/>
              </a:xfrm>
              <a:prstGeom prst="ellipse">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39" name="Rounded Rectangle 38"/>
              <p:cNvSpPr/>
              <p:nvPr/>
            </p:nvSpPr>
            <p:spPr bwMode="auto">
              <a:xfrm rot="8915293">
                <a:off x="4632192" y="3312394"/>
                <a:ext cx="173987" cy="628968"/>
              </a:xfrm>
              <a:prstGeom prst="roundRect">
                <a:avLst>
                  <a:gd name="adj" fmla="val 38849"/>
                </a:avLst>
              </a:prstGeom>
              <a:gradFill flip="none" rotWithShape="1">
                <a:gsLst>
                  <a:gs pos="0">
                    <a:schemeClr val="bg1">
                      <a:lumMod val="75000"/>
                    </a:schemeClr>
                  </a:gs>
                  <a:gs pos="46000">
                    <a:schemeClr val="bg1"/>
                  </a:gs>
                  <a:gs pos="100000">
                    <a:schemeClr val="bg1">
                      <a:lumMod val="75000"/>
                    </a:schemeClr>
                  </a:gs>
                </a:gsLst>
                <a:lin ang="108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2" charset="0"/>
                  <a:ea typeface="ＭＳ Ｐゴシック" pitchFamily="-12" charset="-128"/>
                  <a:cs typeface="ＭＳ Ｐゴシック" pitchFamily="-12" charset="-128"/>
                </a:endParaRPr>
              </a:p>
            </p:txBody>
          </p:sp>
          <p:sp>
            <p:nvSpPr>
              <p:cNvPr id="40" name="Oval 39"/>
              <p:cNvSpPr>
                <a:spLocks noChangeAspect="1"/>
              </p:cNvSpPr>
              <p:nvPr/>
            </p:nvSpPr>
            <p:spPr bwMode="auto">
              <a:xfrm>
                <a:off x="4470834" y="3586868"/>
                <a:ext cx="1248936" cy="1231345"/>
              </a:xfrm>
              <a:prstGeom prst="ellipse">
                <a:avLst/>
              </a:prstGeom>
              <a:solidFill>
                <a:schemeClr val="accent3"/>
              </a:solidFill>
              <a:ln w="3175">
                <a:noFill/>
                <a:miter lim="800000"/>
                <a:headEnd/>
                <a:tailEnd/>
              </a:ln>
              <a:effectLst/>
            </p:spPr>
            <p:style>
              <a:lnRef idx="0">
                <a:scrgbClr r="0" g="0" b="0"/>
              </a:lnRef>
              <a:fillRef idx="1003">
                <a:schemeClr val="dk1"/>
              </a:fillRef>
              <a:effectRef idx="0">
                <a:scrgbClr r="0" g="0" b="0"/>
              </a:effectRef>
              <a:fontRef idx="major"/>
            </p:style>
            <p:txBody>
              <a:bodyPr anchor="ctr"/>
              <a:lstStyle/>
              <a:p>
                <a:pPr marR="0" algn="ctr" eaLnBrk="0" fontAlgn="base" hangingPunct="0">
                  <a:lnSpc>
                    <a:spcPct val="110000"/>
                  </a:lnSpc>
                  <a:spcBef>
                    <a:spcPct val="0"/>
                  </a:spcBef>
                  <a:spcAft>
                    <a:spcPct val="0"/>
                  </a:spcAft>
                  <a:buClrTx/>
                  <a:buSzTx/>
                  <a:buFontTx/>
                  <a:buNone/>
                  <a:tabLst/>
                  <a:defRPr/>
                </a:pPr>
                <a:endParaRPr lang="en-US" sz="1100">
                  <a:solidFill>
                    <a:srgbClr val="FFFFFF"/>
                  </a:solidFill>
                  <a:latin typeface="+mj-lt"/>
                  <a:ea typeface="ＭＳ Ｐゴシック" charset="-128"/>
                  <a:cs typeface="Arial" pitchFamily="34" charset="0"/>
                </a:endParaRPr>
              </a:p>
            </p:txBody>
          </p:sp>
          <p:sp>
            <p:nvSpPr>
              <p:cNvPr id="41" name="TextBox 40"/>
              <p:cNvSpPr txBox="1">
                <a:spLocks noChangeArrowheads="1"/>
              </p:cNvSpPr>
              <p:nvPr/>
            </p:nvSpPr>
            <p:spPr bwMode="auto">
              <a:xfrm>
                <a:off x="4531836" y="4324360"/>
                <a:ext cx="1138817" cy="250657"/>
              </a:xfrm>
              <a:prstGeom prst="rect">
                <a:avLst/>
              </a:prstGeom>
              <a:noFill/>
              <a:ln w="9525">
                <a:noFill/>
                <a:miter lim="800000"/>
                <a:headEnd/>
                <a:tailEnd/>
              </a:ln>
            </p:spPr>
            <p:txBody>
              <a:bodyPr wrap="square">
                <a:spAutoFit/>
              </a:bodyPr>
              <a:lstStyle/>
              <a:p>
                <a:pPr lvl="0" algn="ctr" defTabSz="609443">
                  <a:spcBef>
                    <a:spcPct val="20000"/>
                  </a:spcBef>
                  <a:defRPr/>
                </a:pPr>
                <a:r>
                  <a:rPr lang="en-US"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Copywriting</a:t>
                </a:r>
              </a:p>
            </p:txBody>
          </p:sp>
          <p:sp>
            <p:nvSpPr>
              <p:cNvPr id="42" name="Freeform 22"/>
              <p:cNvSpPr>
                <a:spLocks noEditPoints="1"/>
              </p:cNvSpPr>
              <p:nvPr/>
            </p:nvSpPr>
            <p:spPr bwMode="auto">
              <a:xfrm>
                <a:off x="4956386" y="4043977"/>
                <a:ext cx="278366" cy="277994"/>
              </a:xfrm>
              <a:custGeom>
                <a:avLst/>
                <a:gdLst>
                  <a:gd name="T0" fmla="*/ 287 w 316"/>
                  <a:gd name="T1" fmla="*/ 29 h 316"/>
                  <a:gd name="T2" fmla="*/ 236 w 316"/>
                  <a:gd name="T3" fmla="*/ 4 h 316"/>
                  <a:gd name="T4" fmla="*/ 135 w 316"/>
                  <a:gd name="T5" fmla="*/ 105 h 316"/>
                  <a:gd name="T6" fmla="*/ 20 w 316"/>
                  <a:gd name="T7" fmla="*/ 221 h 316"/>
                  <a:gd name="T8" fmla="*/ 0 w 316"/>
                  <a:gd name="T9" fmla="*/ 316 h 316"/>
                  <a:gd name="T10" fmla="*/ 95 w 316"/>
                  <a:gd name="T11" fmla="*/ 296 h 316"/>
                  <a:gd name="T12" fmla="*/ 210 w 316"/>
                  <a:gd name="T13" fmla="*/ 180 h 316"/>
                  <a:gd name="T14" fmla="*/ 312 w 316"/>
                  <a:gd name="T15" fmla="*/ 79 h 316"/>
                  <a:gd name="T16" fmla="*/ 287 w 316"/>
                  <a:gd name="T17" fmla="*/ 29 h 316"/>
                  <a:gd name="T18" fmla="*/ 89 w 316"/>
                  <a:gd name="T19" fmla="*/ 284 h 316"/>
                  <a:gd name="T20" fmla="*/ 57 w 316"/>
                  <a:gd name="T21" fmla="*/ 291 h 316"/>
                  <a:gd name="T22" fmla="*/ 43 w 316"/>
                  <a:gd name="T23" fmla="*/ 273 h 316"/>
                  <a:gd name="T24" fmla="*/ 24 w 316"/>
                  <a:gd name="T25" fmla="*/ 259 h 316"/>
                  <a:gd name="T26" fmla="*/ 31 w 316"/>
                  <a:gd name="T27" fmla="*/ 226 h 316"/>
                  <a:gd name="T28" fmla="*/ 41 w 316"/>
                  <a:gd name="T29" fmla="*/ 217 h 316"/>
                  <a:gd name="T30" fmla="*/ 78 w 316"/>
                  <a:gd name="T31" fmla="*/ 237 h 316"/>
                  <a:gd name="T32" fmla="*/ 99 w 316"/>
                  <a:gd name="T33" fmla="*/ 275 h 316"/>
                  <a:gd name="T34" fmla="*/ 89 w 316"/>
                  <a:gd name="T35"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316">
                    <a:moveTo>
                      <a:pt x="287" y="29"/>
                    </a:moveTo>
                    <a:cubicBezTo>
                      <a:pt x="258" y="0"/>
                      <a:pt x="236" y="4"/>
                      <a:pt x="236" y="4"/>
                    </a:cubicBezTo>
                    <a:cubicBezTo>
                      <a:pt x="135" y="105"/>
                      <a:pt x="135" y="105"/>
                      <a:pt x="135" y="105"/>
                    </a:cubicBezTo>
                    <a:cubicBezTo>
                      <a:pt x="20" y="221"/>
                      <a:pt x="20" y="221"/>
                      <a:pt x="20" y="221"/>
                    </a:cubicBezTo>
                    <a:cubicBezTo>
                      <a:pt x="0" y="316"/>
                      <a:pt x="0" y="316"/>
                      <a:pt x="0" y="316"/>
                    </a:cubicBezTo>
                    <a:cubicBezTo>
                      <a:pt x="95" y="296"/>
                      <a:pt x="95" y="296"/>
                      <a:pt x="95" y="296"/>
                    </a:cubicBezTo>
                    <a:cubicBezTo>
                      <a:pt x="210" y="180"/>
                      <a:pt x="210" y="180"/>
                      <a:pt x="210" y="180"/>
                    </a:cubicBezTo>
                    <a:cubicBezTo>
                      <a:pt x="312" y="79"/>
                      <a:pt x="312" y="79"/>
                      <a:pt x="312" y="79"/>
                    </a:cubicBezTo>
                    <a:cubicBezTo>
                      <a:pt x="312" y="79"/>
                      <a:pt x="316" y="58"/>
                      <a:pt x="287" y="29"/>
                    </a:cubicBezTo>
                    <a:close/>
                    <a:moveTo>
                      <a:pt x="89" y="284"/>
                    </a:moveTo>
                    <a:cubicBezTo>
                      <a:pt x="57" y="291"/>
                      <a:pt x="57" y="291"/>
                      <a:pt x="57" y="291"/>
                    </a:cubicBezTo>
                    <a:cubicBezTo>
                      <a:pt x="54" y="285"/>
                      <a:pt x="50" y="280"/>
                      <a:pt x="43" y="273"/>
                    </a:cubicBezTo>
                    <a:cubicBezTo>
                      <a:pt x="36" y="266"/>
                      <a:pt x="30" y="262"/>
                      <a:pt x="24" y="259"/>
                    </a:cubicBezTo>
                    <a:cubicBezTo>
                      <a:pt x="31" y="226"/>
                      <a:pt x="31" y="226"/>
                      <a:pt x="31" y="226"/>
                    </a:cubicBezTo>
                    <a:cubicBezTo>
                      <a:pt x="41" y="217"/>
                      <a:pt x="41" y="217"/>
                      <a:pt x="41" y="217"/>
                    </a:cubicBezTo>
                    <a:cubicBezTo>
                      <a:pt x="41" y="217"/>
                      <a:pt x="58" y="217"/>
                      <a:pt x="78" y="237"/>
                    </a:cubicBezTo>
                    <a:cubicBezTo>
                      <a:pt x="98" y="257"/>
                      <a:pt x="99" y="275"/>
                      <a:pt x="99" y="275"/>
                    </a:cubicBezTo>
                    <a:lnTo>
                      <a:pt x="89" y="28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sp>
        <p:nvSpPr>
          <p:cNvPr id="45" name="Text Placeholder 32"/>
          <p:cNvSpPr txBox="1">
            <a:spLocks/>
          </p:cNvSpPr>
          <p:nvPr/>
        </p:nvSpPr>
        <p:spPr>
          <a:xfrm>
            <a:off x="441186" y="2234848"/>
            <a:ext cx="4124975" cy="7360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 </a:t>
            </a:r>
          </a:p>
        </p:txBody>
      </p:sp>
      <p:sp>
        <p:nvSpPr>
          <p:cNvPr id="61" name="Text Placeholder 32"/>
          <p:cNvSpPr txBox="1">
            <a:spLocks/>
          </p:cNvSpPr>
          <p:nvPr/>
        </p:nvSpPr>
        <p:spPr>
          <a:xfrm>
            <a:off x="1149298" y="3533760"/>
            <a:ext cx="3561246"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62" name="Text Placeholder 33"/>
          <p:cNvSpPr txBox="1">
            <a:spLocks/>
          </p:cNvSpPr>
          <p:nvPr/>
        </p:nvSpPr>
        <p:spPr>
          <a:xfrm>
            <a:off x="1149300" y="3300451"/>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5"/>
                </a:solidFill>
                <a:latin typeface="Roboto Condensed" panose="02000000000000000000" pitchFamily="2" charset="0"/>
                <a:ea typeface="Segoe UI" panose="020B0502040204020203" pitchFamily="34" charset="0"/>
                <a:cs typeface="Segoe UI Semilight" panose="020B0402040204020203" pitchFamily="34" charset="0"/>
              </a:rPr>
              <a:t>Desktop Application</a:t>
            </a:r>
          </a:p>
        </p:txBody>
      </p:sp>
      <p:sp>
        <p:nvSpPr>
          <p:cNvPr id="63" name="Text Placeholder 32"/>
          <p:cNvSpPr txBox="1">
            <a:spLocks/>
          </p:cNvSpPr>
          <p:nvPr/>
        </p:nvSpPr>
        <p:spPr>
          <a:xfrm>
            <a:off x="1149297" y="4560007"/>
            <a:ext cx="356124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64" name="Text Placeholder 33"/>
          <p:cNvSpPr txBox="1">
            <a:spLocks/>
          </p:cNvSpPr>
          <p:nvPr/>
        </p:nvSpPr>
        <p:spPr>
          <a:xfrm>
            <a:off x="1149300" y="4326698"/>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1"/>
                </a:solidFill>
                <a:latin typeface="Roboto Condensed" panose="02000000000000000000" pitchFamily="2" charset="0"/>
                <a:ea typeface="Segoe UI" panose="020B0502040204020203" pitchFamily="34" charset="0"/>
                <a:cs typeface="Segoe UI Semilight" panose="020B0402040204020203" pitchFamily="34" charset="0"/>
              </a:rPr>
              <a:t>Sales Chart Data </a:t>
            </a:r>
          </a:p>
        </p:txBody>
      </p:sp>
      <p:sp>
        <p:nvSpPr>
          <p:cNvPr id="65" name="Text Placeholder 32"/>
          <p:cNvSpPr txBox="1">
            <a:spLocks/>
          </p:cNvSpPr>
          <p:nvPr/>
        </p:nvSpPr>
        <p:spPr>
          <a:xfrm>
            <a:off x="1149297" y="5572732"/>
            <a:ext cx="3561247"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66" name="Text Placeholder 33"/>
          <p:cNvSpPr txBox="1">
            <a:spLocks/>
          </p:cNvSpPr>
          <p:nvPr/>
        </p:nvSpPr>
        <p:spPr>
          <a:xfrm>
            <a:off x="1149300" y="5339423"/>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2"/>
                </a:solidFill>
                <a:latin typeface="Roboto Condensed" panose="02000000000000000000" pitchFamily="2" charset="0"/>
                <a:ea typeface="Segoe UI" panose="020B0502040204020203" pitchFamily="34" charset="0"/>
                <a:cs typeface="Segoe UI Semilight" panose="020B0402040204020203" pitchFamily="34" charset="0"/>
              </a:rPr>
              <a:t>Content Strategy</a:t>
            </a:r>
          </a:p>
        </p:txBody>
      </p:sp>
      <p:grpSp>
        <p:nvGrpSpPr>
          <p:cNvPr id="67" name="Group 66"/>
          <p:cNvGrpSpPr/>
          <p:nvPr/>
        </p:nvGrpSpPr>
        <p:grpSpPr>
          <a:xfrm>
            <a:off x="441186" y="3307236"/>
            <a:ext cx="551992" cy="551992"/>
            <a:chOff x="5975646" y="3037332"/>
            <a:chExt cx="551992" cy="551992"/>
          </a:xfrm>
        </p:grpSpPr>
        <p:sp>
          <p:nvSpPr>
            <p:cNvPr id="68" name="Folded Corner 67"/>
            <p:cNvSpPr>
              <a:spLocks noChangeAspect="1"/>
            </p:cNvSpPr>
            <p:nvPr/>
          </p:nvSpPr>
          <p:spPr>
            <a:xfrm>
              <a:off x="5975646" y="3037332"/>
              <a:ext cx="551992" cy="551992"/>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FontAwesome" pitchFamily="2" charset="0"/>
              </a:endParaRPr>
            </a:p>
          </p:txBody>
        </p:sp>
        <p:sp>
          <p:nvSpPr>
            <p:cNvPr id="69" name="Freeform 96"/>
            <p:cNvSpPr>
              <a:spLocks noChangeArrowheads="1"/>
            </p:cNvSpPr>
            <p:nvPr/>
          </p:nvSpPr>
          <p:spPr bwMode="auto">
            <a:xfrm>
              <a:off x="6102634" y="3182782"/>
              <a:ext cx="298016" cy="261093"/>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70" name="Group 69"/>
          <p:cNvGrpSpPr/>
          <p:nvPr/>
        </p:nvGrpSpPr>
        <p:grpSpPr>
          <a:xfrm>
            <a:off x="441186" y="4333483"/>
            <a:ext cx="551992" cy="551992"/>
            <a:chOff x="5975646" y="3980449"/>
            <a:chExt cx="551992" cy="551992"/>
          </a:xfrm>
        </p:grpSpPr>
        <p:sp>
          <p:nvSpPr>
            <p:cNvPr id="71" name="Folded Corner 70"/>
            <p:cNvSpPr>
              <a:spLocks noChangeAspect="1"/>
            </p:cNvSpPr>
            <p:nvPr/>
          </p:nvSpPr>
          <p:spPr>
            <a:xfrm>
              <a:off x="5975646" y="3980449"/>
              <a:ext cx="551992" cy="551992"/>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F33745"/>
                </a:solidFill>
                <a:latin typeface="FontAwesome" pitchFamily="2" charset="0"/>
              </a:endParaRPr>
            </a:p>
          </p:txBody>
        </p:sp>
        <p:sp>
          <p:nvSpPr>
            <p:cNvPr id="72" name="Freeform 166"/>
            <p:cNvSpPr>
              <a:spLocks noChangeArrowheads="1"/>
            </p:cNvSpPr>
            <p:nvPr/>
          </p:nvSpPr>
          <p:spPr bwMode="auto">
            <a:xfrm>
              <a:off x="6135601" y="4123262"/>
              <a:ext cx="232083" cy="266367"/>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73" name="Group 72"/>
          <p:cNvGrpSpPr/>
          <p:nvPr/>
        </p:nvGrpSpPr>
        <p:grpSpPr>
          <a:xfrm>
            <a:off x="441186" y="5346208"/>
            <a:ext cx="551992" cy="551992"/>
            <a:chOff x="5975646" y="5076304"/>
            <a:chExt cx="551992" cy="551992"/>
          </a:xfrm>
        </p:grpSpPr>
        <p:sp>
          <p:nvSpPr>
            <p:cNvPr id="74" name="Folded Corner 73"/>
            <p:cNvSpPr>
              <a:spLocks noChangeAspect="1"/>
            </p:cNvSpPr>
            <p:nvPr/>
          </p:nvSpPr>
          <p:spPr>
            <a:xfrm>
              <a:off x="5975646" y="5076304"/>
              <a:ext cx="551992" cy="551992"/>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Arial" panose="020B0604020202020204" pitchFamily="34" charset="0"/>
              </a:endParaRPr>
            </a:p>
          </p:txBody>
        </p:sp>
        <p:sp>
          <p:nvSpPr>
            <p:cNvPr id="75" name="Freeform 112"/>
            <p:cNvSpPr>
              <a:spLocks noChangeArrowheads="1"/>
            </p:cNvSpPr>
            <p:nvPr/>
          </p:nvSpPr>
          <p:spPr bwMode="auto">
            <a:xfrm>
              <a:off x="6135601" y="5219116"/>
              <a:ext cx="232083" cy="266368"/>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76" name="TextBox 75"/>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320071679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500"/>
                                        <p:tgtEl>
                                          <p:spTgt spid="7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500"/>
                                        <p:tgtEl>
                                          <p:spTgt spid="43"/>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5"/>
                                        </p:tgtEl>
                                        <p:attrNameLst>
                                          <p:attrName>style.visibility</p:attrName>
                                        </p:attrNameLst>
                                      </p:cBhvr>
                                      <p:to>
                                        <p:strVal val="visible"/>
                                      </p:to>
                                    </p:set>
                                    <p:animEffect transition="in" filter="wipe(down)">
                                      <p:cBhvr>
                                        <p:cTn id="23" dur="500"/>
                                        <p:tgtEl>
                                          <p:spTgt spid="45"/>
                                        </p:tgtEl>
                                      </p:cBhvr>
                                    </p:animEffect>
                                  </p:childTnLst>
                                </p:cTn>
                              </p:par>
                            </p:childTnLst>
                          </p:cTn>
                        </p:par>
                        <p:par>
                          <p:cTn id="24" fill="hold">
                            <p:stCondLst>
                              <p:cond delay="2500"/>
                            </p:stCondLst>
                            <p:childTnLst>
                              <p:par>
                                <p:cTn id="25" presetID="16" presetClass="entr" presetSubtype="42" fill="hold" nodeType="afterEffect">
                                  <p:stCondLst>
                                    <p:cond delay="0"/>
                                  </p:stCondLst>
                                  <p:childTnLst>
                                    <p:set>
                                      <p:cBhvr>
                                        <p:cTn id="26" dur="1" fill="hold">
                                          <p:stCondLst>
                                            <p:cond delay="0"/>
                                          </p:stCondLst>
                                        </p:cTn>
                                        <p:tgtEl>
                                          <p:spTgt spid="67"/>
                                        </p:tgtEl>
                                        <p:attrNameLst>
                                          <p:attrName>style.visibility</p:attrName>
                                        </p:attrNameLst>
                                      </p:cBhvr>
                                      <p:to>
                                        <p:strVal val="visible"/>
                                      </p:to>
                                    </p:set>
                                    <p:animEffect transition="in" filter="barn(outHorizontal)">
                                      <p:cBhvr>
                                        <p:cTn id="27" dur="500"/>
                                        <p:tgtEl>
                                          <p:spTgt spid="67"/>
                                        </p:tgtEl>
                                      </p:cBhvr>
                                    </p:animEffect>
                                  </p:childTnLst>
                                </p:cTn>
                              </p:par>
                            </p:childTnLst>
                          </p:cTn>
                        </p:par>
                        <p:par>
                          <p:cTn id="28" fill="hold">
                            <p:stCondLst>
                              <p:cond delay="3000"/>
                            </p:stCondLst>
                            <p:childTnLst>
                              <p:par>
                                <p:cTn id="29" presetID="14" presetClass="entr" presetSubtype="10" fill="hold" grpId="0"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randombar(horizontal)">
                                      <p:cBhvr>
                                        <p:cTn id="31" dur="500"/>
                                        <p:tgtEl>
                                          <p:spTgt spid="62"/>
                                        </p:tgtEl>
                                      </p:cBhvr>
                                    </p:animEffect>
                                  </p:childTnLst>
                                </p:cTn>
                              </p:par>
                            </p:childTnLst>
                          </p:cTn>
                        </p:par>
                        <p:par>
                          <p:cTn id="32" fill="hold">
                            <p:stCondLst>
                              <p:cond delay="3500"/>
                            </p:stCondLst>
                            <p:childTnLst>
                              <p:par>
                                <p:cTn id="33" presetID="14" presetClass="entr" presetSubtype="10" fill="hold" grpId="0" nodeType="after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randombar(horizontal)">
                                      <p:cBhvr>
                                        <p:cTn id="35" dur="500"/>
                                        <p:tgtEl>
                                          <p:spTgt spid="61"/>
                                        </p:tgtEl>
                                      </p:cBhvr>
                                    </p:animEffect>
                                  </p:childTnLst>
                                </p:cTn>
                              </p:par>
                            </p:childTnLst>
                          </p:cTn>
                        </p:par>
                        <p:par>
                          <p:cTn id="36" fill="hold">
                            <p:stCondLst>
                              <p:cond delay="4000"/>
                            </p:stCondLst>
                            <p:childTnLst>
                              <p:par>
                                <p:cTn id="37" presetID="16" presetClass="entr" presetSubtype="42" fill="hold" nodeType="afterEffect">
                                  <p:stCondLst>
                                    <p:cond delay="0"/>
                                  </p:stCondLst>
                                  <p:childTnLst>
                                    <p:set>
                                      <p:cBhvr>
                                        <p:cTn id="38" dur="1" fill="hold">
                                          <p:stCondLst>
                                            <p:cond delay="0"/>
                                          </p:stCondLst>
                                        </p:cTn>
                                        <p:tgtEl>
                                          <p:spTgt spid="70"/>
                                        </p:tgtEl>
                                        <p:attrNameLst>
                                          <p:attrName>style.visibility</p:attrName>
                                        </p:attrNameLst>
                                      </p:cBhvr>
                                      <p:to>
                                        <p:strVal val="visible"/>
                                      </p:to>
                                    </p:set>
                                    <p:animEffect transition="in" filter="barn(outHorizontal)">
                                      <p:cBhvr>
                                        <p:cTn id="39" dur="500"/>
                                        <p:tgtEl>
                                          <p:spTgt spid="70"/>
                                        </p:tgtEl>
                                      </p:cBhvr>
                                    </p:animEffect>
                                  </p:childTnLst>
                                </p:cTn>
                              </p:par>
                            </p:childTnLst>
                          </p:cTn>
                        </p:par>
                        <p:par>
                          <p:cTn id="40" fill="hold">
                            <p:stCondLst>
                              <p:cond delay="4500"/>
                            </p:stCondLst>
                            <p:childTnLst>
                              <p:par>
                                <p:cTn id="41" presetID="14" presetClass="entr" presetSubtype="10" fill="hold" grpId="0" nodeType="after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randombar(horizontal)">
                                      <p:cBhvr>
                                        <p:cTn id="43" dur="500"/>
                                        <p:tgtEl>
                                          <p:spTgt spid="64"/>
                                        </p:tgtEl>
                                      </p:cBhvr>
                                    </p:animEffect>
                                  </p:childTnLst>
                                </p:cTn>
                              </p:par>
                            </p:childTnLst>
                          </p:cTn>
                        </p:par>
                        <p:par>
                          <p:cTn id="44" fill="hold">
                            <p:stCondLst>
                              <p:cond delay="5000"/>
                            </p:stCondLst>
                            <p:childTnLst>
                              <p:par>
                                <p:cTn id="45" presetID="14" presetClass="entr" presetSubtype="10" fill="hold" grpId="0" nodeType="afterEffect">
                                  <p:stCondLst>
                                    <p:cond delay="0"/>
                                  </p:stCondLst>
                                  <p:childTnLst>
                                    <p:set>
                                      <p:cBhvr>
                                        <p:cTn id="46" dur="1" fill="hold">
                                          <p:stCondLst>
                                            <p:cond delay="0"/>
                                          </p:stCondLst>
                                        </p:cTn>
                                        <p:tgtEl>
                                          <p:spTgt spid="63"/>
                                        </p:tgtEl>
                                        <p:attrNameLst>
                                          <p:attrName>style.visibility</p:attrName>
                                        </p:attrNameLst>
                                      </p:cBhvr>
                                      <p:to>
                                        <p:strVal val="visible"/>
                                      </p:to>
                                    </p:set>
                                    <p:animEffect transition="in" filter="randombar(horizontal)">
                                      <p:cBhvr>
                                        <p:cTn id="47" dur="500"/>
                                        <p:tgtEl>
                                          <p:spTgt spid="63"/>
                                        </p:tgtEl>
                                      </p:cBhvr>
                                    </p:animEffect>
                                  </p:childTnLst>
                                </p:cTn>
                              </p:par>
                            </p:childTnLst>
                          </p:cTn>
                        </p:par>
                        <p:par>
                          <p:cTn id="48" fill="hold">
                            <p:stCondLst>
                              <p:cond delay="5500"/>
                            </p:stCondLst>
                            <p:childTnLst>
                              <p:par>
                                <p:cTn id="49" presetID="16" presetClass="entr" presetSubtype="42" fill="hold" nodeType="afterEffect">
                                  <p:stCondLst>
                                    <p:cond delay="0"/>
                                  </p:stCondLst>
                                  <p:childTnLst>
                                    <p:set>
                                      <p:cBhvr>
                                        <p:cTn id="50" dur="1" fill="hold">
                                          <p:stCondLst>
                                            <p:cond delay="0"/>
                                          </p:stCondLst>
                                        </p:cTn>
                                        <p:tgtEl>
                                          <p:spTgt spid="73"/>
                                        </p:tgtEl>
                                        <p:attrNameLst>
                                          <p:attrName>style.visibility</p:attrName>
                                        </p:attrNameLst>
                                      </p:cBhvr>
                                      <p:to>
                                        <p:strVal val="visible"/>
                                      </p:to>
                                    </p:set>
                                    <p:animEffect transition="in" filter="barn(outHorizontal)">
                                      <p:cBhvr>
                                        <p:cTn id="51" dur="500"/>
                                        <p:tgtEl>
                                          <p:spTgt spid="73"/>
                                        </p:tgtEl>
                                      </p:cBhvr>
                                    </p:animEffect>
                                  </p:childTnLst>
                                </p:cTn>
                              </p:par>
                            </p:childTnLst>
                          </p:cTn>
                        </p:par>
                        <p:par>
                          <p:cTn id="52" fill="hold">
                            <p:stCondLst>
                              <p:cond delay="6000"/>
                            </p:stCondLst>
                            <p:childTnLst>
                              <p:par>
                                <p:cTn id="53" presetID="14" presetClass="entr" presetSubtype="10" fill="hold" grpId="0" nodeType="after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randombar(horizontal)">
                                      <p:cBhvr>
                                        <p:cTn id="55" dur="500"/>
                                        <p:tgtEl>
                                          <p:spTgt spid="66"/>
                                        </p:tgtEl>
                                      </p:cBhvr>
                                    </p:animEffect>
                                  </p:childTnLst>
                                </p:cTn>
                              </p:par>
                            </p:childTnLst>
                          </p:cTn>
                        </p:par>
                        <p:par>
                          <p:cTn id="56" fill="hold">
                            <p:stCondLst>
                              <p:cond delay="6500"/>
                            </p:stCondLst>
                            <p:childTnLst>
                              <p:par>
                                <p:cTn id="57" presetID="14" presetClass="entr" presetSubtype="10" fill="hold" grpId="0" nodeType="afterEffect">
                                  <p:stCondLst>
                                    <p:cond delay="0"/>
                                  </p:stCondLst>
                                  <p:childTnLst>
                                    <p:set>
                                      <p:cBhvr>
                                        <p:cTn id="58" dur="1" fill="hold">
                                          <p:stCondLst>
                                            <p:cond delay="0"/>
                                          </p:stCondLst>
                                        </p:cTn>
                                        <p:tgtEl>
                                          <p:spTgt spid="65"/>
                                        </p:tgtEl>
                                        <p:attrNameLst>
                                          <p:attrName>style.visibility</p:attrName>
                                        </p:attrNameLst>
                                      </p:cBhvr>
                                      <p:to>
                                        <p:strVal val="visible"/>
                                      </p:to>
                                    </p:set>
                                    <p:animEffect transition="in" filter="randombar(horizontal)">
                                      <p:cBhvr>
                                        <p:cTn id="59"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5" grpId="0"/>
      <p:bldP spid="61" grpId="0"/>
      <p:bldP spid="62" grpId="0"/>
      <p:bldP spid="63" grpId="0"/>
      <p:bldP spid="64" grpId="0"/>
      <p:bldP spid="65" grpId="0"/>
      <p:bldP spid="66" grpId="0"/>
      <p:bldP spid="76" grpId="0"/>
    </p:bld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3" name="Rectangle 132"/>
          <p:cNvSpPr/>
          <p:nvPr/>
        </p:nvSpPr>
        <p:spPr>
          <a:xfrm rot="3455767">
            <a:off x="8795564" y="1992746"/>
            <a:ext cx="957262" cy="1834947"/>
          </a:xfrm>
          <a:prstGeom prst="rect">
            <a:avLst/>
          </a:prstGeom>
          <a:solidFill>
            <a:schemeClr val="accent5">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sp>
        <p:nvSpPr>
          <p:cNvPr id="130" name="Rectangle 129"/>
          <p:cNvSpPr/>
          <p:nvPr/>
        </p:nvSpPr>
        <p:spPr>
          <a:xfrm>
            <a:off x="6853238" y="2900364"/>
            <a:ext cx="1671643" cy="957262"/>
          </a:xfrm>
          <a:prstGeom prst="rect">
            <a:avLst/>
          </a:prstGeom>
          <a:solidFill>
            <a:schemeClr val="accent4">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sp>
        <p:nvSpPr>
          <p:cNvPr id="19" name="Rectangle 18"/>
          <p:cNvSpPr/>
          <p:nvPr/>
        </p:nvSpPr>
        <p:spPr>
          <a:xfrm>
            <a:off x="3667120" y="3857626"/>
            <a:ext cx="1671643" cy="957262"/>
          </a:xfrm>
          <a:prstGeom prst="rect">
            <a:avLst/>
          </a:prstGeom>
          <a:solidFill>
            <a:srgbClr val="00BBD6">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sp>
        <p:nvSpPr>
          <p:cNvPr id="18" name="Rectangle 17"/>
          <p:cNvSpPr/>
          <p:nvPr/>
        </p:nvSpPr>
        <p:spPr>
          <a:xfrm rot="3455767">
            <a:off x="2423328" y="3907270"/>
            <a:ext cx="957262" cy="1834947"/>
          </a:xfrm>
          <a:prstGeom prst="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sp>
        <p:nvSpPr>
          <p:cNvPr id="127" name="Rectangle 126"/>
          <p:cNvSpPr/>
          <p:nvPr/>
        </p:nvSpPr>
        <p:spPr>
          <a:xfrm rot="3455767">
            <a:off x="5609446" y="2950008"/>
            <a:ext cx="957262" cy="1834947"/>
          </a:xfrm>
          <a:prstGeom prst="rect">
            <a:avLst/>
          </a:prstGeom>
          <a:solidFill>
            <a:schemeClr val="accent3">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sp>
        <p:nvSpPr>
          <p:cNvPr id="136" name="Text Placeholder 32"/>
          <p:cNvSpPr txBox="1">
            <a:spLocks/>
          </p:cNvSpPr>
          <p:nvPr/>
        </p:nvSpPr>
        <p:spPr>
          <a:xfrm>
            <a:off x="499364" y="3761149"/>
            <a:ext cx="1371489" cy="50585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400">
              <a:lnSpc>
                <a:spcPct val="100000"/>
              </a:lnSpc>
              <a:spcBef>
                <a:spcPts val="0"/>
              </a:spcBef>
              <a:buNone/>
            </a:pPr>
            <a:r>
              <a:rPr lang="en-US" sz="1200" dirty="0">
                <a:solidFill>
                  <a:prstClr val="white">
                    <a:lumMod val="75000"/>
                  </a:prstClr>
                </a:solidFill>
                <a:latin typeface="Arial" panose="020B0604020202020204" pitchFamily="34" charset="0"/>
              </a:rPr>
              <a:t>Lorem Ipsum is simply dummy text of the printing</a:t>
            </a:r>
          </a:p>
        </p:txBody>
      </p:sp>
      <p:sp>
        <p:nvSpPr>
          <p:cNvPr id="137" name="Text Placeholder 33"/>
          <p:cNvSpPr txBox="1">
            <a:spLocks/>
          </p:cNvSpPr>
          <p:nvPr/>
        </p:nvSpPr>
        <p:spPr>
          <a:xfrm>
            <a:off x="485696" y="3519606"/>
            <a:ext cx="1385157" cy="2678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609443">
              <a:spcBef>
                <a:spcPct val="20000"/>
              </a:spcBef>
              <a:buNone/>
            </a:pPr>
            <a:r>
              <a:rPr lang="en-AU" sz="1600" dirty="0">
                <a:solidFill>
                  <a:schemeClr val="accent1"/>
                </a:solidFill>
                <a:latin typeface="Roboto Condensed" panose="02000000000000000000" pitchFamily="2" charset="0"/>
                <a:ea typeface="Segoe UI" panose="020B0502040204020203" pitchFamily="34" charset="0"/>
                <a:cs typeface="Segoe UI Semilight" panose="020B0402040204020203" pitchFamily="34" charset="0"/>
              </a:rPr>
              <a:t>Business Start</a:t>
            </a:r>
          </a:p>
        </p:txBody>
      </p:sp>
      <p:sp>
        <p:nvSpPr>
          <p:cNvPr id="138" name="Text Placeholder 32"/>
          <p:cNvSpPr txBox="1">
            <a:spLocks/>
          </p:cNvSpPr>
          <p:nvPr/>
        </p:nvSpPr>
        <p:spPr>
          <a:xfrm>
            <a:off x="1993223" y="2815323"/>
            <a:ext cx="1371489" cy="50585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r" defTabSz="914400">
              <a:lnSpc>
                <a:spcPct val="100000"/>
              </a:lnSpc>
              <a:spcBef>
                <a:spcPts val="0"/>
              </a:spcBef>
              <a:buNone/>
            </a:pPr>
            <a:r>
              <a:rPr lang="en-US" sz="1200" dirty="0">
                <a:solidFill>
                  <a:prstClr val="white">
                    <a:lumMod val="75000"/>
                  </a:prstClr>
                </a:solidFill>
                <a:latin typeface="Arial" panose="020B0604020202020204" pitchFamily="34" charset="0"/>
              </a:rPr>
              <a:t>Lorem Ipsum is simply dummy text of the printing</a:t>
            </a:r>
          </a:p>
        </p:txBody>
      </p:sp>
      <p:sp>
        <p:nvSpPr>
          <p:cNvPr id="139" name="Text Placeholder 33"/>
          <p:cNvSpPr txBox="1">
            <a:spLocks/>
          </p:cNvSpPr>
          <p:nvPr/>
        </p:nvSpPr>
        <p:spPr>
          <a:xfrm>
            <a:off x="1979555" y="2573780"/>
            <a:ext cx="1385157" cy="2678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609443">
              <a:spcBef>
                <a:spcPct val="20000"/>
              </a:spcBef>
              <a:buNone/>
            </a:pPr>
            <a:r>
              <a:rPr lang="en-AU" sz="1600" dirty="0">
                <a:solidFill>
                  <a:schemeClr val="accent2"/>
                </a:solidFill>
                <a:latin typeface="Roboto Condensed" panose="02000000000000000000" pitchFamily="2" charset="0"/>
                <a:ea typeface="Segoe UI" panose="020B0502040204020203" pitchFamily="34" charset="0"/>
                <a:cs typeface="Segoe UI Semilight" panose="020B0402040204020203" pitchFamily="34" charset="0"/>
              </a:rPr>
              <a:t>Manual Book</a:t>
            </a:r>
          </a:p>
        </p:txBody>
      </p:sp>
      <p:sp>
        <p:nvSpPr>
          <p:cNvPr id="141" name="Text Placeholder 32"/>
          <p:cNvSpPr txBox="1">
            <a:spLocks/>
          </p:cNvSpPr>
          <p:nvPr/>
        </p:nvSpPr>
        <p:spPr>
          <a:xfrm>
            <a:off x="3672901" y="2001456"/>
            <a:ext cx="1371489" cy="50585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400">
              <a:lnSpc>
                <a:spcPct val="100000"/>
              </a:lnSpc>
              <a:spcBef>
                <a:spcPts val="0"/>
              </a:spcBef>
              <a:buNone/>
            </a:pPr>
            <a:r>
              <a:rPr lang="en-US" sz="1200" dirty="0">
                <a:solidFill>
                  <a:prstClr val="white">
                    <a:lumMod val="75000"/>
                  </a:prstClr>
                </a:solidFill>
                <a:latin typeface="Arial" panose="020B0604020202020204" pitchFamily="34" charset="0"/>
              </a:rPr>
              <a:t>Lorem Ipsum is simply dummy text of the printing</a:t>
            </a:r>
          </a:p>
        </p:txBody>
      </p:sp>
      <p:sp>
        <p:nvSpPr>
          <p:cNvPr id="142" name="Text Placeholder 33"/>
          <p:cNvSpPr txBox="1">
            <a:spLocks/>
          </p:cNvSpPr>
          <p:nvPr/>
        </p:nvSpPr>
        <p:spPr>
          <a:xfrm>
            <a:off x="3659233" y="1759913"/>
            <a:ext cx="1385157" cy="2678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609443">
              <a:spcBef>
                <a:spcPct val="20000"/>
              </a:spcBef>
              <a:buNone/>
            </a:pPr>
            <a:r>
              <a:rPr lang="en-AU" sz="1600"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Fast Services</a:t>
            </a:r>
          </a:p>
        </p:txBody>
      </p:sp>
      <p:sp>
        <p:nvSpPr>
          <p:cNvPr id="145" name="Text Placeholder 32"/>
          <p:cNvSpPr txBox="1">
            <a:spLocks/>
          </p:cNvSpPr>
          <p:nvPr/>
        </p:nvSpPr>
        <p:spPr>
          <a:xfrm>
            <a:off x="7125860" y="5708624"/>
            <a:ext cx="1371489" cy="50585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200" dirty="0">
                <a:solidFill>
                  <a:prstClr val="white">
                    <a:lumMod val="75000"/>
                  </a:prstClr>
                </a:solidFill>
                <a:latin typeface="Arial" panose="020B0604020202020204" pitchFamily="34" charset="0"/>
              </a:rPr>
              <a:t>Lorem Ipsum is simply dummy text of the printing</a:t>
            </a:r>
          </a:p>
        </p:txBody>
      </p:sp>
      <p:sp>
        <p:nvSpPr>
          <p:cNvPr id="146" name="Text Placeholder 33"/>
          <p:cNvSpPr txBox="1">
            <a:spLocks/>
          </p:cNvSpPr>
          <p:nvPr/>
        </p:nvSpPr>
        <p:spPr>
          <a:xfrm>
            <a:off x="7112192" y="5467081"/>
            <a:ext cx="1385157" cy="2678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600" dirty="0">
                <a:solidFill>
                  <a:schemeClr val="accent4"/>
                </a:solidFill>
                <a:latin typeface="Roboto Condensed" panose="02000000000000000000" pitchFamily="2" charset="0"/>
                <a:ea typeface="Segoe UI" panose="020B0502040204020203" pitchFamily="34" charset="0"/>
                <a:cs typeface="Segoe UI Semilight" panose="020B0402040204020203" pitchFamily="34" charset="0"/>
              </a:rPr>
              <a:t>Data Client</a:t>
            </a:r>
          </a:p>
        </p:txBody>
      </p:sp>
      <p:sp>
        <p:nvSpPr>
          <p:cNvPr id="148" name="Text Placeholder 32"/>
          <p:cNvSpPr txBox="1">
            <a:spLocks/>
          </p:cNvSpPr>
          <p:nvPr/>
        </p:nvSpPr>
        <p:spPr>
          <a:xfrm>
            <a:off x="8797503" y="4879941"/>
            <a:ext cx="1371489" cy="50585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200" dirty="0">
                <a:solidFill>
                  <a:prstClr val="white">
                    <a:lumMod val="75000"/>
                  </a:prstClr>
                </a:solidFill>
                <a:latin typeface="Arial" panose="020B0604020202020204" pitchFamily="34" charset="0"/>
              </a:rPr>
              <a:t>Lorem Ipsum is simply dummy text of the printing</a:t>
            </a:r>
          </a:p>
        </p:txBody>
      </p:sp>
      <p:sp>
        <p:nvSpPr>
          <p:cNvPr id="149" name="Text Placeholder 33"/>
          <p:cNvSpPr txBox="1">
            <a:spLocks/>
          </p:cNvSpPr>
          <p:nvPr/>
        </p:nvSpPr>
        <p:spPr>
          <a:xfrm>
            <a:off x="8783835" y="4638398"/>
            <a:ext cx="1385157" cy="2678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600" dirty="0">
                <a:solidFill>
                  <a:schemeClr val="accent5"/>
                </a:solidFill>
                <a:latin typeface="Roboto Condensed" panose="02000000000000000000" pitchFamily="2" charset="0"/>
                <a:ea typeface="Segoe UI" panose="020B0502040204020203" pitchFamily="34" charset="0"/>
                <a:cs typeface="Segoe UI Semilight" panose="020B0402040204020203" pitchFamily="34" charset="0"/>
              </a:rPr>
              <a:t>Sales Formula</a:t>
            </a:r>
          </a:p>
        </p:txBody>
      </p:sp>
      <p:sp>
        <p:nvSpPr>
          <p:cNvPr id="151" name="Text Placeholder 32"/>
          <p:cNvSpPr txBox="1">
            <a:spLocks/>
          </p:cNvSpPr>
          <p:nvPr/>
        </p:nvSpPr>
        <p:spPr>
          <a:xfrm>
            <a:off x="10318969" y="3976320"/>
            <a:ext cx="1371489" cy="50585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200" dirty="0">
                <a:solidFill>
                  <a:prstClr val="white">
                    <a:lumMod val="75000"/>
                  </a:prstClr>
                </a:solidFill>
                <a:latin typeface="Arial" panose="020B0604020202020204" pitchFamily="34" charset="0"/>
              </a:rPr>
              <a:t>Lorem Ipsum is simply dummy text of the printing</a:t>
            </a:r>
          </a:p>
        </p:txBody>
      </p:sp>
      <p:sp>
        <p:nvSpPr>
          <p:cNvPr id="152" name="Text Placeholder 33"/>
          <p:cNvSpPr txBox="1">
            <a:spLocks/>
          </p:cNvSpPr>
          <p:nvPr/>
        </p:nvSpPr>
        <p:spPr>
          <a:xfrm>
            <a:off x="10305301" y="3734777"/>
            <a:ext cx="1385157" cy="2678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600" dirty="0">
                <a:solidFill>
                  <a:schemeClr val="accent6"/>
                </a:solidFill>
                <a:latin typeface="Roboto Condensed" panose="02000000000000000000" pitchFamily="2" charset="0"/>
                <a:ea typeface="Segoe UI" panose="020B0502040204020203" pitchFamily="34" charset="0"/>
                <a:cs typeface="Segoe UI Semilight" panose="020B0402040204020203" pitchFamily="34" charset="0"/>
              </a:rPr>
              <a:t>Success</a:t>
            </a:r>
          </a:p>
        </p:txBody>
      </p:sp>
      <p:sp>
        <p:nvSpPr>
          <p:cNvPr id="8" name="Title 7"/>
          <p:cNvSpPr>
            <a:spLocks noGrp="1"/>
          </p:cNvSpPr>
          <p:nvPr>
            <p:ph type="title"/>
          </p:nvPr>
        </p:nvSpPr>
        <p:spPr/>
        <p:txBody>
          <a:bodyPr>
            <a:normAutofit/>
          </a:bodyPr>
          <a:lstStyle/>
          <a:p>
            <a:r>
              <a:rPr lang="en-US" dirty="0"/>
              <a:t>Creative Stage </a:t>
            </a:r>
            <a:r>
              <a:rPr lang="en-US" dirty="0" err="1"/>
              <a:t>Infographic</a:t>
            </a:r>
            <a:endParaRPr lang="en-US" dirty="0"/>
          </a:p>
        </p:txBody>
      </p:sp>
      <p:sp>
        <p:nvSpPr>
          <p:cNvPr id="9" name="Text Placeholder 8"/>
          <p:cNvSpPr>
            <a:spLocks noGrp="1"/>
          </p:cNvSpPr>
          <p:nvPr>
            <p:ph type="body" sz="quarter" idx="25"/>
          </p:nvPr>
        </p:nvSpPr>
        <p:spPr/>
        <p:txBody>
          <a:bodyPr/>
          <a:lstStyle/>
          <a:p>
            <a:pPr lvl="0"/>
            <a:r>
              <a:rPr lang="en-US" dirty="0"/>
              <a:t>This slide is perfect for long text descriptions</a:t>
            </a:r>
          </a:p>
        </p:txBody>
      </p:sp>
      <p:grpSp>
        <p:nvGrpSpPr>
          <p:cNvPr id="2" name="Group 1"/>
          <p:cNvGrpSpPr/>
          <p:nvPr/>
        </p:nvGrpSpPr>
        <p:grpSpPr>
          <a:xfrm>
            <a:off x="1674014" y="3633906"/>
            <a:ext cx="957262" cy="2138244"/>
            <a:chOff x="1674014" y="3633906"/>
            <a:chExt cx="957262" cy="2138244"/>
          </a:xfrm>
        </p:grpSpPr>
        <p:sp>
          <p:nvSpPr>
            <p:cNvPr id="17" name="Oval 16"/>
            <p:cNvSpPr/>
            <p:nvPr/>
          </p:nvSpPr>
          <p:spPr>
            <a:xfrm>
              <a:off x="1674014" y="4814888"/>
              <a:ext cx="957262" cy="95726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prstClr val="white"/>
                </a:solidFill>
                <a:latin typeface="FontAwesome" pitchFamily="2" charset="0"/>
              </a:endParaRPr>
            </a:p>
          </p:txBody>
        </p:sp>
        <p:cxnSp>
          <p:nvCxnSpPr>
            <p:cNvPr id="22" name="Straight Connector 21"/>
            <p:cNvCxnSpPr/>
            <p:nvPr/>
          </p:nvCxnSpPr>
          <p:spPr>
            <a:xfrm>
              <a:off x="2143126" y="3633906"/>
              <a:ext cx="0" cy="1481019"/>
            </a:xfrm>
            <a:prstGeom prst="line">
              <a:avLst/>
            </a:prstGeom>
            <a:ln w="12700">
              <a:solidFill>
                <a:schemeClr val="accent1"/>
              </a:solidFill>
              <a:headEnd type="oval" w="lg" len="lg"/>
            </a:ln>
          </p:spPr>
          <p:style>
            <a:lnRef idx="1">
              <a:schemeClr val="accent1"/>
            </a:lnRef>
            <a:fillRef idx="0">
              <a:schemeClr val="accent1"/>
            </a:fillRef>
            <a:effectRef idx="0">
              <a:schemeClr val="accent1"/>
            </a:effectRef>
            <a:fontRef idx="minor">
              <a:schemeClr val="tx1"/>
            </a:fontRef>
          </p:style>
        </p:cxnSp>
        <p:sp>
          <p:nvSpPr>
            <p:cNvPr id="34" name="Freeform 97"/>
            <p:cNvSpPr>
              <a:spLocks noChangeArrowheads="1"/>
            </p:cNvSpPr>
            <p:nvPr/>
          </p:nvSpPr>
          <p:spPr bwMode="auto">
            <a:xfrm>
              <a:off x="2003637" y="5184415"/>
              <a:ext cx="298016" cy="255819"/>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 name="Group 2"/>
          <p:cNvGrpSpPr/>
          <p:nvPr/>
        </p:nvGrpSpPr>
        <p:grpSpPr>
          <a:xfrm>
            <a:off x="3188489" y="2688080"/>
            <a:ext cx="957262" cy="2126808"/>
            <a:chOff x="3188489" y="2688080"/>
            <a:chExt cx="957262" cy="2126808"/>
          </a:xfrm>
        </p:grpSpPr>
        <p:sp>
          <p:nvSpPr>
            <p:cNvPr id="123" name="Oval 122"/>
            <p:cNvSpPr/>
            <p:nvPr/>
          </p:nvSpPr>
          <p:spPr>
            <a:xfrm>
              <a:off x="3188489" y="3857626"/>
              <a:ext cx="957262" cy="9572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prstClr val="white"/>
                </a:solidFill>
                <a:latin typeface="FontAwesome" pitchFamily="2" charset="0"/>
              </a:endParaRPr>
            </a:p>
          </p:txBody>
        </p:sp>
        <p:cxnSp>
          <p:nvCxnSpPr>
            <p:cNvPr id="140" name="Straight Connector 139"/>
            <p:cNvCxnSpPr/>
            <p:nvPr/>
          </p:nvCxnSpPr>
          <p:spPr>
            <a:xfrm>
              <a:off x="3636985" y="2688080"/>
              <a:ext cx="0" cy="1481019"/>
            </a:xfrm>
            <a:prstGeom prst="line">
              <a:avLst/>
            </a:prstGeom>
            <a:ln w="12700">
              <a:solidFill>
                <a:schemeClr val="accent2"/>
              </a:solidFill>
              <a:headEnd type="oval" w="lg" len="lg"/>
            </a:ln>
          </p:spPr>
          <p:style>
            <a:lnRef idx="1">
              <a:schemeClr val="accent1"/>
            </a:lnRef>
            <a:fillRef idx="0">
              <a:schemeClr val="accent1"/>
            </a:fillRef>
            <a:effectRef idx="0">
              <a:schemeClr val="accent1"/>
            </a:effectRef>
            <a:fontRef idx="minor">
              <a:schemeClr val="tx1"/>
            </a:fontRef>
          </p:style>
        </p:cxnSp>
        <p:sp>
          <p:nvSpPr>
            <p:cNvPr id="35" name="Freeform 154"/>
            <p:cNvSpPr>
              <a:spLocks noChangeArrowheads="1"/>
            </p:cNvSpPr>
            <p:nvPr/>
          </p:nvSpPr>
          <p:spPr bwMode="auto">
            <a:xfrm>
              <a:off x="3547752" y="4201890"/>
              <a:ext cx="213623" cy="290103"/>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4" name="Group 3"/>
          <p:cNvGrpSpPr/>
          <p:nvPr/>
        </p:nvGrpSpPr>
        <p:grpSpPr>
          <a:xfrm>
            <a:off x="4860132" y="1845641"/>
            <a:ext cx="957262" cy="2969247"/>
            <a:chOff x="4860132" y="1845641"/>
            <a:chExt cx="957262" cy="2969247"/>
          </a:xfrm>
        </p:grpSpPr>
        <p:sp>
          <p:nvSpPr>
            <p:cNvPr id="124" name="Oval 123"/>
            <p:cNvSpPr/>
            <p:nvPr/>
          </p:nvSpPr>
          <p:spPr>
            <a:xfrm>
              <a:off x="4860132" y="3857626"/>
              <a:ext cx="957262" cy="9572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prstClr val="white"/>
                </a:solidFill>
                <a:latin typeface="FontAwesome" pitchFamily="2" charset="0"/>
              </a:endParaRPr>
            </a:p>
          </p:txBody>
        </p:sp>
        <p:cxnSp>
          <p:nvCxnSpPr>
            <p:cNvPr id="143" name="Straight Connector 142"/>
            <p:cNvCxnSpPr/>
            <p:nvPr/>
          </p:nvCxnSpPr>
          <p:spPr>
            <a:xfrm>
              <a:off x="5316663" y="1845641"/>
              <a:ext cx="0" cy="2209679"/>
            </a:xfrm>
            <a:prstGeom prst="line">
              <a:avLst/>
            </a:prstGeom>
            <a:ln w="12700">
              <a:solidFill>
                <a:schemeClr val="accent3"/>
              </a:solidFill>
              <a:headEnd type="oval" w="lg" len="lg"/>
            </a:ln>
          </p:spPr>
          <p:style>
            <a:lnRef idx="1">
              <a:schemeClr val="accent1"/>
            </a:lnRef>
            <a:fillRef idx="0">
              <a:schemeClr val="accent1"/>
            </a:fillRef>
            <a:effectRef idx="0">
              <a:schemeClr val="accent1"/>
            </a:effectRef>
            <a:fontRef idx="minor">
              <a:schemeClr val="tx1"/>
            </a:fontRef>
          </p:style>
        </p:cxnSp>
        <p:sp>
          <p:nvSpPr>
            <p:cNvPr id="36" name="Freeform 110"/>
            <p:cNvSpPr>
              <a:spLocks noChangeArrowheads="1"/>
            </p:cNvSpPr>
            <p:nvPr/>
          </p:nvSpPr>
          <p:spPr bwMode="auto">
            <a:xfrm>
              <a:off x="5170625" y="4206216"/>
              <a:ext cx="276915" cy="224171"/>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5" name="Group 4"/>
          <p:cNvGrpSpPr/>
          <p:nvPr/>
        </p:nvGrpSpPr>
        <p:grpSpPr>
          <a:xfrm>
            <a:off x="6374607" y="2900364"/>
            <a:ext cx="957262" cy="2628899"/>
            <a:chOff x="6374607" y="2900364"/>
            <a:chExt cx="957262" cy="2628899"/>
          </a:xfrm>
        </p:grpSpPr>
        <p:sp>
          <p:nvSpPr>
            <p:cNvPr id="129" name="Oval 128"/>
            <p:cNvSpPr/>
            <p:nvPr/>
          </p:nvSpPr>
          <p:spPr>
            <a:xfrm>
              <a:off x="6374607" y="2900364"/>
              <a:ext cx="957262" cy="95726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prstClr val="white"/>
                </a:solidFill>
                <a:latin typeface="FontAwesome" pitchFamily="2" charset="0"/>
              </a:endParaRPr>
            </a:p>
          </p:txBody>
        </p:sp>
        <p:cxnSp>
          <p:nvCxnSpPr>
            <p:cNvPr id="144" name="Straight Connector 143"/>
            <p:cNvCxnSpPr/>
            <p:nvPr/>
          </p:nvCxnSpPr>
          <p:spPr>
            <a:xfrm flipV="1">
              <a:off x="6853238" y="3710049"/>
              <a:ext cx="0" cy="1819214"/>
            </a:xfrm>
            <a:prstGeom prst="line">
              <a:avLst/>
            </a:prstGeom>
            <a:ln w="12700">
              <a:solidFill>
                <a:schemeClr val="accent4"/>
              </a:solidFill>
              <a:headEnd type="oval" w="lg" len="lg"/>
            </a:ln>
          </p:spPr>
          <p:style>
            <a:lnRef idx="1">
              <a:schemeClr val="accent1"/>
            </a:lnRef>
            <a:fillRef idx="0">
              <a:schemeClr val="accent1"/>
            </a:fillRef>
            <a:effectRef idx="0">
              <a:schemeClr val="accent1"/>
            </a:effectRef>
            <a:fontRef idx="minor">
              <a:schemeClr val="tx1"/>
            </a:fontRef>
          </p:style>
        </p:cxnSp>
        <p:sp>
          <p:nvSpPr>
            <p:cNvPr id="38" name="Freeform 111"/>
            <p:cNvSpPr>
              <a:spLocks noChangeArrowheads="1"/>
            </p:cNvSpPr>
            <p:nvPr/>
          </p:nvSpPr>
          <p:spPr bwMode="auto">
            <a:xfrm>
              <a:off x="6746425" y="3282733"/>
              <a:ext cx="213623" cy="261093"/>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6" name="Group 5"/>
          <p:cNvGrpSpPr/>
          <p:nvPr/>
        </p:nvGrpSpPr>
        <p:grpSpPr>
          <a:xfrm>
            <a:off x="8046250" y="2900364"/>
            <a:ext cx="957262" cy="1820018"/>
            <a:chOff x="8046250" y="2900364"/>
            <a:chExt cx="957262" cy="1820018"/>
          </a:xfrm>
        </p:grpSpPr>
        <p:sp>
          <p:nvSpPr>
            <p:cNvPr id="132" name="Oval 131"/>
            <p:cNvSpPr/>
            <p:nvPr/>
          </p:nvSpPr>
          <p:spPr>
            <a:xfrm>
              <a:off x="8046250" y="2900364"/>
              <a:ext cx="957262" cy="95726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latin typeface="Arial" panose="020B0604020202020204" pitchFamily="34" charset="0"/>
              </a:endParaRPr>
            </a:p>
          </p:txBody>
        </p:sp>
        <p:cxnSp>
          <p:nvCxnSpPr>
            <p:cNvPr id="147" name="Straight Connector 146"/>
            <p:cNvCxnSpPr/>
            <p:nvPr/>
          </p:nvCxnSpPr>
          <p:spPr>
            <a:xfrm flipV="1">
              <a:off x="8524881" y="3667185"/>
              <a:ext cx="0" cy="1053197"/>
            </a:xfrm>
            <a:prstGeom prst="line">
              <a:avLst/>
            </a:prstGeom>
            <a:ln w="12700">
              <a:solidFill>
                <a:schemeClr val="accent5"/>
              </a:solidFill>
              <a:headEnd type="oval" w="lg" len="lg"/>
            </a:ln>
          </p:spPr>
          <p:style>
            <a:lnRef idx="1">
              <a:schemeClr val="accent1"/>
            </a:lnRef>
            <a:fillRef idx="0">
              <a:schemeClr val="accent1"/>
            </a:fillRef>
            <a:effectRef idx="0">
              <a:schemeClr val="accent1"/>
            </a:effectRef>
            <a:fontRef idx="minor">
              <a:schemeClr val="tx1"/>
            </a:fontRef>
          </p:style>
        </p:cxnSp>
        <p:sp>
          <p:nvSpPr>
            <p:cNvPr id="39" name="Freeform 168"/>
            <p:cNvSpPr>
              <a:spLocks noChangeArrowheads="1"/>
            </p:cNvSpPr>
            <p:nvPr/>
          </p:nvSpPr>
          <p:spPr bwMode="auto">
            <a:xfrm>
              <a:off x="8367713" y="3221882"/>
              <a:ext cx="298016" cy="255817"/>
            </a:xfrm>
            <a:custGeom>
              <a:avLst/>
              <a:gdLst>
                <a:gd name="T0" fmla="*/ 17 w 497"/>
                <a:gd name="T1" fmla="*/ 247 h 426"/>
                <a:gd name="T2" fmla="*/ 17 w 497"/>
                <a:gd name="T3" fmla="*/ 247 h 426"/>
                <a:gd name="T4" fmla="*/ 53 w 497"/>
                <a:gd name="T5" fmla="*/ 256 h 426"/>
                <a:gd name="T6" fmla="*/ 80 w 497"/>
                <a:gd name="T7" fmla="*/ 212 h 426"/>
                <a:gd name="T8" fmla="*/ 26 w 497"/>
                <a:gd name="T9" fmla="*/ 203 h 426"/>
                <a:gd name="T10" fmla="*/ 0 w 497"/>
                <a:gd name="T11" fmla="*/ 221 h 426"/>
                <a:gd name="T12" fmla="*/ 17 w 497"/>
                <a:gd name="T13" fmla="*/ 247 h 426"/>
                <a:gd name="T14" fmla="*/ 460 w 497"/>
                <a:gd name="T15" fmla="*/ 256 h 426"/>
                <a:gd name="T16" fmla="*/ 460 w 497"/>
                <a:gd name="T17" fmla="*/ 256 h 426"/>
                <a:gd name="T18" fmla="*/ 345 w 497"/>
                <a:gd name="T19" fmla="*/ 354 h 426"/>
                <a:gd name="T20" fmla="*/ 221 w 497"/>
                <a:gd name="T21" fmla="*/ 256 h 426"/>
                <a:gd name="T22" fmla="*/ 212 w 497"/>
                <a:gd name="T23" fmla="*/ 247 h 426"/>
                <a:gd name="T24" fmla="*/ 194 w 497"/>
                <a:gd name="T25" fmla="*/ 247 h 426"/>
                <a:gd name="T26" fmla="*/ 168 w 497"/>
                <a:gd name="T27" fmla="*/ 283 h 426"/>
                <a:gd name="T28" fmla="*/ 194 w 497"/>
                <a:gd name="T29" fmla="*/ 292 h 426"/>
                <a:gd name="T30" fmla="*/ 337 w 497"/>
                <a:gd name="T31" fmla="*/ 398 h 426"/>
                <a:gd name="T32" fmla="*/ 345 w 497"/>
                <a:gd name="T33" fmla="*/ 407 h 426"/>
                <a:gd name="T34" fmla="*/ 363 w 497"/>
                <a:gd name="T35" fmla="*/ 398 h 426"/>
                <a:gd name="T36" fmla="*/ 487 w 497"/>
                <a:gd name="T37" fmla="*/ 292 h 426"/>
                <a:gd name="T38" fmla="*/ 487 w 497"/>
                <a:gd name="T39" fmla="*/ 256 h 426"/>
                <a:gd name="T40" fmla="*/ 460 w 497"/>
                <a:gd name="T41" fmla="*/ 256 h 426"/>
                <a:gd name="T42" fmla="*/ 212 w 497"/>
                <a:gd name="T43" fmla="*/ 141 h 426"/>
                <a:gd name="T44" fmla="*/ 212 w 497"/>
                <a:gd name="T45" fmla="*/ 141 h 426"/>
                <a:gd name="T46" fmla="*/ 337 w 497"/>
                <a:gd name="T47" fmla="*/ 221 h 426"/>
                <a:gd name="T48" fmla="*/ 372 w 497"/>
                <a:gd name="T49" fmla="*/ 212 h 426"/>
                <a:gd name="T50" fmla="*/ 496 w 497"/>
                <a:gd name="T51" fmla="*/ 35 h 426"/>
                <a:gd name="T52" fmla="*/ 487 w 497"/>
                <a:gd name="T53" fmla="*/ 9 h 426"/>
                <a:gd name="T54" fmla="*/ 452 w 497"/>
                <a:gd name="T55" fmla="*/ 9 h 426"/>
                <a:gd name="T56" fmla="*/ 345 w 497"/>
                <a:gd name="T57" fmla="*/ 177 h 426"/>
                <a:gd name="T58" fmla="*/ 221 w 497"/>
                <a:gd name="T59" fmla="*/ 97 h 426"/>
                <a:gd name="T60" fmla="*/ 203 w 497"/>
                <a:gd name="T61" fmla="*/ 88 h 426"/>
                <a:gd name="T62" fmla="*/ 186 w 497"/>
                <a:gd name="T63" fmla="*/ 106 h 426"/>
                <a:gd name="T64" fmla="*/ 0 w 497"/>
                <a:gd name="T65" fmla="*/ 390 h 426"/>
                <a:gd name="T66" fmla="*/ 9 w 497"/>
                <a:gd name="T67" fmla="*/ 425 h 426"/>
                <a:gd name="T68" fmla="*/ 26 w 497"/>
                <a:gd name="T69" fmla="*/ 425 h 426"/>
                <a:gd name="T70" fmla="*/ 44 w 497"/>
                <a:gd name="T71" fmla="*/ 416 h 426"/>
                <a:gd name="T72" fmla="*/ 212 w 497"/>
                <a:gd name="T73" fmla="*/ 14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7" name="Group 6"/>
          <p:cNvGrpSpPr/>
          <p:nvPr/>
        </p:nvGrpSpPr>
        <p:grpSpPr>
          <a:xfrm>
            <a:off x="9560725" y="1943102"/>
            <a:ext cx="957262" cy="1873659"/>
            <a:chOff x="9560725" y="1943102"/>
            <a:chExt cx="957262" cy="1873659"/>
          </a:xfrm>
        </p:grpSpPr>
        <p:sp>
          <p:nvSpPr>
            <p:cNvPr id="134" name="Oval 133"/>
            <p:cNvSpPr/>
            <p:nvPr/>
          </p:nvSpPr>
          <p:spPr>
            <a:xfrm>
              <a:off x="9560725" y="1943102"/>
              <a:ext cx="957262" cy="95726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latin typeface="FontAwesome" pitchFamily="2" charset="0"/>
              </a:endParaRPr>
            </a:p>
          </p:txBody>
        </p:sp>
        <p:cxnSp>
          <p:nvCxnSpPr>
            <p:cNvPr id="150" name="Straight Connector 149"/>
            <p:cNvCxnSpPr/>
            <p:nvPr/>
          </p:nvCxnSpPr>
          <p:spPr>
            <a:xfrm flipV="1">
              <a:off x="10046347" y="2763564"/>
              <a:ext cx="0" cy="1053197"/>
            </a:xfrm>
            <a:prstGeom prst="line">
              <a:avLst/>
            </a:prstGeom>
            <a:ln w="12700">
              <a:solidFill>
                <a:schemeClr val="accent6"/>
              </a:solidFill>
              <a:headEnd type="oval" w="lg" len="lg"/>
            </a:ln>
          </p:spPr>
          <p:style>
            <a:lnRef idx="1">
              <a:schemeClr val="accent1"/>
            </a:lnRef>
            <a:fillRef idx="0">
              <a:schemeClr val="accent1"/>
            </a:fillRef>
            <a:effectRef idx="0">
              <a:schemeClr val="accent1"/>
            </a:effectRef>
            <a:fontRef idx="minor">
              <a:schemeClr val="tx1"/>
            </a:fontRef>
          </p:style>
        </p:cxnSp>
        <p:sp>
          <p:nvSpPr>
            <p:cNvPr id="41" name="Freeform 29"/>
            <p:cNvSpPr>
              <a:spLocks noChangeArrowheads="1"/>
            </p:cNvSpPr>
            <p:nvPr/>
          </p:nvSpPr>
          <p:spPr bwMode="auto">
            <a:xfrm>
              <a:off x="9913163" y="2301447"/>
              <a:ext cx="266367" cy="276915"/>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46" name="TextBox 45"/>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36820347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wipe(left)">
                                      <p:cBhvr>
                                        <p:cTn id="15" dur="500"/>
                                        <p:tgtEl>
                                          <p:spTgt spid="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down)">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37"/>
                                        </p:tgtEl>
                                        <p:attrNameLst>
                                          <p:attrName>style.visibility</p:attrName>
                                        </p:attrNameLst>
                                      </p:cBhvr>
                                      <p:to>
                                        <p:strVal val="visible"/>
                                      </p:to>
                                    </p:set>
                                    <p:animEffect transition="in" filter="fade">
                                      <p:cBhvr>
                                        <p:cTn id="25" dur="500"/>
                                        <p:tgtEl>
                                          <p:spTgt spid="13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36"/>
                                        </p:tgtEl>
                                        <p:attrNameLst>
                                          <p:attrName>style.visibility</p:attrName>
                                        </p:attrNameLst>
                                      </p:cBhvr>
                                      <p:to>
                                        <p:strVal val="visible"/>
                                      </p:to>
                                    </p:set>
                                    <p:animEffect transition="in" filter="fade">
                                      <p:cBhvr>
                                        <p:cTn id="28" dur="500"/>
                                        <p:tgtEl>
                                          <p:spTgt spid="136"/>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wipe(left)">
                                      <p:cBhvr>
                                        <p:cTn id="33" dur="500"/>
                                        <p:tgtEl>
                                          <p:spTgt spid="1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down)">
                                      <p:cBhvr>
                                        <p:cTn id="38" dur="500"/>
                                        <p:tgtEl>
                                          <p:spTgt spid="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39"/>
                                        </p:tgtEl>
                                        <p:attrNameLst>
                                          <p:attrName>style.visibility</p:attrName>
                                        </p:attrNameLst>
                                      </p:cBhvr>
                                      <p:to>
                                        <p:strVal val="visible"/>
                                      </p:to>
                                    </p:set>
                                    <p:animEffect transition="in" filter="fade">
                                      <p:cBhvr>
                                        <p:cTn id="41" dur="500"/>
                                        <p:tgtEl>
                                          <p:spTgt spid="139"/>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8"/>
                                        </p:tgtEl>
                                        <p:attrNameLst>
                                          <p:attrName>style.visibility</p:attrName>
                                        </p:attrNameLst>
                                      </p:cBhvr>
                                      <p:to>
                                        <p:strVal val="visible"/>
                                      </p:to>
                                    </p:set>
                                    <p:animEffect transition="in" filter="fade">
                                      <p:cBhvr>
                                        <p:cTn id="46" dur="500"/>
                                        <p:tgtEl>
                                          <p:spTgt spid="138"/>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500"/>
                                        <p:tgtEl>
                                          <p:spTgt spid="19"/>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4"/>
                                        </p:tgtEl>
                                        <p:attrNameLst>
                                          <p:attrName>style.visibility</p:attrName>
                                        </p:attrNameLst>
                                      </p:cBhvr>
                                      <p:to>
                                        <p:strVal val="visible"/>
                                      </p:to>
                                    </p:set>
                                    <p:animEffect transition="in" filter="wipe(down)">
                                      <p:cBhvr>
                                        <p:cTn id="56" dur="500"/>
                                        <p:tgtEl>
                                          <p:spTgt spid="4"/>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141"/>
                                        </p:tgtEl>
                                        <p:attrNameLst>
                                          <p:attrName>style.visibility</p:attrName>
                                        </p:attrNameLst>
                                      </p:cBhvr>
                                      <p:to>
                                        <p:strVal val="visible"/>
                                      </p:to>
                                    </p:set>
                                    <p:animEffect transition="in" filter="fade">
                                      <p:cBhvr>
                                        <p:cTn id="61" dur="500"/>
                                        <p:tgtEl>
                                          <p:spTgt spid="141"/>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42"/>
                                        </p:tgtEl>
                                        <p:attrNameLst>
                                          <p:attrName>style.visibility</p:attrName>
                                        </p:attrNameLst>
                                      </p:cBhvr>
                                      <p:to>
                                        <p:strVal val="visible"/>
                                      </p:to>
                                    </p:set>
                                    <p:animEffect transition="in" filter="fade">
                                      <p:cBhvr>
                                        <p:cTn id="64" dur="500"/>
                                        <p:tgtEl>
                                          <p:spTgt spid="1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127"/>
                                        </p:tgtEl>
                                        <p:attrNameLst>
                                          <p:attrName>style.visibility</p:attrName>
                                        </p:attrNameLst>
                                      </p:cBhvr>
                                      <p:to>
                                        <p:strVal val="visible"/>
                                      </p:to>
                                    </p:set>
                                    <p:animEffect transition="in" filter="wipe(left)">
                                      <p:cBhvr>
                                        <p:cTn id="69" dur="500"/>
                                        <p:tgtEl>
                                          <p:spTgt spid="127"/>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1" fill="hold" nodeType="clickEffect">
                                  <p:stCondLst>
                                    <p:cond delay="0"/>
                                  </p:stCondLst>
                                  <p:childTnLst>
                                    <p:set>
                                      <p:cBhvr>
                                        <p:cTn id="73" dur="1" fill="hold">
                                          <p:stCondLst>
                                            <p:cond delay="0"/>
                                          </p:stCondLst>
                                        </p:cTn>
                                        <p:tgtEl>
                                          <p:spTgt spid="5"/>
                                        </p:tgtEl>
                                        <p:attrNameLst>
                                          <p:attrName>style.visibility</p:attrName>
                                        </p:attrNameLst>
                                      </p:cBhvr>
                                      <p:to>
                                        <p:strVal val="visible"/>
                                      </p:to>
                                    </p:set>
                                    <p:animEffect transition="in" filter="wipe(up)">
                                      <p:cBhvr>
                                        <p:cTn id="74" dur="500"/>
                                        <p:tgtEl>
                                          <p:spTgt spid="5"/>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46"/>
                                        </p:tgtEl>
                                        <p:attrNameLst>
                                          <p:attrName>style.visibility</p:attrName>
                                        </p:attrNameLst>
                                      </p:cBhvr>
                                      <p:to>
                                        <p:strVal val="visible"/>
                                      </p:to>
                                    </p:set>
                                    <p:animEffect transition="in" filter="fade">
                                      <p:cBhvr>
                                        <p:cTn id="79" dur="500"/>
                                        <p:tgtEl>
                                          <p:spTgt spid="146"/>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45"/>
                                        </p:tgtEl>
                                        <p:attrNameLst>
                                          <p:attrName>style.visibility</p:attrName>
                                        </p:attrNameLst>
                                      </p:cBhvr>
                                      <p:to>
                                        <p:strVal val="visible"/>
                                      </p:to>
                                    </p:set>
                                    <p:animEffect transition="in" filter="fade">
                                      <p:cBhvr>
                                        <p:cTn id="82" dur="500"/>
                                        <p:tgtEl>
                                          <p:spTgt spid="145"/>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130"/>
                                        </p:tgtEl>
                                        <p:attrNameLst>
                                          <p:attrName>style.visibility</p:attrName>
                                        </p:attrNameLst>
                                      </p:cBhvr>
                                      <p:to>
                                        <p:strVal val="visible"/>
                                      </p:to>
                                    </p:set>
                                    <p:animEffect transition="in" filter="wipe(left)">
                                      <p:cBhvr>
                                        <p:cTn id="87" dur="500"/>
                                        <p:tgtEl>
                                          <p:spTgt spid="130"/>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nodeType="clickEffect">
                                  <p:stCondLst>
                                    <p:cond delay="0"/>
                                  </p:stCondLst>
                                  <p:childTnLst>
                                    <p:set>
                                      <p:cBhvr>
                                        <p:cTn id="91" dur="1" fill="hold">
                                          <p:stCondLst>
                                            <p:cond delay="0"/>
                                          </p:stCondLst>
                                        </p:cTn>
                                        <p:tgtEl>
                                          <p:spTgt spid="6"/>
                                        </p:tgtEl>
                                        <p:attrNameLst>
                                          <p:attrName>style.visibility</p:attrName>
                                        </p:attrNameLst>
                                      </p:cBhvr>
                                      <p:to>
                                        <p:strVal val="visible"/>
                                      </p:to>
                                    </p:set>
                                    <p:animEffect transition="in" filter="wipe(up)">
                                      <p:cBhvr>
                                        <p:cTn id="92" dur="500"/>
                                        <p:tgtEl>
                                          <p:spTgt spid="6"/>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148"/>
                                        </p:tgtEl>
                                        <p:attrNameLst>
                                          <p:attrName>style.visibility</p:attrName>
                                        </p:attrNameLst>
                                      </p:cBhvr>
                                      <p:to>
                                        <p:strVal val="visible"/>
                                      </p:to>
                                    </p:set>
                                    <p:animEffect transition="in" filter="fade">
                                      <p:cBhvr>
                                        <p:cTn id="97" dur="500"/>
                                        <p:tgtEl>
                                          <p:spTgt spid="148"/>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49"/>
                                        </p:tgtEl>
                                        <p:attrNameLst>
                                          <p:attrName>style.visibility</p:attrName>
                                        </p:attrNameLst>
                                      </p:cBhvr>
                                      <p:to>
                                        <p:strVal val="visible"/>
                                      </p:to>
                                    </p:set>
                                    <p:animEffect transition="in" filter="fade">
                                      <p:cBhvr>
                                        <p:cTn id="100" dur="500"/>
                                        <p:tgtEl>
                                          <p:spTgt spid="149"/>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8" fill="hold" grpId="0" nodeType="clickEffect">
                                  <p:stCondLst>
                                    <p:cond delay="0"/>
                                  </p:stCondLst>
                                  <p:childTnLst>
                                    <p:set>
                                      <p:cBhvr>
                                        <p:cTn id="104" dur="1" fill="hold">
                                          <p:stCondLst>
                                            <p:cond delay="0"/>
                                          </p:stCondLst>
                                        </p:cTn>
                                        <p:tgtEl>
                                          <p:spTgt spid="133"/>
                                        </p:tgtEl>
                                        <p:attrNameLst>
                                          <p:attrName>style.visibility</p:attrName>
                                        </p:attrNameLst>
                                      </p:cBhvr>
                                      <p:to>
                                        <p:strVal val="visible"/>
                                      </p:to>
                                    </p:set>
                                    <p:animEffect transition="in" filter="wipe(left)">
                                      <p:cBhvr>
                                        <p:cTn id="105" dur="500"/>
                                        <p:tgtEl>
                                          <p:spTgt spid="133"/>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1" fill="hold" nodeType="clickEffect">
                                  <p:stCondLst>
                                    <p:cond delay="0"/>
                                  </p:stCondLst>
                                  <p:childTnLst>
                                    <p:set>
                                      <p:cBhvr>
                                        <p:cTn id="109" dur="1" fill="hold">
                                          <p:stCondLst>
                                            <p:cond delay="0"/>
                                          </p:stCondLst>
                                        </p:cTn>
                                        <p:tgtEl>
                                          <p:spTgt spid="7"/>
                                        </p:tgtEl>
                                        <p:attrNameLst>
                                          <p:attrName>style.visibility</p:attrName>
                                        </p:attrNameLst>
                                      </p:cBhvr>
                                      <p:to>
                                        <p:strVal val="visible"/>
                                      </p:to>
                                    </p:set>
                                    <p:animEffect transition="in" filter="wipe(up)">
                                      <p:cBhvr>
                                        <p:cTn id="110" dur="500"/>
                                        <p:tgtEl>
                                          <p:spTgt spid="7"/>
                                        </p:tgtEl>
                                      </p:cBhvr>
                                    </p:animEffect>
                                  </p:childTnLst>
                                </p:cTn>
                              </p:par>
                            </p:childTnLst>
                          </p:cTn>
                        </p:par>
                      </p:childTnLst>
                    </p:cTn>
                  </p:par>
                  <p:par>
                    <p:cTn id="111" fill="hold">
                      <p:stCondLst>
                        <p:cond delay="indefinite"/>
                      </p:stCondLst>
                      <p:childTnLst>
                        <p:par>
                          <p:cTn id="112" fill="hold">
                            <p:stCondLst>
                              <p:cond delay="0"/>
                            </p:stCondLst>
                            <p:childTnLst>
                              <p:par>
                                <p:cTn id="113" presetID="10" presetClass="entr" presetSubtype="0" fill="hold" grpId="0" nodeType="clickEffect">
                                  <p:stCondLst>
                                    <p:cond delay="0"/>
                                  </p:stCondLst>
                                  <p:childTnLst>
                                    <p:set>
                                      <p:cBhvr>
                                        <p:cTn id="114" dur="1" fill="hold">
                                          <p:stCondLst>
                                            <p:cond delay="0"/>
                                          </p:stCondLst>
                                        </p:cTn>
                                        <p:tgtEl>
                                          <p:spTgt spid="151"/>
                                        </p:tgtEl>
                                        <p:attrNameLst>
                                          <p:attrName>style.visibility</p:attrName>
                                        </p:attrNameLst>
                                      </p:cBhvr>
                                      <p:to>
                                        <p:strVal val="visible"/>
                                      </p:to>
                                    </p:set>
                                    <p:animEffect transition="in" filter="fade">
                                      <p:cBhvr>
                                        <p:cTn id="115" dur="500"/>
                                        <p:tgtEl>
                                          <p:spTgt spid="151"/>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52"/>
                                        </p:tgtEl>
                                        <p:attrNameLst>
                                          <p:attrName>style.visibility</p:attrName>
                                        </p:attrNameLst>
                                      </p:cBhvr>
                                      <p:to>
                                        <p:strVal val="visible"/>
                                      </p:to>
                                    </p:set>
                                    <p:animEffect transition="in" filter="fade">
                                      <p:cBhvr>
                                        <p:cTn id="118"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0" grpId="0" animBg="1"/>
      <p:bldP spid="19" grpId="0" animBg="1"/>
      <p:bldP spid="18" grpId="0" animBg="1"/>
      <p:bldP spid="127" grpId="0" animBg="1"/>
      <p:bldP spid="136" grpId="0"/>
      <p:bldP spid="137" grpId="0"/>
      <p:bldP spid="138" grpId="0"/>
      <p:bldP spid="139" grpId="0"/>
      <p:bldP spid="141" grpId="0"/>
      <p:bldP spid="142" grpId="0"/>
      <p:bldP spid="145" grpId="0"/>
      <p:bldP spid="146" grpId="0"/>
      <p:bldP spid="148" grpId="0"/>
      <p:bldP spid="149" grpId="0"/>
      <p:bldP spid="151" grpId="0"/>
      <p:bldP spid="152" grpId="0"/>
      <p:bldP spid="8" grpId="0"/>
      <p:bldP spid="9" grpId="0" build="p"/>
      <p:bldP spid="46" grpId="0"/>
    </p:bld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5" name="Group 4"/>
          <p:cNvGrpSpPr/>
          <p:nvPr/>
        </p:nvGrpSpPr>
        <p:grpSpPr>
          <a:xfrm>
            <a:off x="1746615" y="5274241"/>
            <a:ext cx="8698770" cy="201364"/>
            <a:chOff x="1746615" y="5274241"/>
            <a:chExt cx="8698770" cy="201364"/>
          </a:xfrm>
        </p:grpSpPr>
        <p:cxnSp>
          <p:nvCxnSpPr>
            <p:cNvPr id="2301" name="Straight Connector 2300"/>
            <p:cNvCxnSpPr>
              <a:stCxn id="2314" idx="2"/>
              <a:endCxn id="2315" idx="6"/>
            </p:cNvCxnSpPr>
            <p:nvPr/>
          </p:nvCxnSpPr>
          <p:spPr>
            <a:xfrm>
              <a:off x="1746615" y="5374923"/>
              <a:ext cx="8698770" cy="0"/>
            </a:xfrm>
            <a:prstGeom prst="line">
              <a:avLst/>
            </a:prstGeom>
            <a:ln w="25400" cap="rnd">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314" name="Oval 2313"/>
            <p:cNvSpPr/>
            <p:nvPr/>
          </p:nvSpPr>
          <p:spPr>
            <a:xfrm>
              <a:off x="1746615" y="5274241"/>
              <a:ext cx="201366" cy="201364"/>
            </a:xfrm>
            <a:prstGeom prst="ellipse">
              <a:avLst/>
            </a:prstGeom>
            <a:solidFill>
              <a:schemeClr val="bg1"/>
            </a:solidFill>
            <a:ln w="508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solidFill>
                  <a:prstClr val="black">
                    <a:lumMod val="65000"/>
                    <a:lumOff val="35000"/>
                  </a:prstClr>
                </a:solidFill>
                <a:latin typeface="FontAwesome" pitchFamily="2" charset="0"/>
              </a:endParaRPr>
            </a:p>
          </p:txBody>
        </p:sp>
        <p:sp>
          <p:nvSpPr>
            <p:cNvPr id="2315" name="Oval 2314"/>
            <p:cNvSpPr/>
            <p:nvPr/>
          </p:nvSpPr>
          <p:spPr>
            <a:xfrm>
              <a:off x="10244019" y="5274241"/>
              <a:ext cx="201366" cy="201364"/>
            </a:xfrm>
            <a:prstGeom prst="ellipse">
              <a:avLst/>
            </a:prstGeom>
            <a:solidFill>
              <a:schemeClr val="bg1"/>
            </a:solidFill>
            <a:ln w="508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solidFill>
                  <a:prstClr val="black">
                    <a:lumMod val="65000"/>
                    <a:lumOff val="35000"/>
                  </a:prstClr>
                </a:solidFill>
                <a:latin typeface="FontAwesome" pitchFamily="2" charset="0"/>
              </a:endParaRPr>
            </a:p>
          </p:txBody>
        </p:sp>
      </p:grpSp>
      <p:grpSp>
        <p:nvGrpSpPr>
          <p:cNvPr id="6" name="Group 5"/>
          <p:cNvGrpSpPr/>
          <p:nvPr/>
        </p:nvGrpSpPr>
        <p:grpSpPr>
          <a:xfrm>
            <a:off x="2776378" y="3684755"/>
            <a:ext cx="474231" cy="1927281"/>
            <a:chOff x="2776378" y="3684755"/>
            <a:chExt cx="474231" cy="1927281"/>
          </a:xfrm>
        </p:grpSpPr>
        <p:sp>
          <p:nvSpPr>
            <p:cNvPr id="2302" name="Rounded Rectangle 2301"/>
            <p:cNvSpPr/>
            <p:nvPr/>
          </p:nvSpPr>
          <p:spPr>
            <a:xfrm flipV="1">
              <a:off x="2776378" y="3684755"/>
              <a:ext cx="474231" cy="192389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08" name="Oval 2307"/>
            <p:cNvSpPr/>
            <p:nvPr/>
          </p:nvSpPr>
          <p:spPr>
            <a:xfrm>
              <a:off x="2776378" y="5137810"/>
              <a:ext cx="474231" cy="474226"/>
            </a:xfrm>
            <a:prstGeom prst="ellipse">
              <a:avLst/>
            </a:prstGeom>
            <a:solidFill>
              <a:schemeClr val="bg1"/>
            </a:solidFill>
            <a:ln w="1270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prstClr val="black">
                    <a:lumMod val="65000"/>
                    <a:lumOff val="35000"/>
                  </a:prstClr>
                </a:solidFill>
                <a:latin typeface="FontAwesome" pitchFamily="2" charset="0"/>
              </a:endParaRPr>
            </a:p>
          </p:txBody>
        </p:sp>
      </p:grpSp>
      <p:grpSp>
        <p:nvGrpSpPr>
          <p:cNvPr id="7" name="Group 6"/>
          <p:cNvGrpSpPr/>
          <p:nvPr/>
        </p:nvGrpSpPr>
        <p:grpSpPr>
          <a:xfrm>
            <a:off x="4009381" y="2438070"/>
            <a:ext cx="474231" cy="3173966"/>
            <a:chOff x="4009381" y="2438070"/>
            <a:chExt cx="474231" cy="3173966"/>
          </a:xfrm>
        </p:grpSpPr>
        <p:sp>
          <p:nvSpPr>
            <p:cNvPr id="2303" name="Rounded Rectangle 2302"/>
            <p:cNvSpPr/>
            <p:nvPr/>
          </p:nvSpPr>
          <p:spPr>
            <a:xfrm flipV="1">
              <a:off x="4009381" y="2438070"/>
              <a:ext cx="474231" cy="317057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09" name="Oval 2308"/>
            <p:cNvSpPr/>
            <p:nvPr/>
          </p:nvSpPr>
          <p:spPr>
            <a:xfrm>
              <a:off x="4009381" y="5137810"/>
              <a:ext cx="474231" cy="474226"/>
            </a:xfrm>
            <a:prstGeom prst="ellipse">
              <a:avLst/>
            </a:prstGeom>
            <a:solidFill>
              <a:schemeClr val="bg1"/>
            </a:solidFill>
            <a:ln w="1270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prstClr val="black">
                    <a:lumMod val="65000"/>
                    <a:lumOff val="35000"/>
                  </a:prstClr>
                </a:solidFill>
                <a:latin typeface="FontAwesome" pitchFamily="2" charset="0"/>
              </a:endParaRPr>
            </a:p>
          </p:txBody>
        </p:sp>
      </p:grpSp>
      <p:grpSp>
        <p:nvGrpSpPr>
          <p:cNvPr id="8" name="Group 7"/>
          <p:cNvGrpSpPr/>
          <p:nvPr/>
        </p:nvGrpSpPr>
        <p:grpSpPr>
          <a:xfrm>
            <a:off x="5242383" y="2684330"/>
            <a:ext cx="474231" cy="2927706"/>
            <a:chOff x="5242383" y="2684330"/>
            <a:chExt cx="474231" cy="2927706"/>
          </a:xfrm>
          <a:solidFill>
            <a:srgbClr val="00C4AC"/>
          </a:solidFill>
        </p:grpSpPr>
        <p:sp>
          <p:nvSpPr>
            <p:cNvPr id="2304" name="Rounded Rectangle 2303"/>
            <p:cNvSpPr/>
            <p:nvPr/>
          </p:nvSpPr>
          <p:spPr>
            <a:xfrm flipV="1">
              <a:off x="5242383" y="2684330"/>
              <a:ext cx="474231" cy="292432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10" name="Oval 2309"/>
            <p:cNvSpPr/>
            <p:nvPr/>
          </p:nvSpPr>
          <p:spPr>
            <a:xfrm>
              <a:off x="5242383" y="5137810"/>
              <a:ext cx="474231" cy="474226"/>
            </a:xfrm>
            <a:prstGeom prst="ellipse">
              <a:avLst/>
            </a:prstGeom>
            <a:solidFill>
              <a:schemeClr val="bg1"/>
            </a:solidFill>
            <a:ln w="1270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prstClr val="black">
                    <a:lumMod val="65000"/>
                    <a:lumOff val="35000"/>
                  </a:prstClr>
                </a:solidFill>
                <a:latin typeface="FontAwesome" pitchFamily="2" charset="0"/>
              </a:endParaRPr>
            </a:p>
          </p:txBody>
        </p:sp>
      </p:grpSp>
      <p:grpSp>
        <p:nvGrpSpPr>
          <p:cNvPr id="9" name="Group 8"/>
          <p:cNvGrpSpPr/>
          <p:nvPr/>
        </p:nvGrpSpPr>
        <p:grpSpPr>
          <a:xfrm>
            <a:off x="6475385" y="3330757"/>
            <a:ext cx="474231" cy="2281279"/>
            <a:chOff x="6475385" y="3330757"/>
            <a:chExt cx="474231" cy="2281279"/>
          </a:xfrm>
        </p:grpSpPr>
        <p:sp>
          <p:nvSpPr>
            <p:cNvPr id="2305" name="Rounded Rectangle 2304"/>
            <p:cNvSpPr/>
            <p:nvPr/>
          </p:nvSpPr>
          <p:spPr>
            <a:xfrm flipV="1">
              <a:off x="6475385" y="3330757"/>
              <a:ext cx="474231" cy="227789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11" name="Oval 2310"/>
            <p:cNvSpPr/>
            <p:nvPr/>
          </p:nvSpPr>
          <p:spPr>
            <a:xfrm>
              <a:off x="6475385" y="5137810"/>
              <a:ext cx="474231" cy="474226"/>
            </a:xfrm>
            <a:prstGeom prst="ellipse">
              <a:avLst/>
            </a:prstGeom>
            <a:solidFill>
              <a:schemeClr val="bg1"/>
            </a:solidFill>
            <a:ln w="1270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prstClr val="black">
                    <a:lumMod val="65000"/>
                    <a:lumOff val="35000"/>
                  </a:prstClr>
                </a:solidFill>
                <a:latin typeface="FontAwesome" pitchFamily="2" charset="0"/>
              </a:endParaRPr>
            </a:p>
          </p:txBody>
        </p:sp>
      </p:grpSp>
      <p:grpSp>
        <p:nvGrpSpPr>
          <p:cNvPr id="10" name="Group 9"/>
          <p:cNvGrpSpPr/>
          <p:nvPr/>
        </p:nvGrpSpPr>
        <p:grpSpPr>
          <a:xfrm>
            <a:off x="7708388" y="2899805"/>
            <a:ext cx="474231" cy="2712231"/>
            <a:chOff x="7708388" y="2899805"/>
            <a:chExt cx="474231" cy="2712231"/>
          </a:xfrm>
          <a:solidFill>
            <a:srgbClr val="2399DE"/>
          </a:solidFill>
        </p:grpSpPr>
        <p:sp>
          <p:nvSpPr>
            <p:cNvPr id="2306" name="Rounded Rectangle 2305"/>
            <p:cNvSpPr/>
            <p:nvPr/>
          </p:nvSpPr>
          <p:spPr>
            <a:xfrm flipV="1">
              <a:off x="7708388" y="2899805"/>
              <a:ext cx="474231" cy="2708844"/>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12" name="Oval 2311"/>
            <p:cNvSpPr/>
            <p:nvPr/>
          </p:nvSpPr>
          <p:spPr>
            <a:xfrm>
              <a:off x="7708388" y="5137810"/>
              <a:ext cx="474231" cy="474226"/>
            </a:xfrm>
            <a:prstGeom prst="ellipse">
              <a:avLst/>
            </a:prstGeom>
            <a:solidFill>
              <a:schemeClr val="bg1"/>
            </a:solidFill>
            <a:ln w="1270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prstClr val="black">
                    <a:lumMod val="65000"/>
                    <a:lumOff val="35000"/>
                  </a:prstClr>
                </a:solidFill>
                <a:latin typeface="FontAwesome" pitchFamily="2" charset="0"/>
              </a:endParaRPr>
            </a:p>
          </p:txBody>
        </p:sp>
      </p:grpSp>
      <p:grpSp>
        <p:nvGrpSpPr>
          <p:cNvPr id="11" name="Group 10"/>
          <p:cNvGrpSpPr/>
          <p:nvPr/>
        </p:nvGrpSpPr>
        <p:grpSpPr>
          <a:xfrm>
            <a:off x="8941390" y="4115706"/>
            <a:ext cx="474231" cy="1496330"/>
            <a:chOff x="8941390" y="4115706"/>
            <a:chExt cx="474231" cy="1496330"/>
          </a:xfrm>
          <a:solidFill>
            <a:srgbClr val="95A5A6"/>
          </a:solidFill>
        </p:grpSpPr>
        <p:sp>
          <p:nvSpPr>
            <p:cNvPr id="2307" name="Rounded Rectangle 2306"/>
            <p:cNvSpPr/>
            <p:nvPr/>
          </p:nvSpPr>
          <p:spPr>
            <a:xfrm flipV="1">
              <a:off x="8941390" y="4115706"/>
              <a:ext cx="474231" cy="1492942"/>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13" name="Oval 2312"/>
            <p:cNvSpPr/>
            <p:nvPr/>
          </p:nvSpPr>
          <p:spPr>
            <a:xfrm>
              <a:off x="8941390" y="5137810"/>
              <a:ext cx="474231" cy="474226"/>
            </a:xfrm>
            <a:prstGeom prst="ellipse">
              <a:avLst/>
            </a:prstGeom>
            <a:solidFill>
              <a:schemeClr val="bg1"/>
            </a:solidFill>
            <a:ln w="1270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prstClr val="black">
                    <a:lumMod val="65000"/>
                    <a:lumOff val="35000"/>
                  </a:prstClr>
                </a:solidFill>
                <a:latin typeface="FontAwesome" pitchFamily="2" charset="0"/>
              </a:endParaRPr>
            </a:p>
          </p:txBody>
        </p:sp>
      </p:grpSp>
      <p:sp>
        <p:nvSpPr>
          <p:cNvPr id="2321" name="Text Placeholder 33"/>
          <p:cNvSpPr txBox="1">
            <a:spLocks/>
          </p:cNvSpPr>
          <p:nvPr/>
        </p:nvSpPr>
        <p:spPr>
          <a:xfrm flipH="1">
            <a:off x="2545597" y="5845762"/>
            <a:ext cx="935792" cy="4121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Font typeface="Arial" panose="020B0604020202020204" pitchFamily="34" charset="0"/>
              <a:buNone/>
            </a:pPr>
            <a:r>
              <a:rPr lang="en-AU" sz="14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Business</a:t>
            </a:r>
            <a:r>
              <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 </a:t>
            </a:r>
          </a:p>
        </p:txBody>
      </p:sp>
      <p:sp>
        <p:nvSpPr>
          <p:cNvPr id="2322" name="Text Placeholder 33"/>
          <p:cNvSpPr txBox="1">
            <a:spLocks/>
          </p:cNvSpPr>
          <p:nvPr/>
        </p:nvSpPr>
        <p:spPr>
          <a:xfrm flipH="1">
            <a:off x="3778600" y="5845762"/>
            <a:ext cx="935792" cy="4121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4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Strategy</a:t>
            </a:r>
            <a:endPar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endParaRPr>
          </a:p>
        </p:txBody>
      </p:sp>
      <p:sp>
        <p:nvSpPr>
          <p:cNvPr id="2323" name="Text Placeholder 33"/>
          <p:cNvSpPr txBox="1">
            <a:spLocks/>
          </p:cNvSpPr>
          <p:nvPr/>
        </p:nvSpPr>
        <p:spPr>
          <a:xfrm flipH="1">
            <a:off x="5011603" y="5845762"/>
            <a:ext cx="935792" cy="4121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4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Sales</a:t>
            </a:r>
            <a:endPar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endParaRPr>
          </a:p>
        </p:txBody>
      </p:sp>
      <p:sp>
        <p:nvSpPr>
          <p:cNvPr id="2324" name="Text Placeholder 33"/>
          <p:cNvSpPr txBox="1">
            <a:spLocks/>
          </p:cNvSpPr>
          <p:nvPr/>
        </p:nvSpPr>
        <p:spPr>
          <a:xfrm flipH="1">
            <a:off x="6244606" y="5845762"/>
            <a:ext cx="935792" cy="4121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4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Marketing</a:t>
            </a:r>
            <a:endPar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endParaRPr>
          </a:p>
        </p:txBody>
      </p:sp>
      <p:sp>
        <p:nvSpPr>
          <p:cNvPr id="2325" name="Text Placeholder 33"/>
          <p:cNvSpPr txBox="1">
            <a:spLocks/>
          </p:cNvSpPr>
          <p:nvPr/>
        </p:nvSpPr>
        <p:spPr>
          <a:xfrm flipH="1">
            <a:off x="7494908" y="5845762"/>
            <a:ext cx="935792" cy="4121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4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Idea</a:t>
            </a:r>
          </a:p>
        </p:txBody>
      </p:sp>
      <p:sp>
        <p:nvSpPr>
          <p:cNvPr id="2326" name="Text Placeholder 33"/>
          <p:cNvSpPr txBox="1">
            <a:spLocks/>
          </p:cNvSpPr>
          <p:nvPr/>
        </p:nvSpPr>
        <p:spPr>
          <a:xfrm flipH="1">
            <a:off x="8727911" y="5845762"/>
            <a:ext cx="935792" cy="4121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4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Concept</a:t>
            </a:r>
          </a:p>
        </p:txBody>
      </p:sp>
      <p:sp>
        <p:nvSpPr>
          <p:cNvPr id="2339" name="Text Placeholder 33"/>
          <p:cNvSpPr txBox="1">
            <a:spLocks/>
          </p:cNvSpPr>
          <p:nvPr/>
        </p:nvSpPr>
        <p:spPr>
          <a:xfrm flipH="1">
            <a:off x="631512" y="5283810"/>
            <a:ext cx="935792" cy="4121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spcBef>
                <a:spcPts val="0"/>
              </a:spcBef>
              <a:buFont typeface="Arial" panose="020B0604020202020204" pitchFamily="34" charset="0"/>
              <a:buNone/>
            </a:pPr>
            <a:r>
              <a:rPr lang="en-AU" sz="1300" dirty="0">
                <a:solidFill>
                  <a:prstClr val="white">
                    <a:lumMod val="50000"/>
                  </a:prstClr>
                </a:solidFill>
                <a:latin typeface="Roboto Condensed" panose="02000000000000000000" pitchFamily="2" charset="0"/>
              </a:rPr>
              <a:t>2003</a:t>
            </a:r>
          </a:p>
        </p:txBody>
      </p:sp>
      <p:sp>
        <p:nvSpPr>
          <p:cNvPr id="2340" name="Text Placeholder 33"/>
          <p:cNvSpPr txBox="1">
            <a:spLocks/>
          </p:cNvSpPr>
          <p:nvPr/>
        </p:nvSpPr>
        <p:spPr>
          <a:xfrm flipH="1">
            <a:off x="10624696" y="5283810"/>
            <a:ext cx="935792" cy="4121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AU" sz="1300" dirty="0">
                <a:solidFill>
                  <a:prstClr val="white">
                    <a:lumMod val="50000"/>
                  </a:prstClr>
                </a:solidFill>
                <a:latin typeface="Roboto Condensed" panose="02000000000000000000" pitchFamily="2" charset="0"/>
              </a:rPr>
              <a:t>2015</a:t>
            </a:r>
          </a:p>
        </p:txBody>
      </p:sp>
      <p:sp>
        <p:nvSpPr>
          <p:cNvPr id="17" name="Title 16"/>
          <p:cNvSpPr>
            <a:spLocks noGrp="1"/>
          </p:cNvSpPr>
          <p:nvPr>
            <p:ph type="title"/>
          </p:nvPr>
        </p:nvSpPr>
        <p:spPr/>
        <p:txBody>
          <a:bodyPr>
            <a:normAutofit/>
          </a:bodyPr>
          <a:lstStyle/>
          <a:p>
            <a:r>
              <a:rPr lang="en-US" dirty="0"/>
              <a:t>Creative Bar Chart </a:t>
            </a:r>
            <a:r>
              <a:rPr lang="en-US" dirty="0" err="1"/>
              <a:t>Infographic</a:t>
            </a:r>
            <a:endParaRPr lang="en-US" dirty="0"/>
          </a:p>
        </p:txBody>
      </p:sp>
      <p:sp>
        <p:nvSpPr>
          <p:cNvPr id="18" name="Text Placeholder 17"/>
          <p:cNvSpPr>
            <a:spLocks noGrp="1"/>
          </p:cNvSpPr>
          <p:nvPr>
            <p:ph type="body" sz="quarter" idx="25"/>
          </p:nvPr>
        </p:nvSpPr>
        <p:spPr/>
        <p:txBody>
          <a:bodyPr/>
          <a:lstStyle/>
          <a:p>
            <a:pPr lvl="0"/>
            <a:r>
              <a:rPr lang="en-US" dirty="0"/>
              <a:t>This slide is perfect for long text descriptions</a:t>
            </a:r>
          </a:p>
        </p:txBody>
      </p:sp>
      <p:grpSp>
        <p:nvGrpSpPr>
          <p:cNvPr id="14" name="Group 13"/>
          <p:cNvGrpSpPr/>
          <p:nvPr/>
        </p:nvGrpSpPr>
        <p:grpSpPr>
          <a:xfrm>
            <a:off x="2610996" y="2672848"/>
            <a:ext cx="804994" cy="872037"/>
            <a:chOff x="2610996" y="2672848"/>
            <a:chExt cx="804994" cy="872037"/>
          </a:xfrm>
        </p:grpSpPr>
        <p:grpSp>
          <p:nvGrpSpPr>
            <p:cNvPr id="2327" name="Group 2326"/>
            <p:cNvGrpSpPr/>
            <p:nvPr/>
          </p:nvGrpSpPr>
          <p:grpSpPr>
            <a:xfrm>
              <a:off x="2610996" y="2672848"/>
              <a:ext cx="804994" cy="872037"/>
              <a:chOff x="2644332" y="2544981"/>
              <a:chExt cx="804994" cy="872037"/>
            </a:xfrm>
            <a:solidFill>
              <a:schemeClr val="accent1"/>
            </a:solidFill>
          </p:grpSpPr>
          <p:sp>
            <p:nvSpPr>
              <p:cNvPr id="2328" name="Diamond 2327"/>
              <p:cNvSpPr/>
              <p:nvPr/>
            </p:nvSpPr>
            <p:spPr>
              <a:xfrm>
                <a:off x="2877461" y="3078282"/>
                <a:ext cx="338736" cy="33873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29" name="Oval 2328"/>
              <p:cNvSpPr/>
              <p:nvPr/>
            </p:nvSpPr>
            <p:spPr>
              <a:xfrm>
                <a:off x="2644332" y="2544981"/>
                <a:ext cx="804994" cy="8049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prstClr val="white"/>
                  </a:solidFill>
                  <a:latin typeface="FontAwesome" pitchFamily="2" charset="0"/>
                </a:endParaRPr>
              </a:p>
            </p:txBody>
          </p:sp>
        </p:grpSp>
        <p:sp>
          <p:nvSpPr>
            <p:cNvPr id="58" name="Freeform 97"/>
            <p:cNvSpPr>
              <a:spLocks noChangeArrowheads="1"/>
            </p:cNvSpPr>
            <p:nvPr/>
          </p:nvSpPr>
          <p:spPr bwMode="auto">
            <a:xfrm>
              <a:off x="2868803" y="2952568"/>
              <a:ext cx="298016" cy="255819"/>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3" name="Group 12"/>
          <p:cNvGrpSpPr/>
          <p:nvPr/>
        </p:nvGrpSpPr>
        <p:grpSpPr>
          <a:xfrm>
            <a:off x="3843999" y="1417002"/>
            <a:ext cx="804994" cy="872037"/>
            <a:chOff x="3843999" y="1417002"/>
            <a:chExt cx="804994" cy="872037"/>
          </a:xfrm>
        </p:grpSpPr>
        <p:grpSp>
          <p:nvGrpSpPr>
            <p:cNvPr id="55" name="Group 54"/>
            <p:cNvGrpSpPr/>
            <p:nvPr/>
          </p:nvGrpSpPr>
          <p:grpSpPr>
            <a:xfrm>
              <a:off x="3843999" y="1417002"/>
              <a:ext cx="804994" cy="872037"/>
              <a:chOff x="2644332" y="2544981"/>
              <a:chExt cx="804994" cy="872037"/>
            </a:xfrm>
            <a:solidFill>
              <a:schemeClr val="accent4"/>
            </a:solidFill>
          </p:grpSpPr>
          <p:sp>
            <p:nvSpPr>
              <p:cNvPr id="56" name="Diamond 55"/>
              <p:cNvSpPr/>
              <p:nvPr/>
            </p:nvSpPr>
            <p:spPr>
              <a:xfrm>
                <a:off x="2877461" y="3078282"/>
                <a:ext cx="338736" cy="33873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7" name="Oval 56"/>
              <p:cNvSpPr/>
              <p:nvPr/>
            </p:nvSpPr>
            <p:spPr>
              <a:xfrm>
                <a:off x="2644332" y="2544981"/>
                <a:ext cx="804994" cy="8049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prstClr val="white"/>
                  </a:solidFill>
                  <a:latin typeface="FontAwesome" pitchFamily="2" charset="0"/>
                </a:endParaRPr>
              </a:p>
            </p:txBody>
          </p:sp>
        </p:grpSp>
        <p:sp>
          <p:nvSpPr>
            <p:cNvPr id="59" name="Freeform 116"/>
            <p:cNvSpPr>
              <a:spLocks noChangeArrowheads="1"/>
            </p:cNvSpPr>
            <p:nvPr/>
          </p:nvSpPr>
          <p:spPr bwMode="auto">
            <a:xfrm>
              <a:off x="4113312" y="1677226"/>
              <a:ext cx="266368" cy="276915"/>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2" name="Group 11"/>
          <p:cNvGrpSpPr/>
          <p:nvPr/>
        </p:nvGrpSpPr>
        <p:grpSpPr>
          <a:xfrm>
            <a:off x="5077001" y="1678779"/>
            <a:ext cx="804994" cy="872037"/>
            <a:chOff x="5077001" y="1678779"/>
            <a:chExt cx="804994" cy="872037"/>
          </a:xfrm>
        </p:grpSpPr>
        <p:grpSp>
          <p:nvGrpSpPr>
            <p:cNvPr id="2330" name="Group 2329"/>
            <p:cNvGrpSpPr/>
            <p:nvPr/>
          </p:nvGrpSpPr>
          <p:grpSpPr>
            <a:xfrm>
              <a:off x="5077001" y="1678779"/>
              <a:ext cx="804994" cy="872037"/>
              <a:chOff x="2644332" y="2544981"/>
              <a:chExt cx="804994" cy="872037"/>
            </a:xfrm>
            <a:solidFill>
              <a:schemeClr val="accent2"/>
            </a:solidFill>
          </p:grpSpPr>
          <p:sp>
            <p:nvSpPr>
              <p:cNvPr id="2331" name="Diamond 2330"/>
              <p:cNvSpPr/>
              <p:nvPr/>
            </p:nvSpPr>
            <p:spPr>
              <a:xfrm>
                <a:off x="2877461" y="3078282"/>
                <a:ext cx="338736" cy="33873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32" name="Oval 2331"/>
              <p:cNvSpPr/>
              <p:nvPr/>
            </p:nvSpPr>
            <p:spPr>
              <a:xfrm>
                <a:off x="2644332" y="2544981"/>
                <a:ext cx="804994" cy="8049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prstClr val="white"/>
                  </a:solidFill>
                  <a:latin typeface="FontAwesome" pitchFamily="2" charset="0"/>
                </a:endParaRPr>
              </a:p>
            </p:txBody>
          </p:sp>
        </p:grpSp>
        <p:sp>
          <p:nvSpPr>
            <p:cNvPr id="60" name="Freeform 166"/>
            <p:cNvSpPr>
              <a:spLocks noChangeArrowheads="1"/>
            </p:cNvSpPr>
            <p:nvPr/>
          </p:nvSpPr>
          <p:spPr bwMode="auto">
            <a:xfrm>
              <a:off x="5359469" y="1945382"/>
              <a:ext cx="232083" cy="266367"/>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4" name="Group 3"/>
          <p:cNvGrpSpPr/>
          <p:nvPr/>
        </p:nvGrpSpPr>
        <p:grpSpPr>
          <a:xfrm>
            <a:off x="6310004" y="2314722"/>
            <a:ext cx="804994" cy="872037"/>
            <a:chOff x="6310004" y="2314722"/>
            <a:chExt cx="804994" cy="872037"/>
          </a:xfrm>
        </p:grpSpPr>
        <p:grpSp>
          <p:nvGrpSpPr>
            <p:cNvPr id="2333" name="Group 2332"/>
            <p:cNvGrpSpPr/>
            <p:nvPr/>
          </p:nvGrpSpPr>
          <p:grpSpPr>
            <a:xfrm>
              <a:off x="6310004" y="2314722"/>
              <a:ext cx="804994" cy="872037"/>
              <a:chOff x="2644332" y="2544981"/>
              <a:chExt cx="804994" cy="872037"/>
            </a:xfrm>
            <a:solidFill>
              <a:schemeClr val="accent3"/>
            </a:solidFill>
          </p:grpSpPr>
          <p:sp>
            <p:nvSpPr>
              <p:cNvPr id="2334" name="Diamond 2333"/>
              <p:cNvSpPr/>
              <p:nvPr/>
            </p:nvSpPr>
            <p:spPr>
              <a:xfrm>
                <a:off x="2877461" y="3078282"/>
                <a:ext cx="338736" cy="33873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35" name="Oval 2334"/>
              <p:cNvSpPr/>
              <p:nvPr/>
            </p:nvSpPr>
            <p:spPr>
              <a:xfrm>
                <a:off x="2644332" y="2544981"/>
                <a:ext cx="804994" cy="8049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prstClr val="white"/>
                  </a:solidFill>
                  <a:latin typeface="FontAwesome" pitchFamily="2" charset="0"/>
                </a:endParaRPr>
              </a:p>
            </p:txBody>
          </p:sp>
        </p:grpSp>
        <p:sp>
          <p:nvSpPr>
            <p:cNvPr id="61" name="Freeform 51"/>
            <p:cNvSpPr>
              <a:spLocks noChangeArrowheads="1"/>
            </p:cNvSpPr>
            <p:nvPr/>
          </p:nvSpPr>
          <p:spPr bwMode="auto">
            <a:xfrm>
              <a:off x="6579392" y="2643753"/>
              <a:ext cx="276917" cy="171427"/>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 name="Group 2"/>
          <p:cNvGrpSpPr/>
          <p:nvPr/>
        </p:nvGrpSpPr>
        <p:grpSpPr>
          <a:xfrm>
            <a:off x="7543006" y="1902891"/>
            <a:ext cx="804994" cy="872037"/>
            <a:chOff x="7543006" y="1902891"/>
            <a:chExt cx="804994" cy="872037"/>
          </a:xfrm>
        </p:grpSpPr>
        <p:grpSp>
          <p:nvGrpSpPr>
            <p:cNvPr id="2336" name="Group 2335"/>
            <p:cNvGrpSpPr/>
            <p:nvPr/>
          </p:nvGrpSpPr>
          <p:grpSpPr>
            <a:xfrm>
              <a:off x="7543006" y="1902891"/>
              <a:ext cx="804994" cy="872037"/>
              <a:chOff x="2644332" y="2544981"/>
              <a:chExt cx="804994" cy="872037"/>
            </a:xfrm>
            <a:solidFill>
              <a:schemeClr val="accent5"/>
            </a:solidFill>
          </p:grpSpPr>
          <p:sp>
            <p:nvSpPr>
              <p:cNvPr id="2337" name="Diamond 2336"/>
              <p:cNvSpPr/>
              <p:nvPr/>
            </p:nvSpPr>
            <p:spPr>
              <a:xfrm>
                <a:off x="2877461" y="3078282"/>
                <a:ext cx="338736" cy="33873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38" name="Oval 2337"/>
              <p:cNvSpPr/>
              <p:nvPr/>
            </p:nvSpPr>
            <p:spPr>
              <a:xfrm>
                <a:off x="2644332" y="2544981"/>
                <a:ext cx="804994" cy="8049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prstClr val="white"/>
                  </a:solidFill>
                  <a:latin typeface="FontAwesome" pitchFamily="2" charset="0"/>
                </a:endParaRPr>
              </a:p>
            </p:txBody>
          </p:sp>
        </p:grpSp>
        <p:sp>
          <p:nvSpPr>
            <p:cNvPr id="62" name="Freeform 45"/>
            <p:cNvSpPr>
              <a:spLocks noChangeArrowheads="1"/>
            </p:cNvSpPr>
            <p:nvPr/>
          </p:nvSpPr>
          <p:spPr bwMode="auto">
            <a:xfrm>
              <a:off x="7845444" y="2223944"/>
              <a:ext cx="234720" cy="234720"/>
            </a:xfrm>
            <a:custGeom>
              <a:avLst/>
              <a:gdLst>
                <a:gd name="T0" fmla="*/ 354 w 391"/>
                <a:gd name="T1" fmla="*/ 35 h 391"/>
                <a:gd name="T2" fmla="*/ 354 w 391"/>
                <a:gd name="T3" fmla="*/ 35 h 391"/>
                <a:gd name="T4" fmla="*/ 292 w 391"/>
                <a:gd name="T5" fmla="*/ 0 h 391"/>
                <a:gd name="T6" fmla="*/ 169 w 391"/>
                <a:gd name="T7" fmla="*/ 133 h 391"/>
                <a:gd name="T8" fmla="*/ 26 w 391"/>
                <a:gd name="T9" fmla="*/ 275 h 391"/>
                <a:gd name="T10" fmla="*/ 0 w 391"/>
                <a:gd name="T11" fmla="*/ 390 h 391"/>
                <a:gd name="T12" fmla="*/ 116 w 391"/>
                <a:gd name="T13" fmla="*/ 363 h 391"/>
                <a:gd name="T14" fmla="*/ 266 w 391"/>
                <a:gd name="T15" fmla="*/ 222 h 391"/>
                <a:gd name="T16" fmla="*/ 390 w 391"/>
                <a:gd name="T17" fmla="*/ 97 h 391"/>
                <a:gd name="T18" fmla="*/ 354 w 391"/>
                <a:gd name="T19" fmla="*/ 35 h 391"/>
                <a:gd name="T20" fmla="*/ 116 w 391"/>
                <a:gd name="T21" fmla="*/ 354 h 391"/>
                <a:gd name="T22" fmla="*/ 116 w 391"/>
                <a:gd name="T23" fmla="*/ 354 h 391"/>
                <a:gd name="T24" fmla="*/ 71 w 391"/>
                <a:gd name="T25" fmla="*/ 363 h 391"/>
                <a:gd name="T26" fmla="*/ 54 w 391"/>
                <a:gd name="T27" fmla="*/ 337 h 391"/>
                <a:gd name="T28" fmla="*/ 35 w 391"/>
                <a:gd name="T29" fmla="*/ 319 h 391"/>
                <a:gd name="T30" fmla="*/ 44 w 391"/>
                <a:gd name="T31" fmla="*/ 284 h 391"/>
                <a:gd name="T32" fmla="*/ 54 w 391"/>
                <a:gd name="T33" fmla="*/ 266 h 391"/>
                <a:gd name="T34" fmla="*/ 98 w 391"/>
                <a:gd name="T35" fmla="*/ 292 h 391"/>
                <a:gd name="T36" fmla="*/ 124 w 391"/>
                <a:gd name="T37" fmla="*/ 337 h 391"/>
                <a:gd name="T38" fmla="*/ 116 w 391"/>
                <a:gd name="T39" fmla="*/ 35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2" name="Group 1"/>
          <p:cNvGrpSpPr/>
          <p:nvPr/>
        </p:nvGrpSpPr>
        <p:grpSpPr>
          <a:xfrm>
            <a:off x="8776009" y="3108866"/>
            <a:ext cx="804994" cy="872037"/>
            <a:chOff x="8776009" y="3108866"/>
            <a:chExt cx="804994" cy="872037"/>
          </a:xfrm>
        </p:grpSpPr>
        <p:grpSp>
          <p:nvGrpSpPr>
            <p:cNvPr id="52" name="Group 51"/>
            <p:cNvGrpSpPr/>
            <p:nvPr/>
          </p:nvGrpSpPr>
          <p:grpSpPr>
            <a:xfrm>
              <a:off x="8776009" y="3108866"/>
              <a:ext cx="804994" cy="872037"/>
              <a:chOff x="2644332" y="2544981"/>
              <a:chExt cx="804994" cy="872037"/>
            </a:xfrm>
            <a:solidFill>
              <a:schemeClr val="tx2"/>
            </a:solidFill>
          </p:grpSpPr>
          <p:sp>
            <p:nvSpPr>
              <p:cNvPr id="53" name="Diamond 52"/>
              <p:cNvSpPr/>
              <p:nvPr/>
            </p:nvSpPr>
            <p:spPr>
              <a:xfrm>
                <a:off x="2877461" y="3078282"/>
                <a:ext cx="338736" cy="338736"/>
              </a:xfrm>
              <a:prstGeom prst="diamon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4" name="Oval 53"/>
              <p:cNvSpPr/>
              <p:nvPr/>
            </p:nvSpPr>
            <p:spPr>
              <a:xfrm>
                <a:off x="2644332" y="2544981"/>
                <a:ext cx="804994" cy="8049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prstClr val="white"/>
                  </a:solidFill>
                  <a:latin typeface="FontAwesome" pitchFamily="2" charset="0"/>
                </a:endParaRPr>
              </a:p>
            </p:txBody>
          </p:sp>
        </p:grpSp>
        <p:sp>
          <p:nvSpPr>
            <p:cNvPr id="63" name="Freeform 110"/>
            <p:cNvSpPr>
              <a:spLocks noChangeArrowheads="1"/>
            </p:cNvSpPr>
            <p:nvPr/>
          </p:nvSpPr>
          <p:spPr bwMode="auto">
            <a:xfrm>
              <a:off x="9023998" y="3421426"/>
              <a:ext cx="276915" cy="224171"/>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65" name="TextBox 64"/>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13406223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wipe(left)">
                                      <p:cBhvr>
                                        <p:cTn id="7" dur="500"/>
                                        <p:tgtEl>
                                          <p:spTgt spid="6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wipe(left)">
                                      <p:cBhvr>
                                        <p:cTn id="15" dur="500"/>
                                        <p:tgtEl>
                                          <p:spTgt spid="18">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39"/>
                                        </p:tgtEl>
                                        <p:attrNameLst>
                                          <p:attrName>style.visibility</p:attrName>
                                        </p:attrNameLst>
                                      </p:cBhvr>
                                      <p:to>
                                        <p:strVal val="visible"/>
                                      </p:to>
                                    </p:set>
                                    <p:animEffect transition="in" filter="fade">
                                      <p:cBhvr>
                                        <p:cTn id="19" dur="500"/>
                                        <p:tgtEl>
                                          <p:spTgt spid="2339"/>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340"/>
                                        </p:tgtEl>
                                        <p:attrNameLst>
                                          <p:attrName>style.visibility</p:attrName>
                                        </p:attrNameLst>
                                      </p:cBhvr>
                                      <p:to>
                                        <p:strVal val="visible"/>
                                      </p:to>
                                    </p:set>
                                    <p:animEffect transition="in" filter="fade">
                                      <p:cBhvr>
                                        <p:cTn id="27" dur="500"/>
                                        <p:tgtEl>
                                          <p:spTgt spid="2340"/>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wipe(down)">
                                      <p:cBhvr>
                                        <p:cTn id="31" dur="500"/>
                                        <p:tgtEl>
                                          <p:spTgt spid="6"/>
                                        </p:tgtEl>
                                      </p:cBhvr>
                                    </p:animEffect>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1000"/>
                                        <p:tgtEl>
                                          <p:spTgt spid="14"/>
                                        </p:tgtEl>
                                      </p:cBhvr>
                                    </p:animEffect>
                                    <p:anim calcmode="lin" valueType="num">
                                      <p:cBhvr>
                                        <p:cTn id="36" dur="1000" fill="hold"/>
                                        <p:tgtEl>
                                          <p:spTgt spid="14"/>
                                        </p:tgtEl>
                                        <p:attrNameLst>
                                          <p:attrName>ppt_x</p:attrName>
                                        </p:attrNameLst>
                                      </p:cBhvr>
                                      <p:tavLst>
                                        <p:tav tm="0">
                                          <p:val>
                                            <p:strVal val="#ppt_x"/>
                                          </p:val>
                                        </p:tav>
                                        <p:tav tm="100000">
                                          <p:val>
                                            <p:strVal val="#ppt_x"/>
                                          </p:val>
                                        </p:tav>
                                      </p:tavLst>
                                    </p:anim>
                                    <p:anim calcmode="lin" valueType="num">
                                      <p:cBhvr>
                                        <p:cTn id="37" dur="1000" fill="hold"/>
                                        <p:tgtEl>
                                          <p:spTgt spid="14"/>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2321"/>
                                        </p:tgtEl>
                                        <p:attrNameLst>
                                          <p:attrName>style.visibility</p:attrName>
                                        </p:attrNameLst>
                                      </p:cBhvr>
                                      <p:to>
                                        <p:strVal val="visible"/>
                                      </p:to>
                                    </p:set>
                                    <p:animEffect transition="in" filter="fade">
                                      <p:cBhvr>
                                        <p:cTn id="41" dur="500"/>
                                        <p:tgtEl>
                                          <p:spTgt spid="2321"/>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wipe(down)">
                                      <p:cBhvr>
                                        <p:cTn id="45" dur="500"/>
                                        <p:tgtEl>
                                          <p:spTgt spid="7"/>
                                        </p:tgtEl>
                                      </p:cBhvr>
                                    </p:animEffect>
                                  </p:childTnLst>
                                </p:cTn>
                              </p:par>
                            </p:childTnLst>
                          </p:cTn>
                        </p:par>
                        <p:par>
                          <p:cTn id="46" fill="hold">
                            <p:stCondLst>
                              <p:cond delay="5500"/>
                            </p:stCondLst>
                            <p:childTnLst>
                              <p:par>
                                <p:cTn id="47" presetID="42" presetClass="entr" presetSubtype="0" fill="hold" nodeType="after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1000"/>
                                        <p:tgtEl>
                                          <p:spTgt spid="13"/>
                                        </p:tgtEl>
                                      </p:cBhvr>
                                    </p:animEffect>
                                    <p:anim calcmode="lin" valueType="num">
                                      <p:cBhvr>
                                        <p:cTn id="50" dur="1000" fill="hold"/>
                                        <p:tgtEl>
                                          <p:spTgt spid="13"/>
                                        </p:tgtEl>
                                        <p:attrNameLst>
                                          <p:attrName>ppt_x</p:attrName>
                                        </p:attrNameLst>
                                      </p:cBhvr>
                                      <p:tavLst>
                                        <p:tav tm="0">
                                          <p:val>
                                            <p:strVal val="#ppt_x"/>
                                          </p:val>
                                        </p:tav>
                                        <p:tav tm="100000">
                                          <p:val>
                                            <p:strVal val="#ppt_x"/>
                                          </p:val>
                                        </p:tav>
                                      </p:tavLst>
                                    </p:anim>
                                    <p:anim calcmode="lin" valueType="num">
                                      <p:cBhvr>
                                        <p:cTn id="51" dur="1000" fill="hold"/>
                                        <p:tgtEl>
                                          <p:spTgt spid="13"/>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10" presetClass="entr" presetSubtype="0" fill="hold" grpId="0" nodeType="afterEffect">
                                  <p:stCondLst>
                                    <p:cond delay="0"/>
                                  </p:stCondLst>
                                  <p:childTnLst>
                                    <p:set>
                                      <p:cBhvr>
                                        <p:cTn id="54" dur="1" fill="hold">
                                          <p:stCondLst>
                                            <p:cond delay="0"/>
                                          </p:stCondLst>
                                        </p:cTn>
                                        <p:tgtEl>
                                          <p:spTgt spid="2322"/>
                                        </p:tgtEl>
                                        <p:attrNameLst>
                                          <p:attrName>style.visibility</p:attrName>
                                        </p:attrNameLst>
                                      </p:cBhvr>
                                      <p:to>
                                        <p:strVal val="visible"/>
                                      </p:to>
                                    </p:set>
                                    <p:animEffect transition="in" filter="fade">
                                      <p:cBhvr>
                                        <p:cTn id="55" dur="500"/>
                                        <p:tgtEl>
                                          <p:spTgt spid="2322"/>
                                        </p:tgtEl>
                                      </p:cBhvr>
                                    </p:animEffect>
                                  </p:childTnLst>
                                </p:cTn>
                              </p:par>
                            </p:childTnLst>
                          </p:cTn>
                        </p:par>
                        <p:par>
                          <p:cTn id="56" fill="hold">
                            <p:stCondLst>
                              <p:cond delay="7000"/>
                            </p:stCondLst>
                            <p:childTnLst>
                              <p:par>
                                <p:cTn id="57" presetID="22" presetClass="entr" presetSubtype="4" fill="hold" nodeType="after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wipe(down)">
                                      <p:cBhvr>
                                        <p:cTn id="59" dur="500"/>
                                        <p:tgtEl>
                                          <p:spTgt spid="8"/>
                                        </p:tgtEl>
                                      </p:cBhvr>
                                    </p:animEffect>
                                  </p:childTnLst>
                                </p:cTn>
                              </p:par>
                            </p:childTnLst>
                          </p:cTn>
                        </p:par>
                        <p:par>
                          <p:cTn id="60" fill="hold">
                            <p:stCondLst>
                              <p:cond delay="7500"/>
                            </p:stCondLst>
                            <p:childTnLst>
                              <p:par>
                                <p:cTn id="61" presetID="42" presetClass="entr" presetSubtype="0" fill="hold" nodeType="after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fade">
                                      <p:cBhvr>
                                        <p:cTn id="63" dur="1000"/>
                                        <p:tgtEl>
                                          <p:spTgt spid="12"/>
                                        </p:tgtEl>
                                      </p:cBhvr>
                                    </p:animEffect>
                                    <p:anim calcmode="lin" valueType="num">
                                      <p:cBhvr>
                                        <p:cTn id="64" dur="1000" fill="hold"/>
                                        <p:tgtEl>
                                          <p:spTgt spid="12"/>
                                        </p:tgtEl>
                                        <p:attrNameLst>
                                          <p:attrName>ppt_x</p:attrName>
                                        </p:attrNameLst>
                                      </p:cBhvr>
                                      <p:tavLst>
                                        <p:tav tm="0">
                                          <p:val>
                                            <p:strVal val="#ppt_x"/>
                                          </p:val>
                                        </p:tav>
                                        <p:tav tm="100000">
                                          <p:val>
                                            <p:strVal val="#ppt_x"/>
                                          </p:val>
                                        </p:tav>
                                      </p:tavLst>
                                    </p:anim>
                                    <p:anim calcmode="lin" valueType="num">
                                      <p:cBhvr>
                                        <p:cTn id="65" dur="1000" fill="hold"/>
                                        <p:tgtEl>
                                          <p:spTgt spid="12"/>
                                        </p:tgtEl>
                                        <p:attrNameLst>
                                          <p:attrName>ppt_y</p:attrName>
                                        </p:attrNameLst>
                                      </p:cBhvr>
                                      <p:tavLst>
                                        <p:tav tm="0">
                                          <p:val>
                                            <p:strVal val="#ppt_y+.1"/>
                                          </p:val>
                                        </p:tav>
                                        <p:tav tm="100000">
                                          <p:val>
                                            <p:strVal val="#ppt_y"/>
                                          </p:val>
                                        </p:tav>
                                      </p:tavLst>
                                    </p:anim>
                                  </p:childTnLst>
                                </p:cTn>
                              </p:par>
                            </p:childTnLst>
                          </p:cTn>
                        </p:par>
                        <p:par>
                          <p:cTn id="66" fill="hold">
                            <p:stCondLst>
                              <p:cond delay="8500"/>
                            </p:stCondLst>
                            <p:childTnLst>
                              <p:par>
                                <p:cTn id="67" presetID="10" presetClass="entr" presetSubtype="0" fill="hold" grpId="0" nodeType="afterEffect">
                                  <p:stCondLst>
                                    <p:cond delay="0"/>
                                  </p:stCondLst>
                                  <p:childTnLst>
                                    <p:set>
                                      <p:cBhvr>
                                        <p:cTn id="68" dur="1" fill="hold">
                                          <p:stCondLst>
                                            <p:cond delay="0"/>
                                          </p:stCondLst>
                                        </p:cTn>
                                        <p:tgtEl>
                                          <p:spTgt spid="2323"/>
                                        </p:tgtEl>
                                        <p:attrNameLst>
                                          <p:attrName>style.visibility</p:attrName>
                                        </p:attrNameLst>
                                      </p:cBhvr>
                                      <p:to>
                                        <p:strVal val="visible"/>
                                      </p:to>
                                    </p:set>
                                    <p:animEffect transition="in" filter="fade">
                                      <p:cBhvr>
                                        <p:cTn id="69" dur="500"/>
                                        <p:tgtEl>
                                          <p:spTgt spid="2323"/>
                                        </p:tgtEl>
                                      </p:cBhvr>
                                    </p:animEffect>
                                  </p:childTnLst>
                                </p:cTn>
                              </p:par>
                            </p:childTnLst>
                          </p:cTn>
                        </p:par>
                        <p:par>
                          <p:cTn id="70" fill="hold">
                            <p:stCondLst>
                              <p:cond delay="9000"/>
                            </p:stCondLst>
                            <p:childTnLst>
                              <p:par>
                                <p:cTn id="71" presetID="22" presetClass="entr" presetSubtype="4" fill="hold" nodeType="afterEffect">
                                  <p:stCondLst>
                                    <p:cond delay="0"/>
                                  </p:stCondLst>
                                  <p:childTnLst>
                                    <p:set>
                                      <p:cBhvr>
                                        <p:cTn id="72" dur="1" fill="hold">
                                          <p:stCondLst>
                                            <p:cond delay="0"/>
                                          </p:stCondLst>
                                        </p:cTn>
                                        <p:tgtEl>
                                          <p:spTgt spid="9"/>
                                        </p:tgtEl>
                                        <p:attrNameLst>
                                          <p:attrName>style.visibility</p:attrName>
                                        </p:attrNameLst>
                                      </p:cBhvr>
                                      <p:to>
                                        <p:strVal val="visible"/>
                                      </p:to>
                                    </p:set>
                                    <p:animEffect transition="in" filter="wipe(down)">
                                      <p:cBhvr>
                                        <p:cTn id="73" dur="500"/>
                                        <p:tgtEl>
                                          <p:spTgt spid="9"/>
                                        </p:tgtEl>
                                      </p:cBhvr>
                                    </p:animEffect>
                                  </p:childTnLst>
                                </p:cTn>
                              </p:par>
                            </p:childTnLst>
                          </p:cTn>
                        </p:par>
                        <p:par>
                          <p:cTn id="74" fill="hold">
                            <p:stCondLst>
                              <p:cond delay="9500"/>
                            </p:stCondLst>
                            <p:childTnLst>
                              <p:par>
                                <p:cTn id="75" presetID="42" presetClass="entr" presetSubtype="0" fill="hold" nodeType="afterEffect">
                                  <p:stCondLst>
                                    <p:cond delay="0"/>
                                  </p:stCondLst>
                                  <p:childTnLst>
                                    <p:set>
                                      <p:cBhvr>
                                        <p:cTn id="76" dur="1" fill="hold">
                                          <p:stCondLst>
                                            <p:cond delay="0"/>
                                          </p:stCondLst>
                                        </p:cTn>
                                        <p:tgtEl>
                                          <p:spTgt spid="4"/>
                                        </p:tgtEl>
                                        <p:attrNameLst>
                                          <p:attrName>style.visibility</p:attrName>
                                        </p:attrNameLst>
                                      </p:cBhvr>
                                      <p:to>
                                        <p:strVal val="visible"/>
                                      </p:to>
                                    </p:set>
                                    <p:animEffect transition="in" filter="fade">
                                      <p:cBhvr>
                                        <p:cTn id="77" dur="1000"/>
                                        <p:tgtEl>
                                          <p:spTgt spid="4"/>
                                        </p:tgtEl>
                                      </p:cBhvr>
                                    </p:animEffect>
                                    <p:anim calcmode="lin" valueType="num">
                                      <p:cBhvr>
                                        <p:cTn id="78" dur="1000" fill="hold"/>
                                        <p:tgtEl>
                                          <p:spTgt spid="4"/>
                                        </p:tgtEl>
                                        <p:attrNameLst>
                                          <p:attrName>ppt_x</p:attrName>
                                        </p:attrNameLst>
                                      </p:cBhvr>
                                      <p:tavLst>
                                        <p:tav tm="0">
                                          <p:val>
                                            <p:strVal val="#ppt_x"/>
                                          </p:val>
                                        </p:tav>
                                        <p:tav tm="100000">
                                          <p:val>
                                            <p:strVal val="#ppt_x"/>
                                          </p:val>
                                        </p:tav>
                                      </p:tavLst>
                                    </p:anim>
                                    <p:anim calcmode="lin" valueType="num">
                                      <p:cBhvr>
                                        <p:cTn id="79" dur="1000" fill="hold"/>
                                        <p:tgtEl>
                                          <p:spTgt spid="4"/>
                                        </p:tgtEl>
                                        <p:attrNameLst>
                                          <p:attrName>ppt_y</p:attrName>
                                        </p:attrNameLst>
                                      </p:cBhvr>
                                      <p:tavLst>
                                        <p:tav tm="0">
                                          <p:val>
                                            <p:strVal val="#ppt_y+.1"/>
                                          </p:val>
                                        </p:tav>
                                        <p:tav tm="100000">
                                          <p:val>
                                            <p:strVal val="#ppt_y"/>
                                          </p:val>
                                        </p:tav>
                                      </p:tavLst>
                                    </p:anim>
                                  </p:childTnLst>
                                </p:cTn>
                              </p:par>
                            </p:childTnLst>
                          </p:cTn>
                        </p:par>
                        <p:par>
                          <p:cTn id="80" fill="hold">
                            <p:stCondLst>
                              <p:cond delay="10500"/>
                            </p:stCondLst>
                            <p:childTnLst>
                              <p:par>
                                <p:cTn id="81" presetID="10" presetClass="entr" presetSubtype="0" fill="hold" grpId="0" nodeType="afterEffect">
                                  <p:stCondLst>
                                    <p:cond delay="0"/>
                                  </p:stCondLst>
                                  <p:childTnLst>
                                    <p:set>
                                      <p:cBhvr>
                                        <p:cTn id="82" dur="1" fill="hold">
                                          <p:stCondLst>
                                            <p:cond delay="0"/>
                                          </p:stCondLst>
                                        </p:cTn>
                                        <p:tgtEl>
                                          <p:spTgt spid="2324"/>
                                        </p:tgtEl>
                                        <p:attrNameLst>
                                          <p:attrName>style.visibility</p:attrName>
                                        </p:attrNameLst>
                                      </p:cBhvr>
                                      <p:to>
                                        <p:strVal val="visible"/>
                                      </p:to>
                                    </p:set>
                                    <p:animEffect transition="in" filter="fade">
                                      <p:cBhvr>
                                        <p:cTn id="83" dur="500"/>
                                        <p:tgtEl>
                                          <p:spTgt spid="2324"/>
                                        </p:tgtEl>
                                      </p:cBhvr>
                                    </p:animEffect>
                                  </p:childTnLst>
                                </p:cTn>
                              </p:par>
                            </p:childTnLst>
                          </p:cTn>
                        </p:par>
                        <p:par>
                          <p:cTn id="84" fill="hold">
                            <p:stCondLst>
                              <p:cond delay="11000"/>
                            </p:stCondLst>
                            <p:childTnLst>
                              <p:par>
                                <p:cTn id="85" presetID="22" presetClass="entr" presetSubtype="4" fill="hold" nodeType="afterEffect">
                                  <p:stCondLst>
                                    <p:cond delay="0"/>
                                  </p:stCondLst>
                                  <p:childTnLst>
                                    <p:set>
                                      <p:cBhvr>
                                        <p:cTn id="86" dur="1" fill="hold">
                                          <p:stCondLst>
                                            <p:cond delay="0"/>
                                          </p:stCondLst>
                                        </p:cTn>
                                        <p:tgtEl>
                                          <p:spTgt spid="10"/>
                                        </p:tgtEl>
                                        <p:attrNameLst>
                                          <p:attrName>style.visibility</p:attrName>
                                        </p:attrNameLst>
                                      </p:cBhvr>
                                      <p:to>
                                        <p:strVal val="visible"/>
                                      </p:to>
                                    </p:set>
                                    <p:animEffect transition="in" filter="wipe(down)">
                                      <p:cBhvr>
                                        <p:cTn id="87" dur="500"/>
                                        <p:tgtEl>
                                          <p:spTgt spid="10"/>
                                        </p:tgtEl>
                                      </p:cBhvr>
                                    </p:animEffect>
                                  </p:childTnLst>
                                </p:cTn>
                              </p:par>
                            </p:childTnLst>
                          </p:cTn>
                        </p:par>
                        <p:par>
                          <p:cTn id="88" fill="hold">
                            <p:stCondLst>
                              <p:cond delay="11500"/>
                            </p:stCondLst>
                            <p:childTnLst>
                              <p:par>
                                <p:cTn id="89" presetID="42" presetClass="entr" presetSubtype="0" fill="hold" nodeType="afterEffect">
                                  <p:stCondLst>
                                    <p:cond delay="0"/>
                                  </p:stCondLst>
                                  <p:childTnLst>
                                    <p:set>
                                      <p:cBhvr>
                                        <p:cTn id="90" dur="1" fill="hold">
                                          <p:stCondLst>
                                            <p:cond delay="0"/>
                                          </p:stCondLst>
                                        </p:cTn>
                                        <p:tgtEl>
                                          <p:spTgt spid="3"/>
                                        </p:tgtEl>
                                        <p:attrNameLst>
                                          <p:attrName>style.visibility</p:attrName>
                                        </p:attrNameLst>
                                      </p:cBhvr>
                                      <p:to>
                                        <p:strVal val="visible"/>
                                      </p:to>
                                    </p:set>
                                    <p:animEffect transition="in" filter="fade">
                                      <p:cBhvr>
                                        <p:cTn id="91" dur="1000"/>
                                        <p:tgtEl>
                                          <p:spTgt spid="3"/>
                                        </p:tgtEl>
                                      </p:cBhvr>
                                    </p:animEffect>
                                    <p:anim calcmode="lin" valueType="num">
                                      <p:cBhvr>
                                        <p:cTn id="92" dur="1000" fill="hold"/>
                                        <p:tgtEl>
                                          <p:spTgt spid="3"/>
                                        </p:tgtEl>
                                        <p:attrNameLst>
                                          <p:attrName>ppt_x</p:attrName>
                                        </p:attrNameLst>
                                      </p:cBhvr>
                                      <p:tavLst>
                                        <p:tav tm="0">
                                          <p:val>
                                            <p:strVal val="#ppt_x"/>
                                          </p:val>
                                        </p:tav>
                                        <p:tav tm="100000">
                                          <p:val>
                                            <p:strVal val="#ppt_x"/>
                                          </p:val>
                                        </p:tav>
                                      </p:tavLst>
                                    </p:anim>
                                    <p:anim calcmode="lin" valueType="num">
                                      <p:cBhvr>
                                        <p:cTn id="93" dur="1000" fill="hold"/>
                                        <p:tgtEl>
                                          <p:spTgt spid="3"/>
                                        </p:tgtEl>
                                        <p:attrNameLst>
                                          <p:attrName>ppt_y</p:attrName>
                                        </p:attrNameLst>
                                      </p:cBhvr>
                                      <p:tavLst>
                                        <p:tav tm="0">
                                          <p:val>
                                            <p:strVal val="#ppt_y+.1"/>
                                          </p:val>
                                        </p:tav>
                                        <p:tav tm="100000">
                                          <p:val>
                                            <p:strVal val="#ppt_y"/>
                                          </p:val>
                                        </p:tav>
                                      </p:tavLst>
                                    </p:anim>
                                  </p:childTnLst>
                                </p:cTn>
                              </p:par>
                            </p:childTnLst>
                          </p:cTn>
                        </p:par>
                        <p:par>
                          <p:cTn id="94" fill="hold">
                            <p:stCondLst>
                              <p:cond delay="12500"/>
                            </p:stCondLst>
                            <p:childTnLst>
                              <p:par>
                                <p:cTn id="95" presetID="10" presetClass="entr" presetSubtype="0" fill="hold" grpId="0" nodeType="afterEffect">
                                  <p:stCondLst>
                                    <p:cond delay="0"/>
                                  </p:stCondLst>
                                  <p:childTnLst>
                                    <p:set>
                                      <p:cBhvr>
                                        <p:cTn id="96" dur="1" fill="hold">
                                          <p:stCondLst>
                                            <p:cond delay="0"/>
                                          </p:stCondLst>
                                        </p:cTn>
                                        <p:tgtEl>
                                          <p:spTgt spid="2325"/>
                                        </p:tgtEl>
                                        <p:attrNameLst>
                                          <p:attrName>style.visibility</p:attrName>
                                        </p:attrNameLst>
                                      </p:cBhvr>
                                      <p:to>
                                        <p:strVal val="visible"/>
                                      </p:to>
                                    </p:set>
                                    <p:animEffect transition="in" filter="fade">
                                      <p:cBhvr>
                                        <p:cTn id="97" dur="500"/>
                                        <p:tgtEl>
                                          <p:spTgt spid="2325"/>
                                        </p:tgtEl>
                                      </p:cBhvr>
                                    </p:animEffect>
                                  </p:childTnLst>
                                </p:cTn>
                              </p:par>
                            </p:childTnLst>
                          </p:cTn>
                        </p:par>
                        <p:par>
                          <p:cTn id="98" fill="hold">
                            <p:stCondLst>
                              <p:cond delay="13000"/>
                            </p:stCondLst>
                            <p:childTnLst>
                              <p:par>
                                <p:cTn id="99" presetID="22" presetClass="entr" presetSubtype="4" fill="hold" nodeType="after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wipe(down)">
                                      <p:cBhvr>
                                        <p:cTn id="101" dur="500"/>
                                        <p:tgtEl>
                                          <p:spTgt spid="11"/>
                                        </p:tgtEl>
                                      </p:cBhvr>
                                    </p:animEffect>
                                  </p:childTnLst>
                                </p:cTn>
                              </p:par>
                            </p:childTnLst>
                          </p:cTn>
                        </p:par>
                        <p:par>
                          <p:cTn id="102" fill="hold">
                            <p:stCondLst>
                              <p:cond delay="13500"/>
                            </p:stCondLst>
                            <p:childTnLst>
                              <p:par>
                                <p:cTn id="103" presetID="42" presetClass="entr" presetSubtype="0" fill="hold" nodeType="afterEffect">
                                  <p:stCondLst>
                                    <p:cond delay="0"/>
                                  </p:stCondLst>
                                  <p:childTnLst>
                                    <p:set>
                                      <p:cBhvr>
                                        <p:cTn id="104" dur="1" fill="hold">
                                          <p:stCondLst>
                                            <p:cond delay="0"/>
                                          </p:stCondLst>
                                        </p:cTn>
                                        <p:tgtEl>
                                          <p:spTgt spid="2"/>
                                        </p:tgtEl>
                                        <p:attrNameLst>
                                          <p:attrName>style.visibility</p:attrName>
                                        </p:attrNameLst>
                                      </p:cBhvr>
                                      <p:to>
                                        <p:strVal val="visible"/>
                                      </p:to>
                                    </p:set>
                                    <p:animEffect transition="in" filter="fade">
                                      <p:cBhvr>
                                        <p:cTn id="105" dur="1000"/>
                                        <p:tgtEl>
                                          <p:spTgt spid="2"/>
                                        </p:tgtEl>
                                      </p:cBhvr>
                                    </p:animEffect>
                                    <p:anim calcmode="lin" valueType="num">
                                      <p:cBhvr>
                                        <p:cTn id="106" dur="1000" fill="hold"/>
                                        <p:tgtEl>
                                          <p:spTgt spid="2"/>
                                        </p:tgtEl>
                                        <p:attrNameLst>
                                          <p:attrName>ppt_x</p:attrName>
                                        </p:attrNameLst>
                                      </p:cBhvr>
                                      <p:tavLst>
                                        <p:tav tm="0">
                                          <p:val>
                                            <p:strVal val="#ppt_x"/>
                                          </p:val>
                                        </p:tav>
                                        <p:tav tm="100000">
                                          <p:val>
                                            <p:strVal val="#ppt_x"/>
                                          </p:val>
                                        </p:tav>
                                      </p:tavLst>
                                    </p:anim>
                                    <p:anim calcmode="lin" valueType="num">
                                      <p:cBhvr>
                                        <p:cTn id="107" dur="1000" fill="hold"/>
                                        <p:tgtEl>
                                          <p:spTgt spid="2"/>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10" presetClass="entr" presetSubtype="0" fill="hold" grpId="0" nodeType="afterEffect">
                                  <p:stCondLst>
                                    <p:cond delay="0"/>
                                  </p:stCondLst>
                                  <p:childTnLst>
                                    <p:set>
                                      <p:cBhvr>
                                        <p:cTn id="110" dur="1" fill="hold">
                                          <p:stCondLst>
                                            <p:cond delay="0"/>
                                          </p:stCondLst>
                                        </p:cTn>
                                        <p:tgtEl>
                                          <p:spTgt spid="2326"/>
                                        </p:tgtEl>
                                        <p:attrNameLst>
                                          <p:attrName>style.visibility</p:attrName>
                                        </p:attrNameLst>
                                      </p:cBhvr>
                                      <p:to>
                                        <p:strVal val="visible"/>
                                      </p:to>
                                    </p:set>
                                    <p:animEffect transition="in" filter="fade">
                                      <p:cBhvr>
                                        <p:cTn id="111" dur="500"/>
                                        <p:tgtEl>
                                          <p:spTgt spid="23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21" grpId="0"/>
      <p:bldP spid="2322" grpId="0"/>
      <p:bldP spid="2323" grpId="0"/>
      <p:bldP spid="2324" grpId="0"/>
      <p:bldP spid="2325" grpId="0"/>
      <p:bldP spid="2326" grpId="0"/>
      <p:bldP spid="2339" grpId="0"/>
      <p:bldP spid="2340" grpId="0"/>
      <p:bldP spid="17" grpId="0"/>
      <p:bldP spid="18" grpId="0" build="p"/>
      <p:bldP spid="65" grpId="0"/>
    </p:bld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1"/>
          <p:cNvGrpSpPr/>
          <p:nvPr/>
        </p:nvGrpSpPr>
        <p:grpSpPr>
          <a:xfrm>
            <a:off x="2620180" y="1636898"/>
            <a:ext cx="5935521" cy="1041106"/>
            <a:chOff x="2620180" y="1489122"/>
            <a:chExt cx="5935521" cy="1041106"/>
          </a:xfrm>
          <a:solidFill>
            <a:schemeClr val="accent1"/>
          </a:solidFill>
        </p:grpSpPr>
        <p:sp>
          <p:nvSpPr>
            <p:cNvPr id="3" name="Rounded Rectangle 2"/>
            <p:cNvSpPr/>
            <p:nvPr/>
          </p:nvSpPr>
          <p:spPr>
            <a:xfrm>
              <a:off x="2670565" y="1489122"/>
              <a:ext cx="5885136" cy="1041106"/>
            </a:xfrm>
            <a:prstGeom prst="roundRect">
              <a:avLst>
                <a:gd name="adj" fmla="val 50000"/>
              </a:avLst>
            </a:prstGeom>
            <a:grp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sp>
          <p:nvSpPr>
            <p:cNvPr id="4" name="Rectangle 3"/>
            <p:cNvSpPr/>
            <p:nvPr/>
          </p:nvSpPr>
          <p:spPr>
            <a:xfrm rot="2700000">
              <a:off x="2620180" y="1911689"/>
              <a:ext cx="195972" cy="1959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grpSp>
      <p:grpSp>
        <p:nvGrpSpPr>
          <p:cNvPr id="5" name="Group 4"/>
          <p:cNvGrpSpPr/>
          <p:nvPr/>
        </p:nvGrpSpPr>
        <p:grpSpPr>
          <a:xfrm>
            <a:off x="3658852" y="2784516"/>
            <a:ext cx="5935521" cy="1041106"/>
            <a:chOff x="3658852" y="2636740"/>
            <a:chExt cx="5935521" cy="1041106"/>
          </a:xfrm>
          <a:solidFill>
            <a:schemeClr val="accent2"/>
          </a:solidFill>
        </p:grpSpPr>
        <p:sp>
          <p:nvSpPr>
            <p:cNvPr id="6" name="Rounded Rectangle 5"/>
            <p:cNvSpPr/>
            <p:nvPr/>
          </p:nvSpPr>
          <p:spPr>
            <a:xfrm flipH="1">
              <a:off x="3658852" y="2636740"/>
              <a:ext cx="5885136" cy="1041106"/>
            </a:xfrm>
            <a:prstGeom prst="roundRect">
              <a:avLst>
                <a:gd name="adj" fmla="val 50000"/>
              </a:avLst>
            </a:prstGeom>
            <a:grp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sp>
          <p:nvSpPr>
            <p:cNvPr id="7" name="Rectangle 6"/>
            <p:cNvSpPr/>
            <p:nvPr/>
          </p:nvSpPr>
          <p:spPr>
            <a:xfrm rot="18900000" flipH="1">
              <a:off x="9398401" y="3059307"/>
              <a:ext cx="195972" cy="1959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grpSp>
      <p:grpSp>
        <p:nvGrpSpPr>
          <p:cNvPr id="8" name="Group 7"/>
          <p:cNvGrpSpPr/>
          <p:nvPr/>
        </p:nvGrpSpPr>
        <p:grpSpPr>
          <a:xfrm>
            <a:off x="2620180" y="3936752"/>
            <a:ext cx="5935521" cy="1041106"/>
            <a:chOff x="2620180" y="3788976"/>
            <a:chExt cx="5935521" cy="1041106"/>
          </a:xfrm>
          <a:solidFill>
            <a:schemeClr val="accent3"/>
          </a:solidFill>
        </p:grpSpPr>
        <p:sp>
          <p:nvSpPr>
            <p:cNvPr id="9" name="Rounded Rectangle 8"/>
            <p:cNvSpPr/>
            <p:nvPr/>
          </p:nvSpPr>
          <p:spPr>
            <a:xfrm>
              <a:off x="2670565" y="3788976"/>
              <a:ext cx="5885136" cy="1041106"/>
            </a:xfrm>
            <a:prstGeom prst="roundRect">
              <a:avLst>
                <a:gd name="adj" fmla="val 50000"/>
              </a:avLst>
            </a:prstGeom>
            <a:grp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sp>
          <p:nvSpPr>
            <p:cNvPr id="10" name="Rectangle 9"/>
            <p:cNvSpPr/>
            <p:nvPr/>
          </p:nvSpPr>
          <p:spPr>
            <a:xfrm rot="2700000">
              <a:off x="2620180" y="4211543"/>
              <a:ext cx="195972" cy="1959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grpSp>
      <p:grpSp>
        <p:nvGrpSpPr>
          <p:cNvPr id="11" name="Group 10"/>
          <p:cNvGrpSpPr/>
          <p:nvPr/>
        </p:nvGrpSpPr>
        <p:grpSpPr>
          <a:xfrm>
            <a:off x="3658852" y="5084370"/>
            <a:ext cx="5935521" cy="1041106"/>
            <a:chOff x="3658852" y="4936594"/>
            <a:chExt cx="5935521" cy="1041106"/>
          </a:xfrm>
          <a:solidFill>
            <a:schemeClr val="accent4"/>
          </a:solidFill>
        </p:grpSpPr>
        <p:sp>
          <p:nvSpPr>
            <p:cNvPr id="12" name="Rounded Rectangle 11"/>
            <p:cNvSpPr/>
            <p:nvPr/>
          </p:nvSpPr>
          <p:spPr>
            <a:xfrm flipH="1">
              <a:off x="3658852" y="4936594"/>
              <a:ext cx="5885136" cy="1041106"/>
            </a:xfrm>
            <a:prstGeom prst="roundRect">
              <a:avLst>
                <a:gd name="adj" fmla="val 50000"/>
              </a:avLst>
            </a:prstGeom>
            <a:grp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sp>
          <p:nvSpPr>
            <p:cNvPr id="13" name="Rectangle 12"/>
            <p:cNvSpPr/>
            <p:nvPr/>
          </p:nvSpPr>
          <p:spPr>
            <a:xfrm rot="18900000" flipH="1">
              <a:off x="9398401" y="5359161"/>
              <a:ext cx="195972" cy="1959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endParaRPr>
            </a:p>
          </p:txBody>
        </p:sp>
      </p:grpSp>
      <p:sp>
        <p:nvSpPr>
          <p:cNvPr id="15" name="Text Placeholder 32"/>
          <p:cNvSpPr txBox="1">
            <a:spLocks/>
          </p:cNvSpPr>
          <p:nvPr/>
        </p:nvSpPr>
        <p:spPr>
          <a:xfrm>
            <a:off x="4066398" y="1840010"/>
            <a:ext cx="4323049" cy="709506"/>
          </a:xfrm>
          <a:prstGeom prst="rect">
            <a:avLst/>
          </a:prstGeom>
        </p:spPr>
        <p:txBody>
          <a:bodyPr lIns="0" tIns="0" rIns="0" bIns="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100" dirty="0">
                <a:solidFill>
                  <a:schemeClr val="bg1"/>
                </a:solidFill>
                <a:latin typeface="Arial" panose="020B0604020202020204" pitchFamily="34" charset="0"/>
              </a:rPr>
              <a:t>Lorem Ipsum is simply dummy text of the printing and typesetting industry. </a:t>
            </a:r>
            <a:r>
              <a:rPr lang="en-US" sz="1100" dirty="0" err="1">
                <a:solidFill>
                  <a:schemeClr val="bg1"/>
                </a:solidFill>
                <a:latin typeface="Arial" panose="020B0604020202020204" pitchFamily="34" charset="0"/>
              </a:rPr>
              <a:t>Lorem</a:t>
            </a:r>
            <a:r>
              <a:rPr lang="en-US" sz="1100" dirty="0">
                <a:solidFill>
                  <a:schemeClr val="bg1"/>
                </a:solidFill>
                <a:latin typeface="Arial" panose="020B0604020202020204" pitchFamily="34" charset="0"/>
              </a:rPr>
              <a:t> Ipsum is simply dummy text of the printing and typesetting industry. </a:t>
            </a:r>
          </a:p>
        </p:txBody>
      </p:sp>
      <p:sp>
        <p:nvSpPr>
          <p:cNvPr id="16" name="Text Placeholder 32"/>
          <p:cNvSpPr txBox="1">
            <a:spLocks/>
          </p:cNvSpPr>
          <p:nvPr/>
        </p:nvSpPr>
        <p:spPr>
          <a:xfrm>
            <a:off x="3023567" y="1944989"/>
            <a:ext cx="745246" cy="3900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lnSpc>
                <a:spcPct val="100000"/>
              </a:lnSpc>
              <a:spcBef>
                <a:spcPct val="20000"/>
              </a:spcBef>
              <a:buNone/>
            </a:pPr>
            <a:r>
              <a:rPr lang="en-US" sz="3200" b="1"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01</a:t>
            </a:r>
          </a:p>
        </p:txBody>
      </p:sp>
      <p:sp>
        <p:nvSpPr>
          <p:cNvPr id="20" name="Text Placeholder 32"/>
          <p:cNvSpPr txBox="1">
            <a:spLocks/>
          </p:cNvSpPr>
          <p:nvPr/>
        </p:nvSpPr>
        <p:spPr>
          <a:xfrm>
            <a:off x="4112579" y="4132789"/>
            <a:ext cx="4276868" cy="698856"/>
          </a:xfrm>
          <a:prstGeom prst="rect">
            <a:avLst/>
          </a:prstGeom>
        </p:spPr>
        <p:txBody>
          <a:bodyPr lIns="0" tIns="0" rIns="0" bIns="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100" dirty="0">
                <a:solidFill>
                  <a:schemeClr val="bg1"/>
                </a:solidFill>
                <a:latin typeface="Arial" panose="020B0604020202020204" pitchFamily="34" charset="0"/>
              </a:rPr>
              <a:t>Lorem Ipsum is simply dummy text of the printing and typesetting industry. </a:t>
            </a:r>
            <a:r>
              <a:rPr lang="en-US" sz="1100" dirty="0" err="1">
                <a:solidFill>
                  <a:schemeClr val="bg1"/>
                </a:solidFill>
                <a:latin typeface="Arial" panose="020B0604020202020204" pitchFamily="34" charset="0"/>
              </a:rPr>
              <a:t>Lorem</a:t>
            </a:r>
            <a:r>
              <a:rPr lang="en-US" sz="1100" dirty="0">
                <a:solidFill>
                  <a:schemeClr val="bg1"/>
                </a:solidFill>
                <a:latin typeface="Arial" panose="020B0604020202020204" pitchFamily="34" charset="0"/>
              </a:rPr>
              <a:t> Ipsum is simply dummy text of the printing and typesetting industry. </a:t>
            </a:r>
          </a:p>
        </p:txBody>
      </p:sp>
      <p:sp>
        <p:nvSpPr>
          <p:cNvPr id="21" name="Text Placeholder 32"/>
          <p:cNvSpPr txBox="1">
            <a:spLocks/>
          </p:cNvSpPr>
          <p:nvPr/>
        </p:nvSpPr>
        <p:spPr>
          <a:xfrm>
            <a:off x="3078983" y="4247003"/>
            <a:ext cx="745246" cy="3900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lnSpc>
                <a:spcPct val="100000"/>
              </a:lnSpc>
              <a:spcBef>
                <a:spcPct val="20000"/>
              </a:spcBef>
              <a:buNone/>
            </a:pPr>
            <a:r>
              <a:rPr lang="en-US" sz="3200" b="1"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03</a:t>
            </a:r>
          </a:p>
        </p:txBody>
      </p:sp>
      <p:sp>
        <p:nvSpPr>
          <p:cNvPr id="22" name="Text Placeholder 32"/>
          <p:cNvSpPr txBox="1">
            <a:spLocks/>
          </p:cNvSpPr>
          <p:nvPr/>
        </p:nvSpPr>
        <p:spPr>
          <a:xfrm>
            <a:off x="5100865" y="2991003"/>
            <a:ext cx="4285523" cy="778846"/>
          </a:xfrm>
          <a:prstGeom prst="rect">
            <a:avLst/>
          </a:prstGeom>
        </p:spPr>
        <p:txBody>
          <a:bodyPr lIns="0" tIns="0" rIns="0" bIns="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schemeClr val="bg1"/>
                </a:solidFill>
                <a:latin typeface="Arial" panose="020B0604020202020204" pitchFamily="34" charset="0"/>
              </a:rPr>
              <a:t>Lorem Ipsum is simply dummy text of the printing and typesetting industry. </a:t>
            </a:r>
            <a:r>
              <a:rPr lang="en-US" sz="1100" dirty="0" err="1">
                <a:solidFill>
                  <a:schemeClr val="bg1"/>
                </a:solidFill>
                <a:latin typeface="Arial" panose="020B0604020202020204" pitchFamily="34" charset="0"/>
              </a:rPr>
              <a:t>Lorem</a:t>
            </a:r>
            <a:r>
              <a:rPr lang="en-US" sz="1100" dirty="0">
                <a:solidFill>
                  <a:schemeClr val="bg1"/>
                </a:solidFill>
                <a:latin typeface="Arial" panose="020B0604020202020204" pitchFamily="34" charset="0"/>
              </a:rPr>
              <a:t> Ipsum is simply dummy text of the printing and typesetting industry. </a:t>
            </a:r>
          </a:p>
          <a:p>
            <a:pPr marL="0" lvl="0" indent="0" defTabSz="914400">
              <a:lnSpc>
                <a:spcPct val="100000"/>
              </a:lnSpc>
              <a:spcBef>
                <a:spcPts val="0"/>
              </a:spcBef>
              <a:buNone/>
            </a:pPr>
            <a:endParaRPr lang="en-US" sz="1200" dirty="0">
              <a:solidFill>
                <a:prstClr val="white"/>
              </a:solidFill>
              <a:latin typeface="Arial" panose="020B0604020202020204" pitchFamily="34" charset="0"/>
            </a:endParaRPr>
          </a:p>
        </p:txBody>
      </p:sp>
      <p:sp>
        <p:nvSpPr>
          <p:cNvPr id="23" name="Text Placeholder 32"/>
          <p:cNvSpPr txBox="1">
            <a:spLocks/>
          </p:cNvSpPr>
          <p:nvPr/>
        </p:nvSpPr>
        <p:spPr>
          <a:xfrm>
            <a:off x="4007236" y="3095982"/>
            <a:ext cx="745246" cy="3900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lnSpc>
                <a:spcPct val="100000"/>
              </a:lnSpc>
              <a:spcBef>
                <a:spcPct val="20000"/>
              </a:spcBef>
              <a:buNone/>
            </a:pPr>
            <a:r>
              <a:rPr lang="en-US" sz="3200" b="1"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02</a:t>
            </a:r>
          </a:p>
        </p:txBody>
      </p:sp>
      <p:sp>
        <p:nvSpPr>
          <p:cNvPr id="24" name="Text Placeholder 32"/>
          <p:cNvSpPr txBox="1">
            <a:spLocks/>
          </p:cNvSpPr>
          <p:nvPr/>
        </p:nvSpPr>
        <p:spPr>
          <a:xfrm>
            <a:off x="5100865" y="5274110"/>
            <a:ext cx="4285523" cy="709001"/>
          </a:xfrm>
          <a:prstGeom prst="rect">
            <a:avLst/>
          </a:prstGeom>
        </p:spPr>
        <p:txBody>
          <a:bodyPr lIns="0" tIns="0" rIns="0" bIns="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100" dirty="0">
                <a:solidFill>
                  <a:schemeClr val="bg1"/>
                </a:solidFill>
                <a:latin typeface="Arial" panose="020B0604020202020204" pitchFamily="34" charset="0"/>
              </a:rPr>
              <a:t>Lorem Ipsum is simply dummy text of the printing and typesetting industry. </a:t>
            </a:r>
            <a:r>
              <a:rPr lang="en-US" sz="1100" dirty="0" err="1">
                <a:solidFill>
                  <a:schemeClr val="bg1"/>
                </a:solidFill>
                <a:latin typeface="Arial" panose="020B0604020202020204" pitchFamily="34" charset="0"/>
              </a:rPr>
              <a:t>Lorem</a:t>
            </a:r>
            <a:r>
              <a:rPr lang="en-US" sz="1100" dirty="0">
                <a:solidFill>
                  <a:schemeClr val="bg1"/>
                </a:solidFill>
                <a:latin typeface="Arial" panose="020B0604020202020204" pitchFamily="34" charset="0"/>
              </a:rPr>
              <a:t> Ipsum is simply dummy text of the printing and typesetting industry. </a:t>
            </a:r>
          </a:p>
        </p:txBody>
      </p:sp>
      <p:sp>
        <p:nvSpPr>
          <p:cNvPr id="25" name="Text Placeholder 32"/>
          <p:cNvSpPr txBox="1">
            <a:spLocks/>
          </p:cNvSpPr>
          <p:nvPr/>
        </p:nvSpPr>
        <p:spPr>
          <a:xfrm>
            <a:off x="4007236" y="5379089"/>
            <a:ext cx="745246" cy="39003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lnSpc>
                <a:spcPct val="100000"/>
              </a:lnSpc>
              <a:spcBef>
                <a:spcPct val="20000"/>
              </a:spcBef>
              <a:buNone/>
            </a:pPr>
            <a:r>
              <a:rPr lang="en-US" sz="3200" b="1"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04</a:t>
            </a:r>
          </a:p>
        </p:txBody>
      </p:sp>
      <p:sp>
        <p:nvSpPr>
          <p:cNvPr id="27" name="Title 26"/>
          <p:cNvSpPr>
            <a:spLocks noGrp="1"/>
          </p:cNvSpPr>
          <p:nvPr>
            <p:ph type="title"/>
          </p:nvPr>
        </p:nvSpPr>
        <p:spPr/>
        <p:txBody>
          <a:bodyPr>
            <a:normAutofit/>
          </a:bodyPr>
          <a:lstStyle/>
          <a:p>
            <a:r>
              <a:rPr lang="en-US" dirty="0"/>
              <a:t>Creative Flow </a:t>
            </a:r>
            <a:r>
              <a:rPr lang="en-US" dirty="0" err="1"/>
              <a:t>Infographic</a:t>
            </a:r>
            <a:endParaRPr lang="en-US" dirty="0"/>
          </a:p>
        </p:txBody>
      </p:sp>
      <p:sp>
        <p:nvSpPr>
          <p:cNvPr id="31" name="Text Placeholder 30"/>
          <p:cNvSpPr>
            <a:spLocks noGrp="1"/>
          </p:cNvSpPr>
          <p:nvPr>
            <p:ph type="body" sz="quarter" idx="25"/>
          </p:nvPr>
        </p:nvSpPr>
        <p:spPr/>
        <p:txBody>
          <a:bodyPr/>
          <a:lstStyle/>
          <a:p>
            <a:pPr lvl="0"/>
            <a:r>
              <a:rPr lang="en-US" dirty="0"/>
              <a:t>This slide is perfect for long text descriptions</a:t>
            </a:r>
          </a:p>
        </p:txBody>
      </p:sp>
      <p:grpSp>
        <p:nvGrpSpPr>
          <p:cNvPr id="19" name="Group 18"/>
          <p:cNvGrpSpPr/>
          <p:nvPr/>
        </p:nvGrpSpPr>
        <p:grpSpPr>
          <a:xfrm>
            <a:off x="1393623" y="1636898"/>
            <a:ext cx="1041106" cy="1041106"/>
            <a:chOff x="1393623" y="1636898"/>
            <a:chExt cx="1041106" cy="1041106"/>
          </a:xfrm>
        </p:grpSpPr>
        <p:sp>
          <p:nvSpPr>
            <p:cNvPr id="26" name="Oval 25"/>
            <p:cNvSpPr/>
            <p:nvPr/>
          </p:nvSpPr>
          <p:spPr>
            <a:xfrm>
              <a:off x="1393623" y="1636898"/>
              <a:ext cx="1041106" cy="104110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800" dirty="0">
                <a:solidFill>
                  <a:prstClr val="white"/>
                </a:solidFill>
                <a:latin typeface="FontAwesome" pitchFamily="2" charset="0"/>
              </a:endParaRPr>
            </a:p>
          </p:txBody>
        </p:sp>
        <p:sp>
          <p:nvSpPr>
            <p:cNvPr id="33" name="Freeform 97"/>
            <p:cNvSpPr>
              <a:spLocks noChangeArrowheads="1"/>
            </p:cNvSpPr>
            <p:nvPr/>
          </p:nvSpPr>
          <p:spPr bwMode="auto">
            <a:xfrm>
              <a:off x="1641651" y="1909702"/>
              <a:ext cx="526099" cy="451607"/>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8" name="Group 17"/>
          <p:cNvGrpSpPr/>
          <p:nvPr/>
        </p:nvGrpSpPr>
        <p:grpSpPr>
          <a:xfrm>
            <a:off x="9770150" y="2784516"/>
            <a:ext cx="1041106" cy="1041106"/>
            <a:chOff x="9770150" y="2784516"/>
            <a:chExt cx="1041106" cy="1041106"/>
          </a:xfrm>
        </p:grpSpPr>
        <p:sp>
          <p:nvSpPr>
            <p:cNvPr id="29" name="Oval 28"/>
            <p:cNvSpPr/>
            <p:nvPr/>
          </p:nvSpPr>
          <p:spPr>
            <a:xfrm>
              <a:off x="9770150" y="2784516"/>
              <a:ext cx="1041106" cy="104110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800" dirty="0">
                <a:solidFill>
                  <a:prstClr val="white"/>
                </a:solidFill>
                <a:latin typeface="FontAwesome" pitchFamily="2" charset="0"/>
              </a:endParaRPr>
            </a:p>
          </p:txBody>
        </p:sp>
        <p:sp>
          <p:nvSpPr>
            <p:cNvPr id="34" name="Freeform 28"/>
            <p:cNvSpPr>
              <a:spLocks noChangeArrowheads="1"/>
            </p:cNvSpPr>
            <p:nvPr/>
          </p:nvSpPr>
          <p:spPr bwMode="auto">
            <a:xfrm>
              <a:off x="10037199" y="3069874"/>
              <a:ext cx="559517" cy="470389"/>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7" name="Group 16"/>
          <p:cNvGrpSpPr/>
          <p:nvPr/>
        </p:nvGrpSpPr>
        <p:grpSpPr>
          <a:xfrm>
            <a:off x="1393623" y="3936752"/>
            <a:ext cx="1041106" cy="1041106"/>
            <a:chOff x="1393623" y="3936752"/>
            <a:chExt cx="1041106" cy="1041106"/>
          </a:xfrm>
        </p:grpSpPr>
        <p:sp>
          <p:nvSpPr>
            <p:cNvPr id="28" name="Oval 27"/>
            <p:cNvSpPr/>
            <p:nvPr/>
          </p:nvSpPr>
          <p:spPr>
            <a:xfrm>
              <a:off x="1393623" y="3936752"/>
              <a:ext cx="1041106" cy="104110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800" dirty="0">
                <a:solidFill>
                  <a:prstClr val="white"/>
                </a:solidFill>
                <a:latin typeface="FontAwesome" pitchFamily="2" charset="0"/>
              </a:endParaRPr>
            </a:p>
          </p:txBody>
        </p:sp>
        <p:sp>
          <p:nvSpPr>
            <p:cNvPr id="35" name="Freeform 123"/>
            <p:cNvSpPr>
              <a:spLocks noChangeArrowheads="1"/>
            </p:cNvSpPr>
            <p:nvPr/>
          </p:nvSpPr>
          <p:spPr bwMode="auto">
            <a:xfrm>
              <a:off x="1660755" y="4247003"/>
              <a:ext cx="476419" cy="485669"/>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4" name="Group 13"/>
          <p:cNvGrpSpPr/>
          <p:nvPr/>
        </p:nvGrpSpPr>
        <p:grpSpPr>
          <a:xfrm>
            <a:off x="9770150" y="5084370"/>
            <a:ext cx="1041106" cy="1041106"/>
            <a:chOff x="9770150" y="5084370"/>
            <a:chExt cx="1041106" cy="1041106"/>
          </a:xfrm>
        </p:grpSpPr>
        <p:sp>
          <p:nvSpPr>
            <p:cNvPr id="30" name="Oval 29"/>
            <p:cNvSpPr/>
            <p:nvPr/>
          </p:nvSpPr>
          <p:spPr>
            <a:xfrm>
              <a:off x="9770150" y="5084370"/>
              <a:ext cx="1041106" cy="104110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800" dirty="0">
                <a:solidFill>
                  <a:prstClr val="white"/>
                </a:solidFill>
                <a:latin typeface="FontAwesome" pitchFamily="2" charset="0"/>
              </a:endParaRPr>
            </a:p>
          </p:txBody>
        </p:sp>
        <p:sp>
          <p:nvSpPr>
            <p:cNvPr id="36" name="Freeform 29"/>
            <p:cNvSpPr>
              <a:spLocks noChangeArrowheads="1"/>
            </p:cNvSpPr>
            <p:nvPr/>
          </p:nvSpPr>
          <p:spPr bwMode="auto">
            <a:xfrm>
              <a:off x="10062948" y="5359117"/>
              <a:ext cx="487594" cy="506902"/>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37" name="TextBox 36"/>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9743189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1">
                                            <p:txEl>
                                              <p:pRg st="0" end="0"/>
                                            </p:txEl>
                                          </p:spTgt>
                                        </p:tgtEl>
                                        <p:attrNameLst>
                                          <p:attrName>style.visibility</p:attrName>
                                        </p:attrNameLst>
                                      </p:cBhvr>
                                      <p:to>
                                        <p:strVal val="visible"/>
                                      </p:to>
                                    </p:set>
                                    <p:animEffect transition="in" filter="wipe(left)">
                                      <p:cBhvr>
                                        <p:cTn id="15" dur="500"/>
                                        <p:tgtEl>
                                          <p:spTgt spid="31">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left)">
                                      <p:cBhvr>
                                        <p:cTn id="19" dur="500"/>
                                        <p:tgtEl>
                                          <p:spTgt spid="19"/>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wipe(left)">
                                      <p:cBhvr>
                                        <p:cTn id="23" dur="500"/>
                                        <p:tgtEl>
                                          <p:spTgt spid="2"/>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right)">
                                      <p:cBhvr>
                                        <p:cTn id="27" dur="500"/>
                                        <p:tgtEl>
                                          <p:spTgt spid="18"/>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right)">
                                      <p:cBhvr>
                                        <p:cTn id="31" dur="500"/>
                                        <p:tgtEl>
                                          <p:spTgt spid="5"/>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left)">
                                      <p:cBhvr>
                                        <p:cTn id="35" dur="500"/>
                                        <p:tgtEl>
                                          <p:spTgt spid="17"/>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wipe(left)">
                                      <p:cBhvr>
                                        <p:cTn id="39" dur="500"/>
                                        <p:tgtEl>
                                          <p:spTgt spid="8"/>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right)">
                                      <p:cBhvr>
                                        <p:cTn id="43" dur="500"/>
                                        <p:tgtEl>
                                          <p:spTgt spid="14"/>
                                        </p:tgtEl>
                                      </p:cBhvr>
                                    </p:animEffect>
                                  </p:childTnLst>
                                </p:cTn>
                              </p:par>
                            </p:childTnLst>
                          </p:cTn>
                        </p:par>
                        <p:par>
                          <p:cTn id="44" fill="hold">
                            <p:stCondLst>
                              <p:cond delay="5000"/>
                            </p:stCondLst>
                            <p:childTnLst>
                              <p:par>
                                <p:cTn id="45" presetID="22" presetClass="entr" presetSubtype="2"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wipe(right)">
                                      <p:cBhvr>
                                        <p:cTn id="4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1" grpId="0" build="p"/>
      <p:bldP spid="37" grpId="0"/>
    </p:bld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0" name="Freeform 79"/>
          <p:cNvSpPr>
            <a:spLocks/>
          </p:cNvSpPr>
          <p:nvPr/>
        </p:nvSpPr>
        <p:spPr bwMode="auto">
          <a:xfrm>
            <a:off x="6856115" y="2914246"/>
            <a:ext cx="639249" cy="929328"/>
          </a:xfrm>
          <a:custGeom>
            <a:avLst/>
            <a:gdLst>
              <a:gd name="T0" fmla="*/ 476 w 476"/>
              <a:gd name="T1" fmla="*/ 0 h 692"/>
              <a:gd name="T2" fmla="*/ 0 w 476"/>
              <a:gd name="T3" fmla="*/ 559 h 692"/>
              <a:gd name="T4" fmla="*/ 78 w 476"/>
              <a:gd name="T5" fmla="*/ 692 h 692"/>
              <a:gd name="T6" fmla="*/ 476 w 476"/>
              <a:gd name="T7" fmla="*/ 0 h 692"/>
            </a:gdLst>
            <a:ahLst/>
            <a:cxnLst>
              <a:cxn ang="0">
                <a:pos x="T0" y="T1"/>
              </a:cxn>
              <a:cxn ang="0">
                <a:pos x="T2" y="T3"/>
              </a:cxn>
              <a:cxn ang="0">
                <a:pos x="T4" y="T5"/>
              </a:cxn>
              <a:cxn ang="0">
                <a:pos x="T6" y="T7"/>
              </a:cxn>
            </a:cxnLst>
            <a:rect l="0" t="0" r="r" b="b"/>
            <a:pathLst>
              <a:path w="476" h="692">
                <a:moveTo>
                  <a:pt x="476" y="0"/>
                </a:moveTo>
                <a:lnTo>
                  <a:pt x="0" y="559"/>
                </a:lnTo>
                <a:lnTo>
                  <a:pt x="78" y="692"/>
                </a:lnTo>
                <a:lnTo>
                  <a:pt x="4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82" name="Freeform 81"/>
          <p:cNvSpPr>
            <a:spLocks/>
          </p:cNvSpPr>
          <p:nvPr/>
        </p:nvSpPr>
        <p:spPr bwMode="auto">
          <a:xfrm>
            <a:off x="6528433" y="4412990"/>
            <a:ext cx="102065" cy="181300"/>
          </a:xfrm>
          <a:custGeom>
            <a:avLst/>
            <a:gdLst>
              <a:gd name="T0" fmla="*/ 76 w 76"/>
              <a:gd name="T1" fmla="*/ 0 h 135"/>
              <a:gd name="T2" fmla="*/ 0 w 76"/>
              <a:gd name="T3" fmla="*/ 135 h 135"/>
              <a:gd name="T4" fmla="*/ 76 w 76"/>
              <a:gd name="T5" fmla="*/ 0 h 135"/>
              <a:gd name="T6" fmla="*/ 76 w 76"/>
              <a:gd name="T7" fmla="*/ 0 h 135"/>
            </a:gdLst>
            <a:ahLst/>
            <a:cxnLst>
              <a:cxn ang="0">
                <a:pos x="T0" y="T1"/>
              </a:cxn>
              <a:cxn ang="0">
                <a:pos x="T2" y="T3"/>
              </a:cxn>
              <a:cxn ang="0">
                <a:pos x="T4" y="T5"/>
              </a:cxn>
              <a:cxn ang="0">
                <a:pos x="T6" y="T7"/>
              </a:cxn>
            </a:cxnLst>
            <a:rect l="0" t="0" r="r" b="b"/>
            <a:pathLst>
              <a:path w="76" h="135">
                <a:moveTo>
                  <a:pt x="76" y="0"/>
                </a:moveTo>
                <a:lnTo>
                  <a:pt x="0" y="135"/>
                </a:lnTo>
                <a:lnTo>
                  <a:pt x="76" y="0"/>
                </a:lnTo>
                <a:lnTo>
                  <a:pt x="76"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83" name="Freeform 82"/>
          <p:cNvSpPr>
            <a:spLocks/>
          </p:cNvSpPr>
          <p:nvPr/>
        </p:nvSpPr>
        <p:spPr bwMode="auto">
          <a:xfrm>
            <a:off x="6528433" y="4412990"/>
            <a:ext cx="102065" cy="181300"/>
          </a:xfrm>
          <a:custGeom>
            <a:avLst/>
            <a:gdLst>
              <a:gd name="T0" fmla="*/ 76 w 76"/>
              <a:gd name="T1" fmla="*/ 0 h 135"/>
              <a:gd name="T2" fmla="*/ 0 w 76"/>
              <a:gd name="T3" fmla="*/ 135 h 135"/>
              <a:gd name="T4" fmla="*/ 76 w 76"/>
              <a:gd name="T5" fmla="*/ 0 h 135"/>
              <a:gd name="T6" fmla="*/ 76 w 76"/>
              <a:gd name="T7" fmla="*/ 0 h 135"/>
            </a:gdLst>
            <a:ahLst/>
            <a:cxnLst>
              <a:cxn ang="0">
                <a:pos x="T0" y="T1"/>
              </a:cxn>
              <a:cxn ang="0">
                <a:pos x="T2" y="T3"/>
              </a:cxn>
              <a:cxn ang="0">
                <a:pos x="T4" y="T5"/>
              </a:cxn>
              <a:cxn ang="0">
                <a:pos x="T6" y="T7"/>
              </a:cxn>
            </a:cxnLst>
            <a:rect l="0" t="0" r="r" b="b"/>
            <a:pathLst>
              <a:path w="76" h="135">
                <a:moveTo>
                  <a:pt x="76" y="0"/>
                </a:moveTo>
                <a:lnTo>
                  <a:pt x="0" y="135"/>
                </a:lnTo>
                <a:lnTo>
                  <a:pt x="76" y="0"/>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85" name="Freeform 84"/>
          <p:cNvSpPr>
            <a:spLocks/>
          </p:cNvSpPr>
          <p:nvPr/>
        </p:nvSpPr>
        <p:spPr bwMode="auto">
          <a:xfrm>
            <a:off x="6528433" y="4412990"/>
            <a:ext cx="1071682" cy="181300"/>
          </a:xfrm>
          <a:custGeom>
            <a:avLst/>
            <a:gdLst>
              <a:gd name="T0" fmla="*/ 76 w 798"/>
              <a:gd name="T1" fmla="*/ 0 h 135"/>
              <a:gd name="T2" fmla="*/ 0 w 798"/>
              <a:gd name="T3" fmla="*/ 135 h 135"/>
              <a:gd name="T4" fmla="*/ 798 w 798"/>
              <a:gd name="T5" fmla="*/ 135 h 135"/>
              <a:gd name="T6" fmla="*/ 76 w 798"/>
              <a:gd name="T7" fmla="*/ 0 h 135"/>
            </a:gdLst>
            <a:ahLst/>
            <a:cxnLst>
              <a:cxn ang="0">
                <a:pos x="T0" y="T1"/>
              </a:cxn>
              <a:cxn ang="0">
                <a:pos x="T2" y="T3"/>
              </a:cxn>
              <a:cxn ang="0">
                <a:pos x="T4" y="T5"/>
              </a:cxn>
              <a:cxn ang="0">
                <a:pos x="T6" y="T7"/>
              </a:cxn>
            </a:cxnLst>
            <a:rect l="0" t="0" r="r" b="b"/>
            <a:pathLst>
              <a:path w="798" h="135">
                <a:moveTo>
                  <a:pt x="76" y="0"/>
                </a:moveTo>
                <a:lnTo>
                  <a:pt x="0" y="135"/>
                </a:lnTo>
                <a:lnTo>
                  <a:pt x="798" y="135"/>
                </a:lnTo>
                <a:lnTo>
                  <a:pt x="7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87" name="Freeform 86"/>
          <p:cNvSpPr>
            <a:spLocks/>
          </p:cNvSpPr>
          <p:nvPr/>
        </p:nvSpPr>
        <p:spPr bwMode="auto">
          <a:xfrm>
            <a:off x="5663567" y="4594289"/>
            <a:ext cx="206816" cy="0"/>
          </a:xfrm>
          <a:custGeom>
            <a:avLst/>
            <a:gdLst>
              <a:gd name="T0" fmla="*/ 154 w 154"/>
              <a:gd name="T1" fmla="*/ 0 w 154"/>
              <a:gd name="T2" fmla="*/ 154 w 154"/>
              <a:gd name="T3" fmla="*/ 154 w 154"/>
            </a:gdLst>
            <a:ahLst/>
            <a:cxnLst>
              <a:cxn ang="0">
                <a:pos x="T0" y="0"/>
              </a:cxn>
              <a:cxn ang="0">
                <a:pos x="T1" y="0"/>
              </a:cxn>
              <a:cxn ang="0">
                <a:pos x="T2" y="0"/>
              </a:cxn>
              <a:cxn ang="0">
                <a:pos x="T3" y="0"/>
              </a:cxn>
            </a:cxnLst>
            <a:rect l="0" t="0" r="r" b="b"/>
            <a:pathLst>
              <a:path w="154">
                <a:moveTo>
                  <a:pt x="154" y="0"/>
                </a:moveTo>
                <a:lnTo>
                  <a:pt x="0" y="0"/>
                </a:lnTo>
                <a:lnTo>
                  <a:pt x="154" y="0"/>
                </a:lnTo>
                <a:lnTo>
                  <a:pt x="154"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88" name="Freeform 87"/>
          <p:cNvSpPr>
            <a:spLocks/>
          </p:cNvSpPr>
          <p:nvPr/>
        </p:nvSpPr>
        <p:spPr bwMode="auto">
          <a:xfrm>
            <a:off x="5663567" y="4594289"/>
            <a:ext cx="206816" cy="0"/>
          </a:xfrm>
          <a:custGeom>
            <a:avLst/>
            <a:gdLst>
              <a:gd name="T0" fmla="*/ 154 w 154"/>
              <a:gd name="T1" fmla="*/ 0 w 154"/>
              <a:gd name="T2" fmla="*/ 154 w 154"/>
              <a:gd name="T3" fmla="*/ 154 w 154"/>
            </a:gdLst>
            <a:ahLst/>
            <a:cxnLst>
              <a:cxn ang="0">
                <a:pos x="T0" y="0"/>
              </a:cxn>
              <a:cxn ang="0">
                <a:pos x="T1" y="0"/>
              </a:cxn>
              <a:cxn ang="0">
                <a:pos x="T2" y="0"/>
              </a:cxn>
              <a:cxn ang="0">
                <a:pos x="T3" y="0"/>
              </a:cxn>
            </a:cxnLst>
            <a:rect l="0" t="0" r="r" b="b"/>
            <a:pathLst>
              <a:path w="154">
                <a:moveTo>
                  <a:pt x="154" y="0"/>
                </a:moveTo>
                <a:lnTo>
                  <a:pt x="0" y="0"/>
                </a:lnTo>
                <a:lnTo>
                  <a:pt x="154" y="0"/>
                </a:lnTo>
                <a:lnTo>
                  <a:pt x="15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90" name="Freeform 89"/>
          <p:cNvSpPr>
            <a:spLocks/>
          </p:cNvSpPr>
          <p:nvPr/>
        </p:nvSpPr>
        <p:spPr bwMode="auto">
          <a:xfrm>
            <a:off x="5663567" y="4594289"/>
            <a:ext cx="534498" cy="927986"/>
          </a:xfrm>
          <a:custGeom>
            <a:avLst/>
            <a:gdLst>
              <a:gd name="T0" fmla="*/ 0 w 398"/>
              <a:gd name="T1" fmla="*/ 0 h 691"/>
              <a:gd name="T2" fmla="*/ 5 w 398"/>
              <a:gd name="T3" fmla="*/ 7 h 691"/>
              <a:gd name="T4" fmla="*/ 398 w 398"/>
              <a:gd name="T5" fmla="*/ 691 h 691"/>
              <a:gd name="T6" fmla="*/ 154 w 398"/>
              <a:gd name="T7" fmla="*/ 0 h 691"/>
              <a:gd name="T8" fmla="*/ 0 w 398"/>
              <a:gd name="T9" fmla="*/ 0 h 691"/>
            </a:gdLst>
            <a:ahLst/>
            <a:cxnLst>
              <a:cxn ang="0">
                <a:pos x="T0" y="T1"/>
              </a:cxn>
              <a:cxn ang="0">
                <a:pos x="T2" y="T3"/>
              </a:cxn>
              <a:cxn ang="0">
                <a:pos x="T4" y="T5"/>
              </a:cxn>
              <a:cxn ang="0">
                <a:pos x="T6" y="T7"/>
              </a:cxn>
              <a:cxn ang="0">
                <a:pos x="T8" y="T9"/>
              </a:cxn>
            </a:cxnLst>
            <a:rect l="0" t="0" r="r" b="b"/>
            <a:pathLst>
              <a:path w="398" h="691">
                <a:moveTo>
                  <a:pt x="0" y="0"/>
                </a:moveTo>
                <a:lnTo>
                  <a:pt x="5" y="7"/>
                </a:lnTo>
                <a:lnTo>
                  <a:pt x="398" y="691"/>
                </a:lnTo>
                <a:lnTo>
                  <a:pt x="15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92" name="Freeform 91"/>
          <p:cNvSpPr>
            <a:spLocks/>
          </p:cNvSpPr>
          <p:nvPr/>
        </p:nvSpPr>
        <p:spPr bwMode="auto">
          <a:xfrm>
            <a:off x="4693950" y="3843574"/>
            <a:ext cx="639249" cy="927986"/>
          </a:xfrm>
          <a:custGeom>
            <a:avLst/>
            <a:gdLst>
              <a:gd name="T0" fmla="*/ 400 w 476"/>
              <a:gd name="T1" fmla="*/ 0 h 691"/>
              <a:gd name="T2" fmla="*/ 0 w 476"/>
              <a:gd name="T3" fmla="*/ 691 h 691"/>
              <a:gd name="T4" fmla="*/ 400 w 476"/>
              <a:gd name="T5" fmla="*/ 0 h 691"/>
              <a:gd name="T6" fmla="*/ 476 w 476"/>
              <a:gd name="T7" fmla="*/ 132 h 691"/>
              <a:gd name="T8" fmla="*/ 476 w 476"/>
              <a:gd name="T9" fmla="*/ 132 h 691"/>
              <a:gd name="T10" fmla="*/ 400 w 476"/>
              <a:gd name="T11" fmla="*/ 0 h 691"/>
            </a:gdLst>
            <a:ahLst/>
            <a:cxnLst>
              <a:cxn ang="0">
                <a:pos x="T0" y="T1"/>
              </a:cxn>
              <a:cxn ang="0">
                <a:pos x="T2" y="T3"/>
              </a:cxn>
              <a:cxn ang="0">
                <a:pos x="T4" y="T5"/>
              </a:cxn>
              <a:cxn ang="0">
                <a:pos x="T6" y="T7"/>
              </a:cxn>
              <a:cxn ang="0">
                <a:pos x="T8" y="T9"/>
              </a:cxn>
              <a:cxn ang="0">
                <a:pos x="T10" y="T11"/>
              </a:cxn>
            </a:cxnLst>
            <a:rect l="0" t="0" r="r" b="b"/>
            <a:pathLst>
              <a:path w="476" h="691">
                <a:moveTo>
                  <a:pt x="400" y="0"/>
                </a:moveTo>
                <a:lnTo>
                  <a:pt x="0" y="691"/>
                </a:lnTo>
                <a:lnTo>
                  <a:pt x="400" y="0"/>
                </a:lnTo>
                <a:lnTo>
                  <a:pt x="476" y="132"/>
                </a:lnTo>
                <a:lnTo>
                  <a:pt x="476" y="132"/>
                </a:lnTo>
                <a:lnTo>
                  <a:pt x="400"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93" name="Freeform 92"/>
          <p:cNvSpPr>
            <a:spLocks/>
          </p:cNvSpPr>
          <p:nvPr/>
        </p:nvSpPr>
        <p:spPr bwMode="auto">
          <a:xfrm>
            <a:off x="4693950" y="3843574"/>
            <a:ext cx="639249" cy="927986"/>
          </a:xfrm>
          <a:custGeom>
            <a:avLst/>
            <a:gdLst>
              <a:gd name="T0" fmla="*/ 400 w 476"/>
              <a:gd name="T1" fmla="*/ 0 h 691"/>
              <a:gd name="T2" fmla="*/ 0 w 476"/>
              <a:gd name="T3" fmla="*/ 691 h 691"/>
              <a:gd name="T4" fmla="*/ 400 w 476"/>
              <a:gd name="T5" fmla="*/ 0 h 691"/>
              <a:gd name="T6" fmla="*/ 476 w 476"/>
              <a:gd name="T7" fmla="*/ 132 h 691"/>
              <a:gd name="T8" fmla="*/ 476 w 476"/>
              <a:gd name="T9" fmla="*/ 132 h 691"/>
              <a:gd name="T10" fmla="*/ 400 w 476"/>
              <a:gd name="T11" fmla="*/ 0 h 691"/>
            </a:gdLst>
            <a:ahLst/>
            <a:cxnLst>
              <a:cxn ang="0">
                <a:pos x="T0" y="T1"/>
              </a:cxn>
              <a:cxn ang="0">
                <a:pos x="T2" y="T3"/>
              </a:cxn>
              <a:cxn ang="0">
                <a:pos x="T4" y="T5"/>
              </a:cxn>
              <a:cxn ang="0">
                <a:pos x="T6" y="T7"/>
              </a:cxn>
              <a:cxn ang="0">
                <a:pos x="T8" y="T9"/>
              </a:cxn>
              <a:cxn ang="0">
                <a:pos x="T10" y="T11"/>
              </a:cxn>
            </a:cxnLst>
            <a:rect l="0" t="0" r="r" b="b"/>
            <a:pathLst>
              <a:path w="476" h="691">
                <a:moveTo>
                  <a:pt x="400" y="0"/>
                </a:moveTo>
                <a:lnTo>
                  <a:pt x="0" y="691"/>
                </a:lnTo>
                <a:lnTo>
                  <a:pt x="400" y="0"/>
                </a:lnTo>
                <a:lnTo>
                  <a:pt x="476" y="132"/>
                </a:lnTo>
                <a:lnTo>
                  <a:pt x="476" y="132"/>
                </a:lnTo>
                <a:lnTo>
                  <a:pt x="4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95" name="Freeform 94"/>
          <p:cNvSpPr>
            <a:spLocks/>
          </p:cNvSpPr>
          <p:nvPr/>
        </p:nvSpPr>
        <p:spPr bwMode="auto">
          <a:xfrm>
            <a:off x="4693950" y="3843574"/>
            <a:ext cx="639249" cy="927986"/>
          </a:xfrm>
          <a:custGeom>
            <a:avLst/>
            <a:gdLst>
              <a:gd name="T0" fmla="*/ 400 w 476"/>
              <a:gd name="T1" fmla="*/ 0 h 691"/>
              <a:gd name="T2" fmla="*/ 0 w 476"/>
              <a:gd name="T3" fmla="*/ 691 h 691"/>
              <a:gd name="T4" fmla="*/ 476 w 476"/>
              <a:gd name="T5" fmla="*/ 132 h 691"/>
              <a:gd name="T6" fmla="*/ 400 w 476"/>
              <a:gd name="T7" fmla="*/ 0 h 691"/>
            </a:gdLst>
            <a:ahLst/>
            <a:cxnLst>
              <a:cxn ang="0">
                <a:pos x="T0" y="T1"/>
              </a:cxn>
              <a:cxn ang="0">
                <a:pos x="T2" y="T3"/>
              </a:cxn>
              <a:cxn ang="0">
                <a:pos x="T4" y="T5"/>
              </a:cxn>
              <a:cxn ang="0">
                <a:pos x="T6" y="T7"/>
              </a:cxn>
            </a:cxnLst>
            <a:rect l="0" t="0" r="r" b="b"/>
            <a:pathLst>
              <a:path w="476" h="691">
                <a:moveTo>
                  <a:pt x="400" y="0"/>
                </a:moveTo>
                <a:lnTo>
                  <a:pt x="0" y="691"/>
                </a:lnTo>
                <a:lnTo>
                  <a:pt x="476" y="132"/>
                </a:lnTo>
                <a:lnTo>
                  <a:pt x="4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97" name="Freeform 96"/>
          <p:cNvSpPr>
            <a:spLocks/>
          </p:cNvSpPr>
          <p:nvPr/>
        </p:nvSpPr>
        <p:spPr bwMode="auto">
          <a:xfrm>
            <a:off x="5558816" y="3095545"/>
            <a:ext cx="104751" cy="178614"/>
          </a:xfrm>
          <a:custGeom>
            <a:avLst/>
            <a:gdLst>
              <a:gd name="T0" fmla="*/ 78 w 78"/>
              <a:gd name="T1" fmla="*/ 0 h 133"/>
              <a:gd name="T2" fmla="*/ 0 w 78"/>
              <a:gd name="T3" fmla="*/ 133 h 133"/>
              <a:gd name="T4" fmla="*/ 0 w 78"/>
              <a:gd name="T5" fmla="*/ 133 h 133"/>
              <a:gd name="T6" fmla="*/ 78 w 78"/>
              <a:gd name="T7" fmla="*/ 0 h 133"/>
            </a:gdLst>
            <a:ahLst/>
            <a:cxnLst>
              <a:cxn ang="0">
                <a:pos x="T0" y="T1"/>
              </a:cxn>
              <a:cxn ang="0">
                <a:pos x="T2" y="T3"/>
              </a:cxn>
              <a:cxn ang="0">
                <a:pos x="T4" y="T5"/>
              </a:cxn>
              <a:cxn ang="0">
                <a:pos x="T6" y="T7"/>
              </a:cxn>
            </a:cxnLst>
            <a:rect l="0" t="0" r="r" b="b"/>
            <a:pathLst>
              <a:path w="78" h="133">
                <a:moveTo>
                  <a:pt x="78" y="0"/>
                </a:moveTo>
                <a:lnTo>
                  <a:pt x="0" y="133"/>
                </a:lnTo>
                <a:lnTo>
                  <a:pt x="0" y="133"/>
                </a:lnTo>
                <a:lnTo>
                  <a:pt x="78"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98" name="Freeform 97"/>
          <p:cNvSpPr>
            <a:spLocks/>
          </p:cNvSpPr>
          <p:nvPr/>
        </p:nvSpPr>
        <p:spPr bwMode="auto">
          <a:xfrm>
            <a:off x="5558816" y="3095545"/>
            <a:ext cx="104751" cy="178614"/>
          </a:xfrm>
          <a:custGeom>
            <a:avLst/>
            <a:gdLst>
              <a:gd name="T0" fmla="*/ 78 w 78"/>
              <a:gd name="T1" fmla="*/ 0 h 133"/>
              <a:gd name="T2" fmla="*/ 0 w 78"/>
              <a:gd name="T3" fmla="*/ 133 h 133"/>
              <a:gd name="T4" fmla="*/ 0 w 78"/>
              <a:gd name="T5" fmla="*/ 133 h 133"/>
              <a:gd name="T6" fmla="*/ 78 w 78"/>
              <a:gd name="T7" fmla="*/ 0 h 133"/>
            </a:gdLst>
            <a:ahLst/>
            <a:cxnLst>
              <a:cxn ang="0">
                <a:pos x="T0" y="T1"/>
              </a:cxn>
              <a:cxn ang="0">
                <a:pos x="T2" y="T3"/>
              </a:cxn>
              <a:cxn ang="0">
                <a:pos x="T4" y="T5"/>
              </a:cxn>
              <a:cxn ang="0">
                <a:pos x="T6" y="T7"/>
              </a:cxn>
            </a:cxnLst>
            <a:rect l="0" t="0" r="r" b="b"/>
            <a:pathLst>
              <a:path w="78" h="133">
                <a:moveTo>
                  <a:pt x="78" y="0"/>
                </a:moveTo>
                <a:lnTo>
                  <a:pt x="0" y="133"/>
                </a:lnTo>
                <a:lnTo>
                  <a:pt x="0" y="133"/>
                </a:lnTo>
                <a:lnTo>
                  <a:pt x="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100" name="Freeform 99"/>
          <p:cNvSpPr>
            <a:spLocks/>
          </p:cNvSpPr>
          <p:nvPr/>
        </p:nvSpPr>
        <p:spPr bwMode="auto">
          <a:xfrm>
            <a:off x="4589199" y="3095545"/>
            <a:ext cx="1074368" cy="178614"/>
          </a:xfrm>
          <a:custGeom>
            <a:avLst/>
            <a:gdLst>
              <a:gd name="T0" fmla="*/ 800 w 800"/>
              <a:gd name="T1" fmla="*/ 0 h 133"/>
              <a:gd name="T2" fmla="*/ 0 w 800"/>
              <a:gd name="T3" fmla="*/ 0 h 133"/>
              <a:gd name="T4" fmla="*/ 722 w 800"/>
              <a:gd name="T5" fmla="*/ 133 h 133"/>
              <a:gd name="T6" fmla="*/ 800 w 800"/>
              <a:gd name="T7" fmla="*/ 0 h 133"/>
            </a:gdLst>
            <a:ahLst/>
            <a:cxnLst>
              <a:cxn ang="0">
                <a:pos x="T0" y="T1"/>
              </a:cxn>
              <a:cxn ang="0">
                <a:pos x="T2" y="T3"/>
              </a:cxn>
              <a:cxn ang="0">
                <a:pos x="T4" y="T5"/>
              </a:cxn>
              <a:cxn ang="0">
                <a:pos x="T6" y="T7"/>
              </a:cxn>
            </a:cxnLst>
            <a:rect l="0" t="0" r="r" b="b"/>
            <a:pathLst>
              <a:path w="800" h="133">
                <a:moveTo>
                  <a:pt x="800" y="0"/>
                </a:moveTo>
                <a:lnTo>
                  <a:pt x="0" y="0"/>
                </a:lnTo>
                <a:lnTo>
                  <a:pt x="722" y="133"/>
                </a:lnTo>
                <a:lnTo>
                  <a:pt x="8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102" name="Freeform 101"/>
          <p:cNvSpPr>
            <a:spLocks/>
          </p:cNvSpPr>
          <p:nvPr/>
        </p:nvSpPr>
        <p:spPr bwMode="auto">
          <a:xfrm>
            <a:off x="6321617" y="3095545"/>
            <a:ext cx="206816" cy="0"/>
          </a:xfrm>
          <a:custGeom>
            <a:avLst/>
            <a:gdLst>
              <a:gd name="T0" fmla="*/ 0 w 154"/>
              <a:gd name="T1" fmla="*/ 0 w 154"/>
              <a:gd name="T2" fmla="*/ 154 w 154"/>
              <a:gd name="T3" fmla="*/ 0 w 154"/>
            </a:gdLst>
            <a:ahLst/>
            <a:cxnLst>
              <a:cxn ang="0">
                <a:pos x="T0" y="0"/>
              </a:cxn>
              <a:cxn ang="0">
                <a:pos x="T1" y="0"/>
              </a:cxn>
              <a:cxn ang="0">
                <a:pos x="T2" y="0"/>
              </a:cxn>
              <a:cxn ang="0">
                <a:pos x="T3" y="0"/>
              </a:cxn>
            </a:cxnLst>
            <a:rect l="0" t="0" r="r" b="b"/>
            <a:pathLst>
              <a:path w="154">
                <a:moveTo>
                  <a:pt x="0" y="0"/>
                </a:moveTo>
                <a:lnTo>
                  <a:pt x="0" y="0"/>
                </a:lnTo>
                <a:lnTo>
                  <a:pt x="154" y="0"/>
                </a:lnTo>
                <a:lnTo>
                  <a:pt x="0"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103" name="Freeform 102"/>
          <p:cNvSpPr>
            <a:spLocks/>
          </p:cNvSpPr>
          <p:nvPr/>
        </p:nvSpPr>
        <p:spPr bwMode="auto">
          <a:xfrm>
            <a:off x="6321617" y="3095545"/>
            <a:ext cx="206816" cy="0"/>
          </a:xfrm>
          <a:custGeom>
            <a:avLst/>
            <a:gdLst>
              <a:gd name="T0" fmla="*/ 0 w 154"/>
              <a:gd name="T1" fmla="*/ 0 w 154"/>
              <a:gd name="T2" fmla="*/ 154 w 154"/>
              <a:gd name="T3" fmla="*/ 0 w 154"/>
            </a:gdLst>
            <a:ahLst/>
            <a:cxnLst>
              <a:cxn ang="0">
                <a:pos x="T0" y="0"/>
              </a:cxn>
              <a:cxn ang="0">
                <a:pos x="T1" y="0"/>
              </a:cxn>
              <a:cxn ang="0">
                <a:pos x="T2" y="0"/>
              </a:cxn>
              <a:cxn ang="0">
                <a:pos x="T3" y="0"/>
              </a:cxn>
            </a:cxnLst>
            <a:rect l="0" t="0" r="r" b="b"/>
            <a:pathLst>
              <a:path w="154">
                <a:moveTo>
                  <a:pt x="0" y="0"/>
                </a:moveTo>
                <a:lnTo>
                  <a:pt x="0" y="0"/>
                </a:lnTo>
                <a:lnTo>
                  <a:pt x="15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105" name="Freeform 104"/>
          <p:cNvSpPr>
            <a:spLocks/>
          </p:cNvSpPr>
          <p:nvPr/>
        </p:nvSpPr>
        <p:spPr bwMode="auto">
          <a:xfrm>
            <a:off x="5991249" y="2167560"/>
            <a:ext cx="537184" cy="927986"/>
          </a:xfrm>
          <a:custGeom>
            <a:avLst/>
            <a:gdLst>
              <a:gd name="T0" fmla="*/ 0 w 400"/>
              <a:gd name="T1" fmla="*/ 0 h 691"/>
              <a:gd name="T2" fmla="*/ 246 w 400"/>
              <a:gd name="T3" fmla="*/ 691 h 691"/>
              <a:gd name="T4" fmla="*/ 400 w 400"/>
              <a:gd name="T5" fmla="*/ 691 h 691"/>
              <a:gd name="T6" fmla="*/ 182 w 400"/>
              <a:gd name="T7" fmla="*/ 315 h 691"/>
              <a:gd name="T8" fmla="*/ 0 w 400"/>
              <a:gd name="T9" fmla="*/ 0 h 691"/>
            </a:gdLst>
            <a:ahLst/>
            <a:cxnLst>
              <a:cxn ang="0">
                <a:pos x="T0" y="T1"/>
              </a:cxn>
              <a:cxn ang="0">
                <a:pos x="T2" y="T3"/>
              </a:cxn>
              <a:cxn ang="0">
                <a:pos x="T4" y="T5"/>
              </a:cxn>
              <a:cxn ang="0">
                <a:pos x="T6" y="T7"/>
              </a:cxn>
              <a:cxn ang="0">
                <a:pos x="T8" y="T9"/>
              </a:cxn>
            </a:cxnLst>
            <a:rect l="0" t="0" r="r" b="b"/>
            <a:pathLst>
              <a:path w="400" h="691">
                <a:moveTo>
                  <a:pt x="0" y="0"/>
                </a:moveTo>
                <a:lnTo>
                  <a:pt x="246" y="691"/>
                </a:lnTo>
                <a:lnTo>
                  <a:pt x="400" y="691"/>
                </a:lnTo>
                <a:lnTo>
                  <a:pt x="182" y="3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grpSp>
        <p:nvGrpSpPr>
          <p:cNvPr id="64" name="Group 63"/>
          <p:cNvGrpSpPr/>
          <p:nvPr/>
        </p:nvGrpSpPr>
        <p:grpSpPr>
          <a:xfrm>
            <a:off x="1029257" y="1725137"/>
            <a:ext cx="2366565" cy="971351"/>
            <a:chOff x="1029257" y="1725137"/>
            <a:chExt cx="2366565" cy="971351"/>
          </a:xfrm>
        </p:grpSpPr>
        <p:sp>
          <p:nvSpPr>
            <p:cNvPr id="65" name="TextBox 64"/>
            <p:cNvSpPr txBox="1"/>
            <p:nvPr/>
          </p:nvSpPr>
          <p:spPr>
            <a:xfrm>
              <a:off x="1029257" y="1725137"/>
              <a:ext cx="184730" cy="523220"/>
            </a:xfrm>
            <a:prstGeom prst="rect">
              <a:avLst/>
            </a:prstGeom>
            <a:noFill/>
          </p:spPr>
          <p:txBody>
            <a:bodyPr wrap="none" rtlCol="0">
              <a:spAutoFit/>
            </a:bodyPr>
            <a:lstStyle/>
            <a:p>
              <a:pPr algn="ctr"/>
              <a:endParaRPr lang="en-AU" sz="2800" dirty="0">
                <a:solidFill>
                  <a:srgbClr val="E94F35"/>
                </a:solidFill>
                <a:latin typeface="FontAwesome" pitchFamily="2" charset="0"/>
              </a:endParaRPr>
            </a:p>
          </p:txBody>
        </p:sp>
        <p:sp>
          <p:nvSpPr>
            <p:cNvPr id="66" name="Text Placeholder 32"/>
            <p:cNvSpPr txBox="1">
              <a:spLocks/>
            </p:cNvSpPr>
            <p:nvPr/>
          </p:nvSpPr>
          <p:spPr>
            <a:xfrm>
              <a:off x="1516110" y="216775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a:t>
              </a:r>
            </a:p>
          </p:txBody>
        </p:sp>
        <p:sp>
          <p:nvSpPr>
            <p:cNvPr id="67" name="Text Placeholder 33"/>
            <p:cNvSpPr txBox="1">
              <a:spLocks/>
            </p:cNvSpPr>
            <p:nvPr/>
          </p:nvSpPr>
          <p:spPr>
            <a:xfrm>
              <a:off x="1501824" y="1887578"/>
              <a:ext cx="1893998"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800" dirty="0">
                  <a:solidFill>
                    <a:schemeClr val="accent1"/>
                  </a:solidFill>
                  <a:latin typeface="Roboto Condensed" panose="02000000000000000000" pitchFamily="2" charset="0"/>
                  <a:ea typeface="Segoe UI" panose="020B0502040204020203" pitchFamily="34" charset="0"/>
                  <a:cs typeface="Segoe UI Semilight" panose="020B0402040204020203" pitchFamily="34" charset="0"/>
                </a:rPr>
                <a:t>User Experience</a:t>
              </a:r>
            </a:p>
          </p:txBody>
        </p:sp>
      </p:grpSp>
      <p:grpSp>
        <p:nvGrpSpPr>
          <p:cNvPr id="68" name="Group 67"/>
          <p:cNvGrpSpPr/>
          <p:nvPr/>
        </p:nvGrpSpPr>
        <p:grpSpPr>
          <a:xfrm>
            <a:off x="1029257" y="3241456"/>
            <a:ext cx="2366565" cy="1014209"/>
            <a:chOff x="1029257" y="3241456"/>
            <a:chExt cx="2366565" cy="1014209"/>
          </a:xfrm>
        </p:grpSpPr>
        <p:sp>
          <p:nvSpPr>
            <p:cNvPr id="69" name="TextBox 68"/>
            <p:cNvSpPr txBox="1"/>
            <p:nvPr/>
          </p:nvSpPr>
          <p:spPr>
            <a:xfrm>
              <a:off x="1029257" y="3241456"/>
              <a:ext cx="184730" cy="523220"/>
            </a:xfrm>
            <a:prstGeom prst="rect">
              <a:avLst/>
            </a:prstGeom>
            <a:noFill/>
          </p:spPr>
          <p:txBody>
            <a:bodyPr wrap="none" rtlCol="0">
              <a:spAutoFit/>
            </a:bodyPr>
            <a:lstStyle/>
            <a:p>
              <a:pPr algn="ctr"/>
              <a:endParaRPr lang="en-AU" sz="2800" dirty="0">
                <a:solidFill>
                  <a:schemeClr val="tx1">
                    <a:lumMod val="85000"/>
                    <a:lumOff val="15000"/>
                  </a:schemeClr>
                </a:solidFill>
                <a:latin typeface="FontAwesome" pitchFamily="2" charset="0"/>
              </a:endParaRPr>
            </a:p>
          </p:txBody>
        </p:sp>
        <p:sp>
          <p:nvSpPr>
            <p:cNvPr id="70" name="Text Placeholder 32"/>
            <p:cNvSpPr txBox="1">
              <a:spLocks/>
            </p:cNvSpPr>
            <p:nvPr/>
          </p:nvSpPr>
          <p:spPr>
            <a:xfrm>
              <a:off x="1516110" y="3726932"/>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a:t>
              </a:r>
            </a:p>
          </p:txBody>
        </p:sp>
        <p:sp>
          <p:nvSpPr>
            <p:cNvPr id="71" name="Text Placeholder 33"/>
            <p:cNvSpPr txBox="1">
              <a:spLocks/>
            </p:cNvSpPr>
            <p:nvPr/>
          </p:nvSpPr>
          <p:spPr>
            <a:xfrm>
              <a:off x="1501824" y="3446755"/>
              <a:ext cx="1890907"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800" dirty="0">
                  <a:solidFill>
                    <a:schemeClr val="accent6"/>
                  </a:solidFill>
                  <a:latin typeface="Roboto Condensed" panose="02000000000000000000" pitchFamily="2" charset="0"/>
                  <a:ea typeface="Segoe UI" panose="020B0502040204020203" pitchFamily="34" charset="0"/>
                  <a:cs typeface="Segoe UI Semilight" panose="020B0402040204020203" pitchFamily="34" charset="0"/>
                </a:rPr>
                <a:t>Sales Booster</a:t>
              </a:r>
            </a:p>
          </p:txBody>
        </p:sp>
      </p:grpSp>
      <p:grpSp>
        <p:nvGrpSpPr>
          <p:cNvPr id="72" name="Group 71"/>
          <p:cNvGrpSpPr/>
          <p:nvPr/>
        </p:nvGrpSpPr>
        <p:grpSpPr>
          <a:xfrm>
            <a:off x="836929" y="4790749"/>
            <a:ext cx="2558893" cy="1014209"/>
            <a:chOff x="836929" y="4790749"/>
            <a:chExt cx="2558893" cy="1014209"/>
          </a:xfrm>
        </p:grpSpPr>
        <p:sp>
          <p:nvSpPr>
            <p:cNvPr id="73" name="TextBox 72"/>
            <p:cNvSpPr txBox="1"/>
            <p:nvPr/>
          </p:nvSpPr>
          <p:spPr>
            <a:xfrm>
              <a:off x="836929" y="4790749"/>
              <a:ext cx="184731" cy="523220"/>
            </a:xfrm>
            <a:prstGeom prst="rect">
              <a:avLst/>
            </a:prstGeom>
            <a:noFill/>
          </p:spPr>
          <p:txBody>
            <a:bodyPr wrap="none" rtlCol="0">
              <a:spAutoFit/>
            </a:bodyPr>
            <a:lstStyle/>
            <a:p>
              <a:endParaRPr lang="en-AU" sz="2800" dirty="0">
                <a:solidFill>
                  <a:srgbClr val="95A5A6"/>
                </a:solidFill>
                <a:latin typeface="FontAwesome" pitchFamily="2" charset="0"/>
              </a:endParaRPr>
            </a:p>
          </p:txBody>
        </p:sp>
        <p:sp>
          <p:nvSpPr>
            <p:cNvPr id="74" name="Text Placeholder 32"/>
            <p:cNvSpPr txBox="1">
              <a:spLocks/>
            </p:cNvSpPr>
            <p:nvPr/>
          </p:nvSpPr>
          <p:spPr>
            <a:xfrm>
              <a:off x="1516110" y="527622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a:t>
              </a:r>
            </a:p>
          </p:txBody>
        </p:sp>
        <p:sp>
          <p:nvSpPr>
            <p:cNvPr id="75" name="Text Placeholder 33"/>
            <p:cNvSpPr txBox="1">
              <a:spLocks/>
            </p:cNvSpPr>
            <p:nvPr/>
          </p:nvSpPr>
          <p:spPr>
            <a:xfrm>
              <a:off x="1501824" y="4996049"/>
              <a:ext cx="1890907" cy="214066"/>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800" dirty="0">
                  <a:solidFill>
                    <a:schemeClr val="accent4"/>
                  </a:solidFill>
                  <a:latin typeface="Roboto Condensed" panose="02000000000000000000" pitchFamily="2" charset="0"/>
                  <a:ea typeface="Segoe UI" panose="020B0502040204020203" pitchFamily="34" charset="0"/>
                  <a:cs typeface="Segoe UI Semilight" panose="020B0402040204020203" pitchFamily="34" charset="0"/>
                </a:rPr>
                <a:t>Business Strategy</a:t>
              </a:r>
            </a:p>
          </p:txBody>
        </p:sp>
      </p:grpSp>
      <p:grpSp>
        <p:nvGrpSpPr>
          <p:cNvPr id="76" name="Group 75"/>
          <p:cNvGrpSpPr/>
          <p:nvPr/>
        </p:nvGrpSpPr>
        <p:grpSpPr>
          <a:xfrm>
            <a:off x="8970533" y="1682279"/>
            <a:ext cx="2352539" cy="1014209"/>
            <a:chOff x="8970533" y="1682279"/>
            <a:chExt cx="2352539" cy="1014209"/>
          </a:xfrm>
        </p:grpSpPr>
        <p:sp>
          <p:nvSpPr>
            <p:cNvPr id="77" name="TextBox 76"/>
            <p:cNvSpPr txBox="1"/>
            <p:nvPr/>
          </p:nvSpPr>
          <p:spPr>
            <a:xfrm>
              <a:off x="8970533" y="1682279"/>
              <a:ext cx="184730" cy="523220"/>
            </a:xfrm>
            <a:prstGeom prst="rect">
              <a:avLst/>
            </a:prstGeom>
            <a:noFill/>
          </p:spPr>
          <p:txBody>
            <a:bodyPr wrap="none" rtlCol="0">
              <a:spAutoFit/>
            </a:bodyPr>
            <a:lstStyle/>
            <a:p>
              <a:pPr algn="ctr"/>
              <a:endParaRPr lang="en-AU" sz="2800" dirty="0">
                <a:solidFill>
                  <a:srgbClr val="FFC000"/>
                </a:solidFill>
                <a:latin typeface="FontAwesome" pitchFamily="2" charset="0"/>
              </a:endParaRPr>
            </a:p>
          </p:txBody>
        </p:sp>
        <p:sp>
          <p:nvSpPr>
            <p:cNvPr id="108" name="Text Placeholder 32"/>
            <p:cNvSpPr txBox="1">
              <a:spLocks/>
            </p:cNvSpPr>
            <p:nvPr/>
          </p:nvSpPr>
          <p:spPr>
            <a:xfrm>
              <a:off x="9443360" y="216775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a:t>
              </a:r>
            </a:p>
          </p:txBody>
        </p:sp>
        <p:sp>
          <p:nvSpPr>
            <p:cNvPr id="117" name="Text Placeholder 33"/>
            <p:cNvSpPr txBox="1">
              <a:spLocks/>
            </p:cNvSpPr>
            <p:nvPr/>
          </p:nvSpPr>
          <p:spPr>
            <a:xfrm>
              <a:off x="9429074" y="1887578"/>
              <a:ext cx="1893998" cy="279982"/>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800" dirty="0">
                  <a:solidFill>
                    <a:schemeClr val="accent2"/>
                  </a:solidFill>
                  <a:latin typeface="Roboto Condensed" panose="02000000000000000000" pitchFamily="2" charset="0"/>
                  <a:ea typeface="Segoe UI" panose="020B0502040204020203" pitchFamily="34" charset="0"/>
                  <a:cs typeface="Segoe UI Semilight" panose="020B0402040204020203" pitchFamily="34" charset="0"/>
                </a:rPr>
                <a:t>Recycle Product</a:t>
              </a:r>
            </a:p>
          </p:txBody>
        </p:sp>
      </p:grpSp>
      <p:grpSp>
        <p:nvGrpSpPr>
          <p:cNvPr id="121" name="Group 120"/>
          <p:cNvGrpSpPr/>
          <p:nvPr/>
        </p:nvGrpSpPr>
        <p:grpSpPr>
          <a:xfrm>
            <a:off x="8970533" y="3241456"/>
            <a:ext cx="2352539" cy="1014209"/>
            <a:chOff x="8970533" y="3241456"/>
            <a:chExt cx="2352539" cy="1014209"/>
          </a:xfrm>
        </p:grpSpPr>
        <p:sp>
          <p:nvSpPr>
            <p:cNvPr id="125" name="TextBox 124"/>
            <p:cNvSpPr txBox="1"/>
            <p:nvPr/>
          </p:nvSpPr>
          <p:spPr>
            <a:xfrm>
              <a:off x="8970533" y="3241456"/>
              <a:ext cx="184730" cy="523220"/>
            </a:xfrm>
            <a:prstGeom prst="rect">
              <a:avLst/>
            </a:prstGeom>
            <a:noFill/>
          </p:spPr>
          <p:txBody>
            <a:bodyPr wrap="none" rtlCol="0">
              <a:spAutoFit/>
            </a:bodyPr>
            <a:lstStyle/>
            <a:p>
              <a:pPr algn="ctr"/>
              <a:endParaRPr lang="en-AU" sz="2800" dirty="0">
                <a:solidFill>
                  <a:srgbClr val="00C4AC"/>
                </a:solidFill>
                <a:latin typeface="FontAwesome" pitchFamily="2" charset="0"/>
              </a:endParaRPr>
            </a:p>
          </p:txBody>
        </p:sp>
        <p:sp>
          <p:nvSpPr>
            <p:cNvPr id="129" name="Text Placeholder 32"/>
            <p:cNvSpPr txBox="1">
              <a:spLocks/>
            </p:cNvSpPr>
            <p:nvPr/>
          </p:nvSpPr>
          <p:spPr>
            <a:xfrm>
              <a:off x="9443360" y="3726932"/>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a:t>
              </a:r>
            </a:p>
          </p:txBody>
        </p:sp>
        <p:sp>
          <p:nvSpPr>
            <p:cNvPr id="133" name="Text Placeholder 33"/>
            <p:cNvSpPr txBox="1">
              <a:spLocks/>
            </p:cNvSpPr>
            <p:nvPr/>
          </p:nvSpPr>
          <p:spPr>
            <a:xfrm>
              <a:off x="9429074" y="3446755"/>
              <a:ext cx="1890907" cy="23021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800"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Light Content</a:t>
              </a:r>
            </a:p>
          </p:txBody>
        </p:sp>
      </p:grpSp>
      <p:grpSp>
        <p:nvGrpSpPr>
          <p:cNvPr id="137" name="Group 136"/>
          <p:cNvGrpSpPr/>
          <p:nvPr/>
        </p:nvGrpSpPr>
        <p:grpSpPr>
          <a:xfrm>
            <a:off x="8880797" y="4790749"/>
            <a:ext cx="2442275" cy="1014209"/>
            <a:chOff x="8880797" y="4790749"/>
            <a:chExt cx="2442275" cy="1014209"/>
          </a:xfrm>
        </p:grpSpPr>
        <p:sp>
          <p:nvSpPr>
            <p:cNvPr id="138" name="TextBox 137"/>
            <p:cNvSpPr txBox="1"/>
            <p:nvPr/>
          </p:nvSpPr>
          <p:spPr>
            <a:xfrm>
              <a:off x="8880797" y="4790749"/>
              <a:ext cx="184731" cy="523220"/>
            </a:xfrm>
            <a:prstGeom prst="rect">
              <a:avLst/>
            </a:prstGeom>
            <a:noFill/>
          </p:spPr>
          <p:txBody>
            <a:bodyPr wrap="none" rtlCol="0">
              <a:spAutoFit/>
            </a:bodyPr>
            <a:lstStyle/>
            <a:p>
              <a:endParaRPr lang="en-AU" sz="2800" dirty="0">
                <a:solidFill>
                  <a:srgbClr val="33495F"/>
                </a:solidFill>
                <a:latin typeface="FontAwesome" pitchFamily="2" charset="0"/>
              </a:endParaRPr>
            </a:p>
          </p:txBody>
        </p:sp>
        <p:sp>
          <p:nvSpPr>
            <p:cNvPr id="139" name="Text Placeholder 32"/>
            <p:cNvSpPr txBox="1">
              <a:spLocks/>
            </p:cNvSpPr>
            <p:nvPr/>
          </p:nvSpPr>
          <p:spPr>
            <a:xfrm>
              <a:off x="9443360" y="5276225"/>
              <a:ext cx="1879712" cy="52873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a:t>
              </a:r>
            </a:p>
          </p:txBody>
        </p:sp>
        <p:sp>
          <p:nvSpPr>
            <p:cNvPr id="140" name="Text Placeholder 33"/>
            <p:cNvSpPr txBox="1">
              <a:spLocks/>
            </p:cNvSpPr>
            <p:nvPr/>
          </p:nvSpPr>
          <p:spPr>
            <a:xfrm>
              <a:off x="9429074" y="4996049"/>
              <a:ext cx="1890907" cy="214066"/>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lnSpc>
                  <a:spcPct val="100000"/>
                </a:lnSpc>
                <a:spcBef>
                  <a:spcPct val="20000"/>
                </a:spcBef>
                <a:buNone/>
              </a:pPr>
              <a:r>
                <a:rPr lang="en-AU" sz="1800"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Success Key</a:t>
              </a:r>
            </a:p>
          </p:txBody>
        </p:sp>
      </p:grpSp>
      <p:sp>
        <p:nvSpPr>
          <p:cNvPr id="20" name="Title 19"/>
          <p:cNvSpPr>
            <a:spLocks noGrp="1"/>
          </p:cNvSpPr>
          <p:nvPr>
            <p:ph type="title"/>
          </p:nvPr>
        </p:nvSpPr>
        <p:spPr/>
        <p:txBody>
          <a:bodyPr>
            <a:normAutofit/>
          </a:bodyPr>
          <a:lstStyle/>
          <a:p>
            <a:r>
              <a:rPr lang="en-US" dirty="0"/>
              <a:t>Creative Hexagon </a:t>
            </a:r>
            <a:r>
              <a:rPr lang="en-US" dirty="0" err="1"/>
              <a:t>Infographic</a:t>
            </a:r>
            <a:endParaRPr lang="en-US" dirty="0"/>
          </a:p>
        </p:txBody>
      </p:sp>
      <p:sp>
        <p:nvSpPr>
          <p:cNvPr id="21" name="Text Placeholder 20"/>
          <p:cNvSpPr>
            <a:spLocks noGrp="1"/>
          </p:cNvSpPr>
          <p:nvPr>
            <p:ph type="body" sz="quarter" idx="25"/>
          </p:nvPr>
        </p:nvSpPr>
        <p:spPr/>
        <p:txBody>
          <a:bodyPr/>
          <a:lstStyle/>
          <a:p>
            <a:pPr lvl="0"/>
            <a:r>
              <a:rPr lang="en-US" dirty="0"/>
              <a:t>This slide is perfect for long text descriptions</a:t>
            </a:r>
          </a:p>
        </p:txBody>
      </p:sp>
      <p:grpSp>
        <p:nvGrpSpPr>
          <p:cNvPr id="11" name="Group 10"/>
          <p:cNvGrpSpPr/>
          <p:nvPr/>
        </p:nvGrpSpPr>
        <p:grpSpPr>
          <a:xfrm>
            <a:off x="4182282" y="1935228"/>
            <a:ext cx="2346151" cy="1404736"/>
            <a:chOff x="4182282" y="1935228"/>
            <a:chExt cx="2346151" cy="1404736"/>
          </a:xfrm>
        </p:grpSpPr>
        <p:grpSp>
          <p:nvGrpSpPr>
            <p:cNvPr id="2" name="Group 1"/>
            <p:cNvGrpSpPr/>
            <p:nvPr/>
          </p:nvGrpSpPr>
          <p:grpSpPr>
            <a:xfrm>
              <a:off x="4182282" y="1935228"/>
              <a:ext cx="2346151" cy="1404736"/>
              <a:chOff x="4182282" y="1935228"/>
              <a:chExt cx="2346151" cy="1404736"/>
            </a:xfrm>
            <a:solidFill>
              <a:srgbClr val="E94F35"/>
            </a:solidFill>
          </p:grpSpPr>
          <p:sp>
            <p:nvSpPr>
              <p:cNvPr id="101" name="Freeform 100"/>
              <p:cNvSpPr>
                <a:spLocks/>
              </p:cNvSpPr>
              <p:nvPr/>
            </p:nvSpPr>
            <p:spPr bwMode="auto">
              <a:xfrm>
                <a:off x="4182282" y="1935228"/>
                <a:ext cx="2346151" cy="1404736"/>
              </a:xfrm>
              <a:custGeom>
                <a:avLst/>
                <a:gdLst>
                  <a:gd name="T0" fmla="*/ 569 w 738"/>
                  <a:gd name="T1" fmla="*/ 73 h 442"/>
                  <a:gd name="T2" fmla="*/ 438 w 738"/>
                  <a:gd name="T3" fmla="*/ 0 h 442"/>
                  <a:gd name="T4" fmla="*/ 335 w 738"/>
                  <a:gd name="T5" fmla="*/ 0 h 442"/>
                  <a:gd name="T6" fmla="*/ 215 w 738"/>
                  <a:gd name="T7" fmla="*/ 69 h 442"/>
                  <a:gd name="T8" fmla="*/ 0 w 738"/>
                  <a:gd name="T9" fmla="*/ 442 h 442"/>
                  <a:gd name="T10" fmla="*/ 128 w 738"/>
                  <a:gd name="T11" fmla="*/ 365 h 442"/>
                  <a:gd name="T12" fmla="*/ 738 w 738"/>
                  <a:gd name="T13" fmla="*/ 365 h 442"/>
                  <a:gd name="T14" fmla="*/ 569 w 738"/>
                  <a:gd name="T15" fmla="*/ 73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8" h="442">
                    <a:moveTo>
                      <a:pt x="569" y="73"/>
                    </a:moveTo>
                    <a:cubicBezTo>
                      <a:pt x="542" y="29"/>
                      <a:pt x="493" y="0"/>
                      <a:pt x="438" y="0"/>
                    </a:cubicBezTo>
                    <a:cubicBezTo>
                      <a:pt x="335" y="0"/>
                      <a:pt x="335" y="0"/>
                      <a:pt x="335" y="0"/>
                    </a:cubicBezTo>
                    <a:cubicBezTo>
                      <a:pt x="291" y="0"/>
                      <a:pt x="237" y="31"/>
                      <a:pt x="215" y="69"/>
                    </a:cubicBezTo>
                    <a:cubicBezTo>
                      <a:pt x="0" y="442"/>
                      <a:pt x="0" y="442"/>
                      <a:pt x="0" y="442"/>
                    </a:cubicBezTo>
                    <a:cubicBezTo>
                      <a:pt x="28" y="394"/>
                      <a:pt x="77" y="367"/>
                      <a:pt x="128" y="365"/>
                    </a:cubicBezTo>
                    <a:cubicBezTo>
                      <a:pt x="738" y="365"/>
                      <a:pt x="738" y="365"/>
                      <a:pt x="738" y="365"/>
                    </a:cubicBezTo>
                    <a:cubicBezTo>
                      <a:pt x="569" y="73"/>
                      <a:pt x="569" y="73"/>
                      <a:pt x="569" y="73"/>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104" name="Freeform 103"/>
              <p:cNvSpPr>
                <a:spLocks/>
              </p:cNvSpPr>
              <p:nvPr/>
            </p:nvSpPr>
            <p:spPr bwMode="auto">
              <a:xfrm>
                <a:off x="5991249" y="2167560"/>
                <a:ext cx="537184" cy="927986"/>
              </a:xfrm>
              <a:custGeom>
                <a:avLst/>
                <a:gdLst>
                  <a:gd name="T0" fmla="*/ 0 w 400"/>
                  <a:gd name="T1" fmla="*/ 0 h 691"/>
                  <a:gd name="T2" fmla="*/ 246 w 400"/>
                  <a:gd name="T3" fmla="*/ 691 h 691"/>
                  <a:gd name="T4" fmla="*/ 400 w 400"/>
                  <a:gd name="T5" fmla="*/ 691 h 691"/>
                  <a:gd name="T6" fmla="*/ 182 w 400"/>
                  <a:gd name="T7" fmla="*/ 315 h 691"/>
                  <a:gd name="T8" fmla="*/ 0 w 400"/>
                  <a:gd name="T9" fmla="*/ 0 h 691"/>
                </a:gdLst>
                <a:ahLst/>
                <a:cxnLst>
                  <a:cxn ang="0">
                    <a:pos x="T0" y="T1"/>
                  </a:cxn>
                  <a:cxn ang="0">
                    <a:pos x="T2" y="T3"/>
                  </a:cxn>
                  <a:cxn ang="0">
                    <a:pos x="T4" y="T5"/>
                  </a:cxn>
                  <a:cxn ang="0">
                    <a:pos x="T6" y="T7"/>
                  </a:cxn>
                  <a:cxn ang="0">
                    <a:pos x="T8" y="T9"/>
                  </a:cxn>
                </a:cxnLst>
                <a:rect l="0" t="0" r="r" b="b"/>
                <a:pathLst>
                  <a:path w="400" h="691">
                    <a:moveTo>
                      <a:pt x="0" y="0"/>
                    </a:moveTo>
                    <a:lnTo>
                      <a:pt x="246" y="691"/>
                    </a:lnTo>
                    <a:lnTo>
                      <a:pt x="400" y="691"/>
                    </a:lnTo>
                    <a:lnTo>
                      <a:pt x="182" y="31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grpSp>
        <p:sp>
          <p:nvSpPr>
            <p:cNvPr id="63" name="Freeform 119"/>
            <p:cNvSpPr>
              <a:spLocks noChangeArrowheads="1"/>
            </p:cNvSpPr>
            <p:nvPr/>
          </p:nvSpPr>
          <p:spPr bwMode="auto">
            <a:xfrm>
              <a:off x="5170268" y="2279797"/>
              <a:ext cx="516775" cy="461896"/>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0" name="Group 9"/>
          <p:cNvGrpSpPr/>
          <p:nvPr/>
        </p:nvGrpSpPr>
        <p:grpSpPr>
          <a:xfrm>
            <a:off x="5574932" y="1935228"/>
            <a:ext cx="1999668" cy="1908347"/>
            <a:chOff x="5574932" y="1935228"/>
            <a:chExt cx="1999668" cy="1908347"/>
          </a:xfrm>
        </p:grpSpPr>
        <p:sp>
          <p:nvSpPr>
            <p:cNvPr id="78" name="Freeform 77"/>
            <p:cNvSpPr>
              <a:spLocks/>
            </p:cNvSpPr>
            <p:nvPr/>
          </p:nvSpPr>
          <p:spPr bwMode="auto">
            <a:xfrm>
              <a:off x="5574932" y="1935228"/>
              <a:ext cx="1999668" cy="1908347"/>
            </a:xfrm>
            <a:custGeom>
              <a:avLst/>
              <a:gdLst>
                <a:gd name="T0" fmla="*/ 604 w 629"/>
                <a:gd name="T1" fmla="*/ 308 h 600"/>
                <a:gd name="T2" fmla="*/ 602 w 629"/>
                <a:gd name="T3" fmla="*/ 158 h 600"/>
                <a:gd name="T4" fmla="*/ 550 w 629"/>
                <a:gd name="T5" fmla="*/ 69 h 600"/>
                <a:gd name="T6" fmla="*/ 430 w 629"/>
                <a:gd name="T7" fmla="*/ 0 h 600"/>
                <a:gd name="T8" fmla="*/ 0 w 629"/>
                <a:gd name="T9" fmla="*/ 0 h 600"/>
                <a:gd name="T10" fmla="*/ 131 w 629"/>
                <a:gd name="T11" fmla="*/ 73 h 600"/>
                <a:gd name="T12" fmla="*/ 436 w 629"/>
                <a:gd name="T13" fmla="*/ 600 h 600"/>
                <a:gd name="T14" fmla="*/ 604 w 629"/>
                <a:gd name="T15" fmla="*/ 308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9" h="600">
                  <a:moveTo>
                    <a:pt x="604" y="308"/>
                  </a:moveTo>
                  <a:cubicBezTo>
                    <a:pt x="628" y="262"/>
                    <a:pt x="629" y="206"/>
                    <a:pt x="602" y="158"/>
                  </a:cubicBezTo>
                  <a:cubicBezTo>
                    <a:pt x="550" y="69"/>
                    <a:pt x="550" y="69"/>
                    <a:pt x="550" y="69"/>
                  </a:cubicBezTo>
                  <a:cubicBezTo>
                    <a:pt x="528" y="31"/>
                    <a:pt x="474" y="0"/>
                    <a:pt x="430" y="0"/>
                  </a:cubicBezTo>
                  <a:cubicBezTo>
                    <a:pt x="0" y="0"/>
                    <a:pt x="0" y="0"/>
                    <a:pt x="0" y="0"/>
                  </a:cubicBezTo>
                  <a:cubicBezTo>
                    <a:pt x="55" y="0"/>
                    <a:pt x="104" y="29"/>
                    <a:pt x="131" y="73"/>
                  </a:cubicBezTo>
                  <a:cubicBezTo>
                    <a:pt x="436" y="600"/>
                    <a:pt x="436" y="600"/>
                    <a:pt x="436" y="600"/>
                  </a:cubicBezTo>
                  <a:cubicBezTo>
                    <a:pt x="604" y="308"/>
                    <a:pt x="604" y="308"/>
                    <a:pt x="604" y="308"/>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107" name="Freeform 28"/>
            <p:cNvSpPr>
              <a:spLocks noChangeArrowheads="1"/>
            </p:cNvSpPr>
            <p:nvPr/>
          </p:nvSpPr>
          <p:spPr bwMode="auto">
            <a:xfrm>
              <a:off x="6628841" y="2302677"/>
              <a:ext cx="577593" cy="485586"/>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9" name="Group 8"/>
          <p:cNvGrpSpPr/>
          <p:nvPr/>
        </p:nvGrpSpPr>
        <p:grpSpPr>
          <a:xfrm>
            <a:off x="6528433" y="2437495"/>
            <a:ext cx="1713617" cy="2156794"/>
            <a:chOff x="6528433" y="2437495"/>
            <a:chExt cx="1713617" cy="2156794"/>
          </a:xfrm>
        </p:grpSpPr>
        <p:sp>
          <p:nvSpPr>
            <p:cNvPr id="81" name="Freeform 80"/>
            <p:cNvSpPr>
              <a:spLocks/>
            </p:cNvSpPr>
            <p:nvPr/>
          </p:nvSpPr>
          <p:spPr bwMode="auto">
            <a:xfrm>
              <a:off x="6528433" y="2437495"/>
              <a:ext cx="1713617" cy="2156794"/>
            </a:xfrm>
            <a:custGeom>
              <a:avLst/>
              <a:gdLst>
                <a:gd name="T0" fmla="*/ 337 w 539"/>
                <a:gd name="T1" fmla="*/ 678 h 678"/>
                <a:gd name="T2" fmla="*/ 466 w 539"/>
                <a:gd name="T3" fmla="*/ 600 h 678"/>
                <a:gd name="T4" fmla="*/ 517 w 539"/>
                <a:gd name="T5" fmla="*/ 511 h 678"/>
                <a:gd name="T6" fmla="*/ 517 w 539"/>
                <a:gd name="T7" fmla="*/ 373 h 678"/>
                <a:gd name="T8" fmla="*/ 302 w 539"/>
                <a:gd name="T9" fmla="*/ 0 h 678"/>
                <a:gd name="T10" fmla="*/ 304 w 539"/>
                <a:gd name="T11" fmla="*/ 150 h 678"/>
                <a:gd name="T12" fmla="*/ 0 w 539"/>
                <a:gd name="T13" fmla="*/ 678 h 678"/>
                <a:gd name="T14" fmla="*/ 337 w 539"/>
                <a:gd name="T15" fmla="*/ 678 h 6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9" h="678">
                  <a:moveTo>
                    <a:pt x="337" y="678"/>
                  </a:moveTo>
                  <a:cubicBezTo>
                    <a:pt x="389" y="676"/>
                    <a:pt x="438" y="648"/>
                    <a:pt x="466" y="600"/>
                  </a:cubicBezTo>
                  <a:cubicBezTo>
                    <a:pt x="517" y="511"/>
                    <a:pt x="517" y="511"/>
                    <a:pt x="517" y="511"/>
                  </a:cubicBezTo>
                  <a:cubicBezTo>
                    <a:pt x="539" y="473"/>
                    <a:pt x="539" y="411"/>
                    <a:pt x="517" y="373"/>
                  </a:cubicBezTo>
                  <a:cubicBezTo>
                    <a:pt x="302" y="0"/>
                    <a:pt x="302" y="0"/>
                    <a:pt x="302" y="0"/>
                  </a:cubicBezTo>
                  <a:cubicBezTo>
                    <a:pt x="329" y="48"/>
                    <a:pt x="328" y="104"/>
                    <a:pt x="304" y="150"/>
                  </a:cubicBezTo>
                  <a:cubicBezTo>
                    <a:pt x="0" y="678"/>
                    <a:pt x="0" y="678"/>
                    <a:pt x="0" y="678"/>
                  </a:cubicBezTo>
                  <a:cubicBezTo>
                    <a:pt x="337" y="678"/>
                    <a:pt x="337" y="678"/>
                    <a:pt x="337" y="678"/>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109" name="Freeform 154"/>
            <p:cNvSpPr>
              <a:spLocks noChangeArrowheads="1"/>
            </p:cNvSpPr>
            <p:nvPr/>
          </p:nvSpPr>
          <p:spPr bwMode="auto">
            <a:xfrm>
              <a:off x="7349571" y="3576828"/>
              <a:ext cx="392847" cy="533492"/>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8" name="Group 7"/>
          <p:cNvGrpSpPr/>
          <p:nvPr/>
        </p:nvGrpSpPr>
        <p:grpSpPr>
          <a:xfrm>
            <a:off x="5663567" y="4345842"/>
            <a:ext cx="2346151" cy="1406079"/>
            <a:chOff x="5663567" y="4345842"/>
            <a:chExt cx="2346151" cy="1406079"/>
          </a:xfrm>
        </p:grpSpPr>
        <p:sp>
          <p:nvSpPr>
            <p:cNvPr id="86" name="Freeform 85"/>
            <p:cNvSpPr>
              <a:spLocks/>
            </p:cNvSpPr>
            <p:nvPr/>
          </p:nvSpPr>
          <p:spPr bwMode="auto">
            <a:xfrm>
              <a:off x="5663567" y="4345842"/>
              <a:ext cx="2346151" cy="1406079"/>
            </a:xfrm>
            <a:custGeom>
              <a:avLst/>
              <a:gdLst>
                <a:gd name="T0" fmla="*/ 168 w 738"/>
                <a:gd name="T1" fmla="*/ 370 h 442"/>
                <a:gd name="T2" fmla="*/ 300 w 738"/>
                <a:gd name="T3" fmla="*/ 442 h 442"/>
                <a:gd name="T4" fmla="*/ 402 w 738"/>
                <a:gd name="T5" fmla="*/ 442 h 442"/>
                <a:gd name="T6" fmla="*/ 522 w 738"/>
                <a:gd name="T7" fmla="*/ 373 h 442"/>
                <a:gd name="T8" fmla="*/ 738 w 738"/>
                <a:gd name="T9" fmla="*/ 0 h 442"/>
                <a:gd name="T10" fmla="*/ 609 w 738"/>
                <a:gd name="T11" fmla="*/ 78 h 442"/>
                <a:gd name="T12" fmla="*/ 0 w 738"/>
                <a:gd name="T13" fmla="*/ 78 h 442"/>
                <a:gd name="T14" fmla="*/ 168 w 738"/>
                <a:gd name="T15" fmla="*/ 370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8" h="442">
                  <a:moveTo>
                    <a:pt x="168" y="370"/>
                  </a:moveTo>
                  <a:cubicBezTo>
                    <a:pt x="196" y="413"/>
                    <a:pt x="244" y="442"/>
                    <a:pt x="300" y="442"/>
                  </a:cubicBezTo>
                  <a:cubicBezTo>
                    <a:pt x="402" y="442"/>
                    <a:pt x="402" y="442"/>
                    <a:pt x="402" y="442"/>
                  </a:cubicBezTo>
                  <a:cubicBezTo>
                    <a:pt x="446" y="442"/>
                    <a:pt x="500" y="411"/>
                    <a:pt x="522" y="373"/>
                  </a:cubicBezTo>
                  <a:cubicBezTo>
                    <a:pt x="738" y="0"/>
                    <a:pt x="738" y="0"/>
                    <a:pt x="738" y="0"/>
                  </a:cubicBezTo>
                  <a:cubicBezTo>
                    <a:pt x="710" y="48"/>
                    <a:pt x="661" y="76"/>
                    <a:pt x="609" y="78"/>
                  </a:cubicBezTo>
                  <a:cubicBezTo>
                    <a:pt x="0" y="78"/>
                    <a:pt x="0" y="78"/>
                    <a:pt x="0" y="78"/>
                  </a:cubicBezTo>
                  <a:cubicBezTo>
                    <a:pt x="168" y="370"/>
                    <a:pt x="168" y="370"/>
                    <a:pt x="168" y="370"/>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110" name="Freeform 115"/>
            <p:cNvSpPr>
              <a:spLocks noChangeArrowheads="1"/>
            </p:cNvSpPr>
            <p:nvPr/>
          </p:nvSpPr>
          <p:spPr bwMode="auto">
            <a:xfrm>
              <a:off x="6594460" y="4959455"/>
              <a:ext cx="401893" cy="499058"/>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3" name="Group 12"/>
          <p:cNvGrpSpPr/>
          <p:nvPr/>
        </p:nvGrpSpPr>
        <p:grpSpPr>
          <a:xfrm>
            <a:off x="4614716" y="3843575"/>
            <a:ext cx="2002354" cy="1908347"/>
            <a:chOff x="4614716" y="3843575"/>
            <a:chExt cx="2002354" cy="1908347"/>
          </a:xfrm>
        </p:grpSpPr>
        <p:sp>
          <p:nvSpPr>
            <p:cNvPr id="91" name="Freeform 90"/>
            <p:cNvSpPr>
              <a:spLocks/>
            </p:cNvSpPr>
            <p:nvPr/>
          </p:nvSpPr>
          <p:spPr bwMode="auto">
            <a:xfrm>
              <a:off x="4614716" y="3843575"/>
              <a:ext cx="2002354" cy="1908347"/>
            </a:xfrm>
            <a:custGeom>
              <a:avLst/>
              <a:gdLst>
                <a:gd name="T0" fmla="*/ 25 w 630"/>
                <a:gd name="T1" fmla="*/ 292 h 600"/>
                <a:gd name="T2" fmla="*/ 28 w 630"/>
                <a:gd name="T3" fmla="*/ 442 h 600"/>
                <a:gd name="T4" fmla="*/ 79 w 630"/>
                <a:gd name="T5" fmla="*/ 531 h 600"/>
                <a:gd name="T6" fmla="*/ 199 w 630"/>
                <a:gd name="T7" fmla="*/ 600 h 600"/>
                <a:gd name="T8" fmla="*/ 630 w 630"/>
                <a:gd name="T9" fmla="*/ 600 h 600"/>
                <a:gd name="T10" fmla="*/ 498 w 630"/>
                <a:gd name="T11" fmla="*/ 528 h 600"/>
                <a:gd name="T12" fmla="*/ 194 w 630"/>
                <a:gd name="T13" fmla="*/ 0 h 600"/>
                <a:gd name="T14" fmla="*/ 25 w 630"/>
                <a:gd name="T15" fmla="*/ 292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0" h="600">
                  <a:moveTo>
                    <a:pt x="25" y="292"/>
                  </a:moveTo>
                  <a:cubicBezTo>
                    <a:pt x="1" y="338"/>
                    <a:pt x="0" y="394"/>
                    <a:pt x="28" y="442"/>
                  </a:cubicBezTo>
                  <a:cubicBezTo>
                    <a:pt x="79" y="531"/>
                    <a:pt x="79" y="531"/>
                    <a:pt x="79" y="531"/>
                  </a:cubicBezTo>
                  <a:cubicBezTo>
                    <a:pt x="101" y="569"/>
                    <a:pt x="155" y="600"/>
                    <a:pt x="199" y="600"/>
                  </a:cubicBezTo>
                  <a:cubicBezTo>
                    <a:pt x="630" y="600"/>
                    <a:pt x="630" y="600"/>
                    <a:pt x="630" y="600"/>
                  </a:cubicBezTo>
                  <a:cubicBezTo>
                    <a:pt x="574" y="600"/>
                    <a:pt x="526" y="571"/>
                    <a:pt x="498" y="528"/>
                  </a:cubicBezTo>
                  <a:cubicBezTo>
                    <a:pt x="194" y="0"/>
                    <a:pt x="194" y="0"/>
                    <a:pt x="194" y="0"/>
                  </a:cubicBezTo>
                  <a:cubicBezTo>
                    <a:pt x="25" y="292"/>
                    <a:pt x="25" y="292"/>
                    <a:pt x="25" y="292"/>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111" name="Freeform 116"/>
            <p:cNvSpPr>
              <a:spLocks noChangeArrowheads="1"/>
            </p:cNvSpPr>
            <p:nvPr/>
          </p:nvSpPr>
          <p:spPr bwMode="auto">
            <a:xfrm>
              <a:off x="5112860" y="4952924"/>
              <a:ext cx="441301" cy="458775"/>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2" name="Group 11"/>
          <p:cNvGrpSpPr/>
          <p:nvPr/>
        </p:nvGrpSpPr>
        <p:grpSpPr>
          <a:xfrm>
            <a:off x="3949950" y="3095545"/>
            <a:ext cx="1713617" cy="2152765"/>
            <a:chOff x="3949950" y="3095545"/>
            <a:chExt cx="1713617" cy="2152765"/>
          </a:xfrm>
        </p:grpSpPr>
        <p:sp>
          <p:nvSpPr>
            <p:cNvPr id="96" name="Freeform 95"/>
            <p:cNvSpPr>
              <a:spLocks/>
            </p:cNvSpPr>
            <p:nvPr/>
          </p:nvSpPr>
          <p:spPr bwMode="auto">
            <a:xfrm>
              <a:off x="3949950" y="3095545"/>
              <a:ext cx="1713617" cy="2152765"/>
            </a:xfrm>
            <a:custGeom>
              <a:avLst/>
              <a:gdLst>
                <a:gd name="T0" fmla="*/ 201 w 539"/>
                <a:gd name="T1" fmla="*/ 0 h 677"/>
                <a:gd name="T2" fmla="*/ 73 w 539"/>
                <a:gd name="T3" fmla="*/ 77 h 677"/>
                <a:gd name="T4" fmla="*/ 22 w 539"/>
                <a:gd name="T5" fmla="*/ 166 h 677"/>
                <a:gd name="T6" fmla="*/ 22 w 539"/>
                <a:gd name="T7" fmla="*/ 304 h 677"/>
                <a:gd name="T8" fmla="*/ 237 w 539"/>
                <a:gd name="T9" fmla="*/ 677 h 677"/>
                <a:gd name="T10" fmla="*/ 234 w 539"/>
                <a:gd name="T11" fmla="*/ 527 h 677"/>
                <a:gd name="T12" fmla="*/ 539 w 539"/>
                <a:gd name="T13" fmla="*/ 0 h 677"/>
                <a:gd name="T14" fmla="*/ 201 w 539"/>
                <a:gd name="T15" fmla="*/ 0 h 6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9" h="677">
                  <a:moveTo>
                    <a:pt x="201" y="0"/>
                  </a:moveTo>
                  <a:cubicBezTo>
                    <a:pt x="150" y="2"/>
                    <a:pt x="101" y="29"/>
                    <a:pt x="73" y="77"/>
                  </a:cubicBezTo>
                  <a:cubicBezTo>
                    <a:pt x="22" y="166"/>
                    <a:pt x="22" y="166"/>
                    <a:pt x="22" y="166"/>
                  </a:cubicBezTo>
                  <a:cubicBezTo>
                    <a:pt x="0" y="204"/>
                    <a:pt x="0" y="266"/>
                    <a:pt x="22" y="304"/>
                  </a:cubicBezTo>
                  <a:cubicBezTo>
                    <a:pt x="237" y="677"/>
                    <a:pt x="237" y="677"/>
                    <a:pt x="237" y="677"/>
                  </a:cubicBezTo>
                  <a:cubicBezTo>
                    <a:pt x="209" y="629"/>
                    <a:pt x="210" y="573"/>
                    <a:pt x="234" y="527"/>
                  </a:cubicBezTo>
                  <a:cubicBezTo>
                    <a:pt x="539" y="0"/>
                    <a:pt x="539" y="0"/>
                    <a:pt x="539" y="0"/>
                  </a:cubicBezTo>
                  <a:cubicBezTo>
                    <a:pt x="201" y="0"/>
                    <a:pt x="201" y="0"/>
                    <a:pt x="201" y="0"/>
                  </a:cubicBezTo>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latin typeface="Arial" panose="020B0604020202020204" pitchFamily="34" charset="0"/>
              </a:endParaRPr>
            </a:p>
          </p:txBody>
        </p:sp>
        <p:sp>
          <p:nvSpPr>
            <p:cNvPr id="112" name="Freeform 20"/>
            <p:cNvSpPr>
              <a:spLocks noChangeArrowheads="1"/>
            </p:cNvSpPr>
            <p:nvPr/>
          </p:nvSpPr>
          <p:spPr bwMode="auto">
            <a:xfrm>
              <a:off x="4383524" y="3529888"/>
              <a:ext cx="477325" cy="485769"/>
            </a:xfrm>
            <a:custGeom>
              <a:avLst/>
              <a:gdLst>
                <a:gd name="T0" fmla="*/ 469 w 497"/>
                <a:gd name="T1" fmla="*/ 8 h 505"/>
                <a:gd name="T2" fmla="*/ 469 w 497"/>
                <a:gd name="T3" fmla="*/ 8 h 505"/>
                <a:gd name="T4" fmla="*/ 452 w 497"/>
                <a:gd name="T5" fmla="*/ 0 h 505"/>
                <a:gd name="T6" fmla="*/ 443 w 497"/>
                <a:gd name="T7" fmla="*/ 17 h 505"/>
                <a:gd name="T8" fmla="*/ 381 w 497"/>
                <a:gd name="T9" fmla="*/ 168 h 505"/>
                <a:gd name="T10" fmla="*/ 372 w 497"/>
                <a:gd name="T11" fmla="*/ 141 h 505"/>
                <a:gd name="T12" fmla="*/ 346 w 497"/>
                <a:gd name="T13" fmla="*/ 132 h 505"/>
                <a:gd name="T14" fmla="*/ 265 w 497"/>
                <a:gd name="T15" fmla="*/ 132 h 505"/>
                <a:gd name="T16" fmla="*/ 240 w 497"/>
                <a:gd name="T17" fmla="*/ 141 h 505"/>
                <a:gd name="T18" fmla="*/ 9 w 497"/>
                <a:gd name="T19" fmla="*/ 300 h 505"/>
                <a:gd name="T20" fmla="*/ 9 w 497"/>
                <a:gd name="T21" fmla="*/ 336 h 505"/>
                <a:gd name="T22" fmla="*/ 106 w 497"/>
                <a:gd name="T23" fmla="*/ 486 h 505"/>
                <a:gd name="T24" fmla="*/ 142 w 497"/>
                <a:gd name="T25" fmla="*/ 495 h 505"/>
                <a:gd name="T26" fmla="*/ 372 w 497"/>
                <a:gd name="T27" fmla="*/ 327 h 505"/>
                <a:gd name="T28" fmla="*/ 390 w 497"/>
                <a:gd name="T29" fmla="*/ 309 h 505"/>
                <a:gd name="T30" fmla="*/ 416 w 497"/>
                <a:gd name="T31" fmla="*/ 229 h 505"/>
                <a:gd name="T32" fmla="*/ 408 w 497"/>
                <a:gd name="T33" fmla="*/ 203 h 505"/>
                <a:gd name="T34" fmla="*/ 399 w 497"/>
                <a:gd name="T35" fmla="*/ 185 h 505"/>
                <a:gd name="T36" fmla="*/ 469 w 497"/>
                <a:gd name="T37" fmla="*/ 8 h 505"/>
                <a:gd name="T38" fmla="*/ 363 w 497"/>
                <a:gd name="T39" fmla="*/ 247 h 505"/>
                <a:gd name="T40" fmla="*/ 363 w 497"/>
                <a:gd name="T41" fmla="*/ 247 h 505"/>
                <a:gd name="T42" fmla="*/ 310 w 497"/>
                <a:gd name="T43" fmla="*/ 229 h 505"/>
                <a:gd name="T44" fmla="*/ 319 w 497"/>
                <a:gd name="T45" fmla="*/ 176 h 505"/>
                <a:gd name="T46" fmla="*/ 363 w 497"/>
                <a:gd name="T47" fmla="*/ 176 h 505"/>
                <a:gd name="T48" fmla="*/ 355 w 497"/>
                <a:gd name="T49" fmla="*/ 185 h 505"/>
                <a:gd name="T50" fmla="*/ 346 w 497"/>
                <a:gd name="T51" fmla="*/ 203 h 505"/>
                <a:gd name="T52" fmla="*/ 355 w 497"/>
                <a:gd name="T53" fmla="*/ 212 h 505"/>
                <a:gd name="T54" fmla="*/ 363 w 497"/>
                <a:gd name="T55" fmla="*/ 212 h 505"/>
                <a:gd name="T56" fmla="*/ 381 w 497"/>
                <a:gd name="T57" fmla="*/ 203 h 505"/>
                <a:gd name="T58" fmla="*/ 363 w 497"/>
                <a:gd name="T59" fmla="*/ 24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113" name="TextBox 112"/>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4010731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wipe(left)">
                                      <p:cBhvr>
                                        <p:cTn id="7" dur="500"/>
                                        <p:tgtEl>
                                          <p:spTgt spid="11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left)">
                                      <p:cBhvr>
                                        <p:cTn id="11" dur="500"/>
                                        <p:tgtEl>
                                          <p:spTgt spid="2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1">
                                            <p:txEl>
                                              <p:pRg st="0" end="0"/>
                                            </p:txEl>
                                          </p:spTgt>
                                        </p:tgtEl>
                                        <p:attrNameLst>
                                          <p:attrName>style.visibility</p:attrName>
                                        </p:attrNameLst>
                                      </p:cBhvr>
                                      <p:to>
                                        <p:strVal val="visible"/>
                                      </p:to>
                                    </p:set>
                                    <p:animEffect transition="in" filter="wipe(left)">
                                      <p:cBhvr>
                                        <p:cTn id="15" dur="500"/>
                                        <p:tgtEl>
                                          <p:spTgt spid="21">
                                            <p:txEl>
                                              <p:pRg st="0" end="0"/>
                                            </p:txEl>
                                          </p:spTgt>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anim calcmode="lin" valueType="num">
                                      <p:cBhvr>
                                        <p:cTn id="26" dur="1000" fill="hold"/>
                                        <p:tgtEl>
                                          <p:spTgt spid="10"/>
                                        </p:tgtEl>
                                        <p:attrNameLst>
                                          <p:attrName>ppt_x</p:attrName>
                                        </p:attrNameLst>
                                      </p:cBhvr>
                                      <p:tavLst>
                                        <p:tav tm="0">
                                          <p:val>
                                            <p:strVal val="#ppt_x"/>
                                          </p:val>
                                        </p:tav>
                                        <p:tav tm="100000">
                                          <p:val>
                                            <p:strVal val="#ppt_x"/>
                                          </p:val>
                                        </p:tav>
                                      </p:tavLst>
                                    </p:anim>
                                    <p:anim calcmode="lin" valueType="num">
                                      <p:cBhvr>
                                        <p:cTn id="27" dur="1000" fill="hold"/>
                                        <p:tgtEl>
                                          <p:spTgt spid="10"/>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42" presetClass="entr" presetSubtype="0"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1000" fill="hold"/>
                                        <p:tgtEl>
                                          <p:spTgt spid="8"/>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nodeType="after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1000"/>
                                        <p:tgtEl>
                                          <p:spTgt spid="13"/>
                                        </p:tgtEl>
                                      </p:cBhvr>
                                    </p:animEffect>
                                    <p:anim calcmode="lin" valueType="num">
                                      <p:cBhvr>
                                        <p:cTn id="44" dur="1000" fill="hold"/>
                                        <p:tgtEl>
                                          <p:spTgt spid="13"/>
                                        </p:tgtEl>
                                        <p:attrNameLst>
                                          <p:attrName>ppt_x</p:attrName>
                                        </p:attrNameLst>
                                      </p:cBhvr>
                                      <p:tavLst>
                                        <p:tav tm="0">
                                          <p:val>
                                            <p:strVal val="#ppt_x"/>
                                          </p:val>
                                        </p:tav>
                                        <p:tav tm="100000">
                                          <p:val>
                                            <p:strVal val="#ppt_x"/>
                                          </p:val>
                                        </p:tav>
                                      </p:tavLst>
                                    </p:anim>
                                    <p:anim calcmode="lin" valueType="num">
                                      <p:cBhvr>
                                        <p:cTn id="45" dur="1000" fill="hold"/>
                                        <p:tgtEl>
                                          <p:spTgt spid="13"/>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1000"/>
                                        <p:tgtEl>
                                          <p:spTgt spid="12"/>
                                        </p:tgtEl>
                                      </p:cBhvr>
                                    </p:animEffect>
                                    <p:anim calcmode="lin" valueType="num">
                                      <p:cBhvr>
                                        <p:cTn id="50" dur="1000" fill="hold"/>
                                        <p:tgtEl>
                                          <p:spTgt spid="12"/>
                                        </p:tgtEl>
                                        <p:attrNameLst>
                                          <p:attrName>ppt_x</p:attrName>
                                        </p:attrNameLst>
                                      </p:cBhvr>
                                      <p:tavLst>
                                        <p:tav tm="0">
                                          <p:val>
                                            <p:strVal val="#ppt_x"/>
                                          </p:val>
                                        </p:tav>
                                        <p:tav tm="100000">
                                          <p:val>
                                            <p:strVal val="#ppt_x"/>
                                          </p:val>
                                        </p:tav>
                                      </p:tavLst>
                                    </p:anim>
                                    <p:anim calcmode="lin" valueType="num">
                                      <p:cBhvr>
                                        <p:cTn id="51" dur="1000" fill="hold"/>
                                        <p:tgtEl>
                                          <p:spTgt spid="12"/>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14" presetClass="entr" presetSubtype="10"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randombar(horizontal)">
                                      <p:cBhvr>
                                        <p:cTn id="55" dur="500"/>
                                        <p:tgtEl>
                                          <p:spTgt spid="64"/>
                                        </p:tgtEl>
                                      </p:cBhvr>
                                    </p:animEffect>
                                  </p:childTnLst>
                                </p:cTn>
                              </p:par>
                            </p:childTnLst>
                          </p:cTn>
                        </p:par>
                        <p:par>
                          <p:cTn id="56" fill="hold">
                            <p:stCondLst>
                              <p:cond delay="8000"/>
                            </p:stCondLst>
                            <p:childTnLst>
                              <p:par>
                                <p:cTn id="57" presetID="14" presetClass="entr" presetSubtype="10" fill="hold" nodeType="afterEffect">
                                  <p:stCondLst>
                                    <p:cond delay="0"/>
                                  </p:stCondLst>
                                  <p:childTnLst>
                                    <p:set>
                                      <p:cBhvr>
                                        <p:cTn id="58" dur="1" fill="hold">
                                          <p:stCondLst>
                                            <p:cond delay="0"/>
                                          </p:stCondLst>
                                        </p:cTn>
                                        <p:tgtEl>
                                          <p:spTgt spid="76"/>
                                        </p:tgtEl>
                                        <p:attrNameLst>
                                          <p:attrName>style.visibility</p:attrName>
                                        </p:attrNameLst>
                                      </p:cBhvr>
                                      <p:to>
                                        <p:strVal val="visible"/>
                                      </p:to>
                                    </p:set>
                                    <p:animEffect transition="in" filter="randombar(horizontal)">
                                      <p:cBhvr>
                                        <p:cTn id="59" dur="500"/>
                                        <p:tgtEl>
                                          <p:spTgt spid="76"/>
                                        </p:tgtEl>
                                      </p:cBhvr>
                                    </p:animEffect>
                                  </p:childTnLst>
                                </p:cTn>
                              </p:par>
                            </p:childTnLst>
                          </p:cTn>
                        </p:par>
                        <p:par>
                          <p:cTn id="60" fill="hold">
                            <p:stCondLst>
                              <p:cond delay="8500"/>
                            </p:stCondLst>
                            <p:childTnLst>
                              <p:par>
                                <p:cTn id="61" presetID="14" presetClass="entr" presetSubtype="10" fill="hold" nodeType="afterEffect">
                                  <p:stCondLst>
                                    <p:cond delay="0"/>
                                  </p:stCondLst>
                                  <p:childTnLst>
                                    <p:set>
                                      <p:cBhvr>
                                        <p:cTn id="62" dur="1" fill="hold">
                                          <p:stCondLst>
                                            <p:cond delay="0"/>
                                          </p:stCondLst>
                                        </p:cTn>
                                        <p:tgtEl>
                                          <p:spTgt spid="68"/>
                                        </p:tgtEl>
                                        <p:attrNameLst>
                                          <p:attrName>style.visibility</p:attrName>
                                        </p:attrNameLst>
                                      </p:cBhvr>
                                      <p:to>
                                        <p:strVal val="visible"/>
                                      </p:to>
                                    </p:set>
                                    <p:animEffect transition="in" filter="randombar(horizontal)">
                                      <p:cBhvr>
                                        <p:cTn id="63" dur="500"/>
                                        <p:tgtEl>
                                          <p:spTgt spid="68"/>
                                        </p:tgtEl>
                                      </p:cBhvr>
                                    </p:animEffect>
                                  </p:childTnLst>
                                </p:cTn>
                              </p:par>
                            </p:childTnLst>
                          </p:cTn>
                        </p:par>
                        <p:par>
                          <p:cTn id="64" fill="hold">
                            <p:stCondLst>
                              <p:cond delay="9000"/>
                            </p:stCondLst>
                            <p:childTnLst>
                              <p:par>
                                <p:cTn id="65" presetID="14" presetClass="entr" presetSubtype="10" fill="hold" nodeType="afterEffect">
                                  <p:stCondLst>
                                    <p:cond delay="0"/>
                                  </p:stCondLst>
                                  <p:childTnLst>
                                    <p:set>
                                      <p:cBhvr>
                                        <p:cTn id="66" dur="1" fill="hold">
                                          <p:stCondLst>
                                            <p:cond delay="0"/>
                                          </p:stCondLst>
                                        </p:cTn>
                                        <p:tgtEl>
                                          <p:spTgt spid="121"/>
                                        </p:tgtEl>
                                        <p:attrNameLst>
                                          <p:attrName>style.visibility</p:attrName>
                                        </p:attrNameLst>
                                      </p:cBhvr>
                                      <p:to>
                                        <p:strVal val="visible"/>
                                      </p:to>
                                    </p:set>
                                    <p:animEffect transition="in" filter="randombar(horizontal)">
                                      <p:cBhvr>
                                        <p:cTn id="67" dur="500"/>
                                        <p:tgtEl>
                                          <p:spTgt spid="121"/>
                                        </p:tgtEl>
                                      </p:cBhvr>
                                    </p:animEffect>
                                  </p:childTnLst>
                                </p:cTn>
                              </p:par>
                            </p:childTnLst>
                          </p:cTn>
                        </p:par>
                        <p:par>
                          <p:cTn id="68" fill="hold">
                            <p:stCondLst>
                              <p:cond delay="9500"/>
                            </p:stCondLst>
                            <p:childTnLst>
                              <p:par>
                                <p:cTn id="69" presetID="14" presetClass="entr" presetSubtype="10" fill="hold" nodeType="afterEffect">
                                  <p:stCondLst>
                                    <p:cond delay="0"/>
                                  </p:stCondLst>
                                  <p:childTnLst>
                                    <p:set>
                                      <p:cBhvr>
                                        <p:cTn id="70" dur="1" fill="hold">
                                          <p:stCondLst>
                                            <p:cond delay="0"/>
                                          </p:stCondLst>
                                        </p:cTn>
                                        <p:tgtEl>
                                          <p:spTgt spid="72"/>
                                        </p:tgtEl>
                                        <p:attrNameLst>
                                          <p:attrName>style.visibility</p:attrName>
                                        </p:attrNameLst>
                                      </p:cBhvr>
                                      <p:to>
                                        <p:strVal val="visible"/>
                                      </p:to>
                                    </p:set>
                                    <p:animEffect transition="in" filter="randombar(horizontal)">
                                      <p:cBhvr>
                                        <p:cTn id="71" dur="500"/>
                                        <p:tgtEl>
                                          <p:spTgt spid="72"/>
                                        </p:tgtEl>
                                      </p:cBhvr>
                                    </p:animEffect>
                                  </p:childTnLst>
                                </p:cTn>
                              </p:par>
                            </p:childTnLst>
                          </p:cTn>
                        </p:par>
                        <p:par>
                          <p:cTn id="72" fill="hold">
                            <p:stCondLst>
                              <p:cond delay="10000"/>
                            </p:stCondLst>
                            <p:childTnLst>
                              <p:par>
                                <p:cTn id="73" presetID="14" presetClass="entr" presetSubtype="10" fill="hold" nodeType="afterEffect">
                                  <p:stCondLst>
                                    <p:cond delay="0"/>
                                  </p:stCondLst>
                                  <p:childTnLst>
                                    <p:set>
                                      <p:cBhvr>
                                        <p:cTn id="74" dur="1" fill="hold">
                                          <p:stCondLst>
                                            <p:cond delay="0"/>
                                          </p:stCondLst>
                                        </p:cTn>
                                        <p:tgtEl>
                                          <p:spTgt spid="137"/>
                                        </p:tgtEl>
                                        <p:attrNameLst>
                                          <p:attrName>style.visibility</p:attrName>
                                        </p:attrNameLst>
                                      </p:cBhvr>
                                      <p:to>
                                        <p:strVal val="visible"/>
                                      </p:to>
                                    </p:set>
                                    <p:animEffect transition="in" filter="randombar(horizontal)">
                                      <p:cBhvr>
                                        <p:cTn id="75"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build="p"/>
      <p:bldP spid="113" grpId="0"/>
    </p:bld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3" name="Group 22"/>
          <p:cNvGrpSpPr>
            <a:grpSpLocks/>
          </p:cNvGrpSpPr>
          <p:nvPr/>
        </p:nvGrpSpPr>
        <p:grpSpPr bwMode="auto">
          <a:xfrm>
            <a:off x="457508" y="1727702"/>
            <a:ext cx="4518502" cy="4655052"/>
            <a:chOff x="-1" y="0"/>
            <a:chExt cx="4096570" cy="4220812"/>
          </a:xfrm>
        </p:grpSpPr>
        <p:sp>
          <p:nvSpPr>
            <p:cNvPr id="32" name="AutoShape 10"/>
            <p:cNvSpPr>
              <a:spLocks/>
            </p:cNvSpPr>
            <p:nvPr/>
          </p:nvSpPr>
          <p:spPr bwMode="auto">
            <a:xfrm>
              <a:off x="450072" y="2877467"/>
              <a:ext cx="844299" cy="735377"/>
            </a:xfrm>
            <a:custGeom>
              <a:avLst/>
              <a:gdLst>
                <a:gd name="T0" fmla="*/ 422129 w 20437"/>
                <a:gd name="T1" fmla="*/ 406548 h 19416"/>
                <a:gd name="T2" fmla="*/ 422129 w 20437"/>
                <a:gd name="T3" fmla="*/ 406548 h 19416"/>
                <a:gd name="T4" fmla="*/ 422129 w 20437"/>
                <a:gd name="T5" fmla="*/ 406548 h 19416"/>
                <a:gd name="T6" fmla="*/ 422129 w 20437"/>
                <a:gd name="T7" fmla="*/ 406548 h 194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37" h="19416">
                  <a:moveTo>
                    <a:pt x="5957" y="540"/>
                  </a:moveTo>
                  <a:cubicBezTo>
                    <a:pt x="1170" y="2497"/>
                    <a:pt x="-1163" y="8044"/>
                    <a:pt x="572" y="13004"/>
                  </a:cubicBezTo>
                  <a:cubicBezTo>
                    <a:pt x="2187" y="17833"/>
                    <a:pt x="7453" y="20573"/>
                    <a:pt x="12179" y="18942"/>
                  </a:cubicBezTo>
                  <a:cubicBezTo>
                    <a:pt x="16368" y="17115"/>
                    <a:pt x="18821" y="12547"/>
                    <a:pt x="18043" y="7979"/>
                  </a:cubicBezTo>
                  <a:cubicBezTo>
                    <a:pt x="20437" y="5173"/>
                    <a:pt x="20437" y="5173"/>
                    <a:pt x="20437" y="5173"/>
                  </a:cubicBezTo>
                  <a:cubicBezTo>
                    <a:pt x="17026" y="4847"/>
                    <a:pt x="17026" y="4847"/>
                    <a:pt x="17026" y="4847"/>
                  </a:cubicBezTo>
                  <a:cubicBezTo>
                    <a:pt x="14812" y="931"/>
                    <a:pt x="10145" y="-1026"/>
                    <a:pt x="5957" y="54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33" name="AutoShape 11"/>
            <p:cNvSpPr>
              <a:spLocks/>
            </p:cNvSpPr>
            <p:nvPr/>
          </p:nvSpPr>
          <p:spPr bwMode="auto">
            <a:xfrm>
              <a:off x="1816761" y="2218531"/>
              <a:ext cx="432504" cy="466375"/>
            </a:xfrm>
            <a:custGeom>
              <a:avLst/>
              <a:gdLst>
                <a:gd name="T0" fmla="*/ 216252 w 21600"/>
                <a:gd name="T1" fmla="*/ 233188 h 21600"/>
                <a:gd name="T2" fmla="*/ 216252 w 21600"/>
                <a:gd name="T3" fmla="*/ 233188 h 21600"/>
                <a:gd name="T4" fmla="*/ 216252 w 21600"/>
                <a:gd name="T5" fmla="*/ 233188 h 21600"/>
                <a:gd name="T6" fmla="*/ 216252 w 21600"/>
                <a:gd name="T7" fmla="*/ 233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61" y="21599"/>
                  </a:moveTo>
                  <a:cubicBezTo>
                    <a:pt x="11231" y="21599"/>
                    <a:pt x="11725" y="21599"/>
                    <a:pt x="12095" y="21599"/>
                  </a:cubicBezTo>
                  <a:cubicBezTo>
                    <a:pt x="14811" y="20914"/>
                    <a:pt x="16786" y="19428"/>
                    <a:pt x="18637" y="16342"/>
                  </a:cubicBezTo>
                  <a:cubicBezTo>
                    <a:pt x="18637" y="16342"/>
                    <a:pt x="18637" y="16228"/>
                    <a:pt x="19131" y="15885"/>
                  </a:cubicBezTo>
                  <a:cubicBezTo>
                    <a:pt x="19131" y="15428"/>
                    <a:pt x="19131" y="14628"/>
                    <a:pt x="19625" y="14057"/>
                  </a:cubicBezTo>
                  <a:cubicBezTo>
                    <a:pt x="19625" y="13714"/>
                    <a:pt x="19625" y="13371"/>
                    <a:pt x="20118" y="13028"/>
                  </a:cubicBezTo>
                  <a:cubicBezTo>
                    <a:pt x="20118" y="13028"/>
                    <a:pt x="20118" y="13028"/>
                    <a:pt x="20489" y="13028"/>
                  </a:cubicBezTo>
                  <a:cubicBezTo>
                    <a:pt x="21229" y="13028"/>
                    <a:pt x="21600" y="12799"/>
                    <a:pt x="21600" y="12114"/>
                  </a:cubicBezTo>
                  <a:cubicBezTo>
                    <a:pt x="21600" y="9599"/>
                    <a:pt x="21600" y="9599"/>
                    <a:pt x="21600" y="9599"/>
                  </a:cubicBezTo>
                  <a:cubicBezTo>
                    <a:pt x="21600" y="6857"/>
                    <a:pt x="21600" y="6857"/>
                    <a:pt x="21600" y="6857"/>
                  </a:cubicBezTo>
                  <a:cubicBezTo>
                    <a:pt x="21600" y="6399"/>
                    <a:pt x="21229" y="5714"/>
                    <a:pt x="20489" y="5714"/>
                  </a:cubicBezTo>
                  <a:cubicBezTo>
                    <a:pt x="20118" y="5714"/>
                    <a:pt x="20118" y="5714"/>
                    <a:pt x="20118" y="5714"/>
                  </a:cubicBezTo>
                  <a:cubicBezTo>
                    <a:pt x="19625" y="5599"/>
                    <a:pt x="19625" y="5257"/>
                    <a:pt x="19131" y="4457"/>
                  </a:cubicBezTo>
                  <a:cubicBezTo>
                    <a:pt x="19131" y="4457"/>
                    <a:pt x="19131" y="4457"/>
                    <a:pt x="19131" y="4457"/>
                  </a:cubicBezTo>
                  <a:cubicBezTo>
                    <a:pt x="19131" y="4457"/>
                    <a:pt x="18637" y="4457"/>
                    <a:pt x="18143" y="4457"/>
                  </a:cubicBezTo>
                  <a:cubicBezTo>
                    <a:pt x="16786" y="4342"/>
                    <a:pt x="15798" y="4342"/>
                    <a:pt x="15058" y="3771"/>
                  </a:cubicBezTo>
                  <a:cubicBezTo>
                    <a:pt x="14070" y="3771"/>
                    <a:pt x="13453" y="2971"/>
                    <a:pt x="12466" y="2742"/>
                  </a:cubicBezTo>
                  <a:cubicBezTo>
                    <a:pt x="12466" y="2399"/>
                    <a:pt x="12466" y="2399"/>
                    <a:pt x="12466" y="2399"/>
                  </a:cubicBezTo>
                  <a:cubicBezTo>
                    <a:pt x="12095" y="2057"/>
                    <a:pt x="11725" y="2057"/>
                    <a:pt x="11725" y="1599"/>
                  </a:cubicBezTo>
                  <a:cubicBezTo>
                    <a:pt x="10491" y="1257"/>
                    <a:pt x="9874" y="571"/>
                    <a:pt x="9503" y="0"/>
                  </a:cubicBezTo>
                  <a:cubicBezTo>
                    <a:pt x="9257" y="457"/>
                    <a:pt x="8886" y="799"/>
                    <a:pt x="8516" y="1257"/>
                  </a:cubicBezTo>
                  <a:cubicBezTo>
                    <a:pt x="7775" y="1257"/>
                    <a:pt x="7405" y="1485"/>
                    <a:pt x="7158" y="1485"/>
                  </a:cubicBezTo>
                  <a:cubicBezTo>
                    <a:pt x="6418" y="1599"/>
                    <a:pt x="5801" y="2057"/>
                    <a:pt x="5430" y="2399"/>
                  </a:cubicBezTo>
                  <a:cubicBezTo>
                    <a:pt x="4813" y="2971"/>
                    <a:pt x="3949" y="3771"/>
                    <a:pt x="3579" y="4342"/>
                  </a:cubicBezTo>
                  <a:cubicBezTo>
                    <a:pt x="2591" y="5257"/>
                    <a:pt x="2098" y="6171"/>
                    <a:pt x="2098" y="6171"/>
                  </a:cubicBezTo>
                  <a:cubicBezTo>
                    <a:pt x="1851" y="6399"/>
                    <a:pt x="1851" y="6399"/>
                    <a:pt x="1851" y="6399"/>
                  </a:cubicBezTo>
                  <a:cubicBezTo>
                    <a:pt x="1234" y="7771"/>
                    <a:pt x="1234" y="7771"/>
                    <a:pt x="1234" y="7771"/>
                  </a:cubicBezTo>
                  <a:cubicBezTo>
                    <a:pt x="1234" y="7199"/>
                    <a:pt x="1234" y="7199"/>
                    <a:pt x="1234" y="7199"/>
                  </a:cubicBezTo>
                  <a:cubicBezTo>
                    <a:pt x="1234" y="5714"/>
                    <a:pt x="1234" y="5714"/>
                    <a:pt x="1234" y="5714"/>
                  </a:cubicBezTo>
                  <a:cubicBezTo>
                    <a:pt x="1234" y="5714"/>
                    <a:pt x="1234" y="5714"/>
                    <a:pt x="1234" y="5714"/>
                  </a:cubicBezTo>
                  <a:cubicBezTo>
                    <a:pt x="493" y="5714"/>
                    <a:pt x="0" y="6399"/>
                    <a:pt x="0" y="6857"/>
                  </a:cubicBezTo>
                  <a:cubicBezTo>
                    <a:pt x="0" y="9599"/>
                    <a:pt x="0" y="9599"/>
                    <a:pt x="0" y="9599"/>
                  </a:cubicBezTo>
                  <a:cubicBezTo>
                    <a:pt x="0" y="12114"/>
                    <a:pt x="0" y="12114"/>
                    <a:pt x="0" y="12114"/>
                  </a:cubicBezTo>
                  <a:cubicBezTo>
                    <a:pt x="0" y="12799"/>
                    <a:pt x="493" y="13028"/>
                    <a:pt x="1234" y="13028"/>
                  </a:cubicBezTo>
                  <a:cubicBezTo>
                    <a:pt x="1481" y="13028"/>
                    <a:pt x="1481" y="13028"/>
                    <a:pt x="1851" y="13028"/>
                  </a:cubicBezTo>
                  <a:cubicBezTo>
                    <a:pt x="1851" y="13714"/>
                    <a:pt x="1851" y="14057"/>
                    <a:pt x="2098" y="14628"/>
                  </a:cubicBezTo>
                  <a:cubicBezTo>
                    <a:pt x="2098" y="15085"/>
                    <a:pt x="2591" y="15657"/>
                    <a:pt x="2838" y="15885"/>
                  </a:cubicBezTo>
                  <a:cubicBezTo>
                    <a:pt x="2838" y="16342"/>
                    <a:pt x="3332" y="16342"/>
                    <a:pt x="3332" y="17371"/>
                  </a:cubicBezTo>
                  <a:cubicBezTo>
                    <a:pt x="4937" y="19428"/>
                    <a:pt x="7158" y="20914"/>
                    <a:pt x="9503" y="21599"/>
                  </a:cubicBezTo>
                  <a:cubicBezTo>
                    <a:pt x="9874" y="21599"/>
                    <a:pt x="10244" y="21599"/>
                    <a:pt x="10861"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34" name="AutoShape 12"/>
            <p:cNvSpPr>
              <a:spLocks/>
            </p:cNvSpPr>
            <p:nvPr/>
          </p:nvSpPr>
          <p:spPr bwMode="auto">
            <a:xfrm>
              <a:off x="2229723" y="2032242"/>
              <a:ext cx="437715" cy="462467"/>
            </a:xfrm>
            <a:custGeom>
              <a:avLst/>
              <a:gdLst>
                <a:gd name="T0" fmla="*/ 218858 w 21600"/>
                <a:gd name="T1" fmla="*/ 231234 h 21600"/>
                <a:gd name="T2" fmla="*/ 218858 w 21600"/>
                <a:gd name="T3" fmla="*/ 231234 h 21600"/>
                <a:gd name="T4" fmla="*/ 218858 w 21600"/>
                <a:gd name="T5" fmla="*/ 231234 h 21600"/>
                <a:gd name="T6" fmla="*/ 218858 w 21600"/>
                <a:gd name="T7" fmla="*/ 231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93" y="21599"/>
                  </a:moveTo>
                  <a:cubicBezTo>
                    <a:pt x="12447" y="21599"/>
                    <a:pt x="13667" y="21253"/>
                    <a:pt x="14644" y="20675"/>
                  </a:cubicBezTo>
                  <a:cubicBezTo>
                    <a:pt x="16596" y="19289"/>
                    <a:pt x="18549" y="17210"/>
                    <a:pt x="19525" y="14438"/>
                  </a:cubicBezTo>
                  <a:cubicBezTo>
                    <a:pt x="19525" y="13976"/>
                    <a:pt x="19769" y="13629"/>
                    <a:pt x="19769" y="13052"/>
                  </a:cubicBezTo>
                  <a:cubicBezTo>
                    <a:pt x="19769" y="13167"/>
                    <a:pt x="20257" y="13167"/>
                    <a:pt x="20257" y="13167"/>
                  </a:cubicBezTo>
                  <a:cubicBezTo>
                    <a:pt x="20867" y="13167"/>
                    <a:pt x="21599" y="12705"/>
                    <a:pt x="21599" y="12474"/>
                  </a:cubicBezTo>
                  <a:cubicBezTo>
                    <a:pt x="21599" y="11666"/>
                    <a:pt x="21599" y="11666"/>
                    <a:pt x="21599" y="11666"/>
                  </a:cubicBezTo>
                  <a:cubicBezTo>
                    <a:pt x="21599" y="6930"/>
                    <a:pt x="21599" y="6930"/>
                    <a:pt x="21599" y="6930"/>
                  </a:cubicBezTo>
                  <a:cubicBezTo>
                    <a:pt x="21599" y="6352"/>
                    <a:pt x="20867" y="6006"/>
                    <a:pt x="20257" y="6006"/>
                  </a:cubicBezTo>
                  <a:cubicBezTo>
                    <a:pt x="19769" y="6006"/>
                    <a:pt x="19769" y="6006"/>
                    <a:pt x="19769" y="6006"/>
                  </a:cubicBezTo>
                  <a:cubicBezTo>
                    <a:pt x="19769" y="5313"/>
                    <a:pt x="19525" y="5082"/>
                    <a:pt x="19525" y="4504"/>
                  </a:cubicBezTo>
                  <a:cubicBezTo>
                    <a:pt x="19281" y="4504"/>
                    <a:pt x="19281" y="4504"/>
                    <a:pt x="19281" y="4504"/>
                  </a:cubicBezTo>
                  <a:cubicBezTo>
                    <a:pt x="16230" y="4504"/>
                    <a:pt x="13911" y="3465"/>
                    <a:pt x="12081" y="2194"/>
                  </a:cubicBezTo>
                  <a:cubicBezTo>
                    <a:pt x="11105" y="1039"/>
                    <a:pt x="10128" y="693"/>
                    <a:pt x="9518" y="0"/>
                  </a:cubicBezTo>
                  <a:cubicBezTo>
                    <a:pt x="9518" y="0"/>
                    <a:pt x="9518" y="0"/>
                    <a:pt x="9518" y="0"/>
                  </a:cubicBezTo>
                  <a:cubicBezTo>
                    <a:pt x="9518" y="0"/>
                    <a:pt x="9518" y="0"/>
                    <a:pt x="9152" y="231"/>
                  </a:cubicBezTo>
                  <a:cubicBezTo>
                    <a:pt x="8542" y="693"/>
                    <a:pt x="8176" y="1039"/>
                    <a:pt x="7200" y="1501"/>
                  </a:cubicBezTo>
                  <a:cubicBezTo>
                    <a:pt x="6711" y="1501"/>
                    <a:pt x="6711" y="1501"/>
                    <a:pt x="6589" y="1848"/>
                  </a:cubicBezTo>
                  <a:cubicBezTo>
                    <a:pt x="5491" y="2310"/>
                    <a:pt x="4149" y="3465"/>
                    <a:pt x="3661" y="4504"/>
                  </a:cubicBezTo>
                  <a:cubicBezTo>
                    <a:pt x="2928" y="5313"/>
                    <a:pt x="2196" y="6006"/>
                    <a:pt x="2196" y="6006"/>
                  </a:cubicBezTo>
                  <a:cubicBezTo>
                    <a:pt x="1464" y="7508"/>
                    <a:pt x="1464" y="7508"/>
                    <a:pt x="1464" y="7508"/>
                  </a:cubicBezTo>
                  <a:cubicBezTo>
                    <a:pt x="1464" y="6006"/>
                    <a:pt x="1464" y="6006"/>
                    <a:pt x="1464" y="6006"/>
                  </a:cubicBezTo>
                  <a:cubicBezTo>
                    <a:pt x="1464" y="6006"/>
                    <a:pt x="1464" y="6006"/>
                    <a:pt x="1464" y="6006"/>
                  </a:cubicBezTo>
                  <a:cubicBezTo>
                    <a:pt x="976" y="6006"/>
                    <a:pt x="0" y="6352"/>
                    <a:pt x="0" y="6930"/>
                  </a:cubicBezTo>
                  <a:cubicBezTo>
                    <a:pt x="0" y="7277"/>
                    <a:pt x="0" y="7277"/>
                    <a:pt x="0" y="7277"/>
                  </a:cubicBezTo>
                  <a:cubicBezTo>
                    <a:pt x="610" y="7508"/>
                    <a:pt x="976" y="7970"/>
                    <a:pt x="976" y="8316"/>
                  </a:cubicBezTo>
                  <a:cubicBezTo>
                    <a:pt x="1464" y="9240"/>
                    <a:pt x="1952" y="10164"/>
                    <a:pt x="1952" y="10742"/>
                  </a:cubicBezTo>
                  <a:cubicBezTo>
                    <a:pt x="1952" y="11088"/>
                    <a:pt x="1952" y="11435"/>
                    <a:pt x="1952" y="11666"/>
                  </a:cubicBezTo>
                  <a:cubicBezTo>
                    <a:pt x="3172" y="13976"/>
                    <a:pt x="3172" y="13976"/>
                    <a:pt x="3172" y="13976"/>
                  </a:cubicBezTo>
                  <a:cubicBezTo>
                    <a:pt x="3172" y="13976"/>
                    <a:pt x="3172" y="14322"/>
                    <a:pt x="3661" y="14322"/>
                  </a:cubicBezTo>
                  <a:cubicBezTo>
                    <a:pt x="3661" y="14322"/>
                    <a:pt x="3661" y="14322"/>
                    <a:pt x="3661" y="14322"/>
                  </a:cubicBezTo>
                  <a:cubicBezTo>
                    <a:pt x="3661" y="14322"/>
                    <a:pt x="3661" y="14322"/>
                    <a:pt x="3661" y="14322"/>
                  </a:cubicBezTo>
                  <a:cubicBezTo>
                    <a:pt x="3661" y="14900"/>
                    <a:pt x="3783" y="15131"/>
                    <a:pt x="3783" y="15940"/>
                  </a:cubicBezTo>
                  <a:cubicBezTo>
                    <a:pt x="3783" y="17903"/>
                    <a:pt x="3783" y="17903"/>
                    <a:pt x="3783" y="17903"/>
                  </a:cubicBezTo>
                  <a:cubicBezTo>
                    <a:pt x="5491" y="19982"/>
                    <a:pt x="8176" y="21599"/>
                    <a:pt x="11105" y="21599"/>
                  </a:cubicBezTo>
                  <a:cubicBezTo>
                    <a:pt x="11105" y="21599"/>
                    <a:pt x="11105" y="21599"/>
                    <a:pt x="11593" y="21599"/>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35" name="AutoShape 13"/>
            <p:cNvSpPr>
              <a:spLocks/>
            </p:cNvSpPr>
            <p:nvPr/>
          </p:nvSpPr>
          <p:spPr bwMode="auto">
            <a:xfrm>
              <a:off x="2283135" y="1486403"/>
              <a:ext cx="368670" cy="184987"/>
            </a:xfrm>
            <a:custGeom>
              <a:avLst/>
              <a:gdLst>
                <a:gd name="T0" fmla="*/ 184335 w 21600"/>
                <a:gd name="T1" fmla="*/ 92493 h 21600"/>
                <a:gd name="T2" fmla="*/ 184335 w 21600"/>
                <a:gd name="T3" fmla="*/ 92493 h 21600"/>
                <a:gd name="T4" fmla="*/ 184335 w 21600"/>
                <a:gd name="T5" fmla="*/ 92493 h 21600"/>
                <a:gd name="T6" fmla="*/ 184335 w 21600"/>
                <a:gd name="T7" fmla="*/ 924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735"/>
                  </a:moveTo>
                  <a:cubicBezTo>
                    <a:pt x="289" y="21600"/>
                    <a:pt x="289" y="21600"/>
                    <a:pt x="289" y="21600"/>
                  </a:cubicBezTo>
                  <a:cubicBezTo>
                    <a:pt x="1159" y="19296"/>
                    <a:pt x="1159" y="19296"/>
                    <a:pt x="1159" y="19296"/>
                  </a:cubicBezTo>
                  <a:cubicBezTo>
                    <a:pt x="1159" y="18143"/>
                    <a:pt x="1159" y="18143"/>
                    <a:pt x="1159" y="18143"/>
                  </a:cubicBezTo>
                  <a:cubicBezTo>
                    <a:pt x="1159" y="18143"/>
                    <a:pt x="1159" y="18143"/>
                    <a:pt x="1159" y="18143"/>
                  </a:cubicBezTo>
                  <a:cubicBezTo>
                    <a:pt x="2174" y="15263"/>
                    <a:pt x="4638" y="10943"/>
                    <a:pt x="6523" y="9503"/>
                  </a:cubicBezTo>
                  <a:cubicBezTo>
                    <a:pt x="8842" y="7199"/>
                    <a:pt x="9422" y="4607"/>
                    <a:pt x="9422" y="4607"/>
                  </a:cubicBezTo>
                  <a:cubicBezTo>
                    <a:pt x="9422" y="4607"/>
                    <a:pt x="13771" y="16128"/>
                    <a:pt x="20295" y="16415"/>
                  </a:cubicBezTo>
                  <a:cubicBezTo>
                    <a:pt x="20875" y="16415"/>
                    <a:pt x="20875" y="16415"/>
                    <a:pt x="20875" y="16415"/>
                  </a:cubicBezTo>
                  <a:cubicBezTo>
                    <a:pt x="20875" y="16415"/>
                    <a:pt x="20875" y="16415"/>
                    <a:pt x="20875" y="16415"/>
                  </a:cubicBezTo>
                  <a:cubicBezTo>
                    <a:pt x="21455" y="16415"/>
                    <a:pt x="21599" y="16415"/>
                    <a:pt x="21599" y="16415"/>
                  </a:cubicBezTo>
                  <a:cubicBezTo>
                    <a:pt x="21599" y="16415"/>
                    <a:pt x="21599" y="16415"/>
                    <a:pt x="21599" y="16415"/>
                  </a:cubicBezTo>
                  <a:cubicBezTo>
                    <a:pt x="21599" y="16415"/>
                    <a:pt x="21599" y="16415"/>
                    <a:pt x="21599" y="16415"/>
                  </a:cubicBezTo>
                  <a:cubicBezTo>
                    <a:pt x="21599" y="16415"/>
                    <a:pt x="21599" y="16415"/>
                    <a:pt x="21599" y="16415"/>
                  </a:cubicBezTo>
                  <a:cubicBezTo>
                    <a:pt x="21599" y="14399"/>
                    <a:pt x="21455" y="9503"/>
                    <a:pt x="19425" y="5471"/>
                  </a:cubicBezTo>
                  <a:cubicBezTo>
                    <a:pt x="17540" y="1727"/>
                    <a:pt x="15076" y="0"/>
                    <a:pt x="11162" y="0"/>
                  </a:cubicBezTo>
                  <a:cubicBezTo>
                    <a:pt x="11017" y="0"/>
                    <a:pt x="10582" y="0"/>
                    <a:pt x="10002" y="0"/>
                  </a:cubicBezTo>
                  <a:cubicBezTo>
                    <a:pt x="10002" y="0"/>
                    <a:pt x="5653" y="0"/>
                    <a:pt x="2754" y="6336"/>
                  </a:cubicBezTo>
                  <a:cubicBezTo>
                    <a:pt x="579" y="10655"/>
                    <a:pt x="0" y="15263"/>
                    <a:pt x="0" y="20735"/>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36" name="AutoShape 14"/>
            <p:cNvSpPr>
              <a:spLocks/>
            </p:cNvSpPr>
            <p:nvPr/>
          </p:nvSpPr>
          <p:spPr bwMode="auto">
            <a:xfrm>
              <a:off x="2684372" y="1688324"/>
              <a:ext cx="375184" cy="181079"/>
            </a:xfrm>
            <a:custGeom>
              <a:avLst/>
              <a:gdLst>
                <a:gd name="T0" fmla="*/ 187592 w 21600"/>
                <a:gd name="T1" fmla="*/ 90540 h 21600"/>
                <a:gd name="T2" fmla="*/ 187592 w 21600"/>
                <a:gd name="T3" fmla="*/ 90540 h 21600"/>
                <a:gd name="T4" fmla="*/ 187592 w 21600"/>
                <a:gd name="T5" fmla="*/ 90540 h 21600"/>
                <a:gd name="T6" fmla="*/ 187592 w 21600"/>
                <a:gd name="T7" fmla="*/ 905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0" y="21599"/>
                    <a:pt x="0" y="21599"/>
                    <a:pt x="710" y="21599"/>
                  </a:cubicBezTo>
                  <a:cubicBezTo>
                    <a:pt x="1421" y="19232"/>
                    <a:pt x="1421" y="19232"/>
                    <a:pt x="1421" y="19232"/>
                  </a:cubicBezTo>
                  <a:cubicBezTo>
                    <a:pt x="1421" y="19232"/>
                    <a:pt x="1421" y="19232"/>
                    <a:pt x="1421" y="18345"/>
                  </a:cubicBezTo>
                  <a:cubicBezTo>
                    <a:pt x="1421" y="19232"/>
                    <a:pt x="1421" y="19232"/>
                    <a:pt x="1421" y="19232"/>
                  </a:cubicBezTo>
                  <a:cubicBezTo>
                    <a:pt x="1847" y="17753"/>
                    <a:pt x="2700" y="14794"/>
                    <a:pt x="3836" y="12723"/>
                  </a:cubicBezTo>
                  <a:cubicBezTo>
                    <a:pt x="4547" y="11539"/>
                    <a:pt x="5400" y="10060"/>
                    <a:pt x="6252" y="9468"/>
                  </a:cubicBezTo>
                  <a:cubicBezTo>
                    <a:pt x="8952" y="7693"/>
                    <a:pt x="9521" y="4438"/>
                    <a:pt x="9521" y="4438"/>
                  </a:cubicBezTo>
                  <a:cubicBezTo>
                    <a:pt x="9521" y="4438"/>
                    <a:pt x="14068" y="16273"/>
                    <a:pt x="20463" y="17753"/>
                  </a:cubicBezTo>
                  <a:cubicBezTo>
                    <a:pt x="20747" y="17753"/>
                    <a:pt x="20747" y="17753"/>
                    <a:pt x="20747" y="17753"/>
                  </a:cubicBezTo>
                  <a:cubicBezTo>
                    <a:pt x="20747" y="17753"/>
                    <a:pt x="20747" y="17753"/>
                    <a:pt x="20747" y="17753"/>
                  </a:cubicBezTo>
                  <a:cubicBezTo>
                    <a:pt x="21173" y="17753"/>
                    <a:pt x="21173" y="17753"/>
                    <a:pt x="21599" y="17753"/>
                  </a:cubicBezTo>
                  <a:cubicBezTo>
                    <a:pt x="21599" y="17753"/>
                    <a:pt x="21599" y="17753"/>
                    <a:pt x="21599" y="17753"/>
                  </a:cubicBezTo>
                  <a:cubicBezTo>
                    <a:pt x="21599" y="17753"/>
                    <a:pt x="21599" y="17753"/>
                    <a:pt x="21599" y="17753"/>
                  </a:cubicBezTo>
                  <a:cubicBezTo>
                    <a:pt x="21599" y="17753"/>
                    <a:pt x="21599" y="17753"/>
                    <a:pt x="21599" y="17753"/>
                  </a:cubicBezTo>
                  <a:cubicBezTo>
                    <a:pt x="21599" y="14794"/>
                    <a:pt x="21173" y="9468"/>
                    <a:pt x="19326" y="5030"/>
                  </a:cubicBezTo>
                  <a:cubicBezTo>
                    <a:pt x="17621" y="2071"/>
                    <a:pt x="14778" y="0"/>
                    <a:pt x="11368" y="0"/>
                  </a:cubicBezTo>
                  <a:cubicBezTo>
                    <a:pt x="11084" y="0"/>
                    <a:pt x="10657" y="0"/>
                    <a:pt x="10231" y="0"/>
                  </a:cubicBezTo>
                  <a:cubicBezTo>
                    <a:pt x="10231" y="0"/>
                    <a:pt x="6678" y="0"/>
                    <a:pt x="3836" y="5030"/>
                  </a:cubicBezTo>
                  <a:cubicBezTo>
                    <a:pt x="3268" y="5030"/>
                    <a:pt x="2984" y="5917"/>
                    <a:pt x="2984" y="7101"/>
                  </a:cubicBezTo>
                  <a:cubicBezTo>
                    <a:pt x="852" y="10060"/>
                    <a:pt x="0" y="14794"/>
                    <a:pt x="0" y="21599"/>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37" name="AutoShape 15"/>
            <p:cNvSpPr>
              <a:spLocks/>
            </p:cNvSpPr>
            <p:nvPr/>
          </p:nvSpPr>
          <p:spPr bwMode="auto">
            <a:xfrm>
              <a:off x="1395983" y="2032242"/>
              <a:ext cx="437714" cy="462467"/>
            </a:xfrm>
            <a:custGeom>
              <a:avLst/>
              <a:gdLst>
                <a:gd name="T0" fmla="*/ 218857 w 21600"/>
                <a:gd name="T1" fmla="*/ 231234 h 21600"/>
                <a:gd name="T2" fmla="*/ 218857 w 21600"/>
                <a:gd name="T3" fmla="*/ 231234 h 21600"/>
                <a:gd name="T4" fmla="*/ 218857 w 21600"/>
                <a:gd name="T5" fmla="*/ 231234 h 21600"/>
                <a:gd name="T6" fmla="*/ 218857 w 21600"/>
                <a:gd name="T7" fmla="*/ 231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77" y="20675"/>
                  </a:moveTo>
                  <a:cubicBezTo>
                    <a:pt x="8054" y="21253"/>
                    <a:pt x="9152" y="21599"/>
                    <a:pt x="10128" y="21599"/>
                  </a:cubicBezTo>
                  <a:cubicBezTo>
                    <a:pt x="10372" y="21599"/>
                    <a:pt x="10372" y="21599"/>
                    <a:pt x="10738" y="21599"/>
                  </a:cubicBezTo>
                  <a:cubicBezTo>
                    <a:pt x="13545" y="21599"/>
                    <a:pt x="16230" y="19982"/>
                    <a:pt x="18061" y="17903"/>
                  </a:cubicBezTo>
                  <a:cubicBezTo>
                    <a:pt x="18061" y="15940"/>
                    <a:pt x="18061" y="15940"/>
                    <a:pt x="18061" y="15940"/>
                  </a:cubicBezTo>
                  <a:cubicBezTo>
                    <a:pt x="18061" y="14438"/>
                    <a:pt x="18549" y="13976"/>
                    <a:pt x="19037" y="13052"/>
                  </a:cubicBezTo>
                  <a:cubicBezTo>
                    <a:pt x="19037" y="12474"/>
                    <a:pt x="19525" y="11435"/>
                    <a:pt x="19525" y="10280"/>
                  </a:cubicBezTo>
                  <a:cubicBezTo>
                    <a:pt x="20135" y="9471"/>
                    <a:pt x="20257" y="9125"/>
                    <a:pt x="20745" y="7970"/>
                  </a:cubicBezTo>
                  <a:cubicBezTo>
                    <a:pt x="21233" y="7508"/>
                    <a:pt x="21233" y="7508"/>
                    <a:pt x="21599" y="7277"/>
                  </a:cubicBezTo>
                  <a:cubicBezTo>
                    <a:pt x="21599" y="6930"/>
                    <a:pt x="21599" y="6930"/>
                    <a:pt x="21599" y="6930"/>
                  </a:cubicBezTo>
                  <a:cubicBezTo>
                    <a:pt x="21599" y="6352"/>
                    <a:pt x="20745" y="6006"/>
                    <a:pt x="20135" y="6006"/>
                  </a:cubicBezTo>
                  <a:cubicBezTo>
                    <a:pt x="20135" y="6006"/>
                    <a:pt x="20135" y="6006"/>
                    <a:pt x="20013" y="6006"/>
                  </a:cubicBezTo>
                  <a:cubicBezTo>
                    <a:pt x="20013" y="5313"/>
                    <a:pt x="19525" y="5082"/>
                    <a:pt x="19525" y="4504"/>
                  </a:cubicBezTo>
                  <a:cubicBezTo>
                    <a:pt x="19525" y="4504"/>
                    <a:pt x="19525" y="4504"/>
                    <a:pt x="19525" y="4504"/>
                  </a:cubicBezTo>
                  <a:cubicBezTo>
                    <a:pt x="17694" y="4504"/>
                    <a:pt x="16230" y="4158"/>
                    <a:pt x="14766" y="3927"/>
                  </a:cubicBezTo>
                  <a:cubicBezTo>
                    <a:pt x="14033" y="3118"/>
                    <a:pt x="13057" y="2887"/>
                    <a:pt x="12203" y="2194"/>
                  </a:cubicBezTo>
                  <a:cubicBezTo>
                    <a:pt x="11105" y="1501"/>
                    <a:pt x="10128" y="693"/>
                    <a:pt x="9640" y="0"/>
                  </a:cubicBezTo>
                  <a:cubicBezTo>
                    <a:pt x="9152" y="0"/>
                    <a:pt x="9152" y="0"/>
                    <a:pt x="9152" y="0"/>
                  </a:cubicBezTo>
                  <a:cubicBezTo>
                    <a:pt x="9152" y="693"/>
                    <a:pt x="8542" y="1039"/>
                    <a:pt x="7077" y="1501"/>
                  </a:cubicBezTo>
                  <a:cubicBezTo>
                    <a:pt x="6589" y="1501"/>
                    <a:pt x="6589" y="1848"/>
                    <a:pt x="6101" y="1848"/>
                  </a:cubicBezTo>
                  <a:cubicBezTo>
                    <a:pt x="5247" y="2310"/>
                    <a:pt x="4271" y="3465"/>
                    <a:pt x="3905" y="4158"/>
                  </a:cubicBezTo>
                  <a:cubicBezTo>
                    <a:pt x="3050" y="5313"/>
                    <a:pt x="2562" y="6006"/>
                    <a:pt x="2562" y="6006"/>
                  </a:cubicBezTo>
                  <a:cubicBezTo>
                    <a:pt x="1586" y="7508"/>
                    <a:pt x="1586" y="7508"/>
                    <a:pt x="1586" y="7508"/>
                  </a:cubicBezTo>
                  <a:cubicBezTo>
                    <a:pt x="1586" y="6006"/>
                    <a:pt x="1586" y="6006"/>
                    <a:pt x="1586" y="6006"/>
                  </a:cubicBezTo>
                  <a:cubicBezTo>
                    <a:pt x="1586" y="6006"/>
                    <a:pt x="1586" y="6006"/>
                    <a:pt x="1586" y="6006"/>
                  </a:cubicBezTo>
                  <a:cubicBezTo>
                    <a:pt x="732" y="6006"/>
                    <a:pt x="0" y="6352"/>
                    <a:pt x="0" y="6930"/>
                  </a:cubicBezTo>
                  <a:cubicBezTo>
                    <a:pt x="0" y="11666"/>
                    <a:pt x="0" y="11666"/>
                    <a:pt x="0" y="11666"/>
                  </a:cubicBezTo>
                  <a:cubicBezTo>
                    <a:pt x="0" y="12474"/>
                    <a:pt x="0" y="12474"/>
                    <a:pt x="0" y="12474"/>
                  </a:cubicBezTo>
                  <a:cubicBezTo>
                    <a:pt x="0" y="12705"/>
                    <a:pt x="732" y="13167"/>
                    <a:pt x="1586" y="13167"/>
                  </a:cubicBezTo>
                  <a:cubicBezTo>
                    <a:pt x="1586" y="13167"/>
                    <a:pt x="1830" y="13167"/>
                    <a:pt x="1830" y="13052"/>
                  </a:cubicBezTo>
                  <a:cubicBezTo>
                    <a:pt x="2074" y="13629"/>
                    <a:pt x="2074" y="13976"/>
                    <a:pt x="2562" y="14438"/>
                  </a:cubicBezTo>
                  <a:cubicBezTo>
                    <a:pt x="3294" y="17210"/>
                    <a:pt x="4881" y="19289"/>
                    <a:pt x="7077" y="20675"/>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38" name="AutoShape 16"/>
            <p:cNvSpPr>
              <a:spLocks/>
            </p:cNvSpPr>
            <p:nvPr/>
          </p:nvSpPr>
          <p:spPr bwMode="auto">
            <a:xfrm>
              <a:off x="2258383" y="1547631"/>
              <a:ext cx="425990" cy="403844"/>
            </a:xfrm>
            <a:custGeom>
              <a:avLst/>
              <a:gdLst>
                <a:gd name="T0" fmla="*/ 212995 w 21600"/>
                <a:gd name="T1" fmla="*/ 201922 h 21600"/>
                <a:gd name="T2" fmla="*/ 212995 w 21600"/>
                <a:gd name="T3" fmla="*/ 201922 h 21600"/>
                <a:gd name="T4" fmla="*/ 212995 w 21600"/>
                <a:gd name="T5" fmla="*/ 201922 h 21600"/>
                <a:gd name="T6" fmla="*/ 212995 w 21600"/>
                <a:gd name="T7" fmla="*/ 2019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841" y="5565"/>
                  </a:moveTo>
                  <a:cubicBezTo>
                    <a:pt x="14316" y="5565"/>
                    <a:pt x="10925" y="1722"/>
                    <a:pt x="9920" y="0"/>
                  </a:cubicBezTo>
                  <a:cubicBezTo>
                    <a:pt x="9418" y="662"/>
                    <a:pt x="8665" y="1590"/>
                    <a:pt x="7032" y="1722"/>
                  </a:cubicBezTo>
                  <a:cubicBezTo>
                    <a:pt x="4269" y="2782"/>
                    <a:pt x="2260" y="7420"/>
                    <a:pt x="2260" y="7420"/>
                  </a:cubicBezTo>
                  <a:cubicBezTo>
                    <a:pt x="1255" y="8878"/>
                    <a:pt x="1255" y="8878"/>
                    <a:pt x="1255" y="8878"/>
                  </a:cubicBezTo>
                  <a:cubicBezTo>
                    <a:pt x="1255" y="6758"/>
                    <a:pt x="1255" y="6758"/>
                    <a:pt x="1255" y="6758"/>
                  </a:cubicBezTo>
                  <a:cubicBezTo>
                    <a:pt x="1255" y="6758"/>
                    <a:pt x="1255" y="6758"/>
                    <a:pt x="1255" y="6758"/>
                  </a:cubicBezTo>
                  <a:cubicBezTo>
                    <a:pt x="502" y="6758"/>
                    <a:pt x="0" y="7553"/>
                    <a:pt x="0" y="8083"/>
                  </a:cubicBezTo>
                  <a:cubicBezTo>
                    <a:pt x="0" y="10998"/>
                    <a:pt x="0" y="10998"/>
                    <a:pt x="0" y="10998"/>
                  </a:cubicBezTo>
                  <a:cubicBezTo>
                    <a:pt x="502" y="10998"/>
                    <a:pt x="1255" y="10998"/>
                    <a:pt x="1506" y="10998"/>
                  </a:cubicBezTo>
                  <a:cubicBezTo>
                    <a:pt x="5902" y="10998"/>
                    <a:pt x="8916" y="14576"/>
                    <a:pt x="10423" y="19347"/>
                  </a:cubicBezTo>
                  <a:cubicBezTo>
                    <a:pt x="13186" y="19744"/>
                    <a:pt x="15195" y="20539"/>
                    <a:pt x="17079" y="21600"/>
                  </a:cubicBezTo>
                  <a:cubicBezTo>
                    <a:pt x="17581" y="21600"/>
                    <a:pt x="17581" y="21600"/>
                    <a:pt x="17581" y="21202"/>
                  </a:cubicBezTo>
                  <a:cubicBezTo>
                    <a:pt x="17581" y="18817"/>
                    <a:pt x="17581" y="18817"/>
                    <a:pt x="17581" y="18817"/>
                  </a:cubicBezTo>
                  <a:cubicBezTo>
                    <a:pt x="17581" y="17889"/>
                    <a:pt x="18334" y="16829"/>
                    <a:pt x="18837" y="16166"/>
                  </a:cubicBezTo>
                  <a:cubicBezTo>
                    <a:pt x="18837" y="13251"/>
                    <a:pt x="19967" y="10733"/>
                    <a:pt x="21600" y="8480"/>
                  </a:cubicBezTo>
                  <a:cubicBezTo>
                    <a:pt x="21600" y="8083"/>
                    <a:pt x="21600" y="8083"/>
                    <a:pt x="21600" y="8083"/>
                  </a:cubicBezTo>
                  <a:cubicBezTo>
                    <a:pt x="21600" y="7420"/>
                    <a:pt x="21348" y="6758"/>
                    <a:pt x="20720" y="6758"/>
                  </a:cubicBezTo>
                  <a:cubicBezTo>
                    <a:pt x="20344" y="6758"/>
                    <a:pt x="20344" y="6758"/>
                    <a:pt x="20344" y="6758"/>
                  </a:cubicBezTo>
                  <a:cubicBezTo>
                    <a:pt x="19967" y="6625"/>
                    <a:pt x="19967" y="5830"/>
                    <a:pt x="19841" y="5565"/>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39" name="AutoShape 17"/>
            <p:cNvSpPr>
              <a:spLocks/>
            </p:cNvSpPr>
            <p:nvPr/>
          </p:nvSpPr>
          <p:spPr bwMode="auto">
            <a:xfrm>
              <a:off x="1867567" y="1159420"/>
              <a:ext cx="373882" cy="186290"/>
            </a:xfrm>
            <a:custGeom>
              <a:avLst/>
              <a:gdLst>
                <a:gd name="T0" fmla="*/ 186941 w 21600"/>
                <a:gd name="T1" fmla="*/ 93145 h 21600"/>
                <a:gd name="T2" fmla="*/ 186941 w 21600"/>
                <a:gd name="T3" fmla="*/ 93145 h 21600"/>
                <a:gd name="T4" fmla="*/ 186941 w 21600"/>
                <a:gd name="T5" fmla="*/ 93145 h 21600"/>
                <a:gd name="T6" fmla="*/ 186941 w 21600"/>
                <a:gd name="T7" fmla="*/ 931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8" y="19007"/>
                  </a:moveTo>
                  <a:cubicBezTo>
                    <a:pt x="1144" y="18719"/>
                    <a:pt x="1144" y="18719"/>
                    <a:pt x="1144" y="18719"/>
                  </a:cubicBezTo>
                  <a:cubicBezTo>
                    <a:pt x="1144" y="18719"/>
                    <a:pt x="1144" y="18719"/>
                    <a:pt x="1144" y="18719"/>
                  </a:cubicBezTo>
                  <a:cubicBezTo>
                    <a:pt x="2002" y="14975"/>
                    <a:pt x="3862" y="11520"/>
                    <a:pt x="6007" y="9503"/>
                  </a:cubicBezTo>
                  <a:cubicBezTo>
                    <a:pt x="8868" y="6912"/>
                    <a:pt x="9154" y="4608"/>
                    <a:pt x="9154" y="4608"/>
                  </a:cubicBezTo>
                  <a:cubicBezTo>
                    <a:pt x="9154" y="4608"/>
                    <a:pt x="13732" y="15839"/>
                    <a:pt x="20312" y="16703"/>
                  </a:cubicBezTo>
                  <a:cubicBezTo>
                    <a:pt x="20741" y="16703"/>
                    <a:pt x="20741" y="16703"/>
                    <a:pt x="20741" y="16703"/>
                  </a:cubicBezTo>
                  <a:cubicBezTo>
                    <a:pt x="20741" y="16703"/>
                    <a:pt x="20741" y="16703"/>
                    <a:pt x="20741" y="16703"/>
                  </a:cubicBezTo>
                  <a:cubicBezTo>
                    <a:pt x="20884" y="16703"/>
                    <a:pt x="20884" y="16703"/>
                    <a:pt x="21600" y="16703"/>
                  </a:cubicBezTo>
                  <a:cubicBezTo>
                    <a:pt x="21600" y="16703"/>
                    <a:pt x="21600" y="16703"/>
                    <a:pt x="21600" y="16703"/>
                  </a:cubicBezTo>
                  <a:cubicBezTo>
                    <a:pt x="21600" y="16703"/>
                    <a:pt x="21600" y="16703"/>
                    <a:pt x="21600" y="16703"/>
                  </a:cubicBezTo>
                  <a:cubicBezTo>
                    <a:pt x="21600" y="16703"/>
                    <a:pt x="21600" y="16703"/>
                    <a:pt x="21600" y="16703"/>
                  </a:cubicBezTo>
                  <a:cubicBezTo>
                    <a:pt x="21600" y="14112"/>
                    <a:pt x="20884" y="9503"/>
                    <a:pt x="19168" y="5471"/>
                  </a:cubicBezTo>
                  <a:cubicBezTo>
                    <a:pt x="17451" y="1728"/>
                    <a:pt x="14447" y="0"/>
                    <a:pt x="11443" y="0"/>
                  </a:cubicBezTo>
                  <a:cubicBezTo>
                    <a:pt x="11014" y="0"/>
                    <a:pt x="10585" y="0"/>
                    <a:pt x="10013" y="0"/>
                  </a:cubicBezTo>
                  <a:cubicBezTo>
                    <a:pt x="9584" y="0"/>
                    <a:pt x="5578" y="0"/>
                    <a:pt x="2574" y="6336"/>
                  </a:cubicBezTo>
                  <a:cubicBezTo>
                    <a:pt x="858" y="10368"/>
                    <a:pt x="0" y="14975"/>
                    <a:pt x="0" y="20736"/>
                  </a:cubicBezTo>
                  <a:cubicBezTo>
                    <a:pt x="0" y="21599"/>
                    <a:pt x="0" y="21599"/>
                    <a:pt x="0" y="21599"/>
                  </a:cubicBezTo>
                  <a:lnTo>
                    <a:pt x="858" y="19007"/>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40" name="AutoShape 18"/>
            <p:cNvSpPr>
              <a:spLocks/>
            </p:cNvSpPr>
            <p:nvPr/>
          </p:nvSpPr>
          <p:spPr bwMode="auto">
            <a:xfrm>
              <a:off x="1715149" y="1673994"/>
              <a:ext cx="682626" cy="471586"/>
            </a:xfrm>
            <a:custGeom>
              <a:avLst/>
              <a:gdLst>
                <a:gd name="T0" fmla="*/ 341313 w 21600"/>
                <a:gd name="T1" fmla="*/ 235793 h 21600"/>
                <a:gd name="T2" fmla="*/ 341313 w 21600"/>
                <a:gd name="T3" fmla="*/ 235793 h 21600"/>
                <a:gd name="T4" fmla="*/ 341313 w 21600"/>
                <a:gd name="T5" fmla="*/ 235793 h 21600"/>
                <a:gd name="T6" fmla="*/ 341313 w 21600"/>
                <a:gd name="T7" fmla="*/ 235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21" y="6332"/>
                  </a:moveTo>
                  <a:cubicBezTo>
                    <a:pt x="1878" y="6332"/>
                    <a:pt x="313" y="8594"/>
                    <a:pt x="0" y="11421"/>
                  </a:cubicBezTo>
                  <a:cubicBezTo>
                    <a:pt x="704" y="11761"/>
                    <a:pt x="1173" y="12213"/>
                    <a:pt x="1486" y="12665"/>
                  </a:cubicBezTo>
                  <a:cubicBezTo>
                    <a:pt x="1878" y="13005"/>
                    <a:pt x="2426" y="13344"/>
                    <a:pt x="2739" y="13796"/>
                  </a:cubicBezTo>
                  <a:cubicBezTo>
                    <a:pt x="2817" y="14136"/>
                    <a:pt x="2817" y="14136"/>
                    <a:pt x="2895" y="14475"/>
                  </a:cubicBezTo>
                  <a:cubicBezTo>
                    <a:pt x="3756" y="15719"/>
                    <a:pt x="4147" y="17415"/>
                    <a:pt x="4382" y="18546"/>
                  </a:cubicBezTo>
                  <a:cubicBezTo>
                    <a:pt x="4382" y="18659"/>
                    <a:pt x="4382" y="18659"/>
                    <a:pt x="4382" y="19225"/>
                  </a:cubicBezTo>
                  <a:cubicBezTo>
                    <a:pt x="5008" y="21373"/>
                    <a:pt x="5008" y="21373"/>
                    <a:pt x="5008" y="21373"/>
                  </a:cubicBezTo>
                  <a:cubicBezTo>
                    <a:pt x="5008" y="21373"/>
                    <a:pt x="5008" y="21373"/>
                    <a:pt x="5008" y="21373"/>
                  </a:cubicBezTo>
                  <a:cubicBezTo>
                    <a:pt x="5321" y="21373"/>
                    <a:pt x="5321" y="21600"/>
                    <a:pt x="5321" y="21600"/>
                  </a:cubicBezTo>
                  <a:cubicBezTo>
                    <a:pt x="5321" y="21373"/>
                    <a:pt x="5321" y="21373"/>
                    <a:pt x="5478" y="21373"/>
                  </a:cubicBezTo>
                  <a:cubicBezTo>
                    <a:pt x="6260" y="20808"/>
                    <a:pt x="6965" y="20242"/>
                    <a:pt x="7747" y="20242"/>
                  </a:cubicBezTo>
                  <a:cubicBezTo>
                    <a:pt x="8608" y="19451"/>
                    <a:pt x="9234" y="19451"/>
                    <a:pt x="9469" y="19451"/>
                  </a:cubicBezTo>
                  <a:cubicBezTo>
                    <a:pt x="9704" y="19451"/>
                    <a:pt x="9860" y="19451"/>
                    <a:pt x="10095" y="19451"/>
                  </a:cubicBezTo>
                  <a:cubicBezTo>
                    <a:pt x="11504" y="19451"/>
                    <a:pt x="12599" y="19790"/>
                    <a:pt x="13460" y="20469"/>
                  </a:cubicBezTo>
                  <a:cubicBezTo>
                    <a:pt x="14165" y="20808"/>
                    <a:pt x="14634" y="21147"/>
                    <a:pt x="15026" y="21373"/>
                  </a:cubicBezTo>
                  <a:cubicBezTo>
                    <a:pt x="15026" y="21147"/>
                    <a:pt x="15339" y="21147"/>
                    <a:pt x="15339" y="20808"/>
                  </a:cubicBezTo>
                  <a:cubicBezTo>
                    <a:pt x="15339" y="20242"/>
                    <a:pt x="15339" y="19451"/>
                    <a:pt x="15339" y="18659"/>
                  </a:cubicBezTo>
                  <a:cubicBezTo>
                    <a:pt x="15965" y="17076"/>
                    <a:pt x="16278" y="15380"/>
                    <a:pt x="17217" y="14136"/>
                  </a:cubicBezTo>
                  <a:cubicBezTo>
                    <a:pt x="17530" y="13796"/>
                    <a:pt x="17999" y="13457"/>
                    <a:pt x="18156" y="13344"/>
                  </a:cubicBezTo>
                  <a:cubicBezTo>
                    <a:pt x="18626" y="12665"/>
                    <a:pt x="18939" y="12326"/>
                    <a:pt x="19799" y="12213"/>
                  </a:cubicBezTo>
                  <a:cubicBezTo>
                    <a:pt x="20504" y="11421"/>
                    <a:pt x="21208" y="11082"/>
                    <a:pt x="21600" y="11082"/>
                  </a:cubicBezTo>
                  <a:cubicBezTo>
                    <a:pt x="21208" y="8368"/>
                    <a:pt x="19799" y="6332"/>
                    <a:pt x="18156" y="6332"/>
                  </a:cubicBezTo>
                  <a:cubicBezTo>
                    <a:pt x="17999" y="6332"/>
                    <a:pt x="17530" y="6219"/>
                    <a:pt x="17217" y="6219"/>
                  </a:cubicBezTo>
                  <a:cubicBezTo>
                    <a:pt x="16669" y="5541"/>
                    <a:pt x="15965" y="5541"/>
                    <a:pt x="15339" y="4862"/>
                  </a:cubicBezTo>
                  <a:cubicBezTo>
                    <a:pt x="14634" y="3958"/>
                    <a:pt x="14165" y="2601"/>
                    <a:pt x="14165" y="1130"/>
                  </a:cubicBezTo>
                  <a:cubicBezTo>
                    <a:pt x="14165" y="678"/>
                    <a:pt x="14165" y="565"/>
                    <a:pt x="14165" y="0"/>
                  </a:cubicBezTo>
                  <a:cubicBezTo>
                    <a:pt x="13226" y="1130"/>
                    <a:pt x="12130" y="1809"/>
                    <a:pt x="10878" y="1809"/>
                  </a:cubicBezTo>
                  <a:cubicBezTo>
                    <a:pt x="9704" y="1809"/>
                    <a:pt x="8608" y="1130"/>
                    <a:pt x="7747" y="0"/>
                  </a:cubicBezTo>
                  <a:cubicBezTo>
                    <a:pt x="7513" y="565"/>
                    <a:pt x="7513" y="678"/>
                    <a:pt x="7513" y="1130"/>
                  </a:cubicBezTo>
                  <a:cubicBezTo>
                    <a:pt x="7513" y="2601"/>
                    <a:pt x="6965" y="4297"/>
                    <a:pt x="6260" y="4862"/>
                  </a:cubicBezTo>
                  <a:cubicBezTo>
                    <a:pt x="5713" y="5541"/>
                    <a:pt x="5008" y="6219"/>
                    <a:pt x="4382" y="6219"/>
                  </a:cubicBezTo>
                  <a:cubicBezTo>
                    <a:pt x="4147" y="6332"/>
                    <a:pt x="3991" y="6332"/>
                    <a:pt x="3521" y="6332"/>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41" name="AutoShape 19"/>
            <p:cNvSpPr>
              <a:spLocks/>
            </p:cNvSpPr>
            <p:nvPr/>
          </p:nvSpPr>
          <p:spPr bwMode="auto">
            <a:xfrm>
              <a:off x="2258383" y="1968409"/>
              <a:ext cx="371276" cy="177171"/>
            </a:xfrm>
            <a:custGeom>
              <a:avLst/>
              <a:gdLst>
                <a:gd name="T0" fmla="*/ 185638 w 21600"/>
                <a:gd name="T1" fmla="*/ 88586 h 21600"/>
                <a:gd name="T2" fmla="*/ 185638 w 21600"/>
                <a:gd name="T3" fmla="*/ 88586 h 21600"/>
                <a:gd name="T4" fmla="*/ 185638 w 21600"/>
                <a:gd name="T5" fmla="*/ 88586 h 21600"/>
                <a:gd name="T6" fmla="*/ 185638 w 21600"/>
                <a:gd name="T7" fmla="*/ 885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375" y="0"/>
                  </a:moveTo>
                  <a:cubicBezTo>
                    <a:pt x="11375" y="0"/>
                    <a:pt x="10800" y="0"/>
                    <a:pt x="10224" y="0"/>
                  </a:cubicBezTo>
                  <a:cubicBezTo>
                    <a:pt x="10224" y="0"/>
                    <a:pt x="9935" y="0"/>
                    <a:pt x="9072" y="0"/>
                  </a:cubicBezTo>
                  <a:cubicBezTo>
                    <a:pt x="8351" y="0"/>
                    <a:pt x="7919" y="899"/>
                    <a:pt x="7056" y="899"/>
                  </a:cubicBezTo>
                  <a:cubicBezTo>
                    <a:pt x="6048" y="1799"/>
                    <a:pt x="4176" y="3000"/>
                    <a:pt x="2736" y="6000"/>
                  </a:cubicBezTo>
                  <a:cubicBezTo>
                    <a:pt x="2736" y="6000"/>
                    <a:pt x="2736" y="6000"/>
                    <a:pt x="2592" y="7499"/>
                  </a:cubicBezTo>
                  <a:cubicBezTo>
                    <a:pt x="1728" y="8400"/>
                    <a:pt x="1440" y="10499"/>
                    <a:pt x="576" y="13499"/>
                  </a:cubicBezTo>
                  <a:cubicBezTo>
                    <a:pt x="0" y="15300"/>
                    <a:pt x="0" y="17999"/>
                    <a:pt x="0" y="20399"/>
                  </a:cubicBezTo>
                  <a:cubicBezTo>
                    <a:pt x="0" y="20999"/>
                    <a:pt x="0" y="21600"/>
                    <a:pt x="0" y="21600"/>
                  </a:cubicBezTo>
                  <a:cubicBezTo>
                    <a:pt x="0" y="21600"/>
                    <a:pt x="0" y="21600"/>
                    <a:pt x="0" y="21600"/>
                  </a:cubicBezTo>
                  <a:cubicBezTo>
                    <a:pt x="864" y="20399"/>
                    <a:pt x="864" y="20399"/>
                    <a:pt x="864" y="20399"/>
                  </a:cubicBezTo>
                  <a:cubicBezTo>
                    <a:pt x="864" y="19499"/>
                    <a:pt x="864" y="19499"/>
                    <a:pt x="864" y="19499"/>
                  </a:cubicBezTo>
                  <a:cubicBezTo>
                    <a:pt x="1440" y="19499"/>
                    <a:pt x="1440" y="19499"/>
                    <a:pt x="1440" y="18600"/>
                  </a:cubicBezTo>
                  <a:cubicBezTo>
                    <a:pt x="1440" y="19499"/>
                    <a:pt x="1440" y="19499"/>
                    <a:pt x="1440" y="19499"/>
                  </a:cubicBezTo>
                  <a:cubicBezTo>
                    <a:pt x="2016" y="15899"/>
                    <a:pt x="4176" y="10499"/>
                    <a:pt x="6191" y="9599"/>
                  </a:cubicBezTo>
                  <a:cubicBezTo>
                    <a:pt x="6191" y="9599"/>
                    <a:pt x="6191" y="9599"/>
                    <a:pt x="6191" y="9599"/>
                  </a:cubicBezTo>
                  <a:cubicBezTo>
                    <a:pt x="7343" y="8400"/>
                    <a:pt x="8064" y="7800"/>
                    <a:pt x="8351" y="7499"/>
                  </a:cubicBezTo>
                  <a:cubicBezTo>
                    <a:pt x="9072" y="6000"/>
                    <a:pt x="9072" y="5099"/>
                    <a:pt x="9072" y="5099"/>
                  </a:cubicBezTo>
                  <a:cubicBezTo>
                    <a:pt x="9072" y="4499"/>
                    <a:pt x="9503" y="4499"/>
                    <a:pt x="9503" y="4499"/>
                  </a:cubicBezTo>
                  <a:cubicBezTo>
                    <a:pt x="9503" y="4499"/>
                    <a:pt x="9935" y="6000"/>
                    <a:pt x="11375" y="8400"/>
                  </a:cubicBezTo>
                  <a:cubicBezTo>
                    <a:pt x="11375" y="9599"/>
                    <a:pt x="11951" y="10499"/>
                    <a:pt x="12527" y="10499"/>
                  </a:cubicBezTo>
                  <a:cubicBezTo>
                    <a:pt x="14399" y="13800"/>
                    <a:pt x="17279" y="16800"/>
                    <a:pt x="20735" y="17999"/>
                  </a:cubicBezTo>
                  <a:cubicBezTo>
                    <a:pt x="21023" y="17999"/>
                    <a:pt x="21023" y="17999"/>
                    <a:pt x="21023" y="17999"/>
                  </a:cubicBezTo>
                  <a:cubicBezTo>
                    <a:pt x="21023" y="17999"/>
                    <a:pt x="21023" y="17999"/>
                    <a:pt x="21023" y="17999"/>
                  </a:cubicBezTo>
                  <a:cubicBezTo>
                    <a:pt x="21311" y="17999"/>
                    <a:pt x="21311" y="17999"/>
                    <a:pt x="21311" y="17999"/>
                  </a:cubicBezTo>
                  <a:cubicBezTo>
                    <a:pt x="21311" y="17999"/>
                    <a:pt x="21311" y="17999"/>
                    <a:pt x="21311" y="17999"/>
                  </a:cubicBezTo>
                  <a:cubicBezTo>
                    <a:pt x="21599" y="17999"/>
                    <a:pt x="21599" y="17999"/>
                    <a:pt x="21599" y="17999"/>
                  </a:cubicBezTo>
                  <a:cubicBezTo>
                    <a:pt x="21599" y="17999"/>
                    <a:pt x="21599" y="17999"/>
                    <a:pt x="21599" y="17999"/>
                  </a:cubicBezTo>
                  <a:cubicBezTo>
                    <a:pt x="21599" y="17999"/>
                    <a:pt x="21599" y="17999"/>
                    <a:pt x="21599" y="17999"/>
                  </a:cubicBezTo>
                  <a:cubicBezTo>
                    <a:pt x="21311" y="15300"/>
                    <a:pt x="21311" y="9599"/>
                    <a:pt x="19152" y="6000"/>
                  </a:cubicBezTo>
                  <a:cubicBezTo>
                    <a:pt x="18863" y="5099"/>
                    <a:pt x="18863" y="5099"/>
                    <a:pt x="18287" y="4499"/>
                  </a:cubicBezTo>
                  <a:cubicBezTo>
                    <a:pt x="18287" y="4499"/>
                    <a:pt x="18287" y="4499"/>
                    <a:pt x="18287" y="4499"/>
                  </a:cubicBezTo>
                  <a:cubicBezTo>
                    <a:pt x="17855" y="3000"/>
                    <a:pt x="17423" y="3000"/>
                    <a:pt x="17279" y="2699"/>
                  </a:cubicBezTo>
                  <a:cubicBezTo>
                    <a:pt x="16127" y="899"/>
                    <a:pt x="14399" y="0"/>
                    <a:pt x="12383" y="0"/>
                  </a:cubicBezTo>
                  <a:cubicBezTo>
                    <a:pt x="12383" y="0"/>
                    <a:pt x="11951" y="0"/>
                    <a:pt x="11375"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42" name="AutoShape 20"/>
            <p:cNvSpPr>
              <a:spLocks/>
            </p:cNvSpPr>
            <p:nvPr/>
          </p:nvSpPr>
          <p:spPr bwMode="auto">
            <a:xfrm>
              <a:off x="2667437" y="1753460"/>
              <a:ext cx="427293" cy="465072"/>
            </a:xfrm>
            <a:custGeom>
              <a:avLst/>
              <a:gdLst>
                <a:gd name="T0" fmla="*/ 213647 w 21600"/>
                <a:gd name="T1" fmla="*/ 232536 h 21600"/>
                <a:gd name="T2" fmla="*/ 213647 w 21600"/>
                <a:gd name="T3" fmla="*/ 232536 h 21600"/>
                <a:gd name="T4" fmla="*/ 213647 w 21600"/>
                <a:gd name="T5" fmla="*/ 232536 h 21600"/>
                <a:gd name="T6" fmla="*/ 213647 w 21600"/>
                <a:gd name="T7" fmla="*/ 232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77" y="4825"/>
                  </a:moveTo>
                  <a:cubicBezTo>
                    <a:pt x="14233" y="4480"/>
                    <a:pt x="10612" y="1263"/>
                    <a:pt x="9239" y="0"/>
                  </a:cubicBezTo>
                  <a:cubicBezTo>
                    <a:pt x="9239" y="689"/>
                    <a:pt x="8240" y="919"/>
                    <a:pt x="6742" y="1493"/>
                  </a:cubicBezTo>
                  <a:cubicBezTo>
                    <a:pt x="5618" y="1953"/>
                    <a:pt x="4869" y="2642"/>
                    <a:pt x="3745" y="3331"/>
                  </a:cubicBezTo>
                  <a:cubicBezTo>
                    <a:pt x="3246" y="4480"/>
                    <a:pt x="2497" y="5399"/>
                    <a:pt x="2122" y="5974"/>
                  </a:cubicBezTo>
                  <a:cubicBezTo>
                    <a:pt x="1623" y="5974"/>
                    <a:pt x="1623" y="5974"/>
                    <a:pt x="1623" y="5974"/>
                  </a:cubicBezTo>
                  <a:cubicBezTo>
                    <a:pt x="1498" y="6663"/>
                    <a:pt x="1498" y="6663"/>
                    <a:pt x="1498" y="6663"/>
                  </a:cubicBezTo>
                  <a:cubicBezTo>
                    <a:pt x="873" y="7582"/>
                    <a:pt x="873" y="7582"/>
                    <a:pt x="873" y="7582"/>
                  </a:cubicBezTo>
                  <a:cubicBezTo>
                    <a:pt x="873" y="5974"/>
                    <a:pt x="873" y="5974"/>
                    <a:pt x="873" y="5974"/>
                  </a:cubicBezTo>
                  <a:cubicBezTo>
                    <a:pt x="873" y="5974"/>
                    <a:pt x="873" y="5974"/>
                    <a:pt x="873" y="5974"/>
                  </a:cubicBezTo>
                  <a:cubicBezTo>
                    <a:pt x="499" y="5974"/>
                    <a:pt x="0" y="6204"/>
                    <a:pt x="0" y="6778"/>
                  </a:cubicBezTo>
                  <a:cubicBezTo>
                    <a:pt x="0" y="9880"/>
                    <a:pt x="0" y="9880"/>
                    <a:pt x="0" y="9880"/>
                  </a:cubicBezTo>
                  <a:cubicBezTo>
                    <a:pt x="0" y="11948"/>
                    <a:pt x="0" y="11948"/>
                    <a:pt x="0" y="11948"/>
                  </a:cubicBezTo>
                  <a:cubicBezTo>
                    <a:pt x="0" y="12868"/>
                    <a:pt x="499" y="13212"/>
                    <a:pt x="873" y="13212"/>
                  </a:cubicBezTo>
                  <a:cubicBezTo>
                    <a:pt x="873" y="13212"/>
                    <a:pt x="1498" y="13212"/>
                    <a:pt x="1498" y="12982"/>
                  </a:cubicBezTo>
                  <a:cubicBezTo>
                    <a:pt x="1623" y="14017"/>
                    <a:pt x="1623" y="14476"/>
                    <a:pt x="2122" y="15165"/>
                  </a:cubicBezTo>
                  <a:cubicBezTo>
                    <a:pt x="2996" y="16429"/>
                    <a:pt x="3495" y="17808"/>
                    <a:pt x="4245" y="18268"/>
                  </a:cubicBezTo>
                  <a:cubicBezTo>
                    <a:pt x="4869" y="19302"/>
                    <a:pt x="5618" y="19876"/>
                    <a:pt x="6367" y="20221"/>
                  </a:cubicBezTo>
                  <a:cubicBezTo>
                    <a:pt x="7616" y="21255"/>
                    <a:pt x="8739" y="21600"/>
                    <a:pt x="10238" y="21600"/>
                  </a:cubicBezTo>
                  <a:cubicBezTo>
                    <a:pt x="10612" y="21600"/>
                    <a:pt x="10612" y="21600"/>
                    <a:pt x="10612" y="21600"/>
                  </a:cubicBezTo>
                  <a:cubicBezTo>
                    <a:pt x="14982" y="21600"/>
                    <a:pt x="18853" y="18038"/>
                    <a:pt x="19852" y="12982"/>
                  </a:cubicBezTo>
                  <a:cubicBezTo>
                    <a:pt x="20101" y="13212"/>
                    <a:pt x="20101" y="13212"/>
                    <a:pt x="20101" y="13212"/>
                  </a:cubicBezTo>
                  <a:cubicBezTo>
                    <a:pt x="21225" y="13212"/>
                    <a:pt x="21599" y="12868"/>
                    <a:pt x="21599" y="11948"/>
                  </a:cubicBezTo>
                  <a:cubicBezTo>
                    <a:pt x="21599" y="6778"/>
                    <a:pt x="21599" y="6778"/>
                    <a:pt x="21599" y="6778"/>
                  </a:cubicBezTo>
                  <a:cubicBezTo>
                    <a:pt x="21599" y="6204"/>
                    <a:pt x="21225" y="5974"/>
                    <a:pt x="20101" y="5974"/>
                  </a:cubicBezTo>
                  <a:cubicBezTo>
                    <a:pt x="20101" y="5974"/>
                    <a:pt x="20101" y="5974"/>
                    <a:pt x="19852" y="5974"/>
                  </a:cubicBezTo>
                  <a:cubicBezTo>
                    <a:pt x="19852" y="5399"/>
                    <a:pt x="19477" y="5055"/>
                    <a:pt x="19477" y="4825"/>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43" name="AutoShape 21"/>
            <p:cNvSpPr>
              <a:spLocks/>
            </p:cNvSpPr>
            <p:nvPr/>
          </p:nvSpPr>
          <p:spPr bwMode="auto">
            <a:xfrm>
              <a:off x="1840210" y="2153395"/>
              <a:ext cx="368670" cy="186290"/>
            </a:xfrm>
            <a:custGeom>
              <a:avLst/>
              <a:gdLst>
                <a:gd name="T0" fmla="*/ 184335 w 21600"/>
                <a:gd name="T1" fmla="*/ 93145 h 21600"/>
                <a:gd name="T2" fmla="*/ 184335 w 21600"/>
                <a:gd name="T3" fmla="*/ 93145 h 21600"/>
                <a:gd name="T4" fmla="*/ 184335 w 21600"/>
                <a:gd name="T5" fmla="*/ 93145 h 21600"/>
                <a:gd name="T6" fmla="*/ 184335 w 21600"/>
                <a:gd name="T7" fmla="*/ 931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15" y="7487"/>
                  </a:moveTo>
                  <a:cubicBezTo>
                    <a:pt x="19715" y="6624"/>
                    <a:pt x="19715" y="6624"/>
                    <a:pt x="19715" y="6624"/>
                  </a:cubicBezTo>
                  <a:cubicBezTo>
                    <a:pt x="19715" y="6624"/>
                    <a:pt x="19715" y="5760"/>
                    <a:pt x="19280" y="5760"/>
                  </a:cubicBezTo>
                  <a:cubicBezTo>
                    <a:pt x="19280" y="4608"/>
                    <a:pt x="18845" y="4608"/>
                    <a:pt x="18265" y="4032"/>
                  </a:cubicBezTo>
                  <a:cubicBezTo>
                    <a:pt x="17540" y="3168"/>
                    <a:pt x="16816" y="1728"/>
                    <a:pt x="15511" y="864"/>
                  </a:cubicBezTo>
                  <a:cubicBezTo>
                    <a:pt x="14351" y="864"/>
                    <a:pt x="13191" y="0"/>
                    <a:pt x="11307" y="0"/>
                  </a:cubicBezTo>
                  <a:cubicBezTo>
                    <a:pt x="10872" y="0"/>
                    <a:pt x="10582" y="0"/>
                    <a:pt x="10147" y="0"/>
                  </a:cubicBezTo>
                  <a:cubicBezTo>
                    <a:pt x="10147" y="0"/>
                    <a:pt x="10147" y="0"/>
                    <a:pt x="9712" y="864"/>
                  </a:cubicBezTo>
                  <a:cubicBezTo>
                    <a:pt x="8987" y="864"/>
                    <a:pt x="7683" y="864"/>
                    <a:pt x="6088" y="2592"/>
                  </a:cubicBezTo>
                  <a:cubicBezTo>
                    <a:pt x="4928" y="3168"/>
                    <a:pt x="4204" y="4032"/>
                    <a:pt x="2754" y="6624"/>
                  </a:cubicBezTo>
                  <a:cubicBezTo>
                    <a:pt x="2754" y="7487"/>
                    <a:pt x="2754" y="7487"/>
                    <a:pt x="2754" y="7487"/>
                  </a:cubicBezTo>
                  <a:cubicBezTo>
                    <a:pt x="2754" y="7487"/>
                    <a:pt x="2754" y="7487"/>
                    <a:pt x="2754" y="7487"/>
                  </a:cubicBezTo>
                  <a:cubicBezTo>
                    <a:pt x="1884" y="8928"/>
                    <a:pt x="1014" y="10656"/>
                    <a:pt x="724" y="12671"/>
                  </a:cubicBezTo>
                  <a:cubicBezTo>
                    <a:pt x="289" y="14975"/>
                    <a:pt x="0" y="18432"/>
                    <a:pt x="0" y="21599"/>
                  </a:cubicBezTo>
                  <a:cubicBezTo>
                    <a:pt x="289" y="21599"/>
                    <a:pt x="289" y="21599"/>
                    <a:pt x="289" y="21599"/>
                  </a:cubicBezTo>
                  <a:cubicBezTo>
                    <a:pt x="1014" y="18719"/>
                    <a:pt x="1014" y="18719"/>
                    <a:pt x="1014" y="18719"/>
                  </a:cubicBezTo>
                  <a:cubicBezTo>
                    <a:pt x="1014" y="18432"/>
                    <a:pt x="1014" y="18432"/>
                    <a:pt x="1014" y="18432"/>
                  </a:cubicBezTo>
                  <a:cubicBezTo>
                    <a:pt x="1014" y="18432"/>
                    <a:pt x="1014" y="18432"/>
                    <a:pt x="1014" y="18432"/>
                  </a:cubicBezTo>
                  <a:cubicBezTo>
                    <a:pt x="1594" y="17568"/>
                    <a:pt x="2464" y="16128"/>
                    <a:pt x="2754" y="14399"/>
                  </a:cubicBezTo>
                  <a:cubicBezTo>
                    <a:pt x="3189" y="14399"/>
                    <a:pt x="3189" y="13535"/>
                    <a:pt x="3189" y="13535"/>
                  </a:cubicBezTo>
                  <a:cubicBezTo>
                    <a:pt x="4348" y="11520"/>
                    <a:pt x="5363" y="10656"/>
                    <a:pt x="6523" y="9503"/>
                  </a:cubicBezTo>
                  <a:cubicBezTo>
                    <a:pt x="6958" y="8928"/>
                    <a:pt x="7683" y="8928"/>
                    <a:pt x="7683" y="8639"/>
                  </a:cubicBezTo>
                  <a:cubicBezTo>
                    <a:pt x="7973" y="8639"/>
                    <a:pt x="7973" y="7487"/>
                    <a:pt x="8553" y="7487"/>
                  </a:cubicBezTo>
                  <a:cubicBezTo>
                    <a:pt x="9422" y="6624"/>
                    <a:pt x="9422" y="4608"/>
                    <a:pt x="9422" y="4608"/>
                  </a:cubicBezTo>
                  <a:cubicBezTo>
                    <a:pt x="9422" y="4608"/>
                    <a:pt x="9712" y="5760"/>
                    <a:pt x="10582" y="7487"/>
                  </a:cubicBezTo>
                  <a:cubicBezTo>
                    <a:pt x="10872" y="8639"/>
                    <a:pt x="11307" y="8928"/>
                    <a:pt x="11742" y="9503"/>
                  </a:cubicBezTo>
                  <a:cubicBezTo>
                    <a:pt x="12322" y="10656"/>
                    <a:pt x="12757" y="10656"/>
                    <a:pt x="13191" y="11231"/>
                  </a:cubicBezTo>
                  <a:cubicBezTo>
                    <a:pt x="13916" y="12671"/>
                    <a:pt x="14931" y="12671"/>
                    <a:pt x="15076" y="14399"/>
                  </a:cubicBezTo>
                  <a:cubicBezTo>
                    <a:pt x="15511" y="14399"/>
                    <a:pt x="15946" y="14399"/>
                    <a:pt x="16236" y="14975"/>
                  </a:cubicBezTo>
                  <a:cubicBezTo>
                    <a:pt x="17106" y="16128"/>
                    <a:pt x="18265" y="16992"/>
                    <a:pt x="19715" y="16992"/>
                  </a:cubicBezTo>
                  <a:cubicBezTo>
                    <a:pt x="19860" y="16992"/>
                    <a:pt x="20440" y="16992"/>
                    <a:pt x="21020" y="16992"/>
                  </a:cubicBezTo>
                  <a:cubicBezTo>
                    <a:pt x="21020" y="16992"/>
                    <a:pt x="21020" y="16992"/>
                    <a:pt x="21020" y="16992"/>
                  </a:cubicBezTo>
                  <a:cubicBezTo>
                    <a:pt x="21020" y="16992"/>
                    <a:pt x="21020" y="16992"/>
                    <a:pt x="21020" y="16992"/>
                  </a:cubicBezTo>
                  <a:cubicBezTo>
                    <a:pt x="21599" y="16992"/>
                    <a:pt x="21599" y="16992"/>
                    <a:pt x="21599" y="16992"/>
                  </a:cubicBezTo>
                  <a:cubicBezTo>
                    <a:pt x="21599" y="16992"/>
                    <a:pt x="21599" y="16992"/>
                    <a:pt x="21599" y="16992"/>
                  </a:cubicBezTo>
                  <a:cubicBezTo>
                    <a:pt x="21599" y="16992"/>
                    <a:pt x="21599" y="16992"/>
                    <a:pt x="21599" y="16992"/>
                  </a:cubicBezTo>
                  <a:cubicBezTo>
                    <a:pt x="21599" y="16992"/>
                    <a:pt x="21599" y="16992"/>
                    <a:pt x="21599" y="16992"/>
                  </a:cubicBezTo>
                  <a:cubicBezTo>
                    <a:pt x="21599" y="16128"/>
                    <a:pt x="21599" y="14975"/>
                    <a:pt x="21599" y="13535"/>
                  </a:cubicBezTo>
                  <a:cubicBezTo>
                    <a:pt x="21020" y="11520"/>
                    <a:pt x="21020" y="9503"/>
                    <a:pt x="19860" y="7487"/>
                  </a:cubicBezTo>
                  <a:lnTo>
                    <a:pt x="19715" y="7487"/>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44" name="AutoShape 22"/>
            <p:cNvSpPr>
              <a:spLocks/>
            </p:cNvSpPr>
            <p:nvPr/>
          </p:nvSpPr>
          <p:spPr bwMode="auto">
            <a:xfrm>
              <a:off x="1669554" y="2670575"/>
              <a:ext cx="725615" cy="533966"/>
            </a:xfrm>
            <a:custGeom>
              <a:avLst/>
              <a:gdLst>
                <a:gd name="T0" fmla="*/ 362808 w 21600"/>
                <a:gd name="T1" fmla="*/ 266983 h 21130"/>
                <a:gd name="T2" fmla="*/ 362808 w 21600"/>
                <a:gd name="T3" fmla="*/ 266983 h 21130"/>
                <a:gd name="T4" fmla="*/ 362808 w 21600"/>
                <a:gd name="T5" fmla="*/ 266983 h 21130"/>
                <a:gd name="T6" fmla="*/ 362808 w 21600"/>
                <a:gd name="T7" fmla="*/ 266983 h 211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30">
                  <a:moveTo>
                    <a:pt x="21600" y="12803"/>
                  </a:moveTo>
                  <a:cubicBezTo>
                    <a:pt x="21600" y="8698"/>
                    <a:pt x="19978" y="5473"/>
                    <a:pt x="17840" y="5473"/>
                  </a:cubicBezTo>
                  <a:cubicBezTo>
                    <a:pt x="15776" y="5473"/>
                    <a:pt x="14006" y="3616"/>
                    <a:pt x="14006" y="781"/>
                  </a:cubicBezTo>
                  <a:cubicBezTo>
                    <a:pt x="14006" y="586"/>
                    <a:pt x="13785" y="293"/>
                    <a:pt x="13785" y="0"/>
                  </a:cubicBezTo>
                  <a:cubicBezTo>
                    <a:pt x="13638" y="293"/>
                    <a:pt x="13638" y="293"/>
                    <a:pt x="13638" y="293"/>
                  </a:cubicBezTo>
                  <a:cubicBezTo>
                    <a:pt x="12753" y="781"/>
                    <a:pt x="12163" y="1368"/>
                    <a:pt x="11352" y="1368"/>
                  </a:cubicBezTo>
                  <a:cubicBezTo>
                    <a:pt x="11058" y="1368"/>
                    <a:pt x="10836" y="1368"/>
                    <a:pt x="10836" y="1368"/>
                  </a:cubicBezTo>
                  <a:cubicBezTo>
                    <a:pt x="10615" y="1368"/>
                    <a:pt x="10468" y="1368"/>
                    <a:pt x="10468" y="1368"/>
                  </a:cubicBezTo>
                  <a:cubicBezTo>
                    <a:pt x="9657" y="1368"/>
                    <a:pt x="8772" y="781"/>
                    <a:pt x="8182" y="293"/>
                  </a:cubicBezTo>
                  <a:cubicBezTo>
                    <a:pt x="7888" y="293"/>
                    <a:pt x="7814" y="0"/>
                    <a:pt x="7814" y="0"/>
                  </a:cubicBezTo>
                  <a:cubicBezTo>
                    <a:pt x="7814" y="293"/>
                    <a:pt x="7814" y="586"/>
                    <a:pt x="7814" y="781"/>
                  </a:cubicBezTo>
                  <a:cubicBezTo>
                    <a:pt x="7814" y="3616"/>
                    <a:pt x="6045" y="5473"/>
                    <a:pt x="3980" y="5473"/>
                  </a:cubicBezTo>
                  <a:cubicBezTo>
                    <a:pt x="1990" y="5473"/>
                    <a:pt x="0" y="8698"/>
                    <a:pt x="0" y="12803"/>
                  </a:cubicBezTo>
                  <a:cubicBezTo>
                    <a:pt x="0" y="13976"/>
                    <a:pt x="0" y="13976"/>
                    <a:pt x="0" y="13976"/>
                  </a:cubicBezTo>
                  <a:cubicBezTo>
                    <a:pt x="0" y="16224"/>
                    <a:pt x="0" y="16224"/>
                    <a:pt x="0" y="16224"/>
                  </a:cubicBezTo>
                  <a:cubicBezTo>
                    <a:pt x="0" y="17592"/>
                    <a:pt x="0" y="17592"/>
                    <a:pt x="0" y="17592"/>
                  </a:cubicBezTo>
                  <a:cubicBezTo>
                    <a:pt x="0" y="21599"/>
                    <a:pt x="7814" y="21111"/>
                    <a:pt x="10836" y="21111"/>
                  </a:cubicBezTo>
                  <a:cubicBezTo>
                    <a:pt x="14006" y="21111"/>
                    <a:pt x="21600" y="21599"/>
                    <a:pt x="21600" y="17592"/>
                  </a:cubicBezTo>
                  <a:cubicBezTo>
                    <a:pt x="21600" y="16224"/>
                    <a:pt x="21600" y="16224"/>
                    <a:pt x="21600" y="16224"/>
                  </a:cubicBezTo>
                  <a:cubicBezTo>
                    <a:pt x="21600" y="13976"/>
                    <a:pt x="21600" y="13976"/>
                    <a:pt x="21600" y="13976"/>
                  </a:cubicBezTo>
                  <a:lnTo>
                    <a:pt x="21600" y="12803"/>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45" name="AutoShape 23"/>
            <p:cNvSpPr>
              <a:spLocks/>
            </p:cNvSpPr>
            <p:nvPr/>
          </p:nvSpPr>
          <p:spPr bwMode="auto">
            <a:xfrm>
              <a:off x="1427248" y="1968409"/>
              <a:ext cx="373881" cy="177171"/>
            </a:xfrm>
            <a:custGeom>
              <a:avLst/>
              <a:gdLst>
                <a:gd name="T0" fmla="*/ 186941 w 21600"/>
                <a:gd name="T1" fmla="*/ 88586 h 21600"/>
                <a:gd name="T2" fmla="*/ 186941 w 21600"/>
                <a:gd name="T3" fmla="*/ 88586 h 21600"/>
                <a:gd name="T4" fmla="*/ 186941 w 21600"/>
                <a:gd name="T5" fmla="*/ 88586 h 21600"/>
                <a:gd name="T6" fmla="*/ 186941 w 21600"/>
                <a:gd name="T7" fmla="*/ 885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7" y="7499"/>
                  </a:moveTo>
                  <a:cubicBezTo>
                    <a:pt x="2431" y="7800"/>
                    <a:pt x="2002" y="7800"/>
                    <a:pt x="1716" y="9599"/>
                  </a:cubicBezTo>
                  <a:cubicBezTo>
                    <a:pt x="1144" y="9599"/>
                    <a:pt x="1144" y="10499"/>
                    <a:pt x="1144" y="11699"/>
                  </a:cubicBezTo>
                  <a:cubicBezTo>
                    <a:pt x="572" y="11699"/>
                    <a:pt x="572" y="12600"/>
                    <a:pt x="572" y="12600"/>
                  </a:cubicBezTo>
                  <a:cubicBezTo>
                    <a:pt x="286" y="15300"/>
                    <a:pt x="0" y="17999"/>
                    <a:pt x="0" y="20399"/>
                  </a:cubicBezTo>
                  <a:cubicBezTo>
                    <a:pt x="0" y="20999"/>
                    <a:pt x="0" y="21600"/>
                    <a:pt x="0" y="21600"/>
                  </a:cubicBezTo>
                  <a:cubicBezTo>
                    <a:pt x="0" y="21600"/>
                    <a:pt x="0" y="21600"/>
                    <a:pt x="0" y="21600"/>
                  </a:cubicBezTo>
                  <a:cubicBezTo>
                    <a:pt x="572" y="20399"/>
                    <a:pt x="572" y="20399"/>
                    <a:pt x="572" y="20399"/>
                  </a:cubicBezTo>
                  <a:cubicBezTo>
                    <a:pt x="1144" y="19499"/>
                    <a:pt x="1144" y="19499"/>
                    <a:pt x="1144" y="19499"/>
                  </a:cubicBezTo>
                  <a:cubicBezTo>
                    <a:pt x="1144" y="19499"/>
                    <a:pt x="1144" y="19499"/>
                    <a:pt x="1144" y="18600"/>
                  </a:cubicBezTo>
                  <a:cubicBezTo>
                    <a:pt x="1144" y="19499"/>
                    <a:pt x="1144" y="19499"/>
                    <a:pt x="1144" y="19499"/>
                  </a:cubicBezTo>
                  <a:cubicBezTo>
                    <a:pt x="2431" y="15899"/>
                    <a:pt x="3862" y="10499"/>
                    <a:pt x="5864" y="9599"/>
                  </a:cubicBezTo>
                  <a:cubicBezTo>
                    <a:pt x="5864" y="9599"/>
                    <a:pt x="5864" y="9599"/>
                    <a:pt x="5864" y="9599"/>
                  </a:cubicBezTo>
                  <a:cubicBezTo>
                    <a:pt x="7152" y="8400"/>
                    <a:pt x="8153" y="7800"/>
                    <a:pt x="8439" y="7499"/>
                  </a:cubicBezTo>
                  <a:cubicBezTo>
                    <a:pt x="8868" y="6000"/>
                    <a:pt x="8868" y="4499"/>
                    <a:pt x="8868" y="4499"/>
                  </a:cubicBezTo>
                  <a:cubicBezTo>
                    <a:pt x="8868" y="4499"/>
                    <a:pt x="8868" y="4499"/>
                    <a:pt x="8868" y="4499"/>
                  </a:cubicBezTo>
                  <a:cubicBezTo>
                    <a:pt x="8868" y="4499"/>
                    <a:pt x="8868" y="4499"/>
                    <a:pt x="8868" y="4499"/>
                  </a:cubicBezTo>
                  <a:cubicBezTo>
                    <a:pt x="8868" y="5099"/>
                    <a:pt x="10013" y="6000"/>
                    <a:pt x="10728" y="8400"/>
                  </a:cubicBezTo>
                  <a:cubicBezTo>
                    <a:pt x="11157" y="9599"/>
                    <a:pt x="12158" y="10499"/>
                    <a:pt x="12445" y="10499"/>
                  </a:cubicBezTo>
                  <a:cubicBezTo>
                    <a:pt x="13446" y="12600"/>
                    <a:pt x="14590" y="13499"/>
                    <a:pt x="15449" y="15300"/>
                  </a:cubicBezTo>
                  <a:cubicBezTo>
                    <a:pt x="16879" y="15899"/>
                    <a:pt x="18739" y="16800"/>
                    <a:pt x="20026" y="17999"/>
                  </a:cubicBezTo>
                  <a:cubicBezTo>
                    <a:pt x="20455" y="17999"/>
                    <a:pt x="20455" y="17999"/>
                    <a:pt x="20455" y="17999"/>
                  </a:cubicBezTo>
                  <a:cubicBezTo>
                    <a:pt x="20455" y="17999"/>
                    <a:pt x="20455" y="17999"/>
                    <a:pt x="20455" y="17999"/>
                  </a:cubicBezTo>
                  <a:cubicBezTo>
                    <a:pt x="21027" y="17999"/>
                    <a:pt x="21027" y="17999"/>
                    <a:pt x="21027" y="17999"/>
                  </a:cubicBezTo>
                  <a:cubicBezTo>
                    <a:pt x="21027" y="17999"/>
                    <a:pt x="21027" y="17999"/>
                    <a:pt x="21600" y="17999"/>
                  </a:cubicBezTo>
                  <a:cubicBezTo>
                    <a:pt x="21600" y="17999"/>
                    <a:pt x="21600" y="17999"/>
                    <a:pt x="21600" y="17999"/>
                  </a:cubicBezTo>
                  <a:cubicBezTo>
                    <a:pt x="21600" y="17999"/>
                    <a:pt x="21600" y="17999"/>
                    <a:pt x="21600" y="17999"/>
                  </a:cubicBezTo>
                  <a:cubicBezTo>
                    <a:pt x="21600" y="17999"/>
                    <a:pt x="21600" y="17999"/>
                    <a:pt x="21600" y="17999"/>
                  </a:cubicBezTo>
                  <a:cubicBezTo>
                    <a:pt x="21600" y="15300"/>
                    <a:pt x="21027" y="9599"/>
                    <a:pt x="18882" y="6000"/>
                  </a:cubicBezTo>
                  <a:cubicBezTo>
                    <a:pt x="18739" y="5099"/>
                    <a:pt x="18739" y="4499"/>
                    <a:pt x="18309" y="4499"/>
                  </a:cubicBezTo>
                  <a:cubicBezTo>
                    <a:pt x="18309" y="4499"/>
                    <a:pt x="18309" y="4499"/>
                    <a:pt x="18309" y="4499"/>
                  </a:cubicBezTo>
                  <a:cubicBezTo>
                    <a:pt x="17880" y="3000"/>
                    <a:pt x="17165" y="2699"/>
                    <a:pt x="16879" y="2699"/>
                  </a:cubicBezTo>
                  <a:cubicBezTo>
                    <a:pt x="16593" y="1799"/>
                    <a:pt x="16021" y="1799"/>
                    <a:pt x="15449" y="1799"/>
                  </a:cubicBezTo>
                  <a:cubicBezTo>
                    <a:pt x="14733" y="899"/>
                    <a:pt x="13589" y="0"/>
                    <a:pt x="12445" y="0"/>
                  </a:cubicBezTo>
                  <a:cubicBezTo>
                    <a:pt x="12158" y="0"/>
                    <a:pt x="11729" y="0"/>
                    <a:pt x="11157" y="0"/>
                  </a:cubicBezTo>
                  <a:cubicBezTo>
                    <a:pt x="10728" y="0"/>
                    <a:pt x="10299" y="0"/>
                    <a:pt x="10013" y="0"/>
                  </a:cubicBezTo>
                  <a:cubicBezTo>
                    <a:pt x="10013" y="0"/>
                    <a:pt x="8439" y="0"/>
                    <a:pt x="6723" y="1799"/>
                  </a:cubicBezTo>
                  <a:cubicBezTo>
                    <a:pt x="5149" y="1799"/>
                    <a:pt x="3862" y="3000"/>
                    <a:pt x="2717" y="6000"/>
                  </a:cubicBezTo>
                  <a:cubicBezTo>
                    <a:pt x="2717" y="6000"/>
                    <a:pt x="2717" y="6000"/>
                    <a:pt x="2717" y="7499"/>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46" name="AutoShape 24"/>
            <p:cNvSpPr>
              <a:spLocks/>
            </p:cNvSpPr>
            <p:nvPr/>
          </p:nvSpPr>
          <p:spPr bwMode="auto">
            <a:xfrm>
              <a:off x="1840210" y="1219345"/>
              <a:ext cx="433806" cy="468980"/>
            </a:xfrm>
            <a:custGeom>
              <a:avLst/>
              <a:gdLst>
                <a:gd name="T0" fmla="*/ 216903 w 21600"/>
                <a:gd name="T1" fmla="*/ 234490 h 21600"/>
                <a:gd name="T2" fmla="*/ 216903 w 21600"/>
                <a:gd name="T3" fmla="*/ 234490 h 21600"/>
                <a:gd name="T4" fmla="*/ 216903 w 21600"/>
                <a:gd name="T5" fmla="*/ 234490 h 21600"/>
                <a:gd name="T6" fmla="*/ 216903 w 21600"/>
                <a:gd name="T7" fmla="*/ 2344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57" y="13187"/>
                  </a:moveTo>
                  <a:cubicBezTo>
                    <a:pt x="1604" y="13187"/>
                    <a:pt x="1604" y="13187"/>
                    <a:pt x="1604" y="13187"/>
                  </a:cubicBezTo>
                  <a:cubicBezTo>
                    <a:pt x="3085" y="18303"/>
                    <a:pt x="6541" y="21600"/>
                    <a:pt x="10861" y="21600"/>
                  </a:cubicBezTo>
                  <a:cubicBezTo>
                    <a:pt x="14934" y="21600"/>
                    <a:pt x="18884" y="18303"/>
                    <a:pt x="19995" y="13187"/>
                  </a:cubicBezTo>
                  <a:cubicBezTo>
                    <a:pt x="20365" y="13187"/>
                    <a:pt x="20365" y="13187"/>
                    <a:pt x="20365" y="13187"/>
                  </a:cubicBezTo>
                  <a:cubicBezTo>
                    <a:pt x="20859" y="13187"/>
                    <a:pt x="21600" y="12960"/>
                    <a:pt x="21600" y="12277"/>
                  </a:cubicBezTo>
                  <a:cubicBezTo>
                    <a:pt x="21600" y="6934"/>
                    <a:pt x="21600" y="6934"/>
                    <a:pt x="21600" y="6934"/>
                  </a:cubicBezTo>
                  <a:cubicBezTo>
                    <a:pt x="21600" y="6593"/>
                    <a:pt x="20859" y="6025"/>
                    <a:pt x="20365" y="6025"/>
                  </a:cubicBezTo>
                  <a:cubicBezTo>
                    <a:pt x="20365" y="6025"/>
                    <a:pt x="20365" y="6025"/>
                    <a:pt x="19995" y="6025"/>
                  </a:cubicBezTo>
                  <a:cubicBezTo>
                    <a:pt x="19995" y="5797"/>
                    <a:pt x="19378" y="5115"/>
                    <a:pt x="19378" y="4774"/>
                  </a:cubicBezTo>
                  <a:cubicBezTo>
                    <a:pt x="19378" y="4774"/>
                    <a:pt x="19378" y="4774"/>
                    <a:pt x="19378" y="4774"/>
                  </a:cubicBezTo>
                  <a:cubicBezTo>
                    <a:pt x="14317" y="4774"/>
                    <a:pt x="10861" y="1818"/>
                    <a:pt x="9257" y="0"/>
                  </a:cubicBezTo>
                  <a:cubicBezTo>
                    <a:pt x="9010" y="682"/>
                    <a:pt x="8640" y="1364"/>
                    <a:pt x="6788" y="1818"/>
                  </a:cubicBezTo>
                  <a:cubicBezTo>
                    <a:pt x="4566" y="2614"/>
                    <a:pt x="2098" y="6480"/>
                    <a:pt x="2098" y="6480"/>
                  </a:cubicBezTo>
                  <a:cubicBezTo>
                    <a:pt x="1357" y="7616"/>
                    <a:pt x="1357" y="7616"/>
                    <a:pt x="1357" y="7616"/>
                  </a:cubicBezTo>
                  <a:cubicBezTo>
                    <a:pt x="1357" y="6025"/>
                    <a:pt x="1357" y="6025"/>
                    <a:pt x="1357" y="6025"/>
                  </a:cubicBezTo>
                  <a:cubicBezTo>
                    <a:pt x="1357" y="6025"/>
                    <a:pt x="1357" y="6025"/>
                    <a:pt x="1357" y="6025"/>
                  </a:cubicBezTo>
                  <a:cubicBezTo>
                    <a:pt x="617" y="6025"/>
                    <a:pt x="0" y="6593"/>
                    <a:pt x="0" y="6934"/>
                  </a:cubicBezTo>
                  <a:cubicBezTo>
                    <a:pt x="0" y="12277"/>
                    <a:pt x="0" y="12277"/>
                    <a:pt x="0" y="12277"/>
                  </a:cubicBezTo>
                  <a:cubicBezTo>
                    <a:pt x="0" y="12960"/>
                    <a:pt x="617" y="13187"/>
                    <a:pt x="1357" y="1318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47" name="AutoShape 25"/>
            <p:cNvSpPr>
              <a:spLocks/>
            </p:cNvSpPr>
            <p:nvPr/>
          </p:nvSpPr>
          <p:spPr bwMode="auto">
            <a:xfrm>
              <a:off x="2199761" y="2480378"/>
              <a:ext cx="608371" cy="544034"/>
            </a:xfrm>
            <a:custGeom>
              <a:avLst/>
              <a:gdLst>
                <a:gd name="T0" fmla="*/ 304186 w 21600"/>
                <a:gd name="T1" fmla="*/ 272004 h 21225"/>
                <a:gd name="T2" fmla="*/ 304186 w 21600"/>
                <a:gd name="T3" fmla="*/ 272004 h 21225"/>
                <a:gd name="T4" fmla="*/ 304186 w 21600"/>
                <a:gd name="T5" fmla="*/ 272004 h 21225"/>
                <a:gd name="T6" fmla="*/ 304186 w 21600"/>
                <a:gd name="T7" fmla="*/ 272004 h 21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25">
                  <a:moveTo>
                    <a:pt x="21336" y="10317"/>
                  </a:moveTo>
                  <a:cubicBezTo>
                    <a:pt x="20897" y="7424"/>
                    <a:pt x="19053" y="5399"/>
                    <a:pt x="17034" y="5399"/>
                  </a:cubicBezTo>
                  <a:cubicBezTo>
                    <a:pt x="16068" y="5399"/>
                    <a:pt x="15102" y="5110"/>
                    <a:pt x="14751" y="4532"/>
                  </a:cubicBezTo>
                  <a:cubicBezTo>
                    <a:pt x="13609" y="4049"/>
                    <a:pt x="12995" y="3182"/>
                    <a:pt x="12731" y="2507"/>
                  </a:cubicBezTo>
                  <a:cubicBezTo>
                    <a:pt x="12643" y="1928"/>
                    <a:pt x="12643" y="1639"/>
                    <a:pt x="12643" y="1060"/>
                  </a:cubicBezTo>
                  <a:cubicBezTo>
                    <a:pt x="12643" y="771"/>
                    <a:pt x="12643" y="289"/>
                    <a:pt x="12643" y="0"/>
                  </a:cubicBezTo>
                  <a:cubicBezTo>
                    <a:pt x="12117" y="289"/>
                    <a:pt x="11941" y="578"/>
                    <a:pt x="11326" y="771"/>
                  </a:cubicBezTo>
                  <a:cubicBezTo>
                    <a:pt x="10887" y="1060"/>
                    <a:pt x="10009" y="1349"/>
                    <a:pt x="9395" y="1639"/>
                  </a:cubicBezTo>
                  <a:cubicBezTo>
                    <a:pt x="9043" y="1639"/>
                    <a:pt x="9043" y="1639"/>
                    <a:pt x="9043" y="1639"/>
                  </a:cubicBezTo>
                  <a:cubicBezTo>
                    <a:pt x="7639" y="1639"/>
                    <a:pt x="6409" y="1060"/>
                    <a:pt x="5092" y="0"/>
                  </a:cubicBezTo>
                  <a:cubicBezTo>
                    <a:pt x="5092" y="289"/>
                    <a:pt x="5092" y="771"/>
                    <a:pt x="5092" y="1060"/>
                  </a:cubicBezTo>
                  <a:cubicBezTo>
                    <a:pt x="5092" y="1639"/>
                    <a:pt x="5092" y="1928"/>
                    <a:pt x="5004" y="2507"/>
                  </a:cubicBezTo>
                  <a:cubicBezTo>
                    <a:pt x="4653" y="3182"/>
                    <a:pt x="4039" y="4049"/>
                    <a:pt x="3336" y="4532"/>
                  </a:cubicBezTo>
                  <a:cubicBezTo>
                    <a:pt x="2985" y="5110"/>
                    <a:pt x="1931" y="5399"/>
                    <a:pt x="1053" y="5399"/>
                  </a:cubicBezTo>
                  <a:cubicBezTo>
                    <a:pt x="702" y="6171"/>
                    <a:pt x="0" y="6749"/>
                    <a:pt x="0" y="7135"/>
                  </a:cubicBezTo>
                  <a:cubicBezTo>
                    <a:pt x="0" y="7714"/>
                    <a:pt x="0" y="8003"/>
                    <a:pt x="0" y="8678"/>
                  </a:cubicBezTo>
                  <a:cubicBezTo>
                    <a:pt x="0" y="9642"/>
                    <a:pt x="965" y="10510"/>
                    <a:pt x="2458" y="10510"/>
                  </a:cubicBezTo>
                  <a:cubicBezTo>
                    <a:pt x="6234" y="10510"/>
                    <a:pt x="9043" y="14560"/>
                    <a:pt x="9043" y="20057"/>
                  </a:cubicBezTo>
                  <a:cubicBezTo>
                    <a:pt x="9043" y="21214"/>
                    <a:pt x="9043" y="21214"/>
                    <a:pt x="9043" y="21214"/>
                  </a:cubicBezTo>
                  <a:cubicBezTo>
                    <a:pt x="12643" y="21214"/>
                    <a:pt x="21600" y="21600"/>
                    <a:pt x="21600" y="17646"/>
                  </a:cubicBezTo>
                  <a:cubicBezTo>
                    <a:pt x="21600" y="12824"/>
                    <a:pt x="21600" y="12824"/>
                    <a:pt x="21600" y="12824"/>
                  </a:cubicBezTo>
                  <a:cubicBezTo>
                    <a:pt x="21600" y="12535"/>
                    <a:pt x="21600" y="12535"/>
                    <a:pt x="21600" y="12535"/>
                  </a:cubicBezTo>
                  <a:cubicBezTo>
                    <a:pt x="21600" y="11764"/>
                    <a:pt x="21600" y="10992"/>
                    <a:pt x="21336" y="10317"/>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48" name="AutoShape 26"/>
            <p:cNvSpPr>
              <a:spLocks/>
            </p:cNvSpPr>
            <p:nvPr/>
          </p:nvSpPr>
          <p:spPr bwMode="auto">
            <a:xfrm>
              <a:off x="2615328" y="2202899"/>
              <a:ext cx="620096" cy="542234"/>
            </a:xfrm>
            <a:custGeom>
              <a:avLst/>
              <a:gdLst>
                <a:gd name="T0" fmla="*/ 310048 w 21600"/>
                <a:gd name="T1" fmla="*/ 271117 h 21406"/>
                <a:gd name="T2" fmla="*/ 310048 w 21600"/>
                <a:gd name="T3" fmla="*/ 271117 h 21406"/>
                <a:gd name="T4" fmla="*/ 310048 w 21600"/>
                <a:gd name="T5" fmla="*/ 271117 h 21406"/>
                <a:gd name="T6" fmla="*/ 310048 w 21600"/>
                <a:gd name="T7" fmla="*/ 271117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6">
                  <a:moveTo>
                    <a:pt x="17125" y="5375"/>
                  </a:moveTo>
                  <a:cubicBezTo>
                    <a:pt x="14801" y="5375"/>
                    <a:pt x="12822" y="3518"/>
                    <a:pt x="12822" y="1075"/>
                  </a:cubicBezTo>
                  <a:cubicBezTo>
                    <a:pt x="12822" y="977"/>
                    <a:pt x="12822" y="586"/>
                    <a:pt x="12822" y="0"/>
                  </a:cubicBezTo>
                  <a:cubicBezTo>
                    <a:pt x="11875" y="1075"/>
                    <a:pt x="10584" y="1661"/>
                    <a:pt x="9294" y="1661"/>
                  </a:cubicBezTo>
                  <a:cubicBezTo>
                    <a:pt x="9121" y="1661"/>
                    <a:pt x="9121" y="1661"/>
                    <a:pt x="9121" y="1661"/>
                  </a:cubicBezTo>
                  <a:cubicBezTo>
                    <a:pt x="8175" y="1661"/>
                    <a:pt x="7572" y="1270"/>
                    <a:pt x="7056" y="1075"/>
                  </a:cubicBezTo>
                  <a:cubicBezTo>
                    <a:pt x="6454" y="977"/>
                    <a:pt x="6023" y="586"/>
                    <a:pt x="5679" y="0"/>
                  </a:cubicBezTo>
                  <a:cubicBezTo>
                    <a:pt x="5679" y="586"/>
                    <a:pt x="5421" y="977"/>
                    <a:pt x="5421" y="1075"/>
                  </a:cubicBezTo>
                  <a:cubicBezTo>
                    <a:pt x="5421" y="2345"/>
                    <a:pt x="4733" y="4007"/>
                    <a:pt x="3528" y="4789"/>
                  </a:cubicBezTo>
                  <a:cubicBezTo>
                    <a:pt x="3270" y="5375"/>
                    <a:pt x="2839" y="5864"/>
                    <a:pt x="2151" y="6450"/>
                  </a:cubicBezTo>
                  <a:cubicBezTo>
                    <a:pt x="1549" y="8405"/>
                    <a:pt x="860" y="9578"/>
                    <a:pt x="0" y="10946"/>
                  </a:cubicBezTo>
                  <a:cubicBezTo>
                    <a:pt x="0" y="11239"/>
                    <a:pt x="0" y="11728"/>
                    <a:pt x="0" y="12021"/>
                  </a:cubicBezTo>
                  <a:cubicBezTo>
                    <a:pt x="0" y="12608"/>
                    <a:pt x="172" y="12901"/>
                    <a:pt x="344" y="13487"/>
                  </a:cubicBezTo>
                  <a:cubicBezTo>
                    <a:pt x="860" y="13976"/>
                    <a:pt x="1549" y="14171"/>
                    <a:pt x="2237" y="14171"/>
                  </a:cubicBezTo>
                  <a:cubicBezTo>
                    <a:pt x="3270" y="14171"/>
                    <a:pt x="4044" y="14465"/>
                    <a:pt x="4733" y="14562"/>
                  </a:cubicBezTo>
                  <a:cubicBezTo>
                    <a:pt x="6712" y="16126"/>
                    <a:pt x="8175" y="18472"/>
                    <a:pt x="8605" y="21404"/>
                  </a:cubicBezTo>
                  <a:cubicBezTo>
                    <a:pt x="8863" y="21404"/>
                    <a:pt x="8863" y="21404"/>
                    <a:pt x="9121" y="21404"/>
                  </a:cubicBezTo>
                  <a:cubicBezTo>
                    <a:pt x="12822" y="21404"/>
                    <a:pt x="21600" y="21599"/>
                    <a:pt x="21600" y="17788"/>
                  </a:cubicBezTo>
                  <a:cubicBezTo>
                    <a:pt x="21600" y="12901"/>
                    <a:pt x="21600" y="12901"/>
                    <a:pt x="21600" y="12901"/>
                  </a:cubicBezTo>
                  <a:cubicBezTo>
                    <a:pt x="21600" y="8796"/>
                    <a:pt x="19620" y="5375"/>
                    <a:pt x="17125" y="5375"/>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49" name="AutoShape 27"/>
            <p:cNvSpPr>
              <a:spLocks/>
            </p:cNvSpPr>
            <p:nvPr/>
          </p:nvSpPr>
          <p:spPr bwMode="auto">
            <a:xfrm>
              <a:off x="826694" y="2202899"/>
              <a:ext cx="630517" cy="542234"/>
            </a:xfrm>
            <a:custGeom>
              <a:avLst/>
              <a:gdLst>
                <a:gd name="T0" fmla="*/ 315259 w 21600"/>
                <a:gd name="T1" fmla="*/ 271117 h 21406"/>
                <a:gd name="T2" fmla="*/ 315259 w 21600"/>
                <a:gd name="T3" fmla="*/ 271117 h 21406"/>
                <a:gd name="T4" fmla="*/ 315259 w 21600"/>
                <a:gd name="T5" fmla="*/ 271117 h 21406"/>
                <a:gd name="T6" fmla="*/ 315259 w 21600"/>
                <a:gd name="T7" fmla="*/ 271117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6">
                  <a:moveTo>
                    <a:pt x="17364" y="14465"/>
                  </a:moveTo>
                  <a:cubicBezTo>
                    <a:pt x="17872" y="14171"/>
                    <a:pt x="18550" y="14171"/>
                    <a:pt x="19143" y="14171"/>
                  </a:cubicBezTo>
                  <a:cubicBezTo>
                    <a:pt x="19990" y="14171"/>
                    <a:pt x="20752" y="13780"/>
                    <a:pt x="21261" y="13096"/>
                  </a:cubicBezTo>
                  <a:cubicBezTo>
                    <a:pt x="21261" y="12901"/>
                    <a:pt x="21600" y="12314"/>
                    <a:pt x="21600" y="12021"/>
                  </a:cubicBezTo>
                  <a:cubicBezTo>
                    <a:pt x="21600" y="11728"/>
                    <a:pt x="21600" y="11239"/>
                    <a:pt x="21600" y="10946"/>
                  </a:cubicBezTo>
                  <a:cubicBezTo>
                    <a:pt x="20583" y="9969"/>
                    <a:pt x="19821" y="8405"/>
                    <a:pt x="19228" y="7037"/>
                  </a:cubicBezTo>
                  <a:cubicBezTo>
                    <a:pt x="18889" y="5864"/>
                    <a:pt x="18889" y="5864"/>
                    <a:pt x="18889" y="5864"/>
                  </a:cubicBezTo>
                  <a:cubicBezTo>
                    <a:pt x="18465" y="5473"/>
                    <a:pt x="18042" y="5082"/>
                    <a:pt x="17872" y="4789"/>
                  </a:cubicBezTo>
                  <a:cubicBezTo>
                    <a:pt x="16856" y="4007"/>
                    <a:pt x="16263" y="2932"/>
                    <a:pt x="16009" y="1661"/>
                  </a:cubicBezTo>
                  <a:cubicBezTo>
                    <a:pt x="16009" y="1270"/>
                    <a:pt x="16009" y="1270"/>
                    <a:pt x="16009" y="1075"/>
                  </a:cubicBezTo>
                  <a:cubicBezTo>
                    <a:pt x="16009" y="977"/>
                    <a:pt x="16009" y="586"/>
                    <a:pt x="16009" y="0"/>
                  </a:cubicBezTo>
                  <a:cubicBezTo>
                    <a:pt x="15247" y="586"/>
                    <a:pt x="14823" y="1075"/>
                    <a:pt x="14061" y="1270"/>
                  </a:cubicBezTo>
                  <a:cubicBezTo>
                    <a:pt x="13383" y="1270"/>
                    <a:pt x="12705" y="1661"/>
                    <a:pt x="12282" y="1661"/>
                  </a:cubicBezTo>
                  <a:cubicBezTo>
                    <a:pt x="11181" y="1661"/>
                    <a:pt x="9910" y="1075"/>
                    <a:pt x="8809" y="0"/>
                  </a:cubicBezTo>
                  <a:cubicBezTo>
                    <a:pt x="8809" y="586"/>
                    <a:pt x="8809" y="977"/>
                    <a:pt x="8809" y="1075"/>
                  </a:cubicBezTo>
                  <a:cubicBezTo>
                    <a:pt x="8809" y="3518"/>
                    <a:pt x="6776" y="5375"/>
                    <a:pt x="4319" y="5375"/>
                  </a:cubicBezTo>
                  <a:cubicBezTo>
                    <a:pt x="2032" y="5375"/>
                    <a:pt x="0" y="8796"/>
                    <a:pt x="0" y="12901"/>
                  </a:cubicBezTo>
                  <a:cubicBezTo>
                    <a:pt x="0" y="17788"/>
                    <a:pt x="0" y="17788"/>
                    <a:pt x="0" y="17788"/>
                  </a:cubicBezTo>
                  <a:cubicBezTo>
                    <a:pt x="0" y="21599"/>
                    <a:pt x="8809" y="21404"/>
                    <a:pt x="12282" y="21404"/>
                  </a:cubicBezTo>
                  <a:cubicBezTo>
                    <a:pt x="12621" y="21404"/>
                    <a:pt x="12705" y="21404"/>
                    <a:pt x="13129" y="21404"/>
                  </a:cubicBezTo>
                  <a:cubicBezTo>
                    <a:pt x="13383" y="17983"/>
                    <a:pt x="15247" y="15540"/>
                    <a:pt x="17364" y="14465"/>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50" name="AutoShape 28"/>
            <p:cNvSpPr>
              <a:spLocks/>
            </p:cNvSpPr>
            <p:nvPr/>
          </p:nvSpPr>
          <p:spPr bwMode="auto">
            <a:xfrm>
              <a:off x="1259197" y="2480378"/>
              <a:ext cx="613582" cy="544034"/>
            </a:xfrm>
            <a:custGeom>
              <a:avLst/>
              <a:gdLst>
                <a:gd name="T0" fmla="*/ 306791 w 21600"/>
                <a:gd name="T1" fmla="*/ 272004 h 21225"/>
                <a:gd name="T2" fmla="*/ 306791 w 21600"/>
                <a:gd name="T3" fmla="*/ 272004 h 21225"/>
                <a:gd name="T4" fmla="*/ 306791 w 21600"/>
                <a:gd name="T5" fmla="*/ 272004 h 21225"/>
                <a:gd name="T6" fmla="*/ 306791 w 21600"/>
                <a:gd name="T7" fmla="*/ 272004 h 212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25">
                  <a:moveTo>
                    <a:pt x="19161" y="10510"/>
                  </a:moveTo>
                  <a:cubicBezTo>
                    <a:pt x="20467" y="10510"/>
                    <a:pt x="21425" y="9642"/>
                    <a:pt x="21425" y="8678"/>
                  </a:cubicBezTo>
                  <a:cubicBezTo>
                    <a:pt x="21425" y="8003"/>
                    <a:pt x="21425" y="7714"/>
                    <a:pt x="21600" y="7135"/>
                  </a:cubicBezTo>
                  <a:cubicBezTo>
                    <a:pt x="21077" y="6749"/>
                    <a:pt x="20641" y="6171"/>
                    <a:pt x="20206" y="5399"/>
                  </a:cubicBezTo>
                  <a:cubicBezTo>
                    <a:pt x="19248" y="5399"/>
                    <a:pt x="18725" y="5110"/>
                    <a:pt x="18116" y="4532"/>
                  </a:cubicBezTo>
                  <a:cubicBezTo>
                    <a:pt x="17419" y="4049"/>
                    <a:pt x="16809" y="3182"/>
                    <a:pt x="16374" y="2507"/>
                  </a:cubicBezTo>
                  <a:cubicBezTo>
                    <a:pt x="16199" y="1928"/>
                    <a:pt x="16199" y="1639"/>
                    <a:pt x="16199" y="1060"/>
                  </a:cubicBezTo>
                  <a:cubicBezTo>
                    <a:pt x="16199" y="771"/>
                    <a:pt x="16199" y="289"/>
                    <a:pt x="16199" y="0"/>
                  </a:cubicBezTo>
                  <a:cubicBezTo>
                    <a:pt x="14893" y="1060"/>
                    <a:pt x="14109" y="1639"/>
                    <a:pt x="12454" y="1639"/>
                  </a:cubicBezTo>
                  <a:cubicBezTo>
                    <a:pt x="12454" y="1639"/>
                    <a:pt x="12193" y="1639"/>
                    <a:pt x="12019" y="1639"/>
                  </a:cubicBezTo>
                  <a:cubicBezTo>
                    <a:pt x="11322" y="1349"/>
                    <a:pt x="10887" y="1060"/>
                    <a:pt x="10016" y="771"/>
                  </a:cubicBezTo>
                  <a:cubicBezTo>
                    <a:pt x="9493" y="578"/>
                    <a:pt x="9145" y="289"/>
                    <a:pt x="9058" y="0"/>
                  </a:cubicBezTo>
                  <a:cubicBezTo>
                    <a:pt x="8796" y="289"/>
                    <a:pt x="8796" y="771"/>
                    <a:pt x="8796" y="1060"/>
                  </a:cubicBezTo>
                  <a:cubicBezTo>
                    <a:pt x="8796" y="1639"/>
                    <a:pt x="8796" y="1928"/>
                    <a:pt x="8535" y="2507"/>
                  </a:cubicBezTo>
                  <a:cubicBezTo>
                    <a:pt x="8274" y="3182"/>
                    <a:pt x="7838" y="4049"/>
                    <a:pt x="7141" y="4532"/>
                  </a:cubicBezTo>
                  <a:cubicBezTo>
                    <a:pt x="6270" y="5110"/>
                    <a:pt x="5312" y="5399"/>
                    <a:pt x="4441" y="5399"/>
                  </a:cubicBezTo>
                  <a:cubicBezTo>
                    <a:pt x="2264" y="5399"/>
                    <a:pt x="958" y="7424"/>
                    <a:pt x="174" y="10317"/>
                  </a:cubicBezTo>
                  <a:cubicBezTo>
                    <a:pt x="174" y="10992"/>
                    <a:pt x="0" y="11764"/>
                    <a:pt x="0" y="12535"/>
                  </a:cubicBezTo>
                  <a:cubicBezTo>
                    <a:pt x="0" y="12535"/>
                    <a:pt x="0" y="12535"/>
                    <a:pt x="0" y="12824"/>
                  </a:cubicBezTo>
                  <a:cubicBezTo>
                    <a:pt x="0" y="17646"/>
                    <a:pt x="0" y="17646"/>
                    <a:pt x="0" y="17646"/>
                  </a:cubicBezTo>
                  <a:cubicBezTo>
                    <a:pt x="0" y="21600"/>
                    <a:pt x="8796" y="21214"/>
                    <a:pt x="12454" y="21214"/>
                  </a:cubicBezTo>
                  <a:cubicBezTo>
                    <a:pt x="12454" y="21214"/>
                    <a:pt x="12454" y="21214"/>
                    <a:pt x="12454" y="21214"/>
                  </a:cubicBezTo>
                  <a:cubicBezTo>
                    <a:pt x="12454" y="20057"/>
                    <a:pt x="12454" y="20057"/>
                    <a:pt x="12454" y="20057"/>
                  </a:cubicBezTo>
                  <a:cubicBezTo>
                    <a:pt x="12454" y="14560"/>
                    <a:pt x="15329" y="10510"/>
                    <a:pt x="19161" y="1051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51" name="AutoShape 29"/>
            <p:cNvSpPr>
              <a:spLocks/>
            </p:cNvSpPr>
            <p:nvPr/>
          </p:nvSpPr>
          <p:spPr bwMode="auto">
            <a:xfrm>
              <a:off x="992140" y="1688324"/>
              <a:ext cx="376486" cy="181079"/>
            </a:xfrm>
            <a:custGeom>
              <a:avLst/>
              <a:gdLst>
                <a:gd name="T0" fmla="*/ 188243 w 21600"/>
                <a:gd name="T1" fmla="*/ 90540 h 21600"/>
                <a:gd name="T2" fmla="*/ 188243 w 21600"/>
                <a:gd name="T3" fmla="*/ 90540 h 21600"/>
                <a:gd name="T4" fmla="*/ 188243 w 21600"/>
                <a:gd name="T5" fmla="*/ 90540 h 21600"/>
                <a:gd name="T6" fmla="*/ 188243 w 21600"/>
                <a:gd name="T7" fmla="*/ 905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 y="19232"/>
                  </a:moveTo>
                  <a:cubicBezTo>
                    <a:pt x="994" y="19232"/>
                    <a:pt x="1563" y="19232"/>
                    <a:pt x="1563" y="18345"/>
                  </a:cubicBezTo>
                  <a:cubicBezTo>
                    <a:pt x="1563" y="19232"/>
                    <a:pt x="1563" y="19232"/>
                    <a:pt x="1563" y="19232"/>
                  </a:cubicBezTo>
                  <a:cubicBezTo>
                    <a:pt x="2415" y="15682"/>
                    <a:pt x="4405" y="10947"/>
                    <a:pt x="6252" y="9468"/>
                  </a:cubicBezTo>
                  <a:cubicBezTo>
                    <a:pt x="8810" y="7693"/>
                    <a:pt x="9663" y="4438"/>
                    <a:pt x="9663" y="4438"/>
                  </a:cubicBezTo>
                  <a:cubicBezTo>
                    <a:pt x="9663" y="4438"/>
                    <a:pt x="13500" y="16273"/>
                    <a:pt x="20463" y="17753"/>
                  </a:cubicBezTo>
                  <a:cubicBezTo>
                    <a:pt x="20747" y="17753"/>
                    <a:pt x="20747" y="17753"/>
                    <a:pt x="20747" y="17753"/>
                  </a:cubicBezTo>
                  <a:cubicBezTo>
                    <a:pt x="20747" y="17753"/>
                    <a:pt x="20747" y="17753"/>
                    <a:pt x="20747" y="17753"/>
                  </a:cubicBezTo>
                  <a:cubicBezTo>
                    <a:pt x="20747" y="17753"/>
                    <a:pt x="21457" y="17753"/>
                    <a:pt x="21600" y="17753"/>
                  </a:cubicBezTo>
                  <a:cubicBezTo>
                    <a:pt x="21600" y="17753"/>
                    <a:pt x="21600" y="17753"/>
                    <a:pt x="21600" y="17753"/>
                  </a:cubicBezTo>
                  <a:cubicBezTo>
                    <a:pt x="21600" y="17753"/>
                    <a:pt x="21600" y="17753"/>
                    <a:pt x="21600" y="17753"/>
                  </a:cubicBezTo>
                  <a:cubicBezTo>
                    <a:pt x="21600" y="17753"/>
                    <a:pt x="21600" y="17753"/>
                    <a:pt x="21600" y="17753"/>
                  </a:cubicBezTo>
                  <a:cubicBezTo>
                    <a:pt x="21600" y="16273"/>
                    <a:pt x="21600" y="16273"/>
                    <a:pt x="21600" y="16273"/>
                  </a:cubicBezTo>
                  <a:cubicBezTo>
                    <a:pt x="21600" y="16273"/>
                    <a:pt x="21457" y="15682"/>
                    <a:pt x="21457" y="14794"/>
                  </a:cubicBezTo>
                  <a:cubicBezTo>
                    <a:pt x="21457" y="12723"/>
                    <a:pt x="20463" y="9468"/>
                    <a:pt x="19042" y="5030"/>
                  </a:cubicBezTo>
                  <a:cubicBezTo>
                    <a:pt x="17336" y="2071"/>
                    <a:pt x="14921" y="0"/>
                    <a:pt x="11652" y="0"/>
                  </a:cubicBezTo>
                  <a:cubicBezTo>
                    <a:pt x="11084" y="0"/>
                    <a:pt x="10800" y="0"/>
                    <a:pt x="10515" y="0"/>
                  </a:cubicBezTo>
                  <a:cubicBezTo>
                    <a:pt x="9947" y="0"/>
                    <a:pt x="5399" y="0"/>
                    <a:pt x="2699" y="7101"/>
                  </a:cubicBezTo>
                  <a:cubicBezTo>
                    <a:pt x="994" y="10060"/>
                    <a:pt x="0" y="14794"/>
                    <a:pt x="0" y="21599"/>
                  </a:cubicBezTo>
                  <a:cubicBezTo>
                    <a:pt x="0" y="21599"/>
                    <a:pt x="0" y="21599"/>
                    <a:pt x="0" y="21599"/>
                  </a:cubicBezTo>
                  <a:lnTo>
                    <a:pt x="994" y="19232"/>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52" name="AutoShape 30"/>
            <p:cNvSpPr>
              <a:spLocks/>
            </p:cNvSpPr>
            <p:nvPr/>
          </p:nvSpPr>
          <p:spPr bwMode="auto">
            <a:xfrm>
              <a:off x="1427248" y="1547631"/>
              <a:ext cx="425990" cy="393422"/>
            </a:xfrm>
            <a:custGeom>
              <a:avLst/>
              <a:gdLst>
                <a:gd name="T0" fmla="*/ 212995 w 21600"/>
                <a:gd name="T1" fmla="*/ 196711 h 21600"/>
                <a:gd name="T2" fmla="*/ 212995 w 21600"/>
                <a:gd name="T3" fmla="*/ 196711 h 21600"/>
                <a:gd name="T4" fmla="*/ 212995 w 21600"/>
                <a:gd name="T5" fmla="*/ 196711 h 21600"/>
                <a:gd name="T6" fmla="*/ 212995 w 21600"/>
                <a:gd name="T7" fmla="*/ 1967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51" y="15215"/>
                  </a:moveTo>
                  <a:cubicBezTo>
                    <a:pt x="251" y="15894"/>
                    <a:pt x="502" y="15894"/>
                    <a:pt x="1004" y="15894"/>
                  </a:cubicBezTo>
                  <a:cubicBezTo>
                    <a:pt x="1506" y="15894"/>
                    <a:pt x="1506" y="15894"/>
                    <a:pt x="1506" y="15894"/>
                  </a:cubicBezTo>
                  <a:cubicBezTo>
                    <a:pt x="2134" y="17796"/>
                    <a:pt x="2762" y="19833"/>
                    <a:pt x="3767" y="21599"/>
                  </a:cubicBezTo>
                  <a:cubicBezTo>
                    <a:pt x="5902" y="20241"/>
                    <a:pt x="7786" y="20241"/>
                    <a:pt x="8790" y="20241"/>
                  </a:cubicBezTo>
                  <a:cubicBezTo>
                    <a:pt x="9041" y="20241"/>
                    <a:pt x="9418" y="19833"/>
                    <a:pt x="9795" y="19833"/>
                  </a:cubicBezTo>
                  <a:cubicBezTo>
                    <a:pt x="10674" y="19833"/>
                    <a:pt x="10925" y="20241"/>
                    <a:pt x="11302" y="20241"/>
                  </a:cubicBezTo>
                  <a:cubicBezTo>
                    <a:pt x="12809" y="14943"/>
                    <a:pt x="16451" y="11275"/>
                    <a:pt x="20218" y="11275"/>
                  </a:cubicBezTo>
                  <a:cubicBezTo>
                    <a:pt x="20972" y="11275"/>
                    <a:pt x="21223" y="11275"/>
                    <a:pt x="21600" y="11275"/>
                  </a:cubicBezTo>
                  <a:cubicBezTo>
                    <a:pt x="21600" y="8286"/>
                    <a:pt x="21600" y="8286"/>
                    <a:pt x="21600" y="8286"/>
                  </a:cubicBezTo>
                  <a:cubicBezTo>
                    <a:pt x="21600" y="7607"/>
                    <a:pt x="20972" y="6928"/>
                    <a:pt x="20595" y="6928"/>
                  </a:cubicBezTo>
                  <a:cubicBezTo>
                    <a:pt x="20218" y="6928"/>
                    <a:pt x="20218" y="6928"/>
                    <a:pt x="19716" y="6928"/>
                  </a:cubicBezTo>
                  <a:cubicBezTo>
                    <a:pt x="19716" y="6928"/>
                    <a:pt x="19716" y="5977"/>
                    <a:pt x="19213" y="5705"/>
                  </a:cubicBezTo>
                  <a:cubicBezTo>
                    <a:pt x="19213" y="5705"/>
                    <a:pt x="19213" y="5705"/>
                    <a:pt x="19213" y="5705"/>
                  </a:cubicBezTo>
                  <a:cubicBezTo>
                    <a:pt x="14065" y="5705"/>
                    <a:pt x="10674" y="1766"/>
                    <a:pt x="9041" y="0"/>
                  </a:cubicBezTo>
                  <a:cubicBezTo>
                    <a:pt x="8790" y="679"/>
                    <a:pt x="8288" y="1630"/>
                    <a:pt x="6655" y="1766"/>
                  </a:cubicBezTo>
                  <a:cubicBezTo>
                    <a:pt x="4144" y="2852"/>
                    <a:pt x="2134" y="7607"/>
                    <a:pt x="2134" y="7607"/>
                  </a:cubicBezTo>
                  <a:cubicBezTo>
                    <a:pt x="1004" y="9101"/>
                    <a:pt x="1004" y="9101"/>
                    <a:pt x="1004" y="9101"/>
                  </a:cubicBezTo>
                  <a:cubicBezTo>
                    <a:pt x="1004" y="6928"/>
                    <a:pt x="1004" y="6928"/>
                    <a:pt x="1004" y="6928"/>
                  </a:cubicBezTo>
                  <a:cubicBezTo>
                    <a:pt x="1004" y="6928"/>
                    <a:pt x="1004" y="6928"/>
                    <a:pt x="1004" y="6928"/>
                  </a:cubicBezTo>
                  <a:cubicBezTo>
                    <a:pt x="251" y="6928"/>
                    <a:pt x="0" y="7743"/>
                    <a:pt x="0" y="8286"/>
                  </a:cubicBezTo>
                  <a:cubicBezTo>
                    <a:pt x="0" y="14535"/>
                    <a:pt x="0" y="14535"/>
                    <a:pt x="0" y="14535"/>
                  </a:cubicBezTo>
                  <a:cubicBezTo>
                    <a:pt x="0" y="14535"/>
                    <a:pt x="0" y="14535"/>
                    <a:pt x="0" y="14535"/>
                  </a:cubicBezTo>
                  <a:lnTo>
                    <a:pt x="251" y="15215"/>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53" name="AutoShape 31"/>
            <p:cNvSpPr>
              <a:spLocks/>
            </p:cNvSpPr>
            <p:nvPr/>
          </p:nvSpPr>
          <p:spPr bwMode="auto">
            <a:xfrm>
              <a:off x="969993" y="1753460"/>
              <a:ext cx="435110" cy="465072"/>
            </a:xfrm>
            <a:custGeom>
              <a:avLst/>
              <a:gdLst>
                <a:gd name="T0" fmla="*/ 217555 w 21600"/>
                <a:gd name="T1" fmla="*/ 232536 h 21600"/>
                <a:gd name="T2" fmla="*/ 217555 w 21600"/>
                <a:gd name="T3" fmla="*/ 232536 h 21600"/>
                <a:gd name="T4" fmla="*/ 217555 w 21600"/>
                <a:gd name="T5" fmla="*/ 232536 h 21600"/>
                <a:gd name="T6" fmla="*/ 217555 w 21600"/>
                <a:gd name="T7" fmla="*/ 232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77" y="21600"/>
                  </a:moveTo>
                  <a:cubicBezTo>
                    <a:pt x="11904" y="21600"/>
                    <a:pt x="12763" y="21600"/>
                    <a:pt x="13499" y="21255"/>
                  </a:cubicBezTo>
                  <a:cubicBezTo>
                    <a:pt x="16077" y="20221"/>
                    <a:pt x="17549" y="18268"/>
                    <a:pt x="18777" y="15855"/>
                  </a:cubicBezTo>
                  <a:cubicBezTo>
                    <a:pt x="19022" y="14821"/>
                    <a:pt x="19636" y="14017"/>
                    <a:pt x="19759" y="12982"/>
                  </a:cubicBezTo>
                  <a:cubicBezTo>
                    <a:pt x="19759" y="13212"/>
                    <a:pt x="20249" y="13212"/>
                    <a:pt x="20249" y="13212"/>
                  </a:cubicBezTo>
                  <a:cubicBezTo>
                    <a:pt x="20618" y="13212"/>
                    <a:pt x="20740" y="12982"/>
                    <a:pt x="21109" y="12982"/>
                  </a:cubicBezTo>
                  <a:cubicBezTo>
                    <a:pt x="21109" y="12868"/>
                    <a:pt x="21109" y="12868"/>
                    <a:pt x="21109" y="12293"/>
                  </a:cubicBezTo>
                  <a:cubicBezTo>
                    <a:pt x="21109" y="12293"/>
                    <a:pt x="21599" y="12293"/>
                    <a:pt x="21599" y="11948"/>
                  </a:cubicBezTo>
                  <a:cubicBezTo>
                    <a:pt x="21599" y="6778"/>
                    <a:pt x="21599" y="6778"/>
                    <a:pt x="21599" y="6778"/>
                  </a:cubicBezTo>
                  <a:cubicBezTo>
                    <a:pt x="21599" y="6204"/>
                    <a:pt x="20740" y="5974"/>
                    <a:pt x="20249" y="5974"/>
                  </a:cubicBezTo>
                  <a:cubicBezTo>
                    <a:pt x="19759" y="5974"/>
                    <a:pt x="19759" y="5974"/>
                    <a:pt x="19759" y="5974"/>
                  </a:cubicBezTo>
                  <a:cubicBezTo>
                    <a:pt x="19759" y="5399"/>
                    <a:pt x="19636" y="5055"/>
                    <a:pt x="19636" y="4825"/>
                  </a:cubicBezTo>
                  <a:cubicBezTo>
                    <a:pt x="19022" y="4825"/>
                    <a:pt x="19022" y="4825"/>
                    <a:pt x="19022" y="4825"/>
                  </a:cubicBezTo>
                  <a:cubicBezTo>
                    <a:pt x="14359" y="4480"/>
                    <a:pt x="10677" y="1263"/>
                    <a:pt x="9450" y="0"/>
                  </a:cubicBezTo>
                  <a:cubicBezTo>
                    <a:pt x="9081" y="689"/>
                    <a:pt x="8222" y="919"/>
                    <a:pt x="6750" y="1493"/>
                  </a:cubicBezTo>
                  <a:cubicBezTo>
                    <a:pt x="4540" y="1953"/>
                    <a:pt x="1963" y="5974"/>
                    <a:pt x="1963" y="5974"/>
                  </a:cubicBezTo>
                  <a:cubicBezTo>
                    <a:pt x="1104" y="7582"/>
                    <a:pt x="1104" y="7582"/>
                    <a:pt x="1104" y="7582"/>
                  </a:cubicBezTo>
                  <a:cubicBezTo>
                    <a:pt x="1104" y="5974"/>
                    <a:pt x="1104" y="5974"/>
                    <a:pt x="1104" y="5974"/>
                  </a:cubicBezTo>
                  <a:cubicBezTo>
                    <a:pt x="1104" y="5974"/>
                    <a:pt x="1104" y="5974"/>
                    <a:pt x="1104" y="5974"/>
                  </a:cubicBezTo>
                  <a:cubicBezTo>
                    <a:pt x="613" y="5974"/>
                    <a:pt x="0" y="6204"/>
                    <a:pt x="0" y="6778"/>
                  </a:cubicBezTo>
                  <a:cubicBezTo>
                    <a:pt x="0" y="11948"/>
                    <a:pt x="0" y="11948"/>
                    <a:pt x="0" y="11948"/>
                  </a:cubicBezTo>
                  <a:cubicBezTo>
                    <a:pt x="0" y="12868"/>
                    <a:pt x="613" y="13212"/>
                    <a:pt x="1104" y="13212"/>
                  </a:cubicBezTo>
                  <a:cubicBezTo>
                    <a:pt x="1104" y="13212"/>
                    <a:pt x="1595" y="13212"/>
                    <a:pt x="1595" y="12982"/>
                  </a:cubicBezTo>
                  <a:cubicBezTo>
                    <a:pt x="2700" y="18038"/>
                    <a:pt x="6504" y="21600"/>
                    <a:pt x="10677" y="21600"/>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54" name="AutoShape 32"/>
            <p:cNvSpPr>
              <a:spLocks/>
            </p:cNvSpPr>
            <p:nvPr/>
          </p:nvSpPr>
          <p:spPr bwMode="auto">
            <a:xfrm>
              <a:off x="1448091" y="1486403"/>
              <a:ext cx="368671" cy="184987"/>
            </a:xfrm>
            <a:custGeom>
              <a:avLst/>
              <a:gdLst>
                <a:gd name="T0" fmla="*/ 184336 w 21600"/>
                <a:gd name="T1" fmla="*/ 92493 h 21600"/>
                <a:gd name="T2" fmla="*/ 184336 w 21600"/>
                <a:gd name="T3" fmla="*/ 92493 h 21600"/>
                <a:gd name="T4" fmla="*/ 184336 w 21600"/>
                <a:gd name="T5" fmla="*/ 92493 h 21600"/>
                <a:gd name="T6" fmla="*/ 184336 w 21600"/>
                <a:gd name="T7" fmla="*/ 924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04" y="19296"/>
                  </a:moveTo>
                  <a:cubicBezTo>
                    <a:pt x="1304" y="18143"/>
                    <a:pt x="1304" y="18143"/>
                    <a:pt x="1304" y="18143"/>
                  </a:cubicBezTo>
                  <a:cubicBezTo>
                    <a:pt x="1304" y="18143"/>
                    <a:pt x="1304" y="18143"/>
                    <a:pt x="1304" y="18143"/>
                  </a:cubicBezTo>
                  <a:cubicBezTo>
                    <a:pt x="2464" y="15263"/>
                    <a:pt x="4059" y="10943"/>
                    <a:pt x="6088" y="9503"/>
                  </a:cubicBezTo>
                  <a:cubicBezTo>
                    <a:pt x="8987" y="7199"/>
                    <a:pt x="9277" y="4607"/>
                    <a:pt x="9277" y="4607"/>
                  </a:cubicBezTo>
                  <a:cubicBezTo>
                    <a:pt x="9277" y="4607"/>
                    <a:pt x="13771" y="16128"/>
                    <a:pt x="20730" y="16415"/>
                  </a:cubicBezTo>
                  <a:cubicBezTo>
                    <a:pt x="20875" y="16415"/>
                    <a:pt x="20875" y="16415"/>
                    <a:pt x="20875" y="16415"/>
                  </a:cubicBezTo>
                  <a:cubicBezTo>
                    <a:pt x="20875" y="16415"/>
                    <a:pt x="20875" y="16415"/>
                    <a:pt x="20875" y="16415"/>
                  </a:cubicBezTo>
                  <a:cubicBezTo>
                    <a:pt x="21020" y="16415"/>
                    <a:pt x="21020" y="16415"/>
                    <a:pt x="21599" y="16415"/>
                  </a:cubicBezTo>
                  <a:cubicBezTo>
                    <a:pt x="21599" y="16415"/>
                    <a:pt x="21599" y="16415"/>
                    <a:pt x="21599" y="16415"/>
                  </a:cubicBezTo>
                  <a:cubicBezTo>
                    <a:pt x="21599" y="16415"/>
                    <a:pt x="21599" y="16415"/>
                    <a:pt x="21599" y="16415"/>
                  </a:cubicBezTo>
                  <a:cubicBezTo>
                    <a:pt x="21599" y="16415"/>
                    <a:pt x="21599" y="16415"/>
                    <a:pt x="21599" y="16415"/>
                  </a:cubicBezTo>
                  <a:cubicBezTo>
                    <a:pt x="21599" y="14399"/>
                    <a:pt x="21020" y="9503"/>
                    <a:pt x="19135" y="5471"/>
                  </a:cubicBezTo>
                  <a:cubicBezTo>
                    <a:pt x="17830" y="1727"/>
                    <a:pt x="14496" y="0"/>
                    <a:pt x="11452" y="0"/>
                  </a:cubicBezTo>
                  <a:cubicBezTo>
                    <a:pt x="11162" y="0"/>
                    <a:pt x="10727" y="0"/>
                    <a:pt x="10147" y="0"/>
                  </a:cubicBezTo>
                  <a:cubicBezTo>
                    <a:pt x="10147" y="0"/>
                    <a:pt x="5653" y="0"/>
                    <a:pt x="2464" y="6336"/>
                  </a:cubicBezTo>
                  <a:cubicBezTo>
                    <a:pt x="869" y="10655"/>
                    <a:pt x="0" y="15263"/>
                    <a:pt x="0" y="20735"/>
                  </a:cubicBezTo>
                  <a:cubicBezTo>
                    <a:pt x="0" y="20735"/>
                    <a:pt x="0" y="21600"/>
                    <a:pt x="579" y="21600"/>
                  </a:cubicBezTo>
                  <a:lnTo>
                    <a:pt x="1304" y="19296"/>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55" name="AutoShape 33"/>
            <p:cNvSpPr>
              <a:spLocks/>
            </p:cNvSpPr>
            <p:nvPr/>
          </p:nvSpPr>
          <p:spPr bwMode="auto">
            <a:xfrm>
              <a:off x="1365735" y="1812083"/>
              <a:ext cx="3176" cy="13028"/>
            </a:xfrm>
            <a:custGeom>
              <a:avLst/>
              <a:gdLst>
                <a:gd name="T0" fmla="*/ 1588 w 21600"/>
                <a:gd name="T1" fmla="*/ 6514 h 21600"/>
                <a:gd name="T2" fmla="*/ 1588 w 21600"/>
                <a:gd name="T3" fmla="*/ 6514 h 21600"/>
                <a:gd name="T4" fmla="*/ 1588 w 21600"/>
                <a:gd name="T5" fmla="*/ 6514 h 21600"/>
                <a:gd name="T6" fmla="*/ 1588 w 21600"/>
                <a:gd name="T7" fmla="*/ 65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2960"/>
                    <a:pt x="21600" y="21599"/>
                    <a:pt x="21600" y="21599"/>
                  </a:cubicBezTo>
                  <a:cubicBezTo>
                    <a:pt x="21600" y="21599"/>
                    <a:pt x="21600" y="12960"/>
                    <a:pt x="0" y="0"/>
                  </a:cubicBezTo>
                  <a:close/>
                </a:path>
              </a:pathLst>
            </a:custGeom>
            <a:solidFill>
              <a:srgbClr val="46BAD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56" name="AutoShape 34"/>
            <p:cNvSpPr>
              <a:spLocks/>
            </p:cNvSpPr>
            <p:nvPr/>
          </p:nvSpPr>
          <p:spPr bwMode="auto">
            <a:xfrm>
              <a:off x="1580969" y="2031306"/>
              <a:ext cx="10422" cy="1"/>
            </a:xfrm>
            <a:custGeom>
              <a:avLst/>
              <a:gdLst>
                <a:gd name="T0" fmla="*/ 5211 w 21600"/>
                <a:gd name="T1" fmla="*/ 0 h 1"/>
                <a:gd name="T2" fmla="*/ 5211 w 21600"/>
                <a:gd name="T3" fmla="*/ 0 h 1"/>
                <a:gd name="T4" fmla="*/ 5211 w 21600"/>
                <a:gd name="T5" fmla="*/ 0 h 1"/>
                <a:gd name="T6" fmla="*/ 5211 w 21600"/>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
                  <a:moveTo>
                    <a:pt x="0" y="0"/>
                  </a:moveTo>
                  <a:cubicBezTo>
                    <a:pt x="0" y="0"/>
                    <a:pt x="0" y="0"/>
                    <a:pt x="0" y="0"/>
                  </a:cubicBezTo>
                  <a:cubicBezTo>
                    <a:pt x="0" y="0"/>
                    <a:pt x="0" y="0"/>
                    <a:pt x="21599" y="0"/>
                  </a:cubicBezTo>
                  <a:cubicBezTo>
                    <a:pt x="0" y="0"/>
                    <a:pt x="0" y="0"/>
                    <a:pt x="0" y="0"/>
                  </a:cubicBez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57" name="AutoShape 35"/>
            <p:cNvSpPr>
              <a:spLocks/>
            </p:cNvSpPr>
            <p:nvPr/>
          </p:nvSpPr>
          <p:spPr bwMode="auto">
            <a:xfrm>
              <a:off x="2421589" y="2031306"/>
              <a:ext cx="3176" cy="3176"/>
            </a:xfrm>
            <a:custGeom>
              <a:avLst/>
              <a:gdLst>
                <a:gd name="T0" fmla="*/ 1588 w 21600"/>
                <a:gd name="T1" fmla="*/ 1588 h 21600"/>
                <a:gd name="T2" fmla="*/ 1588 w 21600"/>
                <a:gd name="T3" fmla="*/ 1588 h 21600"/>
                <a:gd name="T4" fmla="*/ 1588 w 21600"/>
                <a:gd name="T5" fmla="*/ 1588 h 21600"/>
                <a:gd name="T6" fmla="*/ 1588 w 21600"/>
                <a:gd name="T7" fmla="*/ 1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6BAD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58" name="AutoShape 36"/>
            <p:cNvSpPr>
              <a:spLocks/>
            </p:cNvSpPr>
            <p:nvPr/>
          </p:nvSpPr>
          <p:spPr bwMode="auto">
            <a:xfrm>
              <a:off x="1887474" y="2210715"/>
              <a:ext cx="3176" cy="7817"/>
            </a:xfrm>
            <a:custGeom>
              <a:avLst/>
              <a:gdLst>
                <a:gd name="T0" fmla="*/ 1588 w 21600"/>
                <a:gd name="T1" fmla="*/ 3909 h 21600"/>
                <a:gd name="T2" fmla="*/ 1588 w 21600"/>
                <a:gd name="T3" fmla="*/ 3909 h 21600"/>
                <a:gd name="T4" fmla="*/ 1588 w 21600"/>
                <a:gd name="T5" fmla="*/ 3909 h 21600"/>
                <a:gd name="T6" fmla="*/ 1588 w 21600"/>
                <a:gd name="T7" fmla="*/ 39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46BAD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59" name="AutoShape 37"/>
            <p:cNvSpPr>
              <a:spLocks/>
            </p:cNvSpPr>
            <p:nvPr/>
          </p:nvSpPr>
          <p:spPr bwMode="auto">
            <a:xfrm>
              <a:off x="2177329" y="2210715"/>
              <a:ext cx="3176" cy="7817"/>
            </a:xfrm>
            <a:custGeom>
              <a:avLst/>
              <a:gdLst>
                <a:gd name="T0" fmla="*/ 1588 w 21600"/>
                <a:gd name="T1" fmla="*/ 3909 h 21600"/>
                <a:gd name="T2" fmla="*/ 1588 w 21600"/>
                <a:gd name="T3" fmla="*/ 3909 h 21600"/>
                <a:gd name="T4" fmla="*/ 1588 w 21600"/>
                <a:gd name="T5" fmla="*/ 3909 h 21600"/>
                <a:gd name="T6" fmla="*/ 1588 w 21600"/>
                <a:gd name="T7" fmla="*/ 39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0"/>
                  </a:lnTo>
                  <a:lnTo>
                    <a:pt x="0" y="21600"/>
                  </a:lnTo>
                  <a:lnTo>
                    <a:pt x="21600" y="21600"/>
                  </a:lnTo>
                  <a:close/>
                </a:path>
              </a:pathLst>
            </a:custGeom>
            <a:solidFill>
              <a:srgbClr val="46BAD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60" name="AutoShape 38"/>
            <p:cNvSpPr>
              <a:spLocks/>
            </p:cNvSpPr>
            <p:nvPr/>
          </p:nvSpPr>
          <p:spPr bwMode="auto">
            <a:xfrm>
              <a:off x="2545934" y="639357"/>
              <a:ext cx="752724" cy="787122"/>
            </a:xfrm>
            <a:custGeom>
              <a:avLst/>
              <a:gdLst>
                <a:gd name="T0" fmla="*/ 376342 w 19201"/>
                <a:gd name="T1" fmla="*/ 446700 h 20234"/>
                <a:gd name="T2" fmla="*/ 376342 w 19201"/>
                <a:gd name="T3" fmla="*/ 446700 h 20234"/>
                <a:gd name="T4" fmla="*/ 376342 w 19201"/>
                <a:gd name="T5" fmla="*/ 446700 h 20234"/>
                <a:gd name="T6" fmla="*/ 376342 w 19201"/>
                <a:gd name="T7" fmla="*/ 446700 h 202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1" h="20234">
                  <a:moveTo>
                    <a:pt x="1252" y="4796"/>
                  </a:moveTo>
                  <a:cubicBezTo>
                    <a:pt x="3905" y="285"/>
                    <a:pt x="9905" y="-1366"/>
                    <a:pt x="14579" y="1238"/>
                  </a:cubicBezTo>
                  <a:cubicBezTo>
                    <a:pt x="19000" y="3970"/>
                    <a:pt x="20578" y="9688"/>
                    <a:pt x="17863" y="14008"/>
                  </a:cubicBezTo>
                  <a:cubicBezTo>
                    <a:pt x="15652" y="18264"/>
                    <a:pt x="10663" y="19852"/>
                    <a:pt x="6305" y="18264"/>
                  </a:cubicBezTo>
                  <a:cubicBezTo>
                    <a:pt x="3336" y="20234"/>
                    <a:pt x="3336" y="20234"/>
                    <a:pt x="3336" y="20234"/>
                  </a:cubicBezTo>
                  <a:cubicBezTo>
                    <a:pt x="3400" y="16676"/>
                    <a:pt x="3400" y="16676"/>
                    <a:pt x="3400" y="16676"/>
                  </a:cubicBezTo>
                  <a:cubicBezTo>
                    <a:pt x="-137" y="13753"/>
                    <a:pt x="-1021" y="8798"/>
                    <a:pt x="1252" y="4796"/>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61" name="AutoShape 39"/>
            <p:cNvSpPr>
              <a:spLocks/>
            </p:cNvSpPr>
            <p:nvPr/>
          </p:nvSpPr>
          <p:spPr bwMode="auto">
            <a:xfrm>
              <a:off x="1605720" y="0"/>
              <a:ext cx="885851" cy="1005700"/>
            </a:xfrm>
            <a:custGeom>
              <a:avLst/>
              <a:gdLst>
                <a:gd name="T0" fmla="*/ 442926 w 21600"/>
                <a:gd name="T1" fmla="*/ 502850 h 21600"/>
                <a:gd name="T2" fmla="*/ 442926 w 21600"/>
                <a:gd name="T3" fmla="*/ 502850 h 21600"/>
                <a:gd name="T4" fmla="*/ 442926 w 21600"/>
                <a:gd name="T5" fmla="*/ 502850 h 21600"/>
                <a:gd name="T6" fmla="*/ 442926 w 21600"/>
                <a:gd name="T7" fmla="*/ 502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446"/>
                  </a:moveTo>
                  <a:cubicBezTo>
                    <a:pt x="0" y="4245"/>
                    <a:pt x="4826" y="0"/>
                    <a:pt x="10860" y="0"/>
                  </a:cubicBezTo>
                  <a:cubicBezTo>
                    <a:pt x="16773" y="0"/>
                    <a:pt x="21599" y="4245"/>
                    <a:pt x="21599" y="9446"/>
                  </a:cubicBezTo>
                  <a:cubicBezTo>
                    <a:pt x="21599" y="13957"/>
                    <a:pt x="17678" y="17725"/>
                    <a:pt x="12489" y="18415"/>
                  </a:cubicBezTo>
                  <a:cubicBezTo>
                    <a:pt x="10618" y="21599"/>
                    <a:pt x="10618" y="21599"/>
                    <a:pt x="10618" y="21599"/>
                  </a:cubicBezTo>
                  <a:cubicBezTo>
                    <a:pt x="8929" y="18415"/>
                    <a:pt x="8929" y="18415"/>
                    <a:pt x="8929" y="18415"/>
                  </a:cubicBezTo>
                  <a:cubicBezTo>
                    <a:pt x="3801" y="17566"/>
                    <a:pt x="0" y="13798"/>
                    <a:pt x="0" y="94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pPr lvl="0" algn="ctr" fontAlgn="auto" hangingPunct="1">
                <a:spcBef>
                  <a:spcPts val="0"/>
                </a:spcBef>
                <a:spcAft>
                  <a:spcPts val="0"/>
                </a:spcAft>
              </a:pPr>
              <a:endParaRPr lang="en-US" sz="3600" dirty="0">
                <a:solidFill>
                  <a:prstClr val="white"/>
                </a:solidFill>
                <a:latin typeface="FontAwesome" pitchFamily="2" charset="0"/>
                <a:ea typeface="+mn-ea"/>
              </a:endParaRPr>
            </a:p>
          </p:txBody>
        </p:sp>
        <p:sp>
          <p:nvSpPr>
            <p:cNvPr id="62" name="AutoShape 40"/>
            <p:cNvSpPr>
              <a:spLocks/>
            </p:cNvSpPr>
            <p:nvPr/>
          </p:nvSpPr>
          <p:spPr bwMode="auto">
            <a:xfrm>
              <a:off x="3228909" y="1472727"/>
              <a:ext cx="867660" cy="730366"/>
            </a:xfrm>
            <a:custGeom>
              <a:avLst/>
              <a:gdLst>
                <a:gd name="T0" fmla="*/ 433830 w 20820"/>
                <a:gd name="T1" fmla="*/ 395797 h 19885"/>
                <a:gd name="T2" fmla="*/ 433830 w 20820"/>
                <a:gd name="T3" fmla="*/ 395797 h 19885"/>
                <a:gd name="T4" fmla="*/ 433830 w 20820"/>
                <a:gd name="T5" fmla="*/ 395797 h 19885"/>
                <a:gd name="T6" fmla="*/ 433830 w 20820"/>
                <a:gd name="T7" fmla="*/ 395797 h 198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0" h="19885">
                  <a:moveTo>
                    <a:pt x="9909" y="175"/>
                  </a:moveTo>
                  <a:cubicBezTo>
                    <a:pt x="14775" y="-834"/>
                    <a:pt x="19701" y="2597"/>
                    <a:pt x="20650" y="8048"/>
                  </a:cubicBezTo>
                  <a:cubicBezTo>
                    <a:pt x="21599" y="13431"/>
                    <a:pt x="18454" y="18545"/>
                    <a:pt x="13648" y="19622"/>
                  </a:cubicBezTo>
                  <a:cubicBezTo>
                    <a:pt x="9197" y="20766"/>
                    <a:pt x="4865" y="18074"/>
                    <a:pt x="3145" y="13431"/>
                  </a:cubicBezTo>
                  <a:cubicBezTo>
                    <a:pt x="0" y="12489"/>
                    <a:pt x="0" y="12489"/>
                    <a:pt x="0" y="12489"/>
                  </a:cubicBezTo>
                  <a:cubicBezTo>
                    <a:pt x="2670" y="10268"/>
                    <a:pt x="2670" y="10268"/>
                    <a:pt x="2670" y="10268"/>
                  </a:cubicBezTo>
                  <a:cubicBezTo>
                    <a:pt x="2670" y="5423"/>
                    <a:pt x="5578" y="1184"/>
                    <a:pt x="9909" y="175"/>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63" name="AutoShape 41"/>
            <p:cNvSpPr>
              <a:spLocks/>
            </p:cNvSpPr>
            <p:nvPr/>
          </p:nvSpPr>
          <p:spPr bwMode="auto">
            <a:xfrm>
              <a:off x="2840698" y="2839446"/>
              <a:ext cx="844112" cy="736427"/>
            </a:xfrm>
            <a:custGeom>
              <a:avLst/>
              <a:gdLst>
                <a:gd name="T0" fmla="*/ 422056 w 20492"/>
                <a:gd name="T1" fmla="*/ 406810 h 19290"/>
                <a:gd name="T2" fmla="*/ 422056 w 20492"/>
                <a:gd name="T3" fmla="*/ 406810 h 19290"/>
                <a:gd name="T4" fmla="*/ 422056 w 20492"/>
                <a:gd name="T5" fmla="*/ 406810 h 19290"/>
                <a:gd name="T6" fmla="*/ 422056 w 20492"/>
                <a:gd name="T7" fmla="*/ 406810 h 192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19290">
                  <a:moveTo>
                    <a:pt x="14579" y="545"/>
                  </a:moveTo>
                  <a:cubicBezTo>
                    <a:pt x="19259" y="2426"/>
                    <a:pt x="21599" y="7875"/>
                    <a:pt x="19980" y="12870"/>
                  </a:cubicBezTo>
                  <a:cubicBezTo>
                    <a:pt x="18299" y="17994"/>
                    <a:pt x="13019" y="20589"/>
                    <a:pt x="8220" y="18643"/>
                  </a:cubicBezTo>
                  <a:cubicBezTo>
                    <a:pt x="3960" y="17021"/>
                    <a:pt x="1680" y="12351"/>
                    <a:pt x="2460" y="7875"/>
                  </a:cubicBezTo>
                  <a:cubicBezTo>
                    <a:pt x="0" y="5151"/>
                    <a:pt x="0" y="5151"/>
                    <a:pt x="0" y="5151"/>
                  </a:cubicBezTo>
                  <a:cubicBezTo>
                    <a:pt x="3480" y="4826"/>
                    <a:pt x="3480" y="4826"/>
                    <a:pt x="3480" y="4826"/>
                  </a:cubicBezTo>
                  <a:cubicBezTo>
                    <a:pt x="5700" y="870"/>
                    <a:pt x="10199" y="-1011"/>
                    <a:pt x="14579" y="545"/>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64" name="AutoShape 42"/>
            <p:cNvSpPr>
              <a:spLocks/>
            </p:cNvSpPr>
            <p:nvPr/>
          </p:nvSpPr>
          <p:spPr bwMode="auto">
            <a:xfrm>
              <a:off x="1744387" y="3367530"/>
              <a:ext cx="747622" cy="853282"/>
            </a:xfrm>
            <a:custGeom>
              <a:avLst/>
              <a:gdLst>
                <a:gd name="T0" fmla="*/ 373811 w 21010"/>
                <a:gd name="T1" fmla="*/ 426641 h 21600"/>
                <a:gd name="T2" fmla="*/ 373811 w 21010"/>
                <a:gd name="T3" fmla="*/ 426641 h 21600"/>
                <a:gd name="T4" fmla="*/ 373811 w 21010"/>
                <a:gd name="T5" fmla="*/ 426641 h 21600"/>
                <a:gd name="T6" fmla="*/ 373811 w 21010"/>
                <a:gd name="T7" fmla="*/ 4266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0" h="21600">
                  <a:moveTo>
                    <a:pt x="20984" y="11707"/>
                  </a:moveTo>
                  <a:cubicBezTo>
                    <a:pt x="21401" y="16841"/>
                    <a:pt x="16817" y="21224"/>
                    <a:pt x="11121" y="21600"/>
                  </a:cubicBezTo>
                  <a:cubicBezTo>
                    <a:pt x="5287" y="21600"/>
                    <a:pt x="287" y="17655"/>
                    <a:pt x="9" y="12834"/>
                  </a:cubicBezTo>
                  <a:cubicBezTo>
                    <a:pt x="-199" y="8013"/>
                    <a:pt x="3204" y="4006"/>
                    <a:pt x="8135" y="3067"/>
                  </a:cubicBezTo>
                  <a:cubicBezTo>
                    <a:pt x="9941" y="0"/>
                    <a:pt x="9941" y="0"/>
                    <a:pt x="9941" y="0"/>
                  </a:cubicBezTo>
                  <a:cubicBezTo>
                    <a:pt x="11955" y="3067"/>
                    <a:pt x="11955" y="3067"/>
                    <a:pt x="11955" y="3067"/>
                  </a:cubicBezTo>
                  <a:cubicBezTo>
                    <a:pt x="16817" y="3631"/>
                    <a:pt x="20706" y="7262"/>
                    <a:pt x="20984" y="1170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65" name="AutoShape 43"/>
            <p:cNvSpPr>
              <a:spLocks/>
            </p:cNvSpPr>
            <p:nvPr/>
          </p:nvSpPr>
          <p:spPr bwMode="auto">
            <a:xfrm>
              <a:off x="643342" y="633048"/>
              <a:ext cx="760230" cy="785614"/>
            </a:xfrm>
            <a:custGeom>
              <a:avLst/>
              <a:gdLst>
                <a:gd name="T0" fmla="*/ 380115 w 19070"/>
                <a:gd name="T1" fmla="*/ 447444 h 20195"/>
                <a:gd name="T2" fmla="*/ 380115 w 19070"/>
                <a:gd name="T3" fmla="*/ 447444 h 20195"/>
                <a:gd name="T4" fmla="*/ 380115 w 19070"/>
                <a:gd name="T5" fmla="*/ 447444 h 20195"/>
                <a:gd name="T6" fmla="*/ 380115 w 19070"/>
                <a:gd name="T7" fmla="*/ 447444 h 20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70" h="20195">
                  <a:moveTo>
                    <a:pt x="17704" y="4757"/>
                  </a:moveTo>
                  <a:cubicBezTo>
                    <a:pt x="15283" y="246"/>
                    <a:pt x="9449" y="-1405"/>
                    <a:pt x="4855" y="1326"/>
                  </a:cubicBezTo>
                  <a:cubicBezTo>
                    <a:pt x="262" y="3867"/>
                    <a:pt x="-1413" y="9712"/>
                    <a:pt x="1318" y="14096"/>
                  </a:cubicBezTo>
                  <a:cubicBezTo>
                    <a:pt x="3614" y="18289"/>
                    <a:pt x="8704" y="19750"/>
                    <a:pt x="12986" y="18289"/>
                  </a:cubicBezTo>
                  <a:cubicBezTo>
                    <a:pt x="15904" y="20195"/>
                    <a:pt x="15904" y="20195"/>
                    <a:pt x="15904" y="20195"/>
                  </a:cubicBezTo>
                  <a:cubicBezTo>
                    <a:pt x="15780" y="16637"/>
                    <a:pt x="15780" y="16637"/>
                    <a:pt x="15780" y="16637"/>
                  </a:cubicBezTo>
                  <a:cubicBezTo>
                    <a:pt x="19131" y="13714"/>
                    <a:pt x="20187" y="8823"/>
                    <a:pt x="17704" y="4757"/>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sp>
          <p:nvSpPr>
            <p:cNvPr id="66" name="AutoShape 44"/>
            <p:cNvSpPr>
              <a:spLocks/>
            </p:cNvSpPr>
            <p:nvPr/>
          </p:nvSpPr>
          <p:spPr bwMode="auto">
            <a:xfrm>
              <a:off x="-1" y="1472716"/>
              <a:ext cx="868383" cy="728508"/>
            </a:xfrm>
            <a:custGeom>
              <a:avLst/>
              <a:gdLst>
                <a:gd name="T0" fmla="*/ 434171 w 20777"/>
                <a:gd name="T1" fmla="*/ 394867 h 19966"/>
                <a:gd name="T2" fmla="*/ 434171 w 20777"/>
                <a:gd name="T3" fmla="*/ 394867 h 19966"/>
                <a:gd name="T4" fmla="*/ 434171 w 20777"/>
                <a:gd name="T5" fmla="*/ 394867 h 19966"/>
                <a:gd name="T6" fmla="*/ 434171 w 20777"/>
                <a:gd name="T7" fmla="*/ 394867 h 199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77" h="19966">
                  <a:moveTo>
                    <a:pt x="10894" y="176"/>
                  </a:moveTo>
                  <a:cubicBezTo>
                    <a:pt x="6100" y="-839"/>
                    <a:pt x="1248" y="2614"/>
                    <a:pt x="183" y="8098"/>
                  </a:cubicBezTo>
                  <a:cubicBezTo>
                    <a:pt x="-823" y="13515"/>
                    <a:pt x="2431" y="18661"/>
                    <a:pt x="7225" y="19745"/>
                  </a:cubicBezTo>
                  <a:cubicBezTo>
                    <a:pt x="11841" y="20761"/>
                    <a:pt x="16042" y="18187"/>
                    <a:pt x="17403" y="13515"/>
                  </a:cubicBezTo>
                  <a:cubicBezTo>
                    <a:pt x="20777" y="12567"/>
                    <a:pt x="20777" y="12567"/>
                    <a:pt x="20777" y="12567"/>
                  </a:cubicBezTo>
                  <a:cubicBezTo>
                    <a:pt x="18113" y="10130"/>
                    <a:pt x="18113" y="10130"/>
                    <a:pt x="18113" y="10130"/>
                  </a:cubicBezTo>
                  <a:cubicBezTo>
                    <a:pt x="18113" y="5458"/>
                    <a:pt x="15273" y="1192"/>
                    <a:pt x="10894" y="176"/>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defPPr>
                <a:defRPr lang="es-ES"/>
              </a:defPPr>
              <a:lvl1pPr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1pPr>
              <a:lvl2pPr marL="4572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2pPr>
              <a:lvl3pPr marL="9144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3pPr>
              <a:lvl4pPr marL="13716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4pPr>
              <a:lvl5pPr marL="1828800" algn="l" rtl="0" fontAlgn="base" hangingPunct="0">
                <a:spcBef>
                  <a:spcPct val="0"/>
                </a:spcBef>
                <a:spcAft>
                  <a:spcPct val="0"/>
                </a:spcAft>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5pPr>
              <a:lvl6pPr marL="22860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6pPr>
              <a:lvl7pPr marL="27432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7pPr>
              <a:lvl8pPr marL="32004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8pPr>
              <a:lvl9pPr marL="3657600" algn="l" defTabSz="914400" rtl="0" eaLnBrk="1" latinLnBrk="0" hangingPunct="1">
                <a:defRPr kern="1200">
                  <a:solidFill>
                    <a:srgbClr val="000000"/>
                  </a:solidFill>
                  <a:latin typeface="Calibri" panose="020F0502020204030204" pitchFamily="34" charset="0"/>
                  <a:ea typeface="MS PGothic" panose="020B0600070205080204" pitchFamily="34" charset="-128"/>
                  <a:cs typeface="+mn-cs"/>
                  <a:sym typeface="Calibri" panose="020F0502020204030204" pitchFamily="34" charset="0"/>
                </a:defRPr>
              </a:lvl9pPr>
            </a:lstStyle>
            <a:p>
              <a:endParaRPr lang="en-US">
                <a:latin typeface="FontAwesome" pitchFamily="2" charset="0"/>
              </a:endParaRPr>
            </a:p>
          </p:txBody>
        </p:sp>
      </p:grpSp>
      <p:sp>
        <p:nvSpPr>
          <p:cNvPr id="6" name="Title 5"/>
          <p:cNvSpPr>
            <a:spLocks noGrp="1"/>
          </p:cNvSpPr>
          <p:nvPr>
            <p:ph type="title"/>
          </p:nvPr>
        </p:nvSpPr>
        <p:spPr/>
        <p:txBody>
          <a:bodyPr>
            <a:normAutofit/>
          </a:bodyPr>
          <a:lstStyle/>
          <a:p>
            <a:r>
              <a:rPr lang="en-US" dirty="0"/>
              <a:t>People Data </a:t>
            </a:r>
            <a:r>
              <a:rPr lang="en-US" dirty="0" err="1"/>
              <a:t>Infographics</a:t>
            </a:r>
            <a:endParaRPr lang="en-US" dirty="0"/>
          </a:p>
        </p:txBody>
      </p:sp>
      <p:sp>
        <p:nvSpPr>
          <p:cNvPr id="7" name="Text Placeholder 6"/>
          <p:cNvSpPr>
            <a:spLocks noGrp="1"/>
          </p:cNvSpPr>
          <p:nvPr>
            <p:ph type="body" sz="quarter" idx="25"/>
          </p:nvPr>
        </p:nvSpPr>
        <p:spPr/>
        <p:txBody>
          <a:bodyPr/>
          <a:lstStyle/>
          <a:p>
            <a:pPr lvl="0"/>
            <a:r>
              <a:rPr lang="en-US" dirty="0"/>
              <a:t>This slide is perfect for long text descriptions</a:t>
            </a:r>
          </a:p>
        </p:txBody>
      </p:sp>
      <p:sp>
        <p:nvSpPr>
          <p:cNvPr id="88" name="Text Placeholder 32"/>
          <p:cNvSpPr txBox="1">
            <a:spLocks/>
          </p:cNvSpPr>
          <p:nvPr/>
        </p:nvSpPr>
        <p:spPr>
          <a:xfrm>
            <a:off x="5801510" y="2081530"/>
            <a:ext cx="5108646" cy="73602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 </a:t>
            </a:r>
          </a:p>
        </p:txBody>
      </p:sp>
      <p:sp>
        <p:nvSpPr>
          <p:cNvPr id="89" name="Text Placeholder 33"/>
          <p:cNvSpPr txBox="1">
            <a:spLocks/>
          </p:cNvSpPr>
          <p:nvPr/>
        </p:nvSpPr>
        <p:spPr>
          <a:xfrm>
            <a:off x="5801511" y="1788159"/>
            <a:ext cx="5222947" cy="27545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600" dirty="0">
                <a:solidFill>
                  <a:schemeClr val="tx1">
                    <a:lumMod val="65000"/>
                    <a:lumOff val="35000"/>
                  </a:schemeClr>
                </a:solidFill>
                <a:latin typeface="Roboto Condensed" panose="02000000000000000000" pitchFamily="2" charset="0"/>
                <a:ea typeface="Segoe UI" panose="020B0502040204020203" pitchFamily="34" charset="0"/>
                <a:cs typeface="Segoe UI Semilight" panose="020B0402040204020203" pitchFamily="34" charset="0"/>
              </a:rPr>
              <a:t>People Data Analysis </a:t>
            </a:r>
          </a:p>
        </p:txBody>
      </p:sp>
      <p:sp>
        <p:nvSpPr>
          <p:cNvPr id="90" name="Text Placeholder 32"/>
          <p:cNvSpPr txBox="1">
            <a:spLocks/>
          </p:cNvSpPr>
          <p:nvPr/>
        </p:nvSpPr>
        <p:spPr>
          <a:xfrm>
            <a:off x="6509622" y="3269602"/>
            <a:ext cx="1750558"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91" name="Text Placeholder 33"/>
          <p:cNvSpPr txBox="1">
            <a:spLocks/>
          </p:cNvSpPr>
          <p:nvPr/>
        </p:nvSpPr>
        <p:spPr>
          <a:xfrm>
            <a:off x="6509624" y="3036293"/>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1"/>
                </a:solidFill>
                <a:latin typeface="Roboto Condensed" panose="02000000000000000000" pitchFamily="2" charset="0"/>
                <a:ea typeface="Segoe UI" panose="020B0502040204020203" pitchFamily="34" charset="0"/>
                <a:cs typeface="Segoe UI Semilight" panose="020B0402040204020203" pitchFamily="34" charset="0"/>
              </a:rPr>
              <a:t>Desktop Application</a:t>
            </a:r>
          </a:p>
        </p:txBody>
      </p:sp>
      <p:sp>
        <p:nvSpPr>
          <p:cNvPr id="92" name="Text Placeholder 32"/>
          <p:cNvSpPr txBox="1">
            <a:spLocks/>
          </p:cNvSpPr>
          <p:nvPr/>
        </p:nvSpPr>
        <p:spPr>
          <a:xfrm>
            <a:off x="6509622" y="4212719"/>
            <a:ext cx="1750558"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93" name="Text Placeholder 33"/>
          <p:cNvSpPr txBox="1">
            <a:spLocks/>
          </p:cNvSpPr>
          <p:nvPr/>
        </p:nvSpPr>
        <p:spPr>
          <a:xfrm>
            <a:off x="6509624" y="3979410"/>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Sales Chart Data </a:t>
            </a:r>
          </a:p>
        </p:txBody>
      </p:sp>
      <p:sp>
        <p:nvSpPr>
          <p:cNvPr id="94" name="Text Placeholder 32"/>
          <p:cNvSpPr txBox="1">
            <a:spLocks/>
          </p:cNvSpPr>
          <p:nvPr/>
        </p:nvSpPr>
        <p:spPr>
          <a:xfrm>
            <a:off x="9259816" y="3269602"/>
            <a:ext cx="1764642"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95" name="Text Placeholder 33"/>
          <p:cNvSpPr txBox="1">
            <a:spLocks/>
          </p:cNvSpPr>
          <p:nvPr/>
        </p:nvSpPr>
        <p:spPr>
          <a:xfrm>
            <a:off x="9259818" y="3036293"/>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2"/>
                </a:solidFill>
                <a:latin typeface="Roboto Condensed" panose="02000000000000000000" pitchFamily="2" charset="0"/>
                <a:ea typeface="Segoe UI" panose="020B0502040204020203" pitchFamily="34" charset="0"/>
                <a:cs typeface="Segoe UI Semilight" panose="020B0402040204020203" pitchFamily="34" charset="0"/>
              </a:rPr>
              <a:t>Winning Strategy</a:t>
            </a:r>
          </a:p>
        </p:txBody>
      </p:sp>
      <p:sp>
        <p:nvSpPr>
          <p:cNvPr id="96" name="Text Placeholder 32"/>
          <p:cNvSpPr txBox="1">
            <a:spLocks/>
          </p:cNvSpPr>
          <p:nvPr/>
        </p:nvSpPr>
        <p:spPr>
          <a:xfrm>
            <a:off x="9259816" y="4212719"/>
            <a:ext cx="1764642"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97" name="Text Placeholder 33"/>
          <p:cNvSpPr txBox="1">
            <a:spLocks/>
          </p:cNvSpPr>
          <p:nvPr/>
        </p:nvSpPr>
        <p:spPr>
          <a:xfrm>
            <a:off x="9259818" y="3979410"/>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4"/>
                </a:solidFill>
                <a:latin typeface="Roboto Condensed" panose="02000000000000000000" pitchFamily="2" charset="0"/>
                <a:ea typeface="Segoe UI" panose="020B0502040204020203" pitchFamily="34" charset="0"/>
                <a:cs typeface="Segoe UI Semilight" panose="020B0402040204020203" pitchFamily="34" charset="0"/>
              </a:rPr>
              <a:t>Concept &amp; Idea</a:t>
            </a:r>
          </a:p>
        </p:txBody>
      </p:sp>
      <p:sp>
        <p:nvSpPr>
          <p:cNvPr id="98" name="Text Placeholder 32"/>
          <p:cNvSpPr txBox="1">
            <a:spLocks/>
          </p:cNvSpPr>
          <p:nvPr/>
        </p:nvSpPr>
        <p:spPr>
          <a:xfrm>
            <a:off x="6509622" y="5308574"/>
            <a:ext cx="1750558"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99" name="Text Placeholder 33"/>
          <p:cNvSpPr txBox="1">
            <a:spLocks/>
          </p:cNvSpPr>
          <p:nvPr/>
        </p:nvSpPr>
        <p:spPr>
          <a:xfrm>
            <a:off x="6509624" y="507526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5"/>
                </a:solidFill>
                <a:latin typeface="Roboto Condensed" panose="02000000000000000000" pitchFamily="2" charset="0"/>
                <a:ea typeface="Segoe UI" panose="020B0502040204020203" pitchFamily="34" charset="0"/>
                <a:cs typeface="Segoe UI Semilight" panose="020B0402040204020203" pitchFamily="34" charset="0"/>
              </a:rPr>
              <a:t>Content Strategy</a:t>
            </a:r>
          </a:p>
        </p:txBody>
      </p:sp>
      <p:sp>
        <p:nvSpPr>
          <p:cNvPr id="100" name="Text Placeholder 32"/>
          <p:cNvSpPr txBox="1">
            <a:spLocks/>
          </p:cNvSpPr>
          <p:nvPr/>
        </p:nvSpPr>
        <p:spPr>
          <a:xfrm>
            <a:off x="9259816" y="5308574"/>
            <a:ext cx="1764642" cy="56222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p>
        </p:txBody>
      </p:sp>
      <p:sp>
        <p:nvSpPr>
          <p:cNvPr id="101" name="Text Placeholder 33"/>
          <p:cNvSpPr txBox="1">
            <a:spLocks/>
          </p:cNvSpPr>
          <p:nvPr/>
        </p:nvSpPr>
        <p:spPr>
          <a:xfrm>
            <a:off x="9259818" y="5075265"/>
            <a:ext cx="1563800"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6"/>
                </a:solidFill>
                <a:latin typeface="Roboto Condensed" panose="02000000000000000000" pitchFamily="2" charset="0"/>
                <a:ea typeface="Segoe UI" panose="020B0502040204020203" pitchFamily="34" charset="0"/>
                <a:cs typeface="Segoe UI Semilight" panose="020B0402040204020203" pitchFamily="34" charset="0"/>
              </a:rPr>
              <a:t>Launch Application</a:t>
            </a:r>
          </a:p>
        </p:txBody>
      </p:sp>
      <p:grpSp>
        <p:nvGrpSpPr>
          <p:cNvPr id="102" name="Group 101"/>
          <p:cNvGrpSpPr/>
          <p:nvPr/>
        </p:nvGrpSpPr>
        <p:grpSpPr>
          <a:xfrm>
            <a:off x="5801510" y="3043078"/>
            <a:ext cx="551992" cy="551992"/>
            <a:chOff x="729881" y="3037332"/>
            <a:chExt cx="551992" cy="551992"/>
          </a:xfrm>
        </p:grpSpPr>
        <p:sp>
          <p:nvSpPr>
            <p:cNvPr id="103" name="Oval 102"/>
            <p:cNvSpPr>
              <a:spLocks noChangeAspect="1"/>
            </p:cNvSpPr>
            <p:nvPr/>
          </p:nvSpPr>
          <p:spPr>
            <a:xfrm>
              <a:off x="729881" y="3037332"/>
              <a:ext cx="551992" cy="5519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FontAwesome" pitchFamily="2" charset="0"/>
              </a:endParaRPr>
            </a:p>
          </p:txBody>
        </p:sp>
        <p:sp>
          <p:nvSpPr>
            <p:cNvPr id="104" name="Freeform 96"/>
            <p:cNvSpPr>
              <a:spLocks noChangeArrowheads="1"/>
            </p:cNvSpPr>
            <p:nvPr/>
          </p:nvSpPr>
          <p:spPr bwMode="auto">
            <a:xfrm>
              <a:off x="863478" y="3193464"/>
              <a:ext cx="298016" cy="261093"/>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05" name="Group 104"/>
          <p:cNvGrpSpPr/>
          <p:nvPr/>
        </p:nvGrpSpPr>
        <p:grpSpPr>
          <a:xfrm>
            <a:off x="8551704" y="3043078"/>
            <a:ext cx="551992" cy="551992"/>
            <a:chOff x="3480075" y="3037332"/>
            <a:chExt cx="551992" cy="551992"/>
          </a:xfrm>
        </p:grpSpPr>
        <p:sp>
          <p:nvSpPr>
            <p:cNvPr id="106" name="Oval 105"/>
            <p:cNvSpPr>
              <a:spLocks noChangeAspect="1"/>
            </p:cNvSpPr>
            <p:nvPr/>
          </p:nvSpPr>
          <p:spPr>
            <a:xfrm>
              <a:off x="3480075" y="3037332"/>
              <a:ext cx="551992" cy="5519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FontAwesome" pitchFamily="2" charset="0"/>
              </a:endParaRPr>
            </a:p>
          </p:txBody>
        </p:sp>
        <p:sp>
          <p:nvSpPr>
            <p:cNvPr id="107" name="Freeform 29"/>
            <p:cNvSpPr>
              <a:spLocks noChangeArrowheads="1"/>
            </p:cNvSpPr>
            <p:nvPr/>
          </p:nvSpPr>
          <p:spPr bwMode="auto">
            <a:xfrm>
              <a:off x="3623496" y="3174870"/>
              <a:ext cx="266367" cy="276915"/>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08" name="Group 107"/>
          <p:cNvGrpSpPr/>
          <p:nvPr/>
        </p:nvGrpSpPr>
        <p:grpSpPr>
          <a:xfrm>
            <a:off x="5801510" y="3986195"/>
            <a:ext cx="551992" cy="551992"/>
            <a:chOff x="729881" y="3980449"/>
            <a:chExt cx="551992" cy="551992"/>
          </a:xfrm>
        </p:grpSpPr>
        <p:sp>
          <p:nvSpPr>
            <p:cNvPr id="109" name="Oval 108"/>
            <p:cNvSpPr>
              <a:spLocks noChangeAspect="1"/>
            </p:cNvSpPr>
            <p:nvPr/>
          </p:nvSpPr>
          <p:spPr>
            <a:xfrm>
              <a:off x="729881" y="3980449"/>
              <a:ext cx="551992" cy="5519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F33745"/>
                </a:solidFill>
                <a:latin typeface="FontAwesome" pitchFamily="2" charset="0"/>
              </a:endParaRPr>
            </a:p>
          </p:txBody>
        </p:sp>
        <p:sp>
          <p:nvSpPr>
            <p:cNvPr id="110" name="Freeform 166"/>
            <p:cNvSpPr>
              <a:spLocks noChangeArrowheads="1"/>
            </p:cNvSpPr>
            <p:nvPr/>
          </p:nvSpPr>
          <p:spPr bwMode="auto">
            <a:xfrm>
              <a:off x="876178" y="4109234"/>
              <a:ext cx="232083" cy="266367"/>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11" name="Group 110"/>
          <p:cNvGrpSpPr/>
          <p:nvPr/>
        </p:nvGrpSpPr>
        <p:grpSpPr>
          <a:xfrm>
            <a:off x="8586709" y="3986195"/>
            <a:ext cx="551992" cy="551992"/>
            <a:chOff x="3480075" y="3980449"/>
            <a:chExt cx="551992" cy="551992"/>
          </a:xfrm>
        </p:grpSpPr>
        <p:sp>
          <p:nvSpPr>
            <p:cNvPr id="112" name="Oval 111"/>
            <p:cNvSpPr>
              <a:spLocks noChangeAspect="1"/>
            </p:cNvSpPr>
            <p:nvPr/>
          </p:nvSpPr>
          <p:spPr>
            <a:xfrm>
              <a:off x="3480075" y="3980449"/>
              <a:ext cx="551992" cy="5519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F33745"/>
                </a:solidFill>
                <a:latin typeface="FontAwesome" pitchFamily="2" charset="0"/>
              </a:endParaRPr>
            </a:p>
          </p:txBody>
        </p:sp>
        <p:sp>
          <p:nvSpPr>
            <p:cNvPr id="113" name="Freeform 36"/>
            <p:cNvSpPr>
              <a:spLocks noChangeArrowheads="1"/>
            </p:cNvSpPr>
            <p:nvPr/>
          </p:nvSpPr>
          <p:spPr bwMode="auto">
            <a:xfrm>
              <a:off x="3627670" y="4125899"/>
              <a:ext cx="287467" cy="261092"/>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14" name="Group 113"/>
          <p:cNvGrpSpPr/>
          <p:nvPr/>
        </p:nvGrpSpPr>
        <p:grpSpPr>
          <a:xfrm>
            <a:off x="5801510" y="5082050"/>
            <a:ext cx="551992" cy="551992"/>
            <a:chOff x="729881" y="5076304"/>
            <a:chExt cx="551992" cy="551992"/>
          </a:xfrm>
        </p:grpSpPr>
        <p:sp>
          <p:nvSpPr>
            <p:cNvPr id="115" name="Oval 114"/>
            <p:cNvSpPr>
              <a:spLocks noChangeAspect="1"/>
            </p:cNvSpPr>
            <p:nvPr/>
          </p:nvSpPr>
          <p:spPr>
            <a:xfrm>
              <a:off x="729881" y="5076304"/>
              <a:ext cx="551992" cy="55199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Arial" panose="020B0604020202020204" pitchFamily="34" charset="0"/>
              </a:endParaRPr>
            </a:p>
          </p:txBody>
        </p:sp>
        <p:sp>
          <p:nvSpPr>
            <p:cNvPr id="116" name="Freeform 154"/>
            <p:cNvSpPr>
              <a:spLocks noChangeArrowheads="1"/>
            </p:cNvSpPr>
            <p:nvPr/>
          </p:nvSpPr>
          <p:spPr bwMode="auto">
            <a:xfrm>
              <a:off x="897145" y="5211710"/>
              <a:ext cx="213623" cy="290103"/>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17" name="Group 116"/>
          <p:cNvGrpSpPr/>
          <p:nvPr/>
        </p:nvGrpSpPr>
        <p:grpSpPr>
          <a:xfrm>
            <a:off x="8551704" y="5082050"/>
            <a:ext cx="551992" cy="551992"/>
            <a:chOff x="3480075" y="5076304"/>
            <a:chExt cx="551992" cy="551992"/>
          </a:xfrm>
        </p:grpSpPr>
        <p:sp>
          <p:nvSpPr>
            <p:cNvPr id="118" name="Oval 117"/>
            <p:cNvSpPr>
              <a:spLocks noChangeAspect="1"/>
            </p:cNvSpPr>
            <p:nvPr/>
          </p:nvSpPr>
          <p:spPr>
            <a:xfrm>
              <a:off x="3480075" y="5076304"/>
              <a:ext cx="551992" cy="55199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prstClr val="white"/>
                </a:solidFill>
                <a:latin typeface="Arial" panose="020B0604020202020204" pitchFamily="34" charset="0"/>
              </a:endParaRPr>
            </a:p>
          </p:txBody>
        </p:sp>
        <p:sp>
          <p:nvSpPr>
            <p:cNvPr id="119" name="Freeform 123"/>
            <p:cNvSpPr>
              <a:spLocks noChangeArrowheads="1"/>
            </p:cNvSpPr>
            <p:nvPr/>
          </p:nvSpPr>
          <p:spPr bwMode="auto">
            <a:xfrm>
              <a:off x="3619012" y="5225081"/>
              <a:ext cx="271641" cy="276915"/>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73" name="TextBox 72"/>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17771632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8" presetClass="entr" presetSubtype="32" fill="hold"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diamond(out)">
                                      <p:cBhvr>
                                        <p:cTn id="20" dur="2000"/>
                                        <p:tgtEl>
                                          <p:spTgt spid="23"/>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left)">
                                      <p:cBhvr>
                                        <p:cTn id="24" dur="500"/>
                                        <p:tgtEl>
                                          <p:spTgt spid="89"/>
                                        </p:tgtEl>
                                      </p:cBhvr>
                                    </p:animEffect>
                                  </p:childTnLst>
                                </p:cTn>
                              </p:par>
                            </p:childTnLst>
                          </p:cTn>
                        </p:par>
                        <p:par>
                          <p:cTn id="25" fill="hold">
                            <p:stCondLst>
                              <p:cond delay="2500"/>
                            </p:stCondLst>
                            <p:childTnLst>
                              <p:par>
                                <p:cTn id="26" presetID="22" presetClass="entr" presetSubtype="8" fill="hold" grpId="0" nodeType="afterEffect">
                                  <p:stCondLst>
                                    <p:cond delay="0"/>
                                  </p:stCondLst>
                                  <p:childTnLst>
                                    <p:set>
                                      <p:cBhvr>
                                        <p:cTn id="27" dur="1" fill="hold">
                                          <p:stCondLst>
                                            <p:cond delay="0"/>
                                          </p:stCondLst>
                                        </p:cTn>
                                        <p:tgtEl>
                                          <p:spTgt spid="88"/>
                                        </p:tgtEl>
                                        <p:attrNameLst>
                                          <p:attrName>style.visibility</p:attrName>
                                        </p:attrNameLst>
                                      </p:cBhvr>
                                      <p:to>
                                        <p:strVal val="visible"/>
                                      </p:to>
                                    </p:set>
                                    <p:animEffect transition="in" filter="wipe(left)">
                                      <p:cBhvr>
                                        <p:cTn id="28" dur="500"/>
                                        <p:tgtEl>
                                          <p:spTgt spid="88"/>
                                        </p:tgtEl>
                                      </p:cBhvr>
                                    </p:animEffect>
                                  </p:childTnLst>
                                </p:cTn>
                              </p:par>
                            </p:childTnLst>
                          </p:cTn>
                        </p:par>
                        <p:par>
                          <p:cTn id="29" fill="hold">
                            <p:stCondLst>
                              <p:cond delay="3000"/>
                            </p:stCondLst>
                            <p:childTnLst>
                              <p:par>
                                <p:cTn id="30" presetID="53" presetClass="entr" presetSubtype="16" fill="hold" nodeType="afterEffect">
                                  <p:stCondLst>
                                    <p:cond delay="0"/>
                                  </p:stCondLst>
                                  <p:childTnLst>
                                    <p:set>
                                      <p:cBhvr>
                                        <p:cTn id="31" dur="1" fill="hold">
                                          <p:stCondLst>
                                            <p:cond delay="0"/>
                                          </p:stCondLst>
                                        </p:cTn>
                                        <p:tgtEl>
                                          <p:spTgt spid="102"/>
                                        </p:tgtEl>
                                        <p:attrNameLst>
                                          <p:attrName>style.visibility</p:attrName>
                                        </p:attrNameLst>
                                      </p:cBhvr>
                                      <p:to>
                                        <p:strVal val="visible"/>
                                      </p:to>
                                    </p:set>
                                    <p:anim calcmode="lin" valueType="num">
                                      <p:cBhvr>
                                        <p:cTn id="32" dur="500" fill="hold"/>
                                        <p:tgtEl>
                                          <p:spTgt spid="102"/>
                                        </p:tgtEl>
                                        <p:attrNameLst>
                                          <p:attrName>ppt_w</p:attrName>
                                        </p:attrNameLst>
                                      </p:cBhvr>
                                      <p:tavLst>
                                        <p:tav tm="0">
                                          <p:val>
                                            <p:fltVal val="0"/>
                                          </p:val>
                                        </p:tav>
                                        <p:tav tm="100000">
                                          <p:val>
                                            <p:strVal val="#ppt_w"/>
                                          </p:val>
                                        </p:tav>
                                      </p:tavLst>
                                    </p:anim>
                                    <p:anim calcmode="lin" valueType="num">
                                      <p:cBhvr>
                                        <p:cTn id="33" dur="500" fill="hold"/>
                                        <p:tgtEl>
                                          <p:spTgt spid="102"/>
                                        </p:tgtEl>
                                        <p:attrNameLst>
                                          <p:attrName>ppt_h</p:attrName>
                                        </p:attrNameLst>
                                      </p:cBhvr>
                                      <p:tavLst>
                                        <p:tav tm="0">
                                          <p:val>
                                            <p:fltVal val="0"/>
                                          </p:val>
                                        </p:tav>
                                        <p:tav tm="100000">
                                          <p:val>
                                            <p:strVal val="#ppt_h"/>
                                          </p:val>
                                        </p:tav>
                                      </p:tavLst>
                                    </p:anim>
                                    <p:animEffect transition="in" filter="fade">
                                      <p:cBhvr>
                                        <p:cTn id="34" dur="500"/>
                                        <p:tgtEl>
                                          <p:spTgt spid="102"/>
                                        </p:tgtEl>
                                      </p:cBhvr>
                                    </p:animEffect>
                                  </p:childTnLst>
                                </p:cTn>
                              </p:par>
                            </p:childTnLst>
                          </p:cTn>
                        </p:par>
                        <p:par>
                          <p:cTn id="35" fill="hold">
                            <p:stCondLst>
                              <p:cond delay="3500"/>
                            </p:stCondLst>
                            <p:childTnLst>
                              <p:par>
                                <p:cTn id="36" presetID="14" presetClass="entr" presetSubtype="10" fill="hold" grpId="0" nodeType="after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randombar(horizontal)">
                                      <p:cBhvr>
                                        <p:cTn id="38" dur="500"/>
                                        <p:tgtEl>
                                          <p:spTgt spid="91"/>
                                        </p:tgtEl>
                                      </p:cBhvr>
                                    </p:animEffect>
                                  </p:childTnLst>
                                </p:cTn>
                              </p:par>
                            </p:childTnLst>
                          </p:cTn>
                        </p:par>
                        <p:par>
                          <p:cTn id="39" fill="hold">
                            <p:stCondLst>
                              <p:cond delay="4000"/>
                            </p:stCondLst>
                            <p:childTnLst>
                              <p:par>
                                <p:cTn id="40" presetID="14" presetClass="entr" presetSubtype="10" fill="hold" grpId="0" nodeType="afterEffect">
                                  <p:stCondLst>
                                    <p:cond delay="0"/>
                                  </p:stCondLst>
                                  <p:childTnLst>
                                    <p:set>
                                      <p:cBhvr>
                                        <p:cTn id="41" dur="1" fill="hold">
                                          <p:stCondLst>
                                            <p:cond delay="0"/>
                                          </p:stCondLst>
                                        </p:cTn>
                                        <p:tgtEl>
                                          <p:spTgt spid="90"/>
                                        </p:tgtEl>
                                        <p:attrNameLst>
                                          <p:attrName>style.visibility</p:attrName>
                                        </p:attrNameLst>
                                      </p:cBhvr>
                                      <p:to>
                                        <p:strVal val="visible"/>
                                      </p:to>
                                    </p:set>
                                    <p:animEffect transition="in" filter="randombar(horizontal)">
                                      <p:cBhvr>
                                        <p:cTn id="42" dur="500"/>
                                        <p:tgtEl>
                                          <p:spTgt spid="90"/>
                                        </p:tgtEl>
                                      </p:cBhvr>
                                    </p:animEffect>
                                  </p:childTnLst>
                                </p:cTn>
                              </p:par>
                            </p:childTnLst>
                          </p:cTn>
                        </p:par>
                        <p:par>
                          <p:cTn id="43" fill="hold">
                            <p:stCondLst>
                              <p:cond delay="4500"/>
                            </p:stCondLst>
                            <p:childTnLst>
                              <p:par>
                                <p:cTn id="44" presetID="53" presetClass="entr" presetSubtype="16" fill="hold" nodeType="afterEffect">
                                  <p:stCondLst>
                                    <p:cond delay="0"/>
                                  </p:stCondLst>
                                  <p:childTnLst>
                                    <p:set>
                                      <p:cBhvr>
                                        <p:cTn id="45" dur="1" fill="hold">
                                          <p:stCondLst>
                                            <p:cond delay="0"/>
                                          </p:stCondLst>
                                        </p:cTn>
                                        <p:tgtEl>
                                          <p:spTgt spid="105"/>
                                        </p:tgtEl>
                                        <p:attrNameLst>
                                          <p:attrName>style.visibility</p:attrName>
                                        </p:attrNameLst>
                                      </p:cBhvr>
                                      <p:to>
                                        <p:strVal val="visible"/>
                                      </p:to>
                                    </p:set>
                                    <p:anim calcmode="lin" valueType="num">
                                      <p:cBhvr>
                                        <p:cTn id="46" dur="500" fill="hold"/>
                                        <p:tgtEl>
                                          <p:spTgt spid="105"/>
                                        </p:tgtEl>
                                        <p:attrNameLst>
                                          <p:attrName>ppt_w</p:attrName>
                                        </p:attrNameLst>
                                      </p:cBhvr>
                                      <p:tavLst>
                                        <p:tav tm="0">
                                          <p:val>
                                            <p:fltVal val="0"/>
                                          </p:val>
                                        </p:tav>
                                        <p:tav tm="100000">
                                          <p:val>
                                            <p:strVal val="#ppt_w"/>
                                          </p:val>
                                        </p:tav>
                                      </p:tavLst>
                                    </p:anim>
                                    <p:anim calcmode="lin" valueType="num">
                                      <p:cBhvr>
                                        <p:cTn id="47" dur="500" fill="hold"/>
                                        <p:tgtEl>
                                          <p:spTgt spid="105"/>
                                        </p:tgtEl>
                                        <p:attrNameLst>
                                          <p:attrName>ppt_h</p:attrName>
                                        </p:attrNameLst>
                                      </p:cBhvr>
                                      <p:tavLst>
                                        <p:tav tm="0">
                                          <p:val>
                                            <p:fltVal val="0"/>
                                          </p:val>
                                        </p:tav>
                                        <p:tav tm="100000">
                                          <p:val>
                                            <p:strVal val="#ppt_h"/>
                                          </p:val>
                                        </p:tav>
                                      </p:tavLst>
                                    </p:anim>
                                    <p:animEffect transition="in" filter="fade">
                                      <p:cBhvr>
                                        <p:cTn id="48" dur="500"/>
                                        <p:tgtEl>
                                          <p:spTgt spid="105"/>
                                        </p:tgtEl>
                                      </p:cBhvr>
                                    </p:animEffect>
                                  </p:childTnLst>
                                </p:cTn>
                              </p:par>
                            </p:childTnLst>
                          </p:cTn>
                        </p:par>
                        <p:par>
                          <p:cTn id="49" fill="hold">
                            <p:stCondLst>
                              <p:cond delay="5000"/>
                            </p:stCondLst>
                            <p:childTnLst>
                              <p:par>
                                <p:cTn id="50" presetID="14" presetClass="entr" presetSubtype="10" fill="hold" grpId="0" nodeType="afterEffect">
                                  <p:stCondLst>
                                    <p:cond delay="0"/>
                                  </p:stCondLst>
                                  <p:childTnLst>
                                    <p:set>
                                      <p:cBhvr>
                                        <p:cTn id="51" dur="1" fill="hold">
                                          <p:stCondLst>
                                            <p:cond delay="0"/>
                                          </p:stCondLst>
                                        </p:cTn>
                                        <p:tgtEl>
                                          <p:spTgt spid="95"/>
                                        </p:tgtEl>
                                        <p:attrNameLst>
                                          <p:attrName>style.visibility</p:attrName>
                                        </p:attrNameLst>
                                      </p:cBhvr>
                                      <p:to>
                                        <p:strVal val="visible"/>
                                      </p:to>
                                    </p:set>
                                    <p:animEffect transition="in" filter="randombar(horizontal)">
                                      <p:cBhvr>
                                        <p:cTn id="52" dur="500"/>
                                        <p:tgtEl>
                                          <p:spTgt spid="95"/>
                                        </p:tgtEl>
                                      </p:cBhvr>
                                    </p:animEffect>
                                  </p:childTnLst>
                                </p:cTn>
                              </p:par>
                            </p:childTnLst>
                          </p:cTn>
                        </p:par>
                        <p:par>
                          <p:cTn id="53" fill="hold">
                            <p:stCondLst>
                              <p:cond delay="5500"/>
                            </p:stCondLst>
                            <p:childTnLst>
                              <p:par>
                                <p:cTn id="54" presetID="14" presetClass="entr" presetSubtype="10" fill="hold" grpId="0" nodeType="afterEffect">
                                  <p:stCondLst>
                                    <p:cond delay="0"/>
                                  </p:stCondLst>
                                  <p:childTnLst>
                                    <p:set>
                                      <p:cBhvr>
                                        <p:cTn id="55" dur="1" fill="hold">
                                          <p:stCondLst>
                                            <p:cond delay="0"/>
                                          </p:stCondLst>
                                        </p:cTn>
                                        <p:tgtEl>
                                          <p:spTgt spid="94"/>
                                        </p:tgtEl>
                                        <p:attrNameLst>
                                          <p:attrName>style.visibility</p:attrName>
                                        </p:attrNameLst>
                                      </p:cBhvr>
                                      <p:to>
                                        <p:strVal val="visible"/>
                                      </p:to>
                                    </p:set>
                                    <p:animEffect transition="in" filter="randombar(horizontal)">
                                      <p:cBhvr>
                                        <p:cTn id="56" dur="500"/>
                                        <p:tgtEl>
                                          <p:spTgt spid="94"/>
                                        </p:tgtEl>
                                      </p:cBhvr>
                                    </p:animEffect>
                                  </p:childTnLst>
                                </p:cTn>
                              </p:par>
                            </p:childTnLst>
                          </p:cTn>
                        </p:par>
                        <p:par>
                          <p:cTn id="57" fill="hold">
                            <p:stCondLst>
                              <p:cond delay="6000"/>
                            </p:stCondLst>
                            <p:childTnLst>
                              <p:par>
                                <p:cTn id="58" presetID="53" presetClass="entr" presetSubtype="16" fill="hold" nodeType="afterEffect">
                                  <p:stCondLst>
                                    <p:cond delay="0"/>
                                  </p:stCondLst>
                                  <p:childTnLst>
                                    <p:set>
                                      <p:cBhvr>
                                        <p:cTn id="59" dur="1" fill="hold">
                                          <p:stCondLst>
                                            <p:cond delay="0"/>
                                          </p:stCondLst>
                                        </p:cTn>
                                        <p:tgtEl>
                                          <p:spTgt spid="108"/>
                                        </p:tgtEl>
                                        <p:attrNameLst>
                                          <p:attrName>style.visibility</p:attrName>
                                        </p:attrNameLst>
                                      </p:cBhvr>
                                      <p:to>
                                        <p:strVal val="visible"/>
                                      </p:to>
                                    </p:set>
                                    <p:anim calcmode="lin" valueType="num">
                                      <p:cBhvr>
                                        <p:cTn id="60" dur="500" fill="hold"/>
                                        <p:tgtEl>
                                          <p:spTgt spid="108"/>
                                        </p:tgtEl>
                                        <p:attrNameLst>
                                          <p:attrName>ppt_w</p:attrName>
                                        </p:attrNameLst>
                                      </p:cBhvr>
                                      <p:tavLst>
                                        <p:tav tm="0">
                                          <p:val>
                                            <p:fltVal val="0"/>
                                          </p:val>
                                        </p:tav>
                                        <p:tav tm="100000">
                                          <p:val>
                                            <p:strVal val="#ppt_w"/>
                                          </p:val>
                                        </p:tav>
                                      </p:tavLst>
                                    </p:anim>
                                    <p:anim calcmode="lin" valueType="num">
                                      <p:cBhvr>
                                        <p:cTn id="61" dur="500" fill="hold"/>
                                        <p:tgtEl>
                                          <p:spTgt spid="108"/>
                                        </p:tgtEl>
                                        <p:attrNameLst>
                                          <p:attrName>ppt_h</p:attrName>
                                        </p:attrNameLst>
                                      </p:cBhvr>
                                      <p:tavLst>
                                        <p:tav tm="0">
                                          <p:val>
                                            <p:fltVal val="0"/>
                                          </p:val>
                                        </p:tav>
                                        <p:tav tm="100000">
                                          <p:val>
                                            <p:strVal val="#ppt_h"/>
                                          </p:val>
                                        </p:tav>
                                      </p:tavLst>
                                    </p:anim>
                                    <p:animEffect transition="in" filter="fade">
                                      <p:cBhvr>
                                        <p:cTn id="62" dur="500"/>
                                        <p:tgtEl>
                                          <p:spTgt spid="108"/>
                                        </p:tgtEl>
                                      </p:cBhvr>
                                    </p:animEffect>
                                  </p:childTnLst>
                                </p:cTn>
                              </p:par>
                            </p:childTnLst>
                          </p:cTn>
                        </p:par>
                        <p:par>
                          <p:cTn id="63" fill="hold">
                            <p:stCondLst>
                              <p:cond delay="6500"/>
                            </p:stCondLst>
                            <p:childTnLst>
                              <p:par>
                                <p:cTn id="64" presetID="14" presetClass="entr" presetSubtype="10" fill="hold" grpId="0" nodeType="afterEffect">
                                  <p:stCondLst>
                                    <p:cond delay="0"/>
                                  </p:stCondLst>
                                  <p:childTnLst>
                                    <p:set>
                                      <p:cBhvr>
                                        <p:cTn id="65" dur="1" fill="hold">
                                          <p:stCondLst>
                                            <p:cond delay="0"/>
                                          </p:stCondLst>
                                        </p:cTn>
                                        <p:tgtEl>
                                          <p:spTgt spid="93"/>
                                        </p:tgtEl>
                                        <p:attrNameLst>
                                          <p:attrName>style.visibility</p:attrName>
                                        </p:attrNameLst>
                                      </p:cBhvr>
                                      <p:to>
                                        <p:strVal val="visible"/>
                                      </p:to>
                                    </p:set>
                                    <p:animEffect transition="in" filter="randombar(horizontal)">
                                      <p:cBhvr>
                                        <p:cTn id="66" dur="500"/>
                                        <p:tgtEl>
                                          <p:spTgt spid="93"/>
                                        </p:tgtEl>
                                      </p:cBhvr>
                                    </p:animEffect>
                                  </p:childTnLst>
                                </p:cTn>
                              </p:par>
                            </p:childTnLst>
                          </p:cTn>
                        </p:par>
                        <p:par>
                          <p:cTn id="67" fill="hold">
                            <p:stCondLst>
                              <p:cond delay="7000"/>
                            </p:stCondLst>
                            <p:childTnLst>
                              <p:par>
                                <p:cTn id="68" presetID="14" presetClass="entr" presetSubtype="10" fill="hold" grpId="0" nodeType="afterEffect">
                                  <p:stCondLst>
                                    <p:cond delay="0"/>
                                  </p:stCondLst>
                                  <p:childTnLst>
                                    <p:set>
                                      <p:cBhvr>
                                        <p:cTn id="69" dur="1" fill="hold">
                                          <p:stCondLst>
                                            <p:cond delay="0"/>
                                          </p:stCondLst>
                                        </p:cTn>
                                        <p:tgtEl>
                                          <p:spTgt spid="92"/>
                                        </p:tgtEl>
                                        <p:attrNameLst>
                                          <p:attrName>style.visibility</p:attrName>
                                        </p:attrNameLst>
                                      </p:cBhvr>
                                      <p:to>
                                        <p:strVal val="visible"/>
                                      </p:to>
                                    </p:set>
                                    <p:animEffect transition="in" filter="randombar(horizontal)">
                                      <p:cBhvr>
                                        <p:cTn id="70" dur="500"/>
                                        <p:tgtEl>
                                          <p:spTgt spid="92"/>
                                        </p:tgtEl>
                                      </p:cBhvr>
                                    </p:animEffect>
                                  </p:childTnLst>
                                </p:cTn>
                              </p:par>
                            </p:childTnLst>
                          </p:cTn>
                        </p:par>
                        <p:par>
                          <p:cTn id="71" fill="hold">
                            <p:stCondLst>
                              <p:cond delay="7500"/>
                            </p:stCondLst>
                            <p:childTnLst>
                              <p:par>
                                <p:cTn id="72" presetID="53" presetClass="entr" presetSubtype="16" fill="hold" nodeType="afterEffect">
                                  <p:stCondLst>
                                    <p:cond delay="0"/>
                                  </p:stCondLst>
                                  <p:childTnLst>
                                    <p:set>
                                      <p:cBhvr>
                                        <p:cTn id="73" dur="1" fill="hold">
                                          <p:stCondLst>
                                            <p:cond delay="0"/>
                                          </p:stCondLst>
                                        </p:cTn>
                                        <p:tgtEl>
                                          <p:spTgt spid="111"/>
                                        </p:tgtEl>
                                        <p:attrNameLst>
                                          <p:attrName>style.visibility</p:attrName>
                                        </p:attrNameLst>
                                      </p:cBhvr>
                                      <p:to>
                                        <p:strVal val="visible"/>
                                      </p:to>
                                    </p:set>
                                    <p:anim calcmode="lin" valueType="num">
                                      <p:cBhvr>
                                        <p:cTn id="74" dur="500" fill="hold"/>
                                        <p:tgtEl>
                                          <p:spTgt spid="111"/>
                                        </p:tgtEl>
                                        <p:attrNameLst>
                                          <p:attrName>ppt_w</p:attrName>
                                        </p:attrNameLst>
                                      </p:cBhvr>
                                      <p:tavLst>
                                        <p:tav tm="0">
                                          <p:val>
                                            <p:fltVal val="0"/>
                                          </p:val>
                                        </p:tav>
                                        <p:tav tm="100000">
                                          <p:val>
                                            <p:strVal val="#ppt_w"/>
                                          </p:val>
                                        </p:tav>
                                      </p:tavLst>
                                    </p:anim>
                                    <p:anim calcmode="lin" valueType="num">
                                      <p:cBhvr>
                                        <p:cTn id="75" dur="500" fill="hold"/>
                                        <p:tgtEl>
                                          <p:spTgt spid="111"/>
                                        </p:tgtEl>
                                        <p:attrNameLst>
                                          <p:attrName>ppt_h</p:attrName>
                                        </p:attrNameLst>
                                      </p:cBhvr>
                                      <p:tavLst>
                                        <p:tav tm="0">
                                          <p:val>
                                            <p:fltVal val="0"/>
                                          </p:val>
                                        </p:tav>
                                        <p:tav tm="100000">
                                          <p:val>
                                            <p:strVal val="#ppt_h"/>
                                          </p:val>
                                        </p:tav>
                                      </p:tavLst>
                                    </p:anim>
                                    <p:animEffect transition="in" filter="fade">
                                      <p:cBhvr>
                                        <p:cTn id="76" dur="500"/>
                                        <p:tgtEl>
                                          <p:spTgt spid="111"/>
                                        </p:tgtEl>
                                      </p:cBhvr>
                                    </p:animEffect>
                                  </p:childTnLst>
                                </p:cTn>
                              </p:par>
                            </p:childTnLst>
                          </p:cTn>
                        </p:par>
                        <p:par>
                          <p:cTn id="77" fill="hold">
                            <p:stCondLst>
                              <p:cond delay="8000"/>
                            </p:stCondLst>
                            <p:childTnLst>
                              <p:par>
                                <p:cTn id="78" presetID="14" presetClass="entr" presetSubtype="10" fill="hold" grpId="0" nodeType="afterEffect">
                                  <p:stCondLst>
                                    <p:cond delay="0"/>
                                  </p:stCondLst>
                                  <p:childTnLst>
                                    <p:set>
                                      <p:cBhvr>
                                        <p:cTn id="79" dur="1" fill="hold">
                                          <p:stCondLst>
                                            <p:cond delay="0"/>
                                          </p:stCondLst>
                                        </p:cTn>
                                        <p:tgtEl>
                                          <p:spTgt spid="97"/>
                                        </p:tgtEl>
                                        <p:attrNameLst>
                                          <p:attrName>style.visibility</p:attrName>
                                        </p:attrNameLst>
                                      </p:cBhvr>
                                      <p:to>
                                        <p:strVal val="visible"/>
                                      </p:to>
                                    </p:set>
                                    <p:animEffect transition="in" filter="randombar(horizontal)">
                                      <p:cBhvr>
                                        <p:cTn id="80" dur="500"/>
                                        <p:tgtEl>
                                          <p:spTgt spid="97"/>
                                        </p:tgtEl>
                                      </p:cBhvr>
                                    </p:animEffect>
                                  </p:childTnLst>
                                </p:cTn>
                              </p:par>
                            </p:childTnLst>
                          </p:cTn>
                        </p:par>
                        <p:par>
                          <p:cTn id="81" fill="hold">
                            <p:stCondLst>
                              <p:cond delay="8500"/>
                            </p:stCondLst>
                            <p:childTnLst>
                              <p:par>
                                <p:cTn id="82" presetID="14" presetClass="entr" presetSubtype="10" fill="hold" grpId="0" nodeType="afterEffect">
                                  <p:stCondLst>
                                    <p:cond delay="0"/>
                                  </p:stCondLst>
                                  <p:childTnLst>
                                    <p:set>
                                      <p:cBhvr>
                                        <p:cTn id="83" dur="1" fill="hold">
                                          <p:stCondLst>
                                            <p:cond delay="0"/>
                                          </p:stCondLst>
                                        </p:cTn>
                                        <p:tgtEl>
                                          <p:spTgt spid="96"/>
                                        </p:tgtEl>
                                        <p:attrNameLst>
                                          <p:attrName>style.visibility</p:attrName>
                                        </p:attrNameLst>
                                      </p:cBhvr>
                                      <p:to>
                                        <p:strVal val="visible"/>
                                      </p:to>
                                    </p:set>
                                    <p:animEffect transition="in" filter="randombar(horizontal)">
                                      <p:cBhvr>
                                        <p:cTn id="84" dur="500"/>
                                        <p:tgtEl>
                                          <p:spTgt spid="96"/>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114"/>
                                        </p:tgtEl>
                                        <p:attrNameLst>
                                          <p:attrName>style.visibility</p:attrName>
                                        </p:attrNameLst>
                                      </p:cBhvr>
                                      <p:to>
                                        <p:strVal val="visible"/>
                                      </p:to>
                                    </p:set>
                                    <p:anim calcmode="lin" valueType="num">
                                      <p:cBhvr>
                                        <p:cTn id="88" dur="500" fill="hold"/>
                                        <p:tgtEl>
                                          <p:spTgt spid="114"/>
                                        </p:tgtEl>
                                        <p:attrNameLst>
                                          <p:attrName>ppt_w</p:attrName>
                                        </p:attrNameLst>
                                      </p:cBhvr>
                                      <p:tavLst>
                                        <p:tav tm="0">
                                          <p:val>
                                            <p:fltVal val="0"/>
                                          </p:val>
                                        </p:tav>
                                        <p:tav tm="100000">
                                          <p:val>
                                            <p:strVal val="#ppt_w"/>
                                          </p:val>
                                        </p:tav>
                                      </p:tavLst>
                                    </p:anim>
                                    <p:anim calcmode="lin" valueType="num">
                                      <p:cBhvr>
                                        <p:cTn id="89" dur="500" fill="hold"/>
                                        <p:tgtEl>
                                          <p:spTgt spid="114"/>
                                        </p:tgtEl>
                                        <p:attrNameLst>
                                          <p:attrName>ppt_h</p:attrName>
                                        </p:attrNameLst>
                                      </p:cBhvr>
                                      <p:tavLst>
                                        <p:tav tm="0">
                                          <p:val>
                                            <p:fltVal val="0"/>
                                          </p:val>
                                        </p:tav>
                                        <p:tav tm="100000">
                                          <p:val>
                                            <p:strVal val="#ppt_h"/>
                                          </p:val>
                                        </p:tav>
                                      </p:tavLst>
                                    </p:anim>
                                    <p:animEffect transition="in" filter="fade">
                                      <p:cBhvr>
                                        <p:cTn id="90" dur="500"/>
                                        <p:tgtEl>
                                          <p:spTgt spid="114"/>
                                        </p:tgtEl>
                                      </p:cBhvr>
                                    </p:animEffect>
                                  </p:childTnLst>
                                </p:cTn>
                              </p:par>
                            </p:childTnLst>
                          </p:cTn>
                        </p:par>
                        <p:par>
                          <p:cTn id="91" fill="hold">
                            <p:stCondLst>
                              <p:cond delay="9500"/>
                            </p:stCondLst>
                            <p:childTnLst>
                              <p:par>
                                <p:cTn id="92" presetID="14" presetClass="entr" presetSubtype="10" fill="hold" grpId="0" nodeType="afterEffect">
                                  <p:stCondLst>
                                    <p:cond delay="0"/>
                                  </p:stCondLst>
                                  <p:childTnLst>
                                    <p:set>
                                      <p:cBhvr>
                                        <p:cTn id="93" dur="1" fill="hold">
                                          <p:stCondLst>
                                            <p:cond delay="0"/>
                                          </p:stCondLst>
                                        </p:cTn>
                                        <p:tgtEl>
                                          <p:spTgt spid="99"/>
                                        </p:tgtEl>
                                        <p:attrNameLst>
                                          <p:attrName>style.visibility</p:attrName>
                                        </p:attrNameLst>
                                      </p:cBhvr>
                                      <p:to>
                                        <p:strVal val="visible"/>
                                      </p:to>
                                    </p:set>
                                    <p:animEffect transition="in" filter="randombar(horizontal)">
                                      <p:cBhvr>
                                        <p:cTn id="94" dur="500"/>
                                        <p:tgtEl>
                                          <p:spTgt spid="99"/>
                                        </p:tgtEl>
                                      </p:cBhvr>
                                    </p:animEffect>
                                  </p:childTnLst>
                                </p:cTn>
                              </p:par>
                            </p:childTnLst>
                          </p:cTn>
                        </p:par>
                        <p:par>
                          <p:cTn id="95" fill="hold">
                            <p:stCondLst>
                              <p:cond delay="10000"/>
                            </p:stCondLst>
                            <p:childTnLst>
                              <p:par>
                                <p:cTn id="96" presetID="14" presetClass="entr" presetSubtype="10"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Effect transition="in" filter="randombar(horizontal)">
                                      <p:cBhvr>
                                        <p:cTn id="98" dur="500"/>
                                        <p:tgtEl>
                                          <p:spTgt spid="98"/>
                                        </p:tgtEl>
                                      </p:cBhvr>
                                    </p:animEffect>
                                  </p:childTnLst>
                                </p:cTn>
                              </p:par>
                            </p:childTnLst>
                          </p:cTn>
                        </p:par>
                        <p:par>
                          <p:cTn id="99" fill="hold">
                            <p:stCondLst>
                              <p:cond delay="10500"/>
                            </p:stCondLst>
                            <p:childTnLst>
                              <p:par>
                                <p:cTn id="100" presetID="53" presetClass="entr" presetSubtype="16" fill="hold" nodeType="afterEffect">
                                  <p:stCondLst>
                                    <p:cond delay="0"/>
                                  </p:stCondLst>
                                  <p:childTnLst>
                                    <p:set>
                                      <p:cBhvr>
                                        <p:cTn id="101" dur="1" fill="hold">
                                          <p:stCondLst>
                                            <p:cond delay="0"/>
                                          </p:stCondLst>
                                        </p:cTn>
                                        <p:tgtEl>
                                          <p:spTgt spid="117"/>
                                        </p:tgtEl>
                                        <p:attrNameLst>
                                          <p:attrName>style.visibility</p:attrName>
                                        </p:attrNameLst>
                                      </p:cBhvr>
                                      <p:to>
                                        <p:strVal val="visible"/>
                                      </p:to>
                                    </p:set>
                                    <p:anim calcmode="lin" valueType="num">
                                      <p:cBhvr>
                                        <p:cTn id="102" dur="500" fill="hold"/>
                                        <p:tgtEl>
                                          <p:spTgt spid="117"/>
                                        </p:tgtEl>
                                        <p:attrNameLst>
                                          <p:attrName>ppt_w</p:attrName>
                                        </p:attrNameLst>
                                      </p:cBhvr>
                                      <p:tavLst>
                                        <p:tav tm="0">
                                          <p:val>
                                            <p:fltVal val="0"/>
                                          </p:val>
                                        </p:tav>
                                        <p:tav tm="100000">
                                          <p:val>
                                            <p:strVal val="#ppt_w"/>
                                          </p:val>
                                        </p:tav>
                                      </p:tavLst>
                                    </p:anim>
                                    <p:anim calcmode="lin" valueType="num">
                                      <p:cBhvr>
                                        <p:cTn id="103" dur="500" fill="hold"/>
                                        <p:tgtEl>
                                          <p:spTgt spid="117"/>
                                        </p:tgtEl>
                                        <p:attrNameLst>
                                          <p:attrName>ppt_h</p:attrName>
                                        </p:attrNameLst>
                                      </p:cBhvr>
                                      <p:tavLst>
                                        <p:tav tm="0">
                                          <p:val>
                                            <p:fltVal val="0"/>
                                          </p:val>
                                        </p:tav>
                                        <p:tav tm="100000">
                                          <p:val>
                                            <p:strVal val="#ppt_h"/>
                                          </p:val>
                                        </p:tav>
                                      </p:tavLst>
                                    </p:anim>
                                    <p:animEffect transition="in" filter="fade">
                                      <p:cBhvr>
                                        <p:cTn id="104" dur="500"/>
                                        <p:tgtEl>
                                          <p:spTgt spid="117"/>
                                        </p:tgtEl>
                                      </p:cBhvr>
                                    </p:animEffect>
                                  </p:childTnLst>
                                </p:cTn>
                              </p:par>
                            </p:childTnLst>
                          </p:cTn>
                        </p:par>
                        <p:par>
                          <p:cTn id="105" fill="hold">
                            <p:stCondLst>
                              <p:cond delay="11000"/>
                            </p:stCondLst>
                            <p:childTnLst>
                              <p:par>
                                <p:cTn id="106" presetID="14" presetClass="entr" presetSubtype="10" fill="hold" grpId="0" nodeType="afterEffect">
                                  <p:stCondLst>
                                    <p:cond delay="0"/>
                                  </p:stCondLst>
                                  <p:childTnLst>
                                    <p:set>
                                      <p:cBhvr>
                                        <p:cTn id="107" dur="1" fill="hold">
                                          <p:stCondLst>
                                            <p:cond delay="0"/>
                                          </p:stCondLst>
                                        </p:cTn>
                                        <p:tgtEl>
                                          <p:spTgt spid="101"/>
                                        </p:tgtEl>
                                        <p:attrNameLst>
                                          <p:attrName>style.visibility</p:attrName>
                                        </p:attrNameLst>
                                      </p:cBhvr>
                                      <p:to>
                                        <p:strVal val="visible"/>
                                      </p:to>
                                    </p:set>
                                    <p:animEffect transition="in" filter="randombar(horizontal)">
                                      <p:cBhvr>
                                        <p:cTn id="108" dur="500"/>
                                        <p:tgtEl>
                                          <p:spTgt spid="101"/>
                                        </p:tgtEl>
                                      </p:cBhvr>
                                    </p:animEffect>
                                  </p:childTnLst>
                                </p:cTn>
                              </p:par>
                            </p:childTnLst>
                          </p:cTn>
                        </p:par>
                        <p:par>
                          <p:cTn id="109" fill="hold">
                            <p:stCondLst>
                              <p:cond delay="11500"/>
                            </p:stCondLst>
                            <p:childTnLst>
                              <p:par>
                                <p:cTn id="110" presetID="14" presetClass="entr" presetSubtype="10" fill="hold" grpId="0" nodeType="after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randombar(horizontal)">
                                      <p:cBhvr>
                                        <p:cTn id="112"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bldP spid="88" grpId="0"/>
      <p:bldP spid="89" grpId="0"/>
      <p:bldP spid="90" grpId="0"/>
      <p:bldP spid="91" grpId="0"/>
      <p:bldP spid="92" grpId="0"/>
      <p:bldP spid="93" grpId="0"/>
      <p:bldP spid="94" grpId="0"/>
      <p:bldP spid="95" grpId="0"/>
      <p:bldP spid="96" grpId="0"/>
      <p:bldP spid="97" grpId="0"/>
      <p:bldP spid="98" grpId="0"/>
      <p:bldP spid="99" grpId="0"/>
      <p:bldP spid="100" grpId="0"/>
      <p:bldP spid="101" grpId="0"/>
      <p:bldP spid="73" grpId="0"/>
    </p:bldLst>
  </p:timing>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1" name="Freeform 30"/>
          <p:cNvSpPr/>
          <p:nvPr/>
        </p:nvSpPr>
        <p:spPr>
          <a:xfrm>
            <a:off x="3044497" y="3245981"/>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prstClr val="white"/>
              </a:solidFill>
              <a:latin typeface="Arial" panose="020B0604020202020204" pitchFamily="34" charset="0"/>
            </a:endParaRPr>
          </a:p>
        </p:txBody>
      </p:sp>
      <p:sp>
        <p:nvSpPr>
          <p:cNvPr id="32" name="Freeform 31"/>
          <p:cNvSpPr/>
          <p:nvPr/>
        </p:nvSpPr>
        <p:spPr>
          <a:xfrm flipV="1">
            <a:off x="1104861" y="2138635"/>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prstClr val="white"/>
              </a:solidFill>
              <a:latin typeface="Arial" panose="020B0604020202020204" pitchFamily="34" charset="0"/>
            </a:endParaRPr>
          </a:p>
        </p:txBody>
      </p:sp>
      <p:sp>
        <p:nvSpPr>
          <p:cNvPr id="33" name="Freeform 32"/>
          <p:cNvSpPr/>
          <p:nvPr/>
        </p:nvSpPr>
        <p:spPr>
          <a:xfrm>
            <a:off x="6923769" y="3245981"/>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prstClr val="white"/>
              </a:solidFill>
              <a:latin typeface="Arial" panose="020B0604020202020204" pitchFamily="34" charset="0"/>
            </a:endParaRPr>
          </a:p>
        </p:txBody>
      </p:sp>
      <p:sp>
        <p:nvSpPr>
          <p:cNvPr id="34" name="Freeform 33"/>
          <p:cNvSpPr/>
          <p:nvPr/>
        </p:nvSpPr>
        <p:spPr>
          <a:xfrm flipV="1">
            <a:off x="4984133" y="2138635"/>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prstClr val="white"/>
              </a:solidFill>
              <a:latin typeface="Arial" panose="020B0604020202020204" pitchFamily="34" charset="0"/>
            </a:endParaRPr>
          </a:p>
        </p:txBody>
      </p:sp>
      <p:sp>
        <p:nvSpPr>
          <p:cNvPr id="35" name="Freeform 34"/>
          <p:cNvSpPr/>
          <p:nvPr/>
        </p:nvSpPr>
        <p:spPr>
          <a:xfrm flipV="1">
            <a:off x="8863405" y="2138635"/>
            <a:ext cx="2223735" cy="1107346"/>
          </a:xfrm>
          <a:custGeom>
            <a:avLst/>
            <a:gdLst>
              <a:gd name="connsiteX0" fmla="*/ 0 w 2223735"/>
              <a:gd name="connsiteY0" fmla="*/ 0 h 1107346"/>
              <a:gd name="connsiteX1" fmla="*/ 280086 w 2223735"/>
              <a:gd name="connsiteY1" fmla="*/ 0 h 1107346"/>
              <a:gd name="connsiteX2" fmla="*/ 284141 w 2223735"/>
              <a:gd name="connsiteY2" fmla="*/ 80308 h 1107346"/>
              <a:gd name="connsiteX3" fmla="*/ 1111867 w 2223735"/>
              <a:gd name="connsiteY3" fmla="*/ 827260 h 1107346"/>
              <a:gd name="connsiteX4" fmla="*/ 1939593 w 2223735"/>
              <a:gd name="connsiteY4" fmla="*/ 80308 h 1107346"/>
              <a:gd name="connsiteX5" fmla="*/ 1943649 w 2223735"/>
              <a:gd name="connsiteY5" fmla="*/ 0 h 1107346"/>
              <a:gd name="connsiteX6" fmla="*/ 2223735 w 2223735"/>
              <a:gd name="connsiteY6" fmla="*/ 0 h 1107346"/>
              <a:gd name="connsiteX7" fmla="*/ 2218233 w 2223735"/>
              <a:gd name="connsiteY7" fmla="*/ 108945 h 1107346"/>
              <a:gd name="connsiteX8" fmla="*/ 1111867 w 2223735"/>
              <a:gd name="connsiteY8" fmla="*/ 1107346 h 1107346"/>
              <a:gd name="connsiteX9" fmla="*/ 5501 w 2223735"/>
              <a:gd name="connsiteY9" fmla="*/ 108945 h 110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735" h="1107346">
                <a:moveTo>
                  <a:pt x="0" y="0"/>
                </a:moveTo>
                <a:lnTo>
                  <a:pt x="280086" y="0"/>
                </a:lnTo>
                <a:lnTo>
                  <a:pt x="284141" y="80308"/>
                </a:lnTo>
                <a:cubicBezTo>
                  <a:pt x="326749" y="499860"/>
                  <a:pt x="681074" y="827260"/>
                  <a:pt x="1111867" y="827260"/>
                </a:cubicBezTo>
                <a:cubicBezTo>
                  <a:pt x="1542661" y="827260"/>
                  <a:pt x="1896986" y="499860"/>
                  <a:pt x="1939593" y="80308"/>
                </a:cubicBezTo>
                <a:lnTo>
                  <a:pt x="1943649" y="0"/>
                </a:lnTo>
                <a:lnTo>
                  <a:pt x="2223735" y="0"/>
                </a:lnTo>
                <a:lnTo>
                  <a:pt x="2218233" y="108945"/>
                </a:lnTo>
                <a:cubicBezTo>
                  <a:pt x="2161282" y="669732"/>
                  <a:pt x="1687680" y="1107346"/>
                  <a:pt x="1111867" y="1107346"/>
                </a:cubicBezTo>
                <a:cubicBezTo>
                  <a:pt x="536055" y="1107346"/>
                  <a:pt x="62452" y="669732"/>
                  <a:pt x="5501" y="10894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prstClr val="white"/>
              </a:solidFill>
              <a:latin typeface="Arial" panose="020B0604020202020204" pitchFamily="34" charset="0"/>
            </a:endParaRPr>
          </a:p>
        </p:txBody>
      </p:sp>
      <p:sp>
        <p:nvSpPr>
          <p:cNvPr id="36" name="Text Placeholder 32"/>
          <p:cNvSpPr txBox="1">
            <a:spLocks/>
          </p:cNvSpPr>
          <p:nvPr/>
        </p:nvSpPr>
        <p:spPr>
          <a:xfrm>
            <a:off x="1388960" y="4298434"/>
            <a:ext cx="1650340" cy="6005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endParaRPr lang="id-ID" sz="1100" dirty="0">
              <a:solidFill>
                <a:prstClr val="white">
                  <a:lumMod val="75000"/>
                </a:prstClr>
              </a:solidFill>
              <a:latin typeface="Arial" panose="020B0604020202020204" pitchFamily="34" charset="0"/>
            </a:endParaRPr>
          </a:p>
        </p:txBody>
      </p:sp>
      <p:sp>
        <p:nvSpPr>
          <p:cNvPr id="37" name="Text Placeholder 33"/>
          <p:cNvSpPr txBox="1">
            <a:spLocks/>
          </p:cNvSpPr>
          <p:nvPr/>
        </p:nvSpPr>
        <p:spPr>
          <a:xfrm>
            <a:off x="1388961" y="4022261"/>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Font typeface="Arial" panose="020B0604020202020204" pitchFamily="34" charset="0"/>
              <a:buNone/>
            </a:pPr>
            <a:r>
              <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Creative Formula</a:t>
            </a:r>
          </a:p>
        </p:txBody>
      </p:sp>
      <p:sp>
        <p:nvSpPr>
          <p:cNvPr id="43" name="Text Placeholder 32"/>
          <p:cNvSpPr txBox="1">
            <a:spLocks/>
          </p:cNvSpPr>
          <p:nvPr/>
        </p:nvSpPr>
        <p:spPr>
          <a:xfrm>
            <a:off x="5268231" y="4298434"/>
            <a:ext cx="1650340" cy="6005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endParaRPr lang="id-ID" sz="1100" dirty="0">
              <a:solidFill>
                <a:prstClr val="white">
                  <a:lumMod val="75000"/>
                </a:prstClr>
              </a:solidFill>
              <a:latin typeface="Arial" panose="020B0604020202020204" pitchFamily="34" charset="0"/>
            </a:endParaRPr>
          </a:p>
        </p:txBody>
      </p:sp>
      <p:sp>
        <p:nvSpPr>
          <p:cNvPr id="44" name="Text Placeholder 33"/>
          <p:cNvSpPr txBox="1">
            <a:spLocks/>
          </p:cNvSpPr>
          <p:nvPr/>
        </p:nvSpPr>
        <p:spPr>
          <a:xfrm>
            <a:off x="5268232" y="4022261"/>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System Protection</a:t>
            </a:r>
          </a:p>
        </p:txBody>
      </p:sp>
      <p:sp>
        <p:nvSpPr>
          <p:cNvPr id="45" name="Text Placeholder 32"/>
          <p:cNvSpPr txBox="1">
            <a:spLocks/>
          </p:cNvSpPr>
          <p:nvPr/>
        </p:nvSpPr>
        <p:spPr>
          <a:xfrm>
            <a:off x="9152702" y="4298434"/>
            <a:ext cx="1650340" cy="6005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endParaRPr lang="id-ID" sz="1100" dirty="0">
              <a:solidFill>
                <a:prstClr val="white">
                  <a:lumMod val="75000"/>
                </a:prstClr>
              </a:solidFill>
              <a:latin typeface="Arial" panose="020B0604020202020204" pitchFamily="34" charset="0"/>
            </a:endParaRPr>
          </a:p>
        </p:txBody>
      </p:sp>
      <p:sp>
        <p:nvSpPr>
          <p:cNvPr id="46" name="Text Placeholder 33"/>
          <p:cNvSpPr txBox="1">
            <a:spLocks/>
          </p:cNvSpPr>
          <p:nvPr/>
        </p:nvSpPr>
        <p:spPr>
          <a:xfrm>
            <a:off x="9152703" y="4022261"/>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Success Secret</a:t>
            </a:r>
          </a:p>
        </p:txBody>
      </p:sp>
      <p:sp>
        <p:nvSpPr>
          <p:cNvPr id="47" name="Text Placeholder 32"/>
          <p:cNvSpPr txBox="1">
            <a:spLocks/>
          </p:cNvSpPr>
          <p:nvPr/>
        </p:nvSpPr>
        <p:spPr>
          <a:xfrm>
            <a:off x="3333794" y="1889799"/>
            <a:ext cx="1650340" cy="6005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endParaRPr lang="id-ID" sz="1100" dirty="0">
              <a:solidFill>
                <a:prstClr val="white">
                  <a:lumMod val="75000"/>
                </a:prstClr>
              </a:solidFill>
              <a:latin typeface="Arial" panose="020B0604020202020204" pitchFamily="34" charset="0"/>
            </a:endParaRPr>
          </a:p>
        </p:txBody>
      </p:sp>
      <p:sp>
        <p:nvSpPr>
          <p:cNvPr id="48" name="Text Placeholder 33"/>
          <p:cNvSpPr txBox="1">
            <a:spLocks/>
          </p:cNvSpPr>
          <p:nvPr/>
        </p:nvSpPr>
        <p:spPr>
          <a:xfrm>
            <a:off x="3333795" y="161362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Creative Strategy</a:t>
            </a:r>
          </a:p>
        </p:txBody>
      </p:sp>
      <p:sp>
        <p:nvSpPr>
          <p:cNvPr id="49" name="Text Placeholder 32"/>
          <p:cNvSpPr txBox="1">
            <a:spLocks/>
          </p:cNvSpPr>
          <p:nvPr/>
        </p:nvSpPr>
        <p:spPr>
          <a:xfrm>
            <a:off x="7213066" y="1889799"/>
            <a:ext cx="1650340" cy="60055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endParaRPr lang="id-ID" sz="1100" dirty="0">
              <a:solidFill>
                <a:prstClr val="white">
                  <a:lumMod val="75000"/>
                </a:prstClr>
              </a:solidFill>
              <a:latin typeface="Arial" panose="020B0604020202020204" pitchFamily="34" charset="0"/>
            </a:endParaRPr>
          </a:p>
        </p:txBody>
      </p:sp>
      <p:sp>
        <p:nvSpPr>
          <p:cNvPr id="50" name="Text Placeholder 33"/>
          <p:cNvSpPr txBox="1">
            <a:spLocks/>
          </p:cNvSpPr>
          <p:nvPr/>
        </p:nvSpPr>
        <p:spPr>
          <a:xfrm>
            <a:off x="7213067" y="1613626"/>
            <a:ext cx="1650338"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609443">
              <a:spcBef>
                <a:spcPct val="20000"/>
              </a:spcBef>
              <a:buNone/>
            </a:pPr>
            <a:r>
              <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Business Strategy</a:t>
            </a:r>
          </a:p>
        </p:txBody>
      </p:sp>
      <p:grpSp>
        <p:nvGrpSpPr>
          <p:cNvPr id="5" name="Group 4"/>
          <p:cNvGrpSpPr/>
          <p:nvPr/>
        </p:nvGrpSpPr>
        <p:grpSpPr>
          <a:xfrm>
            <a:off x="1135099" y="5478412"/>
            <a:ext cx="3085878" cy="758582"/>
            <a:chOff x="1135099" y="5478412"/>
            <a:chExt cx="3085878" cy="758582"/>
          </a:xfrm>
        </p:grpSpPr>
        <p:sp>
          <p:nvSpPr>
            <p:cNvPr id="53" name="Text Placeholder 32"/>
            <p:cNvSpPr txBox="1">
              <a:spLocks/>
            </p:cNvSpPr>
            <p:nvPr/>
          </p:nvSpPr>
          <p:spPr>
            <a:xfrm>
              <a:off x="1754819" y="5807287"/>
              <a:ext cx="2405142" cy="4297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endParaRPr lang="id-ID" sz="1100" dirty="0">
                <a:solidFill>
                  <a:prstClr val="white">
                    <a:lumMod val="75000"/>
                  </a:prstClr>
                </a:solidFill>
                <a:latin typeface="Arial" panose="020B0604020202020204" pitchFamily="34" charset="0"/>
              </a:endParaRPr>
            </a:p>
          </p:txBody>
        </p:sp>
        <p:sp>
          <p:nvSpPr>
            <p:cNvPr id="54" name="Text Placeholder 33"/>
            <p:cNvSpPr txBox="1">
              <a:spLocks/>
            </p:cNvSpPr>
            <p:nvPr/>
          </p:nvSpPr>
          <p:spPr>
            <a:xfrm>
              <a:off x="1797555" y="5499678"/>
              <a:ext cx="2423422" cy="279982"/>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Data Analysis Number One</a:t>
              </a:r>
            </a:p>
          </p:txBody>
        </p:sp>
        <p:sp>
          <p:nvSpPr>
            <p:cNvPr id="57" name="Text Placeholder 33"/>
            <p:cNvSpPr txBox="1">
              <a:spLocks/>
            </p:cNvSpPr>
            <p:nvPr/>
          </p:nvSpPr>
          <p:spPr>
            <a:xfrm>
              <a:off x="1135099" y="5478412"/>
              <a:ext cx="662456" cy="66288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3600" b="1"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01</a:t>
              </a:r>
            </a:p>
          </p:txBody>
        </p:sp>
      </p:grpSp>
      <p:grpSp>
        <p:nvGrpSpPr>
          <p:cNvPr id="6" name="Group 5"/>
          <p:cNvGrpSpPr/>
          <p:nvPr/>
        </p:nvGrpSpPr>
        <p:grpSpPr>
          <a:xfrm>
            <a:off x="4537690" y="5478412"/>
            <a:ext cx="3088279" cy="758582"/>
            <a:chOff x="4537690" y="5478412"/>
            <a:chExt cx="3088279" cy="758582"/>
          </a:xfrm>
        </p:grpSpPr>
        <p:sp>
          <p:nvSpPr>
            <p:cNvPr id="51" name="Text Placeholder 32"/>
            <p:cNvSpPr txBox="1">
              <a:spLocks/>
            </p:cNvSpPr>
            <p:nvPr/>
          </p:nvSpPr>
          <p:spPr>
            <a:xfrm>
              <a:off x="5171534" y="5807287"/>
              <a:ext cx="2405142" cy="4297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endParaRPr lang="id-ID" sz="1100" dirty="0">
                <a:solidFill>
                  <a:prstClr val="white">
                    <a:lumMod val="75000"/>
                  </a:prstClr>
                </a:solidFill>
                <a:latin typeface="Arial" panose="020B0604020202020204" pitchFamily="34" charset="0"/>
              </a:endParaRPr>
            </a:p>
          </p:txBody>
        </p:sp>
        <p:sp>
          <p:nvSpPr>
            <p:cNvPr id="52" name="Text Placeholder 33"/>
            <p:cNvSpPr txBox="1">
              <a:spLocks/>
            </p:cNvSpPr>
            <p:nvPr/>
          </p:nvSpPr>
          <p:spPr>
            <a:xfrm>
              <a:off x="5202547" y="5499678"/>
              <a:ext cx="2423422" cy="279982"/>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Data Analysis Number Two</a:t>
              </a:r>
            </a:p>
          </p:txBody>
        </p:sp>
        <p:sp>
          <p:nvSpPr>
            <p:cNvPr id="58" name="Text Placeholder 33"/>
            <p:cNvSpPr txBox="1">
              <a:spLocks/>
            </p:cNvSpPr>
            <p:nvPr/>
          </p:nvSpPr>
          <p:spPr>
            <a:xfrm>
              <a:off x="4537690" y="5478412"/>
              <a:ext cx="662456" cy="66288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3600" b="1"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02</a:t>
              </a:r>
            </a:p>
          </p:txBody>
        </p:sp>
      </p:grpSp>
      <p:grpSp>
        <p:nvGrpSpPr>
          <p:cNvPr id="7" name="Group 6"/>
          <p:cNvGrpSpPr/>
          <p:nvPr/>
        </p:nvGrpSpPr>
        <p:grpSpPr>
          <a:xfrm>
            <a:off x="7968623" y="5478412"/>
            <a:ext cx="3088279" cy="758582"/>
            <a:chOff x="7968623" y="5478412"/>
            <a:chExt cx="3088279" cy="758582"/>
          </a:xfrm>
        </p:grpSpPr>
        <p:sp>
          <p:nvSpPr>
            <p:cNvPr id="55" name="Text Placeholder 32"/>
            <p:cNvSpPr txBox="1">
              <a:spLocks/>
            </p:cNvSpPr>
            <p:nvPr/>
          </p:nvSpPr>
          <p:spPr>
            <a:xfrm>
              <a:off x="8602467" y="5807287"/>
              <a:ext cx="2405142" cy="4297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ctr" defTabSz="914400">
                <a:lnSpc>
                  <a:spcPct val="100000"/>
                </a:lnSpc>
                <a:spcBef>
                  <a:spcPts val="0"/>
                </a:spcBef>
                <a:buNone/>
              </a:pPr>
              <a:r>
                <a:rPr lang="en-US" sz="1100" dirty="0">
                  <a:solidFill>
                    <a:prstClr val="white">
                      <a:lumMod val="75000"/>
                    </a:prstClr>
                  </a:solidFill>
                  <a:latin typeface="Arial" panose="020B0604020202020204" pitchFamily="34" charset="0"/>
                </a:rPr>
                <a:t>Lorem Ipsum is simply dummy text of the printing and typesetting industry. </a:t>
              </a:r>
              <a:endParaRPr lang="id-ID" sz="1100" dirty="0">
                <a:solidFill>
                  <a:prstClr val="white">
                    <a:lumMod val="75000"/>
                  </a:prstClr>
                </a:solidFill>
                <a:latin typeface="Arial" panose="020B0604020202020204" pitchFamily="34" charset="0"/>
              </a:endParaRPr>
            </a:p>
          </p:txBody>
        </p:sp>
        <p:sp>
          <p:nvSpPr>
            <p:cNvPr id="56" name="Text Placeholder 33"/>
            <p:cNvSpPr txBox="1">
              <a:spLocks/>
            </p:cNvSpPr>
            <p:nvPr/>
          </p:nvSpPr>
          <p:spPr>
            <a:xfrm>
              <a:off x="8633480" y="5499678"/>
              <a:ext cx="2423422" cy="279982"/>
            </a:xfrm>
            <a:prstGeom prst="rect">
              <a:avLst/>
            </a:prstGeom>
          </p:spPr>
          <p:txBody>
            <a:bodyPr lIns="0" tIns="0" rIns="0" bIns="0" anchor="ct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6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Data Analysis Number Three</a:t>
              </a:r>
            </a:p>
          </p:txBody>
        </p:sp>
        <p:sp>
          <p:nvSpPr>
            <p:cNvPr id="59" name="Text Placeholder 33"/>
            <p:cNvSpPr txBox="1">
              <a:spLocks/>
            </p:cNvSpPr>
            <p:nvPr/>
          </p:nvSpPr>
          <p:spPr>
            <a:xfrm>
              <a:off x="7968623" y="5478412"/>
              <a:ext cx="662456" cy="66288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3600" b="1"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03</a:t>
              </a:r>
            </a:p>
          </p:txBody>
        </p:sp>
      </p:grpSp>
      <p:sp>
        <p:nvSpPr>
          <p:cNvPr id="2" name="Title 1"/>
          <p:cNvSpPr>
            <a:spLocks noGrp="1"/>
          </p:cNvSpPr>
          <p:nvPr>
            <p:ph type="title"/>
          </p:nvPr>
        </p:nvSpPr>
        <p:spPr/>
        <p:txBody>
          <a:bodyPr>
            <a:normAutofit/>
          </a:bodyPr>
          <a:lstStyle/>
          <a:p>
            <a:r>
              <a:rPr lang="en-US" dirty="0"/>
              <a:t>Creative Step By Step Box Workflow</a:t>
            </a:r>
          </a:p>
        </p:txBody>
      </p:sp>
      <p:sp>
        <p:nvSpPr>
          <p:cNvPr id="3" name="Text Placeholder 2"/>
          <p:cNvSpPr>
            <a:spLocks noGrp="1"/>
          </p:cNvSpPr>
          <p:nvPr>
            <p:ph type="body" sz="quarter" idx="25"/>
          </p:nvPr>
        </p:nvSpPr>
        <p:spPr/>
        <p:txBody>
          <a:bodyPr/>
          <a:lstStyle/>
          <a:p>
            <a:pPr lvl="0"/>
            <a:r>
              <a:rPr lang="en-US" dirty="0"/>
              <a:t>This slide is perfect for long text descriptions</a:t>
            </a:r>
          </a:p>
        </p:txBody>
      </p:sp>
      <p:grpSp>
        <p:nvGrpSpPr>
          <p:cNvPr id="4" name="Group 3"/>
          <p:cNvGrpSpPr/>
          <p:nvPr/>
        </p:nvGrpSpPr>
        <p:grpSpPr>
          <a:xfrm>
            <a:off x="1639544" y="2665080"/>
            <a:ext cx="1149172" cy="1149172"/>
            <a:chOff x="1639544" y="2665080"/>
            <a:chExt cx="1149172" cy="1149172"/>
          </a:xfrm>
        </p:grpSpPr>
        <p:sp>
          <p:nvSpPr>
            <p:cNvPr id="38" name="Oval 37"/>
            <p:cNvSpPr>
              <a:spLocks noChangeAspect="1"/>
            </p:cNvSpPr>
            <p:nvPr/>
          </p:nvSpPr>
          <p:spPr>
            <a:xfrm>
              <a:off x="1639544" y="2665080"/>
              <a:ext cx="1149172" cy="114917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solidFill>
                  <a:prstClr val="white"/>
                </a:solidFill>
                <a:latin typeface="FontAwesome" pitchFamily="2" charset="0"/>
              </a:endParaRPr>
            </a:p>
          </p:txBody>
        </p:sp>
        <p:sp>
          <p:nvSpPr>
            <p:cNvPr id="60" name="Freeform 27"/>
            <p:cNvSpPr>
              <a:spLocks noChangeArrowheads="1"/>
            </p:cNvSpPr>
            <p:nvPr/>
          </p:nvSpPr>
          <p:spPr bwMode="auto">
            <a:xfrm>
              <a:off x="1946850" y="3056579"/>
              <a:ext cx="559973" cy="438238"/>
            </a:xfrm>
            <a:custGeom>
              <a:avLst/>
              <a:gdLst>
                <a:gd name="T0" fmla="*/ 434 w 506"/>
                <a:gd name="T1" fmla="*/ 70 h 399"/>
                <a:gd name="T2" fmla="*/ 434 w 506"/>
                <a:gd name="T3" fmla="*/ 70 h 399"/>
                <a:gd name="T4" fmla="*/ 168 w 506"/>
                <a:gd name="T5" fmla="*/ 35 h 399"/>
                <a:gd name="T6" fmla="*/ 9 w 506"/>
                <a:gd name="T7" fmla="*/ 221 h 399"/>
                <a:gd name="T8" fmla="*/ 195 w 506"/>
                <a:gd name="T9" fmla="*/ 398 h 399"/>
                <a:gd name="T10" fmla="*/ 381 w 506"/>
                <a:gd name="T11" fmla="*/ 310 h 399"/>
                <a:gd name="T12" fmla="*/ 363 w 506"/>
                <a:gd name="T13" fmla="*/ 212 h 399"/>
                <a:gd name="T14" fmla="*/ 469 w 506"/>
                <a:gd name="T15" fmla="*/ 203 h 399"/>
                <a:gd name="T16" fmla="*/ 434 w 506"/>
                <a:gd name="T17" fmla="*/ 70 h 399"/>
                <a:gd name="T18" fmla="*/ 274 w 506"/>
                <a:gd name="T19" fmla="*/ 301 h 399"/>
                <a:gd name="T20" fmla="*/ 274 w 506"/>
                <a:gd name="T21" fmla="*/ 301 h 399"/>
                <a:gd name="T22" fmla="*/ 239 w 506"/>
                <a:gd name="T23" fmla="*/ 265 h 399"/>
                <a:gd name="T24" fmla="*/ 274 w 506"/>
                <a:gd name="T25" fmla="*/ 230 h 399"/>
                <a:gd name="T26" fmla="*/ 309 w 506"/>
                <a:gd name="T27" fmla="*/ 265 h 399"/>
                <a:gd name="T28" fmla="*/ 274 w 506"/>
                <a:gd name="T29" fmla="*/ 3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8" name="Group 7"/>
          <p:cNvGrpSpPr/>
          <p:nvPr/>
        </p:nvGrpSpPr>
        <p:grpSpPr>
          <a:xfrm>
            <a:off x="3581386" y="2665080"/>
            <a:ext cx="1149172" cy="1149172"/>
            <a:chOff x="3581386" y="2665080"/>
            <a:chExt cx="1149172" cy="1149172"/>
          </a:xfrm>
        </p:grpSpPr>
        <p:sp>
          <p:nvSpPr>
            <p:cNvPr id="39" name="Oval 38"/>
            <p:cNvSpPr>
              <a:spLocks noChangeAspect="1"/>
            </p:cNvSpPr>
            <p:nvPr/>
          </p:nvSpPr>
          <p:spPr>
            <a:xfrm>
              <a:off x="3581386" y="2665080"/>
              <a:ext cx="1149172" cy="11491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solidFill>
                  <a:prstClr val="white"/>
                </a:solidFill>
                <a:latin typeface="FontAwesome" pitchFamily="2" charset="0"/>
              </a:endParaRPr>
            </a:p>
          </p:txBody>
        </p:sp>
        <p:sp>
          <p:nvSpPr>
            <p:cNvPr id="62" name="Freeform 116"/>
            <p:cNvSpPr>
              <a:spLocks noChangeArrowheads="1"/>
            </p:cNvSpPr>
            <p:nvPr/>
          </p:nvSpPr>
          <p:spPr bwMode="auto">
            <a:xfrm>
              <a:off x="3920940" y="2997622"/>
              <a:ext cx="465650" cy="484088"/>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9" name="Group 8"/>
          <p:cNvGrpSpPr/>
          <p:nvPr/>
        </p:nvGrpSpPr>
        <p:grpSpPr>
          <a:xfrm>
            <a:off x="5521022" y="2665080"/>
            <a:ext cx="1149172" cy="1149172"/>
            <a:chOff x="5521022" y="2665080"/>
            <a:chExt cx="1149172" cy="1149172"/>
          </a:xfrm>
        </p:grpSpPr>
        <p:sp>
          <p:nvSpPr>
            <p:cNvPr id="40" name="Oval 39"/>
            <p:cNvSpPr>
              <a:spLocks noChangeAspect="1"/>
            </p:cNvSpPr>
            <p:nvPr/>
          </p:nvSpPr>
          <p:spPr>
            <a:xfrm>
              <a:off x="5521022" y="2665080"/>
              <a:ext cx="1149172" cy="11491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solidFill>
                  <a:prstClr val="white"/>
                </a:solidFill>
                <a:latin typeface="FontAwesome" pitchFamily="2" charset="0"/>
              </a:endParaRPr>
            </a:p>
          </p:txBody>
        </p:sp>
        <p:sp>
          <p:nvSpPr>
            <p:cNvPr id="63" name="Freeform 102"/>
            <p:cNvSpPr>
              <a:spLocks noChangeArrowheads="1"/>
            </p:cNvSpPr>
            <p:nvPr/>
          </p:nvSpPr>
          <p:spPr bwMode="auto">
            <a:xfrm>
              <a:off x="5865958" y="3032893"/>
              <a:ext cx="466594" cy="417042"/>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0" name="Group 9"/>
          <p:cNvGrpSpPr/>
          <p:nvPr/>
        </p:nvGrpSpPr>
        <p:grpSpPr>
          <a:xfrm>
            <a:off x="7460658" y="2665080"/>
            <a:ext cx="1149172" cy="1149172"/>
            <a:chOff x="7460658" y="2665080"/>
            <a:chExt cx="1149172" cy="1149172"/>
          </a:xfrm>
        </p:grpSpPr>
        <p:sp>
          <p:nvSpPr>
            <p:cNvPr id="41" name="Oval 40"/>
            <p:cNvSpPr>
              <a:spLocks noChangeAspect="1"/>
            </p:cNvSpPr>
            <p:nvPr/>
          </p:nvSpPr>
          <p:spPr>
            <a:xfrm>
              <a:off x="7460658" y="2665080"/>
              <a:ext cx="1149172" cy="114917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solidFill>
                  <a:prstClr val="white"/>
                </a:solidFill>
                <a:latin typeface="FontAwesome" pitchFamily="2" charset="0"/>
              </a:endParaRPr>
            </a:p>
          </p:txBody>
        </p:sp>
        <p:sp>
          <p:nvSpPr>
            <p:cNvPr id="64" name="Freeform 119"/>
            <p:cNvSpPr>
              <a:spLocks noChangeArrowheads="1"/>
            </p:cNvSpPr>
            <p:nvPr/>
          </p:nvSpPr>
          <p:spPr bwMode="auto">
            <a:xfrm>
              <a:off x="7800595" y="3032893"/>
              <a:ext cx="456198" cy="407752"/>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1" name="Group 10"/>
          <p:cNvGrpSpPr/>
          <p:nvPr/>
        </p:nvGrpSpPr>
        <p:grpSpPr>
          <a:xfrm>
            <a:off x="9400294" y="2665080"/>
            <a:ext cx="1149172" cy="1149172"/>
            <a:chOff x="9400294" y="2665080"/>
            <a:chExt cx="1149172" cy="1149172"/>
          </a:xfrm>
        </p:grpSpPr>
        <p:sp>
          <p:nvSpPr>
            <p:cNvPr id="42" name="Oval 41"/>
            <p:cNvSpPr>
              <a:spLocks noChangeAspect="1"/>
            </p:cNvSpPr>
            <p:nvPr/>
          </p:nvSpPr>
          <p:spPr>
            <a:xfrm>
              <a:off x="9400294" y="2665080"/>
              <a:ext cx="1149172" cy="11491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200" dirty="0">
                <a:solidFill>
                  <a:prstClr val="white"/>
                </a:solidFill>
                <a:latin typeface="FontAwesome" pitchFamily="2" charset="0"/>
              </a:endParaRPr>
            </a:p>
          </p:txBody>
        </p:sp>
        <p:sp>
          <p:nvSpPr>
            <p:cNvPr id="65" name="Freeform 29"/>
            <p:cNvSpPr>
              <a:spLocks noChangeArrowheads="1"/>
            </p:cNvSpPr>
            <p:nvPr/>
          </p:nvSpPr>
          <p:spPr bwMode="auto">
            <a:xfrm>
              <a:off x="9771037" y="2998133"/>
              <a:ext cx="407686" cy="423830"/>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66" name="TextBox 65"/>
          <p:cNvSpPr txBox="1"/>
          <p:nvPr/>
        </p:nvSpPr>
        <p:spPr>
          <a:xfrm>
            <a:off x="402703" y="499045"/>
            <a:ext cx="2129481" cy="338554"/>
          </a:xfrm>
          <a:prstGeom prst="rect">
            <a:avLst/>
          </a:prstGeom>
          <a:noFill/>
        </p:spPr>
        <p:txBody>
          <a:bodyPr wrap="square" rtlCol="0">
            <a:spAutoFit/>
          </a:bodyPr>
          <a:lstStyle/>
          <a:p>
            <a:r>
              <a:rPr lang="en-US" sz="1600" dirty="0" err="1">
                <a:solidFill>
                  <a:schemeClr val="accent4"/>
                </a:solidFill>
                <a:latin typeface="Roboto Condensed" panose="02000000000000000000" pitchFamily="2" charset="0"/>
                <a:cs typeface="Roboto condensed"/>
              </a:rPr>
              <a:t>Infographics</a:t>
            </a:r>
            <a:r>
              <a:rPr lang="en-US" sz="1600" dirty="0">
                <a:solidFill>
                  <a:schemeClr val="accent4"/>
                </a:solidFill>
                <a:latin typeface="Roboto Condensed" panose="02000000000000000000" pitchFamily="2" charset="0"/>
                <a:cs typeface="Roboto condensed"/>
              </a:rPr>
              <a:t> Section</a:t>
            </a:r>
          </a:p>
        </p:txBody>
      </p:sp>
    </p:spTree>
    <p:extLst>
      <p:ext uri="{BB962C8B-B14F-4D97-AF65-F5344CB8AC3E}">
        <p14:creationId xmlns:p14="http://schemas.microsoft.com/office/powerpoint/2010/main" val="24759694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500"/>
                                        <p:tgtEl>
                                          <p:spTgt spid="6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p:cTn id="20" dur="500" fill="hold"/>
                                        <p:tgtEl>
                                          <p:spTgt spid="4"/>
                                        </p:tgtEl>
                                        <p:attrNameLst>
                                          <p:attrName>ppt_w</p:attrName>
                                        </p:attrNameLst>
                                      </p:cBhvr>
                                      <p:tavLst>
                                        <p:tav tm="0">
                                          <p:val>
                                            <p:fltVal val="0"/>
                                          </p:val>
                                        </p:tav>
                                        <p:tav tm="100000">
                                          <p:val>
                                            <p:strVal val="#ppt_w"/>
                                          </p:val>
                                        </p:tav>
                                      </p:tavLst>
                                    </p:anim>
                                    <p:anim calcmode="lin" valueType="num">
                                      <p:cBhvr>
                                        <p:cTn id="21" dur="500" fill="hold"/>
                                        <p:tgtEl>
                                          <p:spTgt spid="4"/>
                                        </p:tgtEl>
                                        <p:attrNameLst>
                                          <p:attrName>ppt_h</p:attrName>
                                        </p:attrNameLst>
                                      </p:cBhvr>
                                      <p:tavLst>
                                        <p:tav tm="0">
                                          <p:val>
                                            <p:fltVal val="0"/>
                                          </p:val>
                                        </p:tav>
                                        <p:tav tm="100000">
                                          <p:val>
                                            <p:strVal val="#ppt_h"/>
                                          </p:val>
                                        </p:tav>
                                      </p:tavLst>
                                    </p:anim>
                                    <p:animEffect transition="in" filter="fad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left)">
                                      <p:cBhvr>
                                        <p:cTn id="27" dur="500"/>
                                        <p:tgtEl>
                                          <p:spTgt spid="3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p:cTn id="37" dur="500" fill="hold"/>
                                        <p:tgtEl>
                                          <p:spTgt spid="8"/>
                                        </p:tgtEl>
                                        <p:attrNameLst>
                                          <p:attrName>ppt_w</p:attrName>
                                        </p:attrNameLst>
                                      </p:cBhvr>
                                      <p:tavLst>
                                        <p:tav tm="0">
                                          <p:val>
                                            <p:fltVal val="0"/>
                                          </p:val>
                                        </p:tav>
                                        <p:tav tm="100000">
                                          <p:val>
                                            <p:strVal val="#ppt_w"/>
                                          </p:val>
                                        </p:tav>
                                      </p:tavLst>
                                    </p:anim>
                                    <p:anim calcmode="lin" valueType="num">
                                      <p:cBhvr>
                                        <p:cTn id="38" dur="500" fill="hold"/>
                                        <p:tgtEl>
                                          <p:spTgt spid="8"/>
                                        </p:tgtEl>
                                        <p:attrNameLst>
                                          <p:attrName>ppt_h</p:attrName>
                                        </p:attrNameLst>
                                      </p:cBhvr>
                                      <p:tavLst>
                                        <p:tav tm="0">
                                          <p:val>
                                            <p:fltVal val="0"/>
                                          </p:val>
                                        </p:tav>
                                        <p:tav tm="100000">
                                          <p:val>
                                            <p:strVal val="#ppt_h"/>
                                          </p:val>
                                        </p:tav>
                                      </p:tavLst>
                                    </p:anim>
                                    <p:animEffect transition="in" filter="fade">
                                      <p:cBhvr>
                                        <p:cTn id="39" dur="500"/>
                                        <p:tgtEl>
                                          <p:spTgt spid="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500"/>
                                        <p:tgtEl>
                                          <p:spTgt spid="3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wipe(left)">
                                      <p:cBhvr>
                                        <p:cTn id="47" dur="500"/>
                                        <p:tgtEl>
                                          <p:spTgt spid="31"/>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47"/>
                                        </p:tgtEl>
                                        <p:attrNameLst>
                                          <p:attrName>style.visibility</p:attrName>
                                        </p:attrNameLst>
                                      </p:cBhvr>
                                      <p:to>
                                        <p:strVal val="visible"/>
                                      </p:to>
                                    </p:set>
                                    <p:animEffect transition="in" filter="fade">
                                      <p:cBhvr>
                                        <p:cTn id="52" dur="500"/>
                                        <p:tgtEl>
                                          <p:spTgt spid="47"/>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fade">
                                      <p:cBhvr>
                                        <p:cTn id="55" dur="500"/>
                                        <p:tgtEl>
                                          <p:spTgt spid="48"/>
                                        </p:tgtEl>
                                      </p:cBhvr>
                                    </p:animEffect>
                                  </p:childTnLst>
                                </p:cTn>
                              </p:par>
                              <p:par>
                                <p:cTn id="56" presetID="53" presetClass="entr" presetSubtype="16" fill="hold" nodeType="withEffect">
                                  <p:stCondLst>
                                    <p:cond delay="0"/>
                                  </p:stCondLst>
                                  <p:childTnLst>
                                    <p:set>
                                      <p:cBhvr>
                                        <p:cTn id="57" dur="1" fill="hold">
                                          <p:stCondLst>
                                            <p:cond delay="0"/>
                                          </p:stCondLst>
                                        </p:cTn>
                                        <p:tgtEl>
                                          <p:spTgt spid="9"/>
                                        </p:tgtEl>
                                        <p:attrNameLst>
                                          <p:attrName>style.visibility</p:attrName>
                                        </p:attrNameLst>
                                      </p:cBhvr>
                                      <p:to>
                                        <p:strVal val="visible"/>
                                      </p:to>
                                    </p:set>
                                    <p:anim calcmode="lin" valueType="num">
                                      <p:cBhvr>
                                        <p:cTn id="58" dur="500" fill="hold"/>
                                        <p:tgtEl>
                                          <p:spTgt spid="9"/>
                                        </p:tgtEl>
                                        <p:attrNameLst>
                                          <p:attrName>ppt_w</p:attrName>
                                        </p:attrNameLst>
                                      </p:cBhvr>
                                      <p:tavLst>
                                        <p:tav tm="0">
                                          <p:val>
                                            <p:fltVal val="0"/>
                                          </p:val>
                                        </p:tav>
                                        <p:tav tm="100000">
                                          <p:val>
                                            <p:strVal val="#ppt_w"/>
                                          </p:val>
                                        </p:tav>
                                      </p:tavLst>
                                    </p:anim>
                                    <p:anim calcmode="lin" valueType="num">
                                      <p:cBhvr>
                                        <p:cTn id="59" dur="500" fill="hold"/>
                                        <p:tgtEl>
                                          <p:spTgt spid="9"/>
                                        </p:tgtEl>
                                        <p:attrNameLst>
                                          <p:attrName>ppt_h</p:attrName>
                                        </p:attrNameLst>
                                      </p:cBhvr>
                                      <p:tavLst>
                                        <p:tav tm="0">
                                          <p:val>
                                            <p:fltVal val="0"/>
                                          </p:val>
                                        </p:tav>
                                        <p:tav tm="100000">
                                          <p:val>
                                            <p:strVal val="#ppt_h"/>
                                          </p:val>
                                        </p:tav>
                                      </p:tavLst>
                                    </p:anim>
                                    <p:animEffect transition="in" filter="fade">
                                      <p:cBhvr>
                                        <p:cTn id="60" dur="500"/>
                                        <p:tgtEl>
                                          <p:spTgt spid="9"/>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wipe(left)">
                                      <p:cBhvr>
                                        <p:cTn id="65" dur="500"/>
                                        <p:tgtEl>
                                          <p:spTgt spid="3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43"/>
                                        </p:tgtEl>
                                        <p:attrNameLst>
                                          <p:attrName>style.visibility</p:attrName>
                                        </p:attrNameLst>
                                      </p:cBhvr>
                                      <p:to>
                                        <p:strVal val="visible"/>
                                      </p:to>
                                    </p:set>
                                    <p:animEffect transition="in" filter="fade">
                                      <p:cBhvr>
                                        <p:cTn id="70" dur="500"/>
                                        <p:tgtEl>
                                          <p:spTgt spid="43"/>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44"/>
                                        </p:tgtEl>
                                        <p:attrNameLst>
                                          <p:attrName>style.visibility</p:attrName>
                                        </p:attrNameLst>
                                      </p:cBhvr>
                                      <p:to>
                                        <p:strVal val="visible"/>
                                      </p:to>
                                    </p:set>
                                    <p:animEffect transition="in" filter="fade">
                                      <p:cBhvr>
                                        <p:cTn id="73" dur="500"/>
                                        <p:tgtEl>
                                          <p:spTgt spid="44"/>
                                        </p:tgtEl>
                                      </p:cBhvr>
                                    </p:animEffect>
                                  </p:childTnLst>
                                </p:cTn>
                              </p:par>
                              <p:par>
                                <p:cTn id="74" presetID="53" presetClass="entr" presetSubtype="16" fill="hold" nodeType="withEffect">
                                  <p:stCondLst>
                                    <p:cond delay="0"/>
                                  </p:stCondLst>
                                  <p:childTnLst>
                                    <p:set>
                                      <p:cBhvr>
                                        <p:cTn id="75" dur="1" fill="hold">
                                          <p:stCondLst>
                                            <p:cond delay="0"/>
                                          </p:stCondLst>
                                        </p:cTn>
                                        <p:tgtEl>
                                          <p:spTgt spid="10"/>
                                        </p:tgtEl>
                                        <p:attrNameLst>
                                          <p:attrName>style.visibility</p:attrName>
                                        </p:attrNameLst>
                                      </p:cBhvr>
                                      <p:to>
                                        <p:strVal val="visible"/>
                                      </p:to>
                                    </p:set>
                                    <p:anim calcmode="lin" valueType="num">
                                      <p:cBhvr>
                                        <p:cTn id="76" dur="500" fill="hold"/>
                                        <p:tgtEl>
                                          <p:spTgt spid="10"/>
                                        </p:tgtEl>
                                        <p:attrNameLst>
                                          <p:attrName>ppt_w</p:attrName>
                                        </p:attrNameLst>
                                      </p:cBhvr>
                                      <p:tavLst>
                                        <p:tav tm="0">
                                          <p:val>
                                            <p:fltVal val="0"/>
                                          </p:val>
                                        </p:tav>
                                        <p:tav tm="100000">
                                          <p:val>
                                            <p:strVal val="#ppt_w"/>
                                          </p:val>
                                        </p:tav>
                                      </p:tavLst>
                                    </p:anim>
                                    <p:anim calcmode="lin" valueType="num">
                                      <p:cBhvr>
                                        <p:cTn id="77" dur="500" fill="hold"/>
                                        <p:tgtEl>
                                          <p:spTgt spid="10"/>
                                        </p:tgtEl>
                                        <p:attrNameLst>
                                          <p:attrName>ppt_h</p:attrName>
                                        </p:attrNameLst>
                                      </p:cBhvr>
                                      <p:tavLst>
                                        <p:tav tm="0">
                                          <p:val>
                                            <p:fltVal val="0"/>
                                          </p:val>
                                        </p:tav>
                                        <p:tav tm="100000">
                                          <p:val>
                                            <p:strVal val="#ppt_h"/>
                                          </p:val>
                                        </p:tav>
                                      </p:tavLst>
                                    </p:anim>
                                    <p:animEffect transition="in" filter="fade">
                                      <p:cBhvr>
                                        <p:cTn id="78" dur="500"/>
                                        <p:tgtEl>
                                          <p:spTgt spid="10"/>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grpId="0" nodeType="clickEffect">
                                  <p:stCondLst>
                                    <p:cond delay="0"/>
                                  </p:stCondLst>
                                  <p:childTnLst>
                                    <p:set>
                                      <p:cBhvr>
                                        <p:cTn id="82" dur="1" fill="hold">
                                          <p:stCondLst>
                                            <p:cond delay="0"/>
                                          </p:stCondLst>
                                        </p:cTn>
                                        <p:tgtEl>
                                          <p:spTgt spid="33"/>
                                        </p:tgtEl>
                                        <p:attrNameLst>
                                          <p:attrName>style.visibility</p:attrName>
                                        </p:attrNameLst>
                                      </p:cBhvr>
                                      <p:to>
                                        <p:strVal val="visible"/>
                                      </p:to>
                                    </p:set>
                                    <p:animEffect transition="in" filter="wipe(left)">
                                      <p:cBhvr>
                                        <p:cTn id="83" dur="500"/>
                                        <p:tgtEl>
                                          <p:spTgt spid="33"/>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49"/>
                                        </p:tgtEl>
                                        <p:attrNameLst>
                                          <p:attrName>style.visibility</p:attrName>
                                        </p:attrNameLst>
                                      </p:cBhvr>
                                      <p:to>
                                        <p:strVal val="visible"/>
                                      </p:to>
                                    </p:set>
                                    <p:animEffect transition="in" filter="fade">
                                      <p:cBhvr>
                                        <p:cTn id="88" dur="500"/>
                                        <p:tgtEl>
                                          <p:spTgt spid="4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50"/>
                                        </p:tgtEl>
                                        <p:attrNameLst>
                                          <p:attrName>style.visibility</p:attrName>
                                        </p:attrNameLst>
                                      </p:cBhvr>
                                      <p:to>
                                        <p:strVal val="visible"/>
                                      </p:to>
                                    </p:set>
                                    <p:animEffect transition="in" filter="fade">
                                      <p:cBhvr>
                                        <p:cTn id="91" dur="500"/>
                                        <p:tgtEl>
                                          <p:spTgt spid="50"/>
                                        </p:tgtEl>
                                      </p:cBhvr>
                                    </p:animEffect>
                                  </p:childTnLst>
                                </p:cTn>
                              </p:par>
                              <p:par>
                                <p:cTn id="92" presetID="53" presetClass="entr" presetSubtype="16" fill="hold" nodeType="withEffect">
                                  <p:stCondLst>
                                    <p:cond delay="0"/>
                                  </p:stCondLst>
                                  <p:childTnLst>
                                    <p:set>
                                      <p:cBhvr>
                                        <p:cTn id="93" dur="1" fill="hold">
                                          <p:stCondLst>
                                            <p:cond delay="0"/>
                                          </p:stCondLst>
                                        </p:cTn>
                                        <p:tgtEl>
                                          <p:spTgt spid="11"/>
                                        </p:tgtEl>
                                        <p:attrNameLst>
                                          <p:attrName>style.visibility</p:attrName>
                                        </p:attrNameLst>
                                      </p:cBhvr>
                                      <p:to>
                                        <p:strVal val="visible"/>
                                      </p:to>
                                    </p:set>
                                    <p:anim calcmode="lin" valueType="num">
                                      <p:cBhvr>
                                        <p:cTn id="94" dur="500" fill="hold"/>
                                        <p:tgtEl>
                                          <p:spTgt spid="11"/>
                                        </p:tgtEl>
                                        <p:attrNameLst>
                                          <p:attrName>ppt_w</p:attrName>
                                        </p:attrNameLst>
                                      </p:cBhvr>
                                      <p:tavLst>
                                        <p:tav tm="0">
                                          <p:val>
                                            <p:fltVal val="0"/>
                                          </p:val>
                                        </p:tav>
                                        <p:tav tm="100000">
                                          <p:val>
                                            <p:strVal val="#ppt_w"/>
                                          </p:val>
                                        </p:tav>
                                      </p:tavLst>
                                    </p:anim>
                                    <p:anim calcmode="lin" valueType="num">
                                      <p:cBhvr>
                                        <p:cTn id="95" dur="500" fill="hold"/>
                                        <p:tgtEl>
                                          <p:spTgt spid="11"/>
                                        </p:tgtEl>
                                        <p:attrNameLst>
                                          <p:attrName>ppt_h</p:attrName>
                                        </p:attrNameLst>
                                      </p:cBhvr>
                                      <p:tavLst>
                                        <p:tav tm="0">
                                          <p:val>
                                            <p:fltVal val="0"/>
                                          </p:val>
                                        </p:tav>
                                        <p:tav tm="100000">
                                          <p:val>
                                            <p:strVal val="#ppt_h"/>
                                          </p:val>
                                        </p:tav>
                                      </p:tavLst>
                                    </p:anim>
                                    <p:animEffect transition="in" filter="fade">
                                      <p:cBhvr>
                                        <p:cTn id="96" dur="500"/>
                                        <p:tgtEl>
                                          <p:spTgt spid="11"/>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grpId="0" nodeType="clickEffect">
                                  <p:stCondLst>
                                    <p:cond delay="0"/>
                                  </p:stCondLst>
                                  <p:childTnLst>
                                    <p:set>
                                      <p:cBhvr>
                                        <p:cTn id="100" dur="1" fill="hold">
                                          <p:stCondLst>
                                            <p:cond delay="0"/>
                                          </p:stCondLst>
                                        </p:cTn>
                                        <p:tgtEl>
                                          <p:spTgt spid="35"/>
                                        </p:tgtEl>
                                        <p:attrNameLst>
                                          <p:attrName>style.visibility</p:attrName>
                                        </p:attrNameLst>
                                      </p:cBhvr>
                                      <p:to>
                                        <p:strVal val="visible"/>
                                      </p:to>
                                    </p:set>
                                    <p:animEffect transition="in" filter="wipe(left)">
                                      <p:cBhvr>
                                        <p:cTn id="101" dur="500"/>
                                        <p:tgtEl>
                                          <p:spTgt spid="35"/>
                                        </p:tgtEl>
                                      </p:cBhvr>
                                    </p:animEffect>
                                  </p:childTnLst>
                                </p:cTn>
                              </p:par>
                            </p:childTnLst>
                          </p:cTn>
                        </p:par>
                      </p:childTnLst>
                    </p:cTn>
                  </p:par>
                  <p:par>
                    <p:cTn id="102" fill="hold">
                      <p:stCondLst>
                        <p:cond delay="indefinite"/>
                      </p:stCondLst>
                      <p:childTnLst>
                        <p:par>
                          <p:cTn id="103" fill="hold">
                            <p:stCondLst>
                              <p:cond delay="0"/>
                            </p:stCondLst>
                            <p:childTnLst>
                              <p:par>
                                <p:cTn id="104" presetID="10" presetClass="entr" presetSubtype="0" fill="hold" grpId="0" nodeType="click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500"/>
                                        <p:tgtEl>
                                          <p:spTgt spid="45"/>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8" fill="hold" nodeType="clickEffect">
                                  <p:stCondLst>
                                    <p:cond delay="0"/>
                                  </p:stCondLst>
                                  <p:childTnLst>
                                    <p:set>
                                      <p:cBhvr>
                                        <p:cTn id="113" dur="1" fill="hold">
                                          <p:stCondLst>
                                            <p:cond delay="0"/>
                                          </p:stCondLst>
                                        </p:cTn>
                                        <p:tgtEl>
                                          <p:spTgt spid="5"/>
                                        </p:tgtEl>
                                        <p:attrNameLst>
                                          <p:attrName>style.visibility</p:attrName>
                                        </p:attrNameLst>
                                      </p:cBhvr>
                                      <p:to>
                                        <p:strVal val="visible"/>
                                      </p:to>
                                    </p:set>
                                    <p:animEffect transition="in" filter="wipe(left)">
                                      <p:cBhvr>
                                        <p:cTn id="114" dur="500"/>
                                        <p:tgtEl>
                                          <p:spTgt spid="5"/>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8" fill="hold" nodeType="click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nodeType="clickEffect">
                                  <p:stCondLst>
                                    <p:cond delay="0"/>
                                  </p:stCondLst>
                                  <p:childTnLst>
                                    <p:set>
                                      <p:cBhvr>
                                        <p:cTn id="123" dur="1" fill="hold">
                                          <p:stCondLst>
                                            <p:cond delay="0"/>
                                          </p:stCondLst>
                                        </p:cTn>
                                        <p:tgtEl>
                                          <p:spTgt spid="7"/>
                                        </p:tgtEl>
                                        <p:attrNameLst>
                                          <p:attrName>style.visibility</p:attrName>
                                        </p:attrNameLst>
                                      </p:cBhvr>
                                      <p:to>
                                        <p:strVal val="visible"/>
                                      </p:to>
                                    </p:set>
                                    <p:animEffect transition="in" filter="wipe(left)">
                                      <p:cBhvr>
                                        <p:cTn id="1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35" grpId="0" animBg="1"/>
      <p:bldP spid="36" grpId="0"/>
      <p:bldP spid="37" grpId="0"/>
      <p:bldP spid="43" grpId="0"/>
      <p:bldP spid="44" grpId="0"/>
      <p:bldP spid="45" grpId="0"/>
      <p:bldP spid="46" grpId="0"/>
      <p:bldP spid="47" grpId="0"/>
      <p:bldP spid="48" grpId="0"/>
      <p:bldP spid="49" grpId="0"/>
      <p:bldP spid="50" grpId="0"/>
      <p:bldP spid="2" grpId="0"/>
      <p:bldP spid="3" grpId="0" build="p"/>
      <p:bldP spid="66" grpId="0"/>
    </p:bld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 name="Group 3"/>
          <p:cNvGrpSpPr/>
          <p:nvPr/>
        </p:nvGrpSpPr>
        <p:grpSpPr>
          <a:xfrm>
            <a:off x="1550784" y="3701648"/>
            <a:ext cx="9796667" cy="3073698"/>
            <a:chOff x="1550784" y="3311228"/>
            <a:chExt cx="9796667" cy="3073698"/>
          </a:xfrm>
          <a:solidFill>
            <a:schemeClr val="bg1">
              <a:lumMod val="85000"/>
            </a:schemeClr>
          </a:solidFill>
        </p:grpSpPr>
        <p:pic>
          <p:nvPicPr>
            <p:cNvPr id="5" name="Picture 269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66238" y="5678488"/>
              <a:ext cx="2081213" cy="7064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grpSp>
          <p:nvGrpSpPr>
            <p:cNvPr id="6" name="Group 2948"/>
            <p:cNvGrpSpPr>
              <a:grpSpLocks/>
            </p:cNvGrpSpPr>
            <p:nvPr/>
          </p:nvGrpSpPr>
          <p:grpSpPr bwMode="auto">
            <a:xfrm>
              <a:off x="1550784" y="5135381"/>
              <a:ext cx="9148951" cy="1151673"/>
              <a:chOff x="1788" y="3194"/>
              <a:chExt cx="4544" cy="572"/>
            </a:xfrm>
            <a:grpFill/>
          </p:grpSpPr>
          <p:sp>
            <p:nvSpPr>
              <p:cNvPr id="1876" name="Freeform 2748"/>
              <p:cNvSpPr>
                <a:spLocks/>
              </p:cNvSpPr>
              <p:nvPr/>
            </p:nvSpPr>
            <p:spPr bwMode="auto">
              <a:xfrm>
                <a:off x="1880" y="3723"/>
                <a:ext cx="85" cy="43"/>
              </a:xfrm>
              <a:custGeom>
                <a:avLst/>
                <a:gdLst>
                  <a:gd name="T0" fmla="*/ 5 w 36"/>
                  <a:gd name="T1" fmla="*/ 9 h 18"/>
                  <a:gd name="T2" fmla="*/ 11 w 36"/>
                  <a:gd name="T3" fmla="*/ 18 h 18"/>
                  <a:gd name="T4" fmla="*/ 32 w 36"/>
                  <a:gd name="T5" fmla="*/ 9 h 18"/>
                  <a:gd name="T6" fmla="*/ 26 w 36"/>
                  <a:gd name="T7" fmla="*/ 0 h 18"/>
                  <a:gd name="T8" fmla="*/ 5 w 36"/>
                  <a:gd name="T9" fmla="*/ 9 h 18"/>
                </a:gdLst>
                <a:ahLst/>
                <a:cxnLst>
                  <a:cxn ang="0">
                    <a:pos x="T0" y="T1"/>
                  </a:cxn>
                  <a:cxn ang="0">
                    <a:pos x="T2" y="T3"/>
                  </a:cxn>
                  <a:cxn ang="0">
                    <a:pos x="T4" y="T5"/>
                  </a:cxn>
                  <a:cxn ang="0">
                    <a:pos x="T6" y="T7"/>
                  </a:cxn>
                  <a:cxn ang="0">
                    <a:pos x="T8" y="T9"/>
                  </a:cxn>
                </a:cxnLst>
                <a:rect l="0" t="0" r="r" b="b"/>
                <a:pathLst>
                  <a:path w="36" h="18">
                    <a:moveTo>
                      <a:pt x="5" y="9"/>
                    </a:moveTo>
                    <a:cubicBezTo>
                      <a:pt x="0" y="14"/>
                      <a:pt x="3" y="18"/>
                      <a:pt x="11" y="18"/>
                    </a:cubicBezTo>
                    <a:cubicBezTo>
                      <a:pt x="19" y="18"/>
                      <a:pt x="28" y="14"/>
                      <a:pt x="32" y="9"/>
                    </a:cubicBezTo>
                    <a:cubicBezTo>
                      <a:pt x="36" y="4"/>
                      <a:pt x="33" y="0"/>
                      <a:pt x="26" y="0"/>
                    </a:cubicBezTo>
                    <a:cubicBezTo>
                      <a:pt x="18" y="0"/>
                      <a:pt x="9" y="4"/>
                      <a:pt x="5"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7" name="Freeform 2749"/>
              <p:cNvSpPr>
                <a:spLocks/>
              </p:cNvSpPr>
              <p:nvPr/>
            </p:nvSpPr>
            <p:spPr bwMode="auto">
              <a:xfrm>
                <a:off x="1816" y="3723"/>
                <a:ext cx="83" cy="43"/>
              </a:xfrm>
              <a:custGeom>
                <a:avLst/>
                <a:gdLst>
                  <a:gd name="T0" fmla="*/ 4 w 35"/>
                  <a:gd name="T1" fmla="*/ 9 h 18"/>
                  <a:gd name="T2" fmla="*/ 10 w 35"/>
                  <a:gd name="T3" fmla="*/ 18 h 18"/>
                  <a:gd name="T4" fmla="*/ 31 w 35"/>
                  <a:gd name="T5" fmla="*/ 9 h 18"/>
                  <a:gd name="T6" fmla="*/ 25 w 35"/>
                  <a:gd name="T7" fmla="*/ 0 h 18"/>
                  <a:gd name="T8" fmla="*/ 4 w 35"/>
                  <a:gd name="T9" fmla="*/ 9 h 18"/>
                </a:gdLst>
                <a:ahLst/>
                <a:cxnLst>
                  <a:cxn ang="0">
                    <a:pos x="T0" y="T1"/>
                  </a:cxn>
                  <a:cxn ang="0">
                    <a:pos x="T2" y="T3"/>
                  </a:cxn>
                  <a:cxn ang="0">
                    <a:pos x="T4" y="T5"/>
                  </a:cxn>
                  <a:cxn ang="0">
                    <a:pos x="T6" y="T7"/>
                  </a:cxn>
                  <a:cxn ang="0">
                    <a:pos x="T8" y="T9"/>
                  </a:cxn>
                </a:cxnLst>
                <a:rect l="0" t="0" r="r" b="b"/>
                <a:pathLst>
                  <a:path w="35" h="18">
                    <a:moveTo>
                      <a:pt x="4" y="9"/>
                    </a:moveTo>
                    <a:cubicBezTo>
                      <a:pt x="0" y="14"/>
                      <a:pt x="2" y="18"/>
                      <a:pt x="10" y="18"/>
                    </a:cubicBezTo>
                    <a:cubicBezTo>
                      <a:pt x="18" y="18"/>
                      <a:pt x="27" y="14"/>
                      <a:pt x="31" y="9"/>
                    </a:cubicBezTo>
                    <a:cubicBezTo>
                      <a:pt x="35" y="4"/>
                      <a:pt x="33" y="0"/>
                      <a:pt x="25" y="0"/>
                    </a:cubicBezTo>
                    <a:cubicBezTo>
                      <a:pt x="18" y="0"/>
                      <a:pt x="8" y="4"/>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8" name="Freeform 2750"/>
              <p:cNvSpPr>
                <a:spLocks/>
              </p:cNvSpPr>
              <p:nvPr/>
            </p:nvSpPr>
            <p:spPr bwMode="auto">
              <a:xfrm>
                <a:off x="1851" y="3681"/>
                <a:ext cx="83" cy="42"/>
              </a:xfrm>
              <a:custGeom>
                <a:avLst/>
                <a:gdLst>
                  <a:gd name="T0" fmla="*/ 4 w 35"/>
                  <a:gd name="T1" fmla="*/ 9 h 18"/>
                  <a:gd name="T2" fmla="*/ 10 w 35"/>
                  <a:gd name="T3" fmla="*/ 18 h 18"/>
                  <a:gd name="T4" fmla="*/ 31 w 35"/>
                  <a:gd name="T5" fmla="*/ 9 h 18"/>
                  <a:gd name="T6" fmla="*/ 25 w 35"/>
                  <a:gd name="T7" fmla="*/ 0 h 18"/>
                  <a:gd name="T8" fmla="*/ 4 w 35"/>
                  <a:gd name="T9" fmla="*/ 9 h 18"/>
                </a:gdLst>
                <a:ahLst/>
                <a:cxnLst>
                  <a:cxn ang="0">
                    <a:pos x="T0" y="T1"/>
                  </a:cxn>
                  <a:cxn ang="0">
                    <a:pos x="T2" y="T3"/>
                  </a:cxn>
                  <a:cxn ang="0">
                    <a:pos x="T4" y="T5"/>
                  </a:cxn>
                  <a:cxn ang="0">
                    <a:pos x="T6" y="T7"/>
                  </a:cxn>
                  <a:cxn ang="0">
                    <a:pos x="T8" y="T9"/>
                  </a:cxn>
                </a:cxnLst>
                <a:rect l="0" t="0" r="r" b="b"/>
                <a:pathLst>
                  <a:path w="35" h="18">
                    <a:moveTo>
                      <a:pt x="4" y="9"/>
                    </a:moveTo>
                    <a:cubicBezTo>
                      <a:pt x="0" y="14"/>
                      <a:pt x="3" y="18"/>
                      <a:pt x="10" y="18"/>
                    </a:cubicBezTo>
                    <a:cubicBezTo>
                      <a:pt x="18" y="18"/>
                      <a:pt x="27" y="14"/>
                      <a:pt x="31" y="9"/>
                    </a:cubicBezTo>
                    <a:cubicBezTo>
                      <a:pt x="35" y="4"/>
                      <a:pt x="32" y="0"/>
                      <a:pt x="25" y="0"/>
                    </a:cubicBezTo>
                    <a:cubicBezTo>
                      <a:pt x="18" y="0"/>
                      <a:pt x="8" y="4"/>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9" name="Freeform 2751"/>
              <p:cNvSpPr>
                <a:spLocks/>
              </p:cNvSpPr>
              <p:nvPr/>
            </p:nvSpPr>
            <p:spPr bwMode="auto">
              <a:xfrm>
                <a:off x="1788" y="3681"/>
                <a:ext cx="82" cy="42"/>
              </a:xfrm>
              <a:custGeom>
                <a:avLst/>
                <a:gdLst>
                  <a:gd name="T0" fmla="*/ 4 w 35"/>
                  <a:gd name="T1" fmla="*/ 9 h 18"/>
                  <a:gd name="T2" fmla="*/ 10 w 35"/>
                  <a:gd name="T3" fmla="*/ 18 h 18"/>
                  <a:gd name="T4" fmla="*/ 31 w 35"/>
                  <a:gd name="T5" fmla="*/ 9 h 18"/>
                  <a:gd name="T6" fmla="*/ 25 w 35"/>
                  <a:gd name="T7" fmla="*/ 0 h 18"/>
                  <a:gd name="T8" fmla="*/ 4 w 35"/>
                  <a:gd name="T9" fmla="*/ 9 h 18"/>
                </a:gdLst>
                <a:ahLst/>
                <a:cxnLst>
                  <a:cxn ang="0">
                    <a:pos x="T0" y="T1"/>
                  </a:cxn>
                  <a:cxn ang="0">
                    <a:pos x="T2" y="T3"/>
                  </a:cxn>
                  <a:cxn ang="0">
                    <a:pos x="T4" y="T5"/>
                  </a:cxn>
                  <a:cxn ang="0">
                    <a:pos x="T6" y="T7"/>
                  </a:cxn>
                  <a:cxn ang="0">
                    <a:pos x="T8" y="T9"/>
                  </a:cxn>
                </a:cxnLst>
                <a:rect l="0" t="0" r="r" b="b"/>
                <a:pathLst>
                  <a:path w="35" h="18">
                    <a:moveTo>
                      <a:pt x="4" y="9"/>
                    </a:moveTo>
                    <a:cubicBezTo>
                      <a:pt x="0" y="14"/>
                      <a:pt x="2" y="18"/>
                      <a:pt x="10" y="18"/>
                    </a:cubicBezTo>
                    <a:cubicBezTo>
                      <a:pt x="17" y="18"/>
                      <a:pt x="27" y="14"/>
                      <a:pt x="31" y="9"/>
                    </a:cubicBezTo>
                    <a:cubicBezTo>
                      <a:pt x="35" y="4"/>
                      <a:pt x="33" y="0"/>
                      <a:pt x="25" y="0"/>
                    </a:cubicBezTo>
                    <a:cubicBezTo>
                      <a:pt x="18" y="0"/>
                      <a:pt x="8" y="4"/>
                      <a:pt x="4" y="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 name="Freeform 2752"/>
              <p:cNvSpPr>
                <a:spLocks/>
              </p:cNvSpPr>
              <p:nvPr/>
            </p:nvSpPr>
            <p:spPr bwMode="auto">
              <a:xfrm>
                <a:off x="1887" y="3640"/>
                <a:ext cx="83" cy="41"/>
              </a:xfrm>
              <a:custGeom>
                <a:avLst/>
                <a:gdLst>
                  <a:gd name="T0" fmla="*/ 4 w 35"/>
                  <a:gd name="T1" fmla="*/ 8 h 17"/>
                  <a:gd name="T2" fmla="*/ 10 w 35"/>
                  <a:gd name="T3" fmla="*/ 17 h 17"/>
                  <a:gd name="T4" fmla="*/ 31 w 35"/>
                  <a:gd name="T5" fmla="*/ 8 h 17"/>
                  <a:gd name="T6" fmla="*/ 25 w 35"/>
                  <a:gd name="T7" fmla="*/ 0 h 17"/>
                  <a:gd name="T8" fmla="*/ 4 w 35"/>
                  <a:gd name="T9" fmla="*/ 8 h 17"/>
                </a:gdLst>
                <a:ahLst/>
                <a:cxnLst>
                  <a:cxn ang="0">
                    <a:pos x="T0" y="T1"/>
                  </a:cxn>
                  <a:cxn ang="0">
                    <a:pos x="T2" y="T3"/>
                  </a:cxn>
                  <a:cxn ang="0">
                    <a:pos x="T4" y="T5"/>
                  </a:cxn>
                  <a:cxn ang="0">
                    <a:pos x="T6" y="T7"/>
                  </a:cxn>
                  <a:cxn ang="0">
                    <a:pos x="T8" y="T9"/>
                  </a:cxn>
                </a:cxnLst>
                <a:rect l="0" t="0" r="r" b="b"/>
                <a:pathLst>
                  <a:path w="35" h="17">
                    <a:moveTo>
                      <a:pt x="4" y="8"/>
                    </a:moveTo>
                    <a:cubicBezTo>
                      <a:pt x="0" y="13"/>
                      <a:pt x="3" y="17"/>
                      <a:pt x="10" y="17"/>
                    </a:cubicBezTo>
                    <a:cubicBezTo>
                      <a:pt x="18" y="17"/>
                      <a:pt x="27" y="13"/>
                      <a:pt x="31" y="8"/>
                    </a:cubicBezTo>
                    <a:cubicBezTo>
                      <a:pt x="35" y="4"/>
                      <a:pt x="32" y="0"/>
                      <a:pt x="25" y="0"/>
                    </a:cubicBezTo>
                    <a:cubicBezTo>
                      <a:pt x="18"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1" name="Freeform 2753"/>
              <p:cNvSpPr>
                <a:spLocks/>
              </p:cNvSpPr>
              <p:nvPr/>
            </p:nvSpPr>
            <p:spPr bwMode="auto">
              <a:xfrm>
                <a:off x="1823" y="3640"/>
                <a:ext cx="83" cy="41"/>
              </a:xfrm>
              <a:custGeom>
                <a:avLst/>
                <a:gdLst>
                  <a:gd name="T0" fmla="*/ 5 w 35"/>
                  <a:gd name="T1" fmla="*/ 8 h 17"/>
                  <a:gd name="T2" fmla="*/ 10 w 35"/>
                  <a:gd name="T3" fmla="*/ 17 h 17"/>
                  <a:gd name="T4" fmla="*/ 31 w 35"/>
                  <a:gd name="T5" fmla="*/ 8 h 17"/>
                  <a:gd name="T6" fmla="*/ 25 w 35"/>
                  <a:gd name="T7" fmla="*/ 0 h 17"/>
                  <a:gd name="T8" fmla="*/ 5 w 35"/>
                  <a:gd name="T9" fmla="*/ 8 h 17"/>
                </a:gdLst>
                <a:ahLst/>
                <a:cxnLst>
                  <a:cxn ang="0">
                    <a:pos x="T0" y="T1"/>
                  </a:cxn>
                  <a:cxn ang="0">
                    <a:pos x="T2" y="T3"/>
                  </a:cxn>
                  <a:cxn ang="0">
                    <a:pos x="T4" y="T5"/>
                  </a:cxn>
                  <a:cxn ang="0">
                    <a:pos x="T6" y="T7"/>
                  </a:cxn>
                  <a:cxn ang="0">
                    <a:pos x="T8" y="T9"/>
                  </a:cxn>
                </a:cxnLst>
                <a:rect l="0" t="0" r="r" b="b"/>
                <a:pathLst>
                  <a:path w="35" h="17">
                    <a:moveTo>
                      <a:pt x="5" y="8"/>
                    </a:moveTo>
                    <a:cubicBezTo>
                      <a:pt x="0" y="13"/>
                      <a:pt x="3" y="17"/>
                      <a:pt x="10" y="17"/>
                    </a:cubicBezTo>
                    <a:cubicBezTo>
                      <a:pt x="18" y="17"/>
                      <a:pt x="27" y="13"/>
                      <a:pt x="31" y="8"/>
                    </a:cubicBezTo>
                    <a:cubicBezTo>
                      <a:pt x="35" y="4"/>
                      <a:pt x="33" y="0"/>
                      <a:pt x="25" y="0"/>
                    </a:cubicBezTo>
                    <a:cubicBezTo>
                      <a:pt x="18" y="0"/>
                      <a:pt x="9"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2" name="Freeform 2754"/>
              <p:cNvSpPr>
                <a:spLocks/>
              </p:cNvSpPr>
              <p:nvPr/>
            </p:nvSpPr>
            <p:spPr bwMode="auto">
              <a:xfrm>
                <a:off x="1922" y="3597"/>
                <a:ext cx="81" cy="43"/>
              </a:xfrm>
              <a:custGeom>
                <a:avLst/>
                <a:gdLst>
                  <a:gd name="T0" fmla="*/ 4 w 34"/>
                  <a:gd name="T1" fmla="*/ 9 h 18"/>
                  <a:gd name="T2" fmla="*/ 10 w 34"/>
                  <a:gd name="T3" fmla="*/ 18 h 18"/>
                  <a:gd name="T4" fmla="*/ 30 w 34"/>
                  <a:gd name="T5" fmla="*/ 9 h 18"/>
                  <a:gd name="T6" fmla="*/ 25 w 34"/>
                  <a:gd name="T7" fmla="*/ 0 h 18"/>
                  <a:gd name="T8" fmla="*/ 4 w 34"/>
                  <a:gd name="T9" fmla="*/ 9 h 18"/>
                </a:gdLst>
                <a:ahLst/>
                <a:cxnLst>
                  <a:cxn ang="0">
                    <a:pos x="T0" y="T1"/>
                  </a:cxn>
                  <a:cxn ang="0">
                    <a:pos x="T2" y="T3"/>
                  </a:cxn>
                  <a:cxn ang="0">
                    <a:pos x="T4" y="T5"/>
                  </a:cxn>
                  <a:cxn ang="0">
                    <a:pos x="T6" y="T7"/>
                  </a:cxn>
                  <a:cxn ang="0">
                    <a:pos x="T8" y="T9"/>
                  </a:cxn>
                </a:cxnLst>
                <a:rect l="0" t="0" r="r" b="b"/>
                <a:pathLst>
                  <a:path w="34" h="18">
                    <a:moveTo>
                      <a:pt x="4" y="9"/>
                    </a:moveTo>
                    <a:cubicBezTo>
                      <a:pt x="0" y="14"/>
                      <a:pt x="3" y="18"/>
                      <a:pt x="10" y="18"/>
                    </a:cubicBezTo>
                    <a:cubicBezTo>
                      <a:pt x="17" y="18"/>
                      <a:pt x="26" y="14"/>
                      <a:pt x="30" y="9"/>
                    </a:cubicBezTo>
                    <a:cubicBezTo>
                      <a:pt x="34" y="4"/>
                      <a:pt x="32" y="0"/>
                      <a:pt x="25" y="0"/>
                    </a:cubicBezTo>
                    <a:cubicBezTo>
                      <a:pt x="18" y="0"/>
                      <a:pt x="8" y="4"/>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3" name="Freeform 2755"/>
              <p:cNvSpPr>
                <a:spLocks/>
              </p:cNvSpPr>
              <p:nvPr/>
            </p:nvSpPr>
            <p:spPr bwMode="auto">
              <a:xfrm>
                <a:off x="1861" y="3597"/>
                <a:ext cx="80" cy="43"/>
              </a:xfrm>
              <a:custGeom>
                <a:avLst/>
                <a:gdLst>
                  <a:gd name="T0" fmla="*/ 4 w 34"/>
                  <a:gd name="T1" fmla="*/ 9 h 18"/>
                  <a:gd name="T2" fmla="*/ 9 w 34"/>
                  <a:gd name="T3" fmla="*/ 18 h 18"/>
                  <a:gd name="T4" fmla="*/ 30 w 34"/>
                  <a:gd name="T5" fmla="*/ 9 h 18"/>
                  <a:gd name="T6" fmla="*/ 25 w 34"/>
                  <a:gd name="T7" fmla="*/ 0 h 18"/>
                  <a:gd name="T8" fmla="*/ 4 w 34"/>
                  <a:gd name="T9" fmla="*/ 9 h 18"/>
                </a:gdLst>
                <a:ahLst/>
                <a:cxnLst>
                  <a:cxn ang="0">
                    <a:pos x="T0" y="T1"/>
                  </a:cxn>
                  <a:cxn ang="0">
                    <a:pos x="T2" y="T3"/>
                  </a:cxn>
                  <a:cxn ang="0">
                    <a:pos x="T4" y="T5"/>
                  </a:cxn>
                  <a:cxn ang="0">
                    <a:pos x="T6" y="T7"/>
                  </a:cxn>
                  <a:cxn ang="0">
                    <a:pos x="T8" y="T9"/>
                  </a:cxn>
                </a:cxnLst>
                <a:rect l="0" t="0" r="r" b="b"/>
                <a:pathLst>
                  <a:path w="34" h="18">
                    <a:moveTo>
                      <a:pt x="4" y="9"/>
                    </a:moveTo>
                    <a:cubicBezTo>
                      <a:pt x="0" y="14"/>
                      <a:pt x="2" y="18"/>
                      <a:pt x="9" y="18"/>
                    </a:cubicBezTo>
                    <a:cubicBezTo>
                      <a:pt x="17" y="18"/>
                      <a:pt x="26" y="14"/>
                      <a:pt x="30" y="9"/>
                    </a:cubicBezTo>
                    <a:cubicBezTo>
                      <a:pt x="34" y="4"/>
                      <a:pt x="32" y="0"/>
                      <a:pt x="25" y="0"/>
                    </a:cubicBezTo>
                    <a:cubicBezTo>
                      <a:pt x="17" y="0"/>
                      <a:pt x="8" y="4"/>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4" name="Freeform 2756"/>
              <p:cNvSpPr>
                <a:spLocks/>
              </p:cNvSpPr>
              <p:nvPr/>
            </p:nvSpPr>
            <p:spPr bwMode="auto">
              <a:xfrm>
                <a:off x="1797" y="3597"/>
                <a:ext cx="83" cy="43"/>
              </a:xfrm>
              <a:custGeom>
                <a:avLst/>
                <a:gdLst>
                  <a:gd name="T0" fmla="*/ 5 w 35"/>
                  <a:gd name="T1" fmla="*/ 9 h 18"/>
                  <a:gd name="T2" fmla="*/ 10 w 35"/>
                  <a:gd name="T3" fmla="*/ 18 h 18"/>
                  <a:gd name="T4" fmla="*/ 31 w 35"/>
                  <a:gd name="T5" fmla="*/ 9 h 18"/>
                  <a:gd name="T6" fmla="*/ 26 w 35"/>
                  <a:gd name="T7" fmla="*/ 0 h 18"/>
                  <a:gd name="T8" fmla="*/ 5 w 35"/>
                  <a:gd name="T9" fmla="*/ 9 h 18"/>
                </a:gdLst>
                <a:ahLst/>
                <a:cxnLst>
                  <a:cxn ang="0">
                    <a:pos x="T0" y="T1"/>
                  </a:cxn>
                  <a:cxn ang="0">
                    <a:pos x="T2" y="T3"/>
                  </a:cxn>
                  <a:cxn ang="0">
                    <a:pos x="T4" y="T5"/>
                  </a:cxn>
                  <a:cxn ang="0">
                    <a:pos x="T6" y="T7"/>
                  </a:cxn>
                  <a:cxn ang="0">
                    <a:pos x="T8" y="T9"/>
                  </a:cxn>
                </a:cxnLst>
                <a:rect l="0" t="0" r="r" b="b"/>
                <a:pathLst>
                  <a:path w="35" h="18">
                    <a:moveTo>
                      <a:pt x="5" y="9"/>
                    </a:moveTo>
                    <a:cubicBezTo>
                      <a:pt x="0" y="14"/>
                      <a:pt x="3" y="18"/>
                      <a:pt x="10" y="18"/>
                    </a:cubicBezTo>
                    <a:cubicBezTo>
                      <a:pt x="17" y="18"/>
                      <a:pt x="27" y="14"/>
                      <a:pt x="31" y="9"/>
                    </a:cubicBezTo>
                    <a:cubicBezTo>
                      <a:pt x="35" y="4"/>
                      <a:pt x="33" y="0"/>
                      <a:pt x="26" y="0"/>
                    </a:cubicBezTo>
                    <a:cubicBezTo>
                      <a:pt x="18" y="1"/>
                      <a:pt x="9" y="4"/>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5" name="Freeform 2757"/>
              <p:cNvSpPr>
                <a:spLocks/>
              </p:cNvSpPr>
              <p:nvPr/>
            </p:nvSpPr>
            <p:spPr bwMode="auto">
              <a:xfrm>
                <a:off x="1958" y="3557"/>
                <a:ext cx="80" cy="40"/>
              </a:xfrm>
              <a:custGeom>
                <a:avLst/>
                <a:gdLst>
                  <a:gd name="T0" fmla="*/ 4 w 34"/>
                  <a:gd name="T1" fmla="*/ 9 h 17"/>
                  <a:gd name="T2" fmla="*/ 10 w 34"/>
                  <a:gd name="T3" fmla="*/ 17 h 17"/>
                  <a:gd name="T4" fmla="*/ 30 w 34"/>
                  <a:gd name="T5" fmla="*/ 9 h 17"/>
                  <a:gd name="T6" fmla="*/ 24 w 34"/>
                  <a:gd name="T7" fmla="*/ 0 h 17"/>
                  <a:gd name="T8" fmla="*/ 4 w 34"/>
                  <a:gd name="T9" fmla="*/ 9 h 17"/>
                </a:gdLst>
                <a:ahLst/>
                <a:cxnLst>
                  <a:cxn ang="0">
                    <a:pos x="T0" y="T1"/>
                  </a:cxn>
                  <a:cxn ang="0">
                    <a:pos x="T2" y="T3"/>
                  </a:cxn>
                  <a:cxn ang="0">
                    <a:pos x="T4" y="T5"/>
                  </a:cxn>
                  <a:cxn ang="0">
                    <a:pos x="T6" y="T7"/>
                  </a:cxn>
                  <a:cxn ang="0">
                    <a:pos x="T8" y="T9"/>
                  </a:cxn>
                </a:cxnLst>
                <a:rect l="0" t="0" r="r" b="b"/>
                <a:pathLst>
                  <a:path w="34" h="17">
                    <a:moveTo>
                      <a:pt x="4" y="9"/>
                    </a:moveTo>
                    <a:cubicBezTo>
                      <a:pt x="0" y="14"/>
                      <a:pt x="3" y="17"/>
                      <a:pt x="10" y="17"/>
                    </a:cubicBezTo>
                    <a:cubicBezTo>
                      <a:pt x="17" y="17"/>
                      <a:pt x="26" y="13"/>
                      <a:pt x="30" y="9"/>
                    </a:cubicBezTo>
                    <a:cubicBezTo>
                      <a:pt x="34" y="4"/>
                      <a:pt x="31" y="0"/>
                      <a:pt x="24" y="0"/>
                    </a:cubicBezTo>
                    <a:cubicBezTo>
                      <a:pt x="17" y="0"/>
                      <a:pt x="8" y="4"/>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6" name="Freeform 2758"/>
              <p:cNvSpPr>
                <a:spLocks/>
              </p:cNvSpPr>
              <p:nvPr/>
            </p:nvSpPr>
            <p:spPr bwMode="auto">
              <a:xfrm>
                <a:off x="1896" y="3557"/>
                <a:ext cx="81" cy="40"/>
              </a:xfrm>
              <a:custGeom>
                <a:avLst/>
                <a:gdLst>
                  <a:gd name="T0" fmla="*/ 4 w 34"/>
                  <a:gd name="T1" fmla="*/ 9 h 17"/>
                  <a:gd name="T2" fmla="*/ 10 w 34"/>
                  <a:gd name="T3" fmla="*/ 17 h 17"/>
                  <a:gd name="T4" fmla="*/ 30 w 34"/>
                  <a:gd name="T5" fmla="*/ 9 h 17"/>
                  <a:gd name="T6" fmla="*/ 25 w 34"/>
                  <a:gd name="T7" fmla="*/ 1 h 17"/>
                  <a:gd name="T8" fmla="*/ 4 w 34"/>
                  <a:gd name="T9" fmla="*/ 9 h 17"/>
                </a:gdLst>
                <a:ahLst/>
                <a:cxnLst>
                  <a:cxn ang="0">
                    <a:pos x="T0" y="T1"/>
                  </a:cxn>
                  <a:cxn ang="0">
                    <a:pos x="T2" y="T3"/>
                  </a:cxn>
                  <a:cxn ang="0">
                    <a:pos x="T4" y="T5"/>
                  </a:cxn>
                  <a:cxn ang="0">
                    <a:pos x="T6" y="T7"/>
                  </a:cxn>
                  <a:cxn ang="0">
                    <a:pos x="T8" y="T9"/>
                  </a:cxn>
                </a:cxnLst>
                <a:rect l="0" t="0" r="r" b="b"/>
                <a:pathLst>
                  <a:path w="34" h="17">
                    <a:moveTo>
                      <a:pt x="4" y="9"/>
                    </a:moveTo>
                    <a:cubicBezTo>
                      <a:pt x="0" y="14"/>
                      <a:pt x="3" y="17"/>
                      <a:pt x="10" y="17"/>
                    </a:cubicBezTo>
                    <a:cubicBezTo>
                      <a:pt x="17" y="17"/>
                      <a:pt x="26" y="14"/>
                      <a:pt x="30" y="9"/>
                    </a:cubicBezTo>
                    <a:cubicBezTo>
                      <a:pt x="34" y="4"/>
                      <a:pt x="32" y="0"/>
                      <a:pt x="25" y="1"/>
                    </a:cubicBezTo>
                    <a:cubicBezTo>
                      <a:pt x="18" y="1"/>
                      <a:pt x="9" y="4"/>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7" name="Freeform 2759"/>
              <p:cNvSpPr>
                <a:spLocks/>
              </p:cNvSpPr>
              <p:nvPr/>
            </p:nvSpPr>
            <p:spPr bwMode="auto">
              <a:xfrm>
                <a:off x="1835" y="3560"/>
                <a:ext cx="80" cy="37"/>
              </a:xfrm>
              <a:custGeom>
                <a:avLst/>
                <a:gdLst>
                  <a:gd name="T0" fmla="*/ 4 w 34"/>
                  <a:gd name="T1" fmla="*/ 8 h 16"/>
                  <a:gd name="T2" fmla="*/ 10 w 34"/>
                  <a:gd name="T3" fmla="*/ 16 h 16"/>
                  <a:gd name="T4" fmla="*/ 30 w 34"/>
                  <a:gd name="T5" fmla="*/ 8 h 16"/>
                  <a:gd name="T6" fmla="*/ 25 w 34"/>
                  <a:gd name="T7" fmla="*/ 0 h 16"/>
                  <a:gd name="T8" fmla="*/ 4 w 34"/>
                  <a:gd name="T9" fmla="*/ 8 h 16"/>
                </a:gdLst>
                <a:ahLst/>
                <a:cxnLst>
                  <a:cxn ang="0">
                    <a:pos x="T0" y="T1"/>
                  </a:cxn>
                  <a:cxn ang="0">
                    <a:pos x="T2" y="T3"/>
                  </a:cxn>
                  <a:cxn ang="0">
                    <a:pos x="T4" y="T5"/>
                  </a:cxn>
                  <a:cxn ang="0">
                    <a:pos x="T6" y="T7"/>
                  </a:cxn>
                  <a:cxn ang="0">
                    <a:pos x="T8" y="T9"/>
                  </a:cxn>
                </a:cxnLst>
                <a:rect l="0" t="0" r="r" b="b"/>
                <a:pathLst>
                  <a:path w="34" h="16">
                    <a:moveTo>
                      <a:pt x="4" y="8"/>
                    </a:moveTo>
                    <a:cubicBezTo>
                      <a:pt x="0" y="13"/>
                      <a:pt x="2" y="16"/>
                      <a:pt x="10" y="16"/>
                    </a:cubicBezTo>
                    <a:cubicBezTo>
                      <a:pt x="17" y="16"/>
                      <a:pt x="26" y="13"/>
                      <a:pt x="30" y="8"/>
                    </a:cubicBezTo>
                    <a:cubicBezTo>
                      <a:pt x="34" y="3"/>
                      <a:pt x="32" y="0"/>
                      <a:pt x="25" y="0"/>
                    </a:cubicBezTo>
                    <a:cubicBezTo>
                      <a:pt x="18" y="0"/>
                      <a:pt x="9"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8" name="Freeform 2760"/>
              <p:cNvSpPr>
                <a:spLocks/>
              </p:cNvSpPr>
              <p:nvPr/>
            </p:nvSpPr>
            <p:spPr bwMode="auto">
              <a:xfrm>
                <a:off x="6197" y="3503"/>
                <a:ext cx="88" cy="42"/>
              </a:xfrm>
              <a:custGeom>
                <a:avLst/>
                <a:gdLst>
                  <a:gd name="T0" fmla="*/ 5 w 37"/>
                  <a:gd name="T1" fmla="*/ 9 h 18"/>
                  <a:gd name="T2" fmla="*/ 28 w 37"/>
                  <a:gd name="T3" fmla="*/ 18 h 18"/>
                  <a:gd name="T4" fmla="*/ 32 w 37"/>
                  <a:gd name="T5" fmla="*/ 9 h 18"/>
                  <a:gd name="T6" fmla="*/ 9 w 37"/>
                  <a:gd name="T7" fmla="*/ 0 h 18"/>
                  <a:gd name="T8" fmla="*/ 5 w 37"/>
                  <a:gd name="T9" fmla="*/ 9 h 18"/>
                </a:gdLst>
                <a:ahLst/>
                <a:cxnLst>
                  <a:cxn ang="0">
                    <a:pos x="T0" y="T1"/>
                  </a:cxn>
                  <a:cxn ang="0">
                    <a:pos x="T2" y="T3"/>
                  </a:cxn>
                  <a:cxn ang="0">
                    <a:pos x="T4" y="T5"/>
                  </a:cxn>
                  <a:cxn ang="0">
                    <a:pos x="T6" y="T7"/>
                  </a:cxn>
                  <a:cxn ang="0">
                    <a:pos x="T8" y="T9"/>
                  </a:cxn>
                </a:cxnLst>
                <a:rect l="0" t="0" r="r" b="b"/>
                <a:pathLst>
                  <a:path w="37" h="18">
                    <a:moveTo>
                      <a:pt x="5" y="9"/>
                    </a:moveTo>
                    <a:cubicBezTo>
                      <a:pt x="11" y="14"/>
                      <a:pt x="21" y="18"/>
                      <a:pt x="28" y="18"/>
                    </a:cubicBezTo>
                    <a:cubicBezTo>
                      <a:pt x="36" y="18"/>
                      <a:pt x="37" y="14"/>
                      <a:pt x="32" y="9"/>
                    </a:cubicBezTo>
                    <a:cubicBezTo>
                      <a:pt x="26" y="4"/>
                      <a:pt x="16" y="0"/>
                      <a:pt x="9" y="0"/>
                    </a:cubicBezTo>
                    <a:cubicBezTo>
                      <a:pt x="1" y="0"/>
                      <a:pt x="0" y="4"/>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9" name="Freeform 2761"/>
              <p:cNvSpPr>
                <a:spLocks/>
              </p:cNvSpPr>
              <p:nvPr/>
            </p:nvSpPr>
            <p:spPr bwMode="auto">
              <a:xfrm>
                <a:off x="2053" y="3519"/>
                <a:ext cx="78" cy="38"/>
              </a:xfrm>
              <a:custGeom>
                <a:avLst/>
                <a:gdLst>
                  <a:gd name="T0" fmla="*/ 4 w 33"/>
                  <a:gd name="T1" fmla="*/ 8 h 16"/>
                  <a:gd name="T2" fmla="*/ 10 w 33"/>
                  <a:gd name="T3" fmla="*/ 16 h 16"/>
                  <a:gd name="T4" fmla="*/ 30 w 33"/>
                  <a:gd name="T5" fmla="*/ 8 h 16"/>
                  <a:gd name="T6" fmla="*/ 24 w 33"/>
                  <a:gd name="T7" fmla="*/ 0 h 16"/>
                  <a:gd name="T8" fmla="*/ 4 w 33"/>
                  <a:gd name="T9" fmla="*/ 8 h 16"/>
                </a:gdLst>
                <a:ahLst/>
                <a:cxnLst>
                  <a:cxn ang="0">
                    <a:pos x="T0" y="T1"/>
                  </a:cxn>
                  <a:cxn ang="0">
                    <a:pos x="T2" y="T3"/>
                  </a:cxn>
                  <a:cxn ang="0">
                    <a:pos x="T4" y="T5"/>
                  </a:cxn>
                  <a:cxn ang="0">
                    <a:pos x="T6" y="T7"/>
                  </a:cxn>
                  <a:cxn ang="0">
                    <a:pos x="T8" y="T9"/>
                  </a:cxn>
                </a:cxnLst>
                <a:rect l="0" t="0" r="r" b="b"/>
                <a:pathLst>
                  <a:path w="33" h="16">
                    <a:moveTo>
                      <a:pt x="4" y="8"/>
                    </a:moveTo>
                    <a:cubicBezTo>
                      <a:pt x="0" y="13"/>
                      <a:pt x="3" y="16"/>
                      <a:pt x="10" y="16"/>
                    </a:cubicBezTo>
                    <a:cubicBezTo>
                      <a:pt x="17" y="16"/>
                      <a:pt x="26" y="13"/>
                      <a:pt x="30" y="8"/>
                    </a:cubicBezTo>
                    <a:cubicBezTo>
                      <a:pt x="33" y="3"/>
                      <a:pt x="31" y="0"/>
                      <a:pt x="24" y="0"/>
                    </a:cubicBezTo>
                    <a:cubicBezTo>
                      <a:pt x="17" y="0"/>
                      <a:pt x="8"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0" name="Freeform 2762"/>
              <p:cNvSpPr>
                <a:spLocks/>
              </p:cNvSpPr>
              <p:nvPr/>
            </p:nvSpPr>
            <p:spPr bwMode="auto">
              <a:xfrm>
                <a:off x="1993" y="3519"/>
                <a:ext cx="78" cy="38"/>
              </a:xfrm>
              <a:custGeom>
                <a:avLst/>
                <a:gdLst>
                  <a:gd name="T0" fmla="*/ 4 w 33"/>
                  <a:gd name="T1" fmla="*/ 8 h 16"/>
                  <a:gd name="T2" fmla="*/ 9 w 33"/>
                  <a:gd name="T3" fmla="*/ 16 h 16"/>
                  <a:gd name="T4" fmla="*/ 29 w 33"/>
                  <a:gd name="T5" fmla="*/ 8 h 16"/>
                  <a:gd name="T6" fmla="*/ 24 w 33"/>
                  <a:gd name="T7" fmla="*/ 0 h 16"/>
                  <a:gd name="T8" fmla="*/ 4 w 33"/>
                  <a:gd name="T9" fmla="*/ 8 h 16"/>
                </a:gdLst>
                <a:ahLst/>
                <a:cxnLst>
                  <a:cxn ang="0">
                    <a:pos x="T0" y="T1"/>
                  </a:cxn>
                  <a:cxn ang="0">
                    <a:pos x="T2" y="T3"/>
                  </a:cxn>
                  <a:cxn ang="0">
                    <a:pos x="T4" y="T5"/>
                  </a:cxn>
                  <a:cxn ang="0">
                    <a:pos x="T6" y="T7"/>
                  </a:cxn>
                  <a:cxn ang="0">
                    <a:pos x="T8" y="T9"/>
                  </a:cxn>
                </a:cxnLst>
                <a:rect l="0" t="0" r="r" b="b"/>
                <a:pathLst>
                  <a:path w="33" h="16">
                    <a:moveTo>
                      <a:pt x="4" y="8"/>
                    </a:moveTo>
                    <a:cubicBezTo>
                      <a:pt x="0" y="13"/>
                      <a:pt x="2" y="16"/>
                      <a:pt x="9" y="16"/>
                    </a:cubicBezTo>
                    <a:cubicBezTo>
                      <a:pt x="16" y="16"/>
                      <a:pt x="25" y="13"/>
                      <a:pt x="29" y="8"/>
                    </a:cubicBezTo>
                    <a:cubicBezTo>
                      <a:pt x="33" y="3"/>
                      <a:pt x="31" y="0"/>
                      <a:pt x="24" y="0"/>
                    </a:cubicBezTo>
                    <a:cubicBezTo>
                      <a:pt x="17"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1" name="Freeform 2763"/>
              <p:cNvSpPr>
                <a:spLocks/>
              </p:cNvSpPr>
              <p:nvPr/>
            </p:nvSpPr>
            <p:spPr bwMode="auto">
              <a:xfrm>
                <a:off x="1932" y="3519"/>
                <a:ext cx="80" cy="38"/>
              </a:xfrm>
              <a:custGeom>
                <a:avLst/>
                <a:gdLst>
                  <a:gd name="T0" fmla="*/ 5 w 34"/>
                  <a:gd name="T1" fmla="*/ 8 h 16"/>
                  <a:gd name="T2" fmla="*/ 10 w 34"/>
                  <a:gd name="T3" fmla="*/ 16 h 16"/>
                  <a:gd name="T4" fmla="*/ 30 w 34"/>
                  <a:gd name="T5" fmla="*/ 8 h 16"/>
                  <a:gd name="T6" fmla="*/ 25 w 34"/>
                  <a:gd name="T7" fmla="*/ 0 h 16"/>
                  <a:gd name="T8" fmla="*/ 5 w 34"/>
                  <a:gd name="T9" fmla="*/ 8 h 16"/>
                </a:gdLst>
                <a:ahLst/>
                <a:cxnLst>
                  <a:cxn ang="0">
                    <a:pos x="T0" y="T1"/>
                  </a:cxn>
                  <a:cxn ang="0">
                    <a:pos x="T2" y="T3"/>
                  </a:cxn>
                  <a:cxn ang="0">
                    <a:pos x="T4" y="T5"/>
                  </a:cxn>
                  <a:cxn ang="0">
                    <a:pos x="T6" y="T7"/>
                  </a:cxn>
                  <a:cxn ang="0">
                    <a:pos x="T8" y="T9"/>
                  </a:cxn>
                </a:cxnLst>
                <a:rect l="0" t="0" r="r" b="b"/>
                <a:pathLst>
                  <a:path w="34" h="16">
                    <a:moveTo>
                      <a:pt x="5" y="8"/>
                    </a:moveTo>
                    <a:cubicBezTo>
                      <a:pt x="0" y="13"/>
                      <a:pt x="3" y="16"/>
                      <a:pt x="10" y="16"/>
                    </a:cubicBezTo>
                    <a:cubicBezTo>
                      <a:pt x="17" y="16"/>
                      <a:pt x="26" y="13"/>
                      <a:pt x="30" y="8"/>
                    </a:cubicBezTo>
                    <a:cubicBezTo>
                      <a:pt x="34" y="4"/>
                      <a:pt x="32" y="0"/>
                      <a:pt x="25" y="0"/>
                    </a:cubicBezTo>
                    <a:cubicBezTo>
                      <a:pt x="18" y="0"/>
                      <a:pt x="9"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2" name="Freeform 2764"/>
              <p:cNvSpPr>
                <a:spLocks/>
              </p:cNvSpPr>
              <p:nvPr/>
            </p:nvSpPr>
            <p:spPr bwMode="auto">
              <a:xfrm>
                <a:off x="1873" y="3519"/>
                <a:ext cx="80" cy="41"/>
              </a:xfrm>
              <a:custGeom>
                <a:avLst/>
                <a:gdLst>
                  <a:gd name="T0" fmla="*/ 4 w 34"/>
                  <a:gd name="T1" fmla="*/ 8 h 17"/>
                  <a:gd name="T2" fmla="*/ 9 w 34"/>
                  <a:gd name="T3" fmla="*/ 17 h 17"/>
                  <a:gd name="T4" fmla="*/ 30 w 34"/>
                  <a:gd name="T5" fmla="*/ 8 h 17"/>
                  <a:gd name="T6" fmla="*/ 25 w 34"/>
                  <a:gd name="T7" fmla="*/ 0 h 17"/>
                  <a:gd name="T8" fmla="*/ 4 w 34"/>
                  <a:gd name="T9" fmla="*/ 8 h 17"/>
                </a:gdLst>
                <a:ahLst/>
                <a:cxnLst>
                  <a:cxn ang="0">
                    <a:pos x="T0" y="T1"/>
                  </a:cxn>
                  <a:cxn ang="0">
                    <a:pos x="T2" y="T3"/>
                  </a:cxn>
                  <a:cxn ang="0">
                    <a:pos x="T4" y="T5"/>
                  </a:cxn>
                  <a:cxn ang="0">
                    <a:pos x="T6" y="T7"/>
                  </a:cxn>
                  <a:cxn ang="0">
                    <a:pos x="T8" y="T9"/>
                  </a:cxn>
                </a:cxnLst>
                <a:rect l="0" t="0" r="r" b="b"/>
                <a:pathLst>
                  <a:path w="34" h="17">
                    <a:moveTo>
                      <a:pt x="4" y="8"/>
                    </a:moveTo>
                    <a:cubicBezTo>
                      <a:pt x="0" y="13"/>
                      <a:pt x="2" y="17"/>
                      <a:pt x="9" y="17"/>
                    </a:cubicBezTo>
                    <a:cubicBezTo>
                      <a:pt x="16" y="17"/>
                      <a:pt x="25" y="13"/>
                      <a:pt x="30" y="8"/>
                    </a:cubicBezTo>
                    <a:cubicBezTo>
                      <a:pt x="34" y="4"/>
                      <a:pt x="31" y="0"/>
                      <a:pt x="25" y="0"/>
                    </a:cubicBezTo>
                    <a:cubicBezTo>
                      <a:pt x="18"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3" name="Freeform 2765"/>
              <p:cNvSpPr>
                <a:spLocks/>
              </p:cNvSpPr>
              <p:nvPr/>
            </p:nvSpPr>
            <p:spPr bwMode="auto">
              <a:xfrm>
                <a:off x="6214" y="3462"/>
                <a:ext cx="87" cy="41"/>
              </a:xfrm>
              <a:custGeom>
                <a:avLst/>
                <a:gdLst>
                  <a:gd name="T0" fmla="*/ 5 w 37"/>
                  <a:gd name="T1" fmla="*/ 8 h 17"/>
                  <a:gd name="T2" fmla="*/ 28 w 37"/>
                  <a:gd name="T3" fmla="*/ 17 h 17"/>
                  <a:gd name="T4" fmla="*/ 31 w 37"/>
                  <a:gd name="T5" fmla="*/ 8 h 17"/>
                  <a:gd name="T6" fmla="*/ 8 w 37"/>
                  <a:gd name="T7" fmla="*/ 0 h 17"/>
                  <a:gd name="T8" fmla="*/ 5 w 37"/>
                  <a:gd name="T9" fmla="*/ 8 h 17"/>
                </a:gdLst>
                <a:ahLst/>
                <a:cxnLst>
                  <a:cxn ang="0">
                    <a:pos x="T0" y="T1"/>
                  </a:cxn>
                  <a:cxn ang="0">
                    <a:pos x="T2" y="T3"/>
                  </a:cxn>
                  <a:cxn ang="0">
                    <a:pos x="T4" y="T5"/>
                  </a:cxn>
                  <a:cxn ang="0">
                    <a:pos x="T6" y="T7"/>
                  </a:cxn>
                  <a:cxn ang="0">
                    <a:pos x="T8" y="T9"/>
                  </a:cxn>
                </a:cxnLst>
                <a:rect l="0" t="0" r="r" b="b"/>
                <a:pathLst>
                  <a:path w="37" h="17">
                    <a:moveTo>
                      <a:pt x="5" y="8"/>
                    </a:moveTo>
                    <a:cubicBezTo>
                      <a:pt x="10" y="13"/>
                      <a:pt x="21" y="17"/>
                      <a:pt x="28" y="17"/>
                    </a:cubicBezTo>
                    <a:cubicBezTo>
                      <a:pt x="35" y="17"/>
                      <a:pt x="37" y="13"/>
                      <a:pt x="31" y="8"/>
                    </a:cubicBezTo>
                    <a:cubicBezTo>
                      <a:pt x="26" y="3"/>
                      <a:pt x="15" y="0"/>
                      <a:pt x="8" y="0"/>
                    </a:cubicBezTo>
                    <a:cubicBezTo>
                      <a:pt x="1"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4" name="Freeform 2766"/>
              <p:cNvSpPr>
                <a:spLocks/>
              </p:cNvSpPr>
              <p:nvPr/>
            </p:nvSpPr>
            <p:spPr bwMode="auto">
              <a:xfrm>
                <a:off x="6150" y="3462"/>
                <a:ext cx="87" cy="41"/>
              </a:xfrm>
              <a:custGeom>
                <a:avLst/>
                <a:gdLst>
                  <a:gd name="T0" fmla="*/ 6 w 37"/>
                  <a:gd name="T1" fmla="*/ 8 h 17"/>
                  <a:gd name="T2" fmla="*/ 29 w 37"/>
                  <a:gd name="T3" fmla="*/ 17 h 17"/>
                  <a:gd name="T4" fmla="*/ 32 w 37"/>
                  <a:gd name="T5" fmla="*/ 8 h 17"/>
                  <a:gd name="T6" fmla="*/ 9 w 37"/>
                  <a:gd name="T7" fmla="*/ 0 h 17"/>
                  <a:gd name="T8" fmla="*/ 6 w 37"/>
                  <a:gd name="T9" fmla="*/ 8 h 17"/>
                </a:gdLst>
                <a:ahLst/>
                <a:cxnLst>
                  <a:cxn ang="0">
                    <a:pos x="T0" y="T1"/>
                  </a:cxn>
                  <a:cxn ang="0">
                    <a:pos x="T2" y="T3"/>
                  </a:cxn>
                  <a:cxn ang="0">
                    <a:pos x="T4" y="T5"/>
                  </a:cxn>
                  <a:cxn ang="0">
                    <a:pos x="T6" y="T7"/>
                  </a:cxn>
                  <a:cxn ang="0">
                    <a:pos x="T8" y="T9"/>
                  </a:cxn>
                </a:cxnLst>
                <a:rect l="0" t="0" r="r" b="b"/>
                <a:pathLst>
                  <a:path w="37" h="17">
                    <a:moveTo>
                      <a:pt x="6" y="8"/>
                    </a:moveTo>
                    <a:cubicBezTo>
                      <a:pt x="11" y="13"/>
                      <a:pt x="21" y="17"/>
                      <a:pt x="29" y="17"/>
                    </a:cubicBezTo>
                    <a:cubicBezTo>
                      <a:pt x="36" y="17"/>
                      <a:pt x="37" y="13"/>
                      <a:pt x="32" y="8"/>
                    </a:cubicBezTo>
                    <a:cubicBezTo>
                      <a:pt x="26" y="4"/>
                      <a:pt x="16" y="0"/>
                      <a:pt x="9" y="0"/>
                    </a:cubicBezTo>
                    <a:cubicBezTo>
                      <a:pt x="2" y="0"/>
                      <a:pt x="0" y="4"/>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5" name="Freeform 2767"/>
              <p:cNvSpPr>
                <a:spLocks/>
              </p:cNvSpPr>
              <p:nvPr/>
            </p:nvSpPr>
            <p:spPr bwMode="auto">
              <a:xfrm>
                <a:off x="6088" y="3462"/>
                <a:ext cx="88" cy="41"/>
              </a:xfrm>
              <a:custGeom>
                <a:avLst/>
                <a:gdLst>
                  <a:gd name="T0" fmla="*/ 6 w 37"/>
                  <a:gd name="T1" fmla="*/ 9 h 17"/>
                  <a:gd name="T2" fmla="*/ 28 w 37"/>
                  <a:gd name="T3" fmla="*/ 17 h 17"/>
                  <a:gd name="T4" fmla="*/ 32 w 37"/>
                  <a:gd name="T5" fmla="*/ 8 h 17"/>
                  <a:gd name="T6" fmla="*/ 9 w 37"/>
                  <a:gd name="T7" fmla="*/ 0 h 17"/>
                  <a:gd name="T8" fmla="*/ 6 w 37"/>
                  <a:gd name="T9" fmla="*/ 9 h 17"/>
                </a:gdLst>
                <a:ahLst/>
                <a:cxnLst>
                  <a:cxn ang="0">
                    <a:pos x="T0" y="T1"/>
                  </a:cxn>
                  <a:cxn ang="0">
                    <a:pos x="T2" y="T3"/>
                  </a:cxn>
                  <a:cxn ang="0">
                    <a:pos x="T4" y="T5"/>
                  </a:cxn>
                  <a:cxn ang="0">
                    <a:pos x="T6" y="T7"/>
                  </a:cxn>
                  <a:cxn ang="0">
                    <a:pos x="T8" y="T9"/>
                  </a:cxn>
                </a:cxnLst>
                <a:rect l="0" t="0" r="r" b="b"/>
                <a:pathLst>
                  <a:path w="37" h="17">
                    <a:moveTo>
                      <a:pt x="6" y="9"/>
                    </a:moveTo>
                    <a:cubicBezTo>
                      <a:pt x="11" y="13"/>
                      <a:pt x="21" y="17"/>
                      <a:pt x="28" y="17"/>
                    </a:cubicBezTo>
                    <a:cubicBezTo>
                      <a:pt x="35" y="17"/>
                      <a:pt x="37" y="13"/>
                      <a:pt x="32" y="8"/>
                    </a:cubicBezTo>
                    <a:cubicBezTo>
                      <a:pt x="26" y="4"/>
                      <a:pt x="16" y="0"/>
                      <a:pt x="9" y="0"/>
                    </a:cubicBezTo>
                    <a:cubicBezTo>
                      <a:pt x="2" y="0"/>
                      <a:pt x="0" y="4"/>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6" name="Freeform 2768"/>
              <p:cNvSpPr>
                <a:spLocks/>
              </p:cNvSpPr>
              <p:nvPr/>
            </p:nvSpPr>
            <p:spPr bwMode="auto">
              <a:xfrm>
                <a:off x="6027" y="3462"/>
                <a:ext cx="87" cy="41"/>
              </a:xfrm>
              <a:custGeom>
                <a:avLst/>
                <a:gdLst>
                  <a:gd name="T0" fmla="*/ 6 w 37"/>
                  <a:gd name="T1" fmla="*/ 9 h 17"/>
                  <a:gd name="T2" fmla="*/ 28 w 37"/>
                  <a:gd name="T3" fmla="*/ 17 h 17"/>
                  <a:gd name="T4" fmla="*/ 32 w 37"/>
                  <a:gd name="T5" fmla="*/ 9 h 17"/>
                  <a:gd name="T6" fmla="*/ 9 w 37"/>
                  <a:gd name="T7" fmla="*/ 0 h 17"/>
                  <a:gd name="T8" fmla="*/ 6 w 37"/>
                  <a:gd name="T9" fmla="*/ 9 h 17"/>
                </a:gdLst>
                <a:ahLst/>
                <a:cxnLst>
                  <a:cxn ang="0">
                    <a:pos x="T0" y="T1"/>
                  </a:cxn>
                  <a:cxn ang="0">
                    <a:pos x="T2" y="T3"/>
                  </a:cxn>
                  <a:cxn ang="0">
                    <a:pos x="T4" y="T5"/>
                  </a:cxn>
                  <a:cxn ang="0">
                    <a:pos x="T6" y="T7"/>
                  </a:cxn>
                  <a:cxn ang="0">
                    <a:pos x="T8" y="T9"/>
                  </a:cxn>
                </a:cxnLst>
                <a:rect l="0" t="0" r="r" b="b"/>
                <a:pathLst>
                  <a:path w="37" h="17">
                    <a:moveTo>
                      <a:pt x="6" y="9"/>
                    </a:moveTo>
                    <a:cubicBezTo>
                      <a:pt x="11" y="14"/>
                      <a:pt x="21" y="17"/>
                      <a:pt x="28" y="17"/>
                    </a:cubicBezTo>
                    <a:cubicBezTo>
                      <a:pt x="35" y="17"/>
                      <a:pt x="37" y="13"/>
                      <a:pt x="32" y="9"/>
                    </a:cubicBezTo>
                    <a:cubicBezTo>
                      <a:pt x="26" y="4"/>
                      <a:pt x="16" y="0"/>
                      <a:pt x="9" y="0"/>
                    </a:cubicBezTo>
                    <a:cubicBezTo>
                      <a:pt x="2" y="0"/>
                      <a:pt x="0" y="4"/>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7" name="Freeform 2769"/>
              <p:cNvSpPr>
                <a:spLocks/>
              </p:cNvSpPr>
              <p:nvPr/>
            </p:nvSpPr>
            <p:spPr bwMode="auto">
              <a:xfrm>
                <a:off x="2147" y="3479"/>
                <a:ext cx="76" cy="40"/>
              </a:xfrm>
              <a:custGeom>
                <a:avLst/>
                <a:gdLst>
                  <a:gd name="T0" fmla="*/ 4 w 32"/>
                  <a:gd name="T1" fmla="*/ 8 h 17"/>
                  <a:gd name="T2" fmla="*/ 9 w 32"/>
                  <a:gd name="T3" fmla="*/ 17 h 17"/>
                  <a:gd name="T4" fmla="*/ 28 w 32"/>
                  <a:gd name="T5" fmla="*/ 8 h 17"/>
                  <a:gd name="T6" fmla="*/ 23 w 32"/>
                  <a:gd name="T7" fmla="*/ 0 h 17"/>
                  <a:gd name="T8" fmla="*/ 4 w 32"/>
                  <a:gd name="T9" fmla="*/ 8 h 17"/>
                </a:gdLst>
                <a:ahLst/>
                <a:cxnLst>
                  <a:cxn ang="0">
                    <a:pos x="T0" y="T1"/>
                  </a:cxn>
                  <a:cxn ang="0">
                    <a:pos x="T2" y="T3"/>
                  </a:cxn>
                  <a:cxn ang="0">
                    <a:pos x="T4" y="T5"/>
                  </a:cxn>
                  <a:cxn ang="0">
                    <a:pos x="T6" y="T7"/>
                  </a:cxn>
                  <a:cxn ang="0">
                    <a:pos x="T8" y="T9"/>
                  </a:cxn>
                </a:cxnLst>
                <a:rect l="0" t="0" r="r" b="b"/>
                <a:pathLst>
                  <a:path w="32" h="17">
                    <a:moveTo>
                      <a:pt x="4" y="8"/>
                    </a:moveTo>
                    <a:cubicBezTo>
                      <a:pt x="0" y="13"/>
                      <a:pt x="2" y="17"/>
                      <a:pt x="9" y="17"/>
                    </a:cubicBezTo>
                    <a:cubicBezTo>
                      <a:pt x="16" y="17"/>
                      <a:pt x="25" y="13"/>
                      <a:pt x="28" y="8"/>
                    </a:cubicBezTo>
                    <a:cubicBezTo>
                      <a:pt x="32" y="4"/>
                      <a:pt x="30" y="0"/>
                      <a:pt x="23" y="0"/>
                    </a:cubicBezTo>
                    <a:cubicBezTo>
                      <a:pt x="16" y="0"/>
                      <a:pt x="7"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8" name="Freeform 2770"/>
              <p:cNvSpPr>
                <a:spLocks/>
              </p:cNvSpPr>
              <p:nvPr/>
            </p:nvSpPr>
            <p:spPr bwMode="auto">
              <a:xfrm>
                <a:off x="2088" y="3479"/>
                <a:ext cx="76" cy="40"/>
              </a:xfrm>
              <a:custGeom>
                <a:avLst/>
                <a:gdLst>
                  <a:gd name="T0" fmla="*/ 4 w 32"/>
                  <a:gd name="T1" fmla="*/ 9 h 17"/>
                  <a:gd name="T2" fmla="*/ 9 w 32"/>
                  <a:gd name="T3" fmla="*/ 17 h 17"/>
                  <a:gd name="T4" fmla="*/ 29 w 32"/>
                  <a:gd name="T5" fmla="*/ 8 h 17"/>
                  <a:gd name="T6" fmla="*/ 23 w 32"/>
                  <a:gd name="T7" fmla="*/ 0 h 17"/>
                  <a:gd name="T8" fmla="*/ 4 w 32"/>
                  <a:gd name="T9" fmla="*/ 9 h 17"/>
                </a:gdLst>
                <a:ahLst/>
                <a:cxnLst>
                  <a:cxn ang="0">
                    <a:pos x="T0" y="T1"/>
                  </a:cxn>
                  <a:cxn ang="0">
                    <a:pos x="T2" y="T3"/>
                  </a:cxn>
                  <a:cxn ang="0">
                    <a:pos x="T4" y="T5"/>
                  </a:cxn>
                  <a:cxn ang="0">
                    <a:pos x="T6" y="T7"/>
                  </a:cxn>
                  <a:cxn ang="0">
                    <a:pos x="T8" y="T9"/>
                  </a:cxn>
                </a:cxnLst>
                <a:rect l="0" t="0" r="r" b="b"/>
                <a:pathLst>
                  <a:path w="32" h="17">
                    <a:moveTo>
                      <a:pt x="4" y="9"/>
                    </a:moveTo>
                    <a:cubicBezTo>
                      <a:pt x="0" y="13"/>
                      <a:pt x="2" y="17"/>
                      <a:pt x="9" y="17"/>
                    </a:cubicBezTo>
                    <a:cubicBezTo>
                      <a:pt x="16" y="17"/>
                      <a:pt x="25" y="13"/>
                      <a:pt x="29" y="8"/>
                    </a:cubicBezTo>
                    <a:cubicBezTo>
                      <a:pt x="32" y="4"/>
                      <a:pt x="30" y="0"/>
                      <a:pt x="23" y="0"/>
                    </a:cubicBezTo>
                    <a:cubicBezTo>
                      <a:pt x="16" y="0"/>
                      <a:pt x="8" y="4"/>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9" name="Freeform 2771"/>
              <p:cNvSpPr>
                <a:spLocks/>
              </p:cNvSpPr>
              <p:nvPr/>
            </p:nvSpPr>
            <p:spPr bwMode="auto">
              <a:xfrm>
                <a:off x="2029" y="3479"/>
                <a:ext cx="78" cy="40"/>
              </a:xfrm>
              <a:custGeom>
                <a:avLst/>
                <a:gdLst>
                  <a:gd name="T0" fmla="*/ 4 w 33"/>
                  <a:gd name="T1" fmla="*/ 9 h 17"/>
                  <a:gd name="T2" fmla="*/ 9 w 33"/>
                  <a:gd name="T3" fmla="*/ 17 h 17"/>
                  <a:gd name="T4" fmla="*/ 29 w 33"/>
                  <a:gd name="T5" fmla="*/ 9 h 17"/>
                  <a:gd name="T6" fmla="*/ 23 w 33"/>
                  <a:gd name="T7" fmla="*/ 1 h 17"/>
                  <a:gd name="T8" fmla="*/ 4 w 33"/>
                  <a:gd name="T9" fmla="*/ 9 h 17"/>
                </a:gdLst>
                <a:ahLst/>
                <a:cxnLst>
                  <a:cxn ang="0">
                    <a:pos x="T0" y="T1"/>
                  </a:cxn>
                  <a:cxn ang="0">
                    <a:pos x="T2" y="T3"/>
                  </a:cxn>
                  <a:cxn ang="0">
                    <a:pos x="T4" y="T5"/>
                  </a:cxn>
                  <a:cxn ang="0">
                    <a:pos x="T6" y="T7"/>
                  </a:cxn>
                  <a:cxn ang="0">
                    <a:pos x="T8" y="T9"/>
                  </a:cxn>
                </a:cxnLst>
                <a:rect l="0" t="0" r="r" b="b"/>
                <a:pathLst>
                  <a:path w="33" h="17">
                    <a:moveTo>
                      <a:pt x="4" y="9"/>
                    </a:moveTo>
                    <a:cubicBezTo>
                      <a:pt x="0" y="13"/>
                      <a:pt x="2" y="17"/>
                      <a:pt x="9" y="17"/>
                    </a:cubicBezTo>
                    <a:cubicBezTo>
                      <a:pt x="16" y="17"/>
                      <a:pt x="25" y="13"/>
                      <a:pt x="29" y="9"/>
                    </a:cubicBezTo>
                    <a:cubicBezTo>
                      <a:pt x="33" y="4"/>
                      <a:pt x="30" y="0"/>
                      <a:pt x="23" y="1"/>
                    </a:cubicBezTo>
                    <a:cubicBezTo>
                      <a:pt x="17" y="1"/>
                      <a:pt x="8" y="4"/>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0" name="Freeform 2772"/>
              <p:cNvSpPr>
                <a:spLocks/>
              </p:cNvSpPr>
              <p:nvPr/>
            </p:nvSpPr>
            <p:spPr bwMode="auto">
              <a:xfrm>
                <a:off x="1970" y="3481"/>
                <a:ext cx="78" cy="38"/>
              </a:xfrm>
              <a:custGeom>
                <a:avLst/>
                <a:gdLst>
                  <a:gd name="T0" fmla="*/ 4 w 33"/>
                  <a:gd name="T1" fmla="*/ 8 h 16"/>
                  <a:gd name="T2" fmla="*/ 9 w 33"/>
                  <a:gd name="T3" fmla="*/ 16 h 16"/>
                  <a:gd name="T4" fmla="*/ 29 w 33"/>
                  <a:gd name="T5" fmla="*/ 8 h 16"/>
                  <a:gd name="T6" fmla="*/ 24 w 33"/>
                  <a:gd name="T7" fmla="*/ 0 h 16"/>
                  <a:gd name="T8" fmla="*/ 4 w 33"/>
                  <a:gd name="T9" fmla="*/ 8 h 16"/>
                </a:gdLst>
                <a:ahLst/>
                <a:cxnLst>
                  <a:cxn ang="0">
                    <a:pos x="T0" y="T1"/>
                  </a:cxn>
                  <a:cxn ang="0">
                    <a:pos x="T2" y="T3"/>
                  </a:cxn>
                  <a:cxn ang="0">
                    <a:pos x="T4" y="T5"/>
                  </a:cxn>
                  <a:cxn ang="0">
                    <a:pos x="T6" y="T7"/>
                  </a:cxn>
                  <a:cxn ang="0">
                    <a:pos x="T8" y="T9"/>
                  </a:cxn>
                </a:cxnLst>
                <a:rect l="0" t="0" r="r" b="b"/>
                <a:pathLst>
                  <a:path w="33" h="16">
                    <a:moveTo>
                      <a:pt x="4" y="8"/>
                    </a:moveTo>
                    <a:cubicBezTo>
                      <a:pt x="0" y="12"/>
                      <a:pt x="2" y="16"/>
                      <a:pt x="9" y="16"/>
                    </a:cubicBezTo>
                    <a:cubicBezTo>
                      <a:pt x="16" y="16"/>
                      <a:pt x="25" y="12"/>
                      <a:pt x="29" y="8"/>
                    </a:cubicBezTo>
                    <a:cubicBezTo>
                      <a:pt x="33" y="3"/>
                      <a:pt x="31" y="0"/>
                      <a:pt x="24" y="0"/>
                    </a:cubicBezTo>
                    <a:cubicBezTo>
                      <a:pt x="17" y="0"/>
                      <a:pt x="8"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1" name="Freeform 2773"/>
              <p:cNvSpPr>
                <a:spLocks/>
              </p:cNvSpPr>
              <p:nvPr/>
            </p:nvSpPr>
            <p:spPr bwMode="auto">
              <a:xfrm>
                <a:off x="1908" y="3481"/>
                <a:ext cx="81" cy="38"/>
              </a:xfrm>
              <a:custGeom>
                <a:avLst/>
                <a:gdLst>
                  <a:gd name="T0" fmla="*/ 5 w 34"/>
                  <a:gd name="T1" fmla="*/ 8 h 16"/>
                  <a:gd name="T2" fmla="*/ 10 w 34"/>
                  <a:gd name="T3" fmla="*/ 16 h 16"/>
                  <a:gd name="T4" fmla="*/ 30 w 34"/>
                  <a:gd name="T5" fmla="*/ 8 h 16"/>
                  <a:gd name="T6" fmla="*/ 25 w 34"/>
                  <a:gd name="T7" fmla="*/ 0 h 16"/>
                  <a:gd name="T8" fmla="*/ 5 w 34"/>
                  <a:gd name="T9" fmla="*/ 8 h 16"/>
                </a:gdLst>
                <a:ahLst/>
                <a:cxnLst>
                  <a:cxn ang="0">
                    <a:pos x="T0" y="T1"/>
                  </a:cxn>
                  <a:cxn ang="0">
                    <a:pos x="T2" y="T3"/>
                  </a:cxn>
                  <a:cxn ang="0">
                    <a:pos x="T4" y="T5"/>
                  </a:cxn>
                  <a:cxn ang="0">
                    <a:pos x="T6" y="T7"/>
                  </a:cxn>
                  <a:cxn ang="0">
                    <a:pos x="T8" y="T9"/>
                  </a:cxn>
                </a:cxnLst>
                <a:rect l="0" t="0" r="r" b="b"/>
                <a:pathLst>
                  <a:path w="34" h="16">
                    <a:moveTo>
                      <a:pt x="5" y="8"/>
                    </a:moveTo>
                    <a:cubicBezTo>
                      <a:pt x="0" y="12"/>
                      <a:pt x="3" y="16"/>
                      <a:pt x="10" y="16"/>
                    </a:cubicBezTo>
                    <a:cubicBezTo>
                      <a:pt x="17" y="16"/>
                      <a:pt x="26" y="12"/>
                      <a:pt x="30" y="8"/>
                    </a:cubicBezTo>
                    <a:cubicBezTo>
                      <a:pt x="34" y="3"/>
                      <a:pt x="32" y="0"/>
                      <a:pt x="25" y="0"/>
                    </a:cubicBezTo>
                    <a:cubicBezTo>
                      <a:pt x="18" y="0"/>
                      <a:pt x="9"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2" name="Freeform 2774"/>
              <p:cNvSpPr>
                <a:spLocks/>
              </p:cNvSpPr>
              <p:nvPr/>
            </p:nvSpPr>
            <p:spPr bwMode="auto">
              <a:xfrm>
                <a:off x="6228" y="3420"/>
                <a:ext cx="87" cy="40"/>
              </a:xfrm>
              <a:custGeom>
                <a:avLst/>
                <a:gdLst>
                  <a:gd name="T0" fmla="*/ 6 w 37"/>
                  <a:gd name="T1" fmla="*/ 9 h 17"/>
                  <a:gd name="T2" fmla="*/ 28 w 37"/>
                  <a:gd name="T3" fmla="*/ 17 h 17"/>
                  <a:gd name="T4" fmla="*/ 32 w 37"/>
                  <a:gd name="T5" fmla="*/ 9 h 17"/>
                  <a:gd name="T6" fmla="*/ 9 w 37"/>
                  <a:gd name="T7" fmla="*/ 0 h 17"/>
                  <a:gd name="T8" fmla="*/ 6 w 37"/>
                  <a:gd name="T9" fmla="*/ 9 h 17"/>
                </a:gdLst>
                <a:ahLst/>
                <a:cxnLst>
                  <a:cxn ang="0">
                    <a:pos x="T0" y="T1"/>
                  </a:cxn>
                  <a:cxn ang="0">
                    <a:pos x="T2" y="T3"/>
                  </a:cxn>
                  <a:cxn ang="0">
                    <a:pos x="T4" y="T5"/>
                  </a:cxn>
                  <a:cxn ang="0">
                    <a:pos x="T6" y="T7"/>
                  </a:cxn>
                  <a:cxn ang="0">
                    <a:pos x="T8" y="T9"/>
                  </a:cxn>
                </a:cxnLst>
                <a:rect l="0" t="0" r="r" b="b"/>
                <a:pathLst>
                  <a:path w="37" h="17">
                    <a:moveTo>
                      <a:pt x="6" y="9"/>
                    </a:moveTo>
                    <a:cubicBezTo>
                      <a:pt x="11" y="14"/>
                      <a:pt x="21" y="17"/>
                      <a:pt x="28" y="17"/>
                    </a:cubicBezTo>
                    <a:cubicBezTo>
                      <a:pt x="36" y="17"/>
                      <a:pt x="37" y="13"/>
                      <a:pt x="32" y="9"/>
                    </a:cubicBezTo>
                    <a:cubicBezTo>
                      <a:pt x="26" y="4"/>
                      <a:pt x="16" y="0"/>
                      <a:pt x="9" y="0"/>
                    </a:cubicBezTo>
                    <a:cubicBezTo>
                      <a:pt x="2" y="0"/>
                      <a:pt x="0" y="4"/>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3" name="Freeform 2775"/>
              <p:cNvSpPr>
                <a:spLocks/>
              </p:cNvSpPr>
              <p:nvPr/>
            </p:nvSpPr>
            <p:spPr bwMode="auto">
              <a:xfrm>
                <a:off x="6166" y="3420"/>
                <a:ext cx="88" cy="42"/>
              </a:xfrm>
              <a:custGeom>
                <a:avLst/>
                <a:gdLst>
                  <a:gd name="T0" fmla="*/ 6 w 37"/>
                  <a:gd name="T1" fmla="*/ 9 h 18"/>
                  <a:gd name="T2" fmla="*/ 28 w 37"/>
                  <a:gd name="T3" fmla="*/ 18 h 18"/>
                  <a:gd name="T4" fmla="*/ 32 w 37"/>
                  <a:gd name="T5" fmla="*/ 9 h 18"/>
                  <a:gd name="T6" fmla="*/ 9 w 37"/>
                  <a:gd name="T7" fmla="*/ 0 h 18"/>
                  <a:gd name="T8" fmla="*/ 6 w 37"/>
                  <a:gd name="T9" fmla="*/ 9 h 18"/>
                </a:gdLst>
                <a:ahLst/>
                <a:cxnLst>
                  <a:cxn ang="0">
                    <a:pos x="T0" y="T1"/>
                  </a:cxn>
                  <a:cxn ang="0">
                    <a:pos x="T2" y="T3"/>
                  </a:cxn>
                  <a:cxn ang="0">
                    <a:pos x="T4" y="T5"/>
                  </a:cxn>
                  <a:cxn ang="0">
                    <a:pos x="T6" y="T7"/>
                  </a:cxn>
                  <a:cxn ang="0">
                    <a:pos x="T8" y="T9"/>
                  </a:cxn>
                </a:cxnLst>
                <a:rect l="0" t="0" r="r" b="b"/>
                <a:pathLst>
                  <a:path w="37" h="18">
                    <a:moveTo>
                      <a:pt x="6" y="9"/>
                    </a:moveTo>
                    <a:cubicBezTo>
                      <a:pt x="11" y="14"/>
                      <a:pt x="21" y="18"/>
                      <a:pt x="28" y="18"/>
                    </a:cubicBezTo>
                    <a:cubicBezTo>
                      <a:pt x="35" y="18"/>
                      <a:pt x="37" y="14"/>
                      <a:pt x="32" y="9"/>
                    </a:cubicBezTo>
                    <a:cubicBezTo>
                      <a:pt x="26" y="4"/>
                      <a:pt x="16" y="0"/>
                      <a:pt x="9" y="0"/>
                    </a:cubicBezTo>
                    <a:cubicBezTo>
                      <a:pt x="2" y="0"/>
                      <a:pt x="0" y="4"/>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4" name="Freeform 2776"/>
              <p:cNvSpPr>
                <a:spLocks/>
              </p:cNvSpPr>
              <p:nvPr/>
            </p:nvSpPr>
            <p:spPr bwMode="auto">
              <a:xfrm>
                <a:off x="6105" y="3422"/>
                <a:ext cx="87" cy="40"/>
              </a:xfrm>
              <a:custGeom>
                <a:avLst/>
                <a:gdLst>
                  <a:gd name="T0" fmla="*/ 6 w 37"/>
                  <a:gd name="T1" fmla="*/ 8 h 17"/>
                  <a:gd name="T2" fmla="*/ 28 w 37"/>
                  <a:gd name="T3" fmla="*/ 17 h 17"/>
                  <a:gd name="T4" fmla="*/ 31 w 37"/>
                  <a:gd name="T5" fmla="*/ 8 h 17"/>
                  <a:gd name="T6" fmla="*/ 9 w 37"/>
                  <a:gd name="T7" fmla="*/ 0 h 17"/>
                  <a:gd name="T8" fmla="*/ 6 w 37"/>
                  <a:gd name="T9" fmla="*/ 8 h 17"/>
                </a:gdLst>
                <a:ahLst/>
                <a:cxnLst>
                  <a:cxn ang="0">
                    <a:pos x="T0" y="T1"/>
                  </a:cxn>
                  <a:cxn ang="0">
                    <a:pos x="T2" y="T3"/>
                  </a:cxn>
                  <a:cxn ang="0">
                    <a:pos x="T4" y="T5"/>
                  </a:cxn>
                  <a:cxn ang="0">
                    <a:pos x="T6" y="T7"/>
                  </a:cxn>
                  <a:cxn ang="0">
                    <a:pos x="T8" y="T9"/>
                  </a:cxn>
                </a:cxnLst>
                <a:rect l="0" t="0" r="r" b="b"/>
                <a:pathLst>
                  <a:path w="37" h="17">
                    <a:moveTo>
                      <a:pt x="6" y="8"/>
                    </a:moveTo>
                    <a:cubicBezTo>
                      <a:pt x="11" y="13"/>
                      <a:pt x="21" y="17"/>
                      <a:pt x="28" y="17"/>
                    </a:cubicBezTo>
                    <a:cubicBezTo>
                      <a:pt x="35" y="17"/>
                      <a:pt x="37" y="13"/>
                      <a:pt x="31" y="8"/>
                    </a:cubicBezTo>
                    <a:cubicBezTo>
                      <a:pt x="26" y="3"/>
                      <a:pt x="16" y="0"/>
                      <a:pt x="9" y="0"/>
                    </a:cubicBezTo>
                    <a:cubicBezTo>
                      <a:pt x="2" y="0"/>
                      <a:pt x="0" y="3"/>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Freeform 2777"/>
              <p:cNvSpPr>
                <a:spLocks/>
              </p:cNvSpPr>
              <p:nvPr/>
            </p:nvSpPr>
            <p:spPr bwMode="auto">
              <a:xfrm>
                <a:off x="6046" y="3422"/>
                <a:ext cx="85" cy="40"/>
              </a:xfrm>
              <a:custGeom>
                <a:avLst/>
                <a:gdLst>
                  <a:gd name="T0" fmla="*/ 5 w 36"/>
                  <a:gd name="T1" fmla="*/ 8 h 17"/>
                  <a:gd name="T2" fmla="*/ 27 w 36"/>
                  <a:gd name="T3" fmla="*/ 17 h 17"/>
                  <a:gd name="T4" fmla="*/ 31 w 36"/>
                  <a:gd name="T5" fmla="*/ 8 h 17"/>
                  <a:gd name="T6" fmla="*/ 8 w 36"/>
                  <a:gd name="T7" fmla="*/ 0 h 17"/>
                  <a:gd name="T8" fmla="*/ 5 w 36"/>
                  <a:gd name="T9" fmla="*/ 8 h 17"/>
                </a:gdLst>
                <a:ahLst/>
                <a:cxnLst>
                  <a:cxn ang="0">
                    <a:pos x="T0" y="T1"/>
                  </a:cxn>
                  <a:cxn ang="0">
                    <a:pos x="T2" y="T3"/>
                  </a:cxn>
                  <a:cxn ang="0">
                    <a:pos x="T4" y="T5"/>
                  </a:cxn>
                  <a:cxn ang="0">
                    <a:pos x="T6" y="T7"/>
                  </a:cxn>
                  <a:cxn ang="0">
                    <a:pos x="T8" y="T9"/>
                  </a:cxn>
                </a:cxnLst>
                <a:rect l="0" t="0" r="r" b="b"/>
                <a:pathLst>
                  <a:path w="36" h="17">
                    <a:moveTo>
                      <a:pt x="5" y="8"/>
                    </a:moveTo>
                    <a:cubicBezTo>
                      <a:pt x="10" y="13"/>
                      <a:pt x="20" y="17"/>
                      <a:pt x="27" y="17"/>
                    </a:cubicBezTo>
                    <a:cubicBezTo>
                      <a:pt x="34" y="17"/>
                      <a:pt x="36" y="13"/>
                      <a:pt x="31" y="8"/>
                    </a:cubicBezTo>
                    <a:cubicBezTo>
                      <a:pt x="25" y="3"/>
                      <a:pt x="15" y="0"/>
                      <a:pt x="8" y="0"/>
                    </a:cubicBezTo>
                    <a:cubicBezTo>
                      <a:pt x="1"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6" name="Freeform 2778"/>
              <p:cNvSpPr>
                <a:spLocks/>
              </p:cNvSpPr>
              <p:nvPr/>
            </p:nvSpPr>
            <p:spPr bwMode="auto">
              <a:xfrm>
                <a:off x="5984" y="3422"/>
                <a:ext cx="85" cy="40"/>
              </a:xfrm>
              <a:custGeom>
                <a:avLst/>
                <a:gdLst>
                  <a:gd name="T0" fmla="*/ 5 w 36"/>
                  <a:gd name="T1" fmla="*/ 8 h 17"/>
                  <a:gd name="T2" fmla="*/ 27 w 36"/>
                  <a:gd name="T3" fmla="*/ 17 h 17"/>
                  <a:gd name="T4" fmla="*/ 31 w 36"/>
                  <a:gd name="T5" fmla="*/ 8 h 17"/>
                  <a:gd name="T6" fmla="*/ 9 w 36"/>
                  <a:gd name="T7" fmla="*/ 0 h 17"/>
                  <a:gd name="T8" fmla="*/ 5 w 36"/>
                  <a:gd name="T9" fmla="*/ 8 h 17"/>
                </a:gdLst>
                <a:ahLst/>
                <a:cxnLst>
                  <a:cxn ang="0">
                    <a:pos x="T0" y="T1"/>
                  </a:cxn>
                  <a:cxn ang="0">
                    <a:pos x="T2" y="T3"/>
                  </a:cxn>
                  <a:cxn ang="0">
                    <a:pos x="T4" y="T5"/>
                  </a:cxn>
                  <a:cxn ang="0">
                    <a:pos x="T6" y="T7"/>
                  </a:cxn>
                  <a:cxn ang="0">
                    <a:pos x="T8" y="T9"/>
                  </a:cxn>
                </a:cxnLst>
                <a:rect l="0" t="0" r="r" b="b"/>
                <a:pathLst>
                  <a:path w="36" h="17">
                    <a:moveTo>
                      <a:pt x="5" y="8"/>
                    </a:moveTo>
                    <a:cubicBezTo>
                      <a:pt x="10" y="13"/>
                      <a:pt x="20" y="17"/>
                      <a:pt x="27" y="17"/>
                    </a:cubicBezTo>
                    <a:cubicBezTo>
                      <a:pt x="34" y="17"/>
                      <a:pt x="36" y="13"/>
                      <a:pt x="31" y="8"/>
                    </a:cubicBezTo>
                    <a:cubicBezTo>
                      <a:pt x="26" y="4"/>
                      <a:pt x="16"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7" name="Freeform 2779"/>
              <p:cNvSpPr>
                <a:spLocks/>
              </p:cNvSpPr>
              <p:nvPr/>
            </p:nvSpPr>
            <p:spPr bwMode="auto">
              <a:xfrm>
                <a:off x="5923" y="3422"/>
                <a:ext cx="85" cy="40"/>
              </a:xfrm>
              <a:custGeom>
                <a:avLst/>
                <a:gdLst>
                  <a:gd name="T0" fmla="*/ 5 w 36"/>
                  <a:gd name="T1" fmla="*/ 9 h 17"/>
                  <a:gd name="T2" fmla="*/ 27 w 36"/>
                  <a:gd name="T3" fmla="*/ 17 h 17"/>
                  <a:gd name="T4" fmla="*/ 31 w 36"/>
                  <a:gd name="T5" fmla="*/ 8 h 17"/>
                  <a:gd name="T6" fmla="*/ 9 w 36"/>
                  <a:gd name="T7" fmla="*/ 0 h 17"/>
                  <a:gd name="T8" fmla="*/ 5 w 36"/>
                  <a:gd name="T9" fmla="*/ 9 h 17"/>
                </a:gdLst>
                <a:ahLst/>
                <a:cxnLst>
                  <a:cxn ang="0">
                    <a:pos x="T0" y="T1"/>
                  </a:cxn>
                  <a:cxn ang="0">
                    <a:pos x="T2" y="T3"/>
                  </a:cxn>
                  <a:cxn ang="0">
                    <a:pos x="T4" y="T5"/>
                  </a:cxn>
                  <a:cxn ang="0">
                    <a:pos x="T6" y="T7"/>
                  </a:cxn>
                  <a:cxn ang="0">
                    <a:pos x="T8" y="T9"/>
                  </a:cxn>
                </a:cxnLst>
                <a:rect l="0" t="0" r="r" b="b"/>
                <a:pathLst>
                  <a:path w="36" h="17">
                    <a:moveTo>
                      <a:pt x="5" y="9"/>
                    </a:moveTo>
                    <a:cubicBezTo>
                      <a:pt x="10" y="13"/>
                      <a:pt x="20" y="17"/>
                      <a:pt x="27" y="17"/>
                    </a:cubicBezTo>
                    <a:cubicBezTo>
                      <a:pt x="34" y="17"/>
                      <a:pt x="36" y="13"/>
                      <a:pt x="31" y="8"/>
                    </a:cubicBezTo>
                    <a:cubicBezTo>
                      <a:pt x="26" y="4"/>
                      <a:pt x="16" y="0"/>
                      <a:pt x="9" y="0"/>
                    </a:cubicBezTo>
                    <a:cubicBezTo>
                      <a:pt x="2" y="0"/>
                      <a:pt x="0" y="4"/>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8" name="Freeform 2780"/>
              <p:cNvSpPr>
                <a:spLocks/>
              </p:cNvSpPr>
              <p:nvPr/>
            </p:nvSpPr>
            <p:spPr bwMode="auto">
              <a:xfrm>
                <a:off x="2237" y="3441"/>
                <a:ext cx="76" cy="38"/>
              </a:xfrm>
              <a:custGeom>
                <a:avLst/>
                <a:gdLst>
                  <a:gd name="T0" fmla="*/ 4 w 32"/>
                  <a:gd name="T1" fmla="*/ 8 h 16"/>
                  <a:gd name="T2" fmla="*/ 9 w 32"/>
                  <a:gd name="T3" fmla="*/ 16 h 16"/>
                  <a:gd name="T4" fmla="*/ 28 w 32"/>
                  <a:gd name="T5" fmla="*/ 8 h 16"/>
                  <a:gd name="T6" fmla="*/ 22 w 32"/>
                  <a:gd name="T7" fmla="*/ 0 h 16"/>
                  <a:gd name="T8" fmla="*/ 4 w 32"/>
                  <a:gd name="T9" fmla="*/ 8 h 16"/>
                </a:gdLst>
                <a:ahLst/>
                <a:cxnLst>
                  <a:cxn ang="0">
                    <a:pos x="T0" y="T1"/>
                  </a:cxn>
                  <a:cxn ang="0">
                    <a:pos x="T2" y="T3"/>
                  </a:cxn>
                  <a:cxn ang="0">
                    <a:pos x="T4" y="T5"/>
                  </a:cxn>
                  <a:cxn ang="0">
                    <a:pos x="T6" y="T7"/>
                  </a:cxn>
                  <a:cxn ang="0">
                    <a:pos x="T8" y="T9"/>
                  </a:cxn>
                </a:cxnLst>
                <a:rect l="0" t="0" r="r" b="b"/>
                <a:pathLst>
                  <a:path w="32" h="16">
                    <a:moveTo>
                      <a:pt x="4" y="8"/>
                    </a:moveTo>
                    <a:cubicBezTo>
                      <a:pt x="0" y="13"/>
                      <a:pt x="3" y="16"/>
                      <a:pt x="9" y="16"/>
                    </a:cubicBezTo>
                    <a:cubicBezTo>
                      <a:pt x="16" y="16"/>
                      <a:pt x="24" y="12"/>
                      <a:pt x="28" y="8"/>
                    </a:cubicBezTo>
                    <a:cubicBezTo>
                      <a:pt x="32" y="4"/>
                      <a:pt x="29" y="0"/>
                      <a:pt x="22" y="0"/>
                    </a:cubicBezTo>
                    <a:cubicBezTo>
                      <a:pt x="16" y="0"/>
                      <a:pt x="7"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9" name="Freeform 2781"/>
              <p:cNvSpPr>
                <a:spLocks/>
              </p:cNvSpPr>
              <p:nvPr/>
            </p:nvSpPr>
            <p:spPr bwMode="auto">
              <a:xfrm>
                <a:off x="2180" y="3441"/>
                <a:ext cx="74" cy="38"/>
              </a:xfrm>
              <a:custGeom>
                <a:avLst/>
                <a:gdLst>
                  <a:gd name="T0" fmla="*/ 3 w 31"/>
                  <a:gd name="T1" fmla="*/ 8 h 16"/>
                  <a:gd name="T2" fmla="*/ 9 w 31"/>
                  <a:gd name="T3" fmla="*/ 16 h 16"/>
                  <a:gd name="T4" fmla="*/ 28 w 31"/>
                  <a:gd name="T5" fmla="*/ 8 h 16"/>
                  <a:gd name="T6" fmla="*/ 22 w 31"/>
                  <a:gd name="T7" fmla="*/ 0 h 16"/>
                  <a:gd name="T8" fmla="*/ 3 w 31"/>
                  <a:gd name="T9" fmla="*/ 8 h 16"/>
                </a:gdLst>
                <a:ahLst/>
                <a:cxnLst>
                  <a:cxn ang="0">
                    <a:pos x="T0" y="T1"/>
                  </a:cxn>
                  <a:cxn ang="0">
                    <a:pos x="T2" y="T3"/>
                  </a:cxn>
                  <a:cxn ang="0">
                    <a:pos x="T4" y="T5"/>
                  </a:cxn>
                  <a:cxn ang="0">
                    <a:pos x="T6" y="T7"/>
                  </a:cxn>
                  <a:cxn ang="0">
                    <a:pos x="T8" y="T9"/>
                  </a:cxn>
                </a:cxnLst>
                <a:rect l="0" t="0" r="r" b="b"/>
                <a:pathLst>
                  <a:path w="31" h="16">
                    <a:moveTo>
                      <a:pt x="3" y="8"/>
                    </a:moveTo>
                    <a:cubicBezTo>
                      <a:pt x="0" y="13"/>
                      <a:pt x="2" y="16"/>
                      <a:pt x="9" y="16"/>
                    </a:cubicBezTo>
                    <a:cubicBezTo>
                      <a:pt x="16" y="16"/>
                      <a:pt x="24" y="13"/>
                      <a:pt x="28" y="8"/>
                    </a:cubicBezTo>
                    <a:cubicBezTo>
                      <a:pt x="31" y="4"/>
                      <a:pt x="29" y="0"/>
                      <a:pt x="22" y="0"/>
                    </a:cubicBezTo>
                    <a:cubicBezTo>
                      <a:pt x="16" y="0"/>
                      <a:pt x="7" y="4"/>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0" name="Freeform 2782"/>
              <p:cNvSpPr>
                <a:spLocks/>
              </p:cNvSpPr>
              <p:nvPr/>
            </p:nvSpPr>
            <p:spPr bwMode="auto">
              <a:xfrm>
                <a:off x="2121" y="3441"/>
                <a:ext cx="76" cy="38"/>
              </a:xfrm>
              <a:custGeom>
                <a:avLst/>
                <a:gdLst>
                  <a:gd name="T0" fmla="*/ 4 w 32"/>
                  <a:gd name="T1" fmla="*/ 8 h 16"/>
                  <a:gd name="T2" fmla="*/ 9 w 32"/>
                  <a:gd name="T3" fmla="*/ 16 h 16"/>
                  <a:gd name="T4" fmla="*/ 28 w 32"/>
                  <a:gd name="T5" fmla="*/ 8 h 16"/>
                  <a:gd name="T6" fmla="*/ 23 w 32"/>
                  <a:gd name="T7" fmla="*/ 0 h 16"/>
                  <a:gd name="T8" fmla="*/ 4 w 32"/>
                  <a:gd name="T9" fmla="*/ 8 h 16"/>
                </a:gdLst>
                <a:ahLst/>
                <a:cxnLst>
                  <a:cxn ang="0">
                    <a:pos x="T0" y="T1"/>
                  </a:cxn>
                  <a:cxn ang="0">
                    <a:pos x="T2" y="T3"/>
                  </a:cxn>
                  <a:cxn ang="0">
                    <a:pos x="T4" y="T5"/>
                  </a:cxn>
                  <a:cxn ang="0">
                    <a:pos x="T6" y="T7"/>
                  </a:cxn>
                  <a:cxn ang="0">
                    <a:pos x="T8" y="T9"/>
                  </a:cxn>
                </a:cxnLst>
                <a:rect l="0" t="0" r="r" b="b"/>
                <a:pathLst>
                  <a:path w="32" h="16">
                    <a:moveTo>
                      <a:pt x="4" y="8"/>
                    </a:moveTo>
                    <a:cubicBezTo>
                      <a:pt x="0" y="13"/>
                      <a:pt x="2" y="16"/>
                      <a:pt x="9" y="16"/>
                    </a:cubicBezTo>
                    <a:cubicBezTo>
                      <a:pt x="16" y="16"/>
                      <a:pt x="25" y="13"/>
                      <a:pt x="28" y="8"/>
                    </a:cubicBezTo>
                    <a:cubicBezTo>
                      <a:pt x="32" y="4"/>
                      <a:pt x="30" y="0"/>
                      <a:pt x="23" y="0"/>
                    </a:cubicBezTo>
                    <a:cubicBezTo>
                      <a:pt x="16"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1" name="Freeform 2783"/>
              <p:cNvSpPr>
                <a:spLocks/>
              </p:cNvSpPr>
              <p:nvPr/>
            </p:nvSpPr>
            <p:spPr bwMode="auto">
              <a:xfrm>
                <a:off x="2062" y="3441"/>
                <a:ext cx="78" cy="38"/>
              </a:xfrm>
              <a:custGeom>
                <a:avLst/>
                <a:gdLst>
                  <a:gd name="T0" fmla="*/ 4 w 33"/>
                  <a:gd name="T1" fmla="*/ 9 h 16"/>
                  <a:gd name="T2" fmla="*/ 10 w 33"/>
                  <a:gd name="T3" fmla="*/ 16 h 16"/>
                  <a:gd name="T4" fmla="*/ 29 w 33"/>
                  <a:gd name="T5" fmla="*/ 8 h 16"/>
                  <a:gd name="T6" fmla="*/ 24 w 33"/>
                  <a:gd name="T7" fmla="*/ 1 h 16"/>
                  <a:gd name="T8" fmla="*/ 4 w 33"/>
                  <a:gd name="T9" fmla="*/ 9 h 16"/>
                </a:gdLst>
                <a:ahLst/>
                <a:cxnLst>
                  <a:cxn ang="0">
                    <a:pos x="T0" y="T1"/>
                  </a:cxn>
                  <a:cxn ang="0">
                    <a:pos x="T2" y="T3"/>
                  </a:cxn>
                  <a:cxn ang="0">
                    <a:pos x="T4" y="T5"/>
                  </a:cxn>
                  <a:cxn ang="0">
                    <a:pos x="T6" y="T7"/>
                  </a:cxn>
                  <a:cxn ang="0">
                    <a:pos x="T8" y="T9"/>
                  </a:cxn>
                </a:cxnLst>
                <a:rect l="0" t="0" r="r" b="b"/>
                <a:pathLst>
                  <a:path w="33" h="16">
                    <a:moveTo>
                      <a:pt x="4" y="9"/>
                    </a:moveTo>
                    <a:cubicBezTo>
                      <a:pt x="0" y="13"/>
                      <a:pt x="3" y="16"/>
                      <a:pt x="10" y="16"/>
                    </a:cubicBezTo>
                    <a:cubicBezTo>
                      <a:pt x="16" y="16"/>
                      <a:pt x="25" y="13"/>
                      <a:pt x="29" y="8"/>
                    </a:cubicBezTo>
                    <a:cubicBezTo>
                      <a:pt x="33" y="4"/>
                      <a:pt x="31" y="0"/>
                      <a:pt x="24" y="1"/>
                    </a:cubicBezTo>
                    <a:cubicBezTo>
                      <a:pt x="17" y="1"/>
                      <a:pt x="9" y="4"/>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2" name="Freeform 2784"/>
              <p:cNvSpPr>
                <a:spLocks/>
              </p:cNvSpPr>
              <p:nvPr/>
            </p:nvSpPr>
            <p:spPr bwMode="auto">
              <a:xfrm>
                <a:off x="2005" y="3443"/>
                <a:ext cx="76" cy="38"/>
              </a:xfrm>
              <a:custGeom>
                <a:avLst/>
                <a:gdLst>
                  <a:gd name="T0" fmla="*/ 4 w 32"/>
                  <a:gd name="T1" fmla="*/ 8 h 16"/>
                  <a:gd name="T2" fmla="*/ 9 w 32"/>
                  <a:gd name="T3" fmla="*/ 16 h 16"/>
                  <a:gd name="T4" fmla="*/ 28 w 32"/>
                  <a:gd name="T5" fmla="*/ 8 h 16"/>
                  <a:gd name="T6" fmla="*/ 24 w 32"/>
                  <a:gd name="T7" fmla="*/ 0 h 16"/>
                  <a:gd name="T8" fmla="*/ 4 w 32"/>
                  <a:gd name="T9" fmla="*/ 8 h 16"/>
                </a:gdLst>
                <a:ahLst/>
                <a:cxnLst>
                  <a:cxn ang="0">
                    <a:pos x="T0" y="T1"/>
                  </a:cxn>
                  <a:cxn ang="0">
                    <a:pos x="T2" y="T3"/>
                  </a:cxn>
                  <a:cxn ang="0">
                    <a:pos x="T4" y="T5"/>
                  </a:cxn>
                  <a:cxn ang="0">
                    <a:pos x="T6" y="T7"/>
                  </a:cxn>
                  <a:cxn ang="0">
                    <a:pos x="T8" y="T9"/>
                  </a:cxn>
                </a:cxnLst>
                <a:rect l="0" t="0" r="r" b="b"/>
                <a:pathLst>
                  <a:path w="32" h="16">
                    <a:moveTo>
                      <a:pt x="4" y="8"/>
                    </a:moveTo>
                    <a:cubicBezTo>
                      <a:pt x="0" y="12"/>
                      <a:pt x="2" y="16"/>
                      <a:pt x="9" y="16"/>
                    </a:cubicBezTo>
                    <a:cubicBezTo>
                      <a:pt x="16" y="16"/>
                      <a:pt x="24" y="12"/>
                      <a:pt x="28" y="8"/>
                    </a:cubicBezTo>
                    <a:cubicBezTo>
                      <a:pt x="32" y="3"/>
                      <a:pt x="30" y="0"/>
                      <a:pt x="24" y="0"/>
                    </a:cubicBezTo>
                    <a:cubicBezTo>
                      <a:pt x="17" y="0"/>
                      <a:pt x="8"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Freeform 2785"/>
              <p:cNvSpPr>
                <a:spLocks/>
              </p:cNvSpPr>
              <p:nvPr/>
            </p:nvSpPr>
            <p:spPr bwMode="auto">
              <a:xfrm>
                <a:off x="1946" y="3443"/>
                <a:ext cx="78" cy="38"/>
              </a:xfrm>
              <a:custGeom>
                <a:avLst/>
                <a:gdLst>
                  <a:gd name="T0" fmla="*/ 4 w 33"/>
                  <a:gd name="T1" fmla="*/ 8 h 16"/>
                  <a:gd name="T2" fmla="*/ 9 w 33"/>
                  <a:gd name="T3" fmla="*/ 16 h 16"/>
                  <a:gd name="T4" fmla="*/ 29 w 33"/>
                  <a:gd name="T5" fmla="*/ 8 h 16"/>
                  <a:gd name="T6" fmla="*/ 24 w 33"/>
                  <a:gd name="T7" fmla="*/ 0 h 16"/>
                  <a:gd name="T8" fmla="*/ 4 w 33"/>
                  <a:gd name="T9" fmla="*/ 8 h 16"/>
                </a:gdLst>
                <a:ahLst/>
                <a:cxnLst>
                  <a:cxn ang="0">
                    <a:pos x="T0" y="T1"/>
                  </a:cxn>
                  <a:cxn ang="0">
                    <a:pos x="T2" y="T3"/>
                  </a:cxn>
                  <a:cxn ang="0">
                    <a:pos x="T4" y="T5"/>
                  </a:cxn>
                  <a:cxn ang="0">
                    <a:pos x="T6" y="T7"/>
                  </a:cxn>
                  <a:cxn ang="0">
                    <a:pos x="T8" y="T9"/>
                  </a:cxn>
                </a:cxnLst>
                <a:rect l="0" t="0" r="r" b="b"/>
                <a:pathLst>
                  <a:path w="33" h="16">
                    <a:moveTo>
                      <a:pt x="4" y="8"/>
                    </a:moveTo>
                    <a:cubicBezTo>
                      <a:pt x="0" y="12"/>
                      <a:pt x="2" y="16"/>
                      <a:pt x="9" y="16"/>
                    </a:cubicBezTo>
                    <a:cubicBezTo>
                      <a:pt x="16" y="16"/>
                      <a:pt x="25" y="12"/>
                      <a:pt x="29" y="8"/>
                    </a:cubicBezTo>
                    <a:cubicBezTo>
                      <a:pt x="33" y="3"/>
                      <a:pt x="31" y="0"/>
                      <a:pt x="24" y="0"/>
                    </a:cubicBezTo>
                    <a:cubicBezTo>
                      <a:pt x="17" y="0"/>
                      <a:pt x="8"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4" name="Freeform 2786"/>
              <p:cNvSpPr>
                <a:spLocks/>
              </p:cNvSpPr>
              <p:nvPr/>
            </p:nvSpPr>
            <p:spPr bwMode="auto">
              <a:xfrm>
                <a:off x="6245" y="3379"/>
                <a:ext cx="87" cy="41"/>
              </a:xfrm>
              <a:custGeom>
                <a:avLst/>
                <a:gdLst>
                  <a:gd name="T0" fmla="*/ 5 w 37"/>
                  <a:gd name="T1" fmla="*/ 9 h 17"/>
                  <a:gd name="T2" fmla="*/ 28 w 37"/>
                  <a:gd name="T3" fmla="*/ 17 h 17"/>
                  <a:gd name="T4" fmla="*/ 31 w 37"/>
                  <a:gd name="T5" fmla="*/ 9 h 17"/>
                  <a:gd name="T6" fmla="*/ 9 w 37"/>
                  <a:gd name="T7" fmla="*/ 0 h 17"/>
                  <a:gd name="T8" fmla="*/ 5 w 37"/>
                  <a:gd name="T9" fmla="*/ 9 h 17"/>
                </a:gdLst>
                <a:ahLst/>
                <a:cxnLst>
                  <a:cxn ang="0">
                    <a:pos x="T0" y="T1"/>
                  </a:cxn>
                  <a:cxn ang="0">
                    <a:pos x="T2" y="T3"/>
                  </a:cxn>
                  <a:cxn ang="0">
                    <a:pos x="T4" y="T5"/>
                  </a:cxn>
                  <a:cxn ang="0">
                    <a:pos x="T6" y="T7"/>
                  </a:cxn>
                  <a:cxn ang="0">
                    <a:pos x="T8" y="T9"/>
                  </a:cxn>
                </a:cxnLst>
                <a:rect l="0" t="0" r="r" b="b"/>
                <a:pathLst>
                  <a:path w="37" h="17">
                    <a:moveTo>
                      <a:pt x="5" y="9"/>
                    </a:moveTo>
                    <a:cubicBezTo>
                      <a:pt x="11" y="13"/>
                      <a:pt x="21" y="17"/>
                      <a:pt x="28" y="17"/>
                    </a:cubicBezTo>
                    <a:cubicBezTo>
                      <a:pt x="35" y="17"/>
                      <a:pt x="37" y="13"/>
                      <a:pt x="31" y="9"/>
                    </a:cubicBezTo>
                    <a:cubicBezTo>
                      <a:pt x="26" y="4"/>
                      <a:pt x="16" y="0"/>
                      <a:pt x="9" y="0"/>
                    </a:cubicBezTo>
                    <a:cubicBezTo>
                      <a:pt x="2" y="0"/>
                      <a:pt x="0" y="4"/>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Freeform 2787"/>
              <p:cNvSpPr>
                <a:spLocks/>
              </p:cNvSpPr>
              <p:nvPr/>
            </p:nvSpPr>
            <p:spPr bwMode="auto">
              <a:xfrm>
                <a:off x="6183" y="3379"/>
                <a:ext cx="88" cy="41"/>
              </a:xfrm>
              <a:custGeom>
                <a:avLst/>
                <a:gdLst>
                  <a:gd name="T0" fmla="*/ 5 w 37"/>
                  <a:gd name="T1" fmla="*/ 9 h 17"/>
                  <a:gd name="T2" fmla="*/ 28 w 37"/>
                  <a:gd name="T3" fmla="*/ 17 h 17"/>
                  <a:gd name="T4" fmla="*/ 31 w 37"/>
                  <a:gd name="T5" fmla="*/ 9 h 17"/>
                  <a:gd name="T6" fmla="*/ 9 w 37"/>
                  <a:gd name="T7" fmla="*/ 1 h 17"/>
                  <a:gd name="T8" fmla="*/ 5 w 37"/>
                  <a:gd name="T9" fmla="*/ 9 h 17"/>
                </a:gdLst>
                <a:ahLst/>
                <a:cxnLst>
                  <a:cxn ang="0">
                    <a:pos x="T0" y="T1"/>
                  </a:cxn>
                  <a:cxn ang="0">
                    <a:pos x="T2" y="T3"/>
                  </a:cxn>
                  <a:cxn ang="0">
                    <a:pos x="T4" y="T5"/>
                  </a:cxn>
                  <a:cxn ang="0">
                    <a:pos x="T6" y="T7"/>
                  </a:cxn>
                  <a:cxn ang="0">
                    <a:pos x="T8" y="T9"/>
                  </a:cxn>
                </a:cxnLst>
                <a:rect l="0" t="0" r="r" b="b"/>
                <a:pathLst>
                  <a:path w="37" h="17">
                    <a:moveTo>
                      <a:pt x="5" y="9"/>
                    </a:moveTo>
                    <a:cubicBezTo>
                      <a:pt x="11" y="14"/>
                      <a:pt x="21" y="17"/>
                      <a:pt x="28" y="17"/>
                    </a:cubicBezTo>
                    <a:cubicBezTo>
                      <a:pt x="35" y="17"/>
                      <a:pt x="37" y="13"/>
                      <a:pt x="31" y="9"/>
                    </a:cubicBezTo>
                    <a:cubicBezTo>
                      <a:pt x="26" y="4"/>
                      <a:pt x="16" y="0"/>
                      <a:pt x="9" y="1"/>
                    </a:cubicBezTo>
                    <a:cubicBezTo>
                      <a:pt x="2" y="1"/>
                      <a:pt x="0" y="4"/>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6" name="Freeform 2788"/>
              <p:cNvSpPr>
                <a:spLocks/>
              </p:cNvSpPr>
              <p:nvPr/>
            </p:nvSpPr>
            <p:spPr bwMode="auto">
              <a:xfrm>
                <a:off x="6121" y="3382"/>
                <a:ext cx="88" cy="38"/>
              </a:xfrm>
              <a:custGeom>
                <a:avLst/>
                <a:gdLst>
                  <a:gd name="T0" fmla="*/ 6 w 37"/>
                  <a:gd name="T1" fmla="*/ 8 h 16"/>
                  <a:gd name="T2" fmla="*/ 28 w 37"/>
                  <a:gd name="T3" fmla="*/ 16 h 16"/>
                  <a:gd name="T4" fmla="*/ 31 w 37"/>
                  <a:gd name="T5" fmla="*/ 8 h 16"/>
                  <a:gd name="T6" fmla="*/ 9 w 37"/>
                  <a:gd name="T7" fmla="*/ 0 h 16"/>
                  <a:gd name="T8" fmla="*/ 6 w 37"/>
                  <a:gd name="T9" fmla="*/ 8 h 16"/>
                </a:gdLst>
                <a:ahLst/>
                <a:cxnLst>
                  <a:cxn ang="0">
                    <a:pos x="T0" y="T1"/>
                  </a:cxn>
                  <a:cxn ang="0">
                    <a:pos x="T2" y="T3"/>
                  </a:cxn>
                  <a:cxn ang="0">
                    <a:pos x="T4" y="T5"/>
                  </a:cxn>
                  <a:cxn ang="0">
                    <a:pos x="T6" y="T7"/>
                  </a:cxn>
                  <a:cxn ang="0">
                    <a:pos x="T8" y="T9"/>
                  </a:cxn>
                </a:cxnLst>
                <a:rect l="0" t="0" r="r" b="b"/>
                <a:pathLst>
                  <a:path w="37" h="16">
                    <a:moveTo>
                      <a:pt x="6" y="8"/>
                    </a:moveTo>
                    <a:cubicBezTo>
                      <a:pt x="11" y="13"/>
                      <a:pt x="21" y="16"/>
                      <a:pt x="28" y="16"/>
                    </a:cubicBezTo>
                    <a:cubicBezTo>
                      <a:pt x="35" y="16"/>
                      <a:pt x="37" y="13"/>
                      <a:pt x="31" y="8"/>
                    </a:cubicBezTo>
                    <a:cubicBezTo>
                      <a:pt x="26" y="3"/>
                      <a:pt x="16" y="0"/>
                      <a:pt x="9" y="0"/>
                    </a:cubicBezTo>
                    <a:cubicBezTo>
                      <a:pt x="2" y="0"/>
                      <a:pt x="0" y="3"/>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7" name="Freeform 2789"/>
              <p:cNvSpPr>
                <a:spLocks/>
              </p:cNvSpPr>
              <p:nvPr/>
            </p:nvSpPr>
            <p:spPr bwMode="auto">
              <a:xfrm>
                <a:off x="6062" y="3382"/>
                <a:ext cx="86" cy="40"/>
              </a:xfrm>
              <a:custGeom>
                <a:avLst/>
                <a:gdLst>
                  <a:gd name="T0" fmla="*/ 5 w 36"/>
                  <a:gd name="T1" fmla="*/ 8 h 17"/>
                  <a:gd name="T2" fmla="*/ 27 w 36"/>
                  <a:gd name="T3" fmla="*/ 17 h 17"/>
                  <a:gd name="T4" fmla="*/ 30 w 36"/>
                  <a:gd name="T5" fmla="*/ 8 h 17"/>
                  <a:gd name="T6" fmla="*/ 8 w 36"/>
                  <a:gd name="T7" fmla="*/ 0 h 17"/>
                  <a:gd name="T8" fmla="*/ 5 w 36"/>
                  <a:gd name="T9" fmla="*/ 8 h 17"/>
                </a:gdLst>
                <a:ahLst/>
                <a:cxnLst>
                  <a:cxn ang="0">
                    <a:pos x="T0" y="T1"/>
                  </a:cxn>
                  <a:cxn ang="0">
                    <a:pos x="T2" y="T3"/>
                  </a:cxn>
                  <a:cxn ang="0">
                    <a:pos x="T4" y="T5"/>
                  </a:cxn>
                  <a:cxn ang="0">
                    <a:pos x="T6" y="T7"/>
                  </a:cxn>
                  <a:cxn ang="0">
                    <a:pos x="T8" y="T9"/>
                  </a:cxn>
                </a:cxnLst>
                <a:rect l="0" t="0" r="r" b="b"/>
                <a:pathLst>
                  <a:path w="36" h="17">
                    <a:moveTo>
                      <a:pt x="5" y="8"/>
                    </a:moveTo>
                    <a:cubicBezTo>
                      <a:pt x="10" y="13"/>
                      <a:pt x="20" y="17"/>
                      <a:pt x="27" y="17"/>
                    </a:cubicBezTo>
                    <a:cubicBezTo>
                      <a:pt x="34" y="16"/>
                      <a:pt x="36" y="13"/>
                      <a:pt x="30" y="8"/>
                    </a:cubicBezTo>
                    <a:cubicBezTo>
                      <a:pt x="25" y="3"/>
                      <a:pt x="15" y="0"/>
                      <a:pt x="8" y="0"/>
                    </a:cubicBezTo>
                    <a:cubicBezTo>
                      <a:pt x="1"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8" name="Freeform 2790"/>
              <p:cNvSpPr>
                <a:spLocks/>
              </p:cNvSpPr>
              <p:nvPr/>
            </p:nvSpPr>
            <p:spPr bwMode="auto">
              <a:xfrm>
                <a:off x="6001" y="3382"/>
                <a:ext cx="85" cy="40"/>
              </a:xfrm>
              <a:custGeom>
                <a:avLst/>
                <a:gdLst>
                  <a:gd name="T0" fmla="*/ 5 w 36"/>
                  <a:gd name="T1" fmla="*/ 8 h 17"/>
                  <a:gd name="T2" fmla="*/ 27 w 36"/>
                  <a:gd name="T3" fmla="*/ 17 h 17"/>
                  <a:gd name="T4" fmla="*/ 31 w 36"/>
                  <a:gd name="T5" fmla="*/ 8 h 17"/>
                  <a:gd name="T6" fmla="*/ 9 w 36"/>
                  <a:gd name="T7" fmla="*/ 0 h 17"/>
                  <a:gd name="T8" fmla="*/ 5 w 36"/>
                  <a:gd name="T9" fmla="*/ 8 h 17"/>
                </a:gdLst>
                <a:ahLst/>
                <a:cxnLst>
                  <a:cxn ang="0">
                    <a:pos x="T0" y="T1"/>
                  </a:cxn>
                  <a:cxn ang="0">
                    <a:pos x="T2" y="T3"/>
                  </a:cxn>
                  <a:cxn ang="0">
                    <a:pos x="T4" y="T5"/>
                  </a:cxn>
                  <a:cxn ang="0">
                    <a:pos x="T6" y="T7"/>
                  </a:cxn>
                  <a:cxn ang="0">
                    <a:pos x="T8" y="T9"/>
                  </a:cxn>
                </a:cxnLst>
                <a:rect l="0" t="0" r="r" b="b"/>
                <a:pathLst>
                  <a:path w="36" h="17">
                    <a:moveTo>
                      <a:pt x="5" y="8"/>
                    </a:moveTo>
                    <a:cubicBezTo>
                      <a:pt x="10" y="13"/>
                      <a:pt x="20" y="17"/>
                      <a:pt x="27" y="17"/>
                    </a:cubicBezTo>
                    <a:cubicBezTo>
                      <a:pt x="34" y="17"/>
                      <a:pt x="36" y="13"/>
                      <a:pt x="31" y="8"/>
                    </a:cubicBezTo>
                    <a:cubicBezTo>
                      <a:pt x="26" y="4"/>
                      <a:pt x="16"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9" name="Freeform 2791"/>
              <p:cNvSpPr>
                <a:spLocks/>
              </p:cNvSpPr>
              <p:nvPr/>
            </p:nvSpPr>
            <p:spPr bwMode="auto">
              <a:xfrm>
                <a:off x="5942" y="3382"/>
                <a:ext cx="83" cy="40"/>
              </a:xfrm>
              <a:custGeom>
                <a:avLst/>
                <a:gdLst>
                  <a:gd name="T0" fmla="*/ 5 w 35"/>
                  <a:gd name="T1" fmla="*/ 8 h 17"/>
                  <a:gd name="T2" fmla="*/ 27 w 35"/>
                  <a:gd name="T3" fmla="*/ 17 h 17"/>
                  <a:gd name="T4" fmla="*/ 30 w 35"/>
                  <a:gd name="T5" fmla="*/ 8 h 17"/>
                  <a:gd name="T6" fmla="*/ 8 w 35"/>
                  <a:gd name="T7" fmla="*/ 0 h 17"/>
                  <a:gd name="T8" fmla="*/ 5 w 35"/>
                  <a:gd name="T9" fmla="*/ 8 h 17"/>
                </a:gdLst>
                <a:ahLst/>
                <a:cxnLst>
                  <a:cxn ang="0">
                    <a:pos x="T0" y="T1"/>
                  </a:cxn>
                  <a:cxn ang="0">
                    <a:pos x="T2" y="T3"/>
                  </a:cxn>
                  <a:cxn ang="0">
                    <a:pos x="T4" y="T5"/>
                  </a:cxn>
                  <a:cxn ang="0">
                    <a:pos x="T6" y="T7"/>
                  </a:cxn>
                  <a:cxn ang="0">
                    <a:pos x="T8" y="T9"/>
                  </a:cxn>
                </a:cxnLst>
                <a:rect l="0" t="0" r="r" b="b"/>
                <a:pathLst>
                  <a:path w="35" h="17">
                    <a:moveTo>
                      <a:pt x="5" y="8"/>
                    </a:moveTo>
                    <a:cubicBezTo>
                      <a:pt x="10" y="13"/>
                      <a:pt x="20" y="17"/>
                      <a:pt x="27" y="17"/>
                    </a:cubicBezTo>
                    <a:cubicBezTo>
                      <a:pt x="34" y="17"/>
                      <a:pt x="35" y="13"/>
                      <a:pt x="30" y="8"/>
                    </a:cubicBezTo>
                    <a:cubicBezTo>
                      <a:pt x="25" y="4"/>
                      <a:pt x="15" y="0"/>
                      <a:pt x="8" y="0"/>
                    </a:cubicBezTo>
                    <a:cubicBezTo>
                      <a:pt x="1"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0" name="Freeform 2792"/>
              <p:cNvSpPr>
                <a:spLocks/>
              </p:cNvSpPr>
              <p:nvPr/>
            </p:nvSpPr>
            <p:spPr bwMode="auto">
              <a:xfrm>
                <a:off x="5883" y="3382"/>
                <a:ext cx="82" cy="40"/>
              </a:xfrm>
              <a:custGeom>
                <a:avLst/>
                <a:gdLst>
                  <a:gd name="T0" fmla="*/ 5 w 35"/>
                  <a:gd name="T1" fmla="*/ 9 h 17"/>
                  <a:gd name="T2" fmla="*/ 26 w 35"/>
                  <a:gd name="T3" fmla="*/ 17 h 17"/>
                  <a:gd name="T4" fmla="*/ 30 w 35"/>
                  <a:gd name="T5" fmla="*/ 8 h 17"/>
                  <a:gd name="T6" fmla="*/ 8 w 35"/>
                  <a:gd name="T7" fmla="*/ 0 h 17"/>
                  <a:gd name="T8" fmla="*/ 5 w 35"/>
                  <a:gd name="T9" fmla="*/ 9 h 17"/>
                </a:gdLst>
                <a:ahLst/>
                <a:cxnLst>
                  <a:cxn ang="0">
                    <a:pos x="T0" y="T1"/>
                  </a:cxn>
                  <a:cxn ang="0">
                    <a:pos x="T2" y="T3"/>
                  </a:cxn>
                  <a:cxn ang="0">
                    <a:pos x="T4" y="T5"/>
                  </a:cxn>
                  <a:cxn ang="0">
                    <a:pos x="T6" y="T7"/>
                  </a:cxn>
                  <a:cxn ang="0">
                    <a:pos x="T8" y="T9"/>
                  </a:cxn>
                </a:cxnLst>
                <a:rect l="0" t="0" r="r" b="b"/>
                <a:pathLst>
                  <a:path w="35" h="17">
                    <a:moveTo>
                      <a:pt x="5" y="9"/>
                    </a:moveTo>
                    <a:cubicBezTo>
                      <a:pt x="9" y="13"/>
                      <a:pt x="19" y="17"/>
                      <a:pt x="26" y="17"/>
                    </a:cubicBezTo>
                    <a:cubicBezTo>
                      <a:pt x="33" y="17"/>
                      <a:pt x="35" y="13"/>
                      <a:pt x="30" y="8"/>
                    </a:cubicBezTo>
                    <a:cubicBezTo>
                      <a:pt x="25" y="4"/>
                      <a:pt x="15" y="0"/>
                      <a:pt x="8" y="0"/>
                    </a:cubicBezTo>
                    <a:cubicBezTo>
                      <a:pt x="1" y="0"/>
                      <a:pt x="0" y="4"/>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1" name="Freeform 2793"/>
              <p:cNvSpPr>
                <a:spLocks/>
              </p:cNvSpPr>
              <p:nvPr/>
            </p:nvSpPr>
            <p:spPr bwMode="auto">
              <a:xfrm>
                <a:off x="5646" y="3384"/>
                <a:ext cx="80" cy="40"/>
              </a:xfrm>
              <a:custGeom>
                <a:avLst/>
                <a:gdLst>
                  <a:gd name="T0" fmla="*/ 4 w 34"/>
                  <a:gd name="T1" fmla="*/ 8 h 17"/>
                  <a:gd name="T2" fmla="*/ 25 w 34"/>
                  <a:gd name="T3" fmla="*/ 16 h 17"/>
                  <a:gd name="T4" fmla="*/ 29 w 34"/>
                  <a:gd name="T5" fmla="*/ 8 h 17"/>
                  <a:gd name="T6" fmla="*/ 8 w 34"/>
                  <a:gd name="T7" fmla="*/ 0 h 17"/>
                  <a:gd name="T8" fmla="*/ 4 w 34"/>
                  <a:gd name="T9" fmla="*/ 8 h 17"/>
                </a:gdLst>
                <a:ahLst/>
                <a:cxnLst>
                  <a:cxn ang="0">
                    <a:pos x="T0" y="T1"/>
                  </a:cxn>
                  <a:cxn ang="0">
                    <a:pos x="T2" y="T3"/>
                  </a:cxn>
                  <a:cxn ang="0">
                    <a:pos x="T4" y="T5"/>
                  </a:cxn>
                  <a:cxn ang="0">
                    <a:pos x="T6" y="T7"/>
                  </a:cxn>
                  <a:cxn ang="0">
                    <a:pos x="T8" y="T9"/>
                  </a:cxn>
                </a:cxnLst>
                <a:rect l="0" t="0" r="r" b="b"/>
                <a:pathLst>
                  <a:path w="34" h="17">
                    <a:moveTo>
                      <a:pt x="4" y="8"/>
                    </a:moveTo>
                    <a:cubicBezTo>
                      <a:pt x="9" y="13"/>
                      <a:pt x="18" y="17"/>
                      <a:pt x="25" y="16"/>
                    </a:cubicBezTo>
                    <a:cubicBezTo>
                      <a:pt x="32" y="16"/>
                      <a:pt x="34" y="13"/>
                      <a:pt x="29" y="8"/>
                    </a:cubicBezTo>
                    <a:cubicBezTo>
                      <a:pt x="25" y="3"/>
                      <a:pt x="15" y="0"/>
                      <a:pt x="8" y="0"/>
                    </a:cubicBezTo>
                    <a:cubicBezTo>
                      <a:pt x="2" y="0"/>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2" name="Freeform 2794"/>
              <p:cNvSpPr>
                <a:spLocks/>
              </p:cNvSpPr>
              <p:nvPr/>
            </p:nvSpPr>
            <p:spPr bwMode="auto">
              <a:xfrm>
                <a:off x="5587" y="3384"/>
                <a:ext cx="80" cy="40"/>
              </a:xfrm>
              <a:custGeom>
                <a:avLst/>
                <a:gdLst>
                  <a:gd name="T0" fmla="*/ 5 w 34"/>
                  <a:gd name="T1" fmla="*/ 8 h 17"/>
                  <a:gd name="T2" fmla="*/ 25 w 34"/>
                  <a:gd name="T3" fmla="*/ 17 h 17"/>
                  <a:gd name="T4" fmla="*/ 29 w 34"/>
                  <a:gd name="T5" fmla="*/ 8 h 17"/>
                  <a:gd name="T6" fmla="*/ 9 w 34"/>
                  <a:gd name="T7" fmla="*/ 0 h 17"/>
                  <a:gd name="T8" fmla="*/ 5 w 34"/>
                  <a:gd name="T9" fmla="*/ 8 h 17"/>
                </a:gdLst>
                <a:ahLst/>
                <a:cxnLst>
                  <a:cxn ang="0">
                    <a:pos x="T0" y="T1"/>
                  </a:cxn>
                  <a:cxn ang="0">
                    <a:pos x="T2" y="T3"/>
                  </a:cxn>
                  <a:cxn ang="0">
                    <a:pos x="T4" y="T5"/>
                  </a:cxn>
                  <a:cxn ang="0">
                    <a:pos x="T6" y="T7"/>
                  </a:cxn>
                  <a:cxn ang="0">
                    <a:pos x="T8" y="T9"/>
                  </a:cxn>
                </a:cxnLst>
                <a:rect l="0" t="0" r="r" b="b"/>
                <a:pathLst>
                  <a:path w="34" h="17">
                    <a:moveTo>
                      <a:pt x="5" y="8"/>
                    </a:moveTo>
                    <a:cubicBezTo>
                      <a:pt x="9" y="13"/>
                      <a:pt x="18" y="17"/>
                      <a:pt x="25" y="17"/>
                    </a:cubicBezTo>
                    <a:cubicBezTo>
                      <a:pt x="32" y="17"/>
                      <a:pt x="34" y="13"/>
                      <a:pt x="29" y="8"/>
                    </a:cubicBezTo>
                    <a:cubicBezTo>
                      <a:pt x="25" y="4"/>
                      <a:pt x="16"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3" name="Freeform 2795"/>
              <p:cNvSpPr>
                <a:spLocks/>
              </p:cNvSpPr>
              <p:nvPr/>
            </p:nvSpPr>
            <p:spPr bwMode="auto">
              <a:xfrm>
                <a:off x="5530" y="3384"/>
                <a:ext cx="78" cy="40"/>
              </a:xfrm>
              <a:custGeom>
                <a:avLst/>
                <a:gdLst>
                  <a:gd name="T0" fmla="*/ 4 w 33"/>
                  <a:gd name="T1" fmla="*/ 9 h 17"/>
                  <a:gd name="T2" fmla="*/ 24 w 33"/>
                  <a:gd name="T3" fmla="*/ 17 h 17"/>
                  <a:gd name="T4" fmla="*/ 29 w 33"/>
                  <a:gd name="T5" fmla="*/ 8 h 17"/>
                  <a:gd name="T6" fmla="*/ 8 w 33"/>
                  <a:gd name="T7" fmla="*/ 0 h 17"/>
                  <a:gd name="T8" fmla="*/ 4 w 33"/>
                  <a:gd name="T9" fmla="*/ 9 h 17"/>
                </a:gdLst>
                <a:ahLst/>
                <a:cxnLst>
                  <a:cxn ang="0">
                    <a:pos x="T0" y="T1"/>
                  </a:cxn>
                  <a:cxn ang="0">
                    <a:pos x="T2" y="T3"/>
                  </a:cxn>
                  <a:cxn ang="0">
                    <a:pos x="T4" y="T5"/>
                  </a:cxn>
                  <a:cxn ang="0">
                    <a:pos x="T6" y="T7"/>
                  </a:cxn>
                  <a:cxn ang="0">
                    <a:pos x="T8" y="T9"/>
                  </a:cxn>
                </a:cxnLst>
                <a:rect l="0" t="0" r="r" b="b"/>
                <a:pathLst>
                  <a:path w="33" h="17">
                    <a:moveTo>
                      <a:pt x="4" y="9"/>
                    </a:moveTo>
                    <a:cubicBezTo>
                      <a:pt x="8" y="13"/>
                      <a:pt x="17" y="17"/>
                      <a:pt x="24" y="17"/>
                    </a:cubicBezTo>
                    <a:cubicBezTo>
                      <a:pt x="31" y="17"/>
                      <a:pt x="33" y="13"/>
                      <a:pt x="29" y="8"/>
                    </a:cubicBezTo>
                    <a:cubicBezTo>
                      <a:pt x="24" y="4"/>
                      <a:pt x="15" y="0"/>
                      <a:pt x="8" y="0"/>
                    </a:cubicBezTo>
                    <a:cubicBezTo>
                      <a:pt x="2" y="0"/>
                      <a:pt x="0" y="4"/>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4" name="Freeform 2796"/>
              <p:cNvSpPr>
                <a:spLocks/>
              </p:cNvSpPr>
              <p:nvPr/>
            </p:nvSpPr>
            <p:spPr bwMode="auto">
              <a:xfrm>
                <a:off x="3815" y="3396"/>
                <a:ext cx="54" cy="38"/>
              </a:xfrm>
              <a:custGeom>
                <a:avLst/>
                <a:gdLst>
                  <a:gd name="T0" fmla="*/ 0 w 23"/>
                  <a:gd name="T1" fmla="*/ 8 h 16"/>
                  <a:gd name="T2" fmla="*/ 12 w 23"/>
                  <a:gd name="T3" fmla="*/ 16 h 16"/>
                  <a:gd name="T4" fmla="*/ 23 w 23"/>
                  <a:gd name="T5" fmla="*/ 8 h 16"/>
                  <a:gd name="T6" fmla="*/ 11 w 23"/>
                  <a:gd name="T7" fmla="*/ 0 h 16"/>
                  <a:gd name="T8" fmla="*/ 0 w 23"/>
                  <a:gd name="T9" fmla="*/ 8 h 16"/>
                </a:gdLst>
                <a:ahLst/>
                <a:cxnLst>
                  <a:cxn ang="0">
                    <a:pos x="T0" y="T1"/>
                  </a:cxn>
                  <a:cxn ang="0">
                    <a:pos x="T2" y="T3"/>
                  </a:cxn>
                  <a:cxn ang="0">
                    <a:pos x="T4" y="T5"/>
                  </a:cxn>
                  <a:cxn ang="0">
                    <a:pos x="T6" y="T7"/>
                  </a:cxn>
                  <a:cxn ang="0">
                    <a:pos x="T8" y="T9"/>
                  </a:cxn>
                </a:cxnLst>
                <a:rect l="0" t="0" r="r" b="b"/>
                <a:pathLst>
                  <a:path w="23" h="16">
                    <a:moveTo>
                      <a:pt x="0" y="8"/>
                    </a:moveTo>
                    <a:cubicBezTo>
                      <a:pt x="0" y="12"/>
                      <a:pt x="6" y="16"/>
                      <a:pt x="12" y="16"/>
                    </a:cubicBezTo>
                    <a:cubicBezTo>
                      <a:pt x="18" y="16"/>
                      <a:pt x="23" y="12"/>
                      <a:pt x="23" y="8"/>
                    </a:cubicBezTo>
                    <a:cubicBezTo>
                      <a:pt x="22" y="3"/>
                      <a:pt x="17" y="0"/>
                      <a:pt x="11" y="0"/>
                    </a:cubicBezTo>
                    <a:cubicBezTo>
                      <a:pt x="4" y="0"/>
                      <a:pt x="0" y="3"/>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5" name="Freeform 2797"/>
              <p:cNvSpPr>
                <a:spLocks/>
              </p:cNvSpPr>
              <p:nvPr/>
            </p:nvSpPr>
            <p:spPr bwMode="auto">
              <a:xfrm>
                <a:off x="3761" y="3396"/>
                <a:ext cx="54" cy="38"/>
              </a:xfrm>
              <a:custGeom>
                <a:avLst/>
                <a:gdLst>
                  <a:gd name="T0" fmla="*/ 0 w 23"/>
                  <a:gd name="T1" fmla="*/ 8 h 16"/>
                  <a:gd name="T2" fmla="*/ 12 w 23"/>
                  <a:gd name="T3" fmla="*/ 16 h 16"/>
                  <a:gd name="T4" fmla="*/ 23 w 23"/>
                  <a:gd name="T5" fmla="*/ 8 h 16"/>
                  <a:gd name="T6" fmla="*/ 11 w 23"/>
                  <a:gd name="T7" fmla="*/ 0 h 16"/>
                  <a:gd name="T8" fmla="*/ 0 w 23"/>
                  <a:gd name="T9" fmla="*/ 8 h 16"/>
                </a:gdLst>
                <a:ahLst/>
                <a:cxnLst>
                  <a:cxn ang="0">
                    <a:pos x="T0" y="T1"/>
                  </a:cxn>
                  <a:cxn ang="0">
                    <a:pos x="T2" y="T3"/>
                  </a:cxn>
                  <a:cxn ang="0">
                    <a:pos x="T4" y="T5"/>
                  </a:cxn>
                  <a:cxn ang="0">
                    <a:pos x="T6" y="T7"/>
                  </a:cxn>
                  <a:cxn ang="0">
                    <a:pos x="T8" y="T9"/>
                  </a:cxn>
                </a:cxnLst>
                <a:rect l="0" t="0" r="r" b="b"/>
                <a:pathLst>
                  <a:path w="23" h="16">
                    <a:moveTo>
                      <a:pt x="0" y="8"/>
                    </a:moveTo>
                    <a:cubicBezTo>
                      <a:pt x="0" y="12"/>
                      <a:pt x="5" y="16"/>
                      <a:pt x="12" y="16"/>
                    </a:cubicBezTo>
                    <a:cubicBezTo>
                      <a:pt x="18" y="16"/>
                      <a:pt x="23" y="12"/>
                      <a:pt x="23" y="8"/>
                    </a:cubicBezTo>
                    <a:cubicBezTo>
                      <a:pt x="23" y="3"/>
                      <a:pt x="17" y="0"/>
                      <a:pt x="11" y="0"/>
                    </a:cubicBezTo>
                    <a:cubicBezTo>
                      <a:pt x="5" y="0"/>
                      <a:pt x="0" y="3"/>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6" name="Freeform 2798"/>
              <p:cNvSpPr>
                <a:spLocks/>
              </p:cNvSpPr>
              <p:nvPr/>
            </p:nvSpPr>
            <p:spPr bwMode="auto">
              <a:xfrm>
                <a:off x="3706" y="3396"/>
                <a:ext cx="55" cy="38"/>
              </a:xfrm>
              <a:custGeom>
                <a:avLst/>
                <a:gdLst>
                  <a:gd name="T0" fmla="*/ 0 w 23"/>
                  <a:gd name="T1" fmla="*/ 8 h 16"/>
                  <a:gd name="T2" fmla="*/ 12 w 23"/>
                  <a:gd name="T3" fmla="*/ 16 h 16"/>
                  <a:gd name="T4" fmla="*/ 23 w 23"/>
                  <a:gd name="T5" fmla="*/ 8 h 16"/>
                  <a:gd name="T6" fmla="*/ 11 w 23"/>
                  <a:gd name="T7" fmla="*/ 0 h 16"/>
                  <a:gd name="T8" fmla="*/ 0 w 23"/>
                  <a:gd name="T9" fmla="*/ 8 h 16"/>
                </a:gdLst>
                <a:ahLst/>
                <a:cxnLst>
                  <a:cxn ang="0">
                    <a:pos x="T0" y="T1"/>
                  </a:cxn>
                  <a:cxn ang="0">
                    <a:pos x="T2" y="T3"/>
                  </a:cxn>
                  <a:cxn ang="0">
                    <a:pos x="T4" y="T5"/>
                  </a:cxn>
                  <a:cxn ang="0">
                    <a:pos x="T6" y="T7"/>
                  </a:cxn>
                  <a:cxn ang="0">
                    <a:pos x="T8" y="T9"/>
                  </a:cxn>
                </a:cxnLst>
                <a:rect l="0" t="0" r="r" b="b"/>
                <a:pathLst>
                  <a:path w="23" h="16">
                    <a:moveTo>
                      <a:pt x="0" y="8"/>
                    </a:moveTo>
                    <a:cubicBezTo>
                      <a:pt x="0" y="12"/>
                      <a:pt x="5" y="16"/>
                      <a:pt x="12" y="16"/>
                    </a:cubicBezTo>
                    <a:cubicBezTo>
                      <a:pt x="18" y="16"/>
                      <a:pt x="23" y="12"/>
                      <a:pt x="23" y="8"/>
                    </a:cubicBezTo>
                    <a:cubicBezTo>
                      <a:pt x="23" y="3"/>
                      <a:pt x="18" y="0"/>
                      <a:pt x="11" y="0"/>
                    </a:cubicBezTo>
                    <a:cubicBezTo>
                      <a:pt x="5" y="0"/>
                      <a:pt x="0" y="3"/>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7" name="Freeform 2799"/>
              <p:cNvSpPr>
                <a:spLocks/>
              </p:cNvSpPr>
              <p:nvPr/>
            </p:nvSpPr>
            <p:spPr bwMode="auto">
              <a:xfrm>
                <a:off x="3652" y="3396"/>
                <a:ext cx="54" cy="38"/>
              </a:xfrm>
              <a:custGeom>
                <a:avLst/>
                <a:gdLst>
                  <a:gd name="T0" fmla="*/ 0 w 23"/>
                  <a:gd name="T1" fmla="*/ 8 h 16"/>
                  <a:gd name="T2" fmla="*/ 11 w 23"/>
                  <a:gd name="T3" fmla="*/ 16 h 16"/>
                  <a:gd name="T4" fmla="*/ 23 w 23"/>
                  <a:gd name="T5" fmla="*/ 8 h 16"/>
                  <a:gd name="T6" fmla="*/ 12 w 23"/>
                  <a:gd name="T7" fmla="*/ 0 h 16"/>
                  <a:gd name="T8" fmla="*/ 0 w 23"/>
                  <a:gd name="T9" fmla="*/ 8 h 16"/>
                </a:gdLst>
                <a:ahLst/>
                <a:cxnLst>
                  <a:cxn ang="0">
                    <a:pos x="T0" y="T1"/>
                  </a:cxn>
                  <a:cxn ang="0">
                    <a:pos x="T2" y="T3"/>
                  </a:cxn>
                  <a:cxn ang="0">
                    <a:pos x="T4" y="T5"/>
                  </a:cxn>
                  <a:cxn ang="0">
                    <a:pos x="T6" y="T7"/>
                  </a:cxn>
                  <a:cxn ang="0">
                    <a:pos x="T8" y="T9"/>
                  </a:cxn>
                </a:cxnLst>
                <a:rect l="0" t="0" r="r" b="b"/>
                <a:pathLst>
                  <a:path w="23" h="16">
                    <a:moveTo>
                      <a:pt x="0" y="8"/>
                    </a:moveTo>
                    <a:cubicBezTo>
                      <a:pt x="0" y="12"/>
                      <a:pt x="5" y="16"/>
                      <a:pt x="11" y="16"/>
                    </a:cubicBezTo>
                    <a:cubicBezTo>
                      <a:pt x="18" y="16"/>
                      <a:pt x="23" y="12"/>
                      <a:pt x="23" y="8"/>
                    </a:cubicBezTo>
                    <a:cubicBezTo>
                      <a:pt x="23" y="3"/>
                      <a:pt x="18" y="0"/>
                      <a:pt x="12" y="0"/>
                    </a:cubicBezTo>
                    <a:cubicBezTo>
                      <a:pt x="6" y="0"/>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8" name="Freeform 2800"/>
              <p:cNvSpPr>
                <a:spLocks/>
              </p:cNvSpPr>
              <p:nvPr/>
            </p:nvSpPr>
            <p:spPr bwMode="auto">
              <a:xfrm>
                <a:off x="2268" y="3403"/>
                <a:ext cx="73" cy="38"/>
              </a:xfrm>
              <a:custGeom>
                <a:avLst/>
                <a:gdLst>
                  <a:gd name="T0" fmla="*/ 4 w 31"/>
                  <a:gd name="T1" fmla="*/ 8 h 16"/>
                  <a:gd name="T2" fmla="*/ 9 w 31"/>
                  <a:gd name="T3" fmla="*/ 16 h 16"/>
                  <a:gd name="T4" fmla="*/ 28 w 31"/>
                  <a:gd name="T5" fmla="*/ 8 h 16"/>
                  <a:gd name="T6" fmla="*/ 22 w 31"/>
                  <a:gd name="T7" fmla="*/ 0 h 16"/>
                  <a:gd name="T8" fmla="*/ 4 w 31"/>
                  <a:gd name="T9" fmla="*/ 8 h 16"/>
                </a:gdLst>
                <a:ahLst/>
                <a:cxnLst>
                  <a:cxn ang="0">
                    <a:pos x="T0" y="T1"/>
                  </a:cxn>
                  <a:cxn ang="0">
                    <a:pos x="T2" y="T3"/>
                  </a:cxn>
                  <a:cxn ang="0">
                    <a:pos x="T4" y="T5"/>
                  </a:cxn>
                  <a:cxn ang="0">
                    <a:pos x="T6" y="T7"/>
                  </a:cxn>
                  <a:cxn ang="0">
                    <a:pos x="T8" y="T9"/>
                  </a:cxn>
                </a:cxnLst>
                <a:rect l="0" t="0" r="r" b="b"/>
                <a:pathLst>
                  <a:path w="31" h="16">
                    <a:moveTo>
                      <a:pt x="4" y="8"/>
                    </a:moveTo>
                    <a:cubicBezTo>
                      <a:pt x="0" y="13"/>
                      <a:pt x="3" y="16"/>
                      <a:pt x="9" y="16"/>
                    </a:cubicBezTo>
                    <a:cubicBezTo>
                      <a:pt x="16" y="16"/>
                      <a:pt x="24" y="12"/>
                      <a:pt x="28" y="8"/>
                    </a:cubicBezTo>
                    <a:cubicBezTo>
                      <a:pt x="31" y="4"/>
                      <a:pt x="29" y="0"/>
                      <a:pt x="22" y="0"/>
                    </a:cubicBezTo>
                    <a:cubicBezTo>
                      <a:pt x="16"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9" name="Freeform 2801"/>
              <p:cNvSpPr>
                <a:spLocks/>
              </p:cNvSpPr>
              <p:nvPr/>
            </p:nvSpPr>
            <p:spPr bwMode="auto">
              <a:xfrm>
                <a:off x="2211" y="3405"/>
                <a:ext cx="76" cy="36"/>
              </a:xfrm>
              <a:custGeom>
                <a:avLst/>
                <a:gdLst>
                  <a:gd name="T0" fmla="*/ 4 w 32"/>
                  <a:gd name="T1" fmla="*/ 7 h 15"/>
                  <a:gd name="T2" fmla="*/ 9 w 32"/>
                  <a:gd name="T3" fmla="*/ 15 h 15"/>
                  <a:gd name="T4" fmla="*/ 28 w 32"/>
                  <a:gd name="T5" fmla="*/ 7 h 15"/>
                  <a:gd name="T6" fmla="*/ 23 w 32"/>
                  <a:gd name="T7" fmla="*/ 0 h 15"/>
                  <a:gd name="T8" fmla="*/ 4 w 32"/>
                  <a:gd name="T9" fmla="*/ 7 h 15"/>
                </a:gdLst>
                <a:ahLst/>
                <a:cxnLst>
                  <a:cxn ang="0">
                    <a:pos x="T0" y="T1"/>
                  </a:cxn>
                  <a:cxn ang="0">
                    <a:pos x="T2" y="T3"/>
                  </a:cxn>
                  <a:cxn ang="0">
                    <a:pos x="T4" y="T5"/>
                  </a:cxn>
                  <a:cxn ang="0">
                    <a:pos x="T6" y="T7"/>
                  </a:cxn>
                  <a:cxn ang="0">
                    <a:pos x="T8" y="T9"/>
                  </a:cxn>
                </a:cxnLst>
                <a:rect l="0" t="0" r="r" b="b"/>
                <a:pathLst>
                  <a:path w="32" h="15">
                    <a:moveTo>
                      <a:pt x="4" y="7"/>
                    </a:moveTo>
                    <a:cubicBezTo>
                      <a:pt x="0" y="12"/>
                      <a:pt x="3" y="15"/>
                      <a:pt x="9" y="15"/>
                    </a:cubicBezTo>
                    <a:cubicBezTo>
                      <a:pt x="16" y="15"/>
                      <a:pt x="24" y="12"/>
                      <a:pt x="28" y="7"/>
                    </a:cubicBezTo>
                    <a:cubicBezTo>
                      <a:pt x="32" y="3"/>
                      <a:pt x="29" y="0"/>
                      <a:pt x="23"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0" name="Freeform 2802"/>
              <p:cNvSpPr>
                <a:spLocks/>
              </p:cNvSpPr>
              <p:nvPr/>
            </p:nvSpPr>
            <p:spPr bwMode="auto">
              <a:xfrm>
                <a:off x="2154" y="3405"/>
                <a:ext cx="76" cy="36"/>
              </a:xfrm>
              <a:custGeom>
                <a:avLst/>
                <a:gdLst>
                  <a:gd name="T0" fmla="*/ 4 w 32"/>
                  <a:gd name="T1" fmla="*/ 8 h 15"/>
                  <a:gd name="T2" fmla="*/ 9 w 32"/>
                  <a:gd name="T3" fmla="*/ 15 h 15"/>
                  <a:gd name="T4" fmla="*/ 28 w 32"/>
                  <a:gd name="T5" fmla="*/ 7 h 15"/>
                  <a:gd name="T6" fmla="*/ 23 w 32"/>
                  <a:gd name="T7" fmla="*/ 0 h 15"/>
                  <a:gd name="T8" fmla="*/ 4 w 32"/>
                  <a:gd name="T9" fmla="*/ 8 h 15"/>
                </a:gdLst>
                <a:ahLst/>
                <a:cxnLst>
                  <a:cxn ang="0">
                    <a:pos x="T0" y="T1"/>
                  </a:cxn>
                  <a:cxn ang="0">
                    <a:pos x="T2" y="T3"/>
                  </a:cxn>
                  <a:cxn ang="0">
                    <a:pos x="T4" y="T5"/>
                  </a:cxn>
                  <a:cxn ang="0">
                    <a:pos x="T6" y="T7"/>
                  </a:cxn>
                  <a:cxn ang="0">
                    <a:pos x="T8" y="T9"/>
                  </a:cxn>
                </a:cxnLst>
                <a:rect l="0" t="0" r="r" b="b"/>
                <a:pathLst>
                  <a:path w="32" h="15">
                    <a:moveTo>
                      <a:pt x="4" y="8"/>
                    </a:moveTo>
                    <a:cubicBezTo>
                      <a:pt x="0" y="12"/>
                      <a:pt x="3" y="15"/>
                      <a:pt x="9" y="15"/>
                    </a:cubicBezTo>
                    <a:cubicBezTo>
                      <a:pt x="16" y="15"/>
                      <a:pt x="24" y="12"/>
                      <a:pt x="28" y="7"/>
                    </a:cubicBezTo>
                    <a:cubicBezTo>
                      <a:pt x="32" y="3"/>
                      <a:pt x="30" y="0"/>
                      <a:pt x="23" y="0"/>
                    </a:cubicBezTo>
                    <a:cubicBezTo>
                      <a:pt x="17" y="0"/>
                      <a:pt x="8"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1" name="Freeform 2803"/>
              <p:cNvSpPr>
                <a:spLocks/>
              </p:cNvSpPr>
              <p:nvPr/>
            </p:nvSpPr>
            <p:spPr bwMode="auto">
              <a:xfrm>
                <a:off x="2097" y="3405"/>
                <a:ext cx="76" cy="38"/>
              </a:xfrm>
              <a:custGeom>
                <a:avLst/>
                <a:gdLst>
                  <a:gd name="T0" fmla="*/ 4 w 32"/>
                  <a:gd name="T1" fmla="*/ 8 h 16"/>
                  <a:gd name="T2" fmla="*/ 9 w 32"/>
                  <a:gd name="T3" fmla="*/ 15 h 16"/>
                  <a:gd name="T4" fmla="*/ 28 w 32"/>
                  <a:gd name="T5" fmla="*/ 8 h 16"/>
                  <a:gd name="T6" fmla="*/ 23 w 32"/>
                  <a:gd name="T7" fmla="*/ 0 h 16"/>
                  <a:gd name="T8" fmla="*/ 4 w 32"/>
                  <a:gd name="T9" fmla="*/ 8 h 16"/>
                </a:gdLst>
                <a:ahLst/>
                <a:cxnLst>
                  <a:cxn ang="0">
                    <a:pos x="T0" y="T1"/>
                  </a:cxn>
                  <a:cxn ang="0">
                    <a:pos x="T2" y="T3"/>
                  </a:cxn>
                  <a:cxn ang="0">
                    <a:pos x="T4" y="T5"/>
                  </a:cxn>
                  <a:cxn ang="0">
                    <a:pos x="T6" y="T7"/>
                  </a:cxn>
                  <a:cxn ang="0">
                    <a:pos x="T8" y="T9"/>
                  </a:cxn>
                </a:cxnLst>
                <a:rect l="0" t="0" r="r" b="b"/>
                <a:pathLst>
                  <a:path w="32" h="16">
                    <a:moveTo>
                      <a:pt x="4" y="8"/>
                    </a:moveTo>
                    <a:cubicBezTo>
                      <a:pt x="0" y="12"/>
                      <a:pt x="2" y="16"/>
                      <a:pt x="9" y="15"/>
                    </a:cubicBezTo>
                    <a:cubicBezTo>
                      <a:pt x="16" y="15"/>
                      <a:pt x="24" y="12"/>
                      <a:pt x="28" y="8"/>
                    </a:cubicBezTo>
                    <a:cubicBezTo>
                      <a:pt x="32" y="3"/>
                      <a:pt x="30" y="0"/>
                      <a:pt x="23" y="0"/>
                    </a:cubicBezTo>
                    <a:cubicBezTo>
                      <a:pt x="17" y="0"/>
                      <a:pt x="8"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2" name="Freeform 2804"/>
              <p:cNvSpPr>
                <a:spLocks/>
              </p:cNvSpPr>
              <p:nvPr/>
            </p:nvSpPr>
            <p:spPr bwMode="auto">
              <a:xfrm>
                <a:off x="2041" y="3405"/>
                <a:ext cx="75" cy="38"/>
              </a:xfrm>
              <a:custGeom>
                <a:avLst/>
                <a:gdLst>
                  <a:gd name="T0" fmla="*/ 4 w 32"/>
                  <a:gd name="T1" fmla="*/ 8 h 16"/>
                  <a:gd name="T2" fmla="*/ 9 w 32"/>
                  <a:gd name="T3" fmla="*/ 16 h 16"/>
                  <a:gd name="T4" fmla="*/ 28 w 32"/>
                  <a:gd name="T5" fmla="*/ 8 h 16"/>
                  <a:gd name="T6" fmla="*/ 23 w 32"/>
                  <a:gd name="T7" fmla="*/ 0 h 16"/>
                  <a:gd name="T8" fmla="*/ 4 w 32"/>
                  <a:gd name="T9" fmla="*/ 8 h 16"/>
                </a:gdLst>
                <a:ahLst/>
                <a:cxnLst>
                  <a:cxn ang="0">
                    <a:pos x="T0" y="T1"/>
                  </a:cxn>
                  <a:cxn ang="0">
                    <a:pos x="T2" y="T3"/>
                  </a:cxn>
                  <a:cxn ang="0">
                    <a:pos x="T4" y="T5"/>
                  </a:cxn>
                  <a:cxn ang="0">
                    <a:pos x="T6" y="T7"/>
                  </a:cxn>
                  <a:cxn ang="0">
                    <a:pos x="T8" y="T9"/>
                  </a:cxn>
                </a:cxnLst>
                <a:rect l="0" t="0" r="r" b="b"/>
                <a:pathLst>
                  <a:path w="32" h="16">
                    <a:moveTo>
                      <a:pt x="4" y="8"/>
                    </a:moveTo>
                    <a:cubicBezTo>
                      <a:pt x="0" y="12"/>
                      <a:pt x="2" y="16"/>
                      <a:pt x="9" y="16"/>
                    </a:cubicBezTo>
                    <a:cubicBezTo>
                      <a:pt x="15" y="16"/>
                      <a:pt x="24" y="12"/>
                      <a:pt x="28" y="8"/>
                    </a:cubicBezTo>
                    <a:cubicBezTo>
                      <a:pt x="32" y="3"/>
                      <a:pt x="30" y="0"/>
                      <a:pt x="23" y="0"/>
                    </a:cubicBezTo>
                    <a:cubicBezTo>
                      <a:pt x="17"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3" name="Freeform 2805"/>
              <p:cNvSpPr>
                <a:spLocks/>
              </p:cNvSpPr>
              <p:nvPr/>
            </p:nvSpPr>
            <p:spPr bwMode="auto">
              <a:xfrm>
                <a:off x="1982" y="3405"/>
                <a:ext cx="78" cy="38"/>
              </a:xfrm>
              <a:custGeom>
                <a:avLst/>
                <a:gdLst>
                  <a:gd name="T0" fmla="*/ 5 w 33"/>
                  <a:gd name="T1" fmla="*/ 8 h 16"/>
                  <a:gd name="T2" fmla="*/ 9 w 33"/>
                  <a:gd name="T3" fmla="*/ 16 h 16"/>
                  <a:gd name="T4" fmla="*/ 29 w 33"/>
                  <a:gd name="T5" fmla="*/ 8 h 16"/>
                  <a:gd name="T6" fmla="*/ 24 w 33"/>
                  <a:gd name="T7" fmla="*/ 0 h 16"/>
                  <a:gd name="T8" fmla="*/ 5 w 33"/>
                  <a:gd name="T9" fmla="*/ 8 h 16"/>
                </a:gdLst>
                <a:ahLst/>
                <a:cxnLst>
                  <a:cxn ang="0">
                    <a:pos x="T0" y="T1"/>
                  </a:cxn>
                  <a:cxn ang="0">
                    <a:pos x="T2" y="T3"/>
                  </a:cxn>
                  <a:cxn ang="0">
                    <a:pos x="T4" y="T5"/>
                  </a:cxn>
                  <a:cxn ang="0">
                    <a:pos x="T6" y="T7"/>
                  </a:cxn>
                  <a:cxn ang="0">
                    <a:pos x="T8" y="T9"/>
                  </a:cxn>
                </a:cxnLst>
                <a:rect l="0" t="0" r="r" b="b"/>
                <a:pathLst>
                  <a:path w="33" h="16">
                    <a:moveTo>
                      <a:pt x="5" y="8"/>
                    </a:moveTo>
                    <a:cubicBezTo>
                      <a:pt x="0" y="12"/>
                      <a:pt x="2" y="16"/>
                      <a:pt x="9" y="16"/>
                    </a:cubicBezTo>
                    <a:cubicBezTo>
                      <a:pt x="16" y="16"/>
                      <a:pt x="25" y="12"/>
                      <a:pt x="29" y="8"/>
                    </a:cubicBezTo>
                    <a:cubicBezTo>
                      <a:pt x="33" y="4"/>
                      <a:pt x="31" y="0"/>
                      <a:pt x="24" y="0"/>
                    </a:cubicBezTo>
                    <a:cubicBezTo>
                      <a:pt x="18" y="0"/>
                      <a:pt x="9"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4" name="Freeform 2806"/>
              <p:cNvSpPr>
                <a:spLocks/>
              </p:cNvSpPr>
              <p:nvPr/>
            </p:nvSpPr>
            <p:spPr bwMode="auto">
              <a:xfrm>
                <a:off x="6200" y="3341"/>
                <a:ext cx="85" cy="38"/>
              </a:xfrm>
              <a:custGeom>
                <a:avLst/>
                <a:gdLst>
                  <a:gd name="T0" fmla="*/ 5 w 36"/>
                  <a:gd name="T1" fmla="*/ 8 h 16"/>
                  <a:gd name="T2" fmla="*/ 28 w 36"/>
                  <a:gd name="T3" fmla="*/ 16 h 16"/>
                  <a:gd name="T4" fmla="*/ 31 w 36"/>
                  <a:gd name="T5" fmla="*/ 8 h 16"/>
                  <a:gd name="T6" fmla="*/ 9 w 36"/>
                  <a:gd name="T7" fmla="*/ 0 h 16"/>
                  <a:gd name="T8" fmla="*/ 5 w 36"/>
                  <a:gd name="T9" fmla="*/ 8 h 16"/>
                </a:gdLst>
                <a:ahLst/>
                <a:cxnLst>
                  <a:cxn ang="0">
                    <a:pos x="T0" y="T1"/>
                  </a:cxn>
                  <a:cxn ang="0">
                    <a:pos x="T2" y="T3"/>
                  </a:cxn>
                  <a:cxn ang="0">
                    <a:pos x="T4" y="T5"/>
                  </a:cxn>
                  <a:cxn ang="0">
                    <a:pos x="T6" y="T7"/>
                  </a:cxn>
                  <a:cxn ang="0">
                    <a:pos x="T8" y="T9"/>
                  </a:cxn>
                </a:cxnLst>
                <a:rect l="0" t="0" r="r" b="b"/>
                <a:pathLst>
                  <a:path w="36" h="16">
                    <a:moveTo>
                      <a:pt x="5" y="8"/>
                    </a:moveTo>
                    <a:cubicBezTo>
                      <a:pt x="10" y="13"/>
                      <a:pt x="21" y="16"/>
                      <a:pt x="28" y="16"/>
                    </a:cubicBezTo>
                    <a:cubicBezTo>
                      <a:pt x="35" y="16"/>
                      <a:pt x="36" y="12"/>
                      <a:pt x="31" y="8"/>
                    </a:cubicBezTo>
                    <a:cubicBezTo>
                      <a:pt x="26" y="3"/>
                      <a:pt x="16"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5" name="Freeform 2807"/>
              <p:cNvSpPr>
                <a:spLocks/>
              </p:cNvSpPr>
              <p:nvPr/>
            </p:nvSpPr>
            <p:spPr bwMode="auto">
              <a:xfrm>
                <a:off x="6138" y="3341"/>
                <a:ext cx="85" cy="41"/>
              </a:xfrm>
              <a:custGeom>
                <a:avLst/>
                <a:gdLst>
                  <a:gd name="T0" fmla="*/ 5 w 36"/>
                  <a:gd name="T1" fmla="*/ 8 h 17"/>
                  <a:gd name="T2" fmla="*/ 28 w 36"/>
                  <a:gd name="T3" fmla="*/ 16 h 17"/>
                  <a:gd name="T4" fmla="*/ 31 w 36"/>
                  <a:gd name="T5" fmla="*/ 8 h 17"/>
                  <a:gd name="T6" fmla="*/ 9 w 36"/>
                  <a:gd name="T7" fmla="*/ 0 h 17"/>
                  <a:gd name="T8" fmla="*/ 5 w 36"/>
                  <a:gd name="T9" fmla="*/ 8 h 17"/>
                </a:gdLst>
                <a:ahLst/>
                <a:cxnLst>
                  <a:cxn ang="0">
                    <a:pos x="T0" y="T1"/>
                  </a:cxn>
                  <a:cxn ang="0">
                    <a:pos x="T2" y="T3"/>
                  </a:cxn>
                  <a:cxn ang="0">
                    <a:pos x="T4" y="T5"/>
                  </a:cxn>
                  <a:cxn ang="0">
                    <a:pos x="T6" y="T7"/>
                  </a:cxn>
                  <a:cxn ang="0">
                    <a:pos x="T8" y="T9"/>
                  </a:cxn>
                </a:cxnLst>
                <a:rect l="0" t="0" r="r" b="b"/>
                <a:pathLst>
                  <a:path w="36" h="17">
                    <a:moveTo>
                      <a:pt x="5" y="8"/>
                    </a:moveTo>
                    <a:cubicBezTo>
                      <a:pt x="11" y="13"/>
                      <a:pt x="21" y="17"/>
                      <a:pt x="28" y="16"/>
                    </a:cubicBezTo>
                    <a:cubicBezTo>
                      <a:pt x="35" y="16"/>
                      <a:pt x="36" y="13"/>
                      <a:pt x="31" y="8"/>
                    </a:cubicBezTo>
                    <a:cubicBezTo>
                      <a:pt x="26" y="4"/>
                      <a:pt x="16"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6" name="Freeform 2808"/>
              <p:cNvSpPr>
                <a:spLocks/>
              </p:cNvSpPr>
              <p:nvPr/>
            </p:nvSpPr>
            <p:spPr bwMode="auto">
              <a:xfrm>
                <a:off x="6079" y="3341"/>
                <a:ext cx="85" cy="41"/>
              </a:xfrm>
              <a:custGeom>
                <a:avLst/>
                <a:gdLst>
                  <a:gd name="T0" fmla="*/ 5 w 36"/>
                  <a:gd name="T1" fmla="*/ 8 h 17"/>
                  <a:gd name="T2" fmla="*/ 27 w 36"/>
                  <a:gd name="T3" fmla="*/ 17 h 17"/>
                  <a:gd name="T4" fmla="*/ 30 w 36"/>
                  <a:gd name="T5" fmla="*/ 8 h 17"/>
                  <a:gd name="T6" fmla="*/ 8 w 36"/>
                  <a:gd name="T7" fmla="*/ 0 h 17"/>
                  <a:gd name="T8" fmla="*/ 5 w 36"/>
                  <a:gd name="T9" fmla="*/ 8 h 17"/>
                </a:gdLst>
                <a:ahLst/>
                <a:cxnLst>
                  <a:cxn ang="0">
                    <a:pos x="T0" y="T1"/>
                  </a:cxn>
                  <a:cxn ang="0">
                    <a:pos x="T2" y="T3"/>
                  </a:cxn>
                  <a:cxn ang="0">
                    <a:pos x="T4" y="T5"/>
                  </a:cxn>
                  <a:cxn ang="0">
                    <a:pos x="T6" y="T7"/>
                  </a:cxn>
                  <a:cxn ang="0">
                    <a:pos x="T8" y="T9"/>
                  </a:cxn>
                </a:cxnLst>
                <a:rect l="0" t="0" r="r" b="b"/>
                <a:pathLst>
                  <a:path w="36" h="17">
                    <a:moveTo>
                      <a:pt x="5" y="8"/>
                    </a:moveTo>
                    <a:cubicBezTo>
                      <a:pt x="10" y="13"/>
                      <a:pt x="20" y="17"/>
                      <a:pt x="27" y="17"/>
                    </a:cubicBezTo>
                    <a:cubicBezTo>
                      <a:pt x="34" y="17"/>
                      <a:pt x="36" y="13"/>
                      <a:pt x="30" y="8"/>
                    </a:cubicBezTo>
                    <a:cubicBezTo>
                      <a:pt x="25" y="4"/>
                      <a:pt x="15" y="0"/>
                      <a:pt x="8" y="0"/>
                    </a:cubicBezTo>
                    <a:cubicBezTo>
                      <a:pt x="1"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7" name="Freeform 2809"/>
              <p:cNvSpPr>
                <a:spLocks/>
              </p:cNvSpPr>
              <p:nvPr/>
            </p:nvSpPr>
            <p:spPr bwMode="auto">
              <a:xfrm>
                <a:off x="6017" y="3341"/>
                <a:ext cx="86" cy="41"/>
              </a:xfrm>
              <a:custGeom>
                <a:avLst/>
                <a:gdLst>
                  <a:gd name="T0" fmla="*/ 5 w 36"/>
                  <a:gd name="T1" fmla="*/ 9 h 17"/>
                  <a:gd name="T2" fmla="*/ 27 w 36"/>
                  <a:gd name="T3" fmla="*/ 17 h 17"/>
                  <a:gd name="T4" fmla="*/ 31 w 36"/>
                  <a:gd name="T5" fmla="*/ 8 h 17"/>
                  <a:gd name="T6" fmla="*/ 9 w 36"/>
                  <a:gd name="T7" fmla="*/ 0 h 17"/>
                  <a:gd name="T8" fmla="*/ 5 w 36"/>
                  <a:gd name="T9" fmla="*/ 9 h 17"/>
                </a:gdLst>
                <a:ahLst/>
                <a:cxnLst>
                  <a:cxn ang="0">
                    <a:pos x="T0" y="T1"/>
                  </a:cxn>
                  <a:cxn ang="0">
                    <a:pos x="T2" y="T3"/>
                  </a:cxn>
                  <a:cxn ang="0">
                    <a:pos x="T4" y="T5"/>
                  </a:cxn>
                  <a:cxn ang="0">
                    <a:pos x="T6" y="T7"/>
                  </a:cxn>
                  <a:cxn ang="0">
                    <a:pos x="T8" y="T9"/>
                  </a:cxn>
                </a:cxnLst>
                <a:rect l="0" t="0" r="r" b="b"/>
                <a:pathLst>
                  <a:path w="36" h="17">
                    <a:moveTo>
                      <a:pt x="5" y="9"/>
                    </a:moveTo>
                    <a:cubicBezTo>
                      <a:pt x="10" y="13"/>
                      <a:pt x="20" y="17"/>
                      <a:pt x="27" y="17"/>
                    </a:cubicBezTo>
                    <a:cubicBezTo>
                      <a:pt x="34" y="17"/>
                      <a:pt x="36" y="13"/>
                      <a:pt x="31" y="8"/>
                    </a:cubicBezTo>
                    <a:cubicBezTo>
                      <a:pt x="26" y="4"/>
                      <a:pt x="16" y="0"/>
                      <a:pt x="9" y="0"/>
                    </a:cubicBezTo>
                    <a:cubicBezTo>
                      <a:pt x="2" y="0"/>
                      <a:pt x="0" y="4"/>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8" name="Freeform 2810"/>
              <p:cNvSpPr>
                <a:spLocks/>
              </p:cNvSpPr>
              <p:nvPr/>
            </p:nvSpPr>
            <p:spPr bwMode="auto">
              <a:xfrm>
                <a:off x="5958" y="3344"/>
                <a:ext cx="83" cy="38"/>
              </a:xfrm>
              <a:custGeom>
                <a:avLst/>
                <a:gdLst>
                  <a:gd name="T0" fmla="*/ 5 w 35"/>
                  <a:gd name="T1" fmla="*/ 8 h 16"/>
                  <a:gd name="T2" fmla="*/ 27 w 35"/>
                  <a:gd name="T3" fmla="*/ 16 h 16"/>
                  <a:gd name="T4" fmla="*/ 30 w 35"/>
                  <a:gd name="T5" fmla="*/ 8 h 16"/>
                  <a:gd name="T6" fmla="*/ 9 w 35"/>
                  <a:gd name="T7" fmla="*/ 0 h 16"/>
                  <a:gd name="T8" fmla="*/ 5 w 35"/>
                  <a:gd name="T9" fmla="*/ 8 h 16"/>
                </a:gdLst>
                <a:ahLst/>
                <a:cxnLst>
                  <a:cxn ang="0">
                    <a:pos x="T0" y="T1"/>
                  </a:cxn>
                  <a:cxn ang="0">
                    <a:pos x="T2" y="T3"/>
                  </a:cxn>
                  <a:cxn ang="0">
                    <a:pos x="T4" y="T5"/>
                  </a:cxn>
                  <a:cxn ang="0">
                    <a:pos x="T6" y="T7"/>
                  </a:cxn>
                  <a:cxn ang="0">
                    <a:pos x="T8" y="T9"/>
                  </a:cxn>
                </a:cxnLst>
                <a:rect l="0" t="0" r="r" b="b"/>
                <a:pathLst>
                  <a:path w="35" h="16">
                    <a:moveTo>
                      <a:pt x="5" y="8"/>
                    </a:moveTo>
                    <a:cubicBezTo>
                      <a:pt x="10" y="12"/>
                      <a:pt x="20" y="16"/>
                      <a:pt x="27" y="16"/>
                    </a:cubicBezTo>
                    <a:cubicBezTo>
                      <a:pt x="34" y="16"/>
                      <a:pt x="35" y="12"/>
                      <a:pt x="30" y="8"/>
                    </a:cubicBezTo>
                    <a:cubicBezTo>
                      <a:pt x="25" y="3"/>
                      <a:pt x="16"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9" name="Freeform 2811"/>
              <p:cNvSpPr>
                <a:spLocks/>
              </p:cNvSpPr>
              <p:nvPr/>
            </p:nvSpPr>
            <p:spPr bwMode="auto">
              <a:xfrm>
                <a:off x="5899" y="3344"/>
                <a:ext cx="83" cy="38"/>
              </a:xfrm>
              <a:custGeom>
                <a:avLst/>
                <a:gdLst>
                  <a:gd name="T0" fmla="*/ 5 w 35"/>
                  <a:gd name="T1" fmla="*/ 8 h 16"/>
                  <a:gd name="T2" fmla="*/ 26 w 35"/>
                  <a:gd name="T3" fmla="*/ 16 h 16"/>
                  <a:gd name="T4" fmla="*/ 30 w 35"/>
                  <a:gd name="T5" fmla="*/ 8 h 16"/>
                  <a:gd name="T6" fmla="*/ 9 w 35"/>
                  <a:gd name="T7" fmla="*/ 0 h 16"/>
                  <a:gd name="T8" fmla="*/ 5 w 35"/>
                  <a:gd name="T9" fmla="*/ 8 h 16"/>
                </a:gdLst>
                <a:ahLst/>
                <a:cxnLst>
                  <a:cxn ang="0">
                    <a:pos x="T0" y="T1"/>
                  </a:cxn>
                  <a:cxn ang="0">
                    <a:pos x="T2" y="T3"/>
                  </a:cxn>
                  <a:cxn ang="0">
                    <a:pos x="T4" y="T5"/>
                  </a:cxn>
                  <a:cxn ang="0">
                    <a:pos x="T6" y="T7"/>
                  </a:cxn>
                  <a:cxn ang="0">
                    <a:pos x="T8" y="T9"/>
                  </a:cxn>
                </a:cxnLst>
                <a:rect l="0" t="0" r="r" b="b"/>
                <a:pathLst>
                  <a:path w="35" h="16">
                    <a:moveTo>
                      <a:pt x="5" y="8"/>
                    </a:moveTo>
                    <a:cubicBezTo>
                      <a:pt x="10" y="12"/>
                      <a:pt x="19" y="16"/>
                      <a:pt x="26" y="16"/>
                    </a:cubicBezTo>
                    <a:cubicBezTo>
                      <a:pt x="33" y="16"/>
                      <a:pt x="35" y="12"/>
                      <a:pt x="30" y="8"/>
                    </a:cubicBezTo>
                    <a:cubicBezTo>
                      <a:pt x="25" y="3"/>
                      <a:pt x="15"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0" name="Freeform 2812"/>
              <p:cNvSpPr>
                <a:spLocks/>
              </p:cNvSpPr>
              <p:nvPr/>
            </p:nvSpPr>
            <p:spPr bwMode="auto">
              <a:xfrm>
                <a:off x="5840" y="3344"/>
                <a:ext cx="83" cy="38"/>
              </a:xfrm>
              <a:custGeom>
                <a:avLst/>
                <a:gdLst>
                  <a:gd name="T0" fmla="*/ 5 w 35"/>
                  <a:gd name="T1" fmla="*/ 8 h 16"/>
                  <a:gd name="T2" fmla="*/ 26 w 35"/>
                  <a:gd name="T3" fmla="*/ 16 h 16"/>
                  <a:gd name="T4" fmla="*/ 30 w 35"/>
                  <a:gd name="T5" fmla="*/ 8 h 16"/>
                  <a:gd name="T6" fmla="*/ 9 w 35"/>
                  <a:gd name="T7" fmla="*/ 0 h 16"/>
                  <a:gd name="T8" fmla="*/ 5 w 35"/>
                  <a:gd name="T9" fmla="*/ 8 h 16"/>
                </a:gdLst>
                <a:ahLst/>
                <a:cxnLst>
                  <a:cxn ang="0">
                    <a:pos x="T0" y="T1"/>
                  </a:cxn>
                  <a:cxn ang="0">
                    <a:pos x="T2" y="T3"/>
                  </a:cxn>
                  <a:cxn ang="0">
                    <a:pos x="T4" y="T5"/>
                  </a:cxn>
                  <a:cxn ang="0">
                    <a:pos x="T6" y="T7"/>
                  </a:cxn>
                  <a:cxn ang="0">
                    <a:pos x="T8" y="T9"/>
                  </a:cxn>
                </a:cxnLst>
                <a:rect l="0" t="0" r="r" b="b"/>
                <a:pathLst>
                  <a:path w="35" h="16">
                    <a:moveTo>
                      <a:pt x="5" y="8"/>
                    </a:moveTo>
                    <a:cubicBezTo>
                      <a:pt x="10" y="13"/>
                      <a:pt x="19" y="16"/>
                      <a:pt x="26" y="16"/>
                    </a:cubicBezTo>
                    <a:cubicBezTo>
                      <a:pt x="33" y="16"/>
                      <a:pt x="35" y="12"/>
                      <a:pt x="30" y="8"/>
                    </a:cubicBezTo>
                    <a:cubicBezTo>
                      <a:pt x="25" y="3"/>
                      <a:pt x="15"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1" name="Freeform 2813"/>
              <p:cNvSpPr>
                <a:spLocks/>
              </p:cNvSpPr>
              <p:nvPr/>
            </p:nvSpPr>
            <p:spPr bwMode="auto">
              <a:xfrm>
                <a:off x="5781" y="3344"/>
                <a:ext cx="83" cy="38"/>
              </a:xfrm>
              <a:custGeom>
                <a:avLst/>
                <a:gdLst>
                  <a:gd name="T0" fmla="*/ 5 w 35"/>
                  <a:gd name="T1" fmla="*/ 8 h 16"/>
                  <a:gd name="T2" fmla="*/ 26 w 35"/>
                  <a:gd name="T3" fmla="*/ 16 h 16"/>
                  <a:gd name="T4" fmla="*/ 30 w 35"/>
                  <a:gd name="T5" fmla="*/ 8 h 16"/>
                  <a:gd name="T6" fmla="*/ 9 w 35"/>
                  <a:gd name="T7" fmla="*/ 0 h 16"/>
                  <a:gd name="T8" fmla="*/ 5 w 35"/>
                  <a:gd name="T9" fmla="*/ 8 h 16"/>
                </a:gdLst>
                <a:ahLst/>
                <a:cxnLst>
                  <a:cxn ang="0">
                    <a:pos x="T0" y="T1"/>
                  </a:cxn>
                  <a:cxn ang="0">
                    <a:pos x="T2" y="T3"/>
                  </a:cxn>
                  <a:cxn ang="0">
                    <a:pos x="T4" y="T5"/>
                  </a:cxn>
                  <a:cxn ang="0">
                    <a:pos x="T6" y="T7"/>
                  </a:cxn>
                  <a:cxn ang="0">
                    <a:pos x="T8" y="T9"/>
                  </a:cxn>
                </a:cxnLst>
                <a:rect l="0" t="0" r="r" b="b"/>
                <a:pathLst>
                  <a:path w="35" h="16">
                    <a:moveTo>
                      <a:pt x="5" y="8"/>
                    </a:moveTo>
                    <a:cubicBezTo>
                      <a:pt x="10" y="13"/>
                      <a:pt x="19" y="16"/>
                      <a:pt x="26" y="16"/>
                    </a:cubicBezTo>
                    <a:cubicBezTo>
                      <a:pt x="33" y="16"/>
                      <a:pt x="35" y="13"/>
                      <a:pt x="30" y="8"/>
                    </a:cubicBezTo>
                    <a:cubicBezTo>
                      <a:pt x="25" y="4"/>
                      <a:pt x="16"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2" name="Freeform 2814"/>
              <p:cNvSpPr>
                <a:spLocks/>
              </p:cNvSpPr>
              <p:nvPr/>
            </p:nvSpPr>
            <p:spPr bwMode="auto">
              <a:xfrm>
                <a:off x="5724" y="3344"/>
                <a:ext cx="80" cy="40"/>
              </a:xfrm>
              <a:custGeom>
                <a:avLst/>
                <a:gdLst>
                  <a:gd name="T0" fmla="*/ 4 w 34"/>
                  <a:gd name="T1" fmla="*/ 8 h 17"/>
                  <a:gd name="T2" fmla="*/ 25 w 34"/>
                  <a:gd name="T3" fmla="*/ 17 h 17"/>
                  <a:gd name="T4" fmla="*/ 29 w 34"/>
                  <a:gd name="T5" fmla="*/ 8 h 17"/>
                  <a:gd name="T6" fmla="*/ 8 w 34"/>
                  <a:gd name="T7" fmla="*/ 0 h 17"/>
                  <a:gd name="T8" fmla="*/ 4 w 34"/>
                  <a:gd name="T9" fmla="*/ 8 h 17"/>
                </a:gdLst>
                <a:ahLst/>
                <a:cxnLst>
                  <a:cxn ang="0">
                    <a:pos x="T0" y="T1"/>
                  </a:cxn>
                  <a:cxn ang="0">
                    <a:pos x="T2" y="T3"/>
                  </a:cxn>
                  <a:cxn ang="0">
                    <a:pos x="T4" y="T5"/>
                  </a:cxn>
                  <a:cxn ang="0">
                    <a:pos x="T6" y="T7"/>
                  </a:cxn>
                  <a:cxn ang="0">
                    <a:pos x="T8" y="T9"/>
                  </a:cxn>
                </a:cxnLst>
                <a:rect l="0" t="0" r="r" b="b"/>
                <a:pathLst>
                  <a:path w="34" h="17">
                    <a:moveTo>
                      <a:pt x="4" y="8"/>
                    </a:moveTo>
                    <a:cubicBezTo>
                      <a:pt x="9" y="13"/>
                      <a:pt x="18" y="17"/>
                      <a:pt x="25" y="17"/>
                    </a:cubicBezTo>
                    <a:cubicBezTo>
                      <a:pt x="32" y="17"/>
                      <a:pt x="34" y="13"/>
                      <a:pt x="29" y="8"/>
                    </a:cubicBezTo>
                    <a:cubicBezTo>
                      <a:pt x="24" y="4"/>
                      <a:pt x="15" y="0"/>
                      <a:pt x="8" y="0"/>
                    </a:cubicBezTo>
                    <a:cubicBezTo>
                      <a:pt x="1" y="0"/>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3" name="Freeform 2815"/>
              <p:cNvSpPr>
                <a:spLocks/>
              </p:cNvSpPr>
              <p:nvPr/>
            </p:nvSpPr>
            <p:spPr bwMode="auto">
              <a:xfrm>
                <a:off x="5665" y="3344"/>
                <a:ext cx="80" cy="40"/>
              </a:xfrm>
              <a:custGeom>
                <a:avLst/>
                <a:gdLst>
                  <a:gd name="T0" fmla="*/ 5 w 34"/>
                  <a:gd name="T1" fmla="*/ 9 h 17"/>
                  <a:gd name="T2" fmla="*/ 25 w 34"/>
                  <a:gd name="T3" fmla="*/ 17 h 17"/>
                  <a:gd name="T4" fmla="*/ 29 w 34"/>
                  <a:gd name="T5" fmla="*/ 8 h 17"/>
                  <a:gd name="T6" fmla="*/ 8 w 34"/>
                  <a:gd name="T7" fmla="*/ 0 h 17"/>
                  <a:gd name="T8" fmla="*/ 5 w 34"/>
                  <a:gd name="T9" fmla="*/ 9 h 17"/>
                </a:gdLst>
                <a:ahLst/>
                <a:cxnLst>
                  <a:cxn ang="0">
                    <a:pos x="T0" y="T1"/>
                  </a:cxn>
                  <a:cxn ang="0">
                    <a:pos x="T2" y="T3"/>
                  </a:cxn>
                  <a:cxn ang="0">
                    <a:pos x="T4" y="T5"/>
                  </a:cxn>
                  <a:cxn ang="0">
                    <a:pos x="T6" y="T7"/>
                  </a:cxn>
                  <a:cxn ang="0">
                    <a:pos x="T8" y="T9"/>
                  </a:cxn>
                </a:cxnLst>
                <a:rect l="0" t="0" r="r" b="b"/>
                <a:pathLst>
                  <a:path w="34" h="17">
                    <a:moveTo>
                      <a:pt x="5" y="9"/>
                    </a:moveTo>
                    <a:cubicBezTo>
                      <a:pt x="9" y="13"/>
                      <a:pt x="18" y="17"/>
                      <a:pt x="25" y="17"/>
                    </a:cubicBezTo>
                    <a:cubicBezTo>
                      <a:pt x="32" y="17"/>
                      <a:pt x="34" y="13"/>
                      <a:pt x="29" y="8"/>
                    </a:cubicBezTo>
                    <a:cubicBezTo>
                      <a:pt x="24" y="4"/>
                      <a:pt x="15" y="0"/>
                      <a:pt x="8" y="0"/>
                    </a:cubicBezTo>
                    <a:cubicBezTo>
                      <a:pt x="2" y="0"/>
                      <a:pt x="0" y="4"/>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 name="Freeform 2816"/>
              <p:cNvSpPr>
                <a:spLocks/>
              </p:cNvSpPr>
              <p:nvPr/>
            </p:nvSpPr>
            <p:spPr bwMode="auto">
              <a:xfrm>
                <a:off x="5608" y="3346"/>
                <a:ext cx="78" cy="38"/>
              </a:xfrm>
              <a:custGeom>
                <a:avLst/>
                <a:gdLst>
                  <a:gd name="T0" fmla="*/ 4 w 33"/>
                  <a:gd name="T1" fmla="*/ 8 h 16"/>
                  <a:gd name="T2" fmla="*/ 24 w 33"/>
                  <a:gd name="T3" fmla="*/ 16 h 16"/>
                  <a:gd name="T4" fmla="*/ 28 w 33"/>
                  <a:gd name="T5" fmla="*/ 8 h 16"/>
                  <a:gd name="T6" fmla="*/ 8 w 33"/>
                  <a:gd name="T7" fmla="*/ 0 h 16"/>
                  <a:gd name="T8" fmla="*/ 4 w 33"/>
                  <a:gd name="T9" fmla="*/ 8 h 16"/>
                </a:gdLst>
                <a:ahLst/>
                <a:cxnLst>
                  <a:cxn ang="0">
                    <a:pos x="T0" y="T1"/>
                  </a:cxn>
                  <a:cxn ang="0">
                    <a:pos x="T2" y="T3"/>
                  </a:cxn>
                  <a:cxn ang="0">
                    <a:pos x="T4" y="T5"/>
                  </a:cxn>
                  <a:cxn ang="0">
                    <a:pos x="T6" y="T7"/>
                  </a:cxn>
                  <a:cxn ang="0">
                    <a:pos x="T8" y="T9"/>
                  </a:cxn>
                </a:cxnLst>
                <a:rect l="0" t="0" r="r" b="b"/>
                <a:pathLst>
                  <a:path w="33" h="16">
                    <a:moveTo>
                      <a:pt x="4" y="8"/>
                    </a:moveTo>
                    <a:cubicBezTo>
                      <a:pt x="8" y="12"/>
                      <a:pt x="18" y="16"/>
                      <a:pt x="24" y="16"/>
                    </a:cubicBezTo>
                    <a:cubicBezTo>
                      <a:pt x="31" y="16"/>
                      <a:pt x="33" y="12"/>
                      <a:pt x="28" y="8"/>
                    </a:cubicBezTo>
                    <a:cubicBezTo>
                      <a:pt x="24" y="3"/>
                      <a:pt x="15" y="0"/>
                      <a:pt x="8" y="0"/>
                    </a:cubicBezTo>
                    <a:cubicBezTo>
                      <a:pt x="1" y="0"/>
                      <a:pt x="0"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5" name="Freeform 2817"/>
              <p:cNvSpPr>
                <a:spLocks/>
              </p:cNvSpPr>
              <p:nvPr/>
            </p:nvSpPr>
            <p:spPr bwMode="auto">
              <a:xfrm>
                <a:off x="5549" y="3346"/>
                <a:ext cx="78" cy="38"/>
              </a:xfrm>
              <a:custGeom>
                <a:avLst/>
                <a:gdLst>
                  <a:gd name="T0" fmla="*/ 5 w 33"/>
                  <a:gd name="T1" fmla="*/ 8 h 16"/>
                  <a:gd name="T2" fmla="*/ 25 w 33"/>
                  <a:gd name="T3" fmla="*/ 16 h 16"/>
                  <a:gd name="T4" fmla="*/ 29 w 33"/>
                  <a:gd name="T5" fmla="*/ 8 h 16"/>
                  <a:gd name="T6" fmla="*/ 9 w 33"/>
                  <a:gd name="T7" fmla="*/ 0 h 16"/>
                  <a:gd name="T8" fmla="*/ 5 w 33"/>
                  <a:gd name="T9" fmla="*/ 8 h 16"/>
                </a:gdLst>
                <a:ahLst/>
                <a:cxnLst>
                  <a:cxn ang="0">
                    <a:pos x="T0" y="T1"/>
                  </a:cxn>
                  <a:cxn ang="0">
                    <a:pos x="T2" y="T3"/>
                  </a:cxn>
                  <a:cxn ang="0">
                    <a:pos x="T4" y="T5"/>
                  </a:cxn>
                  <a:cxn ang="0">
                    <a:pos x="T6" y="T7"/>
                  </a:cxn>
                  <a:cxn ang="0">
                    <a:pos x="T8" y="T9"/>
                  </a:cxn>
                </a:cxnLst>
                <a:rect l="0" t="0" r="r" b="b"/>
                <a:pathLst>
                  <a:path w="33" h="16">
                    <a:moveTo>
                      <a:pt x="5" y="8"/>
                    </a:moveTo>
                    <a:cubicBezTo>
                      <a:pt x="9" y="12"/>
                      <a:pt x="18" y="16"/>
                      <a:pt x="25" y="16"/>
                    </a:cubicBezTo>
                    <a:cubicBezTo>
                      <a:pt x="32" y="16"/>
                      <a:pt x="33" y="12"/>
                      <a:pt x="29" y="8"/>
                    </a:cubicBezTo>
                    <a:cubicBezTo>
                      <a:pt x="24" y="3"/>
                      <a:pt x="15"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6" name="Freeform 2818"/>
              <p:cNvSpPr>
                <a:spLocks/>
              </p:cNvSpPr>
              <p:nvPr/>
            </p:nvSpPr>
            <p:spPr bwMode="auto">
              <a:xfrm>
                <a:off x="5492" y="3346"/>
                <a:ext cx="78" cy="38"/>
              </a:xfrm>
              <a:custGeom>
                <a:avLst/>
                <a:gdLst>
                  <a:gd name="T0" fmla="*/ 4 w 33"/>
                  <a:gd name="T1" fmla="*/ 8 h 16"/>
                  <a:gd name="T2" fmla="*/ 24 w 33"/>
                  <a:gd name="T3" fmla="*/ 16 h 16"/>
                  <a:gd name="T4" fmla="*/ 28 w 33"/>
                  <a:gd name="T5" fmla="*/ 8 h 16"/>
                  <a:gd name="T6" fmla="*/ 9 w 33"/>
                  <a:gd name="T7" fmla="*/ 0 h 16"/>
                  <a:gd name="T8" fmla="*/ 4 w 33"/>
                  <a:gd name="T9" fmla="*/ 8 h 16"/>
                </a:gdLst>
                <a:ahLst/>
                <a:cxnLst>
                  <a:cxn ang="0">
                    <a:pos x="T0" y="T1"/>
                  </a:cxn>
                  <a:cxn ang="0">
                    <a:pos x="T2" y="T3"/>
                  </a:cxn>
                  <a:cxn ang="0">
                    <a:pos x="T4" y="T5"/>
                  </a:cxn>
                  <a:cxn ang="0">
                    <a:pos x="T6" y="T7"/>
                  </a:cxn>
                  <a:cxn ang="0">
                    <a:pos x="T8" y="T9"/>
                  </a:cxn>
                </a:cxnLst>
                <a:rect l="0" t="0" r="r" b="b"/>
                <a:pathLst>
                  <a:path w="33" h="16">
                    <a:moveTo>
                      <a:pt x="4" y="8"/>
                    </a:moveTo>
                    <a:cubicBezTo>
                      <a:pt x="9" y="13"/>
                      <a:pt x="17" y="16"/>
                      <a:pt x="24" y="16"/>
                    </a:cubicBezTo>
                    <a:cubicBezTo>
                      <a:pt x="31" y="16"/>
                      <a:pt x="33" y="12"/>
                      <a:pt x="28" y="8"/>
                    </a:cubicBezTo>
                    <a:cubicBezTo>
                      <a:pt x="24" y="3"/>
                      <a:pt x="15" y="0"/>
                      <a:pt x="9" y="0"/>
                    </a:cubicBezTo>
                    <a:cubicBezTo>
                      <a:pt x="2" y="0"/>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7" name="Freeform 2819"/>
              <p:cNvSpPr>
                <a:spLocks/>
              </p:cNvSpPr>
              <p:nvPr/>
            </p:nvSpPr>
            <p:spPr bwMode="auto">
              <a:xfrm>
                <a:off x="3865" y="3358"/>
                <a:ext cx="54" cy="35"/>
              </a:xfrm>
              <a:custGeom>
                <a:avLst/>
                <a:gdLst>
                  <a:gd name="T0" fmla="*/ 0 w 23"/>
                  <a:gd name="T1" fmla="*/ 8 h 15"/>
                  <a:gd name="T2" fmla="*/ 12 w 23"/>
                  <a:gd name="T3" fmla="*/ 15 h 15"/>
                  <a:gd name="T4" fmla="*/ 23 w 23"/>
                  <a:gd name="T5" fmla="*/ 7 h 15"/>
                  <a:gd name="T6" fmla="*/ 11 w 23"/>
                  <a:gd name="T7" fmla="*/ 0 h 15"/>
                  <a:gd name="T8" fmla="*/ 0 w 23"/>
                  <a:gd name="T9" fmla="*/ 8 h 15"/>
                </a:gdLst>
                <a:ahLst/>
                <a:cxnLst>
                  <a:cxn ang="0">
                    <a:pos x="T0" y="T1"/>
                  </a:cxn>
                  <a:cxn ang="0">
                    <a:pos x="T2" y="T3"/>
                  </a:cxn>
                  <a:cxn ang="0">
                    <a:pos x="T4" y="T5"/>
                  </a:cxn>
                  <a:cxn ang="0">
                    <a:pos x="T6" y="T7"/>
                  </a:cxn>
                  <a:cxn ang="0">
                    <a:pos x="T8" y="T9"/>
                  </a:cxn>
                </a:cxnLst>
                <a:rect l="0" t="0" r="r" b="b"/>
                <a:pathLst>
                  <a:path w="23" h="15">
                    <a:moveTo>
                      <a:pt x="0" y="8"/>
                    </a:moveTo>
                    <a:cubicBezTo>
                      <a:pt x="1" y="12"/>
                      <a:pt x="6" y="15"/>
                      <a:pt x="12" y="15"/>
                    </a:cubicBezTo>
                    <a:cubicBezTo>
                      <a:pt x="19" y="15"/>
                      <a:pt x="23" y="12"/>
                      <a:pt x="23" y="7"/>
                    </a:cubicBezTo>
                    <a:cubicBezTo>
                      <a:pt x="22" y="3"/>
                      <a:pt x="17" y="0"/>
                      <a:pt x="11" y="0"/>
                    </a:cubicBezTo>
                    <a:cubicBezTo>
                      <a:pt x="4" y="0"/>
                      <a:pt x="0" y="3"/>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8" name="Freeform 2820"/>
              <p:cNvSpPr>
                <a:spLocks/>
              </p:cNvSpPr>
              <p:nvPr/>
            </p:nvSpPr>
            <p:spPr bwMode="auto">
              <a:xfrm>
                <a:off x="3813" y="3358"/>
                <a:ext cx="54" cy="38"/>
              </a:xfrm>
              <a:custGeom>
                <a:avLst/>
                <a:gdLst>
                  <a:gd name="T0" fmla="*/ 0 w 23"/>
                  <a:gd name="T1" fmla="*/ 8 h 16"/>
                  <a:gd name="T2" fmla="*/ 12 w 23"/>
                  <a:gd name="T3" fmla="*/ 16 h 16"/>
                  <a:gd name="T4" fmla="*/ 22 w 23"/>
                  <a:gd name="T5" fmla="*/ 8 h 16"/>
                  <a:gd name="T6" fmla="*/ 10 w 23"/>
                  <a:gd name="T7" fmla="*/ 0 h 16"/>
                  <a:gd name="T8" fmla="*/ 0 w 23"/>
                  <a:gd name="T9" fmla="*/ 8 h 16"/>
                </a:gdLst>
                <a:ahLst/>
                <a:cxnLst>
                  <a:cxn ang="0">
                    <a:pos x="T0" y="T1"/>
                  </a:cxn>
                  <a:cxn ang="0">
                    <a:pos x="T2" y="T3"/>
                  </a:cxn>
                  <a:cxn ang="0">
                    <a:pos x="T4" y="T5"/>
                  </a:cxn>
                  <a:cxn ang="0">
                    <a:pos x="T6" y="T7"/>
                  </a:cxn>
                  <a:cxn ang="0">
                    <a:pos x="T8" y="T9"/>
                  </a:cxn>
                </a:cxnLst>
                <a:rect l="0" t="0" r="r" b="b"/>
                <a:pathLst>
                  <a:path w="23" h="16">
                    <a:moveTo>
                      <a:pt x="0" y="8"/>
                    </a:moveTo>
                    <a:cubicBezTo>
                      <a:pt x="0" y="12"/>
                      <a:pt x="5" y="16"/>
                      <a:pt x="12" y="16"/>
                    </a:cubicBezTo>
                    <a:cubicBezTo>
                      <a:pt x="18" y="15"/>
                      <a:pt x="23" y="12"/>
                      <a:pt x="22" y="8"/>
                    </a:cubicBezTo>
                    <a:cubicBezTo>
                      <a:pt x="22" y="3"/>
                      <a:pt x="17" y="0"/>
                      <a:pt x="10" y="0"/>
                    </a:cubicBezTo>
                    <a:cubicBezTo>
                      <a:pt x="4" y="0"/>
                      <a:pt x="0" y="3"/>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9" name="Freeform 2821"/>
              <p:cNvSpPr>
                <a:spLocks/>
              </p:cNvSpPr>
              <p:nvPr/>
            </p:nvSpPr>
            <p:spPr bwMode="auto">
              <a:xfrm>
                <a:off x="3758" y="3358"/>
                <a:ext cx="55" cy="38"/>
              </a:xfrm>
              <a:custGeom>
                <a:avLst/>
                <a:gdLst>
                  <a:gd name="T0" fmla="*/ 1 w 23"/>
                  <a:gd name="T1" fmla="*/ 8 h 16"/>
                  <a:gd name="T2" fmla="*/ 12 w 23"/>
                  <a:gd name="T3" fmla="*/ 16 h 16"/>
                  <a:gd name="T4" fmla="*/ 23 w 23"/>
                  <a:gd name="T5" fmla="*/ 8 h 16"/>
                  <a:gd name="T6" fmla="*/ 11 w 23"/>
                  <a:gd name="T7" fmla="*/ 0 h 16"/>
                  <a:gd name="T8" fmla="*/ 1 w 23"/>
                  <a:gd name="T9" fmla="*/ 8 h 16"/>
                </a:gdLst>
                <a:ahLst/>
                <a:cxnLst>
                  <a:cxn ang="0">
                    <a:pos x="T0" y="T1"/>
                  </a:cxn>
                  <a:cxn ang="0">
                    <a:pos x="T2" y="T3"/>
                  </a:cxn>
                  <a:cxn ang="0">
                    <a:pos x="T4" y="T5"/>
                  </a:cxn>
                  <a:cxn ang="0">
                    <a:pos x="T6" y="T7"/>
                  </a:cxn>
                  <a:cxn ang="0">
                    <a:pos x="T8" y="T9"/>
                  </a:cxn>
                </a:cxnLst>
                <a:rect l="0" t="0" r="r" b="b"/>
                <a:pathLst>
                  <a:path w="23" h="16">
                    <a:moveTo>
                      <a:pt x="1" y="8"/>
                    </a:moveTo>
                    <a:cubicBezTo>
                      <a:pt x="1" y="12"/>
                      <a:pt x="6" y="16"/>
                      <a:pt x="12" y="16"/>
                    </a:cubicBezTo>
                    <a:cubicBezTo>
                      <a:pt x="18" y="16"/>
                      <a:pt x="23" y="12"/>
                      <a:pt x="23" y="8"/>
                    </a:cubicBezTo>
                    <a:cubicBezTo>
                      <a:pt x="23" y="3"/>
                      <a:pt x="17" y="0"/>
                      <a:pt x="11" y="0"/>
                    </a:cubicBezTo>
                    <a:cubicBezTo>
                      <a:pt x="5" y="0"/>
                      <a:pt x="0" y="3"/>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0" name="Freeform 2822"/>
              <p:cNvSpPr>
                <a:spLocks/>
              </p:cNvSpPr>
              <p:nvPr/>
            </p:nvSpPr>
            <p:spPr bwMode="auto">
              <a:xfrm>
                <a:off x="3706" y="3358"/>
                <a:ext cx="55" cy="38"/>
              </a:xfrm>
              <a:custGeom>
                <a:avLst/>
                <a:gdLst>
                  <a:gd name="T0" fmla="*/ 0 w 23"/>
                  <a:gd name="T1" fmla="*/ 8 h 16"/>
                  <a:gd name="T2" fmla="*/ 11 w 23"/>
                  <a:gd name="T3" fmla="*/ 16 h 16"/>
                  <a:gd name="T4" fmla="*/ 22 w 23"/>
                  <a:gd name="T5" fmla="*/ 8 h 16"/>
                  <a:gd name="T6" fmla="*/ 11 w 23"/>
                  <a:gd name="T7" fmla="*/ 0 h 16"/>
                  <a:gd name="T8" fmla="*/ 0 w 23"/>
                  <a:gd name="T9" fmla="*/ 8 h 16"/>
                </a:gdLst>
                <a:ahLst/>
                <a:cxnLst>
                  <a:cxn ang="0">
                    <a:pos x="T0" y="T1"/>
                  </a:cxn>
                  <a:cxn ang="0">
                    <a:pos x="T2" y="T3"/>
                  </a:cxn>
                  <a:cxn ang="0">
                    <a:pos x="T4" y="T5"/>
                  </a:cxn>
                  <a:cxn ang="0">
                    <a:pos x="T6" y="T7"/>
                  </a:cxn>
                  <a:cxn ang="0">
                    <a:pos x="T8" y="T9"/>
                  </a:cxn>
                </a:cxnLst>
                <a:rect l="0" t="0" r="r" b="b"/>
                <a:pathLst>
                  <a:path w="23" h="16">
                    <a:moveTo>
                      <a:pt x="0" y="8"/>
                    </a:moveTo>
                    <a:cubicBezTo>
                      <a:pt x="0" y="12"/>
                      <a:pt x="5" y="16"/>
                      <a:pt x="11" y="16"/>
                    </a:cubicBezTo>
                    <a:cubicBezTo>
                      <a:pt x="18" y="16"/>
                      <a:pt x="23" y="12"/>
                      <a:pt x="22" y="8"/>
                    </a:cubicBezTo>
                    <a:cubicBezTo>
                      <a:pt x="22" y="3"/>
                      <a:pt x="17" y="0"/>
                      <a:pt x="11" y="0"/>
                    </a:cubicBezTo>
                    <a:cubicBezTo>
                      <a:pt x="5" y="0"/>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1" name="Oval 2823"/>
              <p:cNvSpPr>
                <a:spLocks noChangeArrowheads="1"/>
              </p:cNvSpPr>
              <p:nvPr/>
            </p:nvSpPr>
            <p:spPr bwMode="auto">
              <a:xfrm>
                <a:off x="3654" y="3358"/>
                <a:ext cx="52" cy="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2" name="Freeform 2824"/>
              <p:cNvSpPr>
                <a:spLocks/>
              </p:cNvSpPr>
              <p:nvPr/>
            </p:nvSpPr>
            <p:spPr bwMode="auto">
              <a:xfrm>
                <a:off x="2355" y="3367"/>
                <a:ext cx="71" cy="36"/>
              </a:xfrm>
              <a:custGeom>
                <a:avLst/>
                <a:gdLst>
                  <a:gd name="T0" fmla="*/ 4 w 30"/>
                  <a:gd name="T1" fmla="*/ 8 h 15"/>
                  <a:gd name="T2" fmla="*/ 9 w 30"/>
                  <a:gd name="T3" fmla="*/ 15 h 15"/>
                  <a:gd name="T4" fmla="*/ 27 w 30"/>
                  <a:gd name="T5" fmla="*/ 7 h 15"/>
                  <a:gd name="T6" fmla="*/ 22 w 30"/>
                  <a:gd name="T7" fmla="*/ 0 h 15"/>
                  <a:gd name="T8" fmla="*/ 4 w 30"/>
                  <a:gd name="T9" fmla="*/ 8 h 15"/>
                </a:gdLst>
                <a:ahLst/>
                <a:cxnLst>
                  <a:cxn ang="0">
                    <a:pos x="T0" y="T1"/>
                  </a:cxn>
                  <a:cxn ang="0">
                    <a:pos x="T2" y="T3"/>
                  </a:cxn>
                  <a:cxn ang="0">
                    <a:pos x="T4" y="T5"/>
                  </a:cxn>
                  <a:cxn ang="0">
                    <a:pos x="T6" y="T7"/>
                  </a:cxn>
                  <a:cxn ang="0">
                    <a:pos x="T8" y="T9"/>
                  </a:cxn>
                </a:cxnLst>
                <a:rect l="0" t="0" r="r" b="b"/>
                <a:pathLst>
                  <a:path w="30" h="15">
                    <a:moveTo>
                      <a:pt x="4" y="8"/>
                    </a:moveTo>
                    <a:cubicBezTo>
                      <a:pt x="0" y="12"/>
                      <a:pt x="3" y="15"/>
                      <a:pt x="9" y="15"/>
                    </a:cubicBezTo>
                    <a:cubicBezTo>
                      <a:pt x="16" y="15"/>
                      <a:pt x="24" y="12"/>
                      <a:pt x="27" y="7"/>
                    </a:cubicBezTo>
                    <a:cubicBezTo>
                      <a:pt x="30" y="3"/>
                      <a:pt x="28" y="0"/>
                      <a:pt x="22" y="0"/>
                    </a:cubicBezTo>
                    <a:cubicBezTo>
                      <a:pt x="15" y="0"/>
                      <a:pt x="7"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3" name="Freeform 2825"/>
              <p:cNvSpPr>
                <a:spLocks/>
              </p:cNvSpPr>
              <p:nvPr/>
            </p:nvSpPr>
            <p:spPr bwMode="auto">
              <a:xfrm>
                <a:off x="2301" y="3367"/>
                <a:ext cx="71" cy="36"/>
              </a:xfrm>
              <a:custGeom>
                <a:avLst/>
                <a:gdLst>
                  <a:gd name="T0" fmla="*/ 3 w 30"/>
                  <a:gd name="T1" fmla="*/ 8 h 15"/>
                  <a:gd name="T2" fmla="*/ 9 w 30"/>
                  <a:gd name="T3" fmla="*/ 15 h 15"/>
                  <a:gd name="T4" fmla="*/ 27 w 30"/>
                  <a:gd name="T5" fmla="*/ 8 h 15"/>
                  <a:gd name="T6" fmla="*/ 21 w 30"/>
                  <a:gd name="T7" fmla="*/ 0 h 15"/>
                  <a:gd name="T8" fmla="*/ 3 w 30"/>
                  <a:gd name="T9" fmla="*/ 8 h 15"/>
                </a:gdLst>
                <a:ahLst/>
                <a:cxnLst>
                  <a:cxn ang="0">
                    <a:pos x="T0" y="T1"/>
                  </a:cxn>
                  <a:cxn ang="0">
                    <a:pos x="T2" y="T3"/>
                  </a:cxn>
                  <a:cxn ang="0">
                    <a:pos x="T4" y="T5"/>
                  </a:cxn>
                  <a:cxn ang="0">
                    <a:pos x="T6" y="T7"/>
                  </a:cxn>
                  <a:cxn ang="0">
                    <a:pos x="T8" y="T9"/>
                  </a:cxn>
                </a:cxnLst>
                <a:rect l="0" t="0" r="r" b="b"/>
                <a:pathLst>
                  <a:path w="30" h="15">
                    <a:moveTo>
                      <a:pt x="3" y="8"/>
                    </a:moveTo>
                    <a:cubicBezTo>
                      <a:pt x="0" y="12"/>
                      <a:pt x="2" y="15"/>
                      <a:pt x="9" y="15"/>
                    </a:cubicBezTo>
                    <a:cubicBezTo>
                      <a:pt x="15" y="15"/>
                      <a:pt x="23" y="12"/>
                      <a:pt x="27" y="8"/>
                    </a:cubicBezTo>
                    <a:cubicBezTo>
                      <a:pt x="30" y="3"/>
                      <a:pt x="28" y="0"/>
                      <a:pt x="21" y="0"/>
                    </a:cubicBezTo>
                    <a:cubicBezTo>
                      <a:pt x="15" y="0"/>
                      <a:pt x="7" y="3"/>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4" name="Freeform 2826"/>
              <p:cNvSpPr>
                <a:spLocks/>
              </p:cNvSpPr>
              <p:nvPr/>
            </p:nvSpPr>
            <p:spPr bwMode="auto">
              <a:xfrm>
                <a:off x="2244" y="3367"/>
                <a:ext cx="73" cy="38"/>
              </a:xfrm>
              <a:custGeom>
                <a:avLst/>
                <a:gdLst>
                  <a:gd name="T0" fmla="*/ 4 w 31"/>
                  <a:gd name="T1" fmla="*/ 8 h 16"/>
                  <a:gd name="T2" fmla="*/ 9 w 31"/>
                  <a:gd name="T3" fmla="*/ 16 h 16"/>
                  <a:gd name="T4" fmla="*/ 27 w 31"/>
                  <a:gd name="T5" fmla="*/ 8 h 16"/>
                  <a:gd name="T6" fmla="*/ 22 w 31"/>
                  <a:gd name="T7" fmla="*/ 0 h 16"/>
                  <a:gd name="T8" fmla="*/ 4 w 31"/>
                  <a:gd name="T9" fmla="*/ 8 h 16"/>
                </a:gdLst>
                <a:ahLst/>
                <a:cxnLst>
                  <a:cxn ang="0">
                    <a:pos x="T0" y="T1"/>
                  </a:cxn>
                  <a:cxn ang="0">
                    <a:pos x="T2" y="T3"/>
                  </a:cxn>
                  <a:cxn ang="0">
                    <a:pos x="T4" y="T5"/>
                  </a:cxn>
                  <a:cxn ang="0">
                    <a:pos x="T6" y="T7"/>
                  </a:cxn>
                  <a:cxn ang="0">
                    <a:pos x="T8" y="T9"/>
                  </a:cxn>
                </a:cxnLst>
                <a:rect l="0" t="0" r="r" b="b"/>
                <a:pathLst>
                  <a:path w="31" h="16">
                    <a:moveTo>
                      <a:pt x="4" y="8"/>
                    </a:moveTo>
                    <a:cubicBezTo>
                      <a:pt x="0" y="12"/>
                      <a:pt x="2" y="16"/>
                      <a:pt x="9" y="16"/>
                    </a:cubicBezTo>
                    <a:cubicBezTo>
                      <a:pt x="15" y="15"/>
                      <a:pt x="24" y="12"/>
                      <a:pt x="27" y="8"/>
                    </a:cubicBezTo>
                    <a:cubicBezTo>
                      <a:pt x="31" y="3"/>
                      <a:pt x="29" y="0"/>
                      <a:pt x="22" y="0"/>
                    </a:cubicBezTo>
                    <a:cubicBezTo>
                      <a:pt x="16"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5" name="Freeform 2827"/>
              <p:cNvSpPr>
                <a:spLocks/>
              </p:cNvSpPr>
              <p:nvPr/>
            </p:nvSpPr>
            <p:spPr bwMode="auto">
              <a:xfrm>
                <a:off x="2187" y="3367"/>
                <a:ext cx="74" cy="38"/>
              </a:xfrm>
              <a:custGeom>
                <a:avLst/>
                <a:gdLst>
                  <a:gd name="T0" fmla="*/ 4 w 31"/>
                  <a:gd name="T1" fmla="*/ 8 h 16"/>
                  <a:gd name="T2" fmla="*/ 9 w 31"/>
                  <a:gd name="T3" fmla="*/ 16 h 16"/>
                  <a:gd name="T4" fmla="*/ 28 w 31"/>
                  <a:gd name="T5" fmla="*/ 8 h 16"/>
                  <a:gd name="T6" fmla="*/ 23 w 31"/>
                  <a:gd name="T7" fmla="*/ 0 h 16"/>
                  <a:gd name="T8" fmla="*/ 4 w 31"/>
                  <a:gd name="T9" fmla="*/ 8 h 16"/>
                </a:gdLst>
                <a:ahLst/>
                <a:cxnLst>
                  <a:cxn ang="0">
                    <a:pos x="T0" y="T1"/>
                  </a:cxn>
                  <a:cxn ang="0">
                    <a:pos x="T2" y="T3"/>
                  </a:cxn>
                  <a:cxn ang="0">
                    <a:pos x="T4" y="T5"/>
                  </a:cxn>
                  <a:cxn ang="0">
                    <a:pos x="T6" y="T7"/>
                  </a:cxn>
                  <a:cxn ang="0">
                    <a:pos x="T8" y="T9"/>
                  </a:cxn>
                </a:cxnLst>
                <a:rect l="0" t="0" r="r" b="b"/>
                <a:pathLst>
                  <a:path w="31" h="16">
                    <a:moveTo>
                      <a:pt x="4" y="8"/>
                    </a:moveTo>
                    <a:cubicBezTo>
                      <a:pt x="0" y="12"/>
                      <a:pt x="3" y="16"/>
                      <a:pt x="9" y="16"/>
                    </a:cubicBezTo>
                    <a:cubicBezTo>
                      <a:pt x="16" y="16"/>
                      <a:pt x="24" y="12"/>
                      <a:pt x="28" y="8"/>
                    </a:cubicBezTo>
                    <a:cubicBezTo>
                      <a:pt x="31" y="4"/>
                      <a:pt x="29" y="0"/>
                      <a:pt x="23" y="0"/>
                    </a:cubicBezTo>
                    <a:cubicBezTo>
                      <a:pt x="16"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6" name="Freeform 2828"/>
              <p:cNvSpPr>
                <a:spLocks/>
              </p:cNvSpPr>
              <p:nvPr/>
            </p:nvSpPr>
            <p:spPr bwMode="auto">
              <a:xfrm>
                <a:off x="2133" y="3367"/>
                <a:ext cx="73" cy="38"/>
              </a:xfrm>
              <a:custGeom>
                <a:avLst/>
                <a:gdLst>
                  <a:gd name="T0" fmla="*/ 4 w 31"/>
                  <a:gd name="T1" fmla="*/ 8 h 16"/>
                  <a:gd name="T2" fmla="*/ 8 w 31"/>
                  <a:gd name="T3" fmla="*/ 16 h 16"/>
                  <a:gd name="T4" fmla="*/ 27 w 31"/>
                  <a:gd name="T5" fmla="*/ 8 h 16"/>
                  <a:gd name="T6" fmla="*/ 22 w 31"/>
                  <a:gd name="T7" fmla="*/ 0 h 16"/>
                  <a:gd name="T8" fmla="*/ 4 w 31"/>
                  <a:gd name="T9" fmla="*/ 8 h 16"/>
                </a:gdLst>
                <a:ahLst/>
                <a:cxnLst>
                  <a:cxn ang="0">
                    <a:pos x="T0" y="T1"/>
                  </a:cxn>
                  <a:cxn ang="0">
                    <a:pos x="T2" y="T3"/>
                  </a:cxn>
                  <a:cxn ang="0">
                    <a:pos x="T4" y="T5"/>
                  </a:cxn>
                  <a:cxn ang="0">
                    <a:pos x="T6" y="T7"/>
                  </a:cxn>
                  <a:cxn ang="0">
                    <a:pos x="T8" y="T9"/>
                  </a:cxn>
                </a:cxnLst>
                <a:rect l="0" t="0" r="r" b="b"/>
                <a:pathLst>
                  <a:path w="31" h="16">
                    <a:moveTo>
                      <a:pt x="4" y="8"/>
                    </a:moveTo>
                    <a:cubicBezTo>
                      <a:pt x="0" y="12"/>
                      <a:pt x="2" y="16"/>
                      <a:pt x="8" y="16"/>
                    </a:cubicBezTo>
                    <a:cubicBezTo>
                      <a:pt x="15" y="16"/>
                      <a:pt x="23" y="12"/>
                      <a:pt x="27" y="8"/>
                    </a:cubicBezTo>
                    <a:cubicBezTo>
                      <a:pt x="31" y="4"/>
                      <a:pt x="29" y="0"/>
                      <a:pt x="22" y="0"/>
                    </a:cubicBezTo>
                    <a:cubicBezTo>
                      <a:pt x="16" y="1"/>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7" name="Freeform 2829"/>
              <p:cNvSpPr>
                <a:spLocks/>
              </p:cNvSpPr>
              <p:nvPr/>
            </p:nvSpPr>
            <p:spPr bwMode="auto">
              <a:xfrm>
                <a:off x="2076" y="3370"/>
                <a:ext cx="74" cy="35"/>
              </a:xfrm>
              <a:custGeom>
                <a:avLst/>
                <a:gdLst>
                  <a:gd name="T0" fmla="*/ 4 w 31"/>
                  <a:gd name="T1" fmla="*/ 7 h 15"/>
                  <a:gd name="T2" fmla="*/ 8 w 31"/>
                  <a:gd name="T3" fmla="*/ 15 h 15"/>
                  <a:gd name="T4" fmla="*/ 27 w 31"/>
                  <a:gd name="T5" fmla="*/ 7 h 15"/>
                  <a:gd name="T6" fmla="*/ 23 w 31"/>
                  <a:gd name="T7" fmla="*/ 0 h 15"/>
                  <a:gd name="T8" fmla="*/ 4 w 31"/>
                  <a:gd name="T9" fmla="*/ 7 h 15"/>
                </a:gdLst>
                <a:ahLst/>
                <a:cxnLst>
                  <a:cxn ang="0">
                    <a:pos x="T0" y="T1"/>
                  </a:cxn>
                  <a:cxn ang="0">
                    <a:pos x="T2" y="T3"/>
                  </a:cxn>
                  <a:cxn ang="0">
                    <a:pos x="T4" y="T5"/>
                  </a:cxn>
                  <a:cxn ang="0">
                    <a:pos x="T6" y="T7"/>
                  </a:cxn>
                  <a:cxn ang="0">
                    <a:pos x="T8" y="T9"/>
                  </a:cxn>
                </a:cxnLst>
                <a:rect l="0" t="0" r="r" b="b"/>
                <a:pathLst>
                  <a:path w="31" h="15">
                    <a:moveTo>
                      <a:pt x="4" y="7"/>
                    </a:moveTo>
                    <a:cubicBezTo>
                      <a:pt x="0" y="12"/>
                      <a:pt x="2" y="15"/>
                      <a:pt x="8" y="15"/>
                    </a:cubicBezTo>
                    <a:cubicBezTo>
                      <a:pt x="15" y="15"/>
                      <a:pt x="23" y="11"/>
                      <a:pt x="27" y="7"/>
                    </a:cubicBezTo>
                    <a:cubicBezTo>
                      <a:pt x="31" y="3"/>
                      <a:pt x="29" y="0"/>
                      <a:pt x="23"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8" name="Freeform 2830"/>
              <p:cNvSpPr>
                <a:spLocks/>
              </p:cNvSpPr>
              <p:nvPr/>
            </p:nvSpPr>
            <p:spPr bwMode="auto">
              <a:xfrm>
                <a:off x="2019" y="3370"/>
                <a:ext cx="76" cy="35"/>
              </a:xfrm>
              <a:custGeom>
                <a:avLst/>
                <a:gdLst>
                  <a:gd name="T0" fmla="*/ 4 w 32"/>
                  <a:gd name="T1" fmla="*/ 7 h 15"/>
                  <a:gd name="T2" fmla="*/ 8 w 32"/>
                  <a:gd name="T3" fmla="*/ 15 h 15"/>
                  <a:gd name="T4" fmla="*/ 28 w 32"/>
                  <a:gd name="T5" fmla="*/ 7 h 15"/>
                  <a:gd name="T6" fmla="*/ 23 w 32"/>
                  <a:gd name="T7" fmla="*/ 0 h 15"/>
                  <a:gd name="T8" fmla="*/ 4 w 32"/>
                  <a:gd name="T9" fmla="*/ 7 h 15"/>
                </a:gdLst>
                <a:ahLst/>
                <a:cxnLst>
                  <a:cxn ang="0">
                    <a:pos x="T0" y="T1"/>
                  </a:cxn>
                  <a:cxn ang="0">
                    <a:pos x="T2" y="T3"/>
                  </a:cxn>
                  <a:cxn ang="0">
                    <a:pos x="T4" y="T5"/>
                  </a:cxn>
                  <a:cxn ang="0">
                    <a:pos x="T6" y="T7"/>
                  </a:cxn>
                  <a:cxn ang="0">
                    <a:pos x="T8" y="T9"/>
                  </a:cxn>
                </a:cxnLst>
                <a:rect l="0" t="0" r="r" b="b"/>
                <a:pathLst>
                  <a:path w="32" h="15">
                    <a:moveTo>
                      <a:pt x="4" y="7"/>
                    </a:moveTo>
                    <a:cubicBezTo>
                      <a:pt x="0" y="12"/>
                      <a:pt x="2" y="15"/>
                      <a:pt x="8" y="15"/>
                    </a:cubicBezTo>
                    <a:cubicBezTo>
                      <a:pt x="15" y="15"/>
                      <a:pt x="24" y="12"/>
                      <a:pt x="28" y="7"/>
                    </a:cubicBezTo>
                    <a:cubicBezTo>
                      <a:pt x="32" y="3"/>
                      <a:pt x="30" y="0"/>
                      <a:pt x="23" y="0"/>
                    </a:cubicBezTo>
                    <a:cubicBezTo>
                      <a:pt x="17"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9" name="Freeform 2831"/>
              <p:cNvSpPr>
                <a:spLocks/>
              </p:cNvSpPr>
              <p:nvPr/>
            </p:nvSpPr>
            <p:spPr bwMode="auto">
              <a:xfrm>
                <a:off x="1963" y="3370"/>
                <a:ext cx="75" cy="35"/>
              </a:xfrm>
              <a:custGeom>
                <a:avLst/>
                <a:gdLst>
                  <a:gd name="T0" fmla="*/ 4 w 32"/>
                  <a:gd name="T1" fmla="*/ 8 h 15"/>
                  <a:gd name="T2" fmla="*/ 8 w 32"/>
                  <a:gd name="T3" fmla="*/ 15 h 15"/>
                  <a:gd name="T4" fmla="*/ 28 w 32"/>
                  <a:gd name="T5" fmla="*/ 7 h 15"/>
                  <a:gd name="T6" fmla="*/ 24 w 32"/>
                  <a:gd name="T7" fmla="*/ 0 h 15"/>
                  <a:gd name="T8" fmla="*/ 4 w 32"/>
                  <a:gd name="T9" fmla="*/ 8 h 15"/>
                </a:gdLst>
                <a:ahLst/>
                <a:cxnLst>
                  <a:cxn ang="0">
                    <a:pos x="T0" y="T1"/>
                  </a:cxn>
                  <a:cxn ang="0">
                    <a:pos x="T2" y="T3"/>
                  </a:cxn>
                  <a:cxn ang="0">
                    <a:pos x="T4" y="T5"/>
                  </a:cxn>
                  <a:cxn ang="0">
                    <a:pos x="T6" y="T7"/>
                  </a:cxn>
                  <a:cxn ang="0">
                    <a:pos x="T8" y="T9"/>
                  </a:cxn>
                </a:cxnLst>
                <a:rect l="0" t="0" r="r" b="b"/>
                <a:pathLst>
                  <a:path w="32" h="15">
                    <a:moveTo>
                      <a:pt x="4" y="8"/>
                    </a:moveTo>
                    <a:cubicBezTo>
                      <a:pt x="0" y="12"/>
                      <a:pt x="2" y="15"/>
                      <a:pt x="8" y="15"/>
                    </a:cubicBezTo>
                    <a:cubicBezTo>
                      <a:pt x="15" y="15"/>
                      <a:pt x="24" y="12"/>
                      <a:pt x="28" y="7"/>
                    </a:cubicBezTo>
                    <a:cubicBezTo>
                      <a:pt x="32" y="3"/>
                      <a:pt x="30" y="0"/>
                      <a:pt x="24" y="0"/>
                    </a:cubicBezTo>
                    <a:cubicBezTo>
                      <a:pt x="17" y="0"/>
                      <a:pt x="8"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0" name="Freeform 2832"/>
              <p:cNvSpPr>
                <a:spLocks/>
              </p:cNvSpPr>
              <p:nvPr/>
            </p:nvSpPr>
            <p:spPr bwMode="auto">
              <a:xfrm>
                <a:off x="6216" y="3303"/>
                <a:ext cx="85" cy="38"/>
              </a:xfrm>
              <a:custGeom>
                <a:avLst/>
                <a:gdLst>
                  <a:gd name="T0" fmla="*/ 5 w 36"/>
                  <a:gd name="T1" fmla="*/ 8 h 16"/>
                  <a:gd name="T2" fmla="*/ 28 w 36"/>
                  <a:gd name="T3" fmla="*/ 16 h 16"/>
                  <a:gd name="T4" fmla="*/ 31 w 36"/>
                  <a:gd name="T5" fmla="*/ 8 h 16"/>
                  <a:gd name="T6" fmla="*/ 9 w 36"/>
                  <a:gd name="T7" fmla="*/ 0 h 16"/>
                  <a:gd name="T8" fmla="*/ 5 w 36"/>
                  <a:gd name="T9" fmla="*/ 8 h 16"/>
                </a:gdLst>
                <a:ahLst/>
                <a:cxnLst>
                  <a:cxn ang="0">
                    <a:pos x="T0" y="T1"/>
                  </a:cxn>
                  <a:cxn ang="0">
                    <a:pos x="T2" y="T3"/>
                  </a:cxn>
                  <a:cxn ang="0">
                    <a:pos x="T4" y="T5"/>
                  </a:cxn>
                  <a:cxn ang="0">
                    <a:pos x="T6" y="T7"/>
                  </a:cxn>
                  <a:cxn ang="0">
                    <a:pos x="T8" y="T9"/>
                  </a:cxn>
                </a:cxnLst>
                <a:rect l="0" t="0" r="r" b="b"/>
                <a:pathLst>
                  <a:path w="36" h="16">
                    <a:moveTo>
                      <a:pt x="5" y="8"/>
                    </a:moveTo>
                    <a:cubicBezTo>
                      <a:pt x="10" y="12"/>
                      <a:pt x="20" y="16"/>
                      <a:pt x="28" y="16"/>
                    </a:cubicBezTo>
                    <a:cubicBezTo>
                      <a:pt x="35" y="16"/>
                      <a:pt x="36" y="12"/>
                      <a:pt x="31" y="8"/>
                    </a:cubicBezTo>
                    <a:cubicBezTo>
                      <a:pt x="26" y="3"/>
                      <a:pt x="16"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1" name="Freeform 2833"/>
              <p:cNvSpPr>
                <a:spLocks/>
              </p:cNvSpPr>
              <p:nvPr/>
            </p:nvSpPr>
            <p:spPr bwMode="auto">
              <a:xfrm>
                <a:off x="6155" y="3303"/>
                <a:ext cx="85" cy="38"/>
              </a:xfrm>
              <a:custGeom>
                <a:avLst/>
                <a:gdLst>
                  <a:gd name="T0" fmla="*/ 5 w 36"/>
                  <a:gd name="T1" fmla="*/ 8 h 16"/>
                  <a:gd name="T2" fmla="*/ 28 w 36"/>
                  <a:gd name="T3" fmla="*/ 16 h 16"/>
                  <a:gd name="T4" fmla="*/ 31 w 36"/>
                  <a:gd name="T5" fmla="*/ 8 h 16"/>
                  <a:gd name="T6" fmla="*/ 9 w 36"/>
                  <a:gd name="T7" fmla="*/ 0 h 16"/>
                  <a:gd name="T8" fmla="*/ 5 w 36"/>
                  <a:gd name="T9" fmla="*/ 8 h 16"/>
                </a:gdLst>
                <a:ahLst/>
                <a:cxnLst>
                  <a:cxn ang="0">
                    <a:pos x="T0" y="T1"/>
                  </a:cxn>
                  <a:cxn ang="0">
                    <a:pos x="T2" y="T3"/>
                  </a:cxn>
                  <a:cxn ang="0">
                    <a:pos x="T4" y="T5"/>
                  </a:cxn>
                  <a:cxn ang="0">
                    <a:pos x="T6" y="T7"/>
                  </a:cxn>
                  <a:cxn ang="0">
                    <a:pos x="T8" y="T9"/>
                  </a:cxn>
                </a:cxnLst>
                <a:rect l="0" t="0" r="r" b="b"/>
                <a:pathLst>
                  <a:path w="36" h="16">
                    <a:moveTo>
                      <a:pt x="5" y="8"/>
                    </a:moveTo>
                    <a:cubicBezTo>
                      <a:pt x="11" y="12"/>
                      <a:pt x="21" y="16"/>
                      <a:pt x="28" y="16"/>
                    </a:cubicBezTo>
                    <a:cubicBezTo>
                      <a:pt x="35" y="16"/>
                      <a:pt x="36" y="12"/>
                      <a:pt x="31" y="8"/>
                    </a:cubicBezTo>
                    <a:cubicBezTo>
                      <a:pt x="26" y="3"/>
                      <a:pt x="16"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2" name="Freeform 2834"/>
              <p:cNvSpPr>
                <a:spLocks/>
              </p:cNvSpPr>
              <p:nvPr/>
            </p:nvSpPr>
            <p:spPr bwMode="auto">
              <a:xfrm>
                <a:off x="6095" y="3303"/>
                <a:ext cx="83" cy="38"/>
              </a:xfrm>
              <a:custGeom>
                <a:avLst/>
                <a:gdLst>
                  <a:gd name="T0" fmla="*/ 5 w 35"/>
                  <a:gd name="T1" fmla="*/ 8 h 16"/>
                  <a:gd name="T2" fmla="*/ 27 w 35"/>
                  <a:gd name="T3" fmla="*/ 16 h 16"/>
                  <a:gd name="T4" fmla="*/ 30 w 35"/>
                  <a:gd name="T5" fmla="*/ 8 h 16"/>
                  <a:gd name="T6" fmla="*/ 8 w 35"/>
                  <a:gd name="T7" fmla="*/ 0 h 16"/>
                  <a:gd name="T8" fmla="*/ 5 w 35"/>
                  <a:gd name="T9" fmla="*/ 8 h 16"/>
                </a:gdLst>
                <a:ahLst/>
                <a:cxnLst>
                  <a:cxn ang="0">
                    <a:pos x="T0" y="T1"/>
                  </a:cxn>
                  <a:cxn ang="0">
                    <a:pos x="T2" y="T3"/>
                  </a:cxn>
                  <a:cxn ang="0">
                    <a:pos x="T4" y="T5"/>
                  </a:cxn>
                  <a:cxn ang="0">
                    <a:pos x="T6" y="T7"/>
                  </a:cxn>
                  <a:cxn ang="0">
                    <a:pos x="T8" y="T9"/>
                  </a:cxn>
                </a:cxnLst>
                <a:rect l="0" t="0" r="r" b="b"/>
                <a:pathLst>
                  <a:path w="35" h="16">
                    <a:moveTo>
                      <a:pt x="5" y="8"/>
                    </a:moveTo>
                    <a:cubicBezTo>
                      <a:pt x="10" y="13"/>
                      <a:pt x="20" y="16"/>
                      <a:pt x="27" y="16"/>
                    </a:cubicBezTo>
                    <a:cubicBezTo>
                      <a:pt x="34" y="16"/>
                      <a:pt x="35" y="12"/>
                      <a:pt x="30" y="8"/>
                    </a:cubicBezTo>
                    <a:cubicBezTo>
                      <a:pt x="25" y="3"/>
                      <a:pt x="15" y="0"/>
                      <a:pt x="8" y="0"/>
                    </a:cubicBezTo>
                    <a:cubicBezTo>
                      <a:pt x="1"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3" name="Freeform 2835"/>
              <p:cNvSpPr>
                <a:spLocks/>
              </p:cNvSpPr>
              <p:nvPr/>
            </p:nvSpPr>
            <p:spPr bwMode="auto">
              <a:xfrm>
                <a:off x="6036" y="3303"/>
                <a:ext cx="83" cy="38"/>
              </a:xfrm>
              <a:custGeom>
                <a:avLst/>
                <a:gdLst>
                  <a:gd name="T0" fmla="*/ 5 w 35"/>
                  <a:gd name="T1" fmla="*/ 8 h 16"/>
                  <a:gd name="T2" fmla="*/ 26 w 35"/>
                  <a:gd name="T3" fmla="*/ 16 h 16"/>
                  <a:gd name="T4" fmla="*/ 30 w 35"/>
                  <a:gd name="T5" fmla="*/ 8 h 16"/>
                  <a:gd name="T6" fmla="*/ 8 w 35"/>
                  <a:gd name="T7" fmla="*/ 0 h 16"/>
                  <a:gd name="T8" fmla="*/ 5 w 35"/>
                  <a:gd name="T9" fmla="*/ 8 h 16"/>
                </a:gdLst>
                <a:ahLst/>
                <a:cxnLst>
                  <a:cxn ang="0">
                    <a:pos x="T0" y="T1"/>
                  </a:cxn>
                  <a:cxn ang="0">
                    <a:pos x="T2" y="T3"/>
                  </a:cxn>
                  <a:cxn ang="0">
                    <a:pos x="T4" y="T5"/>
                  </a:cxn>
                  <a:cxn ang="0">
                    <a:pos x="T6" y="T7"/>
                  </a:cxn>
                  <a:cxn ang="0">
                    <a:pos x="T8" y="T9"/>
                  </a:cxn>
                </a:cxnLst>
                <a:rect l="0" t="0" r="r" b="b"/>
                <a:pathLst>
                  <a:path w="35" h="16">
                    <a:moveTo>
                      <a:pt x="5" y="8"/>
                    </a:moveTo>
                    <a:cubicBezTo>
                      <a:pt x="10" y="13"/>
                      <a:pt x="19" y="16"/>
                      <a:pt x="26" y="16"/>
                    </a:cubicBezTo>
                    <a:cubicBezTo>
                      <a:pt x="33" y="16"/>
                      <a:pt x="35" y="13"/>
                      <a:pt x="30" y="8"/>
                    </a:cubicBezTo>
                    <a:cubicBezTo>
                      <a:pt x="25" y="4"/>
                      <a:pt x="15" y="0"/>
                      <a:pt x="8" y="0"/>
                    </a:cubicBezTo>
                    <a:cubicBezTo>
                      <a:pt x="1"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4" name="Freeform 2836"/>
              <p:cNvSpPr>
                <a:spLocks/>
              </p:cNvSpPr>
              <p:nvPr/>
            </p:nvSpPr>
            <p:spPr bwMode="auto">
              <a:xfrm>
                <a:off x="5975" y="3303"/>
                <a:ext cx="83" cy="38"/>
              </a:xfrm>
              <a:custGeom>
                <a:avLst/>
                <a:gdLst>
                  <a:gd name="T0" fmla="*/ 5 w 35"/>
                  <a:gd name="T1" fmla="*/ 8 h 16"/>
                  <a:gd name="T2" fmla="*/ 27 w 35"/>
                  <a:gd name="T3" fmla="*/ 16 h 16"/>
                  <a:gd name="T4" fmla="*/ 30 w 35"/>
                  <a:gd name="T5" fmla="*/ 8 h 16"/>
                  <a:gd name="T6" fmla="*/ 9 w 35"/>
                  <a:gd name="T7" fmla="*/ 0 h 16"/>
                  <a:gd name="T8" fmla="*/ 5 w 35"/>
                  <a:gd name="T9" fmla="*/ 8 h 16"/>
                </a:gdLst>
                <a:ahLst/>
                <a:cxnLst>
                  <a:cxn ang="0">
                    <a:pos x="T0" y="T1"/>
                  </a:cxn>
                  <a:cxn ang="0">
                    <a:pos x="T2" y="T3"/>
                  </a:cxn>
                  <a:cxn ang="0">
                    <a:pos x="T4" y="T5"/>
                  </a:cxn>
                  <a:cxn ang="0">
                    <a:pos x="T6" y="T7"/>
                  </a:cxn>
                  <a:cxn ang="0">
                    <a:pos x="T8" y="T9"/>
                  </a:cxn>
                </a:cxnLst>
                <a:rect l="0" t="0" r="r" b="b"/>
                <a:pathLst>
                  <a:path w="35" h="16">
                    <a:moveTo>
                      <a:pt x="5" y="8"/>
                    </a:moveTo>
                    <a:cubicBezTo>
                      <a:pt x="10" y="13"/>
                      <a:pt x="20" y="16"/>
                      <a:pt x="27" y="16"/>
                    </a:cubicBezTo>
                    <a:cubicBezTo>
                      <a:pt x="34" y="16"/>
                      <a:pt x="35" y="13"/>
                      <a:pt x="30" y="8"/>
                    </a:cubicBezTo>
                    <a:cubicBezTo>
                      <a:pt x="25" y="4"/>
                      <a:pt x="16"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5" name="Freeform 2837"/>
              <p:cNvSpPr>
                <a:spLocks/>
              </p:cNvSpPr>
              <p:nvPr/>
            </p:nvSpPr>
            <p:spPr bwMode="auto">
              <a:xfrm>
                <a:off x="5916" y="3306"/>
                <a:ext cx="82" cy="38"/>
              </a:xfrm>
              <a:custGeom>
                <a:avLst/>
                <a:gdLst>
                  <a:gd name="T0" fmla="*/ 5 w 35"/>
                  <a:gd name="T1" fmla="*/ 8 h 16"/>
                  <a:gd name="T2" fmla="*/ 27 w 35"/>
                  <a:gd name="T3" fmla="*/ 16 h 16"/>
                  <a:gd name="T4" fmla="*/ 30 w 35"/>
                  <a:gd name="T5" fmla="*/ 7 h 16"/>
                  <a:gd name="T6" fmla="*/ 9 w 35"/>
                  <a:gd name="T7" fmla="*/ 0 h 16"/>
                  <a:gd name="T8" fmla="*/ 5 w 35"/>
                  <a:gd name="T9" fmla="*/ 8 h 16"/>
                </a:gdLst>
                <a:ahLst/>
                <a:cxnLst>
                  <a:cxn ang="0">
                    <a:pos x="T0" y="T1"/>
                  </a:cxn>
                  <a:cxn ang="0">
                    <a:pos x="T2" y="T3"/>
                  </a:cxn>
                  <a:cxn ang="0">
                    <a:pos x="T4" y="T5"/>
                  </a:cxn>
                  <a:cxn ang="0">
                    <a:pos x="T6" y="T7"/>
                  </a:cxn>
                  <a:cxn ang="0">
                    <a:pos x="T8" y="T9"/>
                  </a:cxn>
                </a:cxnLst>
                <a:rect l="0" t="0" r="r" b="b"/>
                <a:pathLst>
                  <a:path w="35" h="16">
                    <a:moveTo>
                      <a:pt x="5" y="8"/>
                    </a:moveTo>
                    <a:cubicBezTo>
                      <a:pt x="10" y="12"/>
                      <a:pt x="20" y="16"/>
                      <a:pt x="27" y="16"/>
                    </a:cubicBezTo>
                    <a:cubicBezTo>
                      <a:pt x="34" y="16"/>
                      <a:pt x="35" y="12"/>
                      <a:pt x="30" y="7"/>
                    </a:cubicBezTo>
                    <a:cubicBezTo>
                      <a:pt x="25" y="3"/>
                      <a:pt x="16"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6" name="Freeform 2838"/>
              <p:cNvSpPr>
                <a:spLocks/>
              </p:cNvSpPr>
              <p:nvPr/>
            </p:nvSpPr>
            <p:spPr bwMode="auto">
              <a:xfrm>
                <a:off x="5859" y="3306"/>
                <a:ext cx="80" cy="38"/>
              </a:xfrm>
              <a:custGeom>
                <a:avLst/>
                <a:gdLst>
                  <a:gd name="T0" fmla="*/ 4 w 34"/>
                  <a:gd name="T1" fmla="*/ 8 h 16"/>
                  <a:gd name="T2" fmla="*/ 26 w 34"/>
                  <a:gd name="T3" fmla="*/ 16 h 16"/>
                  <a:gd name="T4" fmla="*/ 29 w 34"/>
                  <a:gd name="T5" fmla="*/ 8 h 16"/>
                  <a:gd name="T6" fmla="*/ 8 w 34"/>
                  <a:gd name="T7" fmla="*/ 0 h 16"/>
                  <a:gd name="T8" fmla="*/ 4 w 34"/>
                  <a:gd name="T9" fmla="*/ 8 h 16"/>
                </a:gdLst>
                <a:ahLst/>
                <a:cxnLst>
                  <a:cxn ang="0">
                    <a:pos x="T0" y="T1"/>
                  </a:cxn>
                  <a:cxn ang="0">
                    <a:pos x="T2" y="T3"/>
                  </a:cxn>
                  <a:cxn ang="0">
                    <a:pos x="T4" y="T5"/>
                  </a:cxn>
                  <a:cxn ang="0">
                    <a:pos x="T6" y="T7"/>
                  </a:cxn>
                  <a:cxn ang="0">
                    <a:pos x="T8" y="T9"/>
                  </a:cxn>
                </a:cxnLst>
                <a:rect l="0" t="0" r="r" b="b"/>
                <a:pathLst>
                  <a:path w="34" h="16">
                    <a:moveTo>
                      <a:pt x="4" y="8"/>
                    </a:moveTo>
                    <a:cubicBezTo>
                      <a:pt x="9" y="12"/>
                      <a:pt x="19" y="16"/>
                      <a:pt x="26" y="16"/>
                    </a:cubicBezTo>
                    <a:cubicBezTo>
                      <a:pt x="32" y="16"/>
                      <a:pt x="34" y="12"/>
                      <a:pt x="29" y="8"/>
                    </a:cubicBezTo>
                    <a:cubicBezTo>
                      <a:pt x="24" y="3"/>
                      <a:pt x="15" y="0"/>
                      <a:pt x="8" y="0"/>
                    </a:cubicBezTo>
                    <a:cubicBezTo>
                      <a:pt x="1" y="0"/>
                      <a:pt x="0"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7" name="Freeform 2839"/>
              <p:cNvSpPr>
                <a:spLocks/>
              </p:cNvSpPr>
              <p:nvPr/>
            </p:nvSpPr>
            <p:spPr bwMode="auto">
              <a:xfrm>
                <a:off x="5800" y="3306"/>
                <a:ext cx="80" cy="38"/>
              </a:xfrm>
              <a:custGeom>
                <a:avLst/>
                <a:gdLst>
                  <a:gd name="T0" fmla="*/ 5 w 34"/>
                  <a:gd name="T1" fmla="*/ 8 h 16"/>
                  <a:gd name="T2" fmla="*/ 26 w 34"/>
                  <a:gd name="T3" fmla="*/ 16 h 16"/>
                  <a:gd name="T4" fmla="*/ 29 w 34"/>
                  <a:gd name="T5" fmla="*/ 8 h 16"/>
                  <a:gd name="T6" fmla="*/ 8 w 34"/>
                  <a:gd name="T7" fmla="*/ 0 h 16"/>
                  <a:gd name="T8" fmla="*/ 5 w 34"/>
                  <a:gd name="T9" fmla="*/ 8 h 16"/>
                </a:gdLst>
                <a:ahLst/>
                <a:cxnLst>
                  <a:cxn ang="0">
                    <a:pos x="T0" y="T1"/>
                  </a:cxn>
                  <a:cxn ang="0">
                    <a:pos x="T2" y="T3"/>
                  </a:cxn>
                  <a:cxn ang="0">
                    <a:pos x="T4" y="T5"/>
                  </a:cxn>
                  <a:cxn ang="0">
                    <a:pos x="T6" y="T7"/>
                  </a:cxn>
                  <a:cxn ang="0">
                    <a:pos x="T8" y="T9"/>
                  </a:cxn>
                </a:cxnLst>
                <a:rect l="0" t="0" r="r" b="b"/>
                <a:pathLst>
                  <a:path w="34" h="16">
                    <a:moveTo>
                      <a:pt x="5" y="8"/>
                    </a:moveTo>
                    <a:cubicBezTo>
                      <a:pt x="9" y="12"/>
                      <a:pt x="19" y="16"/>
                      <a:pt x="26" y="16"/>
                    </a:cubicBezTo>
                    <a:cubicBezTo>
                      <a:pt x="32" y="16"/>
                      <a:pt x="34" y="12"/>
                      <a:pt x="29" y="8"/>
                    </a:cubicBezTo>
                    <a:cubicBezTo>
                      <a:pt x="24" y="3"/>
                      <a:pt x="15" y="0"/>
                      <a:pt x="8" y="0"/>
                    </a:cubicBezTo>
                    <a:cubicBezTo>
                      <a:pt x="1"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8" name="Freeform 2840"/>
              <p:cNvSpPr>
                <a:spLocks/>
              </p:cNvSpPr>
              <p:nvPr/>
            </p:nvSpPr>
            <p:spPr bwMode="auto">
              <a:xfrm>
                <a:off x="5741" y="3306"/>
                <a:ext cx="80" cy="38"/>
              </a:xfrm>
              <a:custGeom>
                <a:avLst/>
                <a:gdLst>
                  <a:gd name="T0" fmla="*/ 5 w 34"/>
                  <a:gd name="T1" fmla="*/ 8 h 16"/>
                  <a:gd name="T2" fmla="*/ 26 w 34"/>
                  <a:gd name="T3" fmla="*/ 16 h 16"/>
                  <a:gd name="T4" fmla="*/ 29 w 34"/>
                  <a:gd name="T5" fmla="*/ 8 h 16"/>
                  <a:gd name="T6" fmla="*/ 9 w 34"/>
                  <a:gd name="T7" fmla="*/ 0 h 16"/>
                  <a:gd name="T8" fmla="*/ 5 w 34"/>
                  <a:gd name="T9" fmla="*/ 8 h 16"/>
                </a:gdLst>
                <a:ahLst/>
                <a:cxnLst>
                  <a:cxn ang="0">
                    <a:pos x="T0" y="T1"/>
                  </a:cxn>
                  <a:cxn ang="0">
                    <a:pos x="T2" y="T3"/>
                  </a:cxn>
                  <a:cxn ang="0">
                    <a:pos x="T4" y="T5"/>
                  </a:cxn>
                  <a:cxn ang="0">
                    <a:pos x="T6" y="T7"/>
                  </a:cxn>
                  <a:cxn ang="0">
                    <a:pos x="T8" y="T9"/>
                  </a:cxn>
                </a:cxnLst>
                <a:rect l="0" t="0" r="r" b="b"/>
                <a:pathLst>
                  <a:path w="34" h="16">
                    <a:moveTo>
                      <a:pt x="5" y="8"/>
                    </a:moveTo>
                    <a:cubicBezTo>
                      <a:pt x="10" y="13"/>
                      <a:pt x="19" y="16"/>
                      <a:pt x="26" y="16"/>
                    </a:cubicBezTo>
                    <a:cubicBezTo>
                      <a:pt x="33" y="16"/>
                      <a:pt x="34" y="12"/>
                      <a:pt x="29" y="8"/>
                    </a:cubicBezTo>
                    <a:cubicBezTo>
                      <a:pt x="25" y="4"/>
                      <a:pt x="15"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9" name="Freeform 2841"/>
              <p:cNvSpPr>
                <a:spLocks/>
              </p:cNvSpPr>
              <p:nvPr/>
            </p:nvSpPr>
            <p:spPr bwMode="auto">
              <a:xfrm>
                <a:off x="5684" y="3306"/>
                <a:ext cx="78" cy="38"/>
              </a:xfrm>
              <a:custGeom>
                <a:avLst/>
                <a:gdLst>
                  <a:gd name="T0" fmla="*/ 4 w 33"/>
                  <a:gd name="T1" fmla="*/ 8 h 16"/>
                  <a:gd name="T2" fmla="*/ 25 w 33"/>
                  <a:gd name="T3" fmla="*/ 16 h 16"/>
                  <a:gd name="T4" fmla="*/ 29 w 33"/>
                  <a:gd name="T5" fmla="*/ 8 h 16"/>
                  <a:gd name="T6" fmla="*/ 8 w 33"/>
                  <a:gd name="T7" fmla="*/ 0 h 16"/>
                  <a:gd name="T8" fmla="*/ 4 w 33"/>
                  <a:gd name="T9" fmla="*/ 8 h 16"/>
                </a:gdLst>
                <a:ahLst/>
                <a:cxnLst>
                  <a:cxn ang="0">
                    <a:pos x="T0" y="T1"/>
                  </a:cxn>
                  <a:cxn ang="0">
                    <a:pos x="T2" y="T3"/>
                  </a:cxn>
                  <a:cxn ang="0">
                    <a:pos x="T4" y="T5"/>
                  </a:cxn>
                  <a:cxn ang="0">
                    <a:pos x="T6" y="T7"/>
                  </a:cxn>
                  <a:cxn ang="0">
                    <a:pos x="T8" y="T9"/>
                  </a:cxn>
                </a:cxnLst>
                <a:rect l="0" t="0" r="r" b="b"/>
                <a:pathLst>
                  <a:path w="33" h="16">
                    <a:moveTo>
                      <a:pt x="4" y="8"/>
                    </a:moveTo>
                    <a:cubicBezTo>
                      <a:pt x="9" y="13"/>
                      <a:pt x="18" y="16"/>
                      <a:pt x="25" y="16"/>
                    </a:cubicBezTo>
                    <a:cubicBezTo>
                      <a:pt x="32" y="16"/>
                      <a:pt x="33" y="13"/>
                      <a:pt x="29" y="8"/>
                    </a:cubicBezTo>
                    <a:cubicBezTo>
                      <a:pt x="24" y="4"/>
                      <a:pt x="15" y="0"/>
                      <a:pt x="8" y="0"/>
                    </a:cubicBezTo>
                    <a:cubicBezTo>
                      <a:pt x="2" y="0"/>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0" name="Freeform 2842"/>
              <p:cNvSpPr>
                <a:spLocks/>
              </p:cNvSpPr>
              <p:nvPr/>
            </p:nvSpPr>
            <p:spPr bwMode="auto">
              <a:xfrm>
                <a:off x="5627" y="3306"/>
                <a:ext cx="78" cy="38"/>
              </a:xfrm>
              <a:custGeom>
                <a:avLst/>
                <a:gdLst>
                  <a:gd name="T0" fmla="*/ 4 w 33"/>
                  <a:gd name="T1" fmla="*/ 8 h 16"/>
                  <a:gd name="T2" fmla="*/ 24 w 33"/>
                  <a:gd name="T3" fmla="*/ 16 h 16"/>
                  <a:gd name="T4" fmla="*/ 28 w 33"/>
                  <a:gd name="T5" fmla="*/ 8 h 16"/>
                  <a:gd name="T6" fmla="*/ 8 w 33"/>
                  <a:gd name="T7" fmla="*/ 0 h 16"/>
                  <a:gd name="T8" fmla="*/ 4 w 33"/>
                  <a:gd name="T9" fmla="*/ 8 h 16"/>
                </a:gdLst>
                <a:ahLst/>
                <a:cxnLst>
                  <a:cxn ang="0">
                    <a:pos x="T0" y="T1"/>
                  </a:cxn>
                  <a:cxn ang="0">
                    <a:pos x="T2" y="T3"/>
                  </a:cxn>
                  <a:cxn ang="0">
                    <a:pos x="T4" y="T5"/>
                  </a:cxn>
                  <a:cxn ang="0">
                    <a:pos x="T6" y="T7"/>
                  </a:cxn>
                  <a:cxn ang="0">
                    <a:pos x="T8" y="T9"/>
                  </a:cxn>
                </a:cxnLst>
                <a:rect l="0" t="0" r="r" b="b"/>
                <a:pathLst>
                  <a:path w="33" h="16">
                    <a:moveTo>
                      <a:pt x="4" y="8"/>
                    </a:moveTo>
                    <a:cubicBezTo>
                      <a:pt x="9" y="13"/>
                      <a:pt x="18" y="16"/>
                      <a:pt x="24" y="16"/>
                    </a:cubicBezTo>
                    <a:cubicBezTo>
                      <a:pt x="31" y="16"/>
                      <a:pt x="33" y="13"/>
                      <a:pt x="28" y="8"/>
                    </a:cubicBezTo>
                    <a:cubicBezTo>
                      <a:pt x="24" y="4"/>
                      <a:pt x="15" y="0"/>
                      <a:pt x="8" y="0"/>
                    </a:cubicBezTo>
                    <a:cubicBezTo>
                      <a:pt x="1" y="1"/>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1" name="Freeform 2843"/>
              <p:cNvSpPr>
                <a:spLocks/>
              </p:cNvSpPr>
              <p:nvPr/>
            </p:nvSpPr>
            <p:spPr bwMode="auto">
              <a:xfrm>
                <a:off x="5568" y="3308"/>
                <a:ext cx="78" cy="38"/>
              </a:xfrm>
              <a:custGeom>
                <a:avLst/>
                <a:gdLst>
                  <a:gd name="T0" fmla="*/ 5 w 33"/>
                  <a:gd name="T1" fmla="*/ 8 h 16"/>
                  <a:gd name="T2" fmla="*/ 25 w 33"/>
                  <a:gd name="T3" fmla="*/ 16 h 16"/>
                  <a:gd name="T4" fmla="*/ 29 w 33"/>
                  <a:gd name="T5" fmla="*/ 7 h 16"/>
                  <a:gd name="T6" fmla="*/ 9 w 33"/>
                  <a:gd name="T7" fmla="*/ 0 h 16"/>
                  <a:gd name="T8" fmla="*/ 5 w 33"/>
                  <a:gd name="T9" fmla="*/ 8 h 16"/>
                </a:gdLst>
                <a:ahLst/>
                <a:cxnLst>
                  <a:cxn ang="0">
                    <a:pos x="T0" y="T1"/>
                  </a:cxn>
                  <a:cxn ang="0">
                    <a:pos x="T2" y="T3"/>
                  </a:cxn>
                  <a:cxn ang="0">
                    <a:pos x="T4" y="T5"/>
                  </a:cxn>
                  <a:cxn ang="0">
                    <a:pos x="T6" y="T7"/>
                  </a:cxn>
                  <a:cxn ang="0">
                    <a:pos x="T8" y="T9"/>
                  </a:cxn>
                </a:cxnLst>
                <a:rect l="0" t="0" r="r" b="b"/>
                <a:pathLst>
                  <a:path w="33" h="16">
                    <a:moveTo>
                      <a:pt x="5" y="8"/>
                    </a:moveTo>
                    <a:cubicBezTo>
                      <a:pt x="9" y="12"/>
                      <a:pt x="18" y="16"/>
                      <a:pt x="25" y="16"/>
                    </a:cubicBezTo>
                    <a:cubicBezTo>
                      <a:pt x="32" y="16"/>
                      <a:pt x="33" y="12"/>
                      <a:pt x="29" y="7"/>
                    </a:cubicBezTo>
                    <a:cubicBezTo>
                      <a:pt x="25" y="3"/>
                      <a:pt x="16"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2" name="Freeform 2844"/>
              <p:cNvSpPr>
                <a:spLocks/>
              </p:cNvSpPr>
              <p:nvPr/>
            </p:nvSpPr>
            <p:spPr bwMode="auto">
              <a:xfrm>
                <a:off x="5511" y="3308"/>
                <a:ext cx="78" cy="38"/>
              </a:xfrm>
              <a:custGeom>
                <a:avLst/>
                <a:gdLst>
                  <a:gd name="T0" fmla="*/ 5 w 33"/>
                  <a:gd name="T1" fmla="*/ 8 h 16"/>
                  <a:gd name="T2" fmla="*/ 25 w 33"/>
                  <a:gd name="T3" fmla="*/ 16 h 16"/>
                  <a:gd name="T4" fmla="*/ 29 w 33"/>
                  <a:gd name="T5" fmla="*/ 8 h 16"/>
                  <a:gd name="T6" fmla="*/ 9 w 33"/>
                  <a:gd name="T7" fmla="*/ 0 h 16"/>
                  <a:gd name="T8" fmla="*/ 5 w 33"/>
                  <a:gd name="T9" fmla="*/ 8 h 16"/>
                </a:gdLst>
                <a:ahLst/>
                <a:cxnLst>
                  <a:cxn ang="0">
                    <a:pos x="T0" y="T1"/>
                  </a:cxn>
                  <a:cxn ang="0">
                    <a:pos x="T2" y="T3"/>
                  </a:cxn>
                  <a:cxn ang="0">
                    <a:pos x="T4" y="T5"/>
                  </a:cxn>
                  <a:cxn ang="0">
                    <a:pos x="T6" y="T7"/>
                  </a:cxn>
                  <a:cxn ang="0">
                    <a:pos x="T8" y="T9"/>
                  </a:cxn>
                </a:cxnLst>
                <a:rect l="0" t="0" r="r" b="b"/>
                <a:pathLst>
                  <a:path w="33" h="16">
                    <a:moveTo>
                      <a:pt x="5" y="8"/>
                    </a:moveTo>
                    <a:cubicBezTo>
                      <a:pt x="9" y="12"/>
                      <a:pt x="18" y="16"/>
                      <a:pt x="25" y="16"/>
                    </a:cubicBezTo>
                    <a:cubicBezTo>
                      <a:pt x="31" y="16"/>
                      <a:pt x="33" y="12"/>
                      <a:pt x="29" y="8"/>
                    </a:cubicBezTo>
                    <a:cubicBezTo>
                      <a:pt x="24" y="3"/>
                      <a:pt x="16"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3" name="Freeform 2845"/>
              <p:cNvSpPr>
                <a:spLocks/>
              </p:cNvSpPr>
              <p:nvPr/>
            </p:nvSpPr>
            <p:spPr bwMode="auto">
              <a:xfrm>
                <a:off x="5457" y="3308"/>
                <a:ext cx="75" cy="38"/>
              </a:xfrm>
              <a:custGeom>
                <a:avLst/>
                <a:gdLst>
                  <a:gd name="T0" fmla="*/ 4 w 32"/>
                  <a:gd name="T1" fmla="*/ 8 h 16"/>
                  <a:gd name="T2" fmla="*/ 23 w 32"/>
                  <a:gd name="T3" fmla="*/ 16 h 16"/>
                  <a:gd name="T4" fmla="*/ 28 w 32"/>
                  <a:gd name="T5" fmla="*/ 8 h 16"/>
                  <a:gd name="T6" fmla="*/ 8 w 32"/>
                  <a:gd name="T7" fmla="*/ 0 h 16"/>
                  <a:gd name="T8" fmla="*/ 4 w 32"/>
                  <a:gd name="T9" fmla="*/ 8 h 16"/>
                </a:gdLst>
                <a:ahLst/>
                <a:cxnLst>
                  <a:cxn ang="0">
                    <a:pos x="T0" y="T1"/>
                  </a:cxn>
                  <a:cxn ang="0">
                    <a:pos x="T2" y="T3"/>
                  </a:cxn>
                  <a:cxn ang="0">
                    <a:pos x="T4" y="T5"/>
                  </a:cxn>
                  <a:cxn ang="0">
                    <a:pos x="T6" y="T7"/>
                  </a:cxn>
                  <a:cxn ang="0">
                    <a:pos x="T8" y="T9"/>
                  </a:cxn>
                </a:cxnLst>
                <a:rect l="0" t="0" r="r" b="b"/>
                <a:pathLst>
                  <a:path w="32" h="16">
                    <a:moveTo>
                      <a:pt x="4" y="8"/>
                    </a:moveTo>
                    <a:cubicBezTo>
                      <a:pt x="8" y="12"/>
                      <a:pt x="17" y="16"/>
                      <a:pt x="23" y="16"/>
                    </a:cubicBezTo>
                    <a:cubicBezTo>
                      <a:pt x="30" y="16"/>
                      <a:pt x="32" y="12"/>
                      <a:pt x="28" y="8"/>
                    </a:cubicBezTo>
                    <a:cubicBezTo>
                      <a:pt x="23" y="3"/>
                      <a:pt x="15" y="0"/>
                      <a:pt x="8" y="0"/>
                    </a:cubicBezTo>
                    <a:cubicBezTo>
                      <a:pt x="2" y="0"/>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4" name="Freeform 2846"/>
              <p:cNvSpPr>
                <a:spLocks/>
              </p:cNvSpPr>
              <p:nvPr/>
            </p:nvSpPr>
            <p:spPr bwMode="auto">
              <a:xfrm>
                <a:off x="3912" y="3320"/>
                <a:ext cx="54" cy="35"/>
              </a:xfrm>
              <a:custGeom>
                <a:avLst/>
                <a:gdLst>
                  <a:gd name="T0" fmla="*/ 1 w 23"/>
                  <a:gd name="T1" fmla="*/ 8 h 15"/>
                  <a:gd name="T2" fmla="*/ 13 w 23"/>
                  <a:gd name="T3" fmla="*/ 15 h 15"/>
                  <a:gd name="T4" fmla="*/ 23 w 23"/>
                  <a:gd name="T5" fmla="*/ 8 h 15"/>
                  <a:gd name="T6" fmla="*/ 11 w 23"/>
                  <a:gd name="T7" fmla="*/ 0 h 15"/>
                  <a:gd name="T8" fmla="*/ 1 w 23"/>
                  <a:gd name="T9" fmla="*/ 8 h 15"/>
                </a:gdLst>
                <a:ahLst/>
                <a:cxnLst>
                  <a:cxn ang="0">
                    <a:pos x="T0" y="T1"/>
                  </a:cxn>
                  <a:cxn ang="0">
                    <a:pos x="T2" y="T3"/>
                  </a:cxn>
                  <a:cxn ang="0">
                    <a:pos x="T4" y="T5"/>
                  </a:cxn>
                  <a:cxn ang="0">
                    <a:pos x="T6" y="T7"/>
                  </a:cxn>
                  <a:cxn ang="0">
                    <a:pos x="T8" y="T9"/>
                  </a:cxn>
                </a:cxnLst>
                <a:rect l="0" t="0" r="r" b="b"/>
                <a:pathLst>
                  <a:path w="23" h="15">
                    <a:moveTo>
                      <a:pt x="1" y="8"/>
                    </a:moveTo>
                    <a:cubicBezTo>
                      <a:pt x="1" y="12"/>
                      <a:pt x="7" y="15"/>
                      <a:pt x="13" y="15"/>
                    </a:cubicBezTo>
                    <a:cubicBezTo>
                      <a:pt x="19" y="15"/>
                      <a:pt x="23" y="12"/>
                      <a:pt x="23" y="8"/>
                    </a:cubicBezTo>
                    <a:cubicBezTo>
                      <a:pt x="22" y="3"/>
                      <a:pt x="17" y="0"/>
                      <a:pt x="11" y="0"/>
                    </a:cubicBezTo>
                    <a:cubicBezTo>
                      <a:pt x="5" y="0"/>
                      <a:pt x="0" y="3"/>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5" name="Freeform 2847"/>
              <p:cNvSpPr>
                <a:spLocks/>
              </p:cNvSpPr>
              <p:nvPr/>
            </p:nvSpPr>
            <p:spPr bwMode="auto">
              <a:xfrm>
                <a:off x="3860" y="3320"/>
                <a:ext cx="54" cy="38"/>
              </a:xfrm>
              <a:custGeom>
                <a:avLst/>
                <a:gdLst>
                  <a:gd name="T0" fmla="*/ 1 w 23"/>
                  <a:gd name="T1" fmla="*/ 8 h 16"/>
                  <a:gd name="T2" fmla="*/ 13 w 23"/>
                  <a:gd name="T3" fmla="*/ 16 h 16"/>
                  <a:gd name="T4" fmla="*/ 23 w 23"/>
                  <a:gd name="T5" fmla="*/ 8 h 16"/>
                  <a:gd name="T6" fmla="*/ 11 w 23"/>
                  <a:gd name="T7" fmla="*/ 0 h 16"/>
                  <a:gd name="T8" fmla="*/ 1 w 23"/>
                  <a:gd name="T9" fmla="*/ 8 h 16"/>
                </a:gdLst>
                <a:ahLst/>
                <a:cxnLst>
                  <a:cxn ang="0">
                    <a:pos x="T0" y="T1"/>
                  </a:cxn>
                  <a:cxn ang="0">
                    <a:pos x="T2" y="T3"/>
                  </a:cxn>
                  <a:cxn ang="0">
                    <a:pos x="T4" y="T5"/>
                  </a:cxn>
                  <a:cxn ang="0">
                    <a:pos x="T6" y="T7"/>
                  </a:cxn>
                  <a:cxn ang="0">
                    <a:pos x="T8" y="T9"/>
                  </a:cxn>
                </a:cxnLst>
                <a:rect l="0" t="0" r="r" b="b"/>
                <a:pathLst>
                  <a:path w="23" h="16">
                    <a:moveTo>
                      <a:pt x="1" y="8"/>
                    </a:moveTo>
                    <a:cubicBezTo>
                      <a:pt x="1" y="12"/>
                      <a:pt x="6" y="16"/>
                      <a:pt x="13" y="16"/>
                    </a:cubicBezTo>
                    <a:cubicBezTo>
                      <a:pt x="19" y="15"/>
                      <a:pt x="23" y="12"/>
                      <a:pt x="23" y="8"/>
                    </a:cubicBezTo>
                    <a:cubicBezTo>
                      <a:pt x="22" y="3"/>
                      <a:pt x="17" y="0"/>
                      <a:pt x="11" y="0"/>
                    </a:cubicBezTo>
                    <a:cubicBezTo>
                      <a:pt x="5" y="0"/>
                      <a:pt x="0" y="4"/>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6" name="Freeform 2848"/>
              <p:cNvSpPr>
                <a:spLocks/>
              </p:cNvSpPr>
              <p:nvPr/>
            </p:nvSpPr>
            <p:spPr bwMode="auto">
              <a:xfrm>
                <a:off x="3810" y="3320"/>
                <a:ext cx="52" cy="38"/>
              </a:xfrm>
              <a:custGeom>
                <a:avLst/>
                <a:gdLst>
                  <a:gd name="T0" fmla="*/ 0 w 22"/>
                  <a:gd name="T1" fmla="*/ 8 h 16"/>
                  <a:gd name="T2" fmla="*/ 11 w 22"/>
                  <a:gd name="T3" fmla="*/ 16 h 16"/>
                  <a:gd name="T4" fmla="*/ 22 w 22"/>
                  <a:gd name="T5" fmla="*/ 8 h 16"/>
                  <a:gd name="T6" fmla="*/ 10 w 22"/>
                  <a:gd name="T7" fmla="*/ 0 h 16"/>
                  <a:gd name="T8" fmla="*/ 0 w 22"/>
                  <a:gd name="T9" fmla="*/ 8 h 16"/>
                </a:gdLst>
                <a:ahLst/>
                <a:cxnLst>
                  <a:cxn ang="0">
                    <a:pos x="T0" y="T1"/>
                  </a:cxn>
                  <a:cxn ang="0">
                    <a:pos x="T2" y="T3"/>
                  </a:cxn>
                  <a:cxn ang="0">
                    <a:pos x="T4" y="T5"/>
                  </a:cxn>
                  <a:cxn ang="0">
                    <a:pos x="T6" y="T7"/>
                  </a:cxn>
                  <a:cxn ang="0">
                    <a:pos x="T8" y="T9"/>
                  </a:cxn>
                </a:cxnLst>
                <a:rect l="0" t="0" r="r" b="b"/>
                <a:pathLst>
                  <a:path w="22" h="16">
                    <a:moveTo>
                      <a:pt x="0" y="8"/>
                    </a:moveTo>
                    <a:cubicBezTo>
                      <a:pt x="0" y="12"/>
                      <a:pt x="5" y="16"/>
                      <a:pt x="11" y="16"/>
                    </a:cubicBezTo>
                    <a:cubicBezTo>
                      <a:pt x="18" y="16"/>
                      <a:pt x="22" y="12"/>
                      <a:pt x="22" y="8"/>
                    </a:cubicBezTo>
                    <a:cubicBezTo>
                      <a:pt x="21" y="4"/>
                      <a:pt x="16" y="0"/>
                      <a:pt x="10" y="0"/>
                    </a:cubicBezTo>
                    <a:cubicBezTo>
                      <a:pt x="4" y="0"/>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7" name="Oval 2849"/>
              <p:cNvSpPr>
                <a:spLocks noChangeArrowheads="1"/>
              </p:cNvSpPr>
              <p:nvPr/>
            </p:nvSpPr>
            <p:spPr bwMode="auto">
              <a:xfrm>
                <a:off x="3758" y="3320"/>
                <a:ext cx="52" cy="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8" name="Freeform 2850"/>
              <p:cNvSpPr>
                <a:spLocks/>
              </p:cNvSpPr>
              <p:nvPr/>
            </p:nvSpPr>
            <p:spPr bwMode="auto">
              <a:xfrm>
                <a:off x="3706" y="3322"/>
                <a:ext cx="52" cy="36"/>
              </a:xfrm>
              <a:custGeom>
                <a:avLst/>
                <a:gdLst>
                  <a:gd name="T0" fmla="*/ 0 w 22"/>
                  <a:gd name="T1" fmla="*/ 7 h 15"/>
                  <a:gd name="T2" fmla="*/ 11 w 22"/>
                  <a:gd name="T3" fmla="*/ 15 h 15"/>
                  <a:gd name="T4" fmla="*/ 22 w 22"/>
                  <a:gd name="T5" fmla="*/ 7 h 15"/>
                  <a:gd name="T6" fmla="*/ 11 w 22"/>
                  <a:gd name="T7" fmla="*/ 0 h 15"/>
                  <a:gd name="T8" fmla="*/ 0 w 22"/>
                  <a:gd name="T9" fmla="*/ 7 h 15"/>
                </a:gdLst>
                <a:ahLst/>
                <a:cxnLst>
                  <a:cxn ang="0">
                    <a:pos x="T0" y="T1"/>
                  </a:cxn>
                  <a:cxn ang="0">
                    <a:pos x="T2" y="T3"/>
                  </a:cxn>
                  <a:cxn ang="0">
                    <a:pos x="T4" y="T5"/>
                  </a:cxn>
                  <a:cxn ang="0">
                    <a:pos x="T6" y="T7"/>
                  </a:cxn>
                  <a:cxn ang="0">
                    <a:pos x="T8" y="T9"/>
                  </a:cxn>
                </a:cxnLst>
                <a:rect l="0" t="0" r="r" b="b"/>
                <a:pathLst>
                  <a:path w="22" h="15">
                    <a:moveTo>
                      <a:pt x="0" y="7"/>
                    </a:moveTo>
                    <a:cubicBezTo>
                      <a:pt x="0" y="12"/>
                      <a:pt x="5" y="15"/>
                      <a:pt x="11" y="15"/>
                    </a:cubicBezTo>
                    <a:cubicBezTo>
                      <a:pt x="17" y="15"/>
                      <a:pt x="22" y="11"/>
                      <a:pt x="22" y="7"/>
                    </a:cubicBezTo>
                    <a:cubicBezTo>
                      <a:pt x="22" y="3"/>
                      <a:pt x="17" y="0"/>
                      <a:pt x="11" y="0"/>
                    </a:cubicBezTo>
                    <a:cubicBezTo>
                      <a:pt x="5"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9" name="Freeform 2851"/>
              <p:cNvSpPr>
                <a:spLocks/>
              </p:cNvSpPr>
              <p:nvPr/>
            </p:nvSpPr>
            <p:spPr bwMode="auto">
              <a:xfrm>
                <a:off x="3654" y="3322"/>
                <a:ext cx="52" cy="36"/>
              </a:xfrm>
              <a:custGeom>
                <a:avLst/>
                <a:gdLst>
                  <a:gd name="T0" fmla="*/ 0 w 22"/>
                  <a:gd name="T1" fmla="*/ 7 h 15"/>
                  <a:gd name="T2" fmla="*/ 11 w 22"/>
                  <a:gd name="T3" fmla="*/ 15 h 15"/>
                  <a:gd name="T4" fmla="*/ 22 w 22"/>
                  <a:gd name="T5" fmla="*/ 7 h 15"/>
                  <a:gd name="T6" fmla="*/ 12 w 22"/>
                  <a:gd name="T7" fmla="*/ 0 h 15"/>
                  <a:gd name="T8" fmla="*/ 0 w 22"/>
                  <a:gd name="T9" fmla="*/ 7 h 15"/>
                </a:gdLst>
                <a:ahLst/>
                <a:cxnLst>
                  <a:cxn ang="0">
                    <a:pos x="T0" y="T1"/>
                  </a:cxn>
                  <a:cxn ang="0">
                    <a:pos x="T2" y="T3"/>
                  </a:cxn>
                  <a:cxn ang="0">
                    <a:pos x="T4" y="T5"/>
                  </a:cxn>
                  <a:cxn ang="0">
                    <a:pos x="T6" y="T7"/>
                  </a:cxn>
                  <a:cxn ang="0">
                    <a:pos x="T8" y="T9"/>
                  </a:cxn>
                </a:cxnLst>
                <a:rect l="0" t="0" r="r" b="b"/>
                <a:pathLst>
                  <a:path w="22" h="15">
                    <a:moveTo>
                      <a:pt x="0" y="7"/>
                    </a:moveTo>
                    <a:cubicBezTo>
                      <a:pt x="0" y="12"/>
                      <a:pt x="5" y="15"/>
                      <a:pt x="11" y="15"/>
                    </a:cubicBezTo>
                    <a:cubicBezTo>
                      <a:pt x="17" y="15"/>
                      <a:pt x="22" y="12"/>
                      <a:pt x="22" y="7"/>
                    </a:cubicBezTo>
                    <a:cubicBezTo>
                      <a:pt x="22" y="3"/>
                      <a:pt x="18" y="0"/>
                      <a:pt x="12" y="0"/>
                    </a:cubicBezTo>
                    <a:cubicBezTo>
                      <a:pt x="6" y="0"/>
                      <a:pt x="1"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0" name="Freeform 2852"/>
              <p:cNvSpPr>
                <a:spLocks/>
              </p:cNvSpPr>
              <p:nvPr/>
            </p:nvSpPr>
            <p:spPr bwMode="auto">
              <a:xfrm>
                <a:off x="2386" y="3332"/>
                <a:ext cx="71" cy="35"/>
              </a:xfrm>
              <a:custGeom>
                <a:avLst/>
                <a:gdLst>
                  <a:gd name="T0" fmla="*/ 3 w 30"/>
                  <a:gd name="T1" fmla="*/ 7 h 15"/>
                  <a:gd name="T2" fmla="*/ 9 w 30"/>
                  <a:gd name="T3" fmla="*/ 15 h 15"/>
                  <a:gd name="T4" fmla="*/ 26 w 30"/>
                  <a:gd name="T5" fmla="*/ 7 h 15"/>
                  <a:gd name="T6" fmla="*/ 21 w 30"/>
                  <a:gd name="T7" fmla="*/ 0 h 15"/>
                  <a:gd name="T8" fmla="*/ 3 w 30"/>
                  <a:gd name="T9" fmla="*/ 7 h 15"/>
                </a:gdLst>
                <a:ahLst/>
                <a:cxnLst>
                  <a:cxn ang="0">
                    <a:pos x="T0" y="T1"/>
                  </a:cxn>
                  <a:cxn ang="0">
                    <a:pos x="T2" y="T3"/>
                  </a:cxn>
                  <a:cxn ang="0">
                    <a:pos x="T4" y="T5"/>
                  </a:cxn>
                  <a:cxn ang="0">
                    <a:pos x="T6" y="T7"/>
                  </a:cxn>
                  <a:cxn ang="0">
                    <a:pos x="T8" y="T9"/>
                  </a:cxn>
                </a:cxnLst>
                <a:rect l="0" t="0" r="r" b="b"/>
                <a:pathLst>
                  <a:path w="30" h="15">
                    <a:moveTo>
                      <a:pt x="3" y="7"/>
                    </a:moveTo>
                    <a:cubicBezTo>
                      <a:pt x="0" y="11"/>
                      <a:pt x="2" y="15"/>
                      <a:pt x="9" y="15"/>
                    </a:cubicBezTo>
                    <a:cubicBezTo>
                      <a:pt x="15" y="15"/>
                      <a:pt x="23" y="11"/>
                      <a:pt x="26" y="7"/>
                    </a:cubicBezTo>
                    <a:cubicBezTo>
                      <a:pt x="30" y="3"/>
                      <a:pt x="27" y="0"/>
                      <a:pt x="21" y="0"/>
                    </a:cubicBezTo>
                    <a:cubicBezTo>
                      <a:pt x="15"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1" name="Freeform 2853"/>
              <p:cNvSpPr>
                <a:spLocks/>
              </p:cNvSpPr>
              <p:nvPr/>
            </p:nvSpPr>
            <p:spPr bwMode="auto">
              <a:xfrm>
                <a:off x="2332" y="3332"/>
                <a:ext cx="71" cy="35"/>
              </a:xfrm>
              <a:custGeom>
                <a:avLst/>
                <a:gdLst>
                  <a:gd name="T0" fmla="*/ 3 w 30"/>
                  <a:gd name="T1" fmla="*/ 7 h 15"/>
                  <a:gd name="T2" fmla="*/ 9 w 30"/>
                  <a:gd name="T3" fmla="*/ 15 h 15"/>
                  <a:gd name="T4" fmla="*/ 26 w 30"/>
                  <a:gd name="T5" fmla="*/ 7 h 15"/>
                  <a:gd name="T6" fmla="*/ 21 w 30"/>
                  <a:gd name="T7" fmla="*/ 0 h 15"/>
                  <a:gd name="T8" fmla="*/ 3 w 30"/>
                  <a:gd name="T9" fmla="*/ 7 h 15"/>
                </a:gdLst>
                <a:ahLst/>
                <a:cxnLst>
                  <a:cxn ang="0">
                    <a:pos x="T0" y="T1"/>
                  </a:cxn>
                  <a:cxn ang="0">
                    <a:pos x="T2" y="T3"/>
                  </a:cxn>
                  <a:cxn ang="0">
                    <a:pos x="T4" y="T5"/>
                  </a:cxn>
                  <a:cxn ang="0">
                    <a:pos x="T6" y="T7"/>
                  </a:cxn>
                  <a:cxn ang="0">
                    <a:pos x="T8" y="T9"/>
                  </a:cxn>
                </a:cxnLst>
                <a:rect l="0" t="0" r="r" b="b"/>
                <a:pathLst>
                  <a:path w="30" h="15">
                    <a:moveTo>
                      <a:pt x="3" y="7"/>
                    </a:moveTo>
                    <a:cubicBezTo>
                      <a:pt x="0" y="12"/>
                      <a:pt x="2" y="15"/>
                      <a:pt x="9" y="15"/>
                    </a:cubicBezTo>
                    <a:cubicBezTo>
                      <a:pt x="15" y="15"/>
                      <a:pt x="23" y="11"/>
                      <a:pt x="26" y="7"/>
                    </a:cubicBezTo>
                    <a:cubicBezTo>
                      <a:pt x="30" y="3"/>
                      <a:pt x="28" y="0"/>
                      <a:pt x="21" y="0"/>
                    </a:cubicBezTo>
                    <a:cubicBezTo>
                      <a:pt x="15"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2" name="Freeform 2854"/>
              <p:cNvSpPr>
                <a:spLocks/>
              </p:cNvSpPr>
              <p:nvPr/>
            </p:nvSpPr>
            <p:spPr bwMode="auto">
              <a:xfrm>
                <a:off x="2277" y="3332"/>
                <a:ext cx="71" cy="35"/>
              </a:xfrm>
              <a:custGeom>
                <a:avLst/>
                <a:gdLst>
                  <a:gd name="T0" fmla="*/ 3 w 30"/>
                  <a:gd name="T1" fmla="*/ 8 h 15"/>
                  <a:gd name="T2" fmla="*/ 8 w 30"/>
                  <a:gd name="T3" fmla="*/ 15 h 15"/>
                  <a:gd name="T4" fmla="*/ 26 w 30"/>
                  <a:gd name="T5" fmla="*/ 7 h 15"/>
                  <a:gd name="T6" fmla="*/ 22 w 30"/>
                  <a:gd name="T7" fmla="*/ 0 h 15"/>
                  <a:gd name="T8" fmla="*/ 3 w 30"/>
                  <a:gd name="T9" fmla="*/ 8 h 15"/>
                </a:gdLst>
                <a:ahLst/>
                <a:cxnLst>
                  <a:cxn ang="0">
                    <a:pos x="T0" y="T1"/>
                  </a:cxn>
                  <a:cxn ang="0">
                    <a:pos x="T2" y="T3"/>
                  </a:cxn>
                  <a:cxn ang="0">
                    <a:pos x="T4" y="T5"/>
                  </a:cxn>
                  <a:cxn ang="0">
                    <a:pos x="T6" y="T7"/>
                  </a:cxn>
                  <a:cxn ang="0">
                    <a:pos x="T8" y="T9"/>
                  </a:cxn>
                </a:cxnLst>
                <a:rect l="0" t="0" r="r" b="b"/>
                <a:pathLst>
                  <a:path w="30" h="15">
                    <a:moveTo>
                      <a:pt x="3" y="8"/>
                    </a:moveTo>
                    <a:cubicBezTo>
                      <a:pt x="0" y="12"/>
                      <a:pt x="2" y="15"/>
                      <a:pt x="8" y="15"/>
                    </a:cubicBezTo>
                    <a:cubicBezTo>
                      <a:pt x="15" y="15"/>
                      <a:pt x="23" y="12"/>
                      <a:pt x="26" y="7"/>
                    </a:cubicBezTo>
                    <a:cubicBezTo>
                      <a:pt x="30" y="3"/>
                      <a:pt x="28" y="0"/>
                      <a:pt x="22" y="0"/>
                    </a:cubicBezTo>
                    <a:cubicBezTo>
                      <a:pt x="15" y="0"/>
                      <a:pt x="7" y="3"/>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3" name="Freeform 2855"/>
              <p:cNvSpPr>
                <a:spLocks/>
              </p:cNvSpPr>
              <p:nvPr/>
            </p:nvSpPr>
            <p:spPr bwMode="auto">
              <a:xfrm>
                <a:off x="2221" y="3332"/>
                <a:ext cx="73" cy="35"/>
              </a:xfrm>
              <a:custGeom>
                <a:avLst/>
                <a:gdLst>
                  <a:gd name="T0" fmla="*/ 4 w 31"/>
                  <a:gd name="T1" fmla="*/ 8 h 15"/>
                  <a:gd name="T2" fmla="*/ 9 w 31"/>
                  <a:gd name="T3" fmla="*/ 15 h 15"/>
                  <a:gd name="T4" fmla="*/ 27 w 31"/>
                  <a:gd name="T5" fmla="*/ 8 h 15"/>
                  <a:gd name="T6" fmla="*/ 23 w 31"/>
                  <a:gd name="T7" fmla="*/ 0 h 15"/>
                  <a:gd name="T8" fmla="*/ 4 w 31"/>
                  <a:gd name="T9" fmla="*/ 8 h 15"/>
                </a:gdLst>
                <a:ahLst/>
                <a:cxnLst>
                  <a:cxn ang="0">
                    <a:pos x="T0" y="T1"/>
                  </a:cxn>
                  <a:cxn ang="0">
                    <a:pos x="T2" y="T3"/>
                  </a:cxn>
                  <a:cxn ang="0">
                    <a:pos x="T4" y="T5"/>
                  </a:cxn>
                  <a:cxn ang="0">
                    <a:pos x="T6" y="T7"/>
                  </a:cxn>
                  <a:cxn ang="0">
                    <a:pos x="T8" y="T9"/>
                  </a:cxn>
                </a:cxnLst>
                <a:rect l="0" t="0" r="r" b="b"/>
                <a:pathLst>
                  <a:path w="31" h="15">
                    <a:moveTo>
                      <a:pt x="4" y="8"/>
                    </a:moveTo>
                    <a:cubicBezTo>
                      <a:pt x="0" y="12"/>
                      <a:pt x="3" y="15"/>
                      <a:pt x="9" y="15"/>
                    </a:cubicBezTo>
                    <a:cubicBezTo>
                      <a:pt x="15" y="15"/>
                      <a:pt x="24" y="12"/>
                      <a:pt x="27" y="8"/>
                    </a:cubicBezTo>
                    <a:cubicBezTo>
                      <a:pt x="31" y="3"/>
                      <a:pt x="29" y="0"/>
                      <a:pt x="23" y="0"/>
                    </a:cubicBezTo>
                    <a:cubicBezTo>
                      <a:pt x="16"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4" name="Freeform 2856"/>
              <p:cNvSpPr>
                <a:spLocks/>
              </p:cNvSpPr>
              <p:nvPr/>
            </p:nvSpPr>
            <p:spPr bwMode="auto">
              <a:xfrm>
                <a:off x="2166" y="3332"/>
                <a:ext cx="73" cy="35"/>
              </a:xfrm>
              <a:custGeom>
                <a:avLst/>
                <a:gdLst>
                  <a:gd name="T0" fmla="*/ 4 w 31"/>
                  <a:gd name="T1" fmla="*/ 8 h 15"/>
                  <a:gd name="T2" fmla="*/ 9 w 31"/>
                  <a:gd name="T3" fmla="*/ 15 h 15"/>
                  <a:gd name="T4" fmla="*/ 27 w 31"/>
                  <a:gd name="T5" fmla="*/ 8 h 15"/>
                  <a:gd name="T6" fmla="*/ 23 w 31"/>
                  <a:gd name="T7" fmla="*/ 0 h 15"/>
                  <a:gd name="T8" fmla="*/ 4 w 31"/>
                  <a:gd name="T9" fmla="*/ 8 h 15"/>
                </a:gdLst>
                <a:ahLst/>
                <a:cxnLst>
                  <a:cxn ang="0">
                    <a:pos x="T0" y="T1"/>
                  </a:cxn>
                  <a:cxn ang="0">
                    <a:pos x="T2" y="T3"/>
                  </a:cxn>
                  <a:cxn ang="0">
                    <a:pos x="T4" y="T5"/>
                  </a:cxn>
                  <a:cxn ang="0">
                    <a:pos x="T6" y="T7"/>
                  </a:cxn>
                  <a:cxn ang="0">
                    <a:pos x="T8" y="T9"/>
                  </a:cxn>
                </a:cxnLst>
                <a:rect l="0" t="0" r="r" b="b"/>
                <a:pathLst>
                  <a:path w="31" h="15">
                    <a:moveTo>
                      <a:pt x="4" y="8"/>
                    </a:moveTo>
                    <a:cubicBezTo>
                      <a:pt x="0" y="12"/>
                      <a:pt x="2" y="15"/>
                      <a:pt x="9" y="15"/>
                    </a:cubicBezTo>
                    <a:cubicBezTo>
                      <a:pt x="15" y="15"/>
                      <a:pt x="23" y="12"/>
                      <a:pt x="27" y="8"/>
                    </a:cubicBezTo>
                    <a:cubicBezTo>
                      <a:pt x="31" y="4"/>
                      <a:pt x="29" y="0"/>
                      <a:pt x="23" y="0"/>
                    </a:cubicBezTo>
                    <a:cubicBezTo>
                      <a:pt x="16"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5" name="Freeform 2857"/>
              <p:cNvSpPr>
                <a:spLocks/>
              </p:cNvSpPr>
              <p:nvPr/>
            </p:nvSpPr>
            <p:spPr bwMode="auto">
              <a:xfrm>
                <a:off x="2112" y="3334"/>
                <a:ext cx="73" cy="36"/>
              </a:xfrm>
              <a:custGeom>
                <a:avLst/>
                <a:gdLst>
                  <a:gd name="T0" fmla="*/ 4 w 31"/>
                  <a:gd name="T1" fmla="*/ 7 h 15"/>
                  <a:gd name="T2" fmla="*/ 8 w 31"/>
                  <a:gd name="T3" fmla="*/ 15 h 15"/>
                  <a:gd name="T4" fmla="*/ 27 w 31"/>
                  <a:gd name="T5" fmla="*/ 7 h 15"/>
                  <a:gd name="T6" fmla="*/ 23 w 31"/>
                  <a:gd name="T7" fmla="*/ 0 h 15"/>
                  <a:gd name="T8" fmla="*/ 4 w 31"/>
                  <a:gd name="T9" fmla="*/ 7 h 15"/>
                </a:gdLst>
                <a:ahLst/>
                <a:cxnLst>
                  <a:cxn ang="0">
                    <a:pos x="T0" y="T1"/>
                  </a:cxn>
                  <a:cxn ang="0">
                    <a:pos x="T2" y="T3"/>
                  </a:cxn>
                  <a:cxn ang="0">
                    <a:pos x="T4" y="T5"/>
                  </a:cxn>
                  <a:cxn ang="0">
                    <a:pos x="T6" y="T7"/>
                  </a:cxn>
                  <a:cxn ang="0">
                    <a:pos x="T8" y="T9"/>
                  </a:cxn>
                </a:cxnLst>
                <a:rect l="0" t="0" r="r" b="b"/>
                <a:pathLst>
                  <a:path w="31" h="15">
                    <a:moveTo>
                      <a:pt x="4" y="7"/>
                    </a:moveTo>
                    <a:cubicBezTo>
                      <a:pt x="0" y="11"/>
                      <a:pt x="1" y="15"/>
                      <a:pt x="8" y="15"/>
                    </a:cubicBezTo>
                    <a:cubicBezTo>
                      <a:pt x="14" y="15"/>
                      <a:pt x="23" y="11"/>
                      <a:pt x="27" y="7"/>
                    </a:cubicBezTo>
                    <a:cubicBezTo>
                      <a:pt x="31" y="3"/>
                      <a:pt x="29" y="0"/>
                      <a:pt x="23"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6" name="Freeform 2858"/>
              <p:cNvSpPr>
                <a:spLocks/>
              </p:cNvSpPr>
              <p:nvPr/>
            </p:nvSpPr>
            <p:spPr bwMode="auto">
              <a:xfrm>
                <a:off x="2055" y="3334"/>
                <a:ext cx="76" cy="36"/>
              </a:xfrm>
              <a:custGeom>
                <a:avLst/>
                <a:gdLst>
                  <a:gd name="T0" fmla="*/ 4 w 32"/>
                  <a:gd name="T1" fmla="*/ 7 h 15"/>
                  <a:gd name="T2" fmla="*/ 8 w 32"/>
                  <a:gd name="T3" fmla="*/ 15 h 15"/>
                  <a:gd name="T4" fmla="*/ 28 w 32"/>
                  <a:gd name="T5" fmla="*/ 7 h 15"/>
                  <a:gd name="T6" fmla="*/ 23 w 32"/>
                  <a:gd name="T7" fmla="*/ 0 h 15"/>
                  <a:gd name="T8" fmla="*/ 4 w 32"/>
                  <a:gd name="T9" fmla="*/ 7 h 15"/>
                </a:gdLst>
                <a:ahLst/>
                <a:cxnLst>
                  <a:cxn ang="0">
                    <a:pos x="T0" y="T1"/>
                  </a:cxn>
                  <a:cxn ang="0">
                    <a:pos x="T2" y="T3"/>
                  </a:cxn>
                  <a:cxn ang="0">
                    <a:pos x="T4" y="T5"/>
                  </a:cxn>
                  <a:cxn ang="0">
                    <a:pos x="T6" y="T7"/>
                  </a:cxn>
                  <a:cxn ang="0">
                    <a:pos x="T8" y="T9"/>
                  </a:cxn>
                </a:cxnLst>
                <a:rect l="0" t="0" r="r" b="b"/>
                <a:pathLst>
                  <a:path w="32" h="15">
                    <a:moveTo>
                      <a:pt x="4" y="7"/>
                    </a:moveTo>
                    <a:cubicBezTo>
                      <a:pt x="0" y="11"/>
                      <a:pt x="2" y="15"/>
                      <a:pt x="8" y="15"/>
                    </a:cubicBezTo>
                    <a:cubicBezTo>
                      <a:pt x="15" y="15"/>
                      <a:pt x="23" y="11"/>
                      <a:pt x="28" y="7"/>
                    </a:cubicBezTo>
                    <a:cubicBezTo>
                      <a:pt x="32" y="3"/>
                      <a:pt x="30" y="0"/>
                      <a:pt x="23" y="0"/>
                    </a:cubicBezTo>
                    <a:cubicBezTo>
                      <a:pt x="17"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7" name="Freeform 2859"/>
              <p:cNvSpPr>
                <a:spLocks/>
              </p:cNvSpPr>
              <p:nvPr/>
            </p:nvSpPr>
            <p:spPr bwMode="auto">
              <a:xfrm>
                <a:off x="1998" y="3334"/>
                <a:ext cx="76" cy="36"/>
              </a:xfrm>
              <a:custGeom>
                <a:avLst/>
                <a:gdLst>
                  <a:gd name="T0" fmla="*/ 5 w 32"/>
                  <a:gd name="T1" fmla="*/ 7 h 15"/>
                  <a:gd name="T2" fmla="*/ 9 w 32"/>
                  <a:gd name="T3" fmla="*/ 15 h 15"/>
                  <a:gd name="T4" fmla="*/ 28 w 32"/>
                  <a:gd name="T5" fmla="*/ 7 h 15"/>
                  <a:gd name="T6" fmla="*/ 24 w 32"/>
                  <a:gd name="T7" fmla="*/ 0 h 15"/>
                  <a:gd name="T8" fmla="*/ 5 w 32"/>
                  <a:gd name="T9" fmla="*/ 7 h 15"/>
                </a:gdLst>
                <a:ahLst/>
                <a:cxnLst>
                  <a:cxn ang="0">
                    <a:pos x="T0" y="T1"/>
                  </a:cxn>
                  <a:cxn ang="0">
                    <a:pos x="T2" y="T3"/>
                  </a:cxn>
                  <a:cxn ang="0">
                    <a:pos x="T4" y="T5"/>
                  </a:cxn>
                  <a:cxn ang="0">
                    <a:pos x="T6" y="T7"/>
                  </a:cxn>
                  <a:cxn ang="0">
                    <a:pos x="T8" y="T9"/>
                  </a:cxn>
                </a:cxnLst>
                <a:rect l="0" t="0" r="r" b="b"/>
                <a:pathLst>
                  <a:path w="32" h="15">
                    <a:moveTo>
                      <a:pt x="5" y="7"/>
                    </a:moveTo>
                    <a:cubicBezTo>
                      <a:pt x="0" y="12"/>
                      <a:pt x="2" y="15"/>
                      <a:pt x="9" y="15"/>
                    </a:cubicBezTo>
                    <a:cubicBezTo>
                      <a:pt x="15" y="15"/>
                      <a:pt x="24" y="11"/>
                      <a:pt x="28" y="7"/>
                    </a:cubicBezTo>
                    <a:cubicBezTo>
                      <a:pt x="32" y="3"/>
                      <a:pt x="30" y="0"/>
                      <a:pt x="24" y="0"/>
                    </a:cubicBezTo>
                    <a:cubicBezTo>
                      <a:pt x="17" y="0"/>
                      <a:pt x="9"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8" name="Freeform 2860"/>
              <p:cNvSpPr>
                <a:spLocks/>
              </p:cNvSpPr>
              <p:nvPr/>
            </p:nvSpPr>
            <p:spPr bwMode="auto">
              <a:xfrm>
                <a:off x="6171" y="3265"/>
                <a:ext cx="85" cy="38"/>
              </a:xfrm>
              <a:custGeom>
                <a:avLst/>
                <a:gdLst>
                  <a:gd name="T0" fmla="*/ 6 w 36"/>
                  <a:gd name="T1" fmla="*/ 8 h 16"/>
                  <a:gd name="T2" fmla="*/ 28 w 36"/>
                  <a:gd name="T3" fmla="*/ 16 h 16"/>
                  <a:gd name="T4" fmla="*/ 31 w 36"/>
                  <a:gd name="T5" fmla="*/ 8 h 16"/>
                  <a:gd name="T6" fmla="*/ 9 w 36"/>
                  <a:gd name="T7" fmla="*/ 0 h 16"/>
                  <a:gd name="T8" fmla="*/ 6 w 36"/>
                  <a:gd name="T9" fmla="*/ 8 h 16"/>
                </a:gdLst>
                <a:ahLst/>
                <a:cxnLst>
                  <a:cxn ang="0">
                    <a:pos x="T0" y="T1"/>
                  </a:cxn>
                  <a:cxn ang="0">
                    <a:pos x="T2" y="T3"/>
                  </a:cxn>
                  <a:cxn ang="0">
                    <a:pos x="T4" y="T5"/>
                  </a:cxn>
                  <a:cxn ang="0">
                    <a:pos x="T6" y="T7"/>
                  </a:cxn>
                  <a:cxn ang="0">
                    <a:pos x="T8" y="T9"/>
                  </a:cxn>
                </a:cxnLst>
                <a:rect l="0" t="0" r="r" b="b"/>
                <a:pathLst>
                  <a:path w="36" h="16">
                    <a:moveTo>
                      <a:pt x="6" y="8"/>
                    </a:moveTo>
                    <a:cubicBezTo>
                      <a:pt x="11" y="12"/>
                      <a:pt x="21" y="16"/>
                      <a:pt x="28" y="16"/>
                    </a:cubicBezTo>
                    <a:cubicBezTo>
                      <a:pt x="35" y="16"/>
                      <a:pt x="36" y="12"/>
                      <a:pt x="31" y="8"/>
                    </a:cubicBezTo>
                    <a:cubicBezTo>
                      <a:pt x="26" y="3"/>
                      <a:pt x="16" y="0"/>
                      <a:pt x="9" y="0"/>
                    </a:cubicBezTo>
                    <a:cubicBezTo>
                      <a:pt x="2" y="0"/>
                      <a:pt x="0" y="4"/>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9" name="Freeform 2861"/>
              <p:cNvSpPr>
                <a:spLocks/>
              </p:cNvSpPr>
              <p:nvPr/>
            </p:nvSpPr>
            <p:spPr bwMode="auto">
              <a:xfrm>
                <a:off x="6112" y="3265"/>
                <a:ext cx="85" cy="38"/>
              </a:xfrm>
              <a:custGeom>
                <a:avLst/>
                <a:gdLst>
                  <a:gd name="T0" fmla="*/ 5 w 36"/>
                  <a:gd name="T1" fmla="*/ 8 h 16"/>
                  <a:gd name="T2" fmla="*/ 27 w 36"/>
                  <a:gd name="T3" fmla="*/ 16 h 16"/>
                  <a:gd name="T4" fmla="*/ 30 w 36"/>
                  <a:gd name="T5" fmla="*/ 8 h 16"/>
                  <a:gd name="T6" fmla="*/ 9 w 36"/>
                  <a:gd name="T7" fmla="*/ 0 h 16"/>
                  <a:gd name="T8" fmla="*/ 5 w 36"/>
                  <a:gd name="T9" fmla="*/ 8 h 16"/>
                </a:gdLst>
                <a:ahLst/>
                <a:cxnLst>
                  <a:cxn ang="0">
                    <a:pos x="T0" y="T1"/>
                  </a:cxn>
                  <a:cxn ang="0">
                    <a:pos x="T2" y="T3"/>
                  </a:cxn>
                  <a:cxn ang="0">
                    <a:pos x="T4" y="T5"/>
                  </a:cxn>
                  <a:cxn ang="0">
                    <a:pos x="T6" y="T7"/>
                  </a:cxn>
                  <a:cxn ang="0">
                    <a:pos x="T8" y="T9"/>
                  </a:cxn>
                </a:cxnLst>
                <a:rect l="0" t="0" r="r" b="b"/>
                <a:pathLst>
                  <a:path w="36" h="16">
                    <a:moveTo>
                      <a:pt x="5" y="8"/>
                    </a:moveTo>
                    <a:cubicBezTo>
                      <a:pt x="10" y="12"/>
                      <a:pt x="20" y="16"/>
                      <a:pt x="27" y="16"/>
                    </a:cubicBezTo>
                    <a:cubicBezTo>
                      <a:pt x="34" y="16"/>
                      <a:pt x="36" y="12"/>
                      <a:pt x="30" y="8"/>
                    </a:cubicBezTo>
                    <a:cubicBezTo>
                      <a:pt x="25" y="4"/>
                      <a:pt x="16"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0" name="Freeform 2862"/>
              <p:cNvSpPr>
                <a:spLocks/>
              </p:cNvSpPr>
              <p:nvPr/>
            </p:nvSpPr>
            <p:spPr bwMode="auto">
              <a:xfrm>
                <a:off x="6053" y="3265"/>
                <a:ext cx="83" cy="38"/>
              </a:xfrm>
              <a:custGeom>
                <a:avLst/>
                <a:gdLst>
                  <a:gd name="T0" fmla="*/ 5 w 35"/>
                  <a:gd name="T1" fmla="*/ 8 h 16"/>
                  <a:gd name="T2" fmla="*/ 26 w 35"/>
                  <a:gd name="T3" fmla="*/ 16 h 16"/>
                  <a:gd name="T4" fmla="*/ 30 w 35"/>
                  <a:gd name="T5" fmla="*/ 8 h 16"/>
                  <a:gd name="T6" fmla="*/ 8 w 35"/>
                  <a:gd name="T7" fmla="*/ 0 h 16"/>
                  <a:gd name="T8" fmla="*/ 5 w 35"/>
                  <a:gd name="T9" fmla="*/ 8 h 16"/>
                </a:gdLst>
                <a:ahLst/>
                <a:cxnLst>
                  <a:cxn ang="0">
                    <a:pos x="T0" y="T1"/>
                  </a:cxn>
                  <a:cxn ang="0">
                    <a:pos x="T2" y="T3"/>
                  </a:cxn>
                  <a:cxn ang="0">
                    <a:pos x="T4" y="T5"/>
                  </a:cxn>
                  <a:cxn ang="0">
                    <a:pos x="T6" y="T7"/>
                  </a:cxn>
                  <a:cxn ang="0">
                    <a:pos x="T8" y="T9"/>
                  </a:cxn>
                </a:cxnLst>
                <a:rect l="0" t="0" r="r" b="b"/>
                <a:pathLst>
                  <a:path w="35" h="16">
                    <a:moveTo>
                      <a:pt x="5" y="8"/>
                    </a:moveTo>
                    <a:cubicBezTo>
                      <a:pt x="10" y="13"/>
                      <a:pt x="19" y="16"/>
                      <a:pt x="26" y="16"/>
                    </a:cubicBezTo>
                    <a:cubicBezTo>
                      <a:pt x="33" y="16"/>
                      <a:pt x="35" y="12"/>
                      <a:pt x="30" y="8"/>
                    </a:cubicBezTo>
                    <a:cubicBezTo>
                      <a:pt x="25" y="4"/>
                      <a:pt x="15" y="0"/>
                      <a:pt x="8" y="0"/>
                    </a:cubicBezTo>
                    <a:cubicBezTo>
                      <a:pt x="1"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1" name="Freeform 2863"/>
              <p:cNvSpPr>
                <a:spLocks/>
              </p:cNvSpPr>
              <p:nvPr/>
            </p:nvSpPr>
            <p:spPr bwMode="auto">
              <a:xfrm>
                <a:off x="5994" y="3265"/>
                <a:ext cx="83" cy="38"/>
              </a:xfrm>
              <a:custGeom>
                <a:avLst/>
                <a:gdLst>
                  <a:gd name="T0" fmla="*/ 4 w 35"/>
                  <a:gd name="T1" fmla="*/ 8 h 16"/>
                  <a:gd name="T2" fmla="*/ 26 w 35"/>
                  <a:gd name="T3" fmla="*/ 16 h 16"/>
                  <a:gd name="T4" fmla="*/ 30 w 35"/>
                  <a:gd name="T5" fmla="*/ 8 h 16"/>
                  <a:gd name="T6" fmla="*/ 8 w 35"/>
                  <a:gd name="T7" fmla="*/ 1 h 16"/>
                  <a:gd name="T8" fmla="*/ 4 w 35"/>
                  <a:gd name="T9" fmla="*/ 8 h 16"/>
                </a:gdLst>
                <a:ahLst/>
                <a:cxnLst>
                  <a:cxn ang="0">
                    <a:pos x="T0" y="T1"/>
                  </a:cxn>
                  <a:cxn ang="0">
                    <a:pos x="T2" y="T3"/>
                  </a:cxn>
                  <a:cxn ang="0">
                    <a:pos x="T4" y="T5"/>
                  </a:cxn>
                  <a:cxn ang="0">
                    <a:pos x="T6" y="T7"/>
                  </a:cxn>
                  <a:cxn ang="0">
                    <a:pos x="T8" y="T9"/>
                  </a:cxn>
                </a:cxnLst>
                <a:rect l="0" t="0" r="r" b="b"/>
                <a:pathLst>
                  <a:path w="35" h="16">
                    <a:moveTo>
                      <a:pt x="4" y="8"/>
                    </a:moveTo>
                    <a:cubicBezTo>
                      <a:pt x="9" y="13"/>
                      <a:pt x="19" y="16"/>
                      <a:pt x="26" y="16"/>
                    </a:cubicBezTo>
                    <a:cubicBezTo>
                      <a:pt x="33" y="16"/>
                      <a:pt x="35" y="13"/>
                      <a:pt x="30" y="8"/>
                    </a:cubicBezTo>
                    <a:cubicBezTo>
                      <a:pt x="25" y="4"/>
                      <a:pt x="15" y="0"/>
                      <a:pt x="8" y="1"/>
                    </a:cubicBezTo>
                    <a:cubicBezTo>
                      <a:pt x="1" y="1"/>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2" name="Freeform 2864"/>
              <p:cNvSpPr>
                <a:spLocks/>
              </p:cNvSpPr>
              <p:nvPr/>
            </p:nvSpPr>
            <p:spPr bwMode="auto">
              <a:xfrm>
                <a:off x="5935" y="3268"/>
                <a:ext cx="80" cy="35"/>
              </a:xfrm>
              <a:custGeom>
                <a:avLst/>
                <a:gdLst>
                  <a:gd name="T0" fmla="*/ 4 w 34"/>
                  <a:gd name="T1" fmla="*/ 8 h 15"/>
                  <a:gd name="T2" fmla="*/ 26 w 34"/>
                  <a:gd name="T3" fmla="*/ 15 h 15"/>
                  <a:gd name="T4" fmla="*/ 29 w 34"/>
                  <a:gd name="T5" fmla="*/ 7 h 15"/>
                  <a:gd name="T6" fmla="*/ 8 w 34"/>
                  <a:gd name="T7" fmla="*/ 0 h 15"/>
                  <a:gd name="T8" fmla="*/ 4 w 34"/>
                  <a:gd name="T9" fmla="*/ 8 h 15"/>
                </a:gdLst>
                <a:ahLst/>
                <a:cxnLst>
                  <a:cxn ang="0">
                    <a:pos x="T0" y="T1"/>
                  </a:cxn>
                  <a:cxn ang="0">
                    <a:pos x="T2" y="T3"/>
                  </a:cxn>
                  <a:cxn ang="0">
                    <a:pos x="T4" y="T5"/>
                  </a:cxn>
                  <a:cxn ang="0">
                    <a:pos x="T6" y="T7"/>
                  </a:cxn>
                  <a:cxn ang="0">
                    <a:pos x="T8" y="T9"/>
                  </a:cxn>
                </a:cxnLst>
                <a:rect l="0" t="0" r="r" b="b"/>
                <a:pathLst>
                  <a:path w="34" h="15">
                    <a:moveTo>
                      <a:pt x="4" y="8"/>
                    </a:moveTo>
                    <a:cubicBezTo>
                      <a:pt x="9" y="12"/>
                      <a:pt x="19" y="15"/>
                      <a:pt x="26" y="15"/>
                    </a:cubicBezTo>
                    <a:cubicBezTo>
                      <a:pt x="33" y="15"/>
                      <a:pt x="34" y="12"/>
                      <a:pt x="29" y="7"/>
                    </a:cubicBezTo>
                    <a:cubicBezTo>
                      <a:pt x="24" y="3"/>
                      <a:pt x="15" y="0"/>
                      <a:pt x="8" y="0"/>
                    </a:cubicBezTo>
                    <a:cubicBezTo>
                      <a:pt x="1" y="0"/>
                      <a:pt x="0"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3" name="Freeform 2865"/>
              <p:cNvSpPr>
                <a:spLocks/>
              </p:cNvSpPr>
              <p:nvPr/>
            </p:nvSpPr>
            <p:spPr bwMode="auto">
              <a:xfrm>
                <a:off x="5875" y="3268"/>
                <a:ext cx="81" cy="38"/>
              </a:xfrm>
              <a:custGeom>
                <a:avLst/>
                <a:gdLst>
                  <a:gd name="T0" fmla="*/ 5 w 34"/>
                  <a:gd name="T1" fmla="*/ 8 h 16"/>
                  <a:gd name="T2" fmla="*/ 26 w 34"/>
                  <a:gd name="T3" fmla="*/ 16 h 16"/>
                  <a:gd name="T4" fmla="*/ 29 w 34"/>
                  <a:gd name="T5" fmla="*/ 8 h 16"/>
                  <a:gd name="T6" fmla="*/ 8 w 34"/>
                  <a:gd name="T7" fmla="*/ 0 h 16"/>
                  <a:gd name="T8" fmla="*/ 5 w 34"/>
                  <a:gd name="T9" fmla="*/ 8 h 16"/>
                </a:gdLst>
                <a:ahLst/>
                <a:cxnLst>
                  <a:cxn ang="0">
                    <a:pos x="T0" y="T1"/>
                  </a:cxn>
                  <a:cxn ang="0">
                    <a:pos x="T2" y="T3"/>
                  </a:cxn>
                  <a:cxn ang="0">
                    <a:pos x="T4" y="T5"/>
                  </a:cxn>
                  <a:cxn ang="0">
                    <a:pos x="T6" y="T7"/>
                  </a:cxn>
                  <a:cxn ang="0">
                    <a:pos x="T8" y="T9"/>
                  </a:cxn>
                </a:cxnLst>
                <a:rect l="0" t="0" r="r" b="b"/>
                <a:pathLst>
                  <a:path w="34" h="16">
                    <a:moveTo>
                      <a:pt x="5" y="8"/>
                    </a:moveTo>
                    <a:cubicBezTo>
                      <a:pt x="9" y="12"/>
                      <a:pt x="19" y="16"/>
                      <a:pt x="26" y="16"/>
                    </a:cubicBezTo>
                    <a:cubicBezTo>
                      <a:pt x="33" y="15"/>
                      <a:pt x="34" y="12"/>
                      <a:pt x="29" y="8"/>
                    </a:cubicBezTo>
                    <a:cubicBezTo>
                      <a:pt x="25" y="3"/>
                      <a:pt x="15" y="0"/>
                      <a:pt x="8"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4" name="Freeform 2866"/>
              <p:cNvSpPr>
                <a:spLocks/>
              </p:cNvSpPr>
              <p:nvPr/>
            </p:nvSpPr>
            <p:spPr bwMode="auto">
              <a:xfrm>
                <a:off x="5816" y="3268"/>
                <a:ext cx="81" cy="38"/>
              </a:xfrm>
              <a:custGeom>
                <a:avLst/>
                <a:gdLst>
                  <a:gd name="T0" fmla="*/ 5 w 34"/>
                  <a:gd name="T1" fmla="*/ 8 h 16"/>
                  <a:gd name="T2" fmla="*/ 26 w 34"/>
                  <a:gd name="T3" fmla="*/ 16 h 16"/>
                  <a:gd name="T4" fmla="*/ 30 w 34"/>
                  <a:gd name="T5" fmla="*/ 8 h 16"/>
                  <a:gd name="T6" fmla="*/ 9 w 34"/>
                  <a:gd name="T7" fmla="*/ 0 h 16"/>
                  <a:gd name="T8" fmla="*/ 5 w 34"/>
                  <a:gd name="T9" fmla="*/ 8 h 16"/>
                </a:gdLst>
                <a:ahLst/>
                <a:cxnLst>
                  <a:cxn ang="0">
                    <a:pos x="T0" y="T1"/>
                  </a:cxn>
                  <a:cxn ang="0">
                    <a:pos x="T2" y="T3"/>
                  </a:cxn>
                  <a:cxn ang="0">
                    <a:pos x="T4" y="T5"/>
                  </a:cxn>
                  <a:cxn ang="0">
                    <a:pos x="T6" y="T7"/>
                  </a:cxn>
                  <a:cxn ang="0">
                    <a:pos x="T8" y="T9"/>
                  </a:cxn>
                </a:cxnLst>
                <a:rect l="0" t="0" r="r" b="b"/>
                <a:pathLst>
                  <a:path w="34" h="16">
                    <a:moveTo>
                      <a:pt x="5" y="8"/>
                    </a:moveTo>
                    <a:cubicBezTo>
                      <a:pt x="10" y="12"/>
                      <a:pt x="19" y="16"/>
                      <a:pt x="26" y="16"/>
                    </a:cubicBezTo>
                    <a:cubicBezTo>
                      <a:pt x="33" y="16"/>
                      <a:pt x="34" y="12"/>
                      <a:pt x="30" y="8"/>
                    </a:cubicBezTo>
                    <a:cubicBezTo>
                      <a:pt x="25" y="3"/>
                      <a:pt x="15"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5" name="Freeform 2867"/>
              <p:cNvSpPr>
                <a:spLocks/>
              </p:cNvSpPr>
              <p:nvPr/>
            </p:nvSpPr>
            <p:spPr bwMode="auto">
              <a:xfrm>
                <a:off x="5760" y="3268"/>
                <a:ext cx="80" cy="38"/>
              </a:xfrm>
              <a:custGeom>
                <a:avLst/>
                <a:gdLst>
                  <a:gd name="T0" fmla="*/ 5 w 34"/>
                  <a:gd name="T1" fmla="*/ 8 h 16"/>
                  <a:gd name="T2" fmla="*/ 25 w 34"/>
                  <a:gd name="T3" fmla="*/ 16 h 16"/>
                  <a:gd name="T4" fmla="*/ 29 w 34"/>
                  <a:gd name="T5" fmla="*/ 8 h 16"/>
                  <a:gd name="T6" fmla="*/ 8 w 34"/>
                  <a:gd name="T7" fmla="*/ 0 h 16"/>
                  <a:gd name="T8" fmla="*/ 5 w 34"/>
                  <a:gd name="T9" fmla="*/ 8 h 16"/>
                </a:gdLst>
                <a:ahLst/>
                <a:cxnLst>
                  <a:cxn ang="0">
                    <a:pos x="T0" y="T1"/>
                  </a:cxn>
                  <a:cxn ang="0">
                    <a:pos x="T2" y="T3"/>
                  </a:cxn>
                  <a:cxn ang="0">
                    <a:pos x="T4" y="T5"/>
                  </a:cxn>
                  <a:cxn ang="0">
                    <a:pos x="T6" y="T7"/>
                  </a:cxn>
                  <a:cxn ang="0">
                    <a:pos x="T8" y="T9"/>
                  </a:cxn>
                </a:cxnLst>
                <a:rect l="0" t="0" r="r" b="b"/>
                <a:pathLst>
                  <a:path w="34" h="16">
                    <a:moveTo>
                      <a:pt x="5" y="8"/>
                    </a:moveTo>
                    <a:cubicBezTo>
                      <a:pt x="9" y="12"/>
                      <a:pt x="18" y="16"/>
                      <a:pt x="25" y="16"/>
                    </a:cubicBezTo>
                    <a:cubicBezTo>
                      <a:pt x="32" y="16"/>
                      <a:pt x="34" y="12"/>
                      <a:pt x="29" y="8"/>
                    </a:cubicBezTo>
                    <a:cubicBezTo>
                      <a:pt x="24" y="4"/>
                      <a:pt x="15" y="0"/>
                      <a:pt x="8"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6" name="Freeform 2868"/>
              <p:cNvSpPr>
                <a:spLocks/>
              </p:cNvSpPr>
              <p:nvPr/>
            </p:nvSpPr>
            <p:spPr bwMode="auto">
              <a:xfrm>
                <a:off x="5703" y="3268"/>
                <a:ext cx="78" cy="38"/>
              </a:xfrm>
              <a:custGeom>
                <a:avLst/>
                <a:gdLst>
                  <a:gd name="T0" fmla="*/ 4 w 33"/>
                  <a:gd name="T1" fmla="*/ 8 h 16"/>
                  <a:gd name="T2" fmla="*/ 25 w 33"/>
                  <a:gd name="T3" fmla="*/ 16 h 16"/>
                  <a:gd name="T4" fmla="*/ 28 w 33"/>
                  <a:gd name="T5" fmla="*/ 8 h 16"/>
                  <a:gd name="T6" fmla="*/ 8 w 33"/>
                  <a:gd name="T7" fmla="*/ 1 h 16"/>
                  <a:gd name="T8" fmla="*/ 4 w 33"/>
                  <a:gd name="T9" fmla="*/ 8 h 16"/>
                </a:gdLst>
                <a:ahLst/>
                <a:cxnLst>
                  <a:cxn ang="0">
                    <a:pos x="T0" y="T1"/>
                  </a:cxn>
                  <a:cxn ang="0">
                    <a:pos x="T2" y="T3"/>
                  </a:cxn>
                  <a:cxn ang="0">
                    <a:pos x="T4" y="T5"/>
                  </a:cxn>
                  <a:cxn ang="0">
                    <a:pos x="T6" y="T7"/>
                  </a:cxn>
                  <a:cxn ang="0">
                    <a:pos x="T8" y="T9"/>
                  </a:cxn>
                </a:cxnLst>
                <a:rect l="0" t="0" r="r" b="b"/>
                <a:pathLst>
                  <a:path w="33" h="16">
                    <a:moveTo>
                      <a:pt x="4" y="8"/>
                    </a:moveTo>
                    <a:cubicBezTo>
                      <a:pt x="9" y="13"/>
                      <a:pt x="18" y="16"/>
                      <a:pt x="25" y="16"/>
                    </a:cubicBezTo>
                    <a:cubicBezTo>
                      <a:pt x="31" y="16"/>
                      <a:pt x="33" y="12"/>
                      <a:pt x="28" y="8"/>
                    </a:cubicBezTo>
                    <a:cubicBezTo>
                      <a:pt x="24" y="4"/>
                      <a:pt x="15" y="0"/>
                      <a:pt x="8" y="1"/>
                    </a:cubicBezTo>
                    <a:cubicBezTo>
                      <a:pt x="1" y="1"/>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7" name="Freeform 2869"/>
              <p:cNvSpPr>
                <a:spLocks/>
              </p:cNvSpPr>
              <p:nvPr/>
            </p:nvSpPr>
            <p:spPr bwMode="auto">
              <a:xfrm>
                <a:off x="5644" y="3270"/>
                <a:ext cx="80" cy="36"/>
              </a:xfrm>
              <a:custGeom>
                <a:avLst/>
                <a:gdLst>
                  <a:gd name="T0" fmla="*/ 5 w 34"/>
                  <a:gd name="T1" fmla="*/ 8 h 15"/>
                  <a:gd name="T2" fmla="*/ 25 w 34"/>
                  <a:gd name="T3" fmla="*/ 15 h 15"/>
                  <a:gd name="T4" fmla="*/ 29 w 34"/>
                  <a:gd name="T5" fmla="*/ 7 h 15"/>
                  <a:gd name="T6" fmla="*/ 9 w 34"/>
                  <a:gd name="T7" fmla="*/ 0 h 15"/>
                  <a:gd name="T8" fmla="*/ 5 w 34"/>
                  <a:gd name="T9" fmla="*/ 8 h 15"/>
                </a:gdLst>
                <a:ahLst/>
                <a:cxnLst>
                  <a:cxn ang="0">
                    <a:pos x="T0" y="T1"/>
                  </a:cxn>
                  <a:cxn ang="0">
                    <a:pos x="T2" y="T3"/>
                  </a:cxn>
                  <a:cxn ang="0">
                    <a:pos x="T4" y="T5"/>
                  </a:cxn>
                  <a:cxn ang="0">
                    <a:pos x="T6" y="T7"/>
                  </a:cxn>
                  <a:cxn ang="0">
                    <a:pos x="T8" y="T9"/>
                  </a:cxn>
                </a:cxnLst>
                <a:rect l="0" t="0" r="r" b="b"/>
                <a:pathLst>
                  <a:path w="34" h="15">
                    <a:moveTo>
                      <a:pt x="5" y="8"/>
                    </a:moveTo>
                    <a:cubicBezTo>
                      <a:pt x="9" y="12"/>
                      <a:pt x="19" y="15"/>
                      <a:pt x="25" y="15"/>
                    </a:cubicBezTo>
                    <a:cubicBezTo>
                      <a:pt x="32" y="15"/>
                      <a:pt x="34" y="12"/>
                      <a:pt x="29" y="7"/>
                    </a:cubicBezTo>
                    <a:cubicBezTo>
                      <a:pt x="25" y="3"/>
                      <a:pt x="15"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8" name="Freeform 2870"/>
              <p:cNvSpPr>
                <a:spLocks/>
              </p:cNvSpPr>
              <p:nvPr/>
            </p:nvSpPr>
            <p:spPr bwMode="auto">
              <a:xfrm>
                <a:off x="5589" y="3270"/>
                <a:ext cx="76" cy="36"/>
              </a:xfrm>
              <a:custGeom>
                <a:avLst/>
                <a:gdLst>
                  <a:gd name="T0" fmla="*/ 4 w 32"/>
                  <a:gd name="T1" fmla="*/ 8 h 15"/>
                  <a:gd name="T2" fmla="*/ 24 w 32"/>
                  <a:gd name="T3" fmla="*/ 15 h 15"/>
                  <a:gd name="T4" fmla="*/ 28 w 32"/>
                  <a:gd name="T5" fmla="*/ 8 h 15"/>
                  <a:gd name="T6" fmla="*/ 8 w 32"/>
                  <a:gd name="T7" fmla="*/ 0 h 15"/>
                  <a:gd name="T8" fmla="*/ 4 w 32"/>
                  <a:gd name="T9" fmla="*/ 8 h 15"/>
                </a:gdLst>
                <a:ahLst/>
                <a:cxnLst>
                  <a:cxn ang="0">
                    <a:pos x="T0" y="T1"/>
                  </a:cxn>
                  <a:cxn ang="0">
                    <a:pos x="T2" y="T3"/>
                  </a:cxn>
                  <a:cxn ang="0">
                    <a:pos x="T4" y="T5"/>
                  </a:cxn>
                  <a:cxn ang="0">
                    <a:pos x="T6" y="T7"/>
                  </a:cxn>
                  <a:cxn ang="0">
                    <a:pos x="T8" y="T9"/>
                  </a:cxn>
                </a:cxnLst>
                <a:rect l="0" t="0" r="r" b="b"/>
                <a:pathLst>
                  <a:path w="32" h="15">
                    <a:moveTo>
                      <a:pt x="4" y="8"/>
                    </a:moveTo>
                    <a:cubicBezTo>
                      <a:pt x="8" y="12"/>
                      <a:pt x="17" y="15"/>
                      <a:pt x="24" y="15"/>
                    </a:cubicBezTo>
                    <a:cubicBezTo>
                      <a:pt x="31" y="15"/>
                      <a:pt x="32" y="12"/>
                      <a:pt x="28" y="8"/>
                    </a:cubicBezTo>
                    <a:cubicBezTo>
                      <a:pt x="23" y="3"/>
                      <a:pt x="14" y="0"/>
                      <a:pt x="8" y="0"/>
                    </a:cubicBezTo>
                    <a:cubicBezTo>
                      <a:pt x="1" y="0"/>
                      <a:pt x="0"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9" name="Freeform 2871"/>
              <p:cNvSpPr>
                <a:spLocks/>
              </p:cNvSpPr>
              <p:nvPr/>
            </p:nvSpPr>
            <p:spPr bwMode="auto">
              <a:xfrm>
                <a:off x="5532" y="3270"/>
                <a:ext cx="76" cy="38"/>
              </a:xfrm>
              <a:custGeom>
                <a:avLst/>
                <a:gdLst>
                  <a:gd name="T0" fmla="*/ 4 w 32"/>
                  <a:gd name="T1" fmla="*/ 8 h 16"/>
                  <a:gd name="T2" fmla="*/ 24 w 32"/>
                  <a:gd name="T3" fmla="*/ 16 h 16"/>
                  <a:gd name="T4" fmla="*/ 28 w 32"/>
                  <a:gd name="T5" fmla="*/ 8 h 16"/>
                  <a:gd name="T6" fmla="*/ 8 w 32"/>
                  <a:gd name="T7" fmla="*/ 0 h 16"/>
                  <a:gd name="T8" fmla="*/ 4 w 32"/>
                  <a:gd name="T9" fmla="*/ 8 h 16"/>
                </a:gdLst>
                <a:ahLst/>
                <a:cxnLst>
                  <a:cxn ang="0">
                    <a:pos x="T0" y="T1"/>
                  </a:cxn>
                  <a:cxn ang="0">
                    <a:pos x="T2" y="T3"/>
                  </a:cxn>
                  <a:cxn ang="0">
                    <a:pos x="T4" y="T5"/>
                  </a:cxn>
                  <a:cxn ang="0">
                    <a:pos x="T6" y="T7"/>
                  </a:cxn>
                  <a:cxn ang="0">
                    <a:pos x="T8" y="T9"/>
                  </a:cxn>
                </a:cxnLst>
                <a:rect l="0" t="0" r="r" b="b"/>
                <a:pathLst>
                  <a:path w="32" h="16">
                    <a:moveTo>
                      <a:pt x="4" y="8"/>
                    </a:moveTo>
                    <a:cubicBezTo>
                      <a:pt x="8" y="12"/>
                      <a:pt x="17" y="16"/>
                      <a:pt x="24" y="16"/>
                    </a:cubicBezTo>
                    <a:cubicBezTo>
                      <a:pt x="30" y="16"/>
                      <a:pt x="32" y="12"/>
                      <a:pt x="28" y="8"/>
                    </a:cubicBezTo>
                    <a:cubicBezTo>
                      <a:pt x="23" y="3"/>
                      <a:pt x="15" y="0"/>
                      <a:pt x="8" y="0"/>
                    </a:cubicBezTo>
                    <a:cubicBezTo>
                      <a:pt x="2" y="0"/>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0" name="Freeform 2872"/>
              <p:cNvSpPr>
                <a:spLocks/>
              </p:cNvSpPr>
              <p:nvPr/>
            </p:nvSpPr>
            <p:spPr bwMode="auto">
              <a:xfrm>
                <a:off x="5476" y="3270"/>
                <a:ext cx="75" cy="38"/>
              </a:xfrm>
              <a:custGeom>
                <a:avLst/>
                <a:gdLst>
                  <a:gd name="T0" fmla="*/ 4 w 32"/>
                  <a:gd name="T1" fmla="*/ 8 h 16"/>
                  <a:gd name="T2" fmla="*/ 24 w 32"/>
                  <a:gd name="T3" fmla="*/ 16 h 16"/>
                  <a:gd name="T4" fmla="*/ 28 w 32"/>
                  <a:gd name="T5" fmla="*/ 8 h 16"/>
                  <a:gd name="T6" fmla="*/ 8 w 32"/>
                  <a:gd name="T7" fmla="*/ 0 h 16"/>
                  <a:gd name="T8" fmla="*/ 4 w 32"/>
                  <a:gd name="T9" fmla="*/ 8 h 16"/>
                </a:gdLst>
                <a:ahLst/>
                <a:cxnLst>
                  <a:cxn ang="0">
                    <a:pos x="T0" y="T1"/>
                  </a:cxn>
                  <a:cxn ang="0">
                    <a:pos x="T2" y="T3"/>
                  </a:cxn>
                  <a:cxn ang="0">
                    <a:pos x="T4" y="T5"/>
                  </a:cxn>
                  <a:cxn ang="0">
                    <a:pos x="T6" y="T7"/>
                  </a:cxn>
                  <a:cxn ang="0">
                    <a:pos x="T8" y="T9"/>
                  </a:cxn>
                </a:cxnLst>
                <a:rect l="0" t="0" r="r" b="b"/>
                <a:pathLst>
                  <a:path w="32" h="16">
                    <a:moveTo>
                      <a:pt x="4" y="8"/>
                    </a:moveTo>
                    <a:cubicBezTo>
                      <a:pt x="9" y="12"/>
                      <a:pt x="17" y="16"/>
                      <a:pt x="24" y="16"/>
                    </a:cubicBezTo>
                    <a:cubicBezTo>
                      <a:pt x="30" y="16"/>
                      <a:pt x="32" y="12"/>
                      <a:pt x="28" y="8"/>
                    </a:cubicBezTo>
                    <a:cubicBezTo>
                      <a:pt x="24" y="4"/>
                      <a:pt x="15" y="0"/>
                      <a:pt x="8" y="0"/>
                    </a:cubicBezTo>
                    <a:cubicBezTo>
                      <a:pt x="2" y="0"/>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1" name="Freeform 2873"/>
              <p:cNvSpPr>
                <a:spLocks/>
              </p:cNvSpPr>
              <p:nvPr/>
            </p:nvSpPr>
            <p:spPr bwMode="auto">
              <a:xfrm>
                <a:off x="5421" y="3270"/>
                <a:ext cx="74" cy="38"/>
              </a:xfrm>
              <a:custGeom>
                <a:avLst/>
                <a:gdLst>
                  <a:gd name="T0" fmla="*/ 4 w 31"/>
                  <a:gd name="T1" fmla="*/ 8 h 16"/>
                  <a:gd name="T2" fmla="*/ 23 w 31"/>
                  <a:gd name="T3" fmla="*/ 16 h 16"/>
                  <a:gd name="T4" fmla="*/ 27 w 31"/>
                  <a:gd name="T5" fmla="*/ 8 h 16"/>
                  <a:gd name="T6" fmla="*/ 8 w 31"/>
                  <a:gd name="T7" fmla="*/ 0 h 16"/>
                  <a:gd name="T8" fmla="*/ 4 w 31"/>
                  <a:gd name="T9" fmla="*/ 8 h 16"/>
                </a:gdLst>
                <a:ahLst/>
                <a:cxnLst>
                  <a:cxn ang="0">
                    <a:pos x="T0" y="T1"/>
                  </a:cxn>
                  <a:cxn ang="0">
                    <a:pos x="T2" y="T3"/>
                  </a:cxn>
                  <a:cxn ang="0">
                    <a:pos x="T4" y="T5"/>
                  </a:cxn>
                  <a:cxn ang="0">
                    <a:pos x="T6" y="T7"/>
                  </a:cxn>
                  <a:cxn ang="0">
                    <a:pos x="T8" y="T9"/>
                  </a:cxn>
                </a:cxnLst>
                <a:rect l="0" t="0" r="r" b="b"/>
                <a:pathLst>
                  <a:path w="31" h="16">
                    <a:moveTo>
                      <a:pt x="4" y="8"/>
                    </a:moveTo>
                    <a:cubicBezTo>
                      <a:pt x="8" y="13"/>
                      <a:pt x="17" y="16"/>
                      <a:pt x="23" y="16"/>
                    </a:cubicBezTo>
                    <a:cubicBezTo>
                      <a:pt x="30" y="16"/>
                      <a:pt x="31" y="12"/>
                      <a:pt x="27" y="8"/>
                    </a:cubicBezTo>
                    <a:cubicBezTo>
                      <a:pt x="23" y="4"/>
                      <a:pt x="14" y="0"/>
                      <a:pt x="8" y="0"/>
                    </a:cubicBezTo>
                    <a:cubicBezTo>
                      <a:pt x="1" y="1"/>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2" name="Freeform 2874"/>
              <p:cNvSpPr>
                <a:spLocks/>
              </p:cNvSpPr>
              <p:nvPr/>
            </p:nvSpPr>
            <p:spPr bwMode="auto">
              <a:xfrm>
                <a:off x="4160" y="3282"/>
                <a:ext cx="57" cy="35"/>
              </a:xfrm>
              <a:custGeom>
                <a:avLst/>
                <a:gdLst>
                  <a:gd name="T0" fmla="*/ 1 w 24"/>
                  <a:gd name="T1" fmla="*/ 7 h 15"/>
                  <a:gd name="T2" fmla="*/ 14 w 24"/>
                  <a:gd name="T3" fmla="*/ 15 h 15"/>
                  <a:gd name="T4" fmla="*/ 22 w 24"/>
                  <a:gd name="T5" fmla="*/ 7 h 15"/>
                  <a:gd name="T6" fmla="*/ 9 w 24"/>
                  <a:gd name="T7" fmla="*/ 0 h 15"/>
                  <a:gd name="T8" fmla="*/ 1 w 24"/>
                  <a:gd name="T9" fmla="*/ 7 h 15"/>
                </a:gdLst>
                <a:ahLst/>
                <a:cxnLst>
                  <a:cxn ang="0">
                    <a:pos x="T0" y="T1"/>
                  </a:cxn>
                  <a:cxn ang="0">
                    <a:pos x="T2" y="T3"/>
                  </a:cxn>
                  <a:cxn ang="0">
                    <a:pos x="T4" y="T5"/>
                  </a:cxn>
                  <a:cxn ang="0">
                    <a:pos x="T6" y="T7"/>
                  </a:cxn>
                  <a:cxn ang="0">
                    <a:pos x="T8" y="T9"/>
                  </a:cxn>
                </a:cxnLst>
                <a:rect l="0" t="0" r="r" b="b"/>
                <a:pathLst>
                  <a:path w="24" h="15">
                    <a:moveTo>
                      <a:pt x="1" y="7"/>
                    </a:moveTo>
                    <a:cubicBezTo>
                      <a:pt x="2" y="12"/>
                      <a:pt x="8" y="15"/>
                      <a:pt x="14" y="15"/>
                    </a:cubicBezTo>
                    <a:cubicBezTo>
                      <a:pt x="20" y="15"/>
                      <a:pt x="24" y="12"/>
                      <a:pt x="22" y="7"/>
                    </a:cubicBezTo>
                    <a:cubicBezTo>
                      <a:pt x="21" y="3"/>
                      <a:pt x="15" y="0"/>
                      <a:pt x="9" y="0"/>
                    </a:cubicBezTo>
                    <a:cubicBezTo>
                      <a:pt x="3"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3" name="Freeform 2875"/>
              <p:cNvSpPr>
                <a:spLocks/>
              </p:cNvSpPr>
              <p:nvPr/>
            </p:nvSpPr>
            <p:spPr bwMode="auto">
              <a:xfrm>
                <a:off x="4108" y="3282"/>
                <a:ext cx="57" cy="35"/>
              </a:xfrm>
              <a:custGeom>
                <a:avLst/>
                <a:gdLst>
                  <a:gd name="T0" fmla="*/ 1 w 24"/>
                  <a:gd name="T1" fmla="*/ 8 h 15"/>
                  <a:gd name="T2" fmla="*/ 14 w 24"/>
                  <a:gd name="T3" fmla="*/ 15 h 15"/>
                  <a:gd name="T4" fmla="*/ 23 w 24"/>
                  <a:gd name="T5" fmla="*/ 7 h 15"/>
                  <a:gd name="T6" fmla="*/ 10 w 24"/>
                  <a:gd name="T7" fmla="*/ 0 h 15"/>
                  <a:gd name="T8" fmla="*/ 1 w 24"/>
                  <a:gd name="T9" fmla="*/ 8 h 15"/>
                </a:gdLst>
                <a:ahLst/>
                <a:cxnLst>
                  <a:cxn ang="0">
                    <a:pos x="T0" y="T1"/>
                  </a:cxn>
                  <a:cxn ang="0">
                    <a:pos x="T2" y="T3"/>
                  </a:cxn>
                  <a:cxn ang="0">
                    <a:pos x="T4" y="T5"/>
                  </a:cxn>
                  <a:cxn ang="0">
                    <a:pos x="T6" y="T7"/>
                  </a:cxn>
                  <a:cxn ang="0">
                    <a:pos x="T8" y="T9"/>
                  </a:cxn>
                </a:cxnLst>
                <a:rect l="0" t="0" r="r" b="b"/>
                <a:pathLst>
                  <a:path w="24" h="15">
                    <a:moveTo>
                      <a:pt x="1" y="8"/>
                    </a:moveTo>
                    <a:cubicBezTo>
                      <a:pt x="3" y="12"/>
                      <a:pt x="8" y="15"/>
                      <a:pt x="14" y="15"/>
                    </a:cubicBezTo>
                    <a:cubicBezTo>
                      <a:pt x="20" y="15"/>
                      <a:pt x="24" y="12"/>
                      <a:pt x="23" y="7"/>
                    </a:cubicBezTo>
                    <a:cubicBezTo>
                      <a:pt x="22" y="3"/>
                      <a:pt x="16" y="0"/>
                      <a:pt x="10" y="0"/>
                    </a:cubicBezTo>
                    <a:cubicBezTo>
                      <a:pt x="4" y="0"/>
                      <a:pt x="0" y="3"/>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4" name="Freeform 2876"/>
              <p:cNvSpPr>
                <a:spLocks/>
              </p:cNvSpPr>
              <p:nvPr/>
            </p:nvSpPr>
            <p:spPr bwMode="auto">
              <a:xfrm>
                <a:off x="3907" y="3284"/>
                <a:ext cx="55" cy="36"/>
              </a:xfrm>
              <a:custGeom>
                <a:avLst/>
                <a:gdLst>
                  <a:gd name="T0" fmla="*/ 1 w 23"/>
                  <a:gd name="T1" fmla="*/ 7 h 15"/>
                  <a:gd name="T2" fmla="*/ 13 w 23"/>
                  <a:gd name="T3" fmla="*/ 15 h 15"/>
                  <a:gd name="T4" fmla="*/ 22 w 23"/>
                  <a:gd name="T5" fmla="*/ 7 h 15"/>
                  <a:gd name="T6" fmla="*/ 10 w 23"/>
                  <a:gd name="T7" fmla="*/ 0 h 15"/>
                  <a:gd name="T8" fmla="*/ 1 w 23"/>
                  <a:gd name="T9" fmla="*/ 7 h 15"/>
                </a:gdLst>
                <a:ahLst/>
                <a:cxnLst>
                  <a:cxn ang="0">
                    <a:pos x="T0" y="T1"/>
                  </a:cxn>
                  <a:cxn ang="0">
                    <a:pos x="T2" y="T3"/>
                  </a:cxn>
                  <a:cxn ang="0">
                    <a:pos x="T4" y="T5"/>
                  </a:cxn>
                  <a:cxn ang="0">
                    <a:pos x="T6" y="T7"/>
                  </a:cxn>
                  <a:cxn ang="0">
                    <a:pos x="T8" y="T9"/>
                  </a:cxn>
                </a:cxnLst>
                <a:rect l="0" t="0" r="r" b="b"/>
                <a:pathLst>
                  <a:path w="23" h="15">
                    <a:moveTo>
                      <a:pt x="1" y="7"/>
                    </a:moveTo>
                    <a:cubicBezTo>
                      <a:pt x="1" y="12"/>
                      <a:pt x="7" y="15"/>
                      <a:pt x="13" y="15"/>
                    </a:cubicBezTo>
                    <a:cubicBezTo>
                      <a:pt x="18" y="15"/>
                      <a:pt x="23" y="11"/>
                      <a:pt x="22" y="7"/>
                    </a:cubicBezTo>
                    <a:cubicBezTo>
                      <a:pt x="22" y="3"/>
                      <a:pt x="16" y="0"/>
                      <a:pt x="10" y="0"/>
                    </a:cubicBezTo>
                    <a:cubicBezTo>
                      <a:pt x="5"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5" name="Freeform 2877"/>
              <p:cNvSpPr>
                <a:spLocks/>
              </p:cNvSpPr>
              <p:nvPr/>
            </p:nvSpPr>
            <p:spPr bwMode="auto">
              <a:xfrm>
                <a:off x="3858" y="3284"/>
                <a:ext cx="52" cy="36"/>
              </a:xfrm>
              <a:custGeom>
                <a:avLst/>
                <a:gdLst>
                  <a:gd name="T0" fmla="*/ 1 w 22"/>
                  <a:gd name="T1" fmla="*/ 8 h 15"/>
                  <a:gd name="T2" fmla="*/ 12 w 22"/>
                  <a:gd name="T3" fmla="*/ 15 h 15"/>
                  <a:gd name="T4" fmla="*/ 22 w 22"/>
                  <a:gd name="T5" fmla="*/ 7 h 15"/>
                  <a:gd name="T6" fmla="*/ 10 w 22"/>
                  <a:gd name="T7" fmla="*/ 0 h 15"/>
                  <a:gd name="T8" fmla="*/ 1 w 22"/>
                  <a:gd name="T9" fmla="*/ 8 h 15"/>
                </a:gdLst>
                <a:ahLst/>
                <a:cxnLst>
                  <a:cxn ang="0">
                    <a:pos x="T0" y="T1"/>
                  </a:cxn>
                  <a:cxn ang="0">
                    <a:pos x="T2" y="T3"/>
                  </a:cxn>
                  <a:cxn ang="0">
                    <a:pos x="T4" y="T5"/>
                  </a:cxn>
                  <a:cxn ang="0">
                    <a:pos x="T6" y="T7"/>
                  </a:cxn>
                  <a:cxn ang="0">
                    <a:pos x="T8" y="T9"/>
                  </a:cxn>
                </a:cxnLst>
                <a:rect l="0" t="0" r="r" b="b"/>
                <a:pathLst>
                  <a:path w="22" h="15">
                    <a:moveTo>
                      <a:pt x="1" y="8"/>
                    </a:moveTo>
                    <a:cubicBezTo>
                      <a:pt x="1" y="12"/>
                      <a:pt x="6" y="15"/>
                      <a:pt x="12" y="15"/>
                    </a:cubicBezTo>
                    <a:cubicBezTo>
                      <a:pt x="18" y="15"/>
                      <a:pt x="22" y="12"/>
                      <a:pt x="22" y="7"/>
                    </a:cubicBezTo>
                    <a:cubicBezTo>
                      <a:pt x="21" y="3"/>
                      <a:pt x="16" y="0"/>
                      <a:pt x="10" y="0"/>
                    </a:cubicBezTo>
                    <a:cubicBezTo>
                      <a:pt x="5" y="0"/>
                      <a:pt x="0" y="3"/>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6" name="Freeform 2878"/>
              <p:cNvSpPr>
                <a:spLocks/>
              </p:cNvSpPr>
              <p:nvPr/>
            </p:nvSpPr>
            <p:spPr bwMode="auto">
              <a:xfrm>
                <a:off x="3808" y="3284"/>
                <a:ext cx="52" cy="36"/>
              </a:xfrm>
              <a:custGeom>
                <a:avLst/>
                <a:gdLst>
                  <a:gd name="T0" fmla="*/ 0 w 22"/>
                  <a:gd name="T1" fmla="*/ 8 h 15"/>
                  <a:gd name="T2" fmla="*/ 11 w 22"/>
                  <a:gd name="T3" fmla="*/ 15 h 15"/>
                  <a:gd name="T4" fmla="*/ 21 w 22"/>
                  <a:gd name="T5" fmla="*/ 8 h 15"/>
                  <a:gd name="T6" fmla="*/ 10 w 22"/>
                  <a:gd name="T7" fmla="*/ 0 h 15"/>
                  <a:gd name="T8" fmla="*/ 0 w 22"/>
                  <a:gd name="T9" fmla="*/ 8 h 15"/>
                </a:gdLst>
                <a:ahLst/>
                <a:cxnLst>
                  <a:cxn ang="0">
                    <a:pos x="T0" y="T1"/>
                  </a:cxn>
                  <a:cxn ang="0">
                    <a:pos x="T2" y="T3"/>
                  </a:cxn>
                  <a:cxn ang="0">
                    <a:pos x="T4" y="T5"/>
                  </a:cxn>
                  <a:cxn ang="0">
                    <a:pos x="T6" y="T7"/>
                  </a:cxn>
                  <a:cxn ang="0">
                    <a:pos x="T8" y="T9"/>
                  </a:cxn>
                </a:cxnLst>
                <a:rect l="0" t="0" r="r" b="b"/>
                <a:pathLst>
                  <a:path w="22" h="15">
                    <a:moveTo>
                      <a:pt x="0" y="8"/>
                    </a:moveTo>
                    <a:cubicBezTo>
                      <a:pt x="0" y="12"/>
                      <a:pt x="5" y="15"/>
                      <a:pt x="11" y="15"/>
                    </a:cubicBezTo>
                    <a:cubicBezTo>
                      <a:pt x="17" y="15"/>
                      <a:pt x="22" y="12"/>
                      <a:pt x="21" y="8"/>
                    </a:cubicBezTo>
                    <a:cubicBezTo>
                      <a:pt x="21" y="3"/>
                      <a:pt x="16" y="0"/>
                      <a:pt x="10" y="0"/>
                    </a:cubicBezTo>
                    <a:cubicBezTo>
                      <a:pt x="5" y="0"/>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7" name="Freeform 2879"/>
              <p:cNvSpPr>
                <a:spLocks/>
              </p:cNvSpPr>
              <p:nvPr/>
            </p:nvSpPr>
            <p:spPr bwMode="auto">
              <a:xfrm>
                <a:off x="3758" y="3284"/>
                <a:ext cx="50" cy="36"/>
              </a:xfrm>
              <a:custGeom>
                <a:avLst/>
                <a:gdLst>
                  <a:gd name="T0" fmla="*/ 0 w 21"/>
                  <a:gd name="T1" fmla="*/ 8 h 15"/>
                  <a:gd name="T2" fmla="*/ 11 w 21"/>
                  <a:gd name="T3" fmla="*/ 15 h 15"/>
                  <a:gd name="T4" fmla="*/ 21 w 21"/>
                  <a:gd name="T5" fmla="*/ 8 h 15"/>
                  <a:gd name="T6" fmla="*/ 10 w 21"/>
                  <a:gd name="T7" fmla="*/ 0 h 15"/>
                  <a:gd name="T8" fmla="*/ 0 w 21"/>
                  <a:gd name="T9" fmla="*/ 8 h 15"/>
                </a:gdLst>
                <a:ahLst/>
                <a:cxnLst>
                  <a:cxn ang="0">
                    <a:pos x="T0" y="T1"/>
                  </a:cxn>
                  <a:cxn ang="0">
                    <a:pos x="T2" y="T3"/>
                  </a:cxn>
                  <a:cxn ang="0">
                    <a:pos x="T4" y="T5"/>
                  </a:cxn>
                  <a:cxn ang="0">
                    <a:pos x="T6" y="T7"/>
                  </a:cxn>
                  <a:cxn ang="0">
                    <a:pos x="T8" y="T9"/>
                  </a:cxn>
                </a:cxnLst>
                <a:rect l="0" t="0" r="r" b="b"/>
                <a:pathLst>
                  <a:path w="21" h="15">
                    <a:moveTo>
                      <a:pt x="0" y="8"/>
                    </a:moveTo>
                    <a:cubicBezTo>
                      <a:pt x="0" y="12"/>
                      <a:pt x="5" y="15"/>
                      <a:pt x="11" y="15"/>
                    </a:cubicBezTo>
                    <a:cubicBezTo>
                      <a:pt x="17" y="15"/>
                      <a:pt x="21" y="12"/>
                      <a:pt x="21" y="8"/>
                    </a:cubicBezTo>
                    <a:cubicBezTo>
                      <a:pt x="21" y="4"/>
                      <a:pt x="16" y="0"/>
                      <a:pt x="10" y="0"/>
                    </a:cubicBezTo>
                    <a:cubicBezTo>
                      <a:pt x="4" y="0"/>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8" name="Freeform 2880"/>
              <p:cNvSpPr>
                <a:spLocks/>
              </p:cNvSpPr>
              <p:nvPr/>
            </p:nvSpPr>
            <p:spPr bwMode="auto">
              <a:xfrm>
                <a:off x="3709" y="3284"/>
                <a:ext cx="49" cy="38"/>
              </a:xfrm>
              <a:custGeom>
                <a:avLst/>
                <a:gdLst>
                  <a:gd name="T0" fmla="*/ 0 w 21"/>
                  <a:gd name="T1" fmla="*/ 8 h 16"/>
                  <a:gd name="T2" fmla="*/ 10 w 21"/>
                  <a:gd name="T3" fmla="*/ 16 h 16"/>
                  <a:gd name="T4" fmla="*/ 21 w 21"/>
                  <a:gd name="T5" fmla="*/ 8 h 16"/>
                  <a:gd name="T6" fmla="*/ 10 w 21"/>
                  <a:gd name="T7" fmla="*/ 0 h 16"/>
                  <a:gd name="T8" fmla="*/ 0 w 21"/>
                  <a:gd name="T9" fmla="*/ 8 h 16"/>
                </a:gdLst>
                <a:ahLst/>
                <a:cxnLst>
                  <a:cxn ang="0">
                    <a:pos x="T0" y="T1"/>
                  </a:cxn>
                  <a:cxn ang="0">
                    <a:pos x="T2" y="T3"/>
                  </a:cxn>
                  <a:cxn ang="0">
                    <a:pos x="T4" y="T5"/>
                  </a:cxn>
                  <a:cxn ang="0">
                    <a:pos x="T6" y="T7"/>
                  </a:cxn>
                  <a:cxn ang="0">
                    <a:pos x="T8" y="T9"/>
                  </a:cxn>
                </a:cxnLst>
                <a:rect l="0" t="0" r="r" b="b"/>
                <a:pathLst>
                  <a:path w="21" h="16">
                    <a:moveTo>
                      <a:pt x="0" y="8"/>
                    </a:moveTo>
                    <a:cubicBezTo>
                      <a:pt x="0" y="12"/>
                      <a:pt x="4" y="16"/>
                      <a:pt x="10" y="16"/>
                    </a:cubicBezTo>
                    <a:cubicBezTo>
                      <a:pt x="16" y="15"/>
                      <a:pt x="21" y="12"/>
                      <a:pt x="21" y="8"/>
                    </a:cubicBezTo>
                    <a:cubicBezTo>
                      <a:pt x="21" y="4"/>
                      <a:pt x="16" y="0"/>
                      <a:pt x="10" y="0"/>
                    </a:cubicBezTo>
                    <a:cubicBezTo>
                      <a:pt x="4" y="0"/>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9" name="Freeform 2881"/>
              <p:cNvSpPr>
                <a:spLocks/>
              </p:cNvSpPr>
              <p:nvPr/>
            </p:nvSpPr>
            <p:spPr bwMode="auto">
              <a:xfrm>
                <a:off x="3656" y="3287"/>
                <a:ext cx="53" cy="35"/>
              </a:xfrm>
              <a:custGeom>
                <a:avLst/>
                <a:gdLst>
                  <a:gd name="T0" fmla="*/ 0 w 22"/>
                  <a:gd name="T1" fmla="*/ 7 h 15"/>
                  <a:gd name="T2" fmla="*/ 11 w 22"/>
                  <a:gd name="T3" fmla="*/ 15 h 15"/>
                  <a:gd name="T4" fmla="*/ 22 w 22"/>
                  <a:gd name="T5" fmla="*/ 7 h 15"/>
                  <a:gd name="T6" fmla="*/ 11 w 22"/>
                  <a:gd name="T7" fmla="*/ 0 h 15"/>
                  <a:gd name="T8" fmla="*/ 0 w 22"/>
                  <a:gd name="T9" fmla="*/ 7 h 15"/>
                </a:gdLst>
                <a:ahLst/>
                <a:cxnLst>
                  <a:cxn ang="0">
                    <a:pos x="T0" y="T1"/>
                  </a:cxn>
                  <a:cxn ang="0">
                    <a:pos x="T2" y="T3"/>
                  </a:cxn>
                  <a:cxn ang="0">
                    <a:pos x="T4" y="T5"/>
                  </a:cxn>
                  <a:cxn ang="0">
                    <a:pos x="T6" y="T7"/>
                  </a:cxn>
                  <a:cxn ang="0">
                    <a:pos x="T8" y="T9"/>
                  </a:cxn>
                </a:cxnLst>
                <a:rect l="0" t="0" r="r" b="b"/>
                <a:pathLst>
                  <a:path w="22" h="15">
                    <a:moveTo>
                      <a:pt x="0" y="7"/>
                    </a:moveTo>
                    <a:cubicBezTo>
                      <a:pt x="0" y="11"/>
                      <a:pt x="5" y="15"/>
                      <a:pt x="11" y="15"/>
                    </a:cubicBezTo>
                    <a:cubicBezTo>
                      <a:pt x="17" y="15"/>
                      <a:pt x="21" y="11"/>
                      <a:pt x="22" y="7"/>
                    </a:cubicBezTo>
                    <a:cubicBezTo>
                      <a:pt x="22" y="3"/>
                      <a:pt x="17" y="0"/>
                      <a:pt x="11" y="0"/>
                    </a:cubicBezTo>
                    <a:cubicBezTo>
                      <a:pt x="5" y="0"/>
                      <a:pt x="1"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0" name="Freeform 2882"/>
              <p:cNvSpPr>
                <a:spLocks/>
              </p:cNvSpPr>
              <p:nvPr/>
            </p:nvSpPr>
            <p:spPr bwMode="auto">
              <a:xfrm>
                <a:off x="3607" y="3287"/>
                <a:ext cx="49" cy="35"/>
              </a:xfrm>
              <a:custGeom>
                <a:avLst/>
                <a:gdLst>
                  <a:gd name="T0" fmla="*/ 0 w 21"/>
                  <a:gd name="T1" fmla="*/ 7 h 15"/>
                  <a:gd name="T2" fmla="*/ 10 w 21"/>
                  <a:gd name="T3" fmla="*/ 15 h 15"/>
                  <a:gd name="T4" fmla="*/ 21 w 21"/>
                  <a:gd name="T5" fmla="*/ 7 h 15"/>
                  <a:gd name="T6" fmla="*/ 11 w 21"/>
                  <a:gd name="T7" fmla="*/ 0 h 15"/>
                  <a:gd name="T8" fmla="*/ 0 w 21"/>
                  <a:gd name="T9" fmla="*/ 7 h 15"/>
                </a:gdLst>
                <a:ahLst/>
                <a:cxnLst>
                  <a:cxn ang="0">
                    <a:pos x="T0" y="T1"/>
                  </a:cxn>
                  <a:cxn ang="0">
                    <a:pos x="T2" y="T3"/>
                  </a:cxn>
                  <a:cxn ang="0">
                    <a:pos x="T4" y="T5"/>
                  </a:cxn>
                  <a:cxn ang="0">
                    <a:pos x="T6" y="T7"/>
                  </a:cxn>
                  <a:cxn ang="0">
                    <a:pos x="T8" y="T9"/>
                  </a:cxn>
                </a:cxnLst>
                <a:rect l="0" t="0" r="r" b="b"/>
                <a:pathLst>
                  <a:path w="21" h="15">
                    <a:moveTo>
                      <a:pt x="0" y="7"/>
                    </a:moveTo>
                    <a:cubicBezTo>
                      <a:pt x="0" y="12"/>
                      <a:pt x="4" y="15"/>
                      <a:pt x="10" y="15"/>
                    </a:cubicBezTo>
                    <a:cubicBezTo>
                      <a:pt x="16" y="15"/>
                      <a:pt x="21" y="11"/>
                      <a:pt x="21" y="7"/>
                    </a:cubicBezTo>
                    <a:cubicBezTo>
                      <a:pt x="21" y="3"/>
                      <a:pt x="17" y="0"/>
                      <a:pt x="11" y="0"/>
                    </a:cubicBezTo>
                    <a:cubicBezTo>
                      <a:pt x="5"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1" name="Freeform 2883"/>
              <p:cNvSpPr>
                <a:spLocks/>
              </p:cNvSpPr>
              <p:nvPr/>
            </p:nvSpPr>
            <p:spPr bwMode="auto">
              <a:xfrm>
                <a:off x="2417" y="3296"/>
                <a:ext cx="68" cy="36"/>
              </a:xfrm>
              <a:custGeom>
                <a:avLst/>
                <a:gdLst>
                  <a:gd name="T0" fmla="*/ 3 w 29"/>
                  <a:gd name="T1" fmla="*/ 7 h 15"/>
                  <a:gd name="T2" fmla="*/ 8 w 29"/>
                  <a:gd name="T3" fmla="*/ 15 h 15"/>
                  <a:gd name="T4" fmla="*/ 26 w 29"/>
                  <a:gd name="T5" fmla="*/ 7 h 15"/>
                  <a:gd name="T6" fmla="*/ 21 w 29"/>
                  <a:gd name="T7" fmla="*/ 0 h 15"/>
                  <a:gd name="T8" fmla="*/ 3 w 29"/>
                  <a:gd name="T9" fmla="*/ 7 h 15"/>
                </a:gdLst>
                <a:ahLst/>
                <a:cxnLst>
                  <a:cxn ang="0">
                    <a:pos x="T0" y="T1"/>
                  </a:cxn>
                  <a:cxn ang="0">
                    <a:pos x="T2" y="T3"/>
                  </a:cxn>
                  <a:cxn ang="0">
                    <a:pos x="T4" y="T5"/>
                  </a:cxn>
                  <a:cxn ang="0">
                    <a:pos x="T6" y="T7"/>
                  </a:cxn>
                  <a:cxn ang="0">
                    <a:pos x="T8" y="T9"/>
                  </a:cxn>
                </a:cxnLst>
                <a:rect l="0" t="0" r="r" b="b"/>
                <a:pathLst>
                  <a:path w="29" h="15">
                    <a:moveTo>
                      <a:pt x="3" y="7"/>
                    </a:moveTo>
                    <a:cubicBezTo>
                      <a:pt x="0" y="11"/>
                      <a:pt x="2" y="15"/>
                      <a:pt x="8" y="15"/>
                    </a:cubicBezTo>
                    <a:cubicBezTo>
                      <a:pt x="14" y="15"/>
                      <a:pt x="22" y="11"/>
                      <a:pt x="26" y="7"/>
                    </a:cubicBezTo>
                    <a:cubicBezTo>
                      <a:pt x="29" y="3"/>
                      <a:pt x="27" y="0"/>
                      <a:pt x="21" y="0"/>
                    </a:cubicBezTo>
                    <a:cubicBezTo>
                      <a:pt x="14"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2" name="Freeform 2884"/>
              <p:cNvSpPr>
                <a:spLocks/>
              </p:cNvSpPr>
              <p:nvPr/>
            </p:nvSpPr>
            <p:spPr bwMode="auto">
              <a:xfrm>
                <a:off x="2362" y="3296"/>
                <a:ext cx="71" cy="36"/>
              </a:xfrm>
              <a:custGeom>
                <a:avLst/>
                <a:gdLst>
                  <a:gd name="T0" fmla="*/ 4 w 30"/>
                  <a:gd name="T1" fmla="*/ 8 h 15"/>
                  <a:gd name="T2" fmla="*/ 8 w 30"/>
                  <a:gd name="T3" fmla="*/ 15 h 15"/>
                  <a:gd name="T4" fmla="*/ 26 w 30"/>
                  <a:gd name="T5" fmla="*/ 7 h 15"/>
                  <a:gd name="T6" fmla="*/ 21 w 30"/>
                  <a:gd name="T7" fmla="*/ 0 h 15"/>
                  <a:gd name="T8" fmla="*/ 4 w 30"/>
                  <a:gd name="T9" fmla="*/ 8 h 15"/>
                </a:gdLst>
                <a:ahLst/>
                <a:cxnLst>
                  <a:cxn ang="0">
                    <a:pos x="T0" y="T1"/>
                  </a:cxn>
                  <a:cxn ang="0">
                    <a:pos x="T2" y="T3"/>
                  </a:cxn>
                  <a:cxn ang="0">
                    <a:pos x="T4" y="T5"/>
                  </a:cxn>
                  <a:cxn ang="0">
                    <a:pos x="T6" y="T7"/>
                  </a:cxn>
                  <a:cxn ang="0">
                    <a:pos x="T8" y="T9"/>
                  </a:cxn>
                </a:cxnLst>
                <a:rect l="0" t="0" r="r" b="b"/>
                <a:pathLst>
                  <a:path w="30" h="15">
                    <a:moveTo>
                      <a:pt x="4" y="8"/>
                    </a:moveTo>
                    <a:cubicBezTo>
                      <a:pt x="0" y="12"/>
                      <a:pt x="2" y="15"/>
                      <a:pt x="8" y="15"/>
                    </a:cubicBezTo>
                    <a:cubicBezTo>
                      <a:pt x="15" y="15"/>
                      <a:pt x="23" y="11"/>
                      <a:pt x="26" y="7"/>
                    </a:cubicBezTo>
                    <a:cubicBezTo>
                      <a:pt x="30" y="3"/>
                      <a:pt x="27" y="0"/>
                      <a:pt x="21" y="0"/>
                    </a:cubicBezTo>
                    <a:cubicBezTo>
                      <a:pt x="15" y="0"/>
                      <a:pt x="7"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3" name="Freeform 2885"/>
              <p:cNvSpPr>
                <a:spLocks/>
              </p:cNvSpPr>
              <p:nvPr/>
            </p:nvSpPr>
            <p:spPr bwMode="auto">
              <a:xfrm>
                <a:off x="2308" y="3296"/>
                <a:ext cx="71" cy="36"/>
              </a:xfrm>
              <a:custGeom>
                <a:avLst/>
                <a:gdLst>
                  <a:gd name="T0" fmla="*/ 4 w 30"/>
                  <a:gd name="T1" fmla="*/ 8 h 15"/>
                  <a:gd name="T2" fmla="*/ 9 w 30"/>
                  <a:gd name="T3" fmla="*/ 15 h 15"/>
                  <a:gd name="T4" fmla="*/ 27 w 30"/>
                  <a:gd name="T5" fmla="*/ 8 h 15"/>
                  <a:gd name="T6" fmla="*/ 22 w 30"/>
                  <a:gd name="T7" fmla="*/ 0 h 15"/>
                  <a:gd name="T8" fmla="*/ 4 w 30"/>
                  <a:gd name="T9" fmla="*/ 8 h 15"/>
                </a:gdLst>
                <a:ahLst/>
                <a:cxnLst>
                  <a:cxn ang="0">
                    <a:pos x="T0" y="T1"/>
                  </a:cxn>
                  <a:cxn ang="0">
                    <a:pos x="T2" y="T3"/>
                  </a:cxn>
                  <a:cxn ang="0">
                    <a:pos x="T4" y="T5"/>
                  </a:cxn>
                  <a:cxn ang="0">
                    <a:pos x="T6" y="T7"/>
                  </a:cxn>
                  <a:cxn ang="0">
                    <a:pos x="T8" y="T9"/>
                  </a:cxn>
                </a:cxnLst>
                <a:rect l="0" t="0" r="r" b="b"/>
                <a:pathLst>
                  <a:path w="30" h="15">
                    <a:moveTo>
                      <a:pt x="4" y="8"/>
                    </a:moveTo>
                    <a:cubicBezTo>
                      <a:pt x="0" y="12"/>
                      <a:pt x="2" y="15"/>
                      <a:pt x="9" y="15"/>
                    </a:cubicBezTo>
                    <a:cubicBezTo>
                      <a:pt x="15" y="15"/>
                      <a:pt x="23" y="12"/>
                      <a:pt x="27" y="8"/>
                    </a:cubicBezTo>
                    <a:cubicBezTo>
                      <a:pt x="30" y="3"/>
                      <a:pt x="28" y="0"/>
                      <a:pt x="22" y="0"/>
                    </a:cubicBezTo>
                    <a:cubicBezTo>
                      <a:pt x="16"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4" name="Freeform 2886"/>
              <p:cNvSpPr>
                <a:spLocks/>
              </p:cNvSpPr>
              <p:nvPr/>
            </p:nvSpPr>
            <p:spPr bwMode="auto">
              <a:xfrm>
                <a:off x="2254" y="3296"/>
                <a:ext cx="73" cy="36"/>
              </a:xfrm>
              <a:custGeom>
                <a:avLst/>
                <a:gdLst>
                  <a:gd name="T0" fmla="*/ 4 w 31"/>
                  <a:gd name="T1" fmla="*/ 8 h 15"/>
                  <a:gd name="T2" fmla="*/ 9 w 31"/>
                  <a:gd name="T3" fmla="*/ 15 h 15"/>
                  <a:gd name="T4" fmla="*/ 27 w 31"/>
                  <a:gd name="T5" fmla="*/ 8 h 15"/>
                  <a:gd name="T6" fmla="*/ 22 w 31"/>
                  <a:gd name="T7" fmla="*/ 0 h 15"/>
                  <a:gd name="T8" fmla="*/ 4 w 31"/>
                  <a:gd name="T9" fmla="*/ 8 h 15"/>
                </a:gdLst>
                <a:ahLst/>
                <a:cxnLst>
                  <a:cxn ang="0">
                    <a:pos x="T0" y="T1"/>
                  </a:cxn>
                  <a:cxn ang="0">
                    <a:pos x="T2" y="T3"/>
                  </a:cxn>
                  <a:cxn ang="0">
                    <a:pos x="T4" y="T5"/>
                  </a:cxn>
                  <a:cxn ang="0">
                    <a:pos x="T6" y="T7"/>
                  </a:cxn>
                  <a:cxn ang="0">
                    <a:pos x="T8" y="T9"/>
                  </a:cxn>
                </a:cxnLst>
                <a:rect l="0" t="0" r="r" b="b"/>
                <a:pathLst>
                  <a:path w="31" h="15">
                    <a:moveTo>
                      <a:pt x="4" y="8"/>
                    </a:moveTo>
                    <a:cubicBezTo>
                      <a:pt x="0" y="12"/>
                      <a:pt x="2" y="15"/>
                      <a:pt x="9" y="15"/>
                    </a:cubicBezTo>
                    <a:cubicBezTo>
                      <a:pt x="15" y="15"/>
                      <a:pt x="23" y="12"/>
                      <a:pt x="27" y="8"/>
                    </a:cubicBezTo>
                    <a:cubicBezTo>
                      <a:pt x="31" y="4"/>
                      <a:pt x="29" y="0"/>
                      <a:pt x="22" y="0"/>
                    </a:cubicBezTo>
                    <a:cubicBezTo>
                      <a:pt x="16"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5" name="Freeform 2887"/>
              <p:cNvSpPr>
                <a:spLocks/>
              </p:cNvSpPr>
              <p:nvPr/>
            </p:nvSpPr>
            <p:spPr bwMode="auto">
              <a:xfrm>
                <a:off x="2199" y="3298"/>
                <a:ext cx="74" cy="34"/>
              </a:xfrm>
              <a:custGeom>
                <a:avLst/>
                <a:gdLst>
                  <a:gd name="T0" fmla="*/ 4 w 31"/>
                  <a:gd name="T1" fmla="*/ 7 h 14"/>
                  <a:gd name="T2" fmla="*/ 9 w 31"/>
                  <a:gd name="T3" fmla="*/ 14 h 14"/>
                  <a:gd name="T4" fmla="*/ 27 w 31"/>
                  <a:gd name="T5" fmla="*/ 7 h 14"/>
                  <a:gd name="T6" fmla="*/ 23 w 31"/>
                  <a:gd name="T7" fmla="*/ 0 h 14"/>
                  <a:gd name="T8" fmla="*/ 4 w 31"/>
                  <a:gd name="T9" fmla="*/ 7 h 14"/>
                </a:gdLst>
                <a:ahLst/>
                <a:cxnLst>
                  <a:cxn ang="0">
                    <a:pos x="T0" y="T1"/>
                  </a:cxn>
                  <a:cxn ang="0">
                    <a:pos x="T2" y="T3"/>
                  </a:cxn>
                  <a:cxn ang="0">
                    <a:pos x="T4" y="T5"/>
                  </a:cxn>
                  <a:cxn ang="0">
                    <a:pos x="T6" y="T7"/>
                  </a:cxn>
                  <a:cxn ang="0">
                    <a:pos x="T8" y="T9"/>
                  </a:cxn>
                </a:cxnLst>
                <a:rect l="0" t="0" r="r" b="b"/>
                <a:pathLst>
                  <a:path w="31" h="14">
                    <a:moveTo>
                      <a:pt x="4" y="7"/>
                    </a:moveTo>
                    <a:cubicBezTo>
                      <a:pt x="0" y="11"/>
                      <a:pt x="2" y="14"/>
                      <a:pt x="9" y="14"/>
                    </a:cubicBezTo>
                    <a:cubicBezTo>
                      <a:pt x="15" y="14"/>
                      <a:pt x="23" y="11"/>
                      <a:pt x="27" y="7"/>
                    </a:cubicBezTo>
                    <a:cubicBezTo>
                      <a:pt x="31" y="3"/>
                      <a:pt x="29" y="0"/>
                      <a:pt x="23"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6" name="Freeform 2888"/>
              <p:cNvSpPr>
                <a:spLocks/>
              </p:cNvSpPr>
              <p:nvPr/>
            </p:nvSpPr>
            <p:spPr bwMode="auto">
              <a:xfrm>
                <a:off x="2145" y="3298"/>
                <a:ext cx="73" cy="36"/>
              </a:xfrm>
              <a:custGeom>
                <a:avLst/>
                <a:gdLst>
                  <a:gd name="T0" fmla="*/ 4 w 31"/>
                  <a:gd name="T1" fmla="*/ 7 h 15"/>
                  <a:gd name="T2" fmla="*/ 9 w 31"/>
                  <a:gd name="T3" fmla="*/ 15 h 15"/>
                  <a:gd name="T4" fmla="*/ 27 w 31"/>
                  <a:gd name="T5" fmla="*/ 7 h 15"/>
                  <a:gd name="T6" fmla="*/ 23 w 31"/>
                  <a:gd name="T7" fmla="*/ 0 h 15"/>
                  <a:gd name="T8" fmla="*/ 4 w 31"/>
                  <a:gd name="T9" fmla="*/ 7 h 15"/>
                </a:gdLst>
                <a:ahLst/>
                <a:cxnLst>
                  <a:cxn ang="0">
                    <a:pos x="T0" y="T1"/>
                  </a:cxn>
                  <a:cxn ang="0">
                    <a:pos x="T2" y="T3"/>
                  </a:cxn>
                  <a:cxn ang="0">
                    <a:pos x="T4" y="T5"/>
                  </a:cxn>
                  <a:cxn ang="0">
                    <a:pos x="T6" y="T7"/>
                  </a:cxn>
                  <a:cxn ang="0">
                    <a:pos x="T8" y="T9"/>
                  </a:cxn>
                </a:cxnLst>
                <a:rect l="0" t="0" r="r" b="b"/>
                <a:pathLst>
                  <a:path w="31" h="15">
                    <a:moveTo>
                      <a:pt x="4" y="7"/>
                    </a:moveTo>
                    <a:cubicBezTo>
                      <a:pt x="0" y="11"/>
                      <a:pt x="2" y="15"/>
                      <a:pt x="9" y="15"/>
                    </a:cubicBezTo>
                    <a:cubicBezTo>
                      <a:pt x="15" y="14"/>
                      <a:pt x="23" y="11"/>
                      <a:pt x="27" y="7"/>
                    </a:cubicBezTo>
                    <a:cubicBezTo>
                      <a:pt x="31" y="3"/>
                      <a:pt x="29" y="0"/>
                      <a:pt x="23" y="0"/>
                    </a:cubicBezTo>
                    <a:cubicBezTo>
                      <a:pt x="17"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7" name="Freeform 2889"/>
              <p:cNvSpPr>
                <a:spLocks/>
              </p:cNvSpPr>
              <p:nvPr/>
            </p:nvSpPr>
            <p:spPr bwMode="auto">
              <a:xfrm>
                <a:off x="2090" y="3298"/>
                <a:ext cx="74" cy="36"/>
              </a:xfrm>
              <a:custGeom>
                <a:avLst/>
                <a:gdLst>
                  <a:gd name="T0" fmla="*/ 4 w 31"/>
                  <a:gd name="T1" fmla="*/ 7 h 15"/>
                  <a:gd name="T2" fmla="*/ 8 w 31"/>
                  <a:gd name="T3" fmla="*/ 15 h 15"/>
                  <a:gd name="T4" fmla="*/ 27 w 31"/>
                  <a:gd name="T5" fmla="*/ 7 h 15"/>
                  <a:gd name="T6" fmla="*/ 23 w 31"/>
                  <a:gd name="T7" fmla="*/ 0 h 15"/>
                  <a:gd name="T8" fmla="*/ 4 w 31"/>
                  <a:gd name="T9" fmla="*/ 7 h 15"/>
                </a:gdLst>
                <a:ahLst/>
                <a:cxnLst>
                  <a:cxn ang="0">
                    <a:pos x="T0" y="T1"/>
                  </a:cxn>
                  <a:cxn ang="0">
                    <a:pos x="T2" y="T3"/>
                  </a:cxn>
                  <a:cxn ang="0">
                    <a:pos x="T4" y="T5"/>
                  </a:cxn>
                  <a:cxn ang="0">
                    <a:pos x="T6" y="T7"/>
                  </a:cxn>
                  <a:cxn ang="0">
                    <a:pos x="T8" y="T9"/>
                  </a:cxn>
                </a:cxnLst>
                <a:rect l="0" t="0" r="r" b="b"/>
                <a:pathLst>
                  <a:path w="31" h="15">
                    <a:moveTo>
                      <a:pt x="4" y="7"/>
                    </a:moveTo>
                    <a:cubicBezTo>
                      <a:pt x="0" y="11"/>
                      <a:pt x="2" y="15"/>
                      <a:pt x="8" y="15"/>
                    </a:cubicBezTo>
                    <a:cubicBezTo>
                      <a:pt x="15" y="15"/>
                      <a:pt x="23" y="11"/>
                      <a:pt x="27" y="7"/>
                    </a:cubicBezTo>
                    <a:cubicBezTo>
                      <a:pt x="31" y="3"/>
                      <a:pt x="29" y="0"/>
                      <a:pt x="23" y="0"/>
                    </a:cubicBezTo>
                    <a:cubicBezTo>
                      <a:pt x="17"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8" name="Freeform 2890"/>
              <p:cNvSpPr>
                <a:spLocks/>
              </p:cNvSpPr>
              <p:nvPr/>
            </p:nvSpPr>
            <p:spPr bwMode="auto">
              <a:xfrm>
                <a:off x="2036" y="3298"/>
                <a:ext cx="73" cy="36"/>
              </a:xfrm>
              <a:custGeom>
                <a:avLst/>
                <a:gdLst>
                  <a:gd name="T0" fmla="*/ 4 w 31"/>
                  <a:gd name="T1" fmla="*/ 8 h 15"/>
                  <a:gd name="T2" fmla="*/ 8 w 31"/>
                  <a:gd name="T3" fmla="*/ 15 h 15"/>
                  <a:gd name="T4" fmla="*/ 27 w 31"/>
                  <a:gd name="T5" fmla="*/ 7 h 15"/>
                  <a:gd name="T6" fmla="*/ 23 w 31"/>
                  <a:gd name="T7" fmla="*/ 0 h 15"/>
                  <a:gd name="T8" fmla="*/ 4 w 31"/>
                  <a:gd name="T9" fmla="*/ 8 h 15"/>
                </a:gdLst>
                <a:ahLst/>
                <a:cxnLst>
                  <a:cxn ang="0">
                    <a:pos x="T0" y="T1"/>
                  </a:cxn>
                  <a:cxn ang="0">
                    <a:pos x="T2" y="T3"/>
                  </a:cxn>
                  <a:cxn ang="0">
                    <a:pos x="T4" y="T5"/>
                  </a:cxn>
                  <a:cxn ang="0">
                    <a:pos x="T6" y="T7"/>
                  </a:cxn>
                  <a:cxn ang="0">
                    <a:pos x="T8" y="T9"/>
                  </a:cxn>
                </a:cxnLst>
                <a:rect l="0" t="0" r="r" b="b"/>
                <a:pathLst>
                  <a:path w="31" h="15">
                    <a:moveTo>
                      <a:pt x="4" y="8"/>
                    </a:moveTo>
                    <a:cubicBezTo>
                      <a:pt x="0" y="12"/>
                      <a:pt x="2" y="15"/>
                      <a:pt x="8" y="15"/>
                    </a:cubicBezTo>
                    <a:cubicBezTo>
                      <a:pt x="14" y="15"/>
                      <a:pt x="23" y="11"/>
                      <a:pt x="27" y="7"/>
                    </a:cubicBezTo>
                    <a:cubicBezTo>
                      <a:pt x="31" y="3"/>
                      <a:pt x="29" y="0"/>
                      <a:pt x="23" y="0"/>
                    </a:cubicBezTo>
                    <a:cubicBezTo>
                      <a:pt x="17"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9" name="Freeform 2891"/>
              <p:cNvSpPr>
                <a:spLocks/>
              </p:cNvSpPr>
              <p:nvPr/>
            </p:nvSpPr>
            <p:spPr bwMode="auto">
              <a:xfrm>
                <a:off x="6069" y="3230"/>
                <a:ext cx="83" cy="35"/>
              </a:xfrm>
              <a:custGeom>
                <a:avLst/>
                <a:gdLst>
                  <a:gd name="T0" fmla="*/ 5 w 35"/>
                  <a:gd name="T1" fmla="*/ 8 h 15"/>
                  <a:gd name="T2" fmla="*/ 27 w 35"/>
                  <a:gd name="T3" fmla="*/ 15 h 15"/>
                  <a:gd name="T4" fmla="*/ 30 w 35"/>
                  <a:gd name="T5" fmla="*/ 7 h 15"/>
                  <a:gd name="T6" fmla="*/ 9 w 35"/>
                  <a:gd name="T7" fmla="*/ 0 h 15"/>
                  <a:gd name="T8" fmla="*/ 5 w 35"/>
                  <a:gd name="T9" fmla="*/ 8 h 15"/>
                </a:gdLst>
                <a:ahLst/>
                <a:cxnLst>
                  <a:cxn ang="0">
                    <a:pos x="T0" y="T1"/>
                  </a:cxn>
                  <a:cxn ang="0">
                    <a:pos x="T2" y="T3"/>
                  </a:cxn>
                  <a:cxn ang="0">
                    <a:pos x="T4" y="T5"/>
                  </a:cxn>
                  <a:cxn ang="0">
                    <a:pos x="T6" y="T7"/>
                  </a:cxn>
                  <a:cxn ang="0">
                    <a:pos x="T8" y="T9"/>
                  </a:cxn>
                </a:cxnLst>
                <a:rect l="0" t="0" r="r" b="b"/>
                <a:pathLst>
                  <a:path w="35" h="15">
                    <a:moveTo>
                      <a:pt x="5" y="8"/>
                    </a:moveTo>
                    <a:cubicBezTo>
                      <a:pt x="10" y="12"/>
                      <a:pt x="20" y="15"/>
                      <a:pt x="27" y="15"/>
                    </a:cubicBezTo>
                    <a:cubicBezTo>
                      <a:pt x="34" y="15"/>
                      <a:pt x="35" y="12"/>
                      <a:pt x="30" y="7"/>
                    </a:cubicBezTo>
                    <a:cubicBezTo>
                      <a:pt x="25" y="3"/>
                      <a:pt x="15"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0" name="Freeform 2892"/>
              <p:cNvSpPr>
                <a:spLocks/>
              </p:cNvSpPr>
              <p:nvPr/>
            </p:nvSpPr>
            <p:spPr bwMode="auto">
              <a:xfrm>
                <a:off x="6010" y="3230"/>
                <a:ext cx="83" cy="35"/>
              </a:xfrm>
              <a:custGeom>
                <a:avLst/>
                <a:gdLst>
                  <a:gd name="T0" fmla="*/ 5 w 35"/>
                  <a:gd name="T1" fmla="*/ 8 h 15"/>
                  <a:gd name="T2" fmla="*/ 26 w 35"/>
                  <a:gd name="T3" fmla="*/ 15 h 15"/>
                  <a:gd name="T4" fmla="*/ 30 w 35"/>
                  <a:gd name="T5" fmla="*/ 8 h 15"/>
                  <a:gd name="T6" fmla="*/ 8 w 35"/>
                  <a:gd name="T7" fmla="*/ 0 h 15"/>
                  <a:gd name="T8" fmla="*/ 5 w 35"/>
                  <a:gd name="T9" fmla="*/ 8 h 15"/>
                </a:gdLst>
                <a:ahLst/>
                <a:cxnLst>
                  <a:cxn ang="0">
                    <a:pos x="T0" y="T1"/>
                  </a:cxn>
                  <a:cxn ang="0">
                    <a:pos x="T2" y="T3"/>
                  </a:cxn>
                  <a:cxn ang="0">
                    <a:pos x="T4" y="T5"/>
                  </a:cxn>
                  <a:cxn ang="0">
                    <a:pos x="T6" y="T7"/>
                  </a:cxn>
                  <a:cxn ang="0">
                    <a:pos x="T8" y="T9"/>
                  </a:cxn>
                </a:cxnLst>
                <a:rect l="0" t="0" r="r" b="b"/>
                <a:pathLst>
                  <a:path w="35" h="15">
                    <a:moveTo>
                      <a:pt x="5" y="8"/>
                    </a:moveTo>
                    <a:cubicBezTo>
                      <a:pt x="10" y="12"/>
                      <a:pt x="19" y="15"/>
                      <a:pt x="26" y="15"/>
                    </a:cubicBezTo>
                    <a:cubicBezTo>
                      <a:pt x="33" y="15"/>
                      <a:pt x="35" y="12"/>
                      <a:pt x="30" y="8"/>
                    </a:cubicBezTo>
                    <a:cubicBezTo>
                      <a:pt x="25" y="3"/>
                      <a:pt x="15" y="0"/>
                      <a:pt x="8" y="0"/>
                    </a:cubicBezTo>
                    <a:cubicBezTo>
                      <a:pt x="1"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1" name="Freeform 2893"/>
              <p:cNvSpPr>
                <a:spLocks/>
              </p:cNvSpPr>
              <p:nvPr/>
            </p:nvSpPr>
            <p:spPr bwMode="auto">
              <a:xfrm>
                <a:off x="5951" y="3230"/>
                <a:ext cx="83" cy="38"/>
              </a:xfrm>
              <a:custGeom>
                <a:avLst/>
                <a:gdLst>
                  <a:gd name="T0" fmla="*/ 5 w 35"/>
                  <a:gd name="T1" fmla="*/ 8 h 16"/>
                  <a:gd name="T2" fmla="*/ 26 w 35"/>
                  <a:gd name="T3" fmla="*/ 15 h 16"/>
                  <a:gd name="T4" fmla="*/ 30 w 35"/>
                  <a:gd name="T5" fmla="*/ 8 h 16"/>
                  <a:gd name="T6" fmla="*/ 8 w 35"/>
                  <a:gd name="T7" fmla="*/ 0 h 16"/>
                  <a:gd name="T8" fmla="*/ 5 w 35"/>
                  <a:gd name="T9" fmla="*/ 8 h 16"/>
                </a:gdLst>
                <a:ahLst/>
                <a:cxnLst>
                  <a:cxn ang="0">
                    <a:pos x="T0" y="T1"/>
                  </a:cxn>
                  <a:cxn ang="0">
                    <a:pos x="T2" y="T3"/>
                  </a:cxn>
                  <a:cxn ang="0">
                    <a:pos x="T4" y="T5"/>
                  </a:cxn>
                  <a:cxn ang="0">
                    <a:pos x="T6" y="T7"/>
                  </a:cxn>
                  <a:cxn ang="0">
                    <a:pos x="T8" y="T9"/>
                  </a:cxn>
                </a:cxnLst>
                <a:rect l="0" t="0" r="r" b="b"/>
                <a:pathLst>
                  <a:path w="35" h="16">
                    <a:moveTo>
                      <a:pt x="5" y="8"/>
                    </a:moveTo>
                    <a:cubicBezTo>
                      <a:pt x="10" y="12"/>
                      <a:pt x="19" y="16"/>
                      <a:pt x="26" y="15"/>
                    </a:cubicBezTo>
                    <a:cubicBezTo>
                      <a:pt x="33" y="15"/>
                      <a:pt x="35" y="12"/>
                      <a:pt x="30" y="8"/>
                    </a:cubicBezTo>
                    <a:cubicBezTo>
                      <a:pt x="25" y="3"/>
                      <a:pt x="15" y="0"/>
                      <a:pt x="8"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2" name="Freeform 2894"/>
              <p:cNvSpPr>
                <a:spLocks/>
              </p:cNvSpPr>
              <p:nvPr/>
            </p:nvSpPr>
            <p:spPr bwMode="auto">
              <a:xfrm>
                <a:off x="5892" y="3230"/>
                <a:ext cx="83" cy="38"/>
              </a:xfrm>
              <a:custGeom>
                <a:avLst/>
                <a:gdLst>
                  <a:gd name="T0" fmla="*/ 5 w 35"/>
                  <a:gd name="T1" fmla="*/ 8 h 16"/>
                  <a:gd name="T2" fmla="*/ 26 w 35"/>
                  <a:gd name="T3" fmla="*/ 16 h 16"/>
                  <a:gd name="T4" fmla="*/ 30 w 35"/>
                  <a:gd name="T5" fmla="*/ 8 h 16"/>
                  <a:gd name="T6" fmla="*/ 9 w 35"/>
                  <a:gd name="T7" fmla="*/ 0 h 16"/>
                  <a:gd name="T8" fmla="*/ 5 w 35"/>
                  <a:gd name="T9" fmla="*/ 8 h 16"/>
                </a:gdLst>
                <a:ahLst/>
                <a:cxnLst>
                  <a:cxn ang="0">
                    <a:pos x="T0" y="T1"/>
                  </a:cxn>
                  <a:cxn ang="0">
                    <a:pos x="T2" y="T3"/>
                  </a:cxn>
                  <a:cxn ang="0">
                    <a:pos x="T4" y="T5"/>
                  </a:cxn>
                  <a:cxn ang="0">
                    <a:pos x="T6" y="T7"/>
                  </a:cxn>
                  <a:cxn ang="0">
                    <a:pos x="T8" y="T9"/>
                  </a:cxn>
                </a:cxnLst>
                <a:rect l="0" t="0" r="r" b="b"/>
                <a:pathLst>
                  <a:path w="35" h="16">
                    <a:moveTo>
                      <a:pt x="5" y="8"/>
                    </a:moveTo>
                    <a:cubicBezTo>
                      <a:pt x="10" y="12"/>
                      <a:pt x="19" y="16"/>
                      <a:pt x="26" y="16"/>
                    </a:cubicBezTo>
                    <a:cubicBezTo>
                      <a:pt x="33" y="16"/>
                      <a:pt x="35" y="12"/>
                      <a:pt x="30" y="8"/>
                    </a:cubicBezTo>
                    <a:cubicBezTo>
                      <a:pt x="25" y="4"/>
                      <a:pt x="15"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3" name="Freeform 2895"/>
              <p:cNvSpPr>
                <a:spLocks/>
              </p:cNvSpPr>
              <p:nvPr/>
            </p:nvSpPr>
            <p:spPr bwMode="auto">
              <a:xfrm>
                <a:off x="5835" y="3232"/>
                <a:ext cx="81" cy="36"/>
              </a:xfrm>
              <a:custGeom>
                <a:avLst/>
                <a:gdLst>
                  <a:gd name="T0" fmla="*/ 4 w 34"/>
                  <a:gd name="T1" fmla="*/ 7 h 15"/>
                  <a:gd name="T2" fmla="*/ 25 w 34"/>
                  <a:gd name="T3" fmla="*/ 15 h 15"/>
                  <a:gd name="T4" fmla="*/ 29 w 34"/>
                  <a:gd name="T5" fmla="*/ 7 h 15"/>
                  <a:gd name="T6" fmla="*/ 8 w 34"/>
                  <a:gd name="T7" fmla="*/ 0 h 15"/>
                  <a:gd name="T8" fmla="*/ 4 w 34"/>
                  <a:gd name="T9" fmla="*/ 7 h 15"/>
                </a:gdLst>
                <a:ahLst/>
                <a:cxnLst>
                  <a:cxn ang="0">
                    <a:pos x="T0" y="T1"/>
                  </a:cxn>
                  <a:cxn ang="0">
                    <a:pos x="T2" y="T3"/>
                  </a:cxn>
                  <a:cxn ang="0">
                    <a:pos x="T4" y="T5"/>
                  </a:cxn>
                  <a:cxn ang="0">
                    <a:pos x="T6" y="T7"/>
                  </a:cxn>
                  <a:cxn ang="0">
                    <a:pos x="T8" y="T9"/>
                  </a:cxn>
                </a:cxnLst>
                <a:rect l="0" t="0" r="r" b="b"/>
                <a:pathLst>
                  <a:path w="34" h="15">
                    <a:moveTo>
                      <a:pt x="4" y="7"/>
                    </a:moveTo>
                    <a:cubicBezTo>
                      <a:pt x="9" y="12"/>
                      <a:pt x="18" y="15"/>
                      <a:pt x="25" y="15"/>
                    </a:cubicBezTo>
                    <a:cubicBezTo>
                      <a:pt x="32" y="15"/>
                      <a:pt x="34" y="11"/>
                      <a:pt x="29" y="7"/>
                    </a:cubicBezTo>
                    <a:cubicBezTo>
                      <a:pt x="24" y="3"/>
                      <a:pt x="15" y="0"/>
                      <a:pt x="8" y="0"/>
                    </a:cubicBezTo>
                    <a:cubicBezTo>
                      <a:pt x="1"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4" name="Freeform 2896"/>
              <p:cNvSpPr>
                <a:spLocks/>
              </p:cNvSpPr>
              <p:nvPr/>
            </p:nvSpPr>
            <p:spPr bwMode="auto">
              <a:xfrm>
                <a:off x="5776" y="3232"/>
                <a:ext cx="81" cy="36"/>
              </a:xfrm>
              <a:custGeom>
                <a:avLst/>
                <a:gdLst>
                  <a:gd name="T0" fmla="*/ 5 w 34"/>
                  <a:gd name="T1" fmla="*/ 8 h 15"/>
                  <a:gd name="T2" fmla="*/ 26 w 34"/>
                  <a:gd name="T3" fmla="*/ 15 h 15"/>
                  <a:gd name="T4" fmla="*/ 29 w 34"/>
                  <a:gd name="T5" fmla="*/ 7 h 15"/>
                  <a:gd name="T6" fmla="*/ 9 w 34"/>
                  <a:gd name="T7" fmla="*/ 0 h 15"/>
                  <a:gd name="T8" fmla="*/ 5 w 34"/>
                  <a:gd name="T9" fmla="*/ 8 h 15"/>
                </a:gdLst>
                <a:ahLst/>
                <a:cxnLst>
                  <a:cxn ang="0">
                    <a:pos x="T0" y="T1"/>
                  </a:cxn>
                  <a:cxn ang="0">
                    <a:pos x="T2" y="T3"/>
                  </a:cxn>
                  <a:cxn ang="0">
                    <a:pos x="T4" y="T5"/>
                  </a:cxn>
                  <a:cxn ang="0">
                    <a:pos x="T6" y="T7"/>
                  </a:cxn>
                  <a:cxn ang="0">
                    <a:pos x="T8" y="T9"/>
                  </a:cxn>
                </a:cxnLst>
                <a:rect l="0" t="0" r="r" b="b"/>
                <a:pathLst>
                  <a:path w="34" h="15">
                    <a:moveTo>
                      <a:pt x="5" y="8"/>
                    </a:moveTo>
                    <a:cubicBezTo>
                      <a:pt x="10" y="12"/>
                      <a:pt x="19" y="15"/>
                      <a:pt x="26" y="15"/>
                    </a:cubicBezTo>
                    <a:cubicBezTo>
                      <a:pt x="32" y="15"/>
                      <a:pt x="34" y="12"/>
                      <a:pt x="29" y="7"/>
                    </a:cubicBezTo>
                    <a:cubicBezTo>
                      <a:pt x="25" y="3"/>
                      <a:pt x="15"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5" name="Freeform 2897"/>
              <p:cNvSpPr>
                <a:spLocks/>
              </p:cNvSpPr>
              <p:nvPr/>
            </p:nvSpPr>
            <p:spPr bwMode="auto">
              <a:xfrm>
                <a:off x="5719" y="3232"/>
                <a:ext cx="81" cy="36"/>
              </a:xfrm>
              <a:custGeom>
                <a:avLst/>
                <a:gdLst>
                  <a:gd name="T0" fmla="*/ 5 w 34"/>
                  <a:gd name="T1" fmla="*/ 8 h 15"/>
                  <a:gd name="T2" fmla="*/ 25 w 34"/>
                  <a:gd name="T3" fmla="*/ 15 h 15"/>
                  <a:gd name="T4" fmla="*/ 29 w 34"/>
                  <a:gd name="T5" fmla="*/ 8 h 15"/>
                  <a:gd name="T6" fmla="*/ 9 w 34"/>
                  <a:gd name="T7" fmla="*/ 0 h 15"/>
                  <a:gd name="T8" fmla="*/ 5 w 34"/>
                  <a:gd name="T9" fmla="*/ 8 h 15"/>
                </a:gdLst>
                <a:ahLst/>
                <a:cxnLst>
                  <a:cxn ang="0">
                    <a:pos x="T0" y="T1"/>
                  </a:cxn>
                  <a:cxn ang="0">
                    <a:pos x="T2" y="T3"/>
                  </a:cxn>
                  <a:cxn ang="0">
                    <a:pos x="T4" y="T5"/>
                  </a:cxn>
                  <a:cxn ang="0">
                    <a:pos x="T6" y="T7"/>
                  </a:cxn>
                  <a:cxn ang="0">
                    <a:pos x="T8" y="T9"/>
                  </a:cxn>
                </a:cxnLst>
                <a:rect l="0" t="0" r="r" b="b"/>
                <a:pathLst>
                  <a:path w="34" h="15">
                    <a:moveTo>
                      <a:pt x="5" y="8"/>
                    </a:moveTo>
                    <a:cubicBezTo>
                      <a:pt x="9" y="12"/>
                      <a:pt x="19" y="15"/>
                      <a:pt x="25" y="15"/>
                    </a:cubicBezTo>
                    <a:cubicBezTo>
                      <a:pt x="32" y="15"/>
                      <a:pt x="34" y="12"/>
                      <a:pt x="29" y="8"/>
                    </a:cubicBezTo>
                    <a:cubicBezTo>
                      <a:pt x="24" y="3"/>
                      <a:pt x="15"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6" name="Freeform 2898"/>
              <p:cNvSpPr>
                <a:spLocks/>
              </p:cNvSpPr>
              <p:nvPr/>
            </p:nvSpPr>
            <p:spPr bwMode="auto">
              <a:xfrm>
                <a:off x="5663" y="3232"/>
                <a:ext cx="78" cy="38"/>
              </a:xfrm>
              <a:custGeom>
                <a:avLst/>
                <a:gdLst>
                  <a:gd name="T0" fmla="*/ 5 w 33"/>
                  <a:gd name="T1" fmla="*/ 8 h 16"/>
                  <a:gd name="T2" fmla="*/ 25 w 33"/>
                  <a:gd name="T3" fmla="*/ 15 h 16"/>
                  <a:gd name="T4" fmla="*/ 29 w 33"/>
                  <a:gd name="T5" fmla="*/ 8 h 16"/>
                  <a:gd name="T6" fmla="*/ 9 w 33"/>
                  <a:gd name="T7" fmla="*/ 0 h 16"/>
                  <a:gd name="T8" fmla="*/ 5 w 33"/>
                  <a:gd name="T9" fmla="*/ 8 h 16"/>
                </a:gdLst>
                <a:ahLst/>
                <a:cxnLst>
                  <a:cxn ang="0">
                    <a:pos x="T0" y="T1"/>
                  </a:cxn>
                  <a:cxn ang="0">
                    <a:pos x="T2" y="T3"/>
                  </a:cxn>
                  <a:cxn ang="0">
                    <a:pos x="T4" y="T5"/>
                  </a:cxn>
                  <a:cxn ang="0">
                    <a:pos x="T6" y="T7"/>
                  </a:cxn>
                  <a:cxn ang="0">
                    <a:pos x="T8" y="T9"/>
                  </a:cxn>
                </a:cxnLst>
                <a:rect l="0" t="0" r="r" b="b"/>
                <a:pathLst>
                  <a:path w="33" h="16">
                    <a:moveTo>
                      <a:pt x="5" y="8"/>
                    </a:moveTo>
                    <a:cubicBezTo>
                      <a:pt x="9" y="12"/>
                      <a:pt x="18" y="16"/>
                      <a:pt x="25" y="15"/>
                    </a:cubicBezTo>
                    <a:cubicBezTo>
                      <a:pt x="32" y="15"/>
                      <a:pt x="33" y="12"/>
                      <a:pt x="29" y="8"/>
                    </a:cubicBezTo>
                    <a:cubicBezTo>
                      <a:pt x="24" y="4"/>
                      <a:pt x="15"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7" name="Freeform 2899"/>
              <p:cNvSpPr>
                <a:spLocks/>
              </p:cNvSpPr>
              <p:nvPr/>
            </p:nvSpPr>
            <p:spPr bwMode="auto">
              <a:xfrm>
                <a:off x="5606" y="3232"/>
                <a:ext cx="78" cy="38"/>
              </a:xfrm>
              <a:custGeom>
                <a:avLst/>
                <a:gdLst>
                  <a:gd name="T0" fmla="*/ 5 w 33"/>
                  <a:gd name="T1" fmla="*/ 8 h 16"/>
                  <a:gd name="T2" fmla="*/ 25 w 33"/>
                  <a:gd name="T3" fmla="*/ 16 h 16"/>
                  <a:gd name="T4" fmla="*/ 29 w 33"/>
                  <a:gd name="T5" fmla="*/ 8 h 16"/>
                  <a:gd name="T6" fmla="*/ 9 w 33"/>
                  <a:gd name="T7" fmla="*/ 0 h 16"/>
                  <a:gd name="T8" fmla="*/ 5 w 33"/>
                  <a:gd name="T9" fmla="*/ 8 h 16"/>
                </a:gdLst>
                <a:ahLst/>
                <a:cxnLst>
                  <a:cxn ang="0">
                    <a:pos x="T0" y="T1"/>
                  </a:cxn>
                  <a:cxn ang="0">
                    <a:pos x="T2" y="T3"/>
                  </a:cxn>
                  <a:cxn ang="0">
                    <a:pos x="T4" y="T5"/>
                  </a:cxn>
                  <a:cxn ang="0">
                    <a:pos x="T6" y="T7"/>
                  </a:cxn>
                  <a:cxn ang="0">
                    <a:pos x="T8" y="T9"/>
                  </a:cxn>
                </a:cxnLst>
                <a:rect l="0" t="0" r="r" b="b"/>
                <a:pathLst>
                  <a:path w="33" h="16">
                    <a:moveTo>
                      <a:pt x="5" y="8"/>
                    </a:moveTo>
                    <a:cubicBezTo>
                      <a:pt x="9" y="12"/>
                      <a:pt x="18" y="16"/>
                      <a:pt x="25" y="16"/>
                    </a:cubicBezTo>
                    <a:cubicBezTo>
                      <a:pt x="31" y="16"/>
                      <a:pt x="33" y="12"/>
                      <a:pt x="29" y="8"/>
                    </a:cubicBezTo>
                    <a:cubicBezTo>
                      <a:pt x="24" y="4"/>
                      <a:pt x="15"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8" name="Freeform 2900"/>
              <p:cNvSpPr>
                <a:spLocks/>
              </p:cNvSpPr>
              <p:nvPr/>
            </p:nvSpPr>
            <p:spPr bwMode="auto">
              <a:xfrm>
                <a:off x="5551" y="3234"/>
                <a:ext cx="76" cy="36"/>
              </a:xfrm>
              <a:custGeom>
                <a:avLst/>
                <a:gdLst>
                  <a:gd name="T0" fmla="*/ 4 w 32"/>
                  <a:gd name="T1" fmla="*/ 7 h 15"/>
                  <a:gd name="T2" fmla="*/ 24 w 32"/>
                  <a:gd name="T3" fmla="*/ 15 h 15"/>
                  <a:gd name="T4" fmla="*/ 28 w 32"/>
                  <a:gd name="T5" fmla="*/ 7 h 15"/>
                  <a:gd name="T6" fmla="*/ 8 w 32"/>
                  <a:gd name="T7" fmla="*/ 0 h 15"/>
                  <a:gd name="T8" fmla="*/ 4 w 32"/>
                  <a:gd name="T9" fmla="*/ 7 h 15"/>
                </a:gdLst>
                <a:ahLst/>
                <a:cxnLst>
                  <a:cxn ang="0">
                    <a:pos x="T0" y="T1"/>
                  </a:cxn>
                  <a:cxn ang="0">
                    <a:pos x="T2" y="T3"/>
                  </a:cxn>
                  <a:cxn ang="0">
                    <a:pos x="T4" y="T5"/>
                  </a:cxn>
                  <a:cxn ang="0">
                    <a:pos x="T6" y="T7"/>
                  </a:cxn>
                  <a:cxn ang="0">
                    <a:pos x="T8" y="T9"/>
                  </a:cxn>
                </a:cxnLst>
                <a:rect l="0" t="0" r="r" b="b"/>
                <a:pathLst>
                  <a:path w="32" h="15">
                    <a:moveTo>
                      <a:pt x="4" y="7"/>
                    </a:moveTo>
                    <a:cubicBezTo>
                      <a:pt x="8" y="12"/>
                      <a:pt x="17" y="15"/>
                      <a:pt x="24" y="15"/>
                    </a:cubicBezTo>
                    <a:cubicBezTo>
                      <a:pt x="30" y="15"/>
                      <a:pt x="32" y="11"/>
                      <a:pt x="28" y="7"/>
                    </a:cubicBezTo>
                    <a:cubicBezTo>
                      <a:pt x="23" y="3"/>
                      <a:pt x="15"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9" name="Freeform 2901"/>
              <p:cNvSpPr>
                <a:spLocks/>
              </p:cNvSpPr>
              <p:nvPr/>
            </p:nvSpPr>
            <p:spPr bwMode="auto">
              <a:xfrm>
                <a:off x="5495" y="3234"/>
                <a:ext cx="75" cy="36"/>
              </a:xfrm>
              <a:custGeom>
                <a:avLst/>
                <a:gdLst>
                  <a:gd name="T0" fmla="*/ 5 w 32"/>
                  <a:gd name="T1" fmla="*/ 7 h 15"/>
                  <a:gd name="T2" fmla="*/ 24 w 32"/>
                  <a:gd name="T3" fmla="*/ 15 h 15"/>
                  <a:gd name="T4" fmla="*/ 28 w 32"/>
                  <a:gd name="T5" fmla="*/ 7 h 15"/>
                  <a:gd name="T6" fmla="*/ 9 w 32"/>
                  <a:gd name="T7" fmla="*/ 0 h 15"/>
                  <a:gd name="T8" fmla="*/ 5 w 32"/>
                  <a:gd name="T9" fmla="*/ 7 h 15"/>
                </a:gdLst>
                <a:ahLst/>
                <a:cxnLst>
                  <a:cxn ang="0">
                    <a:pos x="T0" y="T1"/>
                  </a:cxn>
                  <a:cxn ang="0">
                    <a:pos x="T2" y="T3"/>
                  </a:cxn>
                  <a:cxn ang="0">
                    <a:pos x="T4" y="T5"/>
                  </a:cxn>
                  <a:cxn ang="0">
                    <a:pos x="T6" y="T7"/>
                  </a:cxn>
                  <a:cxn ang="0">
                    <a:pos x="T8" y="T9"/>
                  </a:cxn>
                </a:cxnLst>
                <a:rect l="0" t="0" r="r" b="b"/>
                <a:pathLst>
                  <a:path w="32" h="15">
                    <a:moveTo>
                      <a:pt x="5" y="7"/>
                    </a:moveTo>
                    <a:cubicBezTo>
                      <a:pt x="9" y="12"/>
                      <a:pt x="18" y="15"/>
                      <a:pt x="24" y="15"/>
                    </a:cubicBezTo>
                    <a:cubicBezTo>
                      <a:pt x="31" y="15"/>
                      <a:pt x="32" y="12"/>
                      <a:pt x="28" y="7"/>
                    </a:cubicBezTo>
                    <a:cubicBezTo>
                      <a:pt x="24" y="3"/>
                      <a:pt x="15"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0" name="Freeform 2902"/>
              <p:cNvSpPr>
                <a:spLocks/>
              </p:cNvSpPr>
              <p:nvPr/>
            </p:nvSpPr>
            <p:spPr bwMode="auto">
              <a:xfrm>
                <a:off x="5440" y="3234"/>
                <a:ext cx="76" cy="36"/>
              </a:xfrm>
              <a:custGeom>
                <a:avLst/>
                <a:gdLst>
                  <a:gd name="T0" fmla="*/ 4 w 32"/>
                  <a:gd name="T1" fmla="*/ 8 h 15"/>
                  <a:gd name="T2" fmla="*/ 23 w 32"/>
                  <a:gd name="T3" fmla="*/ 15 h 15"/>
                  <a:gd name="T4" fmla="*/ 27 w 32"/>
                  <a:gd name="T5" fmla="*/ 7 h 15"/>
                  <a:gd name="T6" fmla="*/ 8 w 32"/>
                  <a:gd name="T7" fmla="*/ 0 h 15"/>
                  <a:gd name="T8" fmla="*/ 4 w 32"/>
                  <a:gd name="T9" fmla="*/ 8 h 15"/>
                </a:gdLst>
                <a:ahLst/>
                <a:cxnLst>
                  <a:cxn ang="0">
                    <a:pos x="T0" y="T1"/>
                  </a:cxn>
                  <a:cxn ang="0">
                    <a:pos x="T2" y="T3"/>
                  </a:cxn>
                  <a:cxn ang="0">
                    <a:pos x="T4" y="T5"/>
                  </a:cxn>
                  <a:cxn ang="0">
                    <a:pos x="T6" y="T7"/>
                  </a:cxn>
                  <a:cxn ang="0">
                    <a:pos x="T8" y="T9"/>
                  </a:cxn>
                </a:cxnLst>
                <a:rect l="0" t="0" r="r" b="b"/>
                <a:pathLst>
                  <a:path w="32" h="15">
                    <a:moveTo>
                      <a:pt x="4" y="8"/>
                    </a:moveTo>
                    <a:cubicBezTo>
                      <a:pt x="8" y="12"/>
                      <a:pt x="17" y="15"/>
                      <a:pt x="23" y="15"/>
                    </a:cubicBezTo>
                    <a:cubicBezTo>
                      <a:pt x="30" y="15"/>
                      <a:pt x="32" y="12"/>
                      <a:pt x="27" y="7"/>
                    </a:cubicBezTo>
                    <a:cubicBezTo>
                      <a:pt x="23" y="3"/>
                      <a:pt x="15" y="0"/>
                      <a:pt x="8" y="0"/>
                    </a:cubicBezTo>
                    <a:cubicBezTo>
                      <a:pt x="2" y="0"/>
                      <a:pt x="0"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1" name="Freeform 2903"/>
              <p:cNvSpPr>
                <a:spLocks/>
              </p:cNvSpPr>
              <p:nvPr/>
            </p:nvSpPr>
            <p:spPr bwMode="auto">
              <a:xfrm>
                <a:off x="5386" y="3234"/>
                <a:ext cx="73" cy="36"/>
              </a:xfrm>
              <a:custGeom>
                <a:avLst/>
                <a:gdLst>
                  <a:gd name="T0" fmla="*/ 4 w 31"/>
                  <a:gd name="T1" fmla="*/ 8 h 15"/>
                  <a:gd name="T2" fmla="*/ 23 w 31"/>
                  <a:gd name="T3" fmla="*/ 15 h 15"/>
                  <a:gd name="T4" fmla="*/ 27 w 31"/>
                  <a:gd name="T5" fmla="*/ 8 h 15"/>
                  <a:gd name="T6" fmla="*/ 8 w 31"/>
                  <a:gd name="T7" fmla="*/ 0 h 15"/>
                  <a:gd name="T8" fmla="*/ 4 w 31"/>
                  <a:gd name="T9" fmla="*/ 8 h 15"/>
                </a:gdLst>
                <a:ahLst/>
                <a:cxnLst>
                  <a:cxn ang="0">
                    <a:pos x="T0" y="T1"/>
                  </a:cxn>
                  <a:cxn ang="0">
                    <a:pos x="T2" y="T3"/>
                  </a:cxn>
                  <a:cxn ang="0">
                    <a:pos x="T4" y="T5"/>
                  </a:cxn>
                  <a:cxn ang="0">
                    <a:pos x="T6" y="T7"/>
                  </a:cxn>
                  <a:cxn ang="0">
                    <a:pos x="T8" y="T9"/>
                  </a:cxn>
                </a:cxnLst>
                <a:rect l="0" t="0" r="r" b="b"/>
                <a:pathLst>
                  <a:path w="31" h="15">
                    <a:moveTo>
                      <a:pt x="4" y="8"/>
                    </a:moveTo>
                    <a:cubicBezTo>
                      <a:pt x="8" y="12"/>
                      <a:pt x="16" y="15"/>
                      <a:pt x="23" y="15"/>
                    </a:cubicBezTo>
                    <a:cubicBezTo>
                      <a:pt x="29" y="15"/>
                      <a:pt x="31" y="12"/>
                      <a:pt x="27" y="8"/>
                    </a:cubicBezTo>
                    <a:cubicBezTo>
                      <a:pt x="23" y="3"/>
                      <a:pt x="14" y="0"/>
                      <a:pt x="8" y="0"/>
                    </a:cubicBezTo>
                    <a:cubicBezTo>
                      <a:pt x="2" y="0"/>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2" name="Freeform 2904"/>
              <p:cNvSpPr>
                <a:spLocks/>
              </p:cNvSpPr>
              <p:nvPr/>
            </p:nvSpPr>
            <p:spPr bwMode="auto">
              <a:xfrm>
                <a:off x="4149" y="3246"/>
                <a:ext cx="56" cy="36"/>
              </a:xfrm>
              <a:custGeom>
                <a:avLst/>
                <a:gdLst>
                  <a:gd name="T0" fmla="*/ 2 w 24"/>
                  <a:gd name="T1" fmla="*/ 7 h 15"/>
                  <a:gd name="T2" fmla="*/ 14 w 24"/>
                  <a:gd name="T3" fmla="*/ 15 h 15"/>
                  <a:gd name="T4" fmla="*/ 23 w 24"/>
                  <a:gd name="T5" fmla="*/ 7 h 15"/>
                  <a:gd name="T6" fmla="*/ 10 w 24"/>
                  <a:gd name="T7" fmla="*/ 0 h 15"/>
                  <a:gd name="T8" fmla="*/ 2 w 24"/>
                  <a:gd name="T9" fmla="*/ 7 h 15"/>
                </a:gdLst>
                <a:ahLst/>
                <a:cxnLst>
                  <a:cxn ang="0">
                    <a:pos x="T0" y="T1"/>
                  </a:cxn>
                  <a:cxn ang="0">
                    <a:pos x="T2" y="T3"/>
                  </a:cxn>
                  <a:cxn ang="0">
                    <a:pos x="T4" y="T5"/>
                  </a:cxn>
                  <a:cxn ang="0">
                    <a:pos x="T6" y="T7"/>
                  </a:cxn>
                  <a:cxn ang="0">
                    <a:pos x="T8" y="T9"/>
                  </a:cxn>
                </a:cxnLst>
                <a:rect l="0" t="0" r="r" b="b"/>
                <a:pathLst>
                  <a:path w="24" h="15">
                    <a:moveTo>
                      <a:pt x="2" y="7"/>
                    </a:moveTo>
                    <a:cubicBezTo>
                      <a:pt x="3" y="12"/>
                      <a:pt x="8" y="15"/>
                      <a:pt x="14" y="15"/>
                    </a:cubicBezTo>
                    <a:cubicBezTo>
                      <a:pt x="20" y="15"/>
                      <a:pt x="24" y="11"/>
                      <a:pt x="23" y="7"/>
                    </a:cubicBezTo>
                    <a:cubicBezTo>
                      <a:pt x="21" y="3"/>
                      <a:pt x="16" y="0"/>
                      <a:pt x="10" y="0"/>
                    </a:cubicBezTo>
                    <a:cubicBezTo>
                      <a:pt x="4"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3" name="Freeform 2905"/>
              <p:cNvSpPr>
                <a:spLocks/>
              </p:cNvSpPr>
              <p:nvPr/>
            </p:nvSpPr>
            <p:spPr bwMode="auto">
              <a:xfrm>
                <a:off x="4101" y="3246"/>
                <a:ext cx="55" cy="36"/>
              </a:xfrm>
              <a:custGeom>
                <a:avLst/>
                <a:gdLst>
                  <a:gd name="T0" fmla="*/ 1 w 23"/>
                  <a:gd name="T1" fmla="*/ 8 h 15"/>
                  <a:gd name="T2" fmla="*/ 13 w 23"/>
                  <a:gd name="T3" fmla="*/ 15 h 15"/>
                  <a:gd name="T4" fmla="*/ 22 w 23"/>
                  <a:gd name="T5" fmla="*/ 7 h 15"/>
                  <a:gd name="T6" fmla="*/ 9 w 23"/>
                  <a:gd name="T7" fmla="*/ 0 h 15"/>
                  <a:gd name="T8" fmla="*/ 1 w 23"/>
                  <a:gd name="T9" fmla="*/ 8 h 15"/>
                </a:gdLst>
                <a:ahLst/>
                <a:cxnLst>
                  <a:cxn ang="0">
                    <a:pos x="T0" y="T1"/>
                  </a:cxn>
                  <a:cxn ang="0">
                    <a:pos x="T2" y="T3"/>
                  </a:cxn>
                  <a:cxn ang="0">
                    <a:pos x="T4" y="T5"/>
                  </a:cxn>
                  <a:cxn ang="0">
                    <a:pos x="T6" y="T7"/>
                  </a:cxn>
                  <a:cxn ang="0">
                    <a:pos x="T8" y="T9"/>
                  </a:cxn>
                </a:cxnLst>
                <a:rect l="0" t="0" r="r" b="b"/>
                <a:pathLst>
                  <a:path w="23" h="15">
                    <a:moveTo>
                      <a:pt x="1" y="8"/>
                    </a:moveTo>
                    <a:cubicBezTo>
                      <a:pt x="2" y="12"/>
                      <a:pt x="7" y="15"/>
                      <a:pt x="13" y="15"/>
                    </a:cubicBezTo>
                    <a:cubicBezTo>
                      <a:pt x="19" y="15"/>
                      <a:pt x="23" y="12"/>
                      <a:pt x="22" y="7"/>
                    </a:cubicBezTo>
                    <a:cubicBezTo>
                      <a:pt x="20" y="3"/>
                      <a:pt x="15" y="0"/>
                      <a:pt x="9" y="0"/>
                    </a:cubicBezTo>
                    <a:cubicBezTo>
                      <a:pt x="3" y="0"/>
                      <a:pt x="0" y="3"/>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4" name="Freeform 2906"/>
              <p:cNvSpPr>
                <a:spLocks/>
              </p:cNvSpPr>
              <p:nvPr/>
            </p:nvSpPr>
            <p:spPr bwMode="auto">
              <a:xfrm>
                <a:off x="3952" y="3249"/>
                <a:ext cx="52" cy="35"/>
              </a:xfrm>
              <a:custGeom>
                <a:avLst/>
                <a:gdLst>
                  <a:gd name="T0" fmla="*/ 1 w 22"/>
                  <a:gd name="T1" fmla="*/ 7 h 15"/>
                  <a:gd name="T2" fmla="*/ 13 w 22"/>
                  <a:gd name="T3" fmla="*/ 15 h 15"/>
                  <a:gd name="T4" fmla="*/ 22 w 22"/>
                  <a:gd name="T5" fmla="*/ 7 h 15"/>
                  <a:gd name="T6" fmla="*/ 10 w 22"/>
                  <a:gd name="T7" fmla="*/ 0 h 15"/>
                  <a:gd name="T8" fmla="*/ 1 w 22"/>
                  <a:gd name="T9" fmla="*/ 7 h 15"/>
                </a:gdLst>
                <a:ahLst/>
                <a:cxnLst>
                  <a:cxn ang="0">
                    <a:pos x="T0" y="T1"/>
                  </a:cxn>
                  <a:cxn ang="0">
                    <a:pos x="T2" y="T3"/>
                  </a:cxn>
                  <a:cxn ang="0">
                    <a:pos x="T4" y="T5"/>
                  </a:cxn>
                  <a:cxn ang="0">
                    <a:pos x="T6" y="T7"/>
                  </a:cxn>
                  <a:cxn ang="0">
                    <a:pos x="T8" y="T9"/>
                  </a:cxn>
                </a:cxnLst>
                <a:rect l="0" t="0" r="r" b="b"/>
                <a:pathLst>
                  <a:path w="22" h="15">
                    <a:moveTo>
                      <a:pt x="1" y="7"/>
                    </a:moveTo>
                    <a:cubicBezTo>
                      <a:pt x="2" y="11"/>
                      <a:pt x="7" y="15"/>
                      <a:pt x="13" y="15"/>
                    </a:cubicBezTo>
                    <a:cubicBezTo>
                      <a:pt x="18" y="14"/>
                      <a:pt x="22" y="11"/>
                      <a:pt x="22" y="7"/>
                    </a:cubicBezTo>
                    <a:cubicBezTo>
                      <a:pt x="21" y="3"/>
                      <a:pt x="16" y="0"/>
                      <a:pt x="10"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5" name="Freeform 2907"/>
              <p:cNvSpPr>
                <a:spLocks/>
              </p:cNvSpPr>
              <p:nvPr/>
            </p:nvSpPr>
            <p:spPr bwMode="auto">
              <a:xfrm>
                <a:off x="3905" y="3249"/>
                <a:ext cx="50" cy="35"/>
              </a:xfrm>
              <a:custGeom>
                <a:avLst/>
                <a:gdLst>
                  <a:gd name="T0" fmla="*/ 0 w 21"/>
                  <a:gd name="T1" fmla="*/ 7 h 15"/>
                  <a:gd name="T2" fmla="*/ 11 w 21"/>
                  <a:gd name="T3" fmla="*/ 15 h 15"/>
                  <a:gd name="T4" fmla="*/ 21 w 21"/>
                  <a:gd name="T5" fmla="*/ 7 h 15"/>
                  <a:gd name="T6" fmla="*/ 10 w 21"/>
                  <a:gd name="T7" fmla="*/ 0 h 15"/>
                  <a:gd name="T8" fmla="*/ 0 w 21"/>
                  <a:gd name="T9" fmla="*/ 7 h 15"/>
                </a:gdLst>
                <a:ahLst/>
                <a:cxnLst>
                  <a:cxn ang="0">
                    <a:pos x="T0" y="T1"/>
                  </a:cxn>
                  <a:cxn ang="0">
                    <a:pos x="T2" y="T3"/>
                  </a:cxn>
                  <a:cxn ang="0">
                    <a:pos x="T4" y="T5"/>
                  </a:cxn>
                  <a:cxn ang="0">
                    <a:pos x="T6" y="T7"/>
                  </a:cxn>
                  <a:cxn ang="0">
                    <a:pos x="T8" y="T9"/>
                  </a:cxn>
                </a:cxnLst>
                <a:rect l="0" t="0" r="r" b="b"/>
                <a:pathLst>
                  <a:path w="21" h="15">
                    <a:moveTo>
                      <a:pt x="0" y="7"/>
                    </a:moveTo>
                    <a:cubicBezTo>
                      <a:pt x="1" y="11"/>
                      <a:pt x="6" y="15"/>
                      <a:pt x="11" y="15"/>
                    </a:cubicBezTo>
                    <a:cubicBezTo>
                      <a:pt x="17" y="15"/>
                      <a:pt x="21" y="11"/>
                      <a:pt x="21" y="7"/>
                    </a:cubicBezTo>
                    <a:cubicBezTo>
                      <a:pt x="20" y="3"/>
                      <a:pt x="15" y="0"/>
                      <a:pt x="10"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6" name="Freeform 2908"/>
              <p:cNvSpPr>
                <a:spLocks/>
              </p:cNvSpPr>
              <p:nvPr/>
            </p:nvSpPr>
            <p:spPr bwMode="auto">
              <a:xfrm>
                <a:off x="3855" y="3249"/>
                <a:ext cx="52" cy="35"/>
              </a:xfrm>
              <a:custGeom>
                <a:avLst/>
                <a:gdLst>
                  <a:gd name="T0" fmla="*/ 0 w 22"/>
                  <a:gd name="T1" fmla="*/ 7 h 15"/>
                  <a:gd name="T2" fmla="*/ 11 w 22"/>
                  <a:gd name="T3" fmla="*/ 15 h 15"/>
                  <a:gd name="T4" fmla="*/ 21 w 22"/>
                  <a:gd name="T5" fmla="*/ 7 h 15"/>
                  <a:gd name="T6" fmla="*/ 10 w 22"/>
                  <a:gd name="T7" fmla="*/ 0 h 15"/>
                  <a:gd name="T8" fmla="*/ 0 w 22"/>
                  <a:gd name="T9" fmla="*/ 7 h 15"/>
                </a:gdLst>
                <a:ahLst/>
                <a:cxnLst>
                  <a:cxn ang="0">
                    <a:pos x="T0" y="T1"/>
                  </a:cxn>
                  <a:cxn ang="0">
                    <a:pos x="T2" y="T3"/>
                  </a:cxn>
                  <a:cxn ang="0">
                    <a:pos x="T4" y="T5"/>
                  </a:cxn>
                  <a:cxn ang="0">
                    <a:pos x="T6" y="T7"/>
                  </a:cxn>
                  <a:cxn ang="0">
                    <a:pos x="T8" y="T9"/>
                  </a:cxn>
                </a:cxnLst>
                <a:rect l="0" t="0" r="r" b="b"/>
                <a:pathLst>
                  <a:path w="22" h="15">
                    <a:moveTo>
                      <a:pt x="0" y="7"/>
                    </a:moveTo>
                    <a:cubicBezTo>
                      <a:pt x="1" y="12"/>
                      <a:pt x="6" y="15"/>
                      <a:pt x="11" y="15"/>
                    </a:cubicBezTo>
                    <a:cubicBezTo>
                      <a:pt x="17" y="15"/>
                      <a:pt x="22" y="11"/>
                      <a:pt x="21" y="7"/>
                    </a:cubicBezTo>
                    <a:cubicBezTo>
                      <a:pt x="21" y="3"/>
                      <a:pt x="16" y="0"/>
                      <a:pt x="10"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7" name="Freeform 2909"/>
              <p:cNvSpPr>
                <a:spLocks/>
              </p:cNvSpPr>
              <p:nvPr/>
            </p:nvSpPr>
            <p:spPr bwMode="auto">
              <a:xfrm>
                <a:off x="3806" y="3249"/>
                <a:ext cx="52" cy="35"/>
              </a:xfrm>
              <a:custGeom>
                <a:avLst/>
                <a:gdLst>
                  <a:gd name="T0" fmla="*/ 1 w 22"/>
                  <a:gd name="T1" fmla="*/ 8 h 15"/>
                  <a:gd name="T2" fmla="*/ 11 w 22"/>
                  <a:gd name="T3" fmla="*/ 15 h 15"/>
                  <a:gd name="T4" fmla="*/ 21 w 22"/>
                  <a:gd name="T5" fmla="*/ 7 h 15"/>
                  <a:gd name="T6" fmla="*/ 10 w 22"/>
                  <a:gd name="T7" fmla="*/ 0 h 15"/>
                  <a:gd name="T8" fmla="*/ 1 w 22"/>
                  <a:gd name="T9" fmla="*/ 8 h 15"/>
                </a:gdLst>
                <a:ahLst/>
                <a:cxnLst>
                  <a:cxn ang="0">
                    <a:pos x="T0" y="T1"/>
                  </a:cxn>
                  <a:cxn ang="0">
                    <a:pos x="T2" y="T3"/>
                  </a:cxn>
                  <a:cxn ang="0">
                    <a:pos x="T4" y="T5"/>
                  </a:cxn>
                  <a:cxn ang="0">
                    <a:pos x="T6" y="T7"/>
                  </a:cxn>
                  <a:cxn ang="0">
                    <a:pos x="T8" y="T9"/>
                  </a:cxn>
                </a:cxnLst>
                <a:rect l="0" t="0" r="r" b="b"/>
                <a:pathLst>
                  <a:path w="22" h="15">
                    <a:moveTo>
                      <a:pt x="1" y="8"/>
                    </a:moveTo>
                    <a:cubicBezTo>
                      <a:pt x="1" y="12"/>
                      <a:pt x="6" y="15"/>
                      <a:pt x="11" y="15"/>
                    </a:cubicBezTo>
                    <a:cubicBezTo>
                      <a:pt x="17" y="15"/>
                      <a:pt x="22" y="12"/>
                      <a:pt x="21" y="7"/>
                    </a:cubicBezTo>
                    <a:cubicBezTo>
                      <a:pt x="21" y="3"/>
                      <a:pt x="16" y="0"/>
                      <a:pt x="10" y="0"/>
                    </a:cubicBezTo>
                    <a:cubicBezTo>
                      <a:pt x="5" y="0"/>
                      <a:pt x="0" y="4"/>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8" name="Freeform 2910"/>
              <p:cNvSpPr>
                <a:spLocks/>
              </p:cNvSpPr>
              <p:nvPr/>
            </p:nvSpPr>
            <p:spPr bwMode="auto">
              <a:xfrm>
                <a:off x="3758" y="3249"/>
                <a:ext cx="50" cy="35"/>
              </a:xfrm>
              <a:custGeom>
                <a:avLst/>
                <a:gdLst>
                  <a:gd name="T0" fmla="*/ 0 w 21"/>
                  <a:gd name="T1" fmla="*/ 8 h 15"/>
                  <a:gd name="T2" fmla="*/ 10 w 21"/>
                  <a:gd name="T3" fmla="*/ 15 h 15"/>
                  <a:gd name="T4" fmla="*/ 20 w 21"/>
                  <a:gd name="T5" fmla="*/ 8 h 15"/>
                  <a:gd name="T6" fmla="*/ 10 w 21"/>
                  <a:gd name="T7" fmla="*/ 0 h 15"/>
                  <a:gd name="T8" fmla="*/ 0 w 21"/>
                  <a:gd name="T9" fmla="*/ 8 h 15"/>
                </a:gdLst>
                <a:ahLst/>
                <a:cxnLst>
                  <a:cxn ang="0">
                    <a:pos x="T0" y="T1"/>
                  </a:cxn>
                  <a:cxn ang="0">
                    <a:pos x="T2" y="T3"/>
                  </a:cxn>
                  <a:cxn ang="0">
                    <a:pos x="T4" y="T5"/>
                  </a:cxn>
                  <a:cxn ang="0">
                    <a:pos x="T6" y="T7"/>
                  </a:cxn>
                  <a:cxn ang="0">
                    <a:pos x="T8" y="T9"/>
                  </a:cxn>
                </a:cxnLst>
                <a:rect l="0" t="0" r="r" b="b"/>
                <a:pathLst>
                  <a:path w="21" h="15">
                    <a:moveTo>
                      <a:pt x="0" y="8"/>
                    </a:moveTo>
                    <a:cubicBezTo>
                      <a:pt x="0" y="12"/>
                      <a:pt x="4" y="15"/>
                      <a:pt x="10" y="15"/>
                    </a:cubicBezTo>
                    <a:cubicBezTo>
                      <a:pt x="16" y="15"/>
                      <a:pt x="21" y="12"/>
                      <a:pt x="20" y="8"/>
                    </a:cubicBezTo>
                    <a:cubicBezTo>
                      <a:pt x="20" y="4"/>
                      <a:pt x="16" y="0"/>
                      <a:pt x="10" y="0"/>
                    </a:cubicBezTo>
                    <a:cubicBezTo>
                      <a:pt x="4" y="0"/>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9" name="Freeform 2911"/>
              <p:cNvSpPr>
                <a:spLocks/>
              </p:cNvSpPr>
              <p:nvPr/>
            </p:nvSpPr>
            <p:spPr bwMode="auto">
              <a:xfrm>
                <a:off x="3709" y="3251"/>
                <a:ext cx="49" cy="33"/>
              </a:xfrm>
              <a:custGeom>
                <a:avLst/>
                <a:gdLst>
                  <a:gd name="T0" fmla="*/ 0 w 21"/>
                  <a:gd name="T1" fmla="*/ 7 h 14"/>
                  <a:gd name="T2" fmla="*/ 10 w 21"/>
                  <a:gd name="T3" fmla="*/ 14 h 14"/>
                  <a:gd name="T4" fmla="*/ 21 w 21"/>
                  <a:gd name="T5" fmla="*/ 7 h 14"/>
                  <a:gd name="T6" fmla="*/ 10 w 21"/>
                  <a:gd name="T7" fmla="*/ 0 h 14"/>
                  <a:gd name="T8" fmla="*/ 0 w 21"/>
                  <a:gd name="T9" fmla="*/ 7 h 14"/>
                </a:gdLst>
                <a:ahLst/>
                <a:cxnLst>
                  <a:cxn ang="0">
                    <a:pos x="T0" y="T1"/>
                  </a:cxn>
                  <a:cxn ang="0">
                    <a:pos x="T2" y="T3"/>
                  </a:cxn>
                  <a:cxn ang="0">
                    <a:pos x="T4" y="T5"/>
                  </a:cxn>
                  <a:cxn ang="0">
                    <a:pos x="T6" y="T7"/>
                  </a:cxn>
                  <a:cxn ang="0">
                    <a:pos x="T8" y="T9"/>
                  </a:cxn>
                </a:cxnLst>
                <a:rect l="0" t="0" r="r" b="b"/>
                <a:pathLst>
                  <a:path w="21" h="14">
                    <a:moveTo>
                      <a:pt x="0" y="7"/>
                    </a:moveTo>
                    <a:cubicBezTo>
                      <a:pt x="0" y="11"/>
                      <a:pt x="4" y="14"/>
                      <a:pt x="10" y="14"/>
                    </a:cubicBezTo>
                    <a:cubicBezTo>
                      <a:pt x="16" y="14"/>
                      <a:pt x="21" y="11"/>
                      <a:pt x="21" y="7"/>
                    </a:cubicBezTo>
                    <a:cubicBezTo>
                      <a:pt x="21" y="3"/>
                      <a:pt x="16" y="0"/>
                      <a:pt x="10" y="0"/>
                    </a:cubicBezTo>
                    <a:cubicBezTo>
                      <a:pt x="5"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0" name="Freeform 2912"/>
              <p:cNvSpPr>
                <a:spLocks/>
              </p:cNvSpPr>
              <p:nvPr/>
            </p:nvSpPr>
            <p:spPr bwMode="auto">
              <a:xfrm>
                <a:off x="3659" y="3251"/>
                <a:ext cx="50" cy="36"/>
              </a:xfrm>
              <a:custGeom>
                <a:avLst/>
                <a:gdLst>
                  <a:gd name="T0" fmla="*/ 0 w 21"/>
                  <a:gd name="T1" fmla="*/ 7 h 15"/>
                  <a:gd name="T2" fmla="*/ 10 w 21"/>
                  <a:gd name="T3" fmla="*/ 15 h 15"/>
                  <a:gd name="T4" fmla="*/ 21 w 21"/>
                  <a:gd name="T5" fmla="*/ 7 h 15"/>
                  <a:gd name="T6" fmla="*/ 11 w 21"/>
                  <a:gd name="T7" fmla="*/ 0 h 15"/>
                  <a:gd name="T8" fmla="*/ 0 w 21"/>
                  <a:gd name="T9" fmla="*/ 7 h 15"/>
                </a:gdLst>
                <a:ahLst/>
                <a:cxnLst>
                  <a:cxn ang="0">
                    <a:pos x="T0" y="T1"/>
                  </a:cxn>
                  <a:cxn ang="0">
                    <a:pos x="T2" y="T3"/>
                  </a:cxn>
                  <a:cxn ang="0">
                    <a:pos x="T4" y="T5"/>
                  </a:cxn>
                  <a:cxn ang="0">
                    <a:pos x="T6" y="T7"/>
                  </a:cxn>
                  <a:cxn ang="0">
                    <a:pos x="T8" y="T9"/>
                  </a:cxn>
                </a:cxnLst>
                <a:rect l="0" t="0" r="r" b="b"/>
                <a:pathLst>
                  <a:path w="21" h="15">
                    <a:moveTo>
                      <a:pt x="0" y="7"/>
                    </a:moveTo>
                    <a:cubicBezTo>
                      <a:pt x="0" y="11"/>
                      <a:pt x="4" y="15"/>
                      <a:pt x="10" y="15"/>
                    </a:cubicBezTo>
                    <a:cubicBezTo>
                      <a:pt x="16" y="15"/>
                      <a:pt x="21" y="11"/>
                      <a:pt x="21" y="7"/>
                    </a:cubicBezTo>
                    <a:cubicBezTo>
                      <a:pt x="21" y="3"/>
                      <a:pt x="16" y="0"/>
                      <a:pt x="11" y="0"/>
                    </a:cubicBezTo>
                    <a:cubicBezTo>
                      <a:pt x="5"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1" name="Freeform 2913"/>
              <p:cNvSpPr>
                <a:spLocks/>
              </p:cNvSpPr>
              <p:nvPr/>
            </p:nvSpPr>
            <p:spPr bwMode="auto">
              <a:xfrm>
                <a:off x="3609" y="3251"/>
                <a:ext cx="50" cy="36"/>
              </a:xfrm>
              <a:custGeom>
                <a:avLst/>
                <a:gdLst>
                  <a:gd name="T0" fmla="*/ 0 w 21"/>
                  <a:gd name="T1" fmla="*/ 7 h 15"/>
                  <a:gd name="T2" fmla="*/ 10 w 21"/>
                  <a:gd name="T3" fmla="*/ 15 h 15"/>
                  <a:gd name="T4" fmla="*/ 21 w 21"/>
                  <a:gd name="T5" fmla="*/ 7 h 15"/>
                  <a:gd name="T6" fmla="*/ 11 w 21"/>
                  <a:gd name="T7" fmla="*/ 0 h 15"/>
                  <a:gd name="T8" fmla="*/ 0 w 21"/>
                  <a:gd name="T9" fmla="*/ 7 h 15"/>
                </a:gdLst>
                <a:ahLst/>
                <a:cxnLst>
                  <a:cxn ang="0">
                    <a:pos x="T0" y="T1"/>
                  </a:cxn>
                  <a:cxn ang="0">
                    <a:pos x="T2" y="T3"/>
                  </a:cxn>
                  <a:cxn ang="0">
                    <a:pos x="T4" y="T5"/>
                  </a:cxn>
                  <a:cxn ang="0">
                    <a:pos x="T6" y="T7"/>
                  </a:cxn>
                  <a:cxn ang="0">
                    <a:pos x="T8" y="T9"/>
                  </a:cxn>
                </a:cxnLst>
                <a:rect l="0" t="0" r="r" b="b"/>
                <a:pathLst>
                  <a:path w="21" h="15">
                    <a:moveTo>
                      <a:pt x="0" y="7"/>
                    </a:moveTo>
                    <a:cubicBezTo>
                      <a:pt x="0" y="11"/>
                      <a:pt x="4" y="15"/>
                      <a:pt x="10" y="15"/>
                    </a:cubicBezTo>
                    <a:cubicBezTo>
                      <a:pt x="16" y="15"/>
                      <a:pt x="21" y="11"/>
                      <a:pt x="21" y="7"/>
                    </a:cubicBezTo>
                    <a:cubicBezTo>
                      <a:pt x="21" y="3"/>
                      <a:pt x="17" y="0"/>
                      <a:pt x="11" y="0"/>
                    </a:cubicBezTo>
                    <a:cubicBezTo>
                      <a:pt x="6" y="0"/>
                      <a:pt x="1"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2" name="Freeform 2914"/>
              <p:cNvSpPr>
                <a:spLocks/>
              </p:cNvSpPr>
              <p:nvPr/>
            </p:nvSpPr>
            <p:spPr bwMode="auto">
              <a:xfrm>
                <a:off x="2601" y="3261"/>
                <a:ext cx="67" cy="33"/>
              </a:xfrm>
              <a:custGeom>
                <a:avLst/>
                <a:gdLst>
                  <a:gd name="T0" fmla="*/ 4 w 28"/>
                  <a:gd name="T1" fmla="*/ 7 h 14"/>
                  <a:gd name="T2" fmla="*/ 9 w 28"/>
                  <a:gd name="T3" fmla="*/ 14 h 14"/>
                  <a:gd name="T4" fmla="*/ 25 w 28"/>
                  <a:gd name="T5" fmla="*/ 7 h 14"/>
                  <a:gd name="T6" fmla="*/ 20 w 28"/>
                  <a:gd name="T7" fmla="*/ 0 h 14"/>
                  <a:gd name="T8" fmla="*/ 4 w 28"/>
                  <a:gd name="T9" fmla="*/ 7 h 14"/>
                </a:gdLst>
                <a:ahLst/>
                <a:cxnLst>
                  <a:cxn ang="0">
                    <a:pos x="T0" y="T1"/>
                  </a:cxn>
                  <a:cxn ang="0">
                    <a:pos x="T2" y="T3"/>
                  </a:cxn>
                  <a:cxn ang="0">
                    <a:pos x="T4" y="T5"/>
                  </a:cxn>
                  <a:cxn ang="0">
                    <a:pos x="T6" y="T7"/>
                  </a:cxn>
                  <a:cxn ang="0">
                    <a:pos x="T8" y="T9"/>
                  </a:cxn>
                </a:cxnLst>
                <a:rect l="0" t="0" r="r" b="b"/>
                <a:pathLst>
                  <a:path w="28" h="14">
                    <a:moveTo>
                      <a:pt x="4" y="7"/>
                    </a:moveTo>
                    <a:cubicBezTo>
                      <a:pt x="0" y="11"/>
                      <a:pt x="3" y="14"/>
                      <a:pt x="9" y="14"/>
                    </a:cubicBezTo>
                    <a:cubicBezTo>
                      <a:pt x="15" y="14"/>
                      <a:pt x="22" y="11"/>
                      <a:pt x="25" y="7"/>
                    </a:cubicBezTo>
                    <a:cubicBezTo>
                      <a:pt x="28" y="3"/>
                      <a:pt x="26" y="0"/>
                      <a:pt x="20" y="0"/>
                    </a:cubicBezTo>
                    <a:cubicBezTo>
                      <a:pt x="14"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3" name="Freeform 2915"/>
              <p:cNvSpPr>
                <a:spLocks/>
              </p:cNvSpPr>
              <p:nvPr/>
            </p:nvSpPr>
            <p:spPr bwMode="auto">
              <a:xfrm>
                <a:off x="2549" y="3261"/>
                <a:ext cx="69" cy="35"/>
              </a:xfrm>
              <a:custGeom>
                <a:avLst/>
                <a:gdLst>
                  <a:gd name="T0" fmla="*/ 4 w 29"/>
                  <a:gd name="T1" fmla="*/ 7 h 15"/>
                  <a:gd name="T2" fmla="*/ 9 w 29"/>
                  <a:gd name="T3" fmla="*/ 14 h 15"/>
                  <a:gd name="T4" fmla="*/ 25 w 29"/>
                  <a:gd name="T5" fmla="*/ 7 h 15"/>
                  <a:gd name="T6" fmla="*/ 20 w 29"/>
                  <a:gd name="T7" fmla="*/ 0 h 15"/>
                  <a:gd name="T8" fmla="*/ 4 w 29"/>
                  <a:gd name="T9" fmla="*/ 7 h 15"/>
                </a:gdLst>
                <a:ahLst/>
                <a:cxnLst>
                  <a:cxn ang="0">
                    <a:pos x="T0" y="T1"/>
                  </a:cxn>
                  <a:cxn ang="0">
                    <a:pos x="T2" y="T3"/>
                  </a:cxn>
                  <a:cxn ang="0">
                    <a:pos x="T4" y="T5"/>
                  </a:cxn>
                  <a:cxn ang="0">
                    <a:pos x="T6" y="T7"/>
                  </a:cxn>
                  <a:cxn ang="0">
                    <a:pos x="T8" y="T9"/>
                  </a:cxn>
                </a:cxnLst>
                <a:rect l="0" t="0" r="r" b="b"/>
                <a:pathLst>
                  <a:path w="29" h="15">
                    <a:moveTo>
                      <a:pt x="4" y="7"/>
                    </a:moveTo>
                    <a:cubicBezTo>
                      <a:pt x="0" y="11"/>
                      <a:pt x="3" y="15"/>
                      <a:pt x="9" y="14"/>
                    </a:cubicBezTo>
                    <a:cubicBezTo>
                      <a:pt x="15" y="14"/>
                      <a:pt x="22" y="11"/>
                      <a:pt x="25" y="7"/>
                    </a:cubicBezTo>
                    <a:cubicBezTo>
                      <a:pt x="29" y="3"/>
                      <a:pt x="26" y="0"/>
                      <a:pt x="20" y="0"/>
                    </a:cubicBezTo>
                    <a:cubicBezTo>
                      <a:pt x="14"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4" name="Freeform 2916"/>
              <p:cNvSpPr>
                <a:spLocks/>
              </p:cNvSpPr>
              <p:nvPr/>
            </p:nvSpPr>
            <p:spPr bwMode="auto">
              <a:xfrm>
                <a:off x="2497" y="3261"/>
                <a:ext cx="69" cy="35"/>
              </a:xfrm>
              <a:custGeom>
                <a:avLst/>
                <a:gdLst>
                  <a:gd name="T0" fmla="*/ 4 w 29"/>
                  <a:gd name="T1" fmla="*/ 7 h 15"/>
                  <a:gd name="T2" fmla="*/ 9 w 29"/>
                  <a:gd name="T3" fmla="*/ 15 h 15"/>
                  <a:gd name="T4" fmla="*/ 26 w 29"/>
                  <a:gd name="T5" fmla="*/ 7 h 15"/>
                  <a:gd name="T6" fmla="*/ 21 w 29"/>
                  <a:gd name="T7" fmla="*/ 0 h 15"/>
                  <a:gd name="T8" fmla="*/ 4 w 29"/>
                  <a:gd name="T9" fmla="*/ 7 h 15"/>
                </a:gdLst>
                <a:ahLst/>
                <a:cxnLst>
                  <a:cxn ang="0">
                    <a:pos x="T0" y="T1"/>
                  </a:cxn>
                  <a:cxn ang="0">
                    <a:pos x="T2" y="T3"/>
                  </a:cxn>
                  <a:cxn ang="0">
                    <a:pos x="T4" y="T5"/>
                  </a:cxn>
                  <a:cxn ang="0">
                    <a:pos x="T6" y="T7"/>
                  </a:cxn>
                  <a:cxn ang="0">
                    <a:pos x="T8" y="T9"/>
                  </a:cxn>
                </a:cxnLst>
                <a:rect l="0" t="0" r="r" b="b"/>
                <a:pathLst>
                  <a:path w="29" h="15">
                    <a:moveTo>
                      <a:pt x="4" y="7"/>
                    </a:moveTo>
                    <a:cubicBezTo>
                      <a:pt x="0" y="11"/>
                      <a:pt x="3" y="15"/>
                      <a:pt x="9" y="15"/>
                    </a:cubicBezTo>
                    <a:cubicBezTo>
                      <a:pt x="15" y="15"/>
                      <a:pt x="22" y="11"/>
                      <a:pt x="26" y="7"/>
                    </a:cubicBezTo>
                    <a:cubicBezTo>
                      <a:pt x="29" y="3"/>
                      <a:pt x="27" y="0"/>
                      <a:pt x="21" y="0"/>
                    </a:cubicBezTo>
                    <a:cubicBezTo>
                      <a:pt x="15"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5" name="Freeform 2917"/>
              <p:cNvSpPr>
                <a:spLocks/>
              </p:cNvSpPr>
              <p:nvPr/>
            </p:nvSpPr>
            <p:spPr bwMode="auto">
              <a:xfrm>
                <a:off x="2445" y="3261"/>
                <a:ext cx="69" cy="35"/>
              </a:xfrm>
              <a:custGeom>
                <a:avLst/>
                <a:gdLst>
                  <a:gd name="T0" fmla="*/ 4 w 29"/>
                  <a:gd name="T1" fmla="*/ 8 h 15"/>
                  <a:gd name="T2" fmla="*/ 9 w 29"/>
                  <a:gd name="T3" fmla="*/ 15 h 15"/>
                  <a:gd name="T4" fmla="*/ 26 w 29"/>
                  <a:gd name="T5" fmla="*/ 7 h 15"/>
                  <a:gd name="T6" fmla="*/ 21 w 29"/>
                  <a:gd name="T7" fmla="*/ 0 h 15"/>
                  <a:gd name="T8" fmla="*/ 4 w 29"/>
                  <a:gd name="T9" fmla="*/ 8 h 15"/>
                </a:gdLst>
                <a:ahLst/>
                <a:cxnLst>
                  <a:cxn ang="0">
                    <a:pos x="T0" y="T1"/>
                  </a:cxn>
                  <a:cxn ang="0">
                    <a:pos x="T2" y="T3"/>
                  </a:cxn>
                  <a:cxn ang="0">
                    <a:pos x="T4" y="T5"/>
                  </a:cxn>
                  <a:cxn ang="0">
                    <a:pos x="T6" y="T7"/>
                  </a:cxn>
                  <a:cxn ang="0">
                    <a:pos x="T8" y="T9"/>
                  </a:cxn>
                </a:cxnLst>
                <a:rect l="0" t="0" r="r" b="b"/>
                <a:pathLst>
                  <a:path w="29" h="15">
                    <a:moveTo>
                      <a:pt x="4" y="8"/>
                    </a:moveTo>
                    <a:cubicBezTo>
                      <a:pt x="0" y="12"/>
                      <a:pt x="2" y="15"/>
                      <a:pt x="9" y="15"/>
                    </a:cubicBezTo>
                    <a:cubicBezTo>
                      <a:pt x="15" y="15"/>
                      <a:pt x="22" y="11"/>
                      <a:pt x="26" y="7"/>
                    </a:cubicBezTo>
                    <a:cubicBezTo>
                      <a:pt x="29" y="3"/>
                      <a:pt x="27" y="0"/>
                      <a:pt x="21" y="0"/>
                    </a:cubicBezTo>
                    <a:cubicBezTo>
                      <a:pt x="15" y="0"/>
                      <a:pt x="7"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6" name="Freeform 2918"/>
              <p:cNvSpPr>
                <a:spLocks/>
              </p:cNvSpPr>
              <p:nvPr/>
            </p:nvSpPr>
            <p:spPr bwMode="auto">
              <a:xfrm>
                <a:off x="2393" y="3261"/>
                <a:ext cx="69" cy="35"/>
              </a:xfrm>
              <a:custGeom>
                <a:avLst/>
                <a:gdLst>
                  <a:gd name="T0" fmla="*/ 4 w 29"/>
                  <a:gd name="T1" fmla="*/ 8 h 15"/>
                  <a:gd name="T2" fmla="*/ 8 w 29"/>
                  <a:gd name="T3" fmla="*/ 15 h 15"/>
                  <a:gd name="T4" fmla="*/ 26 w 29"/>
                  <a:gd name="T5" fmla="*/ 8 h 15"/>
                  <a:gd name="T6" fmla="*/ 21 w 29"/>
                  <a:gd name="T7" fmla="*/ 1 h 15"/>
                  <a:gd name="T8" fmla="*/ 4 w 29"/>
                  <a:gd name="T9" fmla="*/ 8 h 15"/>
                </a:gdLst>
                <a:ahLst/>
                <a:cxnLst>
                  <a:cxn ang="0">
                    <a:pos x="T0" y="T1"/>
                  </a:cxn>
                  <a:cxn ang="0">
                    <a:pos x="T2" y="T3"/>
                  </a:cxn>
                  <a:cxn ang="0">
                    <a:pos x="T4" y="T5"/>
                  </a:cxn>
                  <a:cxn ang="0">
                    <a:pos x="T6" y="T7"/>
                  </a:cxn>
                  <a:cxn ang="0">
                    <a:pos x="T8" y="T9"/>
                  </a:cxn>
                </a:cxnLst>
                <a:rect l="0" t="0" r="r" b="b"/>
                <a:pathLst>
                  <a:path w="29" h="15">
                    <a:moveTo>
                      <a:pt x="4" y="8"/>
                    </a:moveTo>
                    <a:cubicBezTo>
                      <a:pt x="0" y="12"/>
                      <a:pt x="2" y="15"/>
                      <a:pt x="8" y="15"/>
                    </a:cubicBezTo>
                    <a:cubicBezTo>
                      <a:pt x="14" y="15"/>
                      <a:pt x="22" y="12"/>
                      <a:pt x="26" y="8"/>
                    </a:cubicBezTo>
                    <a:cubicBezTo>
                      <a:pt x="29" y="4"/>
                      <a:pt x="27" y="0"/>
                      <a:pt x="21" y="1"/>
                    </a:cubicBezTo>
                    <a:cubicBezTo>
                      <a:pt x="15" y="1"/>
                      <a:pt x="7"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7" name="Freeform 2919"/>
              <p:cNvSpPr>
                <a:spLocks/>
              </p:cNvSpPr>
              <p:nvPr/>
            </p:nvSpPr>
            <p:spPr bwMode="auto">
              <a:xfrm>
                <a:off x="2341" y="3263"/>
                <a:ext cx="69" cy="33"/>
              </a:xfrm>
              <a:custGeom>
                <a:avLst/>
                <a:gdLst>
                  <a:gd name="T0" fmla="*/ 3 w 29"/>
                  <a:gd name="T1" fmla="*/ 7 h 14"/>
                  <a:gd name="T2" fmla="*/ 8 w 29"/>
                  <a:gd name="T3" fmla="*/ 14 h 14"/>
                  <a:gd name="T4" fmla="*/ 26 w 29"/>
                  <a:gd name="T5" fmla="*/ 7 h 14"/>
                  <a:gd name="T6" fmla="*/ 21 w 29"/>
                  <a:gd name="T7" fmla="*/ 0 h 14"/>
                  <a:gd name="T8" fmla="*/ 3 w 29"/>
                  <a:gd name="T9" fmla="*/ 7 h 14"/>
                </a:gdLst>
                <a:ahLst/>
                <a:cxnLst>
                  <a:cxn ang="0">
                    <a:pos x="T0" y="T1"/>
                  </a:cxn>
                  <a:cxn ang="0">
                    <a:pos x="T2" y="T3"/>
                  </a:cxn>
                  <a:cxn ang="0">
                    <a:pos x="T4" y="T5"/>
                  </a:cxn>
                  <a:cxn ang="0">
                    <a:pos x="T6" y="T7"/>
                  </a:cxn>
                  <a:cxn ang="0">
                    <a:pos x="T8" y="T9"/>
                  </a:cxn>
                </a:cxnLst>
                <a:rect l="0" t="0" r="r" b="b"/>
                <a:pathLst>
                  <a:path w="29" h="14">
                    <a:moveTo>
                      <a:pt x="3" y="7"/>
                    </a:moveTo>
                    <a:cubicBezTo>
                      <a:pt x="0" y="11"/>
                      <a:pt x="2" y="14"/>
                      <a:pt x="8" y="14"/>
                    </a:cubicBezTo>
                    <a:cubicBezTo>
                      <a:pt x="14" y="14"/>
                      <a:pt x="22" y="11"/>
                      <a:pt x="26" y="7"/>
                    </a:cubicBezTo>
                    <a:cubicBezTo>
                      <a:pt x="29" y="3"/>
                      <a:pt x="27" y="0"/>
                      <a:pt x="21" y="0"/>
                    </a:cubicBezTo>
                    <a:cubicBezTo>
                      <a:pt x="15"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8" name="Freeform 2920"/>
              <p:cNvSpPr>
                <a:spLocks/>
              </p:cNvSpPr>
              <p:nvPr/>
            </p:nvSpPr>
            <p:spPr bwMode="auto">
              <a:xfrm>
                <a:off x="2287" y="3263"/>
                <a:ext cx="71" cy="33"/>
              </a:xfrm>
              <a:custGeom>
                <a:avLst/>
                <a:gdLst>
                  <a:gd name="T0" fmla="*/ 4 w 30"/>
                  <a:gd name="T1" fmla="*/ 7 h 14"/>
                  <a:gd name="T2" fmla="*/ 8 w 30"/>
                  <a:gd name="T3" fmla="*/ 14 h 14"/>
                  <a:gd name="T4" fmla="*/ 26 w 30"/>
                  <a:gd name="T5" fmla="*/ 7 h 14"/>
                  <a:gd name="T6" fmla="*/ 22 w 30"/>
                  <a:gd name="T7" fmla="*/ 0 h 14"/>
                  <a:gd name="T8" fmla="*/ 4 w 30"/>
                  <a:gd name="T9" fmla="*/ 7 h 14"/>
                </a:gdLst>
                <a:ahLst/>
                <a:cxnLst>
                  <a:cxn ang="0">
                    <a:pos x="T0" y="T1"/>
                  </a:cxn>
                  <a:cxn ang="0">
                    <a:pos x="T2" y="T3"/>
                  </a:cxn>
                  <a:cxn ang="0">
                    <a:pos x="T4" y="T5"/>
                  </a:cxn>
                  <a:cxn ang="0">
                    <a:pos x="T6" y="T7"/>
                  </a:cxn>
                  <a:cxn ang="0">
                    <a:pos x="T8" y="T9"/>
                  </a:cxn>
                </a:cxnLst>
                <a:rect l="0" t="0" r="r" b="b"/>
                <a:pathLst>
                  <a:path w="30" h="14">
                    <a:moveTo>
                      <a:pt x="4" y="7"/>
                    </a:moveTo>
                    <a:cubicBezTo>
                      <a:pt x="0" y="11"/>
                      <a:pt x="2" y="14"/>
                      <a:pt x="8" y="14"/>
                    </a:cubicBezTo>
                    <a:cubicBezTo>
                      <a:pt x="15" y="14"/>
                      <a:pt x="23" y="11"/>
                      <a:pt x="26" y="7"/>
                    </a:cubicBezTo>
                    <a:cubicBezTo>
                      <a:pt x="30" y="3"/>
                      <a:pt x="28" y="0"/>
                      <a:pt x="22"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9" name="Freeform 2921"/>
              <p:cNvSpPr>
                <a:spLocks/>
              </p:cNvSpPr>
              <p:nvPr/>
            </p:nvSpPr>
            <p:spPr bwMode="auto">
              <a:xfrm>
                <a:off x="2235" y="3263"/>
                <a:ext cx="71" cy="35"/>
              </a:xfrm>
              <a:custGeom>
                <a:avLst/>
                <a:gdLst>
                  <a:gd name="T0" fmla="*/ 4 w 30"/>
                  <a:gd name="T1" fmla="*/ 7 h 15"/>
                  <a:gd name="T2" fmla="*/ 8 w 30"/>
                  <a:gd name="T3" fmla="*/ 15 h 15"/>
                  <a:gd name="T4" fmla="*/ 26 w 30"/>
                  <a:gd name="T5" fmla="*/ 7 h 15"/>
                  <a:gd name="T6" fmla="*/ 22 w 30"/>
                  <a:gd name="T7" fmla="*/ 0 h 15"/>
                  <a:gd name="T8" fmla="*/ 4 w 30"/>
                  <a:gd name="T9" fmla="*/ 7 h 15"/>
                </a:gdLst>
                <a:ahLst/>
                <a:cxnLst>
                  <a:cxn ang="0">
                    <a:pos x="T0" y="T1"/>
                  </a:cxn>
                  <a:cxn ang="0">
                    <a:pos x="T2" y="T3"/>
                  </a:cxn>
                  <a:cxn ang="0">
                    <a:pos x="T4" y="T5"/>
                  </a:cxn>
                  <a:cxn ang="0">
                    <a:pos x="T6" y="T7"/>
                  </a:cxn>
                  <a:cxn ang="0">
                    <a:pos x="T8" y="T9"/>
                  </a:cxn>
                </a:cxnLst>
                <a:rect l="0" t="0" r="r" b="b"/>
                <a:pathLst>
                  <a:path w="30" h="15">
                    <a:moveTo>
                      <a:pt x="4" y="7"/>
                    </a:moveTo>
                    <a:cubicBezTo>
                      <a:pt x="0" y="11"/>
                      <a:pt x="2" y="15"/>
                      <a:pt x="8" y="15"/>
                    </a:cubicBezTo>
                    <a:cubicBezTo>
                      <a:pt x="14" y="15"/>
                      <a:pt x="22" y="11"/>
                      <a:pt x="26" y="7"/>
                    </a:cubicBezTo>
                    <a:cubicBezTo>
                      <a:pt x="30" y="3"/>
                      <a:pt x="28" y="0"/>
                      <a:pt x="22" y="0"/>
                    </a:cubicBezTo>
                    <a:cubicBezTo>
                      <a:pt x="16"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0" name="Freeform 2922"/>
              <p:cNvSpPr>
                <a:spLocks/>
              </p:cNvSpPr>
              <p:nvPr/>
            </p:nvSpPr>
            <p:spPr bwMode="auto">
              <a:xfrm>
                <a:off x="2180" y="3263"/>
                <a:ext cx="71" cy="35"/>
              </a:xfrm>
              <a:custGeom>
                <a:avLst/>
                <a:gdLst>
                  <a:gd name="T0" fmla="*/ 4 w 30"/>
                  <a:gd name="T1" fmla="*/ 8 h 15"/>
                  <a:gd name="T2" fmla="*/ 8 w 30"/>
                  <a:gd name="T3" fmla="*/ 15 h 15"/>
                  <a:gd name="T4" fmla="*/ 26 w 30"/>
                  <a:gd name="T5" fmla="*/ 7 h 15"/>
                  <a:gd name="T6" fmla="*/ 22 w 30"/>
                  <a:gd name="T7" fmla="*/ 0 h 15"/>
                  <a:gd name="T8" fmla="*/ 4 w 30"/>
                  <a:gd name="T9" fmla="*/ 8 h 15"/>
                </a:gdLst>
                <a:ahLst/>
                <a:cxnLst>
                  <a:cxn ang="0">
                    <a:pos x="T0" y="T1"/>
                  </a:cxn>
                  <a:cxn ang="0">
                    <a:pos x="T2" y="T3"/>
                  </a:cxn>
                  <a:cxn ang="0">
                    <a:pos x="T4" y="T5"/>
                  </a:cxn>
                  <a:cxn ang="0">
                    <a:pos x="T6" y="T7"/>
                  </a:cxn>
                  <a:cxn ang="0">
                    <a:pos x="T8" y="T9"/>
                  </a:cxn>
                </a:cxnLst>
                <a:rect l="0" t="0" r="r" b="b"/>
                <a:pathLst>
                  <a:path w="30" h="15">
                    <a:moveTo>
                      <a:pt x="4" y="8"/>
                    </a:moveTo>
                    <a:cubicBezTo>
                      <a:pt x="0" y="12"/>
                      <a:pt x="2" y="15"/>
                      <a:pt x="8" y="15"/>
                    </a:cubicBezTo>
                    <a:cubicBezTo>
                      <a:pt x="14" y="15"/>
                      <a:pt x="23" y="11"/>
                      <a:pt x="26" y="7"/>
                    </a:cubicBezTo>
                    <a:cubicBezTo>
                      <a:pt x="30" y="3"/>
                      <a:pt x="29" y="0"/>
                      <a:pt x="22" y="0"/>
                    </a:cubicBezTo>
                    <a:cubicBezTo>
                      <a:pt x="16" y="0"/>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1" name="Freeform 2923"/>
              <p:cNvSpPr>
                <a:spLocks/>
              </p:cNvSpPr>
              <p:nvPr/>
            </p:nvSpPr>
            <p:spPr bwMode="auto">
              <a:xfrm>
                <a:off x="2126" y="3263"/>
                <a:ext cx="73" cy="35"/>
              </a:xfrm>
              <a:custGeom>
                <a:avLst/>
                <a:gdLst>
                  <a:gd name="T0" fmla="*/ 4 w 31"/>
                  <a:gd name="T1" fmla="*/ 8 h 15"/>
                  <a:gd name="T2" fmla="*/ 8 w 31"/>
                  <a:gd name="T3" fmla="*/ 15 h 15"/>
                  <a:gd name="T4" fmla="*/ 27 w 31"/>
                  <a:gd name="T5" fmla="*/ 8 h 15"/>
                  <a:gd name="T6" fmla="*/ 23 w 31"/>
                  <a:gd name="T7" fmla="*/ 1 h 15"/>
                  <a:gd name="T8" fmla="*/ 4 w 31"/>
                  <a:gd name="T9" fmla="*/ 8 h 15"/>
                </a:gdLst>
                <a:ahLst/>
                <a:cxnLst>
                  <a:cxn ang="0">
                    <a:pos x="T0" y="T1"/>
                  </a:cxn>
                  <a:cxn ang="0">
                    <a:pos x="T2" y="T3"/>
                  </a:cxn>
                  <a:cxn ang="0">
                    <a:pos x="T4" y="T5"/>
                  </a:cxn>
                  <a:cxn ang="0">
                    <a:pos x="T6" y="T7"/>
                  </a:cxn>
                  <a:cxn ang="0">
                    <a:pos x="T8" y="T9"/>
                  </a:cxn>
                </a:cxnLst>
                <a:rect l="0" t="0" r="r" b="b"/>
                <a:pathLst>
                  <a:path w="31" h="15">
                    <a:moveTo>
                      <a:pt x="4" y="8"/>
                    </a:moveTo>
                    <a:cubicBezTo>
                      <a:pt x="0" y="12"/>
                      <a:pt x="2" y="15"/>
                      <a:pt x="8" y="15"/>
                    </a:cubicBezTo>
                    <a:cubicBezTo>
                      <a:pt x="14" y="15"/>
                      <a:pt x="23" y="12"/>
                      <a:pt x="27" y="8"/>
                    </a:cubicBezTo>
                    <a:cubicBezTo>
                      <a:pt x="31" y="4"/>
                      <a:pt x="29" y="0"/>
                      <a:pt x="23" y="1"/>
                    </a:cubicBezTo>
                    <a:cubicBezTo>
                      <a:pt x="17" y="1"/>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2" name="Freeform 2924"/>
              <p:cNvSpPr>
                <a:spLocks/>
              </p:cNvSpPr>
              <p:nvPr/>
            </p:nvSpPr>
            <p:spPr bwMode="auto">
              <a:xfrm>
                <a:off x="2071" y="3265"/>
                <a:ext cx="74" cy="33"/>
              </a:xfrm>
              <a:custGeom>
                <a:avLst/>
                <a:gdLst>
                  <a:gd name="T0" fmla="*/ 4 w 31"/>
                  <a:gd name="T1" fmla="*/ 7 h 14"/>
                  <a:gd name="T2" fmla="*/ 8 w 31"/>
                  <a:gd name="T3" fmla="*/ 14 h 14"/>
                  <a:gd name="T4" fmla="*/ 27 w 31"/>
                  <a:gd name="T5" fmla="*/ 7 h 14"/>
                  <a:gd name="T6" fmla="*/ 23 w 31"/>
                  <a:gd name="T7" fmla="*/ 0 h 14"/>
                  <a:gd name="T8" fmla="*/ 4 w 31"/>
                  <a:gd name="T9" fmla="*/ 7 h 14"/>
                </a:gdLst>
                <a:ahLst/>
                <a:cxnLst>
                  <a:cxn ang="0">
                    <a:pos x="T0" y="T1"/>
                  </a:cxn>
                  <a:cxn ang="0">
                    <a:pos x="T2" y="T3"/>
                  </a:cxn>
                  <a:cxn ang="0">
                    <a:pos x="T4" y="T5"/>
                  </a:cxn>
                  <a:cxn ang="0">
                    <a:pos x="T6" y="T7"/>
                  </a:cxn>
                  <a:cxn ang="0">
                    <a:pos x="T8" y="T9"/>
                  </a:cxn>
                </a:cxnLst>
                <a:rect l="0" t="0" r="r" b="b"/>
                <a:pathLst>
                  <a:path w="31" h="14">
                    <a:moveTo>
                      <a:pt x="4" y="7"/>
                    </a:moveTo>
                    <a:cubicBezTo>
                      <a:pt x="0" y="11"/>
                      <a:pt x="2" y="14"/>
                      <a:pt x="8" y="14"/>
                    </a:cubicBezTo>
                    <a:cubicBezTo>
                      <a:pt x="15" y="14"/>
                      <a:pt x="23" y="11"/>
                      <a:pt x="27" y="7"/>
                    </a:cubicBezTo>
                    <a:cubicBezTo>
                      <a:pt x="31" y="3"/>
                      <a:pt x="30" y="0"/>
                      <a:pt x="23" y="0"/>
                    </a:cubicBezTo>
                    <a:cubicBezTo>
                      <a:pt x="17" y="0"/>
                      <a:pt x="9"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3" name="Freeform 2925"/>
              <p:cNvSpPr>
                <a:spLocks/>
              </p:cNvSpPr>
              <p:nvPr/>
            </p:nvSpPr>
            <p:spPr bwMode="auto">
              <a:xfrm>
                <a:off x="6027" y="3194"/>
                <a:ext cx="83" cy="36"/>
              </a:xfrm>
              <a:custGeom>
                <a:avLst/>
                <a:gdLst>
                  <a:gd name="T0" fmla="*/ 5 w 35"/>
                  <a:gd name="T1" fmla="*/ 7 h 15"/>
                  <a:gd name="T2" fmla="*/ 26 w 35"/>
                  <a:gd name="T3" fmla="*/ 15 h 15"/>
                  <a:gd name="T4" fmla="*/ 30 w 35"/>
                  <a:gd name="T5" fmla="*/ 7 h 15"/>
                  <a:gd name="T6" fmla="*/ 9 w 35"/>
                  <a:gd name="T7" fmla="*/ 0 h 15"/>
                  <a:gd name="T8" fmla="*/ 5 w 35"/>
                  <a:gd name="T9" fmla="*/ 7 h 15"/>
                </a:gdLst>
                <a:ahLst/>
                <a:cxnLst>
                  <a:cxn ang="0">
                    <a:pos x="T0" y="T1"/>
                  </a:cxn>
                  <a:cxn ang="0">
                    <a:pos x="T2" y="T3"/>
                  </a:cxn>
                  <a:cxn ang="0">
                    <a:pos x="T4" y="T5"/>
                  </a:cxn>
                  <a:cxn ang="0">
                    <a:pos x="T6" y="T7"/>
                  </a:cxn>
                  <a:cxn ang="0">
                    <a:pos x="T8" y="T9"/>
                  </a:cxn>
                </a:cxnLst>
                <a:rect l="0" t="0" r="r" b="b"/>
                <a:pathLst>
                  <a:path w="35" h="15">
                    <a:moveTo>
                      <a:pt x="5" y="7"/>
                    </a:moveTo>
                    <a:cubicBezTo>
                      <a:pt x="10" y="11"/>
                      <a:pt x="20" y="15"/>
                      <a:pt x="26" y="15"/>
                    </a:cubicBezTo>
                    <a:cubicBezTo>
                      <a:pt x="33" y="15"/>
                      <a:pt x="35" y="11"/>
                      <a:pt x="30" y="7"/>
                    </a:cubicBezTo>
                    <a:cubicBezTo>
                      <a:pt x="25" y="3"/>
                      <a:pt x="16"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4" name="Freeform 2926"/>
              <p:cNvSpPr>
                <a:spLocks/>
              </p:cNvSpPr>
              <p:nvPr/>
            </p:nvSpPr>
            <p:spPr bwMode="auto">
              <a:xfrm>
                <a:off x="5968" y="3194"/>
                <a:ext cx="83" cy="36"/>
              </a:xfrm>
              <a:custGeom>
                <a:avLst/>
                <a:gdLst>
                  <a:gd name="T0" fmla="*/ 5 w 35"/>
                  <a:gd name="T1" fmla="*/ 8 h 15"/>
                  <a:gd name="T2" fmla="*/ 26 w 35"/>
                  <a:gd name="T3" fmla="*/ 15 h 15"/>
                  <a:gd name="T4" fmla="*/ 30 w 35"/>
                  <a:gd name="T5" fmla="*/ 7 h 15"/>
                  <a:gd name="T6" fmla="*/ 9 w 35"/>
                  <a:gd name="T7" fmla="*/ 0 h 15"/>
                  <a:gd name="T8" fmla="*/ 5 w 35"/>
                  <a:gd name="T9" fmla="*/ 8 h 15"/>
                </a:gdLst>
                <a:ahLst/>
                <a:cxnLst>
                  <a:cxn ang="0">
                    <a:pos x="T0" y="T1"/>
                  </a:cxn>
                  <a:cxn ang="0">
                    <a:pos x="T2" y="T3"/>
                  </a:cxn>
                  <a:cxn ang="0">
                    <a:pos x="T4" y="T5"/>
                  </a:cxn>
                  <a:cxn ang="0">
                    <a:pos x="T6" y="T7"/>
                  </a:cxn>
                  <a:cxn ang="0">
                    <a:pos x="T8" y="T9"/>
                  </a:cxn>
                </a:cxnLst>
                <a:rect l="0" t="0" r="r" b="b"/>
                <a:pathLst>
                  <a:path w="35" h="15">
                    <a:moveTo>
                      <a:pt x="5" y="8"/>
                    </a:moveTo>
                    <a:cubicBezTo>
                      <a:pt x="10" y="12"/>
                      <a:pt x="19" y="15"/>
                      <a:pt x="26" y="15"/>
                    </a:cubicBezTo>
                    <a:cubicBezTo>
                      <a:pt x="33" y="15"/>
                      <a:pt x="35" y="11"/>
                      <a:pt x="30" y="7"/>
                    </a:cubicBezTo>
                    <a:cubicBezTo>
                      <a:pt x="25" y="3"/>
                      <a:pt x="16" y="0"/>
                      <a:pt x="9" y="0"/>
                    </a:cubicBezTo>
                    <a:cubicBezTo>
                      <a:pt x="2" y="0"/>
                      <a:pt x="0" y="3"/>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5" name="Freeform 2927"/>
              <p:cNvSpPr>
                <a:spLocks/>
              </p:cNvSpPr>
              <p:nvPr/>
            </p:nvSpPr>
            <p:spPr bwMode="auto">
              <a:xfrm>
                <a:off x="5911" y="3194"/>
                <a:ext cx="80" cy="36"/>
              </a:xfrm>
              <a:custGeom>
                <a:avLst/>
                <a:gdLst>
                  <a:gd name="T0" fmla="*/ 4 w 34"/>
                  <a:gd name="T1" fmla="*/ 8 h 15"/>
                  <a:gd name="T2" fmla="*/ 25 w 34"/>
                  <a:gd name="T3" fmla="*/ 15 h 15"/>
                  <a:gd name="T4" fmla="*/ 29 w 34"/>
                  <a:gd name="T5" fmla="*/ 8 h 15"/>
                  <a:gd name="T6" fmla="*/ 8 w 34"/>
                  <a:gd name="T7" fmla="*/ 0 h 15"/>
                  <a:gd name="T8" fmla="*/ 4 w 34"/>
                  <a:gd name="T9" fmla="*/ 8 h 15"/>
                </a:gdLst>
                <a:ahLst/>
                <a:cxnLst>
                  <a:cxn ang="0">
                    <a:pos x="T0" y="T1"/>
                  </a:cxn>
                  <a:cxn ang="0">
                    <a:pos x="T2" y="T3"/>
                  </a:cxn>
                  <a:cxn ang="0">
                    <a:pos x="T4" y="T5"/>
                  </a:cxn>
                  <a:cxn ang="0">
                    <a:pos x="T6" y="T7"/>
                  </a:cxn>
                  <a:cxn ang="0">
                    <a:pos x="T8" y="T9"/>
                  </a:cxn>
                </a:cxnLst>
                <a:rect l="0" t="0" r="r" b="b"/>
                <a:pathLst>
                  <a:path w="34" h="15">
                    <a:moveTo>
                      <a:pt x="4" y="8"/>
                    </a:moveTo>
                    <a:cubicBezTo>
                      <a:pt x="9" y="12"/>
                      <a:pt x="19" y="15"/>
                      <a:pt x="25" y="15"/>
                    </a:cubicBezTo>
                    <a:cubicBezTo>
                      <a:pt x="32" y="15"/>
                      <a:pt x="34" y="12"/>
                      <a:pt x="29" y="8"/>
                    </a:cubicBezTo>
                    <a:cubicBezTo>
                      <a:pt x="24" y="3"/>
                      <a:pt x="15" y="0"/>
                      <a:pt x="8" y="0"/>
                    </a:cubicBezTo>
                    <a:cubicBezTo>
                      <a:pt x="1" y="0"/>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6" name="Freeform 2928"/>
              <p:cNvSpPr>
                <a:spLocks/>
              </p:cNvSpPr>
              <p:nvPr/>
            </p:nvSpPr>
            <p:spPr bwMode="auto">
              <a:xfrm>
                <a:off x="5852" y="3194"/>
                <a:ext cx="80" cy="36"/>
              </a:xfrm>
              <a:custGeom>
                <a:avLst/>
                <a:gdLst>
                  <a:gd name="T0" fmla="*/ 5 w 34"/>
                  <a:gd name="T1" fmla="*/ 8 h 15"/>
                  <a:gd name="T2" fmla="*/ 26 w 34"/>
                  <a:gd name="T3" fmla="*/ 15 h 15"/>
                  <a:gd name="T4" fmla="*/ 29 w 34"/>
                  <a:gd name="T5" fmla="*/ 8 h 15"/>
                  <a:gd name="T6" fmla="*/ 9 w 34"/>
                  <a:gd name="T7" fmla="*/ 0 h 15"/>
                  <a:gd name="T8" fmla="*/ 5 w 34"/>
                  <a:gd name="T9" fmla="*/ 8 h 15"/>
                </a:gdLst>
                <a:ahLst/>
                <a:cxnLst>
                  <a:cxn ang="0">
                    <a:pos x="T0" y="T1"/>
                  </a:cxn>
                  <a:cxn ang="0">
                    <a:pos x="T2" y="T3"/>
                  </a:cxn>
                  <a:cxn ang="0">
                    <a:pos x="T4" y="T5"/>
                  </a:cxn>
                  <a:cxn ang="0">
                    <a:pos x="T6" y="T7"/>
                  </a:cxn>
                  <a:cxn ang="0">
                    <a:pos x="T8" y="T9"/>
                  </a:cxn>
                </a:cxnLst>
                <a:rect l="0" t="0" r="r" b="b"/>
                <a:pathLst>
                  <a:path w="34" h="15">
                    <a:moveTo>
                      <a:pt x="5" y="8"/>
                    </a:moveTo>
                    <a:cubicBezTo>
                      <a:pt x="10" y="12"/>
                      <a:pt x="19" y="15"/>
                      <a:pt x="26" y="15"/>
                    </a:cubicBezTo>
                    <a:cubicBezTo>
                      <a:pt x="32" y="15"/>
                      <a:pt x="34" y="12"/>
                      <a:pt x="29" y="8"/>
                    </a:cubicBezTo>
                    <a:cubicBezTo>
                      <a:pt x="25" y="4"/>
                      <a:pt x="15" y="0"/>
                      <a:pt x="9" y="0"/>
                    </a:cubicBezTo>
                    <a:cubicBezTo>
                      <a:pt x="2" y="1"/>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7" name="Freeform 2929"/>
              <p:cNvSpPr>
                <a:spLocks/>
              </p:cNvSpPr>
              <p:nvPr/>
            </p:nvSpPr>
            <p:spPr bwMode="auto">
              <a:xfrm>
                <a:off x="5795" y="3196"/>
                <a:ext cx="78" cy="36"/>
              </a:xfrm>
              <a:custGeom>
                <a:avLst/>
                <a:gdLst>
                  <a:gd name="T0" fmla="*/ 5 w 33"/>
                  <a:gd name="T1" fmla="*/ 7 h 15"/>
                  <a:gd name="T2" fmla="*/ 25 w 33"/>
                  <a:gd name="T3" fmla="*/ 15 h 15"/>
                  <a:gd name="T4" fmla="*/ 29 w 33"/>
                  <a:gd name="T5" fmla="*/ 7 h 15"/>
                  <a:gd name="T6" fmla="*/ 8 w 33"/>
                  <a:gd name="T7" fmla="*/ 0 h 15"/>
                  <a:gd name="T8" fmla="*/ 5 w 33"/>
                  <a:gd name="T9" fmla="*/ 7 h 15"/>
                </a:gdLst>
                <a:ahLst/>
                <a:cxnLst>
                  <a:cxn ang="0">
                    <a:pos x="T0" y="T1"/>
                  </a:cxn>
                  <a:cxn ang="0">
                    <a:pos x="T2" y="T3"/>
                  </a:cxn>
                  <a:cxn ang="0">
                    <a:pos x="T4" y="T5"/>
                  </a:cxn>
                  <a:cxn ang="0">
                    <a:pos x="T6" y="T7"/>
                  </a:cxn>
                  <a:cxn ang="0">
                    <a:pos x="T8" y="T9"/>
                  </a:cxn>
                </a:cxnLst>
                <a:rect l="0" t="0" r="r" b="b"/>
                <a:pathLst>
                  <a:path w="33" h="15">
                    <a:moveTo>
                      <a:pt x="5" y="7"/>
                    </a:moveTo>
                    <a:cubicBezTo>
                      <a:pt x="9" y="11"/>
                      <a:pt x="18" y="15"/>
                      <a:pt x="25" y="15"/>
                    </a:cubicBezTo>
                    <a:cubicBezTo>
                      <a:pt x="32" y="15"/>
                      <a:pt x="33" y="11"/>
                      <a:pt x="29" y="7"/>
                    </a:cubicBezTo>
                    <a:cubicBezTo>
                      <a:pt x="24" y="3"/>
                      <a:pt x="15" y="0"/>
                      <a:pt x="8"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8" name="Freeform 2930"/>
              <p:cNvSpPr>
                <a:spLocks/>
              </p:cNvSpPr>
              <p:nvPr/>
            </p:nvSpPr>
            <p:spPr bwMode="auto">
              <a:xfrm>
                <a:off x="5738" y="3196"/>
                <a:ext cx="78" cy="36"/>
              </a:xfrm>
              <a:custGeom>
                <a:avLst/>
                <a:gdLst>
                  <a:gd name="T0" fmla="*/ 4 w 33"/>
                  <a:gd name="T1" fmla="*/ 7 h 15"/>
                  <a:gd name="T2" fmla="*/ 25 w 33"/>
                  <a:gd name="T3" fmla="*/ 15 h 15"/>
                  <a:gd name="T4" fmla="*/ 28 w 33"/>
                  <a:gd name="T5" fmla="*/ 7 h 15"/>
                  <a:gd name="T6" fmla="*/ 8 w 33"/>
                  <a:gd name="T7" fmla="*/ 0 h 15"/>
                  <a:gd name="T8" fmla="*/ 4 w 33"/>
                  <a:gd name="T9" fmla="*/ 7 h 15"/>
                </a:gdLst>
                <a:ahLst/>
                <a:cxnLst>
                  <a:cxn ang="0">
                    <a:pos x="T0" y="T1"/>
                  </a:cxn>
                  <a:cxn ang="0">
                    <a:pos x="T2" y="T3"/>
                  </a:cxn>
                  <a:cxn ang="0">
                    <a:pos x="T4" y="T5"/>
                  </a:cxn>
                  <a:cxn ang="0">
                    <a:pos x="T6" y="T7"/>
                  </a:cxn>
                  <a:cxn ang="0">
                    <a:pos x="T8" y="T9"/>
                  </a:cxn>
                </a:cxnLst>
                <a:rect l="0" t="0" r="r" b="b"/>
                <a:pathLst>
                  <a:path w="33" h="15">
                    <a:moveTo>
                      <a:pt x="4" y="7"/>
                    </a:moveTo>
                    <a:cubicBezTo>
                      <a:pt x="9" y="12"/>
                      <a:pt x="18" y="15"/>
                      <a:pt x="25" y="15"/>
                    </a:cubicBezTo>
                    <a:cubicBezTo>
                      <a:pt x="31" y="15"/>
                      <a:pt x="33" y="11"/>
                      <a:pt x="28" y="7"/>
                    </a:cubicBezTo>
                    <a:cubicBezTo>
                      <a:pt x="24" y="3"/>
                      <a:pt x="15" y="0"/>
                      <a:pt x="8" y="0"/>
                    </a:cubicBezTo>
                    <a:cubicBezTo>
                      <a:pt x="1"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9" name="Freeform 2931"/>
              <p:cNvSpPr>
                <a:spLocks/>
              </p:cNvSpPr>
              <p:nvPr/>
            </p:nvSpPr>
            <p:spPr bwMode="auto">
              <a:xfrm>
                <a:off x="5681" y="3196"/>
                <a:ext cx="79" cy="36"/>
              </a:xfrm>
              <a:custGeom>
                <a:avLst/>
                <a:gdLst>
                  <a:gd name="T0" fmla="*/ 4 w 33"/>
                  <a:gd name="T1" fmla="*/ 8 h 15"/>
                  <a:gd name="T2" fmla="*/ 25 w 33"/>
                  <a:gd name="T3" fmla="*/ 15 h 15"/>
                  <a:gd name="T4" fmla="*/ 28 w 33"/>
                  <a:gd name="T5" fmla="*/ 7 h 15"/>
                  <a:gd name="T6" fmla="*/ 8 w 33"/>
                  <a:gd name="T7" fmla="*/ 0 h 15"/>
                  <a:gd name="T8" fmla="*/ 4 w 33"/>
                  <a:gd name="T9" fmla="*/ 8 h 15"/>
                </a:gdLst>
                <a:ahLst/>
                <a:cxnLst>
                  <a:cxn ang="0">
                    <a:pos x="T0" y="T1"/>
                  </a:cxn>
                  <a:cxn ang="0">
                    <a:pos x="T2" y="T3"/>
                  </a:cxn>
                  <a:cxn ang="0">
                    <a:pos x="T4" y="T5"/>
                  </a:cxn>
                  <a:cxn ang="0">
                    <a:pos x="T6" y="T7"/>
                  </a:cxn>
                  <a:cxn ang="0">
                    <a:pos x="T8" y="T9"/>
                  </a:cxn>
                </a:cxnLst>
                <a:rect l="0" t="0" r="r" b="b"/>
                <a:pathLst>
                  <a:path w="33" h="15">
                    <a:moveTo>
                      <a:pt x="4" y="8"/>
                    </a:moveTo>
                    <a:cubicBezTo>
                      <a:pt x="9" y="12"/>
                      <a:pt x="18" y="15"/>
                      <a:pt x="25" y="15"/>
                    </a:cubicBezTo>
                    <a:cubicBezTo>
                      <a:pt x="31" y="15"/>
                      <a:pt x="33" y="12"/>
                      <a:pt x="28" y="7"/>
                    </a:cubicBezTo>
                    <a:cubicBezTo>
                      <a:pt x="24" y="3"/>
                      <a:pt x="15" y="0"/>
                      <a:pt x="8" y="0"/>
                    </a:cubicBezTo>
                    <a:cubicBezTo>
                      <a:pt x="2" y="0"/>
                      <a:pt x="0" y="3"/>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0" name="Freeform 2932"/>
              <p:cNvSpPr>
                <a:spLocks/>
              </p:cNvSpPr>
              <p:nvPr/>
            </p:nvSpPr>
            <p:spPr bwMode="auto">
              <a:xfrm>
                <a:off x="5625" y="3196"/>
                <a:ext cx="78" cy="36"/>
              </a:xfrm>
              <a:custGeom>
                <a:avLst/>
                <a:gdLst>
                  <a:gd name="T0" fmla="*/ 5 w 33"/>
                  <a:gd name="T1" fmla="*/ 8 h 15"/>
                  <a:gd name="T2" fmla="*/ 24 w 33"/>
                  <a:gd name="T3" fmla="*/ 15 h 15"/>
                  <a:gd name="T4" fmla="*/ 28 w 33"/>
                  <a:gd name="T5" fmla="*/ 8 h 15"/>
                  <a:gd name="T6" fmla="*/ 8 w 33"/>
                  <a:gd name="T7" fmla="*/ 0 h 15"/>
                  <a:gd name="T8" fmla="*/ 5 w 33"/>
                  <a:gd name="T9" fmla="*/ 8 h 15"/>
                </a:gdLst>
                <a:ahLst/>
                <a:cxnLst>
                  <a:cxn ang="0">
                    <a:pos x="T0" y="T1"/>
                  </a:cxn>
                  <a:cxn ang="0">
                    <a:pos x="T2" y="T3"/>
                  </a:cxn>
                  <a:cxn ang="0">
                    <a:pos x="T4" y="T5"/>
                  </a:cxn>
                  <a:cxn ang="0">
                    <a:pos x="T6" y="T7"/>
                  </a:cxn>
                  <a:cxn ang="0">
                    <a:pos x="T8" y="T9"/>
                  </a:cxn>
                </a:cxnLst>
                <a:rect l="0" t="0" r="r" b="b"/>
                <a:pathLst>
                  <a:path w="33" h="15">
                    <a:moveTo>
                      <a:pt x="5" y="8"/>
                    </a:moveTo>
                    <a:cubicBezTo>
                      <a:pt x="9" y="12"/>
                      <a:pt x="18" y="15"/>
                      <a:pt x="24" y="15"/>
                    </a:cubicBezTo>
                    <a:cubicBezTo>
                      <a:pt x="31" y="15"/>
                      <a:pt x="33" y="12"/>
                      <a:pt x="28" y="8"/>
                    </a:cubicBezTo>
                    <a:cubicBezTo>
                      <a:pt x="24" y="3"/>
                      <a:pt x="15" y="0"/>
                      <a:pt x="8"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 name="Freeform 2933"/>
              <p:cNvSpPr>
                <a:spLocks/>
              </p:cNvSpPr>
              <p:nvPr/>
            </p:nvSpPr>
            <p:spPr bwMode="auto">
              <a:xfrm>
                <a:off x="5570" y="3196"/>
                <a:ext cx="76" cy="36"/>
              </a:xfrm>
              <a:custGeom>
                <a:avLst/>
                <a:gdLst>
                  <a:gd name="T0" fmla="*/ 4 w 32"/>
                  <a:gd name="T1" fmla="*/ 8 h 15"/>
                  <a:gd name="T2" fmla="*/ 24 w 32"/>
                  <a:gd name="T3" fmla="*/ 15 h 15"/>
                  <a:gd name="T4" fmla="*/ 27 w 32"/>
                  <a:gd name="T5" fmla="*/ 8 h 15"/>
                  <a:gd name="T6" fmla="*/ 8 w 32"/>
                  <a:gd name="T7" fmla="*/ 1 h 15"/>
                  <a:gd name="T8" fmla="*/ 4 w 32"/>
                  <a:gd name="T9" fmla="*/ 8 h 15"/>
                </a:gdLst>
                <a:ahLst/>
                <a:cxnLst>
                  <a:cxn ang="0">
                    <a:pos x="T0" y="T1"/>
                  </a:cxn>
                  <a:cxn ang="0">
                    <a:pos x="T2" y="T3"/>
                  </a:cxn>
                  <a:cxn ang="0">
                    <a:pos x="T4" y="T5"/>
                  </a:cxn>
                  <a:cxn ang="0">
                    <a:pos x="T6" y="T7"/>
                  </a:cxn>
                  <a:cxn ang="0">
                    <a:pos x="T8" y="T9"/>
                  </a:cxn>
                </a:cxnLst>
                <a:rect l="0" t="0" r="r" b="b"/>
                <a:pathLst>
                  <a:path w="32" h="15">
                    <a:moveTo>
                      <a:pt x="4" y="8"/>
                    </a:moveTo>
                    <a:cubicBezTo>
                      <a:pt x="8" y="12"/>
                      <a:pt x="17" y="15"/>
                      <a:pt x="24" y="15"/>
                    </a:cubicBezTo>
                    <a:cubicBezTo>
                      <a:pt x="30" y="15"/>
                      <a:pt x="32" y="12"/>
                      <a:pt x="27" y="8"/>
                    </a:cubicBezTo>
                    <a:cubicBezTo>
                      <a:pt x="23" y="4"/>
                      <a:pt x="14" y="0"/>
                      <a:pt x="8" y="1"/>
                    </a:cubicBezTo>
                    <a:cubicBezTo>
                      <a:pt x="1" y="1"/>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 name="Freeform 2934"/>
              <p:cNvSpPr>
                <a:spLocks/>
              </p:cNvSpPr>
              <p:nvPr/>
            </p:nvSpPr>
            <p:spPr bwMode="auto">
              <a:xfrm>
                <a:off x="5514" y="3199"/>
                <a:ext cx="75" cy="35"/>
              </a:xfrm>
              <a:custGeom>
                <a:avLst/>
                <a:gdLst>
                  <a:gd name="T0" fmla="*/ 5 w 32"/>
                  <a:gd name="T1" fmla="*/ 7 h 15"/>
                  <a:gd name="T2" fmla="*/ 24 w 32"/>
                  <a:gd name="T3" fmla="*/ 15 h 15"/>
                  <a:gd name="T4" fmla="*/ 28 w 32"/>
                  <a:gd name="T5" fmla="*/ 7 h 15"/>
                  <a:gd name="T6" fmla="*/ 8 w 32"/>
                  <a:gd name="T7" fmla="*/ 0 h 15"/>
                  <a:gd name="T8" fmla="*/ 5 w 32"/>
                  <a:gd name="T9" fmla="*/ 7 h 15"/>
                </a:gdLst>
                <a:ahLst/>
                <a:cxnLst>
                  <a:cxn ang="0">
                    <a:pos x="T0" y="T1"/>
                  </a:cxn>
                  <a:cxn ang="0">
                    <a:pos x="T2" y="T3"/>
                  </a:cxn>
                  <a:cxn ang="0">
                    <a:pos x="T4" y="T5"/>
                  </a:cxn>
                  <a:cxn ang="0">
                    <a:pos x="T6" y="T7"/>
                  </a:cxn>
                  <a:cxn ang="0">
                    <a:pos x="T8" y="T9"/>
                  </a:cxn>
                </a:cxnLst>
                <a:rect l="0" t="0" r="r" b="b"/>
                <a:pathLst>
                  <a:path w="32" h="15">
                    <a:moveTo>
                      <a:pt x="5" y="7"/>
                    </a:moveTo>
                    <a:cubicBezTo>
                      <a:pt x="9" y="11"/>
                      <a:pt x="18" y="15"/>
                      <a:pt x="24" y="15"/>
                    </a:cubicBezTo>
                    <a:cubicBezTo>
                      <a:pt x="30" y="15"/>
                      <a:pt x="32" y="11"/>
                      <a:pt x="28" y="7"/>
                    </a:cubicBezTo>
                    <a:cubicBezTo>
                      <a:pt x="24" y="3"/>
                      <a:pt x="15" y="0"/>
                      <a:pt x="8"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3" name="Freeform 2935"/>
              <p:cNvSpPr>
                <a:spLocks/>
              </p:cNvSpPr>
              <p:nvPr/>
            </p:nvSpPr>
            <p:spPr bwMode="auto">
              <a:xfrm>
                <a:off x="5459" y="3199"/>
                <a:ext cx="76" cy="35"/>
              </a:xfrm>
              <a:custGeom>
                <a:avLst/>
                <a:gdLst>
                  <a:gd name="T0" fmla="*/ 4 w 32"/>
                  <a:gd name="T1" fmla="*/ 7 h 15"/>
                  <a:gd name="T2" fmla="*/ 23 w 32"/>
                  <a:gd name="T3" fmla="*/ 15 h 15"/>
                  <a:gd name="T4" fmla="*/ 27 w 32"/>
                  <a:gd name="T5" fmla="*/ 7 h 15"/>
                  <a:gd name="T6" fmla="*/ 8 w 32"/>
                  <a:gd name="T7" fmla="*/ 0 h 15"/>
                  <a:gd name="T8" fmla="*/ 4 w 32"/>
                  <a:gd name="T9" fmla="*/ 7 h 15"/>
                </a:gdLst>
                <a:ahLst/>
                <a:cxnLst>
                  <a:cxn ang="0">
                    <a:pos x="T0" y="T1"/>
                  </a:cxn>
                  <a:cxn ang="0">
                    <a:pos x="T2" y="T3"/>
                  </a:cxn>
                  <a:cxn ang="0">
                    <a:pos x="T4" y="T5"/>
                  </a:cxn>
                  <a:cxn ang="0">
                    <a:pos x="T6" y="T7"/>
                  </a:cxn>
                  <a:cxn ang="0">
                    <a:pos x="T8" y="T9"/>
                  </a:cxn>
                </a:cxnLst>
                <a:rect l="0" t="0" r="r" b="b"/>
                <a:pathLst>
                  <a:path w="32" h="15">
                    <a:moveTo>
                      <a:pt x="4" y="7"/>
                    </a:moveTo>
                    <a:cubicBezTo>
                      <a:pt x="8" y="12"/>
                      <a:pt x="17" y="15"/>
                      <a:pt x="23" y="15"/>
                    </a:cubicBezTo>
                    <a:cubicBezTo>
                      <a:pt x="30" y="15"/>
                      <a:pt x="32" y="11"/>
                      <a:pt x="27" y="7"/>
                    </a:cubicBezTo>
                    <a:cubicBezTo>
                      <a:pt x="23" y="3"/>
                      <a:pt x="15"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4" name="Freeform 2936"/>
              <p:cNvSpPr>
                <a:spLocks/>
              </p:cNvSpPr>
              <p:nvPr/>
            </p:nvSpPr>
            <p:spPr bwMode="auto">
              <a:xfrm>
                <a:off x="4139" y="3211"/>
                <a:ext cx="54" cy="35"/>
              </a:xfrm>
              <a:custGeom>
                <a:avLst/>
                <a:gdLst>
                  <a:gd name="T0" fmla="*/ 1 w 23"/>
                  <a:gd name="T1" fmla="*/ 8 h 15"/>
                  <a:gd name="T2" fmla="*/ 14 w 23"/>
                  <a:gd name="T3" fmla="*/ 15 h 15"/>
                  <a:gd name="T4" fmla="*/ 22 w 23"/>
                  <a:gd name="T5" fmla="*/ 7 h 15"/>
                  <a:gd name="T6" fmla="*/ 9 w 23"/>
                  <a:gd name="T7" fmla="*/ 0 h 15"/>
                  <a:gd name="T8" fmla="*/ 1 w 23"/>
                  <a:gd name="T9" fmla="*/ 8 h 15"/>
                </a:gdLst>
                <a:ahLst/>
                <a:cxnLst>
                  <a:cxn ang="0">
                    <a:pos x="T0" y="T1"/>
                  </a:cxn>
                  <a:cxn ang="0">
                    <a:pos x="T2" y="T3"/>
                  </a:cxn>
                  <a:cxn ang="0">
                    <a:pos x="T4" y="T5"/>
                  </a:cxn>
                  <a:cxn ang="0">
                    <a:pos x="T6" y="T7"/>
                  </a:cxn>
                  <a:cxn ang="0">
                    <a:pos x="T8" y="T9"/>
                  </a:cxn>
                </a:cxnLst>
                <a:rect l="0" t="0" r="r" b="b"/>
                <a:pathLst>
                  <a:path w="23" h="15">
                    <a:moveTo>
                      <a:pt x="1" y="8"/>
                    </a:moveTo>
                    <a:cubicBezTo>
                      <a:pt x="3" y="12"/>
                      <a:pt x="8" y="15"/>
                      <a:pt x="14" y="15"/>
                    </a:cubicBezTo>
                    <a:cubicBezTo>
                      <a:pt x="20" y="15"/>
                      <a:pt x="23" y="11"/>
                      <a:pt x="22" y="7"/>
                    </a:cubicBezTo>
                    <a:cubicBezTo>
                      <a:pt x="21" y="3"/>
                      <a:pt x="15" y="0"/>
                      <a:pt x="9" y="0"/>
                    </a:cubicBezTo>
                    <a:cubicBezTo>
                      <a:pt x="4" y="0"/>
                      <a:pt x="0" y="4"/>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5" name="Freeform 2937"/>
              <p:cNvSpPr>
                <a:spLocks/>
              </p:cNvSpPr>
              <p:nvPr/>
            </p:nvSpPr>
            <p:spPr bwMode="auto">
              <a:xfrm>
                <a:off x="3947" y="3213"/>
                <a:ext cx="52" cy="36"/>
              </a:xfrm>
              <a:custGeom>
                <a:avLst/>
                <a:gdLst>
                  <a:gd name="T0" fmla="*/ 1 w 22"/>
                  <a:gd name="T1" fmla="*/ 7 h 15"/>
                  <a:gd name="T2" fmla="*/ 12 w 22"/>
                  <a:gd name="T3" fmla="*/ 15 h 15"/>
                  <a:gd name="T4" fmla="*/ 21 w 22"/>
                  <a:gd name="T5" fmla="*/ 7 h 15"/>
                  <a:gd name="T6" fmla="*/ 10 w 22"/>
                  <a:gd name="T7" fmla="*/ 0 h 15"/>
                  <a:gd name="T8" fmla="*/ 1 w 22"/>
                  <a:gd name="T9" fmla="*/ 7 h 15"/>
                </a:gdLst>
                <a:ahLst/>
                <a:cxnLst>
                  <a:cxn ang="0">
                    <a:pos x="T0" y="T1"/>
                  </a:cxn>
                  <a:cxn ang="0">
                    <a:pos x="T2" y="T3"/>
                  </a:cxn>
                  <a:cxn ang="0">
                    <a:pos x="T4" y="T5"/>
                  </a:cxn>
                  <a:cxn ang="0">
                    <a:pos x="T6" y="T7"/>
                  </a:cxn>
                  <a:cxn ang="0">
                    <a:pos x="T8" y="T9"/>
                  </a:cxn>
                </a:cxnLst>
                <a:rect l="0" t="0" r="r" b="b"/>
                <a:pathLst>
                  <a:path w="22" h="15">
                    <a:moveTo>
                      <a:pt x="1" y="7"/>
                    </a:moveTo>
                    <a:cubicBezTo>
                      <a:pt x="1" y="11"/>
                      <a:pt x="6" y="15"/>
                      <a:pt x="12" y="15"/>
                    </a:cubicBezTo>
                    <a:cubicBezTo>
                      <a:pt x="18" y="15"/>
                      <a:pt x="22" y="11"/>
                      <a:pt x="21" y="7"/>
                    </a:cubicBezTo>
                    <a:cubicBezTo>
                      <a:pt x="20" y="3"/>
                      <a:pt x="15" y="0"/>
                      <a:pt x="10"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6" name="Freeform 2938"/>
              <p:cNvSpPr>
                <a:spLocks/>
              </p:cNvSpPr>
              <p:nvPr/>
            </p:nvSpPr>
            <p:spPr bwMode="auto">
              <a:xfrm>
                <a:off x="3900" y="3213"/>
                <a:ext cx="50" cy="36"/>
              </a:xfrm>
              <a:custGeom>
                <a:avLst/>
                <a:gdLst>
                  <a:gd name="T0" fmla="*/ 0 w 21"/>
                  <a:gd name="T1" fmla="*/ 8 h 15"/>
                  <a:gd name="T2" fmla="*/ 12 w 21"/>
                  <a:gd name="T3" fmla="*/ 15 h 15"/>
                  <a:gd name="T4" fmla="*/ 21 w 21"/>
                  <a:gd name="T5" fmla="*/ 7 h 15"/>
                  <a:gd name="T6" fmla="*/ 10 w 21"/>
                  <a:gd name="T7" fmla="*/ 0 h 15"/>
                  <a:gd name="T8" fmla="*/ 0 w 21"/>
                  <a:gd name="T9" fmla="*/ 8 h 15"/>
                </a:gdLst>
                <a:ahLst/>
                <a:cxnLst>
                  <a:cxn ang="0">
                    <a:pos x="T0" y="T1"/>
                  </a:cxn>
                  <a:cxn ang="0">
                    <a:pos x="T2" y="T3"/>
                  </a:cxn>
                  <a:cxn ang="0">
                    <a:pos x="T4" y="T5"/>
                  </a:cxn>
                  <a:cxn ang="0">
                    <a:pos x="T6" y="T7"/>
                  </a:cxn>
                  <a:cxn ang="0">
                    <a:pos x="T8" y="T9"/>
                  </a:cxn>
                </a:cxnLst>
                <a:rect l="0" t="0" r="r" b="b"/>
                <a:pathLst>
                  <a:path w="21" h="15">
                    <a:moveTo>
                      <a:pt x="0" y="8"/>
                    </a:moveTo>
                    <a:cubicBezTo>
                      <a:pt x="1" y="12"/>
                      <a:pt x="6" y="15"/>
                      <a:pt x="12" y="15"/>
                    </a:cubicBezTo>
                    <a:cubicBezTo>
                      <a:pt x="17" y="15"/>
                      <a:pt x="21" y="11"/>
                      <a:pt x="21" y="7"/>
                    </a:cubicBezTo>
                    <a:cubicBezTo>
                      <a:pt x="20" y="3"/>
                      <a:pt x="15" y="0"/>
                      <a:pt x="10" y="0"/>
                    </a:cubicBezTo>
                    <a:cubicBezTo>
                      <a:pt x="4" y="0"/>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Freeform 2939"/>
              <p:cNvSpPr>
                <a:spLocks/>
              </p:cNvSpPr>
              <p:nvPr/>
            </p:nvSpPr>
            <p:spPr bwMode="auto">
              <a:xfrm>
                <a:off x="3853" y="3213"/>
                <a:ext cx="49" cy="36"/>
              </a:xfrm>
              <a:custGeom>
                <a:avLst/>
                <a:gdLst>
                  <a:gd name="T0" fmla="*/ 0 w 21"/>
                  <a:gd name="T1" fmla="*/ 8 h 15"/>
                  <a:gd name="T2" fmla="*/ 11 w 21"/>
                  <a:gd name="T3" fmla="*/ 15 h 15"/>
                  <a:gd name="T4" fmla="*/ 20 w 21"/>
                  <a:gd name="T5" fmla="*/ 8 h 15"/>
                  <a:gd name="T6" fmla="*/ 10 w 21"/>
                  <a:gd name="T7" fmla="*/ 0 h 15"/>
                  <a:gd name="T8" fmla="*/ 0 w 21"/>
                  <a:gd name="T9" fmla="*/ 8 h 15"/>
                </a:gdLst>
                <a:ahLst/>
                <a:cxnLst>
                  <a:cxn ang="0">
                    <a:pos x="T0" y="T1"/>
                  </a:cxn>
                  <a:cxn ang="0">
                    <a:pos x="T2" y="T3"/>
                  </a:cxn>
                  <a:cxn ang="0">
                    <a:pos x="T4" y="T5"/>
                  </a:cxn>
                  <a:cxn ang="0">
                    <a:pos x="T6" y="T7"/>
                  </a:cxn>
                  <a:cxn ang="0">
                    <a:pos x="T8" y="T9"/>
                  </a:cxn>
                </a:cxnLst>
                <a:rect l="0" t="0" r="r" b="b"/>
                <a:pathLst>
                  <a:path w="21" h="15">
                    <a:moveTo>
                      <a:pt x="0" y="8"/>
                    </a:moveTo>
                    <a:cubicBezTo>
                      <a:pt x="0" y="12"/>
                      <a:pt x="5" y="15"/>
                      <a:pt x="11" y="15"/>
                    </a:cubicBezTo>
                    <a:cubicBezTo>
                      <a:pt x="17" y="15"/>
                      <a:pt x="21" y="12"/>
                      <a:pt x="20" y="8"/>
                    </a:cubicBezTo>
                    <a:cubicBezTo>
                      <a:pt x="20" y="4"/>
                      <a:pt x="15" y="0"/>
                      <a:pt x="10" y="0"/>
                    </a:cubicBezTo>
                    <a:cubicBezTo>
                      <a:pt x="4" y="1"/>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8" name="Freeform 2940"/>
              <p:cNvSpPr>
                <a:spLocks/>
              </p:cNvSpPr>
              <p:nvPr/>
            </p:nvSpPr>
            <p:spPr bwMode="auto">
              <a:xfrm>
                <a:off x="3806" y="3215"/>
                <a:ext cx="47" cy="34"/>
              </a:xfrm>
              <a:custGeom>
                <a:avLst/>
                <a:gdLst>
                  <a:gd name="T0" fmla="*/ 0 w 20"/>
                  <a:gd name="T1" fmla="*/ 7 h 14"/>
                  <a:gd name="T2" fmla="*/ 10 w 20"/>
                  <a:gd name="T3" fmla="*/ 14 h 14"/>
                  <a:gd name="T4" fmla="*/ 20 w 20"/>
                  <a:gd name="T5" fmla="*/ 7 h 14"/>
                  <a:gd name="T6" fmla="*/ 10 w 20"/>
                  <a:gd name="T7" fmla="*/ 0 h 14"/>
                  <a:gd name="T8" fmla="*/ 0 w 20"/>
                  <a:gd name="T9" fmla="*/ 7 h 14"/>
                </a:gdLst>
                <a:ahLst/>
                <a:cxnLst>
                  <a:cxn ang="0">
                    <a:pos x="T0" y="T1"/>
                  </a:cxn>
                  <a:cxn ang="0">
                    <a:pos x="T2" y="T3"/>
                  </a:cxn>
                  <a:cxn ang="0">
                    <a:pos x="T4" y="T5"/>
                  </a:cxn>
                  <a:cxn ang="0">
                    <a:pos x="T6" y="T7"/>
                  </a:cxn>
                  <a:cxn ang="0">
                    <a:pos x="T8" y="T9"/>
                  </a:cxn>
                </a:cxnLst>
                <a:rect l="0" t="0" r="r" b="b"/>
                <a:pathLst>
                  <a:path w="20" h="14">
                    <a:moveTo>
                      <a:pt x="0" y="7"/>
                    </a:moveTo>
                    <a:cubicBezTo>
                      <a:pt x="0" y="11"/>
                      <a:pt x="5" y="14"/>
                      <a:pt x="10" y="14"/>
                    </a:cubicBezTo>
                    <a:cubicBezTo>
                      <a:pt x="16" y="14"/>
                      <a:pt x="20" y="11"/>
                      <a:pt x="20" y="7"/>
                    </a:cubicBezTo>
                    <a:cubicBezTo>
                      <a:pt x="20" y="3"/>
                      <a:pt x="15" y="0"/>
                      <a:pt x="10"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Freeform 2941"/>
              <p:cNvSpPr>
                <a:spLocks/>
              </p:cNvSpPr>
              <p:nvPr/>
            </p:nvSpPr>
            <p:spPr bwMode="auto">
              <a:xfrm>
                <a:off x="3758" y="3215"/>
                <a:ext cx="48" cy="34"/>
              </a:xfrm>
              <a:custGeom>
                <a:avLst/>
                <a:gdLst>
                  <a:gd name="T0" fmla="*/ 0 w 20"/>
                  <a:gd name="T1" fmla="*/ 7 h 14"/>
                  <a:gd name="T2" fmla="*/ 10 w 20"/>
                  <a:gd name="T3" fmla="*/ 14 h 14"/>
                  <a:gd name="T4" fmla="*/ 20 w 20"/>
                  <a:gd name="T5" fmla="*/ 7 h 14"/>
                  <a:gd name="T6" fmla="*/ 10 w 20"/>
                  <a:gd name="T7" fmla="*/ 0 h 14"/>
                  <a:gd name="T8" fmla="*/ 0 w 20"/>
                  <a:gd name="T9" fmla="*/ 7 h 14"/>
                </a:gdLst>
                <a:ahLst/>
                <a:cxnLst>
                  <a:cxn ang="0">
                    <a:pos x="T0" y="T1"/>
                  </a:cxn>
                  <a:cxn ang="0">
                    <a:pos x="T2" y="T3"/>
                  </a:cxn>
                  <a:cxn ang="0">
                    <a:pos x="T4" y="T5"/>
                  </a:cxn>
                  <a:cxn ang="0">
                    <a:pos x="T6" y="T7"/>
                  </a:cxn>
                  <a:cxn ang="0">
                    <a:pos x="T8" y="T9"/>
                  </a:cxn>
                </a:cxnLst>
                <a:rect l="0" t="0" r="r" b="b"/>
                <a:pathLst>
                  <a:path w="20" h="14">
                    <a:moveTo>
                      <a:pt x="0" y="7"/>
                    </a:moveTo>
                    <a:cubicBezTo>
                      <a:pt x="0" y="11"/>
                      <a:pt x="4" y="14"/>
                      <a:pt x="10" y="14"/>
                    </a:cubicBezTo>
                    <a:cubicBezTo>
                      <a:pt x="16" y="14"/>
                      <a:pt x="20" y="11"/>
                      <a:pt x="20" y="7"/>
                    </a:cubicBezTo>
                    <a:cubicBezTo>
                      <a:pt x="20" y="3"/>
                      <a:pt x="15" y="0"/>
                      <a:pt x="10"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0" name="Freeform 2942"/>
              <p:cNvSpPr>
                <a:spLocks/>
              </p:cNvSpPr>
              <p:nvPr/>
            </p:nvSpPr>
            <p:spPr bwMode="auto">
              <a:xfrm>
                <a:off x="3709" y="3215"/>
                <a:ext cx="49" cy="36"/>
              </a:xfrm>
              <a:custGeom>
                <a:avLst/>
                <a:gdLst>
                  <a:gd name="T0" fmla="*/ 0 w 21"/>
                  <a:gd name="T1" fmla="*/ 7 h 15"/>
                  <a:gd name="T2" fmla="*/ 10 w 21"/>
                  <a:gd name="T3" fmla="*/ 15 h 15"/>
                  <a:gd name="T4" fmla="*/ 21 w 21"/>
                  <a:gd name="T5" fmla="*/ 7 h 15"/>
                  <a:gd name="T6" fmla="*/ 11 w 21"/>
                  <a:gd name="T7" fmla="*/ 0 h 15"/>
                  <a:gd name="T8" fmla="*/ 0 w 21"/>
                  <a:gd name="T9" fmla="*/ 7 h 15"/>
                </a:gdLst>
                <a:ahLst/>
                <a:cxnLst>
                  <a:cxn ang="0">
                    <a:pos x="T0" y="T1"/>
                  </a:cxn>
                  <a:cxn ang="0">
                    <a:pos x="T2" y="T3"/>
                  </a:cxn>
                  <a:cxn ang="0">
                    <a:pos x="T4" y="T5"/>
                  </a:cxn>
                  <a:cxn ang="0">
                    <a:pos x="T6" y="T7"/>
                  </a:cxn>
                  <a:cxn ang="0">
                    <a:pos x="T8" y="T9"/>
                  </a:cxn>
                </a:cxnLst>
                <a:rect l="0" t="0" r="r" b="b"/>
                <a:pathLst>
                  <a:path w="21" h="15">
                    <a:moveTo>
                      <a:pt x="0" y="7"/>
                    </a:moveTo>
                    <a:cubicBezTo>
                      <a:pt x="0" y="11"/>
                      <a:pt x="5" y="15"/>
                      <a:pt x="10" y="15"/>
                    </a:cubicBezTo>
                    <a:cubicBezTo>
                      <a:pt x="16" y="14"/>
                      <a:pt x="21" y="11"/>
                      <a:pt x="21" y="7"/>
                    </a:cubicBezTo>
                    <a:cubicBezTo>
                      <a:pt x="21" y="3"/>
                      <a:pt x="16" y="0"/>
                      <a:pt x="11" y="0"/>
                    </a:cubicBezTo>
                    <a:cubicBezTo>
                      <a:pt x="5"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1" name="Freeform 2943"/>
              <p:cNvSpPr>
                <a:spLocks/>
              </p:cNvSpPr>
              <p:nvPr/>
            </p:nvSpPr>
            <p:spPr bwMode="auto">
              <a:xfrm>
                <a:off x="3661" y="3215"/>
                <a:ext cx="48" cy="36"/>
              </a:xfrm>
              <a:custGeom>
                <a:avLst/>
                <a:gdLst>
                  <a:gd name="T0" fmla="*/ 0 w 20"/>
                  <a:gd name="T1" fmla="*/ 8 h 15"/>
                  <a:gd name="T2" fmla="*/ 10 w 20"/>
                  <a:gd name="T3" fmla="*/ 15 h 15"/>
                  <a:gd name="T4" fmla="*/ 20 w 20"/>
                  <a:gd name="T5" fmla="*/ 7 h 15"/>
                  <a:gd name="T6" fmla="*/ 11 w 20"/>
                  <a:gd name="T7" fmla="*/ 0 h 15"/>
                  <a:gd name="T8" fmla="*/ 0 w 20"/>
                  <a:gd name="T9" fmla="*/ 8 h 15"/>
                </a:gdLst>
                <a:ahLst/>
                <a:cxnLst>
                  <a:cxn ang="0">
                    <a:pos x="T0" y="T1"/>
                  </a:cxn>
                  <a:cxn ang="0">
                    <a:pos x="T2" y="T3"/>
                  </a:cxn>
                  <a:cxn ang="0">
                    <a:pos x="T4" y="T5"/>
                  </a:cxn>
                  <a:cxn ang="0">
                    <a:pos x="T6" y="T7"/>
                  </a:cxn>
                  <a:cxn ang="0">
                    <a:pos x="T8" y="T9"/>
                  </a:cxn>
                </a:cxnLst>
                <a:rect l="0" t="0" r="r" b="b"/>
                <a:pathLst>
                  <a:path w="20" h="15">
                    <a:moveTo>
                      <a:pt x="0" y="8"/>
                    </a:moveTo>
                    <a:cubicBezTo>
                      <a:pt x="0" y="12"/>
                      <a:pt x="4" y="15"/>
                      <a:pt x="10" y="15"/>
                    </a:cubicBezTo>
                    <a:cubicBezTo>
                      <a:pt x="15" y="15"/>
                      <a:pt x="20" y="11"/>
                      <a:pt x="20" y="7"/>
                    </a:cubicBezTo>
                    <a:cubicBezTo>
                      <a:pt x="20" y="3"/>
                      <a:pt x="16" y="0"/>
                      <a:pt x="11" y="0"/>
                    </a:cubicBezTo>
                    <a:cubicBezTo>
                      <a:pt x="5" y="0"/>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2" name="Freeform 2944"/>
              <p:cNvSpPr>
                <a:spLocks/>
              </p:cNvSpPr>
              <p:nvPr/>
            </p:nvSpPr>
            <p:spPr bwMode="auto">
              <a:xfrm>
                <a:off x="3612" y="3215"/>
                <a:ext cx="49" cy="36"/>
              </a:xfrm>
              <a:custGeom>
                <a:avLst/>
                <a:gdLst>
                  <a:gd name="T0" fmla="*/ 1 w 21"/>
                  <a:gd name="T1" fmla="*/ 8 h 15"/>
                  <a:gd name="T2" fmla="*/ 10 w 21"/>
                  <a:gd name="T3" fmla="*/ 15 h 15"/>
                  <a:gd name="T4" fmla="*/ 21 w 21"/>
                  <a:gd name="T5" fmla="*/ 8 h 15"/>
                  <a:gd name="T6" fmla="*/ 12 w 21"/>
                  <a:gd name="T7" fmla="*/ 0 h 15"/>
                  <a:gd name="T8" fmla="*/ 1 w 21"/>
                  <a:gd name="T9" fmla="*/ 8 h 15"/>
                </a:gdLst>
                <a:ahLst/>
                <a:cxnLst>
                  <a:cxn ang="0">
                    <a:pos x="T0" y="T1"/>
                  </a:cxn>
                  <a:cxn ang="0">
                    <a:pos x="T2" y="T3"/>
                  </a:cxn>
                  <a:cxn ang="0">
                    <a:pos x="T4" y="T5"/>
                  </a:cxn>
                  <a:cxn ang="0">
                    <a:pos x="T6" y="T7"/>
                  </a:cxn>
                  <a:cxn ang="0">
                    <a:pos x="T8" y="T9"/>
                  </a:cxn>
                </a:cxnLst>
                <a:rect l="0" t="0" r="r" b="b"/>
                <a:pathLst>
                  <a:path w="21" h="15">
                    <a:moveTo>
                      <a:pt x="1" y="8"/>
                    </a:moveTo>
                    <a:cubicBezTo>
                      <a:pt x="0" y="12"/>
                      <a:pt x="5" y="15"/>
                      <a:pt x="10" y="15"/>
                    </a:cubicBezTo>
                    <a:cubicBezTo>
                      <a:pt x="16" y="15"/>
                      <a:pt x="21" y="12"/>
                      <a:pt x="21" y="8"/>
                    </a:cubicBezTo>
                    <a:cubicBezTo>
                      <a:pt x="21" y="4"/>
                      <a:pt x="17" y="0"/>
                      <a:pt x="12" y="0"/>
                    </a:cubicBezTo>
                    <a:cubicBezTo>
                      <a:pt x="6" y="1"/>
                      <a:pt x="1" y="4"/>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3" name="Freeform 2945"/>
              <p:cNvSpPr>
                <a:spLocks/>
              </p:cNvSpPr>
              <p:nvPr/>
            </p:nvSpPr>
            <p:spPr bwMode="auto">
              <a:xfrm>
                <a:off x="3564" y="3218"/>
                <a:ext cx="50" cy="33"/>
              </a:xfrm>
              <a:custGeom>
                <a:avLst/>
                <a:gdLst>
                  <a:gd name="T0" fmla="*/ 1 w 21"/>
                  <a:gd name="T1" fmla="*/ 7 h 14"/>
                  <a:gd name="T2" fmla="*/ 10 w 21"/>
                  <a:gd name="T3" fmla="*/ 14 h 14"/>
                  <a:gd name="T4" fmla="*/ 21 w 21"/>
                  <a:gd name="T5" fmla="*/ 7 h 14"/>
                  <a:gd name="T6" fmla="*/ 11 w 21"/>
                  <a:gd name="T7" fmla="*/ 0 h 14"/>
                  <a:gd name="T8" fmla="*/ 1 w 21"/>
                  <a:gd name="T9" fmla="*/ 7 h 14"/>
                </a:gdLst>
                <a:ahLst/>
                <a:cxnLst>
                  <a:cxn ang="0">
                    <a:pos x="T0" y="T1"/>
                  </a:cxn>
                  <a:cxn ang="0">
                    <a:pos x="T2" y="T3"/>
                  </a:cxn>
                  <a:cxn ang="0">
                    <a:pos x="T4" y="T5"/>
                  </a:cxn>
                  <a:cxn ang="0">
                    <a:pos x="T6" y="T7"/>
                  </a:cxn>
                  <a:cxn ang="0">
                    <a:pos x="T8" y="T9"/>
                  </a:cxn>
                </a:cxnLst>
                <a:rect l="0" t="0" r="r" b="b"/>
                <a:pathLst>
                  <a:path w="21" h="14">
                    <a:moveTo>
                      <a:pt x="1" y="7"/>
                    </a:moveTo>
                    <a:cubicBezTo>
                      <a:pt x="0" y="11"/>
                      <a:pt x="4" y="14"/>
                      <a:pt x="10" y="14"/>
                    </a:cubicBezTo>
                    <a:cubicBezTo>
                      <a:pt x="15" y="14"/>
                      <a:pt x="20" y="11"/>
                      <a:pt x="21" y="7"/>
                    </a:cubicBezTo>
                    <a:cubicBezTo>
                      <a:pt x="21" y="3"/>
                      <a:pt x="17" y="0"/>
                      <a:pt x="11" y="0"/>
                    </a:cubicBezTo>
                    <a:cubicBezTo>
                      <a:pt x="6" y="0"/>
                      <a:pt x="1"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4" name="Freeform 2946"/>
              <p:cNvSpPr>
                <a:spLocks/>
              </p:cNvSpPr>
              <p:nvPr/>
            </p:nvSpPr>
            <p:spPr bwMode="auto">
              <a:xfrm>
                <a:off x="2630" y="3225"/>
                <a:ext cx="64" cy="36"/>
              </a:xfrm>
              <a:custGeom>
                <a:avLst/>
                <a:gdLst>
                  <a:gd name="T0" fmla="*/ 3 w 27"/>
                  <a:gd name="T1" fmla="*/ 8 h 15"/>
                  <a:gd name="T2" fmla="*/ 8 w 27"/>
                  <a:gd name="T3" fmla="*/ 15 h 15"/>
                  <a:gd name="T4" fmla="*/ 24 w 27"/>
                  <a:gd name="T5" fmla="*/ 7 h 15"/>
                  <a:gd name="T6" fmla="*/ 19 w 27"/>
                  <a:gd name="T7" fmla="*/ 0 h 15"/>
                  <a:gd name="T8" fmla="*/ 3 w 27"/>
                  <a:gd name="T9" fmla="*/ 8 h 15"/>
                </a:gdLst>
                <a:ahLst/>
                <a:cxnLst>
                  <a:cxn ang="0">
                    <a:pos x="T0" y="T1"/>
                  </a:cxn>
                  <a:cxn ang="0">
                    <a:pos x="T2" y="T3"/>
                  </a:cxn>
                  <a:cxn ang="0">
                    <a:pos x="T4" y="T5"/>
                  </a:cxn>
                  <a:cxn ang="0">
                    <a:pos x="T6" y="T7"/>
                  </a:cxn>
                  <a:cxn ang="0">
                    <a:pos x="T8" y="T9"/>
                  </a:cxn>
                </a:cxnLst>
                <a:rect l="0" t="0" r="r" b="b"/>
                <a:pathLst>
                  <a:path w="27" h="15">
                    <a:moveTo>
                      <a:pt x="3" y="8"/>
                    </a:moveTo>
                    <a:cubicBezTo>
                      <a:pt x="0" y="12"/>
                      <a:pt x="2" y="15"/>
                      <a:pt x="8" y="15"/>
                    </a:cubicBezTo>
                    <a:cubicBezTo>
                      <a:pt x="14" y="15"/>
                      <a:pt x="21" y="11"/>
                      <a:pt x="24" y="7"/>
                    </a:cubicBezTo>
                    <a:cubicBezTo>
                      <a:pt x="27" y="4"/>
                      <a:pt x="25" y="0"/>
                      <a:pt x="19" y="0"/>
                    </a:cubicBezTo>
                    <a:cubicBezTo>
                      <a:pt x="13" y="1"/>
                      <a:pt x="6" y="4"/>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5" name="Freeform 2947"/>
              <p:cNvSpPr>
                <a:spLocks/>
              </p:cNvSpPr>
              <p:nvPr/>
            </p:nvSpPr>
            <p:spPr bwMode="auto">
              <a:xfrm>
                <a:off x="2578" y="3227"/>
                <a:ext cx="66" cy="34"/>
              </a:xfrm>
              <a:custGeom>
                <a:avLst/>
                <a:gdLst>
                  <a:gd name="T0" fmla="*/ 3 w 28"/>
                  <a:gd name="T1" fmla="*/ 7 h 14"/>
                  <a:gd name="T2" fmla="*/ 8 w 28"/>
                  <a:gd name="T3" fmla="*/ 14 h 14"/>
                  <a:gd name="T4" fmla="*/ 25 w 28"/>
                  <a:gd name="T5" fmla="*/ 7 h 14"/>
                  <a:gd name="T6" fmla="*/ 20 w 28"/>
                  <a:gd name="T7" fmla="*/ 0 h 14"/>
                  <a:gd name="T8" fmla="*/ 3 w 28"/>
                  <a:gd name="T9" fmla="*/ 7 h 14"/>
                </a:gdLst>
                <a:ahLst/>
                <a:cxnLst>
                  <a:cxn ang="0">
                    <a:pos x="T0" y="T1"/>
                  </a:cxn>
                  <a:cxn ang="0">
                    <a:pos x="T2" y="T3"/>
                  </a:cxn>
                  <a:cxn ang="0">
                    <a:pos x="T4" y="T5"/>
                  </a:cxn>
                  <a:cxn ang="0">
                    <a:pos x="T6" y="T7"/>
                  </a:cxn>
                  <a:cxn ang="0">
                    <a:pos x="T8" y="T9"/>
                  </a:cxn>
                </a:cxnLst>
                <a:rect l="0" t="0" r="r" b="b"/>
                <a:pathLst>
                  <a:path w="28" h="14">
                    <a:moveTo>
                      <a:pt x="3" y="7"/>
                    </a:moveTo>
                    <a:cubicBezTo>
                      <a:pt x="0" y="11"/>
                      <a:pt x="2" y="14"/>
                      <a:pt x="8" y="14"/>
                    </a:cubicBezTo>
                    <a:cubicBezTo>
                      <a:pt x="14" y="14"/>
                      <a:pt x="22" y="11"/>
                      <a:pt x="25" y="7"/>
                    </a:cubicBezTo>
                    <a:cubicBezTo>
                      <a:pt x="28" y="3"/>
                      <a:pt x="26" y="0"/>
                      <a:pt x="20" y="0"/>
                    </a:cubicBezTo>
                    <a:cubicBezTo>
                      <a:pt x="14"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 name="Group 3149"/>
            <p:cNvGrpSpPr>
              <a:grpSpLocks/>
            </p:cNvGrpSpPr>
            <p:nvPr/>
          </p:nvGrpSpPr>
          <p:grpSpPr bwMode="auto">
            <a:xfrm>
              <a:off x="2098432" y="4734712"/>
              <a:ext cx="8935529" cy="543622"/>
              <a:chOff x="2060" y="2995"/>
              <a:chExt cx="4438" cy="270"/>
            </a:xfrm>
            <a:grpFill/>
          </p:grpSpPr>
          <p:sp>
            <p:nvSpPr>
              <p:cNvPr id="1676" name="Freeform 2949"/>
              <p:cNvSpPr>
                <a:spLocks/>
              </p:cNvSpPr>
              <p:nvPr/>
            </p:nvSpPr>
            <p:spPr bwMode="auto">
              <a:xfrm>
                <a:off x="2528" y="3227"/>
                <a:ext cx="66" cy="34"/>
              </a:xfrm>
              <a:custGeom>
                <a:avLst/>
                <a:gdLst>
                  <a:gd name="T0" fmla="*/ 3 w 28"/>
                  <a:gd name="T1" fmla="*/ 7 h 14"/>
                  <a:gd name="T2" fmla="*/ 8 w 28"/>
                  <a:gd name="T3" fmla="*/ 14 h 14"/>
                  <a:gd name="T4" fmla="*/ 24 w 28"/>
                  <a:gd name="T5" fmla="*/ 7 h 14"/>
                  <a:gd name="T6" fmla="*/ 20 w 28"/>
                  <a:gd name="T7" fmla="*/ 0 h 14"/>
                  <a:gd name="T8" fmla="*/ 3 w 28"/>
                  <a:gd name="T9" fmla="*/ 7 h 14"/>
                </a:gdLst>
                <a:ahLst/>
                <a:cxnLst>
                  <a:cxn ang="0">
                    <a:pos x="T0" y="T1"/>
                  </a:cxn>
                  <a:cxn ang="0">
                    <a:pos x="T2" y="T3"/>
                  </a:cxn>
                  <a:cxn ang="0">
                    <a:pos x="T4" y="T5"/>
                  </a:cxn>
                  <a:cxn ang="0">
                    <a:pos x="T6" y="T7"/>
                  </a:cxn>
                  <a:cxn ang="0">
                    <a:pos x="T8" y="T9"/>
                  </a:cxn>
                </a:cxnLst>
                <a:rect l="0" t="0" r="r" b="b"/>
                <a:pathLst>
                  <a:path w="28" h="14">
                    <a:moveTo>
                      <a:pt x="3" y="7"/>
                    </a:moveTo>
                    <a:cubicBezTo>
                      <a:pt x="0" y="11"/>
                      <a:pt x="2" y="14"/>
                      <a:pt x="8" y="14"/>
                    </a:cubicBezTo>
                    <a:cubicBezTo>
                      <a:pt x="14" y="14"/>
                      <a:pt x="21" y="11"/>
                      <a:pt x="24" y="7"/>
                    </a:cubicBezTo>
                    <a:cubicBezTo>
                      <a:pt x="28" y="3"/>
                      <a:pt x="25" y="0"/>
                      <a:pt x="20" y="0"/>
                    </a:cubicBezTo>
                    <a:cubicBezTo>
                      <a:pt x="14"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7" name="Freeform 2950"/>
              <p:cNvSpPr>
                <a:spLocks/>
              </p:cNvSpPr>
              <p:nvPr/>
            </p:nvSpPr>
            <p:spPr bwMode="auto">
              <a:xfrm>
                <a:off x="2476" y="3227"/>
                <a:ext cx="66" cy="34"/>
              </a:xfrm>
              <a:custGeom>
                <a:avLst/>
                <a:gdLst>
                  <a:gd name="T0" fmla="*/ 3 w 28"/>
                  <a:gd name="T1" fmla="*/ 7 h 14"/>
                  <a:gd name="T2" fmla="*/ 8 w 28"/>
                  <a:gd name="T3" fmla="*/ 14 h 14"/>
                  <a:gd name="T4" fmla="*/ 25 w 28"/>
                  <a:gd name="T5" fmla="*/ 7 h 14"/>
                  <a:gd name="T6" fmla="*/ 20 w 28"/>
                  <a:gd name="T7" fmla="*/ 0 h 14"/>
                  <a:gd name="T8" fmla="*/ 3 w 28"/>
                  <a:gd name="T9" fmla="*/ 7 h 14"/>
                </a:gdLst>
                <a:ahLst/>
                <a:cxnLst>
                  <a:cxn ang="0">
                    <a:pos x="T0" y="T1"/>
                  </a:cxn>
                  <a:cxn ang="0">
                    <a:pos x="T2" y="T3"/>
                  </a:cxn>
                  <a:cxn ang="0">
                    <a:pos x="T4" y="T5"/>
                  </a:cxn>
                  <a:cxn ang="0">
                    <a:pos x="T6" y="T7"/>
                  </a:cxn>
                  <a:cxn ang="0">
                    <a:pos x="T8" y="T9"/>
                  </a:cxn>
                </a:cxnLst>
                <a:rect l="0" t="0" r="r" b="b"/>
                <a:pathLst>
                  <a:path w="28" h="14">
                    <a:moveTo>
                      <a:pt x="3" y="7"/>
                    </a:moveTo>
                    <a:cubicBezTo>
                      <a:pt x="0" y="11"/>
                      <a:pt x="2" y="14"/>
                      <a:pt x="8" y="14"/>
                    </a:cubicBezTo>
                    <a:cubicBezTo>
                      <a:pt x="14" y="14"/>
                      <a:pt x="21" y="11"/>
                      <a:pt x="25" y="7"/>
                    </a:cubicBezTo>
                    <a:cubicBezTo>
                      <a:pt x="28" y="3"/>
                      <a:pt x="26" y="0"/>
                      <a:pt x="20" y="0"/>
                    </a:cubicBezTo>
                    <a:cubicBezTo>
                      <a:pt x="14"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8" name="Freeform 2951"/>
              <p:cNvSpPr>
                <a:spLocks/>
              </p:cNvSpPr>
              <p:nvPr/>
            </p:nvSpPr>
            <p:spPr bwMode="auto">
              <a:xfrm>
                <a:off x="2424" y="3227"/>
                <a:ext cx="69" cy="36"/>
              </a:xfrm>
              <a:custGeom>
                <a:avLst/>
                <a:gdLst>
                  <a:gd name="T0" fmla="*/ 4 w 29"/>
                  <a:gd name="T1" fmla="*/ 7 h 15"/>
                  <a:gd name="T2" fmla="*/ 8 w 29"/>
                  <a:gd name="T3" fmla="*/ 14 h 15"/>
                  <a:gd name="T4" fmla="*/ 25 w 29"/>
                  <a:gd name="T5" fmla="*/ 7 h 15"/>
                  <a:gd name="T6" fmla="*/ 21 w 29"/>
                  <a:gd name="T7" fmla="*/ 0 h 15"/>
                  <a:gd name="T8" fmla="*/ 4 w 29"/>
                  <a:gd name="T9" fmla="*/ 7 h 15"/>
                </a:gdLst>
                <a:ahLst/>
                <a:cxnLst>
                  <a:cxn ang="0">
                    <a:pos x="T0" y="T1"/>
                  </a:cxn>
                  <a:cxn ang="0">
                    <a:pos x="T2" y="T3"/>
                  </a:cxn>
                  <a:cxn ang="0">
                    <a:pos x="T4" y="T5"/>
                  </a:cxn>
                  <a:cxn ang="0">
                    <a:pos x="T6" y="T7"/>
                  </a:cxn>
                  <a:cxn ang="0">
                    <a:pos x="T8" y="T9"/>
                  </a:cxn>
                </a:cxnLst>
                <a:rect l="0" t="0" r="r" b="b"/>
                <a:pathLst>
                  <a:path w="29" h="15">
                    <a:moveTo>
                      <a:pt x="4" y="7"/>
                    </a:moveTo>
                    <a:cubicBezTo>
                      <a:pt x="0" y="11"/>
                      <a:pt x="2" y="15"/>
                      <a:pt x="8" y="14"/>
                    </a:cubicBezTo>
                    <a:cubicBezTo>
                      <a:pt x="14" y="14"/>
                      <a:pt x="22" y="11"/>
                      <a:pt x="25" y="7"/>
                    </a:cubicBezTo>
                    <a:cubicBezTo>
                      <a:pt x="29" y="3"/>
                      <a:pt x="27" y="0"/>
                      <a:pt x="21" y="0"/>
                    </a:cubicBezTo>
                    <a:cubicBezTo>
                      <a:pt x="15" y="0"/>
                      <a:pt x="7" y="4"/>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9" name="Freeform 2952"/>
              <p:cNvSpPr>
                <a:spLocks/>
              </p:cNvSpPr>
              <p:nvPr/>
            </p:nvSpPr>
            <p:spPr bwMode="auto">
              <a:xfrm>
                <a:off x="2372" y="3227"/>
                <a:ext cx="69" cy="36"/>
              </a:xfrm>
              <a:custGeom>
                <a:avLst/>
                <a:gdLst>
                  <a:gd name="T0" fmla="*/ 4 w 29"/>
                  <a:gd name="T1" fmla="*/ 8 h 15"/>
                  <a:gd name="T2" fmla="*/ 8 w 29"/>
                  <a:gd name="T3" fmla="*/ 15 h 15"/>
                  <a:gd name="T4" fmla="*/ 25 w 29"/>
                  <a:gd name="T5" fmla="*/ 7 h 15"/>
                  <a:gd name="T6" fmla="*/ 21 w 29"/>
                  <a:gd name="T7" fmla="*/ 0 h 15"/>
                  <a:gd name="T8" fmla="*/ 4 w 29"/>
                  <a:gd name="T9" fmla="*/ 8 h 15"/>
                </a:gdLst>
                <a:ahLst/>
                <a:cxnLst>
                  <a:cxn ang="0">
                    <a:pos x="T0" y="T1"/>
                  </a:cxn>
                  <a:cxn ang="0">
                    <a:pos x="T2" y="T3"/>
                  </a:cxn>
                  <a:cxn ang="0">
                    <a:pos x="T4" y="T5"/>
                  </a:cxn>
                  <a:cxn ang="0">
                    <a:pos x="T6" y="T7"/>
                  </a:cxn>
                  <a:cxn ang="0">
                    <a:pos x="T8" y="T9"/>
                  </a:cxn>
                </a:cxnLst>
                <a:rect l="0" t="0" r="r" b="b"/>
                <a:pathLst>
                  <a:path w="29" h="15">
                    <a:moveTo>
                      <a:pt x="4" y="8"/>
                    </a:moveTo>
                    <a:cubicBezTo>
                      <a:pt x="0" y="12"/>
                      <a:pt x="2" y="15"/>
                      <a:pt x="8" y="15"/>
                    </a:cubicBezTo>
                    <a:cubicBezTo>
                      <a:pt x="14" y="15"/>
                      <a:pt x="22" y="11"/>
                      <a:pt x="25" y="7"/>
                    </a:cubicBezTo>
                    <a:cubicBezTo>
                      <a:pt x="29" y="4"/>
                      <a:pt x="27" y="0"/>
                      <a:pt x="21" y="0"/>
                    </a:cubicBezTo>
                    <a:cubicBezTo>
                      <a:pt x="15" y="1"/>
                      <a:pt x="7"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 name="Freeform 2953"/>
              <p:cNvSpPr>
                <a:spLocks/>
              </p:cNvSpPr>
              <p:nvPr/>
            </p:nvSpPr>
            <p:spPr bwMode="auto">
              <a:xfrm>
                <a:off x="2320" y="3230"/>
                <a:ext cx="68" cy="33"/>
              </a:xfrm>
              <a:custGeom>
                <a:avLst/>
                <a:gdLst>
                  <a:gd name="T0" fmla="*/ 4 w 29"/>
                  <a:gd name="T1" fmla="*/ 7 h 14"/>
                  <a:gd name="T2" fmla="*/ 8 w 29"/>
                  <a:gd name="T3" fmla="*/ 14 h 14"/>
                  <a:gd name="T4" fmla="*/ 26 w 29"/>
                  <a:gd name="T5" fmla="*/ 7 h 14"/>
                  <a:gd name="T6" fmla="*/ 21 w 29"/>
                  <a:gd name="T7" fmla="*/ 0 h 14"/>
                  <a:gd name="T8" fmla="*/ 4 w 29"/>
                  <a:gd name="T9" fmla="*/ 7 h 14"/>
                </a:gdLst>
                <a:ahLst/>
                <a:cxnLst>
                  <a:cxn ang="0">
                    <a:pos x="T0" y="T1"/>
                  </a:cxn>
                  <a:cxn ang="0">
                    <a:pos x="T2" y="T3"/>
                  </a:cxn>
                  <a:cxn ang="0">
                    <a:pos x="T4" y="T5"/>
                  </a:cxn>
                  <a:cxn ang="0">
                    <a:pos x="T6" y="T7"/>
                  </a:cxn>
                  <a:cxn ang="0">
                    <a:pos x="T8" y="T9"/>
                  </a:cxn>
                </a:cxnLst>
                <a:rect l="0" t="0" r="r" b="b"/>
                <a:pathLst>
                  <a:path w="29" h="14">
                    <a:moveTo>
                      <a:pt x="4" y="7"/>
                    </a:moveTo>
                    <a:cubicBezTo>
                      <a:pt x="0" y="11"/>
                      <a:pt x="2" y="14"/>
                      <a:pt x="8" y="14"/>
                    </a:cubicBezTo>
                    <a:cubicBezTo>
                      <a:pt x="14" y="14"/>
                      <a:pt x="22" y="11"/>
                      <a:pt x="26" y="7"/>
                    </a:cubicBezTo>
                    <a:cubicBezTo>
                      <a:pt x="29" y="3"/>
                      <a:pt x="27" y="0"/>
                      <a:pt x="21" y="0"/>
                    </a:cubicBezTo>
                    <a:cubicBezTo>
                      <a:pt x="15"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2954"/>
              <p:cNvSpPr>
                <a:spLocks/>
              </p:cNvSpPr>
              <p:nvPr/>
            </p:nvSpPr>
            <p:spPr bwMode="auto">
              <a:xfrm>
                <a:off x="2268" y="3230"/>
                <a:ext cx="68" cy="33"/>
              </a:xfrm>
              <a:custGeom>
                <a:avLst/>
                <a:gdLst>
                  <a:gd name="T0" fmla="*/ 4 w 29"/>
                  <a:gd name="T1" fmla="*/ 7 h 14"/>
                  <a:gd name="T2" fmla="*/ 8 w 29"/>
                  <a:gd name="T3" fmla="*/ 14 h 14"/>
                  <a:gd name="T4" fmla="*/ 26 w 29"/>
                  <a:gd name="T5" fmla="*/ 7 h 14"/>
                  <a:gd name="T6" fmla="*/ 22 w 29"/>
                  <a:gd name="T7" fmla="*/ 0 h 14"/>
                  <a:gd name="T8" fmla="*/ 4 w 29"/>
                  <a:gd name="T9" fmla="*/ 7 h 14"/>
                </a:gdLst>
                <a:ahLst/>
                <a:cxnLst>
                  <a:cxn ang="0">
                    <a:pos x="T0" y="T1"/>
                  </a:cxn>
                  <a:cxn ang="0">
                    <a:pos x="T2" y="T3"/>
                  </a:cxn>
                  <a:cxn ang="0">
                    <a:pos x="T4" y="T5"/>
                  </a:cxn>
                  <a:cxn ang="0">
                    <a:pos x="T6" y="T7"/>
                  </a:cxn>
                  <a:cxn ang="0">
                    <a:pos x="T8" y="T9"/>
                  </a:cxn>
                </a:cxnLst>
                <a:rect l="0" t="0" r="r" b="b"/>
                <a:pathLst>
                  <a:path w="29" h="14">
                    <a:moveTo>
                      <a:pt x="4" y="7"/>
                    </a:moveTo>
                    <a:cubicBezTo>
                      <a:pt x="0" y="11"/>
                      <a:pt x="2" y="14"/>
                      <a:pt x="8" y="14"/>
                    </a:cubicBezTo>
                    <a:cubicBezTo>
                      <a:pt x="14" y="14"/>
                      <a:pt x="22" y="11"/>
                      <a:pt x="26" y="7"/>
                    </a:cubicBezTo>
                    <a:cubicBezTo>
                      <a:pt x="29" y="3"/>
                      <a:pt x="28" y="0"/>
                      <a:pt x="22"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Freeform 2955"/>
              <p:cNvSpPr>
                <a:spLocks/>
              </p:cNvSpPr>
              <p:nvPr/>
            </p:nvSpPr>
            <p:spPr bwMode="auto">
              <a:xfrm>
                <a:off x="2213" y="3230"/>
                <a:ext cx="71" cy="33"/>
              </a:xfrm>
              <a:custGeom>
                <a:avLst/>
                <a:gdLst>
                  <a:gd name="T0" fmla="*/ 4 w 30"/>
                  <a:gd name="T1" fmla="*/ 7 h 14"/>
                  <a:gd name="T2" fmla="*/ 8 w 30"/>
                  <a:gd name="T3" fmla="*/ 14 h 14"/>
                  <a:gd name="T4" fmla="*/ 27 w 30"/>
                  <a:gd name="T5" fmla="*/ 7 h 14"/>
                  <a:gd name="T6" fmla="*/ 23 w 30"/>
                  <a:gd name="T7" fmla="*/ 0 h 14"/>
                  <a:gd name="T8" fmla="*/ 4 w 30"/>
                  <a:gd name="T9" fmla="*/ 7 h 14"/>
                </a:gdLst>
                <a:ahLst/>
                <a:cxnLst>
                  <a:cxn ang="0">
                    <a:pos x="T0" y="T1"/>
                  </a:cxn>
                  <a:cxn ang="0">
                    <a:pos x="T2" y="T3"/>
                  </a:cxn>
                  <a:cxn ang="0">
                    <a:pos x="T4" y="T5"/>
                  </a:cxn>
                  <a:cxn ang="0">
                    <a:pos x="T6" y="T7"/>
                  </a:cxn>
                  <a:cxn ang="0">
                    <a:pos x="T8" y="T9"/>
                  </a:cxn>
                </a:cxnLst>
                <a:rect l="0" t="0" r="r" b="b"/>
                <a:pathLst>
                  <a:path w="30" h="14">
                    <a:moveTo>
                      <a:pt x="4" y="7"/>
                    </a:moveTo>
                    <a:cubicBezTo>
                      <a:pt x="0" y="11"/>
                      <a:pt x="2" y="14"/>
                      <a:pt x="8" y="14"/>
                    </a:cubicBezTo>
                    <a:cubicBezTo>
                      <a:pt x="15" y="14"/>
                      <a:pt x="23" y="11"/>
                      <a:pt x="27" y="7"/>
                    </a:cubicBezTo>
                    <a:cubicBezTo>
                      <a:pt x="30" y="3"/>
                      <a:pt x="29" y="0"/>
                      <a:pt x="23" y="0"/>
                    </a:cubicBezTo>
                    <a:cubicBezTo>
                      <a:pt x="17"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Freeform 2956"/>
              <p:cNvSpPr>
                <a:spLocks/>
              </p:cNvSpPr>
              <p:nvPr/>
            </p:nvSpPr>
            <p:spPr bwMode="auto">
              <a:xfrm>
                <a:off x="2161" y="3230"/>
                <a:ext cx="71" cy="35"/>
              </a:xfrm>
              <a:custGeom>
                <a:avLst/>
                <a:gdLst>
                  <a:gd name="T0" fmla="*/ 4 w 30"/>
                  <a:gd name="T1" fmla="*/ 7 h 15"/>
                  <a:gd name="T2" fmla="*/ 8 w 30"/>
                  <a:gd name="T3" fmla="*/ 14 h 15"/>
                  <a:gd name="T4" fmla="*/ 26 w 30"/>
                  <a:gd name="T5" fmla="*/ 7 h 15"/>
                  <a:gd name="T6" fmla="*/ 23 w 30"/>
                  <a:gd name="T7" fmla="*/ 0 h 15"/>
                  <a:gd name="T8" fmla="*/ 4 w 30"/>
                  <a:gd name="T9" fmla="*/ 7 h 15"/>
                </a:gdLst>
                <a:ahLst/>
                <a:cxnLst>
                  <a:cxn ang="0">
                    <a:pos x="T0" y="T1"/>
                  </a:cxn>
                  <a:cxn ang="0">
                    <a:pos x="T2" y="T3"/>
                  </a:cxn>
                  <a:cxn ang="0">
                    <a:pos x="T4" y="T5"/>
                  </a:cxn>
                  <a:cxn ang="0">
                    <a:pos x="T6" y="T7"/>
                  </a:cxn>
                  <a:cxn ang="0">
                    <a:pos x="T8" y="T9"/>
                  </a:cxn>
                </a:cxnLst>
                <a:rect l="0" t="0" r="r" b="b"/>
                <a:pathLst>
                  <a:path w="30" h="15">
                    <a:moveTo>
                      <a:pt x="4" y="7"/>
                    </a:moveTo>
                    <a:cubicBezTo>
                      <a:pt x="0" y="11"/>
                      <a:pt x="2" y="15"/>
                      <a:pt x="8" y="14"/>
                    </a:cubicBezTo>
                    <a:cubicBezTo>
                      <a:pt x="14" y="14"/>
                      <a:pt x="22" y="11"/>
                      <a:pt x="26" y="7"/>
                    </a:cubicBezTo>
                    <a:cubicBezTo>
                      <a:pt x="30" y="3"/>
                      <a:pt x="29" y="0"/>
                      <a:pt x="23" y="0"/>
                    </a:cubicBezTo>
                    <a:cubicBezTo>
                      <a:pt x="16" y="0"/>
                      <a:pt x="8" y="4"/>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4" name="Freeform 2957"/>
              <p:cNvSpPr>
                <a:spLocks/>
              </p:cNvSpPr>
              <p:nvPr/>
            </p:nvSpPr>
            <p:spPr bwMode="auto">
              <a:xfrm>
                <a:off x="2107" y="3230"/>
                <a:ext cx="73" cy="35"/>
              </a:xfrm>
              <a:custGeom>
                <a:avLst/>
                <a:gdLst>
                  <a:gd name="T0" fmla="*/ 5 w 31"/>
                  <a:gd name="T1" fmla="*/ 8 h 15"/>
                  <a:gd name="T2" fmla="*/ 8 w 31"/>
                  <a:gd name="T3" fmla="*/ 15 h 15"/>
                  <a:gd name="T4" fmla="*/ 27 w 31"/>
                  <a:gd name="T5" fmla="*/ 7 h 15"/>
                  <a:gd name="T6" fmla="*/ 23 w 31"/>
                  <a:gd name="T7" fmla="*/ 1 h 15"/>
                  <a:gd name="T8" fmla="*/ 5 w 31"/>
                  <a:gd name="T9" fmla="*/ 8 h 15"/>
                </a:gdLst>
                <a:ahLst/>
                <a:cxnLst>
                  <a:cxn ang="0">
                    <a:pos x="T0" y="T1"/>
                  </a:cxn>
                  <a:cxn ang="0">
                    <a:pos x="T2" y="T3"/>
                  </a:cxn>
                  <a:cxn ang="0">
                    <a:pos x="T4" y="T5"/>
                  </a:cxn>
                  <a:cxn ang="0">
                    <a:pos x="T6" y="T7"/>
                  </a:cxn>
                  <a:cxn ang="0">
                    <a:pos x="T8" y="T9"/>
                  </a:cxn>
                </a:cxnLst>
                <a:rect l="0" t="0" r="r" b="b"/>
                <a:pathLst>
                  <a:path w="31" h="15">
                    <a:moveTo>
                      <a:pt x="5" y="8"/>
                    </a:moveTo>
                    <a:cubicBezTo>
                      <a:pt x="0" y="12"/>
                      <a:pt x="2" y="15"/>
                      <a:pt x="8" y="15"/>
                    </a:cubicBezTo>
                    <a:cubicBezTo>
                      <a:pt x="15" y="15"/>
                      <a:pt x="23" y="11"/>
                      <a:pt x="27" y="7"/>
                    </a:cubicBezTo>
                    <a:cubicBezTo>
                      <a:pt x="31" y="4"/>
                      <a:pt x="29" y="0"/>
                      <a:pt x="23" y="1"/>
                    </a:cubicBezTo>
                    <a:cubicBezTo>
                      <a:pt x="17" y="1"/>
                      <a:pt x="9"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2958"/>
              <p:cNvSpPr>
                <a:spLocks/>
              </p:cNvSpPr>
              <p:nvPr/>
            </p:nvSpPr>
            <p:spPr bwMode="auto">
              <a:xfrm>
                <a:off x="6412" y="3154"/>
                <a:ext cx="86" cy="35"/>
              </a:xfrm>
              <a:custGeom>
                <a:avLst/>
                <a:gdLst>
                  <a:gd name="T0" fmla="*/ 5 w 36"/>
                  <a:gd name="T1" fmla="*/ 8 h 15"/>
                  <a:gd name="T2" fmla="*/ 27 w 36"/>
                  <a:gd name="T3" fmla="*/ 15 h 15"/>
                  <a:gd name="T4" fmla="*/ 31 w 36"/>
                  <a:gd name="T5" fmla="*/ 8 h 15"/>
                  <a:gd name="T6" fmla="*/ 9 w 36"/>
                  <a:gd name="T7" fmla="*/ 0 h 15"/>
                  <a:gd name="T8" fmla="*/ 5 w 36"/>
                  <a:gd name="T9" fmla="*/ 8 h 15"/>
                </a:gdLst>
                <a:ahLst/>
                <a:cxnLst>
                  <a:cxn ang="0">
                    <a:pos x="T0" y="T1"/>
                  </a:cxn>
                  <a:cxn ang="0">
                    <a:pos x="T2" y="T3"/>
                  </a:cxn>
                  <a:cxn ang="0">
                    <a:pos x="T4" y="T5"/>
                  </a:cxn>
                  <a:cxn ang="0">
                    <a:pos x="T6" y="T7"/>
                  </a:cxn>
                  <a:cxn ang="0">
                    <a:pos x="T8" y="T9"/>
                  </a:cxn>
                </a:cxnLst>
                <a:rect l="0" t="0" r="r" b="b"/>
                <a:pathLst>
                  <a:path w="36" h="15">
                    <a:moveTo>
                      <a:pt x="5" y="8"/>
                    </a:moveTo>
                    <a:cubicBezTo>
                      <a:pt x="10" y="12"/>
                      <a:pt x="20" y="15"/>
                      <a:pt x="27" y="15"/>
                    </a:cubicBezTo>
                    <a:cubicBezTo>
                      <a:pt x="34" y="15"/>
                      <a:pt x="36" y="12"/>
                      <a:pt x="31" y="8"/>
                    </a:cubicBezTo>
                    <a:cubicBezTo>
                      <a:pt x="26" y="4"/>
                      <a:pt x="16" y="0"/>
                      <a:pt x="9" y="0"/>
                    </a:cubicBezTo>
                    <a:cubicBezTo>
                      <a:pt x="2" y="1"/>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2959"/>
              <p:cNvSpPr>
                <a:spLocks/>
              </p:cNvSpPr>
              <p:nvPr/>
            </p:nvSpPr>
            <p:spPr bwMode="auto">
              <a:xfrm>
                <a:off x="5928" y="3159"/>
                <a:ext cx="80" cy="35"/>
              </a:xfrm>
              <a:custGeom>
                <a:avLst/>
                <a:gdLst>
                  <a:gd name="T0" fmla="*/ 5 w 34"/>
                  <a:gd name="T1" fmla="*/ 8 h 15"/>
                  <a:gd name="T2" fmla="*/ 26 w 34"/>
                  <a:gd name="T3" fmla="*/ 15 h 15"/>
                  <a:gd name="T4" fmla="*/ 30 w 34"/>
                  <a:gd name="T5" fmla="*/ 8 h 15"/>
                  <a:gd name="T6" fmla="*/ 9 w 34"/>
                  <a:gd name="T7" fmla="*/ 0 h 15"/>
                  <a:gd name="T8" fmla="*/ 5 w 34"/>
                  <a:gd name="T9" fmla="*/ 8 h 15"/>
                </a:gdLst>
                <a:ahLst/>
                <a:cxnLst>
                  <a:cxn ang="0">
                    <a:pos x="T0" y="T1"/>
                  </a:cxn>
                  <a:cxn ang="0">
                    <a:pos x="T2" y="T3"/>
                  </a:cxn>
                  <a:cxn ang="0">
                    <a:pos x="T4" y="T5"/>
                  </a:cxn>
                  <a:cxn ang="0">
                    <a:pos x="T6" y="T7"/>
                  </a:cxn>
                  <a:cxn ang="0">
                    <a:pos x="T8" y="T9"/>
                  </a:cxn>
                </a:cxnLst>
                <a:rect l="0" t="0" r="r" b="b"/>
                <a:pathLst>
                  <a:path w="34" h="15">
                    <a:moveTo>
                      <a:pt x="5" y="8"/>
                    </a:moveTo>
                    <a:cubicBezTo>
                      <a:pt x="10" y="12"/>
                      <a:pt x="19" y="15"/>
                      <a:pt x="26" y="15"/>
                    </a:cubicBezTo>
                    <a:cubicBezTo>
                      <a:pt x="33" y="15"/>
                      <a:pt x="34" y="12"/>
                      <a:pt x="30" y="8"/>
                    </a:cubicBezTo>
                    <a:cubicBezTo>
                      <a:pt x="25" y="3"/>
                      <a:pt x="15"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Freeform 2960"/>
              <p:cNvSpPr>
                <a:spLocks/>
              </p:cNvSpPr>
              <p:nvPr/>
            </p:nvSpPr>
            <p:spPr bwMode="auto">
              <a:xfrm>
                <a:off x="5871" y="3161"/>
                <a:ext cx="80" cy="33"/>
              </a:xfrm>
              <a:custGeom>
                <a:avLst/>
                <a:gdLst>
                  <a:gd name="T0" fmla="*/ 4 w 34"/>
                  <a:gd name="T1" fmla="*/ 7 h 14"/>
                  <a:gd name="T2" fmla="*/ 25 w 34"/>
                  <a:gd name="T3" fmla="*/ 14 h 14"/>
                  <a:gd name="T4" fmla="*/ 29 w 34"/>
                  <a:gd name="T5" fmla="*/ 7 h 14"/>
                  <a:gd name="T6" fmla="*/ 8 w 34"/>
                  <a:gd name="T7" fmla="*/ 0 h 14"/>
                  <a:gd name="T8" fmla="*/ 4 w 34"/>
                  <a:gd name="T9" fmla="*/ 7 h 14"/>
                </a:gdLst>
                <a:ahLst/>
                <a:cxnLst>
                  <a:cxn ang="0">
                    <a:pos x="T0" y="T1"/>
                  </a:cxn>
                  <a:cxn ang="0">
                    <a:pos x="T2" y="T3"/>
                  </a:cxn>
                  <a:cxn ang="0">
                    <a:pos x="T4" y="T5"/>
                  </a:cxn>
                  <a:cxn ang="0">
                    <a:pos x="T6" y="T7"/>
                  </a:cxn>
                  <a:cxn ang="0">
                    <a:pos x="T8" y="T9"/>
                  </a:cxn>
                </a:cxnLst>
                <a:rect l="0" t="0" r="r" b="b"/>
                <a:pathLst>
                  <a:path w="34" h="14">
                    <a:moveTo>
                      <a:pt x="4" y="7"/>
                    </a:moveTo>
                    <a:cubicBezTo>
                      <a:pt x="9" y="11"/>
                      <a:pt x="18" y="14"/>
                      <a:pt x="25" y="14"/>
                    </a:cubicBezTo>
                    <a:cubicBezTo>
                      <a:pt x="32" y="14"/>
                      <a:pt x="34" y="11"/>
                      <a:pt x="29" y="7"/>
                    </a:cubicBezTo>
                    <a:cubicBezTo>
                      <a:pt x="24" y="3"/>
                      <a:pt x="15" y="0"/>
                      <a:pt x="8" y="0"/>
                    </a:cubicBezTo>
                    <a:cubicBezTo>
                      <a:pt x="1"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Freeform 2961"/>
              <p:cNvSpPr>
                <a:spLocks/>
              </p:cNvSpPr>
              <p:nvPr/>
            </p:nvSpPr>
            <p:spPr bwMode="auto">
              <a:xfrm>
                <a:off x="5812" y="3161"/>
                <a:ext cx="80" cy="33"/>
              </a:xfrm>
              <a:custGeom>
                <a:avLst/>
                <a:gdLst>
                  <a:gd name="T0" fmla="*/ 5 w 34"/>
                  <a:gd name="T1" fmla="*/ 7 h 14"/>
                  <a:gd name="T2" fmla="*/ 26 w 34"/>
                  <a:gd name="T3" fmla="*/ 14 h 14"/>
                  <a:gd name="T4" fmla="*/ 29 w 34"/>
                  <a:gd name="T5" fmla="*/ 7 h 14"/>
                  <a:gd name="T6" fmla="*/ 9 w 34"/>
                  <a:gd name="T7" fmla="*/ 0 h 14"/>
                  <a:gd name="T8" fmla="*/ 5 w 34"/>
                  <a:gd name="T9" fmla="*/ 7 h 14"/>
                </a:gdLst>
                <a:ahLst/>
                <a:cxnLst>
                  <a:cxn ang="0">
                    <a:pos x="T0" y="T1"/>
                  </a:cxn>
                  <a:cxn ang="0">
                    <a:pos x="T2" y="T3"/>
                  </a:cxn>
                  <a:cxn ang="0">
                    <a:pos x="T4" y="T5"/>
                  </a:cxn>
                  <a:cxn ang="0">
                    <a:pos x="T6" y="T7"/>
                  </a:cxn>
                  <a:cxn ang="0">
                    <a:pos x="T8" y="T9"/>
                  </a:cxn>
                </a:cxnLst>
                <a:rect l="0" t="0" r="r" b="b"/>
                <a:pathLst>
                  <a:path w="34" h="14">
                    <a:moveTo>
                      <a:pt x="5" y="7"/>
                    </a:moveTo>
                    <a:cubicBezTo>
                      <a:pt x="10" y="11"/>
                      <a:pt x="19" y="14"/>
                      <a:pt x="26" y="14"/>
                    </a:cubicBezTo>
                    <a:cubicBezTo>
                      <a:pt x="32" y="14"/>
                      <a:pt x="34" y="11"/>
                      <a:pt x="29" y="7"/>
                    </a:cubicBezTo>
                    <a:cubicBezTo>
                      <a:pt x="25" y="3"/>
                      <a:pt x="15"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9" name="Freeform 2962"/>
              <p:cNvSpPr>
                <a:spLocks/>
              </p:cNvSpPr>
              <p:nvPr/>
            </p:nvSpPr>
            <p:spPr bwMode="auto">
              <a:xfrm>
                <a:off x="5755" y="3161"/>
                <a:ext cx="80" cy="35"/>
              </a:xfrm>
              <a:custGeom>
                <a:avLst/>
                <a:gdLst>
                  <a:gd name="T0" fmla="*/ 5 w 34"/>
                  <a:gd name="T1" fmla="*/ 7 h 15"/>
                  <a:gd name="T2" fmla="*/ 25 w 34"/>
                  <a:gd name="T3" fmla="*/ 15 h 15"/>
                  <a:gd name="T4" fmla="*/ 29 w 34"/>
                  <a:gd name="T5" fmla="*/ 7 h 15"/>
                  <a:gd name="T6" fmla="*/ 9 w 34"/>
                  <a:gd name="T7" fmla="*/ 0 h 15"/>
                  <a:gd name="T8" fmla="*/ 5 w 34"/>
                  <a:gd name="T9" fmla="*/ 7 h 15"/>
                </a:gdLst>
                <a:ahLst/>
                <a:cxnLst>
                  <a:cxn ang="0">
                    <a:pos x="T0" y="T1"/>
                  </a:cxn>
                  <a:cxn ang="0">
                    <a:pos x="T2" y="T3"/>
                  </a:cxn>
                  <a:cxn ang="0">
                    <a:pos x="T4" y="T5"/>
                  </a:cxn>
                  <a:cxn ang="0">
                    <a:pos x="T6" y="T7"/>
                  </a:cxn>
                  <a:cxn ang="0">
                    <a:pos x="T8" y="T9"/>
                  </a:cxn>
                </a:cxnLst>
                <a:rect l="0" t="0" r="r" b="b"/>
                <a:pathLst>
                  <a:path w="34" h="15">
                    <a:moveTo>
                      <a:pt x="5" y="7"/>
                    </a:moveTo>
                    <a:cubicBezTo>
                      <a:pt x="9" y="11"/>
                      <a:pt x="19" y="15"/>
                      <a:pt x="25" y="15"/>
                    </a:cubicBezTo>
                    <a:cubicBezTo>
                      <a:pt x="32" y="15"/>
                      <a:pt x="34" y="11"/>
                      <a:pt x="29" y="7"/>
                    </a:cubicBezTo>
                    <a:cubicBezTo>
                      <a:pt x="24" y="3"/>
                      <a:pt x="15"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0" name="Freeform 2963"/>
              <p:cNvSpPr>
                <a:spLocks/>
              </p:cNvSpPr>
              <p:nvPr/>
            </p:nvSpPr>
            <p:spPr bwMode="auto">
              <a:xfrm>
                <a:off x="5698" y="3161"/>
                <a:ext cx="78" cy="35"/>
              </a:xfrm>
              <a:custGeom>
                <a:avLst/>
                <a:gdLst>
                  <a:gd name="T0" fmla="*/ 5 w 33"/>
                  <a:gd name="T1" fmla="*/ 8 h 15"/>
                  <a:gd name="T2" fmla="*/ 25 w 33"/>
                  <a:gd name="T3" fmla="*/ 15 h 15"/>
                  <a:gd name="T4" fmla="*/ 29 w 33"/>
                  <a:gd name="T5" fmla="*/ 7 h 15"/>
                  <a:gd name="T6" fmla="*/ 9 w 33"/>
                  <a:gd name="T7" fmla="*/ 0 h 15"/>
                  <a:gd name="T8" fmla="*/ 5 w 33"/>
                  <a:gd name="T9" fmla="*/ 8 h 15"/>
                </a:gdLst>
                <a:ahLst/>
                <a:cxnLst>
                  <a:cxn ang="0">
                    <a:pos x="T0" y="T1"/>
                  </a:cxn>
                  <a:cxn ang="0">
                    <a:pos x="T2" y="T3"/>
                  </a:cxn>
                  <a:cxn ang="0">
                    <a:pos x="T4" y="T5"/>
                  </a:cxn>
                  <a:cxn ang="0">
                    <a:pos x="T6" y="T7"/>
                  </a:cxn>
                  <a:cxn ang="0">
                    <a:pos x="T8" y="T9"/>
                  </a:cxn>
                </a:cxnLst>
                <a:rect l="0" t="0" r="r" b="b"/>
                <a:pathLst>
                  <a:path w="33" h="15">
                    <a:moveTo>
                      <a:pt x="5" y="8"/>
                    </a:moveTo>
                    <a:cubicBezTo>
                      <a:pt x="9" y="12"/>
                      <a:pt x="18" y="15"/>
                      <a:pt x="25" y="15"/>
                    </a:cubicBezTo>
                    <a:cubicBezTo>
                      <a:pt x="32" y="15"/>
                      <a:pt x="33" y="11"/>
                      <a:pt x="29" y="7"/>
                    </a:cubicBezTo>
                    <a:cubicBezTo>
                      <a:pt x="24" y="3"/>
                      <a:pt x="15" y="0"/>
                      <a:pt x="9" y="0"/>
                    </a:cubicBezTo>
                    <a:cubicBezTo>
                      <a:pt x="2" y="0"/>
                      <a:pt x="0" y="4"/>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Freeform 2964"/>
              <p:cNvSpPr>
                <a:spLocks/>
              </p:cNvSpPr>
              <p:nvPr/>
            </p:nvSpPr>
            <p:spPr bwMode="auto">
              <a:xfrm>
                <a:off x="5644" y="3161"/>
                <a:ext cx="75" cy="35"/>
              </a:xfrm>
              <a:custGeom>
                <a:avLst/>
                <a:gdLst>
                  <a:gd name="T0" fmla="*/ 4 w 32"/>
                  <a:gd name="T1" fmla="*/ 8 h 15"/>
                  <a:gd name="T2" fmla="*/ 24 w 32"/>
                  <a:gd name="T3" fmla="*/ 15 h 15"/>
                  <a:gd name="T4" fmla="*/ 28 w 32"/>
                  <a:gd name="T5" fmla="*/ 8 h 15"/>
                  <a:gd name="T6" fmla="*/ 8 w 32"/>
                  <a:gd name="T7" fmla="*/ 0 h 15"/>
                  <a:gd name="T8" fmla="*/ 4 w 32"/>
                  <a:gd name="T9" fmla="*/ 8 h 15"/>
                </a:gdLst>
                <a:ahLst/>
                <a:cxnLst>
                  <a:cxn ang="0">
                    <a:pos x="T0" y="T1"/>
                  </a:cxn>
                  <a:cxn ang="0">
                    <a:pos x="T2" y="T3"/>
                  </a:cxn>
                  <a:cxn ang="0">
                    <a:pos x="T4" y="T5"/>
                  </a:cxn>
                  <a:cxn ang="0">
                    <a:pos x="T6" y="T7"/>
                  </a:cxn>
                  <a:cxn ang="0">
                    <a:pos x="T8" y="T9"/>
                  </a:cxn>
                </a:cxnLst>
                <a:rect l="0" t="0" r="r" b="b"/>
                <a:pathLst>
                  <a:path w="32" h="15">
                    <a:moveTo>
                      <a:pt x="4" y="8"/>
                    </a:moveTo>
                    <a:cubicBezTo>
                      <a:pt x="9" y="12"/>
                      <a:pt x="18" y="15"/>
                      <a:pt x="24" y="15"/>
                    </a:cubicBezTo>
                    <a:cubicBezTo>
                      <a:pt x="31" y="15"/>
                      <a:pt x="32" y="12"/>
                      <a:pt x="28" y="8"/>
                    </a:cubicBezTo>
                    <a:cubicBezTo>
                      <a:pt x="23" y="4"/>
                      <a:pt x="15" y="0"/>
                      <a:pt x="8" y="0"/>
                    </a:cubicBezTo>
                    <a:cubicBezTo>
                      <a:pt x="2" y="1"/>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2" name="Freeform 2965"/>
              <p:cNvSpPr>
                <a:spLocks/>
              </p:cNvSpPr>
              <p:nvPr/>
            </p:nvSpPr>
            <p:spPr bwMode="auto">
              <a:xfrm>
                <a:off x="5587" y="3163"/>
                <a:ext cx="78" cy="33"/>
              </a:xfrm>
              <a:custGeom>
                <a:avLst/>
                <a:gdLst>
                  <a:gd name="T0" fmla="*/ 5 w 33"/>
                  <a:gd name="T1" fmla="*/ 7 h 14"/>
                  <a:gd name="T2" fmla="*/ 24 w 33"/>
                  <a:gd name="T3" fmla="*/ 14 h 14"/>
                  <a:gd name="T4" fmla="*/ 28 w 33"/>
                  <a:gd name="T5" fmla="*/ 7 h 14"/>
                  <a:gd name="T6" fmla="*/ 9 w 33"/>
                  <a:gd name="T7" fmla="*/ 0 h 14"/>
                  <a:gd name="T8" fmla="*/ 5 w 33"/>
                  <a:gd name="T9" fmla="*/ 7 h 14"/>
                </a:gdLst>
                <a:ahLst/>
                <a:cxnLst>
                  <a:cxn ang="0">
                    <a:pos x="T0" y="T1"/>
                  </a:cxn>
                  <a:cxn ang="0">
                    <a:pos x="T2" y="T3"/>
                  </a:cxn>
                  <a:cxn ang="0">
                    <a:pos x="T4" y="T5"/>
                  </a:cxn>
                  <a:cxn ang="0">
                    <a:pos x="T6" y="T7"/>
                  </a:cxn>
                  <a:cxn ang="0">
                    <a:pos x="T8" y="T9"/>
                  </a:cxn>
                </a:cxnLst>
                <a:rect l="0" t="0" r="r" b="b"/>
                <a:pathLst>
                  <a:path w="33" h="14">
                    <a:moveTo>
                      <a:pt x="5" y="7"/>
                    </a:moveTo>
                    <a:cubicBezTo>
                      <a:pt x="9" y="11"/>
                      <a:pt x="18" y="14"/>
                      <a:pt x="24" y="14"/>
                    </a:cubicBezTo>
                    <a:cubicBezTo>
                      <a:pt x="31" y="14"/>
                      <a:pt x="33" y="11"/>
                      <a:pt x="28" y="7"/>
                    </a:cubicBezTo>
                    <a:cubicBezTo>
                      <a:pt x="24" y="3"/>
                      <a:pt x="15"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Freeform 2966"/>
              <p:cNvSpPr>
                <a:spLocks/>
              </p:cNvSpPr>
              <p:nvPr/>
            </p:nvSpPr>
            <p:spPr bwMode="auto">
              <a:xfrm>
                <a:off x="5532" y="3163"/>
                <a:ext cx="76" cy="36"/>
              </a:xfrm>
              <a:custGeom>
                <a:avLst/>
                <a:gdLst>
                  <a:gd name="T0" fmla="*/ 4 w 32"/>
                  <a:gd name="T1" fmla="*/ 7 h 15"/>
                  <a:gd name="T2" fmla="*/ 24 w 32"/>
                  <a:gd name="T3" fmla="*/ 14 h 15"/>
                  <a:gd name="T4" fmla="*/ 28 w 32"/>
                  <a:gd name="T5" fmla="*/ 7 h 15"/>
                  <a:gd name="T6" fmla="*/ 8 w 32"/>
                  <a:gd name="T7" fmla="*/ 0 h 15"/>
                  <a:gd name="T8" fmla="*/ 4 w 32"/>
                  <a:gd name="T9" fmla="*/ 7 h 15"/>
                </a:gdLst>
                <a:ahLst/>
                <a:cxnLst>
                  <a:cxn ang="0">
                    <a:pos x="T0" y="T1"/>
                  </a:cxn>
                  <a:cxn ang="0">
                    <a:pos x="T2" y="T3"/>
                  </a:cxn>
                  <a:cxn ang="0">
                    <a:pos x="T4" y="T5"/>
                  </a:cxn>
                  <a:cxn ang="0">
                    <a:pos x="T6" y="T7"/>
                  </a:cxn>
                  <a:cxn ang="0">
                    <a:pos x="T8" y="T9"/>
                  </a:cxn>
                </a:cxnLst>
                <a:rect l="0" t="0" r="r" b="b"/>
                <a:pathLst>
                  <a:path w="32" h="15">
                    <a:moveTo>
                      <a:pt x="4" y="7"/>
                    </a:moveTo>
                    <a:cubicBezTo>
                      <a:pt x="9" y="11"/>
                      <a:pt x="17" y="15"/>
                      <a:pt x="24" y="14"/>
                    </a:cubicBezTo>
                    <a:cubicBezTo>
                      <a:pt x="30" y="14"/>
                      <a:pt x="32" y="11"/>
                      <a:pt x="28" y="7"/>
                    </a:cubicBezTo>
                    <a:cubicBezTo>
                      <a:pt x="23" y="3"/>
                      <a:pt x="15"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4" name="Freeform 2967"/>
              <p:cNvSpPr>
                <a:spLocks/>
              </p:cNvSpPr>
              <p:nvPr/>
            </p:nvSpPr>
            <p:spPr bwMode="auto">
              <a:xfrm>
                <a:off x="5478" y="3163"/>
                <a:ext cx="76" cy="36"/>
              </a:xfrm>
              <a:custGeom>
                <a:avLst/>
                <a:gdLst>
                  <a:gd name="T0" fmla="*/ 4 w 32"/>
                  <a:gd name="T1" fmla="*/ 7 h 15"/>
                  <a:gd name="T2" fmla="*/ 23 w 32"/>
                  <a:gd name="T3" fmla="*/ 15 h 15"/>
                  <a:gd name="T4" fmla="*/ 27 w 32"/>
                  <a:gd name="T5" fmla="*/ 7 h 15"/>
                  <a:gd name="T6" fmla="*/ 8 w 32"/>
                  <a:gd name="T7" fmla="*/ 0 h 15"/>
                  <a:gd name="T8" fmla="*/ 4 w 32"/>
                  <a:gd name="T9" fmla="*/ 7 h 15"/>
                </a:gdLst>
                <a:ahLst/>
                <a:cxnLst>
                  <a:cxn ang="0">
                    <a:pos x="T0" y="T1"/>
                  </a:cxn>
                  <a:cxn ang="0">
                    <a:pos x="T2" y="T3"/>
                  </a:cxn>
                  <a:cxn ang="0">
                    <a:pos x="T4" y="T5"/>
                  </a:cxn>
                  <a:cxn ang="0">
                    <a:pos x="T6" y="T7"/>
                  </a:cxn>
                  <a:cxn ang="0">
                    <a:pos x="T8" y="T9"/>
                  </a:cxn>
                </a:cxnLst>
                <a:rect l="0" t="0" r="r" b="b"/>
                <a:pathLst>
                  <a:path w="32" h="15">
                    <a:moveTo>
                      <a:pt x="4" y="7"/>
                    </a:moveTo>
                    <a:cubicBezTo>
                      <a:pt x="8" y="12"/>
                      <a:pt x="17" y="15"/>
                      <a:pt x="23" y="15"/>
                    </a:cubicBezTo>
                    <a:cubicBezTo>
                      <a:pt x="30" y="15"/>
                      <a:pt x="32" y="11"/>
                      <a:pt x="27" y="7"/>
                    </a:cubicBezTo>
                    <a:cubicBezTo>
                      <a:pt x="23" y="3"/>
                      <a:pt x="14"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5" name="Freeform 2968"/>
              <p:cNvSpPr>
                <a:spLocks/>
              </p:cNvSpPr>
              <p:nvPr/>
            </p:nvSpPr>
            <p:spPr bwMode="auto">
              <a:xfrm>
                <a:off x="4177" y="3177"/>
                <a:ext cx="54" cy="34"/>
              </a:xfrm>
              <a:custGeom>
                <a:avLst/>
                <a:gdLst>
                  <a:gd name="T0" fmla="*/ 1 w 23"/>
                  <a:gd name="T1" fmla="*/ 7 h 14"/>
                  <a:gd name="T2" fmla="*/ 14 w 23"/>
                  <a:gd name="T3" fmla="*/ 14 h 14"/>
                  <a:gd name="T4" fmla="*/ 21 w 23"/>
                  <a:gd name="T5" fmla="*/ 7 h 14"/>
                  <a:gd name="T6" fmla="*/ 9 w 23"/>
                  <a:gd name="T7" fmla="*/ 0 h 14"/>
                  <a:gd name="T8" fmla="*/ 1 w 23"/>
                  <a:gd name="T9" fmla="*/ 7 h 14"/>
                </a:gdLst>
                <a:ahLst/>
                <a:cxnLst>
                  <a:cxn ang="0">
                    <a:pos x="T0" y="T1"/>
                  </a:cxn>
                  <a:cxn ang="0">
                    <a:pos x="T2" y="T3"/>
                  </a:cxn>
                  <a:cxn ang="0">
                    <a:pos x="T4" y="T5"/>
                  </a:cxn>
                  <a:cxn ang="0">
                    <a:pos x="T6" y="T7"/>
                  </a:cxn>
                  <a:cxn ang="0">
                    <a:pos x="T8" y="T9"/>
                  </a:cxn>
                </a:cxnLst>
                <a:rect l="0" t="0" r="r" b="b"/>
                <a:pathLst>
                  <a:path w="23" h="14">
                    <a:moveTo>
                      <a:pt x="1" y="7"/>
                    </a:moveTo>
                    <a:cubicBezTo>
                      <a:pt x="3" y="11"/>
                      <a:pt x="8" y="14"/>
                      <a:pt x="14" y="14"/>
                    </a:cubicBezTo>
                    <a:cubicBezTo>
                      <a:pt x="19" y="14"/>
                      <a:pt x="23" y="11"/>
                      <a:pt x="21" y="7"/>
                    </a:cubicBezTo>
                    <a:cubicBezTo>
                      <a:pt x="20" y="3"/>
                      <a:pt x="14" y="0"/>
                      <a:pt x="9"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6" name="Freeform 2969"/>
              <p:cNvSpPr>
                <a:spLocks/>
              </p:cNvSpPr>
              <p:nvPr/>
            </p:nvSpPr>
            <p:spPr bwMode="auto">
              <a:xfrm>
                <a:off x="4130" y="3177"/>
                <a:ext cx="52" cy="34"/>
              </a:xfrm>
              <a:custGeom>
                <a:avLst/>
                <a:gdLst>
                  <a:gd name="T0" fmla="*/ 1 w 22"/>
                  <a:gd name="T1" fmla="*/ 7 h 14"/>
                  <a:gd name="T2" fmla="*/ 13 w 22"/>
                  <a:gd name="T3" fmla="*/ 14 h 14"/>
                  <a:gd name="T4" fmla="*/ 21 w 22"/>
                  <a:gd name="T5" fmla="*/ 7 h 14"/>
                  <a:gd name="T6" fmla="*/ 9 w 22"/>
                  <a:gd name="T7" fmla="*/ 0 h 14"/>
                  <a:gd name="T8" fmla="*/ 1 w 22"/>
                  <a:gd name="T9" fmla="*/ 7 h 14"/>
                </a:gdLst>
                <a:ahLst/>
                <a:cxnLst>
                  <a:cxn ang="0">
                    <a:pos x="T0" y="T1"/>
                  </a:cxn>
                  <a:cxn ang="0">
                    <a:pos x="T2" y="T3"/>
                  </a:cxn>
                  <a:cxn ang="0">
                    <a:pos x="T4" y="T5"/>
                  </a:cxn>
                  <a:cxn ang="0">
                    <a:pos x="T6" y="T7"/>
                  </a:cxn>
                  <a:cxn ang="0">
                    <a:pos x="T8" y="T9"/>
                  </a:cxn>
                </a:cxnLst>
                <a:rect l="0" t="0" r="r" b="b"/>
                <a:pathLst>
                  <a:path w="22" h="14">
                    <a:moveTo>
                      <a:pt x="1" y="7"/>
                    </a:moveTo>
                    <a:cubicBezTo>
                      <a:pt x="2" y="11"/>
                      <a:pt x="8" y="14"/>
                      <a:pt x="13" y="14"/>
                    </a:cubicBezTo>
                    <a:cubicBezTo>
                      <a:pt x="19" y="14"/>
                      <a:pt x="22" y="11"/>
                      <a:pt x="21" y="7"/>
                    </a:cubicBezTo>
                    <a:cubicBezTo>
                      <a:pt x="20" y="3"/>
                      <a:pt x="15" y="0"/>
                      <a:pt x="9"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Freeform 2970"/>
              <p:cNvSpPr>
                <a:spLocks/>
              </p:cNvSpPr>
              <p:nvPr/>
            </p:nvSpPr>
            <p:spPr bwMode="auto">
              <a:xfrm>
                <a:off x="3990" y="3180"/>
                <a:ext cx="50" cy="33"/>
              </a:xfrm>
              <a:custGeom>
                <a:avLst/>
                <a:gdLst>
                  <a:gd name="T0" fmla="*/ 1 w 21"/>
                  <a:gd name="T1" fmla="*/ 7 h 14"/>
                  <a:gd name="T2" fmla="*/ 12 w 21"/>
                  <a:gd name="T3" fmla="*/ 14 h 14"/>
                  <a:gd name="T4" fmla="*/ 20 w 21"/>
                  <a:gd name="T5" fmla="*/ 7 h 14"/>
                  <a:gd name="T6" fmla="*/ 9 w 21"/>
                  <a:gd name="T7" fmla="*/ 0 h 14"/>
                  <a:gd name="T8" fmla="*/ 1 w 21"/>
                  <a:gd name="T9" fmla="*/ 7 h 14"/>
                </a:gdLst>
                <a:ahLst/>
                <a:cxnLst>
                  <a:cxn ang="0">
                    <a:pos x="T0" y="T1"/>
                  </a:cxn>
                  <a:cxn ang="0">
                    <a:pos x="T2" y="T3"/>
                  </a:cxn>
                  <a:cxn ang="0">
                    <a:pos x="T4" y="T5"/>
                  </a:cxn>
                  <a:cxn ang="0">
                    <a:pos x="T6" y="T7"/>
                  </a:cxn>
                  <a:cxn ang="0">
                    <a:pos x="T8" y="T9"/>
                  </a:cxn>
                </a:cxnLst>
                <a:rect l="0" t="0" r="r" b="b"/>
                <a:pathLst>
                  <a:path w="21" h="14">
                    <a:moveTo>
                      <a:pt x="1" y="7"/>
                    </a:moveTo>
                    <a:cubicBezTo>
                      <a:pt x="1" y="11"/>
                      <a:pt x="6" y="14"/>
                      <a:pt x="12" y="14"/>
                    </a:cubicBezTo>
                    <a:cubicBezTo>
                      <a:pt x="17" y="14"/>
                      <a:pt x="21" y="10"/>
                      <a:pt x="20" y="7"/>
                    </a:cubicBezTo>
                    <a:cubicBezTo>
                      <a:pt x="20" y="3"/>
                      <a:pt x="15" y="0"/>
                      <a:pt x="9"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8" name="Freeform 2971"/>
              <p:cNvSpPr>
                <a:spLocks/>
              </p:cNvSpPr>
              <p:nvPr/>
            </p:nvSpPr>
            <p:spPr bwMode="auto">
              <a:xfrm>
                <a:off x="3943" y="3180"/>
                <a:ext cx="49" cy="33"/>
              </a:xfrm>
              <a:custGeom>
                <a:avLst/>
                <a:gdLst>
                  <a:gd name="T0" fmla="*/ 1 w 21"/>
                  <a:gd name="T1" fmla="*/ 7 h 14"/>
                  <a:gd name="T2" fmla="*/ 12 w 21"/>
                  <a:gd name="T3" fmla="*/ 14 h 14"/>
                  <a:gd name="T4" fmla="*/ 21 w 21"/>
                  <a:gd name="T5" fmla="*/ 7 h 14"/>
                  <a:gd name="T6" fmla="*/ 10 w 21"/>
                  <a:gd name="T7" fmla="*/ 0 h 14"/>
                  <a:gd name="T8" fmla="*/ 1 w 21"/>
                  <a:gd name="T9" fmla="*/ 7 h 14"/>
                </a:gdLst>
                <a:ahLst/>
                <a:cxnLst>
                  <a:cxn ang="0">
                    <a:pos x="T0" y="T1"/>
                  </a:cxn>
                  <a:cxn ang="0">
                    <a:pos x="T2" y="T3"/>
                  </a:cxn>
                  <a:cxn ang="0">
                    <a:pos x="T4" y="T5"/>
                  </a:cxn>
                  <a:cxn ang="0">
                    <a:pos x="T6" y="T7"/>
                  </a:cxn>
                  <a:cxn ang="0">
                    <a:pos x="T8" y="T9"/>
                  </a:cxn>
                </a:cxnLst>
                <a:rect l="0" t="0" r="r" b="b"/>
                <a:pathLst>
                  <a:path w="21" h="14">
                    <a:moveTo>
                      <a:pt x="1" y="7"/>
                    </a:moveTo>
                    <a:cubicBezTo>
                      <a:pt x="1" y="11"/>
                      <a:pt x="6" y="14"/>
                      <a:pt x="12" y="14"/>
                    </a:cubicBezTo>
                    <a:cubicBezTo>
                      <a:pt x="17" y="14"/>
                      <a:pt x="21" y="11"/>
                      <a:pt x="21" y="7"/>
                    </a:cubicBezTo>
                    <a:cubicBezTo>
                      <a:pt x="20" y="3"/>
                      <a:pt x="15" y="0"/>
                      <a:pt x="10"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Freeform 2972"/>
              <p:cNvSpPr>
                <a:spLocks/>
              </p:cNvSpPr>
              <p:nvPr/>
            </p:nvSpPr>
            <p:spPr bwMode="auto">
              <a:xfrm>
                <a:off x="3898" y="3180"/>
                <a:ext cx="47" cy="33"/>
              </a:xfrm>
              <a:custGeom>
                <a:avLst/>
                <a:gdLst>
                  <a:gd name="T0" fmla="*/ 0 w 20"/>
                  <a:gd name="T1" fmla="*/ 7 h 14"/>
                  <a:gd name="T2" fmla="*/ 11 w 20"/>
                  <a:gd name="T3" fmla="*/ 14 h 14"/>
                  <a:gd name="T4" fmla="*/ 20 w 20"/>
                  <a:gd name="T5" fmla="*/ 7 h 14"/>
                  <a:gd name="T6" fmla="*/ 9 w 20"/>
                  <a:gd name="T7" fmla="*/ 0 h 14"/>
                  <a:gd name="T8" fmla="*/ 0 w 20"/>
                  <a:gd name="T9" fmla="*/ 7 h 14"/>
                </a:gdLst>
                <a:ahLst/>
                <a:cxnLst>
                  <a:cxn ang="0">
                    <a:pos x="T0" y="T1"/>
                  </a:cxn>
                  <a:cxn ang="0">
                    <a:pos x="T2" y="T3"/>
                  </a:cxn>
                  <a:cxn ang="0">
                    <a:pos x="T4" y="T5"/>
                  </a:cxn>
                  <a:cxn ang="0">
                    <a:pos x="T6" y="T7"/>
                  </a:cxn>
                  <a:cxn ang="0">
                    <a:pos x="T8" y="T9"/>
                  </a:cxn>
                </a:cxnLst>
                <a:rect l="0" t="0" r="r" b="b"/>
                <a:pathLst>
                  <a:path w="20" h="14">
                    <a:moveTo>
                      <a:pt x="0" y="7"/>
                    </a:moveTo>
                    <a:cubicBezTo>
                      <a:pt x="0" y="11"/>
                      <a:pt x="5" y="14"/>
                      <a:pt x="11" y="14"/>
                    </a:cubicBezTo>
                    <a:cubicBezTo>
                      <a:pt x="16" y="14"/>
                      <a:pt x="20" y="11"/>
                      <a:pt x="20" y="7"/>
                    </a:cubicBezTo>
                    <a:cubicBezTo>
                      <a:pt x="19" y="3"/>
                      <a:pt x="14" y="0"/>
                      <a:pt x="9"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0" name="Freeform 2973"/>
              <p:cNvSpPr>
                <a:spLocks/>
              </p:cNvSpPr>
              <p:nvPr/>
            </p:nvSpPr>
            <p:spPr bwMode="auto">
              <a:xfrm>
                <a:off x="3850" y="3180"/>
                <a:ext cx="48" cy="33"/>
              </a:xfrm>
              <a:custGeom>
                <a:avLst/>
                <a:gdLst>
                  <a:gd name="T0" fmla="*/ 0 w 20"/>
                  <a:gd name="T1" fmla="*/ 7 h 14"/>
                  <a:gd name="T2" fmla="*/ 11 w 20"/>
                  <a:gd name="T3" fmla="*/ 14 h 14"/>
                  <a:gd name="T4" fmla="*/ 20 w 20"/>
                  <a:gd name="T5" fmla="*/ 7 h 14"/>
                  <a:gd name="T6" fmla="*/ 9 w 20"/>
                  <a:gd name="T7" fmla="*/ 0 h 14"/>
                  <a:gd name="T8" fmla="*/ 0 w 20"/>
                  <a:gd name="T9" fmla="*/ 7 h 14"/>
                </a:gdLst>
                <a:ahLst/>
                <a:cxnLst>
                  <a:cxn ang="0">
                    <a:pos x="T0" y="T1"/>
                  </a:cxn>
                  <a:cxn ang="0">
                    <a:pos x="T2" y="T3"/>
                  </a:cxn>
                  <a:cxn ang="0">
                    <a:pos x="T4" y="T5"/>
                  </a:cxn>
                  <a:cxn ang="0">
                    <a:pos x="T6" y="T7"/>
                  </a:cxn>
                  <a:cxn ang="0">
                    <a:pos x="T8" y="T9"/>
                  </a:cxn>
                </a:cxnLst>
                <a:rect l="0" t="0" r="r" b="b"/>
                <a:pathLst>
                  <a:path w="20" h="14">
                    <a:moveTo>
                      <a:pt x="0" y="7"/>
                    </a:moveTo>
                    <a:cubicBezTo>
                      <a:pt x="0" y="11"/>
                      <a:pt x="5" y="14"/>
                      <a:pt x="11" y="14"/>
                    </a:cubicBezTo>
                    <a:cubicBezTo>
                      <a:pt x="16" y="14"/>
                      <a:pt x="20" y="11"/>
                      <a:pt x="20" y="7"/>
                    </a:cubicBezTo>
                    <a:cubicBezTo>
                      <a:pt x="19" y="3"/>
                      <a:pt x="15" y="0"/>
                      <a:pt x="9"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Freeform 2974"/>
              <p:cNvSpPr>
                <a:spLocks/>
              </p:cNvSpPr>
              <p:nvPr/>
            </p:nvSpPr>
            <p:spPr bwMode="auto">
              <a:xfrm>
                <a:off x="3803" y="3180"/>
                <a:ext cx="47" cy="35"/>
              </a:xfrm>
              <a:custGeom>
                <a:avLst/>
                <a:gdLst>
                  <a:gd name="T0" fmla="*/ 0 w 20"/>
                  <a:gd name="T1" fmla="*/ 8 h 15"/>
                  <a:gd name="T2" fmla="*/ 11 w 20"/>
                  <a:gd name="T3" fmla="*/ 15 h 15"/>
                  <a:gd name="T4" fmla="*/ 20 w 20"/>
                  <a:gd name="T5" fmla="*/ 7 h 15"/>
                  <a:gd name="T6" fmla="*/ 10 w 20"/>
                  <a:gd name="T7" fmla="*/ 0 h 15"/>
                  <a:gd name="T8" fmla="*/ 0 w 20"/>
                  <a:gd name="T9" fmla="*/ 8 h 15"/>
                </a:gdLst>
                <a:ahLst/>
                <a:cxnLst>
                  <a:cxn ang="0">
                    <a:pos x="T0" y="T1"/>
                  </a:cxn>
                  <a:cxn ang="0">
                    <a:pos x="T2" y="T3"/>
                  </a:cxn>
                  <a:cxn ang="0">
                    <a:pos x="T4" y="T5"/>
                  </a:cxn>
                  <a:cxn ang="0">
                    <a:pos x="T6" y="T7"/>
                  </a:cxn>
                  <a:cxn ang="0">
                    <a:pos x="T8" y="T9"/>
                  </a:cxn>
                </a:cxnLst>
                <a:rect l="0" t="0" r="r" b="b"/>
                <a:pathLst>
                  <a:path w="20" h="15">
                    <a:moveTo>
                      <a:pt x="0" y="8"/>
                    </a:moveTo>
                    <a:cubicBezTo>
                      <a:pt x="0" y="11"/>
                      <a:pt x="5" y="15"/>
                      <a:pt x="11" y="15"/>
                    </a:cubicBezTo>
                    <a:cubicBezTo>
                      <a:pt x="16" y="15"/>
                      <a:pt x="20" y="11"/>
                      <a:pt x="20" y="7"/>
                    </a:cubicBezTo>
                    <a:cubicBezTo>
                      <a:pt x="20" y="3"/>
                      <a:pt x="15" y="0"/>
                      <a:pt x="10" y="0"/>
                    </a:cubicBezTo>
                    <a:cubicBezTo>
                      <a:pt x="4" y="0"/>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2" name="Freeform 2975"/>
              <p:cNvSpPr>
                <a:spLocks/>
              </p:cNvSpPr>
              <p:nvPr/>
            </p:nvSpPr>
            <p:spPr bwMode="auto">
              <a:xfrm>
                <a:off x="3758" y="3182"/>
                <a:ext cx="45" cy="33"/>
              </a:xfrm>
              <a:custGeom>
                <a:avLst/>
                <a:gdLst>
                  <a:gd name="T0" fmla="*/ 0 w 19"/>
                  <a:gd name="T1" fmla="*/ 7 h 14"/>
                  <a:gd name="T2" fmla="*/ 10 w 19"/>
                  <a:gd name="T3" fmla="*/ 14 h 14"/>
                  <a:gd name="T4" fmla="*/ 19 w 19"/>
                  <a:gd name="T5" fmla="*/ 7 h 14"/>
                  <a:gd name="T6" fmla="*/ 9 w 19"/>
                  <a:gd name="T7" fmla="*/ 0 h 14"/>
                  <a:gd name="T8" fmla="*/ 0 w 19"/>
                  <a:gd name="T9" fmla="*/ 7 h 14"/>
                </a:gdLst>
                <a:ahLst/>
                <a:cxnLst>
                  <a:cxn ang="0">
                    <a:pos x="T0" y="T1"/>
                  </a:cxn>
                  <a:cxn ang="0">
                    <a:pos x="T2" y="T3"/>
                  </a:cxn>
                  <a:cxn ang="0">
                    <a:pos x="T4" y="T5"/>
                  </a:cxn>
                  <a:cxn ang="0">
                    <a:pos x="T6" y="T7"/>
                  </a:cxn>
                  <a:cxn ang="0">
                    <a:pos x="T8" y="T9"/>
                  </a:cxn>
                </a:cxnLst>
                <a:rect l="0" t="0" r="r" b="b"/>
                <a:pathLst>
                  <a:path w="19" h="14">
                    <a:moveTo>
                      <a:pt x="0" y="7"/>
                    </a:moveTo>
                    <a:cubicBezTo>
                      <a:pt x="0" y="11"/>
                      <a:pt x="4" y="14"/>
                      <a:pt x="10" y="14"/>
                    </a:cubicBezTo>
                    <a:cubicBezTo>
                      <a:pt x="15" y="14"/>
                      <a:pt x="19" y="10"/>
                      <a:pt x="19" y="7"/>
                    </a:cubicBezTo>
                    <a:cubicBezTo>
                      <a:pt x="19" y="3"/>
                      <a:pt x="15" y="0"/>
                      <a:pt x="9"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3" name="Freeform 2976"/>
              <p:cNvSpPr>
                <a:spLocks/>
              </p:cNvSpPr>
              <p:nvPr/>
            </p:nvSpPr>
            <p:spPr bwMode="auto">
              <a:xfrm>
                <a:off x="3711" y="3182"/>
                <a:ext cx="47" cy="33"/>
              </a:xfrm>
              <a:custGeom>
                <a:avLst/>
                <a:gdLst>
                  <a:gd name="T0" fmla="*/ 0 w 20"/>
                  <a:gd name="T1" fmla="*/ 7 h 14"/>
                  <a:gd name="T2" fmla="*/ 10 w 20"/>
                  <a:gd name="T3" fmla="*/ 14 h 14"/>
                  <a:gd name="T4" fmla="*/ 19 w 20"/>
                  <a:gd name="T5" fmla="*/ 7 h 14"/>
                  <a:gd name="T6" fmla="*/ 10 w 20"/>
                  <a:gd name="T7" fmla="*/ 0 h 14"/>
                  <a:gd name="T8" fmla="*/ 0 w 20"/>
                  <a:gd name="T9" fmla="*/ 7 h 14"/>
                </a:gdLst>
                <a:ahLst/>
                <a:cxnLst>
                  <a:cxn ang="0">
                    <a:pos x="T0" y="T1"/>
                  </a:cxn>
                  <a:cxn ang="0">
                    <a:pos x="T2" y="T3"/>
                  </a:cxn>
                  <a:cxn ang="0">
                    <a:pos x="T4" y="T5"/>
                  </a:cxn>
                  <a:cxn ang="0">
                    <a:pos x="T6" y="T7"/>
                  </a:cxn>
                  <a:cxn ang="0">
                    <a:pos x="T8" y="T9"/>
                  </a:cxn>
                </a:cxnLst>
                <a:rect l="0" t="0" r="r" b="b"/>
                <a:pathLst>
                  <a:path w="20" h="14">
                    <a:moveTo>
                      <a:pt x="0" y="7"/>
                    </a:moveTo>
                    <a:cubicBezTo>
                      <a:pt x="0" y="11"/>
                      <a:pt x="4" y="14"/>
                      <a:pt x="10" y="14"/>
                    </a:cubicBezTo>
                    <a:cubicBezTo>
                      <a:pt x="15" y="14"/>
                      <a:pt x="19" y="11"/>
                      <a:pt x="19" y="7"/>
                    </a:cubicBezTo>
                    <a:cubicBezTo>
                      <a:pt x="20" y="3"/>
                      <a:pt x="15" y="0"/>
                      <a:pt x="10"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4" name="Freeform 2977"/>
              <p:cNvSpPr>
                <a:spLocks/>
              </p:cNvSpPr>
              <p:nvPr/>
            </p:nvSpPr>
            <p:spPr bwMode="auto">
              <a:xfrm>
                <a:off x="3664" y="3182"/>
                <a:ext cx="47" cy="33"/>
              </a:xfrm>
              <a:custGeom>
                <a:avLst/>
                <a:gdLst>
                  <a:gd name="T0" fmla="*/ 0 w 20"/>
                  <a:gd name="T1" fmla="*/ 7 h 14"/>
                  <a:gd name="T2" fmla="*/ 10 w 20"/>
                  <a:gd name="T3" fmla="*/ 14 h 14"/>
                  <a:gd name="T4" fmla="*/ 20 w 20"/>
                  <a:gd name="T5" fmla="*/ 7 h 14"/>
                  <a:gd name="T6" fmla="*/ 10 w 20"/>
                  <a:gd name="T7" fmla="*/ 0 h 14"/>
                  <a:gd name="T8" fmla="*/ 0 w 20"/>
                  <a:gd name="T9" fmla="*/ 7 h 14"/>
                </a:gdLst>
                <a:ahLst/>
                <a:cxnLst>
                  <a:cxn ang="0">
                    <a:pos x="T0" y="T1"/>
                  </a:cxn>
                  <a:cxn ang="0">
                    <a:pos x="T2" y="T3"/>
                  </a:cxn>
                  <a:cxn ang="0">
                    <a:pos x="T4" y="T5"/>
                  </a:cxn>
                  <a:cxn ang="0">
                    <a:pos x="T6" y="T7"/>
                  </a:cxn>
                  <a:cxn ang="0">
                    <a:pos x="T8" y="T9"/>
                  </a:cxn>
                </a:cxnLst>
                <a:rect l="0" t="0" r="r" b="b"/>
                <a:pathLst>
                  <a:path w="20" h="14">
                    <a:moveTo>
                      <a:pt x="0" y="7"/>
                    </a:moveTo>
                    <a:cubicBezTo>
                      <a:pt x="0" y="11"/>
                      <a:pt x="4" y="14"/>
                      <a:pt x="10" y="14"/>
                    </a:cubicBezTo>
                    <a:cubicBezTo>
                      <a:pt x="15" y="14"/>
                      <a:pt x="20" y="11"/>
                      <a:pt x="20" y="7"/>
                    </a:cubicBezTo>
                    <a:cubicBezTo>
                      <a:pt x="20" y="3"/>
                      <a:pt x="16" y="0"/>
                      <a:pt x="10" y="0"/>
                    </a:cubicBezTo>
                    <a:cubicBezTo>
                      <a:pt x="5"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2978"/>
              <p:cNvSpPr>
                <a:spLocks/>
              </p:cNvSpPr>
              <p:nvPr/>
            </p:nvSpPr>
            <p:spPr bwMode="auto">
              <a:xfrm>
                <a:off x="3616" y="3182"/>
                <a:ext cx="48" cy="33"/>
              </a:xfrm>
              <a:custGeom>
                <a:avLst/>
                <a:gdLst>
                  <a:gd name="T0" fmla="*/ 0 w 20"/>
                  <a:gd name="T1" fmla="*/ 7 h 14"/>
                  <a:gd name="T2" fmla="*/ 10 w 20"/>
                  <a:gd name="T3" fmla="*/ 14 h 14"/>
                  <a:gd name="T4" fmla="*/ 20 w 20"/>
                  <a:gd name="T5" fmla="*/ 7 h 14"/>
                  <a:gd name="T6" fmla="*/ 11 w 20"/>
                  <a:gd name="T7" fmla="*/ 0 h 14"/>
                  <a:gd name="T8" fmla="*/ 0 w 20"/>
                  <a:gd name="T9" fmla="*/ 7 h 14"/>
                </a:gdLst>
                <a:ahLst/>
                <a:cxnLst>
                  <a:cxn ang="0">
                    <a:pos x="T0" y="T1"/>
                  </a:cxn>
                  <a:cxn ang="0">
                    <a:pos x="T2" y="T3"/>
                  </a:cxn>
                  <a:cxn ang="0">
                    <a:pos x="T4" y="T5"/>
                  </a:cxn>
                  <a:cxn ang="0">
                    <a:pos x="T6" y="T7"/>
                  </a:cxn>
                  <a:cxn ang="0">
                    <a:pos x="T8" y="T9"/>
                  </a:cxn>
                </a:cxnLst>
                <a:rect l="0" t="0" r="r" b="b"/>
                <a:pathLst>
                  <a:path w="20" h="14">
                    <a:moveTo>
                      <a:pt x="0" y="7"/>
                    </a:moveTo>
                    <a:cubicBezTo>
                      <a:pt x="0" y="11"/>
                      <a:pt x="4" y="14"/>
                      <a:pt x="10" y="14"/>
                    </a:cubicBezTo>
                    <a:cubicBezTo>
                      <a:pt x="15" y="14"/>
                      <a:pt x="20" y="11"/>
                      <a:pt x="20" y="7"/>
                    </a:cubicBezTo>
                    <a:cubicBezTo>
                      <a:pt x="20" y="3"/>
                      <a:pt x="16" y="0"/>
                      <a:pt x="11" y="0"/>
                    </a:cubicBezTo>
                    <a:cubicBezTo>
                      <a:pt x="5" y="0"/>
                      <a:pt x="1"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Freeform 2979"/>
              <p:cNvSpPr>
                <a:spLocks/>
              </p:cNvSpPr>
              <p:nvPr/>
            </p:nvSpPr>
            <p:spPr bwMode="auto">
              <a:xfrm>
                <a:off x="3569" y="3182"/>
                <a:ext cx="50" cy="36"/>
              </a:xfrm>
              <a:custGeom>
                <a:avLst/>
                <a:gdLst>
                  <a:gd name="T0" fmla="*/ 1 w 21"/>
                  <a:gd name="T1" fmla="*/ 8 h 15"/>
                  <a:gd name="T2" fmla="*/ 9 w 21"/>
                  <a:gd name="T3" fmla="*/ 15 h 15"/>
                  <a:gd name="T4" fmla="*/ 20 w 21"/>
                  <a:gd name="T5" fmla="*/ 7 h 15"/>
                  <a:gd name="T6" fmla="*/ 11 w 21"/>
                  <a:gd name="T7" fmla="*/ 0 h 15"/>
                  <a:gd name="T8" fmla="*/ 1 w 21"/>
                  <a:gd name="T9" fmla="*/ 8 h 15"/>
                </a:gdLst>
                <a:ahLst/>
                <a:cxnLst>
                  <a:cxn ang="0">
                    <a:pos x="T0" y="T1"/>
                  </a:cxn>
                  <a:cxn ang="0">
                    <a:pos x="T2" y="T3"/>
                  </a:cxn>
                  <a:cxn ang="0">
                    <a:pos x="T4" y="T5"/>
                  </a:cxn>
                  <a:cxn ang="0">
                    <a:pos x="T6" y="T7"/>
                  </a:cxn>
                  <a:cxn ang="0">
                    <a:pos x="T8" y="T9"/>
                  </a:cxn>
                </a:cxnLst>
                <a:rect l="0" t="0" r="r" b="b"/>
                <a:pathLst>
                  <a:path w="21" h="15">
                    <a:moveTo>
                      <a:pt x="1" y="8"/>
                    </a:moveTo>
                    <a:cubicBezTo>
                      <a:pt x="0" y="11"/>
                      <a:pt x="4" y="15"/>
                      <a:pt x="9" y="15"/>
                    </a:cubicBezTo>
                    <a:cubicBezTo>
                      <a:pt x="15" y="15"/>
                      <a:pt x="20" y="11"/>
                      <a:pt x="20" y="7"/>
                    </a:cubicBezTo>
                    <a:cubicBezTo>
                      <a:pt x="21" y="3"/>
                      <a:pt x="17" y="0"/>
                      <a:pt x="11" y="0"/>
                    </a:cubicBezTo>
                    <a:cubicBezTo>
                      <a:pt x="6" y="1"/>
                      <a:pt x="1" y="4"/>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2980"/>
              <p:cNvSpPr>
                <a:spLocks/>
              </p:cNvSpPr>
              <p:nvPr/>
            </p:nvSpPr>
            <p:spPr bwMode="auto">
              <a:xfrm>
                <a:off x="2656" y="3192"/>
                <a:ext cx="64" cy="33"/>
              </a:xfrm>
              <a:custGeom>
                <a:avLst/>
                <a:gdLst>
                  <a:gd name="T0" fmla="*/ 3 w 27"/>
                  <a:gd name="T1" fmla="*/ 7 h 14"/>
                  <a:gd name="T2" fmla="*/ 8 w 27"/>
                  <a:gd name="T3" fmla="*/ 14 h 14"/>
                  <a:gd name="T4" fmla="*/ 24 w 27"/>
                  <a:gd name="T5" fmla="*/ 7 h 14"/>
                  <a:gd name="T6" fmla="*/ 19 w 27"/>
                  <a:gd name="T7" fmla="*/ 0 h 14"/>
                  <a:gd name="T8" fmla="*/ 3 w 27"/>
                  <a:gd name="T9" fmla="*/ 7 h 14"/>
                </a:gdLst>
                <a:ahLst/>
                <a:cxnLst>
                  <a:cxn ang="0">
                    <a:pos x="T0" y="T1"/>
                  </a:cxn>
                  <a:cxn ang="0">
                    <a:pos x="T2" y="T3"/>
                  </a:cxn>
                  <a:cxn ang="0">
                    <a:pos x="T4" y="T5"/>
                  </a:cxn>
                  <a:cxn ang="0">
                    <a:pos x="T6" y="T7"/>
                  </a:cxn>
                  <a:cxn ang="0">
                    <a:pos x="T8" y="T9"/>
                  </a:cxn>
                </a:cxnLst>
                <a:rect l="0" t="0" r="r" b="b"/>
                <a:pathLst>
                  <a:path w="27" h="14">
                    <a:moveTo>
                      <a:pt x="3" y="7"/>
                    </a:moveTo>
                    <a:cubicBezTo>
                      <a:pt x="0" y="11"/>
                      <a:pt x="2" y="14"/>
                      <a:pt x="8" y="14"/>
                    </a:cubicBezTo>
                    <a:cubicBezTo>
                      <a:pt x="14" y="14"/>
                      <a:pt x="21" y="11"/>
                      <a:pt x="24" y="7"/>
                    </a:cubicBezTo>
                    <a:cubicBezTo>
                      <a:pt x="27" y="3"/>
                      <a:pt x="24" y="0"/>
                      <a:pt x="19" y="0"/>
                    </a:cubicBezTo>
                    <a:cubicBezTo>
                      <a:pt x="13" y="0"/>
                      <a:pt x="6"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Freeform 2981"/>
              <p:cNvSpPr>
                <a:spLocks/>
              </p:cNvSpPr>
              <p:nvPr/>
            </p:nvSpPr>
            <p:spPr bwMode="auto">
              <a:xfrm>
                <a:off x="2606" y="3194"/>
                <a:ext cx="64" cy="33"/>
              </a:xfrm>
              <a:custGeom>
                <a:avLst/>
                <a:gdLst>
                  <a:gd name="T0" fmla="*/ 3 w 27"/>
                  <a:gd name="T1" fmla="*/ 7 h 14"/>
                  <a:gd name="T2" fmla="*/ 8 w 27"/>
                  <a:gd name="T3" fmla="*/ 14 h 14"/>
                  <a:gd name="T4" fmla="*/ 24 w 27"/>
                  <a:gd name="T5" fmla="*/ 6 h 14"/>
                  <a:gd name="T6" fmla="*/ 19 w 27"/>
                  <a:gd name="T7" fmla="*/ 0 h 14"/>
                  <a:gd name="T8" fmla="*/ 3 w 27"/>
                  <a:gd name="T9" fmla="*/ 7 h 14"/>
                </a:gdLst>
                <a:ahLst/>
                <a:cxnLst>
                  <a:cxn ang="0">
                    <a:pos x="T0" y="T1"/>
                  </a:cxn>
                  <a:cxn ang="0">
                    <a:pos x="T2" y="T3"/>
                  </a:cxn>
                  <a:cxn ang="0">
                    <a:pos x="T4" y="T5"/>
                  </a:cxn>
                  <a:cxn ang="0">
                    <a:pos x="T6" y="T7"/>
                  </a:cxn>
                  <a:cxn ang="0">
                    <a:pos x="T8" y="T9"/>
                  </a:cxn>
                </a:cxnLst>
                <a:rect l="0" t="0" r="r" b="b"/>
                <a:pathLst>
                  <a:path w="27" h="14">
                    <a:moveTo>
                      <a:pt x="3" y="7"/>
                    </a:moveTo>
                    <a:cubicBezTo>
                      <a:pt x="0" y="11"/>
                      <a:pt x="2" y="14"/>
                      <a:pt x="8" y="14"/>
                    </a:cubicBezTo>
                    <a:cubicBezTo>
                      <a:pt x="14" y="14"/>
                      <a:pt x="21" y="10"/>
                      <a:pt x="24" y="6"/>
                    </a:cubicBezTo>
                    <a:cubicBezTo>
                      <a:pt x="27" y="3"/>
                      <a:pt x="25" y="0"/>
                      <a:pt x="19" y="0"/>
                    </a:cubicBezTo>
                    <a:cubicBezTo>
                      <a:pt x="13"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Freeform 2982"/>
              <p:cNvSpPr>
                <a:spLocks/>
              </p:cNvSpPr>
              <p:nvPr/>
            </p:nvSpPr>
            <p:spPr bwMode="auto">
              <a:xfrm>
                <a:off x="2556" y="3194"/>
                <a:ext cx="64" cy="33"/>
              </a:xfrm>
              <a:custGeom>
                <a:avLst/>
                <a:gdLst>
                  <a:gd name="T0" fmla="*/ 3 w 27"/>
                  <a:gd name="T1" fmla="*/ 7 h 14"/>
                  <a:gd name="T2" fmla="*/ 8 w 27"/>
                  <a:gd name="T3" fmla="*/ 14 h 14"/>
                  <a:gd name="T4" fmla="*/ 24 w 27"/>
                  <a:gd name="T5" fmla="*/ 7 h 14"/>
                  <a:gd name="T6" fmla="*/ 19 w 27"/>
                  <a:gd name="T7" fmla="*/ 0 h 14"/>
                  <a:gd name="T8" fmla="*/ 3 w 27"/>
                  <a:gd name="T9" fmla="*/ 7 h 14"/>
                </a:gdLst>
                <a:ahLst/>
                <a:cxnLst>
                  <a:cxn ang="0">
                    <a:pos x="T0" y="T1"/>
                  </a:cxn>
                  <a:cxn ang="0">
                    <a:pos x="T2" y="T3"/>
                  </a:cxn>
                  <a:cxn ang="0">
                    <a:pos x="T4" y="T5"/>
                  </a:cxn>
                  <a:cxn ang="0">
                    <a:pos x="T6" y="T7"/>
                  </a:cxn>
                  <a:cxn ang="0">
                    <a:pos x="T8" y="T9"/>
                  </a:cxn>
                </a:cxnLst>
                <a:rect l="0" t="0" r="r" b="b"/>
                <a:pathLst>
                  <a:path w="27" h="14">
                    <a:moveTo>
                      <a:pt x="3" y="7"/>
                    </a:moveTo>
                    <a:cubicBezTo>
                      <a:pt x="0" y="11"/>
                      <a:pt x="2" y="14"/>
                      <a:pt x="8" y="14"/>
                    </a:cubicBezTo>
                    <a:cubicBezTo>
                      <a:pt x="13" y="14"/>
                      <a:pt x="21" y="11"/>
                      <a:pt x="24" y="7"/>
                    </a:cubicBezTo>
                    <a:cubicBezTo>
                      <a:pt x="27" y="3"/>
                      <a:pt x="25" y="0"/>
                      <a:pt x="19" y="0"/>
                    </a:cubicBezTo>
                    <a:cubicBezTo>
                      <a:pt x="14"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0" name="Freeform 2983"/>
              <p:cNvSpPr>
                <a:spLocks/>
              </p:cNvSpPr>
              <p:nvPr/>
            </p:nvSpPr>
            <p:spPr bwMode="auto">
              <a:xfrm>
                <a:off x="2504" y="3194"/>
                <a:ext cx="67" cy="33"/>
              </a:xfrm>
              <a:custGeom>
                <a:avLst/>
                <a:gdLst>
                  <a:gd name="T0" fmla="*/ 4 w 28"/>
                  <a:gd name="T1" fmla="*/ 7 h 14"/>
                  <a:gd name="T2" fmla="*/ 8 w 28"/>
                  <a:gd name="T3" fmla="*/ 14 h 14"/>
                  <a:gd name="T4" fmla="*/ 25 w 28"/>
                  <a:gd name="T5" fmla="*/ 7 h 14"/>
                  <a:gd name="T6" fmla="*/ 20 w 28"/>
                  <a:gd name="T7" fmla="*/ 0 h 14"/>
                  <a:gd name="T8" fmla="*/ 4 w 28"/>
                  <a:gd name="T9" fmla="*/ 7 h 14"/>
                </a:gdLst>
                <a:ahLst/>
                <a:cxnLst>
                  <a:cxn ang="0">
                    <a:pos x="T0" y="T1"/>
                  </a:cxn>
                  <a:cxn ang="0">
                    <a:pos x="T2" y="T3"/>
                  </a:cxn>
                  <a:cxn ang="0">
                    <a:pos x="T4" y="T5"/>
                  </a:cxn>
                  <a:cxn ang="0">
                    <a:pos x="T6" y="T7"/>
                  </a:cxn>
                  <a:cxn ang="0">
                    <a:pos x="T8" y="T9"/>
                  </a:cxn>
                </a:cxnLst>
                <a:rect l="0" t="0" r="r" b="b"/>
                <a:pathLst>
                  <a:path w="28" h="14">
                    <a:moveTo>
                      <a:pt x="4" y="7"/>
                    </a:moveTo>
                    <a:cubicBezTo>
                      <a:pt x="0" y="11"/>
                      <a:pt x="2" y="14"/>
                      <a:pt x="8" y="14"/>
                    </a:cubicBezTo>
                    <a:cubicBezTo>
                      <a:pt x="14" y="14"/>
                      <a:pt x="22" y="11"/>
                      <a:pt x="25" y="7"/>
                    </a:cubicBezTo>
                    <a:cubicBezTo>
                      <a:pt x="28" y="3"/>
                      <a:pt x="26" y="0"/>
                      <a:pt x="20" y="0"/>
                    </a:cubicBezTo>
                    <a:cubicBezTo>
                      <a:pt x="15"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Freeform 2984"/>
              <p:cNvSpPr>
                <a:spLocks/>
              </p:cNvSpPr>
              <p:nvPr/>
            </p:nvSpPr>
            <p:spPr bwMode="auto">
              <a:xfrm>
                <a:off x="2455" y="3194"/>
                <a:ext cx="66" cy="33"/>
              </a:xfrm>
              <a:custGeom>
                <a:avLst/>
                <a:gdLst>
                  <a:gd name="T0" fmla="*/ 3 w 28"/>
                  <a:gd name="T1" fmla="*/ 7 h 14"/>
                  <a:gd name="T2" fmla="*/ 8 w 28"/>
                  <a:gd name="T3" fmla="*/ 14 h 14"/>
                  <a:gd name="T4" fmla="*/ 25 w 28"/>
                  <a:gd name="T5" fmla="*/ 7 h 14"/>
                  <a:gd name="T6" fmla="*/ 20 w 28"/>
                  <a:gd name="T7" fmla="*/ 0 h 14"/>
                  <a:gd name="T8" fmla="*/ 3 w 28"/>
                  <a:gd name="T9" fmla="*/ 7 h 14"/>
                </a:gdLst>
                <a:ahLst/>
                <a:cxnLst>
                  <a:cxn ang="0">
                    <a:pos x="T0" y="T1"/>
                  </a:cxn>
                  <a:cxn ang="0">
                    <a:pos x="T2" y="T3"/>
                  </a:cxn>
                  <a:cxn ang="0">
                    <a:pos x="T4" y="T5"/>
                  </a:cxn>
                  <a:cxn ang="0">
                    <a:pos x="T6" y="T7"/>
                  </a:cxn>
                  <a:cxn ang="0">
                    <a:pos x="T8" y="T9"/>
                  </a:cxn>
                </a:cxnLst>
                <a:rect l="0" t="0" r="r" b="b"/>
                <a:pathLst>
                  <a:path w="28" h="14">
                    <a:moveTo>
                      <a:pt x="3" y="7"/>
                    </a:moveTo>
                    <a:cubicBezTo>
                      <a:pt x="0" y="11"/>
                      <a:pt x="2" y="14"/>
                      <a:pt x="8" y="14"/>
                    </a:cubicBezTo>
                    <a:cubicBezTo>
                      <a:pt x="14" y="14"/>
                      <a:pt x="21" y="11"/>
                      <a:pt x="25" y="7"/>
                    </a:cubicBezTo>
                    <a:cubicBezTo>
                      <a:pt x="28" y="3"/>
                      <a:pt x="26" y="0"/>
                      <a:pt x="20" y="0"/>
                    </a:cubicBezTo>
                    <a:cubicBezTo>
                      <a:pt x="15"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2" name="Freeform 2985"/>
              <p:cNvSpPr>
                <a:spLocks/>
              </p:cNvSpPr>
              <p:nvPr/>
            </p:nvSpPr>
            <p:spPr bwMode="auto">
              <a:xfrm>
                <a:off x="2403" y="3194"/>
                <a:ext cx="68" cy="33"/>
              </a:xfrm>
              <a:custGeom>
                <a:avLst/>
                <a:gdLst>
                  <a:gd name="T0" fmla="*/ 4 w 29"/>
                  <a:gd name="T1" fmla="*/ 8 h 14"/>
                  <a:gd name="T2" fmla="*/ 8 w 29"/>
                  <a:gd name="T3" fmla="*/ 14 h 14"/>
                  <a:gd name="T4" fmla="*/ 25 w 29"/>
                  <a:gd name="T5" fmla="*/ 7 h 14"/>
                  <a:gd name="T6" fmla="*/ 21 w 29"/>
                  <a:gd name="T7" fmla="*/ 0 h 14"/>
                  <a:gd name="T8" fmla="*/ 4 w 29"/>
                  <a:gd name="T9" fmla="*/ 8 h 14"/>
                </a:gdLst>
                <a:ahLst/>
                <a:cxnLst>
                  <a:cxn ang="0">
                    <a:pos x="T0" y="T1"/>
                  </a:cxn>
                  <a:cxn ang="0">
                    <a:pos x="T2" y="T3"/>
                  </a:cxn>
                  <a:cxn ang="0">
                    <a:pos x="T4" y="T5"/>
                  </a:cxn>
                  <a:cxn ang="0">
                    <a:pos x="T6" y="T7"/>
                  </a:cxn>
                  <a:cxn ang="0">
                    <a:pos x="T8" y="T9"/>
                  </a:cxn>
                </a:cxnLst>
                <a:rect l="0" t="0" r="r" b="b"/>
                <a:pathLst>
                  <a:path w="29" h="14">
                    <a:moveTo>
                      <a:pt x="4" y="8"/>
                    </a:moveTo>
                    <a:cubicBezTo>
                      <a:pt x="0" y="11"/>
                      <a:pt x="2" y="14"/>
                      <a:pt x="8" y="14"/>
                    </a:cubicBezTo>
                    <a:cubicBezTo>
                      <a:pt x="14" y="14"/>
                      <a:pt x="22" y="11"/>
                      <a:pt x="25" y="7"/>
                    </a:cubicBezTo>
                    <a:cubicBezTo>
                      <a:pt x="29" y="3"/>
                      <a:pt x="27" y="0"/>
                      <a:pt x="21" y="0"/>
                    </a:cubicBezTo>
                    <a:cubicBezTo>
                      <a:pt x="15" y="1"/>
                      <a:pt x="8"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Freeform 2986"/>
              <p:cNvSpPr>
                <a:spLocks/>
              </p:cNvSpPr>
              <p:nvPr/>
            </p:nvSpPr>
            <p:spPr bwMode="auto">
              <a:xfrm>
                <a:off x="2353" y="3196"/>
                <a:ext cx="69" cy="34"/>
              </a:xfrm>
              <a:custGeom>
                <a:avLst/>
                <a:gdLst>
                  <a:gd name="T0" fmla="*/ 3 w 29"/>
                  <a:gd name="T1" fmla="*/ 7 h 14"/>
                  <a:gd name="T2" fmla="*/ 8 w 29"/>
                  <a:gd name="T3" fmla="*/ 14 h 14"/>
                  <a:gd name="T4" fmla="*/ 25 w 29"/>
                  <a:gd name="T5" fmla="*/ 7 h 14"/>
                  <a:gd name="T6" fmla="*/ 21 w 29"/>
                  <a:gd name="T7" fmla="*/ 0 h 14"/>
                  <a:gd name="T8" fmla="*/ 3 w 29"/>
                  <a:gd name="T9" fmla="*/ 7 h 14"/>
                </a:gdLst>
                <a:ahLst/>
                <a:cxnLst>
                  <a:cxn ang="0">
                    <a:pos x="T0" y="T1"/>
                  </a:cxn>
                  <a:cxn ang="0">
                    <a:pos x="T2" y="T3"/>
                  </a:cxn>
                  <a:cxn ang="0">
                    <a:pos x="T4" y="T5"/>
                  </a:cxn>
                  <a:cxn ang="0">
                    <a:pos x="T6" y="T7"/>
                  </a:cxn>
                  <a:cxn ang="0">
                    <a:pos x="T8" y="T9"/>
                  </a:cxn>
                </a:cxnLst>
                <a:rect l="0" t="0" r="r" b="b"/>
                <a:pathLst>
                  <a:path w="29" h="14">
                    <a:moveTo>
                      <a:pt x="3" y="7"/>
                    </a:moveTo>
                    <a:cubicBezTo>
                      <a:pt x="0" y="11"/>
                      <a:pt x="2" y="14"/>
                      <a:pt x="8" y="14"/>
                    </a:cubicBezTo>
                    <a:cubicBezTo>
                      <a:pt x="13" y="14"/>
                      <a:pt x="21" y="10"/>
                      <a:pt x="25" y="7"/>
                    </a:cubicBezTo>
                    <a:cubicBezTo>
                      <a:pt x="29" y="3"/>
                      <a:pt x="27" y="0"/>
                      <a:pt x="21" y="0"/>
                    </a:cubicBezTo>
                    <a:cubicBezTo>
                      <a:pt x="15"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4" name="Freeform 2987"/>
              <p:cNvSpPr>
                <a:spLocks/>
              </p:cNvSpPr>
              <p:nvPr/>
            </p:nvSpPr>
            <p:spPr bwMode="auto">
              <a:xfrm>
                <a:off x="2301" y="3196"/>
                <a:ext cx="69" cy="34"/>
              </a:xfrm>
              <a:custGeom>
                <a:avLst/>
                <a:gdLst>
                  <a:gd name="T0" fmla="*/ 4 w 29"/>
                  <a:gd name="T1" fmla="*/ 7 h 14"/>
                  <a:gd name="T2" fmla="*/ 8 w 29"/>
                  <a:gd name="T3" fmla="*/ 14 h 14"/>
                  <a:gd name="T4" fmla="*/ 25 w 29"/>
                  <a:gd name="T5" fmla="*/ 7 h 14"/>
                  <a:gd name="T6" fmla="*/ 21 w 29"/>
                  <a:gd name="T7" fmla="*/ 0 h 14"/>
                  <a:gd name="T8" fmla="*/ 4 w 29"/>
                  <a:gd name="T9" fmla="*/ 7 h 14"/>
                </a:gdLst>
                <a:ahLst/>
                <a:cxnLst>
                  <a:cxn ang="0">
                    <a:pos x="T0" y="T1"/>
                  </a:cxn>
                  <a:cxn ang="0">
                    <a:pos x="T2" y="T3"/>
                  </a:cxn>
                  <a:cxn ang="0">
                    <a:pos x="T4" y="T5"/>
                  </a:cxn>
                  <a:cxn ang="0">
                    <a:pos x="T6" y="T7"/>
                  </a:cxn>
                  <a:cxn ang="0">
                    <a:pos x="T8" y="T9"/>
                  </a:cxn>
                </a:cxnLst>
                <a:rect l="0" t="0" r="r" b="b"/>
                <a:pathLst>
                  <a:path w="29" h="14">
                    <a:moveTo>
                      <a:pt x="4" y="7"/>
                    </a:moveTo>
                    <a:cubicBezTo>
                      <a:pt x="0" y="11"/>
                      <a:pt x="2" y="14"/>
                      <a:pt x="8" y="14"/>
                    </a:cubicBezTo>
                    <a:cubicBezTo>
                      <a:pt x="14" y="14"/>
                      <a:pt x="22" y="11"/>
                      <a:pt x="25" y="7"/>
                    </a:cubicBezTo>
                    <a:cubicBezTo>
                      <a:pt x="29" y="3"/>
                      <a:pt x="27" y="0"/>
                      <a:pt x="21"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2988"/>
              <p:cNvSpPr>
                <a:spLocks/>
              </p:cNvSpPr>
              <p:nvPr/>
            </p:nvSpPr>
            <p:spPr bwMode="auto">
              <a:xfrm>
                <a:off x="2249" y="3196"/>
                <a:ext cx="71" cy="34"/>
              </a:xfrm>
              <a:custGeom>
                <a:avLst/>
                <a:gdLst>
                  <a:gd name="T0" fmla="*/ 4 w 30"/>
                  <a:gd name="T1" fmla="*/ 7 h 14"/>
                  <a:gd name="T2" fmla="*/ 8 w 30"/>
                  <a:gd name="T3" fmla="*/ 14 h 14"/>
                  <a:gd name="T4" fmla="*/ 26 w 30"/>
                  <a:gd name="T5" fmla="*/ 7 h 14"/>
                  <a:gd name="T6" fmla="*/ 22 w 30"/>
                  <a:gd name="T7" fmla="*/ 0 h 14"/>
                  <a:gd name="T8" fmla="*/ 4 w 30"/>
                  <a:gd name="T9" fmla="*/ 7 h 14"/>
                </a:gdLst>
                <a:ahLst/>
                <a:cxnLst>
                  <a:cxn ang="0">
                    <a:pos x="T0" y="T1"/>
                  </a:cxn>
                  <a:cxn ang="0">
                    <a:pos x="T2" y="T3"/>
                  </a:cxn>
                  <a:cxn ang="0">
                    <a:pos x="T4" y="T5"/>
                  </a:cxn>
                  <a:cxn ang="0">
                    <a:pos x="T6" y="T7"/>
                  </a:cxn>
                  <a:cxn ang="0">
                    <a:pos x="T8" y="T9"/>
                  </a:cxn>
                </a:cxnLst>
                <a:rect l="0" t="0" r="r" b="b"/>
                <a:pathLst>
                  <a:path w="30" h="14">
                    <a:moveTo>
                      <a:pt x="4" y="7"/>
                    </a:moveTo>
                    <a:cubicBezTo>
                      <a:pt x="0" y="11"/>
                      <a:pt x="2" y="14"/>
                      <a:pt x="8" y="14"/>
                    </a:cubicBezTo>
                    <a:cubicBezTo>
                      <a:pt x="14" y="14"/>
                      <a:pt x="22" y="11"/>
                      <a:pt x="26" y="7"/>
                    </a:cubicBezTo>
                    <a:cubicBezTo>
                      <a:pt x="30" y="3"/>
                      <a:pt x="28" y="0"/>
                      <a:pt x="22"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6" name="Freeform 2989"/>
              <p:cNvSpPr>
                <a:spLocks/>
              </p:cNvSpPr>
              <p:nvPr/>
            </p:nvSpPr>
            <p:spPr bwMode="auto">
              <a:xfrm>
                <a:off x="2197" y="3196"/>
                <a:ext cx="71" cy="34"/>
              </a:xfrm>
              <a:custGeom>
                <a:avLst/>
                <a:gdLst>
                  <a:gd name="T0" fmla="*/ 4 w 30"/>
                  <a:gd name="T1" fmla="*/ 7 h 14"/>
                  <a:gd name="T2" fmla="*/ 8 w 30"/>
                  <a:gd name="T3" fmla="*/ 14 h 14"/>
                  <a:gd name="T4" fmla="*/ 26 w 30"/>
                  <a:gd name="T5" fmla="*/ 7 h 14"/>
                  <a:gd name="T6" fmla="*/ 22 w 30"/>
                  <a:gd name="T7" fmla="*/ 0 h 14"/>
                  <a:gd name="T8" fmla="*/ 4 w 30"/>
                  <a:gd name="T9" fmla="*/ 7 h 14"/>
                </a:gdLst>
                <a:ahLst/>
                <a:cxnLst>
                  <a:cxn ang="0">
                    <a:pos x="T0" y="T1"/>
                  </a:cxn>
                  <a:cxn ang="0">
                    <a:pos x="T2" y="T3"/>
                  </a:cxn>
                  <a:cxn ang="0">
                    <a:pos x="T4" y="T5"/>
                  </a:cxn>
                  <a:cxn ang="0">
                    <a:pos x="T6" y="T7"/>
                  </a:cxn>
                  <a:cxn ang="0">
                    <a:pos x="T8" y="T9"/>
                  </a:cxn>
                </a:cxnLst>
                <a:rect l="0" t="0" r="r" b="b"/>
                <a:pathLst>
                  <a:path w="30" h="14">
                    <a:moveTo>
                      <a:pt x="4" y="7"/>
                    </a:moveTo>
                    <a:cubicBezTo>
                      <a:pt x="0" y="11"/>
                      <a:pt x="2" y="14"/>
                      <a:pt x="8" y="14"/>
                    </a:cubicBezTo>
                    <a:cubicBezTo>
                      <a:pt x="14" y="14"/>
                      <a:pt x="22" y="11"/>
                      <a:pt x="26" y="7"/>
                    </a:cubicBezTo>
                    <a:cubicBezTo>
                      <a:pt x="30" y="3"/>
                      <a:pt x="28" y="0"/>
                      <a:pt x="22" y="0"/>
                    </a:cubicBezTo>
                    <a:cubicBezTo>
                      <a:pt x="16" y="0"/>
                      <a:pt x="8" y="4"/>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2990"/>
              <p:cNvSpPr>
                <a:spLocks/>
              </p:cNvSpPr>
              <p:nvPr/>
            </p:nvSpPr>
            <p:spPr bwMode="auto">
              <a:xfrm>
                <a:off x="2145" y="3199"/>
                <a:ext cx="71" cy="33"/>
              </a:xfrm>
              <a:custGeom>
                <a:avLst/>
                <a:gdLst>
                  <a:gd name="T0" fmla="*/ 4 w 30"/>
                  <a:gd name="T1" fmla="*/ 7 h 14"/>
                  <a:gd name="T2" fmla="*/ 7 w 30"/>
                  <a:gd name="T3" fmla="*/ 13 h 14"/>
                  <a:gd name="T4" fmla="*/ 26 w 30"/>
                  <a:gd name="T5" fmla="*/ 6 h 14"/>
                  <a:gd name="T6" fmla="*/ 22 w 30"/>
                  <a:gd name="T7" fmla="*/ 0 h 14"/>
                  <a:gd name="T8" fmla="*/ 4 w 30"/>
                  <a:gd name="T9" fmla="*/ 7 h 14"/>
                </a:gdLst>
                <a:ahLst/>
                <a:cxnLst>
                  <a:cxn ang="0">
                    <a:pos x="T0" y="T1"/>
                  </a:cxn>
                  <a:cxn ang="0">
                    <a:pos x="T2" y="T3"/>
                  </a:cxn>
                  <a:cxn ang="0">
                    <a:pos x="T4" y="T5"/>
                  </a:cxn>
                  <a:cxn ang="0">
                    <a:pos x="T6" y="T7"/>
                  </a:cxn>
                  <a:cxn ang="0">
                    <a:pos x="T8" y="T9"/>
                  </a:cxn>
                </a:cxnLst>
                <a:rect l="0" t="0" r="r" b="b"/>
                <a:pathLst>
                  <a:path w="30" h="14">
                    <a:moveTo>
                      <a:pt x="4" y="7"/>
                    </a:moveTo>
                    <a:cubicBezTo>
                      <a:pt x="0" y="10"/>
                      <a:pt x="1" y="14"/>
                      <a:pt x="7" y="13"/>
                    </a:cubicBezTo>
                    <a:cubicBezTo>
                      <a:pt x="14" y="13"/>
                      <a:pt x="22" y="10"/>
                      <a:pt x="26" y="6"/>
                    </a:cubicBezTo>
                    <a:cubicBezTo>
                      <a:pt x="30" y="3"/>
                      <a:pt x="28" y="0"/>
                      <a:pt x="22"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Freeform 2991"/>
              <p:cNvSpPr>
                <a:spLocks/>
              </p:cNvSpPr>
              <p:nvPr/>
            </p:nvSpPr>
            <p:spPr bwMode="auto">
              <a:xfrm>
                <a:off x="6370" y="3121"/>
                <a:ext cx="85" cy="35"/>
              </a:xfrm>
              <a:custGeom>
                <a:avLst/>
                <a:gdLst>
                  <a:gd name="T0" fmla="*/ 5 w 36"/>
                  <a:gd name="T1" fmla="*/ 7 h 15"/>
                  <a:gd name="T2" fmla="*/ 27 w 36"/>
                  <a:gd name="T3" fmla="*/ 14 h 15"/>
                  <a:gd name="T4" fmla="*/ 31 w 36"/>
                  <a:gd name="T5" fmla="*/ 7 h 15"/>
                  <a:gd name="T6" fmla="*/ 9 w 36"/>
                  <a:gd name="T7" fmla="*/ 0 h 15"/>
                  <a:gd name="T8" fmla="*/ 5 w 36"/>
                  <a:gd name="T9" fmla="*/ 7 h 15"/>
                </a:gdLst>
                <a:ahLst/>
                <a:cxnLst>
                  <a:cxn ang="0">
                    <a:pos x="T0" y="T1"/>
                  </a:cxn>
                  <a:cxn ang="0">
                    <a:pos x="T2" y="T3"/>
                  </a:cxn>
                  <a:cxn ang="0">
                    <a:pos x="T4" y="T5"/>
                  </a:cxn>
                  <a:cxn ang="0">
                    <a:pos x="T6" y="T7"/>
                  </a:cxn>
                  <a:cxn ang="0">
                    <a:pos x="T8" y="T9"/>
                  </a:cxn>
                </a:cxnLst>
                <a:rect l="0" t="0" r="r" b="b"/>
                <a:pathLst>
                  <a:path w="36" h="15">
                    <a:moveTo>
                      <a:pt x="5" y="7"/>
                    </a:moveTo>
                    <a:cubicBezTo>
                      <a:pt x="10" y="11"/>
                      <a:pt x="20" y="15"/>
                      <a:pt x="27" y="14"/>
                    </a:cubicBezTo>
                    <a:cubicBezTo>
                      <a:pt x="34" y="14"/>
                      <a:pt x="36" y="11"/>
                      <a:pt x="31" y="7"/>
                    </a:cubicBezTo>
                    <a:cubicBezTo>
                      <a:pt x="26" y="3"/>
                      <a:pt x="16"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2992"/>
              <p:cNvSpPr>
                <a:spLocks/>
              </p:cNvSpPr>
              <p:nvPr/>
            </p:nvSpPr>
            <p:spPr bwMode="auto">
              <a:xfrm>
                <a:off x="5887" y="3125"/>
                <a:ext cx="81" cy="34"/>
              </a:xfrm>
              <a:custGeom>
                <a:avLst/>
                <a:gdLst>
                  <a:gd name="T0" fmla="*/ 5 w 34"/>
                  <a:gd name="T1" fmla="*/ 7 h 14"/>
                  <a:gd name="T2" fmla="*/ 26 w 34"/>
                  <a:gd name="T3" fmla="*/ 14 h 14"/>
                  <a:gd name="T4" fmla="*/ 29 w 34"/>
                  <a:gd name="T5" fmla="*/ 7 h 14"/>
                  <a:gd name="T6" fmla="*/ 9 w 34"/>
                  <a:gd name="T7" fmla="*/ 0 h 14"/>
                  <a:gd name="T8" fmla="*/ 5 w 34"/>
                  <a:gd name="T9" fmla="*/ 7 h 14"/>
                </a:gdLst>
                <a:ahLst/>
                <a:cxnLst>
                  <a:cxn ang="0">
                    <a:pos x="T0" y="T1"/>
                  </a:cxn>
                  <a:cxn ang="0">
                    <a:pos x="T2" y="T3"/>
                  </a:cxn>
                  <a:cxn ang="0">
                    <a:pos x="T4" y="T5"/>
                  </a:cxn>
                  <a:cxn ang="0">
                    <a:pos x="T6" y="T7"/>
                  </a:cxn>
                  <a:cxn ang="0">
                    <a:pos x="T8" y="T9"/>
                  </a:cxn>
                </a:cxnLst>
                <a:rect l="0" t="0" r="r" b="b"/>
                <a:pathLst>
                  <a:path w="34" h="14">
                    <a:moveTo>
                      <a:pt x="5" y="7"/>
                    </a:moveTo>
                    <a:cubicBezTo>
                      <a:pt x="10" y="11"/>
                      <a:pt x="19" y="14"/>
                      <a:pt x="26" y="14"/>
                    </a:cubicBezTo>
                    <a:cubicBezTo>
                      <a:pt x="32" y="14"/>
                      <a:pt x="34" y="11"/>
                      <a:pt x="29" y="7"/>
                    </a:cubicBezTo>
                    <a:cubicBezTo>
                      <a:pt x="25" y="3"/>
                      <a:pt x="15"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Freeform 2993"/>
              <p:cNvSpPr>
                <a:spLocks/>
              </p:cNvSpPr>
              <p:nvPr/>
            </p:nvSpPr>
            <p:spPr bwMode="auto">
              <a:xfrm>
                <a:off x="5717" y="3128"/>
                <a:ext cx="78" cy="33"/>
              </a:xfrm>
              <a:custGeom>
                <a:avLst/>
                <a:gdLst>
                  <a:gd name="T0" fmla="*/ 5 w 33"/>
                  <a:gd name="T1" fmla="*/ 7 h 14"/>
                  <a:gd name="T2" fmla="*/ 25 w 33"/>
                  <a:gd name="T3" fmla="*/ 14 h 14"/>
                  <a:gd name="T4" fmla="*/ 28 w 33"/>
                  <a:gd name="T5" fmla="*/ 7 h 14"/>
                  <a:gd name="T6" fmla="*/ 8 w 33"/>
                  <a:gd name="T7" fmla="*/ 0 h 14"/>
                  <a:gd name="T8" fmla="*/ 5 w 33"/>
                  <a:gd name="T9" fmla="*/ 7 h 14"/>
                </a:gdLst>
                <a:ahLst/>
                <a:cxnLst>
                  <a:cxn ang="0">
                    <a:pos x="T0" y="T1"/>
                  </a:cxn>
                  <a:cxn ang="0">
                    <a:pos x="T2" y="T3"/>
                  </a:cxn>
                  <a:cxn ang="0">
                    <a:pos x="T4" y="T5"/>
                  </a:cxn>
                  <a:cxn ang="0">
                    <a:pos x="T6" y="T7"/>
                  </a:cxn>
                  <a:cxn ang="0">
                    <a:pos x="T8" y="T9"/>
                  </a:cxn>
                </a:cxnLst>
                <a:rect l="0" t="0" r="r" b="b"/>
                <a:pathLst>
                  <a:path w="33" h="14">
                    <a:moveTo>
                      <a:pt x="5" y="7"/>
                    </a:moveTo>
                    <a:cubicBezTo>
                      <a:pt x="9" y="11"/>
                      <a:pt x="18" y="14"/>
                      <a:pt x="25" y="14"/>
                    </a:cubicBezTo>
                    <a:cubicBezTo>
                      <a:pt x="31" y="14"/>
                      <a:pt x="33" y="11"/>
                      <a:pt x="28" y="7"/>
                    </a:cubicBezTo>
                    <a:cubicBezTo>
                      <a:pt x="24" y="3"/>
                      <a:pt x="15" y="0"/>
                      <a:pt x="8"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Freeform 2994"/>
              <p:cNvSpPr>
                <a:spLocks/>
              </p:cNvSpPr>
              <p:nvPr/>
            </p:nvSpPr>
            <p:spPr bwMode="auto">
              <a:xfrm>
                <a:off x="5660" y="3128"/>
                <a:ext cx="78" cy="33"/>
              </a:xfrm>
              <a:custGeom>
                <a:avLst/>
                <a:gdLst>
                  <a:gd name="T0" fmla="*/ 5 w 33"/>
                  <a:gd name="T1" fmla="*/ 7 h 14"/>
                  <a:gd name="T2" fmla="*/ 25 w 33"/>
                  <a:gd name="T3" fmla="*/ 14 h 14"/>
                  <a:gd name="T4" fmla="*/ 28 w 33"/>
                  <a:gd name="T5" fmla="*/ 7 h 14"/>
                  <a:gd name="T6" fmla="*/ 9 w 33"/>
                  <a:gd name="T7" fmla="*/ 0 h 14"/>
                  <a:gd name="T8" fmla="*/ 5 w 33"/>
                  <a:gd name="T9" fmla="*/ 7 h 14"/>
                </a:gdLst>
                <a:ahLst/>
                <a:cxnLst>
                  <a:cxn ang="0">
                    <a:pos x="T0" y="T1"/>
                  </a:cxn>
                  <a:cxn ang="0">
                    <a:pos x="T2" y="T3"/>
                  </a:cxn>
                  <a:cxn ang="0">
                    <a:pos x="T4" y="T5"/>
                  </a:cxn>
                  <a:cxn ang="0">
                    <a:pos x="T6" y="T7"/>
                  </a:cxn>
                  <a:cxn ang="0">
                    <a:pos x="T8" y="T9"/>
                  </a:cxn>
                </a:cxnLst>
                <a:rect l="0" t="0" r="r" b="b"/>
                <a:pathLst>
                  <a:path w="33" h="14">
                    <a:moveTo>
                      <a:pt x="5" y="7"/>
                    </a:moveTo>
                    <a:cubicBezTo>
                      <a:pt x="9" y="11"/>
                      <a:pt x="18" y="14"/>
                      <a:pt x="25" y="14"/>
                    </a:cubicBezTo>
                    <a:cubicBezTo>
                      <a:pt x="31" y="14"/>
                      <a:pt x="33" y="11"/>
                      <a:pt x="28" y="7"/>
                    </a:cubicBezTo>
                    <a:cubicBezTo>
                      <a:pt x="24" y="3"/>
                      <a:pt x="15"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Freeform 2995"/>
              <p:cNvSpPr>
                <a:spLocks/>
              </p:cNvSpPr>
              <p:nvPr/>
            </p:nvSpPr>
            <p:spPr bwMode="auto">
              <a:xfrm>
                <a:off x="5606" y="3128"/>
                <a:ext cx="75" cy="35"/>
              </a:xfrm>
              <a:custGeom>
                <a:avLst/>
                <a:gdLst>
                  <a:gd name="T0" fmla="*/ 4 w 32"/>
                  <a:gd name="T1" fmla="*/ 7 h 15"/>
                  <a:gd name="T2" fmla="*/ 24 w 32"/>
                  <a:gd name="T3" fmla="*/ 14 h 15"/>
                  <a:gd name="T4" fmla="*/ 28 w 32"/>
                  <a:gd name="T5" fmla="*/ 7 h 15"/>
                  <a:gd name="T6" fmla="*/ 8 w 32"/>
                  <a:gd name="T7" fmla="*/ 0 h 15"/>
                  <a:gd name="T8" fmla="*/ 4 w 32"/>
                  <a:gd name="T9" fmla="*/ 7 h 15"/>
                </a:gdLst>
                <a:ahLst/>
                <a:cxnLst>
                  <a:cxn ang="0">
                    <a:pos x="T0" y="T1"/>
                  </a:cxn>
                  <a:cxn ang="0">
                    <a:pos x="T2" y="T3"/>
                  </a:cxn>
                  <a:cxn ang="0">
                    <a:pos x="T4" y="T5"/>
                  </a:cxn>
                  <a:cxn ang="0">
                    <a:pos x="T6" y="T7"/>
                  </a:cxn>
                  <a:cxn ang="0">
                    <a:pos x="T8" y="T9"/>
                  </a:cxn>
                </a:cxnLst>
                <a:rect l="0" t="0" r="r" b="b"/>
                <a:pathLst>
                  <a:path w="32" h="15">
                    <a:moveTo>
                      <a:pt x="4" y="7"/>
                    </a:moveTo>
                    <a:cubicBezTo>
                      <a:pt x="9" y="11"/>
                      <a:pt x="17" y="15"/>
                      <a:pt x="24" y="14"/>
                    </a:cubicBezTo>
                    <a:cubicBezTo>
                      <a:pt x="30" y="14"/>
                      <a:pt x="32" y="11"/>
                      <a:pt x="28" y="7"/>
                    </a:cubicBezTo>
                    <a:cubicBezTo>
                      <a:pt x="23" y="3"/>
                      <a:pt x="15"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Freeform 2996"/>
              <p:cNvSpPr>
                <a:spLocks/>
              </p:cNvSpPr>
              <p:nvPr/>
            </p:nvSpPr>
            <p:spPr bwMode="auto">
              <a:xfrm>
                <a:off x="5551" y="3128"/>
                <a:ext cx="76" cy="35"/>
              </a:xfrm>
              <a:custGeom>
                <a:avLst/>
                <a:gdLst>
                  <a:gd name="T0" fmla="*/ 4 w 32"/>
                  <a:gd name="T1" fmla="*/ 8 h 15"/>
                  <a:gd name="T2" fmla="*/ 23 w 32"/>
                  <a:gd name="T3" fmla="*/ 15 h 15"/>
                  <a:gd name="T4" fmla="*/ 27 w 32"/>
                  <a:gd name="T5" fmla="*/ 7 h 15"/>
                  <a:gd name="T6" fmla="*/ 8 w 32"/>
                  <a:gd name="T7" fmla="*/ 0 h 15"/>
                  <a:gd name="T8" fmla="*/ 4 w 32"/>
                  <a:gd name="T9" fmla="*/ 8 h 15"/>
                </a:gdLst>
                <a:ahLst/>
                <a:cxnLst>
                  <a:cxn ang="0">
                    <a:pos x="T0" y="T1"/>
                  </a:cxn>
                  <a:cxn ang="0">
                    <a:pos x="T2" y="T3"/>
                  </a:cxn>
                  <a:cxn ang="0">
                    <a:pos x="T4" y="T5"/>
                  </a:cxn>
                  <a:cxn ang="0">
                    <a:pos x="T6" y="T7"/>
                  </a:cxn>
                  <a:cxn ang="0">
                    <a:pos x="T8" y="T9"/>
                  </a:cxn>
                </a:cxnLst>
                <a:rect l="0" t="0" r="r" b="b"/>
                <a:pathLst>
                  <a:path w="32" h="15">
                    <a:moveTo>
                      <a:pt x="4" y="8"/>
                    </a:moveTo>
                    <a:cubicBezTo>
                      <a:pt x="8" y="12"/>
                      <a:pt x="17" y="15"/>
                      <a:pt x="23" y="15"/>
                    </a:cubicBezTo>
                    <a:cubicBezTo>
                      <a:pt x="30" y="15"/>
                      <a:pt x="32" y="11"/>
                      <a:pt x="27" y="7"/>
                    </a:cubicBezTo>
                    <a:cubicBezTo>
                      <a:pt x="23" y="3"/>
                      <a:pt x="14" y="0"/>
                      <a:pt x="8" y="0"/>
                    </a:cubicBezTo>
                    <a:cubicBezTo>
                      <a:pt x="2" y="0"/>
                      <a:pt x="0" y="4"/>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Freeform 2997"/>
              <p:cNvSpPr>
                <a:spLocks/>
              </p:cNvSpPr>
              <p:nvPr/>
            </p:nvSpPr>
            <p:spPr bwMode="auto">
              <a:xfrm>
                <a:off x="5497" y="3130"/>
                <a:ext cx="73" cy="33"/>
              </a:xfrm>
              <a:custGeom>
                <a:avLst/>
                <a:gdLst>
                  <a:gd name="T0" fmla="*/ 4 w 31"/>
                  <a:gd name="T1" fmla="*/ 7 h 14"/>
                  <a:gd name="T2" fmla="*/ 23 w 31"/>
                  <a:gd name="T3" fmla="*/ 14 h 14"/>
                  <a:gd name="T4" fmla="*/ 27 w 31"/>
                  <a:gd name="T5" fmla="*/ 7 h 14"/>
                  <a:gd name="T6" fmla="*/ 8 w 31"/>
                  <a:gd name="T7" fmla="*/ 0 h 14"/>
                  <a:gd name="T8" fmla="*/ 4 w 31"/>
                  <a:gd name="T9" fmla="*/ 7 h 14"/>
                </a:gdLst>
                <a:ahLst/>
                <a:cxnLst>
                  <a:cxn ang="0">
                    <a:pos x="T0" y="T1"/>
                  </a:cxn>
                  <a:cxn ang="0">
                    <a:pos x="T2" y="T3"/>
                  </a:cxn>
                  <a:cxn ang="0">
                    <a:pos x="T4" y="T5"/>
                  </a:cxn>
                  <a:cxn ang="0">
                    <a:pos x="T6" y="T7"/>
                  </a:cxn>
                  <a:cxn ang="0">
                    <a:pos x="T8" y="T9"/>
                  </a:cxn>
                </a:cxnLst>
                <a:rect l="0" t="0" r="r" b="b"/>
                <a:pathLst>
                  <a:path w="31" h="14">
                    <a:moveTo>
                      <a:pt x="4" y="7"/>
                    </a:moveTo>
                    <a:cubicBezTo>
                      <a:pt x="8" y="11"/>
                      <a:pt x="17" y="14"/>
                      <a:pt x="23" y="14"/>
                    </a:cubicBezTo>
                    <a:cubicBezTo>
                      <a:pt x="30" y="14"/>
                      <a:pt x="31" y="11"/>
                      <a:pt x="27" y="7"/>
                    </a:cubicBezTo>
                    <a:cubicBezTo>
                      <a:pt x="23" y="3"/>
                      <a:pt x="14"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Freeform 2998"/>
              <p:cNvSpPr>
                <a:spLocks/>
              </p:cNvSpPr>
              <p:nvPr/>
            </p:nvSpPr>
            <p:spPr bwMode="auto">
              <a:xfrm>
                <a:off x="4167" y="3144"/>
                <a:ext cx="52" cy="33"/>
              </a:xfrm>
              <a:custGeom>
                <a:avLst/>
                <a:gdLst>
                  <a:gd name="T0" fmla="*/ 1 w 22"/>
                  <a:gd name="T1" fmla="*/ 7 h 14"/>
                  <a:gd name="T2" fmla="*/ 13 w 22"/>
                  <a:gd name="T3" fmla="*/ 14 h 14"/>
                  <a:gd name="T4" fmla="*/ 20 w 22"/>
                  <a:gd name="T5" fmla="*/ 7 h 14"/>
                  <a:gd name="T6" fmla="*/ 8 w 22"/>
                  <a:gd name="T7" fmla="*/ 0 h 14"/>
                  <a:gd name="T8" fmla="*/ 1 w 22"/>
                  <a:gd name="T9" fmla="*/ 7 h 14"/>
                </a:gdLst>
                <a:ahLst/>
                <a:cxnLst>
                  <a:cxn ang="0">
                    <a:pos x="T0" y="T1"/>
                  </a:cxn>
                  <a:cxn ang="0">
                    <a:pos x="T2" y="T3"/>
                  </a:cxn>
                  <a:cxn ang="0">
                    <a:pos x="T4" y="T5"/>
                  </a:cxn>
                  <a:cxn ang="0">
                    <a:pos x="T6" y="T7"/>
                  </a:cxn>
                  <a:cxn ang="0">
                    <a:pos x="T8" y="T9"/>
                  </a:cxn>
                </a:cxnLst>
                <a:rect l="0" t="0" r="r" b="b"/>
                <a:pathLst>
                  <a:path w="22" h="14">
                    <a:moveTo>
                      <a:pt x="1" y="7"/>
                    </a:moveTo>
                    <a:cubicBezTo>
                      <a:pt x="2" y="11"/>
                      <a:pt x="8" y="14"/>
                      <a:pt x="13" y="14"/>
                    </a:cubicBezTo>
                    <a:cubicBezTo>
                      <a:pt x="18" y="14"/>
                      <a:pt x="22" y="10"/>
                      <a:pt x="20" y="7"/>
                    </a:cubicBezTo>
                    <a:cubicBezTo>
                      <a:pt x="19" y="3"/>
                      <a:pt x="14" y="0"/>
                      <a:pt x="8" y="0"/>
                    </a:cubicBezTo>
                    <a:cubicBezTo>
                      <a:pt x="3"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6" name="Freeform 2999"/>
              <p:cNvSpPr>
                <a:spLocks/>
              </p:cNvSpPr>
              <p:nvPr/>
            </p:nvSpPr>
            <p:spPr bwMode="auto">
              <a:xfrm>
                <a:off x="4120" y="3144"/>
                <a:ext cx="52" cy="33"/>
              </a:xfrm>
              <a:custGeom>
                <a:avLst/>
                <a:gdLst>
                  <a:gd name="T0" fmla="*/ 1 w 22"/>
                  <a:gd name="T1" fmla="*/ 7 h 14"/>
                  <a:gd name="T2" fmla="*/ 13 w 22"/>
                  <a:gd name="T3" fmla="*/ 14 h 14"/>
                  <a:gd name="T4" fmla="*/ 21 w 22"/>
                  <a:gd name="T5" fmla="*/ 7 h 14"/>
                  <a:gd name="T6" fmla="*/ 9 w 22"/>
                  <a:gd name="T7" fmla="*/ 0 h 14"/>
                  <a:gd name="T8" fmla="*/ 1 w 22"/>
                  <a:gd name="T9" fmla="*/ 7 h 14"/>
                </a:gdLst>
                <a:ahLst/>
                <a:cxnLst>
                  <a:cxn ang="0">
                    <a:pos x="T0" y="T1"/>
                  </a:cxn>
                  <a:cxn ang="0">
                    <a:pos x="T2" y="T3"/>
                  </a:cxn>
                  <a:cxn ang="0">
                    <a:pos x="T4" y="T5"/>
                  </a:cxn>
                  <a:cxn ang="0">
                    <a:pos x="T6" y="T7"/>
                  </a:cxn>
                  <a:cxn ang="0">
                    <a:pos x="T8" y="T9"/>
                  </a:cxn>
                </a:cxnLst>
                <a:rect l="0" t="0" r="r" b="b"/>
                <a:pathLst>
                  <a:path w="22" h="14">
                    <a:moveTo>
                      <a:pt x="1" y="7"/>
                    </a:moveTo>
                    <a:cubicBezTo>
                      <a:pt x="2" y="11"/>
                      <a:pt x="8" y="14"/>
                      <a:pt x="13" y="14"/>
                    </a:cubicBezTo>
                    <a:cubicBezTo>
                      <a:pt x="19" y="14"/>
                      <a:pt x="22" y="11"/>
                      <a:pt x="21" y="7"/>
                    </a:cubicBezTo>
                    <a:cubicBezTo>
                      <a:pt x="20" y="3"/>
                      <a:pt x="14" y="0"/>
                      <a:pt x="9"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Freeform 3000"/>
              <p:cNvSpPr>
                <a:spLocks/>
              </p:cNvSpPr>
              <p:nvPr/>
            </p:nvSpPr>
            <p:spPr bwMode="auto">
              <a:xfrm>
                <a:off x="4030" y="3144"/>
                <a:ext cx="50" cy="33"/>
              </a:xfrm>
              <a:custGeom>
                <a:avLst/>
                <a:gdLst>
                  <a:gd name="T0" fmla="*/ 1 w 21"/>
                  <a:gd name="T1" fmla="*/ 7 h 14"/>
                  <a:gd name="T2" fmla="*/ 12 w 21"/>
                  <a:gd name="T3" fmla="*/ 14 h 14"/>
                  <a:gd name="T4" fmla="*/ 20 w 21"/>
                  <a:gd name="T5" fmla="*/ 7 h 14"/>
                  <a:gd name="T6" fmla="*/ 9 w 21"/>
                  <a:gd name="T7" fmla="*/ 0 h 14"/>
                  <a:gd name="T8" fmla="*/ 1 w 21"/>
                  <a:gd name="T9" fmla="*/ 7 h 14"/>
                </a:gdLst>
                <a:ahLst/>
                <a:cxnLst>
                  <a:cxn ang="0">
                    <a:pos x="T0" y="T1"/>
                  </a:cxn>
                  <a:cxn ang="0">
                    <a:pos x="T2" y="T3"/>
                  </a:cxn>
                  <a:cxn ang="0">
                    <a:pos x="T4" y="T5"/>
                  </a:cxn>
                  <a:cxn ang="0">
                    <a:pos x="T6" y="T7"/>
                  </a:cxn>
                  <a:cxn ang="0">
                    <a:pos x="T8" y="T9"/>
                  </a:cxn>
                </a:cxnLst>
                <a:rect l="0" t="0" r="r" b="b"/>
                <a:pathLst>
                  <a:path w="21" h="14">
                    <a:moveTo>
                      <a:pt x="1" y="7"/>
                    </a:moveTo>
                    <a:cubicBezTo>
                      <a:pt x="1" y="11"/>
                      <a:pt x="6" y="14"/>
                      <a:pt x="12" y="14"/>
                    </a:cubicBezTo>
                    <a:cubicBezTo>
                      <a:pt x="17" y="14"/>
                      <a:pt x="21" y="11"/>
                      <a:pt x="20" y="7"/>
                    </a:cubicBezTo>
                    <a:cubicBezTo>
                      <a:pt x="19" y="3"/>
                      <a:pt x="14" y="0"/>
                      <a:pt x="9" y="0"/>
                    </a:cubicBezTo>
                    <a:cubicBezTo>
                      <a:pt x="3" y="0"/>
                      <a:pt x="0" y="4"/>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8" name="Freeform 3001"/>
              <p:cNvSpPr>
                <a:spLocks/>
              </p:cNvSpPr>
              <p:nvPr/>
            </p:nvSpPr>
            <p:spPr bwMode="auto">
              <a:xfrm>
                <a:off x="3983" y="3147"/>
                <a:ext cx="50" cy="33"/>
              </a:xfrm>
              <a:custGeom>
                <a:avLst/>
                <a:gdLst>
                  <a:gd name="T0" fmla="*/ 1 w 21"/>
                  <a:gd name="T1" fmla="*/ 7 h 14"/>
                  <a:gd name="T2" fmla="*/ 12 w 21"/>
                  <a:gd name="T3" fmla="*/ 14 h 14"/>
                  <a:gd name="T4" fmla="*/ 20 w 21"/>
                  <a:gd name="T5" fmla="*/ 6 h 14"/>
                  <a:gd name="T6" fmla="*/ 9 w 21"/>
                  <a:gd name="T7" fmla="*/ 0 h 14"/>
                  <a:gd name="T8" fmla="*/ 1 w 21"/>
                  <a:gd name="T9" fmla="*/ 7 h 14"/>
                </a:gdLst>
                <a:ahLst/>
                <a:cxnLst>
                  <a:cxn ang="0">
                    <a:pos x="T0" y="T1"/>
                  </a:cxn>
                  <a:cxn ang="0">
                    <a:pos x="T2" y="T3"/>
                  </a:cxn>
                  <a:cxn ang="0">
                    <a:pos x="T4" y="T5"/>
                  </a:cxn>
                  <a:cxn ang="0">
                    <a:pos x="T6" y="T7"/>
                  </a:cxn>
                  <a:cxn ang="0">
                    <a:pos x="T8" y="T9"/>
                  </a:cxn>
                </a:cxnLst>
                <a:rect l="0" t="0" r="r" b="b"/>
                <a:pathLst>
                  <a:path w="21" h="14">
                    <a:moveTo>
                      <a:pt x="1" y="7"/>
                    </a:moveTo>
                    <a:cubicBezTo>
                      <a:pt x="2" y="10"/>
                      <a:pt x="7" y="14"/>
                      <a:pt x="12" y="14"/>
                    </a:cubicBezTo>
                    <a:cubicBezTo>
                      <a:pt x="18" y="13"/>
                      <a:pt x="21" y="10"/>
                      <a:pt x="20" y="6"/>
                    </a:cubicBezTo>
                    <a:cubicBezTo>
                      <a:pt x="20" y="3"/>
                      <a:pt x="15" y="0"/>
                      <a:pt x="9"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Freeform 3002"/>
              <p:cNvSpPr>
                <a:spLocks/>
              </p:cNvSpPr>
              <p:nvPr/>
            </p:nvSpPr>
            <p:spPr bwMode="auto">
              <a:xfrm>
                <a:off x="3938" y="3147"/>
                <a:ext cx="50" cy="33"/>
              </a:xfrm>
              <a:custGeom>
                <a:avLst/>
                <a:gdLst>
                  <a:gd name="T0" fmla="*/ 1 w 21"/>
                  <a:gd name="T1" fmla="*/ 7 h 14"/>
                  <a:gd name="T2" fmla="*/ 12 w 21"/>
                  <a:gd name="T3" fmla="*/ 14 h 14"/>
                  <a:gd name="T4" fmla="*/ 20 w 21"/>
                  <a:gd name="T5" fmla="*/ 7 h 14"/>
                  <a:gd name="T6" fmla="*/ 9 w 21"/>
                  <a:gd name="T7" fmla="*/ 0 h 14"/>
                  <a:gd name="T8" fmla="*/ 1 w 21"/>
                  <a:gd name="T9" fmla="*/ 7 h 14"/>
                </a:gdLst>
                <a:ahLst/>
                <a:cxnLst>
                  <a:cxn ang="0">
                    <a:pos x="T0" y="T1"/>
                  </a:cxn>
                  <a:cxn ang="0">
                    <a:pos x="T2" y="T3"/>
                  </a:cxn>
                  <a:cxn ang="0">
                    <a:pos x="T4" y="T5"/>
                  </a:cxn>
                  <a:cxn ang="0">
                    <a:pos x="T6" y="T7"/>
                  </a:cxn>
                  <a:cxn ang="0">
                    <a:pos x="T8" y="T9"/>
                  </a:cxn>
                </a:cxnLst>
                <a:rect l="0" t="0" r="r" b="b"/>
                <a:pathLst>
                  <a:path w="21" h="14">
                    <a:moveTo>
                      <a:pt x="1" y="7"/>
                    </a:moveTo>
                    <a:cubicBezTo>
                      <a:pt x="1" y="11"/>
                      <a:pt x="6" y="14"/>
                      <a:pt x="12" y="14"/>
                    </a:cubicBezTo>
                    <a:cubicBezTo>
                      <a:pt x="17" y="14"/>
                      <a:pt x="21" y="10"/>
                      <a:pt x="20" y="7"/>
                    </a:cubicBezTo>
                    <a:cubicBezTo>
                      <a:pt x="19" y="3"/>
                      <a:pt x="15" y="0"/>
                      <a:pt x="9"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0" name="Freeform 3003"/>
              <p:cNvSpPr>
                <a:spLocks/>
              </p:cNvSpPr>
              <p:nvPr/>
            </p:nvSpPr>
            <p:spPr bwMode="auto">
              <a:xfrm>
                <a:off x="3893" y="3147"/>
                <a:ext cx="47" cy="33"/>
              </a:xfrm>
              <a:custGeom>
                <a:avLst/>
                <a:gdLst>
                  <a:gd name="T0" fmla="*/ 0 w 20"/>
                  <a:gd name="T1" fmla="*/ 7 h 14"/>
                  <a:gd name="T2" fmla="*/ 11 w 20"/>
                  <a:gd name="T3" fmla="*/ 14 h 14"/>
                  <a:gd name="T4" fmla="*/ 20 w 20"/>
                  <a:gd name="T5" fmla="*/ 7 h 14"/>
                  <a:gd name="T6" fmla="*/ 9 w 20"/>
                  <a:gd name="T7" fmla="*/ 0 h 14"/>
                  <a:gd name="T8" fmla="*/ 0 w 20"/>
                  <a:gd name="T9" fmla="*/ 7 h 14"/>
                </a:gdLst>
                <a:ahLst/>
                <a:cxnLst>
                  <a:cxn ang="0">
                    <a:pos x="T0" y="T1"/>
                  </a:cxn>
                  <a:cxn ang="0">
                    <a:pos x="T2" y="T3"/>
                  </a:cxn>
                  <a:cxn ang="0">
                    <a:pos x="T4" y="T5"/>
                  </a:cxn>
                  <a:cxn ang="0">
                    <a:pos x="T6" y="T7"/>
                  </a:cxn>
                  <a:cxn ang="0">
                    <a:pos x="T8" y="T9"/>
                  </a:cxn>
                </a:cxnLst>
                <a:rect l="0" t="0" r="r" b="b"/>
                <a:pathLst>
                  <a:path w="20" h="14">
                    <a:moveTo>
                      <a:pt x="0" y="7"/>
                    </a:moveTo>
                    <a:cubicBezTo>
                      <a:pt x="1" y="11"/>
                      <a:pt x="6" y="14"/>
                      <a:pt x="11" y="14"/>
                    </a:cubicBezTo>
                    <a:cubicBezTo>
                      <a:pt x="16" y="14"/>
                      <a:pt x="20" y="11"/>
                      <a:pt x="20" y="7"/>
                    </a:cubicBezTo>
                    <a:cubicBezTo>
                      <a:pt x="19" y="3"/>
                      <a:pt x="15" y="0"/>
                      <a:pt x="9"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Freeform 3004"/>
              <p:cNvSpPr>
                <a:spLocks/>
              </p:cNvSpPr>
              <p:nvPr/>
            </p:nvSpPr>
            <p:spPr bwMode="auto">
              <a:xfrm>
                <a:off x="3848" y="3147"/>
                <a:ext cx="47" cy="33"/>
              </a:xfrm>
              <a:custGeom>
                <a:avLst/>
                <a:gdLst>
                  <a:gd name="T0" fmla="*/ 0 w 20"/>
                  <a:gd name="T1" fmla="*/ 7 h 14"/>
                  <a:gd name="T2" fmla="*/ 10 w 20"/>
                  <a:gd name="T3" fmla="*/ 14 h 14"/>
                  <a:gd name="T4" fmla="*/ 19 w 20"/>
                  <a:gd name="T5" fmla="*/ 7 h 14"/>
                  <a:gd name="T6" fmla="*/ 9 w 20"/>
                  <a:gd name="T7" fmla="*/ 0 h 14"/>
                  <a:gd name="T8" fmla="*/ 0 w 20"/>
                  <a:gd name="T9" fmla="*/ 7 h 14"/>
                </a:gdLst>
                <a:ahLst/>
                <a:cxnLst>
                  <a:cxn ang="0">
                    <a:pos x="T0" y="T1"/>
                  </a:cxn>
                  <a:cxn ang="0">
                    <a:pos x="T2" y="T3"/>
                  </a:cxn>
                  <a:cxn ang="0">
                    <a:pos x="T4" y="T5"/>
                  </a:cxn>
                  <a:cxn ang="0">
                    <a:pos x="T6" y="T7"/>
                  </a:cxn>
                  <a:cxn ang="0">
                    <a:pos x="T8" y="T9"/>
                  </a:cxn>
                </a:cxnLst>
                <a:rect l="0" t="0" r="r" b="b"/>
                <a:pathLst>
                  <a:path w="20" h="14">
                    <a:moveTo>
                      <a:pt x="0" y="7"/>
                    </a:moveTo>
                    <a:cubicBezTo>
                      <a:pt x="0" y="11"/>
                      <a:pt x="5" y="14"/>
                      <a:pt x="10" y="14"/>
                    </a:cubicBezTo>
                    <a:cubicBezTo>
                      <a:pt x="16" y="14"/>
                      <a:pt x="20" y="11"/>
                      <a:pt x="19" y="7"/>
                    </a:cubicBezTo>
                    <a:cubicBezTo>
                      <a:pt x="19" y="3"/>
                      <a:pt x="14" y="0"/>
                      <a:pt x="9"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2" name="Freeform 3005"/>
              <p:cNvSpPr>
                <a:spLocks/>
              </p:cNvSpPr>
              <p:nvPr/>
            </p:nvSpPr>
            <p:spPr bwMode="auto">
              <a:xfrm>
                <a:off x="3803" y="3147"/>
                <a:ext cx="45" cy="33"/>
              </a:xfrm>
              <a:custGeom>
                <a:avLst/>
                <a:gdLst>
                  <a:gd name="T0" fmla="*/ 0 w 19"/>
                  <a:gd name="T1" fmla="*/ 7 h 14"/>
                  <a:gd name="T2" fmla="*/ 10 w 19"/>
                  <a:gd name="T3" fmla="*/ 14 h 14"/>
                  <a:gd name="T4" fmla="*/ 19 w 19"/>
                  <a:gd name="T5" fmla="*/ 7 h 14"/>
                  <a:gd name="T6" fmla="*/ 9 w 19"/>
                  <a:gd name="T7" fmla="*/ 0 h 14"/>
                  <a:gd name="T8" fmla="*/ 0 w 19"/>
                  <a:gd name="T9" fmla="*/ 7 h 14"/>
                </a:gdLst>
                <a:ahLst/>
                <a:cxnLst>
                  <a:cxn ang="0">
                    <a:pos x="T0" y="T1"/>
                  </a:cxn>
                  <a:cxn ang="0">
                    <a:pos x="T2" y="T3"/>
                  </a:cxn>
                  <a:cxn ang="0">
                    <a:pos x="T4" y="T5"/>
                  </a:cxn>
                  <a:cxn ang="0">
                    <a:pos x="T6" y="T7"/>
                  </a:cxn>
                  <a:cxn ang="0">
                    <a:pos x="T8" y="T9"/>
                  </a:cxn>
                </a:cxnLst>
                <a:rect l="0" t="0" r="r" b="b"/>
                <a:pathLst>
                  <a:path w="19" h="14">
                    <a:moveTo>
                      <a:pt x="0" y="7"/>
                    </a:moveTo>
                    <a:cubicBezTo>
                      <a:pt x="0" y="11"/>
                      <a:pt x="4" y="14"/>
                      <a:pt x="10" y="14"/>
                    </a:cubicBezTo>
                    <a:cubicBezTo>
                      <a:pt x="15" y="14"/>
                      <a:pt x="19" y="11"/>
                      <a:pt x="19" y="7"/>
                    </a:cubicBezTo>
                    <a:cubicBezTo>
                      <a:pt x="19" y="3"/>
                      <a:pt x="14" y="0"/>
                      <a:pt x="9" y="0"/>
                    </a:cubicBezTo>
                    <a:cubicBezTo>
                      <a:pt x="4" y="0"/>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Freeform 3006"/>
              <p:cNvSpPr>
                <a:spLocks/>
              </p:cNvSpPr>
              <p:nvPr/>
            </p:nvSpPr>
            <p:spPr bwMode="auto">
              <a:xfrm>
                <a:off x="3758" y="3149"/>
                <a:ext cx="45" cy="33"/>
              </a:xfrm>
              <a:custGeom>
                <a:avLst/>
                <a:gdLst>
                  <a:gd name="T0" fmla="*/ 0 w 19"/>
                  <a:gd name="T1" fmla="*/ 7 h 14"/>
                  <a:gd name="T2" fmla="*/ 9 w 19"/>
                  <a:gd name="T3" fmla="*/ 14 h 14"/>
                  <a:gd name="T4" fmla="*/ 19 w 19"/>
                  <a:gd name="T5" fmla="*/ 6 h 14"/>
                  <a:gd name="T6" fmla="*/ 9 w 19"/>
                  <a:gd name="T7" fmla="*/ 0 h 14"/>
                  <a:gd name="T8" fmla="*/ 0 w 19"/>
                  <a:gd name="T9" fmla="*/ 7 h 14"/>
                </a:gdLst>
                <a:ahLst/>
                <a:cxnLst>
                  <a:cxn ang="0">
                    <a:pos x="T0" y="T1"/>
                  </a:cxn>
                  <a:cxn ang="0">
                    <a:pos x="T2" y="T3"/>
                  </a:cxn>
                  <a:cxn ang="0">
                    <a:pos x="T4" y="T5"/>
                  </a:cxn>
                  <a:cxn ang="0">
                    <a:pos x="T6" y="T7"/>
                  </a:cxn>
                  <a:cxn ang="0">
                    <a:pos x="T8" y="T9"/>
                  </a:cxn>
                </a:cxnLst>
                <a:rect l="0" t="0" r="r" b="b"/>
                <a:pathLst>
                  <a:path w="19" h="14">
                    <a:moveTo>
                      <a:pt x="0" y="7"/>
                    </a:moveTo>
                    <a:cubicBezTo>
                      <a:pt x="0" y="11"/>
                      <a:pt x="4" y="14"/>
                      <a:pt x="9" y="14"/>
                    </a:cubicBezTo>
                    <a:cubicBezTo>
                      <a:pt x="15" y="14"/>
                      <a:pt x="19" y="10"/>
                      <a:pt x="19" y="6"/>
                    </a:cubicBezTo>
                    <a:cubicBezTo>
                      <a:pt x="19" y="3"/>
                      <a:pt x="14" y="0"/>
                      <a:pt x="9"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4" name="Freeform 3007"/>
              <p:cNvSpPr>
                <a:spLocks/>
              </p:cNvSpPr>
              <p:nvPr/>
            </p:nvSpPr>
            <p:spPr bwMode="auto">
              <a:xfrm>
                <a:off x="3711" y="3149"/>
                <a:ext cx="47" cy="33"/>
              </a:xfrm>
              <a:custGeom>
                <a:avLst/>
                <a:gdLst>
                  <a:gd name="T0" fmla="*/ 0 w 20"/>
                  <a:gd name="T1" fmla="*/ 7 h 14"/>
                  <a:gd name="T2" fmla="*/ 10 w 20"/>
                  <a:gd name="T3" fmla="*/ 14 h 14"/>
                  <a:gd name="T4" fmla="*/ 20 w 20"/>
                  <a:gd name="T5" fmla="*/ 7 h 14"/>
                  <a:gd name="T6" fmla="*/ 10 w 20"/>
                  <a:gd name="T7" fmla="*/ 0 h 14"/>
                  <a:gd name="T8" fmla="*/ 0 w 20"/>
                  <a:gd name="T9" fmla="*/ 7 h 14"/>
                </a:gdLst>
                <a:ahLst/>
                <a:cxnLst>
                  <a:cxn ang="0">
                    <a:pos x="T0" y="T1"/>
                  </a:cxn>
                  <a:cxn ang="0">
                    <a:pos x="T2" y="T3"/>
                  </a:cxn>
                  <a:cxn ang="0">
                    <a:pos x="T4" y="T5"/>
                  </a:cxn>
                  <a:cxn ang="0">
                    <a:pos x="T6" y="T7"/>
                  </a:cxn>
                  <a:cxn ang="0">
                    <a:pos x="T8" y="T9"/>
                  </a:cxn>
                </a:cxnLst>
                <a:rect l="0" t="0" r="r" b="b"/>
                <a:pathLst>
                  <a:path w="20" h="14">
                    <a:moveTo>
                      <a:pt x="0" y="7"/>
                    </a:moveTo>
                    <a:cubicBezTo>
                      <a:pt x="0" y="11"/>
                      <a:pt x="4" y="14"/>
                      <a:pt x="10" y="14"/>
                    </a:cubicBezTo>
                    <a:cubicBezTo>
                      <a:pt x="15" y="14"/>
                      <a:pt x="20" y="11"/>
                      <a:pt x="20" y="7"/>
                    </a:cubicBezTo>
                    <a:cubicBezTo>
                      <a:pt x="20" y="3"/>
                      <a:pt x="15" y="0"/>
                      <a:pt x="10" y="0"/>
                    </a:cubicBezTo>
                    <a:cubicBezTo>
                      <a:pt x="5" y="0"/>
                      <a:pt x="1"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Freeform 3008"/>
              <p:cNvSpPr>
                <a:spLocks/>
              </p:cNvSpPr>
              <p:nvPr/>
            </p:nvSpPr>
            <p:spPr bwMode="auto">
              <a:xfrm>
                <a:off x="3666" y="3149"/>
                <a:ext cx="45" cy="33"/>
              </a:xfrm>
              <a:custGeom>
                <a:avLst/>
                <a:gdLst>
                  <a:gd name="T0" fmla="*/ 0 w 19"/>
                  <a:gd name="T1" fmla="*/ 7 h 14"/>
                  <a:gd name="T2" fmla="*/ 9 w 19"/>
                  <a:gd name="T3" fmla="*/ 14 h 14"/>
                  <a:gd name="T4" fmla="*/ 19 w 19"/>
                  <a:gd name="T5" fmla="*/ 7 h 14"/>
                  <a:gd name="T6" fmla="*/ 10 w 19"/>
                  <a:gd name="T7" fmla="*/ 0 h 14"/>
                  <a:gd name="T8" fmla="*/ 0 w 19"/>
                  <a:gd name="T9" fmla="*/ 7 h 14"/>
                </a:gdLst>
                <a:ahLst/>
                <a:cxnLst>
                  <a:cxn ang="0">
                    <a:pos x="T0" y="T1"/>
                  </a:cxn>
                  <a:cxn ang="0">
                    <a:pos x="T2" y="T3"/>
                  </a:cxn>
                  <a:cxn ang="0">
                    <a:pos x="T4" y="T5"/>
                  </a:cxn>
                  <a:cxn ang="0">
                    <a:pos x="T6" y="T7"/>
                  </a:cxn>
                  <a:cxn ang="0">
                    <a:pos x="T8" y="T9"/>
                  </a:cxn>
                </a:cxnLst>
                <a:rect l="0" t="0" r="r" b="b"/>
                <a:pathLst>
                  <a:path w="19" h="14">
                    <a:moveTo>
                      <a:pt x="0" y="7"/>
                    </a:moveTo>
                    <a:cubicBezTo>
                      <a:pt x="0" y="11"/>
                      <a:pt x="4" y="14"/>
                      <a:pt x="9" y="14"/>
                    </a:cubicBezTo>
                    <a:cubicBezTo>
                      <a:pt x="15" y="14"/>
                      <a:pt x="19" y="11"/>
                      <a:pt x="19" y="7"/>
                    </a:cubicBezTo>
                    <a:cubicBezTo>
                      <a:pt x="19" y="3"/>
                      <a:pt x="15" y="0"/>
                      <a:pt x="10" y="0"/>
                    </a:cubicBezTo>
                    <a:cubicBezTo>
                      <a:pt x="5"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6" name="Freeform 3009"/>
              <p:cNvSpPr>
                <a:spLocks/>
              </p:cNvSpPr>
              <p:nvPr/>
            </p:nvSpPr>
            <p:spPr bwMode="auto">
              <a:xfrm>
                <a:off x="3619" y="3149"/>
                <a:ext cx="47" cy="33"/>
              </a:xfrm>
              <a:custGeom>
                <a:avLst/>
                <a:gdLst>
                  <a:gd name="T0" fmla="*/ 1 w 20"/>
                  <a:gd name="T1" fmla="*/ 7 h 14"/>
                  <a:gd name="T2" fmla="*/ 10 w 20"/>
                  <a:gd name="T3" fmla="*/ 14 h 14"/>
                  <a:gd name="T4" fmla="*/ 20 w 20"/>
                  <a:gd name="T5" fmla="*/ 7 h 14"/>
                  <a:gd name="T6" fmla="*/ 11 w 20"/>
                  <a:gd name="T7" fmla="*/ 0 h 14"/>
                  <a:gd name="T8" fmla="*/ 1 w 20"/>
                  <a:gd name="T9" fmla="*/ 7 h 14"/>
                </a:gdLst>
                <a:ahLst/>
                <a:cxnLst>
                  <a:cxn ang="0">
                    <a:pos x="T0" y="T1"/>
                  </a:cxn>
                  <a:cxn ang="0">
                    <a:pos x="T2" y="T3"/>
                  </a:cxn>
                  <a:cxn ang="0">
                    <a:pos x="T4" y="T5"/>
                  </a:cxn>
                  <a:cxn ang="0">
                    <a:pos x="T6" y="T7"/>
                  </a:cxn>
                  <a:cxn ang="0">
                    <a:pos x="T8" y="T9"/>
                  </a:cxn>
                </a:cxnLst>
                <a:rect l="0" t="0" r="r" b="b"/>
                <a:pathLst>
                  <a:path w="20" h="14">
                    <a:moveTo>
                      <a:pt x="1" y="7"/>
                    </a:moveTo>
                    <a:cubicBezTo>
                      <a:pt x="0" y="11"/>
                      <a:pt x="4" y="14"/>
                      <a:pt x="10" y="14"/>
                    </a:cubicBezTo>
                    <a:cubicBezTo>
                      <a:pt x="15" y="14"/>
                      <a:pt x="20" y="11"/>
                      <a:pt x="20" y="7"/>
                    </a:cubicBezTo>
                    <a:cubicBezTo>
                      <a:pt x="20" y="3"/>
                      <a:pt x="16" y="0"/>
                      <a:pt x="11" y="0"/>
                    </a:cubicBezTo>
                    <a:cubicBezTo>
                      <a:pt x="6" y="0"/>
                      <a:pt x="1"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3010"/>
              <p:cNvSpPr>
                <a:spLocks/>
              </p:cNvSpPr>
              <p:nvPr/>
            </p:nvSpPr>
            <p:spPr bwMode="auto">
              <a:xfrm>
                <a:off x="3574" y="3149"/>
                <a:ext cx="47" cy="33"/>
              </a:xfrm>
              <a:custGeom>
                <a:avLst/>
                <a:gdLst>
                  <a:gd name="T0" fmla="*/ 1 w 20"/>
                  <a:gd name="T1" fmla="*/ 8 h 14"/>
                  <a:gd name="T2" fmla="*/ 9 w 20"/>
                  <a:gd name="T3" fmla="*/ 14 h 14"/>
                  <a:gd name="T4" fmla="*/ 20 w 20"/>
                  <a:gd name="T5" fmla="*/ 7 h 14"/>
                  <a:gd name="T6" fmla="*/ 11 w 20"/>
                  <a:gd name="T7" fmla="*/ 1 h 14"/>
                  <a:gd name="T8" fmla="*/ 1 w 20"/>
                  <a:gd name="T9" fmla="*/ 8 h 14"/>
                </a:gdLst>
                <a:ahLst/>
                <a:cxnLst>
                  <a:cxn ang="0">
                    <a:pos x="T0" y="T1"/>
                  </a:cxn>
                  <a:cxn ang="0">
                    <a:pos x="T2" y="T3"/>
                  </a:cxn>
                  <a:cxn ang="0">
                    <a:pos x="T4" y="T5"/>
                  </a:cxn>
                  <a:cxn ang="0">
                    <a:pos x="T6" y="T7"/>
                  </a:cxn>
                  <a:cxn ang="0">
                    <a:pos x="T8" y="T9"/>
                  </a:cxn>
                </a:cxnLst>
                <a:rect l="0" t="0" r="r" b="b"/>
                <a:pathLst>
                  <a:path w="20" h="14">
                    <a:moveTo>
                      <a:pt x="1" y="8"/>
                    </a:moveTo>
                    <a:cubicBezTo>
                      <a:pt x="0" y="11"/>
                      <a:pt x="4" y="14"/>
                      <a:pt x="9" y="14"/>
                    </a:cubicBezTo>
                    <a:cubicBezTo>
                      <a:pt x="15" y="14"/>
                      <a:pt x="19" y="11"/>
                      <a:pt x="20" y="7"/>
                    </a:cubicBezTo>
                    <a:cubicBezTo>
                      <a:pt x="20" y="3"/>
                      <a:pt x="16" y="0"/>
                      <a:pt x="11" y="1"/>
                    </a:cubicBezTo>
                    <a:cubicBezTo>
                      <a:pt x="6" y="1"/>
                      <a:pt x="1" y="4"/>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8" name="Freeform 3011"/>
              <p:cNvSpPr>
                <a:spLocks/>
              </p:cNvSpPr>
              <p:nvPr/>
            </p:nvSpPr>
            <p:spPr bwMode="auto">
              <a:xfrm>
                <a:off x="2731" y="3159"/>
                <a:ext cx="62" cy="33"/>
              </a:xfrm>
              <a:custGeom>
                <a:avLst/>
                <a:gdLst>
                  <a:gd name="T0" fmla="*/ 3 w 26"/>
                  <a:gd name="T1" fmla="*/ 7 h 14"/>
                  <a:gd name="T2" fmla="*/ 7 w 26"/>
                  <a:gd name="T3" fmla="*/ 14 h 14"/>
                  <a:gd name="T4" fmla="*/ 23 w 26"/>
                  <a:gd name="T5" fmla="*/ 7 h 14"/>
                  <a:gd name="T6" fmla="*/ 18 w 26"/>
                  <a:gd name="T7" fmla="*/ 0 h 14"/>
                  <a:gd name="T8" fmla="*/ 3 w 26"/>
                  <a:gd name="T9" fmla="*/ 7 h 14"/>
                </a:gdLst>
                <a:ahLst/>
                <a:cxnLst>
                  <a:cxn ang="0">
                    <a:pos x="T0" y="T1"/>
                  </a:cxn>
                  <a:cxn ang="0">
                    <a:pos x="T2" y="T3"/>
                  </a:cxn>
                  <a:cxn ang="0">
                    <a:pos x="T4" y="T5"/>
                  </a:cxn>
                  <a:cxn ang="0">
                    <a:pos x="T6" y="T7"/>
                  </a:cxn>
                  <a:cxn ang="0">
                    <a:pos x="T8" y="T9"/>
                  </a:cxn>
                </a:cxnLst>
                <a:rect l="0" t="0" r="r" b="b"/>
                <a:pathLst>
                  <a:path w="26" h="14">
                    <a:moveTo>
                      <a:pt x="3" y="7"/>
                    </a:moveTo>
                    <a:cubicBezTo>
                      <a:pt x="0" y="11"/>
                      <a:pt x="2" y="14"/>
                      <a:pt x="7" y="14"/>
                    </a:cubicBezTo>
                    <a:cubicBezTo>
                      <a:pt x="13" y="14"/>
                      <a:pt x="20" y="11"/>
                      <a:pt x="23" y="7"/>
                    </a:cubicBezTo>
                    <a:cubicBezTo>
                      <a:pt x="26" y="3"/>
                      <a:pt x="23" y="0"/>
                      <a:pt x="18" y="0"/>
                    </a:cubicBezTo>
                    <a:cubicBezTo>
                      <a:pt x="12" y="1"/>
                      <a:pt x="5"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Freeform 3012"/>
              <p:cNvSpPr>
                <a:spLocks/>
              </p:cNvSpPr>
              <p:nvPr/>
            </p:nvSpPr>
            <p:spPr bwMode="auto">
              <a:xfrm>
                <a:off x="2682" y="3161"/>
                <a:ext cx="61" cy="31"/>
              </a:xfrm>
              <a:custGeom>
                <a:avLst/>
                <a:gdLst>
                  <a:gd name="T0" fmla="*/ 3 w 26"/>
                  <a:gd name="T1" fmla="*/ 7 h 13"/>
                  <a:gd name="T2" fmla="*/ 8 w 26"/>
                  <a:gd name="T3" fmla="*/ 13 h 13"/>
                  <a:gd name="T4" fmla="*/ 23 w 26"/>
                  <a:gd name="T5" fmla="*/ 6 h 13"/>
                  <a:gd name="T6" fmla="*/ 19 w 26"/>
                  <a:gd name="T7" fmla="*/ 0 h 13"/>
                  <a:gd name="T8" fmla="*/ 3 w 26"/>
                  <a:gd name="T9" fmla="*/ 7 h 13"/>
                </a:gdLst>
                <a:ahLst/>
                <a:cxnLst>
                  <a:cxn ang="0">
                    <a:pos x="T0" y="T1"/>
                  </a:cxn>
                  <a:cxn ang="0">
                    <a:pos x="T2" y="T3"/>
                  </a:cxn>
                  <a:cxn ang="0">
                    <a:pos x="T4" y="T5"/>
                  </a:cxn>
                  <a:cxn ang="0">
                    <a:pos x="T6" y="T7"/>
                  </a:cxn>
                  <a:cxn ang="0">
                    <a:pos x="T8" y="T9"/>
                  </a:cxn>
                </a:cxnLst>
                <a:rect l="0" t="0" r="r" b="b"/>
                <a:pathLst>
                  <a:path w="26" h="13">
                    <a:moveTo>
                      <a:pt x="3" y="7"/>
                    </a:moveTo>
                    <a:cubicBezTo>
                      <a:pt x="0" y="10"/>
                      <a:pt x="2" y="13"/>
                      <a:pt x="8" y="13"/>
                    </a:cubicBezTo>
                    <a:cubicBezTo>
                      <a:pt x="14" y="13"/>
                      <a:pt x="21" y="10"/>
                      <a:pt x="23" y="6"/>
                    </a:cubicBezTo>
                    <a:cubicBezTo>
                      <a:pt x="26" y="3"/>
                      <a:pt x="24" y="0"/>
                      <a:pt x="19" y="0"/>
                    </a:cubicBezTo>
                    <a:cubicBezTo>
                      <a:pt x="13"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0" name="Freeform 3013"/>
              <p:cNvSpPr>
                <a:spLocks/>
              </p:cNvSpPr>
              <p:nvPr/>
            </p:nvSpPr>
            <p:spPr bwMode="auto">
              <a:xfrm>
                <a:off x="2632" y="3161"/>
                <a:ext cx="64" cy="33"/>
              </a:xfrm>
              <a:custGeom>
                <a:avLst/>
                <a:gdLst>
                  <a:gd name="T0" fmla="*/ 4 w 27"/>
                  <a:gd name="T1" fmla="*/ 7 h 14"/>
                  <a:gd name="T2" fmla="*/ 8 w 27"/>
                  <a:gd name="T3" fmla="*/ 14 h 14"/>
                  <a:gd name="T4" fmla="*/ 24 w 27"/>
                  <a:gd name="T5" fmla="*/ 7 h 14"/>
                  <a:gd name="T6" fmla="*/ 19 w 27"/>
                  <a:gd name="T7" fmla="*/ 0 h 14"/>
                  <a:gd name="T8" fmla="*/ 4 w 27"/>
                  <a:gd name="T9" fmla="*/ 7 h 14"/>
                </a:gdLst>
                <a:ahLst/>
                <a:cxnLst>
                  <a:cxn ang="0">
                    <a:pos x="T0" y="T1"/>
                  </a:cxn>
                  <a:cxn ang="0">
                    <a:pos x="T2" y="T3"/>
                  </a:cxn>
                  <a:cxn ang="0">
                    <a:pos x="T4" y="T5"/>
                  </a:cxn>
                  <a:cxn ang="0">
                    <a:pos x="T6" y="T7"/>
                  </a:cxn>
                  <a:cxn ang="0">
                    <a:pos x="T8" y="T9"/>
                  </a:cxn>
                </a:cxnLst>
                <a:rect l="0" t="0" r="r" b="b"/>
                <a:pathLst>
                  <a:path w="27" h="14">
                    <a:moveTo>
                      <a:pt x="4" y="7"/>
                    </a:moveTo>
                    <a:cubicBezTo>
                      <a:pt x="0" y="11"/>
                      <a:pt x="2" y="14"/>
                      <a:pt x="8" y="14"/>
                    </a:cubicBezTo>
                    <a:cubicBezTo>
                      <a:pt x="14" y="14"/>
                      <a:pt x="21" y="10"/>
                      <a:pt x="24" y="7"/>
                    </a:cubicBezTo>
                    <a:cubicBezTo>
                      <a:pt x="27" y="3"/>
                      <a:pt x="25" y="0"/>
                      <a:pt x="19" y="0"/>
                    </a:cubicBezTo>
                    <a:cubicBezTo>
                      <a:pt x="14"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Freeform 3014"/>
              <p:cNvSpPr>
                <a:spLocks/>
              </p:cNvSpPr>
              <p:nvPr/>
            </p:nvSpPr>
            <p:spPr bwMode="auto">
              <a:xfrm>
                <a:off x="2585" y="3161"/>
                <a:ext cx="64" cy="33"/>
              </a:xfrm>
              <a:custGeom>
                <a:avLst/>
                <a:gdLst>
                  <a:gd name="T0" fmla="*/ 3 w 27"/>
                  <a:gd name="T1" fmla="*/ 7 h 14"/>
                  <a:gd name="T2" fmla="*/ 7 w 27"/>
                  <a:gd name="T3" fmla="*/ 14 h 14"/>
                  <a:gd name="T4" fmla="*/ 24 w 27"/>
                  <a:gd name="T5" fmla="*/ 7 h 14"/>
                  <a:gd name="T6" fmla="*/ 19 w 27"/>
                  <a:gd name="T7" fmla="*/ 0 h 14"/>
                  <a:gd name="T8" fmla="*/ 3 w 27"/>
                  <a:gd name="T9" fmla="*/ 7 h 14"/>
                </a:gdLst>
                <a:ahLst/>
                <a:cxnLst>
                  <a:cxn ang="0">
                    <a:pos x="T0" y="T1"/>
                  </a:cxn>
                  <a:cxn ang="0">
                    <a:pos x="T2" y="T3"/>
                  </a:cxn>
                  <a:cxn ang="0">
                    <a:pos x="T4" y="T5"/>
                  </a:cxn>
                  <a:cxn ang="0">
                    <a:pos x="T6" y="T7"/>
                  </a:cxn>
                  <a:cxn ang="0">
                    <a:pos x="T8" y="T9"/>
                  </a:cxn>
                </a:cxnLst>
                <a:rect l="0" t="0" r="r" b="b"/>
                <a:pathLst>
                  <a:path w="27" h="14">
                    <a:moveTo>
                      <a:pt x="3" y="7"/>
                    </a:moveTo>
                    <a:cubicBezTo>
                      <a:pt x="0" y="11"/>
                      <a:pt x="2" y="14"/>
                      <a:pt x="7" y="14"/>
                    </a:cubicBezTo>
                    <a:cubicBezTo>
                      <a:pt x="13" y="14"/>
                      <a:pt x="20" y="11"/>
                      <a:pt x="24" y="7"/>
                    </a:cubicBezTo>
                    <a:cubicBezTo>
                      <a:pt x="27" y="3"/>
                      <a:pt x="25" y="0"/>
                      <a:pt x="19" y="0"/>
                    </a:cubicBezTo>
                    <a:cubicBezTo>
                      <a:pt x="13"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2" name="Freeform 3015"/>
              <p:cNvSpPr>
                <a:spLocks/>
              </p:cNvSpPr>
              <p:nvPr/>
            </p:nvSpPr>
            <p:spPr bwMode="auto">
              <a:xfrm>
                <a:off x="2535" y="3161"/>
                <a:ext cx="64" cy="33"/>
              </a:xfrm>
              <a:custGeom>
                <a:avLst/>
                <a:gdLst>
                  <a:gd name="T0" fmla="*/ 3 w 27"/>
                  <a:gd name="T1" fmla="*/ 7 h 14"/>
                  <a:gd name="T2" fmla="*/ 7 w 27"/>
                  <a:gd name="T3" fmla="*/ 14 h 14"/>
                  <a:gd name="T4" fmla="*/ 24 w 27"/>
                  <a:gd name="T5" fmla="*/ 7 h 14"/>
                  <a:gd name="T6" fmla="*/ 20 w 27"/>
                  <a:gd name="T7" fmla="*/ 0 h 14"/>
                  <a:gd name="T8" fmla="*/ 3 w 27"/>
                  <a:gd name="T9" fmla="*/ 7 h 14"/>
                </a:gdLst>
                <a:ahLst/>
                <a:cxnLst>
                  <a:cxn ang="0">
                    <a:pos x="T0" y="T1"/>
                  </a:cxn>
                  <a:cxn ang="0">
                    <a:pos x="T2" y="T3"/>
                  </a:cxn>
                  <a:cxn ang="0">
                    <a:pos x="T4" y="T5"/>
                  </a:cxn>
                  <a:cxn ang="0">
                    <a:pos x="T6" y="T7"/>
                  </a:cxn>
                  <a:cxn ang="0">
                    <a:pos x="T8" y="T9"/>
                  </a:cxn>
                </a:cxnLst>
                <a:rect l="0" t="0" r="r" b="b"/>
                <a:pathLst>
                  <a:path w="27" h="14">
                    <a:moveTo>
                      <a:pt x="3" y="7"/>
                    </a:moveTo>
                    <a:cubicBezTo>
                      <a:pt x="0" y="11"/>
                      <a:pt x="2" y="14"/>
                      <a:pt x="7" y="14"/>
                    </a:cubicBezTo>
                    <a:cubicBezTo>
                      <a:pt x="13" y="14"/>
                      <a:pt x="21" y="11"/>
                      <a:pt x="24" y="7"/>
                    </a:cubicBezTo>
                    <a:cubicBezTo>
                      <a:pt x="27" y="3"/>
                      <a:pt x="25" y="0"/>
                      <a:pt x="20" y="0"/>
                    </a:cubicBezTo>
                    <a:cubicBezTo>
                      <a:pt x="14"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Freeform 3016"/>
              <p:cNvSpPr>
                <a:spLocks/>
              </p:cNvSpPr>
              <p:nvPr/>
            </p:nvSpPr>
            <p:spPr bwMode="auto">
              <a:xfrm>
                <a:off x="2485" y="3163"/>
                <a:ext cx="67" cy="31"/>
              </a:xfrm>
              <a:custGeom>
                <a:avLst/>
                <a:gdLst>
                  <a:gd name="T0" fmla="*/ 3 w 28"/>
                  <a:gd name="T1" fmla="*/ 6 h 13"/>
                  <a:gd name="T2" fmla="*/ 7 w 28"/>
                  <a:gd name="T3" fmla="*/ 13 h 13"/>
                  <a:gd name="T4" fmla="*/ 24 w 28"/>
                  <a:gd name="T5" fmla="*/ 6 h 13"/>
                  <a:gd name="T6" fmla="*/ 20 w 28"/>
                  <a:gd name="T7" fmla="*/ 0 h 13"/>
                  <a:gd name="T8" fmla="*/ 3 w 28"/>
                  <a:gd name="T9" fmla="*/ 6 h 13"/>
                </a:gdLst>
                <a:ahLst/>
                <a:cxnLst>
                  <a:cxn ang="0">
                    <a:pos x="T0" y="T1"/>
                  </a:cxn>
                  <a:cxn ang="0">
                    <a:pos x="T2" y="T3"/>
                  </a:cxn>
                  <a:cxn ang="0">
                    <a:pos x="T4" y="T5"/>
                  </a:cxn>
                  <a:cxn ang="0">
                    <a:pos x="T6" y="T7"/>
                  </a:cxn>
                  <a:cxn ang="0">
                    <a:pos x="T8" y="T9"/>
                  </a:cxn>
                </a:cxnLst>
                <a:rect l="0" t="0" r="r" b="b"/>
                <a:pathLst>
                  <a:path w="28" h="13">
                    <a:moveTo>
                      <a:pt x="3" y="6"/>
                    </a:moveTo>
                    <a:cubicBezTo>
                      <a:pt x="0" y="10"/>
                      <a:pt x="2" y="13"/>
                      <a:pt x="7" y="13"/>
                    </a:cubicBezTo>
                    <a:cubicBezTo>
                      <a:pt x="13" y="13"/>
                      <a:pt x="21" y="10"/>
                      <a:pt x="24" y="6"/>
                    </a:cubicBezTo>
                    <a:cubicBezTo>
                      <a:pt x="28" y="2"/>
                      <a:pt x="26" y="0"/>
                      <a:pt x="20" y="0"/>
                    </a:cubicBezTo>
                    <a:cubicBezTo>
                      <a:pt x="14"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4" name="Freeform 3017"/>
              <p:cNvSpPr>
                <a:spLocks/>
              </p:cNvSpPr>
              <p:nvPr/>
            </p:nvSpPr>
            <p:spPr bwMode="auto">
              <a:xfrm>
                <a:off x="2436" y="3163"/>
                <a:ext cx="66" cy="33"/>
              </a:xfrm>
              <a:custGeom>
                <a:avLst/>
                <a:gdLst>
                  <a:gd name="T0" fmla="*/ 3 w 28"/>
                  <a:gd name="T1" fmla="*/ 7 h 14"/>
                  <a:gd name="T2" fmla="*/ 7 w 28"/>
                  <a:gd name="T3" fmla="*/ 13 h 14"/>
                  <a:gd name="T4" fmla="*/ 24 w 28"/>
                  <a:gd name="T5" fmla="*/ 6 h 14"/>
                  <a:gd name="T6" fmla="*/ 20 w 28"/>
                  <a:gd name="T7" fmla="*/ 0 h 14"/>
                  <a:gd name="T8" fmla="*/ 3 w 28"/>
                  <a:gd name="T9" fmla="*/ 7 h 14"/>
                </a:gdLst>
                <a:ahLst/>
                <a:cxnLst>
                  <a:cxn ang="0">
                    <a:pos x="T0" y="T1"/>
                  </a:cxn>
                  <a:cxn ang="0">
                    <a:pos x="T2" y="T3"/>
                  </a:cxn>
                  <a:cxn ang="0">
                    <a:pos x="T4" y="T5"/>
                  </a:cxn>
                  <a:cxn ang="0">
                    <a:pos x="T6" y="T7"/>
                  </a:cxn>
                  <a:cxn ang="0">
                    <a:pos x="T8" y="T9"/>
                  </a:cxn>
                </a:cxnLst>
                <a:rect l="0" t="0" r="r" b="b"/>
                <a:pathLst>
                  <a:path w="28" h="14">
                    <a:moveTo>
                      <a:pt x="3" y="7"/>
                    </a:moveTo>
                    <a:cubicBezTo>
                      <a:pt x="0" y="10"/>
                      <a:pt x="1" y="14"/>
                      <a:pt x="7" y="13"/>
                    </a:cubicBezTo>
                    <a:cubicBezTo>
                      <a:pt x="13" y="13"/>
                      <a:pt x="21" y="10"/>
                      <a:pt x="24" y="6"/>
                    </a:cubicBezTo>
                    <a:cubicBezTo>
                      <a:pt x="28" y="3"/>
                      <a:pt x="26" y="0"/>
                      <a:pt x="20" y="0"/>
                    </a:cubicBezTo>
                    <a:cubicBezTo>
                      <a:pt x="14"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Freeform 3018"/>
              <p:cNvSpPr>
                <a:spLocks/>
              </p:cNvSpPr>
              <p:nvPr/>
            </p:nvSpPr>
            <p:spPr bwMode="auto">
              <a:xfrm>
                <a:off x="2384" y="3163"/>
                <a:ext cx="68" cy="33"/>
              </a:xfrm>
              <a:custGeom>
                <a:avLst/>
                <a:gdLst>
                  <a:gd name="T0" fmla="*/ 4 w 29"/>
                  <a:gd name="T1" fmla="*/ 7 h 14"/>
                  <a:gd name="T2" fmla="*/ 8 w 29"/>
                  <a:gd name="T3" fmla="*/ 14 h 14"/>
                  <a:gd name="T4" fmla="*/ 25 w 29"/>
                  <a:gd name="T5" fmla="*/ 7 h 14"/>
                  <a:gd name="T6" fmla="*/ 21 w 29"/>
                  <a:gd name="T7" fmla="*/ 0 h 14"/>
                  <a:gd name="T8" fmla="*/ 4 w 29"/>
                  <a:gd name="T9" fmla="*/ 7 h 14"/>
                </a:gdLst>
                <a:ahLst/>
                <a:cxnLst>
                  <a:cxn ang="0">
                    <a:pos x="T0" y="T1"/>
                  </a:cxn>
                  <a:cxn ang="0">
                    <a:pos x="T2" y="T3"/>
                  </a:cxn>
                  <a:cxn ang="0">
                    <a:pos x="T4" y="T5"/>
                  </a:cxn>
                  <a:cxn ang="0">
                    <a:pos x="T6" y="T7"/>
                  </a:cxn>
                  <a:cxn ang="0">
                    <a:pos x="T8" y="T9"/>
                  </a:cxn>
                </a:cxnLst>
                <a:rect l="0" t="0" r="r" b="b"/>
                <a:pathLst>
                  <a:path w="29" h="14">
                    <a:moveTo>
                      <a:pt x="4" y="7"/>
                    </a:moveTo>
                    <a:cubicBezTo>
                      <a:pt x="0" y="11"/>
                      <a:pt x="2" y="14"/>
                      <a:pt x="8" y="14"/>
                    </a:cubicBezTo>
                    <a:cubicBezTo>
                      <a:pt x="14" y="14"/>
                      <a:pt x="22" y="10"/>
                      <a:pt x="25" y="7"/>
                    </a:cubicBezTo>
                    <a:cubicBezTo>
                      <a:pt x="29" y="3"/>
                      <a:pt x="27" y="0"/>
                      <a:pt x="21"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6" name="Freeform 3019"/>
              <p:cNvSpPr>
                <a:spLocks/>
              </p:cNvSpPr>
              <p:nvPr/>
            </p:nvSpPr>
            <p:spPr bwMode="auto">
              <a:xfrm>
                <a:off x="2334" y="3163"/>
                <a:ext cx="69" cy="33"/>
              </a:xfrm>
              <a:custGeom>
                <a:avLst/>
                <a:gdLst>
                  <a:gd name="T0" fmla="*/ 4 w 29"/>
                  <a:gd name="T1" fmla="*/ 7 h 14"/>
                  <a:gd name="T2" fmla="*/ 8 w 29"/>
                  <a:gd name="T3" fmla="*/ 14 h 14"/>
                  <a:gd name="T4" fmla="*/ 25 w 29"/>
                  <a:gd name="T5" fmla="*/ 7 h 14"/>
                  <a:gd name="T6" fmla="*/ 21 w 29"/>
                  <a:gd name="T7" fmla="*/ 0 h 14"/>
                  <a:gd name="T8" fmla="*/ 4 w 29"/>
                  <a:gd name="T9" fmla="*/ 7 h 14"/>
                </a:gdLst>
                <a:ahLst/>
                <a:cxnLst>
                  <a:cxn ang="0">
                    <a:pos x="T0" y="T1"/>
                  </a:cxn>
                  <a:cxn ang="0">
                    <a:pos x="T2" y="T3"/>
                  </a:cxn>
                  <a:cxn ang="0">
                    <a:pos x="T4" y="T5"/>
                  </a:cxn>
                  <a:cxn ang="0">
                    <a:pos x="T6" y="T7"/>
                  </a:cxn>
                  <a:cxn ang="0">
                    <a:pos x="T8" y="T9"/>
                  </a:cxn>
                </a:cxnLst>
                <a:rect l="0" t="0" r="r" b="b"/>
                <a:pathLst>
                  <a:path w="29" h="14">
                    <a:moveTo>
                      <a:pt x="4" y="7"/>
                    </a:moveTo>
                    <a:cubicBezTo>
                      <a:pt x="0" y="11"/>
                      <a:pt x="2" y="14"/>
                      <a:pt x="8" y="14"/>
                    </a:cubicBezTo>
                    <a:cubicBezTo>
                      <a:pt x="13" y="14"/>
                      <a:pt x="21" y="11"/>
                      <a:pt x="25" y="7"/>
                    </a:cubicBezTo>
                    <a:cubicBezTo>
                      <a:pt x="29" y="3"/>
                      <a:pt x="27" y="0"/>
                      <a:pt x="21" y="0"/>
                    </a:cubicBezTo>
                    <a:cubicBezTo>
                      <a:pt x="15"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Freeform 3020"/>
              <p:cNvSpPr>
                <a:spLocks/>
              </p:cNvSpPr>
              <p:nvPr/>
            </p:nvSpPr>
            <p:spPr bwMode="auto">
              <a:xfrm>
                <a:off x="2282" y="3163"/>
                <a:ext cx="71" cy="33"/>
              </a:xfrm>
              <a:custGeom>
                <a:avLst/>
                <a:gdLst>
                  <a:gd name="T0" fmla="*/ 4 w 30"/>
                  <a:gd name="T1" fmla="*/ 7 h 14"/>
                  <a:gd name="T2" fmla="*/ 8 w 30"/>
                  <a:gd name="T3" fmla="*/ 14 h 14"/>
                  <a:gd name="T4" fmla="*/ 26 w 30"/>
                  <a:gd name="T5" fmla="*/ 7 h 14"/>
                  <a:gd name="T6" fmla="*/ 22 w 30"/>
                  <a:gd name="T7" fmla="*/ 0 h 14"/>
                  <a:gd name="T8" fmla="*/ 4 w 30"/>
                  <a:gd name="T9" fmla="*/ 7 h 14"/>
                </a:gdLst>
                <a:ahLst/>
                <a:cxnLst>
                  <a:cxn ang="0">
                    <a:pos x="T0" y="T1"/>
                  </a:cxn>
                  <a:cxn ang="0">
                    <a:pos x="T2" y="T3"/>
                  </a:cxn>
                  <a:cxn ang="0">
                    <a:pos x="T4" y="T5"/>
                  </a:cxn>
                  <a:cxn ang="0">
                    <a:pos x="T6" y="T7"/>
                  </a:cxn>
                  <a:cxn ang="0">
                    <a:pos x="T8" y="T9"/>
                  </a:cxn>
                </a:cxnLst>
                <a:rect l="0" t="0" r="r" b="b"/>
                <a:pathLst>
                  <a:path w="30" h="14">
                    <a:moveTo>
                      <a:pt x="4" y="7"/>
                    </a:moveTo>
                    <a:cubicBezTo>
                      <a:pt x="0" y="11"/>
                      <a:pt x="2" y="14"/>
                      <a:pt x="8" y="14"/>
                    </a:cubicBezTo>
                    <a:cubicBezTo>
                      <a:pt x="14" y="14"/>
                      <a:pt x="22" y="11"/>
                      <a:pt x="26" y="7"/>
                    </a:cubicBezTo>
                    <a:cubicBezTo>
                      <a:pt x="30" y="3"/>
                      <a:pt x="28" y="0"/>
                      <a:pt x="22" y="0"/>
                    </a:cubicBezTo>
                    <a:cubicBezTo>
                      <a:pt x="16" y="1"/>
                      <a:pt x="8" y="4"/>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8" name="Freeform 3021"/>
              <p:cNvSpPr>
                <a:spLocks/>
              </p:cNvSpPr>
              <p:nvPr/>
            </p:nvSpPr>
            <p:spPr bwMode="auto">
              <a:xfrm>
                <a:off x="2232" y="3166"/>
                <a:ext cx="69" cy="30"/>
              </a:xfrm>
              <a:custGeom>
                <a:avLst/>
                <a:gdLst>
                  <a:gd name="T0" fmla="*/ 4 w 29"/>
                  <a:gd name="T1" fmla="*/ 7 h 13"/>
                  <a:gd name="T2" fmla="*/ 7 w 29"/>
                  <a:gd name="T3" fmla="*/ 13 h 13"/>
                  <a:gd name="T4" fmla="*/ 25 w 29"/>
                  <a:gd name="T5" fmla="*/ 6 h 13"/>
                  <a:gd name="T6" fmla="*/ 22 w 29"/>
                  <a:gd name="T7" fmla="*/ 0 h 13"/>
                  <a:gd name="T8" fmla="*/ 4 w 29"/>
                  <a:gd name="T9" fmla="*/ 7 h 13"/>
                </a:gdLst>
                <a:ahLst/>
                <a:cxnLst>
                  <a:cxn ang="0">
                    <a:pos x="T0" y="T1"/>
                  </a:cxn>
                  <a:cxn ang="0">
                    <a:pos x="T2" y="T3"/>
                  </a:cxn>
                  <a:cxn ang="0">
                    <a:pos x="T4" y="T5"/>
                  </a:cxn>
                  <a:cxn ang="0">
                    <a:pos x="T6" y="T7"/>
                  </a:cxn>
                  <a:cxn ang="0">
                    <a:pos x="T8" y="T9"/>
                  </a:cxn>
                </a:cxnLst>
                <a:rect l="0" t="0" r="r" b="b"/>
                <a:pathLst>
                  <a:path w="29" h="13">
                    <a:moveTo>
                      <a:pt x="4" y="7"/>
                    </a:moveTo>
                    <a:cubicBezTo>
                      <a:pt x="0" y="10"/>
                      <a:pt x="1" y="13"/>
                      <a:pt x="7" y="13"/>
                    </a:cubicBezTo>
                    <a:cubicBezTo>
                      <a:pt x="13" y="13"/>
                      <a:pt x="21" y="10"/>
                      <a:pt x="25" y="6"/>
                    </a:cubicBezTo>
                    <a:cubicBezTo>
                      <a:pt x="29" y="3"/>
                      <a:pt x="28" y="0"/>
                      <a:pt x="22"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 name="Freeform 3022"/>
              <p:cNvSpPr>
                <a:spLocks/>
              </p:cNvSpPr>
              <p:nvPr/>
            </p:nvSpPr>
            <p:spPr bwMode="auto">
              <a:xfrm>
                <a:off x="2180" y="3166"/>
                <a:ext cx="71" cy="33"/>
              </a:xfrm>
              <a:custGeom>
                <a:avLst/>
                <a:gdLst>
                  <a:gd name="T0" fmla="*/ 4 w 30"/>
                  <a:gd name="T1" fmla="*/ 7 h 14"/>
                  <a:gd name="T2" fmla="*/ 7 w 30"/>
                  <a:gd name="T3" fmla="*/ 14 h 14"/>
                  <a:gd name="T4" fmla="*/ 26 w 30"/>
                  <a:gd name="T5" fmla="*/ 7 h 14"/>
                  <a:gd name="T6" fmla="*/ 22 w 30"/>
                  <a:gd name="T7" fmla="*/ 0 h 14"/>
                  <a:gd name="T8" fmla="*/ 4 w 30"/>
                  <a:gd name="T9" fmla="*/ 7 h 14"/>
                </a:gdLst>
                <a:ahLst/>
                <a:cxnLst>
                  <a:cxn ang="0">
                    <a:pos x="T0" y="T1"/>
                  </a:cxn>
                  <a:cxn ang="0">
                    <a:pos x="T2" y="T3"/>
                  </a:cxn>
                  <a:cxn ang="0">
                    <a:pos x="T4" y="T5"/>
                  </a:cxn>
                  <a:cxn ang="0">
                    <a:pos x="T6" y="T7"/>
                  </a:cxn>
                  <a:cxn ang="0">
                    <a:pos x="T8" y="T9"/>
                  </a:cxn>
                </a:cxnLst>
                <a:rect l="0" t="0" r="r" b="b"/>
                <a:pathLst>
                  <a:path w="30" h="14">
                    <a:moveTo>
                      <a:pt x="4" y="7"/>
                    </a:moveTo>
                    <a:cubicBezTo>
                      <a:pt x="0" y="11"/>
                      <a:pt x="1" y="14"/>
                      <a:pt x="7" y="14"/>
                    </a:cubicBezTo>
                    <a:cubicBezTo>
                      <a:pt x="13" y="13"/>
                      <a:pt x="22" y="10"/>
                      <a:pt x="26" y="7"/>
                    </a:cubicBezTo>
                    <a:cubicBezTo>
                      <a:pt x="30" y="3"/>
                      <a:pt x="28" y="0"/>
                      <a:pt x="22"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Freeform 3023"/>
              <p:cNvSpPr>
                <a:spLocks/>
              </p:cNvSpPr>
              <p:nvPr/>
            </p:nvSpPr>
            <p:spPr bwMode="auto">
              <a:xfrm>
                <a:off x="2128" y="3166"/>
                <a:ext cx="71" cy="33"/>
              </a:xfrm>
              <a:custGeom>
                <a:avLst/>
                <a:gdLst>
                  <a:gd name="T0" fmla="*/ 4 w 30"/>
                  <a:gd name="T1" fmla="*/ 7 h 14"/>
                  <a:gd name="T2" fmla="*/ 7 w 30"/>
                  <a:gd name="T3" fmla="*/ 14 h 14"/>
                  <a:gd name="T4" fmla="*/ 26 w 30"/>
                  <a:gd name="T5" fmla="*/ 7 h 14"/>
                  <a:gd name="T6" fmla="*/ 22 w 30"/>
                  <a:gd name="T7" fmla="*/ 0 h 14"/>
                  <a:gd name="T8" fmla="*/ 4 w 30"/>
                  <a:gd name="T9" fmla="*/ 7 h 14"/>
                </a:gdLst>
                <a:ahLst/>
                <a:cxnLst>
                  <a:cxn ang="0">
                    <a:pos x="T0" y="T1"/>
                  </a:cxn>
                  <a:cxn ang="0">
                    <a:pos x="T2" y="T3"/>
                  </a:cxn>
                  <a:cxn ang="0">
                    <a:pos x="T4" y="T5"/>
                  </a:cxn>
                  <a:cxn ang="0">
                    <a:pos x="T6" y="T7"/>
                  </a:cxn>
                  <a:cxn ang="0">
                    <a:pos x="T8" y="T9"/>
                  </a:cxn>
                </a:cxnLst>
                <a:rect l="0" t="0" r="r" b="b"/>
                <a:pathLst>
                  <a:path w="30" h="14">
                    <a:moveTo>
                      <a:pt x="4" y="7"/>
                    </a:moveTo>
                    <a:cubicBezTo>
                      <a:pt x="0" y="11"/>
                      <a:pt x="1" y="14"/>
                      <a:pt x="7" y="14"/>
                    </a:cubicBezTo>
                    <a:cubicBezTo>
                      <a:pt x="13" y="14"/>
                      <a:pt x="22" y="11"/>
                      <a:pt x="26" y="7"/>
                    </a:cubicBezTo>
                    <a:cubicBezTo>
                      <a:pt x="30" y="3"/>
                      <a:pt x="28" y="0"/>
                      <a:pt x="22"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Freeform 3024"/>
              <p:cNvSpPr>
                <a:spLocks/>
              </p:cNvSpPr>
              <p:nvPr/>
            </p:nvSpPr>
            <p:spPr bwMode="auto">
              <a:xfrm>
                <a:off x="2074" y="3166"/>
                <a:ext cx="73" cy="33"/>
              </a:xfrm>
              <a:custGeom>
                <a:avLst/>
                <a:gdLst>
                  <a:gd name="T0" fmla="*/ 5 w 31"/>
                  <a:gd name="T1" fmla="*/ 7 h 14"/>
                  <a:gd name="T2" fmla="*/ 8 w 31"/>
                  <a:gd name="T3" fmla="*/ 14 h 14"/>
                  <a:gd name="T4" fmla="*/ 27 w 31"/>
                  <a:gd name="T5" fmla="*/ 7 h 14"/>
                  <a:gd name="T6" fmla="*/ 24 w 31"/>
                  <a:gd name="T7" fmla="*/ 0 h 14"/>
                  <a:gd name="T8" fmla="*/ 5 w 31"/>
                  <a:gd name="T9" fmla="*/ 7 h 14"/>
                </a:gdLst>
                <a:ahLst/>
                <a:cxnLst>
                  <a:cxn ang="0">
                    <a:pos x="T0" y="T1"/>
                  </a:cxn>
                  <a:cxn ang="0">
                    <a:pos x="T2" y="T3"/>
                  </a:cxn>
                  <a:cxn ang="0">
                    <a:pos x="T4" y="T5"/>
                  </a:cxn>
                  <a:cxn ang="0">
                    <a:pos x="T6" y="T7"/>
                  </a:cxn>
                  <a:cxn ang="0">
                    <a:pos x="T8" y="T9"/>
                  </a:cxn>
                </a:cxnLst>
                <a:rect l="0" t="0" r="r" b="b"/>
                <a:pathLst>
                  <a:path w="31" h="14">
                    <a:moveTo>
                      <a:pt x="5" y="7"/>
                    </a:moveTo>
                    <a:cubicBezTo>
                      <a:pt x="0" y="11"/>
                      <a:pt x="2" y="14"/>
                      <a:pt x="8" y="14"/>
                    </a:cubicBezTo>
                    <a:cubicBezTo>
                      <a:pt x="14" y="14"/>
                      <a:pt x="23" y="11"/>
                      <a:pt x="27" y="7"/>
                    </a:cubicBezTo>
                    <a:cubicBezTo>
                      <a:pt x="31" y="3"/>
                      <a:pt x="30" y="0"/>
                      <a:pt x="24" y="0"/>
                    </a:cubicBezTo>
                    <a:cubicBezTo>
                      <a:pt x="18" y="0"/>
                      <a:pt x="9"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2" name="Freeform 3025"/>
              <p:cNvSpPr>
                <a:spLocks/>
              </p:cNvSpPr>
              <p:nvPr/>
            </p:nvSpPr>
            <p:spPr bwMode="auto">
              <a:xfrm>
                <a:off x="5849" y="3092"/>
                <a:ext cx="79" cy="33"/>
              </a:xfrm>
              <a:custGeom>
                <a:avLst/>
                <a:gdLst>
                  <a:gd name="T0" fmla="*/ 4 w 33"/>
                  <a:gd name="T1" fmla="*/ 7 h 14"/>
                  <a:gd name="T2" fmla="*/ 25 w 33"/>
                  <a:gd name="T3" fmla="*/ 14 h 14"/>
                  <a:gd name="T4" fmla="*/ 29 w 33"/>
                  <a:gd name="T5" fmla="*/ 7 h 14"/>
                  <a:gd name="T6" fmla="*/ 8 w 33"/>
                  <a:gd name="T7" fmla="*/ 0 h 14"/>
                  <a:gd name="T8" fmla="*/ 4 w 33"/>
                  <a:gd name="T9" fmla="*/ 7 h 14"/>
                </a:gdLst>
                <a:ahLst/>
                <a:cxnLst>
                  <a:cxn ang="0">
                    <a:pos x="T0" y="T1"/>
                  </a:cxn>
                  <a:cxn ang="0">
                    <a:pos x="T2" y="T3"/>
                  </a:cxn>
                  <a:cxn ang="0">
                    <a:pos x="T4" y="T5"/>
                  </a:cxn>
                  <a:cxn ang="0">
                    <a:pos x="T6" y="T7"/>
                  </a:cxn>
                  <a:cxn ang="0">
                    <a:pos x="T8" y="T9"/>
                  </a:cxn>
                </a:cxnLst>
                <a:rect l="0" t="0" r="r" b="b"/>
                <a:pathLst>
                  <a:path w="33" h="14">
                    <a:moveTo>
                      <a:pt x="4" y="7"/>
                    </a:moveTo>
                    <a:cubicBezTo>
                      <a:pt x="9" y="11"/>
                      <a:pt x="18" y="14"/>
                      <a:pt x="25" y="14"/>
                    </a:cubicBezTo>
                    <a:cubicBezTo>
                      <a:pt x="31" y="14"/>
                      <a:pt x="33" y="11"/>
                      <a:pt x="29" y="7"/>
                    </a:cubicBezTo>
                    <a:cubicBezTo>
                      <a:pt x="24" y="3"/>
                      <a:pt x="15" y="0"/>
                      <a:pt x="8" y="0"/>
                    </a:cubicBezTo>
                    <a:cubicBezTo>
                      <a:pt x="1"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Freeform 3026"/>
              <p:cNvSpPr>
                <a:spLocks/>
              </p:cNvSpPr>
              <p:nvPr/>
            </p:nvSpPr>
            <p:spPr bwMode="auto">
              <a:xfrm>
                <a:off x="5679" y="3094"/>
                <a:ext cx="78" cy="34"/>
              </a:xfrm>
              <a:custGeom>
                <a:avLst/>
                <a:gdLst>
                  <a:gd name="T0" fmla="*/ 4 w 33"/>
                  <a:gd name="T1" fmla="*/ 7 h 14"/>
                  <a:gd name="T2" fmla="*/ 24 w 33"/>
                  <a:gd name="T3" fmla="*/ 14 h 14"/>
                  <a:gd name="T4" fmla="*/ 28 w 33"/>
                  <a:gd name="T5" fmla="*/ 7 h 14"/>
                  <a:gd name="T6" fmla="*/ 8 w 33"/>
                  <a:gd name="T7" fmla="*/ 0 h 14"/>
                  <a:gd name="T8" fmla="*/ 4 w 33"/>
                  <a:gd name="T9" fmla="*/ 7 h 14"/>
                </a:gdLst>
                <a:ahLst/>
                <a:cxnLst>
                  <a:cxn ang="0">
                    <a:pos x="T0" y="T1"/>
                  </a:cxn>
                  <a:cxn ang="0">
                    <a:pos x="T2" y="T3"/>
                  </a:cxn>
                  <a:cxn ang="0">
                    <a:pos x="T4" y="T5"/>
                  </a:cxn>
                  <a:cxn ang="0">
                    <a:pos x="T6" y="T7"/>
                  </a:cxn>
                  <a:cxn ang="0">
                    <a:pos x="T8" y="T9"/>
                  </a:cxn>
                </a:cxnLst>
                <a:rect l="0" t="0" r="r" b="b"/>
                <a:pathLst>
                  <a:path w="33" h="14">
                    <a:moveTo>
                      <a:pt x="4" y="7"/>
                    </a:moveTo>
                    <a:cubicBezTo>
                      <a:pt x="9" y="11"/>
                      <a:pt x="18" y="14"/>
                      <a:pt x="24" y="14"/>
                    </a:cubicBezTo>
                    <a:cubicBezTo>
                      <a:pt x="31" y="14"/>
                      <a:pt x="33" y="10"/>
                      <a:pt x="28" y="7"/>
                    </a:cubicBezTo>
                    <a:cubicBezTo>
                      <a:pt x="24" y="3"/>
                      <a:pt x="15"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4" name="Freeform 3027"/>
              <p:cNvSpPr>
                <a:spLocks/>
              </p:cNvSpPr>
              <p:nvPr/>
            </p:nvSpPr>
            <p:spPr bwMode="auto">
              <a:xfrm>
                <a:off x="5625" y="3094"/>
                <a:ext cx="75" cy="34"/>
              </a:xfrm>
              <a:custGeom>
                <a:avLst/>
                <a:gdLst>
                  <a:gd name="T0" fmla="*/ 4 w 32"/>
                  <a:gd name="T1" fmla="*/ 7 h 14"/>
                  <a:gd name="T2" fmla="*/ 24 w 32"/>
                  <a:gd name="T3" fmla="*/ 14 h 14"/>
                  <a:gd name="T4" fmla="*/ 27 w 32"/>
                  <a:gd name="T5" fmla="*/ 7 h 14"/>
                  <a:gd name="T6" fmla="*/ 8 w 32"/>
                  <a:gd name="T7" fmla="*/ 0 h 14"/>
                  <a:gd name="T8" fmla="*/ 4 w 32"/>
                  <a:gd name="T9" fmla="*/ 7 h 14"/>
                </a:gdLst>
                <a:ahLst/>
                <a:cxnLst>
                  <a:cxn ang="0">
                    <a:pos x="T0" y="T1"/>
                  </a:cxn>
                  <a:cxn ang="0">
                    <a:pos x="T2" y="T3"/>
                  </a:cxn>
                  <a:cxn ang="0">
                    <a:pos x="T4" y="T5"/>
                  </a:cxn>
                  <a:cxn ang="0">
                    <a:pos x="T6" y="T7"/>
                  </a:cxn>
                  <a:cxn ang="0">
                    <a:pos x="T8" y="T9"/>
                  </a:cxn>
                </a:cxnLst>
                <a:rect l="0" t="0" r="r" b="b"/>
                <a:pathLst>
                  <a:path w="32" h="14">
                    <a:moveTo>
                      <a:pt x="4" y="7"/>
                    </a:moveTo>
                    <a:cubicBezTo>
                      <a:pt x="8" y="11"/>
                      <a:pt x="17" y="14"/>
                      <a:pt x="24" y="14"/>
                    </a:cubicBezTo>
                    <a:cubicBezTo>
                      <a:pt x="30" y="14"/>
                      <a:pt x="32" y="11"/>
                      <a:pt x="27" y="7"/>
                    </a:cubicBezTo>
                    <a:cubicBezTo>
                      <a:pt x="23" y="3"/>
                      <a:pt x="14" y="0"/>
                      <a:pt x="8" y="0"/>
                    </a:cubicBezTo>
                    <a:cubicBezTo>
                      <a:pt x="1"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Freeform 3028"/>
              <p:cNvSpPr>
                <a:spLocks/>
              </p:cNvSpPr>
              <p:nvPr/>
            </p:nvSpPr>
            <p:spPr bwMode="auto">
              <a:xfrm>
                <a:off x="5570" y="3094"/>
                <a:ext cx="74" cy="34"/>
              </a:xfrm>
              <a:custGeom>
                <a:avLst/>
                <a:gdLst>
                  <a:gd name="T0" fmla="*/ 4 w 31"/>
                  <a:gd name="T1" fmla="*/ 7 h 14"/>
                  <a:gd name="T2" fmla="*/ 23 w 31"/>
                  <a:gd name="T3" fmla="*/ 14 h 14"/>
                  <a:gd name="T4" fmla="*/ 27 w 31"/>
                  <a:gd name="T5" fmla="*/ 7 h 14"/>
                  <a:gd name="T6" fmla="*/ 8 w 31"/>
                  <a:gd name="T7" fmla="*/ 0 h 14"/>
                  <a:gd name="T8" fmla="*/ 4 w 31"/>
                  <a:gd name="T9" fmla="*/ 7 h 14"/>
                </a:gdLst>
                <a:ahLst/>
                <a:cxnLst>
                  <a:cxn ang="0">
                    <a:pos x="T0" y="T1"/>
                  </a:cxn>
                  <a:cxn ang="0">
                    <a:pos x="T2" y="T3"/>
                  </a:cxn>
                  <a:cxn ang="0">
                    <a:pos x="T4" y="T5"/>
                  </a:cxn>
                  <a:cxn ang="0">
                    <a:pos x="T6" y="T7"/>
                  </a:cxn>
                  <a:cxn ang="0">
                    <a:pos x="T8" y="T9"/>
                  </a:cxn>
                </a:cxnLst>
                <a:rect l="0" t="0" r="r" b="b"/>
                <a:pathLst>
                  <a:path w="31" h="14">
                    <a:moveTo>
                      <a:pt x="4" y="7"/>
                    </a:moveTo>
                    <a:cubicBezTo>
                      <a:pt x="8" y="11"/>
                      <a:pt x="17" y="14"/>
                      <a:pt x="23" y="14"/>
                    </a:cubicBezTo>
                    <a:cubicBezTo>
                      <a:pt x="30" y="14"/>
                      <a:pt x="31" y="11"/>
                      <a:pt x="27" y="7"/>
                    </a:cubicBezTo>
                    <a:cubicBezTo>
                      <a:pt x="23" y="3"/>
                      <a:pt x="14" y="0"/>
                      <a:pt x="8" y="0"/>
                    </a:cubicBezTo>
                    <a:cubicBezTo>
                      <a:pt x="1"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Freeform 3029"/>
              <p:cNvSpPr>
                <a:spLocks/>
              </p:cNvSpPr>
              <p:nvPr/>
            </p:nvSpPr>
            <p:spPr bwMode="auto">
              <a:xfrm>
                <a:off x="4156" y="3111"/>
                <a:ext cx="52" cy="33"/>
              </a:xfrm>
              <a:custGeom>
                <a:avLst/>
                <a:gdLst>
                  <a:gd name="T0" fmla="*/ 2 w 22"/>
                  <a:gd name="T1" fmla="*/ 7 h 14"/>
                  <a:gd name="T2" fmla="*/ 13 w 22"/>
                  <a:gd name="T3" fmla="*/ 14 h 14"/>
                  <a:gd name="T4" fmla="*/ 21 w 22"/>
                  <a:gd name="T5" fmla="*/ 7 h 14"/>
                  <a:gd name="T6" fmla="*/ 9 w 22"/>
                  <a:gd name="T7" fmla="*/ 0 h 14"/>
                  <a:gd name="T8" fmla="*/ 2 w 22"/>
                  <a:gd name="T9" fmla="*/ 7 h 14"/>
                </a:gdLst>
                <a:ahLst/>
                <a:cxnLst>
                  <a:cxn ang="0">
                    <a:pos x="T0" y="T1"/>
                  </a:cxn>
                  <a:cxn ang="0">
                    <a:pos x="T2" y="T3"/>
                  </a:cxn>
                  <a:cxn ang="0">
                    <a:pos x="T4" y="T5"/>
                  </a:cxn>
                  <a:cxn ang="0">
                    <a:pos x="T6" y="T7"/>
                  </a:cxn>
                  <a:cxn ang="0">
                    <a:pos x="T8" y="T9"/>
                  </a:cxn>
                </a:cxnLst>
                <a:rect l="0" t="0" r="r" b="b"/>
                <a:pathLst>
                  <a:path w="22" h="14">
                    <a:moveTo>
                      <a:pt x="2" y="7"/>
                    </a:moveTo>
                    <a:cubicBezTo>
                      <a:pt x="3" y="11"/>
                      <a:pt x="8" y="14"/>
                      <a:pt x="13" y="14"/>
                    </a:cubicBezTo>
                    <a:cubicBezTo>
                      <a:pt x="19" y="14"/>
                      <a:pt x="22" y="10"/>
                      <a:pt x="21" y="7"/>
                    </a:cubicBezTo>
                    <a:cubicBezTo>
                      <a:pt x="19" y="3"/>
                      <a:pt x="14" y="0"/>
                      <a:pt x="9" y="0"/>
                    </a:cubicBezTo>
                    <a:cubicBezTo>
                      <a:pt x="4" y="0"/>
                      <a:pt x="0"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Freeform 3030"/>
              <p:cNvSpPr>
                <a:spLocks/>
              </p:cNvSpPr>
              <p:nvPr/>
            </p:nvSpPr>
            <p:spPr bwMode="auto">
              <a:xfrm>
                <a:off x="4068" y="3111"/>
                <a:ext cx="50" cy="33"/>
              </a:xfrm>
              <a:custGeom>
                <a:avLst/>
                <a:gdLst>
                  <a:gd name="T0" fmla="*/ 1 w 21"/>
                  <a:gd name="T1" fmla="*/ 7 h 14"/>
                  <a:gd name="T2" fmla="*/ 12 w 21"/>
                  <a:gd name="T3" fmla="*/ 14 h 14"/>
                  <a:gd name="T4" fmla="*/ 19 w 21"/>
                  <a:gd name="T5" fmla="*/ 7 h 14"/>
                  <a:gd name="T6" fmla="*/ 8 w 21"/>
                  <a:gd name="T7" fmla="*/ 0 h 14"/>
                  <a:gd name="T8" fmla="*/ 1 w 21"/>
                  <a:gd name="T9" fmla="*/ 7 h 14"/>
                </a:gdLst>
                <a:ahLst/>
                <a:cxnLst>
                  <a:cxn ang="0">
                    <a:pos x="T0" y="T1"/>
                  </a:cxn>
                  <a:cxn ang="0">
                    <a:pos x="T2" y="T3"/>
                  </a:cxn>
                  <a:cxn ang="0">
                    <a:pos x="T4" y="T5"/>
                  </a:cxn>
                  <a:cxn ang="0">
                    <a:pos x="T6" y="T7"/>
                  </a:cxn>
                  <a:cxn ang="0">
                    <a:pos x="T8" y="T9"/>
                  </a:cxn>
                </a:cxnLst>
                <a:rect l="0" t="0" r="r" b="b"/>
                <a:pathLst>
                  <a:path w="21" h="14">
                    <a:moveTo>
                      <a:pt x="1" y="7"/>
                    </a:moveTo>
                    <a:cubicBezTo>
                      <a:pt x="1" y="11"/>
                      <a:pt x="7" y="14"/>
                      <a:pt x="12" y="14"/>
                    </a:cubicBezTo>
                    <a:cubicBezTo>
                      <a:pt x="17" y="14"/>
                      <a:pt x="21" y="11"/>
                      <a:pt x="19" y="7"/>
                    </a:cubicBezTo>
                    <a:cubicBezTo>
                      <a:pt x="18" y="3"/>
                      <a:pt x="13" y="0"/>
                      <a:pt x="8" y="0"/>
                    </a:cubicBezTo>
                    <a:cubicBezTo>
                      <a:pt x="3" y="0"/>
                      <a:pt x="0" y="4"/>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8" name="Freeform 3031"/>
              <p:cNvSpPr>
                <a:spLocks/>
              </p:cNvSpPr>
              <p:nvPr/>
            </p:nvSpPr>
            <p:spPr bwMode="auto">
              <a:xfrm>
                <a:off x="4023" y="3113"/>
                <a:ext cx="47" cy="31"/>
              </a:xfrm>
              <a:custGeom>
                <a:avLst/>
                <a:gdLst>
                  <a:gd name="T0" fmla="*/ 1 w 20"/>
                  <a:gd name="T1" fmla="*/ 7 h 13"/>
                  <a:gd name="T2" fmla="*/ 12 w 20"/>
                  <a:gd name="T3" fmla="*/ 13 h 13"/>
                  <a:gd name="T4" fmla="*/ 20 w 20"/>
                  <a:gd name="T5" fmla="*/ 6 h 13"/>
                  <a:gd name="T6" fmla="*/ 9 w 20"/>
                  <a:gd name="T7" fmla="*/ 0 h 13"/>
                  <a:gd name="T8" fmla="*/ 1 w 20"/>
                  <a:gd name="T9" fmla="*/ 7 h 13"/>
                </a:gdLst>
                <a:ahLst/>
                <a:cxnLst>
                  <a:cxn ang="0">
                    <a:pos x="T0" y="T1"/>
                  </a:cxn>
                  <a:cxn ang="0">
                    <a:pos x="T2" y="T3"/>
                  </a:cxn>
                  <a:cxn ang="0">
                    <a:pos x="T4" y="T5"/>
                  </a:cxn>
                  <a:cxn ang="0">
                    <a:pos x="T6" y="T7"/>
                  </a:cxn>
                  <a:cxn ang="0">
                    <a:pos x="T8" y="T9"/>
                  </a:cxn>
                </a:cxnLst>
                <a:rect l="0" t="0" r="r" b="b"/>
                <a:pathLst>
                  <a:path w="20" h="13">
                    <a:moveTo>
                      <a:pt x="1" y="7"/>
                    </a:moveTo>
                    <a:cubicBezTo>
                      <a:pt x="1" y="10"/>
                      <a:pt x="6" y="13"/>
                      <a:pt x="12" y="13"/>
                    </a:cubicBezTo>
                    <a:cubicBezTo>
                      <a:pt x="17" y="13"/>
                      <a:pt x="20" y="10"/>
                      <a:pt x="20" y="6"/>
                    </a:cubicBezTo>
                    <a:cubicBezTo>
                      <a:pt x="19" y="3"/>
                      <a:pt x="14" y="0"/>
                      <a:pt x="9" y="0"/>
                    </a:cubicBezTo>
                    <a:cubicBezTo>
                      <a:pt x="3"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Freeform 3032"/>
              <p:cNvSpPr>
                <a:spLocks/>
              </p:cNvSpPr>
              <p:nvPr/>
            </p:nvSpPr>
            <p:spPr bwMode="auto">
              <a:xfrm>
                <a:off x="3978" y="3113"/>
                <a:ext cx="48" cy="34"/>
              </a:xfrm>
              <a:custGeom>
                <a:avLst/>
                <a:gdLst>
                  <a:gd name="T0" fmla="*/ 1 w 20"/>
                  <a:gd name="T1" fmla="*/ 7 h 14"/>
                  <a:gd name="T2" fmla="*/ 11 w 20"/>
                  <a:gd name="T3" fmla="*/ 14 h 14"/>
                  <a:gd name="T4" fmla="*/ 20 w 20"/>
                  <a:gd name="T5" fmla="*/ 7 h 14"/>
                  <a:gd name="T6" fmla="*/ 9 w 20"/>
                  <a:gd name="T7" fmla="*/ 0 h 14"/>
                  <a:gd name="T8" fmla="*/ 1 w 20"/>
                  <a:gd name="T9" fmla="*/ 7 h 14"/>
                </a:gdLst>
                <a:ahLst/>
                <a:cxnLst>
                  <a:cxn ang="0">
                    <a:pos x="T0" y="T1"/>
                  </a:cxn>
                  <a:cxn ang="0">
                    <a:pos x="T2" y="T3"/>
                  </a:cxn>
                  <a:cxn ang="0">
                    <a:pos x="T4" y="T5"/>
                  </a:cxn>
                  <a:cxn ang="0">
                    <a:pos x="T6" y="T7"/>
                  </a:cxn>
                  <a:cxn ang="0">
                    <a:pos x="T8" y="T9"/>
                  </a:cxn>
                </a:cxnLst>
                <a:rect l="0" t="0" r="r" b="b"/>
                <a:pathLst>
                  <a:path w="20" h="14">
                    <a:moveTo>
                      <a:pt x="1" y="7"/>
                    </a:moveTo>
                    <a:cubicBezTo>
                      <a:pt x="1" y="11"/>
                      <a:pt x="6" y="14"/>
                      <a:pt x="11" y="14"/>
                    </a:cubicBezTo>
                    <a:cubicBezTo>
                      <a:pt x="17" y="13"/>
                      <a:pt x="20" y="10"/>
                      <a:pt x="20" y="7"/>
                    </a:cubicBezTo>
                    <a:cubicBezTo>
                      <a:pt x="19" y="3"/>
                      <a:pt x="14" y="0"/>
                      <a:pt x="9"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0" name="Freeform 3033"/>
              <p:cNvSpPr>
                <a:spLocks/>
              </p:cNvSpPr>
              <p:nvPr/>
            </p:nvSpPr>
            <p:spPr bwMode="auto">
              <a:xfrm>
                <a:off x="3933" y="3113"/>
                <a:ext cx="48" cy="34"/>
              </a:xfrm>
              <a:custGeom>
                <a:avLst/>
                <a:gdLst>
                  <a:gd name="T0" fmla="*/ 1 w 20"/>
                  <a:gd name="T1" fmla="*/ 7 h 14"/>
                  <a:gd name="T2" fmla="*/ 11 w 20"/>
                  <a:gd name="T3" fmla="*/ 14 h 14"/>
                  <a:gd name="T4" fmla="*/ 20 w 20"/>
                  <a:gd name="T5" fmla="*/ 7 h 14"/>
                  <a:gd name="T6" fmla="*/ 9 w 20"/>
                  <a:gd name="T7" fmla="*/ 0 h 14"/>
                  <a:gd name="T8" fmla="*/ 1 w 20"/>
                  <a:gd name="T9" fmla="*/ 7 h 14"/>
                </a:gdLst>
                <a:ahLst/>
                <a:cxnLst>
                  <a:cxn ang="0">
                    <a:pos x="T0" y="T1"/>
                  </a:cxn>
                  <a:cxn ang="0">
                    <a:pos x="T2" y="T3"/>
                  </a:cxn>
                  <a:cxn ang="0">
                    <a:pos x="T4" y="T5"/>
                  </a:cxn>
                  <a:cxn ang="0">
                    <a:pos x="T6" y="T7"/>
                  </a:cxn>
                  <a:cxn ang="0">
                    <a:pos x="T8" y="T9"/>
                  </a:cxn>
                </a:cxnLst>
                <a:rect l="0" t="0" r="r" b="b"/>
                <a:pathLst>
                  <a:path w="20" h="14">
                    <a:moveTo>
                      <a:pt x="1" y="7"/>
                    </a:moveTo>
                    <a:cubicBezTo>
                      <a:pt x="1" y="11"/>
                      <a:pt x="6" y="14"/>
                      <a:pt x="11" y="14"/>
                    </a:cubicBezTo>
                    <a:cubicBezTo>
                      <a:pt x="17" y="14"/>
                      <a:pt x="20" y="11"/>
                      <a:pt x="20" y="7"/>
                    </a:cubicBezTo>
                    <a:cubicBezTo>
                      <a:pt x="19" y="3"/>
                      <a:pt x="14" y="0"/>
                      <a:pt x="9"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Freeform 3034"/>
              <p:cNvSpPr>
                <a:spLocks/>
              </p:cNvSpPr>
              <p:nvPr/>
            </p:nvSpPr>
            <p:spPr bwMode="auto">
              <a:xfrm>
                <a:off x="3891" y="3113"/>
                <a:ext cx="45" cy="34"/>
              </a:xfrm>
              <a:custGeom>
                <a:avLst/>
                <a:gdLst>
                  <a:gd name="T0" fmla="*/ 0 w 19"/>
                  <a:gd name="T1" fmla="*/ 7 h 14"/>
                  <a:gd name="T2" fmla="*/ 10 w 19"/>
                  <a:gd name="T3" fmla="*/ 14 h 14"/>
                  <a:gd name="T4" fmla="*/ 19 w 19"/>
                  <a:gd name="T5" fmla="*/ 7 h 14"/>
                  <a:gd name="T6" fmla="*/ 9 w 19"/>
                  <a:gd name="T7" fmla="*/ 0 h 14"/>
                  <a:gd name="T8" fmla="*/ 0 w 19"/>
                  <a:gd name="T9" fmla="*/ 7 h 14"/>
                </a:gdLst>
                <a:ahLst/>
                <a:cxnLst>
                  <a:cxn ang="0">
                    <a:pos x="T0" y="T1"/>
                  </a:cxn>
                  <a:cxn ang="0">
                    <a:pos x="T2" y="T3"/>
                  </a:cxn>
                  <a:cxn ang="0">
                    <a:pos x="T4" y="T5"/>
                  </a:cxn>
                  <a:cxn ang="0">
                    <a:pos x="T6" y="T7"/>
                  </a:cxn>
                  <a:cxn ang="0">
                    <a:pos x="T8" y="T9"/>
                  </a:cxn>
                </a:cxnLst>
                <a:rect l="0" t="0" r="r" b="b"/>
                <a:pathLst>
                  <a:path w="19" h="14">
                    <a:moveTo>
                      <a:pt x="0" y="7"/>
                    </a:moveTo>
                    <a:cubicBezTo>
                      <a:pt x="0" y="11"/>
                      <a:pt x="5" y="14"/>
                      <a:pt x="10" y="14"/>
                    </a:cubicBezTo>
                    <a:cubicBezTo>
                      <a:pt x="16" y="14"/>
                      <a:pt x="19" y="11"/>
                      <a:pt x="19" y="7"/>
                    </a:cubicBezTo>
                    <a:cubicBezTo>
                      <a:pt x="18" y="3"/>
                      <a:pt x="14" y="0"/>
                      <a:pt x="9"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2" name="Freeform 3035"/>
              <p:cNvSpPr>
                <a:spLocks/>
              </p:cNvSpPr>
              <p:nvPr/>
            </p:nvSpPr>
            <p:spPr bwMode="auto">
              <a:xfrm>
                <a:off x="3846" y="3113"/>
                <a:ext cx="45" cy="34"/>
              </a:xfrm>
              <a:custGeom>
                <a:avLst/>
                <a:gdLst>
                  <a:gd name="T0" fmla="*/ 0 w 19"/>
                  <a:gd name="T1" fmla="*/ 7 h 14"/>
                  <a:gd name="T2" fmla="*/ 10 w 19"/>
                  <a:gd name="T3" fmla="*/ 14 h 14"/>
                  <a:gd name="T4" fmla="*/ 19 w 19"/>
                  <a:gd name="T5" fmla="*/ 7 h 14"/>
                  <a:gd name="T6" fmla="*/ 9 w 19"/>
                  <a:gd name="T7" fmla="*/ 1 h 14"/>
                  <a:gd name="T8" fmla="*/ 0 w 19"/>
                  <a:gd name="T9" fmla="*/ 7 h 14"/>
                </a:gdLst>
                <a:ahLst/>
                <a:cxnLst>
                  <a:cxn ang="0">
                    <a:pos x="T0" y="T1"/>
                  </a:cxn>
                  <a:cxn ang="0">
                    <a:pos x="T2" y="T3"/>
                  </a:cxn>
                  <a:cxn ang="0">
                    <a:pos x="T4" y="T5"/>
                  </a:cxn>
                  <a:cxn ang="0">
                    <a:pos x="T6" y="T7"/>
                  </a:cxn>
                  <a:cxn ang="0">
                    <a:pos x="T8" y="T9"/>
                  </a:cxn>
                </a:cxnLst>
                <a:rect l="0" t="0" r="r" b="b"/>
                <a:pathLst>
                  <a:path w="19" h="14">
                    <a:moveTo>
                      <a:pt x="0" y="7"/>
                    </a:moveTo>
                    <a:cubicBezTo>
                      <a:pt x="1" y="11"/>
                      <a:pt x="5" y="14"/>
                      <a:pt x="10" y="14"/>
                    </a:cubicBezTo>
                    <a:cubicBezTo>
                      <a:pt x="15" y="14"/>
                      <a:pt x="19" y="11"/>
                      <a:pt x="19" y="7"/>
                    </a:cubicBezTo>
                    <a:cubicBezTo>
                      <a:pt x="19" y="3"/>
                      <a:pt x="14" y="0"/>
                      <a:pt x="9" y="1"/>
                    </a:cubicBezTo>
                    <a:cubicBezTo>
                      <a:pt x="4" y="1"/>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Freeform 3036"/>
              <p:cNvSpPr>
                <a:spLocks/>
              </p:cNvSpPr>
              <p:nvPr/>
            </p:nvSpPr>
            <p:spPr bwMode="auto">
              <a:xfrm>
                <a:off x="3801" y="3116"/>
                <a:ext cx="45" cy="31"/>
              </a:xfrm>
              <a:custGeom>
                <a:avLst/>
                <a:gdLst>
                  <a:gd name="T0" fmla="*/ 1 w 19"/>
                  <a:gd name="T1" fmla="*/ 7 h 13"/>
                  <a:gd name="T2" fmla="*/ 10 w 19"/>
                  <a:gd name="T3" fmla="*/ 13 h 13"/>
                  <a:gd name="T4" fmla="*/ 19 w 19"/>
                  <a:gd name="T5" fmla="*/ 6 h 13"/>
                  <a:gd name="T6" fmla="*/ 10 w 19"/>
                  <a:gd name="T7" fmla="*/ 0 h 13"/>
                  <a:gd name="T8" fmla="*/ 1 w 19"/>
                  <a:gd name="T9" fmla="*/ 7 h 13"/>
                </a:gdLst>
                <a:ahLst/>
                <a:cxnLst>
                  <a:cxn ang="0">
                    <a:pos x="T0" y="T1"/>
                  </a:cxn>
                  <a:cxn ang="0">
                    <a:pos x="T2" y="T3"/>
                  </a:cxn>
                  <a:cxn ang="0">
                    <a:pos x="T4" y="T5"/>
                  </a:cxn>
                  <a:cxn ang="0">
                    <a:pos x="T6" y="T7"/>
                  </a:cxn>
                  <a:cxn ang="0">
                    <a:pos x="T8" y="T9"/>
                  </a:cxn>
                </a:cxnLst>
                <a:rect l="0" t="0" r="r" b="b"/>
                <a:pathLst>
                  <a:path w="19" h="13">
                    <a:moveTo>
                      <a:pt x="1" y="7"/>
                    </a:moveTo>
                    <a:cubicBezTo>
                      <a:pt x="1" y="10"/>
                      <a:pt x="5" y="13"/>
                      <a:pt x="10" y="13"/>
                    </a:cubicBezTo>
                    <a:cubicBezTo>
                      <a:pt x="15" y="13"/>
                      <a:pt x="19" y="10"/>
                      <a:pt x="19" y="6"/>
                    </a:cubicBezTo>
                    <a:cubicBezTo>
                      <a:pt x="19" y="3"/>
                      <a:pt x="15" y="0"/>
                      <a:pt x="10" y="0"/>
                    </a:cubicBezTo>
                    <a:cubicBezTo>
                      <a:pt x="5"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4" name="Freeform 3037"/>
              <p:cNvSpPr>
                <a:spLocks/>
              </p:cNvSpPr>
              <p:nvPr/>
            </p:nvSpPr>
            <p:spPr bwMode="auto">
              <a:xfrm>
                <a:off x="3758" y="3116"/>
                <a:ext cx="45" cy="33"/>
              </a:xfrm>
              <a:custGeom>
                <a:avLst/>
                <a:gdLst>
                  <a:gd name="T0" fmla="*/ 0 w 19"/>
                  <a:gd name="T1" fmla="*/ 7 h 14"/>
                  <a:gd name="T2" fmla="*/ 9 w 19"/>
                  <a:gd name="T3" fmla="*/ 14 h 14"/>
                  <a:gd name="T4" fmla="*/ 18 w 19"/>
                  <a:gd name="T5" fmla="*/ 7 h 14"/>
                  <a:gd name="T6" fmla="*/ 9 w 19"/>
                  <a:gd name="T7" fmla="*/ 0 h 14"/>
                  <a:gd name="T8" fmla="*/ 0 w 19"/>
                  <a:gd name="T9" fmla="*/ 7 h 14"/>
                </a:gdLst>
                <a:ahLst/>
                <a:cxnLst>
                  <a:cxn ang="0">
                    <a:pos x="T0" y="T1"/>
                  </a:cxn>
                  <a:cxn ang="0">
                    <a:pos x="T2" y="T3"/>
                  </a:cxn>
                  <a:cxn ang="0">
                    <a:pos x="T4" y="T5"/>
                  </a:cxn>
                  <a:cxn ang="0">
                    <a:pos x="T6" y="T7"/>
                  </a:cxn>
                  <a:cxn ang="0">
                    <a:pos x="T8" y="T9"/>
                  </a:cxn>
                </a:cxnLst>
                <a:rect l="0" t="0" r="r" b="b"/>
                <a:pathLst>
                  <a:path w="19" h="14">
                    <a:moveTo>
                      <a:pt x="0" y="7"/>
                    </a:moveTo>
                    <a:cubicBezTo>
                      <a:pt x="0" y="11"/>
                      <a:pt x="4" y="14"/>
                      <a:pt x="9" y="14"/>
                    </a:cubicBezTo>
                    <a:cubicBezTo>
                      <a:pt x="14" y="14"/>
                      <a:pt x="19" y="10"/>
                      <a:pt x="18" y="7"/>
                    </a:cubicBezTo>
                    <a:cubicBezTo>
                      <a:pt x="18" y="3"/>
                      <a:pt x="14" y="0"/>
                      <a:pt x="9"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Freeform 3038"/>
              <p:cNvSpPr>
                <a:spLocks/>
              </p:cNvSpPr>
              <p:nvPr/>
            </p:nvSpPr>
            <p:spPr bwMode="auto">
              <a:xfrm>
                <a:off x="3713" y="3116"/>
                <a:ext cx="45" cy="33"/>
              </a:xfrm>
              <a:custGeom>
                <a:avLst/>
                <a:gdLst>
                  <a:gd name="T0" fmla="*/ 0 w 19"/>
                  <a:gd name="T1" fmla="*/ 7 h 14"/>
                  <a:gd name="T2" fmla="*/ 9 w 19"/>
                  <a:gd name="T3" fmla="*/ 14 h 14"/>
                  <a:gd name="T4" fmla="*/ 19 w 19"/>
                  <a:gd name="T5" fmla="*/ 7 h 14"/>
                  <a:gd name="T6" fmla="*/ 10 w 19"/>
                  <a:gd name="T7" fmla="*/ 0 h 14"/>
                  <a:gd name="T8" fmla="*/ 0 w 19"/>
                  <a:gd name="T9" fmla="*/ 7 h 14"/>
                </a:gdLst>
                <a:ahLst/>
                <a:cxnLst>
                  <a:cxn ang="0">
                    <a:pos x="T0" y="T1"/>
                  </a:cxn>
                  <a:cxn ang="0">
                    <a:pos x="T2" y="T3"/>
                  </a:cxn>
                  <a:cxn ang="0">
                    <a:pos x="T4" y="T5"/>
                  </a:cxn>
                  <a:cxn ang="0">
                    <a:pos x="T6" y="T7"/>
                  </a:cxn>
                  <a:cxn ang="0">
                    <a:pos x="T8" y="T9"/>
                  </a:cxn>
                </a:cxnLst>
                <a:rect l="0" t="0" r="r" b="b"/>
                <a:pathLst>
                  <a:path w="19" h="14">
                    <a:moveTo>
                      <a:pt x="0" y="7"/>
                    </a:moveTo>
                    <a:cubicBezTo>
                      <a:pt x="0" y="11"/>
                      <a:pt x="4" y="14"/>
                      <a:pt x="9" y="14"/>
                    </a:cubicBezTo>
                    <a:cubicBezTo>
                      <a:pt x="14" y="14"/>
                      <a:pt x="19" y="11"/>
                      <a:pt x="19" y="7"/>
                    </a:cubicBezTo>
                    <a:cubicBezTo>
                      <a:pt x="19" y="3"/>
                      <a:pt x="15" y="0"/>
                      <a:pt x="10"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6" name="Freeform 3039"/>
              <p:cNvSpPr>
                <a:spLocks/>
              </p:cNvSpPr>
              <p:nvPr/>
            </p:nvSpPr>
            <p:spPr bwMode="auto">
              <a:xfrm>
                <a:off x="3668" y="3116"/>
                <a:ext cx="45" cy="33"/>
              </a:xfrm>
              <a:custGeom>
                <a:avLst/>
                <a:gdLst>
                  <a:gd name="T0" fmla="*/ 0 w 19"/>
                  <a:gd name="T1" fmla="*/ 7 h 14"/>
                  <a:gd name="T2" fmla="*/ 9 w 19"/>
                  <a:gd name="T3" fmla="*/ 14 h 14"/>
                  <a:gd name="T4" fmla="*/ 19 w 19"/>
                  <a:gd name="T5" fmla="*/ 7 h 14"/>
                  <a:gd name="T6" fmla="*/ 10 w 19"/>
                  <a:gd name="T7" fmla="*/ 0 h 14"/>
                  <a:gd name="T8" fmla="*/ 0 w 19"/>
                  <a:gd name="T9" fmla="*/ 7 h 14"/>
                </a:gdLst>
                <a:ahLst/>
                <a:cxnLst>
                  <a:cxn ang="0">
                    <a:pos x="T0" y="T1"/>
                  </a:cxn>
                  <a:cxn ang="0">
                    <a:pos x="T2" y="T3"/>
                  </a:cxn>
                  <a:cxn ang="0">
                    <a:pos x="T4" y="T5"/>
                  </a:cxn>
                  <a:cxn ang="0">
                    <a:pos x="T6" y="T7"/>
                  </a:cxn>
                  <a:cxn ang="0">
                    <a:pos x="T8" y="T9"/>
                  </a:cxn>
                </a:cxnLst>
                <a:rect l="0" t="0" r="r" b="b"/>
                <a:pathLst>
                  <a:path w="19" h="14">
                    <a:moveTo>
                      <a:pt x="0" y="7"/>
                    </a:moveTo>
                    <a:cubicBezTo>
                      <a:pt x="0" y="11"/>
                      <a:pt x="4" y="14"/>
                      <a:pt x="9" y="14"/>
                    </a:cubicBezTo>
                    <a:cubicBezTo>
                      <a:pt x="14" y="14"/>
                      <a:pt x="19" y="11"/>
                      <a:pt x="19" y="7"/>
                    </a:cubicBezTo>
                    <a:cubicBezTo>
                      <a:pt x="19" y="3"/>
                      <a:pt x="15" y="0"/>
                      <a:pt x="10" y="0"/>
                    </a:cubicBezTo>
                    <a:cubicBezTo>
                      <a:pt x="5" y="0"/>
                      <a:pt x="1"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Freeform 3040"/>
              <p:cNvSpPr>
                <a:spLocks/>
              </p:cNvSpPr>
              <p:nvPr/>
            </p:nvSpPr>
            <p:spPr bwMode="auto">
              <a:xfrm>
                <a:off x="3623" y="3118"/>
                <a:ext cx="48" cy="31"/>
              </a:xfrm>
              <a:custGeom>
                <a:avLst/>
                <a:gdLst>
                  <a:gd name="T0" fmla="*/ 1 w 20"/>
                  <a:gd name="T1" fmla="*/ 7 h 13"/>
                  <a:gd name="T2" fmla="*/ 9 w 20"/>
                  <a:gd name="T3" fmla="*/ 13 h 13"/>
                  <a:gd name="T4" fmla="*/ 19 w 20"/>
                  <a:gd name="T5" fmla="*/ 6 h 13"/>
                  <a:gd name="T6" fmla="*/ 11 w 20"/>
                  <a:gd name="T7" fmla="*/ 0 h 13"/>
                  <a:gd name="T8" fmla="*/ 1 w 20"/>
                  <a:gd name="T9" fmla="*/ 7 h 13"/>
                </a:gdLst>
                <a:ahLst/>
                <a:cxnLst>
                  <a:cxn ang="0">
                    <a:pos x="T0" y="T1"/>
                  </a:cxn>
                  <a:cxn ang="0">
                    <a:pos x="T2" y="T3"/>
                  </a:cxn>
                  <a:cxn ang="0">
                    <a:pos x="T4" y="T5"/>
                  </a:cxn>
                  <a:cxn ang="0">
                    <a:pos x="T6" y="T7"/>
                  </a:cxn>
                  <a:cxn ang="0">
                    <a:pos x="T8" y="T9"/>
                  </a:cxn>
                </a:cxnLst>
                <a:rect l="0" t="0" r="r" b="b"/>
                <a:pathLst>
                  <a:path w="20" h="13">
                    <a:moveTo>
                      <a:pt x="1" y="7"/>
                    </a:moveTo>
                    <a:cubicBezTo>
                      <a:pt x="0" y="10"/>
                      <a:pt x="4" y="13"/>
                      <a:pt x="9" y="13"/>
                    </a:cubicBezTo>
                    <a:cubicBezTo>
                      <a:pt x="14" y="13"/>
                      <a:pt x="19" y="10"/>
                      <a:pt x="19" y="6"/>
                    </a:cubicBezTo>
                    <a:cubicBezTo>
                      <a:pt x="20" y="3"/>
                      <a:pt x="16" y="0"/>
                      <a:pt x="11" y="0"/>
                    </a:cubicBezTo>
                    <a:cubicBezTo>
                      <a:pt x="5" y="0"/>
                      <a:pt x="1"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8" name="Freeform 3041"/>
              <p:cNvSpPr>
                <a:spLocks/>
              </p:cNvSpPr>
              <p:nvPr/>
            </p:nvSpPr>
            <p:spPr bwMode="auto">
              <a:xfrm>
                <a:off x="3578" y="3118"/>
                <a:ext cx="48" cy="33"/>
              </a:xfrm>
              <a:custGeom>
                <a:avLst/>
                <a:gdLst>
                  <a:gd name="T0" fmla="*/ 1 w 20"/>
                  <a:gd name="T1" fmla="*/ 7 h 14"/>
                  <a:gd name="T2" fmla="*/ 9 w 20"/>
                  <a:gd name="T3" fmla="*/ 13 h 14"/>
                  <a:gd name="T4" fmla="*/ 19 w 20"/>
                  <a:gd name="T5" fmla="*/ 7 h 14"/>
                  <a:gd name="T6" fmla="*/ 11 w 20"/>
                  <a:gd name="T7" fmla="*/ 0 h 14"/>
                  <a:gd name="T8" fmla="*/ 1 w 20"/>
                  <a:gd name="T9" fmla="*/ 7 h 14"/>
                </a:gdLst>
                <a:ahLst/>
                <a:cxnLst>
                  <a:cxn ang="0">
                    <a:pos x="T0" y="T1"/>
                  </a:cxn>
                  <a:cxn ang="0">
                    <a:pos x="T2" y="T3"/>
                  </a:cxn>
                  <a:cxn ang="0">
                    <a:pos x="T4" y="T5"/>
                  </a:cxn>
                  <a:cxn ang="0">
                    <a:pos x="T6" y="T7"/>
                  </a:cxn>
                  <a:cxn ang="0">
                    <a:pos x="T8" y="T9"/>
                  </a:cxn>
                </a:cxnLst>
                <a:rect l="0" t="0" r="r" b="b"/>
                <a:pathLst>
                  <a:path w="20" h="14">
                    <a:moveTo>
                      <a:pt x="1" y="7"/>
                    </a:moveTo>
                    <a:cubicBezTo>
                      <a:pt x="0" y="11"/>
                      <a:pt x="4" y="14"/>
                      <a:pt x="9" y="13"/>
                    </a:cubicBezTo>
                    <a:cubicBezTo>
                      <a:pt x="14" y="13"/>
                      <a:pt x="19" y="10"/>
                      <a:pt x="19" y="7"/>
                    </a:cubicBezTo>
                    <a:cubicBezTo>
                      <a:pt x="20" y="3"/>
                      <a:pt x="16" y="0"/>
                      <a:pt x="11" y="0"/>
                    </a:cubicBezTo>
                    <a:cubicBezTo>
                      <a:pt x="6" y="0"/>
                      <a:pt x="1"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9" name="Freeform 3042"/>
              <p:cNvSpPr>
                <a:spLocks/>
              </p:cNvSpPr>
              <p:nvPr/>
            </p:nvSpPr>
            <p:spPr bwMode="auto">
              <a:xfrm>
                <a:off x="2755" y="3128"/>
                <a:ext cx="62" cy="31"/>
              </a:xfrm>
              <a:custGeom>
                <a:avLst/>
                <a:gdLst>
                  <a:gd name="T0" fmla="*/ 3 w 26"/>
                  <a:gd name="T1" fmla="*/ 7 h 13"/>
                  <a:gd name="T2" fmla="*/ 8 w 26"/>
                  <a:gd name="T3" fmla="*/ 13 h 13"/>
                  <a:gd name="T4" fmla="*/ 23 w 26"/>
                  <a:gd name="T5" fmla="*/ 7 h 13"/>
                  <a:gd name="T6" fmla="*/ 18 w 26"/>
                  <a:gd name="T7" fmla="*/ 0 h 13"/>
                  <a:gd name="T8" fmla="*/ 3 w 26"/>
                  <a:gd name="T9" fmla="*/ 7 h 13"/>
                </a:gdLst>
                <a:ahLst/>
                <a:cxnLst>
                  <a:cxn ang="0">
                    <a:pos x="T0" y="T1"/>
                  </a:cxn>
                  <a:cxn ang="0">
                    <a:pos x="T2" y="T3"/>
                  </a:cxn>
                  <a:cxn ang="0">
                    <a:pos x="T4" y="T5"/>
                  </a:cxn>
                  <a:cxn ang="0">
                    <a:pos x="T6" y="T7"/>
                  </a:cxn>
                  <a:cxn ang="0">
                    <a:pos x="T8" y="T9"/>
                  </a:cxn>
                </a:cxnLst>
                <a:rect l="0" t="0" r="r" b="b"/>
                <a:pathLst>
                  <a:path w="26" h="13">
                    <a:moveTo>
                      <a:pt x="3" y="7"/>
                    </a:moveTo>
                    <a:cubicBezTo>
                      <a:pt x="0" y="10"/>
                      <a:pt x="2" y="13"/>
                      <a:pt x="8" y="13"/>
                    </a:cubicBezTo>
                    <a:cubicBezTo>
                      <a:pt x="13" y="13"/>
                      <a:pt x="20" y="10"/>
                      <a:pt x="23" y="7"/>
                    </a:cubicBezTo>
                    <a:cubicBezTo>
                      <a:pt x="26" y="3"/>
                      <a:pt x="24" y="0"/>
                      <a:pt x="18" y="0"/>
                    </a:cubicBezTo>
                    <a:cubicBezTo>
                      <a:pt x="13"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0" name="Freeform 3043"/>
              <p:cNvSpPr>
                <a:spLocks/>
              </p:cNvSpPr>
              <p:nvPr/>
            </p:nvSpPr>
            <p:spPr bwMode="auto">
              <a:xfrm>
                <a:off x="2708" y="3128"/>
                <a:ext cx="61" cy="33"/>
              </a:xfrm>
              <a:custGeom>
                <a:avLst/>
                <a:gdLst>
                  <a:gd name="T0" fmla="*/ 3 w 26"/>
                  <a:gd name="T1" fmla="*/ 7 h 14"/>
                  <a:gd name="T2" fmla="*/ 8 w 26"/>
                  <a:gd name="T3" fmla="*/ 14 h 14"/>
                  <a:gd name="T4" fmla="*/ 23 w 26"/>
                  <a:gd name="T5" fmla="*/ 7 h 14"/>
                  <a:gd name="T6" fmla="*/ 19 w 26"/>
                  <a:gd name="T7" fmla="*/ 0 h 14"/>
                  <a:gd name="T8" fmla="*/ 3 w 26"/>
                  <a:gd name="T9" fmla="*/ 7 h 14"/>
                </a:gdLst>
                <a:ahLst/>
                <a:cxnLst>
                  <a:cxn ang="0">
                    <a:pos x="T0" y="T1"/>
                  </a:cxn>
                  <a:cxn ang="0">
                    <a:pos x="T2" y="T3"/>
                  </a:cxn>
                  <a:cxn ang="0">
                    <a:pos x="T4" y="T5"/>
                  </a:cxn>
                  <a:cxn ang="0">
                    <a:pos x="T6" y="T7"/>
                  </a:cxn>
                  <a:cxn ang="0">
                    <a:pos x="T8" y="T9"/>
                  </a:cxn>
                </a:cxnLst>
                <a:rect l="0" t="0" r="r" b="b"/>
                <a:pathLst>
                  <a:path w="26" h="14">
                    <a:moveTo>
                      <a:pt x="3" y="7"/>
                    </a:moveTo>
                    <a:cubicBezTo>
                      <a:pt x="0" y="11"/>
                      <a:pt x="2" y="14"/>
                      <a:pt x="8" y="14"/>
                    </a:cubicBezTo>
                    <a:cubicBezTo>
                      <a:pt x="13" y="14"/>
                      <a:pt x="20" y="10"/>
                      <a:pt x="23" y="7"/>
                    </a:cubicBezTo>
                    <a:cubicBezTo>
                      <a:pt x="26" y="3"/>
                      <a:pt x="24" y="0"/>
                      <a:pt x="19" y="0"/>
                    </a:cubicBezTo>
                    <a:cubicBezTo>
                      <a:pt x="13"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Freeform 3044"/>
              <p:cNvSpPr>
                <a:spLocks/>
              </p:cNvSpPr>
              <p:nvPr/>
            </p:nvSpPr>
            <p:spPr bwMode="auto">
              <a:xfrm>
                <a:off x="2661" y="3128"/>
                <a:ext cx="61" cy="33"/>
              </a:xfrm>
              <a:custGeom>
                <a:avLst/>
                <a:gdLst>
                  <a:gd name="T0" fmla="*/ 3 w 26"/>
                  <a:gd name="T1" fmla="*/ 7 h 14"/>
                  <a:gd name="T2" fmla="*/ 8 w 26"/>
                  <a:gd name="T3" fmla="*/ 14 h 14"/>
                  <a:gd name="T4" fmla="*/ 23 w 26"/>
                  <a:gd name="T5" fmla="*/ 7 h 14"/>
                  <a:gd name="T6" fmla="*/ 19 w 26"/>
                  <a:gd name="T7" fmla="*/ 0 h 14"/>
                  <a:gd name="T8" fmla="*/ 3 w 26"/>
                  <a:gd name="T9" fmla="*/ 7 h 14"/>
                </a:gdLst>
                <a:ahLst/>
                <a:cxnLst>
                  <a:cxn ang="0">
                    <a:pos x="T0" y="T1"/>
                  </a:cxn>
                  <a:cxn ang="0">
                    <a:pos x="T2" y="T3"/>
                  </a:cxn>
                  <a:cxn ang="0">
                    <a:pos x="T4" y="T5"/>
                  </a:cxn>
                  <a:cxn ang="0">
                    <a:pos x="T6" y="T7"/>
                  </a:cxn>
                  <a:cxn ang="0">
                    <a:pos x="T8" y="T9"/>
                  </a:cxn>
                </a:cxnLst>
                <a:rect l="0" t="0" r="r" b="b"/>
                <a:pathLst>
                  <a:path w="26" h="14">
                    <a:moveTo>
                      <a:pt x="3" y="7"/>
                    </a:moveTo>
                    <a:cubicBezTo>
                      <a:pt x="0" y="11"/>
                      <a:pt x="2" y="14"/>
                      <a:pt x="8" y="14"/>
                    </a:cubicBezTo>
                    <a:cubicBezTo>
                      <a:pt x="13" y="14"/>
                      <a:pt x="20" y="11"/>
                      <a:pt x="23" y="7"/>
                    </a:cubicBezTo>
                    <a:cubicBezTo>
                      <a:pt x="26" y="3"/>
                      <a:pt x="24" y="0"/>
                      <a:pt x="19" y="0"/>
                    </a:cubicBezTo>
                    <a:cubicBezTo>
                      <a:pt x="13" y="0"/>
                      <a:pt x="6" y="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2" name="Freeform 3045"/>
              <p:cNvSpPr>
                <a:spLocks/>
              </p:cNvSpPr>
              <p:nvPr/>
            </p:nvSpPr>
            <p:spPr bwMode="auto">
              <a:xfrm>
                <a:off x="2613" y="3130"/>
                <a:ext cx="62" cy="31"/>
              </a:xfrm>
              <a:custGeom>
                <a:avLst/>
                <a:gdLst>
                  <a:gd name="T0" fmla="*/ 3 w 26"/>
                  <a:gd name="T1" fmla="*/ 6 h 13"/>
                  <a:gd name="T2" fmla="*/ 7 w 26"/>
                  <a:gd name="T3" fmla="*/ 13 h 13"/>
                  <a:gd name="T4" fmla="*/ 23 w 26"/>
                  <a:gd name="T5" fmla="*/ 6 h 13"/>
                  <a:gd name="T6" fmla="*/ 19 w 26"/>
                  <a:gd name="T7" fmla="*/ 0 h 13"/>
                  <a:gd name="T8" fmla="*/ 3 w 26"/>
                  <a:gd name="T9" fmla="*/ 6 h 13"/>
                </a:gdLst>
                <a:ahLst/>
                <a:cxnLst>
                  <a:cxn ang="0">
                    <a:pos x="T0" y="T1"/>
                  </a:cxn>
                  <a:cxn ang="0">
                    <a:pos x="T2" y="T3"/>
                  </a:cxn>
                  <a:cxn ang="0">
                    <a:pos x="T4" y="T5"/>
                  </a:cxn>
                  <a:cxn ang="0">
                    <a:pos x="T6" y="T7"/>
                  </a:cxn>
                  <a:cxn ang="0">
                    <a:pos x="T8" y="T9"/>
                  </a:cxn>
                </a:cxnLst>
                <a:rect l="0" t="0" r="r" b="b"/>
                <a:pathLst>
                  <a:path w="26" h="13">
                    <a:moveTo>
                      <a:pt x="3" y="6"/>
                    </a:moveTo>
                    <a:cubicBezTo>
                      <a:pt x="0" y="10"/>
                      <a:pt x="2" y="13"/>
                      <a:pt x="7" y="13"/>
                    </a:cubicBezTo>
                    <a:cubicBezTo>
                      <a:pt x="13" y="13"/>
                      <a:pt x="20" y="10"/>
                      <a:pt x="23" y="6"/>
                    </a:cubicBezTo>
                    <a:cubicBezTo>
                      <a:pt x="26" y="3"/>
                      <a:pt x="24" y="0"/>
                      <a:pt x="19" y="0"/>
                    </a:cubicBezTo>
                    <a:cubicBezTo>
                      <a:pt x="13" y="0"/>
                      <a:pt x="6"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Freeform 3046"/>
              <p:cNvSpPr>
                <a:spLocks/>
              </p:cNvSpPr>
              <p:nvPr/>
            </p:nvSpPr>
            <p:spPr bwMode="auto">
              <a:xfrm>
                <a:off x="2564" y="3130"/>
                <a:ext cx="63" cy="31"/>
              </a:xfrm>
              <a:custGeom>
                <a:avLst/>
                <a:gdLst>
                  <a:gd name="T0" fmla="*/ 4 w 27"/>
                  <a:gd name="T1" fmla="*/ 7 h 13"/>
                  <a:gd name="T2" fmla="*/ 8 w 27"/>
                  <a:gd name="T3" fmla="*/ 13 h 13"/>
                  <a:gd name="T4" fmla="*/ 24 w 27"/>
                  <a:gd name="T5" fmla="*/ 6 h 13"/>
                  <a:gd name="T6" fmla="*/ 20 w 27"/>
                  <a:gd name="T7" fmla="*/ 0 h 13"/>
                  <a:gd name="T8" fmla="*/ 4 w 27"/>
                  <a:gd name="T9" fmla="*/ 7 h 13"/>
                </a:gdLst>
                <a:ahLst/>
                <a:cxnLst>
                  <a:cxn ang="0">
                    <a:pos x="T0" y="T1"/>
                  </a:cxn>
                  <a:cxn ang="0">
                    <a:pos x="T2" y="T3"/>
                  </a:cxn>
                  <a:cxn ang="0">
                    <a:pos x="T4" y="T5"/>
                  </a:cxn>
                  <a:cxn ang="0">
                    <a:pos x="T6" y="T7"/>
                  </a:cxn>
                  <a:cxn ang="0">
                    <a:pos x="T8" y="T9"/>
                  </a:cxn>
                </a:cxnLst>
                <a:rect l="0" t="0" r="r" b="b"/>
                <a:pathLst>
                  <a:path w="27" h="13">
                    <a:moveTo>
                      <a:pt x="4" y="7"/>
                    </a:moveTo>
                    <a:cubicBezTo>
                      <a:pt x="0" y="10"/>
                      <a:pt x="2" y="13"/>
                      <a:pt x="8" y="13"/>
                    </a:cubicBezTo>
                    <a:cubicBezTo>
                      <a:pt x="13" y="13"/>
                      <a:pt x="21" y="10"/>
                      <a:pt x="24" y="6"/>
                    </a:cubicBezTo>
                    <a:cubicBezTo>
                      <a:pt x="27" y="3"/>
                      <a:pt x="25" y="0"/>
                      <a:pt x="20" y="0"/>
                    </a:cubicBezTo>
                    <a:cubicBezTo>
                      <a:pt x="14"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4" name="Freeform 3047"/>
              <p:cNvSpPr>
                <a:spLocks/>
              </p:cNvSpPr>
              <p:nvPr/>
            </p:nvSpPr>
            <p:spPr bwMode="auto">
              <a:xfrm>
                <a:off x="2516" y="3130"/>
                <a:ext cx="64" cy="33"/>
              </a:xfrm>
              <a:custGeom>
                <a:avLst/>
                <a:gdLst>
                  <a:gd name="T0" fmla="*/ 3 w 27"/>
                  <a:gd name="T1" fmla="*/ 7 h 14"/>
                  <a:gd name="T2" fmla="*/ 7 w 27"/>
                  <a:gd name="T3" fmla="*/ 14 h 14"/>
                  <a:gd name="T4" fmla="*/ 23 w 27"/>
                  <a:gd name="T5" fmla="*/ 7 h 14"/>
                  <a:gd name="T6" fmla="*/ 19 w 27"/>
                  <a:gd name="T7" fmla="*/ 0 h 14"/>
                  <a:gd name="T8" fmla="*/ 3 w 27"/>
                  <a:gd name="T9" fmla="*/ 7 h 14"/>
                </a:gdLst>
                <a:ahLst/>
                <a:cxnLst>
                  <a:cxn ang="0">
                    <a:pos x="T0" y="T1"/>
                  </a:cxn>
                  <a:cxn ang="0">
                    <a:pos x="T2" y="T3"/>
                  </a:cxn>
                  <a:cxn ang="0">
                    <a:pos x="T4" y="T5"/>
                  </a:cxn>
                  <a:cxn ang="0">
                    <a:pos x="T6" y="T7"/>
                  </a:cxn>
                  <a:cxn ang="0">
                    <a:pos x="T8" y="T9"/>
                  </a:cxn>
                </a:cxnLst>
                <a:rect l="0" t="0" r="r" b="b"/>
                <a:pathLst>
                  <a:path w="27" h="14">
                    <a:moveTo>
                      <a:pt x="3" y="7"/>
                    </a:moveTo>
                    <a:cubicBezTo>
                      <a:pt x="0" y="11"/>
                      <a:pt x="1" y="14"/>
                      <a:pt x="7" y="14"/>
                    </a:cubicBezTo>
                    <a:cubicBezTo>
                      <a:pt x="13" y="13"/>
                      <a:pt x="20" y="10"/>
                      <a:pt x="23" y="7"/>
                    </a:cubicBezTo>
                    <a:cubicBezTo>
                      <a:pt x="27" y="3"/>
                      <a:pt x="25" y="0"/>
                      <a:pt x="19" y="0"/>
                    </a:cubicBezTo>
                    <a:cubicBezTo>
                      <a:pt x="14"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Freeform 3048"/>
              <p:cNvSpPr>
                <a:spLocks/>
              </p:cNvSpPr>
              <p:nvPr/>
            </p:nvSpPr>
            <p:spPr bwMode="auto">
              <a:xfrm>
                <a:off x="2467" y="3130"/>
                <a:ext cx="63" cy="33"/>
              </a:xfrm>
              <a:custGeom>
                <a:avLst/>
                <a:gdLst>
                  <a:gd name="T0" fmla="*/ 3 w 27"/>
                  <a:gd name="T1" fmla="*/ 7 h 14"/>
                  <a:gd name="T2" fmla="*/ 7 w 27"/>
                  <a:gd name="T3" fmla="*/ 14 h 14"/>
                  <a:gd name="T4" fmla="*/ 24 w 27"/>
                  <a:gd name="T5" fmla="*/ 7 h 14"/>
                  <a:gd name="T6" fmla="*/ 20 w 27"/>
                  <a:gd name="T7" fmla="*/ 0 h 14"/>
                  <a:gd name="T8" fmla="*/ 3 w 27"/>
                  <a:gd name="T9" fmla="*/ 7 h 14"/>
                </a:gdLst>
                <a:ahLst/>
                <a:cxnLst>
                  <a:cxn ang="0">
                    <a:pos x="T0" y="T1"/>
                  </a:cxn>
                  <a:cxn ang="0">
                    <a:pos x="T2" y="T3"/>
                  </a:cxn>
                  <a:cxn ang="0">
                    <a:pos x="T4" y="T5"/>
                  </a:cxn>
                  <a:cxn ang="0">
                    <a:pos x="T6" y="T7"/>
                  </a:cxn>
                  <a:cxn ang="0">
                    <a:pos x="T8" y="T9"/>
                  </a:cxn>
                </a:cxnLst>
                <a:rect l="0" t="0" r="r" b="b"/>
                <a:pathLst>
                  <a:path w="27" h="14">
                    <a:moveTo>
                      <a:pt x="3" y="7"/>
                    </a:moveTo>
                    <a:cubicBezTo>
                      <a:pt x="0" y="11"/>
                      <a:pt x="2" y="14"/>
                      <a:pt x="7" y="14"/>
                    </a:cubicBezTo>
                    <a:cubicBezTo>
                      <a:pt x="13" y="14"/>
                      <a:pt x="20" y="11"/>
                      <a:pt x="24" y="7"/>
                    </a:cubicBezTo>
                    <a:cubicBezTo>
                      <a:pt x="27" y="3"/>
                      <a:pt x="26" y="0"/>
                      <a:pt x="20" y="0"/>
                    </a:cubicBezTo>
                    <a:cubicBezTo>
                      <a:pt x="14"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6" name="Freeform 3049"/>
              <p:cNvSpPr>
                <a:spLocks/>
              </p:cNvSpPr>
              <p:nvPr/>
            </p:nvSpPr>
            <p:spPr bwMode="auto">
              <a:xfrm>
                <a:off x="2417" y="3132"/>
                <a:ext cx="66" cy="31"/>
              </a:xfrm>
              <a:custGeom>
                <a:avLst/>
                <a:gdLst>
                  <a:gd name="T0" fmla="*/ 4 w 28"/>
                  <a:gd name="T1" fmla="*/ 6 h 13"/>
                  <a:gd name="T2" fmla="*/ 7 w 28"/>
                  <a:gd name="T3" fmla="*/ 13 h 13"/>
                  <a:gd name="T4" fmla="*/ 24 w 28"/>
                  <a:gd name="T5" fmla="*/ 6 h 13"/>
                  <a:gd name="T6" fmla="*/ 21 w 28"/>
                  <a:gd name="T7" fmla="*/ 0 h 13"/>
                  <a:gd name="T8" fmla="*/ 4 w 28"/>
                  <a:gd name="T9" fmla="*/ 6 h 13"/>
                </a:gdLst>
                <a:ahLst/>
                <a:cxnLst>
                  <a:cxn ang="0">
                    <a:pos x="T0" y="T1"/>
                  </a:cxn>
                  <a:cxn ang="0">
                    <a:pos x="T2" y="T3"/>
                  </a:cxn>
                  <a:cxn ang="0">
                    <a:pos x="T4" y="T5"/>
                  </a:cxn>
                  <a:cxn ang="0">
                    <a:pos x="T6" y="T7"/>
                  </a:cxn>
                  <a:cxn ang="0">
                    <a:pos x="T8" y="T9"/>
                  </a:cxn>
                </a:cxnLst>
                <a:rect l="0" t="0" r="r" b="b"/>
                <a:pathLst>
                  <a:path w="28" h="13">
                    <a:moveTo>
                      <a:pt x="4" y="6"/>
                    </a:moveTo>
                    <a:cubicBezTo>
                      <a:pt x="0" y="10"/>
                      <a:pt x="2" y="13"/>
                      <a:pt x="7" y="13"/>
                    </a:cubicBezTo>
                    <a:cubicBezTo>
                      <a:pt x="13" y="13"/>
                      <a:pt x="21" y="10"/>
                      <a:pt x="24" y="6"/>
                    </a:cubicBezTo>
                    <a:cubicBezTo>
                      <a:pt x="28" y="2"/>
                      <a:pt x="26" y="0"/>
                      <a:pt x="21" y="0"/>
                    </a:cubicBezTo>
                    <a:cubicBezTo>
                      <a:pt x="15" y="0"/>
                      <a:pt x="7"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7" name="Freeform 3050"/>
              <p:cNvSpPr>
                <a:spLocks/>
              </p:cNvSpPr>
              <p:nvPr/>
            </p:nvSpPr>
            <p:spPr bwMode="auto">
              <a:xfrm>
                <a:off x="2367" y="3132"/>
                <a:ext cx="66" cy="31"/>
              </a:xfrm>
              <a:custGeom>
                <a:avLst/>
                <a:gdLst>
                  <a:gd name="T0" fmla="*/ 4 w 28"/>
                  <a:gd name="T1" fmla="*/ 7 h 13"/>
                  <a:gd name="T2" fmla="*/ 7 w 28"/>
                  <a:gd name="T3" fmla="*/ 13 h 13"/>
                  <a:gd name="T4" fmla="*/ 25 w 28"/>
                  <a:gd name="T5" fmla="*/ 6 h 13"/>
                  <a:gd name="T6" fmla="*/ 21 w 28"/>
                  <a:gd name="T7" fmla="*/ 0 h 13"/>
                  <a:gd name="T8" fmla="*/ 4 w 28"/>
                  <a:gd name="T9" fmla="*/ 7 h 13"/>
                </a:gdLst>
                <a:ahLst/>
                <a:cxnLst>
                  <a:cxn ang="0">
                    <a:pos x="T0" y="T1"/>
                  </a:cxn>
                  <a:cxn ang="0">
                    <a:pos x="T2" y="T3"/>
                  </a:cxn>
                  <a:cxn ang="0">
                    <a:pos x="T4" y="T5"/>
                  </a:cxn>
                  <a:cxn ang="0">
                    <a:pos x="T6" y="T7"/>
                  </a:cxn>
                  <a:cxn ang="0">
                    <a:pos x="T8" y="T9"/>
                  </a:cxn>
                </a:cxnLst>
                <a:rect l="0" t="0" r="r" b="b"/>
                <a:pathLst>
                  <a:path w="28" h="13">
                    <a:moveTo>
                      <a:pt x="4" y="7"/>
                    </a:moveTo>
                    <a:cubicBezTo>
                      <a:pt x="0" y="10"/>
                      <a:pt x="1" y="13"/>
                      <a:pt x="7" y="13"/>
                    </a:cubicBezTo>
                    <a:cubicBezTo>
                      <a:pt x="13" y="13"/>
                      <a:pt x="21" y="10"/>
                      <a:pt x="25" y="6"/>
                    </a:cubicBezTo>
                    <a:cubicBezTo>
                      <a:pt x="28" y="3"/>
                      <a:pt x="27" y="0"/>
                      <a:pt x="21" y="0"/>
                    </a:cubicBezTo>
                    <a:cubicBezTo>
                      <a:pt x="15"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8" name="Freeform 3051"/>
              <p:cNvSpPr>
                <a:spLocks/>
              </p:cNvSpPr>
              <p:nvPr/>
            </p:nvSpPr>
            <p:spPr bwMode="auto">
              <a:xfrm>
                <a:off x="2317" y="3132"/>
                <a:ext cx="67" cy="31"/>
              </a:xfrm>
              <a:custGeom>
                <a:avLst/>
                <a:gdLst>
                  <a:gd name="T0" fmla="*/ 4 w 28"/>
                  <a:gd name="T1" fmla="*/ 7 h 13"/>
                  <a:gd name="T2" fmla="*/ 7 w 28"/>
                  <a:gd name="T3" fmla="*/ 13 h 13"/>
                  <a:gd name="T4" fmla="*/ 25 w 28"/>
                  <a:gd name="T5" fmla="*/ 7 h 13"/>
                  <a:gd name="T6" fmla="*/ 21 w 28"/>
                  <a:gd name="T7" fmla="*/ 0 h 13"/>
                  <a:gd name="T8" fmla="*/ 4 w 28"/>
                  <a:gd name="T9" fmla="*/ 7 h 13"/>
                </a:gdLst>
                <a:ahLst/>
                <a:cxnLst>
                  <a:cxn ang="0">
                    <a:pos x="T0" y="T1"/>
                  </a:cxn>
                  <a:cxn ang="0">
                    <a:pos x="T2" y="T3"/>
                  </a:cxn>
                  <a:cxn ang="0">
                    <a:pos x="T4" y="T5"/>
                  </a:cxn>
                  <a:cxn ang="0">
                    <a:pos x="T6" y="T7"/>
                  </a:cxn>
                  <a:cxn ang="0">
                    <a:pos x="T8" y="T9"/>
                  </a:cxn>
                </a:cxnLst>
                <a:rect l="0" t="0" r="r" b="b"/>
                <a:pathLst>
                  <a:path w="28" h="13">
                    <a:moveTo>
                      <a:pt x="4" y="7"/>
                    </a:moveTo>
                    <a:cubicBezTo>
                      <a:pt x="0" y="11"/>
                      <a:pt x="1" y="13"/>
                      <a:pt x="7" y="13"/>
                    </a:cubicBezTo>
                    <a:cubicBezTo>
                      <a:pt x="13" y="13"/>
                      <a:pt x="21" y="10"/>
                      <a:pt x="25" y="7"/>
                    </a:cubicBezTo>
                    <a:cubicBezTo>
                      <a:pt x="28" y="3"/>
                      <a:pt x="27" y="0"/>
                      <a:pt x="21" y="0"/>
                    </a:cubicBezTo>
                    <a:cubicBezTo>
                      <a:pt x="15"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9" name="Freeform 3052"/>
              <p:cNvSpPr>
                <a:spLocks/>
              </p:cNvSpPr>
              <p:nvPr/>
            </p:nvSpPr>
            <p:spPr bwMode="auto">
              <a:xfrm>
                <a:off x="2265" y="3132"/>
                <a:ext cx="69" cy="34"/>
              </a:xfrm>
              <a:custGeom>
                <a:avLst/>
                <a:gdLst>
                  <a:gd name="T0" fmla="*/ 4 w 29"/>
                  <a:gd name="T1" fmla="*/ 7 h 14"/>
                  <a:gd name="T2" fmla="*/ 8 w 29"/>
                  <a:gd name="T3" fmla="*/ 14 h 14"/>
                  <a:gd name="T4" fmla="*/ 25 w 29"/>
                  <a:gd name="T5" fmla="*/ 7 h 14"/>
                  <a:gd name="T6" fmla="*/ 22 w 29"/>
                  <a:gd name="T7" fmla="*/ 0 h 14"/>
                  <a:gd name="T8" fmla="*/ 4 w 29"/>
                  <a:gd name="T9" fmla="*/ 7 h 14"/>
                </a:gdLst>
                <a:ahLst/>
                <a:cxnLst>
                  <a:cxn ang="0">
                    <a:pos x="T0" y="T1"/>
                  </a:cxn>
                  <a:cxn ang="0">
                    <a:pos x="T2" y="T3"/>
                  </a:cxn>
                  <a:cxn ang="0">
                    <a:pos x="T4" y="T5"/>
                  </a:cxn>
                  <a:cxn ang="0">
                    <a:pos x="T6" y="T7"/>
                  </a:cxn>
                  <a:cxn ang="0">
                    <a:pos x="T8" y="T9"/>
                  </a:cxn>
                </a:cxnLst>
                <a:rect l="0" t="0" r="r" b="b"/>
                <a:pathLst>
                  <a:path w="29" h="14">
                    <a:moveTo>
                      <a:pt x="4" y="7"/>
                    </a:moveTo>
                    <a:cubicBezTo>
                      <a:pt x="0" y="11"/>
                      <a:pt x="2" y="14"/>
                      <a:pt x="8" y="14"/>
                    </a:cubicBezTo>
                    <a:cubicBezTo>
                      <a:pt x="14" y="14"/>
                      <a:pt x="22" y="11"/>
                      <a:pt x="25" y="7"/>
                    </a:cubicBezTo>
                    <a:cubicBezTo>
                      <a:pt x="29" y="3"/>
                      <a:pt x="28" y="0"/>
                      <a:pt x="22"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0" name="Freeform 3053"/>
              <p:cNvSpPr>
                <a:spLocks/>
              </p:cNvSpPr>
              <p:nvPr/>
            </p:nvSpPr>
            <p:spPr bwMode="auto">
              <a:xfrm>
                <a:off x="2216" y="3132"/>
                <a:ext cx="68" cy="34"/>
              </a:xfrm>
              <a:custGeom>
                <a:avLst/>
                <a:gdLst>
                  <a:gd name="T0" fmla="*/ 4 w 29"/>
                  <a:gd name="T1" fmla="*/ 7 h 14"/>
                  <a:gd name="T2" fmla="*/ 7 w 29"/>
                  <a:gd name="T3" fmla="*/ 14 h 14"/>
                  <a:gd name="T4" fmla="*/ 25 w 29"/>
                  <a:gd name="T5" fmla="*/ 7 h 14"/>
                  <a:gd name="T6" fmla="*/ 22 w 29"/>
                  <a:gd name="T7" fmla="*/ 1 h 14"/>
                  <a:gd name="T8" fmla="*/ 4 w 29"/>
                  <a:gd name="T9" fmla="*/ 7 h 14"/>
                </a:gdLst>
                <a:ahLst/>
                <a:cxnLst>
                  <a:cxn ang="0">
                    <a:pos x="T0" y="T1"/>
                  </a:cxn>
                  <a:cxn ang="0">
                    <a:pos x="T2" y="T3"/>
                  </a:cxn>
                  <a:cxn ang="0">
                    <a:pos x="T4" y="T5"/>
                  </a:cxn>
                  <a:cxn ang="0">
                    <a:pos x="T6" y="T7"/>
                  </a:cxn>
                  <a:cxn ang="0">
                    <a:pos x="T8" y="T9"/>
                  </a:cxn>
                </a:cxnLst>
                <a:rect l="0" t="0" r="r" b="b"/>
                <a:pathLst>
                  <a:path w="29" h="14">
                    <a:moveTo>
                      <a:pt x="4" y="7"/>
                    </a:moveTo>
                    <a:cubicBezTo>
                      <a:pt x="0" y="11"/>
                      <a:pt x="1" y="14"/>
                      <a:pt x="7" y="14"/>
                    </a:cubicBezTo>
                    <a:cubicBezTo>
                      <a:pt x="13" y="14"/>
                      <a:pt x="21" y="11"/>
                      <a:pt x="25" y="7"/>
                    </a:cubicBezTo>
                    <a:cubicBezTo>
                      <a:pt x="29" y="3"/>
                      <a:pt x="28" y="0"/>
                      <a:pt x="22" y="1"/>
                    </a:cubicBezTo>
                    <a:cubicBezTo>
                      <a:pt x="16" y="1"/>
                      <a:pt x="8" y="4"/>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Freeform 3054"/>
              <p:cNvSpPr>
                <a:spLocks/>
              </p:cNvSpPr>
              <p:nvPr/>
            </p:nvSpPr>
            <p:spPr bwMode="auto">
              <a:xfrm>
                <a:off x="2164" y="3135"/>
                <a:ext cx="71" cy="31"/>
              </a:xfrm>
              <a:custGeom>
                <a:avLst/>
                <a:gdLst>
                  <a:gd name="T0" fmla="*/ 4 w 30"/>
                  <a:gd name="T1" fmla="*/ 7 h 13"/>
                  <a:gd name="T2" fmla="*/ 7 w 30"/>
                  <a:gd name="T3" fmla="*/ 13 h 13"/>
                  <a:gd name="T4" fmla="*/ 26 w 30"/>
                  <a:gd name="T5" fmla="*/ 6 h 13"/>
                  <a:gd name="T6" fmla="*/ 23 w 30"/>
                  <a:gd name="T7" fmla="*/ 0 h 13"/>
                  <a:gd name="T8" fmla="*/ 4 w 30"/>
                  <a:gd name="T9" fmla="*/ 7 h 13"/>
                </a:gdLst>
                <a:ahLst/>
                <a:cxnLst>
                  <a:cxn ang="0">
                    <a:pos x="T0" y="T1"/>
                  </a:cxn>
                  <a:cxn ang="0">
                    <a:pos x="T2" y="T3"/>
                  </a:cxn>
                  <a:cxn ang="0">
                    <a:pos x="T4" y="T5"/>
                  </a:cxn>
                  <a:cxn ang="0">
                    <a:pos x="T6" y="T7"/>
                  </a:cxn>
                  <a:cxn ang="0">
                    <a:pos x="T8" y="T9"/>
                  </a:cxn>
                </a:cxnLst>
                <a:rect l="0" t="0" r="r" b="b"/>
                <a:pathLst>
                  <a:path w="30" h="13">
                    <a:moveTo>
                      <a:pt x="4" y="7"/>
                    </a:moveTo>
                    <a:cubicBezTo>
                      <a:pt x="0" y="10"/>
                      <a:pt x="1" y="13"/>
                      <a:pt x="7" y="13"/>
                    </a:cubicBezTo>
                    <a:cubicBezTo>
                      <a:pt x="13" y="13"/>
                      <a:pt x="22" y="10"/>
                      <a:pt x="26" y="6"/>
                    </a:cubicBezTo>
                    <a:cubicBezTo>
                      <a:pt x="30" y="3"/>
                      <a:pt x="28" y="0"/>
                      <a:pt x="23" y="0"/>
                    </a:cubicBezTo>
                    <a:cubicBezTo>
                      <a:pt x="17"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2" name="Freeform 3055"/>
              <p:cNvSpPr>
                <a:spLocks/>
              </p:cNvSpPr>
              <p:nvPr/>
            </p:nvSpPr>
            <p:spPr bwMode="auto">
              <a:xfrm>
                <a:off x="2112" y="3135"/>
                <a:ext cx="71" cy="31"/>
              </a:xfrm>
              <a:custGeom>
                <a:avLst/>
                <a:gdLst>
                  <a:gd name="T0" fmla="*/ 4 w 30"/>
                  <a:gd name="T1" fmla="*/ 7 h 13"/>
                  <a:gd name="T2" fmla="*/ 8 w 30"/>
                  <a:gd name="T3" fmla="*/ 13 h 13"/>
                  <a:gd name="T4" fmla="*/ 26 w 30"/>
                  <a:gd name="T5" fmla="*/ 7 h 13"/>
                  <a:gd name="T6" fmla="*/ 23 w 30"/>
                  <a:gd name="T7" fmla="*/ 0 h 13"/>
                  <a:gd name="T8" fmla="*/ 4 w 30"/>
                  <a:gd name="T9" fmla="*/ 7 h 13"/>
                </a:gdLst>
                <a:ahLst/>
                <a:cxnLst>
                  <a:cxn ang="0">
                    <a:pos x="T0" y="T1"/>
                  </a:cxn>
                  <a:cxn ang="0">
                    <a:pos x="T2" y="T3"/>
                  </a:cxn>
                  <a:cxn ang="0">
                    <a:pos x="T4" y="T5"/>
                  </a:cxn>
                  <a:cxn ang="0">
                    <a:pos x="T6" y="T7"/>
                  </a:cxn>
                  <a:cxn ang="0">
                    <a:pos x="T8" y="T9"/>
                  </a:cxn>
                </a:cxnLst>
                <a:rect l="0" t="0" r="r" b="b"/>
                <a:pathLst>
                  <a:path w="30" h="13">
                    <a:moveTo>
                      <a:pt x="4" y="7"/>
                    </a:moveTo>
                    <a:cubicBezTo>
                      <a:pt x="0" y="10"/>
                      <a:pt x="2" y="13"/>
                      <a:pt x="8" y="13"/>
                    </a:cubicBezTo>
                    <a:cubicBezTo>
                      <a:pt x="14" y="13"/>
                      <a:pt x="22" y="10"/>
                      <a:pt x="26" y="7"/>
                    </a:cubicBezTo>
                    <a:cubicBezTo>
                      <a:pt x="30" y="3"/>
                      <a:pt x="29" y="0"/>
                      <a:pt x="23" y="0"/>
                    </a:cubicBezTo>
                    <a:cubicBezTo>
                      <a:pt x="17" y="0"/>
                      <a:pt x="9"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3" name="Freeform 3056"/>
              <p:cNvSpPr>
                <a:spLocks/>
              </p:cNvSpPr>
              <p:nvPr/>
            </p:nvSpPr>
            <p:spPr bwMode="auto">
              <a:xfrm>
                <a:off x="2060" y="3135"/>
                <a:ext cx="73" cy="33"/>
              </a:xfrm>
              <a:custGeom>
                <a:avLst/>
                <a:gdLst>
                  <a:gd name="T0" fmla="*/ 4 w 31"/>
                  <a:gd name="T1" fmla="*/ 7 h 14"/>
                  <a:gd name="T2" fmla="*/ 8 w 31"/>
                  <a:gd name="T3" fmla="*/ 14 h 14"/>
                  <a:gd name="T4" fmla="*/ 26 w 31"/>
                  <a:gd name="T5" fmla="*/ 7 h 14"/>
                  <a:gd name="T6" fmla="*/ 23 w 31"/>
                  <a:gd name="T7" fmla="*/ 0 h 14"/>
                  <a:gd name="T8" fmla="*/ 4 w 31"/>
                  <a:gd name="T9" fmla="*/ 7 h 14"/>
                </a:gdLst>
                <a:ahLst/>
                <a:cxnLst>
                  <a:cxn ang="0">
                    <a:pos x="T0" y="T1"/>
                  </a:cxn>
                  <a:cxn ang="0">
                    <a:pos x="T2" y="T3"/>
                  </a:cxn>
                  <a:cxn ang="0">
                    <a:pos x="T4" y="T5"/>
                  </a:cxn>
                  <a:cxn ang="0">
                    <a:pos x="T6" y="T7"/>
                  </a:cxn>
                  <a:cxn ang="0">
                    <a:pos x="T8" y="T9"/>
                  </a:cxn>
                </a:cxnLst>
                <a:rect l="0" t="0" r="r" b="b"/>
                <a:pathLst>
                  <a:path w="31" h="14">
                    <a:moveTo>
                      <a:pt x="4" y="7"/>
                    </a:moveTo>
                    <a:cubicBezTo>
                      <a:pt x="0" y="11"/>
                      <a:pt x="1" y="14"/>
                      <a:pt x="8" y="14"/>
                    </a:cubicBezTo>
                    <a:cubicBezTo>
                      <a:pt x="14" y="13"/>
                      <a:pt x="22" y="10"/>
                      <a:pt x="26" y="7"/>
                    </a:cubicBezTo>
                    <a:cubicBezTo>
                      <a:pt x="31" y="3"/>
                      <a:pt x="29" y="0"/>
                      <a:pt x="23" y="0"/>
                    </a:cubicBezTo>
                    <a:cubicBezTo>
                      <a:pt x="17" y="0"/>
                      <a:pt x="9"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4" name="Freeform 3057"/>
              <p:cNvSpPr>
                <a:spLocks/>
              </p:cNvSpPr>
              <p:nvPr/>
            </p:nvSpPr>
            <p:spPr bwMode="auto">
              <a:xfrm>
                <a:off x="6164" y="3056"/>
                <a:ext cx="83" cy="34"/>
              </a:xfrm>
              <a:custGeom>
                <a:avLst/>
                <a:gdLst>
                  <a:gd name="T0" fmla="*/ 5 w 35"/>
                  <a:gd name="T1" fmla="*/ 7 h 14"/>
                  <a:gd name="T2" fmla="*/ 26 w 35"/>
                  <a:gd name="T3" fmla="*/ 14 h 14"/>
                  <a:gd name="T4" fmla="*/ 30 w 35"/>
                  <a:gd name="T5" fmla="*/ 7 h 14"/>
                  <a:gd name="T6" fmla="*/ 9 w 35"/>
                  <a:gd name="T7" fmla="*/ 0 h 14"/>
                  <a:gd name="T8" fmla="*/ 5 w 35"/>
                  <a:gd name="T9" fmla="*/ 7 h 14"/>
                </a:gdLst>
                <a:ahLst/>
                <a:cxnLst>
                  <a:cxn ang="0">
                    <a:pos x="T0" y="T1"/>
                  </a:cxn>
                  <a:cxn ang="0">
                    <a:pos x="T2" y="T3"/>
                  </a:cxn>
                  <a:cxn ang="0">
                    <a:pos x="T4" y="T5"/>
                  </a:cxn>
                  <a:cxn ang="0">
                    <a:pos x="T6" y="T7"/>
                  </a:cxn>
                  <a:cxn ang="0">
                    <a:pos x="T8" y="T9"/>
                  </a:cxn>
                </a:cxnLst>
                <a:rect l="0" t="0" r="r" b="b"/>
                <a:pathLst>
                  <a:path w="35" h="14">
                    <a:moveTo>
                      <a:pt x="5" y="7"/>
                    </a:moveTo>
                    <a:cubicBezTo>
                      <a:pt x="9" y="11"/>
                      <a:pt x="19" y="14"/>
                      <a:pt x="26" y="14"/>
                    </a:cubicBezTo>
                    <a:cubicBezTo>
                      <a:pt x="33" y="13"/>
                      <a:pt x="35" y="10"/>
                      <a:pt x="30" y="7"/>
                    </a:cubicBezTo>
                    <a:cubicBezTo>
                      <a:pt x="26" y="3"/>
                      <a:pt x="16"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Freeform 3058"/>
              <p:cNvSpPr>
                <a:spLocks/>
              </p:cNvSpPr>
              <p:nvPr/>
            </p:nvSpPr>
            <p:spPr bwMode="auto">
              <a:xfrm>
                <a:off x="5984" y="3059"/>
                <a:ext cx="81" cy="31"/>
              </a:xfrm>
              <a:custGeom>
                <a:avLst/>
                <a:gdLst>
                  <a:gd name="T0" fmla="*/ 4 w 34"/>
                  <a:gd name="T1" fmla="*/ 7 h 13"/>
                  <a:gd name="T2" fmla="*/ 25 w 34"/>
                  <a:gd name="T3" fmla="*/ 13 h 13"/>
                  <a:gd name="T4" fmla="*/ 29 w 34"/>
                  <a:gd name="T5" fmla="*/ 6 h 13"/>
                  <a:gd name="T6" fmla="*/ 9 w 34"/>
                  <a:gd name="T7" fmla="*/ 0 h 13"/>
                  <a:gd name="T8" fmla="*/ 4 w 34"/>
                  <a:gd name="T9" fmla="*/ 7 h 13"/>
                </a:gdLst>
                <a:ahLst/>
                <a:cxnLst>
                  <a:cxn ang="0">
                    <a:pos x="T0" y="T1"/>
                  </a:cxn>
                  <a:cxn ang="0">
                    <a:pos x="T2" y="T3"/>
                  </a:cxn>
                  <a:cxn ang="0">
                    <a:pos x="T4" y="T5"/>
                  </a:cxn>
                  <a:cxn ang="0">
                    <a:pos x="T6" y="T7"/>
                  </a:cxn>
                  <a:cxn ang="0">
                    <a:pos x="T8" y="T9"/>
                  </a:cxn>
                </a:cxnLst>
                <a:rect l="0" t="0" r="r" b="b"/>
                <a:pathLst>
                  <a:path w="34" h="13">
                    <a:moveTo>
                      <a:pt x="4" y="7"/>
                    </a:moveTo>
                    <a:cubicBezTo>
                      <a:pt x="9" y="10"/>
                      <a:pt x="18" y="13"/>
                      <a:pt x="25" y="13"/>
                    </a:cubicBezTo>
                    <a:cubicBezTo>
                      <a:pt x="32" y="13"/>
                      <a:pt x="34" y="10"/>
                      <a:pt x="29" y="6"/>
                    </a:cubicBezTo>
                    <a:cubicBezTo>
                      <a:pt x="25" y="2"/>
                      <a:pt x="16" y="0"/>
                      <a:pt x="9"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6" name="Freeform 3059"/>
              <p:cNvSpPr>
                <a:spLocks/>
              </p:cNvSpPr>
              <p:nvPr/>
            </p:nvSpPr>
            <p:spPr bwMode="auto">
              <a:xfrm>
                <a:off x="5925" y="3059"/>
                <a:ext cx="81" cy="33"/>
              </a:xfrm>
              <a:custGeom>
                <a:avLst/>
                <a:gdLst>
                  <a:gd name="T0" fmla="*/ 5 w 34"/>
                  <a:gd name="T1" fmla="*/ 7 h 14"/>
                  <a:gd name="T2" fmla="*/ 25 w 34"/>
                  <a:gd name="T3" fmla="*/ 14 h 14"/>
                  <a:gd name="T4" fmla="*/ 29 w 34"/>
                  <a:gd name="T5" fmla="*/ 7 h 14"/>
                  <a:gd name="T6" fmla="*/ 9 w 34"/>
                  <a:gd name="T7" fmla="*/ 0 h 14"/>
                  <a:gd name="T8" fmla="*/ 5 w 34"/>
                  <a:gd name="T9" fmla="*/ 7 h 14"/>
                </a:gdLst>
                <a:ahLst/>
                <a:cxnLst>
                  <a:cxn ang="0">
                    <a:pos x="T0" y="T1"/>
                  </a:cxn>
                  <a:cxn ang="0">
                    <a:pos x="T2" y="T3"/>
                  </a:cxn>
                  <a:cxn ang="0">
                    <a:pos x="T4" y="T5"/>
                  </a:cxn>
                  <a:cxn ang="0">
                    <a:pos x="T6" y="T7"/>
                  </a:cxn>
                  <a:cxn ang="0">
                    <a:pos x="T8" y="T9"/>
                  </a:cxn>
                </a:cxnLst>
                <a:rect l="0" t="0" r="r" b="b"/>
                <a:pathLst>
                  <a:path w="34" h="14">
                    <a:moveTo>
                      <a:pt x="5" y="7"/>
                    </a:moveTo>
                    <a:cubicBezTo>
                      <a:pt x="9" y="11"/>
                      <a:pt x="18" y="14"/>
                      <a:pt x="25" y="14"/>
                    </a:cubicBezTo>
                    <a:cubicBezTo>
                      <a:pt x="32" y="13"/>
                      <a:pt x="34" y="10"/>
                      <a:pt x="29" y="7"/>
                    </a:cubicBezTo>
                    <a:cubicBezTo>
                      <a:pt x="25" y="3"/>
                      <a:pt x="16"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Freeform 3060"/>
              <p:cNvSpPr>
                <a:spLocks/>
              </p:cNvSpPr>
              <p:nvPr/>
            </p:nvSpPr>
            <p:spPr bwMode="auto">
              <a:xfrm>
                <a:off x="5426" y="3064"/>
                <a:ext cx="73" cy="33"/>
              </a:xfrm>
              <a:custGeom>
                <a:avLst/>
                <a:gdLst>
                  <a:gd name="T0" fmla="*/ 4 w 31"/>
                  <a:gd name="T1" fmla="*/ 7 h 14"/>
                  <a:gd name="T2" fmla="*/ 23 w 31"/>
                  <a:gd name="T3" fmla="*/ 14 h 14"/>
                  <a:gd name="T4" fmla="*/ 27 w 31"/>
                  <a:gd name="T5" fmla="*/ 7 h 14"/>
                  <a:gd name="T6" fmla="*/ 8 w 31"/>
                  <a:gd name="T7" fmla="*/ 0 h 14"/>
                  <a:gd name="T8" fmla="*/ 4 w 31"/>
                  <a:gd name="T9" fmla="*/ 7 h 14"/>
                </a:gdLst>
                <a:ahLst/>
                <a:cxnLst>
                  <a:cxn ang="0">
                    <a:pos x="T0" y="T1"/>
                  </a:cxn>
                  <a:cxn ang="0">
                    <a:pos x="T2" y="T3"/>
                  </a:cxn>
                  <a:cxn ang="0">
                    <a:pos x="T4" y="T5"/>
                  </a:cxn>
                  <a:cxn ang="0">
                    <a:pos x="T6" y="T7"/>
                  </a:cxn>
                  <a:cxn ang="0">
                    <a:pos x="T8" y="T9"/>
                  </a:cxn>
                </a:cxnLst>
                <a:rect l="0" t="0" r="r" b="b"/>
                <a:pathLst>
                  <a:path w="31" h="14">
                    <a:moveTo>
                      <a:pt x="4" y="7"/>
                    </a:moveTo>
                    <a:cubicBezTo>
                      <a:pt x="8" y="11"/>
                      <a:pt x="17" y="14"/>
                      <a:pt x="23" y="14"/>
                    </a:cubicBezTo>
                    <a:cubicBezTo>
                      <a:pt x="29" y="14"/>
                      <a:pt x="31" y="10"/>
                      <a:pt x="27" y="7"/>
                    </a:cubicBezTo>
                    <a:cubicBezTo>
                      <a:pt x="23" y="3"/>
                      <a:pt x="14"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8" name="Freeform 3061"/>
              <p:cNvSpPr>
                <a:spLocks/>
              </p:cNvSpPr>
              <p:nvPr/>
            </p:nvSpPr>
            <p:spPr bwMode="auto">
              <a:xfrm>
                <a:off x="5374" y="3064"/>
                <a:ext cx="71" cy="33"/>
              </a:xfrm>
              <a:custGeom>
                <a:avLst/>
                <a:gdLst>
                  <a:gd name="T0" fmla="*/ 4 w 30"/>
                  <a:gd name="T1" fmla="*/ 7 h 14"/>
                  <a:gd name="T2" fmla="*/ 22 w 30"/>
                  <a:gd name="T3" fmla="*/ 14 h 14"/>
                  <a:gd name="T4" fmla="*/ 26 w 30"/>
                  <a:gd name="T5" fmla="*/ 7 h 14"/>
                  <a:gd name="T6" fmla="*/ 8 w 30"/>
                  <a:gd name="T7" fmla="*/ 0 h 14"/>
                  <a:gd name="T8" fmla="*/ 4 w 30"/>
                  <a:gd name="T9" fmla="*/ 7 h 14"/>
                </a:gdLst>
                <a:ahLst/>
                <a:cxnLst>
                  <a:cxn ang="0">
                    <a:pos x="T0" y="T1"/>
                  </a:cxn>
                  <a:cxn ang="0">
                    <a:pos x="T2" y="T3"/>
                  </a:cxn>
                  <a:cxn ang="0">
                    <a:pos x="T4" y="T5"/>
                  </a:cxn>
                  <a:cxn ang="0">
                    <a:pos x="T6" y="T7"/>
                  </a:cxn>
                  <a:cxn ang="0">
                    <a:pos x="T8" y="T9"/>
                  </a:cxn>
                </a:cxnLst>
                <a:rect l="0" t="0" r="r" b="b"/>
                <a:pathLst>
                  <a:path w="30" h="14">
                    <a:moveTo>
                      <a:pt x="4" y="7"/>
                    </a:moveTo>
                    <a:cubicBezTo>
                      <a:pt x="8" y="11"/>
                      <a:pt x="16" y="14"/>
                      <a:pt x="22" y="14"/>
                    </a:cubicBezTo>
                    <a:cubicBezTo>
                      <a:pt x="28" y="14"/>
                      <a:pt x="30" y="11"/>
                      <a:pt x="26" y="7"/>
                    </a:cubicBezTo>
                    <a:cubicBezTo>
                      <a:pt x="22" y="3"/>
                      <a:pt x="14"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9" name="Freeform 3062"/>
              <p:cNvSpPr>
                <a:spLocks/>
              </p:cNvSpPr>
              <p:nvPr/>
            </p:nvSpPr>
            <p:spPr bwMode="auto">
              <a:xfrm>
                <a:off x="5322" y="3066"/>
                <a:ext cx="71" cy="31"/>
              </a:xfrm>
              <a:custGeom>
                <a:avLst/>
                <a:gdLst>
                  <a:gd name="T0" fmla="*/ 4 w 30"/>
                  <a:gd name="T1" fmla="*/ 6 h 13"/>
                  <a:gd name="T2" fmla="*/ 22 w 30"/>
                  <a:gd name="T3" fmla="*/ 13 h 13"/>
                  <a:gd name="T4" fmla="*/ 26 w 30"/>
                  <a:gd name="T5" fmla="*/ 6 h 13"/>
                  <a:gd name="T6" fmla="*/ 8 w 30"/>
                  <a:gd name="T7" fmla="*/ 0 h 13"/>
                  <a:gd name="T8" fmla="*/ 4 w 30"/>
                  <a:gd name="T9" fmla="*/ 6 h 13"/>
                </a:gdLst>
                <a:ahLst/>
                <a:cxnLst>
                  <a:cxn ang="0">
                    <a:pos x="T0" y="T1"/>
                  </a:cxn>
                  <a:cxn ang="0">
                    <a:pos x="T2" y="T3"/>
                  </a:cxn>
                  <a:cxn ang="0">
                    <a:pos x="T4" y="T5"/>
                  </a:cxn>
                  <a:cxn ang="0">
                    <a:pos x="T6" y="T7"/>
                  </a:cxn>
                  <a:cxn ang="0">
                    <a:pos x="T8" y="T9"/>
                  </a:cxn>
                </a:cxnLst>
                <a:rect l="0" t="0" r="r" b="b"/>
                <a:pathLst>
                  <a:path w="30" h="13">
                    <a:moveTo>
                      <a:pt x="4" y="6"/>
                    </a:moveTo>
                    <a:cubicBezTo>
                      <a:pt x="8" y="10"/>
                      <a:pt x="16" y="13"/>
                      <a:pt x="22" y="13"/>
                    </a:cubicBezTo>
                    <a:cubicBezTo>
                      <a:pt x="28" y="13"/>
                      <a:pt x="30" y="10"/>
                      <a:pt x="26" y="6"/>
                    </a:cubicBezTo>
                    <a:cubicBezTo>
                      <a:pt x="22" y="2"/>
                      <a:pt x="14" y="0"/>
                      <a:pt x="8"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0" name="Freeform 3063"/>
              <p:cNvSpPr>
                <a:spLocks/>
              </p:cNvSpPr>
              <p:nvPr/>
            </p:nvSpPr>
            <p:spPr bwMode="auto">
              <a:xfrm>
                <a:off x="4016" y="3080"/>
                <a:ext cx="47" cy="33"/>
              </a:xfrm>
              <a:custGeom>
                <a:avLst/>
                <a:gdLst>
                  <a:gd name="T0" fmla="*/ 1 w 20"/>
                  <a:gd name="T1" fmla="*/ 7 h 14"/>
                  <a:gd name="T2" fmla="*/ 12 w 20"/>
                  <a:gd name="T3" fmla="*/ 14 h 14"/>
                  <a:gd name="T4" fmla="*/ 19 w 20"/>
                  <a:gd name="T5" fmla="*/ 7 h 14"/>
                  <a:gd name="T6" fmla="*/ 9 w 20"/>
                  <a:gd name="T7" fmla="*/ 0 h 14"/>
                  <a:gd name="T8" fmla="*/ 1 w 20"/>
                  <a:gd name="T9" fmla="*/ 7 h 14"/>
                </a:gdLst>
                <a:ahLst/>
                <a:cxnLst>
                  <a:cxn ang="0">
                    <a:pos x="T0" y="T1"/>
                  </a:cxn>
                  <a:cxn ang="0">
                    <a:pos x="T2" y="T3"/>
                  </a:cxn>
                  <a:cxn ang="0">
                    <a:pos x="T4" y="T5"/>
                  </a:cxn>
                  <a:cxn ang="0">
                    <a:pos x="T6" y="T7"/>
                  </a:cxn>
                  <a:cxn ang="0">
                    <a:pos x="T8" y="T9"/>
                  </a:cxn>
                </a:cxnLst>
                <a:rect l="0" t="0" r="r" b="b"/>
                <a:pathLst>
                  <a:path w="20" h="14">
                    <a:moveTo>
                      <a:pt x="1" y="7"/>
                    </a:moveTo>
                    <a:cubicBezTo>
                      <a:pt x="2" y="11"/>
                      <a:pt x="6" y="14"/>
                      <a:pt x="12" y="14"/>
                    </a:cubicBezTo>
                    <a:cubicBezTo>
                      <a:pt x="17" y="14"/>
                      <a:pt x="20" y="10"/>
                      <a:pt x="19" y="7"/>
                    </a:cubicBezTo>
                    <a:cubicBezTo>
                      <a:pt x="18" y="3"/>
                      <a:pt x="14" y="0"/>
                      <a:pt x="9"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1" name="Freeform 3064"/>
              <p:cNvSpPr>
                <a:spLocks/>
              </p:cNvSpPr>
              <p:nvPr/>
            </p:nvSpPr>
            <p:spPr bwMode="auto">
              <a:xfrm>
                <a:off x="3973" y="3080"/>
                <a:ext cx="48" cy="33"/>
              </a:xfrm>
              <a:custGeom>
                <a:avLst/>
                <a:gdLst>
                  <a:gd name="T0" fmla="*/ 1 w 20"/>
                  <a:gd name="T1" fmla="*/ 7 h 14"/>
                  <a:gd name="T2" fmla="*/ 11 w 20"/>
                  <a:gd name="T3" fmla="*/ 14 h 14"/>
                  <a:gd name="T4" fmla="*/ 19 w 20"/>
                  <a:gd name="T5" fmla="*/ 7 h 14"/>
                  <a:gd name="T6" fmla="*/ 8 w 20"/>
                  <a:gd name="T7" fmla="*/ 0 h 14"/>
                  <a:gd name="T8" fmla="*/ 1 w 20"/>
                  <a:gd name="T9" fmla="*/ 7 h 14"/>
                </a:gdLst>
                <a:ahLst/>
                <a:cxnLst>
                  <a:cxn ang="0">
                    <a:pos x="T0" y="T1"/>
                  </a:cxn>
                  <a:cxn ang="0">
                    <a:pos x="T2" y="T3"/>
                  </a:cxn>
                  <a:cxn ang="0">
                    <a:pos x="T4" y="T5"/>
                  </a:cxn>
                  <a:cxn ang="0">
                    <a:pos x="T6" y="T7"/>
                  </a:cxn>
                  <a:cxn ang="0">
                    <a:pos x="T8" y="T9"/>
                  </a:cxn>
                </a:cxnLst>
                <a:rect l="0" t="0" r="r" b="b"/>
                <a:pathLst>
                  <a:path w="20" h="14">
                    <a:moveTo>
                      <a:pt x="1" y="7"/>
                    </a:moveTo>
                    <a:cubicBezTo>
                      <a:pt x="1" y="11"/>
                      <a:pt x="6" y="14"/>
                      <a:pt x="11" y="14"/>
                    </a:cubicBezTo>
                    <a:cubicBezTo>
                      <a:pt x="16" y="14"/>
                      <a:pt x="20" y="11"/>
                      <a:pt x="19" y="7"/>
                    </a:cubicBezTo>
                    <a:cubicBezTo>
                      <a:pt x="18" y="3"/>
                      <a:pt x="13" y="0"/>
                      <a:pt x="8" y="0"/>
                    </a:cubicBezTo>
                    <a:cubicBezTo>
                      <a:pt x="3" y="0"/>
                      <a:pt x="0" y="4"/>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2" name="Freeform 3065"/>
              <p:cNvSpPr>
                <a:spLocks/>
              </p:cNvSpPr>
              <p:nvPr/>
            </p:nvSpPr>
            <p:spPr bwMode="auto">
              <a:xfrm>
                <a:off x="3931" y="3083"/>
                <a:ext cx="45" cy="30"/>
              </a:xfrm>
              <a:custGeom>
                <a:avLst/>
                <a:gdLst>
                  <a:gd name="T0" fmla="*/ 0 w 19"/>
                  <a:gd name="T1" fmla="*/ 6 h 13"/>
                  <a:gd name="T2" fmla="*/ 10 w 19"/>
                  <a:gd name="T3" fmla="*/ 13 h 13"/>
                  <a:gd name="T4" fmla="*/ 18 w 19"/>
                  <a:gd name="T5" fmla="*/ 6 h 13"/>
                  <a:gd name="T6" fmla="*/ 8 w 19"/>
                  <a:gd name="T7" fmla="*/ 0 h 13"/>
                  <a:gd name="T8" fmla="*/ 0 w 19"/>
                  <a:gd name="T9" fmla="*/ 6 h 13"/>
                </a:gdLst>
                <a:ahLst/>
                <a:cxnLst>
                  <a:cxn ang="0">
                    <a:pos x="T0" y="T1"/>
                  </a:cxn>
                  <a:cxn ang="0">
                    <a:pos x="T2" y="T3"/>
                  </a:cxn>
                  <a:cxn ang="0">
                    <a:pos x="T4" y="T5"/>
                  </a:cxn>
                  <a:cxn ang="0">
                    <a:pos x="T6" y="T7"/>
                  </a:cxn>
                  <a:cxn ang="0">
                    <a:pos x="T8" y="T9"/>
                  </a:cxn>
                </a:cxnLst>
                <a:rect l="0" t="0" r="r" b="b"/>
                <a:pathLst>
                  <a:path w="19" h="13">
                    <a:moveTo>
                      <a:pt x="0" y="6"/>
                    </a:moveTo>
                    <a:cubicBezTo>
                      <a:pt x="1" y="10"/>
                      <a:pt x="5" y="13"/>
                      <a:pt x="10" y="13"/>
                    </a:cubicBezTo>
                    <a:cubicBezTo>
                      <a:pt x="15" y="13"/>
                      <a:pt x="19" y="10"/>
                      <a:pt x="18" y="6"/>
                    </a:cubicBezTo>
                    <a:cubicBezTo>
                      <a:pt x="18" y="3"/>
                      <a:pt x="13" y="0"/>
                      <a:pt x="8"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3" name="Freeform 3066"/>
              <p:cNvSpPr>
                <a:spLocks/>
              </p:cNvSpPr>
              <p:nvPr/>
            </p:nvSpPr>
            <p:spPr bwMode="auto">
              <a:xfrm>
                <a:off x="3886" y="3083"/>
                <a:ext cx="47" cy="30"/>
              </a:xfrm>
              <a:custGeom>
                <a:avLst/>
                <a:gdLst>
                  <a:gd name="T0" fmla="*/ 1 w 20"/>
                  <a:gd name="T1" fmla="*/ 7 h 13"/>
                  <a:gd name="T2" fmla="*/ 11 w 20"/>
                  <a:gd name="T3" fmla="*/ 13 h 13"/>
                  <a:gd name="T4" fmla="*/ 19 w 20"/>
                  <a:gd name="T5" fmla="*/ 6 h 13"/>
                  <a:gd name="T6" fmla="*/ 9 w 20"/>
                  <a:gd name="T7" fmla="*/ 0 h 13"/>
                  <a:gd name="T8" fmla="*/ 1 w 20"/>
                  <a:gd name="T9" fmla="*/ 7 h 13"/>
                </a:gdLst>
                <a:ahLst/>
                <a:cxnLst>
                  <a:cxn ang="0">
                    <a:pos x="T0" y="T1"/>
                  </a:cxn>
                  <a:cxn ang="0">
                    <a:pos x="T2" y="T3"/>
                  </a:cxn>
                  <a:cxn ang="0">
                    <a:pos x="T4" y="T5"/>
                  </a:cxn>
                  <a:cxn ang="0">
                    <a:pos x="T6" y="T7"/>
                  </a:cxn>
                  <a:cxn ang="0">
                    <a:pos x="T8" y="T9"/>
                  </a:cxn>
                </a:cxnLst>
                <a:rect l="0" t="0" r="r" b="b"/>
                <a:pathLst>
                  <a:path w="20" h="13">
                    <a:moveTo>
                      <a:pt x="1" y="7"/>
                    </a:moveTo>
                    <a:cubicBezTo>
                      <a:pt x="1" y="10"/>
                      <a:pt x="6" y="13"/>
                      <a:pt x="11" y="13"/>
                    </a:cubicBezTo>
                    <a:cubicBezTo>
                      <a:pt x="16" y="13"/>
                      <a:pt x="20" y="10"/>
                      <a:pt x="19" y="6"/>
                    </a:cubicBezTo>
                    <a:cubicBezTo>
                      <a:pt x="19" y="3"/>
                      <a:pt x="14" y="0"/>
                      <a:pt x="9"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4" name="Freeform 3067"/>
              <p:cNvSpPr>
                <a:spLocks/>
              </p:cNvSpPr>
              <p:nvPr/>
            </p:nvSpPr>
            <p:spPr bwMode="auto">
              <a:xfrm>
                <a:off x="3843" y="3083"/>
                <a:ext cx="45" cy="33"/>
              </a:xfrm>
              <a:custGeom>
                <a:avLst/>
                <a:gdLst>
                  <a:gd name="T0" fmla="*/ 1 w 19"/>
                  <a:gd name="T1" fmla="*/ 7 h 14"/>
                  <a:gd name="T2" fmla="*/ 10 w 19"/>
                  <a:gd name="T3" fmla="*/ 13 h 14"/>
                  <a:gd name="T4" fmla="*/ 19 w 19"/>
                  <a:gd name="T5" fmla="*/ 7 h 14"/>
                  <a:gd name="T6" fmla="*/ 9 w 19"/>
                  <a:gd name="T7" fmla="*/ 0 h 14"/>
                  <a:gd name="T8" fmla="*/ 1 w 19"/>
                  <a:gd name="T9" fmla="*/ 7 h 14"/>
                </a:gdLst>
                <a:ahLst/>
                <a:cxnLst>
                  <a:cxn ang="0">
                    <a:pos x="T0" y="T1"/>
                  </a:cxn>
                  <a:cxn ang="0">
                    <a:pos x="T2" y="T3"/>
                  </a:cxn>
                  <a:cxn ang="0">
                    <a:pos x="T4" y="T5"/>
                  </a:cxn>
                  <a:cxn ang="0">
                    <a:pos x="T6" y="T7"/>
                  </a:cxn>
                  <a:cxn ang="0">
                    <a:pos x="T8" y="T9"/>
                  </a:cxn>
                </a:cxnLst>
                <a:rect l="0" t="0" r="r" b="b"/>
                <a:pathLst>
                  <a:path w="19" h="14">
                    <a:moveTo>
                      <a:pt x="1" y="7"/>
                    </a:moveTo>
                    <a:cubicBezTo>
                      <a:pt x="1" y="11"/>
                      <a:pt x="5" y="14"/>
                      <a:pt x="10" y="13"/>
                    </a:cubicBezTo>
                    <a:cubicBezTo>
                      <a:pt x="15" y="13"/>
                      <a:pt x="19" y="10"/>
                      <a:pt x="19" y="7"/>
                    </a:cubicBezTo>
                    <a:cubicBezTo>
                      <a:pt x="18" y="3"/>
                      <a:pt x="14" y="0"/>
                      <a:pt x="9"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5" name="Freeform 3068"/>
              <p:cNvSpPr>
                <a:spLocks/>
              </p:cNvSpPr>
              <p:nvPr/>
            </p:nvSpPr>
            <p:spPr bwMode="auto">
              <a:xfrm>
                <a:off x="3801" y="3083"/>
                <a:ext cx="45" cy="33"/>
              </a:xfrm>
              <a:custGeom>
                <a:avLst/>
                <a:gdLst>
                  <a:gd name="T0" fmla="*/ 0 w 19"/>
                  <a:gd name="T1" fmla="*/ 7 h 14"/>
                  <a:gd name="T2" fmla="*/ 10 w 19"/>
                  <a:gd name="T3" fmla="*/ 14 h 14"/>
                  <a:gd name="T4" fmla="*/ 18 w 19"/>
                  <a:gd name="T5" fmla="*/ 7 h 14"/>
                  <a:gd name="T6" fmla="*/ 9 w 19"/>
                  <a:gd name="T7" fmla="*/ 0 h 14"/>
                  <a:gd name="T8" fmla="*/ 0 w 19"/>
                  <a:gd name="T9" fmla="*/ 7 h 14"/>
                </a:gdLst>
                <a:ahLst/>
                <a:cxnLst>
                  <a:cxn ang="0">
                    <a:pos x="T0" y="T1"/>
                  </a:cxn>
                  <a:cxn ang="0">
                    <a:pos x="T2" y="T3"/>
                  </a:cxn>
                  <a:cxn ang="0">
                    <a:pos x="T4" y="T5"/>
                  </a:cxn>
                  <a:cxn ang="0">
                    <a:pos x="T6" y="T7"/>
                  </a:cxn>
                  <a:cxn ang="0">
                    <a:pos x="T8" y="T9"/>
                  </a:cxn>
                </a:cxnLst>
                <a:rect l="0" t="0" r="r" b="b"/>
                <a:pathLst>
                  <a:path w="19" h="14">
                    <a:moveTo>
                      <a:pt x="0" y="7"/>
                    </a:moveTo>
                    <a:cubicBezTo>
                      <a:pt x="0" y="11"/>
                      <a:pt x="5" y="14"/>
                      <a:pt x="10" y="14"/>
                    </a:cubicBezTo>
                    <a:cubicBezTo>
                      <a:pt x="15" y="14"/>
                      <a:pt x="19" y="11"/>
                      <a:pt x="18" y="7"/>
                    </a:cubicBezTo>
                    <a:cubicBezTo>
                      <a:pt x="18" y="3"/>
                      <a:pt x="14" y="0"/>
                      <a:pt x="9"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6" name="Freeform 3069"/>
              <p:cNvSpPr>
                <a:spLocks/>
              </p:cNvSpPr>
              <p:nvPr/>
            </p:nvSpPr>
            <p:spPr bwMode="auto">
              <a:xfrm>
                <a:off x="3758" y="3085"/>
                <a:ext cx="43" cy="31"/>
              </a:xfrm>
              <a:custGeom>
                <a:avLst/>
                <a:gdLst>
                  <a:gd name="T0" fmla="*/ 0 w 18"/>
                  <a:gd name="T1" fmla="*/ 6 h 13"/>
                  <a:gd name="T2" fmla="*/ 9 w 18"/>
                  <a:gd name="T3" fmla="*/ 13 h 13"/>
                  <a:gd name="T4" fmla="*/ 18 w 18"/>
                  <a:gd name="T5" fmla="*/ 6 h 13"/>
                  <a:gd name="T6" fmla="*/ 9 w 18"/>
                  <a:gd name="T7" fmla="*/ 0 h 13"/>
                  <a:gd name="T8" fmla="*/ 0 w 18"/>
                  <a:gd name="T9" fmla="*/ 6 h 13"/>
                </a:gdLst>
                <a:ahLst/>
                <a:cxnLst>
                  <a:cxn ang="0">
                    <a:pos x="T0" y="T1"/>
                  </a:cxn>
                  <a:cxn ang="0">
                    <a:pos x="T2" y="T3"/>
                  </a:cxn>
                  <a:cxn ang="0">
                    <a:pos x="T4" y="T5"/>
                  </a:cxn>
                  <a:cxn ang="0">
                    <a:pos x="T6" y="T7"/>
                  </a:cxn>
                  <a:cxn ang="0">
                    <a:pos x="T8" y="T9"/>
                  </a:cxn>
                </a:cxnLst>
                <a:rect l="0" t="0" r="r" b="b"/>
                <a:pathLst>
                  <a:path w="18" h="13">
                    <a:moveTo>
                      <a:pt x="0" y="6"/>
                    </a:moveTo>
                    <a:cubicBezTo>
                      <a:pt x="0" y="10"/>
                      <a:pt x="4" y="13"/>
                      <a:pt x="9" y="13"/>
                    </a:cubicBezTo>
                    <a:cubicBezTo>
                      <a:pt x="14" y="13"/>
                      <a:pt x="18" y="10"/>
                      <a:pt x="18" y="6"/>
                    </a:cubicBezTo>
                    <a:cubicBezTo>
                      <a:pt x="18" y="2"/>
                      <a:pt x="14" y="0"/>
                      <a:pt x="9" y="0"/>
                    </a:cubicBezTo>
                    <a:cubicBezTo>
                      <a:pt x="4"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3070"/>
              <p:cNvSpPr>
                <a:spLocks/>
              </p:cNvSpPr>
              <p:nvPr/>
            </p:nvSpPr>
            <p:spPr bwMode="auto">
              <a:xfrm>
                <a:off x="3716" y="3085"/>
                <a:ext cx="42" cy="31"/>
              </a:xfrm>
              <a:custGeom>
                <a:avLst/>
                <a:gdLst>
                  <a:gd name="T0" fmla="*/ 0 w 18"/>
                  <a:gd name="T1" fmla="*/ 7 h 13"/>
                  <a:gd name="T2" fmla="*/ 9 w 18"/>
                  <a:gd name="T3" fmla="*/ 13 h 13"/>
                  <a:gd name="T4" fmla="*/ 18 w 18"/>
                  <a:gd name="T5" fmla="*/ 6 h 13"/>
                  <a:gd name="T6" fmla="*/ 9 w 18"/>
                  <a:gd name="T7" fmla="*/ 0 h 13"/>
                  <a:gd name="T8" fmla="*/ 0 w 18"/>
                  <a:gd name="T9" fmla="*/ 7 h 13"/>
                </a:gdLst>
                <a:ahLst/>
                <a:cxnLst>
                  <a:cxn ang="0">
                    <a:pos x="T0" y="T1"/>
                  </a:cxn>
                  <a:cxn ang="0">
                    <a:pos x="T2" y="T3"/>
                  </a:cxn>
                  <a:cxn ang="0">
                    <a:pos x="T4" y="T5"/>
                  </a:cxn>
                  <a:cxn ang="0">
                    <a:pos x="T6" y="T7"/>
                  </a:cxn>
                  <a:cxn ang="0">
                    <a:pos x="T8" y="T9"/>
                  </a:cxn>
                </a:cxnLst>
                <a:rect l="0" t="0" r="r" b="b"/>
                <a:pathLst>
                  <a:path w="18" h="13">
                    <a:moveTo>
                      <a:pt x="0" y="7"/>
                    </a:moveTo>
                    <a:cubicBezTo>
                      <a:pt x="0" y="10"/>
                      <a:pt x="3" y="13"/>
                      <a:pt x="9" y="13"/>
                    </a:cubicBezTo>
                    <a:cubicBezTo>
                      <a:pt x="14" y="13"/>
                      <a:pt x="18" y="10"/>
                      <a:pt x="18" y="6"/>
                    </a:cubicBezTo>
                    <a:cubicBezTo>
                      <a:pt x="18" y="3"/>
                      <a:pt x="14" y="0"/>
                      <a:pt x="9"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8" name="Freeform 3071"/>
              <p:cNvSpPr>
                <a:spLocks/>
              </p:cNvSpPr>
              <p:nvPr/>
            </p:nvSpPr>
            <p:spPr bwMode="auto">
              <a:xfrm>
                <a:off x="3671" y="3085"/>
                <a:ext cx="45" cy="31"/>
              </a:xfrm>
              <a:custGeom>
                <a:avLst/>
                <a:gdLst>
                  <a:gd name="T0" fmla="*/ 0 w 19"/>
                  <a:gd name="T1" fmla="*/ 7 h 13"/>
                  <a:gd name="T2" fmla="*/ 9 w 19"/>
                  <a:gd name="T3" fmla="*/ 13 h 13"/>
                  <a:gd name="T4" fmla="*/ 19 w 19"/>
                  <a:gd name="T5" fmla="*/ 7 h 13"/>
                  <a:gd name="T6" fmla="*/ 10 w 19"/>
                  <a:gd name="T7" fmla="*/ 0 h 13"/>
                  <a:gd name="T8" fmla="*/ 0 w 19"/>
                  <a:gd name="T9" fmla="*/ 7 h 13"/>
                </a:gdLst>
                <a:ahLst/>
                <a:cxnLst>
                  <a:cxn ang="0">
                    <a:pos x="T0" y="T1"/>
                  </a:cxn>
                  <a:cxn ang="0">
                    <a:pos x="T2" y="T3"/>
                  </a:cxn>
                  <a:cxn ang="0">
                    <a:pos x="T4" y="T5"/>
                  </a:cxn>
                  <a:cxn ang="0">
                    <a:pos x="T6" y="T7"/>
                  </a:cxn>
                  <a:cxn ang="0">
                    <a:pos x="T8" y="T9"/>
                  </a:cxn>
                </a:cxnLst>
                <a:rect l="0" t="0" r="r" b="b"/>
                <a:pathLst>
                  <a:path w="19" h="13">
                    <a:moveTo>
                      <a:pt x="0" y="7"/>
                    </a:moveTo>
                    <a:cubicBezTo>
                      <a:pt x="0" y="10"/>
                      <a:pt x="4" y="13"/>
                      <a:pt x="9" y="13"/>
                    </a:cubicBezTo>
                    <a:cubicBezTo>
                      <a:pt x="14" y="13"/>
                      <a:pt x="18" y="10"/>
                      <a:pt x="19" y="7"/>
                    </a:cubicBezTo>
                    <a:cubicBezTo>
                      <a:pt x="19" y="3"/>
                      <a:pt x="15" y="0"/>
                      <a:pt x="10" y="0"/>
                    </a:cubicBezTo>
                    <a:cubicBezTo>
                      <a:pt x="5" y="0"/>
                      <a:pt x="1"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3072"/>
              <p:cNvSpPr>
                <a:spLocks/>
              </p:cNvSpPr>
              <p:nvPr/>
            </p:nvSpPr>
            <p:spPr bwMode="auto">
              <a:xfrm>
                <a:off x="3628" y="3085"/>
                <a:ext cx="45" cy="33"/>
              </a:xfrm>
              <a:custGeom>
                <a:avLst/>
                <a:gdLst>
                  <a:gd name="T0" fmla="*/ 0 w 19"/>
                  <a:gd name="T1" fmla="*/ 7 h 14"/>
                  <a:gd name="T2" fmla="*/ 9 w 19"/>
                  <a:gd name="T3" fmla="*/ 14 h 14"/>
                  <a:gd name="T4" fmla="*/ 18 w 19"/>
                  <a:gd name="T5" fmla="*/ 7 h 14"/>
                  <a:gd name="T6" fmla="*/ 10 w 19"/>
                  <a:gd name="T7" fmla="*/ 0 h 14"/>
                  <a:gd name="T8" fmla="*/ 0 w 19"/>
                  <a:gd name="T9" fmla="*/ 7 h 14"/>
                </a:gdLst>
                <a:ahLst/>
                <a:cxnLst>
                  <a:cxn ang="0">
                    <a:pos x="T0" y="T1"/>
                  </a:cxn>
                  <a:cxn ang="0">
                    <a:pos x="T2" y="T3"/>
                  </a:cxn>
                  <a:cxn ang="0">
                    <a:pos x="T4" y="T5"/>
                  </a:cxn>
                  <a:cxn ang="0">
                    <a:pos x="T6" y="T7"/>
                  </a:cxn>
                  <a:cxn ang="0">
                    <a:pos x="T8" y="T9"/>
                  </a:cxn>
                </a:cxnLst>
                <a:rect l="0" t="0" r="r" b="b"/>
                <a:pathLst>
                  <a:path w="19" h="14">
                    <a:moveTo>
                      <a:pt x="0" y="7"/>
                    </a:moveTo>
                    <a:cubicBezTo>
                      <a:pt x="0" y="11"/>
                      <a:pt x="3" y="14"/>
                      <a:pt x="9" y="14"/>
                    </a:cubicBezTo>
                    <a:cubicBezTo>
                      <a:pt x="14" y="14"/>
                      <a:pt x="18" y="10"/>
                      <a:pt x="18" y="7"/>
                    </a:cubicBezTo>
                    <a:cubicBezTo>
                      <a:pt x="19" y="3"/>
                      <a:pt x="15" y="0"/>
                      <a:pt x="10" y="0"/>
                    </a:cubicBezTo>
                    <a:cubicBezTo>
                      <a:pt x="5" y="0"/>
                      <a:pt x="1"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0" name="Freeform 3073"/>
              <p:cNvSpPr>
                <a:spLocks/>
              </p:cNvSpPr>
              <p:nvPr/>
            </p:nvSpPr>
            <p:spPr bwMode="auto">
              <a:xfrm>
                <a:off x="2781" y="3097"/>
                <a:ext cx="59" cy="31"/>
              </a:xfrm>
              <a:custGeom>
                <a:avLst/>
                <a:gdLst>
                  <a:gd name="T0" fmla="*/ 3 w 25"/>
                  <a:gd name="T1" fmla="*/ 6 h 13"/>
                  <a:gd name="T2" fmla="*/ 7 w 25"/>
                  <a:gd name="T3" fmla="*/ 13 h 13"/>
                  <a:gd name="T4" fmla="*/ 22 w 25"/>
                  <a:gd name="T5" fmla="*/ 6 h 13"/>
                  <a:gd name="T6" fmla="*/ 18 w 25"/>
                  <a:gd name="T7" fmla="*/ 0 h 13"/>
                  <a:gd name="T8" fmla="*/ 3 w 25"/>
                  <a:gd name="T9" fmla="*/ 6 h 13"/>
                </a:gdLst>
                <a:ahLst/>
                <a:cxnLst>
                  <a:cxn ang="0">
                    <a:pos x="T0" y="T1"/>
                  </a:cxn>
                  <a:cxn ang="0">
                    <a:pos x="T2" y="T3"/>
                  </a:cxn>
                  <a:cxn ang="0">
                    <a:pos x="T4" y="T5"/>
                  </a:cxn>
                  <a:cxn ang="0">
                    <a:pos x="T6" y="T7"/>
                  </a:cxn>
                  <a:cxn ang="0">
                    <a:pos x="T8" y="T9"/>
                  </a:cxn>
                </a:cxnLst>
                <a:rect l="0" t="0" r="r" b="b"/>
                <a:pathLst>
                  <a:path w="25" h="13">
                    <a:moveTo>
                      <a:pt x="3" y="6"/>
                    </a:moveTo>
                    <a:cubicBezTo>
                      <a:pt x="0" y="10"/>
                      <a:pt x="2" y="13"/>
                      <a:pt x="7" y="13"/>
                    </a:cubicBezTo>
                    <a:cubicBezTo>
                      <a:pt x="13" y="13"/>
                      <a:pt x="19" y="10"/>
                      <a:pt x="22" y="6"/>
                    </a:cubicBezTo>
                    <a:cubicBezTo>
                      <a:pt x="25" y="3"/>
                      <a:pt x="23" y="0"/>
                      <a:pt x="18" y="0"/>
                    </a:cubicBezTo>
                    <a:cubicBezTo>
                      <a:pt x="12" y="0"/>
                      <a:pt x="6"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Freeform 3074"/>
              <p:cNvSpPr>
                <a:spLocks/>
              </p:cNvSpPr>
              <p:nvPr/>
            </p:nvSpPr>
            <p:spPr bwMode="auto">
              <a:xfrm>
                <a:off x="2734" y="3097"/>
                <a:ext cx="61" cy="31"/>
              </a:xfrm>
              <a:custGeom>
                <a:avLst/>
                <a:gdLst>
                  <a:gd name="T0" fmla="*/ 3 w 26"/>
                  <a:gd name="T1" fmla="*/ 7 h 13"/>
                  <a:gd name="T2" fmla="*/ 8 w 26"/>
                  <a:gd name="T3" fmla="*/ 13 h 13"/>
                  <a:gd name="T4" fmla="*/ 23 w 26"/>
                  <a:gd name="T5" fmla="*/ 6 h 13"/>
                  <a:gd name="T6" fmla="*/ 18 w 26"/>
                  <a:gd name="T7" fmla="*/ 0 h 13"/>
                  <a:gd name="T8" fmla="*/ 3 w 26"/>
                  <a:gd name="T9" fmla="*/ 7 h 13"/>
                </a:gdLst>
                <a:ahLst/>
                <a:cxnLst>
                  <a:cxn ang="0">
                    <a:pos x="T0" y="T1"/>
                  </a:cxn>
                  <a:cxn ang="0">
                    <a:pos x="T2" y="T3"/>
                  </a:cxn>
                  <a:cxn ang="0">
                    <a:pos x="T4" y="T5"/>
                  </a:cxn>
                  <a:cxn ang="0">
                    <a:pos x="T6" y="T7"/>
                  </a:cxn>
                  <a:cxn ang="0">
                    <a:pos x="T8" y="T9"/>
                  </a:cxn>
                </a:cxnLst>
                <a:rect l="0" t="0" r="r" b="b"/>
                <a:pathLst>
                  <a:path w="26" h="13">
                    <a:moveTo>
                      <a:pt x="3" y="7"/>
                    </a:moveTo>
                    <a:cubicBezTo>
                      <a:pt x="0" y="10"/>
                      <a:pt x="2" y="13"/>
                      <a:pt x="8" y="13"/>
                    </a:cubicBezTo>
                    <a:cubicBezTo>
                      <a:pt x="13" y="13"/>
                      <a:pt x="20" y="10"/>
                      <a:pt x="23" y="6"/>
                    </a:cubicBezTo>
                    <a:cubicBezTo>
                      <a:pt x="26" y="3"/>
                      <a:pt x="24" y="0"/>
                      <a:pt x="18" y="0"/>
                    </a:cubicBezTo>
                    <a:cubicBezTo>
                      <a:pt x="13"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2" name="Freeform 3075"/>
              <p:cNvSpPr>
                <a:spLocks/>
              </p:cNvSpPr>
              <p:nvPr/>
            </p:nvSpPr>
            <p:spPr bwMode="auto">
              <a:xfrm>
                <a:off x="2687" y="3097"/>
                <a:ext cx="61" cy="31"/>
              </a:xfrm>
              <a:custGeom>
                <a:avLst/>
                <a:gdLst>
                  <a:gd name="T0" fmla="*/ 4 w 26"/>
                  <a:gd name="T1" fmla="*/ 7 h 13"/>
                  <a:gd name="T2" fmla="*/ 8 w 26"/>
                  <a:gd name="T3" fmla="*/ 13 h 13"/>
                  <a:gd name="T4" fmla="*/ 23 w 26"/>
                  <a:gd name="T5" fmla="*/ 7 h 13"/>
                  <a:gd name="T6" fmla="*/ 19 w 26"/>
                  <a:gd name="T7" fmla="*/ 0 h 13"/>
                  <a:gd name="T8" fmla="*/ 4 w 26"/>
                  <a:gd name="T9" fmla="*/ 7 h 13"/>
                </a:gdLst>
                <a:ahLst/>
                <a:cxnLst>
                  <a:cxn ang="0">
                    <a:pos x="T0" y="T1"/>
                  </a:cxn>
                  <a:cxn ang="0">
                    <a:pos x="T2" y="T3"/>
                  </a:cxn>
                  <a:cxn ang="0">
                    <a:pos x="T4" y="T5"/>
                  </a:cxn>
                  <a:cxn ang="0">
                    <a:pos x="T6" y="T7"/>
                  </a:cxn>
                  <a:cxn ang="0">
                    <a:pos x="T8" y="T9"/>
                  </a:cxn>
                </a:cxnLst>
                <a:rect l="0" t="0" r="r" b="b"/>
                <a:pathLst>
                  <a:path w="26" h="13">
                    <a:moveTo>
                      <a:pt x="4" y="7"/>
                    </a:moveTo>
                    <a:cubicBezTo>
                      <a:pt x="0" y="11"/>
                      <a:pt x="2" y="13"/>
                      <a:pt x="8" y="13"/>
                    </a:cubicBezTo>
                    <a:cubicBezTo>
                      <a:pt x="13" y="13"/>
                      <a:pt x="20" y="10"/>
                      <a:pt x="23" y="7"/>
                    </a:cubicBezTo>
                    <a:cubicBezTo>
                      <a:pt x="26" y="3"/>
                      <a:pt x="24" y="0"/>
                      <a:pt x="19" y="0"/>
                    </a:cubicBezTo>
                    <a:cubicBezTo>
                      <a:pt x="14"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3" name="Freeform 3076"/>
              <p:cNvSpPr>
                <a:spLocks/>
              </p:cNvSpPr>
              <p:nvPr/>
            </p:nvSpPr>
            <p:spPr bwMode="auto">
              <a:xfrm>
                <a:off x="2642" y="3097"/>
                <a:ext cx="61" cy="33"/>
              </a:xfrm>
              <a:custGeom>
                <a:avLst/>
                <a:gdLst>
                  <a:gd name="T0" fmla="*/ 3 w 26"/>
                  <a:gd name="T1" fmla="*/ 7 h 14"/>
                  <a:gd name="T2" fmla="*/ 7 w 26"/>
                  <a:gd name="T3" fmla="*/ 14 h 14"/>
                  <a:gd name="T4" fmla="*/ 23 w 26"/>
                  <a:gd name="T5" fmla="*/ 7 h 14"/>
                  <a:gd name="T6" fmla="*/ 18 w 26"/>
                  <a:gd name="T7" fmla="*/ 0 h 14"/>
                  <a:gd name="T8" fmla="*/ 3 w 26"/>
                  <a:gd name="T9" fmla="*/ 7 h 14"/>
                </a:gdLst>
                <a:ahLst/>
                <a:cxnLst>
                  <a:cxn ang="0">
                    <a:pos x="T0" y="T1"/>
                  </a:cxn>
                  <a:cxn ang="0">
                    <a:pos x="T2" y="T3"/>
                  </a:cxn>
                  <a:cxn ang="0">
                    <a:pos x="T4" y="T5"/>
                  </a:cxn>
                  <a:cxn ang="0">
                    <a:pos x="T6" y="T7"/>
                  </a:cxn>
                  <a:cxn ang="0">
                    <a:pos x="T8" y="T9"/>
                  </a:cxn>
                </a:cxnLst>
                <a:rect l="0" t="0" r="r" b="b"/>
                <a:pathLst>
                  <a:path w="26" h="14">
                    <a:moveTo>
                      <a:pt x="3" y="7"/>
                    </a:moveTo>
                    <a:cubicBezTo>
                      <a:pt x="0" y="11"/>
                      <a:pt x="1" y="14"/>
                      <a:pt x="7" y="14"/>
                    </a:cubicBezTo>
                    <a:cubicBezTo>
                      <a:pt x="12" y="14"/>
                      <a:pt x="19" y="11"/>
                      <a:pt x="23" y="7"/>
                    </a:cubicBezTo>
                    <a:cubicBezTo>
                      <a:pt x="26" y="3"/>
                      <a:pt x="24" y="0"/>
                      <a:pt x="18" y="0"/>
                    </a:cubicBezTo>
                    <a:cubicBezTo>
                      <a:pt x="13"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4" name="Freeform 3077"/>
              <p:cNvSpPr>
                <a:spLocks/>
              </p:cNvSpPr>
              <p:nvPr/>
            </p:nvSpPr>
            <p:spPr bwMode="auto">
              <a:xfrm>
                <a:off x="2592" y="3099"/>
                <a:ext cx="64" cy="31"/>
              </a:xfrm>
              <a:custGeom>
                <a:avLst/>
                <a:gdLst>
                  <a:gd name="T0" fmla="*/ 4 w 27"/>
                  <a:gd name="T1" fmla="*/ 6 h 13"/>
                  <a:gd name="T2" fmla="*/ 8 w 27"/>
                  <a:gd name="T3" fmla="*/ 13 h 13"/>
                  <a:gd name="T4" fmla="*/ 24 w 27"/>
                  <a:gd name="T5" fmla="*/ 6 h 13"/>
                  <a:gd name="T6" fmla="*/ 20 w 27"/>
                  <a:gd name="T7" fmla="*/ 0 h 13"/>
                  <a:gd name="T8" fmla="*/ 4 w 27"/>
                  <a:gd name="T9" fmla="*/ 6 h 13"/>
                </a:gdLst>
                <a:ahLst/>
                <a:cxnLst>
                  <a:cxn ang="0">
                    <a:pos x="T0" y="T1"/>
                  </a:cxn>
                  <a:cxn ang="0">
                    <a:pos x="T2" y="T3"/>
                  </a:cxn>
                  <a:cxn ang="0">
                    <a:pos x="T4" y="T5"/>
                  </a:cxn>
                  <a:cxn ang="0">
                    <a:pos x="T6" y="T7"/>
                  </a:cxn>
                  <a:cxn ang="0">
                    <a:pos x="T8" y="T9"/>
                  </a:cxn>
                </a:cxnLst>
                <a:rect l="0" t="0" r="r" b="b"/>
                <a:pathLst>
                  <a:path w="27" h="13">
                    <a:moveTo>
                      <a:pt x="4" y="6"/>
                    </a:moveTo>
                    <a:cubicBezTo>
                      <a:pt x="0" y="10"/>
                      <a:pt x="2" y="13"/>
                      <a:pt x="8" y="13"/>
                    </a:cubicBezTo>
                    <a:cubicBezTo>
                      <a:pt x="13" y="13"/>
                      <a:pt x="20" y="10"/>
                      <a:pt x="24" y="6"/>
                    </a:cubicBezTo>
                    <a:cubicBezTo>
                      <a:pt x="27" y="2"/>
                      <a:pt x="25" y="0"/>
                      <a:pt x="20" y="0"/>
                    </a:cubicBezTo>
                    <a:cubicBezTo>
                      <a:pt x="14" y="0"/>
                      <a:pt x="7"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5" name="Freeform 3078"/>
              <p:cNvSpPr>
                <a:spLocks/>
              </p:cNvSpPr>
              <p:nvPr/>
            </p:nvSpPr>
            <p:spPr bwMode="auto">
              <a:xfrm>
                <a:off x="2545" y="3099"/>
                <a:ext cx="63" cy="31"/>
              </a:xfrm>
              <a:custGeom>
                <a:avLst/>
                <a:gdLst>
                  <a:gd name="T0" fmla="*/ 4 w 27"/>
                  <a:gd name="T1" fmla="*/ 7 h 13"/>
                  <a:gd name="T2" fmla="*/ 8 w 27"/>
                  <a:gd name="T3" fmla="*/ 13 h 13"/>
                  <a:gd name="T4" fmla="*/ 24 w 27"/>
                  <a:gd name="T5" fmla="*/ 6 h 13"/>
                  <a:gd name="T6" fmla="*/ 20 w 27"/>
                  <a:gd name="T7" fmla="*/ 0 h 13"/>
                  <a:gd name="T8" fmla="*/ 4 w 27"/>
                  <a:gd name="T9" fmla="*/ 7 h 13"/>
                </a:gdLst>
                <a:ahLst/>
                <a:cxnLst>
                  <a:cxn ang="0">
                    <a:pos x="T0" y="T1"/>
                  </a:cxn>
                  <a:cxn ang="0">
                    <a:pos x="T2" y="T3"/>
                  </a:cxn>
                  <a:cxn ang="0">
                    <a:pos x="T4" y="T5"/>
                  </a:cxn>
                  <a:cxn ang="0">
                    <a:pos x="T6" y="T7"/>
                  </a:cxn>
                  <a:cxn ang="0">
                    <a:pos x="T8" y="T9"/>
                  </a:cxn>
                </a:cxnLst>
                <a:rect l="0" t="0" r="r" b="b"/>
                <a:pathLst>
                  <a:path w="27" h="13">
                    <a:moveTo>
                      <a:pt x="4" y="7"/>
                    </a:moveTo>
                    <a:cubicBezTo>
                      <a:pt x="0" y="10"/>
                      <a:pt x="2" y="13"/>
                      <a:pt x="8" y="13"/>
                    </a:cubicBezTo>
                    <a:cubicBezTo>
                      <a:pt x="13" y="13"/>
                      <a:pt x="20" y="10"/>
                      <a:pt x="24" y="6"/>
                    </a:cubicBezTo>
                    <a:cubicBezTo>
                      <a:pt x="27" y="3"/>
                      <a:pt x="25" y="0"/>
                      <a:pt x="20" y="0"/>
                    </a:cubicBezTo>
                    <a:cubicBezTo>
                      <a:pt x="14"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6" name="Freeform 3079"/>
              <p:cNvSpPr>
                <a:spLocks/>
              </p:cNvSpPr>
              <p:nvPr/>
            </p:nvSpPr>
            <p:spPr bwMode="auto">
              <a:xfrm>
                <a:off x="2497" y="3099"/>
                <a:ext cx="64" cy="31"/>
              </a:xfrm>
              <a:custGeom>
                <a:avLst/>
                <a:gdLst>
                  <a:gd name="T0" fmla="*/ 3 w 27"/>
                  <a:gd name="T1" fmla="*/ 7 h 13"/>
                  <a:gd name="T2" fmla="*/ 7 w 27"/>
                  <a:gd name="T3" fmla="*/ 13 h 13"/>
                  <a:gd name="T4" fmla="*/ 24 w 27"/>
                  <a:gd name="T5" fmla="*/ 7 h 13"/>
                  <a:gd name="T6" fmla="*/ 20 w 27"/>
                  <a:gd name="T7" fmla="*/ 0 h 13"/>
                  <a:gd name="T8" fmla="*/ 3 w 27"/>
                  <a:gd name="T9" fmla="*/ 7 h 13"/>
                </a:gdLst>
                <a:ahLst/>
                <a:cxnLst>
                  <a:cxn ang="0">
                    <a:pos x="T0" y="T1"/>
                  </a:cxn>
                  <a:cxn ang="0">
                    <a:pos x="T2" y="T3"/>
                  </a:cxn>
                  <a:cxn ang="0">
                    <a:pos x="T4" y="T5"/>
                  </a:cxn>
                  <a:cxn ang="0">
                    <a:pos x="T6" y="T7"/>
                  </a:cxn>
                  <a:cxn ang="0">
                    <a:pos x="T8" y="T9"/>
                  </a:cxn>
                </a:cxnLst>
                <a:rect l="0" t="0" r="r" b="b"/>
                <a:pathLst>
                  <a:path w="27" h="13">
                    <a:moveTo>
                      <a:pt x="3" y="7"/>
                    </a:moveTo>
                    <a:cubicBezTo>
                      <a:pt x="0" y="10"/>
                      <a:pt x="2" y="13"/>
                      <a:pt x="7" y="13"/>
                    </a:cubicBezTo>
                    <a:cubicBezTo>
                      <a:pt x="13" y="13"/>
                      <a:pt x="20" y="10"/>
                      <a:pt x="24" y="7"/>
                    </a:cubicBezTo>
                    <a:cubicBezTo>
                      <a:pt x="27" y="3"/>
                      <a:pt x="25" y="0"/>
                      <a:pt x="20" y="0"/>
                    </a:cubicBezTo>
                    <a:cubicBezTo>
                      <a:pt x="14"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7" name="Freeform 3080"/>
              <p:cNvSpPr>
                <a:spLocks/>
              </p:cNvSpPr>
              <p:nvPr/>
            </p:nvSpPr>
            <p:spPr bwMode="auto">
              <a:xfrm>
                <a:off x="2448" y="3099"/>
                <a:ext cx="66" cy="33"/>
              </a:xfrm>
              <a:custGeom>
                <a:avLst/>
                <a:gdLst>
                  <a:gd name="T0" fmla="*/ 4 w 28"/>
                  <a:gd name="T1" fmla="*/ 7 h 14"/>
                  <a:gd name="T2" fmla="*/ 8 w 28"/>
                  <a:gd name="T3" fmla="*/ 14 h 14"/>
                  <a:gd name="T4" fmla="*/ 24 w 28"/>
                  <a:gd name="T5" fmla="*/ 7 h 14"/>
                  <a:gd name="T6" fmla="*/ 21 w 28"/>
                  <a:gd name="T7" fmla="*/ 0 h 14"/>
                  <a:gd name="T8" fmla="*/ 4 w 28"/>
                  <a:gd name="T9" fmla="*/ 7 h 14"/>
                </a:gdLst>
                <a:ahLst/>
                <a:cxnLst>
                  <a:cxn ang="0">
                    <a:pos x="T0" y="T1"/>
                  </a:cxn>
                  <a:cxn ang="0">
                    <a:pos x="T2" y="T3"/>
                  </a:cxn>
                  <a:cxn ang="0">
                    <a:pos x="T4" y="T5"/>
                  </a:cxn>
                  <a:cxn ang="0">
                    <a:pos x="T6" y="T7"/>
                  </a:cxn>
                  <a:cxn ang="0">
                    <a:pos x="T8" y="T9"/>
                  </a:cxn>
                </a:cxnLst>
                <a:rect l="0" t="0" r="r" b="b"/>
                <a:pathLst>
                  <a:path w="28" h="14">
                    <a:moveTo>
                      <a:pt x="4" y="7"/>
                    </a:moveTo>
                    <a:cubicBezTo>
                      <a:pt x="0" y="11"/>
                      <a:pt x="2" y="14"/>
                      <a:pt x="8" y="14"/>
                    </a:cubicBezTo>
                    <a:cubicBezTo>
                      <a:pt x="13" y="13"/>
                      <a:pt x="21" y="10"/>
                      <a:pt x="24" y="7"/>
                    </a:cubicBezTo>
                    <a:cubicBezTo>
                      <a:pt x="28" y="3"/>
                      <a:pt x="26" y="0"/>
                      <a:pt x="21" y="0"/>
                    </a:cubicBezTo>
                    <a:cubicBezTo>
                      <a:pt x="15"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8" name="Freeform 3081"/>
              <p:cNvSpPr>
                <a:spLocks/>
              </p:cNvSpPr>
              <p:nvPr/>
            </p:nvSpPr>
            <p:spPr bwMode="auto">
              <a:xfrm>
                <a:off x="2400" y="3102"/>
                <a:ext cx="67" cy="30"/>
              </a:xfrm>
              <a:custGeom>
                <a:avLst/>
                <a:gdLst>
                  <a:gd name="T0" fmla="*/ 3 w 28"/>
                  <a:gd name="T1" fmla="*/ 6 h 13"/>
                  <a:gd name="T2" fmla="*/ 7 w 28"/>
                  <a:gd name="T3" fmla="*/ 13 h 13"/>
                  <a:gd name="T4" fmla="*/ 24 w 28"/>
                  <a:gd name="T5" fmla="*/ 6 h 13"/>
                  <a:gd name="T6" fmla="*/ 21 w 28"/>
                  <a:gd name="T7" fmla="*/ 0 h 13"/>
                  <a:gd name="T8" fmla="*/ 3 w 28"/>
                  <a:gd name="T9" fmla="*/ 6 h 13"/>
                </a:gdLst>
                <a:ahLst/>
                <a:cxnLst>
                  <a:cxn ang="0">
                    <a:pos x="T0" y="T1"/>
                  </a:cxn>
                  <a:cxn ang="0">
                    <a:pos x="T2" y="T3"/>
                  </a:cxn>
                  <a:cxn ang="0">
                    <a:pos x="T4" y="T5"/>
                  </a:cxn>
                  <a:cxn ang="0">
                    <a:pos x="T6" y="T7"/>
                  </a:cxn>
                  <a:cxn ang="0">
                    <a:pos x="T8" y="T9"/>
                  </a:cxn>
                </a:cxnLst>
                <a:rect l="0" t="0" r="r" b="b"/>
                <a:pathLst>
                  <a:path w="28" h="13">
                    <a:moveTo>
                      <a:pt x="3" y="6"/>
                    </a:moveTo>
                    <a:cubicBezTo>
                      <a:pt x="0" y="10"/>
                      <a:pt x="1" y="13"/>
                      <a:pt x="7" y="13"/>
                    </a:cubicBezTo>
                    <a:cubicBezTo>
                      <a:pt x="13" y="13"/>
                      <a:pt x="20" y="10"/>
                      <a:pt x="24" y="6"/>
                    </a:cubicBezTo>
                    <a:cubicBezTo>
                      <a:pt x="28" y="2"/>
                      <a:pt x="26" y="0"/>
                      <a:pt x="21" y="0"/>
                    </a:cubicBezTo>
                    <a:cubicBezTo>
                      <a:pt x="15"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9" name="Freeform 3082"/>
              <p:cNvSpPr>
                <a:spLocks/>
              </p:cNvSpPr>
              <p:nvPr/>
            </p:nvSpPr>
            <p:spPr bwMode="auto">
              <a:xfrm>
                <a:off x="2351" y="3102"/>
                <a:ext cx="66" cy="30"/>
              </a:xfrm>
              <a:custGeom>
                <a:avLst/>
                <a:gdLst>
                  <a:gd name="T0" fmla="*/ 4 w 28"/>
                  <a:gd name="T1" fmla="*/ 7 h 13"/>
                  <a:gd name="T2" fmla="*/ 7 w 28"/>
                  <a:gd name="T3" fmla="*/ 13 h 13"/>
                  <a:gd name="T4" fmla="*/ 24 w 28"/>
                  <a:gd name="T5" fmla="*/ 6 h 13"/>
                  <a:gd name="T6" fmla="*/ 21 w 28"/>
                  <a:gd name="T7" fmla="*/ 0 h 13"/>
                  <a:gd name="T8" fmla="*/ 4 w 28"/>
                  <a:gd name="T9" fmla="*/ 7 h 13"/>
                </a:gdLst>
                <a:ahLst/>
                <a:cxnLst>
                  <a:cxn ang="0">
                    <a:pos x="T0" y="T1"/>
                  </a:cxn>
                  <a:cxn ang="0">
                    <a:pos x="T2" y="T3"/>
                  </a:cxn>
                  <a:cxn ang="0">
                    <a:pos x="T4" y="T5"/>
                  </a:cxn>
                  <a:cxn ang="0">
                    <a:pos x="T6" y="T7"/>
                  </a:cxn>
                  <a:cxn ang="0">
                    <a:pos x="T8" y="T9"/>
                  </a:cxn>
                </a:cxnLst>
                <a:rect l="0" t="0" r="r" b="b"/>
                <a:pathLst>
                  <a:path w="28" h="13">
                    <a:moveTo>
                      <a:pt x="4" y="7"/>
                    </a:moveTo>
                    <a:cubicBezTo>
                      <a:pt x="0" y="10"/>
                      <a:pt x="1" y="13"/>
                      <a:pt x="7" y="13"/>
                    </a:cubicBezTo>
                    <a:cubicBezTo>
                      <a:pt x="13" y="13"/>
                      <a:pt x="21" y="10"/>
                      <a:pt x="24" y="6"/>
                    </a:cubicBezTo>
                    <a:cubicBezTo>
                      <a:pt x="28" y="3"/>
                      <a:pt x="27" y="0"/>
                      <a:pt x="21" y="0"/>
                    </a:cubicBezTo>
                    <a:cubicBezTo>
                      <a:pt x="15"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0" name="Freeform 3083"/>
              <p:cNvSpPr>
                <a:spLocks/>
              </p:cNvSpPr>
              <p:nvPr/>
            </p:nvSpPr>
            <p:spPr bwMode="auto">
              <a:xfrm>
                <a:off x="2301" y="3102"/>
                <a:ext cx="69" cy="30"/>
              </a:xfrm>
              <a:custGeom>
                <a:avLst/>
                <a:gdLst>
                  <a:gd name="T0" fmla="*/ 4 w 29"/>
                  <a:gd name="T1" fmla="*/ 7 h 13"/>
                  <a:gd name="T2" fmla="*/ 7 w 29"/>
                  <a:gd name="T3" fmla="*/ 13 h 13"/>
                  <a:gd name="T4" fmla="*/ 25 w 29"/>
                  <a:gd name="T5" fmla="*/ 7 h 13"/>
                  <a:gd name="T6" fmla="*/ 21 w 29"/>
                  <a:gd name="T7" fmla="*/ 0 h 13"/>
                  <a:gd name="T8" fmla="*/ 4 w 29"/>
                  <a:gd name="T9" fmla="*/ 7 h 13"/>
                </a:gdLst>
                <a:ahLst/>
                <a:cxnLst>
                  <a:cxn ang="0">
                    <a:pos x="T0" y="T1"/>
                  </a:cxn>
                  <a:cxn ang="0">
                    <a:pos x="T2" y="T3"/>
                  </a:cxn>
                  <a:cxn ang="0">
                    <a:pos x="T4" y="T5"/>
                  </a:cxn>
                  <a:cxn ang="0">
                    <a:pos x="T6" y="T7"/>
                  </a:cxn>
                  <a:cxn ang="0">
                    <a:pos x="T8" y="T9"/>
                  </a:cxn>
                </a:cxnLst>
                <a:rect l="0" t="0" r="r" b="b"/>
                <a:pathLst>
                  <a:path w="29" h="13">
                    <a:moveTo>
                      <a:pt x="4" y="7"/>
                    </a:moveTo>
                    <a:cubicBezTo>
                      <a:pt x="0" y="10"/>
                      <a:pt x="1" y="13"/>
                      <a:pt x="7" y="13"/>
                    </a:cubicBezTo>
                    <a:cubicBezTo>
                      <a:pt x="13" y="13"/>
                      <a:pt x="21" y="10"/>
                      <a:pt x="25" y="7"/>
                    </a:cubicBezTo>
                    <a:cubicBezTo>
                      <a:pt x="29" y="3"/>
                      <a:pt x="27" y="0"/>
                      <a:pt x="21"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1" name="Freeform 3084"/>
              <p:cNvSpPr>
                <a:spLocks/>
              </p:cNvSpPr>
              <p:nvPr/>
            </p:nvSpPr>
            <p:spPr bwMode="auto">
              <a:xfrm>
                <a:off x="2251" y="3102"/>
                <a:ext cx="69" cy="33"/>
              </a:xfrm>
              <a:custGeom>
                <a:avLst/>
                <a:gdLst>
                  <a:gd name="T0" fmla="*/ 4 w 29"/>
                  <a:gd name="T1" fmla="*/ 7 h 14"/>
                  <a:gd name="T2" fmla="*/ 7 w 29"/>
                  <a:gd name="T3" fmla="*/ 13 h 14"/>
                  <a:gd name="T4" fmla="*/ 25 w 29"/>
                  <a:gd name="T5" fmla="*/ 7 h 14"/>
                  <a:gd name="T6" fmla="*/ 22 w 29"/>
                  <a:gd name="T7" fmla="*/ 0 h 14"/>
                  <a:gd name="T8" fmla="*/ 4 w 29"/>
                  <a:gd name="T9" fmla="*/ 7 h 14"/>
                </a:gdLst>
                <a:ahLst/>
                <a:cxnLst>
                  <a:cxn ang="0">
                    <a:pos x="T0" y="T1"/>
                  </a:cxn>
                  <a:cxn ang="0">
                    <a:pos x="T2" y="T3"/>
                  </a:cxn>
                  <a:cxn ang="0">
                    <a:pos x="T4" y="T5"/>
                  </a:cxn>
                  <a:cxn ang="0">
                    <a:pos x="T6" y="T7"/>
                  </a:cxn>
                  <a:cxn ang="0">
                    <a:pos x="T8" y="T9"/>
                  </a:cxn>
                </a:cxnLst>
                <a:rect l="0" t="0" r="r" b="b"/>
                <a:pathLst>
                  <a:path w="29" h="14">
                    <a:moveTo>
                      <a:pt x="4" y="7"/>
                    </a:moveTo>
                    <a:cubicBezTo>
                      <a:pt x="0" y="11"/>
                      <a:pt x="1" y="14"/>
                      <a:pt x="7" y="13"/>
                    </a:cubicBezTo>
                    <a:cubicBezTo>
                      <a:pt x="13" y="13"/>
                      <a:pt x="21" y="10"/>
                      <a:pt x="25" y="7"/>
                    </a:cubicBezTo>
                    <a:cubicBezTo>
                      <a:pt x="29" y="3"/>
                      <a:pt x="27" y="0"/>
                      <a:pt x="22"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2" name="Freeform 3085"/>
              <p:cNvSpPr>
                <a:spLocks/>
              </p:cNvSpPr>
              <p:nvPr/>
            </p:nvSpPr>
            <p:spPr bwMode="auto">
              <a:xfrm>
                <a:off x="2199" y="3104"/>
                <a:ext cx="71" cy="31"/>
              </a:xfrm>
              <a:custGeom>
                <a:avLst/>
                <a:gdLst>
                  <a:gd name="T0" fmla="*/ 4 w 30"/>
                  <a:gd name="T1" fmla="*/ 6 h 13"/>
                  <a:gd name="T2" fmla="*/ 8 w 30"/>
                  <a:gd name="T3" fmla="*/ 13 h 13"/>
                  <a:gd name="T4" fmla="*/ 26 w 30"/>
                  <a:gd name="T5" fmla="*/ 6 h 13"/>
                  <a:gd name="T6" fmla="*/ 23 w 30"/>
                  <a:gd name="T7" fmla="*/ 0 h 13"/>
                  <a:gd name="T8" fmla="*/ 4 w 30"/>
                  <a:gd name="T9" fmla="*/ 6 h 13"/>
                </a:gdLst>
                <a:ahLst/>
                <a:cxnLst>
                  <a:cxn ang="0">
                    <a:pos x="T0" y="T1"/>
                  </a:cxn>
                  <a:cxn ang="0">
                    <a:pos x="T2" y="T3"/>
                  </a:cxn>
                  <a:cxn ang="0">
                    <a:pos x="T4" y="T5"/>
                  </a:cxn>
                  <a:cxn ang="0">
                    <a:pos x="T6" y="T7"/>
                  </a:cxn>
                  <a:cxn ang="0">
                    <a:pos x="T8" y="T9"/>
                  </a:cxn>
                </a:cxnLst>
                <a:rect l="0" t="0" r="r" b="b"/>
                <a:pathLst>
                  <a:path w="30" h="13">
                    <a:moveTo>
                      <a:pt x="4" y="6"/>
                    </a:moveTo>
                    <a:cubicBezTo>
                      <a:pt x="0" y="10"/>
                      <a:pt x="2" y="13"/>
                      <a:pt x="8" y="13"/>
                    </a:cubicBezTo>
                    <a:cubicBezTo>
                      <a:pt x="13" y="13"/>
                      <a:pt x="22" y="10"/>
                      <a:pt x="26" y="6"/>
                    </a:cubicBezTo>
                    <a:cubicBezTo>
                      <a:pt x="30" y="2"/>
                      <a:pt x="28" y="0"/>
                      <a:pt x="23" y="0"/>
                    </a:cubicBezTo>
                    <a:cubicBezTo>
                      <a:pt x="17" y="0"/>
                      <a:pt x="9"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3" name="Freeform 3086"/>
              <p:cNvSpPr>
                <a:spLocks/>
              </p:cNvSpPr>
              <p:nvPr/>
            </p:nvSpPr>
            <p:spPr bwMode="auto">
              <a:xfrm>
                <a:off x="2150" y="3104"/>
                <a:ext cx="71" cy="31"/>
              </a:xfrm>
              <a:custGeom>
                <a:avLst/>
                <a:gdLst>
                  <a:gd name="T0" fmla="*/ 4 w 30"/>
                  <a:gd name="T1" fmla="*/ 6 h 13"/>
                  <a:gd name="T2" fmla="*/ 7 w 30"/>
                  <a:gd name="T3" fmla="*/ 13 h 13"/>
                  <a:gd name="T4" fmla="*/ 25 w 30"/>
                  <a:gd name="T5" fmla="*/ 6 h 13"/>
                  <a:gd name="T6" fmla="*/ 22 w 30"/>
                  <a:gd name="T7" fmla="*/ 0 h 13"/>
                  <a:gd name="T8" fmla="*/ 4 w 30"/>
                  <a:gd name="T9" fmla="*/ 6 h 13"/>
                </a:gdLst>
                <a:ahLst/>
                <a:cxnLst>
                  <a:cxn ang="0">
                    <a:pos x="T0" y="T1"/>
                  </a:cxn>
                  <a:cxn ang="0">
                    <a:pos x="T2" y="T3"/>
                  </a:cxn>
                  <a:cxn ang="0">
                    <a:pos x="T4" y="T5"/>
                  </a:cxn>
                  <a:cxn ang="0">
                    <a:pos x="T6" y="T7"/>
                  </a:cxn>
                  <a:cxn ang="0">
                    <a:pos x="T8" y="T9"/>
                  </a:cxn>
                </a:cxnLst>
                <a:rect l="0" t="0" r="r" b="b"/>
                <a:pathLst>
                  <a:path w="30" h="13">
                    <a:moveTo>
                      <a:pt x="4" y="6"/>
                    </a:moveTo>
                    <a:cubicBezTo>
                      <a:pt x="0" y="10"/>
                      <a:pt x="1" y="13"/>
                      <a:pt x="7" y="13"/>
                    </a:cubicBezTo>
                    <a:cubicBezTo>
                      <a:pt x="13" y="13"/>
                      <a:pt x="21" y="10"/>
                      <a:pt x="25" y="6"/>
                    </a:cubicBezTo>
                    <a:cubicBezTo>
                      <a:pt x="30" y="3"/>
                      <a:pt x="28" y="0"/>
                      <a:pt x="22"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4" name="Freeform 3087"/>
              <p:cNvSpPr>
                <a:spLocks/>
              </p:cNvSpPr>
              <p:nvPr/>
            </p:nvSpPr>
            <p:spPr bwMode="auto">
              <a:xfrm>
                <a:off x="2097" y="3104"/>
                <a:ext cx="71" cy="31"/>
              </a:xfrm>
              <a:custGeom>
                <a:avLst/>
                <a:gdLst>
                  <a:gd name="T0" fmla="*/ 4 w 30"/>
                  <a:gd name="T1" fmla="*/ 7 h 13"/>
                  <a:gd name="T2" fmla="*/ 7 w 30"/>
                  <a:gd name="T3" fmla="*/ 13 h 13"/>
                  <a:gd name="T4" fmla="*/ 26 w 30"/>
                  <a:gd name="T5" fmla="*/ 6 h 13"/>
                  <a:gd name="T6" fmla="*/ 23 w 30"/>
                  <a:gd name="T7" fmla="*/ 0 h 13"/>
                  <a:gd name="T8" fmla="*/ 4 w 30"/>
                  <a:gd name="T9" fmla="*/ 7 h 13"/>
                </a:gdLst>
                <a:ahLst/>
                <a:cxnLst>
                  <a:cxn ang="0">
                    <a:pos x="T0" y="T1"/>
                  </a:cxn>
                  <a:cxn ang="0">
                    <a:pos x="T2" y="T3"/>
                  </a:cxn>
                  <a:cxn ang="0">
                    <a:pos x="T4" y="T5"/>
                  </a:cxn>
                  <a:cxn ang="0">
                    <a:pos x="T6" y="T7"/>
                  </a:cxn>
                  <a:cxn ang="0">
                    <a:pos x="T8" y="T9"/>
                  </a:cxn>
                </a:cxnLst>
                <a:rect l="0" t="0" r="r" b="b"/>
                <a:pathLst>
                  <a:path w="30" h="13">
                    <a:moveTo>
                      <a:pt x="4" y="7"/>
                    </a:moveTo>
                    <a:cubicBezTo>
                      <a:pt x="0" y="10"/>
                      <a:pt x="1" y="13"/>
                      <a:pt x="7" y="13"/>
                    </a:cubicBezTo>
                    <a:cubicBezTo>
                      <a:pt x="13" y="13"/>
                      <a:pt x="22" y="10"/>
                      <a:pt x="26" y="6"/>
                    </a:cubicBezTo>
                    <a:cubicBezTo>
                      <a:pt x="30" y="3"/>
                      <a:pt x="29" y="0"/>
                      <a:pt x="23" y="0"/>
                    </a:cubicBezTo>
                    <a:cubicBezTo>
                      <a:pt x="17" y="0"/>
                      <a:pt x="9"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5" name="Freeform 3088"/>
              <p:cNvSpPr>
                <a:spLocks/>
              </p:cNvSpPr>
              <p:nvPr/>
            </p:nvSpPr>
            <p:spPr bwMode="auto">
              <a:xfrm>
                <a:off x="6065" y="3026"/>
                <a:ext cx="80" cy="30"/>
              </a:xfrm>
              <a:custGeom>
                <a:avLst/>
                <a:gdLst>
                  <a:gd name="T0" fmla="*/ 4 w 34"/>
                  <a:gd name="T1" fmla="*/ 6 h 13"/>
                  <a:gd name="T2" fmla="*/ 25 w 34"/>
                  <a:gd name="T3" fmla="*/ 13 h 13"/>
                  <a:gd name="T4" fmla="*/ 30 w 34"/>
                  <a:gd name="T5" fmla="*/ 6 h 13"/>
                  <a:gd name="T6" fmla="*/ 9 w 34"/>
                  <a:gd name="T7" fmla="*/ 0 h 13"/>
                  <a:gd name="T8" fmla="*/ 4 w 34"/>
                  <a:gd name="T9" fmla="*/ 6 h 13"/>
                </a:gdLst>
                <a:ahLst/>
                <a:cxnLst>
                  <a:cxn ang="0">
                    <a:pos x="T0" y="T1"/>
                  </a:cxn>
                  <a:cxn ang="0">
                    <a:pos x="T2" y="T3"/>
                  </a:cxn>
                  <a:cxn ang="0">
                    <a:pos x="T4" y="T5"/>
                  </a:cxn>
                  <a:cxn ang="0">
                    <a:pos x="T6" y="T7"/>
                  </a:cxn>
                  <a:cxn ang="0">
                    <a:pos x="T8" y="T9"/>
                  </a:cxn>
                </a:cxnLst>
                <a:rect l="0" t="0" r="r" b="b"/>
                <a:pathLst>
                  <a:path w="34" h="13">
                    <a:moveTo>
                      <a:pt x="4" y="6"/>
                    </a:moveTo>
                    <a:cubicBezTo>
                      <a:pt x="9" y="10"/>
                      <a:pt x="18" y="13"/>
                      <a:pt x="25" y="13"/>
                    </a:cubicBezTo>
                    <a:cubicBezTo>
                      <a:pt x="32" y="13"/>
                      <a:pt x="34" y="10"/>
                      <a:pt x="30" y="6"/>
                    </a:cubicBezTo>
                    <a:cubicBezTo>
                      <a:pt x="25" y="3"/>
                      <a:pt x="16" y="0"/>
                      <a:pt x="9"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6" name="Freeform 3089"/>
              <p:cNvSpPr>
                <a:spLocks/>
              </p:cNvSpPr>
              <p:nvPr/>
            </p:nvSpPr>
            <p:spPr bwMode="auto">
              <a:xfrm>
                <a:off x="6003" y="3026"/>
                <a:ext cx="83" cy="30"/>
              </a:xfrm>
              <a:custGeom>
                <a:avLst/>
                <a:gdLst>
                  <a:gd name="T0" fmla="*/ 5 w 35"/>
                  <a:gd name="T1" fmla="*/ 7 h 13"/>
                  <a:gd name="T2" fmla="*/ 26 w 35"/>
                  <a:gd name="T3" fmla="*/ 13 h 13"/>
                  <a:gd name="T4" fmla="*/ 30 w 35"/>
                  <a:gd name="T5" fmla="*/ 6 h 13"/>
                  <a:gd name="T6" fmla="*/ 9 w 35"/>
                  <a:gd name="T7" fmla="*/ 0 h 13"/>
                  <a:gd name="T8" fmla="*/ 5 w 35"/>
                  <a:gd name="T9" fmla="*/ 7 h 13"/>
                </a:gdLst>
                <a:ahLst/>
                <a:cxnLst>
                  <a:cxn ang="0">
                    <a:pos x="T0" y="T1"/>
                  </a:cxn>
                  <a:cxn ang="0">
                    <a:pos x="T2" y="T3"/>
                  </a:cxn>
                  <a:cxn ang="0">
                    <a:pos x="T4" y="T5"/>
                  </a:cxn>
                  <a:cxn ang="0">
                    <a:pos x="T6" y="T7"/>
                  </a:cxn>
                  <a:cxn ang="0">
                    <a:pos x="T8" y="T9"/>
                  </a:cxn>
                </a:cxnLst>
                <a:rect l="0" t="0" r="r" b="b"/>
                <a:pathLst>
                  <a:path w="35" h="13">
                    <a:moveTo>
                      <a:pt x="5" y="7"/>
                    </a:moveTo>
                    <a:cubicBezTo>
                      <a:pt x="9" y="10"/>
                      <a:pt x="19" y="13"/>
                      <a:pt x="26" y="13"/>
                    </a:cubicBezTo>
                    <a:cubicBezTo>
                      <a:pt x="33" y="13"/>
                      <a:pt x="35" y="10"/>
                      <a:pt x="30" y="6"/>
                    </a:cubicBezTo>
                    <a:cubicBezTo>
                      <a:pt x="26" y="3"/>
                      <a:pt x="16"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7" name="Freeform 3090"/>
              <p:cNvSpPr>
                <a:spLocks/>
              </p:cNvSpPr>
              <p:nvPr/>
            </p:nvSpPr>
            <p:spPr bwMode="auto">
              <a:xfrm>
                <a:off x="5831" y="3028"/>
                <a:ext cx="78" cy="31"/>
              </a:xfrm>
              <a:custGeom>
                <a:avLst/>
                <a:gdLst>
                  <a:gd name="T0" fmla="*/ 4 w 33"/>
                  <a:gd name="T1" fmla="*/ 6 h 13"/>
                  <a:gd name="T2" fmla="*/ 24 w 33"/>
                  <a:gd name="T3" fmla="*/ 13 h 13"/>
                  <a:gd name="T4" fmla="*/ 28 w 33"/>
                  <a:gd name="T5" fmla="*/ 6 h 13"/>
                  <a:gd name="T6" fmla="*/ 8 w 33"/>
                  <a:gd name="T7" fmla="*/ 0 h 13"/>
                  <a:gd name="T8" fmla="*/ 4 w 33"/>
                  <a:gd name="T9" fmla="*/ 6 h 13"/>
                </a:gdLst>
                <a:ahLst/>
                <a:cxnLst>
                  <a:cxn ang="0">
                    <a:pos x="T0" y="T1"/>
                  </a:cxn>
                  <a:cxn ang="0">
                    <a:pos x="T2" y="T3"/>
                  </a:cxn>
                  <a:cxn ang="0">
                    <a:pos x="T4" y="T5"/>
                  </a:cxn>
                  <a:cxn ang="0">
                    <a:pos x="T6" y="T7"/>
                  </a:cxn>
                  <a:cxn ang="0">
                    <a:pos x="T8" y="T9"/>
                  </a:cxn>
                </a:cxnLst>
                <a:rect l="0" t="0" r="r" b="b"/>
                <a:pathLst>
                  <a:path w="33" h="13">
                    <a:moveTo>
                      <a:pt x="4" y="6"/>
                    </a:moveTo>
                    <a:cubicBezTo>
                      <a:pt x="8" y="10"/>
                      <a:pt x="17" y="13"/>
                      <a:pt x="24" y="13"/>
                    </a:cubicBezTo>
                    <a:cubicBezTo>
                      <a:pt x="31" y="13"/>
                      <a:pt x="33" y="10"/>
                      <a:pt x="28" y="6"/>
                    </a:cubicBezTo>
                    <a:cubicBezTo>
                      <a:pt x="24" y="3"/>
                      <a:pt x="15" y="0"/>
                      <a:pt x="8" y="0"/>
                    </a:cubicBezTo>
                    <a:cubicBezTo>
                      <a:pt x="1"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8" name="Freeform 3091"/>
              <p:cNvSpPr>
                <a:spLocks/>
              </p:cNvSpPr>
              <p:nvPr/>
            </p:nvSpPr>
            <p:spPr bwMode="auto">
              <a:xfrm>
                <a:off x="5771" y="3028"/>
                <a:ext cx="78" cy="31"/>
              </a:xfrm>
              <a:custGeom>
                <a:avLst/>
                <a:gdLst>
                  <a:gd name="T0" fmla="*/ 5 w 33"/>
                  <a:gd name="T1" fmla="*/ 7 h 13"/>
                  <a:gd name="T2" fmla="*/ 25 w 33"/>
                  <a:gd name="T3" fmla="*/ 13 h 13"/>
                  <a:gd name="T4" fmla="*/ 29 w 33"/>
                  <a:gd name="T5" fmla="*/ 6 h 13"/>
                  <a:gd name="T6" fmla="*/ 9 w 33"/>
                  <a:gd name="T7" fmla="*/ 0 h 13"/>
                  <a:gd name="T8" fmla="*/ 5 w 33"/>
                  <a:gd name="T9" fmla="*/ 7 h 13"/>
                </a:gdLst>
                <a:ahLst/>
                <a:cxnLst>
                  <a:cxn ang="0">
                    <a:pos x="T0" y="T1"/>
                  </a:cxn>
                  <a:cxn ang="0">
                    <a:pos x="T2" y="T3"/>
                  </a:cxn>
                  <a:cxn ang="0">
                    <a:pos x="T4" y="T5"/>
                  </a:cxn>
                  <a:cxn ang="0">
                    <a:pos x="T6" y="T7"/>
                  </a:cxn>
                  <a:cxn ang="0">
                    <a:pos x="T8" y="T9"/>
                  </a:cxn>
                </a:cxnLst>
                <a:rect l="0" t="0" r="r" b="b"/>
                <a:pathLst>
                  <a:path w="33" h="13">
                    <a:moveTo>
                      <a:pt x="5" y="7"/>
                    </a:moveTo>
                    <a:cubicBezTo>
                      <a:pt x="9" y="10"/>
                      <a:pt x="18" y="13"/>
                      <a:pt x="25" y="13"/>
                    </a:cubicBezTo>
                    <a:cubicBezTo>
                      <a:pt x="31" y="13"/>
                      <a:pt x="33" y="10"/>
                      <a:pt x="29" y="6"/>
                    </a:cubicBezTo>
                    <a:cubicBezTo>
                      <a:pt x="24" y="3"/>
                      <a:pt x="15"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9" name="Freeform 3092"/>
              <p:cNvSpPr>
                <a:spLocks/>
              </p:cNvSpPr>
              <p:nvPr/>
            </p:nvSpPr>
            <p:spPr bwMode="auto">
              <a:xfrm>
                <a:off x="5717" y="3028"/>
                <a:ext cx="76" cy="33"/>
              </a:xfrm>
              <a:custGeom>
                <a:avLst/>
                <a:gdLst>
                  <a:gd name="T0" fmla="*/ 4 w 32"/>
                  <a:gd name="T1" fmla="*/ 7 h 14"/>
                  <a:gd name="T2" fmla="*/ 24 w 32"/>
                  <a:gd name="T3" fmla="*/ 14 h 14"/>
                  <a:gd name="T4" fmla="*/ 28 w 32"/>
                  <a:gd name="T5" fmla="*/ 7 h 14"/>
                  <a:gd name="T6" fmla="*/ 8 w 32"/>
                  <a:gd name="T7" fmla="*/ 0 h 14"/>
                  <a:gd name="T8" fmla="*/ 4 w 32"/>
                  <a:gd name="T9" fmla="*/ 7 h 14"/>
                </a:gdLst>
                <a:ahLst/>
                <a:cxnLst>
                  <a:cxn ang="0">
                    <a:pos x="T0" y="T1"/>
                  </a:cxn>
                  <a:cxn ang="0">
                    <a:pos x="T2" y="T3"/>
                  </a:cxn>
                  <a:cxn ang="0">
                    <a:pos x="T4" y="T5"/>
                  </a:cxn>
                  <a:cxn ang="0">
                    <a:pos x="T6" y="T7"/>
                  </a:cxn>
                  <a:cxn ang="0">
                    <a:pos x="T8" y="T9"/>
                  </a:cxn>
                </a:cxnLst>
                <a:rect l="0" t="0" r="r" b="b"/>
                <a:pathLst>
                  <a:path w="32" h="14">
                    <a:moveTo>
                      <a:pt x="4" y="7"/>
                    </a:moveTo>
                    <a:cubicBezTo>
                      <a:pt x="8" y="11"/>
                      <a:pt x="17" y="14"/>
                      <a:pt x="24" y="14"/>
                    </a:cubicBezTo>
                    <a:cubicBezTo>
                      <a:pt x="30" y="13"/>
                      <a:pt x="32" y="10"/>
                      <a:pt x="28" y="7"/>
                    </a:cubicBezTo>
                    <a:cubicBezTo>
                      <a:pt x="23" y="3"/>
                      <a:pt x="15"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0" name="Freeform 3093"/>
              <p:cNvSpPr>
                <a:spLocks/>
              </p:cNvSpPr>
              <p:nvPr/>
            </p:nvSpPr>
            <p:spPr bwMode="auto">
              <a:xfrm>
                <a:off x="5606" y="3030"/>
                <a:ext cx="75" cy="31"/>
              </a:xfrm>
              <a:custGeom>
                <a:avLst/>
                <a:gdLst>
                  <a:gd name="T0" fmla="*/ 4 w 32"/>
                  <a:gd name="T1" fmla="*/ 6 h 13"/>
                  <a:gd name="T2" fmla="*/ 24 w 32"/>
                  <a:gd name="T3" fmla="*/ 13 h 13"/>
                  <a:gd name="T4" fmla="*/ 27 w 32"/>
                  <a:gd name="T5" fmla="*/ 6 h 13"/>
                  <a:gd name="T6" fmla="*/ 8 w 32"/>
                  <a:gd name="T7" fmla="*/ 0 h 13"/>
                  <a:gd name="T8" fmla="*/ 4 w 32"/>
                  <a:gd name="T9" fmla="*/ 6 h 13"/>
                </a:gdLst>
                <a:ahLst/>
                <a:cxnLst>
                  <a:cxn ang="0">
                    <a:pos x="T0" y="T1"/>
                  </a:cxn>
                  <a:cxn ang="0">
                    <a:pos x="T2" y="T3"/>
                  </a:cxn>
                  <a:cxn ang="0">
                    <a:pos x="T4" y="T5"/>
                  </a:cxn>
                  <a:cxn ang="0">
                    <a:pos x="T6" y="T7"/>
                  </a:cxn>
                  <a:cxn ang="0">
                    <a:pos x="T8" y="T9"/>
                  </a:cxn>
                </a:cxnLst>
                <a:rect l="0" t="0" r="r" b="b"/>
                <a:pathLst>
                  <a:path w="32" h="13">
                    <a:moveTo>
                      <a:pt x="4" y="6"/>
                    </a:moveTo>
                    <a:cubicBezTo>
                      <a:pt x="8" y="10"/>
                      <a:pt x="17" y="13"/>
                      <a:pt x="24" y="13"/>
                    </a:cubicBezTo>
                    <a:cubicBezTo>
                      <a:pt x="30" y="13"/>
                      <a:pt x="32" y="10"/>
                      <a:pt x="27" y="6"/>
                    </a:cubicBezTo>
                    <a:cubicBezTo>
                      <a:pt x="23" y="3"/>
                      <a:pt x="15" y="0"/>
                      <a:pt x="8"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1" name="Freeform 3094"/>
              <p:cNvSpPr>
                <a:spLocks/>
              </p:cNvSpPr>
              <p:nvPr/>
            </p:nvSpPr>
            <p:spPr bwMode="auto">
              <a:xfrm>
                <a:off x="5551" y="3030"/>
                <a:ext cx="74" cy="31"/>
              </a:xfrm>
              <a:custGeom>
                <a:avLst/>
                <a:gdLst>
                  <a:gd name="T0" fmla="*/ 4 w 31"/>
                  <a:gd name="T1" fmla="*/ 7 h 13"/>
                  <a:gd name="T2" fmla="*/ 23 w 31"/>
                  <a:gd name="T3" fmla="*/ 13 h 13"/>
                  <a:gd name="T4" fmla="*/ 27 w 31"/>
                  <a:gd name="T5" fmla="*/ 6 h 13"/>
                  <a:gd name="T6" fmla="*/ 8 w 31"/>
                  <a:gd name="T7" fmla="*/ 0 h 13"/>
                  <a:gd name="T8" fmla="*/ 4 w 31"/>
                  <a:gd name="T9" fmla="*/ 7 h 13"/>
                </a:gdLst>
                <a:ahLst/>
                <a:cxnLst>
                  <a:cxn ang="0">
                    <a:pos x="T0" y="T1"/>
                  </a:cxn>
                  <a:cxn ang="0">
                    <a:pos x="T2" y="T3"/>
                  </a:cxn>
                  <a:cxn ang="0">
                    <a:pos x="T4" y="T5"/>
                  </a:cxn>
                  <a:cxn ang="0">
                    <a:pos x="T6" y="T7"/>
                  </a:cxn>
                  <a:cxn ang="0">
                    <a:pos x="T8" y="T9"/>
                  </a:cxn>
                </a:cxnLst>
                <a:rect l="0" t="0" r="r" b="b"/>
                <a:pathLst>
                  <a:path w="31" h="13">
                    <a:moveTo>
                      <a:pt x="4" y="7"/>
                    </a:moveTo>
                    <a:cubicBezTo>
                      <a:pt x="8" y="10"/>
                      <a:pt x="17" y="13"/>
                      <a:pt x="23" y="13"/>
                    </a:cubicBezTo>
                    <a:cubicBezTo>
                      <a:pt x="30" y="13"/>
                      <a:pt x="31" y="10"/>
                      <a:pt x="27" y="6"/>
                    </a:cubicBezTo>
                    <a:cubicBezTo>
                      <a:pt x="23" y="3"/>
                      <a:pt x="14"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2" name="Freeform 3095"/>
              <p:cNvSpPr>
                <a:spLocks/>
              </p:cNvSpPr>
              <p:nvPr/>
            </p:nvSpPr>
            <p:spPr bwMode="auto">
              <a:xfrm>
                <a:off x="5187" y="3035"/>
                <a:ext cx="69" cy="31"/>
              </a:xfrm>
              <a:custGeom>
                <a:avLst/>
                <a:gdLst>
                  <a:gd name="T0" fmla="*/ 4 w 29"/>
                  <a:gd name="T1" fmla="*/ 6 h 13"/>
                  <a:gd name="T2" fmla="*/ 21 w 29"/>
                  <a:gd name="T3" fmla="*/ 13 h 13"/>
                  <a:gd name="T4" fmla="*/ 25 w 29"/>
                  <a:gd name="T5" fmla="*/ 6 h 13"/>
                  <a:gd name="T6" fmla="*/ 8 w 29"/>
                  <a:gd name="T7" fmla="*/ 0 h 13"/>
                  <a:gd name="T8" fmla="*/ 4 w 29"/>
                  <a:gd name="T9" fmla="*/ 6 h 13"/>
                </a:gdLst>
                <a:ahLst/>
                <a:cxnLst>
                  <a:cxn ang="0">
                    <a:pos x="T0" y="T1"/>
                  </a:cxn>
                  <a:cxn ang="0">
                    <a:pos x="T2" y="T3"/>
                  </a:cxn>
                  <a:cxn ang="0">
                    <a:pos x="T4" y="T5"/>
                  </a:cxn>
                  <a:cxn ang="0">
                    <a:pos x="T6" y="T7"/>
                  </a:cxn>
                  <a:cxn ang="0">
                    <a:pos x="T8" y="T9"/>
                  </a:cxn>
                </a:cxnLst>
                <a:rect l="0" t="0" r="r" b="b"/>
                <a:pathLst>
                  <a:path w="29" h="13">
                    <a:moveTo>
                      <a:pt x="4" y="6"/>
                    </a:moveTo>
                    <a:cubicBezTo>
                      <a:pt x="8" y="10"/>
                      <a:pt x="15" y="13"/>
                      <a:pt x="21" y="13"/>
                    </a:cubicBezTo>
                    <a:cubicBezTo>
                      <a:pt x="27" y="13"/>
                      <a:pt x="29" y="10"/>
                      <a:pt x="25" y="6"/>
                    </a:cubicBezTo>
                    <a:cubicBezTo>
                      <a:pt x="21" y="3"/>
                      <a:pt x="14" y="0"/>
                      <a:pt x="8"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3" name="Freeform 3096"/>
              <p:cNvSpPr>
                <a:spLocks/>
              </p:cNvSpPr>
              <p:nvPr/>
            </p:nvSpPr>
            <p:spPr bwMode="auto">
              <a:xfrm>
                <a:off x="5137" y="3035"/>
                <a:ext cx="67" cy="31"/>
              </a:xfrm>
              <a:custGeom>
                <a:avLst/>
                <a:gdLst>
                  <a:gd name="T0" fmla="*/ 4 w 28"/>
                  <a:gd name="T1" fmla="*/ 7 h 13"/>
                  <a:gd name="T2" fmla="*/ 21 w 28"/>
                  <a:gd name="T3" fmla="*/ 13 h 13"/>
                  <a:gd name="T4" fmla="*/ 25 w 28"/>
                  <a:gd name="T5" fmla="*/ 6 h 13"/>
                  <a:gd name="T6" fmla="*/ 8 w 28"/>
                  <a:gd name="T7" fmla="*/ 0 h 13"/>
                  <a:gd name="T8" fmla="*/ 4 w 28"/>
                  <a:gd name="T9" fmla="*/ 7 h 13"/>
                </a:gdLst>
                <a:ahLst/>
                <a:cxnLst>
                  <a:cxn ang="0">
                    <a:pos x="T0" y="T1"/>
                  </a:cxn>
                  <a:cxn ang="0">
                    <a:pos x="T2" y="T3"/>
                  </a:cxn>
                  <a:cxn ang="0">
                    <a:pos x="T4" y="T5"/>
                  </a:cxn>
                  <a:cxn ang="0">
                    <a:pos x="T6" y="T7"/>
                  </a:cxn>
                  <a:cxn ang="0">
                    <a:pos x="T8" y="T9"/>
                  </a:cxn>
                </a:cxnLst>
                <a:rect l="0" t="0" r="r" b="b"/>
                <a:pathLst>
                  <a:path w="28" h="13">
                    <a:moveTo>
                      <a:pt x="4" y="7"/>
                    </a:moveTo>
                    <a:cubicBezTo>
                      <a:pt x="7" y="10"/>
                      <a:pt x="15" y="13"/>
                      <a:pt x="21" y="13"/>
                    </a:cubicBezTo>
                    <a:cubicBezTo>
                      <a:pt x="27" y="13"/>
                      <a:pt x="28" y="10"/>
                      <a:pt x="25" y="6"/>
                    </a:cubicBezTo>
                    <a:cubicBezTo>
                      <a:pt x="21" y="3"/>
                      <a:pt x="14"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4" name="Freeform 3097"/>
              <p:cNvSpPr>
                <a:spLocks/>
              </p:cNvSpPr>
              <p:nvPr/>
            </p:nvSpPr>
            <p:spPr bwMode="auto">
              <a:xfrm>
                <a:off x="5088" y="3035"/>
                <a:ext cx="66" cy="33"/>
              </a:xfrm>
              <a:custGeom>
                <a:avLst/>
                <a:gdLst>
                  <a:gd name="T0" fmla="*/ 4 w 28"/>
                  <a:gd name="T1" fmla="*/ 7 h 14"/>
                  <a:gd name="T2" fmla="*/ 21 w 28"/>
                  <a:gd name="T3" fmla="*/ 14 h 14"/>
                  <a:gd name="T4" fmla="*/ 25 w 28"/>
                  <a:gd name="T5" fmla="*/ 7 h 14"/>
                  <a:gd name="T6" fmla="*/ 8 w 28"/>
                  <a:gd name="T7" fmla="*/ 0 h 14"/>
                  <a:gd name="T8" fmla="*/ 4 w 28"/>
                  <a:gd name="T9" fmla="*/ 7 h 14"/>
                </a:gdLst>
                <a:ahLst/>
                <a:cxnLst>
                  <a:cxn ang="0">
                    <a:pos x="T0" y="T1"/>
                  </a:cxn>
                  <a:cxn ang="0">
                    <a:pos x="T2" y="T3"/>
                  </a:cxn>
                  <a:cxn ang="0">
                    <a:pos x="T4" y="T5"/>
                  </a:cxn>
                  <a:cxn ang="0">
                    <a:pos x="T6" y="T7"/>
                  </a:cxn>
                  <a:cxn ang="0">
                    <a:pos x="T8" y="T9"/>
                  </a:cxn>
                </a:cxnLst>
                <a:rect l="0" t="0" r="r" b="b"/>
                <a:pathLst>
                  <a:path w="28" h="14">
                    <a:moveTo>
                      <a:pt x="4" y="7"/>
                    </a:moveTo>
                    <a:cubicBezTo>
                      <a:pt x="7" y="11"/>
                      <a:pt x="15" y="14"/>
                      <a:pt x="21" y="14"/>
                    </a:cubicBezTo>
                    <a:cubicBezTo>
                      <a:pt x="26" y="13"/>
                      <a:pt x="28" y="10"/>
                      <a:pt x="25" y="7"/>
                    </a:cubicBezTo>
                    <a:cubicBezTo>
                      <a:pt x="21" y="3"/>
                      <a:pt x="14"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5" name="Freeform 3098"/>
              <p:cNvSpPr>
                <a:spLocks/>
              </p:cNvSpPr>
              <p:nvPr/>
            </p:nvSpPr>
            <p:spPr bwMode="auto">
              <a:xfrm>
                <a:off x="3969" y="3049"/>
                <a:ext cx="45" cy="31"/>
              </a:xfrm>
              <a:custGeom>
                <a:avLst/>
                <a:gdLst>
                  <a:gd name="T0" fmla="*/ 0 w 19"/>
                  <a:gd name="T1" fmla="*/ 7 h 13"/>
                  <a:gd name="T2" fmla="*/ 10 w 19"/>
                  <a:gd name="T3" fmla="*/ 13 h 13"/>
                  <a:gd name="T4" fmla="*/ 18 w 19"/>
                  <a:gd name="T5" fmla="*/ 7 h 13"/>
                  <a:gd name="T6" fmla="*/ 8 w 19"/>
                  <a:gd name="T7" fmla="*/ 0 h 13"/>
                  <a:gd name="T8" fmla="*/ 0 w 19"/>
                  <a:gd name="T9" fmla="*/ 7 h 13"/>
                </a:gdLst>
                <a:ahLst/>
                <a:cxnLst>
                  <a:cxn ang="0">
                    <a:pos x="T0" y="T1"/>
                  </a:cxn>
                  <a:cxn ang="0">
                    <a:pos x="T2" y="T3"/>
                  </a:cxn>
                  <a:cxn ang="0">
                    <a:pos x="T4" y="T5"/>
                  </a:cxn>
                  <a:cxn ang="0">
                    <a:pos x="T6" y="T7"/>
                  </a:cxn>
                  <a:cxn ang="0">
                    <a:pos x="T8" y="T9"/>
                  </a:cxn>
                </a:cxnLst>
                <a:rect l="0" t="0" r="r" b="b"/>
                <a:pathLst>
                  <a:path w="19" h="13">
                    <a:moveTo>
                      <a:pt x="0" y="7"/>
                    </a:moveTo>
                    <a:cubicBezTo>
                      <a:pt x="1" y="11"/>
                      <a:pt x="5" y="13"/>
                      <a:pt x="10" y="13"/>
                    </a:cubicBezTo>
                    <a:cubicBezTo>
                      <a:pt x="15" y="13"/>
                      <a:pt x="19" y="10"/>
                      <a:pt x="18" y="7"/>
                    </a:cubicBezTo>
                    <a:cubicBezTo>
                      <a:pt x="18" y="3"/>
                      <a:pt x="13" y="0"/>
                      <a:pt x="8" y="0"/>
                    </a:cubicBezTo>
                    <a:cubicBezTo>
                      <a:pt x="3"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6" name="Freeform 3099"/>
              <p:cNvSpPr>
                <a:spLocks/>
              </p:cNvSpPr>
              <p:nvPr/>
            </p:nvSpPr>
            <p:spPr bwMode="auto">
              <a:xfrm>
                <a:off x="3926" y="3049"/>
                <a:ext cx="45" cy="34"/>
              </a:xfrm>
              <a:custGeom>
                <a:avLst/>
                <a:gdLst>
                  <a:gd name="T0" fmla="*/ 1 w 19"/>
                  <a:gd name="T1" fmla="*/ 7 h 14"/>
                  <a:gd name="T2" fmla="*/ 10 w 19"/>
                  <a:gd name="T3" fmla="*/ 14 h 14"/>
                  <a:gd name="T4" fmla="*/ 18 w 19"/>
                  <a:gd name="T5" fmla="*/ 7 h 14"/>
                  <a:gd name="T6" fmla="*/ 8 w 19"/>
                  <a:gd name="T7" fmla="*/ 1 h 14"/>
                  <a:gd name="T8" fmla="*/ 1 w 19"/>
                  <a:gd name="T9" fmla="*/ 7 h 14"/>
                </a:gdLst>
                <a:ahLst/>
                <a:cxnLst>
                  <a:cxn ang="0">
                    <a:pos x="T0" y="T1"/>
                  </a:cxn>
                  <a:cxn ang="0">
                    <a:pos x="T2" y="T3"/>
                  </a:cxn>
                  <a:cxn ang="0">
                    <a:pos x="T4" y="T5"/>
                  </a:cxn>
                  <a:cxn ang="0">
                    <a:pos x="T6" y="T7"/>
                  </a:cxn>
                  <a:cxn ang="0">
                    <a:pos x="T8" y="T9"/>
                  </a:cxn>
                </a:cxnLst>
                <a:rect l="0" t="0" r="r" b="b"/>
                <a:pathLst>
                  <a:path w="19" h="14">
                    <a:moveTo>
                      <a:pt x="1" y="7"/>
                    </a:moveTo>
                    <a:cubicBezTo>
                      <a:pt x="1" y="11"/>
                      <a:pt x="5" y="14"/>
                      <a:pt x="10" y="14"/>
                    </a:cubicBezTo>
                    <a:cubicBezTo>
                      <a:pt x="15" y="14"/>
                      <a:pt x="19" y="11"/>
                      <a:pt x="18" y="7"/>
                    </a:cubicBezTo>
                    <a:cubicBezTo>
                      <a:pt x="18" y="3"/>
                      <a:pt x="13" y="0"/>
                      <a:pt x="8" y="1"/>
                    </a:cubicBezTo>
                    <a:cubicBezTo>
                      <a:pt x="4" y="1"/>
                      <a:pt x="0" y="4"/>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7" name="Freeform 3100"/>
              <p:cNvSpPr>
                <a:spLocks/>
              </p:cNvSpPr>
              <p:nvPr/>
            </p:nvSpPr>
            <p:spPr bwMode="auto">
              <a:xfrm>
                <a:off x="3884" y="3052"/>
                <a:ext cx="45" cy="31"/>
              </a:xfrm>
              <a:custGeom>
                <a:avLst/>
                <a:gdLst>
                  <a:gd name="T0" fmla="*/ 1 w 19"/>
                  <a:gd name="T1" fmla="*/ 6 h 13"/>
                  <a:gd name="T2" fmla="*/ 10 w 19"/>
                  <a:gd name="T3" fmla="*/ 13 h 13"/>
                  <a:gd name="T4" fmla="*/ 18 w 19"/>
                  <a:gd name="T5" fmla="*/ 6 h 13"/>
                  <a:gd name="T6" fmla="*/ 9 w 19"/>
                  <a:gd name="T7" fmla="*/ 0 h 13"/>
                  <a:gd name="T8" fmla="*/ 1 w 19"/>
                  <a:gd name="T9" fmla="*/ 6 h 13"/>
                </a:gdLst>
                <a:ahLst/>
                <a:cxnLst>
                  <a:cxn ang="0">
                    <a:pos x="T0" y="T1"/>
                  </a:cxn>
                  <a:cxn ang="0">
                    <a:pos x="T2" y="T3"/>
                  </a:cxn>
                  <a:cxn ang="0">
                    <a:pos x="T4" y="T5"/>
                  </a:cxn>
                  <a:cxn ang="0">
                    <a:pos x="T6" y="T7"/>
                  </a:cxn>
                  <a:cxn ang="0">
                    <a:pos x="T8" y="T9"/>
                  </a:cxn>
                </a:cxnLst>
                <a:rect l="0" t="0" r="r" b="b"/>
                <a:pathLst>
                  <a:path w="19" h="13">
                    <a:moveTo>
                      <a:pt x="1" y="6"/>
                    </a:moveTo>
                    <a:cubicBezTo>
                      <a:pt x="1" y="10"/>
                      <a:pt x="5" y="13"/>
                      <a:pt x="10" y="13"/>
                    </a:cubicBezTo>
                    <a:cubicBezTo>
                      <a:pt x="15" y="13"/>
                      <a:pt x="19" y="10"/>
                      <a:pt x="18" y="6"/>
                    </a:cubicBezTo>
                    <a:cubicBezTo>
                      <a:pt x="18" y="3"/>
                      <a:pt x="14" y="0"/>
                      <a:pt x="9" y="0"/>
                    </a:cubicBezTo>
                    <a:cubicBezTo>
                      <a:pt x="4"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8" name="Freeform 3101"/>
              <p:cNvSpPr>
                <a:spLocks/>
              </p:cNvSpPr>
              <p:nvPr/>
            </p:nvSpPr>
            <p:spPr bwMode="auto">
              <a:xfrm>
                <a:off x="3843" y="3052"/>
                <a:ext cx="43" cy="31"/>
              </a:xfrm>
              <a:custGeom>
                <a:avLst/>
                <a:gdLst>
                  <a:gd name="T0" fmla="*/ 0 w 18"/>
                  <a:gd name="T1" fmla="*/ 7 h 13"/>
                  <a:gd name="T2" fmla="*/ 9 w 18"/>
                  <a:gd name="T3" fmla="*/ 13 h 13"/>
                  <a:gd name="T4" fmla="*/ 18 w 18"/>
                  <a:gd name="T5" fmla="*/ 6 h 13"/>
                  <a:gd name="T6" fmla="*/ 8 w 18"/>
                  <a:gd name="T7" fmla="*/ 0 h 13"/>
                  <a:gd name="T8" fmla="*/ 0 w 18"/>
                  <a:gd name="T9" fmla="*/ 7 h 13"/>
                </a:gdLst>
                <a:ahLst/>
                <a:cxnLst>
                  <a:cxn ang="0">
                    <a:pos x="T0" y="T1"/>
                  </a:cxn>
                  <a:cxn ang="0">
                    <a:pos x="T2" y="T3"/>
                  </a:cxn>
                  <a:cxn ang="0">
                    <a:pos x="T4" y="T5"/>
                  </a:cxn>
                  <a:cxn ang="0">
                    <a:pos x="T6" y="T7"/>
                  </a:cxn>
                  <a:cxn ang="0">
                    <a:pos x="T8" y="T9"/>
                  </a:cxn>
                </a:cxnLst>
                <a:rect l="0" t="0" r="r" b="b"/>
                <a:pathLst>
                  <a:path w="18" h="13">
                    <a:moveTo>
                      <a:pt x="0" y="7"/>
                    </a:moveTo>
                    <a:cubicBezTo>
                      <a:pt x="0" y="10"/>
                      <a:pt x="4" y="13"/>
                      <a:pt x="9" y="13"/>
                    </a:cubicBezTo>
                    <a:cubicBezTo>
                      <a:pt x="14" y="13"/>
                      <a:pt x="18" y="10"/>
                      <a:pt x="18" y="6"/>
                    </a:cubicBezTo>
                    <a:cubicBezTo>
                      <a:pt x="17" y="3"/>
                      <a:pt x="13" y="0"/>
                      <a:pt x="8" y="0"/>
                    </a:cubicBezTo>
                    <a:cubicBezTo>
                      <a:pt x="3"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9" name="Oval 3102"/>
              <p:cNvSpPr>
                <a:spLocks noChangeArrowheads="1"/>
              </p:cNvSpPr>
              <p:nvPr/>
            </p:nvSpPr>
            <p:spPr bwMode="auto">
              <a:xfrm>
                <a:off x="3801" y="3052"/>
                <a:ext cx="42" cy="3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0" name="Freeform 3103"/>
              <p:cNvSpPr>
                <a:spLocks/>
              </p:cNvSpPr>
              <p:nvPr/>
            </p:nvSpPr>
            <p:spPr bwMode="auto">
              <a:xfrm>
                <a:off x="3758" y="3052"/>
                <a:ext cx="43" cy="33"/>
              </a:xfrm>
              <a:custGeom>
                <a:avLst/>
                <a:gdLst>
                  <a:gd name="T0" fmla="*/ 0 w 18"/>
                  <a:gd name="T1" fmla="*/ 7 h 14"/>
                  <a:gd name="T2" fmla="*/ 9 w 18"/>
                  <a:gd name="T3" fmla="*/ 14 h 14"/>
                  <a:gd name="T4" fmla="*/ 18 w 18"/>
                  <a:gd name="T5" fmla="*/ 7 h 14"/>
                  <a:gd name="T6" fmla="*/ 9 w 18"/>
                  <a:gd name="T7" fmla="*/ 0 h 14"/>
                  <a:gd name="T8" fmla="*/ 0 w 18"/>
                  <a:gd name="T9" fmla="*/ 7 h 14"/>
                </a:gdLst>
                <a:ahLst/>
                <a:cxnLst>
                  <a:cxn ang="0">
                    <a:pos x="T0" y="T1"/>
                  </a:cxn>
                  <a:cxn ang="0">
                    <a:pos x="T2" y="T3"/>
                  </a:cxn>
                  <a:cxn ang="0">
                    <a:pos x="T4" y="T5"/>
                  </a:cxn>
                  <a:cxn ang="0">
                    <a:pos x="T6" y="T7"/>
                  </a:cxn>
                  <a:cxn ang="0">
                    <a:pos x="T8" y="T9"/>
                  </a:cxn>
                </a:cxnLst>
                <a:rect l="0" t="0" r="r" b="b"/>
                <a:pathLst>
                  <a:path w="18" h="14">
                    <a:moveTo>
                      <a:pt x="0" y="7"/>
                    </a:moveTo>
                    <a:cubicBezTo>
                      <a:pt x="0" y="11"/>
                      <a:pt x="4" y="14"/>
                      <a:pt x="9" y="14"/>
                    </a:cubicBezTo>
                    <a:cubicBezTo>
                      <a:pt x="14" y="13"/>
                      <a:pt x="18" y="10"/>
                      <a:pt x="18" y="7"/>
                    </a:cubicBezTo>
                    <a:cubicBezTo>
                      <a:pt x="18" y="3"/>
                      <a:pt x="14" y="0"/>
                      <a:pt x="9" y="0"/>
                    </a:cubicBezTo>
                    <a:cubicBezTo>
                      <a:pt x="4" y="1"/>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1" name="Freeform 3104"/>
              <p:cNvSpPr>
                <a:spLocks/>
              </p:cNvSpPr>
              <p:nvPr/>
            </p:nvSpPr>
            <p:spPr bwMode="auto">
              <a:xfrm>
                <a:off x="3716" y="3054"/>
                <a:ext cx="42" cy="31"/>
              </a:xfrm>
              <a:custGeom>
                <a:avLst/>
                <a:gdLst>
                  <a:gd name="T0" fmla="*/ 0 w 18"/>
                  <a:gd name="T1" fmla="*/ 6 h 13"/>
                  <a:gd name="T2" fmla="*/ 9 w 18"/>
                  <a:gd name="T3" fmla="*/ 13 h 13"/>
                  <a:gd name="T4" fmla="*/ 18 w 18"/>
                  <a:gd name="T5" fmla="*/ 6 h 13"/>
                  <a:gd name="T6" fmla="*/ 10 w 18"/>
                  <a:gd name="T7" fmla="*/ 0 h 13"/>
                  <a:gd name="T8" fmla="*/ 0 w 18"/>
                  <a:gd name="T9" fmla="*/ 6 h 13"/>
                </a:gdLst>
                <a:ahLst/>
                <a:cxnLst>
                  <a:cxn ang="0">
                    <a:pos x="T0" y="T1"/>
                  </a:cxn>
                  <a:cxn ang="0">
                    <a:pos x="T2" y="T3"/>
                  </a:cxn>
                  <a:cxn ang="0">
                    <a:pos x="T4" y="T5"/>
                  </a:cxn>
                  <a:cxn ang="0">
                    <a:pos x="T6" y="T7"/>
                  </a:cxn>
                  <a:cxn ang="0">
                    <a:pos x="T8" y="T9"/>
                  </a:cxn>
                </a:cxnLst>
                <a:rect l="0" t="0" r="r" b="b"/>
                <a:pathLst>
                  <a:path w="18" h="13">
                    <a:moveTo>
                      <a:pt x="0" y="6"/>
                    </a:moveTo>
                    <a:cubicBezTo>
                      <a:pt x="0" y="10"/>
                      <a:pt x="4" y="13"/>
                      <a:pt x="9" y="13"/>
                    </a:cubicBezTo>
                    <a:cubicBezTo>
                      <a:pt x="14" y="13"/>
                      <a:pt x="18" y="10"/>
                      <a:pt x="18" y="6"/>
                    </a:cubicBezTo>
                    <a:cubicBezTo>
                      <a:pt x="18" y="2"/>
                      <a:pt x="14" y="0"/>
                      <a:pt x="10" y="0"/>
                    </a:cubicBezTo>
                    <a:cubicBezTo>
                      <a:pt x="5"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2" name="Freeform 3105"/>
              <p:cNvSpPr>
                <a:spLocks/>
              </p:cNvSpPr>
              <p:nvPr/>
            </p:nvSpPr>
            <p:spPr bwMode="auto">
              <a:xfrm>
                <a:off x="3673" y="3054"/>
                <a:ext cx="45" cy="31"/>
              </a:xfrm>
              <a:custGeom>
                <a:avLst/>
                <a:gdLst>
                  <a:gd name="T0" fmla="*/ 1 w 19"/>
                  <a:gd name="T1" fmla="*/ 7 h 13"/>
                  <a:gd name="T2" fmla="*/ 9 w 19"/>
                  <a:gd name="T3" fmla="*/ 13 h 13"/>
                  <a:gd name="T4" fmla="*/ 18 w 19"/>
                  <a:gd name="T5" fmla="*/ 6 h 13"/>
                  <a:gd name="T6" fmla="*/ 10 w 19"/>
                  <a:gd name="T7" fmla="*/ 0 h 13"/>
                  <a:gd name="T8" fmla="*/ 1 w 19"/>
                  <a:gd name="T9" fmla="*/ 7 h 13"/>
                </a:gdLst>
                <a:ahLst/>
                <a:cxnLst>
                  <a:cxn ang="0">
                    <a:pos x="T0" y="T1"/>
                  </a:cxn>
                  <a:cxn ang="0">
                    <a:pos x="T2" y="T3"/>
                  </a:cxn>
                  <a:cxn ang="0">
                    <a:pos x="T4" y="T5"/>
                  </a:cxn>
                  <a:cxn ang="0">
                    <a:pos x="T6" y="T7"/>
                  </a:cxn>
                  <a:cxn ang="0">
                    <a:pos x="T8" y="T9"/>
                  </a:cxn>
                </a:cxnLst>
                <a:rect l="0" t="0" r="r" b="b"/>
                <a:pathLst>
                  <a:path w="19" h="13">
                    <a:moveTo>
                      <a:pt x="1" y="7"/>
                    </a:moveTo>
                    <a:cubicBezTo>
                      <a:pt x="0" y="10"/>
                      <a:pt x="4" y="13"/>
                      <a:pt x="9" y="13"/>
                    </a:cubicBezTo>
                    <a:cubicBezTo>
                      <a:pt x="14" y="13"/>
                      <a:pt x="18" y="10"/>
                      <a:pt x="18" y="6"/>
                    </a:cubicBezTo>
                    <a:cubicBezTo>
                      <a:pt x="19" y="3"/>
                      <a:pt x="15" y="0"/>
                      <a:pt x="10" y="0"/>
                    </a:cubicBezTo>
                    <a:cubicBezTo>
                      <a:pt x="5" y="0"/>
                      <a:pt x="1"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3" name="Freeform 3106"/>
              <p:cNvSpPr>
                <a:spLocks/>
              </p:cNvSpPr>
              <p:nvPr/>
            </p:nvSpPr>
            <p:spPr bwMode="auto">
              <a:xfrm>
                <a:off x="3630" y="3054"/>
                <a:ext cx="45" cy="31"/>
              </a:xfrm>
              <a:custGeom>
                <a:avLst/>
                <a:gdLst>
                  <a:gd name="T0" fmla="*/ 1 w 19"/>
                  <a:gd name="T1" fmla="*/ 7 h 13"/>
                  <a:gd name="T2" fmla="*/ 9 w 19"/>
                  <a:gd name="T3" fmla="*/ 13 h 13"/>
                  <a:gd name="T4" fmla="*/ 19 w 19"/>
                  <a:gd name="T5" fmla="*/ 7 h 13"/>
                  <a:gd name="T6" fmla="*/ 11 w 19"/>
                  <a:gd name="T7" fmla="*/ 0 h 13"/>
                  <a:gd name="T8" fmla="*/ 1 w 19"/>
                  <a:gd name="T9" fmla="*/ 7 h 13"/>
                </a:gdLst>
                <a:ahLst/>
                <a:cxnLst>
                  <a:cxn ang="0">
                    <a:pos x="T0" y="T1"/>
                  </a:cxn>
                  <a:cxn ang="0">
                    <a:pos x="T2" y="T3"/>
                  </a:cxn>
                  <a:cxn ang="0">
                    <a:pos x="T4" y="T5"/>
                  </a:cxn>
                  <a:cxn ang="0">
                    <a:pos x="T6" y="T7"/>
                  </a:cxn>
                  <a:cxn ang="0">
                    <a:pos x="T8" y="T9"/>
                  </a:cxn>
                </a:cxnLst>
                <a:rect l="0" t="0" r="r" b="b"/>
                <a:pathLst>
                  <a:path w="19" h="13">
                    <a:moveTo>
                      <a:pt x="1" y="7"/>
                    </a:moveTo>
                    <a:cubicBezTo>
                      <a:pt x="0" y="10"/>
                      <a:pt x="4" y="13"/>
                      <a:pt x="9" y="13"/>
                    </a:cubicBezTo>
                    <a:cubicBezTo>
                      <a:pt x="14" y="13"/>
                      <a:pt x="18" y="10"/>
                      <a:pt x="19" y="7"/>
                    </a:cubicBezTo>
                    <a:cubicBezTo>
                      <a:pt x="19" y="3"/>
                      <a:pt x="15" y="0"/>
                      <a:pt x="11" y="0"/>
                    </a:cubicBezTo>
                    <a:cubicBezTo>
                      <a:pt x="6" y="0"/>
                      <a:pt x="1"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4" name="Freeform 3107"/>
              <p:cNvSpPr>
                <a:spLocks/>
              </p:cNvSpPr>
              <p:nvPr/>
            </p:nvSpPr>
            <p:spPr bwMode="auto">
              <a:xfrm>
                <a:off x="3590" y="3054"/>
                <a:ext cx="43" cy="33"/>
              </a:xfrm>
              <a:custGeom>
                <a:avLst/>
                <a:gdLst>
                  <a:gd name="T0" fmla="*/ 0 w 18"/>
                  <a:gd name="T1" fmla="*/ 7 h 14"/>
                  <a:gd name="T2" fmla="*/ 8 w 18"/>
                  <a:gd name="T3" fmla="*/ 13 h 14"/>
                  <a:gd name="T4" fmla="*/ 18 w 18"/>
                  <a:gd name="T5" fmla="*/ 7 h 14"/>
                  <a:gd name="T6" fmla="*/ 10 w 18"/>
                  <a:gd name="T7" fmla="*/ 0 h 14"/>
                  <a:gd name="T8" fmla="*/ 0 w 18"/>
                  <a:gd name="T9" fmla="*/ 7 h 14"/>
                </a:gdLst>
                <a:ahLst/>
                <a:cxnLst>
                  <a:cxn ang="0">
                    <a:pos x="T0" y="T1"/>
                  </a:cxn>
                  <a:cxn ang="0">
                    <a:pos x="T2" y="T3"/>
                  </a:cxn>
                  <a:cxn ang="0">
                    <a:pos x="T4" y="T5"/>
                  </a:cxn>
                  <a:cxn ang="0">
                    <a:pos x="T6" y="T7"/>
                  </a:cxn>
                  <a:cxn ang="0">
                    <a:pos x="T8" y="T9"/>
                  </a:cxn>
                </a:cxnLst>
                <a:rect l="0" t="0" r="r" b="b"/>
                <a:pathLst>
                  <a:path w="18" h="14">
                    <a:moveTo>
                      <a:pt x="0" y="7"/>
                    </a:moveTo>
                    <a:cubicBezTo>
                      <a:pt x="0" y="11"/>
                      <a:pt x="3" y="14"/>
                      <a:pt x="8" y="13"/>
                    </a:cubicBezTo>
                    <a:cubicBezTo>
                      <a:pt x="13" y="13"/>
                      <a:pt x="17" y="10"/>
                      <a:pt x="18" y="7"/>
                    </a:cubicBezTo>
                    <a:cubicBezTo>
                      <a:pt x="18" y="3"/>
                      <a:pt x="15" y="0"/>
                      <a:pt x="10" y="0"/>
                    </a:cubicBezTo>
                    <a:cubicBezTo>
                      <a:pt x="5" y="0"/>
                      <a:pt x="1"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5" name="Freeform 3108"/>
              <p:cNvSpPr>
                <a:spLocks/>
              </p:cNvSpPr>
              <p:nvPr/>
            </p:nvSpPr>
            <p:spPr bwMode="auto">
              <a:xfrm>
                <a:off x="2852" y="3064"/>
                <a:ext cx="57" cy="33"/>
              </a:xfrm>
              <a:custGeom>
                <a:avLst/>
                <a:gdLst>
                  <a:gd name="T0" fmla="*/ 2 w 24"/>
                  <a:gd name="T1" fmla="*/ 7 h 14"/>
                  <a:gd name="T2" fmla="*/ 7 w 24"/>
                  <a:gd name="T3" fmla="*/ 13 h 14"/>
                  <a:gd name="T4" fmla="*/ 21 w 24"/>
                  <a:gd name="T5" fmla="*/ 7 h 14"/>
                  <a:gd name="T6" fmla="*/ 17 w 24"/>
                  <a:gd name="T7" fmla="*/ 0 h 14"/>
                  <a:gd name="T8" fmla="*/ 2 w 24"/>
                  <a:gd name="T9" fmla="*/ 7 h 14"/>
                </a:gdLst>
                <a:ahLst/>
                <a:cxnLst>
                  <a:cxn ang="0">
                    <a:pos x="T0" y="T1"/>
                  </a:cxn>
                  <a:cxn ang="0">
                    <a:pos x="T2" y="T3"/>
                  </a:cxn>
                  <a:cxn ang="0">
                    <a:pos x="T4" y="T5"/>
                  </a:cxn>
                  <a:cxn ang="0">
                    <a:pos x="T6" y="T7"/>
                  </a:cxn>
                  <a:cxn ang="0">
                    <a:pos x="T8" y="T9"/>
                  </a:cxn>
                </a:cxnLst>
                <a:rect l="0" t="0" r="r" b="b"/>
                <a:pathLst>
                  <a:path w="24" h="14">
                    <a:moveTo>
                      <a:pt x="2" y="7"/>
                    </a:moveTo>
                    <a:cubicBezTo>
                      <a:pt x="0" y="11"/>
                      <a:pt x="2" y="14"/>
                      <a:pt x="7" y="13"/>
                    </a:cubicBezTo>
                    <a:cubicBezTo>
                      <a:pt x="12" y="13"/>
                      <a:pt x="19" y="10"/>
                      <a:pt x="21" y="7"/>
                    </a:cubicBezTo>
                    <a:cubicBezTo>
                      <a:pt x="24" y="3"/>
                      <a:pt x="22" y="0"/>
                      <a:pt x="17" y="0"/>
                    </a:cubicBezTo>
                    <a:cubicBezTo>
                      <a:pt x="12" y="1"/>
                      <a:pt x="5" y="3"/>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6" name="Freeform 3109"/>
              <p:cNvSpPr>
                <a:spLocks/>
              </p:cNvSpPr>
              <p:nvPr/>
            </p:nvSpPr>
            <p:spPr bwMode="auto">
              <a:xfrm>
                <a:off x="2807" y="3066"/>
                <a:ext cx="57" cy="31"/>
              </a:xfrm>
              <a:custGeom>
                <a:avLst/>
                <a:gdLst>
                  <a:gd name="T0" fmla="*/ 2 w 24"/>
                  <a:gd name="T1" fmla="*/ 6 h 13"/>
                  <a:gd name="T2" fmla="*/ 7 w 24"/>
                  <a:gd name="T3" fmla="*/ 13 h 13"/>
                  <a:gd name="T4" fmla="*/ 21 w 24"/>
                  <a:gd name="T5" fmla="*/ 6 h 13"/>
                  <a:gd name="T6" fmla="*/ 17 w 24"/>
                  <a:gd name="T7" fmla="*/ 0 h 13"/>
                  <a:gd name="T8" fmla="*/ 2 w 24"/>
                  <a:gd name="T9" fmla="*/ 6 h 13"/>
                </a:gdLst>
                <a:ahLst/>
                <a:cxnLst>
                  <a:cxn ang="0">
                    <a:pos x="T0" y="T1"/>
                  </a:cxn>
                  <a:cxn ang="0">
                    <a:pos x="T2" y="T3"/>
                  </a:cxn>
                  <a:cxn ang="0">
                    <a:pos x="T4" y="T5"/>
                  </a:cxn>
                  <a:cxn ang="0">
                    <a:pos x="T6" y="T7"/>
                  </a:cxn>
                  <a:cxn ang="0">
                    <a:pos x="T8" y="T9"/>
                  </a:cxn>
                </a:cxnLst>
                <a:rect l="0" t="0" r="r" b="b"/>
                <a:pathLst>
                  <a:path w="24" h="13">
                    <a:moveTo>
                      <a:pt x="2" y="6"/>
                    </a:moveTo>
                    <a:cubicBezTo>
                      <a:pt x="0" y="10"/>
                      <a:pt x="1" y="13"/>
                      <a:pt x="7" y="13"/>
                    </a:cubicBezTo>
                    <a:cubicBezTo>
                      <a:pt x="12" y="13"/>
                      <a:pt x="19" y="10"/>
                      <a:pt x="21" y="6"/>
                    </a:cubicBezTo>
                    <a:cubicBezTo>
                      <a:pt x="24" y="2"/>
                      <a:pt x="22" y="0"/>
                      <a:pt x="17" y="0"/>
                    </a:cubicBezTo>
                    <a:cubicBezTo>
                      <a:pt x="12" y="0"/>
                      <a:pt x="5"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7" name="Freeform 3110"/>
              <p:cNvSpPr>
                <a:spLocks/>
              </p:cNvSpPr>
              <p:nvPr/>
            </p:nvSpPr>
            <p:spPr bwMode="auto">
              <a:xfrm>
                <a:off x="2760" y="3066"/>
                <a:ext cx="59" cy="31"/>
              </a:xfrm>
              <a:custGeom>
                <a:avLst/>
                <a:gdLst>
                  <a:gd name="T0" fmla="*/ 3 w 25"/>
                  <a:gd name="T1" fmla="*/ 7 h 13"/>
                  <a:gd name="T2" fmla="*/ 7 w 25"/>
                  <a:gd name="T3" fmla="*/ 13 h 13"/>
                  <a:gd name="T4" fmla="*/ 22 w 25"/>
                  <a:gd name="T5" fmla="*/ 6 h 13"/>
                  <a:gd name="T6" fmla="*/ 18 w 25"/>
                  <a:gd name="T7" fmla="*/ 0 h 13"/>
                  <a:gd name="T8" fmla="*/ 3 w 25"/>
                  <a:gd name="T9" fmla="*/ 7 h 13"/>
                </a:gdLst>
                <a:ahLst/>
                <a:cxnLst>
                  <a:cxn ang="0">
                    <a:pos x="T0" y="T1"/>
                  </a:cxn>
                  <a:cxn ang="0">
                    <a:pos x="T2" y="T3"/>
                  </a:cxn>
                  <a:cxn ang="0">
                    <a:pos x="T4" y="T5"/>
                  </a:cxn>
                  <a:cxn ang="0">
                    <a:pos x="T6" y="T7"/>
                  </a:cxn>
                  <a:cxn ang="0">
                    <a:pos x="T8" y="T9"/>
                  </a:cxn>
                </a:cxnLst>
                <a:rect l="0" t="0" r="r" b="b"/>
                <a:pathLst>
                  <a:path w="25" h="13">
                    <a:moveTo>
                      <a:pt x="3" y="7"/>
                    </a:moveTo>
                    <a:cubicBezTo>
                      <a:pt x="0" y="10"/>
                      <a:pt x="2" y="13"/>
                      <a:pt x="7" y="13"/>
                    </a:cubicBezTo>
                    <a:cubicBezTo>
                      <a:pt x="13" y="13"/>
                      <a:pt x="19" y="10"/>
                      <a:pt x="22" y="6"/>
                    </a:cubicBezTo>
                    <a:cubicBezTo>
                      <a:pt x="25" y="3"/>
                      <a:pt x="23" y="0"/>
                      <a:pt x="18" y="0"/>
                    </a:cubicBezTo>
                    <a:cubicBezTo>
                      <a:pt x="13"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8" name="Freeform 3111"/>
              <p:cNvSpPr>
                <a:spLocks/>
              </p:cNvSpPr>
              <p:nvPr/>
            </p:nvSpPr>
            <p:spPr bwMode="auto">
              <a:xfrm>
                <a:off x="2715" y="3066"/>
                <a:ext cx="59" cy="31"/>
              </a:xfrm>
              <a:custGeom>
                <a:avLst/>
                <a:gdLst>
                  <a:gd name="T0" fmla="*/ 3 w 25"/>
                  <a:gd name="T1" fmla="*/ 7 h 13"/>
                  <a:gd name="T2" fmla="*/ 7 w 25"/>
                  <a:gd name="T3" fmla="*/ 13 h 13"/>
                  <a:gd name="T4" fmla="*/ 22 w 25"/>
                  <a:gd name="T5" fmla="*/ 7 h 13"/>
                  <a:gd name="T6" fmla="*/ 18 w 25"/>
                  <a:gd name="T7" fmla="*/ 0 h 13"/>
                  <a:gd name="T8" fmla="*/ 3 w 25"/>
                  <a:gd name="T9" fmla="*/ 7 h 13"/>
                </a:gdLst>
                <a:ahLst/>
                <a:cxnLst>
                  <a:cxn ang="0">
                    <a:pos x="T0" y="T1"/>
                  </a:cxn>
                  <a:cxn ang="0">
                    <a:pos x="T2" y="T3"/>
                  </a:cxn>
                  <a:cxn ang="0">
                    <a:pos x="T4" y="T5"/>
                  </a:cxn>
                  <a:cxn ang="0">
                    <a:pos x="T6" y="T7"/>
                  </a:cxn>
                  <a:cxn ang="0">
                    <a:pos x="T8" y="T9"/>
                  </a:cxn>
                </a:cxnLst>
                <a:rect l="0" t="0" r="r" b="b"/>
                <a:pathLst>
                  <a:path w="25" h="13">
                    <a:moveTo>
                      <a:pt x="3" y="7"/>
                    </a:moveTo>
                    <a:cubicBezTo>
                      <a:pt x="0" y="10"/>
                      <a:pt x="2" y="13"/>
                      <a:pt x="7" y="13"/>
                    </a:cubicBezTo>
                    <a:cubicBezTo>
                      <a:pt x="12" y="13"/>
                      <a:pt x="19" y="10"/>
                      <a:pt x="22" y="7"/>
                    </a:cubicBezTo>
                    <a:cubicBezTo>
                      <a:pt x="25" y="3"/>
                      <a:pt x="23" y="0"/>
                      <a:pt x="18" y="0"/>
                    </a:cubicBezTo>
                    <a:cubicBezTo>
                      <a:pt x="13"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9" name="Freeform 3112"/>
              <p:cNvSpPr>
                <a:spLocks/>
              </p:cNvSpPr>
              <p:nvPr/>
            </p:nvSpPr>
            <p:spPr bwMode="auto">
              <a:xfrm>
                <a:off x="2668" y="3066"/>
                <a:ext cx="61" cy="31"/>
              </a:xfrm>
              <a:custGeom>
                <a:avLst/>
                <a:gdLst>
                  <a:gd name="T0" fmla="*/ 4 w 26"/>
                  <a:gd name="T1" fmla="*/ 7 h 13"/>
                  <a:gd name="T2" fmla="*/ 8 w 26"/>
                  <a:gd name="T3" fmla="*/ 13 h 13"/>
                  <a:gd name="T4" fmla="*/ 23 w 26"/>
                  <a:gd name="T5" fmla="*/ 7 h 13"/>
                  <a:gd name="T6" fmla="*/ 19 w 26"/>
                  <a:gd name="T7" fmla="*/ 0 h 13"/>
                  <a:gd name="T8" fmla="*/ 4 w 26"/>
                  <a:gd name="T9" fmla="*/ 7 h 13"/>
                </a:gdLst>
                <a:ahLst/>
                <a:cxnLst>
                  <a:cxn ang="0">
                    <a:pos x="T0" y="T1"/>
                  </a:cxn>
                  <a:cxn ang="0">
                    <a:pos x="T2" y="T3"/>
                  </a:cxn>
                  <a:cxn ang="0">
                    <a:pos x="T4" y="T5"/>
                  </a:cxn>
                  <a:cxn ang="0">
                    <a:pos x="T6" y="T7"/>
                  </a:cxn>
                  <a:cxn ang="0">
                    <a:pos x="T8" y="T9"/>
                  </a:cxn>
                </a:cxnLst>
                <a:rect l="0" t="0" r="r" b="b"/>
                <a:pathLst>
                  <a:path w="26" h="13">
                    <a:moveTo>
                      <a:pt x="4" y="7"/>
                    </a:moveTo>
                    <a:cubicBezTo>
                      <a:pt x="0" y="11"/>
                      <a:pt x="2" y="13"/>
                      <a:pt x="8" y="13"/>
                    </a:cubicBezTo>
                    <a:cubicBezTo>
                      <a:pt x="13" y="13"/>
                      <a:pt x="20" y="10"/>
                      <a:pt x="23" y="7"/>
                    </a:cubicBezTo>
                    <a:cubicBezTo>
                      <a:pt x="26" y="3"/>
                      <a:pt x="24" y="0"/>
                      <a:pt x="19" y="0"/>
                    </a:cubicBezTo>
                    <a:cubicBezTo>
                      <a:pt x="14" y="1"/>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0" name="Freeform 3113"/>
              <p:cNvSpPr>
                <a:spLocks/>
              </p:cNvSpPr>
              <p:nvPr/>
            </p:nvSpPr>
            <p:spPr bwMode="auto">
              <a:xfrm>
                <a:off x="2623" y="3068"/>
                <a:ext cx="61" cy="31"/>
              </a:xfrm>
              <a:custGeom>
                <a:avLst/>
                <a:gdLst>
                  <a:gd name="T0" fmla="*/ 3 w 26"/>
                  <a:gd name="T1" fmla="*/ 6 h 13"/>
                  <a:gd name="T2" fmla="*/ 7 w 26"/>
                  <a:gd name="T3" fmla="*/ 13 h 13"/>
                  <a:gd name="T4" fmla="*/ 23 w 26"/>
                  <a:gd name="T5" fmla="*/ 6 h 13"/>
                  <a:gd name="T6" fmla="*/ 19 w 26"/>
                  <a:gd name="T7" fmla="*/ 0 h 13"/>
                  <a:gd name="T8" fmla="*/ 3 w 26"/>
                  <a:gd name="T9" fmla="*/ 6 h 13"/>
                </a:gdLst>
                <a:ahLst/>
                <a:cxnLst>
                  <a:cxn ang="0">
                    <a:pos x="T0" y="T1"/>
                  </a:cxn>
                  <a:cxn ang="0">
                    <a:pos x="T2" y="T3"/>
                  </a:cxn>
                  <a:cxn ang="0">
                    <a:pos x="T4" y="T5"/>
                  </a:cxn>
                  <a:cxn ang="0">
                    <a:pos x="T6" y="T7"/>
                  </a:cxn>
                  <a:cxn ang="0">
                    <a:pos x="T8" y="T9"/>
                  </a:cxn>
                </a:cxnLst>
                <a:rect l="0" t="0" r="r" b="b"/>
                <a:pathLst>
                  <a:path w="26" h="13">
                    <a:moveTo>
                      <a:pt x="3" y="6"/>
                    </a:moveTo>
                    <a:cubicBezTo>
                      <a:pt x="0" y="10"/>
                      <a:pt x="1" y="13"/>
                      <a:pt x="7" y="13"/>
                    </a:cubicBezTo>
                    <a:cubicBezTo>
                      <a:pt x="12" y="13"/>
                      <a:pt x="19" y="10"/>
                      <a:pt x="23" y="6"/>
                    </a:cubicBezTo>
                    <a:cubicBezTo>
                      <a:pt x="26" y="2"/>
                      <a:pt x="24" y="0"/>
                      <a:pt x="19" y="0"/>
                    </a:cubicBezTo>
                    <a:cubicBezTo>
                      <a:pt x="13" y="0"/>
                      <a:pt x="6"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1" name="Freeform 3114"/>
              <p:cNvSpPr>
                <a:spLocks/>
              </p:cNvSpPr>
              <p:nvPr/>
            </p:nvSpPr>
            <p:spPr bwMode="auto">
              <a:xfrm>
                <a:off x="2575" y="3068"/>
                <a:ext cx="62" cy="31"/>
              </a:xfrm>
              <a:custGeom>
                <a:avLst/>
                <a:gdLst>
                  <a:gd name="T0" fmla="*/ 3 w 26"/>
                  <a:gd name="T1" fmla="*/ 6 h 13"/>
                  <a:gd name="T2" fmla="*/ 7 w 26"/>
                  <a:gd name="T3" fmla="*/ 13 h 13"/>
                  <a:gd name="T4" fmla="*/ 23 w 26"/>
                  <a:gd name="T5" fmla="*/ 6 h 13"/>
                  <a:gd name="T6" fmla="*/ 19 w 26"/>
                  <a:gd name="T7" fmla="*/ 0 h 13"/>
                  <a:gd name="T8" fmla="*/ 3 w 26"/>
                  <a:gd name="T9" fmla="*/ 6 h 13"/>
                </a:gdLst>
                <a:ahLst/>
                <a:cxnLst>
                  <a:cxn ang="0">
                    <a:pos x="T0" y="T1"/>
                  </a:cxn>
                  <a:cxn ang="0">
                    <a:pos x="T2" y="T3"/>
                  </a:cxn>
                  <a:cxn ang="0">
                    <a:pos x="T4" y="T5"/>
                  </a:cxn>
                  <a:cxn ang="0">
                    <a:pos x="T6" y="T7"/>
                  </a:cxn>
                  <a:cxn ang="0">
                    <a:pos x="T8" y="T9"/>
                  </a:cxn>
                </a:cxnLst>
                <a:rect l="0" t="0" r="r" b="b"/>
                <a:pathLst>
                  <a:path w="26" h="13">
                    <a:moveTo>
                      <a:pt x="3" y="6"/>
                    </a:moveTo>
                    <a:cubicBezTo>
                      <a:pt x="0" y="10"/>
                      <a:pt x="2" y="13"/>
                      <a:pt x="7" y="13"/>
                    </a:cubicBezTo>
                    <a:cubicBezTo>
                      <a:pt x="12" y="13"/>
                      <a:pt x="20" y="10"/>
                      <a:pt x="23" y="6"/>
                    </a:cubicBezTo>
                    <a:cubicBezTo>
                      <a:pt x="26" y="3"/>
                      <a:pt x="25" y="0"/>
                      <a:pt x="19" y="0"/>
                    </a:cubicBezTo>
                    <a:cubicBezTo>
                      <a:pt x="14"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2" name="Freeform 3115"/>
              <p:cNvSpPr>
                <a:spLocks/>
              </p:cNvSpPr>
              <p:nvPr/>
            </p:nvSpPr>
            <p:spPr bwMode="auto">
              <a:xfrm>
                <a:off x="2528" y="3068"/>
                <a:ext cx="64" cy="31"/>
              </a:xfrm>
              <a:custGeom>
                <a:avLst/>
                <a:gdLst>
                  <a:gd name="T0" fmla="*/ 3 w 27"/>
                  <a:gd name="T1" fmla="*/ 7 h 13"/>
                  <a:gd name="T2" fmla="*/ 7 w 27"/>
                  <a:gd name="T3" fmla="*/ 13 h 13"/>
                  <a:gd name="T4" fmla="*/ 23 w 27"/>
                  <a:gd name="T5" fmla="*/ 7 h 13"/>
                  <a:gd name="T6" fmla="*/ 20 w 27"/>
                  <a:gd name="T7" fmla="*/ 0 h 13"/>
                  <a:gd name="T8" fmla="*/ 3 w 27"/>
                  <a:gd name="T9" fmla="*/ 7 h 13"/>
                </a:gdLst>
                <a:ahLst/>
                <a:cxnLst>
                  <a:cxn ang="0">
                    <a:pos x="T0" y="T1"/>
                  </a:cxn>
                  <a:cxn ang="0">
                    <a:pos x="T2" y="T3"/>
                  </a:cxn>
                  <a:cxn ang="0">
                    <a:pos x="T4" y="T5"/>
                  </a:cxn>
                  <a:cxn ang="0">
                    <a:pos x="T6" y="T7"/>
                  </a:cxn>
                  <a:cxn ang="0">
                    <a:pos x="T8" y="T9"/>
                  </a:cxn>
                </a:cxnLst>
                <a:rect l="0" t="0" r="r" b="b"/>
                <a:pathLst>
                  <a:path w="27" h="13">
                    <a:moveTo>
                      <a:pt x="3" y="7"/>
                    </a:moveTo>
                    <a:cubicBezTo>
                      <a:pt x="0" y="10"/>
                      <a:pt x="1" y="13"/>
                      <a:pt x="7" y="13"/>
                    </a:cubicBezTo>
                    <a:cubicBezTo>
                      <a:pt x="13" y="13"/>
                      <a:pt x="20" y="10"/>
                      <a:pt x="23" y="7"/>
                    </a:cubicBezTo>
                    <a:cubicBezTo>
                      <a:pt x="27" y="3"/>
                      <a:pt x="25" y="0"/>
                      <a:pt x="20" y="0"/>
                    </a:cubicBezTo>
                    <a:cubicBezTo>
                      <a:pt x="14" y="0"/>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 name="Freeform 3116"/>
              <p:cNvSpPr>
                <a:spLocks/>
              </p:cNvSpPr>
              <p:nvPr/>
            </p:nvSpPr>
            <p:spPr bwMode="auto">
              <a:xfrm>
                <a:off x="2481" y="3068"/>
                <a:ext cx="64" cy="31"/>
              </a:xfrm>
              <a:custGeom>
                <a:avLst/>
                <a:gdLst>
                  <a:gd name="T0" fmla="*/ 3 w 27"/>
                  <a:gd name="T1" fmla="*/ 7 h 13"/>
                  <a:gd name="T2" fmla="*/ 7 w 27"/>
                  <a:gd name="T3" fmla="*/ 13 h 13"/>
                  <a:gd name="T4" fmla="*/ 23 w 27"/>
                  <a:gd name="T5" fmla="*/ 7 h 13"/>
                  <a:gd name="T6" fmla="*/ 20 w 27"/>
                  <a:gd name="T7" fmla="*/ 0 h 13"/>
                  <a:gd name="T8" fmla="*/ 3 w 27"/>
                  <a:gd name="T9" fmla="*/ 7 h 13"/>
                </a:gdLst>
                <a:ahLst/>
                <a:cxnLst>
                  <a:cxn ang="0">
                    <a:pos x="T0" y="T1"/>
                  </a:cxn>
                  <a:cxn ang="0">
                    <a:pos x="T2" y="T3"/>
                  </a:cxn>
                  <a:cxn ang="0">
                    <a:pos x="T4" y="T5"/>
                  </a:cxn>
                  <a:cxn ang="0">
                    <a:pos x="T6" y="T7"/>
                  </a:cxn>
                  <a:cxn ang="0">
                    <a:pos x="T8" y="T9"/>
                  </a:cxn>
                </a:cxnLst>
                <a:rect l="0" t="0" r="r" b="b"/>
                <a:pathLst>
                  <a:path w="27" h="13">
                    <a:moveTo>
                      <a:pt x="3" y="7"/>
                    </a:moveTo>
                    <a:cubicBezTo>
                      <a:pt x="0" y="11"/>
                      <a:pt x="1" y="13"/>
                      <a:pt x="7" y="13"/>
                    </a:cubicBezTo>
                    <a:cubicBezTo>
                      <a:pt x="12" y="13"/>
                      <a:pt x="20" y="10"/>
                      <a:pt x="23" y="7"/>
                    </a:cubicBezTo>
                    <a:cubicBezTo>
                      <a:pt x="27" y="3"/>
                      <a:pt x="25" y="0"/>
                      <a:pt x="20" y="0"/>
                    </a:cubicBezTo>
                    <a:cubicBezTo>
                      <a:pt x="15" y="1"/>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4" name="Freeform 3117"/>
              <p:cNvSpPr>
                <a:spLocks/>
              </p:cNvSpPr>
              <p:nvPr/>
            </p:nvSpPr>
            <p:spPr bwMode="auto">
              <a:xfrm>
                <a:off x="2431" y="3071"/>
                <a:ext cx="66" cy="31"/>
              </a:xfrm>
              <a:custGeom>
                <a:avLst/>
                <a:gdLst>
                  <a:gd name="T0" fmla="*/ 4 w 28"/>
                  <a:gd name="T1" fmla="*/ 6 h 13"/>
                  <a:gd name="T2" fmla="*/ 8 w 28"/>
                  <a:gd name="T3" fmla="*/ 13 h 13"/>
                  <a:gd name="T4" fmla="*/ 24 w 28"/>
                  <a:gd name="T5" fmla="*/ 6 h 13"/>
                  <a:gd name="T6" fmla="*/ 21 w 28"/>
                  <a:gd name="T7" fmla="*/ 0 h 13"/>
                  <a:gd name="T8" fmla="*/ 4 w 28"/>
                  <a:gd name="T9" fmla="*/ 6 h 13"/>
                </a:gdLst>
                <a:ahLst/>
                <a:cxnLst>
                  <a:cxn ang="0">
                    <a:pos x="T0" y="T1"/>
                  </a:cxn>
                  <a:cxn ang="0">
                    <a:pos x="T2" y="T3"/>
                  </a:cxn>
                  <a:cxn ang="0">
                    <a:pos x="T4" y="T5"/>
                  </a:cxn>
                  <a:cxn ang="0">
                    <a:pos x="T6" y="T7"/>
                  </a:cxn>
                  <a:cxn ang="0">
                    <a:pos x="T8" y="T9"/>
                  </a:cxn>
                </a:cxnLst>
                <a:rect l="0" t="0" r="r" b="b"/>
                <a:pathLst>
                  <a:path w="28" h="13">
                    <a:moveTo>
                      <a:pt x="4" y="6"/>
                    </a:moveTo>
                    <a:cubicBezTo>
                      <a:pt x="0" y="10"/>
                      <a:pt x="2" y="13"/>
                      <a:pt x="8" y="13"/>
                    </a:cubicBezTo>
                    <a:cubicBezTo>
                      <a:pt x="13" y="13"/>
                      <a:pt x="21" y="10"/>
                      <a:pt x="24" y="6"/>
                    </a:cubicBezTo>
                    <a:cubicBezTo>
                      <a:pt x="28" y="2"/>
                      <a:pt x="27" y="0"/>
                      <a:pt x="21"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5" name="Freeform 3118"/>
              <p:cNvSpPr>
                <a:spLocks/>
              </p:cNvSpPr>
              <p:nvPr/>
            </p:nvSpPr>
            <p:spPr bwMode="auto">
              <a:xfrm>
                <a:off x="2384" y="3071"/>
                <a:ext cx="66" cy="31"/>
              </a:xfrm>
              <a:custGeom>
                <a:avLst/>
                <a:gdLst>
                  <a:gd name="T0" fmla="*/ 4 w 28"/>
                  <a:gd name="T1" fmla="*/ 6 h 13"/>
                  <a:gd name="T2" fmla="*/ 7 w 28"/>
                  <a:gd name="T3" fmla="*/ 13 h 13"/>
                  <a:gd name="T4" fmla="*/ 24 w 28"/>
                  <a:gd name="T5" fmla="*/ 6 h 13"/>
                  <a:gd name="T6" fmla="*/ 21 w 28"/>
                  <a:gd name="T7" fmla="*/ 0 h 13"/>
                  <a:gd name="T8" fmla="*/ 4 w 28"/>
                  <a:gd name="T9" fmla="*/ 6 h 13"/>
                </a:gdLst>
                <a:ahLst/>
                <a:cxnLst>
                  <a:cxn ang="0">
                    <a:pos x="T0" y="T1"/>
                  </a:cxn>
                  <a:cxn ang="0">
                    <a:pos x="T2" y="T3"/>
                  </a:cxn>
                  <a:cxn ang="0">
                    <a:pos x="T4" y="T5"/>
                  </a:cxn>
                  <a:cxn ang="0">
                    <a:pos x="T6" y="T7"/>
                  </a:cxn>
                  <a:cxn ang="0">
                    <a:pos x="T8" y="T9"/>
                  </a:cxn>
                </a:cxnLst>
                <a:rect l="0" t="0" r="r" b="b"/>
                <a:pathLst>
                  <a:path w="28" h="13">
                    <a:moveTo>
                      <a:pt x="4" y="6"/>
                    </a:moveTo>
                    <a:cubicBezTo>
                      <a:pt x="0" y="10"/>
                      <a:pt x="1" y="13"/>
                      <a:pt x="7" y="13"/>
                    </a:cubicBezTo>
                    <a:cubicBezTo>
                      <a:pt x="13" y="13"/>
                      <a:pt x="20" y="10"/>
                      <a:pt x="24" y="6"/>
                    </a:cubicBezTo>
                    <a:cubicBezTo>
                      <a:pt x="28" y="3"/>
                      <a:pt x="26" y="0"/>
                      <a:pt x="21"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6" name="Freeform 3119"/>
              <p:cNvSpPr>
                <a:spLocks/>
              </p:cNvSpPr>
              <p:nvPr/>
            </p:nvSpPr>
            <p:spPr bwMode="auto">
              <a:xfrm>
                <a:off x="2334" y="3071"/>
                <a:ext cx="69" cy="31"/>
              </a:xfrm>
              <a:custGeom>
                <a:avLst/>
                <a:gdLst>
                  <a:gd name="T0" fmla="*/ 4 w 29"/>
                  <a:gd name="T1" fmla="*/ 7 h 13"/>
                  <a:gd name="T2" fmla="*/ 7 w 29"/>
                  <a:gd name="T3" fmla="*/ 13 h 13"/>
                  <a:gd name="T4" fmla="*/ 25 w 29"/>
                  <a:gd name="T5" fmla="*/ 6 h 13"/>
                  <a:gd name="T6" fmla="*/ 22 w 29"/>
                  <a:gd name="T7" fmla="*/ 0 h 13"/>
                  <a:gd name="T8" fmla="*/ 4 w 29"/>
                  <a:gd name="T9" fmla="*/ 7 h 13"/>
                </a:gdLst>
                <a:ahLst/>
                <a:cxnLst>
                  <a:cxn ang="0">
                    <a:pos x="T0" y="T1"/>
                  </a:cxn>
                  <a:cxn ang="0">
                    <a:pos x="T2" y="T3"/>
                  </a:cxn>
                  <a:cxn ang="0">
                    <a:pos x="T4" y="T5"/>
                  </a:cxn>
                  <a:cxn ang="0">
                    <a:pos x="T6" y="T7"/>
                  </a:cxn>
                  <a:cxn ang="0">
                    <a:pos x="T8" y="T9"/>
                  </a:cxn>
                </a:cxnLst>
                <a:rect l="0" t="0" r="r" b="b"/>
                <a:pathLst>
                  <a:path w="29" h="13">
                    <a:moveTo>
                      <a:pt x="4" y="7"/>
                    </a:moveTo>
                    <a:cubicBezTo>
                      <a:pt x="0" y="10"/>
                      <a:pt x="2" y="13"/>
                      <a:pt x="7" y="13"/>
                    </a:cubicBezTo>
                    <a:cubicBezTo>
                      <a:pt x="13" y="13"/>
                      <a:pt x="21" y="10"/>
                      <a:pt x="25" y="6"/>
                    </a:cubicBezTo>
                    <a:cubicBezTo>
                      <a:pt x="29" y="3"/>
                      <a:pt x="27" y="0"/>
                      <a:pt x="22"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Freeform 3120"/>
              <p:cNvSpPr>
                <a:spLocks/>
              </p:cNvSpPr>
              <p:nvPr/>
            </p:nvSpPr>
            <p:spPr bwMode="auto">
              <a:xfrm>
                <a:off x="2284" y="3071"/>
                <a:ext cx="69" cy="31"/>
              </a:xfrm>
              <a:custGeom>
                <a:avLst/>
                <a:gdLst>
                  <a:gd name="T0" fmla="*/ 4 w 29"/>
                  <a:gd name="T1" fmla="*/ 7 h 13"/>
                  <a:gd name="T2" fmla="*/ 8 w 29"/>
                  <a:gd name="T3" fmla="*/ 13 h 13"/>
                  <a:gd name="T4" fmla="*/ 25 w 29"/>
                  <a:gd name="T5" fmla="*/ 7 h 13"/>
                  <a:gd name="T6" fmla="*/ 22 w 29"/>
                  <a:gd name="T7" fmla="*/ 0 h 13"/>
                  <a:gd name="T8" fmla="*/ 4 w 29"/>
                  <a:gd name="T9" fmla="*/ 7 h 13"/>
                </a:gdLst>
                <a:ahLst/>
                <a:cxnLst>
                  <a:cxn ang="0">
                    <a:pos x="T0" y="T1"/>
                  </a:cxn>
                  <a:cxn ang="0">
                    <a:pos x="T2" y="T3"/>
                  </a:cxn>
                  <a:cxn ang="0">
                    <a:pos x="T4" y="T5"/>
                  </a:cxn>
                  <a:cxn ang="0">
                    <a:pos x="T6" y="T7"/>
                  </a:cxn>
                  <a:cxn ang="0">
                    <a:pos x="T8" y="T9"/>
                  </a:cxn>
                </a:cxnLst>
                <a:rect l="0" t="0" r="r" b="b"/>
                <a:pathLst>
                  <a:path w="29" h="13">
                    <a:moveTo>
                      <a:pt x="4" y="7"/>
                    </a:moveTo>
                    <a:cubicBezTo>
                      <a:pt x="0" y="11"/>
                      <a:pt x="2" y="13"/>
                      <a:pt x="8" y="13"/>
                    </a:cubicBezTo>
                    <a:cubicBezTo>
                      <a:pt x="13" y="13"/>
                      <a:pt x="21" y="10"/>
                      <a:pt x="25" y="7"/>
                    </a:cubicBezTo>
                    <a:cubicBezTo>
                      <a:pt x="29" y="3"/>
                      <a:pt x="28" y="0"/>
                      <a:pt x="22" y="0"/>
                    </a:cubicBezTo>
                    <a:cubicBezTo>
                      <a:pt x="16" y="0"/>
                      <a:pt x="9"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8" name="Freeform 3121"/>
              <p:cNvSpPr>
                <a:spLocks/>
              </p:cNvSpPr>
              <p:nvPr/>
            </p:nvSpPr>
            <p:spPr bwMode="auto">
              <a:xfrm>
                <a:off x="2235" y="3073"/>
                <a:ext cx="68" cy="31"/>
              </a:xfrm>
              <a:custGeom>
                <a:avLst/>
                <a:gdLst>
                  <a:gd name="T0" fmla="*/ 5 w 29"/>
                  <a:gd name="T1" fmla="*/ 6 h 13"/>
                  <a:gd name="T2" fmla="*/ 8 w 29"/>
                  <a:gd name="T3" fmla="*/ 13 h 13"/>
                  <a:gd name="T4" fmla="*/ 25 w 29"/>
                  <a:gd name="T5" fmla="*/ 6 h 13"/>
                  <a:gd name="T6" fmla="*/ 22 w 29"/>
                  <a:gd name="T7" fmla="*/ 0 h 13"/>
                  <a:gd name="T8" fmla="*/ 5 w 29"/>
                  <a:gd name="T9" fmla="*/ 6 h 13"/>
                </a:gdLst>
                <a:ahLst/>
                <a:cxnLst>
                  <a:cxn ang="0">
                    <a:pos x="T0" y="T1"/>
                  </a:cxn>
                  <a:cxn ang="0">
                    <a:pos x="T2" y="T3"/>
                  </a:cxn>
                  <a:cxn ang="0">
                    <a:pos x="T4" y="T5"/>
                  </a:cxn>
                  <a:cxn ang="0">
                    <a:pos x="T6" y="T7"/>
                  </a:cxn>
                  <a:cxn ang="0">
                    <a:pos x="T8" y="T9"/>
                  </a:cxn>
                </a:cxnLst>
                <a:rect l="0" t="0" r="r" b="b"/>
                <a:pathLst>
                  <a:path w="29" h="13">
                    <a:moveTo>
                      <a:pt x="5" y="6"/>
                    </a:moveTo>
                    <a:cubicBezTo>
                      <a:pt x="0" y="10"/>
                      <a:pt x="2" y="13"/>
                      <a:pt x="8" y="13"/>
                    </a:cubicBezTo>
                    <a:cubicBezTo>
                      <a:pt x="13" y="12"/>
                      <a:pt x="21" y="10"/>
                      <a:pt x="25" y="6"/>
                    </a:cubicBezTo>
                    <a:cubicBezTo>
                      <a:pt x="29" y="2"/>
                      <a:pt x="28" y="0"/>
                      <a:pt x="22" y="0"/>
                    </a:cubicBezTo>
                    <a:cubicBezTo>
                      <a:pt x="17" y="0"/>
                      <a:pt x="9" y="3"/>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9" name="Freeform 3122"/>
              <p:cNvSpPr>
                <a:spLocks/>
              </p:cNvSpPr>
              <p:nvPr/>
            </p:nvSpPr>
            <p:spPr bwMode="auto">
              <a:xfrm>
                <a:off x="2185" y="3073"/>
                <a:ext cx="71" cy="31"/>
              </a:xfrm>
              <a:custGeom>
                <a:avLst/>
                <a:gdLst>
                  <a:gd name="T0" fmla="*/ 4 w 30"/>
                  <a:gd name="T1" fmla="*/ 6 h 13"/>
                  <a:gd name="T2" fmla="*/ 7 w 30"/>
                  <a:gd name="T3" fmla="*/ 13 h 13"/>
                  <a:gd name="T4" fmla="*/ 25 w 30"/>
                  <a:gd name="T5" fmla="*/ 6 h 13"/>
                  <a:gd name="T6" fmla="*/ 23 w 30"/>
                  <a:gd name="T7" fmla="*/ 0 h 13"/>
                  <a:gd name="T8" fmla="*/ 4 w 30"/>
                  <a:gd name="T9" fmla="*/ 6 h 13"/>
                </a:gdLst>
                <a:ahLst/>
                <a:cxnLst>
                  <a:cxn ang="0">
                    <a:pos x="T0" y="T1"/>
                  </a:cxn>
                  <a:cxn ang="0">
                    <a:pos x="T2" y="T3"/>
                  </a:cxn>
                  <a:cxn ang="0">
                    <a:pos x="T4" y="T5"/>
                  </a:cxn>
                  <a:cxn ang="0">
                    <a:pos x="T6" y="T7"/>
                  </a:cxn>
                  <a:cxn ang="0">
                    <a:pos x="T8" y="T9"/>
                  </a:cxn>
                </a:cxnLst>
                <a:rect l="0" t="0" r="r" b="b"/>
                <a:pathLst>
                  <a:path w="30" h="13">
                    <a:moveTo>
                      <a:pt x="4" y="6"/>
                    </a:moveTo>
                    <a:cubicBezTo>
                      <a:pt x="0" y="10"/>
                      <a:pt x="1" y="13"/>
                      <a:pt x="7" y="13"/>
                    </a:cubicBezTo>
                    <a:cubicBezTo>
                      <a:pt x="13" y="13"/>
                      <a:pt x="21" y="10"/>
                      <a:pt x="25" y="6"/>
                    </a:cubicBezTo>
                    <a:cubicBezTo>
                      <a:pt x="30" y="3"/>
                      <a:pt x="28" y="0"/>
                      <a:pt x="23" y="0"/>
                    </a:cubicBezTo>
                    <a:cubicBezTo>
                      <a:pt x="17" y="0"/>
                      <a:pt x="9"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0" name="Freeform 3123"/>
              <p:cNvSpPr>
                <a:spLocks/>
              </p:cNvSpPr>
              <p:nvPr/>
            </p:nvSpPr>
            <p:spPr bwMode="auto">
              <a:xfrm>
                <a:off x="2135" y="3073"/>
                <a:ext cx="71" cy="31"/>
              </a:xfrm>
              <a:custGeom>
                <a:avLst/>
                <a:gdLst>
                  <a:gd name="T0" fmla="*/ 4 w 30"/>
                  <a:gd name="T1" fmla="*/ 7 h 13"/>
                  <a:gd name="T2" fmla="*/ 7 w 30"/>
                  <a:gd name="T3" fmla="*/ 13 h 13"/>
                  <a:gd name="T4" fmla="*/ 25 w 30"/>
                  <a:gd name="T5" fmla="*/ 6 h 13"/>
                  <a:gd name="T6" fmla="*/ 22 w 30"/>
                  <a:gd name="T7" fmla="*/ 0 h 13"/>
                  <a:gd name="T8" fmla="*/ 4 w 30"/>
                  <a:gd name="T9" fmla="*/ 7 h 13"/>
                </a:gdLst>
                <a:ahLst/>
                <a:cxnLst>
                  <a:cxn ang="0">
                    <a:pos x="T0" y="T1"/>
                  </a:cxn>
                  <a:cxn ang="0">
                    <a:pos x="T2" y="T3"/>
                  </a:cxn>
                  <a:cxn ang="0">
                    <a:pos x="T4" y="T5"/>
                  </a:cxn>
                  <a:cxn ang="0">
                    <a:pos x="T6" y="T7"/>
                  </a:cxn>
                  <a:cxn ang="0">
                    <a:pos x="T8" y="T9"/>
                  </a:cxn>
                </a:cxnLst>
                <a:rect l="0" t="0" r="r" b="b"/>
                <a:pathLst>
                  <a:path w="30" h="13">
                    <a:moveTo>
                      <a:pt x="4" y="7"/>
                    </a:moveTo>
                    <a:cubicBezTo>
                      <a:pt x="0" y="10"/>
                      <a:pt x="1" y="13"/>
                      <a:pt x="7" y="13"/>
                    </a:cubicBezTo>
                    <a:cubicBezTo>
                      <a:pt x="13" y="13"/>
                      <a:pt x="21" y="10"/>
                      <a:pt x="25" y="6"/>
                    </a:cubicBezTo>
                    <a:cubicBezTo>
                      <a:pt x="30" y="3"/>
                      <a:pt x="28" y="0"/>
                      <a:pt x="22" y="0"/>
                    </a:cubicBezTo>
                    <a:cubicBezTo>
                      <a:pt x="17"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Freeform 3124"/>
              <p:cNvSpPr>
                <a:spLocks/>
              </p:cNvSpPr>
              <p:nvPr/>
            </p:nvSpPr>
            <p:spPr bwMode="auto">
              <a:xfrm>
                <a:off x="2083" y="3073"/>
                <a:ext cx="71" cy="31"/>
              </a:xfrm>
              <a:custGeom>
                <a:avLst/>
                <a:gdLst>
                  <a:gd name="T0" fmla="*/ 4 w 30"/>
                  <a:gd name="T1" fmla="*/ 7 h 13"/>
                  <a:gd name="T2" fmla="*/ 7 w 30"/>
                  <a:gd name="T3" fmla="*/ 13 h 13"/>
                  <a:gd name="T4" fmla="*/ 26 w 30"/>
                  <a:gd name="T5" fmla="*/ 7 h 13"/>
                  <a:gd name="T6" fmla="*/ 23 w 30"/>
                  <a:gd name="T7" fmla="*/ 0 h 13"/>
                  <a:gd name="T8" fmla="*/ 4 w 30"/>
                  <a:gd name="T9" fmla="*/ 7 h 13"/>
                </a:gdLst>
                <a:ahLst/>
                <a:cxnLst>
                  <a:cxn ang="0">
                    <a:pos x="T0" y="T1"/>
                  </a:cxn>
                  <a:cxn ang="0">
                    <a:pos x="T2" y="T3"/>
                  </a:cxn>
                  <a:cxn ang="0">
                    <a:pos x="T4" y="T5"/>
                  </a:cxn>
                  <a:cxn ang="0">
                    <a:pos x="T6" y="T7"/>
                  </a:cxn>
                  <a:cxn ang="0">
                    <a:pos x="T8" y="T9"/>
                  </a:cxn>
                </a:cxnLst>
                <a:rect l="0" t="0" r="r" b="b"/>
                <a:pathLst>
                  <a:path w="30" h="13">
                    <a:moveTo>
                      <a:pt x="4" y="7"/>
                    </a:moveTo>
                    <a:cubicBezTo>
                      <a:pt x="0" y="10"/>
                      <a:pt x="1" y="13"/>
                      <a:pt x="7" y="13"/>
                    </a:cubicBezTo>
                    <a:cubicBezTo>
                      <a:pt x="13" y="13"/>
                      <a:pt x="22" y="10"/>
                      <a:pt x="26" y="7"/>
                    </a:cubicBezTo>
                    <a:cubicBezTo>
                      <a:pt x="30" y="3"/>
                      <a:pt x="29" y="0"/>
                      <a:pt x="23" y="0"/>
                    </a:cubicBezTo>
                    <a:cubicBezTo>
                      <a:pt x="17" y="0"/>
                      <a:pt x="9"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2" name="Freeform 3125"/>
              <p:cNvSpPr>
                <a:spLocks/>
              </p:cNvSpPr>
              <p:nvPr/>
            </p:nvSpPr>
            <p:spPr bwMode="auto">
              <a:xfrm>
                <a:off x="5906" y="2995"/>
                <a:ext cx="81" cy="31"/>
              </a:xfrm>
              <a:custGeom>
                <a:avLst/>
                <a:gdLst>
                  <a:gd name="T0" fmla="*/ 5 w 34"/>
                  <a:gd name="T1" fmla="*/ 7 h 13"/>
                  <a:gd name="T2" fmla="*/ 25 w 34"/>
                  <a:gd name="T3" fmla="*/ 13 h 13"/>
                  <a:gd name="T4" fmla="*/ 30 w 34"/>
                  <a:gd name="T5" fmla="*/ 6 h 13"/>
                  <a:gd name="T6" fmla="*/ 9 w 34"/>
                  <a:gd name="T7" fmla="*/ 0 h 13"/>
                  <a:gd name="T8" fmla="*/ 5 w 34"/>
                  <a:gd name="T9" fmla="*/ 7 h 13"/>
                </a:gdLst>
                <a:ahLst/>
                <a:cxnLst>
                  <a:cxn ang="0">
                    <a:pos x="T0" y="T1"/>
                  </a:cxn>
                  <a:cxn ang="0">
                    <a:pos x="T2" y="T3"/>
                  </a:cxn>
                  <a:cxn ang="0">
                    <a:pos x="T4" y="T5"/>
                  </a:cxn>
                  <a:cxn ang="0">
                    <a:pos x="T6" y="T7"/>
                  </a:cxn>
                  <a:cxn ang="0">
                    <a:pos x="T8" y="T9"/>
                  </a:cxn>
                </a:cxnLst>
                <a:rect l="0" t="0" r="r" b="b"/>
                <a:pathLst>
                  <a:path w="34" h="13">
                    <a:moveTo>
                      <a:pt x="5" y="7"/>
                    </a:moveTo>
                    <a:cubicBezTo>
                      <a:pt x="9" y="10"/>
                      <a:pt x="18" y="13"/>
                      <a:pt x="25" y="13"/>
                    </a:cubicBezTo>
                    <a:cubicBezTo>
                      <a:pt x="32" y="13"/>
                      <a:pt x="34" y="10"/>
                      <a:pt x="30" y="6"/>
                    </a:cubicBezTo>
                    <a:cubicBezTo>
                      <a:pt x="25" y="3"/>
                      <a:pt x="16" y="0"/>
                      <a:pt x="9" y="0"/>
                    </a:cubicBezTo>
                    <a:cubicBezTo>
                      <a:pt x="2" y="0"/>
                      <a:pt x="0"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3" name="Freeform 3126"/>
              <p:cNvSpPr>
                <a:spLocks/>
              </p:cNvSpPr>
              <p:nvPr/>
            </p:nvSpPr>
            <p:spPr bwMode="auto">
              <a:xfrm>
                <a:off x="5736" y="2997"/>
                <a:ext cx="76" cy="31"/>
              </a:xfrm>
              <a:custGeom>
                <a:avLst/>
                <a:gdLst>
                  <a:gd name="T0" fmla="*/ 4 w 32"/>
                  <a:gd name="T1" fmla="*/ 7 h 13"/>
                  <a:gd name="T2" fmla="*/ 24 w 32"/>
                  <a:gd name="T3" fmla="*/ 13 h 13"/>
                  <a:gd name="T4" fmla="*/ 28 w 32"/>
                  <a:gd name="T5" fmla="*/ 6 h 13"/>
                  <a:gd name="T6" fmla="*/ 8 w 32"/>
                  <a:gd name="T7" fmla="*/ 0 h 13"/>
                  <a:gd name="T8" fmla="*/ 4 w 32"/>
                  <a:gd name="T9" fmla="*/ 7 h 13"/>
                </a:gdLst>
                <a:ahLst/>
                <a:cxnLst>
                  <a:cxn ang="0">
                    <a:pos x="T0" y="T1"/>
                  </a:cxn>
                  <a:cxn ang="0">
                    <a:pos x="T2" y="T3"/>
                  </a:cxn>
                  <a:cxn ang="0">
                    <a:pos x="T4" y="T5"/>
                  </a:cxn>
                  <a:cxn ang="0">
                    <a:pos x="T6" y="T7"/>
                  </a:cxn>
                  <a:cxn ang="0">
                    <a:pos x="T8" y="T9"/>
                  </a:cxn>
                </a:cxnLst>
                <a:rect l="0" t="0" r="r" b="b"/>
                <a:pathLst>
                  <a:path w="32" h="13">
                    <a:moveTo>
                      <a:pt x="4" y="7"/>
                    </a:moveTo>
                    <a:cubicBezTo>
                      <a:pt x="8" y="10"/>
                      <a:pt x="17" y="13"/>
                      <a:pt x="24" y="13"/>
                    </a:cubicBezTo>
                    <a:cubicBezTo>
                      <a:pt x="30" y="13"/>
                      <a:pt x="32" y="10"/>
                      <a:pt x="28" y="6"/>
                    </a:cubicBezTo>
                    <a:cubicBezTo>
                      <a:pt x="24" y="3"/>
                      <a:pt x="15"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4" name="Freeform 3127"/>
              <p:cNvSpPr>
                <a:spLocks/>
              </p:cNvSpPr>
              <p:nvPr/>
            </p:nvSpPr>
            <p:spPr bwMode="auto">
              <a:xfrm>
                <a:off x="5679" y="2997"/>
                <a:ext cx="76" cy="31"/>
              </a:xfrm>
              <a:custGeom>
                <a:avLst/>
                <a:gdLst>
                  <a:gd name="T0" fmla="*/ 4 w 32"/>
                  <a:gd name="T1" fmla="*/ 7 h 13"/>
                  <a:gd name="T2" fmla="*/ 24 w 32"/>
                  <a:gd name="T3" fmla="*/ 13 h 13"/>
                  <a:gd name="T4" fmla="*/ 28 w 32"/>
                  <a:gd name="T5" fmla="*/ 7 h 13"/>
                  <a:gd name="T6" fmla="*/ 8 w 32"/>
                  <a:gd name="T7" fmla="*/ 0 h 13"/>
                  <a:gd name="T8" fmla="*/ 4 w 32"/>
                  <a:gd name="T9" fmla="*/ 7 h 13"/>
                </a:gdLst>
                <a:ahLst/>
                <a:cxnLst>
                  <a:cxn ang="0">
                    <a:pos x="T0" y="T1"/>
                  </a:cxn>
                  <a:cxn ang="0">
                    <a:pos x="T2" y="T3"/>
                  </a:cxn>
                  <a:cxn ang="0">
                    <a:pos x="T4" y="T5"/>
                  </a:cxn>
                  <a:cxn ang="0">
                    <a:pos x="T6" y="T7"/>
                  </a:cxn>
                  <a:cxn ang="0">
                    <a:pos x="T8" y="T9"/>
                  </a:cxn>
                </a:cxnLst>
                <a:rect l="0" t="0" r="r" b="b"/>
                <a:pathLst>
                  <a:path w="32" h="13">
                    <a:moveTo>
                      <a:pt x="4" y="7"/>
                    </a:moveTo>
                    <a:cubicBezTo>
                      <a:pt x="9" y="10"/>
                      <a:pt x="17" y="13"/>
                      <a:pt x="24" y="13"/>
                    </a:cubicBezTo>
                    <a:cubicBezTo>
                      <a:pt x="31" y="13"/>
                      <a:pt x="32" y="10"/>
                      <a:pt x="28" y="7"/>
                    </a:cubicBezTo>
                    <a:cubicBezTo>
                      <a:pt x="24" y="3"/>
                      <a:pt x="15"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5" name="Freeform 3128"/>
              <p:cNvSpPr>
                <a:spLocks/>
              </p:cNvSpPr>
              <p:nvPr/>
            </p:nvSpPr>
            <p:spPr bwMode="auto">
              <a:xfrm>
                <a:off x="5625" y="2997"/>
                <a:ext cx="75" cy="33"/>
              </a:xfrm>
              <a:custGeom>
                <a:avLst/>
                <a:gdLst>
                  <a:gd name="T0" fmla="*/ 4 w 32"/>
                  <a:gd name="T1" fmla="*/ 7 h 14"/>
                  <a:gd name="T2" fmla="*/ 23 w 32"/>
                  <a:gd name="T3" fmla="*/ 13 h 14"/>
                  <a:gd name="T4" fmla="*/ 27 w 32"/>
                  <a:gd name="T5" fmla="*/ 7 h 14"/>
                  <a:gd name="T6" fmla="*/ 8 w 32"/>
                  <a:gd name="T7" fmla="*/ 0 h 14"/>
                  <a:gd name="T8" fmla="*/ 4 w 32"/>
                  <a:gd name="T9" fmla="*/ 7 h 14"/>
                </a:gdLst>
                <a:ahLst/>
                <a:cxnLst>
                  <a:cxn ang="0">
                    <a:pos x="T0" y="T1"/>
                  </a:cxn>
                  <a:cxn ang="0">
                    <a:pos x="T2" y="T3"/>
                  </a:cxn>
                  <a:cxn ang="0">
                    <a:pos x="T4" y="T5"/>
                  </a:cxn>
                  <a:cxn ang="0">
                    <a:pos x="T6" y="T7"/>
                  </a:cxn>
                  <a:cxn ang="0">
                    <a:pos x="T8" y="T9"/>
                  </a:cxn>
                </a:cxnLst>
                <a:rect l="0" t="0" r="r" b="b"/>
                <a:pathLst>
                  <a:path w="32" h="14">
                    <a:moveTo>
                      <a:pt x="4" y="7"/>
                    </a:moveTo>
                    <a:cubicBezTo>
                      <a:pt x="8" y="11"/>
                      <a:pt x="17" y="14"/>
                      <a:pt x="23" y="13"/>
                    </a:cubicBezTo>
                    <a:cubicBezTo>
                      <a:pt x="30" y="13"/>
                      <a:pt x="32" y="10"/>
                      <a:pt x="27" y="7"/>
                    </a:cubicBezTo>
                    <a:cubicBezTo>
                      <a:pt x="23" y="3"/>
                      <a:pt x="14" y="0"/>
                      <a:pt x="8" y="0"/>
                    </a:cubicBezTo>
                    <a:cubicBezTo>
                      <a:pt x="2" y="1"/>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6" name="Freeform 3129"/>
              <p:cNvSpPr>
                <a:spLocks/>
              </p:cNvSpPr>
              <p:nvPr/>
            </p:nvSpPr>
            <p:spPr bwMode="auto">
              <a:xfrm>
                <a:off x="5570" y="3000"/>
                <a:ext cx="74" cy="30"/>
              </a:xfrm>
              <a:custGeom>
                <a:avLst/>
                <a:gdLst>
                  <a:gd name="T0" fmla="*/ 4 w 31"/>
                  <a:gd name="T1" fmla="*/ 6 h 13"/>
                  <a:gd name="T2" fmla="*/ 23 w 31"/>
                  <a:gd name="T3" fmla="*/ 13 h 13"/>
                  <a:gd name="T4" fmla="*/ 27 w 31"/>
                  <a:gd name="T5" fmla="*/ 6 h 13"/>
                  <a:gd name="T6" fmla="*/ 8 w 31"/>
                  <a:gd name="T7" fmla="*/ 0 h 13"/>
                  <a:gd name="T8" fmla="*/ 4 w 31"/>
                  <a:gd name="T9" fmla="*/ 6 h 13"/>
                </a:gdLst>
                <a:ahLst/>
                <a:cxnLst>
                  <a:cxn ang="0">
                    <a:pos x="T0" y="T1"/>
                  </a:cxn>
                  <a:cxn ang="0">
                    <a:pos x="T2" y="T3"/>
                  </a:cxn>
                  <a:cxn ang="0">
                    <a:pos x="T4" y="T5"/>
                  </a:cxn>
                  <a:cxn ang="0">
                    <a:pos x="T6" y="T7"/>
                  </a:cxn>
                  <a:cxn ang="0">
                    <a:pos x="T8" y="T9"/>
                  </a:cxn>
                </a:cxnLst>
                <a:rect l="0" t="0" r="r" b="b"/>
                <a:pathLst>
                  <a:path w="31" h="13">
                    <a:moveTo>
                      <a:pt x="4" y="6"/>
                    </a:moveTo>
                    <a:cubicBezTo>
                      <a:pt x="8" y="10"/>
                      <a:pt x="17" y="13"/>
                      <a:pt x="23" y="13"/>
                    </a:cubicBezTo>
                    <a:cubicBezTo>
                      <a:pt x="29" y="13"/>
                      <a:pt x="31" y="10"/>
                      <a:pt x="27" y="6"/>
                    </a:cubicBezTo>
                    <a:cubicBezTo>
                      <a:pt x="23" y="2"/>
                      <a:pt x="14" y="0"/>
                      <a:pt x="8"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7" name="Freeform 3130"/>
              <p:cNvSpPr>
                <a:spLocks/>
              </p:cNvSpPr>
              <p:nvPr/>
            </p:nvSpPr>
            <p:spPr bwMode="auto">
              <a:xfrm>
                <a:off x="5308" y="3002"/>
                <a:ext cx="68" cy="31"/>
              </a:xfrm>
              <a:custGeom>
                <a:avLst/>
                <a:gdLst>
                  <a:gd name="T0" fmla="*/ 4 w 29"/>
                  <a:gd name="T1" fmla="*/ 7 h 13"/>
                  <a:gd name="T2" fmla="*/ 21 w 29"/>
                  <a:gd name="T3" fmla="*/ 13 h 13"/>
                  <a:gd name="T4" fmla="*/ 25 w 29"/>
                  <a:gd name="T5" fmla="*/ 6 h 13"/>
                  <a:gd name="T6" fmla="*/ 8 w 29"/>
                  <a:gd name="T7" fmla="*/ 0 h 13"/>
                  <a:gd name="T8" fmla="*/ 4 w 29"/>
                  <a:gd name="T9" fmla="*/ 7 h 13"/>
                </a:gdLst>
                <a:ahLst/>
                <a:cxnLst>
                  <a:cxn ang="0">
                    <a:pos x="T0" y="T1"/>
                  </a:cxn>
                  <a:cxn ang="0">
                    <a:pos x="T2" y="T3"/>
                  </a:cxn>
                  <a:cxn ang="0">
                    <a:pos x="T4" y="T5"/>
                  </a:cxn>
                  <a:cxn ang="0">
                    <a:pos x="T6" y="T7"/>
                  </a:cxn>
                  <a:cxn ang="0">
                    <a:pos x="T8" y="T9"/>
                  </a:cxn>
                </a:cxnLst>
                <a:rect l="0" t="0" r="r" b="b"/>
                <a:pathLst>
                  <a:path w="29" h="13">
                    <a:moveTo>
                      <a:pt x="4" y="7"/>
                    </a:moveTo>
                    <a:cubicBezTo>
                      <a:pt x="7" y="10"/>
                      <a:pt x="15" y="13"/>
                      <a:pt x="21" y="13"/>
                    </a:cubicBezTo>
                    <a:cubicBezTo>
                      <a:pt x="28" y="13"/>
                      <a:pt x="29" y="10"/>
                      <a:pt x="25" y="6"/>
                    </a:cubicBezTo>
                    <a:cubicBezTo>
                      <a:pt x="21" y="3"/>
                      <a:pt x="13"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8" name="Freeform 3131"/>
              <p:cNvSpPr>
                <a:spLocks/>
              </p:cNvSpPr>
              <p:nvPr/>
            </p:nvSpPr>
            <p:spPr bwMode="auto">
              <a:xfrm>
                <a:off x="5010" y="3004"/>
                <a:ext cx="66" cy="33"/>
              </a:xfrm>
              <a:custGeom>
                <a:avLst/>
                <a:gdLst>
                  <a:gd name="T0" fmla="*/ 4 w 28"/>
                  <a:gd name="T1" fmla="*/ 7 h 14"/>
                  <a:gd name="T2" fmla="*/ 20 w 28"/>
                  <a:gd name="T3" fmla="*/ 13 h 14"/>
                  <a:gd name="T4" fmla="*/ 24 w 28"/>
                  <a:gd name="T5" fmla="*/ 7 h 14"/>
                  <a:gd name="T6" fmla="*/ 8 w 28"/>
                  <a:gd name="T7" fmla="*/ 0 h 14"/>
                  <a:gd name="T8" fmla="*/ 4 w 28"/>
                  <a:gd name="T9" fmla="*/ 7 h 14"/>
                </a:gdLst>
                <a:ahLst/>
                <a:cxnLst>
                  <a:cxn ang="0">
                    <a:pos x="T0" y="T1"/>
                  </a:cxn>
                  <a:cxn ang="0">
                    <a:pos x="T2" y="T3"/>
                  </a:cxn>
                  <a:cxn ang="0">
                    <a:pos x="T4" y="T5"/>
                  </a:cxn>
                  <a:cxn ang="0">
                    <a:pos x="T6" y="T7"/>
                  </a:cxn>
                  <a:cxn ang="0">
                    <a:pos x="T8" y="T9"/>
                  </a:cxn>
                </a:cxnLst>
                <a:rect l="0" t="0" r="r" b="b"/>
                <a:pathLst>
                  <a:path w="28" h="14">
                    <a:moveTo>
                      <a:pt x="4" y="7"/>
                    </a:moveTo>
                    <a:cubicBezTo>
                      <a:pt x="7" y="11"/>
                      <a:pt x="14" y="14"/>
                      <a:pt x="20" y="13"/>
                    </a:cubicBezTo>
                    <a:cubicBezTo>
                      <a:pt x="26" y="13"/>
                      <a:pt x="28" y="10"/>
                      <a:pt x="24" y="7"/>
                    </a:cubicBezTo>
                    <a:cubicBezTo>
                      <a:pt x="21" y="3"/>
                      <a:pt x="13" y="0"/>
                      <a:pt x="8" y="0"/>
                    </a:cubicBezTo>
                    <a:cubicBezTo>
                      <a:pt x="2" y="1"/>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9" name="Freeform 3132"/>
              <p:cNvSpPr>
                <a:spLocks/>
              </p:cNvSpPr>
              <p:nvPr/>
            </p:nvSpPr>
            <p:spPr bwMode="auto">
              <a:xfrm>
                <a:off x="3964" y="3019"/>
                <a:ext cx="43" cy="30"/>
              </a:xfrm>
              <a:custGeom>
                <a:avLst/>
                <a:gdLst>
                  <a:gd name="T0" fmla="*/ 0 w 18"/>
                  <a:gd name="T1" fmla="*/ 7 h 13"/>
                  <a:gd name="T2" fmla="*/ 10 w 18"/>
                  <a:gd name="T3" fmla="*/ 13 h 13"/>
                  <a:gd name="T4" fmla="*/ 18 w 18"/>
                  <a:gd name="T5" fmla="*/ 7 h 13"/>
                  <a:gd name="T6" fmla="*/ 8 w 18"/>
                  <a:gd name="T7" fmla="*/ 0 h 13"/>
                  <a:gd name="T8" fmla="*/ 0 w 18"/>
                  <a:gd name="T9" fmla="*/ 7 h 13"/>
                </a:gdLst>
                <a:ahLst/>
                <a:cxnLst>
                  <a:cxn ang="0">
                    <a:pos x="T0" y="T1"/>
                  </a:cxn>
                  <a:cxn ang="0">
                    <a:pos x="T2" y="T3"/>
                  </a:cxn>
                  <a:cxn ang="0">
                    <a:pos x="T4" y="T5"/>
                  </a:cxn>
                  <a:cxn ang="0">
                    <a:pos x="T6" y="T7"/>
                  </a:cxn>
                  <a:cxn ang="0">
                    <a:pos x="T8" y="T9"/>
                  </a:cxn>
                </a:cxnLst>
                <a:rect l="0" t="0" r="r" b="b"/>
                <a:pathLst>
                  <a:path w="18" h="13">
                    <a:moveTo>
                      <a:pt x="0" y="7"/>
                    </a:moveTo>
                    <a:cubicBezTo>
                      <a:pt x="1" y="10"/>
                      <a:pt x="5" y="13"/>
                      <a:pt x="10" y="13"/>
                    </a:cubicBezTo>
                    <a:cubicBezTo>
                      <a:pt x="15" y="13"/>
                      <a:pt x="18" y="10"/>
                      <a:pt x="18" y="7"/>
                    </a:cubicBezTo>
                    <a:cubicBezTo>
                      <a:pt x="17" y="3"/>
                      <a:pt x="13" y="0"/>
                      <a:pt x="8" y="0"/>
                    </a:cubicBezTo>
                    <a:cubicBezTo>
                      <a:pt x="3"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0" name="Freeform 3133"/>
              <p:cNvSpPr>
                <a:spLocks/>
              </p:cNvSpPr>
              <p:nvPr/>
            </p:nvSpPr>
            <p:spPr bwMode="auto">
              <a:xfrm>
                <a:off x="3924" y="3021"/>
                <a:ext cx="42" cy="31"/>
              </a:xfrm>
              <a:custGeom>
                <a:avLst/>
                <a:gdLst>
                  <a:gd name="T0" fmla="*/ 0 w 18"/>
                  <a:gd name="T1" fmla="*/ 6 h 13"/>
                  <a:gd name="T2" fmla="*/ 9 w 18"/>
                  <a:gd name="T3" fmla="*/ 12 h 13"/>
                  <a:gd name="T4" fmla="*/ 17 w 18"/>
                  <a:gd name="T5" fmla="*/ 6 h 13"/>
                  <a:gd name="T6" fmla="*/ 8 w 18"/>
                  <a:gd name="T7" fmla="*/ 0 h 13"/>
                  <a:gd name="T8" fmla="*/ 0 w 18"/>
                  <a:gd name="T9" fmla="*/ 6 h 13"/>
                </a:gdLst>
                <a:ahLst/>
                <a:cxnLst>
                  <a:cxn ang="0">
                    <a:pos x="T0" y="T1"/>
                  </a:cxn>
                  <a:cxn ang="0">
                    <a:pos x="T2" y="T3"/>
                  </a:cxn>
                  <a:cxn ang="0">
                    <a:pos x="T4" y="T5"/>
                  </a:cxn>
                  <a:cxn ang="0">
                    <a:pos x="T6" y="T7"/>
                  </a:cxn>
                  <a:cxn ang="0">
                    <a:pos x="T8" y="T9"/>
                  </a:cxn>
                </a:cxnLst>
                <a:rect l="0" t="0" r="r" b="b"/>
                <a:pathLst>
                  <a:path w="18" h="13">
                    <a:moveTo>
                      <a:pt x="0" y="6"/>
                    </a:moveTo>
                    <a:cubicBezTo>
                      <a:pt x="0" y="10"/>
                      <a:pt x="5" y="13"/>
                      <a:pt x="9" y="12"/>
                    </a:cubicBezTo>
                    <a:cubicBezTo>
                      <a:pt x="14" y="12"/>
                      <a:pt x="18" y="9"/>
                      <a:pt x="17" y="6"/>
                    </a:cubicBezTo>
                    <a:cubicBezTo>
                      <a:pt x="17" y="2"/>
                      <a:pt x="12" y="0"/>
                      <a:pt x="8"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1" name="Freeform 3134"/>
              <p:cNvSpPr>
                <a:spLocks/>
              </p:cNvSpPr>
              <p:nvPr/>
            </p:nvSpPr>
            <p:spPr bwMode="auto">
              <a:xfrm>
                <a:off x="3881" y="3021"/>
                <a:ext cx="43" cy="31"/>
              </a:xfrm>
              <a:custGeom>
                <a:avLst/>
                <a:gdLst>
                  <a:gd name="T0" fmla="*/ 1 w 18"/>
                  <a:gd name="T1" fmla="*/ 6 h 13"/>
                  <a:gd name="T2" fmla="*/ 10 w 18"/>
                  <a:gd name="T3" fmla="*/ 13 h 13"/>
                  <a:gd name="T4" fmla="*/ 18 w 18"/>
                  <a:gd name="T5" fmla="*/ 6 h 13"/>
                  <a:gd name="T6" fmla="*/ 9 w 18"/>
                  <a:gd name="T7" fmla="*/ 0 h 13"/>
                  <a:gd name="T8" fmla="*/ 1 w 18"/>
                  <a:gd name="T9" fmla="*/ 6 h 13"/>
                </a:gdLst>
                <a:ahLst/>
                <a:cxnLst>
                  <a:cxn ang="0">
                    <a:pos x="T0" y="T1"/>
                  </a:cxn>
                  <a:cxn ang="0">
                    <a:pos x="T2" y="T3"/>
                  </a:cxn>
                  <a:cxn ang="0">
                    <a:pos x="T4" y="T5"/>
                  </a:cxn>
                  <a:cxn ang="0">
                    <a:pos x="T6" y="T7"/>
                  </a:cxn>
                  <a:cxn ang="0">
                    <a:pos x="T8" y="T9"/>
                  </a:cxn>
                </a:cxnLst>
                <a:rect l="0" t="0" r="r" b="b"/>
                <a:pathLst>
                  <a:path w="18" h="13">
                    <a:moveTo>
                      <a:pt x="1" y="6"/>
                    </a:moveTo>
                    <a:cubicBezTo>
                      <a:pt x="1" y="10"/>
                      <a:pt x="5" y="13"/>
                      <a:pt x="10" y="13"/>
                    </a:cubicBezTo>
                    <a:cubicBezTo>
                      <a:pt x="15" y="13"/>
                      <a:pt x="18" y="10"/>
                      <a:pt x="18" y="6"/>
                    </a:cubicBezTo>
                    <a:cubicBezTo>
                      <a:pt x="17" y="3"/>
                      <a:pt x="13" y="0"/>
                      <a:pt x="9" y="0"/>
                    </a:cubicBezTo>
                    <a:cubicBezTo>
                      <a:pt x="4"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2" name="Freeform 3135"/>
              <p:cNvSpPr>
                <a:spLocks/>
              </p:cNvSpPr>
              <p:nvPr/>
            </p:nvSpPr>
            <p:spPr bwMode="auto">
              <a:xfrm>
                <a:off x="3841" y="3021"/>
                <a:ext cx="43" cy="31"/>
              </a:xfrm>
              <a:custGeom>
                <a:avLst/>
                <a:gdLst>
                  <a:gd name="T0" fmla="*/ 0 w 18"/>
                  <a:gd name="T1" fmla="*/ 7 h 13"/>
                  <a:gd name="T2" fmla="*/ 9 w 18"/>
                  <a:gd name="T3" fmla="*/ 13 h 13"/>
                  <a:gd name="T4" fmla="*/ 17 w 18"/>
                  <a:gd name="T5" fmla="*/ 6 h 13"/>
                  <a:gd name="T6" fmla="*/ 8 w 18"/>
                  <a:gd name="T7" fmla="*/ 0 h 13"/>
                  <a:gd name="T8" fmla="*/ 0 w 18"/>
                  <a:gd name="T9" fmla="*/ 7 h 13"/>
                </a:gdLst>
                <a:ahLst/>
                <a:cxnLst>
                  <a:cxn ang="0">
                    <a:pos x="T0" y="T1"/>
                  </a:cxn>
                  <a:cxn ang="0">
                    <a:pos x="T2" y="T3"/>
                  </a:cxn>
                  <a:cxn ang="0">
                    <a:pos x="T4" y="T5"/>
                  </a:cxn>
                  <a:cxn ang="0">
                    <a:pos x="T6" y="T7"/>
                  </a:cxn>
                  <a:cxn ang="0">
                    <a:pos x="T8" y="T9"/>
                  </a:cxn>
                </a:cxnLst>
                <a:rect l="0" t="0" r="r" b="b"/>
                <a:pathLst>
                  <a:path w="18" h="13">
                    <a:moveTo>
                      <a:pt x="0" y="7"/>
                    </a:moveTo>
                    <a:cubicBezTo>
                      <a:pt x="0" y="10"/>
                      <a:pt x="4" y="13"/>
                      <a:pt x="9" y="13"/>
                    </a:cubicBezTo>
                    <a:cubicBezTo>
                      <a:pt x="14" y="13"/>
                      <a:pt x="18" y="10"/>
                      <a:pt x="17" y="6"/>
                    </a:cubicBezTo>
                    <a:cubicBezTo>
                      <a:pt x="17" y="3"/>
                      <a:pt x="13" y="0"/>
                      <a:pt x="8"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3" name="Freeform 3136"/>
              <p:cNvSpPr>
                <a:spLocks/>
              </p:cNvSpPr>
              <p:nvPr/>
            </p:nvSpPr>
            <p:spPr bwMode="auto">
              <a:xfrm>
                <a:off x="3801" y="3021"/>
                <a:ext cx="40" cy="31"/>
              </a:xfrm>
              <a:custGeom>
                <a:avLst/>
                <a:gdLst>
                  <a:gd name="T0" fmla="*/ 0 w 17"/>
                  <a:gd name="T1" fmla="*/ 7 h 13"/>
                  <a:gd name="T2" fmla="*/ 9 w 17"/>
                  <a:gd name="T3" fmla="*/ 13 h 13"/>
                  <a:gd name="T4" fmla="*/ 17 w 17"/>
                  <a:gd name="T5" fmla="*/ 7 h 13"/>
                  <a:gd name="T6" fmla="*/ 8 w 17"/>
                  <a:gd name="T7" fmla="*/ 0 h 13"/>
                  <a:gd name="T8" fmla="*/ 0 w 17"/>
                  <a:gd name="T9" fmla="*/ 7 h 13"/>
                </a:gdLst>
                <a:ahLst/>
                <a:cxnLst>
                  <a:cxn ang="0">
                    <a:pos x="T0" y="T1"/>
                  </a:cxn>
                  <a:cxn ang="0">
                    <a:pos x="T2" y="T3"/>
                  </a:cxn>
                  <a:cxn ang="0">
                    <a:pos x="T4" y="T5"/>
                  </a:cxn>
                  <a:cxn ang="0">
                    <a:pos x="T6" y="T7"/>
                  </a:cxn>
                  <a:cxn ang="0">
                    <a:pos x="T8" y="T9"/>
                  </a:cxn>
                </a:cxnLst>
                <a:rect l="0" t="0" r="r" b="b"/>
                <a:pathLst>
                  <a:path w="17" h="13">
                    <a:moveTo>
                      <a:pt x="0" y="7"/>
                    </a:moveTo>
                    <a:cubicBezTo>
                      <a:pt x="0" y="10"/>
                      <a:pt x="4" y="13"/>
                      <a:pt x="9" y="13"/>
                    </a:cubicBezTo>
                    <a:cubicBezTo>
                      <a:pt x="14" y="13"/>
                      <a:pt x="17" y="10"/>
                      <a:pt x="17" y="7"/>
                    </a:cubicBezTo>
                    <a:cubicBezTo>
                      <a:pt x="17" y="3"/>
                      <a:pt x="13" y="0"/>
                      <a:pt x="8" y="0"/>
                    </a:cubicBezTo>
                    <a:cubicBezTo>
                      <a:pt x="4"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4" name="Freeform 3137"/>
              <p:cNvSpPr>
                <a:spLocks/>
              </p:cNvSpPr>
              <p:nvPr/>
            </p:nvSpPr>
            <p:spPr bwMode="auto">
              <a:xfrm>
                <a:off x="3761" y="3023"/>
                <a:ext cx="40" cy="31"/>
              </a:xfrm>
              <a:custGeom>
                <a:avLst/>
                <a:gdLst>
                  <a:gd name="T0" fmla="*/ 0 w 17"/>
                  <a:gd name="T1" fmla="*/ 6 h 13"/>
                  <a:gd name="T2" fmla="*/ 8 w 17"/>
                  <a:gd name="T3" fmla="*/ 12 h 13"/>
                  <a:gd name="T4" fmla="*/ 17 w 17"/>
                  <a:gd name="T5" fmla="*/ 6 h 13"/>
                  <a:gd name="T6" fmla="*/ 8 w 17"/>
                  <a:gd name="T7" fmla="*/ 0 h 13"/>
                  <a:gd name="T8" fmla="*/ 0 w 17"/>
                  <a:gd name="T9" fmla="*/ 6 h 13"/>
                </a:gdLst>
                <a:ahLst/>
                <a:cxnLst>
                  <a:cxn ang="0">
                    <a:pos x="T0" y="T1"/>
                  </a:cxn>
                  <a:cxn ang="0">
                    <a:pos x="T2" y="T3"/>
                  </a:cxn>
                  <a:cxn ang="0">
                    <a:pos x="T4" y="T5"/>
                  </a:cxn>
                  <a:cxn ang="0">
                    <a:pos x="T6" y="T7"/>
                  </a:cxn>
                  <a:cxn ang="0">
                    <a:pos x="T8" y="T9"/>
                  </a:cxn>
                </a:cxnLst>
                <a:rect l="0" t="0" r="r" b="b"/>
                <a:pathLst>
                  <a:path w="17" h="13">
                    <a:moveTo>
                      <a:pt x="0" y="6"/>
                    </a:moveTo>
                    <a:cubicBezTo>
                      <a:pt x="0" y="10"/>
                      <a:pt x="3" y="13"/>
                      <a:pt x="8" y="12"/>
                    </a:cubicBezTo>
                    <a:cubicBezTo>
                      <a:pt x="13" y="12"/>
                      <a:pt x="17" y="9"/>
                      <a:pt x="17" y="6"/>
                    </a:cubicBezTo>
                    <a:cubicBezTo>
                      <a:pt x="17" y="2"/>
                      <a:pt x="13" y="0"/>
                      <a:pt x="8" y="0"/>
                    </a:cubicBezTo>
                    <a:cubicBezTo>
                      <a:pt x="4"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5" name="Freeform 3138"/>
              <p:cNvSpPr>
                <a:spLocks/>
              </p:cNvSpPr>
              <p:nvPr/>
            </p:nvSpPr>
            <p:spPr bwMode="auto">
              <a:xfrm>
                <a:off x="3718" y="3023"/>
                <a:ext cx="43" cy="31"/>
              </a:xfrm>
              <a:custGeom>
                <a:avLst/>
                <a:gdLst>
                  <a:gd name="T0" fmla="*/ 0 w 18"/>
                  <a:gd name="T1" fmla="*/ 6 h 13"/>
                  <a:gd name="T2" fmla="*/ 9 w 18"/>
                  <a:gd name="T3" fmla="*/ 13 h 13"/>
                  <a:gd name="T4" fmla="*/ 18 w 18"/>
                  <a:gd name="T5" fmla="*/ 6 h 13"/>
                  <a:gd name="T6" fmla="*/ 9 w 18"/>
                  <a:gd name="T7" fmla="*/ 0 h 13"/>
                  <a:gd name="T8" fmla="*/ 0 w 18"/>
                  <a:gd name="T9" fmla="*/ 6 h 13"/>
                </a:gdLst>
                <a:ahLst/>
                <a:cxnLst>
                  <a:cxn ang="0">
                    <a:pos x="T0" y="T1"/>
                  </a:cxn>
                  <a:cxn ang="0">
                    <a:pos x="T2" y="T3"/>
                  </a:cxn>
                  <a:cxn ang="0">
                    <a:pos x="T4" y="T5"/>
                  </a:cxn>
                  <a:cxn ang="0">
                    <a:pos x="T6" y="T7"/>
                  </a:cxn>
                  <a:cxn ang="0">
                    <a:pos x="T8" y="T9"/>
                  </a:cxn>
                </a:cxnLst>
                <a:rect l="0" t="0" r="r" b="b"/>
                <a:pathLst>
                  <a:path w="18" h="13">
                    <a:moveTo>
                      <a:pt x="0" y="6"/>
                    </a:moveTo>
                    <a:cubicBezTo>
                      <a:pt x="0" y="10"/>
                      <a:pt x="4" y="13"/>
                      <a:pt x="9" y="13"/>
                    </a:cubicBezTo>
                    <a:cubicBezTo>
                      <a:pt x="13" y="13"/>
                      <a:pt x="17" y="10"/>
                      <a:pt x="18" y="6"/>
                    </a:cubicBezTo>
                    <a:cubicBezTo>
                      <a:pt x="18" y="3"/>
                      <a:pt x="14" y="0"/>
                      <a:pt x="9" y="0"/>
                    </a:cubicBezTo>
                    <a:cubicBezTo>
                      <a:pt x="5"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 name="Freeform 3139"/>
              <p:cNvSpPr>
                <a:spLocks/>
              </p:cNvSpPr>
              <p:nvPr/>
            </p:nvSpPr>
            <p:spPr bwMode="auto">
              <a:xfrm>
                <a:off x="3678" y="3023"/>
                <a:ext cx="42" cy="31"/>
              </a:xfrm>
              <a:custGeom>
                <a:avLst/>
                <a:gdLst>
                  <a:gd name="T0" fmla="*/ 0 w 18"/>
                  <a:gd name="T1" fmla="*/ 7 h 13"/>
                  <a:gd name="T2" fmla="*/ 8 w 18"/>
                  <a:gd name="T3" fmla="*/ 13 h 13"/>
                  <a:gd name="T4" fmla="*/ 17 w 18"/>
                  <a:gd name="T5" fmla="*/ 6 h 13"/>
                  <a:gd name="T6" fmla="*/ 9 w 18"/>
                  <a:gd name="T7" fmla="*/ 0 h 13"/>
                  <a:gd name="T8" fmla="*/ 0 w 18"/>
                  <a:gd name="T9" fmla="*/ 7 h 13"/>
                </a:gdLst>
                <a:ahLst/>
                <a:cxnLst>
                  <a:cxn ang="0">
                    <a:pos x="T0" y="T1"/>
                  </a:cxn>
                  <a:cxn ang="0">
                    <a:pos x="T2" y="T3"/>
                  </a:cxn>
                  <a:cxn ang="0">
                    <a:pos x="T4" y="T5"/>
                  </a:cxn>
                  <a:cxn ang="0">
                    <a:pos x="T6" y="T7"/>
                  </a:cxn>
                  <a:cxn ang="0">
                    <a:pos x="T8" y="T9"/>
                  </a:cxn>
                </a:cxnLst>
                <a:rect l="0" t="0" r="r" b="b"/>
                <a:pathLst>
                  <a:path w="18" h="13">
                    <a:moveTo>
                      <a:pt x="0" y="7"/>
                    </a:moveTo>
                    <a:cubicBezTo>
                      <a:pt x="0" y="10"/>
                      <a:pt x="3" y="13"/>
                      <a:pt x="8" y="13"/>
                    </a:cubicBezTo>
                    <a:cubicBezTo>
                      <a:pt x="13" y="13"/>
                      <a:pt x="17" y="10"/>
                      <a:pt x="17" y="6"/>
                    </a:cubicBezTo>
                    <a:cubicBezTo>
                      <a:pt x="18" y="3"/>
                      <a:pt x="14" y="0"/>
                      <a:pt x="9" y="0"/>
                    </a:cubicBezTo>
                    <a:cubicBezTo>
                      <a:pt x="5" y="0"/>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7" name="Freeform 3140"/>
              <p:cNvSpPr>
                <a:spLocks/>
              </p:cNvSpPr>
              <p:nvPr/>
            </p:nvSpPr>
            <p:spPr bwMode="auto">
              <a:xfrm>
                <a:off x="3635" y="3023"/>
                <a:ext cx="43" cy="31"/>
              </a:xfrm>
              <a:custGeom>
                <a:avLst/>
                <a:gdLst>
                  <a:gd name="T0" fmla="*/ 1 w 18"/>
                  <a:gd name="T1" fmla="*/ 7 h 13"/>
                  <a:gd name="T2" fmla="*/ 9 w 18"/>
                  <a:gd name="T3" fmla="*/ 13 h 13"/>
                  <a:gd name="T4" fmla="*/ 18 w 18"/>
                  <a:gd name="T5" fmla="*/ 7 h 13"/>
                  <a:gd name="T6" fmla="*/ 10 w 18"/>
                  <a:gd name="T7" fmla="*/ 0 h 13"/>
                  <a:gd name="T8" fmla="*/ 1 w 18"/>
                  <a:gd name="T9" fmla="*/ 7 h 13"/>
                </a:gdLst>
                <a:ahLst/>
                <a:cxnLst>
                  <a:cxn ang="0">
                    <a:pos x="T0" y="T1"/>
                  </a:cxn>
                  <a:cxn ang="0">
                    <a:pos x="T2" y="T3"/>
                  </a:cxn>
                  <a:cxn ang="0">
                    <a:pos x="T4" y="T5"/>
                  </a:cxn>
                  <a:cxn ang="0">
                    <a:pos x="T6" y="T7"/>
                  </a:cxn>
                  <a:cxn ang="0">
                    <a:pos x="T8" y="T9"/>
                  </a:cxn>
                </a:cxnLst>
                <a:rect l="0" t="0" r="r" b="b"/>
                <a:pathLst>
                  <a:path w="18" h="13">
                    <a:moveTo>
                      <a:pt x="1" y="7"/>
                    </a:moveTo>
                    <a:cubicBezTo>
                      <a:pt x="0" y="10"/>
                      <a:pt x="4" y="13"/>
                      <a:pt x="9" y="13"/>
                    </a:cubicBezTo>
                    <a:cubicBezTo>
                      <a:pt x="13" y="13"/>
                      <a:pt x="18" y="10"/>
                      <a:pt x="18" y="7"/>
                    </a:cubicBezTo>
                    <a:cubicBezTo>
                      <a:pt x="18" y="3"/>
                      <a:pt x="15" y="0"/>
                      <a:pt x="10" y="0"/>
                    </a:cubicBezTo>
                    <a:cubicBezTo>
                      <a:pt x="5" y="0"/>
                      <a:pt x="1"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8" name="Freeform 3141"/>
              <p:cNvSpPr>
                <a:spLocks/>
              </p:cNvSpPr>
              <p:nvPr/>
            </p:nvSpPr>
            <p:spPr bwMode="auto">
              <a:xfrm>
                <a:off x="3595" y="3026"/>
                <a:ext cx="43" cy="28"/>
              </a:xfrm>
              <a:custGeom>
                <a:avLst/>
                <a:gdLst>
                  <a:gd name="T0" fmla="*/ 0 w 18"/>
                  <a:gd name="T1" fmla="*/ 6 h 12"/>
                  <a:gd name="T2" fmla="*/ 8 w 18"/>
                  <a:gd name="T3" fmla="*/ 12 h 12"/>
                  <a:gd name="T4" fmla="*/ 18 w 18"/>
                  <a:gd name="T5" fmla="*/ 6 h 12"/>
                  <a:gd name="T6" fmla="*/ 10 w 18"/>
                  <a:gd name="T7" fmla="*/ 0 h 12"/>
                  <a:gd name="T8" fmla="*/ 0 w 18"/>
                  <a:gd name="T9" fmla="*/ 6 h 12"/>
                </a:gdLst>
                <a:ahLst/>
                <a:cxnLst>
                  <a:cxn ang="0">
                    <a:pos x="T0" y="T1"/>
                  </a:cxn>
                  <a:cxn ang="0">
                    <a:pos x="T2" y="T3"/>
                  </a:cxn>
                  <a:cxn ang="0">
                    <a:pos x="T4" y="T5"/>
                  </a:cxn>
                  <a:cxn ang="0">
                    <a:pos x="T6" y="T7"/>
                  </a:cxn>
                  <a:cxn ang="0">
                    <a:pos x="T8" y="T9"/>
                  </a:cxn>
                </a:cxnLst>
                <a:rect l="0" t="0" r="r" b="b"/>
                <a:pathLst>
                  <a:path w="18" h="12">
                    <a:moveTo>
                      <a:pt x="0" y="6"/>
                    </a:moveTo>
                    <a:cubicBezTo>
                      <a:pt x="0" y="10"/>
                      <a:pt x="3" y="12"/>
                      <a:pt x="8" y="12"/>
                    </a:cubicBezTo>
                    <a:cubicBezTo>
                      <a:pt x="13" y="12"/>
                      <a:pt x="17" y="9"/>
                      <a:pt x="18" y="6"/>
                    </a:cubicBezTo>
                    <a:cubicBezTo>
                      <a:pt x="18" y="2"/>
                      <a:pt x="15" y="0"/>
                      <a:pt x="10" y="0"/>
                    </a:cubicBezTo>
                    <a:cubicBezTo>
                      <a:pt x="5"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 name="Freeform 3142"/>
              <p:cNvSpPr>
                <a:spLocks/>
              </p:cNvSpPr>
              <p:nvPr/>
            </p:nvSpPr>
            <p:spPr bwMode="auto">
              <a:xfrm>
                <a:off x="2831" y="3035"/>
                <a:ext cx="57" cy="31"/>
              </a:xfrm>
              <a:custGeom>
                <a:avLst/>
                <a:gdLst>
                  <a:gd name="T0" fmla="*/ 3 w 24"/>
                  <a:gd name="T1" fmla="*/ 6 h 13"/>
                  <a:gd name="T2" fmla="*/ 7 w 24"/>
                  <a:gd name="T3" fmla="*/ 13 h 13"/>
                  <a:gd name="T4" fmla="*/ 22 w 24"/>
                  <a:gd name="T5" fmla="*/ 6 h 13"/>
                  <a:gd name="T6" fmla="*/ 17 w 24"/>
                  <a:gd name="T7" fmla="*/ 0 h 13"/>
                  <a:gd name="T8" fmla="*/ 3 w 24"/>
                  <a:gd name="T9" fmla="*/ 6 h 13"/>
                </a:gdLst>
                <a:ahLst/>
                <a:cxnLst>
                  <a:cxn ang="0">
                    <a:pos x="T0" y="T1"/>
                  </a:cxn>
                  <a:cxn ang="0">
                    <a:pos x="T2" y="T3"/>
                  </a:cxn>
                  <a:cxn ang="0">
                    <a:pos x="T4" y="T5"/>
                  </a:cxn>
                  <a:cxn ang="0">
                    <a:pos x="T6" y="T7"/>
                  </a:cxn>
                  <a:cxn ang="0">
                    <a:pos x="T8" y="T9"/>
                  </a:cxn>
                </a:cxnLst>
                <a:rect l="0" t="0" r="r" b="b"/>
                <a:pathLst>
                  <a:path w="24" h="13">
                    <a:moveTo>
                      <a:pt x="3" y="6"/>
                    </a:moveTo>
                    <a:cubicBezTo>
                      <a:pt x="0" y="10"/>
                      <a:pt x="2" y="13"/>
                      <a:pt x="7" y="13"/>
                    </a:cubicBezTo>
                    <a:cubicBezTo>
                      <a:pt x="12" y="13"/>
                      <a:pt x="19" y="10"/>
                      <a:pt x="22" y="6"/>
                    </a:cubicBezTo>
                    <a:cubicBezTo>
                      <a:pt x="24" y="3"/>
                      <a:pt x="23" y="0"/>
                      <a:pt x="17" y="0"/>
                    </a:cubicBezTo>
                    <a:cubicBezTo>
                      <a:pt x="12" y="0"/>
                      <a:pt x="6"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0" name="Freeform 3143"/>
              <p:cNvSpPr>
                <a:spLocks/>
              </p:cNvSpPr>
              <p:nvPr/>
            </p:nvSpPr>
            <p:spPr bwMode="auto">
              <a:xfrm>
                <a:off x="2786" y="3035"/>
                <a:ext cx="59" cy="31"/>
              </a:xfrm>
              <a:custGeom>
                <a:avLst/>
                <a:gdLst>
                  <a:gd name="T0" fmla="*/ 3 w 25"/>
                  <a:gd name="T1" fmla="*/ 7 h 13"/>
                  <a:gd name="T2" fmla="*/ 7 w 25"/>
                  <a:gd name="T3" fmla="*/ 13 h 13"/>
                  <a:gd name="T4" fmla="*/ 22 w 25"/>
                  <a:gd name="T5" fmla="*/ 6 h 13"/>
                  <a:gd name="T6" fmla="*/ 18 w 25"/>
                  <a:gd name="T7" fmla="*/ 0 h 13"/>
                  <a:gd name="T8" fmla="*/ 3 w 25"/>
                  <a:gd name="T9" fmla="*/ 7 h 13"/>
                </a:gdLst>
                <a:ahLst/>
                <a:cxnLst>
                  <a:cxn ang="0">
                    <a:pos x="T0" y="T1"/>
                  </a:cxn>
                  <a:cxn ang="0">
                    <a:pos x="T2" y="T3"/>
                  </a:cxn>
                  <a:cxn ang="0">
                    <a:pos x="T4" y="T5"/>
                  </a:cxn>
                  <a:cxn ang="0">
                    <a:pos x="T6" y="T7"/>
                  </a:cxn>
                  <a:cxn ang="0">
                    <a:pos x="T8" y="T9"/>
                  </a:cxn>
                </a:cxnLst>
                <a:rect l="0" t="0" r="r" b="b"/>
                <a:pathLst>
                  <a:path w="25" h="13">
                    <a:moveTo>
                      <a:pt x="3" y="7"/>
                    </a:moveTo>
                    <a:cubicBezTo>
                      <a:pt x="0" y="10"/>
                      <a:pt x="2" y="13"/>
                      <a:pt x="7" y="13"/>
                    </a:cubicBezTo>
                    <a:cubicBezTo>
                      <a:pt x="12" y="13"/>
                      <a:pt x="19" y="10"/>
                      <a:pt x="22" y="6"/>
                    </a:cubicBezTo>
                    <a:cubicBezTo>
                      <a:pt x="25" y="3"/>
                      <a:pt x="23" y="0"/>
                      <a:pt x="18" y="0"/>
                    </a:cubicBezTo>
                    <a:cubicBezTo>
                      <a:pt x="13"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1" name="Freeform 3144"/>
              <p:cNvSpPr>
                <a:spLocks/>
              </p:cNvSpPr>
              <p:nvPr/>
            </p:nvSpPr>
            <p:spPr bwMode="auto">
              <a:xfrm>
                <a:off x="2741" y="3035"/>
                <a:ext cx="59" cy="31"/>
              </a:xfrm>
              <a:custGeom>
                <a:avLst/>
                <a:gdLst>
                  <a:gd name="T0" fmla="*/ 3 w 25"/>
                  <a:gd name="T1" fmla="*/ 7 h 13"/>
                  <a:gd name="T2" fmla="*/ 7 w 25"/>
                  <a:gd name="T3" fmla="*/ 13 h 13"/>
                  <a:gd name="T4" fmla="*/ 22 w 25"/>
                  <a:gd name="T5" fmla="*/ 7 h 13"/>
                  <a:gd name="T6" fmla="*/ 18 w 25"/>
                  <a:gd name="T7" fmla="*/ 0 h 13"/>
                  <a:gd name="T8" fmla="*/ 3 w 25"/>
                  <a:gd name="T9" fmla="*/ 7 h 13"/>
                </a:gdLst>
                <a:ahLst/>
                <a:cxnLst>
                  <a:cxn ang="0">
                    <a:pos x="T0" y="T1"/>
                  </a:cxn>
                  <a:cxn ang="0">
                    <a:pos x="T2" y="T3"/>
                  </a:cxn>
                  <a:cxn ang="0">
                    <a:pos x="T4" y="T5"/>
                  </a:cxn>
                  <a:cxn ang="0">
                    <a:pos x="T6" y="T7"/>
                  </a:cxn>
                  <a:cxn ang="0">
                    <a:pos x="T8" y="T9"/>
                  </a:cxn>
                </a:cxnLst>
                <a:rect l="0" t="0" r="r" b="b"/>
                <a:pathLst>
                  <a:path w="25" h="13">
                    <a:moveTo>
                      <a:pt x="3" y="7"/>
                    </a:moveTo>
                    <a:cubicBezTo>
                      <a:pt x="0" y="10"/>
                      <a:pt x="2" y="13"/>
                      <a:pt x="7" y="13"/>
                    </a:cubicBezTo>
                    <a:cubicBezTo>
                      <a:pt x="13" y="13"/>
                      <a:pt x="19" y="10"/>
                      <a:pt x="22" y="7"/>
                    </a:cubicBezTo>
                    <a:cubicBezTo>
                      <a:pt x="25" y="3"/>
                      <a:pt x="24" y="0"/>
                      <a:pt x="18" y="0"/>
                    </a:cubicBezTo>
                    <a:cubicBezTo>
                      <a:pt x="13" y="1"/>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2" name="Freeform 3145"/>
              <p:cNvSpPr>
                <a:spLocks/>
              </p:cNvSpPr>
              <p:nvPr/>
            </p:nvSpPr>
            <p:spPr bwMode="auto">
              <a:xfrm>
                <a:off x="2696" y="3037"/>
                <a:ext cx="59" cy="31"/>
              </a:xfrm>
              <a:custGeom>
                <a:avLst/>
                <a:gdLst>
                  <a:gd name="T0" fmla="*/ 3 w 25"/>
                  <a:gd name="T1" fmla="*/ 6 h 13"/>
                  <a:gd name="T2" fmla="*/ 7 w 25"/>
                  <a:gd name="T3" fmla="*/ 12 h 13"/>
                  <a:gd name="T4" fmla="*/ 22 w 25"/>
                  <a:gd name="T5" fmla="*/ 6 h 13"/>
                  <a:gd name="T6" fmla="*/ 19 w 25"/>
                  <a:gd name="T7" fmla="*/ 0 h 13"/>
                  <a:gd name="T8" fmla="*/ 3 w 25"/>
                  <a:gd name="T9" fmla="*/ 6 h 13"/>
                </a:gdLst>
                <a:ahLst/>
                <a:cxnLst>
                  <a:cxn ang="0">
                    <a:pos x="T0" y="T1"/>
                  </a:cxn>
                  <a:cxn ang="0">
                    <a:pos x="T2" y="T3"/>
                  </a:cxn>
                  <a:cxn ang="0">
                    <a:pos x="T4" y="T5"/>
                  </a:cxn>
                  <a:cxn ang="0">
                    <a:pos x="T6" y="T7"/>
                  </a:cxn>
                  <a:cxn ang="0">
                    <a:pos x="T8" y="T9"/>
                  </a:cxn>
                </a:cxnLst>
                <a:rect l="0" t="0" r="r" b="b"/>
                <a:pathLst>
                  <a:path w="25" h="13">
                    <a:moveTo>
                      <a:pt x="3" y="6"/>
                    </a:moveTo>
                    <a:cubicBezTo>
                      <a:pt x="0" y="10"/>
                      <a:pt x="2" y="13"/>
                      <a:pt x="7" y="12"/>
                    </a:cubicBezTo>
                    <a:cubicBezTo>
                      <a:pt x="12" y="12"/>
                      <a:pt x="19" y="9"/>
                      <a:pt x="22" y="6"/>
                    </a:cubicBezTo>
                    <a:cubicBezTo>
                      <a:pt x="25" y="2"/>
                      <a:pt x="24" y="0"/>
                      <a:pt x="19" y="0"/>
                    </a:cubicBezTo>
                    <a:cubicBezTo>
                      <a:pt x="13"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3" name="Freeform 3146"/>
              <p:cNvSpPr>
                <a:spLocks/>
              </p:cNvSpPr>
              <p:nvPr/>
            </p:nvSpPr>
            <p:spPr bwMode="auto">
              <a:xfrm>
                <a:off x="2651" y="3037"/>
                <a:ext cx="62" cy="31"/>
              </a:xfrm>
              <a:custGeom>
                <a:avLst/>
                <a:gdLst>
                  <a:gd name="T0" fmla="*/ 3 w 26"/>
                  <a:gd name="T1" fmla="*/ 6 h 13"/>
                  <a:gd name="T2" fmla="*/ 7 w 26"/>
                  <a:gd name="T3" fmla="*/ 13 h 13"/>
                  <a:gd name="T4" fmla="*/ 22 w 26"/>
                  <a:gd name="T5" fmla="*/ 6 h 13"/>
                  <a:gd name="T6" fmla="*/ 19 w 26"/>
                  <a:gd name="T7" fmla="*/ 0 h 13"/>
                  <a:gd name="T8" fmla="*/ 3 w 26"/>
                  <a:gd name="T9" fmla="*/ 6 h 13"/>
                </a:gdLst>
                <a:ahLst/>
                <a:cxnLst>
                  <a:cxn ang="0">
                    <a:pos x="T0" y="T1"/>
                  </a:cxn>
                  <a:cxn ang="0">
                    <a:pos x="T2" y="T3"/>
                  </a:cxn>
                  <a:cxn ang="0">
                    <a:pos x="T4" y="T5"/>
                  </a:cxn>
                  <a:cxn ang="0">
                    <a:pos x="T6" y="T7"/>
                  </a:cxn>
                  <a:cxn ang="0">
                    <a:pos x="T8" y="T9"/>
                  </a:cxn>
                </a:cxnLst>
                <a:rect l="0" t="0" r="r" b="b"/>
                <a:pathLst>
                  <a:path w="26" h="13">
                    <a:moveTo>
                      <a:pt x="3" y="6"/>
                    </a:moveTo>
                    <a:cubicBezTo>
                      <a:pt x="0" y="10"/>
                      <a:pt x="2" y="13"/>
                      <a:pt x="7" y="13"/>
                    </a:cubicBezTo>
                    <a:cubicBezTo>
                      <a:pt x="12" y="13"/>
                      <a:pt x="19" y="10"/>
                      <a:pt x="22" y="6"/>
                    </a:cubicBezTo>
                    <a:cubicBezTo>
                      <a:pt x="26" y="3"/>
                      <a:pt x="24" y="0"/>
                      <a:pt x="19" y="0"/>
                    </a:cubicBezTo>
                    <a:cubicBezTo>
                      <a:pt x="14"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4" name="Freeform 3147"/>
              <p:cNvSpPr>
                <a:spLocks/>
              </p:cNvSpPr>
              <p:nvPr/>
            </p:nvSpPr>
            <p:spPr bwMode="auto">
              <a:xfrm>
                <a:off x="2604" y="3037"/>
                <a:ext cx="64" cy="31"/>
              </a:xfrm>
              <a:custGeom>
                <a:avLst/>
                <a:gdLst>
                  <a:gd name="T0" fmla="*/ 4 w 27"/>
                  <a:gd name="T1" fmla="*/ 7 h 13"/>
                  <a:gd name="T2" fmla="*/ 7 w 27"/>
                  <a:gd name="T3" fmla="*/ 13 h 13"/>
                  <a:gd name="T4" fmla="*/ 23 w 27"/>
                  <a:gd name="T5" fmla="*/ 6 h 13"/>
                  <a:gd name="T6" fmla="*/ 20 w 27"/>
                  <a:gd name="T7" fmla="*/ 0 h 13"/>
                  <a:gd name="T8" fmla="*/ 4 w 27"/>
                  <a:gd name="T9" fmla="*/ 7 h 13"/>
                </a:gdLst>
                <a:ahLst/>
                <a:cxnLst>
                  <a:cxn ang="0">
                    <a:pos x="T0" y="T1"/>
                  </a:cxn>
                  <a:cxn ang="0">
                    <a:pos x="T2" y="T3"/>
                  </a:cxn>
                  <a:cxn ang="0">
                    <a:pos x="T4" y="T5"/>
                  </a:cxn>
                  <a:cxn ang="0">
                    <a:pos x="T6" y="T7"/>
                  </a:cxn>
                  <a:cxn ang="0">
                    <a:pos x="T8" y="T9"/>
                  </a:cxn>
                </a:cxnLst>
                <a:rect l="0" t="0" r="r" b="b"/>
                <a:pathLst>
                  <a:path w="27" h="13">
                    <a:moveTo>
                      <a:pt x="4" y="7"/>
                    </a:moveTo>
                    <a:cubicBezTo>
                      <a:pt x="0" y="10"/>
                      <a:pt x="2" y="13"/>
                      <a:pt x="7" y="13"/>
                    </a:cubicBezTo>
                    <a:cubicBezTo>
                      <a:pt x="13" y="13"/>
                      <a:pt x="20" y="10"/>
                      <a:pt x="23" y="6"/>
                    </a:cubicBezTo>
                    <a:cubicBezTo>
                      <a:pt x="27" y="3"/>
                      <a:pt x="25" y="0"/>
                      <a:pt x="20" y="0"/>
                    </a:cubicBezTo>
                    <a:cubicBezTo>
                      <a:pt x="14" y="0"/>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5" name="Freeform 3148"/>
              <p:cNvSpPr>
                <a:spLocks/>
              </p:cNvSpPr>
              <p:nvPr/>
            </p:nvSpPr>
            <p:spPr bwMode="auto">
              <a:xfrm>
                <a:off x="2559" y="3037"/>
                <a:ext cx="61" cy="31"/>
              </a:xfrm>
              <a:custGeom>
                <a:avLst/>
                <a:gdLst>
                  <a:gd name="T0" fmla="*/ 3 w 26"/>
                  <a:gd name="T1" fmla="*/ 7 h 13"/>
                  <a:gd name="T2" fmla="*/ 7 w 26"/>
                  <a:gd name="T3" fmla="*/ 13 h 13"/>
                  <a:gd name="T4" fmla="*/ 23 w 26"/>
                  <a:gd name="T5" fmla="*/ 7 h 13"/>
                  <a:gd name="T6" fmla="*/ 19 w 26"/>
                  <a:gd name="T7" fmla="*/ 0 h 13"/>
                  <a:gd name="T8" fmla="*/ 3 w 26"/>
                  <a:gd name="T9" fmla="*/ 7 h 13"/>
                </a:gdLst>
                <a:ahLst/>
                <a:cxnLst>
                  <a:cxn ang="0">
                    <a:pos x="T0" y="T1"/>
                  </a:cxn>
                  <a:cxn ang="0">
                    <a:pos x="T2" y="T3"/>
                  </a:cxn>
                  <a:cxn ang="0">
                    <a:pos x="T4" y="T5"/>
                  </a:cxn>
                  <a:cxn ang="0">
                    <a:pos x="T6" y="T7"/>
                  </a:cxn>
                  <a:cxn ang="0">
                    <a:pos x="T8" y="T9"/>
                  </a:cxn>
                </a:cxnLst>
                <a:rect l="0" t="0" r="r" b="b"/>
                <a:pathLst>
                  <a:path w="26" h="13">
                    <a:moveTo>
                      <a:pt x="3" y="7"/>
                    </a:moveTo>
                    <a:cubicBezTo>
                      <a:pt x="0" y="10"/>
                      <a:pt x="1" y="13"/>
                      <a:pt x="7" y="13"/>
                    </a:cubicBezTo>
                    <a:cubicBezTo>
                      <a:pt x="12" y="13"/>
                      <a:pt x="19" y="10"/>
                      <a:pt x="23" y="7"/>
                    </a:cubicBezTo>
                    <a:cubicBezTo>
                      <a:pt x="26" y="3"/>
                      <a:pt x="25" y="0"/>
                      <a:pt x="19" y="0"/>
                    </a:cubicBezTo>
                    <a:cubicBezTo>
                      <a:pt x="14" y="1"/>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3350"/>
            <p:cNvGrpSpPr>
              <a:grpSpLocks/>
            </p:cNvGrpSpPr>
            <p:nvPr/>
          </p:nvGrpSpPr>
          <p:grpSpPr bwMode="auto">
            <a:xfrm>
              <a:off x="2221250" y="4400485"/>
              <a:ext cx="7707347" cy="491273"/>
              <a:chOff x="2121" y="2829"/>
              <a:chExt cx="3828" cy="244"/>
            </a:xfrm>
            <a:grpFill/>
          </p:grpSpPr>
          <p:sp>
            <p:nvSpPr>
              <p:cNvPr id="1476" name="Freeform 3150"/>
              <p:cNvSpPr>
                <a:spLocks/>
              </p:cNvSpPr>
              <p:nvPr/>
            </p:nvSpPr>
            <p:spPr bwMode="auto">
              <a:xfrm>
                <a:off x="2511" y="3040"/>
                <a:ext cx="64" cy="28"/>
              </a:xfrm>
              <a:custGeom>
                <a:avLst/>
                <a:gdLst>
                  <a:gd name="T0" fmla="*/ 4 w 27"/>
                  <a:gd name="T1" fmla="*/ 6 h 12"/>
                  <a:gd name="T2" fmla="*/ 7 w 27"/>
                  <a:gd name="T3" fmla="*/ 12 h 12"/>
                  <a:gd name="T4" fmla="*/ 23 w 27"/>
                  <a:gd name="T5" fmla="*/ 6 h 12"/>
                  <a:gd name="T6" fmla="*/ 20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10"/>
                      <a:pt x="2" y="12"/>
                      <a:pt x="7" y="12"/>
                    </a:cubicBezTo>
                    <a:cubicBezTo>
                      <a:pt x="12" y="12"/>
                      <a:pt x="20" y="9"/>
                      <a:pt x="23" y="6"/>
                    </a:cubicBezTo>
                    <a:cubicBezTo>
                      <a:pt x="27" y="2"/>
                      <a:pt x="25" y="0"/>
                      <a:pt x="20" y="0"/>
                    </a:cubicBezTo>
                    <a:cubicBezTo>
                      <a:pt x="15" y="0"/>
                      <a:pt x="7"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7" name="Freeform 3151"/>
              <p:cNvSpPr>
                <a:spLocks/>
              </p:cNvSpPr>
              <p:nvPr/>
            </p:nvSpPr>
            <p:spPr bwMode="auto">
              <a:xfrm>
                <a:off x="2464" y="3040"/>
                <a:ext cx="64" cy="31"/>
              </a:xfrm>
              <a:custGeom>
                <a:avLst/>
                <a:gdLst>
                  <a:gd name="T0" fmla="*/ 4 w 27"/>
                  <a:gd name="T1" fmla="*/ 6 h 13"/>
                  <a:gd name="T2" fmla="*/ 7 w 27"/>
                  <a:gd name="T3" fmla="*/ 13 h 13"/>
                  <a:gd name="T4" fmla="*/ 24 w 27"/>
                  <a:gd name="T5" fmla="*/ 6 h 13"/>
                  <a:gd name="T6" fmla="*/ 20 w 27"/>
                  <a:gd name="T7" fmla="*/ 0 h 13"/>
                  <a:gd name="T8" fmla="*/ 4 w 27"/>
                  <a:gd name="T9" fmla="*/ 6 h 13"/>
                </a:gdLst>
                <a:ahLst/>
                <a:cxnLst>
                  <a:cxn ang="0">
                    <a:pos x="T0" y="T1"/>
                  </a:cxn>
                  <a:cxn ang="0">
                    <a:pos x="T2" y="T3"/>
                  </a:cxn>
                  <a:cxn ang="0">
                    <a:pos x="T4" y="T5"/>
                  </a:cxn>
                  <a:cxn ang="0">
                    <a:pos x="T6" y="T7"/>
                  </a:cxn>
                  <a:cxn ang="0">
                    <a:pos x="T8" y="T9"/>
                  </a:cxn>
                </a:cxnLst>
                <a:rect l="0" t="0" r="r" b="b"/>
                <a:pathLst>
                  <a:path w="27" h="13">
                    <a:moveTo>
                      <a:pt x="4" y="6"/>
                    </a:moveTo>
                    <a:cubicBezTo>
                      <a:pt x="0" y="10"/>
                      <a:pt x="2" y="13"/>
                      <a:pt x="7" y="13"/>
                    </a:cubicBezTo>
                    <a:cubicBezTo>
                      <a:pt x="13" y="13"/>
                      <a:pt x="20" y="10"/>
                      <a:pt x="24" y="6"/>
                    </a:cubicBezTo>
                    <a:cubicBezTo>
                      <a:pt x="27" y="3"/>
                      <a:pt x="26"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8" name="Freeform 3152"/>
              <p:cNvSpPr>
                <a:spLocks/>
              </p:cNvSpPr>
              <p:nvPr/>
            </p:nvSpPr>
            <p:spPr bwMode="auto">
              <a:xfrm>
                <a:off x="2417" y="3040"/>
                <a:ext cx="66" cy="31"/>
              </a:xfrm>
              <a:custGeom>
                <a:avLst/>
                <a:gdLst>
                  <a:gd name="T0" fmla="*/ 4 w 28"/>
                  <a:gd name="T1" fmla="*/ 7 h 13"/>
                  <a:gd name="T2" fmla="*/ 7 w 28"/>
                  <a:gd name="T3" fmla="*/ 13 h 13"/>
                  <a:gd name="T4" fmla="*/ 24 w 28"/>
                  <a:gd name="T5" fmla="*/ 6 h 13"/>
                  <a:gd name="T6" fmla="*/ 21 w 28"/>
                  <a:gd name="T7" fmla="*/ 0 h 13"/>
                  <a:gd name="T8" fmla="*/ 4 w 28"/>
                  <a:gd name="T9" fmla="*/ 7 h 13"/>
                </a:gdLst>
                <a:ahLst/>
                <a:cxnLst>
                  <a:cxn ang="0">
                    <a:pos x="T0" y="T1"/>
                  </a:cxn>
                  <a:cxn ang="0">
                    <a:pos x="T2" y="T3"/>
                  </a:cxn>
                  <a:cxn ang="0">
                    <a:pos x="T4" y="T5"/>
                  </a:cxn>
                  <a:cxn ang="0">
                    <a:pos x="T6" y="T7"/>
                  </a:cxn>
                  <a:cxn ang="0">
                    <a:pos x="T8" y="T9"/>
                  </a:cxn>
                </a:cxnLst>
                <a:rect l="0" t="0" r="r" b="b"/>
                <a:pathLst>
                  <a:path w="28" h="13">
                    <a:moveTo>
                      <a:pt x="4" y="7"/>
                    </a:moveTo>
                    <a:cubicBezTo>
                      <a:pt x="0" y="10"/>
                      <a:pt x="1" y="13"/>
                      <a:pt x="7" y="13"/>
                    </a:cubicBezTo>
                    <a:cubicBezTo>
                      <a:pt x="13" y="13"/>
                      <a:pt x="20" y="10"/>
                      <a:pt x="24" y="6"/>
                    </a:cubicBezTo>
                    <a:cubicBezTo>
                      <a:pt x="28" y="3"/>
                      <a:pt x="26" y="0"/>
                      <a:pt x="21" y="0"/>
                    </a:cubicBezTo>
                    <a:cubicBezTo>
                      <a:pt x="15"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9" name="Freeform 3153"/>
              <p:cNvSpPr>
                <a:spLocks/>
              </p:cNvSpPr>
              <p:nvPr/>
            </p:nvSpPr>
            <p:spPr bwMode="auto">
              <a:xfrm>
                <a:off x="2370" y="3040"/>
                <a:ext cx="66" cy="31"/>
              </a:xfrm>
              <a:custGeom>
                <a:avLst/>
                <a:gdLst>
                  <a:gd name="T0" fmla="*/ 4 w 28"/>
                  <a:gd name="T1" fmla="*/ 7 h 13"/>
                  <a:gd name="T2" fmla="*/ 7 w 28"/>
                  <a:gd name="T3" fmla="*/ 13 h 13"/>
                  <a:gd name="T4" fmla="*/ 24 w 28"/>
                  <a:gd name="T5" fmla="*/ 7 h 13"/>
                  <a:gd name="T6" fmla="*/ 21 w 28"/>
                  <a:gd name="T7" fmla="*/ 0 h 13"/>
                  <a:gd name="T8" fmla="*/ 4 w 28"/>
                  <a:gd name="T9" fmla="*/ 7 h 13"/>
                </a:gdLst>
                <a:ahLst/>
                <a:cxnLst>
                  <a:cxn ang="0">
                    <a:pos x="T0" y="T1"/>
                  </a:cxn>
                  <a:cxn ang="0">
                    <a:pos x="T2" y="T3"/>
                  </a:cxn>
                  <a:cxn ang="0">
                    <a:pos x="T4" y="T5"/>
                  </a:cxn>
                  <a:cxn ang="0">
                    <a:pos x="T6" y="T7"/>
                  </a:cxn>
                  <a:cxn ang="0">
                    <a:pos x="T8" y="T9"/>
                  </a:cxn>
                </a:cxnLst>
                <a:rect l="0" t="0" r="r" b="b"/>
                <a:pathLst>
                  <a:path w="28" h="13">
                    <a:moveTo>
                      <a:pt x="4" y="7"/>
                    </a:moveTo>
                    <a:cubicBezTo>
                      <a:pt x="0" y="10"/>
                      <a:pt x="1" y="13"/>
                      <a:pt x="7" y="13"/>
                    </a:cubicBezTo>
                    <a:cubicBezTo>
                      <a:pt x="12" y="13"/>
                      <a:pt x="20" y="10"/>
                      <a:pt x="24" y="7"/>
                    </a:cubicBezTo>
                    <a:cubicBezTo>
                      <a:pt x="28" y="3"/>
                      <a:pt x="26" y="0"/>
                      <a:pt x="21" y="0"/>
                    </a:cubicBezTo>
                    <a:cubicBezTo>
                      <a:pt x="15" y="1"/>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0" name="Freeform 3154"/>
              <p:cNvSpPr>
                <a:spLocks/>
              </p:cNvSpPr>
              <p:nvPr/>
            </p:nvSpPr>
            <p:spPr bwMode="auto">
              <a:xfrm>
                <a:off x="2320" y="3042"/>
                <a:ext cx="66" cy="29"/>
              </a:xfrm>
              <a:custGeom>
                <a:avLst/>
                <a:gdLst>
                  <a:gd name="T0" fmla="*/ 4 w 28"/>
                  <a:gd name="T1" fmla="*/ 6 h 12"/>
                  <a:gd name="T2" fmla="*/ 7 w 28"/>
                  <a:gd name="T3" fmla="*/ 12 h 12"/>
                  <a:gd name="T4" fmla="*/ 25 w 28"/>
                  <a:gd name="T5" fmla="*/ 6 h 12"/>
                  <a:gd name="T6" fmla="*/ 22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0" y="10"/>
                      <a:pt x="1" y="12"/>
                      <a:pt x="7" y="12"/>
                    </a:cubicBezTo>
                    <a:cubicBezTo>
                      <a:pt x="13" y="12"/>
                      <a:pt x="21" y="9"/>
                      <a:pt x="25" y="6"/>
                    </a:cubicBezTo>
                    <a:cubicBezTo>
                      <a:pt x="28" y="2"/>
                      <a:pt x="27" y="0"/>
                      <a:pt x="22"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1" name="Freeform 3155"/>
              <p:cNvSpPr>
                <a:spLocks/>
              </p:cNvSpPr>
              <p:nvPr/>
            </p:nvSpPr>
            <p:spPr bwMode="auto">
              <a:xfrm>
                <a:off x="2270" y="3042"/>
                <a:ext cx="69" cy="31"/>
              </a:xfrm>
              <a:custGeom>
                <a:avLst/>
                <a:gdLst>
                  <a:gd name="T0" fmla="*/ 5 w 29"/>
                  <a:gd name="T1" fmla="*/ 6 h 13"/>
                  <a:gd name="T2" fmla="*/ 7 w 29"/>
                  <a:gd name="T3" fmla="*/ 13 h 13"/>
                  <a:gd name="T4" fmla="*/ 25 w 29"/>
                  <a:gd name="T5" fmla="*/ 6 h 13"/>
                  <a:gd name="T6" fmla="*/ 22 w 29"/>
                  <a:gd name="T7" fmla="*/ 0 h 13"/>
                  <a:gd name="T8" fmla="*/ 5 w 29"/>
                  <a:gd name="T9" fmla="*/ 6 h 13"/>
                </a:gdLst>
                <a:ahLst/>
                <a:cxnLst>
                  <a:cxn ang="0">
                    <a:pos x="T0" y="T1"/>
                  </a:cxn>
                  <a:cxn ang="0">
                    <a:pos x="T2" y="T3"/>
                  </a:cxn>
                  <a:cxn ang="0">
                    <a:pos x="T4" y="T5"/>
                  </a:cxn>
                  <a:cxn ang="0">
                    <a:pos x="T6" y="T7"/>
                  </a:cxn>
                  <a:cxn ang="0">
                    <a:pos x="T8" y="T9"/>
                  </a:cxn>
                </a:cxnLst>
                <a:rect l="0" t="0" r="r" b="b"/>
                <a:pathLst>
                  <a:path w="29" h="13">
                    <a:moveTo>
                      <a:pt x="5" y="6"/>
                    </a:moveTo>
                    <a:cubicBezTo>
                      <a:pt x="0" y="10"/>
                      <a:pt x="2" y="13"/>
                      <a:pt x="7" y="13"/>
                    </a:cubicBezTo>
                    <a:cubicBezTo>
                      <a:pt x="13" y="13"/>
                      <a:pt x="21" y="10"/>
                      <a:pt x="25" y="6"/>
                    </a:cubicBezTo>
                    <a:cubicBezTo>
                      <a:pt x="29" y="3"/>
                      <a:pt x="28" y="0"/>
                      <a:pt x="22" y="0"/>
                    </a:cubicBezTo>
                    <a:cubicBezTo>
                      <a:pt x="17" y="0"/>
                      <a:pt x="9" y="3"/>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2" name="Freeform 3156"/>
              <p:cNvSpPr>
                <a:spLocks/>
              </p:cNvSpPr>
              <p:nvPr/>
            </p:nvSpPr>
            <p:spPr bwMode="auto">
              <a:xfrm>
                <a:off x="2221" y="3042"/>
                <a:ext cx="70" cy="31"/>
              </a:xfrm>
              <a:custGeom>
                <a:avLst/>
                <a:gdLst>
                  <a:gd name="T0" fmla="*/ 5 w 30"/>
                  <a:gd name="T1" fmla="*/ 7 h 13"/>
                  <a:gd name="T2" fmla="*/ 8 w 30"/>
                  <a:gd name="T3" fmla="*/ 13 h 13"/>
                  <a:gd name="T4" fmla="*/ 25 w 30"/>
                  <a:gd name="T5" fmla="*/ 6 h 13"/>
                  <a:gd name="T6" fmla="*/ 23 w 30"/>
                  <a:gd name="T7" fmla="*/ 0 h 13"/>
                  <a:gd name="T8" fmla="*/ 5 w 30"/>
                  <a:gd name="T9" fmla="*/ 7 h 13"/>
                </a:gdLst>
                <a:ahLst/>
                <a:cxnLst>
                  <a:cxn ang="0">
                    <a:pos x="T0" y="T1"/>
                  </a:cxn>
                  <a:cxn ang="0">
                    <a:pos x="T2" y="T3"/>
                  </a:cxn>
                  <a:cxn ang="0">
                    <a:pos x="T4" y="T5"/>
                  </a:cxn>
                  <a:cxn ang="0">
                    <a:pos x="T6" y="T7"/>
                  </a:cxn>
                  <a:cxn ang="0">
                    <a:pos x="T8" y="T9"/>
                  </a:cxn>
                </a:cxnLst>
                <a:rect l="0" t="0" r="r" b="b"/>
                <a:pathLst>
                  <a:path w="30" h="13">
                    <a:moveTo>
                      <a:pt x="5" y="7"/>
                    </a:moveTo>
                    <a:cubicBezTo>
                      <a:pt x="0" y="10"/>
                      <a:pt x="2" y="13"/>
                      <a:pt x="8" y="13"/>
                    </a:cubicBezTo>
                    <a:cubicBezTo>
                      <a:pt x="13" y="13"/>
                      <a:pt x="21" y="10"/>
                      <a:pt x="25" y="6"/>
                    </a:cubicBezTo>
                    <a:cubicBezTo>
                      <a:pt x="30" y="3"/>
                      <a:pt x="28" y="0"/>
                      <a:pt x="23" y="0"/>
                    </a:cubicBezTo>
                    <a:cubicBezTo>
                      <a:pt x="17" y="0"/>
                      <a:pt x="9"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3" name="Freeform 3157"/>
              <p:cNvSpPr>
                <a:spLocks/>
              </p:cNvSpPr>
              <p:nvPr/>
            </p:nvSpPr>
            <p:spPr bwMode="auto">
              <a:xfrm>
                <a:off x="2171" y="3042"/>
                <a:ext cx="71" cy="31"/>
              </a:xfrm>
              <a:custGeom>
                <a:avLst/>
                <a:gdLst>
                  <a:gd name="T0" fmla="*/ 5 w 30"/>
                  <a:gd name="T1" fmla="*/ 7 h 13"/>
                  <a:gd name="T2" fmla="*/ 7 w 30"/>
                  <a:gd name="T3" fmla="*/ 13 h 13"/>
                  <a:gd name="T4" fmla="*/ 26 w 30"/>
                  <a:gd name="T5" fmla="*/ 7 h 13"/>
                  <a:gd name="T6" fmla="*/ 23 w 30"/>
                  <a:gd name="T7" fmla="*/ 0 h 13"/>
                  <a:gd name="T8" fmla="*/ 5 w 30"/>
                  <a:gd name="T9" fmla="*/ 7 h 13"/>
                </a:gdLst>
                <a:ahLst/>
                <a:cxnLst>
                  <a:cxn ang="0">
                    <a:pos x="T0" y="T1"/>
                  </a:cxn>
                  <a:cxn ang="0">
                    <a:pos x="T2" y="T3"/>
                  </a:cxn>
                  <a:cxn ang="0">
                    <a:pos x="T4" y="T5"/>
                  </a:cxn>
                  <a:cxn ang="0">
                    <a:pos x="T6" y="T7"/>
                  </a:cxn>
                  <a:cxn ang="0">
                    <a:pos x="T8" y="T9"/>
                  </a:cxn>
                </a:cxnLst>
                <a:rect l="0" t="0" r="r" b="b"/>
                <a:pathLst>
                  <a:path w="30" h="13">
                    <a:moveTo>
                      <a:pt x="5" y="7"/>
                    </a:moveTo>
                    <a:cubicBezTo>
                      <a:pt x="0" y="10"/>
                      <a:pt x="2" y="13"/>
                      <a:pt x="7" y="13"/>
                    </a:cubicBezTo>
                    <a:cubicBezTo>
                      <a:pt x="13" y="13"/>
                      <a:pt x="21" y="10"/>
                      <a:pt x="26" y="7"/>
                    </a:cubicBezTo>
                    <a:cubicBezTo>
                      <a:pt x="30" y="3"/>
                      <a:pt x="29" y="0"/>
                      <a:pt x="23" y="0"/>
                    </a:cubicBezTo>
                    <a:cubicBezTo>
                      <a:pt x="17" y="1"/>
                      <a:pt x="9" y="3"/>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4" name="Freeform 3158"/>
              <p:cNvSpPr>
                <a:spLocks/>
              </p:cNvSpPr>
              <p:nvPr/>
            </p:nvSpPr>
            <p:spPr bwMode="auto">
              <a:xfrm>
                <a:off x="2121" y="3045"/>
                <a:ext cx="71" cy="28"/>
              </a:xfrm>
              <a:custGeom>
                <a:avLst/>
                <a:gdLst>
                  <a:gd name="T0" fmla="*/ 4 w 30"/>
                  <a:gd name="T1" fmla="*/ 6 h 12"/>
                  <a:gd name="T2" fmla="*/ 7 w 30"/>
                  <a:gd name="T3" fmla="*/ 12 h 12"/>
                  <a:gd name="T4" fmla="*/ 26 w 30"/>
                  <a:gd name="T5" fmla="*/ 6 h 12"/>
                  <a:gd name="T6" fmla="*/ 23 w 30"/>
                  <a:gd name="T7" fmla="*/ 0 h 12"/>
                  <a:gd name="T8" fmla="*/ 4 w 30"/>
                  <a:gd name="T9" fmla="*/ 6 h 12"/>
                </a:gdLst>
                <a:ahLst/>
                <a:cxnLst>
                  <a:cxn ang="0">
                    <a:pos x="T0" y="T1"/>
                  </a:cxn>
                  <a:cxn ang="0">
                    <a:pos x="T2" y="T3"/>
                  </a:cxn>
                  <a:cxn ang="0">
                    <a:pos x="T4" y="T5"/>
                  </a:cxn>
                  <a:cxn ang="0">
                    <a:pos x="T6" y="T7"/>
                  </a:cxn>
                  <a:cxn ang="0">
                    <a:pos x="T8" y="T9"/>
                  </a:cxn>
                </a:cxnLst>
                <a:rect l="0" t="0" r="r" b="b"/>
                <a:pathLst>
                  <a:path w="30" h="12">
                    <a:moveTo>
                      <a:pt x="4" y="6"/>
                    </a:moveTo>
                    <a:cubicBezTo>
                      <a:pt x="0" y="10"/>
                      <a:pt x="1" y="12"/>
                      <a:pt x="7" y="12"/>
                    </a:cubicBezTo>
                    <a:cubicBezTo>
                      <a:pt x="13" y="12"/>
                      <a:pt x="21" y="9"/>
                      <a:pt x="26" y="6"/>
                    </a:cubicBezTo>
                    <a:cubicBezTo>
                      <a:pt x="30" y="2"/>
                      <a:pt x="29" y="0"/>
                      <a:pt x="23" y="0"/>
                    </a:cubicBezTo>
                    <a:cubicBezTo>
                      <a:pt x="17" y="0"/>
                      <a:pt x="9"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5" name="Freeform 3159"/>
              <p:cNvSpPr>
                <a:spLocks/>
              </p:cNvSpPr>
              <p:nvPr/>
            </p:nvSpPr>
            <p:spPr bwMode="auto">
              <a:xfrm>
                <a:off x="5871" y="2964"/>
                <a:ext cx="78" cy="31"/>
              </a:xfrm>
              <a:custGeom>
                <a:avLst/>
                <a:gdLst>
                  <a:gd name="T0" fmla="*/ 4 w 33"/>
                  <a:gd name="T1" fmla="*/ 7 h 13"/>
                  <a:gd name="T2" fmla="*/ 24 w 33"/>
                  <a:gd name="T3" fmla="*/ 13 h 13"/>
                  <a:gd name="T4" fmla="*/ 29 w 33"/>
                  <a:gd name="T5" fmla="*/ 7 h 13"/>
                  <a:gd name="T6" fmla="*/ 8 w 33"/>
                  <a:gd name="T7" fmla="*/ 0 h 13"/>
                  <a:gd name="T8" fmla="*/ 4 w 33"/>
                  <a:gd name="T9" fmla="*/ 7 h 13"/>
                </a:gdLst>
                <a:ahLst/>
                <a:cxnLst>
                  <a:cxn ang="0">
                    <a:pos x="T0" y="T1"/>
                  </a:cxn>
                  <a:cxn ang="0">
                    <a:pos x="T2" y="T3"/>
                  </a:cxn>
                  <a:cxn ang="0">
                    <a:pos x="T4" y="T5"/>
                  </a:cxn>
                  <a:cxn ang="0">
                    <a:pos x="T6" y="T7"/>
                  </a:cxn>
                  <a:cxn ang="0">
                    <a:pos x="T8" y="T9"/>
                  </a:cxn>
                </a:cxnLst>
                <a:rect l="0" t="0" r="r" b="b"/>
                <a:pathLst>
                  <a:path w="33" h="13">
                    <a:moveTo>
                      <a:pt x="4" y="7"/>
                    </a:moveTo>
                    <a:cubicBezTo>
                      <a:pt x="8" y="10"/>
                      <a:pt x="17" y="13"/>
                      <a:pt x="24" y="13"/>
                    </a:cubicBezTo>
                    <a:cubicBezTo>
                      <a:pt x="31" y="13"/>
                      <a:pt x="33" y="10"/>
                      <a:pt x="29" y="7"/>
                    </a:cubicBezTo>
                    <a:cubicBezTo>
                      <a:pt x="24" y="3"/>
                      <a:pt x="15"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6" name="Freeform 3160"/>
              <p:cNvSpPr>
                <a:spLocks/>
              </p:cNvSpPr>
              <p:nvPr/>
            </p:nvSpPr>
            <p:spPr bwMode="auto">
              <a:xfrm>
                <a:off x="5755" y="2966"/>
                <a:ext cx="78" cy="31"/>
              </a:xfrm>
              <a:custGeom>
                <a:avLst/>
                <a:gdLst>
                  <a:gd name="T0" fmla="*/ 4 w 33"/>
                  <a:gd name="T1" fmla="*/ 6 h 13"/>
                  <a:gd name="T2" fmla="*/ 24 w 33"/>
                  <a:gd name="T3" fmla="*/ 13 h 13"/>
                  <a:gd name="T4" fmla="*/ 28 w 33"/>
                  <a:gd name="T5" fmla="*/ 6 h 13"/>
                  <a:gd name="T6" fmla="*/ 9 w 33"/>
                  <a:gd name="T7" fmla="*/ 0 h 13"/>
                  <a:gd name="T8" fmla="*/ 4 w 33"/>
                  <a:gd name="T9" fmla="*/ 6 h 13"/>
                </a:gdLst>
                <a:ahLst/>
                <a:cxnLst>
                  <a:cxn ang="0">
                    <a:pos x="T0" y="T1"/>
                  </a:cxn>
                  <a:cxn ang="0">
                    <a:pos x="T2" y="T3"/>
                  </a:cxn>
                  <a:cxn ang="0">
                    <a:pos x="T4" y="T5"/>
                  </a:cxn>
                  <a:cxn ang="0">
                    <a:pos x="T6" y="T7"/>
                  </a:cxn>
                  <a:cxn ang="0">
                    <a:pos x="T8" y="T9"/>
                  </a:cxn>
                </a:cxnLst>
                <a:rect l="0" t="0" r="r" b="b"/>
                <a:pathLst>
                  <a:path w="33" h="13">
                    <a:moveTo>
                      <a:pt x="4" y="6"/>
                    </a:moveTo>
                    <a:cubicBezTo>
                      <a:pt x="9" y="10"/>
                      <a:pt x="18" y="13"/>
                      <a:pt x="24" y="13"/>
                    </a:cubicBezTo>
                    <a:cubicBezTo>
                      <a:pt x="31" y="13"/>
                      <a:pt x="33" y="10"/>
                      <a:pt x="28" y="6"/>
                    </a:cubicBezTo>
                    <a:cubicBezTo>
                      <a:pt x="24" y="3"/>
                      <a:pt x="15" y="0"/>
                      <a:pt x="9"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7" name="Freeform 3161"/>
              <p:cNvSpPr>
                <a:spLocks/>
              </p:cNvSpPr>
              <p:nvPr/>
            </p:nvSpPr>
            <p:spPr bwMode="auto">
              <a:xfrm>
                <a:off x="5644" y="2966"/>
                <a:ext cx="75" cy="31"/>
              </a:xfrm>
              <a:custGeom>
                <a:avLst/>
                <a:gdLst>
                  <a:gd name="T0" fmla="*/ 4 w 32"/>
                  <a:gd name="T1" fmla="*/ 7 h 13"/>
                  <a:gd name="T2" fmla="*/ 23 w 32"/>
                  <a:gd name="T3" fmla="*/ 13 h 13"/>
                  <a:gd name="T4" fmla="*/ 28 w 32"/>
                  <a:gd name="T5" fmla="*/ 7 h 13"/>
                  <a:gd name="T6" fmla="*/ 8 w 32"/>
                  <a:gd name="T7" fmla="*/ 0 h 13"/>
                  <a:gd name="T8" fmla="*/ 4 w 32"/>
                  <a:gd name="T9" fmla="*/ 7 h 13"/>
                </a:gdLst>
                <a:ahLst/>
                <a:cxnLst>
                  <a:cxn ang="0">
                    <a:pos x="T0" y="T1"/>
                  </a:cxn>
                  <a:cxn ang="0">
                    <a:pos x="T2" y="T3"/>
                  </a:cxn>
                  <a:cxn ang="0">
                    <a:pos x="T4" y="T5"/>
                  </a:cxn>
                  <a:cxn ang="0">
                    <a:pos x="T6" y="T7"/>
                  </a:cxn>
                  <a:cxn ang="0">
                    <a:pos x="T8" y="T9"/>
                  </a:cxn>
                </a:cxnLst>
                <a:rect l="0" t="0" r="r" b="b"/>
                <a:pathLst>
                  <a:path w="32" h="13">
                    <a:moveTo>
                      <a:pt x="4" y="7"/>
                    </a:moveTo>
                    <a:cubicBezTo>
                      <a:pt x="8" y="10"/>
                      <a:pt x="17" y="13"/>
                      <a:pt x="23" y="13"/>
                    </a:cubicBezTo>
                    <a:cubicBezTo>
                      <a:pt x="30" y="13"/>
                      <a:pt x="32" y="10"/>
                      <a:pt x="28" y="7"/>
                    </a:cubicBezTo>
                    <a:cubicBezTo>
                      <a:pt x="23" y="3"/>
                      <a:pt x="15"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8" name="Freeform 3162"/>
              <p:cNvSpPr>
                <a:spLocks/>
              </p:cNvSpPr>
              <p:nvPr/>
            </p:nvSpPr>
            <p:spPr bwMode="auto">
              <a:xfrm>
                <a:off x="5589" y="2969"/>
                <a:ext cx="74" cy="28"/>
              </a:xfrm>
              <a:custGeom>
                <a:avLst/>
                <a:gdLst>
                  <a:gd name="T0" fmla="*/ 4 w 31"/>
                  <a:gd name="T1" fmla="*/ 6 h 12"/>
                  <a:gd name="T2" fmla="*/ 23 w 31"/>
                  <a:gd name="T3" fmla="*/ 12 h 12"/>
                  <a:gd name="T4" fmla="*/ 27 w 31"/>
                  <a:gd name="T5" fmla="*/ 6 h 12"/>
                  <a:gd name="T6" fmla="*/ 8 w 31"/>
                  <a:gd name="T7" fmla="*/ 0 h 12"/>
                  <a:gd name="T8" fmla="*/ 4 w 31"/>
                  <a:gd name="T9" fmla="*/ 6 h 12"/>
                </a:gdLst>
                <a:ahLst/>
                <a:cxnLst>
                  <a:cxn ang="0">
                    <a:pos x="T0" y="T1"/>
                  </a:cxn>
                  <a:cxn ang="0">
                    <a:pos x="T2" y="T3"/>
                  </a:cxn>
                  <a:cxn ang="0">
                    <a:pos x="T4" y="T5"/>
                  </a:cxn>
                  <a:cxn ang="0">
                    <a:pos x="T6" y="T7"/>
                  </a:cxn>
                  <a:cxn ang="0">
                    <a:pos x="T8" y="T9"/>
                  </a:cxn>
                </a:cxnLst>
                <a:rect l="0" t="0" r="r" b="b"/>
                <a:pathLst>
                  <a:path w="31" h="12">
                    <a:moveTo>
                      <a:pt x="4" y="6"/>
                    </a:moveTo>
                    <a:cubicBezTo>
                      <a:pt x="8" y="10"/>
                      <a:pt x="17" y="12"/>
                      <a:pt x="23" y="12"/>
                    </a:cubicBezTo>
                    <a:cubicBezTo>
                      <a:pt x="29" y="12"/>
                      <a:pt x="31" y="9"/>
                      <a:pt x="27" y="6"/>
                    </a:cubicBezTo>
                    <a:cubicBezTo>
                      <a:pt x="23" y="2"/>
                      <a:pt x="14" y="0"/>
                      <a:pt x="8"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9" name="Freeform 3163"/>
              <p:cNvSpPr>
                <a:spLocks/>
              </p:cNvSpPr>
              <p:nvPr/>
            </p:nvSpPr>
            <p:spPr bwMode="auto">
              <a:xfrm>
                <a:off x="5535" y="2969"/>
                <a:ext cx="73" cy="31"/>
              </a:xfrm>
              <a:custGeom>
                <a:avLst/>
                <a:gdLst>
                  <a:gd name="T0" fmla="*/ 4 w 31"/>
                  <a:gd name="T1" fmla="*/ 6 h 13"/>
                  <a:gd name="T2" fmla="*/ 23 w 31"/>
                  <a:gd name="T3" fmla="*/ 13 h 13"/>
                  <a:gd name="T4" fmla="*/ 27 w 31"/>
                  <a:gd name="T5" fmla="*/ 6 h 13"/>
                  <a:gd name="T6" fmla="*/ 8 w 31"/>
                  <a:gd name="T7" fmla="*/ 0 h 13"/>
                  <a:gd name="T8" fmla="*/ 4 w 31"/>
                  <a:gd name="T9" fmla="*/ 6 h 13"/>
                </a:gdLst>
                <a:ahLst/>
                <a:cxnLst>
                  <a:cxn ang="0">
                    <a:pos x="T0" y="T1"/>
                  </a:cxn>
                  <a:cxn ang="0">
                    <a:pos x="T2" y="T3"/>
                  </a:cxn>
                  <a:cxn ang="0">
                    <a:pos x="T4" y="T5"/>
                  </a:cxn>
                  <a:cxn ang="0">
                    <a:pos x="T6" y="T7"/>
                  </a:cxn>
                  <a:cxn ang="0">
                    <a:pos x="T8" y="T9"/>
                  </a:cxn>
                </a:cxnLst>
                <a:rect l="0" t="0" r="r" b="b"/>
                <a:pathLst>
                  <a:path w="31" h="13">
                    <a:moveTo>
                      <a:pt x="4" y="6"/>
                    </a:moveTo>
                    <a:cubicBezTo>
                      <a:pt x="8" y="10"/>
                      <a:pt x="17" y="13"/>
                      <a:pt x="23" y="13"/>
                    </a:cubicBezTo>
                    <a:cubicBezTo>
                      <a:pt x="29" y="13"/>
                      <a:pt x="31" y="10"/>
                      <a:pt x="27" y="6"/>
                    </a:cubicBezTo>
                    <a:cubicBezTo>
                      <a:pt x="23" y="3"/>
                      <a:pt x="14" y="0"/>
                      <a:pt x="8"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0" name="Freeform 3164"/>
              <p:cNvSpPr>
                <a:spLocks/>
              </p:cNvSpPr>
              <p:nvPr/>
            </p:nvSpPr>
            <p:spPr bwMode="auto">
              <a:xfrm>
                <a:off x="5483" y="2969"/>
                <a:ext cx="71" cy="31"/>
              </a:xfrm>
              <a:custGeom>
                <a:avLst/>
                <a:gdLst>
                  <a:gd name="T0" fmla="*/ 4 w 30"/>
                  <a:gd name="T1" fmla="*/ 7 h 13"/>
                  <a:gd name="T2" fmla="*/ 22 w 30"/>
                  <a:gd name="T3" fmla="*/ 13 h 13"/>
                  <a:gd name="T4" fmla="*/ 26 w 30"/>
                  <a:gd name="T5" fmla="*/ 6 h 13"/>
                  <a:gd name="T6" fmla="*/ 7 w 30"/>
                  <a:gd name="T7" fmla="*/ 0 h 13"/>
                  <a:gd name="T8" fmla="*/ 4 w 30"/>
                  <a:gd name="T9" fmla="*/ 7 h 13"/>
                </a:gdLst>
                <a:ahLst/>
                <a:cxnLst>
                  <a:cxn ang="0">
                    <a:pos x="T0" y="T1"/>
                  </a:cxn>
                  <a:cxn ang="0">
                    <a:pos x="T2" y="T3"/>
                  </a:cxn>
                  <a:cxn ang="0">
                    <a:pos x="T4" y="T5"/>
                  </a:cxn>
                  <a:cxn ang="0">
                    <a:pos x="T6" y="T7"/>
                  </a:cxn>
                  <a:cxn ang="0">
                    <a:pos x="T8" y="T9"/>
                  </a:cxn>
                </a:cxnLst>
                <a:rect l="0" t="0" r="r" b="b"/>
                <a:pathLst>
                  <a:path w="30" h="13">
                    <a:moveTo>
                      <a:pt x="4" y="7"/>
                    </a:moveTo>
                    <a:cubicBezTo>
                      <a:pt x="8" y="10"/>
                      <a:pt x="16" y="13"/>
                      <a:pt x="22" y="13"/>
                    </a:cubicBezTo>
                    <a:cubicBezTo>
                      <a:pt x="28" y="13"/>
                      <a:pt x="30" y="10"/>
                      <a:pt x="26" y="6"/>
                    </a:cubicBezTo>
                    <a:cubicBezTo>
                      <a:pt x="22" y="3"/>
                      <a:pt x="14" y="0"/>
                      <a:pt x="7" y="0"/>
                    </a:cubicBezTo>
                    <a:cubicBezTo>
                      <a:pt x="1"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1" name="Freeform 3165"/>
              <p:cNvSpPr>
                <a:spLocks/>
              </p:cNvSpPr>
              <p:nvPr/>
            </p:nvSpPr>
            <p:spPr bwMode="auto">
              <a:xfrm>
                <a:off x="5275" y="2971"/>
                <a:ext cx="68" cy="31"/>
              </a:xfrm>
              <a:custGeom>
                <a:avLst/>
                <a:gdLst>
                  <a:gd name="T0" fmla="*/ 4 w 29"/>
                  <a:gd name="T1" fmla="*/ 7 h 13"/>
                  <a:gd name="T2" fmla="*/ 21 w 29"/>
                  <a:gd name="T3" fmla="*/ 13 h 13"/>
                  <a:gd name="T4" fmla="*/ 25 w 29"/>
                  <a:gd name="T5" fmla="*/ 6 h 13"/>
                  <a:gd name="T6" fmla="*/ 8 w 29"/>
                  <a:gd name="T7" fmla="*/ 0 h 13"/>
                  <a:gd name="T8" fmla="*/ 4 w 29"/>
                  <a:gd name="T9" fmla="*/ 7 h 13"/>
                </a:gdLst>
                <a:ahLst/>
                <a:cxnLst>
                  <a:cxn ang="0">
                    <a:pos x="T0" y="T1"/>
                  </a:cxn>
                  <a:cxn ang="0">
                    <a:pos x="T2" y="T3"/>
                  </a:cxn>
                  <a:cxn ang="0">
                    <a:pos x="T4" y="T5"/>
                  </a:cxn>
                  <a:cxn ang="0">
                    <a:pos x="T6" y="T7"/>
                  </a:cxn>
                  <a:cxn ang="0">
                    <a:pos x="T8" y="T9"/>
                  </a:cxn>
                </a:cxnLst>
                <a:rect l="0" t="0" r="r" b="b"/>
                <a:pathLst>
                  <a:path w="29" h="13">
                    <a:moveTo>
                      <a:pt x="4" y="7"/>
                    </a:moveTo>
                    <a:cubicBezTo>
                      <a:pt x="8" y="10"/>
                      <a:pt x="16" y="13"/>
                      <a:pt x="21" y="13"/>
                    </a:cubicBezTo>
                    <a:cubicBezTo>
                      <a:pt x="27" y="13"/>
                      <a:pt x="29" y="10"/>
                      <a:pt x="25" y="6"/>
                    </a:cubicBezTo>
                    <a:cubicBezTo>
                      <a:pt x="22" y="3"/>
                      <a:pt x="14"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2" name="Freeform 3166"/>
              <p:cNvSpPr>
                <a:spLocks/>
              </p:cNvSpPr>
              <p:nvPr/>
            </p:nvSpPr>
            <p:spPr bwMode="auto">
              <a:xfrm>
                <a:off x="5175" y="2973"/>
                <a:ext cx="66" cy="31"/>
              </a:xfrm>
              <a:custGeom>
                <a:avLst/>
                <a:gdLst>
                  <a:gd name="T0" fmla="*/ 4 w 28"/>
                  <a:gd name="T1" fmla="*/ 6 h 13"/>
                  <a:gd name="T2" fmla="*/ 21 w 28"/>
                  <a:gd name="T3" fmla="*/ 12 h 13"/>
                  <a:gd name="T4" fmla="*/ 25 w 28"/>
                  <a:gd name="T5" fmla="*/ 6 h 13"/>
                  <a:gd name="T6" fmla="*/ 7 w 28"/>
                  <a:gd name="T7" fmla="*/ 0 h 13"/>
                  <a:gd name="T8" fmla="*/ 4 w 28"/>
                  <a:gd name="T9" fmla="*/ 6 h 13"/>
                </a:gdLst>
                <a:ahLst/>
                <a:cxnLst>
                  <a:cxn ang="0">
                    <a:pos x="T0" y="T1"/>
                  </a:cxn>
                  <a:cxn ang="0">
                    <a:pos x="T2" y="T3"/>
                  </a:cxn>
                  <a:cxn ang="0">
                    <a:pos x="T4" y="T5"/>
                  </a:cxn>
                  <a:cxn ang="0">
                    <a:pos x="T6" y="T7"/>
                  </a:cxn>
                  <a:cxn ang="0">
                    <a:pos x="T8" y="T9"/>
                  </a:cxn>
                </a:cxnLst>
                <a:rect l="0" t="0" r="r" b="b"/>
                <a:pathLst>
                  <a:path w="28" h="13">
                    <a:moveTo>
                      <a:pt x="4" y="6"/>
                    </a:moveTo>
                    <a:cubicBezTo>
                      <a:pt x="7" y="10"/>
                      <a:pt x="15" y="13"/>
                      <a:pt x="21" y="12"/>
                    </a:cubicBezTo>
                    <a:cubicBezTo>
                      <a:pt x="26" y="12"/>
                      <a:pt x="28" y="9"/>
                      <a:pt x="25" y="6"/>
                    </a:cubicBezTo>
                    <a:cubicBezTo>
                      <a:pt x="21" y="2"/>
                      <a:pt x="13" y="0"/>
                      <a:pt x="7"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3" name="Freeform 3167"/>
              <p:cNvSpPr>
                <a:spLocks/>
              </p:cNvSpPr>
              <p:nvPr/>
            </p:nvSpPr>
            <p:spPr bwMode="auto">
              <a:xfrm>
                <a:off x="5126" y="2973"/>
                <a:ext cx="66" cy="31"/>
              </a:xfrm>
              <a:custGeom>
                <a:avLst/>
                <a:gdLst>
                  <a:gd name="T0" fmla="*/ 4 w 28"/>
                  <a:gd name="T1" fmla="*/ 6 h 13"/>
                  <a:gd name="T2" fmla="*/ 21 w 28"/>
                  <a:gd name="T3" fmla="*/ 13 h 13"/>
                  <a:gd name="T4" fmla="*/ 25 w 28"/>
                  <a:gd name="T5" fmla="*/ 6 h 13"/>
                  <a:gd name="T6" fmla="*/ 8 w 28"/>
                  <a:gd name="T7" fmla="*/ 0 h 13"/>
                  <a:gd name="T8" fmla="*/ 4 w 28"/>
                  <a:gd name="T9" fmla="*/ 6 h 13"/>
                </a:gdLst>
                <a:ahLst/>
                <a:cxnLst>
                  <a:cxn ang="0">
                    <a:pos x="T0" y="T1"/>
                  </a:cxn>
                  <a:cxn ang="0">
                    <a:pos x="T2" y="T3"/>
                  </a:cxn>
                  <a:cxn ang="0">
                    <a:pos x="T4" y="T5"/>
                  </a:cxn>
                  <a:cxn ang="0">
                    <a:pos x="T6" y="T7"/>
                  </a:cxn>
                  <a:cxn ang="0">
                    <a:pos x="T8" y="T9"/>
                  </a:cxn>
                </a:cxnLst>
                <a:rect l="0" t="0" r="r" b="b"/>
                <a:pathLst>
                  <a:path w="28" h="13">
                    <a:moveTo>
                      <a:pt x="4" y="6"/>
                    </a:moveTo>
                    <a:cubicBezTo>
                      <a:pt x="7" y="10"/>
                      <a:pt x="15" y="13"/>
                      <a:pt x="21" y="13"/>
                    </a:cubicBezTo>
                    <a:cubicBezTo>
                      <a:pt x="26" y="13"/>
                      <a:pt x="28" y="10"/>
                      <a:pt x="25" y="6"/>
                    </a:cubicBezTo>
                    <a:cubicBezTo>
                      <a:pt x="21" y="3"/>
                      <a:pt x="13" y="0"/>
                      <a:pt x="8"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4" name="Freeform 3168"/>
              <p:cNvSpPr>
                <a:spLocks/>
              </p:cNvSpPr>
              <p:nvPr/>
            </p:nvSpPr>
            <p:spPr bwMode="auto">
              <a:xfrm>
                <a:off x="5031" y="2973"/>
                <a:ext cx="64" cy="31"/>
              </a:xfrm>
              <a:custGeom>
                <a:avLst/>
                <a:gdLst>
                  <a:gd name="T0" fmla="*/ 3 w 27"/>
                  <a:gd name="T1" fmla="*/ 7 h 13"/>
                  <a:gd name="T2" fmla="*/ 19 w 27"/>
                  <a:gd name="T3" fmla="*/ 13 h 13"/>
                  <a:gd name="T4" fmla="*/ 23 w 27"/>
                  <a:gd name="T5" fmla="*/ 7 h 13"/>
                  <a:gd name="T6" fmla="*/ 7 w 27"/>
                  <a:gd name="T7" fmla="*/ 1 h 13"/>
                  <a:gd name="T8" fmla="*/ 3 w 27"/>
                  <a:gd name="T9" fmla="*/ 7 h 13"/>
                </a:gdLst>
                <a:ahLst/>
                <a:cxnLst>
                  <a:cxn ang="0">
                    <a:pos x="T0" y="T1"/>
                  </a:cxn>
                  <a:cxn ang="0">
                    <a:pos x="T2" y="T3"/>
                  </a:cxn>
                  <a:cxn ang="0">
                    <a:pos x="T4" y="T5"/>
                  </a:cxn>
                  <a:cxn ang="0">
                    <a:pos x="T6" y="T7"/>
                  </a:cxn>
                  <a:cxn ang="0">
                    <a:pos x="T8" y="T9"/>
                  </a:cxn>
                </a:cxnLst>
                <a:rect l="0" t="0" r="r" b="b"/>
                <a:pathLst>
                  <a:path w="27" h="13">
                    <a:moveTo>
                      <a:pt x="3" y="7"/>
                    </a:moveTo>
                    <a:cubicBezTo>
                      <a:pt x="6" y="10"/>
                      <a:pt x="14" y="13"/>
                      <a:pt x="19" y="13"/>
                    </a:cubicBezTo>
                    <a:cubicBezTo>
                      <a:pt x="25" y="13"/>
                      <a:pt x="27" y="10"/>
                      <a:pt x="23" y="7"/>
                    </a:cubicBezTo>
                    <a:cubicBezTo>
                      <a:pt x="20" y="3"/>
                      <a:pt x="12" y="0"/>
                      <a:pt x="7" y="1"/>
                    </a:cubicBezTo>
                    <a:cubicBezTo>
                      <a:pt x="1" y="1"/>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5" name="Freeform 3169"/>
              <p:cNvSpPr>
                <a:spLocks/>
              </p:cNvSpPr>
              <p:nvPr/>
            </p:nvSpPr>
            <p:spPr bwMode="auto">
              <a:xfrm>
                <a:off x="4984" y="2976"/>
                <a:ext cx="61" cy="31"/>
              </a:xfrm>
              <a:custGeom>
                <a:avLst/>
                <a:gdLst>
                  <a:gd name="T0" fmla="*/ 3 w 26"/>
                  <a:gd name="T1" fmla="*/ 6 h 13"/>
                  <a:gd name="T2" fmla="*/ 19 w 26"/>
                  <a:gd name="T3" fmla="*/ 12 h 13"/>
                  <a:gd name="T4" fmla="*/ 23 w 26"/>
                  <a:gd name="T5" fmla="*/ 6 h 13"/>
                  <a:gd name="T6" fmla="*/ 7 w 26"/>
                  <a:gd name="T7" fmla="*/ 0 h 13"/>
                  <a:gd name="T8" fmla="*/ 3 w 26"/>
                  <a:gd name="T9" fmla="*/ 6 h 13"/>
                </a:gdLst>
                <a:ahLst/>
                <a:cxnLst>
                  <a:cxn ang="0">
                    <a:pos x="T0" y="T1"/>
                  </a:cxn>
                  <a:cxn ang="0">
                    <a:pos x="T2" y="T3"/>
                  </a:cxn>
                  <a:cxn ang="0">
                    <a:pos x="T4" y="T5"/>
                  </a:cxn>
                  <a:cxn ang="0">
                    <a:pos x="T6" y="T7"/>
                  </a:cxn>
                  <a:cxn ang="0">
                    <a:pos x="T8" y="T9"/>
                  </a:cxn>
                </a:cxnLst>
                <a:rect l="0" t="0" r="r" b="b"/>
                <a:pathLst>
                  <a:path w="26" h="13">
                    <a:moveTo>
                      <a:pt x="3" y="6"/>
                    </a:moveTo>
                    <a:cubicBezTo>
                      <a:pt x="6" y="10"/>
                      <a:pt x="13" y="13"/>
                      <a:pt x="19" y="12"/>
                    </a:cubicBezTo>
                    <a:cubicBezTo>
                      <a:pt x="24" y="12"/>
                      <a:pt x="26" y="9"/>
                      <a:pt x="23" y="6"/>
                    </a:cubicBezTo>
                    <a:cubicBezTo>
                      <a:pt x="20" y="2"/>
                      <a:pt x="12" y="0"/>
                      <a:pt x="7" y="0"/>
                    </a:cubicBezTo>
                    <a:cubicBezTo>
                      <a:pt x="1"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6" name="Freeform 3170"/>
              <p:cNvSpPr>
                <a:spLocks/>
              </p:cNvSpPr>
              <p:nvPr/>
            </p:nvSpPr>
            <p:spPr bwMode="auto">
              <a:xfrm>
                <a:off x="4936" y="2976"/>
                <a:ext cx="62" cy="31"/>
              </a:xfrm>
              <a:custGeom>
                <a:avLst/>
                <a:gdLst>
                  <a:gd name="T0" fmla="*/ 3 w 26"/>
                  <a:gd name="T1" fmla="*/ 6 h 13"/>
                  <a:gd name="T2" fmla="*/ 19 w 26"/>
                  <a:gd name="T3" fmla="*/ 13 h 13"/>
                  <a:gd name="T4" fmla="*/ 23 w 26"/>
                  <a:gd name="T5" fmla="*/ 6 h 13"/>
                  <a:gd name="T6" fmla="*/ 7 w 26"/>
                  <a:gd name="T7" fmla="*/ 0 h 13"/>
                  <a:gd name="T8" fmla="*/ 3 w 26"/>
                  <a:gd name="T9" fmla="*/ 6 h 13"/>
                </a:gdLst>
                <a:ahLst/>
                <a:cxnLst>
                  <a:cxn ang="0">
                    <a:pos x="T0" y="T1"/>
                  </a:cxn>
                  <a:cxn ang="0">
                    <a:pos x="T2" y="T3"/>
                  </a:cxn>
                  <a:cxn ang="0">
                    <a:pos x="T4" y="T5"/>
                  </a:cxn>
                  <a:cxn ang="0">
                    <a:pos x="T6" y="T7"/>
                  </a:cxn>
                  <a:cxn ang="0">
                    <a:pos x="T8" y="T9"/>
                  </a:cxn>
                </a:cxnLst>
                <a:rect l="0" t="0" r="r" b="b"/>
                <a:pathLst>
                  <a:path w="26" h="13">
                    <a:moveTo>
                      <a:pt x="3" y="6"/>
                    </a:moveTo>
                    <a:cubicBezTo>
                      <a:pt x="6" y="10"/>
                      <a:pt x="13" y="13"/>
                      <a:pt x="19" y="13"/>
                    </a:cubicBezTo>
                    <a:cubicBezTo>
                      <a:pt x="24" y="13"/>
                      <a:pt x="26" y="10"/>
                      <a:pt x="23" y="6"/>
                    </a:cubicBezTo>
                    <a:cubicBezTo>
                      <a:pt x="20" y="3"/>
                      <a:pt x="12" y="0"/>
                      <a:pt x="7"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7" name="Freeform 3171"/>
              <p:cNvSpPr>
                <a:spLocks/>
              </p:cNvSpPr>
              <p:nvPr/>
            </p:nvSpPr>
            <p:spPr bwMode="auto">
              <a:xfrm>
                <a:off x="3999" y="2988"/>
                <a:ext cx="43" cy="31"/>
              </a:xfrm>
              <a:custGeom>
                <a:avLst/>
                <a:gdLst>
                  <a:gd name="T0" fmla="*/ 0 w 18"/>
                  <a:gd name="T1" fmla="*/ 7 h 13"/>
                  <a:gd name="T2" fmla="*/ 10 w 18"/>
                  <a:gd name="T3" fmla="*/ 13 h 13"/>
                  <a:gd name="T4" fmla="*/ 17 w 18"/>
                  <a:gd name="T5" fmla="*/ 7 h 13"/>
                  <a:gd name="T6" fmla="*/ 8 w 18"/>
                  <a:gd name="T7" fmla="*/ 1 h 13"/>
                  <a:gd name="T8" fmla="*/ 0 w 18"/>
                  <a:gd name="T9" fmla="*/ 7 h 13"/>
                </a:gdLst>
                <a:ahLst/>
                <a:cxnLst>
                  <a:cxn ang="0">
                    <a:pos x="T0" y="T1"/>
                  </a:cxn>
                  <a:cxn ang="0">
                    <a:pos x="T2" y="T3"/>
                  </a:cxn>
                  <a:cxn ang="0">
                    <a:pos x="T4" y="T5"/>
                  </a:cxn>
                  <a:cxn ang="0">
                    <a:pos x="T6" y="T7"/>
                  </a:cxn>
                  <a:cxn ang="0">
                    <a:pos x="T8" y="T9"/>
                  </a:cxn>
                </a:cxnLst>
                <a:rect l="0" t="0" r="r" b="b"/>
                <a:pathLst>
                  <a:path w="18" h="13">
                    <a:moveTo>
                      <a:pt x="0" y="7"/>
                    </a:moveTo>
                    <a:cubicBezTo>
                      <a:pt x="1" y="10"/>
                      <a:pt x="5" y="13"/>
                      <a:pt x="10" y="13"/>
                    </a:cubicBezTo>
                    <a:cubicBezTo>
                      <a:pt x="15" y="13"/>
                      <a:pt x="18" y="10"/>
                      <a:pt x="17" y="7"/>
                    </a:cubicBezTo>
                    <a:cubicBezTo>
                      <a:pt x="17" y="3"/>
                      <a:pt x="12" y="0"/>
                      <a:pt x="8" y="1"/>
                    </a:cubicBezTo>
                    <a:cubicBezTo>
                      <a:pt x="3" y="1"/>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8" name="Freeform 3172"/>
              <p:cNvSpPr>
                <a:spLocks/>
              </p:cNvSpPr>
              <p:nvPr/>
            </p:nvSpPr>
            <p:spPr bwMode="auto">
              <a:xfrm>
                <a:off x="3959" y="2990"/>
                <a:ext cx="43" cy="29"/>
              </a:xfrm>
              <a:custGeom>
                <a:avLst/>
                <a:gdLst>
                  <a:gd name="T0" fmla="*/ 0 w 18"/>
                  <a:gd name="T1" fmla="*/ 6 h 12"/>
                  <a:gd name="T2" fmla="*/ 10 w 18"/>
                  <a:gd name="T3" fmla="*/ 12 h 12"/>
                  <a:gd name="T4" fmla="*/ 17 w 18"/>
                  <a:gd name="T5" fmla="*/ 6 h 12"/>
                  <a:gd name="T6" fmla="*/ 8 w 18"/>
                  <a:gd name="T7" fmla="*/ 0 h 12"/>
                  <a:gd name="T8" fmla="*/ 0 w 18"/>
                  <a:gd name="T9" fmla="*/ 6 h 12"/>
                </a:gdLst>
                <a:ahLst/>
                <a:cxnLst>
                  <a:cxn ang="0">
                    <a:pos x="T0" y="T1"/>
                  </a:cxn>
                  <a:cxn ang="0">
                    <a:pos x="T2" y="T3"/>
                  </a:cxn>
                  <a:cxn ang="0">
                    <a:pos x="T4" y="T5"/>
                  </a:cxn>
                  <a:cxn ang="0">
                    <a:pos x="T6" y="T7"/>
                  </a:cxn>
                  <a:cxn ang="0">
                    <a:pos x="T8" y="T9"/>
                  </a:cxn>
                </a:cxnLst>
                <a:rect l="0" t="0" r="r" b="b"/>
                <a:pathLst>
                  <a:path w="18" h="12">
                    <a:moveTo>
                      <a:pt x="0" y="6"/>
                    </a:moveTo>
                    <a:cubicBezTo>
                      <a:pt x="1" y="10"/>
                      <a:pt x="5" y="12"/>
                      <a:pt x="10" y="12"/>
                    </a:cubicBezTo>
                    <a:cubicBezTo>
                      <a:pt x="15" y="12"/>
                      <a:pt x="18" y="9"/>
                      <a:pt x="17" y="6"/>
                    </a:cubicBezTo>
                    <a:cubicBezTo>
                      <a:pt x="17" y="2"/>
                      <a:pt x="12" y="0"/>
                      <a:pt x="8"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9" name="Freeform 3173"/>
              <p:cNvSpPr>
                <a:spLocks/>
              </p:cNvSpPr>
              <p:nvPr/>
            </p:nvSpPr>
            <p:spPr bwMode="auto">
              <a:xfrm>
                <a:off x="3919" y="2990"/>
                <a:ext cx="43" cy="31"/>
              </a:xfrm>
              <a:custGeom>
                <a:avLst/>
                <a:gdLst>
                  <a:gd name="T0" fmla="*/ 0 w 18"/>
                  <a:gd name="T1" fmla="*/ 6 h 13"/>
                  <a:gd name="T2" fmla="*/ 10 w 18"/>
                  <a:gd name="T3" fmla="*/ 13 h 13"/>
                  <a:gd name="T4" fmla="*/ 17 w 18"/>
                  <a:gd name="T5" fmla="*/ 6 h 13"/>
                  <a:gd name="T6" fmla="*/ 8 w 18"/>
                  <a:gd name="T7" fmla="*/ 0 h 13"/>
                  <a:gd name="T8" fmla="*/ 0 w 18"/>
                  <a:gd name="T9" fmla="*/ 6 h 13"/>
                </a:gdLst>
                <a:ahLst/>
                <a:cxnLst>
                  <a:cxn ang="0">
                    <a:pos x="T0" y="T1"/>
                  </a:cxn>
                  <a:cxn ang="0">
                    <a:pos x="T2" y="T3"/>
                  </a:cxn>
                  <a:cxn ang="0">
                    <a:pos x="T4" y="T5"/>
                  </a:cxn>
                  <a:cxn ang="0">
                    <a:pos x="T6" y="T7"/>
                  </a:cxn>
                  <a:cxn ang="0">
                    <a:pos x="T8" y="T9"/>
                  </a:cxn>
                </a:cxnLst>
                <a:rect l="0" t="0" r="r" b="b"/>
                <a:pathLst>
                  <a:path w="18" h="13">
                    <a:moveTo>
                      <a:pt x="0" y="6"/>
                    </a:moveTo>
                    <a:cubicBezTo>
                      <a:pt x="1" y="10"/>
                      <a:pt x="5" y="13"/>
                      <a:pt x="10" y="13"/>
                    </a:cubicBezTo>
                    <a:cubicBezTo>
                      <a:pt x="14" y="13"/>
                      <a:pt x="18" y="10"/>
                      <a:pt x="17" y="6"/>
                    </a:cubicBezTo>
                    <a:cubicBezTo>
                      <a:pt x="17" y="3"/>
                      <a:pt x="13" y="0"/>
                      <a:pt x="8"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0" name="Freeform 3174"/>
              <p:cNvSpPr>
                <a:spLocks/>
              </p:cNvSpPr>
              <p:nvPr/>
            </p:nvSpPr>
            <p:spPr bwMode="auto">
              <a:xfrm>
                <a:off x="3879" y="2990"/>
                <a:ext cx="42" cy="31"/>
              </a:xfrm>
              <a:custGeom>
                <a:avLst/>
                <a:gdLst>
                  <a:gd name="T0" fmla="*/ 1 w 18"/>
                  <a:gd name="T1" fmla="*/ 7 h 13"/>
                  <a:gd name="T2" fmla="*/ 10 w 18"/>
                  <a:gd name="T3" fmla="*/ 13 h 13"/>
                  <a:gd name="T4" fmla="*/ 17 w 18"/>
                  <a:gd name="T5" fmla="*/ 6 h 13"/>
                  <a:gd name="T6" fmla="*/ 8 w 18"/>
                  <a:gd name="T7" fmla="*/ 0 h 13"/>
                  <a:gd name="T8" fmla="*/ 1 w 18"/>
                  <a:gd name="T9" fmla="*/ 7 h 13"/>
                </a:gdLst>
                <a:ahLst/>
                <a:cxnLst>
                  <a:cxn ang="0">
                    <a:pos x="T0" y="T1"/>
                  </a:cxn>
                  <a:cxn ang="0">
                    <a:pos x="T2" y="T3"/>
                  </a:cxn>
                  <a:cxn ang="0">
                    <a:pos x="T4" y="T5"/>
                  </a:cxn>
                  <a:cxn ang="0">
                    <a:pos x="T6" y="T7"/>
                  </a:cxn>
                  <a:cxn ang="0">
                    <a:pos x="T8" y="T9"/>
                  </a:cxn>
                </a:cxnLst>
                <a:rect l="0" t="0" r="r" b="b"/>
                <a:pathLst>
                  <a:path w="18" h="13">
                    <a:moveTo>
                      <a:pt x="1" y="7"/>
                    </a:moveTo>
                    <a:cubicBezTo>
                      <a:pt x="1" y="10"/>
                      <a:pt x="5" y="13"/>
                      <a:pt x="10" y="13"/>
                    </a:cubicBezTo>
                    <a:cubicBezTo>
                      <a:pt x="14" y="13"/>
                      <a:pt x="18" y="10"/>
                      <a:pt x="17" y="6"/>
                    </a:cubicBezTo>
                    <a:cubicBezTo>
                      <a:pt x="17" y="3"/>
                      <a:pt x="13" y="0"/>
                      <a:pt x="8" y="0"/>
                    </a:cubicBezTo>
                    <a:cubicBezTo>
                      <a:pt x="4" y="0"/>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1" name="Freeform 3175"/>
              <p:cNvSpPr>
                <a:spLocks/>
              </p:cNvSpPr>
              <p:nvPr/>
            </p:nvSpPr>
            <p:spPr bwMode="auto">
              <a:xfrm>
                <a:off x="3841" y="2990"/>
                <a:ext cx="40" cy="31"/>
              </a:xfrm>
              <a:custGeom>
                <a:avLst/>
                <a:gdLst>
                  <a:gd name="T0" fmla="*/ 0 w 17"/>
                  <a:gd name="T1" fmla="*/ 7 h 13"/>
                  <a:gd name="T2" fmla="*/ 8 w 17"/>
                  <a:gd name="T3" fmla="*/ 13 h 13"/>
                  <a:gd name="T4" fmla="*/ 16 w 17"/>
                  <a:gd name="T5" fmla="*/ 7 h 13"/>
                  <a:gd name="T6" fmla="*/ 8 w 17"/>
                  <a:gd name="T7" fmla="*/ 1 h 13"/>
                  <a:gd name="T8" fmla="*/ 0 w 17"/>
                  <a:gd name="T9" fmla="*/ 7 h 13"/>
                </a:gdLst>
                <a:ahLst/>
                <a:cxnLst>
                  <a:cxn ang="0">
                    <a:pos x="T0" y="T1"/>
                  </a:cxn>
                  <a:cxn ang="0">
                    <a:pos x="T2" y="T3"/>
                  </a:cxn>
                  <a:cxn ang="0">
                    <a:pos x="T4" y="T5"/>
                  </a:cxn>
                  <a:cxn ang="0">
                    <a:pos x="T6" y="T7"/>
                  </a:cxn>
                  <a:cxn ang="0">
                    <a:pos x="T8" y="T9"/>
                  </a:cxn>
                </a:cxnLst>
                <a:rect l="0" t="0" r="r" b="b"/>
                <a:pathLst>
                  <a:path w="17" h="13">
                    <a:moveTo>
                      <a:pt x="0" y="7"/>
                    </a:moveTo>
                    <a:cubicBezTo>
                      <a:pt x="0" y="10"/>
                      <a:pt x="4" y="13"/>
                      <a:pt x="8" y="13"/>
                    </a:cubicBezTo>
                    <a:cubicBezTo>
                      <a:pt x="13" y="13"/>
                      <a:pt x="17" y="10"/>
                      <a:pt x="16" y="7"/>
                    </a:cubicBezTo>
                    <a:cubicBezTo>
                      <a:pt x="16" y="3"/>
                      <a:pt x="12" y="0"/>
                      <a:pt x="8" y="1"/>
                    </a:cubicBezTo>
                    <a:cubicBezTo>
                      <a:pt x="3" y="1"/>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2" name="Freeform 3176"/>
              <p:cNvSpPr>
                <a:spLocks/>
              </p:cNvSpPr>
              <p:nvPr/>
            </p:nvSpPr>
            <p:spPr bwMode="auto">
              <a:xfrm>
                <a:off x="3801" y="2992"/>
                <a:ext cx="40" cy="29"/>
              </a:xfrm>
              <a:custGeom>
                <a:avLst/>
                <a:gdLst>
                  <a:gd name="T0" fmla="*/ 0 w 17"/>
                  <a:gd name="T1" fmla="*/ 6 h 12"/>
                  <a:gd name="T2" fmla="*/ 8 w 17"/>
                  <a:gd name="T3" fmla="*/ 12 h 12"/>
                  <a:gd name="T4" fmla="*/ 17 w 17"/>
                  <a:gd name="T5" fmla="*/ 6 h 12"/>
                  <a:gd name="T6" fmla="*/ 8 w 17"/>
                  <a:gd name="T7" fmla="*/ 0 h 12"/>
                  <a:gd name="T8" fmla="*/ 0 w 17"/>
                  <a:gd name="T9" fmla="*/ 6 h 12"/>
                </a:gdLst>
                <a:ahLst/>
                <a:cxnLst>
                  <a:cxn ang="0">
                    <a:pos x="T0" y="T1"/>
                  </a:cxn>
                  <a:cxn ang="0">
                    <a:pos x="T2" y="T3"/>
                  </a:cxn>
                  <a:cxn ang="0">
                    <a:pos x="T4" y="T5"/>
                  </a:cxn>
                  <a:cxn ang="0">
                    <a:pos x="T6" y="T7"/>
                  </a:cxn>
                  <a:cxn ang="0">
                    <a:pos x="T8" y="T9"/>
                  </a:cxn>
                </a:cxnLst>
                <a:rect l="0" t="0" r="r" b="b"/>
                <a:pathLst>
                  <a:path w="17" h="12">
                    <a:moveTo>
                      <a:pt x="0" y="6"/>
                    </a:moveTo>
                    <a:cubicBezTo>
                      <a:pt x="0" y="10"/>
                      <a:pt x="4" y="12"/>
                      <a:pt x="8" y="12"/>
                    </a:cubicBezTo>
                    <a:cubicBezTo>
                      <a:pt x="13" y="12"/>
                      <a:pt x="17" y="9"/>
                      <a:pt x="17" y="6"/>
                    </a:cubicBezTo>
                    <a:cubicBezTo>
                      <a:pt x="17" y="2"/>
                      <a:pt x="13" y="0"/>
                      <a:pt x="8" y="0"/>
                    </a:cubicBezTo>
                    <a:cubicBezTo>
                      <a:pt x="4"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3" name="Freeform 3177"/>
              <p:cNvSpPr>
                <a:spLocks/>
              </p:cNvSpPr>
              <p:nvPr/>
            </p:nvSpPr>
            <p:spPr bwMode="auto">
              <a:xfrm>
                <a:off x="3761" y="2992"/>
                <a:ext cx="40" cy="31"/>
              </a:xfrm>
              <a:custGeom>
                <a:avLst/>
                <a:gdLst>
                  <a:gd name="T0" fmla="*/ 0 w 17"/>
                  <a:gd name="T1" fmla="*/ 6 h 13"/>
                  <a:gd name="T2" fmla="*/ 8 w 17"/>
                  <a:gd name="T3" fmla="*/ 13 h 13"/>
                  <a:gd name="T4" fmla="*/ 17 w 17"/>
                  <a:gd name="T5" fmla="*/ 6 h 13"/>
                  <a:gd name="T6" fmla="*/ 9 w 17"/>
                  <a:gd name="T7" fmla="*/ 0 h 13"/>
                  <a:gd name="T8" fmla="*/ 0 w 17"/>
                  <a:gd name="T9" fmla="*/ 6 h 13"/>
                </a:gdLst>
                <a:ahLst/>
                <a:cxnLst>
                  <a:cxn ang="0">
                    <a:pos x="T0" y="T1"/>
                  </a:cxn>
                  <a:cxn ang="0">
                    <a:pos x="T2" y="T3"/>
                  </a:cxn>
                  <a:cxn ang="0">
                    <a:pos x="T4" y="T5"/>
                  </a:cxn>
                  <a:cxn ang="0">
                    <a:pos x="T6" y="T7"/>
                  </a:cxn>
                  <a:cxn ang="0">
                    <a:pos x="T8" y="T9"/>
                  </a:cxn>
                </a:cxnLst>
                <a:rect l="0" t="0" r="r" b="b"/>
                <a:pathLst>
                  <a:path w="17" h="13">
                    <a:moveTo>
                      <a:pt x="0" y="6"/>
                    </a:moveTo>
                    <a:cubicBezTo>
                      <a:pt x="0" y="10"/>
                      <a:pt x="4" y="13"/>
                      <a:pt x="8" y="13"/>
                    </a:cubicBezTo>
                    <a:cubicBezTo>
                      <a:pt x="13" y="13"/>
                      <a:pt x="17" y="10"/>
                      <a:pt x="17" y="6"/>
                    </a:cubicBezTo>
                    <a:cubicBezTo>
                      <a:pt x="17" y="3"/>
                      <a:pt x="13" y="0"/>
                      <a:pt x="9" y="0"/>
                    </a:cubicBezTo>
                    <a:cubicBezTo>
                      <a:pt x="4"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4" name="Freeform 3178"/>
              <p:cNvSpPr>
                <a:spLocks/>
              </p:cNvSpPr>
              <p:nvPr/>
            </p:nvSpPr>
            <p:spPr bwMode="auto">
              <a:xfrm>
                <a:off x="3720" y="2992"/>
                <a:ext cx="41" cy="31"/>
              </a:xfrm>
              <a:custGeom>
                <a:avLst/>
                <a:gdLst>
                  <a:gd name="T0" fmla="*/ 0 w 17"/>
                  <a:gd name="T1" fmla="*/ 7 h 13"/>
                  <a:gd name="T2" fmla="*/ 8 w 17"/>
                  <a:gd name="T3" fmla="*/ 13 h 13"/>
                  <a:gd name="T4" fmla="*/ 17 w 17"/>
                  <a:gd name="T5" fmla="*/ 6 h 13"/>
                  <a:gd name="T6" fmla="*/ 9 w 17"/>
                  <a:gd name="T7" fmla="*/ 0 h 13"/>
                  <a:gd name="T8" fmla="*/ 0 w 17"/>
                  <a:gd name="T9" fmla="*/ 7 h 13"/>
                </a:gdLst>
                <a:ahLst/>
                <a:cxnLst>
                  <a:cxn ang="0">
                    <a:pos x="T0" y="T1"/>
                  </a:cxn>
                  <a:cxn ang="0">
                    <a:pos x="T2" y="T3"/>
                  </a:cxn>
                  <a:cxn ang="0">
                    <a:pos x="T4" y="T5"/>
                  </a:cxn>
                  <a:cxn ang="0">
                    <a:pos x="T6" y="T7"/>
                  </a:cxn>
                  <a:cxn ang="0">
                    <a:pos x="T8" y="T9"/>
                  </a:cxn>
                </a:cxnLst>
                <a:rect l="0" t="0" r="r" b="b"/>
                <a:pathLst>
                  <a:path w="17" h="13">
                    <a:moveTo>
                      <a:pt x="0" y="7"/>
                    </a:moveTo>
                    <a:cubicBezTo>
                      <a:pt x="0" y="10"/>
                      <a:pt x="4" y="13"/>
                      <a:pt x="8" y="13"/>
                    </a:cubicBezTo>
                    <a:cubicBezTo>
                      <a:pt x="13" y="13"/>
                      <a:pt x="17" y="10"/>
                      <a:pt x="17" y="6"/>
                    </a:cubicBezTo>
                    <a:cubicBezTo>
                      <a:pt x="17" y="3"/>
                      <a:pt x="14" y="0"/>
                      <a:pt x="9" y="0"/>
                    </a:cubicBezTo>
                    <a:cubicBezTo>
                      <a:pt x="4" y="0"/>
                      <a:pt x="1"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5" name="Freeform 3179"/>
              <p:cNvSpPr>
                <a:spLocks/>
              </p:cNvSpPr>
              <p:nvPr/>
            </p:nvSpPr>
            <p:spPr bwMode="auto">
              <a:xfrm>
                <a:off x="3680" y="2992"/>
                <a:ext cx="40" cy="31"/>
              </a:xfrm>
              <a:custGeom>
                <a:avLst/>
                <a:gdLst>
                  <a:gd name="T0" fmla="*/ 0 w 17"/>
                  <a:gd name="T1" fmla="*/ 7 h 13"/>
                  <a:gd name="T2" fmla="*/ 8 w 17"/>
                  <a:gd name="T3" fmla="*/ 13 h 13"/>
                  <a:gd name="T4" fmla="*/ 17 w 17"/>
                  <a:gd name="T5" fmla="*/ 7 h 13"/>
                  <a:gd name="T6" fmla="*/ 9 w 17"/>
                  <a:gd name="T7" fmla="*/ 1 h 13"/>
                  <a:gd name="T8" fmla="*/ 0 w 17"/>
                  <a:gd name="T9" fmla="*/ 7 h 13"/>
                </a:gdLst>
                <a:ahLst/>
                <a:cxnLst>
                  <a:cxn ang="0">
                    <a:pos x="T0" y="T1"/>
                  </a:cxn>
                  <a:cxn ang="0">
                    <a:pos x="T2" y="T3"/>
                  </a:cxn>
                  <a:cxn ang="0">
                    <a:pos x="T4" y="T5"/>
                  </a:cxn>
                  <a:cxn ang="0">
                    <a:pos x="T6" y="T7"/>
                  </a:cxn>
                  <a:cxn ang="0">
                    <a:pos x="T8" y="T9"/>
                  </a:cxn>
                </a:cxnLst>
                <a:rect l="0" t="0" r="r" b="b"/>
                <a:pathLst>
                  <a:path w="17" h="13">
                    <a:moveTo>
                      <a:pt x="0" y="7"/>
                    </a:moveTo>
                    <a:cubicBezTo>
                      <a:pt x="0" y="10"/>
                      <a:pt x="4" y="13"/>
                      <a:pt x="8" y="13"/>
                    </a:cubicBezTo>
                    <a:cubicBezTo>
                      <a:pt x="13" y="13"/>
                      <a:pt x="17" y="10"/>
                      <a:pt x="17" y="7"/>
                    </a:cubicBezTo>
                    <a:cubicBezTo>
                      <a:pt x="17" y="3"/>
                      <a:pt x="14" y="0"/>
                      <a:pt x="9" y="1"/>
                    </a:cubicBezTo>
                    <a:cubicBezTo>
                      <a:pt x="5" y="1"/>
                      <a:pt x="1"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6" name="Freeform 3180"/>
              <p:cNvSpPr>
                <a:spLocks/>
              </p:cNvSpPr>
              <p:nvPr/>
            </p:nvSpPr>
            <p:spPr bwMode="auto">
              <a:xfrm>
                <a:off x="3640" y="2995"/>
                <a:ext cx="42" cy="28"/>
              </a:xfrm>
              <a:custGeom>
                <a:avLst/>
                <a:gdLst>
                  <a:gd name="T0" fmla="*/ 1 w 18"/>
                  <a:gd name="T1" fmla="*/ 6 h 12"/>
                  <a:gd name="T2" fmla="*/ 8 w 18"/>
                  <a:gd name="T3" fmla="*/ 12 h 12"/>
                  <a:gd name="T4" fmla="*/ 17 w 18"/>
                  <a:gd name="T5" fmla="*/ 6 h 12"/>
                  <a:gd name="T6" fmla="*/ 10 w 18"/>
                  <a:gd name="T7" fmla="*/ 0 h 12"/>
                  <a:gd name="T8" fmla="*/ 1 w 18"/>
                  <a:gd name="T9" fmla="*/ 6 h 12"/>
                </a:gdLst>
                <a:ahLst/>
                <a:cxnLst>
                  <a:cxn ang="0">
                    <a:pos x="T0" y="T1"/>
                  </a:cxn>
                  <a:cxn ang="0">
                    <a:pos x="T2" y="T3"/>
                  </a:cxn>
                  <a:cxn ang="0">
                    <a:pos x="T4" y="T5"/>
                  </a:cxn>
                  <a:cxn ang="0">
                    <a:pos x="T6" y="T7"/>
                  </a:cxn>
                  <a:cxn ang="0">
                    <a:pos x="T8" y="T9"/>
                  </a:cxn>
                </a:cxnLst>
                <a:rect l="0" t="0" r="r" b="b"/>
                <a:pathLst>
                  <a:path w="18" h="12">
                    <a:moveTo>
                      <a:pt x="1" y="6"/>
                    </a:moveTo>
                    <a:cubicBezTo>
                      <a:pt x="0" y="10"/>
                      <a:pt x="4" y="12"/>
                      <a:pt x="8" y="12"/>
                    </a:cubicBezTo>
                    <a:cubicBezTo>
                      <a:pt x="13" y="12"/>
                      <a:pt x="17" y="9"/>
                      <a:pt x="17" y="6"/>
                    </a:cubicBezTo>
                    <a:cubicBezTo>
                      <a:pt x="18" y="2"/>
                      <a:pt x="14" y="0"/>
                      <a:pt x="10" y="0"/>
                    </a:cubicBezTo>
                    <a:cubicBezTo>
                      <a:pt x="5"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7" name="Freeform 3181"/>
              <p:cNvSpPr>
                <a:spLocks/>
              </p:cNvSpPr>
              <p:nvPr/>
            </p:nvSpPr>
            <p:spPr bwMode="auto">
              <a:xfrm>
                <a:off x="3600" y="2995"/>
                <a:ext cx="42" cy="31"/>
              </a:xfrm>
              <a:custGeom>
                <a:avLst/>
                <a:gdLst>
                  <a:gd name="T0" fmla="*/ 1 w 18"/>
                  <a:gd name="T1" fmla="*/ 6 h 13"/>
                  <a:gd name="T2" fmla="*/ 8 w 18"/>
                  <a:gd name="T3" fmla="*/ 13 h 13"/>
                  <a:gd name="T4" fmla="*/ 18 w 18"/>
                  <a:gd name="T5" fmla="*/ 6 h 13"/>
                  <a:gd name="T6" fmla="*/ 10 w 18"/>
                  <a:gd name="T7" fmla="*/ 0 h 13"/>
                  <a:gd name="T8" fmla="*/ 1 w 18"/>
                  <a:gd name="T9" fmla="*/ 6 h 13"/>
                </a:gdLst>
                <a:ahLst/>
                <a:cxnLst>
                  <a:cxn ang="0">
                    <a:pos x="T0" y="T1"/>
                  </a:cxn>
                  <a:cxn ang="0">
                    <a:pos x="T2" y="T3"/>
                  </a:cxn>
                  <a:cxn ang="0">
                    <a:pos x="T4" y="T5"/>
                  </a:cxn>
                  <a:cxn ang="0">
                    <a:pos x="T6" y="T7"/>
                  </a:cxn>
                  <a:cxn ang="0">
                    <a:pos x="T8" y="T9"/>
                  </a:cxn>
                </a:cxnLst>
                <a:rect l="0" t="0" r="r" b="b"/>
                <a:pathLst>
                  <a:path w="18" h="13">
                    <a:moveTo>
                      <a:pt x="1" y="6"/>
                    </a:moveTo>
                    <a:cubicBezTo>
                      <a:pt x="0" y="10"/>
                      <a:pt x="3" y="13"/>
                      <a:pt x="8" y="13"/>
                    </a:cubicBezTo>
                    <a:cubicBezTo>
                      <a:pt x="13" y="12"/>
                      <a:pt x="17" y="10"/>
                      <a:pt x="18" y="6"/>
                    </a:cubicBezTo>
                    <a:cubicBezTo>
                      <a:pt x="18" y="3"/>
                      <a:pt x="15" y="0"/>
                      <a:pt x="10" y="0"/>
                    </a:cubicBezTo>
                    <a:cubicBezTo>
                      <a:pt x="6"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8" name="Freeform 3182"/>
              <p:cNvSpPr>
                <a:spLocks/>
              </p:cNvSpPr>
              <p:nvPr/>
            </p:nvSpPr>
            <p:spPr bwMode="auto">
              <a:xfrm>
                <a:off x="3559" y="2995"/>
                <a:ext cx="43" cy="31"/>
              </a:xfrm>
              <a:custGeom>
                <a:avLst/>
                <a:gdLst>
                  <a:gd name="T0" fmla="*/ 1 w 18"/>
                  <a:gd name="T1" fmla="*/ 7 h 13"/>
                  <a:gd name="T2" fmla="*/ 8 w 18"/>
                  <a:gd name="T3" fmla="*/ 13 h 13"/>
                  <a:gd name="T4" fmla="*/ 18 w 18"/>
                  <a:gd name="T5" fmla="*/ 6 h 13"/>
                  <a:gd name="T6" fmla="*/ 11 w 18"/>
                  <a:gd name="T7" fmla="*/ 0 h 13"/>
                  <a:gd name="T8" fmla="*/ 1 w 18"/>
                  <a:gd name="T9" fmla="*/ 7 h 13"/>
                </a:gdLst>
                <a:ahLst/>
                <a:cxnLst>
                  <a:cxn ang="0">
                    <a:pos x="T0" y="T1"/>
                  </a:cxn>
                  <a:cxn ang="0">
                    <a:pos x="T2" y="T3"/>
                  </a:cxn>
                  <a:cxn ang="0">
                    <a:pos x="T4" y="T5"/>
                  </a:cxn>
                  <a:cxn ang="0">
                    <a:pos x="T6" y="T7"/>
                  </a:cxn>
                  <a:cxn ang="0">
                    <a:pos x="T8" y="T9"/>
                  </a:cxn>
                </a:cxnLst>
                <a:rect l="0" t="0" r="r" b="b"/>
                <a:pathLst>
                  <a:path w="18" h="13">
                    <a:moveTo>
                      <a:pt x="1" y="7"/>
                    </a:moveTo>
                    <a:cubicBezTo>
                      <a:pt x="0" y="10"/>
                      <a:pt x="3" y="13"/>
                      <a:pt x="8" y="13"/>
                    </a:cubicBezTo>
                    <a:cubicBezTo>
                      <a:pt x="13" y="13"/>
                      <a:pt x="17" y="10"/>
                      <a:pt x="18" y="6"/>
                    </a:cubicBezTo>
                    <a:cubicBezTo>
                      <a:pt x="18" y="3"/>
                      <a:pt x="15" y="0"/>
                      <a:pt x="11" y="0"/>
                    </a:cubicBezTo>
                    <a:cubicBezTo>
                      <a:pt x="6" y="0"/>
                      <a:pt x="2"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9" name="Freeform 3183"/>
              <p:cNvSpPr>
                <a:spLocks/>
              </p:cNvSpPr>
              <p:nvPr/>
            </p:nvSpPr>
            <p:spPr bwMode="auto">
              <a:xfrm>
                <a:off x="2812" y="3007"/>
                <a:ext cx="57" cy="28"/>
              </a:xfrm>
              <a:custGeom>
                <a:avLst/>
                <a:gdLst>
                  <a:gd name="T0" fmla="*/ 3 w 24"/>
                  <a:gd name="T1" fmla="*/ 6 h 12"/>
                  <a:gd name="T2" fmla="*/ 7 w 24"/>
                  <a:gd name="T3" fmla="*/ 12 h 12"/>
                  <a:gd name="T4" fmla="*/ 21 w 24"/>
                  <a:gd name="T5" fmla="*/ 6 h 12"/>
                  <a:gd name="T6" fmla="*/ 18 w 24"/>
                  <a:gd name="T7" fmla="*/ 0 h 12"/>
                  <a:gd name="T8" fmla="*/ 3 w 24"/>
                  <a:gd name="T9" fmla="*/ 6 h 12"/>
                </a:gdLst>
                <a:ahLst/>
                <a:cxnLst>
                  <a:cxn ang="0">
                    <a:pos x="T0" y="T1"/>
                  </a:cxn>
                  <a:cxn ang="0">
                    <a:pos x="T2" y="T3"/>
                  </a:cxn>
                  <a:cxn ang="0">
                    <a:pos x="T4" y="T5"/>
                  </a:cxn>
                  <a:cxn ang="0">
                    <a:pos x="T6" y="T7"/>
                  </a:cxn>
                  <a:cxn ang="0">
                    <a:pos x="T8" y="T9"/>
                  </a:cxn>
                </a:cxnLst>
                <a:rect l="0" t="0" r="r" b="b"/>
                <a:pathLst>
                  <a:path w="24" h="12">
                    <a:moveTo>
                      <a:pt x="3" y="6"/>
                    </a:moveTo>
                    <a:cubicBezTo>
                      <a:pt x="0" y="10"/>
                      <a:pt x="2" y="12"/>
                      <a:pt x="7" y="12"/>
                    </a:cubicBezTo>
                    <a:cubicBezTo>
                      <a:pt x="12" y="12"/>
                      <a:pt x="19" y="9"/>
                      <a:pt x="21" y="6"/>
                    </a:cubicBezTo>
                    <a:cubicBezTo>
                      <a:pt x="24" y="2"/>
                      <a:pt x="23" y="0"/>
                      <a:pt x="18" y="0"/>
                    </a:cubicBezTo>
                    <a:cubicBezTo>
                      <a:pt x="13" y="0"/>
                      <a:pt x="6"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0" name="Freeform 3184"/>
              <p:cNvSpPr>
                <a:spLocks/>
              </p:cNvSpPr>
              <p:nvPr/>
            </p:nvSpPr>
            <p:spPr bwMode="auto">
              <a:xfrm>
                <a:off x="2769" y="3007"/>
                <a:ext cx="57" cy="30"/>
              </a:xfrm>
              <a:custGeom>
                <a:avLst/>
                <a:gdLst>
                  <a:gd name="T0" fmla="*/ 3 w 24"/>
                  <a:gd name="T1" fmla="*/ 6 h 13"/>
                  <a:gd name="T2" fmla="*/ 6 w 24"/>
                  <a:gd name="T3" fmla="*/ 12 h 13"/>
                  <a:gd name="T4" fmla="*/ 21 w 24"/>
                  <a:gd name="T5" fmla="*/ 6 h 13"/>
                  <a:gd name="T6" fmla="*/ 18 w 24"/>
                  <a:gd name="T7" fmla="*/ 0 h 13"/>
                  <a:gd name="T8" fmla="*/ 3 w 24"/>
                  <a:gd name="T9" fmla="*/ 6 h 13"/>
                </a:gdLst>
                <a:ahLst/>
                <a:cxnLst>
                  <a:cxn ang="0">
                    <a:pos x="T0" y="T1"/>
                  </a:cxn>
                  <a:cxn ang="0">
                    <a:pos x="T2" y="T3"/>
                  </a:cxn>
                  <a:cxn ang="0">
                    <a:pos x="T4" y="T5"/>
                  </a:cxn>
                  <a:cxn ang="0">
                    <a:pos x="T6" y="T7"/>
                  </a:cxn>
                  <a:cxn ang="0">
                    <a:pos x="T8" y="T9"/>
                  </a:cxn>
                </a:cxnLst>
                <a:rect l="0" t="0" r="r" b="b"/>
                <a:pathLst>
                  <a:path w="24" h="13">
                    <a:moveTo>
                      <a:pt x="3" y="6"/>
                    </a:moveTo>
                    <a:cubicBezTo>
                      <a:pt x="0" y="10"/>
                      <a:pt x="1" y="13"/>
                      <a:pt x="6" y="12"/>
                    </a:cubicBezTo>
                    <a:cubicBezTo>
                      <a:pt x="12" y="12"/>
                      <a:pt x="18" y="10"/>
                      <a:pt x="21" y="6"/>
                    </a:cubicBezTo>
                    <a:cubicBezTo>
                      <a:pt x="24" y="3"/>
                      <a:pt x="23" y="0"/>
                      <a:pt x="18" y="0"/>
                    </a:cubicBezTo>
                    <a:cubicBezTo>
                      <a:pt x="12" y="0"/>
                      <a:pt x="6"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1" name="Freeform 3185"/>
              <p:cNvSpPr>
                <a:spLocks/>
              </p:cNvSpPr>
              <p:nvPr/>
            </p:nvSpPr>
            <p:spPr bwMode="auto">
              <a:xfrm>
                <a:off x="2724" y="3007"/>
                <a:ext cx="60" cy="30"/>
              </a:xfrm>
              <a:custGeom>
                <a:avLst/>
                <a:gdLst>
                  <a:gd name="T0" fmla="*/ 3 w 25"/>
                  <a:gd name="T1" fmla="*/ 7 h 13"/>
                  <a:gd name="T2" fmla="*/ 7 w 25"/>
                  <a:gd name="T3" fmla="*/ 13 h 13"/>
                  <a:gd name="T4" fmla="*/ 22 w 25"/>
                  <a:gd name="T5" fmla="*/ 6 h 13"/>
                  <a:gd name="T6" fmla="*/ 18 w 25"/>
                  <a:gd name="T7" fmla="*/ 0 h 13"/>
                  <a:gd name="T8" fmla="*/ 3 w 25"/>
                  <a:gd name="T9" fmla="*/ 7 h 13"/>
                </a:gdLst>
                <a:ahLst/>
                <a:cxnLst>
                  <a:cxn ang="0">
                    <a:pos x="T0" y="T1"/>
                  </a:cxn>
                  <a:cxn ang="0">
                    <a:pos x="T2" y="T3"/>
                  </a:cxn>
                  <a:cxn ang="0">
                    <a:pos x="T4" y="T5"/>
                  </a:cxn>
                  <a:cxn ang="0">
                    <a:pos x="T6" y="T7"/>
                  </a:cxn>
                  <a:cxn ang="0">
                    <a:pos x="T8" y="T9"/>
                  </a:cxn>
                </a:cxnLst>
                <a:rect l="0" t="0" r="r" b="b"/>
                <a:pathLst>
                  <a:path w="25" h="13">
                    <a:moveTo>
                      <a:pt x="3" y="7"/>
                    </a:moveTo>
                    <a:cubicBezTo>
                      <a:pt x="0" y="10"/>
                      <a:pt x="2" y="13"/>
                      <a:pt x="7" y="13"/>
                    </a:cubicBezTo>
                    <a:cubicBezTo>
                      <a:pt x="12" y="13"/>
                      <a:pt x="19" y="10"/>
                      <a:pt x="22" y="6"/>
                    </a:cubicBezTo>
                    <a:cubicBezTo>
                      <a:pt x="25" y="3"/>
                      <a:pt x="23" y="0"/>
                      <a:pt x="18" y="0"/>
                    </a:cubicBezTo>
                    <a:cubicBezTo>
                      <a:pt x="13" y="0"/>
                      <a:pt x="6"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2" name="Freeform 3186"/>
              <p:cNvSpPr>
                <a:spLocks/>
              </p:cNvSpPr>
              <p:nvPr/>
            </p:nvSpPr>
            <p:spPr bwMode="auto">
              <a:xfrm>
                <a:off x="2679" y="3007"/>
                <a:ext cx="60" cy="30"/>
              </a:xfrm>
              <a:custGeom>
                <a:avLst/>
                <a:gdLst>
                  <a:gd name="T0" fmla="*/ 3 w 25"/>
                  <a:gd name="T1" fmla="*/ 7 h 13"/>
                  <a:gd name="T2" fmla="*/ 7 w 25"/>
                  <a:gd name="T3" fmla="*/ 13 h 13"/>
                  <a:gd name="T4" fmla="*/ 22 w 25"/>
                  <a:gd name="T5" fmla="*/ 7 h 13"/>
                  <a:gd name="T6" fmla="*/ 19 w 25"/>
                  <a:gd name="T7" fmla="*/ 1 h 13"/>
                  <a:gd name="T8" fmla="*/ 3 w 25"/>
                  <a:gd name="T9" fmla="*/ 7 h 13"/>
                </a:gdLst>
                <a:ahLst/>
                <a:cxnLst>
                  <a:cxn ang="0">
                    <a:pos x="T0" y="T1"/>
                  </a:cxn>
                  <a:cxn ang="0">
                    <a:pos x="T2" y="T3"/>
                  </a:cxn>
                  <a:cxn ang="0">
                    <a:pos x="T4" y="T5"/>
                  </a:cxn>
                  <a:cxn ang="0">
                    <a:pos x="T6" y="T7"/>
                  </a:cxn>
                  <a:cxn ang="0">
                    <a:pos x="T8" y="T9"/>
                  </a:cxn>
                </a:cxnLst>
                <a:rect l="0" t="0" r="r" b="b"/>
                <a:pathLst>
                  <a:path w="25" h="13">
                    <a:moveTo>
                      <a:pt x="3" y="7"/>
                    </a:moveTo>
                    <a:cubicBezTo>
                      <a:pt x="0" y="10"/>
                      <a:pt x="2" y="13"/>
                      <a:pt x="7" y="13"/>
                    </a:cubicBezTo>
                    <a:cubicBezTo>
                      <a:pt x="12" y="13"/>
                      <a:pt x="19" y="10"/>
                      <a:pt x="22" y="7"/>
                    </a:cubicBezTo>
                    <a:cubicBezTo>
                      <a:pt x="25" y="3"/>
                      <a:pt x="24" y="0"/>
                      <a:pt x="19" y="1"/>
                    </a:cubicBezTo>
                    <a:cubicBezTo>
                      <a:pt x="14" y="1"/>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3" name="Freeform 3187"/>
              <p:cNvSpPr>
                <a:spLocks/>
              </p:cNvSpPr>
              <p:nvPr/>
            </p:nvSpPr>
            <p:spPr bwMode="auto">
              <a:xfrm>
                <a:off x="2634" y="3009"/>
                <a:ext cx="62" cy="28"/>
              </a:xfrm>
              <a:custGeom>
                <a:avLst/>
                <a:gdLst>
                  <a:gd name="T0" fmla="*/ 3 w 26"/>
                  <a:gd name="T1" fmla="*/ 6 h 12"/>
                  <a:gd name="T2" fmla="*/ 7 w 26"/>
                  <a:gd name="T3" fmla="*/ 12 h 12"/>
                  <a:gd name="T4" fmla="*/ 22 w 26"/>
                  <a:gd name="T5" fmla="*/ 6 h 12"/>
                  <a:gd name="T6" fmla="*/ 19 w 26"/>
                  <a:gd name="T7" fmla="*/ 0 h 12"/>
                  <a:gd name="T8" fmla="*/ 3 w 26"/>
                  <a:gd name="T9" fmla="*/ 6 h 12"/>
                </a:gdLst>
                <a:ahLst/>
                <a:cxnLst>
                  <a:cxn ang="0">
                    <a:pos x="T0" y="T1"/>
                  </a:cxn>
                  <a:cxn ang="0">
                    <a:pos x="T2" y="T3"/>
                  </a:cxn>
                  <a:cxn ang="0">
                    <a:pos x="T4" y="T5"/>
                  </a:cxn>
                  <a:cxn ang="0">
                    <a:pos x="T6" y="T7"/>
                  </a:cxn>
                  <a:cxn ang="0">
                    <a:pos x="T8" y="T9"/>
                  </a:cxn>
                </a:cxnLst>
                <a:rect l="0" t="0" r="r" b="b"/>
                <a:pathLst>
                  <a:path w="26" h="12">
                    <a:moveTo>
                      <a:pt x="3" y="6"/>
                    </a:moveTo>
                    <a:cubicBezTo>
                      <a:pt x="0" y="10"/>
                      <a:pt x="1" y="12"/>
                      <a:pt x="7" y="12"/>
                    </a:cubicBezTo>
                    <a:cubicBezTo>
                      <a:pt x="12" y="12"/>
                      <a:pt x="19" y="9"/>
                      <a:pt x="22" y="6"/>
                    </a:cubicBezTo>
                    <a:cubicBezTo>
                      <a:pt x="26" y="2"/>
                      <a:pt x="24" y="0"/>
                      <a:pt x="19" y="0"/>
                    </a:cubicBezTo>
                    <a:cubicBezTo>
                      <a:pt x="14"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4" name="Freeform 3188"/>
              <p:cNvSpPr>
                <a:spLocks/>
              </p:cNvSpPr>
              <p:nvPr/>
            </p:nvSpPr>
            <p:spPr bwMode="auto">
              <a:xfrm>
                <a:off x="2590" y="3009"/>
                <a:ext cx="61" cy="31"/>
              </a:xfrm>
              <a:custGeom>
                <a:avLst/>
                <a:gdLst>
                  <a:gd name="T0" fmla="*/ 3 w 26"/>
                  <a:gd name="T1" fmla="*/ 6 h 13"/>
                  <a:gd name="T2" fmla="*/ 7 w 26"/>
                  <a:gd name="T3" fmla="*/ 12 h 13"/>
                  <a:gd name="T4" fmla="*/ 22 w 26"/>
                  <a:gd name="T5" fmla="*/ 6 h 13"/>
                  <a:gd name="T6" fmla="*/ 19 w 26"/>
                  <a:gd name="T7" fmla="*/ 0 h 13"/>
                  <a:gd name="T8" fmla="*/ 3 w 26"/>
                  <a:gd name="T9" fmla="*/ 6 h 13"/>
                </a:gdLst>
                <a:ahLst/>
                <a:cxnLst>
                  <a:cxn ang="0">
                    <a:pos x="T0" y="T1"/>
                  </a:cxn>
                  <a:cxn ang="0">
                    <a:pos x="T2" y="T3"/>
                  </a:cxn>
                  <a:cxn ang="0">
                    <a:pos x="T4" y="T5"/>
                  </a:cxn>
                  <a:cxn ang="0">
                    <a:pos x="T6" y="T7"/>
                  </a:cxn>
                  <a:cxn ang="0">
                    <a:pos x="T8" y="T9"/>
                  </a:cxn>
                </a:cxnLst>
                <a:rect l="0" t="0" r="r" b="b"/>
                <a:pathLst>
                  <a:path w="26" h="13">
                    <a:moveTo>
                      <a:pt x="3" y="6"/>
                    </a:moveTo>
                    <a:cubicBezTo>
                      <a:pt x="0" y="10"/>
                      <a:pt x="1" y="13"/>
                      <a:pt x="7" y="12"/>
                    </a:cubicBezTo>
                    <a:cubicBezTo>
                      <a:pt x="12" y="12"/>
                      <a:pt x="19" y="10"/>
                      <a:pt x="22" y="6"/>
                    </a:cubicBezTo>
                    <a:cubicBezTo>
                      <a:pt x="26" y="3"/>
                      <a:pt x="24" y="0"/>
                      <a:pt x="19" y="0"/>
                    </a:cubicBezTo>
                    <a:cubicBezTo>
                      <a:pt x="14"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5" name="Freeform 3189"/>
              <p:cNvSpPr>
                <a:spLocks/>
              </p:cNvSpPr>
              <p:nvPr/>
            </p:nvSpPr>
            <p:spPr bwMode="auto">
              <a:xfrm>
                <a:off x="2542" y="3009"/>
                <a:ext cx="64" cy="31"/>
              </a:xfrm>
              <a:custGeom>
                <a:avLst/>
                <a:gdLst>
                  <a:gd name="T0" fmla="*/ 4 w 27"/>
                  <a:gd name="T1" fmla="*/ 7 h 13"/>
                  <a:gd name="T2" fmla="*/ 7 w 27"/>
                  <a:gd name="T3" fmla="*/ 13 h 13"/>
                  <a:gd name="T4" fmla="*/ 23 w 27"/>
                  <a:gd name="T5" fmla="*/ 6 h 13"/>
                  <a:gd name="T6" fmla="*/ 20 w 27"/>
                  <a:gd name="T7" fmla="*/ 0 h 13"/>
                  <a:gd name="T8" fmla="*/ 4 w 27"/>
                  <a:gd name="T9" fmla="*/ 7 h 13"/>
                </a:gdLst>
                <a:ahLst/>
                <a:cxnLst>
                  <a:cxn ang="0">
                    <a:pos x="T0" y="T1"/>
                  </a:cxn>
                  <a:cxn ang="0">
                    <a:pos x="T2" y="T3"/>
                  </a:cxn>
                  <a:cxn ang="0">
                    <a:pos x="T4" y="T5"/>
                  </a:cxn>
                  <a:cxn ang="0">
                    <a:pos x="T6" y="T7"/>
                  </a:cxn>
                  <a:cxn ang="0">
                    <a:pos x="T8" y="T9"/>
                  </a:cxn>
                </a:cxnLst>
                <a:rect l="0" t="0" r="r" b="b"/>
                <a:pathLst>
                  <a:path w="27" h="13">
                    <a:moveTo>
                      <a:pt x="4" y="7"/>
                    </a:moveTo>
                    <a:cubicBezTo>
                      <a:pt x="0" y="10"/>
                      <a:pt x="2" y="13"/>
                      <a:pt x="7" y="13"/>
                    </a:cubicBezTo>
                    <a:cubicBezTo>
                      <a:pt x="12" y="13"/>
                      <a:pt x="20" y="10"/>
                      <a:pt x="23" y="6"/>
                    </a:cubicBezTo>
                    <a:cubicBezTo>
                      <a:pt x="27" y="3"/>
                      <a:pt x="25" y="0"/>
                      <a:pt x="20" y="0"/>
                    </a:cubicBezTo>
                    <a:cubicBezTo>
                      <a:pt x="15"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6" name="Freeform 3190"/>
              <p:cNvSpPr>
                <a:spLocks/>
              </p:cNvSpPr>
              <p:nvPr/>
            </p:nvSpPr>
            <p:spPr bwMode="auto">
              <a:xfrm>
                <a:off x="2497" y="3009"/>
                <a:ext cx="64" cy="31"/>
              </a:xfrm>
              <a:custGeom>
                <a:avLst/>
                <a:gdLst>
                  <a:gd name="T0" fmla="*/ 3 w 27"/>
                  <a:gd name="T1" fmla="*/ 7 h 13"/>
                  <a:gd name="T2" fmla="*/ 7 w 27"/>
                  <a:gd name="T3" fmla="*/ 13 h 13"/>
                  <a:gd name="T4" fmla="*/ 23 w 27"/>
                  <a:gd name="T5" fmla="*/ 7 h 13"/>
                  <a:gd name="T6" fmla="*/ 20 w 27"/>
                  <a:gd name="T7" fmla="*/ 1 h 13"/>
                  <a:gd name="T8" fmla="*/ 3 w 27"/>
                  <a:gd name="T9" fmla="*/ 7 h 13"/>
                </a:gdLst>
                <a:ahLst/>
                <a:cxnLst>
                  <a:cxn ang="0">
                    <a:pos x="T0" y="T1"/>
                  </a:cxn>
                  <a:cxn ang="0">
                    <a:pos x="T2" y="T3"/>
                  </a:cxn>
                  <a:cxn ang="0">
                    <a:pos x="T4" y="T5"/>
                  </a:cxn>
                  <a:cxn ang="0">
                    <a:pos x="T6" y="T7"/>
                  </a:cxn>
                  <a:cxn ang="0">
                    <a:pos x="T8" y="T9"/>
                  </a:cxn>
                </a:cxnLst>
                <a:rect l="0" t="0" r="r" b="b"/>
                <a:pathLst>
                  <a:path w="27" h="13">
                    <a:moveTo>
                      <a:pt x="3" y="7"/>
                    </a:moveTo>
                    <a:cubicBezTo>
                      <a:pt x="0" y="10"/>
                      <a:pt x="1" y="13"/>
                      <a:pt x="7" y="13"/>
                    </a:cubicBezTo>
                    <a:cubicBezTo>
                      <a:pt x="12" y="13"/>
                      <a:pt x="19" y="10"/>
                      <a:pt x="23" y="7"/>
                    </a:cubicBezTo>
                    <a:cubicBezTo>
                      <a:pt x="27" y="3"/>
                      <a:pt x="25" y="0"/>
                      <a:pt x="20" y="1"/>
                    </a:cubicBezTo>
                    <a:cubicBezTo>
                      <a:pt x="15" y="1"/>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7" name="Freeform 3191"/>
              <p:cNvSpPr>
                <a:spLocks/>
              </p:cNvSpPr>
              <p:nvPr/>
            </p:nvSpPr>
            <p:spPr bwMode="auto">
              <a:xfrm>
                <a:off x="2450" y="3011"/>
                <a:ext cx="64" cy="29"/>
              </a:xfrm>
              <a:custGeom>
                <a:avLst/>
                <a:gdLst>
                  <a:gd name="T0" fmla="*/ 4 w 27"/>
                  <a:gd name="T1" fmla="*/ 6 h 12"/>
                  <a:gd name="T2" fmla="*/ 7 w 27"/>
                  <a:gd name="T3" fmla="*/ 12 h 12"/>
                  <a:gd name="T4" fmla="*/ 23 w 27"/>
                  <a:gd name="T5" fmla="*/ 6 h 12"/>
                  <a:gd name="T6" fmla="*/ 20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10"/>
                      <a:pt x="1" y="12"/>
                      <a:pt x="7" y="12"/>
                    </a:cubicBezTo>
                    <a:cubicBezTo>
                      <a:pt x="12" y="12"/>
                      <a:pt x="20" y="9"/>
                      <a:pt x="23" y="6"/>
                    </a:cubicBezTo>
                    <a:cubicBezTo>
                      <a:pt x="27" y="2"/>
                      <a:pt x="26"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8" name="Freeform 3192"/>
              <p:cNvSpPr>
                <a:spLocks/>
              </p:cNvSpPr>
              <p:nvPr/>
            </p:nvSpPr>
            <p:spPr bwMode="auto">
              <a:xfrm>
                <a:off x="2403" y="3011"/>
                <a:ext cx="66" cy="31"/>
              </a:xfrm>
              <a:custGeom>
                <a:avLst/>
                <a:gdLst>
                  <a:gd name="T0" fmla="*/ 4 w 28"/>
                  <a:gd name="T1" fmla="*/ 6 h 13"/>
                  <a:gd name="T2" fmla="*/ 7 w 28"/>
                  <a:gd name="T3" fmla="*/ 12 h 13"/>
                  <a:gd name="T4" fmla="*/ 24 w 28"/>
                  <a:gd name="T5" fmla="*/ 6 h 13"/>
                  <a:gd name="T6" fmla="*/ 21 w 28"/>
                  <a:gd name="T7" fmla="*/ 0 h 13"/>
                  <a:gd name="T8" fmla="*/ 4 w 28"/>
                  <a:gd name="T9" fmla="*/ 6 h 13"/>
                </a:gdLst>
                <a:ahLst/>
                <a:cxnLst>
                  <a:cxn ang="0">
                    <a:pos x="T0" y="T1"/>
                  </a:cxn>
                  <a:cxn ang="0">
                    <a:pos x="T2" y="T3"/>
                  </a:cxn>
                  <a:cxn ang="0">
                    <a:pos x="T4" y="T5"/>
                  </a:cxn>
                  <a:cxn ang="0">
                    <a:pos x="T6" y="T7"/>
                  </a:cxn>
                  <a:cxn ang="0">
                    <a:pos x="T8" y="T9"/>
                  </a:cxn>
                </a:cxnLst>
                <a:rect l="0" t="0" r="r" b="b"/>
                <a:pathLst>
                  <a:path w="28" h="13">
                    <a:moveTo>
                      <a:pt x="4" y="6"/>
                    </a:moveTo>
                    <a:cubicBezTo>
                      <a:pt x="0" y="10"/>
                      <a:pt x="1" y="13"/>
                      <a:pt x="7" y="12"/>
                    </a:cubicBezTo>
                    <a:cubicBezTo>
                      <a:pt x="12" y="12"/>
                      <a:pt x="20" y="10"/>
                      <a:pt x="24" y="6"/>
                    </a:cubicBezTo>
                    <a:cubicBezTo>
                      <a:pt x="28" y="3"/>
                      <a:pt x="26" y="0"/>
                      <a:pt x="21"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9" name="Freeform 3193"/>
              <p:cNvSpPr>
                <a:spLocks/>
              </p:cNvSpPr>
              <p:nvPr/>
            </p:nvSpPr>
            <p:spPr bwMode="auto">
              <a:xfrm>
                <a:off x="2355" y="3011"/>
                <a:ext cx="67" cy="31"/>
              </a:xfrm>
              <a:custGeom>
                <a:avLst/>
                <a:gdLst>
                  <a:gd name="T0" fmla="*/ 4 w 28"/>
                  <a:gd name="T1" fmla="*/ 7 h 13"/>
                  <a:gd name="T2" fmla="*/ 7 w 28"/>
                  <a:gd name="T3" fmla="*/ 13 h 13"/>
                  <a:gd name="T4" fmla="*/ 24 w 28"/>
                  <a:gd name="T5" fmla="*/ 6 h 13"/>
                  <a:gd name="T6" fmla="*/ 21 w 28"/>
                  <a:gd name="T7" fmla="*/ 0 h 13"/>
                  <a:gd name="T8" fmla="*/ 4 w 28"/>
                  <a:gd name="T9" fmla="*/ 7 h 13"/>
                </a:gdLst>
                <a:ahLst/>
                <a:cxnLst>
                  <a:cxn ang="0">
                    <a:pos x="T0" y="T1"/>
                  </a:cxn>
                  <a:cxn ang="0">
                    <a:pos x="T2" y="T3"/>
                  </a:cxn>
                  <a:cxn ang="0">
                    <a:pos x="T4" y="T5"/>
                  </a:cxn>
                  <a:cxn ang="0">
                    <a:pos x="T6" y="T7"/>
                  </a:cxn>
                  <a:cxn ang="0">
                    <a:pos x="T8" y="T9"/>
                  </a:cxn>
                </a:cxnLst>
                <a:rect l="0" t="0" r="r" b="b"/>
                <a:pathLst>
                  <a:path w="28" h="13">
                    <a:moveTo>
                      <a:pt x="4" y="7"/>
                    </a:moveTo>
                    <a:cubicBezTo>
                      <a:pt x="0" y="10"/>
                      <a:pt x="1" y="13"/>
                      <a:pt x="7" y="13"/>
                    </a:cubicBezTo>
                    <a:cubicBezTo>
                      <a:pt x="12" y="13"/>
                      <a:pt x="20" y="10"/>
                      <a:pt x="24" y="6"/>
                    </a:cubicBezTo>
                    <a:cubicBezTo>
                      <a:pt x="28" y="3"/>
                      <a:pt x="26" y="0"/>
                      <a:pt x="21" y="0"/>
                    </a:cubicBezTo>
                    <a:cubicBezTo>
                      <a:pt x="15"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0" name="Freeform 3194"/>
              <p:cNvSpPr>
                <a:spLocks/>
              </p:cNvSpPr>
              <p:nvPr/>
            </p:nvSpPr>
            <p:spPr bwMode="auto">
              <a:xfrm>
                <a:off x="2306" y="3011"/>
                <a:ext cx="68" cy="31"/>
              </a:xfrm>
              <a:custGeom>
                <a:avLst/>
                <a:gdLst>
                  <a:gd name="T0" fmla="*/ 4 w 29"/>
                  <a:gd name="T1" fmla="*/ 7 h 13"/>
                  <a:gd name="T2" fmla="*/ 7 w 29"/>
                  <a:gd name="T3" fmla="*/ 13 h 13"/>
                  <a:gd name="T4" fmla="*/ 25 w 29"/>
                  <a:gd name="T5" fmla="*/ 7 h 13"/>
                  <a:gd name="T6" fmla="*/ 22 w 29"/>
                  <a:gd name="T7" fmla="*/ 1 h 13"/>
                  <a:gd name="T8" fmla="*/ 4 w 29"/>
                  <a:gd name="T9" fmla="*/ 7 h 13"/>
                </a:gdLst>
                <a:ahLst/>
                <a:cxnLst>
                  <a:cxn ang="0">
                    <a:pos x="T0" y="T1"/>
                  </a:cxn>
                  <a:cxn ang="0">
                    <a:pos x="T2" y="T3"/>
                  </a:cxn>
                  <a:cxn ang="0">
                    <a:pos x="T4" y="T5"/>
                  </a:cxn>
                  <a:cxn ang="0">
                    <a:pos x="T6" y="T7"/>
                  </a:cxn>
                  <a:cxn ang="0">
                    <a:pos x="T8" y="T9"/>
                  </a:cxn>
                </a:cxnLst>
                <a:rect l="0" t="0" r="r" b="b"/>
                <a:pathLst>
                  <a:path w="29" h="13">
                    <a:moveTo>
                      <a:pt x="4" y="7"/>
                    </a:moveTo>
                    <a:cubicBezTo>
                      <a:pt x="0" y="10"/>
                      <a:pt x="2" y="13"/>
                      <a:pt x="7" y="13"/>
                    </a:cubicBezTo>
                    <a:cubicBezTo>
                      <a:pt x="13" y="13"/>
                      <a:pt x="21" y="10"/>
                      <a:pt x="25" y="7"/>
                    </a:cubicBezTo>
                    <a:cubicBezTo>
                      <a:pt x="29" y="3"/>
                      <a:pt x="27" y="0"/>
                      <a:pt x="22" y="1"/>
                    </a:cubicBezTo>
                    <a:cubicBezTo>
                      <a:pt x="16" y="1"/>
                      <a:pt x="9"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1" name="Freeform 3195"/>
              <p:cNvSpPr>
                <a:spLocks/>
              </p:cNvSpPr>
              <p:nvPr/>
            </p:nvSpPr>
            <p:spPr bwMode="auto">
              <a:xfrm>
                <a:off x="2258" y="3014"/>
                <a:ext cx="67" cy="28"/>
              </a:xfrm>
              <a:custGeom>
                <a:avLst/>
                <a:gdLst>
                  <a:gd name="T0" fmla="*/ 4 w 28"/>
                  <a:gd name="T1" fmla="*/ 6 h 12"/>
                  <a:gd name="T2" fmla="*/ 7 w 28"/>
                  <a:gd name="T3" fmla="*/ 12 h 12"/>
                  <a:gd name="T4" fmla="*/ 24 w 28"/>
                  <a:gd name="T5" fmla="*/ 6 h 12"/>
                  <a:gd name="T6" fmla="*/ 22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0" y="10"/>
                      <a:pt x="1" y="12"/>
                      <a:pt x="7" y="12"/>
                    </a:cubicBezTo>
                    <a:cubicBezTo>
                      <a:pt x="12" y="12"/>
                      <a:pt x="20" y="9"/>
                      <a:pt x="24" y="6"/>
                    </a:cubicBezTo>
                    <a:cubicBezTo>
                      <a:pt x="28" y="2"/>
                      <a:pt x="27" y="0"/>
                      <a:pt x="22"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2" name="Freeform 3196"/>
              <p:cNvSpPr>
                <a:spLocks/>
              </p:cNvSpPr>
              <p:nvPr/>
            </p:nvSpPr>
            <p:spPr bwMode="auto">
              <a:xfrm>
                <a:off x="2209" y="3014"/>
                <a:ext cx="68" cy="31"/>
              </a:xfrm>
              <a:custGeom>
                <a:avLst/>
                <a:gdLst>
                  <a:gd name="T0" fmla="*/ 4 w 29"/>
                  <a:gd name="T1" fmla="*/ 6 h 13"/>
                  <a:gd name="T2" fmla="*/ 7 w 29"/>
                  <a:gd name="T3" fmla="*/ 12 h 13"/>
                  <a:gd name="T4" fmla="*/ 25 w 29"/>
                  <a:gd name="T5" fmla="*/ 6 h 13"/>
                  <a:gd name="T6" fmla="*/ 22 w 29"/>
                  <a:gd name="T7" fmla="*/ 0 h 13"/>
                  <a:gd name="T8" fmla="*/ 4 w 29"/>
                  <a:gd name="T9" fmla="*/ 6 h 13"/>
                </a:gdLst>
                <a:ahLst/>
                <a:cxnLst>
                  <a:cxn ang="0">
                    <a:pos x="T0" y="T1"/>
                  </a:cxn>
                  <a:cxn ang="0">
                    <a:pos x="T2" y="T3"/>
                  </a:cxn>
                  <a:cxn ang="0">
                    <a:pos x="T4" y="T5"/>
                  </a:cxn>
                  <a:cxn ang="0">
                    <a:pos x="T6" y="T7"/>
                  </a:cxn>
                  <a:cxn ang="0">
                    <a:pos x="T8" y="T9"/>
                  </a:cxn>
                </a:cxnLst>
                <a:rect l="0" t="0" r="r" b="b"/>
                <a:pathLst>
                  <a:path w="29" h="13">
                    <a:moveTo>
                      <a:pt x="4" y="6"/>
                    </a:moveTo>
                    <a:cubicBezTo>
                      <a:pt x="0" y="10"/>
                      <a:pt x="1" y="13"/>
                      <a:pt x="7" y="12"/>
                    </a:cubicBezTo>
                    <a:cubicBezTo>
                      <a:pt x="13" y="12"/>
                      <a:pt x="21" y="10"/>
                      <a:pt x="25" y="6"/>
                    </a:cubicBezTo>
                    <a:cubicBezTo>
                      <a:pt x="29" y="3"/>
                      <a:pt x="28" y="0"/>
                      <a:pt x="22"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3" name="Freeform 3197"/>
              <p:cNvSpPr>
                <a:spLocks/>
              </p:cNvSpPr>
              <p:nvPr/>
            </p:nvSpPr>
            <p:spPr bwMode="auto">
              <a:xfrm>
                <a:off x="2159" y="3014"/>
                <a:ext cx="69" cy="31"/>
              </a:xfrm>
              <a:custGeom>
                <a:avLst/>
                <a:gdLst>
                  <a:gd name="T0" fmla="*/ 4 w 29"/>
                  <a:gd name="T1" fmla="*/ 7 h 13"/>
                  <a:gd name="T2" fmla="*/ 7 w 29"/>
                  <a:gd name="T3" fmla="*/ 13 h 13"/>
                  <a:gd name="T4" fmla="*/ 25 w 29"/>
                  <a:gd name="T5" fmla="*/ 6 h 13"/>
                  <a:gd name="T6" fmla="*/ 22 w 29"/>
                  <a:gd name="T7" fmla="*/ 0 h 13"/>
                  <a:gd name="T8" fmla="*/ 4 w 29"/>
                  <a:gd name="T9" fmla="*/ 7 h 13"/>
                </a:gdLst>
                <a:ahLst/>
                <a:cxnLst>
                  <a:cxn ang="0">
                    <a:pos x="T0" y="T1"/>
                  </a:cxn>
                  <a:cxn ang="0">
                    <a:pos x="T2" y="T3"/>
                  </a:cxn>
                  <a:cxn ang="0">
                    <a:pos x="T4" y="T5"/>
                  </a:cxn>
                  <a:cxn ang="0">
                    <a:pos x="T6" y="T7"/>
                  </a:cxn>
                  <a:cxn ang="0">
                    <a:pos x="T8" y="T9"/>
                  </a:cxn>
                </a:cxnLst>
                <a:rect l="0" t="0" r="r" b="b"/>
                <a:pathLst>
                  <a:path w="29" h="13">
                    <a:moveTo>
                      <a:pt x="4" y="7"/>
                    </a:moveTo>
                    <a:cubicBezTo>
                      <a:pt x="0" y="10"/>
                      <a:pt x="1" y="13"/>
                      <a:pt x="7" y="13"/>
                    </a:cubicBezTo>
                    <a:cubicBezTo>
                      <a:pt x="13" y="13"/>
                      <a:pt x="21" y="10"/>
                      <a:pt x="25" y="6"/>
                    </a:cubicBezTo>
                    <a:cubicBezTo>
                      <a:pt x="29" y="3"/>
                      <a:pt x="28" y="0"/>
                      <a:pt x="22" y="0"/>
                    </a:cubicBezTo>
                    <a:cubicBezTo>
                      <a:pt x="17"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4" name="Freeform 3198"/>
              <p:cNvSpPr>
                <a:spLocks/>
              </p:cNvSpPr>
              <p:nvPr/>
            </p:nvSpPr>
            <p:spPr bwMode="auto">
              <a:xfrm>
                <a:off x="5294" y="2940"/>
                <a:ext cx="68" cy="31"/>
              </a:xfrm>
              <a:custGeom>
                <a:avLst/>
                <a:gdLst>
                  <a:gd name="T0" fmla="*/ 4 w 29"/>
                  <a:gd name="T1" fmla="*/ 7 h 13"/>
                  <a:gd name="T2" fmla="*/ 21 w 29"/>
                  <a:gd name="T3" fmla="*/ 13 h 13"/>
                  <a:gd name="T4" fmla="*/ 25 w 29"/>
                  <a:gd name="T5" fmla="*/ 7 h 13"/>
                  <a:gd name="T6" fmla="*/ 7 w 29"/>
                  <a:gd name="T7" fmla="*/ 1 h 13"/>
                  <a:gd name="T8" fmla="*/ 4 w 29"/>
                  <a:gd name="T9" fmla="*/ 7 h 13"/>
                </a:gdLst>
                <a:ahLst/>
                <a:cxnLst>
                  <a:cxn ang="0">
                    <a:pos x="T0" y="T1"/>
                  </a:cxn>
                  <a:cxn ang="0">
                    <a:pos x="T2" y="T3"/>
                  </a:cxn>
                  <a:cxn ang="0">
                    <a:pos x="T4" y="T5"/>
                  </a:cxn>
                  <a:cxn ang="0">
                    <a:pos x="T6" y="T7"/>
                  </a:cxn>
                  <a:cxn ang="0">
                    <a:pos x="T8" y="T9"/>
                  </a:cxn>
                </a:cxnLst>
                <a:rect l="0" t="0" r="r" b="b"/>
                <a:pathLst>
                  <a:path w="29" h="13">
                    <a:moveTo>
                      <a:pt x="4" y="7"/>
                    </a:moveTo>
                    <a:cubicBezTo>
                      <a:pt x="7" y="10"/>
                      <a:pt x="15" y="13"/>
                      <a:pt x="21" y="13"/>
                    </a:cubicBezTo>
                    <a:cubicBezTo>
                      <a:pt x="27" y="13"/>
                      <a:pt x="29" y="10"/>
                      <a:pt x="25" y="7"/>
                    </a:cubicBezTo>
                    <a:cubicBezTo>
                      <a:pt x="21" y="3"/>
                      <a:pt x="13" y="0"/>
                      <a:pt x="7" y="1"/>
                    </a:cubicBezTo>
                    <a:cubicBezTo>
                      <a:pt x="2" y="1"/>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5" name="Freeform 3199"/>
              <p:cNvSpPr>
                <a:spLocks/>
              </p:cNvSpPr>
              <p:nvPr/>
            </p:nvSpPr>
            <p:spPr bwMode="auto">
              <a:xfrm>
                <a:off x="5244" y="2943"/>
                <a:ext cx="66" cy="28"/>
              </a:xfrm>
              <a:custGeom>
                <a:avLst/>
                <a:gdLst>
                  <a:gd name="T0" fmla="*/ 3 w 28"/>
                  <a:gd name="T1" fmla="*/ 6 h 12"/>
                  <a:gd name="T2" fmla="*/ 21 w 28"/>
                  <a:gd name="T3" fmla="*/ 12 h 12"/>
                  <a:gd name="T4" fmla="*/ 25 w 28"/>
                  <a:gd name="T5" fmla="*/ 6 h 12"/>
                  <a:gd name="T6" fmla="*/ 7 w 28"/>
                  <a:gd name="T7" fmla="*/ 0 h 12"/>
                  <a:gd name="T8" fmla="*/ 3 w 28"/>
                  <a:gd name="T9" fmla="*/ 6 h 12"/>
                </a:gdLst>
                <a:ahLst/>
                <a:cxnLst>
                  <a:cxn ang="0">
                    <a:pos x="T0" y="T1"/>
                  </a:cxn>
                  <a:cxn ang="0">
                    <a:pos x="T2" y="T3"/>
                  </a:cxn>
                  <a:cxn ang="0">
                    <a:pos x="T4" y="T5"/>
                  </a:cxn>
                  <a:cxn ang="0">
                    <a:pos x="T6" y="T7"/>
                  </a:cxn>
                  <a:cxn ang="0">
                    <a:pos x="T8" y="T9"/>
                  </a:cxn>
                </a:cxnLst>
                <a:rect l="0" t="0" r="r" b="b"/>
                <a:pathLst>
                  <a:path w="28" h="12">
                    <a:moveTo>
                      <a:pt x="3" y="6"/>
                    </a:moveTo>
                    <a:cubicBezTo>
                      <a:pt x="7" y="10"/>
                      <a:pt x="15" y="12"/>
                      <a:pt x="21" y="12"/>
                    </a:cubicBezTo>
                    <a:cubicBezTo>
                      <a:pt x="27" y="12"/>
                      <a:pt x="28" y="9"/>
                      <a:pt x="25" y="6"/>
                    </a:cubicBezTo>
                    <a:cubicBezTo>
                      <a:pt x="21" y="2"/>
                      <a:pt x="13" y="0"/>
                      <a:pt x="7" y="0"/>
                    </a:cubicBezTo>
                    <a:cubicBezTo>
                      <a:pt x="1"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6" name="Freeform 3200"/>
              <p:cNvSpPr>
                <a:spLocks/>
              </p:cNvSpPr>
              <p:nvPr/>
            </p:nvSpPr>
            <p:spPr bwMode="auto">
              <a:xfrm>
                <a:off x="5144" y="2943"/>
                <a:ext cx="67" cy="30"/>
              </a:xfrm>
              <a:custGeom>
                <a:avLst/>
                <a:gdLst>
                  <a:gd name="T0" fmla="*/ 4 w 28"/>
                  <a:gd name="T1" fmla="*/ 7 h 13"/>
                  <a:gd name="T2" fmla="*/ 20 w 28"/>
                  <a:gd name="T3" fmla="*/ 13 h 13"/>
                  <a:gd name="T4" fmla="*/ 24 w 28"/>
                  <a:gd name="T5" fmla="*/ 6 h 13"/>
                  <a:gd name="T6" fmla="*/ 7 w 28"/>
                  <a:gd name="T7" fmla="*/ 0 h 13"/>
                  <a:gd name="T8" fmla="*/ 4 w 28"/>
                  <a:gd name="T9" fmla="*/ 7 h 13"/>
                </a:gdLst>
                <a:ahLst/>
                <a:cxnLst>
                  <a:cxn ang="0">
                    <a:pos x="T0" y="T1"/>
                  </a:cxn>
                  <a:cxn ang="0">
                    <a:pos x="T2" y="T3"/>
                  </a:cxn>
                  <a:cxn ang="0">
                    <a:pos x="T4" y="T5"/>
                  </a:cxn>
                  <a:cxn ang="0">
                    <a:pos x="T6" y="T7"/>
                  </a:cxn>
                  <a:cxn ang="0">
                    <a:pos x="T8" y="T9"/>
                  </a:cxn>
                </a:cxnLst>
                <a:rect l="0" t="0" r="r" b="b"/>
                <a:pathLst>
                  <a:path w="28" h="13">
                    <a:moveTo>
                      <a:pt x="4" y="7"/>
                    </a:moveTo>
                    <a:cubicBezTo>
                      <a:pt x="7" y="10"/>
                      <a:pt x="15" y="13"/>
                      <a:pt x="20" y="13"/>
                    </a:cubicBezTo>
                    <a:cubicBezTo>
                      <a:pt x="26" y="13"/>
                      <a:pt x="28" y="10"/>
                      <a:pt x="24" y="6"/>
                    </a:cubicBezTo>
                    <a:cubicBezTo>
                      <a:pt x="21" y="3"/>
                      <a:pt x="13" y="0"/>
                      <a:pt x="7"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7" name="Freeform 3201"/>
              <p:cNvSpPr>
                <a:spLocks/>
              </p:cNvSpPr>
              <p:nvPr/>
            </p:nvSpPr>
            <p:spPr bwMode="auto">
              <a:xfrm>
                <a:off x="5097" y="2943"/>
                <a:ext cx="64" cy="30"/>
              </a:xfrm>
              <a:custGeom>
                <a:avLst/>
                <a:gdLst>
                  <a:gd name="T0" fmla="*/ 3 w 27"/>
                  <a:gd name="T1" fmla="*/ 7 h 13"/>
                  <a:gd name="T2" fmla="*/ 20 w 27"/>
                  <a:gd name="T3" fmla="*/ 13 h 13"/>
                  <a:gd name="T4" fmla="*/ 24 w 27"/>
                  <a:gd name="T5" fmla="*/ 7 h 13"/>
                  <a:gd name="T6" fmla="*/ 7 w 27"/>
                  <a:gd name="T7" fmla="*/ 1 h 13"/>
                  <a:gd name="T8" fmla="*/ 3 w 27"/>
                  <a:gd name="T9" fmla="*/ 7 h 13"/>
                </a:gdLst>
                <a:ahLst/>
                <a:cxnLst>
                  <a:cxn ang="0">
                    <a:pos x="T0" y="T1"/>
                  </a:cxn>
                  <a:cxn ang="0">
                    <a:pos x="T2" y="T3"/>
                  </a:cxn>
                  <a:cxn ang="0">
                    <a:pos x="T4" y="T5"/>
                  </a:cxn>
                  <a:cxn ang="0">
                    <a:pos x="T6" y="T7"/>
                  </a:cxn>
                  <a:cxn ang="0">
                    <a:pos x="T8" y="T9"/>
                  </a:cxn>
                </a:cxnLst>
                <a:rect l="0" t="0" r="r" b="b"/>
                <a:pathLst>
                  <a:path w="27" h="13">
                    <a:moveTo>
                      <a:pt x="3" y="7"/>
                    </a:moveTo>
                    <a:cubicBezTo>
                      <a:pt x="7" y="10"/>
                      <a:pt x="14" y="13"/>
                      <a:pt x="20" y="13"/>
                    </a:cubicBezTo>
                    <a:cubicBezTo>
                      <a:pt x="25" y="13"/>
                      <a:pt x="27" y="10"/>
                      <a:pt x="24" y="7"/>
                    </a:cubicBezTo>
                    <a:cubicBezTo>
                      <a:pt x="20" y="3"/>
                      <a:pt x="13" y="0"/>
                      <a:pt x="7" y="1"/>
                    </a:cubicBezTo>
                    <a:cubicBezTo>
                      <a:pt x="1" y="1"/>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8" name="Freeform 3202"/>
              <p:cNvSpPr>
                <a:spLocks/>
              </p:cNvSpPr>
              <p:nvPr/>
            </p:nvSpPr>
            <p:spPr bwMode="auto">
              <a:xfrm>
                <a:off x="5050" y="2945"/>
                <a:ext cx="64" cy="28"/>
              </a:xfrm>
              <a:custGeom>
                <a:avLst/>
                <a:gdLst>
                  <a:gd name="T0" fmla="*/ 3 w 27"/>
                  <a:gd name="T1" fmla="*/ 6 h 12"/>
                  <a:gd name="T2" fmla="*/ 19 w 27"/>
                  <a:gd name="T3" fmla="*/ 12 h 12"/>
                  <a:gd name="T4" fmla="*/ 23 w 27"/>
                  <a:gd name="T5" fmla="*/ 6 h 12"/>
                  <a:gd name="T6" fmla="*/ 7 w 27"/>
                  <a:gd name="T7" fmla="*/ 0 h 12"/>
                  <a:gd name="T8" fmla="*/ 3 w 27"/>
                  <a:gd name="T9" fmla="*/ 6 h 12"/>
                </a:gdLst>
                <a:ahLst/>
                <a:cxnLst>
                  <a:cxn ang="0">
                    <a:pos x="T0" y="T1"/>
                  </a:cxn>
                  <a:cxn ang="0">
                    <a:pos x="T2" y="T3"/>
                  </a:cxn>
                  <a:cxn ang="0">
                    <a:pos x="T4" y="T5"/>
                  </a:cxn>
                  <a:cxn ang="0">
                    <a:pos x="T6" y="T7"/>
                  </a:cxn>
                  <a:cxn ang="0">
                    <a:pos x="T8" y="T9"/>
                  </a:cxn>
                </a:cxnLst>
                <a:rect l="0" t="0" r="r" b="b"/>
                <a:pathLst>
                  <a:path w="27" h="12">
                    <a:moveTo>
                      <a:pt x="3" y="6"/>
                    </a:moveTo>
                    <a:cubicBezTo>
                      <a:pt x="6" y="10"/>
                      <a:pt x="14" y="12"/>
                      <a:pt x="19" y="12"/>
                    </a:cubicBezTo>
                    <a:cubicBezTo>
                      <a:pt x="25" y="12"/>
                      <a:pt x="27" y="9"/>
                      <a:pt x="23" y="6"/>
                    </a:cubicBezTo>
                    <a:cubicBezTo>
                      <a:pt x="20" y="2"/>
                      <a:pt x="12" y="0"/>
                      <a:pt x="7" y="0"/>
                    </a:cubicBezTo>
                    <a:cubicBezTo>
                      <a:pt x="1"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9" name="Freeform 3203"/>
              <p:cNvSpPr>
                <a:spLocks/>
              </p:cNvSpPr>
              <p:nvPr/>
            </p:nvSpPr>
            <p:spPr bwMode="auto">
              <a:xfrm>
                <a:off x="4955" y="2945"/>
                <a:ext cx="62" cy="31"/>
              </a:xfrm>
              <a:custGeom>
                <a:avLst/>
                <a:gdLst>
                  <a:gd name="T0" fmla="*/ 3 w 26"/>
                  <a:gd name="T1" fmla="*/ 7 h 13"/>
                  <a:gd name="T2" fmla="*/ 19 w 26"/>
                  <a:gd name="T3" fmla="*/ 13 h 13"/>
                  <a:gd name="T4" fmla="*/ 23 w 26"/>
                  <a:gd name="T5" fmla="*/ 6 h 13"/>
                  <a:gd name="T6" fmla="*/ 7 w 26"/>
                  <a:gd name="T7" fmla="*/ 0 h 13"/>
                  <a:gd name="T8" fmla="*/ 3 w 26"/>
                  <a:gd name="T9" fmla="*/ 7 h 13"/>
                </a:gdLst>
                <a:ahLst/>
                <a:cxnLst>
                  <a:cxn ang="0">
                    <a:pos x="T0" y="T1"/>
                  </a:cxn>
                  <a:cxn ang="0">
                    <a:pos x="T2" y="T3"/>
                  </a:cxn>
                  <a:cxn ang="0">
                    <a:pos x="T4" y="T5"/>
                  </a:cxn>
                  <a:cxn ang="0">
                    <a:pos x="T6" y="T7"/>
                  </a:cxn>
                  <a:cxn ang="0">
                    <a:pos x="T8" y="T9"/>
                  </a:cxn>
                </a:cxnLst>
                <a:rect l="0" t="0" r="r" b="b"/>
                <a:pathLst>
                  <a:path w="26" h="13">
                    <a:moveTo>
                      <a:pt x="3" y="7"/>
                    </a:moveTo>
                    <a:cubicBezTo>
                      <a:pt x="6" y="10"/>
                      <a:pt x="13" y="13"/>
                      <a:pt x="19" y="13"/>
                    </a:cubicBezTo>
                    <a:cubicBezTo>
                      <a:pt x="24" y="13"/>
                      <a:pt x="26" y="10"/>
                      <a:pt x="23" y="6"/>
                    </a:cubicBezTo>
                    <a:cubicBezTo>
                      <a:pt x="20" y="3"/>
                      <a:pt x="12" y="0"/>
                      <a:pt x="7" y="0"/>
                    </a:cubicBezTo>
                    <a:cubicBezTo>
                      <a:pt x="2" y="0"/>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0" name="Freeform 3204"/>
              <p:cNvSpPr>
                <a:spLocks/>
              </p:cNvSpPr>
              <p:nvPr/>
            </p:nvSpPr>
            <p:spPr bwMode="auto">
              <a:xfrm>
                <a:off x="4908" y="2947"/>
                <a:ext cx="61" cy="29"/>
              </a:xfrm>
              <a:custGeom>
                <a:avLst/>
                <a:gdLst>
                  <a:gd name="T0" fmla="*/ 4 w 26"/>
                  <a:gd name="T1" fmla="*/ 6 h 12"/>
                  <a:gd name="T2" fmla="*/ 19 w 26"/>
                  <a:gd name="T3" fmla="*/ 12 h 12"/>
                  <a:gd name="T4" fmla="*/ 23 w 26"/>
                  <a:gd name="T5" fmla="*/ 6 h 12"/>
                  <a:gd name="T6" fmla="*/ 8 w 26"/>
                  <a:gd name="T7" fmla="*/ 0 h 12"/>
                  <a:gd name="T8" fmla="*/ 4 w 26"/>
                  <a:gd name="T9" fmla="*/ 6 h 12"/>
                </a:gdLst>
                <a:ahLst/>
                <a:cxnLst>
                  <a:cxn ang="0">
                    <a:pos x="T0" y="T1"/>
                  </a:cxn>
                  <a:cxn ang="0">
                    <a:pos x="T2" y="T3"/>
                  </a:cxn>
                  <a:cxn ang="0">
                    <a:pos x="T4" y="T5"/>
                  </a:cxn>
                  <a:cxn ang="0">
                    <a:pos x="T6" y="T7"/>
                  </a:cxn>
                  <a:cxn ang="0">
                    <a:pos x="T8" y="T9"/>
                  </a:cxn>
                </a:cxnLst>
                <a:rect l="0" t="0" r="r" b="b"/>
                <a:pathLst>
                  <a:path w="26" h="12">
                    <a:moveTo>
                      <a:pt x="4" y="6"/>
                    </a:moveTo>
                    <a:cubicBezTo>
                      <a:pt x="7" y="9"/>
                      <a:pt x="14" y="12"/>
                      <a:pt x="19" y="12"/>
                    </a:cubicBezTo>
                    <a:cubicBezTo>
                      <a:pt x="24" y="12"/>
                      <a:pt x="26" y="9"/>
                      <a:pt x="23" y="6"/>
                    </a:cubicBezTo>
                    <a:cubicBezTo>
                      <a:pt x="20" y="2"/>
                      <a:pt x="13" y="0"/>
                      <a:pt x="8" y="0"/>
                    </a:cubicBezTo>
                    <a:cubicBezTo>
                      <a:pt x="2" y="0"/>
                      <a:pt x="0" y="2"/>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1" name="Freeform 3205"/>
              <p:cNvSpPr>
                <a:spLocks/>
              </p:cNvSpPr>
              <p:nvPr/>
            </p:nvSpPr>
            <p:spPr bwMode="auto">
              <a:xfrm>
                <a:off x="4033" y="2959"/>
                <a:ext cx="42" cy="29"/>
              </a:xfrm>
              <a:custGeom>
                <a:avLst/>
                <a:gdLst>
                  <a:gd name="T0" fmla="*/ 1 w 18"/>
                  <a:gd name="T1" fmla="*/ 6 h 12"/>
                  <a:gd name="T2" fmla="*/ 10 w 18"/>
                  <a:gd name="T3" fmla="*/ 12 h 12"/>
                  <a:gd name="T4" fmla="*/ 17 w 18"/>
                  <a:gd name="T5" fmla="*/ 6 h 12"/>
                  <a:gd name="T6" fmla="*/ 7 w 18"/>
                  <a:gd name="T7" fmla="*/ 0 h 12"/>
                  <a:gd name="T8" fmla="*/ 1 w 18"/>
                  <a:gd name="T9" fmla="*/ 6 h 12"/>
                </a:gdLst>
                <a:ahLst/>
                <a:cxnLst>
                  <a:cxn ang="0">
                    <a:pos x="T0" y="T1"/>
                  </a:cxn>
                  <a:cxn ang="0">
                    <a:pos x="T2" y="T3"/>
                  </a:cxn>
                  <a:cxn ang="0">
                    <a:pos x="T4" y="T5"/>
                  </a:cxn>
                  <a:cxn ang="0">
                    <a:pos x="T6" y="T7"/>
                  </a:cxn>
                  <a:cxn ang="0">
                    <a:pos x="T8" y="T9"/>
                  </a:cxn>
                </a:cxnLst>
                <a:rect l="0" t="0" r="r" b="b"/>
                <a:pathLst>
                  <a:path w="18" h="12">
                    <a:moveTo>
                      <a:pt x="1" y="6"/>
                    </a:moveTo>
                    <a:cubicBezTo>
                      <a:pt x="1" y="10"/>
                      <a:pt x="6" y="12"/>
                      <a:pt x="10" y="12"/>
                    </a:cubicBezTo>
                    <a:cubicBezTo>
                      <a:pt x="15" y="12"/>
                      <a:pt x="18" y="9"/>
                      <a:pt x="17" y="6"/>
                    </a:cubicBezTo>
                    <a:cubicBezTo>
                      <a:pt x="16" y="3"/>
                      <a:pt x="12" y="0"/>
                      <a:pt x="7"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2" name="Freeform 3206"/>
              <p:cNvSpPr>
                <a:spLocks/>
              </p:cNvSpPr>
              <p:nvPr/>
            </p:nvSpPr>
            <p:spPr bwMode="auto">
              <a:xfrm>
                <a:off x="3992" y="2959"/>
                <a:ext cx="43" cy="31"/>
              </a:xfrm>
              <a:custGeom>
                <a:avLst/>
                <a:gdLst>
                  <a:gd name="T0" fmla="*/ 1 w 18"/>
                  <a:gd name="T1" fmla="*/ 6 h 13"/>
                  <a:gd name="T2" fmla="*/ 11 w 18"/>
                  <a:gd name="T3" fmla="*/ 13 h 13"/>
                  <a:gd name="T4" fmla="*/ 18 w 18"/>
                  <a:gd name="T5" fmla="*/ 6 h 13"/>
                  <a:gd name="T6" fmla="*/ 8 w 18"/>
                  <a:gd name="T7" fmla="*/ 0 h 13"/>
                  <a:gd name="T8" fmla="*/ 1 w 18"/>
                  <a:gd name="T9" fmla="*/ 6 h 13"/>
                </a:gdLst>
                <a:ahLst/>
                <a:cxnLst>
                  <a:cxn ang="0">
                    <a:pos x="T0" y="T1"/>
                  </a:cxn>
                  <a:cxn ang="0">
                    <a:pos x="T2" y="T3"/>
                  </a:cxn>
                  <a:cxn ang="0">
                    <a:pos x="T4" y="T5"/>
                  </a:cxn>
                  <a:cxn ang="0">
                    <a:pos x="T6" y="T7"/>
                  </a:cxn>
                  <a:cxn ang="0">
                    <a:pos x="T8" y="T9"/>
                  </a:cxn>
                </a:cxnLst>
                <a:rect l="0" t="0" r="r" b="b"/>
                <a:pathLst>
                  <a:path w="18" h="13">
                    <a:moveTo>
                      <a:pt x="1" y="6"/>
                    </a:moveTo>
                    <a:cubicBezTo>
                      <a:pt x="2" y="10"/>
                      <a:pt x="6" y="13"/>
                      <a:pt x="11" y="13"/>
                    </a:cubicBezTo>
                    <a:cubicBezTo>
                      <a:pt x="15" y="12"/>
                      <a:pt x="18" y="10"/>
                      <a:pt x="18" y="6"/>
                    </a:cubicBezTo>
                    <a:cubicBezTo>
                      <a:pt x="17" y="3"/>
                      <a:pt x="12" y="0"/>
                      <a:pt x="8" y="0"/>
                    </a:cubicBezTo>
                    <a:cubicBezTo>
                      <a:pt x="4"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3" name="Freeform 3207"/>
              <p:cNvSpPr>
                <a:spLocks/>
              </p:cNvSpPr>
              <p:nvPr/>
            </p:nvSpPr>
            <p:spPr bwMode="auto">
              <a:xfrm>
                <a:off x="3955" y="2959"/>
                <a:ext cx="42" cy="31"/>
              </a:xfrm>
              <a:custGeom>
                <a:avLst/>
                <a:gdLst>
                  <a:gd name="T0" fmla="*/ 1 w 18"/>
                  <a:gd name="T1" fmla="*/ 7 h 13"/>
                  <a:gd name="T2" fmla="*/ 10 w 18"/>
                  <a:gd name="T3" fmla="*/ 13 h 13"/>
                  <a:gd name="T4" fmla="*/ 17 w 18"/>
                  <a:gd name="T5" fmla="*/ 6 h 13"/>
                  <a:gd name="T6" fmla="*/ 8 w 18"/>
                  <a:gd name="T7" fmla="*/ 0 h 13"/>
                  <a:gd name="T8" fmla="*/ 1 w 18"/>
                  <a:gd name="T9" fmla="*/ 7 h 13"/>
                </a:gdLst>
                <a:ahLst/>
                <a:cxnLst>
                  <a:cxn ang="0">
                    <a:pos x="T0" y="T1"/>
                  </a:cxn>
                  <a:cxn ang="0">
                    <a:pos x="T2" y="T3"/>
                  </a:cxn>
                  <a:cxn ang="0">
                    <a:pos x="T4" y="T5"/>
                  </a:cxn>
                  <a:cxn ang="0">
                    <a:pos x="T6" y="T7"/>
                  </a:cxn>
                  <a:cxn ang="0">
                    <a:pos x="T8" y="T9"/>
                  </a:cxn>
                </a:cxnLst>
                <a:rect l="0" t="0" r="r" b="b"/>
                <a:pathLst>
                  <a:path w="18" h="13">
                    <a:moveTo>
                      <a:pt x="1" y="7"/>
                    </a:moveTo>
                    <a:cubicBezTo>
                      <a:pt x="1" y="10"/>
                      <a:pt x="5" y="13"/>
                      <a:pt x="10" y="13"/>
                    </a:cubicBezTo>
                    <a:cubicBezTo>
                      <a:pt x="14" y="13"/>
                      <a:pt x="18" y="10"/>
                      <a:pt x="17" y="6"/>
                    </a:cubicBezTo>
                    <a:cubicBezTo>
                      <a:pt x="16" y="3"/>
                      <a:pt x="12" y="0"/>
                      <a:pt x="8" y="0"/>
                    </a:cubicBezTo>
                    <a:cubicBezTo>
                      <a:pt x="3" y="1"/>
                      <a:pt x="0"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4" name="Freeform 3208"/>
              <p:cNvSpPr>
                <a:spLocks/>
              </p:cNvSpPr>
              <p:nvPr/>
            </p:nvSpPr>
            <p:spPr bwMode="auto">
              <a:xfrm>
                <a:off x="3917" y="2962"/>
                <a:ext cx="40" cy="28"/>
              </a:xfrm>
              <a:custGeom>
                <a:avLst/>
                <a:gdLst>
                  <a:gd name="T0" fmla="*/ 0 w 17"/>
                  <a:gd name="T1" fmla="*/ 6 h 12"/>
                  <a:gd name="T2" fmla="*/ 9 w 17"/>
                  <a:gd name="T3" fmla="*/ 12 h 12"/>
                  <a:gd name="T4" fmla="*/ 16 w 17"/>
                  <a:gd name="T5" fmla="*/ 6 h 12"/>
                  <a:gd name="T6" fmla="*/ 7 w 17"/>
                  <a:gd name="T7" fmla="*/ 0 h 12"/>
                  <a:gd name="T8" fmla="*/ 0 w 17"/>
                  <a:gd name="T9" fmla="*/ 6 h 12"/>
                </a:gdLst>
                <a:ahLst/>
                <a:cxnLst>
                  <a:cxn ang="0">
                    <a:pos x="T0" y="T1"/>
                  </a:cxn>
                  <a:cxn ang="0">
                    <a:pos x="T2" y="T3"/>
                  </a:cxn>
                  <a:cxn ang="0">
                    <a:pos x="T4" y="T5"/>
                  </a:cxn>
                  <a:cxn ang="0">
                    <a:pos x="T6" y="T7"/>
                  </a:cxn>
                  <a:cxn ang="0">
                    <a:pos x="T8" y="T9"/>
                  </a:cxn>
                </a:cxnLst>
                <a:rect l="0" t="0" r="r" b="b"/>
                <a:pathLst>
                  <a:path w="17" h="12">
                    <a:moveTo>
                      <a:pt x="0" y="6"/>
                    </a:moveTo>
                    <a:cubicBezTo>
                      <a:pt x="0" y="9"/>
                      <a:pt x="4" y="12"/>
                      <a:pt x="9" y="12"/>
                    </a:cubicBezTo>
                    <a:cubicBezTo>
                      <a:pt x="14" y="12"/>
                      <a:pt x="17" y="9"/>
                      <a:pt x="16" y="6"/>
                    </a:cubicBezTo>
                    <a:cubicBezTo>
                      <a:pt x="16" y="2"/>
                      <a:pt x="12"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5" name="Freeform 3209"/>
              <p:cNvSpPr>
                <a:spLocks/>
              </p:cNvSpPr>
              <p:nvPr/>
            </p:nvSpPr>
            <p:spPr bwMode="auto">
              <a:xfrm>
                <a:off x="3876" y="2962"/>
                <a:ext cx="41" cy="28"/>
              </a:xfrm>
              <a:custGeom>
                <a:avLst/>
                <a:gdLst>
                  <a:gd name="T0" fmla="*/ 1 w 17"/>
                  <a:gd name="T1" fmla="*/ 6 h 12"/>
                  <a:gd name="T2" fmla="*/ 9 w 17"/>
                  <a:gd name="T3" fmla="*/ 12 h 12"/>
                  <a:gd name="T4" fmla="*/ 17 w 17"/>
                  <a:gd name="T5" fmla="*/ 6 h 12"/>
                  <a:gd name="T6" fmla="*/ 8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1" y="10"/>
                      <a:pt x="5" y="12"/>
                      <a:pt x="9" y="12"/>
                    </a:cubicBezTo>
                    <a:cubicBezTo>
                      <a:pt x="14" y="12"/>
                      <a:pt x="17" y="9"/>
                      <a:pt x="17" y="6"/>
                    </a:cubicBezTo>
                    <a:cubicBezTo>
                      <a:pt x="17" y="3"/>
                      <a:pt x="13" y="0"/>
                      <a:pt x="8" y="0"/>
                    </a:cubicBezTo>
                    <a:cubicBezTo>
                      <a:pt x="4"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6" name="Freeform 3210"/>
              <p:cNvSpPr>
                <a:spLocks/>
              </p:cNvSpPr>
              <p:nvPr/>
            </p:nvSpPr>
            <p:spPr bwMode="auto">
              <a:xfrm>
                <a:off x="3839" y="2962"/>
                <a:ext cx="40" cy="30"/>
              </a:xfrm>
              <a:custGeom>
                <a:avLst/>
                <a:gdLst>
                  <a:gd name="T0" fmla="*/ 0 w 17"/>
                  <a:gd name="T1" fmla="*/ 6 h 13"/>
                  <a:gd name="T2" fmla="*/ 9 w 17"/>
                  <a:gd name="T3" fmla="*/ 13 h 13"/>
                  <a:gd name="T4" fmla="*/ 17 w 17"/>
                  <a:gd name="T5" fmla="*/ 6 h 13"/>
                  <a:gd name="T6" fmla="*/ 8 w 17"/>
                  <a:gd name="T7" fmla="*/ 0 h 13"/>
                  <a:gd name="T8" fmla="*/ 0 w 17"/>
                  <a:gd name="T9" fmla="*/ 6 h 13"/>
                </a:gdLst>
                <a:ahLst/>
                <a:cxnLst>
                  <a:cxn ang="0">
                    <a:pos x="T0" y="T1"/>
                  </a:cxn>
                  <a:cxn ang="0">
                    <a:pos x="T2" y="T3"/>
                  </a:cxn>
                  <a:cxn ang="0">
                    <a:pos x="T4" y="T5"/>
                  </a:cxn>
                  <a:cxn ang="0">
                    <a:pos x="T6" y="T7"/>
                  </a:cxn>
                  <a:cxn ang="0">
                    <a:pos x="T8" y="T9"/>
                  </a:cxn>
                </a:cxnLst>
                <a:rect l="0" t="0" r="r" b="b"/>
                <a:pathLst>
                  <a:path w="17" h="13">
                    <a:moveTo>
                      <a:pt x="0" y="6"/>
                    </a:moveTo>
                    <a:cubicBezTo>
                      <a:pt x="0" y="10"/>
                      <a:pt x="4" y="13"/>
                      <a:pt x="9" y="13"/>
                    </a:cubicBezTo>
                    <a:cubicBezTo>
                      <a:pt x="13" y="12"/>
                      <a:pt x="17" y="10"/>
                      <a:pt x="17" y="6"/>
                    </a:cubicBezTo>
                    <a:cubicBezTo>
                      <a:pt x="16" y="3"/>
                      <a:pt x="13" y="0"/>
                      <a:pt x="8" y="0"/>
                    </a:cubicBezTo>
                    <a:cubicBezTo>
                      <a:pt x="4"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7" name="Freeform 3211"/>
              <p:cNvSpPr>
                <a:spLocks/>
              </p:cNvSpPr>
              <p:nvPr/>
            </p:nvSpPr>
            <p:spPr bwMode="auto">
              <a:xfrm>
                <a:off x="3801" y="2962"/>
                <a:ext cx="38" cy="30"/>
              </a:xfrm>
              <a:custGeom>
                <a:avLst/>
                <a:gdLst>
                  <a:gd name="T0" fmla="*/ 0 w 16"/>
                  <a:gd name="T1" fmla="*/ 7 h 13"/>
                  <a:gd name="T2" fmla="*/ 8 w 16"/>
                  <a:gd name="T3" fmla="*/ 13 h 13"/>
                  <a:gd name="T4" fmla="*/ 16 w 16"/>
                  <a:gd name="T5" fmla="*/ 6 h 13"/>
                  <a:gd name="T6" fmla="*/ 8 w 16"/>
                  <a:gd name="T7" fmla="*/ 0 h 13"/>
                  <a:gd name="T8" fmla="*/ 0 w 16"/>
                  <a:gd name="T9" fmla="*/ 7 h 13"/>
                </a:gdLst>
                <a:ahLst/>
                <a:cxnLst>
                  <a:cxn ang="0">
                    <a:pos x="T0" y="T1"/>
                  </a:cxn>
                  <a:cxn ang="0">
                    <a:pos x="T2" y="T3"/>
                  </a:cxn>
                  <a:cxn ang="0">
                    <a:pos x="T4" y="T5"/>
                  </a:cxn>
                  <a:cxn ang="0">
                    <a:pos x="T6" y="T7"/>
                  </a:cxn>
                  <a:cxn ang="0">
                    <a:pos x="T8" y="T9"/>
                  </a:cxn>
                </a:cxnLst>
                <a:rect l="0" t="0" r="r" b="b"/>
                <a:pathLst>
                  <a:path w="16" h="13">
                    <a:moveTo>
                      <a:pt x="0" y="7"/>
                    </a:moveTo>
                    <a:cubicBezTo>
                      <a:pt x="0" y="10"/>
                      <a:pt x="4" y="13"/>
                      <a:pt x="8" y="13"/>
                    </a:cubicBezTo>
                    <a:cubicBezTo>
                      <a:pt x="13" y="13"/>
                      <a:pt x="16" y="10"/>
                      <a:pt x="16" y="6"/>
                    </a:cubicBezTo>
                    <a:cubicBezTo>
                      <a:pt x="16" y="3"/>
                      <a:pt x="12" y="0"/>
                      <a:pt x="8" y="0"/>
                    </a:cubicBezTo>
                    <a:cubicBezTo>
                      <a:pt x="4" y="1"/>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8" name="Freeform 3212"/>
              <p:cNvSpPr>
                <a:spLocks/>
              </p:cNvSpPr>
              <p:nvPr/>
            </p:nvSpPr>
            <p:spPr bwMode="auto">
              <a:xfrm>
                <a:off x="3761" y="2964"/>
                <a:ext cx="40" cy="28"/>
              </a:xfrm>
              <a:custGeom>
                <a:avLst/>
                <a:gdLst>
                  <a:gd name="T0" fmla="*/ 1 w 17"/>
                  <a:gd name="T1" fmla="*/ 6 h 12"/>
                  <a:gd name="T2" fmla="*/ 9 w 17"/>
                  <a:gd name="T3" fmla="*/ 12 h 12"/>
                  <a:gd name="T4" fmla="*/ 17 w 17"/>
                  <a:gd name="T5" fmla="*/ 6 h 12"/>
                  <a:gd name="T6" fmla="*/ 9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0" y="9"/>
                      <a:pt x="4" y="12"/>
                      <a:pt x="9" y="12"/>
                    </a:cubicBezTo>
                    <a:cubicBezTo>
                      <a:pt x="13" y="12"/>
                      <a:pt x="17" y="9"/>
                      <a:pt x="17" y="6"/>
                    </a:cubicBezTo>
                    <a:cubicBezTo>
                      <a:pt x="17" y="2"/>
                      <a:pt x="13" y="0"/>
                      <a:pt x="9" y="0"/>
                    </a:cubicBezTo>
                    <a:cubicBezTo>
                      <a:pt x="4"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9" name="Freeform 3213"/>
              <p:cNvSpPr>
                <a:spLocks/>
              </p:cNvSpPr>
              <p:nvPr/>
            </p:nvSpPr>
            <p:spPr bwMode="auto">
              <a:xfrm>
                <a:off x="3723" y="2964"/>
                <a:ext cx="40" cy="28"/>
              </a:xfrm>
              <a:custGeom>
                <a:avLst/>
                <a:gdLst>
                  <a:gd name="T0" fmla="*/ 0 w 17"/>
                  <a:gd name="T1" fmla="*/ 6 h 12"/>
                  <a:gd name="T2" fmla="*/ 8 w 17"/>
                  <a:gd name="T3" fmla="*/ 12 h 12"/>
                  <a:gd name="T4" fmla="*/ 16 w 17"/>
                  <a:gd name="T5" fmla="*/ 6 h 12"/>
                  <a:gd name="T6" fmla="*/ 9 w 17"/>
                  <a:gd name="T7" fmla="*/ 0 h 12"/>
                  <a:gd name="T8" fmla="*/ 0 w 17"/>
                  <a:gd name="T9" fmla="*/ 6 h 12"/>
                </a:gdLst>
                <a:ahLst/>
                <a:cxnLst>
                  <a:cxn ang="0">
                    <a:pos x="T0" y="T1"/>
                  </a:cxn>
                  <a:cxn ang="0">
                    <a:pos x="T2" y="T3"/>
                  </a:cxn>
                  <a:cxn ang="0">
                    <a:pos x="T4" y="T5"/>
                  </a:cxn>
                  <a:cxn ang="0">
                    <a:pos x="T6" y="T7"/>
                  </a:cxn>
                  <a:cxn ang="0">
                    <a:pos x="T8" y="T9"/>
                  </a:cxn>
                </a:cxnLst>
                <a:rect l="0" t="0" r="r" b="b"/>
                <a:pathLst>
                  <a:path w="17" h="12">
                    <a:moveTo>
                      <a:pt x="0" y="6"/>
                    </a:moveTo>
                    <a:cubicBezTo>
                      <a:pt x="0" y="10"/>
                      <a:pt x="3" y="12"/>
                      <a:pt x="8" y="12"/>
                    </a:cubicBezTo>
                    <a:cubicBezTo>
                      <a:pt x="13" y="12"/>
                      <a:pt x="16" y="9"/>
                      <a:pt x="16" y="6"/>
                    </a:cubicBezTo>
                    <a:cubicBezTo>
                      <a:pt x="17" y="3"/>
                      <a:pt x="13" y="0"/>
                      <a:pt x="9" y="0"/>
                    </a:cubicBezTo>
                    <a:cubicBezTo>
                      <a:pt x="4"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0" name="Freeform 3214"/>
              <p:cNvSpPr>
                <a:spLocks/>
              </p:cNvSpPr>
              <p:nvPr/>
            </p:nvSpPr>
            <p:spPr bwMode="auto">
              <a:xfrm>
                <a:off x="3682" y="2964"/>
                <a:ext cx="41" cy="31"/>
              </a:xfrm>
              <a:custGeom>
                <a:avLst/>
                <a:gdLst>
                  <a:gd name="T0" fmla="*/ 1 w 17"/>
                  <a:gd name="T1" fmla="*/ 6 h 13"/>
                  <a:gd name="T2" fmla="*/ 8 w 17"/>
                  <a:gd name="T3" fmla="*/ 13 h 13"/>
                  <a:gd name="T4" fmla="*/ 17 w 17"/>
                  <a:gd name="T5" fmla="*/ 6 h 13"/>
                  <a:gd name="T6" fmla="*/ 10 w 17"/>
                  <a:gd name="T7" fmla="*/ 0 h 13"/>
                  <a:gd name="T8" fmla="*/ 1 w 17"/>
                  <a:gd name="T9" fmla="*/ 6 h 13"/>
                </a:gdLst>
                <a:ahLst/>
                <a:cxnLst>
                  <a:cxn ang="0">
                    <a:pos x="T0" y="T1"/>
                  </a:cxn>
                  <a:cxn ang="0">
                    <a:pos x="T2" y="T3"/>
                  </a:cxn>
                  <a:cxn ang="0">
                    <a:pos x="T4" y="T5"/>
                  </a:cxn>
                  <a:cxn ang="0">
                    <a:pos x="T6" y="T7"/>
                  </a:cxn>
                  <a:cxn ang="0">
                    <a:pos x="T8" y="T9"/>
                  </a:cxn>
                </a:cxnLst>
                <a:rect l="0" t="0" r="r" b="b"/>
                <a:pathLst>
                  <a:path w="17" h="13">
                    <a:moveTo>
                      <a:pt x="1" y="6"/>
                    </a:moveTo>
                    <a:cubicBezTo>
                      <a:pt x="0" y="10"/>
                      <a:pt x="4" y="13"/>
                      <a:pt x="8" y="13"/>
                    </a:cubicBezTo>
                    <a:cubicBezTo>
                      <a:pt x="13" y="12"/>
                      <a:pt x="17" y="10"/>
                      <a:pt x="17" y="6"/>
                    </a:cubicBezTo>
                    <a:cubicBezTo>
                      <a:pt x="17" y="3"/>
                      <a:pt x="14" y="0"/>
                      <a:pt x="10" y="0"/>
                    </a:cubicBezTo>
                    <a:cubicBezTo>
                      <a:pt x="5"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1" name="Freeform 3215"/>
              <p:cNvSpPr>
                <a:spLocks/>
              </p:cNvSpPr>
              <p:nvPr/>
            </p:nvSpPr>
            <p:spPr bwMode="auto">
              <a:xfrm>
                <a:off x="3645" y="2964"/>
                <a:ext cx="40" cy="31"/>
              </a:xfrm>
              <a:custGeom>
                <a:avLst/>
                <a:gdLst>
                  <a:gd name="T0" fmla="*/ 1 w 17"/>
                  <a:gd name="T1" fmla="*/ 7 h 13"/>
                  <a:gd name="T2" fmla="*/ 8 w 17"/>
                  <a:gd name="T3" fmla="*/ 13 h 13"/>
                  <a:gd name="T4" fmla="*/ 17 w 17"/>
                  <a:gd name="T5" fmla="*/ 6 h 13"/>
                  <a:gd name="T6" fmla="*/ 10 w 17"/>
                  <a:gd name="T7" fmla="*/ 0 h 13"/>
                  <a:gd name="T8" fmla="*/ 1 w 17"/>
                  <a:gd name="T9" fmla="*/ 7 h 13"/>
                </a:gdLst>
                <a:ahLst/>
                <a:cxnLst>
                  <a:cxn ang="0">
                    <a:pos x="T0" y="T1"/>
                  </a:cxn>
                  <a:cxn ang="0">
                    <a:pos x="T2" y="T3"/>
                  </a:cxn>
                  <a:cxn ang="0">
                    <a:pos x="T4" y="T5"/>
                  </a:cxn>
                  <a:cxn ang="0">
                    <a:pos x="T6" y="T7"/>
                  </a:cxn>
                  <a:cxn ang="0">
                    <a:pos x="T8" y="T9"/>
                  </a:cxn>
                </a:cxnLst>
                <a:rect l="0" t="0" r="r" b="b"/>
                <a:pathLst>
                  <a:path w="17" h="13">
                    <a:moveTo>
                      <a:pt x="1" y="7"/>
                    </a:moveTo>
                    <a:cubicBezTo>
                      <a:pt x="0" y="10"/>
                      <a:pt x="3" y="13"/>
                      <a:pt x="8" y="13"/>
                    </a:cubicBezTo>
                    <a:cubicBezTo>
                      <a:pt x="12" y="13"/>
                      <a:pt x="16" y="10"/>
                      <a:pt x="17" y="6"/>
                    </a:cubicBezTo>
                    <a:cubicBezTo>
                      <a:pt x="17" y="3"/>
                      <a:pt x="14" y="0"/>
                      <a:pt x="10" y="0"/>
                    </a:cubicBezTo>
                    <a:cubicBezTo>
                      <a:pt x="5" y="1"/>
                      <a:pt x="1"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2" name="Freeform 3216"/>
              <p:cNvSpPr>
                <a:spLocks/>
              </p:cNvSpPr>
              <p:nvPr/>
            </p:nvSpPr>
            <p:spPr bwMode="auto">
              <a:xfrm>
                <a:off x="3607" y="2966"/>
                <a:ext cx="40" cy="29"/>
              </a:xfrm>
              <a:custGeom>
                <a:avLst/>
                <a:gdLst>
                  <a:gd name="T0" fmla="*/ 0 w 17"/>
                  <a:gd name="T1" fmla="*/ 6 h 12"/>
                  <a:gd name="T2" fmla="*/ 7 w 17"/>
                  <a:gd name="T3" fmla="*/ 12 h 12"/>
                  <a:gd name="T4" fmla="*/ 16 w 17"/>
                  <a:gd name="T5" fmla="*/ 6 h 12"/>
                  <a:gd name="T6" fmla="*/ 9 w 17"/>
                  <a:gd name="T7" fmla="*/ 0 h 12"/>
                  <a:gd name="T8" fmla="*/ 0 w 17"/>
                  <a:gd name="T9" fmla="*/ 6 h 12"/>
                </a:gdLst>
                <a:ahLst/>
                <a:cxnLst>
                  <a:cxn ang="0">
                    <a:pos x="T0" y="T1"/>
                  </a:cxn>
                  <a:cxn ang="0">
                    <a:pos x="T2" y="T3"/>
                  </a:cxn>
                  <a:cxn ang="0">
                    <a:pos x="T4" y="T5"/>
                  </a:cxn>
                  <a:cxn ang="0">
                    <a:pos x="T6" y="T7"/>
                  </a:cxn>
                  <a:cxn ang="0">
                    <a:pos x="T8" y="T9"/>
                  </a:cxn>
                </a:cxnLst>
                <a:rect l="0" t="0" r="r" b="b"/>
                <a:pathLst>
                  <a:path w="17" h="12">
                    <a:moveTo>
                      <a:pt x="0" y="6"/>
                    </a:moveTo>
                    <a:cubicBezTo>
                      <a:pt x="0" y="9"/>
                      <a:pt x="3" y="12"/>
                      <a:pt x="7" y="12"/>
                    </a:cubicBezTo>
                    <a:cubicBezTo>
                      <a:pt x="12" y="12"/>
                      <a:pt x="16" y="9"/>
                      <a:pt x="16" y="6"/>
                    </a:cubicBezTo>
                    <a:cubicBezTo>
                      <a:pt x="17" y="2"/>
                      <a:pt x="14" y="0"/>
                      <a:pt x="9" y="0"/>
                    </a:cubicBezTo>
                    <a:cubicBezTo>
                      <a:pt x="5"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3" name="Freeform 3217"/>
              <p:cNvSpPr>
                <a:spLocks/>
              </p:cNvSpPr>
              <p:nvPr/>
            </p:nvSpPr>
            <p:spPr bwMode="auto">
              <a:xfrm>
                <a:off x="3567" y="2966"/>
                <a:ext cx="42" cy="29"/>
              </a:xfrm>
              <a:custGeom>
                <a:avLst/>
                <a:gdLst>
                  <a:gd name="T0" fmla="*/ 1 w 18"/>
                  <a:gd name="T1" fmla="*/ 6 h 12"/>
                  <a:gd name="T2" fmla="*/ 8 w 18"/>
                  <a:gd name="T3" fmla="*/ 12 h 12"/>
                  <a:gd name="T4" fmla="*/ 17 w 18"/>
                  <a:gd name="T5" fmla="*/ 6 h 12"/>
                  <a:gd name="T6" fmla="*/ 10 w 18"/>
                  <a:gd name="T7" fmla="*/ 0 h 12"/>
                  <a:gd name="T8" fmla="*/ 1 w 18"/>
                  <a:gd name="T9" fmla="*/ 6 h 12"/>
                </a:gdLst>
                <a:ahLst/>
                <a:cxnLst>
                  <a:cxn ang="0">
                    <a:pos x="T0" y="T1"/>
                  </a:cxn>
                  <a:cxn ang="0">
                    <a:pos x="T2" y="T3"/>
                  </a:cxn>
                  <a:cxn ang="0">
                    <a:pos x="T4" y="T5"/>
                  </a:cxn>
                  <a:cxn ang="0">
                    <a:pos x="T6" y="T7"/>
                  </a:cxn>
                  <a:cxn ang="0">
                    <a:pos x="T8" y="T9"/>
                  </a:cxn>
                </a:cxnLst>
                <a:rect l="0" t="0" r="r" b="b"/>
                <a:pathLst>
                  <a:path w="18" h="12">
                    <a:moveTo>
                      <a:pt x="1" y="6"/>
                    </a:moveTo>
                    <a:cubicBezTo>
                      <a:pt x="0" y="10"/>
                      <a:pt x="3" y="12"/>
                      <a:pt x="8" y="12"/>
                    </a:cubicBezTo>
                    <a:cubicBezTo>
                      <a:pt x="12" y="12"/>
                      <a:pt x="16" y="9"/>
                      <a:pt x="17" y="6"/>
                    </a:cubicBezTo>
                    <a:cubicBezTo>
                      <a:pt x="18" y="3"/>
                      <a:pt x="15" y="0"/>
                      <a:pt x="10"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4" name="Freeform 3218"/>
              <p:cNvSpPr>
                <a:spLocks/>
              </p:cNvSpPr>
              <p:nvPr/>
            </p:nvSpPr>
            <p:spPr bwMode="auto">
              <a:xfrm>
                <a:off x="3529" y="2966"/>
                <a:ext cx="42" cy="31"/>
              </a:xfrm>
              <a:custGeom>
                <a:avLst/>
                <a:gdLst>
                  <a:gd name="T0" fmla="*/ 0 w 18"/>
                  <a:gd name="T1" fmla="*/ 6 h 13"/>
                  <a:gd name="T2" fmla="*/ 7 w 18"/>
                  <a:gd name="T3" fmla="*/ 12 h 13"/>
                  <a:gd name="T4" fmla="*/ 17 w 18"/>
                  <a:gd name="T5" fmla="*/ 6 h 13"/>
                  <a:gd name="T6" fmla="*/ 10 w 18"/>
                  <a:gd name="T7" fmla="*/ 0 h 13"/>
                  <a:gd name="T8" fmla="*/ 0 w 18"/>
                  <a:gd name="T9" fmla="*/ 6 h 13"/>
                </a:gdLst>
                <a:ahLst/>
                <a:cxnLst>
                  <a:cxn ang="0">
                    <a:pos x="T0" y="T1"/>
                  </a:cxn>
                  <a:cxn ang="0">
                    <a:pos x="T2" y="T3"/>
                  </a:cxn>
                  <a:cxn ang="0">
                    <a:pos x="T4" y="T5"/>
                  </a:cxn>
                  <a:cxn ang="0">
                    <a:pos x="T6" y="T7"/>
                  </a:cxn>
                  <a:cxn ang="0">
                    <a:pos x="T8" y="T9"/>
                  </a:cxn>
                </a:cxnLst>
                <a:rect l="0" t="0" r="r" b="b"/>
                <a:pathLst>
                  <a:path w="18" h="13">
                    <a:moveTo>
                      <a:pt x="0" y="6"/>
                    </a:moveTo>
                    <a:cubicBezTo>
                      <a:pt x="0" y="10"/>
                      <a:pt x="3" y="13"/>
                      <a:pt x="7" y="12"/>
                    </a:cubicBezTo>
                    <a:cubicBezTo>
                      <a:pt x="12" y="12"/>
                      <a:pt x="16" y="10"/>
                      <a:pt x="17" y="6"/>
                    </a:cubicBezTo>
                    <a:cubicBezTo>
                      <a:pt x="18" y="3"/>
                      <a:pt x="15" y="0"/>
                      <a:pt x="10" y="0"/>
                    </a:cubicBezTo>
                    <a:cubicBezTo>
                      <a:pt x="6"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5" name="Freeform 3219"/>
              <p:cNvSpPr>
                <a:spLocks/>
              </p:cNvSpPr>
              <p:nvPr/>
            </p:nvSpPr>
            <p:spPr bwMode="auto">
              <a:xfrm>
                <a:off x="2708" y="2978"/>
                <a:ext cx="59" cy="31"/>
              </a:xfrm>
              <a:custGeom>
                <a:avLst/>
                <a:gdLst>
                  <a:gd name="T0" fmla="*/ 3 w 25"/>
                  <a:gd name="T1" fmla="*/ 6 h 13"/>
                  <a:gd name="T2" fmla="*/ 7 w 25"/>
                  <a:gd name="T3" fmla="*/ 12 h 13"/>
                  <a:gd name="T4" fmla="*/ 22 w 25"/>
                  <a:gd name="T5" fmla="*/ 6 h 13"/>
                  <a:gd name="T6" fmla="*/ 18 w 25"/>
                  <a:gd name="T7" fmla="*/ 0 h 13"/>
                  <a:gd name="T8" fmla="*/ 3 w 25"/>
                  <a:gd name="T9" fmla="*/ 6 h 13"/>
                </a:gdLst>
                <a:ahLst/>
                <a:cxnLst>
                  <a:cxn ang="0">
                    <a:pos x="T0" y="T1"/>
                  </a:cxn>
                  <a:cxn ang="0">
                    <a:pos x="T2" y="T3"/>
                  </a:cxn>
                  <a:cxn ang="0">
                    <a:pos x="T4" y="T5"/>
                  </a:cxn>
                  <a:cxn ang="0">
                    <a:pos x="T6" y="T7"/>
                  </a:cxn>
                  <a:cxn ang="0">
                    <a:pos x="T8" y="T9"/>
                  </a:cxn>
                </a:cxnLst>
                <a:rect l="0" t="0" r="r" b="b"/>
                <a:pathLst>
                  <a:path w="25" h="13">
                    <a:moveTo>
                      <a:pt x="3" y="6"/>
                    </a:moveTo>
                    <a:cubicBezTo>
                      <a:pt x="0" y="10"/>
                      <a:pt x="2" y="13"/>
                      <a:pt x="7" y="12"/>
                    </a:cubicBezTo>
                    <a:cubicBezTo>
                      <a:pt x="12" y="12"/>
                      <a:pt x="19" y="10"/>
                      <a:pt x="22" y="6"/>
                    </a:cubicBezTo>
                    <a:cubicBezTo>
                      <a:pt x="25" y="3"/>
                      <a:pt x="23" y="0"/>
                      <a:pt x="18" y="0"/>
                    </a:cubicBezTo>
                    <a:cubicBezTo>
                      <a:pt x="13"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6" name="Freeform 3220"/>
              <p:cNvSpPr>
                <a:spLocks/>
              </p:cNvSpPr>
              <p:nvPr/>
            </p:nvSpPr>
            <p:spPr bwMode="auto">
              <a:xfrm>
                <a:off x="2663" y="2978"/>
                <a:ext cx="61" cy="31"/>
              </a:xfrm>
              <a:custGeom>
                <a:avLst/>
                <a:gdLst>
                  <a:gd name="T0" fmla="*/ 4 w 26"/>
                  <a:gd name="T1" fmla="*/ 7 h 13"/>
                  <a:gd name="T2" fmla="*/ 7 w 26"/>
                  <a:gd name="T3" fmla="*/ 13 h 13"/>
                  <a:gd name="T4" fmla="*/ 22 w 26"/>
                  <a:gd name="T5" fmla="*/ 6 h 13"/>
                  <a:gd name="T6" fmla="*/ 19 w 26"/>
                  <a:gd name="T7" fmla="*/ 1 h 13"/>
                  <a:gd name="T8" fmla="*/ 4 w 26"/>
                  <a:gd name="T9" fmla="*/ 7 h 13"/>
                </a:gdLst>
                <a:ahLst/>
                <a:cxnLst>
                  <a:cxn ang="0">
                    <a:pos x="T0" y="T1"/>
                  </a:cxn>
                  <a:cxn ang="0">
                    <a:pos x="T2" y="T3"/>
                  </a:cxn>
                  <a:cxn ang="0">
                    <a:pos x="T4" y="T5"/>
                  </a:cxn>
                  <a:cxn ang="0">
                    <a:pos x="T6" y="T7"/>
                  </a:cxn>
                  <a:cxn ang="0">
                    <a:pos x="T8" y="T9"/>
                  </a:cxn>
                </a:cxnLst>
                <a:rect l="0" t="0" r="r" b="b"/>
                <a:pathLst>
                  <a:path w="26" h="13">
                    <a:moveTo>
                      <a:pt x="4" y="7"/>
                    </a:moveTo>
                    <a:cubicBezTo>
                      <a:pt x="0" y="10"/>
                      <a:pt x="2" y="13"/>
                      <a:pt x="7" y="13"/>
                    </a:cubicBezTo>
                    <a:cubicBezTo>
                      <a:pt x="12" y="13"/>
                      <a:pt x="19" y="10"/>
                      <a:pt x="22" y="6"/>
                    </a:cubicBezTo>
                    <a:cubicBezTo>
                      <a:pt x="26" y="3"/>
                      <a:pt x="24" y="0"/>
                      <a:pt x="19" y="1"/>
                    </a:cubicBezTo>
                    <a:cubicBezTo>
                      <a:pt x="14" y="1"/>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7" name="Freeform 3221"/>
              <p:cNvSpPr>
                <a:spLocks/>
              </p:cNvSpPr>
              <p:nvPr/>
            </p:nvSpPr>
            <p:spPr bwMode="auto">
              <a:xfrm>
                <a:off x="2620" y="2981"/>
                <a:ext cx="59" cy="28"/>
              </a:xfrm>
              <a:custGeom>
                <a:avLst/>
                <a:gdLst>
                  <a:gd name="T0" fmla="*/ 3 w 25"/>
                  <a:gd name="T1" fmla="*/ 6 h 12"/>
                  <a:gd name="T2" fmla="*/ 6 w 25"/>
                  <a:gd name="T3" fmla="*/ 12 h 12"/>
                  <a:gd name="T4" fmla="*/ 22 w 25"/>
                  <a:gd name="T5" fmla="*/ 6 h 12"/>
                  <a:gd name="T6" fmla="*/ 19 w 25"/>
                  <a:gd name="T7" fmla="*/ 0 h 12"/>
                  <a:gd name="T8" fmla="*/ 3 w 25"/>
                  <a:gd name="T9" fmla="*/ 6 h 12"/>
                </a:gdLst>
                <a:ahLst/>
                <a:cxnLst>
                  <a:cxn ang="0">
                    <a:pos x="T0" y="T1"/>
                  </a:cxn>
                  <a:cxn ang="0">
                    <a:pos x="T2" y="T3"/>
                  </a:cxn>
                  <a:cxn ang="0">
                    <a:pos x="T4" y="T5"/>
                  </a:cxn>
                  <a:cxn ang="0">
                    <a:pos x="T6" y="T7"/>
                  </a:cxn>
                  <a:cxn ang="0">
                    <a:pos x="T8" y="T9"/>
                  </a:cxn>
                </a:cxnLst>
                <a:rect l="0" t="0" r="r" b="b"/>
                <a:pathLst>
                  <a:path w="25" h="12">
                    <a:moveTo>
                      <a:pt x="3" y="6"/>
                    </a:moveTo>
                    <a:cubicBezTo>
                      <a:pt x="0" y="9"/>
                      <a:pt x="1" y="12"/>
                      <a:pt x="6" y="12"/>
                    </a:cubicBezTo>
                    <a:cubicBezTo>
                      <a:pt x="11" y="12"/>
                      <a:pt x="18" y="9"/>
                      <a:pt x="22" y="6"/>
                    </a:cubicBezTo>
                    <a:cubicBezTo>
                      <a:pt x="25" y="2"/>
                      <a:pt x="24" y="0"/>
                      <a:pt x="19" y="0"/>
                    </a:cubicBezTo>
                    <a:cubicBezTo>
                      <a:pt x="14"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8" name="Freeform 3222"/>
              <p:cNvSpPr>
                <a:spLocks/>
              </p:cNvSpPr>
              <p:nvPr/>
            </p:nvSpPr>
            <p:spPr bwMode="auto">
              <a:xfrm>
                <a:off x="2573" y="2981"/>
                <a:ext cx="64" cy="28"/>
              </a:xfrm>
              <a:custGeom>
                <a:avLst/>
                <a:gdLst>
                  <a:gd name="T0" fmla="*/ 4 w 27"/>
                  <a:gd name="T1" fmla="*/ 6 h 12"/>
                  <a:gd name="T2" fmla="*/ 7 w 27"/>
                  <a:gd name="T3" fmla="*/ 12 h 12"/>
                  <a:gd name="T4" fmla="*/ 23 w 27"/>
                  <a:gd name="T5" fmla="*/ 6 h 12"/>
                  <a:gd name="T6" fmla="*/ 20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10"/>
                      <a:pt x="2" y="12"/>
                      <a:pt x="7" y="12"/>
                    </a:cubicBezTo>
                    <a:cubicBezTo>
                      <a:pt x="12" y="12"/>
                      <a:pt x="19" y="9"/>
                      <a:pt x="23" y="6"/>
                    </a:cubicBezTo>
                    <a:cubicBezTo>
                      <a:pt x="27" y="3"/>
                      <a:pt x="25"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9" name="Freeform 3223"/>
              <p:cNvSpPr>
                <a:spLocks/>
              </p:cNvSpPr>
              <p:nvPr/>
            </p:nvSpPr>
            <p:spPr bwMode="auto">
              <a:xfrm>
                <a:off x="2528" y="2981"/>
                <a:ext cx="64" cy="30"/>
              </a:xfrm>
              <a:custGeom>
                <a:avLst/>
                <a:gdLst>
                  <a:gd name="T0" fmla="*/ 4 w 27"/>
                  <a:gd name="T1" fmla="*/ 6 h 13"/>
                  <a:gd name="T2" fmla="*/ 7 w 27"/>
                  <a:gd name="T3" fmla="*/ 12 h 13"/>
                  <a:gd name="T4" fmla="*/ 23 w 27"/>
                  <a:gd name="T5" fmla="*/ 6 h 13"/>
                  <a:gd name="T6" fmla="*/ 20 w 27"/>
                  <a:gd name="T7" fmla="*/ 0 h 13"/>
                  <a:gd name="T8" fmla="*/ 4 w 27"/>
                  <a:gd name="T9" fmla="*/ 6 h 13"/>
                </a:gdLst>
                <a:ahLst/>
                <a:cxnLst>
                  <a:cxn ang="0">
                    <a:pos x="T0" y="T1"/>
                  </a:cxn>
                  <a:cxn ang="0">
                    <a:pos x="T2" y="T3"/>
                  </a:cxn>
                  <a:cxn ang="0">
                    <a:pos x="T4" y="T5"/>
                  </a:cxn>
                  <a:cxn ang="0">
                    <a:pos x="T6" y="T7"/>
                  </a:cxn>
                  <a:cxn ang="0">
                    <a:pos x="T8" y="T9"/>
                  </a:cxn>
                </a:cxnLst>
                <a:rect l="0" t="0" r="r" b="b"/>
                <a:pathLst>
                  <a:path w="27" h="13">
                    <a:moveTo>
                      <a:pt x="4" y="6"/>
                    </a:moveTo>
                    <a:cubicBezTo>
                      <a:pt x="0" y="10"/>
                      <a:pt x="2" y="13"/>
                      <a:pt x="7" y="12"/>
                    </a:cubicBezTo>
                    <a:cubicBezTo>
                      <a:pt x="12" y="12"/>
                      <a:pt x="19" y="10"/>
                      <a:pt x="23" y="6"/>
                    </a:cubicBezTo>
                    <a:cubicBezTo>
                      <a:pt x="27" y="3"/>
                      <a:pt x="25"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0" name="Freeform 3224"/>
              <p:cNvSpPr>
                <a:spLocks/>
              </p:cNvSpPr>
              <p:nvPr/>
            </p:nvSpPr>
            <p:spPr bwMode="auto">
              <a:xfrm>
                <a:off x="2483" y="2981"/>
                <a:ext cx="64" cy="30"/>
              </a:xfrm>
              <a:custGeom>
                <a:avLst/>
                <a:gdLst>
                  <a:gd name="T0" fmla="*/ 4 w 27"/>
                  <a:gd name="T1" fmla="*/ 7 h 13"/>
                  <a:gd name="T2" fmla="*/ 6 w 27"/>
                  <a:gd name="T3" fmla="*/ 13 h 13"/>
                  <a:gd name="T4" fmla="*/ 23 w 27"/>
                  <a:gd name="T5" fmla="*/ 6 h 13"/>
                  <a:gd name="T6" fmla="*/ 20 w 27"/>
                  <a:gd name="T7" fmla="*/ 1 h 13"/>
                  <a:gd name="T8" fmla="*/ 4 w 27"/>
                  <a:gd name="T9" fmla="*/ 7 h 13"/>
                </a:gdLst>
                <a:ahLst/>
                <a:cxnLst>
                  <a:cxn ang="0">
                    <a:pos x="T0" y="T1"/>
                  </a:cxn>
                  <a:cxn ang="0">
                    <a:pos x="T2" y="T3"/>
                  </a:cxn>
                  <a:cxn ang="0">
                    <a:pos x="T4" y="T5"/>
                  </a:cxn>
                  <a:cxn ang="0">
                    <a:pos x="T6" y="T7"/>
                  </a:cxn>
                  <a:cxn ang="0">
                    <a:pos x="T8" y="T9"/>
                  </a:cxn>
                </a:cxnLst>
                <a:rect l="0" t="0" r="r" b="b"/>
                <a:pathLst>
                  <a:path w="27" h="13">
                    <a:moveTo>
                      <a:pt x="4" y="7"/>
                    </a:moveTo>
                    <a:cubicBezTo>
                      <a:pt x="0" y="10"/>
                      <a:pt x="1" y="13"/>
                      <a:pt x="6" y="13"/>
                    </a:cubicBezTo>
                    <a:cubicBezTo>
                      <a:pt x="12" y="13"/>
                      <a:pt x="19" y="10"/>
                      <a:pt x="23" y="6"/>
                    </a:cubicBezTo>
                    <a:cubicBezTo>
                      <a:pt x="27" y="3"/>
                      <a:pt x="25" y="0"/>
                      <a:pt x="20" y="1"/>
                    </a:cubicBezTo>
                    <a:cubicBezTo>
                      <a:pt x="15" y="1"/>
                      <a:pt x="7"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1" name="Freeform 3225"/>
              <p:cNvSpPr>
                <a:spLocks/>
              </p:cNvSpPr>
              <p:nvPr/>
            </p:nvSpPr>
            <p:spPr bwMode="auto">
              <a:xfrm>
                <a:off x="2436" y="2983"/>
                <a:ext cx="64" cy="28"/>
              </a:xfrm>
              <a:custGeom>
                <a:avLst/>
                <a:gdLst>
                  <a:gd name="T0" fmla="*/ 4 w 27"/>
                  <a:gd name="T1" fmla="*/ 6 h 12"/>
                  <a:gd name="T2" fmla="*/ 7 w 27"/>
                  <a:gd name="T3" fmla="*/ 12 h 12"/>
                  <a:gd name="T4" fmla="*/ 24 w 27"/>
                  <a:gd name="T5" fmla="*/ 6 h 12"/>
                  <a:gd name="T6" fmla="*/ 21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9"/>
                      <a:pt x="1" y="12"/>
                      <a:pt x="7" y="12"/>
                    </a:cubicBezTo>
                    <a:cubicBezTo>
                      <a:pt x="12" y="12"/>
                      <a:pt x="20" y="9"/>
                      <a:pt x="24" y="6"/>
                    </a:cubicBezTo>
                    <a:cubicBezTo>
                      <a:pt x="27" y="2"/>
                      <a:pt x="26" y="0"/>
                      <a:pt x="21"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2" name="Freeform 3226"/>
              <p:cNvSpPr>
                <a:spLocks/>
              </p:cNvSpPr>
              <p:nvPr/>
            </p:nvSpPr>
            <p:spPr bwMode="auto">
              <a:xfrm>
                <a:off x="2388" y="2983"/>
                <a:ext cx="67" cy="28"/>
              </a:xfrm>
              <a:custGeom>
                <a:avLst/>
                <a:gdLst>
                  <a:gd name="T0" fmla="*/ 4 w 28"/>
                  <a:gd name="T1" fmla="*/ 6 h 12"/>
                  <a:gd name="T2" fmla="*/ 7 w 28"/>
                  <a:gd name="T3" fmla="*/ 12 h 12"/>
                  <a:gd name="T4" fmla="*/ 24 w 28"/>
                  <a:gd name="T5" fmla="*/ 6 h 12"/>
                  <a:gd name="T6" fmla="*/ 21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0" y="10"/>
                      <a:pt x="2" y="12"/>
                      <a:pt x="7" y="12"/>
                    </a:cubicBezTo>
                    <a:cubicBezTo>
                      <a:pt x="12" y="12"/>
                      <a:pt x="20" y="9"/>
                      <a:pt x="24" y="6"/>
                    </a:cubicBezTo>
                    <a:cubicBezTo>
                      <a:pt x="28" y="3"/>
                      <a:pt x="27" y="0"/>
                      <a:pt x="21"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3" name="Freeform 3227"/>
              <p:cNvSpPr>
                <a:spLocks/>
              </p:cNvSpPr>
              <p:nvPr/>
            </p:nvSpPr>
            <p:spPr bwMode="auto">
              <a:xfrm>
                <a:off x="2341" y="2983"/>
                <a:ext cx="66" cy="31"/>
              </a:xfrm>
              <a:custGeom>
                <a:avLst/>
                <a:gdLst>
                  <a:gd name="T0" fmla="*/ 4 w 28"/>
                  <a:gd name="T1" fmla="*/ 7 h 13"/>
                  <a:gd name="T2" fmla="*/ 7 w 28"/>
                  <a:gd name="T3" fmla="*/ 13 h 13"/>
                  <a:gd name="T4" fmla="*/ 24 w 28"/>
                  <a:gd name="T5" fmla="*/ 6 h 13"/>
                  <a:gd name="T6" fmla="*/ 21 w 28"/>
                  <a:gd name="T7" fmla="*/ 0 h 13"/>
                  <a:gd name="T8" fmla="*/ 4 w 28"/>
                  <a:gd name="T9" fmla="*/ 7 h 13"/>
                </a:gdLst>
                <a:ahLst/>
                <a:cxnLst>
                  <a:cxn ang="0">
                    <a:pos x="T0" y="T1"/>
                  </a:cxn>
                  <a:cxn ang="0">
                    <a:pos x="T2" y="T3"/>
                  </a:cxn>
                  <a:cxn ang="0">
                    <a:pos x="T4" y="T5"/>
                  </a:cxn>
                  <a:cxn ang="0">
                    <a:pos x="T6" y="T7"/>
                  </a:cxn>
                  <a:cxn ang="0">
                    <a:pos x="T8" y="T9"/>
                  </a:cxn>
                </a:cxnLst>
                <a:rect l="0" t="0" r="r" b="b"/>
                <a:pathLst>
                  <a:path w="28" h="13">
                    <a:moveTo>
                      <a:pt x="4" y="7"/>
                    </a:moveTo>
                    <a:cubicBezTo>
                      <a:pt x="0" y="10"/>
                      <a:pt x="1" y="13"/>
                      <a:pt x="7" y="13"/>
                    </a:cubicBezTo>
                    <a:cubicBezTo>
                      <a:pt x="12" y="12"/>
                      <a:pt x="20" y="10"/>
                      <a:pt x="24" y="6"/>
                    </a:cubicBezTo>
                    <a:cubicBezTo>
                      <a:pt x="28" y="3"/>
                      <a:pt x="27" y="0"/>
                      <a:pt x="21" y="0"/>
                    </a:cubicBezTo>
                    <a:cubicBezTo>
                      <a:pt x="16" y="0"/>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4" name="Freeform 3228"/>
              <p:cNvSpPr>
                <a:spLocks/>
              </p:cNvSpPr>
              <p:nvPr/>
            </p:nvSpPr>
            <p:spPr bwMode="auto">
              <a:xfrm>
                <a:off x="2294" y="2985"/>
                <a:ext cx="66" cy="29"/>
              </a:xfrm>
              <a:custGeom>
                <a:avLst/>
                <a:gdLst>
                  <a:gd name="T0" fmla="*/ 4 w 28"/>
                  <a:gd name="T1" fmla="*/ 6 h 12"/>
                  <a:gd name="T2" fmla="*/ 7 w 28"/>
                  <a:gd name="T3" fmla="*/ 12 h 12"/>
                  <a:gd name="T4" fmla="*/ 24 w 28"/>
                  <a:gd name="T5" fmla="*/ 6 h 12"/>
                  <a:gd name="T6" fmla="*/ 22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0" y="9"/>
                      <a:pt x="1" y="12"/>
                      <a:pt x="7" y="12"/>
                    </a:cubicBezTo>
                    <a:cubicBezTo>
                      <a:pt x="12" y="12"/>
                      <a:pt x="20" y="9"/>
                      <a:pt x="24" y="6"/>
                    </a:cubicBezTo>
                    <a:cubicBezTo>
                      <a:pt x="28" y="2"/>
                      <a:pt x="27" y="0"/>
                      <a:pt x="22" y="0"/>
                    </a:cubicBezTo>
                    <a:cubicBezTo>
                      <a:pt x="16" y="0"/>
                      <a:pt x="8" y="2"/>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5" name="Freeform 3229"/>
              <p:cNvSpPr>
                <a:spLocks/>
              </p:cNvSpPr>
              <p:nvPr/>
            </p:nvSpPr>
            <p:spPr bwMode="auto">
              <a:xfrm>
                <a:off x="2244" y="2985"/>
                <a:ext cx="69" cy="29"/>
              </a:xfrm>
              <a:custGeom>
                <a:avLst/>
                <a:gdLst>
                  <a:gd name="T0" fmla="*/ 4 w 29"/>
                  <a:gd name="T1" fmla="*/ 6 h 12"/>
                  <a:gd name="T2" fmla="*/ 7 w 29"/>
                  <a:gd name="T3" fmla="*/ 12 h 12"/>
                  <a:gd name="T4" fmla="*/ 25 w 29"/>
                  <a:gd name="T5" fmla="*/ 6 h 12"/>
                  <a:gd name="T6" fmla="*/ 22 w 29"/>
                  <a:gd name="T7" fmla="*/ 0 h 12"/>
                  <a:gd name="T8" fmla="*/ 4 w 29"/>
                  <a:gd name="T9" fmla="*/ 6 h 12"/>
                </a:gdLst>
                <a:ahLst/>
                <a:cxnLst>
                  <a:cxn ang="0">
                    <a:pos x="T0" y="T1"/>
                  </a:cxn>
                  <a:cxn ang="0">
                    <a:pos x="T2" y="T3"/>
                  </a:cxn>
                  <a:cxn ang="0">
                    <a:pos x="T4" y="T5"/>
                  </a:cxn>
                  <a:cxn ang="0">
                    <a:pos x="T6" y="T7"/>
                  </a:cxn>
                  <a:cxn ang="0">
                    <a:pos x="T8" y="T9"/>
                  </a:cxn>
                </a:cxnLst>
                <a:rect l="0" t="0" r="r" b="b"/>
                <a:pathLst>
                  <a:path w="29" h="12">
                    <a:moveTo>
                      <a:pt x="4" y="6"/>
                    </a:moveTo>
                    <a:cubicBezTo>
                      <a:pt x="0" y="9"/>
                      <a:pt x="1" y="12"/>
                      <a:pt x="7" y="12"/>
                    </a:cubicBezTo>
                    <a:cubicBezTo>
                      <a:pt x="13" y="12"/>
                      <a:pt x="21" y="9"/>
                      <a:pt x="25" y="6"/>
                    </a:cubicBezTo>
                    <a:cubicBezTo>
                      <a:pt x="29" y="2"/>
                      <a:pt x="28" y="0"/>
                      <a:pt x="22" y="0"/>
                    </a:cubicBezTo>
                    <a:cubicBezTo>
                      <a:pt x="17" y="0"/>
                      <a:pt x="9"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6" name="Freeform 3230"/>
              <p:cNvSpPr>
                <a:spLocks/>
              </p:cNvSpPr>
              <p:nvPr/>
            </p:nvSpPr>
            <p:spPr bwMode="auto">
              <a:xfrm>
                <a:off x="2194" y="2985"/>
                <a:ext cx="71" cy="29"/>
              </a:xfrm>
              <a:custGeom>
                <a:avLst/>
                <a:gdLst>
                  <a:gd name="T0" fmla="*/ 5 w 30"/>
                  <a:gd name="T1" fmla="*/ 6 h 12"/>
                  <a:gd name="T2" fmla="*/ 7 w 30"/>
                  <a:gd name="T3" fmla="*/ 12 h 12"/>
                  <a:gd name="T4" fmla="*/ 25 w 30"/>
                  <a:gd name="T5" fmla="*/ 6 h 12"/>
                  <a:gd name="T6" fmla="*/ 23 w 30"/>
                  <a:gd name="T7" fmla="*/ 0 h 12"/>
                  <a:gd name="T8" fmla="*/ 5 w 30"/>
                  <a:gd name="T9" fmla="*/ 6 h 12"/>
                </a:gdLst>
                <a:ahLst/>
                <a:cxnLst>
                  <a:cxn ang="0">
                    <a:pos x="T0" y="T1"/>
                  </a:cxn>
                  <a:cxn ang="0">
                    <a:pos x="T2" y="T3"/>
                  </a:cxn>
                  <a:cxn ang="0">
                    <a:pos x="T4" y="T5"/>
                  </a:cxn>
                  <a:cxn ang="0">
                    <a:pos x="T6" y="T7"/>
                  </a:cxn>
                  <a:cxn ang="0">
                    <a:pos x="T8" y="T9"/>
                  </a:cxn>
                </a:cxnLst>
                <a:rect l="0" t="0" r="r" b="b"/>
                <a:pathLst>
                  <a:path w="30" h="12">
                    <a:moveTo>
                      <a:pt x="5" y="6"/>
                    </a:moveTo>
                    <a:cubicBezTo>
                      <a:pt x="0" y="10"/>
                      <a:pt x="2" y="12"/>
                      <a:pt x="7" y="12"/>
                    </a:cubicBezTo>
                    <a:cubicBezTo>
                      <a:pt x="13" y="12"/>
                      <a:pt x="21" y="9"/>
                      <a:pt x="25" y="6"/>
                    </a:cubicBezTo>
                    <a:cubicBezTo>
                      <a:pt x="30" y="3"/>
                      <a:pt x="28" y="0"/>
                      <a:pt x="23" y="0"/>
                    </a:cubicBezTo>
                    <a:cubicBezTo>
                      <a:pt x="17" y="0"/>
                      <a:pt x="9" y="3"/>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7" name="Freeform 3231"/>
              <p:cNvSpPr>
                <a:spLocks/>
              </p:cNvSpPr>
              <p:nvPr/>
            </p:nvSpPr>
            <p:spPr bwMode="auto">
              <a:xfrm>
                <a:off x="5362" y="2912"/>
                <a:ext cx="71" cy="28"/>
              </a:xfrm>
              <a:custGeom>
                <a:avLst/>
                <a:gdLst>
                  <a:gd name="T0" fmla="*/ 4 w 30"/>
                  <a:gd name="T1" fmla="*/ 6 h 12"/>
                  <a:gd name="T2" fmla="*/ 22 w 30"/>
                  <a:gd name="T3" fmla="*/ 12 h 12"/>
                  <a:gd name="T4" fmla="*/ 26 w 30"/>
                  <a:gd name="T5" fmla="*/ 6 h 12"/>
                  <a:gd name="T6" fmla="*/ 8 w 30"/>
                  <a:gd name="T7" fmla="*/ 0 h 12"/>
                  <a:gd name="T8" fmla="*/ 4 w 30"/>
                  <a:gd name="T9" fmla="*/ 6 h 12"/>
                </a:gdLst>
                <a:ahLst/>
                <a:cxnLst>
                  <a:cxn ang="0">
                    <a:pos x="T0" y="T1"/>
                  </a:cxn>
                  <a:cxn ang="0">
                    <a:pos x="T2" y="T3"/>
                  </a:cxn>
                  <a:cxn ang="0">
                    <a:pos x="T4" y="T5"/>
                  </a:cxn>
                  <a:cxn ang="0">
                    <a:pos x="T6" y="T7"/>
                  </a:cxn>
                  <a:cxn ang="0">
                    <a:pos x="T8" y="T9"/>
                  </a:cxn>
                </a:cxnLst>
                <a:rect l="0" t="0" r="r" b="b"/>
                <a:pathLst>
                  <a:path w="30" h="12">
                    <a:moveTo>
                      <a:pt x="4" y="6"/>
                    </a:moveTo>
                    <a:cubicBezTo>
                      <a:pt x="8" y="9"/>
                      <a:pt x="16" y="12"/>
                      <a:pt x="22" y="12"/>
                    </a:cubicBezTo>
                    <a:cubicBezTo>
                      <a:pt x="28" y="12"/>
                      <a:pt x="30" y="9"/>
                      <a:pt x="26" y="6"/>
                    </a:cubicBezTo>
                    <a:cubicBezTo>
                      <a:pt x="22" y="2"/>
                      <a:pt x="14" y="0"/>
                      <a:pt x="8"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8" name="Freeform 3232"/>
              <p:cNvSpPr>
                <a:spLocks/>
              </p:cNvSpPr>
              <p:nvPr/>
            </p:nvSpPr>
            <p:spPr bwMode="auto">
              <a:xfrm>
                <a:off x="5114" y="2914"/>
                <a:ext cx="66" cy="29"/>
              </a:xfrm>
              <a:custGeom>
                <a:avLst/>
                <a:gdLst>
                  <a:gd name="T0" fmla="*/ 4 w 28"/>
                  <a:gd name="T1" fmla="*/ 6 h 12"/>
                  <a:gd name="T2" fmla="*/ 20 w 28"/>
                  <a:gd name="T3" fmla="*/ 12 h 12"/>
                  <a:gd name="T4" fmla="*/ 24 w 28"/>
                  <a:gd name="T5" fmla="*/ 6 h 12"/>
                  <a:gd name="T6" fmla="*/ 8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7" y="10"/>
                      <a:pt x="15" y="12"/>
                      <a:pt x="20" y="12"/>
                    </a:cubicBezTo>
                    <a:cubicBezTo>
                      <a:pt x="26" y="12"/>
                      <a:pt x="28" y="9"/>
                      <a:pt x="24" y="6"/>
                    </a:cubicBezTo>
                    <a:cubicBezTo>
                      <a:pt x="21" y="3"/>
                      <a:pt x="13" y="0"/>
                      <a:pt x="8"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9" name="Freeform 3233"/>
              <p:cNvSpPr>
                <a:spLocks/>
              </p:cNvSpPr>
              <p:nvPr/>
            </p:nvSpPr>
            <p:spPr bwMode="auto">
              <a:xfrm>
                <a:off x="5066" y="2914"/>
                <a:ext cx="64" cy="31"/>
              </a:xfrm>
              <a:custGeom>
                <a:avLst/>
                <a:gdLst>
                  <a:gd name="T0" fmla="*/ 4 w 27"/>
                  <a:gd name="T1" fmla="*/ 7 h 13"/>
                  <a:gd name="T2" fmla="*/ 20 w 27"/>
                  <a:gd name="T3" fmla="*/ 13 h 13"/>
                  <a:gd name="T4" fmla="*/ 24 w 27"/>
                  <a:gd name="T5" fmla="*/ 6 h 13"/>
                  <a:gd name="T6" fmla="*/ 8 w 27"/>
                  <a:gd name="T7" fmla="*/ 0 h 13"/>
                  <a:gd name="T8" fmla="*/ 4 w 27"/>
                  <a:gd name="T9" fmla="*/ 7 h 13"/>
                </a:gdLst>
                <a:ahLst/>
                <a:cxnLst>
                  <a:cxn ang="0">
                    <a:pos x="T0" y="T1"/>
                  </a:cxn>
                  <a:cxn ang="0">
                    <a:pos x="T2" y="T3"/>
                  </a:cxn>
                  <a:cxn ang="0">
                    <a:pos x="T4" y="T5"/>
                  </a:cxn>
                  <a:cxn ang="0">
                    <a:pos x="T6" y="T7"/>
                  </a:cxn>
                  <a:cxn ang="0">
                    <a:pos x="T8" y="T9"/>
                  </a:cxn>
                </a:cxnLst>
                <a:rect l="0" t="0" r="r" b="b"/>
                <a:pathLst>
                  <a:path w="27" h="13">
                    <a:moveTo>
                      <a:pt x="4" y="7"/>
                    </a:moveTo>
                    <a:cubicBezTo>
                      <a:pt x="7" y="10"/>
                      <a:pt x="14" y="13"/>
                      <a:pt x="20" y="13"/>
                    </a:cubicBezTo>
                    <a:cubicBezTo>
                      <a:pt x="26" y="12"/>
                      <a:pt x="27" y="10"/>
                      <a:pt x="24" y="6"/>
                    </a:cubicBezTo>
                    <a:cubicBezTo>
                      <a:pt x="20" y="3"/>
                      <a:pt x="13" y="0"/>
                      <a:pt x="8" y="0"/>
                    </a:cubicBezTo>
                    <a:cubicBezTo>
                      <a:pt x="2" y="0"/>
                      <a:pt x="0"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0" name="Freeform 3234"/>
              <p:cNvSpPr>
                <a:spLocks/>
              </p:cNvSpPr>
              <p:nvPr/>
            </p:nvSpPr>
            <p:spPr bwMode="auto">
              <a:xfrm>
                <a:off x="4927" y="2916"/>
                <a:ext cx="61" cy="29"/>
              </a:xfrm>
              <a:custGeom>
                <a:avLst/>
                <a:gdLst>
                  <a:gd name="T0" fmla="*/ 4 w 26"/>
                  <a:gd name="T1" fmla="*/ 6 h 12"/>
                  <a:gd name="T2" fmla="*/ 19 w 26"/>
                  <a:gd name="T3" fmla="*/ 12 h 12"/>
                  <a:gd name="T4" fmla="*/ 23 w 26"/>
                  <a:gd name="T5" fmla="*/ 6 h 12"/>
                  <a:gd name="T6" fmla="*/ 7 w 26"/>
                  <a:gd name="T7" fmla="*/ 0 h 12"/>
                  <a:gd name="T8" fmla="*/ 4 w 26"/>
                  <a:gd name="T9" fmla="*/ 6 h 12"/>
                </a:gdLst>
                <a:ahLst/>
                <a:cxnLst>
                  <a:cxn ang="0">
                    <a:pos x="T0" y="T1"/>
                  </a:cxn>
                  <a:cxn ang="0">
                    <a:pos x="T2" y="T3"/>
                  </a:cxn>
                  <a:cxn ang="0">
                    <a:pos x="T4" y="T5"/>
                  </a:cxn>
                  <a:cxn ang="0">
                    <a:pos x="T6" y="T7"/>
                  </a:cxn>
                  <a:cxn ang="0">
                    <a:pos x="T8" y="T9"/>
                  </a:cxn>
                </a:cxnLst>
                <a:rect l="0" t="0" r="r" b="b"/>
                <a:pathLst>
                  <a:path w="26" h="12">
                    <a:moveTo>
                      <a:pt x="4" y="6"/>
                    </a:moveTo>
                    <a:cubicBezTo>
                      <a:pt x="7" y="10"/>
                      <a:pt x="14" y="12"/>
                      <a:pt x="19" y="12"/>
                    </a:cubicBezTo>
                    <a:cubicBezTo>
                      <a:pt x="24" y="12"/>
                      <a:pt x="26" y="9"/>
                      <a:pt x="23" y="6"/>
                    </a:cubicBezTo>
                    <a:cubicBezTo>
                      <a:pt x="20" y="3"/>
                      <a:pt x="13" y="0"/>
                      <a:pt x="7"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1" name="Freeform 3235"/>
              <p:cNvSpPr>
                <a:spLocks/>
              </p:cNvSpPr>
              <p:nvPr/>
            </p:nvSpPr>
            <p:spPr bwMode="auto">
              <a:xfrm>
                <a:off x="4882" y="2916"/>
                <a:ext cx="61" cy="31"/>
              </a:xfrm>
              <a:custGeom>
                <a:avLst/>
                <a:gdLst>
                  <a:gd name="T0" fmla="*/ 3 w 26"/>
                  <a:gd name="T1" fmla="*/ 7 h 13"/>
                  <a:gd name="T2" fmla="*/ 19 w 26"/>
                  <a:gd name="T3" fmla="*/ 13 h 13"/>
                  <a:gd name="T4" fmla="*/ 22 w 26"/>
                  <a:gd name="T5" fmla="*/ 6 h 13"/>
                  <a:gd name="T6" fmla="*/ 7 w 26"/>
                  <a:gd name="T7" fmla="*/ 0 h 13"/>
                  <a:gd name="T8" fmla="*/ 3 w 26"/>
                  <a:gd name="T9" fmla="*/ 7 h 13"/>
                </a:gdLst>
                <a:ahLst/>
                <a:cxnLst>
                  <a:cxn ang="0">
                    <a:pos x="T0" y="T1"/>
                  </a:cxn>
                  <a:cxn ang="0">
                    <a:pos x="T2" y="T3"/>
                  </a:cxn>
                  <a:cxn ang="0">
                    <a:pos x="T4" y="T5"/>
                  </a:cxn>
                  <a:cxn ang="0">
                    <a:pos x="T6" y="T7"/>
                  </a:cxn>
                  <a:cxn ang="0">
                    <a:pos x="T8" y="T9"/>
                  </a:cxn>
                </a:cxnLst>
                <a:rect l="0" t="0" r="r" b="b"/>
                <a:pathLst>
                  <a:path w="26" h="13">
                    <a:moveTo>
                      <a:pt x="3" y="7"/>
                    </a:moveTo>
                    <a:cubicBezTo>
                      <a:pt x="6" y="10"/>
                      <a:pt x="13" y="13"/>
                      <a:pt x="19" y="13"/>
                    </a:cubicBezTo>
                    <a:cubicBezTo>
                      <a:pt x="24" y="13"/>
                      <a:pt x="26" y="10"/>
                      <a:pt x="22" y="6"/>
                    </a:cubicBezTo>
                    <a:cubicBezTo>
                      <a:pt x="19" y="3"/>
                      <a:pt x="13" y="0"/>
                      <a:pt x="7" y="0"/>
                    </a:cubicBezTo>
                    <a:cubicBezTo>
                      <a:pt x="2" y="1"/>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2" name="Freeform 3236"/>
              <p:cNvSpPr>
                <a:spLocks/>
              </p:cNvSpPr>
              <p:nvPr/>
            </p:nvSpPr>
            <p:spPr bwMode="auto">
              <a:xfrm>
                <a:off x="4837" y="2919"/>
                <a:ext cx="59" cy="28"/>
              </a:xfrm>
              <a:custGeom>
                <a:avLst/>
                <a:gdLst>
                  <a:gd name="T0" fmla="*/ 3 w 25"/>
                  <a:gd name="T1" fmla="*/ 6 h 12"/>
                  <a:gd name="T2" fmla="*/ 18 w 25"/>
                  <a:gd name="T3" fmla="*/ 12 h 12"/>
                  <a:gd name="T4" fmla="*/ 22 w 25"/>
                  <a:gd name="T5" fmla="*/ 6 h 12"/>
                  <a:gd name="T6" fmla="*/ 7 w 25"/>
                  <a:gd name="T7" fmla="*/ 0 h 12"/>
                  <a:gd name="T8" fmla="*/ 3 w 25"/>
                  <a:gd name="T9" fmla="*/ 6 h 12"/>
                </a:gdLst>
                <a:ahLst/>
                <a:cxnLst>
                  <a:cxn ang="0">
                    <a:pos x="T0" y="T1"/>
                  </a:cxn>
                  <a:cxn ang="0">
                    <a:pos x="T2" y="T3"/>
                  </a:cxn>
                  <a:cxn ang="0">
                    <a:pos x="T4" y="T5"/>
                  </a:cxn>
                  <a:cxn ang="0">
                    <a:pos x="T6" y="T7"/>
                  </a:cxn>
                  <a:cxn ang="0">
                    <a:pos x="T8" y="T9"/>
                  </a:cxn>
                </a:cxnLst>
                <a:rect l="0" t="0" r="r" b="b"/>
                <a:pathLst>
                  <a:path w="25" h="12">
                    <a:moveTo>
                      <a:pt x="3" y="6"/>
                    </a:moveTo>
                    <a:cubicBezTo>
                      <a:pt x="6" y="9"/>
                      <a:pt x="13" y="12"/>
                      <a:pt x="18" y="12"/>
                    </a:cubicBezTo>
                    <a:cubicBezTo>
                      <a:pt x="23" y="12"/>
                      <a:pt x="25" y="9"/>
                      <a:pt x="22" y="6"/>
                    </a:cubicBezTo>
                    <a:cubicBezTo>
                      <a:pt x="19" y="2"/>
                      <a:pt x="12" y="0"/>
                      <a:pt x="7"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3" name="Freeform 3237"/>
              <p:cNvSpPr>
                <a:spLocks/>
              </p:cNvSpPr>
              <p:nvPr/>
            </p:nvSpPr>
            <p:spPr bwMode="auto">
              <a:xfrm>
                <a:off x="4416" y="2924"/>
                <a:ext cx="50" cy="28"/>
              </a:xfrm>
              <a:custGeom>
                <a:avLst/>
                <a:gdLst>
                  <a:gd name="T0" fmla="*/ 2 w 21"/>
                  <a:gd name="T1" fmla="*/ 6 h 12"/>
                  <a:gd name="T2" fmla="*/ 14 w 21"/>
                  <a:gd name="T3" fmla="*/ 12 h 12"/>
                  <a:gd name="T4" fmla="*/ 19 w 21"/>
                  <a:gd name="T5" fmla="*/ 6 h 12"/>
                  <a:gd name="T6" fmla="*/ 7 w 21"/>
                  <a:gd name="T7" fmla="*/ 0 h 12"/>
                  <a:gd name="T8" fmla="*/ 2 w 21"/>
                  <a:gd name="T9" fmla="*/ 6 h 12"/>
                </a:gdLst>
                <a:ahLst/>
                <a:cxnLst>
                  <a:cxn ang="0">
                    <a:pos x="T0" y="T1"/>
                  </a:cxn>
                  <a:cxn ang="0">
                    <a:pos x="T2" y="T3"/>
                  </a:cxn>
                  <a:cxn ang="0">
                    <a:pos x="T4" y="T5"/>
                  </a:cxn>
                  <a:cxn ang="0">
                    <a:pos x="T6" y="T7"/>
                  </a:cxn>
                  <a:cxn ang="0">
                    <a:pos x="T8" y="T9"/>
                  </a:cxn>
                </a:cxnLst>
                <a:rect l="0" t="0" r="r" b="b"/>
                <a:pathLst>
                  <a:path w="21" h="12">
                    <a:moveTo>
                      <a:pt x="2" y="6"/>
                    </a:moveTo>
                    <a:cubicBezTo>
                      <a:pt x="4" y="10"/>
                      <a:pt x="9" y="12"/>
                      <a:pt x="14" y="12"/>
                    </a:cubicBezTo>
                    <a:cubicBezTo>
                      <a:pt x="19" y="12"/>
                      <a:pt x="21" y="10"/>
                      <a:pt x="19" y="6"/>
                    </a:cubicBezTo>
                    <a:cubicBezTo>
                      <a:pt x="17" y="3"/>
                      <a:pt x="11" y="0"/>
                      <a:pt x="7" y="0"/>
                    </a:cubicBezTo>
                    <a:cubicBezTo>
                      <a:pt x="2"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4" name="Freeform 3238"/>
              <p:cNvSpPr>
                <a:spLocks/>
              </p:cNvSpPr>
              <p:nvPr/>
            </p:nvSpPr>
            <p:spPr bwMode="auto">
              <a:xfrm>
                <a:off x="4063" y="2931"/>
                <a:ext cx="43" cy="28"/>
              </a:xfrm>
              <a:custGeom>
                <a:avLst/>
                <a:gdLst>
                  <a:gd name="T0" fmla="*/ 1 w 18"/>
                  <a:gd name="T1" fmla="*/ 6 h 12"/>
                  <a:gd name="T2" fmla="*/ 11 w 18"/>
                  <a:gd name="T3" fmla="*/ 12 h 12"/>
                  <a:gd name="T4" fmla="*/ 17 w 18"/>
                  <a:gd name="T5" fmla="*/ 5 h 12"/>
                  <a:gd name="T6" fmla="*/ 7 w 18"/>
                  <a:gd name="T7" fmla="*/ 0 h 12"/>
                  <a:gd name="T8" fmla="*/ 1 w 18"/>
                  <a:gd name="T9" fmla="*/ 6 h 12"/>
                </a:gdLst>
                <a:ahLst/>
                <a:cxnLst>
                  <a:cxn ang="0">
                    <a:pos x="T0" y="T1"/>
                  </a:cxn>
                  <a:cxn ang="0">
                    <a:pos x="T2" y="T3"/>
                  </a:cxn>
                  <a:cxn ang="0">
                    <a:pos x="T4" y="T5"/>
                  </a:cxn>
                  <a:cxn ang="0">
                    <a:pos x="T6" y="T7"/>
                  </a:cxn>
                  <a:cxn ang="0">
                    <a:pos x="T8" y="T9"/>
                  </a:cxn>
                </a:cxnLst>
                <a:rect l="0" t="0" r="r" b="b"/>
                <a:pathLst>
                  <a:path w="18" h="12">
                    <a:moveTo>
                      <a:pt x="1" y="6"/>
                    </a:moveTo>
                    <a:cubicBezTo>
                      <a:pt x="2" y="9"/>
                      <a:pt x="6" y="12"/>
                      <a:pt x="11" y="12"/>
                    </a:cubicBezTo>
                    <a:cubicBezTo>
                      <a:pt x="15" y="12"/>
                      <a:pt x="18" y="9"/>
                      <a:pt x="17" y="5"/>
                    </a:cubicBezTo>
                    <a:cubicBezTo>
                      <a:pt x="16" y="2"/>
                      <a:pt x="12" y="0"/>
                      <a:pt x="7" y="0"/>
                    </a:cubicBezTo>
                    <a:cubicBezTo>
                      <a:pt x="3"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5" name="Freeform 3239"/>
              <p:cNvSpPr>
                <a:spLocks/>
              </p:cNvSpPr>
              <p:nvPr/>
            </p:nvSpPr>
            <p:spPr bwMode="auto">
              <a:xfrm>
                <a:off x="4026" y="2931"/>
                <a:ext cx="42" cy="28"/>
              </a:xfrm>
              <a:custGeom>
                <a:avLst/>
                <a:gdLst>
                  <a:gd name="T0" fmla="*/ 1 w 18"/>
                  <a:gd name="T1" fmla="*/ 6 h 12"/>
                  <a:gd name="T2" fmla="*/ 10 w 18"/>
                  <a:gd name="T3" fmla="*/ 12 h 12"/>
                  <a:gd name="T4" fmla="*/ 17 w 18"/>
                  <a:gd name="T5" fmla="*/ 6 h 12"/>
                  <a:gd name="T6" fmla="*/ 7 w 18"/>
                  <a:gd name="T7" fmla="*/ 0 h 12"/>
                  <a:gd name="T8" fmla="*/ 1 w 18"/>
                  <a:gd name="T9" fmla="*/ 6 h 12"/>
                </a:gdLst>
                <a:ahLst/>
                <a:cxnLst>
                  <a:cxn ang="0">
                    <a:pos x="T0" y="T1"/>
                  </a:cxn>
                  <a:cxn ang="0">
                    <a:pos x="T2" y="T3"/>
                  </a:cxn>
                  <a:cxn ang="0">
                    <a:pos x="T4" y="T5"/>
                  </a:cxn>
                  <a:cxn ang="0">
                    <a:pos x="T6" y="T7"/>
                  </a:cxn>
                  <a:cxn ang="0">
                    <a:pos x="T8" y="T9"/>
                  </a:cxn>
                </a:cxnLst>
                <a:rect l="0" t="0" r="r" b="b"/>
                <a:pathLst>
                  <a:path w="18" h="12">
                    <a:moveTo>
                      <a:pt x="1" y="6"/>
                    </a:moveTo>
                    <a:cubicBezTo>
                      <a:pt x="2" y="9"/>
                      <a:pt x="6" y="12"/>
                      <a:pt x="10" y="12"/>
                    </a:cubicBezTo>
                    <a:cubicBezTo>
                      <a:pt x="15" y="12"/>
                      <a:pt x="18" y="9"/>
                      <a:pt x="17" y="6"/>
                    </a:cubicBezTo>
                    <a:cubicBezTo>
                      <a:pt x="16" y="2"/>
                      <a:pt x="12" y="0"/>
                      <a:pt x="7"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6" name="Freeform 3240"/>
              <p:cNvSpPr>
                <a:spLocks/>
              </p:cNvSpPr>
              <p:nvPr/>
            </p:nvSpPr>
            <p:spPr bwMode="auto">
              <a:xfrm>
                <a:off x="3988" y="2931"/>
                <a:ext cx="42" cy="28"/>
              </a:xfrm>
              <a:custGeom>
                <a:avLst/>
                <a:gdLst>
                  <a:gd name="T0" fmla="*/ 1 w 18"/>
                  <a:gd name="T1" fmla="*/ 6 h 12"/>
                  <a:gd name="T2" fmla="*/ 10 w 18"/>
                  <a:gd name="T3" fmla="*/ 12 h 12"/>
                  <a:gd name="T4" fmla="*/ 17 w 18"/>
                  <a:gd name="T5" fmla="*/ 6 h 12"/>
                  <a:gd name="T6" fmla="*/ 8 w 18"/>
                  <a:gd name="T7" fmla="*/ 0 h 12"/>
                  <a:gd name="T8" fmla="*/ 1 w 18"/>
                  <a:gd name="T9" fmla="*/ 6 h 12"/>
                </a:gdLst>
                <a:ahLst/>
                <a:cxnLst>
                  <a:cxn ang="0">
                    <a:pos x="T0" y="T1"/>
                  </a:cxn>
                  <a:cxn ang="0">
                    <a:pos x="T2" y="T3"/>
                  </a:cxn>
                  <a:cxn ang="0">
                    <a:pos x="T4" y="T5"/>
                  </a:cxn>
                  <a:cxn ang="0">
                    <a:pos x="T6" y="T7"/>
                  </a:cxn>
                  <a:cxn ang="0">
                    <a:pos x="T8" y="T9"/>
                  </a:cxn>
                </a:cxnLst>
                <a:rect l="0" t="0" r="r" b="b"/>
                <a:pathLst>
                  <a:path w="18" h="12">
                    <a:moveTo>
                      <a:pt x="1" y="6"/>
                    </a:moveTo>
                    <a:cubicBezTo>
                      <a:pt x="1" y="10"/>
                      <a:pt x="6" y="12"/>
                      <a:pt x="10" y="12"/>
                    </a:cubicBezTo>
                    <a:cubicBezTo>
                      <a:pt x="14" y="12"/>
                      <a:pt x="18" y="9"/>
                      <a:pt x="17" y="6"/>
                    </a:cubicBezTo>
                    <a:cubicBezTo>
                      <a:pt x="16" y="3"/>
                      <a:pt x="12" y="0"/>
                      <a:pt x="8"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7" name="Freeform 3241"/>
              <p:cNvSpPr>
                <a:spLocks/>
              </p:cNvSpPr>
              <p:nvPr/>
            </p:nvSpPr>
            <p:spPr bwMode="auto">
              <a:xfrm>
                <a:off x="3950" y="2931"/>
                <a:ext cx="40" cy="28"/>
              </a:xfrm>
              <a:custGeom>
                <a:avLst/>
                <a:gdLst>
                  <a:gd name="T0" fmla="*/ 1 w 17"/>
                  <a:gd name="T1" fmla="*/ 6 h 12"/>
                  <a:gd name="T2" fmla="*/ 10 w 17"/>
                  <a:gd name="T3" fmla="*/ 12 h 12"/>
                  <a:gd name="T4" fmla="*/ 17 w 17"/>
                  <a:gd name="T5" fmla="*/ 6 h 12"/>
                  <a:gd name="T6" fmla="*/ 8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1" y="10"/>
                      <a:pt x="5" y="12"/>
                      <a:pt x="10" y="12"/>
                    </a:cubicBezTo>
                    <a:cubicBezTo>
                      <a:pt x="14" y="12"/>
                      <a:pt x="17" y="10"/>
                      <a:pt x="17" y="6"/>
                    </a:cubicBezTo>
                    <a:cubicBezTo>
                      <a:pt x="16" y="3"/>
                      <a:pt x="12" y="0"/>
                      <a:pt x="8"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8" name="Freeform 3242"/>
              <p:cNvSpPr>
                <a:spLocks/>
              </p:cNvSpPr>
              <p:nvPr/>
            </p:nvSpPr>
            <p:spPr bwMode="auto">
              <a:xfrm>
                <a:off x="3912" y="2933"/>
                <a:ext cx="40" cy="29"/>
              </a:xfrm>
              <a:custGeom>
                <a:avLst/>
                <a:gdLst>
                  <a:gd name="T0" fmla="*/ 1 w 17"/>
                  <a:gd name="T1" fmla="*/ 6 h 12"/>
                  <a:gd name="T2" fmla="*/ 9 w 17"/>
                  <a:gd name="T3" fmla="*/ 12 h 12"/>
                  <a:gd name="T4" fmla="*/ 17 w 17"/>
                  <a:gd name="T5" fmla="*/ 5 h 12"/>
                  <a:gd name="T6" fmla="*/ 8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1" y="9"/>
                      <a:pt x="5" y="12"/>
                      <a:pt x="9" y="12"/>
                    </a:cubicBezTo>
                    <a:cubicBezTo>
                      <a:pt x="14" y="12"/>
                      <a:pt x="17" y="9"/>
                      <a:pt x="17" y="5"/>
                    </a:cubicBezTo>
                    <a:cubicBezTo>
                      <a:pt x="16" y="2"/>
                      <a:pt x="12" y="0"/>
                      <a:pt x="8" y="0"/>
                    </a:cubicBezTo>
                    <a:cubicBezTo>
                      <a:pt x="4"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9" name="Freeform 3243"/>
              <p:cNvSpPr>
                <a:spLocks/>
              </p:cNvSpPr>
              <p:nvPr/>
            </p:nvSpPr>
            <p:spPr bwMode="auto">
              <a:xfrm>
                <a:off x="3876" y="2933"/>
                <a:ext cx="38" cy="29"/>
              </a:xfrm>
              <a:custGeom>
                <a:avLst/>
                <a:gdLst>
                  <a:gd name="T0" fmla="*/ 0 w 16"/>
                  <a:gd name="T1" fmla="*/ 6 h 12"/>
                  <a:gd name="T2" fmla="*/ 8 w 16"/>
                  <a:gd name="T3" fmla="*/ 12 h 12"/>
                  <a:gd name="T4" fmla="*/ 16 w 16"/>
                  <a:gd name="T5" fmla="*/ 6 h 12"/>
                  <a:gd name="T6" fmla="*/ 7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0" y="9"/>
                      <a:pt x="4" y="12"/>
                      <a:pt x="8" y="12"/>
                    </a:cubicBezTo>
                    <a:cubicBezTo>
                      <a:pt x="13" y="12"/>
                      <a:pt x="16" y="9"/>
                      <a:pt x="16" y="6"/>
                    </a:cubicBezTo>
                    <a:cubicBezTo>
                      <a:pt x="15" y="2"/>
                      <a:pt x="12"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0" name="Freeform 3244"/>
              <p:cNvSpPr>
                <a:spLocks/>
              </p:cNvSpPr>
              <p:nvPr/>
            </p:nvSpPr>
            <p:spPr bwMode="auto">
              <a:xfrm>
                <a:off x="3839" y="2933"/>
                <a:ext cx="37" cy="29"/>
              </a:xfrm>
              <a:custGeom>
                <a:avLst/>
                <a:gdLst>
                  <a:gd name="T0" fmla="*/ 0 w 16"/>
                  <a:gd name="T1" fmla="*/ 6 h 12"/>
                  <a:gd name="T2" fmla="*/ 8 w 16"/>
                  <a:gd name="T3" fmla="*/ 12 h 12"/>
                  <a:gd name="T4" fmla="*/ 16 w 16"/>
                  <a:gd name="T5" fmla="*/ 6 h 12"/>
                  <a:gd name="T6" fmla="*/ 8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0" y="10"/>
                      <a:pt x="4" y="12"/>
                      <a:pt x="8" y="12"/>
                    </a:cubicBezTo>
                    <a:cubicBezTo>
                      <a:pt x="13" y="12"/>
                      <a:pt x="16" y="9"/>
                      <a:pt x="16" y="6"/>
                    </a:cubicBezTo>
                    <a:cubicBezTo>
                      <a:pt x="16" y="3"/>
                      <a:pt x="12" y="0"/>
                      <a:pt x="8"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1" name="Oval 3245"/>
              <p:cNvSpPr>
                <a:spLocks noChangeArrowheads="1"/>
              </p:cNvSpPr>
              <p:nvPr/>
            </p:nvSpPr>
            <p:spPr bwMode="auto">
              <a:xfrm>
                <a:off x="3801" y="2933"/>
                <a:ext cx="38" cy="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2" name="Freeform 3246"/>
              <p:cNvSpPr>
                <a:spLocks/>
              </p:cNvSpPr>
              <p:nvPr/>
            </p:nvSpPr>
            <p:spPr bwMode="auto">
              <a:xfrm>
                <a:off x="3763" y="2935"/>
                <a:ext cx="38" cy="29"/>
              </a:xfrm>
              <a:custGeom>
                <a:avLst/>
                <a:gdLst>
                  <a:gd name="T0" fmla="*/ 0 w 16"/>
                  <a:gd name="T1" fmla="*/ 6 h 12"/>
                  <a:gd name="T2" fmla="*/ 8 w 16"/>
                  <a:gd name="T3" fmla="*/ 12 h 12"/>
                  <a:gd name="T4" fmla="*/ 16 w 16"/>
                  <a:gd name="T5" fmla="*/ 5 h 12"/>
                  <a:gd name="T6" fmla="*/ 8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0" y="9"/>
                      <a:pt x="3" y="12"/>
                      <a:pt x="8" y="12"/>
                    </a:cubicBezTo>
                    <a:cubicBezTo>
                      <a:pt x="12" y="12"/>
                      <a:pt x="16" y="9"/>
                      <a:pt x="16" y="5"/>
                    </a:cubicBezTo>
                    <a:cubicBezTo>
                      <a:pt x="16" y="2"/>
                      <a:pt x="13" y="0"/>
                      <a:pt x="8" y="0"/>
                    </a:cubicBezTo>
                    <a:cubicBezTo>
                      <a:pt x="4" y="0"/>
                      <a:pt x="0" y="2"/>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3" name="Freeform 3247"/>
              <p:cNvSpPr>
                <a:spLocks/>
              </p:cNvSpPr>
              <p:nvPr/>
            </p:nvSpPr>
            <p:spPr bwMode="auto">
              <a:xfrm>
                <a:off x="3725" y="2935"/>
                <a:ext cx="38" cy="29"/>
              </a:xfrm>
              <a:custGeom>
                <a:avLst/>
                <a:gdLst>
                  <a:gd name="T0" fmla="*/ 0 w 16"/>
                  <a:gd name="T1" fmla="*/ 6 h 12"/>
                  <a:gd name="T2" fmla="*/ 8 w 16"/>
                  <a:gd name="T3" fmla="*/ 12 h 12"/>
                  <a:gd name="T4" fmla="*/ 16 w 16"/>
                  <a:gd name="T5" fmla="*/ 6 h 12"/>
                  <a:gd name="T6" fmla="*/ 9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0" y="9"/>
                      <a:pt x="3" y="12"/>
                      <a:pt x="8" y="12"/>
                    </a:cubicBezTo>
                    <a:cubicBezTo>
                      <a:pt x="12" y="12"/>
                      <a:pt x="16" y="9"/>
                      <a:pt x="16" y="6"/>
                    </a:cubicBezTo>
                    <a:cubicBezTo>
                      <a:pt x="16" y="2"/>
                      <a:pt x="13" y="0"/>
                      <a:pt x="9" y="0"/>
                    </a:cubicBezTo>
                    <a:cubicBezTo>
                      <a:pt x="4"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4" name="Freeform 3248"/>
              <p:cNvSpPr>
                <a:spLocks/>
              </p:cNvSpPr>
              <p:nvPr/>
            </p:nvSpPr>
            <p:spPr bwMode="auto">
              <a:xfrm>
                <a:off x="3687" y="2935"/>
                <a:ext cx="38" cy="29"/>
              </a:xfrm>
              <a:custGeom>
                <a:avLst/>
                <a:gdLst>
                  <a:gd name="T0" fmla="*/ 0 w 16"/>
                  <a:gd name="T1" fmla="*/ 6 h 12"/>
                  <a:gd name="T2" fmla="*/ 8 w 16"/>
                  <a:gd name="T3" fmla="*/ 12 h 12"/>
                  <a:gd name="T4" fmla="*/ 16 w 16"/>
                  <a:gd name="T5" fmla="*/ 6 h 12"/>
                  <a:gd name="T6" fmla="*/ 9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0" y="10"/>
                      <a:pt x="3" y="12"/>
                      <a:pt x="8" y="12"/>
                    </a:cubicBezTo>
                    <a:cubicBezTo>
                      <a:pt x="12" y="12"/>
                      <a:pt x="16" y="9"/>
                      <a:pt x="16" y="6"/>
                    </a:cubicBezTo>
                    <a:cubicBezTo>
                      <a:pt x="16" y="3"/>
                      <a:pt x="13" y="0"/>
                      <a:pt x="9" y="0"/>
                    </a:cubicBezTo>
                    <a:cubicBezTo>
                      <a:pt x="5"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5" name="Freeform 3249"/>
              <p:cNvSpPr>
                <a:spLocks/>
              </p:cNvSpPr>
              <p:nvPr/>
            </p:nvSpPr>
            <p:spPr bwMode="auto">
              <a:xfrm>
                <a:off x="3649" y="2935"/>
                <a:ext cx="41" cy="29"/>
              </a:xfrm>
              <a:custGeom>
                <a:avLst/>
                <a:gdLst>
                  <a:gd name="T0" fmla="*/ 1 w 17"/>
                  <a:gd name="T1" fmla="*/ 7 h 12"/>
                  <a:gd name="T2" fmla="*/ 8 w 17"/>
                  <a:gd name="T3" fmla="*/ 12 h 12"/>
                  <a:gd name="T4" fmla="*/ 16 w 17"/>
                  <a:gd name="T5" fmla="*/ 6 h 12"/>
                  <a:gd name="T6" fmla="*/ 9 w 17"/>
                  <a:gd name="T7" fmla="*/ 0 h 12"/>
                  <a:gd name="T8" fmla="*/ 1 w 17"/>
                  <a:gd name="T9" fmla="*/ 7 h 12"/>
                </a:gdLst>
                <a:ahLst/>
                <a:cxnLst>
                  <a:cxn ang="0">
                    <a:pos x="T0" y="T1"/>
                  </a:cxn>
                  <a:cxn ang="0">
                    <a:pos x="T2" y="T3"/>
                  </a:cxn>
                  <a:cxn ang="0">
                    <a:pos x="T4" y="T5"/>
                  </a:cxn>
                  <a:cxn ang="0">
                    <a:pos x="T6" y="T7"/>
                  </a:cxn>
                  <a:cxn ang="0">
                    <a:pos x="T8" y="T9"/>
                  </a:cxn>
                </a:cxnLst>
                <a:rect l="0" t="0" r="r" b="b"/>
                <a:pathLst>
                  <a:path w="17" h="12">
                    <a:moveTo>
                      <a:pt x="1" y="7"/>
                    </a:moveTo>
                    <a:cubicBezTo>
                      <a:pt x="0" y="10"/>
                      <a:pt x="3" y="12"/>
                      <a:pt x="8" y="12"/>
                    </a:cubicBezTo>
                    <a:cubicBezTo>
                      <a:pt x="12" y="12"/>
                      <a:pt x="16" y="10"/>
                      <a:pt x="16" y="6"/>
                    </a:cubicBezTo>
                    <a:cubicBezTo>
                      <a:pt x="17" y="3"/>
                      <a:pt x="14" y="0"/>
                      <a:pt x="9" y="0"/>
                    </a:cubicBezTo>
                    <a:cubicBezTo>
                      <a:pt x="5" y="0"/>
                      <a:pt x="1"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6" name="Freeform 3250"/>
              <p:cNvSpPr>
                <a:spLocks/>
              </p:cNvSpPr>
              <p:nvPr/>
            </p:nvSpPr>
            <p:spPr bwMode="auto">
              <a:xfrm>
                <a:off x="3612" y="2938"/>
                <a:ext cx="40" cy="28"/>
              </a:xfrm>
              <a:custGeom>
                <a:avLst/>
                <a:gdLst>
                  <a:gd name="T0" fmla="*/ 1 w 17"/>
                  <a:gd name="T1" fmla="*/ 6 h 12"/>
                  <a:gd name="T2" fmla="*/ 7 w 17"/>
                  <a:gd name="T3" fmla="*/ 12 h 12"/>
                  <a:gd name="T4" fmla="*/ 16 w 17"/>
                  <a:gd name="T5" fmla="*/ 5 h 12"/>
                  <a:gd name="T6" fmla="*/ 10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0" y="9"/>
                      <a:pt x="3" y="12"/>
                      <a:pt x="7" y="12"/>
                    </a:cubicBezTo>
                    <a:cubicBezTo>
                      <a:pt x="12" y="12"/>
                      <a:pt x="16" y="9"/>
                      <a:pt x="16" y="5"/>
                    </a:cubicBezTo>
                    <a:cubicBezTo>
                      <a:pt x="17" y="2"/>
                      <a:pt x="14" y="0"/>
                      <a:pt x="10" y="0"/>
                    </a:cubicBezTo>
                    <a:cubicBezTo>
                      <a:pt x="5" y="0"/>
                      <a:pt x="1"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7" name="Freeform 3251"/>
              <p:cNvSpPr>
                <a:spLocks/>
              </p:cNvSpPr>
              <p:nvPr/>
            </p:nvSpPr>
            <p:spPr bwMode="auto">
              <a:xfrm>
                <a:off x="3574" y="2938"/>
                <a:ext cx="40" cy="28"/>
              </a:xfrm>
              <a:custGeom>
                <a:avLst/>
                <a:gdLst>
                  <a:gd name="T0" fmla="*/ 1 w 17"/>
                  <a:gd name="T1" fmla="*/ 6 h 12"/>
                  <a:gd name="T2" fmla="*/ 7 w 17"/>
                  <a:gd name="T3" fmla="*/ 12 h 12"/>
                  <a:gd name="T4" fmla="*/ 17 w 17"/>
                  <a:gd name="T5" fmla="*/ 6 h 12"/>
                  <a:gd name="T6" fmla="*/ 10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0" y="9"/>
                      <a:pt x="3" y="12"/>
                      <a:pt x="7" y="12"/>
                    </a:cubicBezTo>
                    <a:cubicBezTo>
                      <a:pt x="12" y="12"/>
                      <a:pt x="16" y="9"/>
                      <a:pt x="17" y="6"/>
                    </a:cubicBezTo>
                    <a:cubicBezTo>
                      <a:pt x="17" y="2"/>
                      <a:pt x="14" y="0"/>
                      <a:pt x="10"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8" name="Freeform 3252"/>
              <p:cNvSpPr>
                <a:spLocks/>
              </p:cNvSpPr>
              <p:nvPr/>
            </p:nvSpPr>
            <p:spPr bwMode="auto">
              <a:xfrm>
                <a:off x="2694" y="2950"/>
                <a:ext cx="59" cy="31"/>
              </a:xfrm>
              <a:custGeom>
                <a:avLst/>
                <a:gdLst>
                  <a:gd name="T0" fmla="*/ 3 w 25"/>
                  <a:gd name="T1" fmla="*/ 7 h 13"/>
                  <a:gd name="T2" fmla="*/ 6 w 25"/>
                  <a:gd name="T3" fmla="*/ 12 h 13"/>
                  <a:gd name="T4" fmla="*/ 21 w 25"/>
                  <a:gd name="T5" fmla="*/ 6 h 13"/>
                  <a:gd name="T6" fmla="*/ 18 w 25"/>
                  <a:gd name="T7" fmla="*/ 1 h 13"/>
                  <a:gd name="T8" fmla="*/ 3 w 25"/>
                  <a:gd name="T9" fmla="*/ 7 h 13"/>
                </a:gdLst>
                <a:ahLst/>
                <a:cxnLst>
                  <a:cxn ang="0">
                    <a:pos x="T0" y="T1"/>
                  </a:cxn>
                  <a:cxn ang="0">
                    <a:pos x="T2" y="T3"/>
                  </a:cxn>
                  <a:cxn ang="0">
                    <a:pos x="T4" y="T5"/>
                  </a:cxn>
                  <a:cxn ang="0">
                    <a:pos x="T6" y="T7"/>
                  </a:cxn>
                  <a:cxn ang="0">
                    <a:pos x="T8" y="T9"/>
                  </a:cxn>
                </a:cxnLst>
                <a:rect l="0" t="0" r="r" b="b"/>
                <a:pathLst>
                  <a:path w="25" h="13">
                    <a:moveTo>
                      <a:pt x="3" y="7"/>
                    </a:moveTo>
                    <a:cubicBezTo>
                      <a:pt x="0" y="10"/>
                      <a:pt x="1" y="13"/>
                      <a:pt x="6" y="12"/>
                    </a:cubicBezTo>
                    <a:cubicBezTo>
                      <a:pt x="11" y="12"/>
                      <a:pt x="18" y="10"/>
                      <a:pt x="21" y="6"/>
                    </a:cubicBezTo>
                    <a:cubicBezTo>
                      <a:pt x="25" y="3"/>
                      <a:pt x="23" y="0"/>
                      <a:pt x="18" y="1"/>
                    </a:cubicBezTo>
                    <a:cubicBezTo>
                      <a:pt x="13" y="1"/>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9" name="Freeform 3253"/>
              <p:cNvSpPr>
                <a:spLocks/>
              </p:cNvSpPr>
              <p:nvPr/>
            </p:nvSpPr>
            <p:spPr bwMode="auto">
              <a:xfrm>
                <a:off x="2649" y="2952"/>
                <a:ext cx="61" cy="29"/>
              </a:xfrm>
              <a:custGeom>
                <a:avLst/>
                <a:gdLst>
                  <a:gd name="T0" fmla="*/ 4 w 26"/>
                  <a:gd name="T1" fmla="*/ 6 h 12"/>
                  <a:gd name="T2" fmla="*/ 7 w 26"/>
                  <a:gd name="T3" fmla="*/ 12 h 12"/>
                  <a:gd name="T4" fmla="*/ 22 w 26"/>
                  <a:gd name="T5" fmla="*/ 6 h 12"/>
                  <a:gd name="T6" fmla="*/ 19 w 26"/>
                  <a:gd name="T7" fmla="*/ 0 h 12"/>
                  <a:gd name="T8" fmla="*/ 4 w 26"/>
                  <a:gd name="T9" fmla="*/ 6 h 12"/>
                </a:gdLst>
                <a:ahLst/>
                <a:cxnLst>
                  <a:cxn ang="0">
                    <a:pos x="T0" y="T1"/>
                  </a:cxn>
                  <a:cxn ang="0">
                    <a:pos x="T2" y="T3"/>
                  </a:cxn>
                  <a:cxn ang="0">
                    <a:pos x="T4" y="T5"/>
                  </a:cxn>
                  <a:cxn ang="0">
                    <a:pos x="T6" y="T7"/>
                  </a:cxn>
                  <a:cxn ang="0">
                    <a:pos x="T8" y="T9"/>
                  </a:cxn>
                </a:cxnLst>
                <a:rect l="0" t="0" r="r" b="b"/>
                <a:pathLst>
                  <a:path w="26" h="12">
                    <a:moveTo>
                      <a:pt x="4" y="6"/>
                    </a:moveTo>
                    <a:cubicBezTo>
                      <a:pt x="0" y="9"/>
                      <a:pt x="2" y="12"/>
                      <a:pt x="7" y="12"/>
                    </a:cubicBezTo>
                    <a:cubicBezTo>
                      <a:pt x="12" y="12"/>
                      <a:pt x="19" y="9"/>
                      <a:pt x="22" y="6"/>
                    </a:cubicBezTo>
                    <a:cubicBezTo>
                      <a:pt x="26" y="2"/>
                      <a:pt x="24" y="0"/>
                      <a:pt x="19" y="0"/>
                    </a:cubicBezTo>
                    <a:cubicBezTo>
                      <a:pt x="14" y="0"/>
                      <a:pt x="7"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0" name="Freeform 3254"/>
              <p:cNvSpPr>
                <a:spLocks/>
              </p:cNvSpPr>
              <p:nvPr/>
            </p:nvSpPr>
            <p:spPr bwMode="auto">
              <a:xfrm>
                <a:off x="2606" y="2952"/>
                <a:ext cx="59" cy="29"/>
              </a:xfrm>
              <a:custGeom>
                <a:avLst/>
                <a:gdLst>
                  <a:gd name="T0" fmla="*/ 3 w 25"/>
                  <a:gd name="T1" fmla="*/ 6 h 12"/>
                  <a:gd name="T2" fmla="*/ 6 w 25"/>
                  <a:gd name="T3" fmla="*/ 12 h 12"/>
                  <a:gd name="T4" fmla="*/ 22 w 25"/>
                  <a:gd name="T5" fmla="*/ 6 h 12"/>
                  <a:gd name="T6" fmla="*/ 19 w 25"/>
                  <a:gd name="T7" fmla="*/ 0 h 12"/>
                  <a:gd name="T8" fmla="*/ 3 w 25"/>
                  <a:gd name="T9" fmla="*/ 6 h 12"/>
                </a:gdLst>
                <a:ahLst/>
                <a:cxnLst>
                  <a:cxn ang="0">
                    <a:pos x="T0" y="T1"/>
                  </a:cxn>
                  <a:cxn ang="0">
                    <a:pos x="T2" y="T3"/>
                  </a:cxn>
                  <a:cxn ang="0">
                    <a:pos x="T4" y="T5"/>
                  </a:cxn>
                  <a:cxn ang="0">
                    <a:pos x="T6" y="T7"/>
                  </a:cxn>
                  <a:cxn ang="0">
                    <a:pos x="T8" y="T9"/>
                  </a:cxn>
                </a:cxnLst>
                <a:rect l="0" t="0" r="r" b="b"/>
                <a:pathLst>
                  <a:path w="25" h="12">
                    <a:moveTo>
                      <a:pt x="3" y="6"/>
                    </a:moveTo>
                    <a:cubicBezTo>
                      <a:pt x="0" y="9"/>
                      <a:pt x="1" y="12"/>
                      <a:pt x="6" y="12"/>
                    </a:cubicBezTo>
                    <a:cubicBezTo>
                      <a:pt x="11" y="12"/>
                      <a:pt x="18" y="9"/>
                      <a:pt x="22" y="6"/>
                    </a:cubicBezTo>
                    <a:cubicBezTo>
                      <a:pt x="25" y="3"/>
                      <a:pt x="24" y="0"/>
                      <a:pt x="19" y="0"/>
                    </a:cubicBezTo>
                    <a:cubicBezTo>
                      <a:pt x="14"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1" name="Freeform 3255"/>
              <p:cNvSpPr>
                <a:spLocks/>
              </p:cNvSpPr>
              <p:nvPr/>
            </p:nvSpPr>
            <p:spPr bwMode="auto">
              <a:xfrm>
                <a:off x="2561" y="2952"/>
                <a:ext cx="62" cy="29"/>
              </a:xfrm>
              <a:custGeom>
                <a:avLst/>
                <a:gdLst>
                  <a:gd name="T0" fmla="*/ 3 w 26"/>
                  <a:gd name="T1" fmla="*/ 6 h 12"/>
                  <a:gd name="T2" fmla="*/ 6 w 26"/>
                  <a:gd name="T3" fmla="*/ 12 h 12"/>
                  <a:gd name="T4" fmla="*/ 22 w 26"/>
                  <a:gd name="T5" fmla="*/ 6 h 12"/>
                  <a:gd name="T6" fmla="*/ 19 w 26"/>
                  <a:gd name="T7" fmla="*/ 0 h 12"/>
                  <a:gd name="T8" fmla="*/ 3 w 26"/>
                  <a:gd name="T9" fmla="*/ 6 h 12"/>
                </a:gdLst>
                <a:ahLst/>
                <a:cxnLst>
                  <a:cxn ang="0">
                    <a:pos x="T0" y="T1"/>
                  </a:cxn>
                  <a:cxn ang="0">
                    <a:pos x="T2" y="T3"/>
                  </a:cxn>
                  <a:cxn ang="0">
                    <a:pos x="T4" y="T5"/>
                  </a:cxn>
                  <a:cxn ang="0">
                    <a:pos x="T6" y="T7"/>
                  </a:cxn>
                  <a:cxn ang="0">
                    <a:pos x="T8" y="T9"/>
                  </a:cxn>
                </a:cxnLst>
                <a:rect l="0" t="0" r="r" b="b"/>
                <a:pathLst>
                  <a:path w="26" h="12">
                    <a:moveTo>
                      <a:pt x="3" y="6"/>
                    </a:moveTo>
                    <a:cubicBezTo>
                      <a:pt x="0" y="10"/>
                      <a:pt x="1" y="12"/>
                      <a:pt x="6" y="12"/>
                    </a:cubicBezTo>
                    <a:cubicBezTo>
                      <a:pt x="11" y="12"/>
                      <a:pt x="19" y="9"/>
                      <a:pt x="22" y="6"/>
                    </a:cubicBezTo>
                    <a:cubicBezTo>
                      <a:pt x="26" y="3"/>
                      <a:pt x="24" y="0"/>
                      <a:pt x="19" y="0"/>
                    </a:cubicBezTo>
                    <a:cubicBezTo>
                      <a:pt x="14"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2" name="Freeform 3256"/>
              <p:cNvSpPr>
                <a:spLocks/>
              </p:cNvSpPr>
              <p:nvPr/>
            </p:nvSpPr>
            <p:spPr bwMode="auto">
              <a:xfrm>
                <a:off x="2516" y="2952"/>
                <a:ext cx="62" cy="31"/>
              </a:xfrm>
              <a:custGeom>
                <a:avLst/>
                <a:gdLst>
                  <a:gd name="T0" fmla="*/ 3 w 26"/>
                  <a:gd name="T1" fmla="*/ 7 h 13"/>
                  <a:gd name="T2" fmla="*/ 6 w 26"/>
                  <a:gd name="T3" fmla="*/ 13 h 13"/>
                  <a:gd name="T4" fmla="*/ 22 w 26"/>
                  <a:gd name="T5" fmla="*/ 6 h 13"/>
                  <a:gd name="T6" fmla="*/ 20 w 26"/>
                  <a:gd name="T7" fmla="*/ 1 h 13"/>
                  <a:gd name="T8" fmla="*/ 3 w 26"/>
                  <a:gd name="T9" fmla="*/ 7 h 13"/>
                </a:gdLst>
                <a:ahLst/>
                <a:cxnLst>
                  <a:cxn ang="0">
                    <a:pos x="T0" y="T1"/>
                  </a:cxn>
                  <a:cxn ang="0">
                    <a:pos x="T2" y="T3"/>
                  </a:cxn>
                  <a:cxn ang="0">
                    <a:pos x="T4" y="T5"/>
                  </a:cxn>
                  <a:cxn ang="0">
                    <a:pos x="T6" y="T7"/>
                  </a:cxn>
                  <a:cxn ang="0">
                    <a:pos x="T8" y="T9"/>
                  </a:cxn>
                </a:cxnLst>
                <a:rect l="0" t="0" r="r" b="b"/>
                <a:pathLst>
                  <a:path w="26" h="13">
                    <a:moveTo>
                      <a:pt x="3" y="7"/>
                    </a:moveTo>
                    <a:cubicBezTo>
                      <a:pt x="0" y="10"/>
                      <a:pt x="1" y="13"/>
                      <a:pt x="6" y="13"/>
                    </a:cubicBezTo>
                    <a:cubicBezTo>
                      <a:pt x="11" y="12"/>
                      <a:pt x="19" y="10"/>
                      <a:pt x="22" y="6"/>
                    </a:cubicBezTo>
                    <a:cubicBezTo>
                      <a:pt x="26" y="3"/>
                      <a:pt x="25" y="0"/>
                      <a:pt x="20" y="1"/>
                    </a:cubicBezTo>
                    <a:cubicBezTo>
                      <a:pt x="14" y="1"/>
                      <a:pt x="7"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3" name="Freeform 3257"/>
              <p:cNvSpPr>
                <a:spLocks/>
              </p:cNvSpPr>
              <p:nvPr/>
            </p:nvSpPr>
            <p:spPr bwMode="auto">
              <a:xfrm>
                <a:off x="2469" y="2954"/>
                <a:ext cx="64" cy="29"/>
              </a:xfrm>
              <a:custGeom>
                <a:avLst/>
                <a:gdLst>
                  <a:gd name="T0" fmla="*/ 4 w 27"/>
                  <a:gd name="T1" fmla="*/ 6 h 12"/>
                  <a:gd name="T2" fmla="*/ 7 w 27"/>
                  <a:gd name="T3" fmla="*/ 12 h 12"/>
                  <a:gd name="T4" fmla="*/ 23 w 27"/>
                  <a:gd name="T5" fmla="*/ 6 h 12"/>
                  <a:gd name="T6" fmla="*/ 21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9"/>
                      <a:pt x="1" y="12"/>
                      <a:pt x="7" y="12"/>
                    </a:cubicBezTo>
                    <a:cubicBezTo>
                      <a:pt x="12" y="12"/>
                      <a:pt x="20" y="9"/>
                      <a:pt x="23" y="6"/>
                    </a:cubicBezTo>
                    <a:cubicBezTo>
                      <a:pt x="27" y="2"/>
                      <a:pt x="26" y="0"/>
                      <a:pt x="21"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4" name="Freeform 3258"/>
              <p:cNvSpPr>
                <a:spLocks/>
              </p:cNvSpPr>
              <p:nvPr/>
            </p:nvSpPr>
            <p:spPr bwMode="auto">
              <a:xfrm>
                <a:off x="2424" y="2954"/>
                <a:ext cx="64" cy="29"/>
              </a:xfrm>
              <a:custGeom>
                <a:avLst/>
                <a:gdLst>
                  <a:gd name="T0" fmla="*/ 4 w 27"/>
                  <a:gd name="T1" fmla="*/ 6 h 12"/>
                  <a:gd name="T2" fmla="*/ 6 w 27"/>
                  <a:gd name="T3" fmla="*/ 12 h 12"/>
                  <a:gd name="T4" fmla="*/ 23 w 27"/>
                  <a:gd name="T5" fmla="*/ 6 h 12"/>
                  <a:gd name="T6" fmla="*/ 20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9"/>
                      <a:pt x="1" y="12"/>
                      <a:pt x="6" y="12"/>
                    </a:cubicBezTo>
                    <a:cubicBezTo>
                      <a:pt x="12" y="12"/>
                      <a:pt x="19" y="9"/>
                      <a:pt x="23" y="6"/>
                    </a:cubicBezTo>
                    <a:cubicBezTo>
                      <a:pt x="27" y="3"/>
                      <a:pt x="26"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5" name="Freeform 3259"/>
              <p:cNvSpPr>
                <a:spLocks/>
              </p:cNvSpPr>
              <p:nvPr/>
            </p:nvSpPr>
            <p:spPr bwMode="auto">
              <a:xfrm>
                <a:off x="2377" y="2954"/>
                <a:ext cx="66" cy="29"/>
              </a:xfrm>
              <a:custGeom>
                <a:avLst/>
                <a:gdLst>
                  <a:gd name="T0" fmla="*/ 4 w 28"/>
                  <a:gd name="T1" fmla="*/ 6 h 12"/>
                  <a:gd name="T2" fmla="*/ 7 w 28"/>
                  <a:gd name="T3" fmla="*/ 12 h 12"/>
                  <a:gd name="T4" fmla="*/ 24 w 28"/>
                  <a:gd name="T5" fmla="*/ 6 h 12"/>
                  <a:gd name="T6" fmla="*/ 21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0" y="10"/>
                      <a:pt x="1" y="12"/>
                      <a:pt x="7" y="12"/>
                    </a:cubicBezTo>
                    <a:cubicBezTo>
                      <a:pt x="12" y="12"/>
                      <a:pt x="20" y="9"/>
                      <a:pt x="24" y="6"/>
                    </a:cubicBezTo>
                    <a:cubicBezTo>
                      <a:pt x="28" y="3"/>
                      <a:pt x="26" y="0"/>
                      <a:pt x="21"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6" name="Freeform 3260"/>
              <p:cNvSpPr>
                <a:spLocks/>
              </p:cNvSpPr>
              <p:nvPr/>
            </p:nvSpPr>
            <p:spPr bwMode="auto">
              <a:xfrm>
                <a:off x="2329" y="2957"/>
                <a:ext cx="67" cy="28"/>
              </a:xfrm>
              <a:custGeom>
                <a:avLst/>
                <a:gdLst>
                  <a:gd name="T0" fmla="*/ 4 w 28"/>
                  <a:gd name="T1" fmla="*/ 6 h 12"/>
                  <a:gd name="T2" fmla="*/ 7 w 28"/>
                  <a:gd name="T3" fmla="*/ 12 h 12"/>
                  <a:gd name="T4" fmla="*/ 24 w 28"/>
                  <a:gd name="T5" fmla="*/ 5 h 12"/>
                  <a:gd name="T6" fmla="*/ 21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0" y="9"/>
                      <a:pt x="1" y="12"/>
                      <a:pt x="7" y="12"/>
                    </a:cubicBezTo>
                    <a:cubicBezTo>
                      <a:pt x="12" y="11"/>
                      <a:pt x="20" y="9"/>
                      <a:pt x="24" y="5"/>
                    </a:cubicBezTo>
                    <a:cubicBezTo>
                      <a:pt x="28" y="2"/>
                      <a:pt x="27" y="0"/>
                      <a:pt x="21" y="0"/>
                    </a:cubicBezTo>
                    <a:cubicBezTo>
                      <a:pt x="16" y="0"/>
                      <a:pt x="8" y="2"/>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7" name="Freeform 3261"/>
              <p:cNvSpPr>
                <a:spLocks/>
              </p:cNvSpPr>
              <p:nvPr/>
            </p:nvSpPr>
            <p:spPr bwMode="auto">
              <a:xfrm>
                <a:off x="2282" y="2957"/>
                <a:ext cx="66" cy="28"/>
              </a:xfrm>
              <a:custGeom>
                <a:avLst/>
                <a:gdLst>
                  <a:gd name="T0" fmla="*/ 4 w 28"/>
                  <a:gd name="T1" fmla="*/ 6 h 12"/>
                  <a:gd name="T2" fmla="*/ 6 w 28"/>
                  <a:gd name="T3" fmla="*/ 12 h 12"/>
                  <a:gd name="T4" fmla="*/ 24 w 28"/>
                  <a:gd name="T5" fmla="*/ 6 h 12"/>
                  <a:gd name="T6" fmla="*/ 21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0" y="9"/>
                      <a:pt x="1" y="12"/>
                      <a:pt x="6" y="12"/>
                    </a:cubicBezTo>
                    <a:cubicBezTo>
                      <a:pt x="12" y="12"/>
                      <a:pt x="20" y="9"/>
                      <a:pt x="24" y="6"/>
                    </a:cubicBezTo>
                    <a:cubicBezTo>
                      <a:pt x="28" y="2"/>
                      <a:pt x="27" y="0"/>
                      <a:pt x="21"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8" name="Freeform 3262"/>
              <p:cNvSpPr>
                <a:spLocks/>
              </p:cNvSpPr>
              <p:nvPr/>
            </p:nvSpPr>
            <p:spPr bwMode="auto">
              <a:xfrm>
                <a:off x="5279" y="2883"/>
                <a:ext cx="69" cy="29"/>
              </a:xfrm>
              <a:custGeom>
                <a:avLst/>
                <a:gdLst>
                  <a:gd name="T0" fmla="*/ 4 w 29"/>
                  <a:gd name="T1" fmla="*/ 6 h 12"/>
                  <a:gd name="T2" fmla="*/ 21 w 29"/>
                  <a:gd name="T3" fmla="*/ 12 h 12"/>
                  <a:gd name="T4" fmla="*/ 25 w 29"/>
                  <a:gd name="T5" fmla="*/ 6 h 12"/>
                  <a:gd name="T6" fmla="*/ 8 w 29"/>
                  <a:gd name="T7" fmla="*/ 0 h 12"/>
                  <a:gd name="T8" fmla="*/ 4 w 29"/>
                  <a:gd name="T9" fmla="*/ 6 h 12"/>
                </a:gdLst>
                <a:ahLst/>
                <a:cxnLst>
                  <a:cxn ang="0">
                    <a:pos x="T0" y="T1"/>
                  </a:cxn>
                  <a:cxn ang="0">
                    <a:pos x="T2" y="T3"/>
                  </a:cxn>
                  <a:cxn ang="0">
                    <a:pos x="T4" y="T5"/>
                  </a:cxn>
                  <a:cxn ang="0">
                    <a:pos x="T6" y="T7"/>
                  </a:cxn>
                  <a:cxn ang="0">
                    <a:pos x="T8" y="T9"/>
                  </a:cxn>
                </a:cxnLst>
                <a:rect l="0" t="0" r="r" b="b"/>
                <a:pathLst>
                  <a:path w="29" h="12">
                    <a:moveTo>
                      <a:pt x="4" y="6"/>
                    </a:moveTo>
                    <a:cubicBezTo>
                      <a:pt x="8" y="9"/>
                      <a:pt x="15" y="12"/>
                      <a:pt x="21" y="12"/>
                    </a:cubicBezTo>
                    <a:cubicBezTo>
                      <a:pt x="27" y="12"/>
                      <a:pt x="29" y="9"/>
                      <a:pt x="25" y="6"/>
                    </a:cubicBezTo>
                    <a:cubicBezTo>
                      <a:pt x="21" y="3"/>
                      <a:pt x="14" y="0"/>
                      <a:pt x="8"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9" name="Freeform 3263"/>
              <p:cNvSpPr>
                <a:spLocks/>
              </p:cNvSpPr>
              <p:nvPr/>
            </p:nvSpPr>
            <p:spPr bwMode="auto">
              <a:xfrm>
                <a:off x="5133" y="2886"/>
                <a:ext cx="66" cy="28"/>
              </a:xfrm>
              <a:custGeom>
                <a:avLst/>
                <a:gdLst>
                  <a:gd name="T0" fmla="*/ 4 w 28"/>
                  <a:gd name="T1" fmla="*/ 6 h 12"/>
                  <a:gd name="T2" fmla="*/ 20 w 28"/>
                  <a:gd name="T3" fmla="*/ 12 h 12"/>
                  <a:gd name="T4" fmla="*/ 24 w 28"/>
                  <a:gd name="T5" fmla="*/ 6 h 12"/>
                  <a:gd name="T6" fmla="*/ 7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7" y="9"/>
                      <a:pt x="14" y="12"/>
                      <a:pt x="20" y="12"/>
                    </a:cubicBezTo>
                    <a:cubicBezTo>
                      <a:pt x="26" y="12"/>
                      <a:pt x="28" y="9"/>
                      <a:pt x="24" y="6"/>
                    </a:cubicBezTo>
                    <a:cubicBezTo>
                      <a:pt x="20" y="2"/>
                      <a:pt x="13" y="0"/>
                      <a:pt x="7"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0" name="Freeform 3264"/>
              <p:cNvSpPr>
                <a:spLocks/>
              </p:cNvSpPr>
              <p:nvPr/>
            </p:nvSpPr>
            <p:spPr bwMode="auto">
              <a:xfrm>
                <a:off x="5085" y="2886"/>
                <a:ext cx="64" cy="28"/>
              </a:xfrm>
              <a:custGeom>
                <a:avLst/>
                <a:gdLst>
                  <a:gd name="T0" fmla="*/ 3 w 27"/>
                  <a:gd name="T1" fmla="*/ 6 h 12"/>
                  <a:gd name="T2" fmla="*/ 20 w 27"/>
                  <a:gd name="T3" fmla="*/ 12 h 12"/>
                  <a:gd name="T4" fmla="*/ 24 w 27"/>
                  <a:gd name="T5" fmla="*/ 6 h 12"/>
                  <a:gd name="T6" fmla="*/ 7 w 27"/>
                  <a:gd name="T7" fmla="*/ 0 h 12"/>
                  <a:gd name="T8" fmla="*/ 3 w 27"/>
                  <a:gd name="T9" fmla="*/ 6 h 12"/>
                </a:gdLst>
                <a:ahLst/>
                <a:cxnLst>
                  <a:cxn ang="0">
                    <a:pos x="T0" y="T1"/>
                  </a:cxn>
                  <a:cxn ang="0">
                    <a:pos x="T2" y="T3"/>
                  </a:cxn>
                  <a:cxn ang="0">
                    <a:pos x="T4" y="T5"/>
                  </a:cxn>
                  <a:cxn ang="0">
                    <a:pos x="T6" y="T7"/>
                  </a:cxn>
                  <a:cxn ang="0">
                    <a:pos x="T8" y="T9"/>
                  </a:cxn>
                </a:cxnLst>
                <a:rect l="0" t="0" r="r" b="b"/>
                <a:pathLst>
                  <a:path w="27" h="12">
                    <a:moveTo>
                      <a:pt x="3" y="6"/>
                    </a:moveTo>
                    <a:cubicBezTo>
                      <a:pt x="7" y="10"/>
                      <a:pt x="14" y="12"/>
                      <a:pt x="20" y="12"/>
                    </a:cubicBezTo>
                    <a:cubicBezTo>
                      <a:pt x="25" y="12"/>
                      <a:pt x="27" y="9"/>
                      <a:pt x="24" y="6"/>
                    </a:cubicBezTo>
                    <a:cubicBezTo>
                      <a:pt x="20" y="3"/>
                      <a:pt x="13" y="0"/>
                      <a:pt x="7"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1" name="Freeform 3265"/>
              <p:cNvSpPr>
                <a:spLocks/>
              </p:cNvSpPr>
              <p:nvPr/>
            </p:nvSpPr>
            <p:spPr bwMode="auto">
              <a:xfrm>
                <a:off x="4856" y="2888"/>
                <a:ext cx="59" cy="28"/>
              </a:xfrm>
              <a:custGeom>
                <a:avLst/>
                <a:gdLst>
                  <a:gd name="T0" fmla="*/ 3 w 25"/>
                  <a:gd name="T1" fmla="*/ 7 h 12"/>
                  <a:gd name="T2" fmla="*/ 18 w 25"/>
                  <a:gd name="T3" fmla="*/ 12 h 12"/>
                  <a:gd name="T4" fmla="*/ 22 w 25"/>
                  <a:gd name="T5" fmla="*/ 6 h 12"/>
                  <a:gd name="T6" fmla="*/ 7 w 25"/>
                  <a:gd name="T7" fmla="*/ 1 h 12"/>
                  <a:gd name="T8" fmla="*/ 3 w 25"/>
                  <a:gd name="T9" fmla="*/ 7 h 12"/>
                </a:gdLst>
                <a:ahLst/>
                <a:cxnLst>
                  <a:cxn ang="0">
                    <a:pos x="T0" y="T1"/>
                  </a:cxn>
                  <a:cxn ang="0">
                    <a:pos x="T2" y="T3"/>
                  </a:cxn>
                  <a:cxn ang="0">
                    <a:pos x="T4" y="T5"/>
                  </a:cxn>
                  <a:cxn ang="0">
                    <a:pos x="T6" y="T7"/>
                  </a:cxn>
                  <a:cxn ang="0">
                    <a:pos x="T8" y="T9"/>
                  </a:cxn>
                </a:cxnLst>
                <a:rect l="0" t="0" r="r" b="b"/>
                <a:pathLst>
                  <a:path w="25" h="12">
                    <a:moveTo>
                      <a:pt x="3" y="7"/>
                    </a:moveTo>
                    <a:cubicBezTo>
                      <a:pt x="6" y="10"/>
                      <a:pt x="13" y="12"/>
                      <a:pt x="18" y="12"/>
                    </a:cubicBezTo>
                    <a:cubicBezTo>
                      <a:pt x="23" y="12"/>
                      <a:pt x="25" y="10"/>
                      <a:pt x="22" y="6"/>
                    </a:cubicBezTo>
                    <a:cubicBezTo>
                      <a:pt x="19" y="3"/>
                      <a:pt x="12" y="0"/>
                      <a:pt x="7" y="1"/>
                    </a:cubicBezTo>
                    <a:cubicBezTo>
                      <a:pt x="2" y="1"/>
                      <a:pt x="0" y="3"/>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2" name="Freeform 3266"/>
              <p:cNvSpPr>
                <a:spLocks/>
              </p:cNvSpPr>
              <p:nvPr/>
            </p:nvSpPr>
            <p:spPr bwMode="auto">
              <a:xfrm>
                <a:off x="4768" y="2890"/>
                <a:ext cx="57" cy="29"/>
              </a:xfrm>
              <a:custGeom>
                <a:avLst/>
                <a:gdLst>
                  <a:gd name="T0" fmla="*/ 3 w 24"/>
                  <a:gd name="T1" fmla="*/ 6 h 12"/>
                  <a:gd name="T2" fmla="*/ 18 w 24"/>
                  <a:gd name="T3" fmla="*/ 12 h 12"/>
                  <a:gd name="T4" fmla="*/ 22 w 24"/>
                  <a:gd name="T5" fmla="*/ 6 h 12"/>
                  <a:gd name="T6" fmla="*/ 7 w 24"/>
                  <a:gd name="T7" fmla="*/ 0 h 12"/>
                  <a:gd name="T8" fmla="*/ 3 w 24"/>
                  <a:gd name="T9" fmla="*/ 6 h 12"/>
                </a:gdLst>
                <a:ahLst/>
                <a:cxnLst>
                  <a:cxn ang="0">
                    <a:pos x="T0" y="T1"/>
                  </a:cxn>
                  <a:cxn ang="0">
                    <a:pos x="T2" y="T3"/>
                  </a:cxn>
                  <a:cxn ang="0">
                    <a:pos x="T4" y="T5"/>
                  </a:cxn>
                  <a:cxn ang="0">
                    <a:pos x="T6" y="T7"/>
                  </a:cxn>
                  <a:cxn ang="0">
                    <a:pos x="T8" y="T9"/>
                  </a:cxn>
                </a:cxnLst>
                <a:rect l="0" t="0" r="r" b="b"/>
                <a:pathLst>
                  <a:path w="24" h="12">
                    <a:moveTo>
                      <a:pt x="3" y="6"/>
                    </a:moveTo>
                    <a:cubicBezTo>
                      <a:pt x="6" y="9"/>
                      <a:pt x="12" y="12"/>
                      <a:pt x="18" y="12"/>
                    </a:cubicBezTo>
                    <a:cubicBezTo>
                      <a:pt x="23" y="12"/>
                      <a:pt x="24" y="9"/>
                      <a:pt x="22" y="6"/>
                    </a:cubicBezTo>
                    <a:cubicBezTo>
                      <a:pt x="19" y="3"/>
                      <a:pt x="12" y="0"/>
                      <a:pt x="7"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3" name="Freeform 3267"/>
              <p:cNvSpPr>
                <a:spLocks/>
              </p:cNvSpPr>
              <p:nvPr/>
            </p:nvSpPr>
            <p:spPr bwMode="auto">
              <a:xfrm>
                <a:off x="4399" y="2895"/>
                <a:ext cx="48" cy="29"/>
              </a:xfrm>
              <a:custGeom>
                <a:avLst/>
                <a:gdLst>
                  <a:gd name="T0" fmla="*/ 2 w 20"/>
                  <a:gd name="T1" fmla="*/ 6 h 12"/>
                  <a:gd name="T2" fmla="*/ 14 w 20"/>
                  <a:gd name="T3" fmla="*/ 12 h 12"/>
                  <a:gd name="T4" fmla="*/ 18 w 20"/>
                  <a:gd name="T5" fmla="*/ 6 h 12"/>
                  <a:gd name="T6" fmla="*/ 7 w 20"/>
                  <a:gd name="T7" fmla="*/ 0 h 12"/>
                  <a:gd name="T8" fmla="*/ 2 w 20"/>
                  <a:gd name="T9" fmla="*/ 6 h 12"/>
                </a:gdLst>
                <a:ahLst/>
                <a:cxnLst>
                  <a:cxn ang="0">
                    <a:pos x="T0" y="T1"/>
                  </a:cxn>
                  <a:cxn ang="0">
                    <a:pos x="T2" y="T3"/>
                  </a:cxn>
                  <a:cxn ang="0">
                    <a:pos x="T4" y="T5"/>
                  </a:cxn>
                  <a:cxn ang="0">
                    <a:pos x="T6" y="T7"/>
                  </a:cxn>
                  <a:cxn ang="0">
                    <a:pos x="T8" y="T9"/>
                  </a:cxn>
                </a:cxnLst>
                <a:rect l="0" t="0" r="r" b="b"/>
                <a:pathLst>
                  <a:path w="20" h="12">
                    <a:moveTo>
                      <a:pt x="2" y="6"/>
                    </a:moveTo>
                    <a:cubicBezTo>
                      <a:pt x="4" y="10"/>
                      <a:pt x="9" y="12"/>
                      <a:pt x="14" y="12"/>
                    </a:cubicBezTo>
                    <a:cubicBezTo>
                      <a:pt x="18" y="12"/>
                      <a:pt x="20" y="9"/>
                      <a:pt x="18" y="6"/>
                    </a:cubicBezTo>
                    <a:cubicBezTo>
                      <a:pt x="16" y="3"/>
                      <a:pt x="11" y="0"/>
                      <a:pt x="7" y="0"/>
                    </a:cubicBezTo>
                    <a:cubicBezTo>
                      <a:pt x="2"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4" name="Freeform 3268"/>
              <p:cNvSpPr>
                <a:spLocks/>
              </p:cNvSpPr>
              <p:nvPr/>
            </p:nvSpPr>
            <p:spPr bwMode="auto">
              <a:xfrm>
                <a:off x="4094" y="2900"/>
                <a:ext cx="43" cy="28"/>
              </a:xfrm>
              <a:custGeom>
                <a:avLst/>
                <a:gdLst>
                  <a:gd name="T0" fmla="*/ 1 w 18"/>
                  <a:gd name="T1" fmla="*/ 6 h 12"/>
                  <a:gd name="T2" fmla="*/ 11 w 18"/>
                  <a:gd name="T3" fmla="*/ 12 h 12"/>
                  <a:gd name="T4" fmla="*/ 17 w 18"/>
                  <a:gd name="T5" fmla="*/ 6 h 12"/>
                  <a:gd name="T6" fmla="*/ 7 w 18"/>
                  <a:gd name="T7" fmla="*/ 0 h 12"/>
                  <a:gd name="T8" fmla="*/ 1 w 18"/>
                  <a:gd name="T9" fmla="*/ 6 h 12"/>
                </a:gdLst>
                <a:ahLst/>
                <a:cxnLst>
                  <a:cxn ang="0">
                    <a:pos x="T0" y="T1"/>
                  </a:cxn>
                  <a:cxn ang="0">
                    <a:pos x="T2" y="T3"/>
                  </a:cxn>
                  <a:cxn ang="0">
                    <a:pos x="T4" y="T5"/>
                  </a:cxn>
                  <a:cxn ang="0">
                    <a:pos x="T6" y="T7"/>
                  </a:cxn>
                  <a:cxn ang="0">
                    <a:pos x="T8" y="T9"/>
                  </a:cxn>
                </a:cxnLst>
                <a:rect l="0" t="0" r="r" b="b"/>
                <a:pathLst>
                  <a:path w="18" h="12">
                    <a:moveTo>
                      <a:pt x="1" y="6"/>
                    </a:moveTo>
                    <a:cubicBezTo>
                      <a:pt x="2" y="10"/>
                      <a:pt x="6" y="12"/>
                      <a:pt x="11" y="12"/>
                    </a:cubicBezTo>
                    <a:cubicBezTo>
                      <a:pt x="15" y="12"/>
                      <a:pt x="18" y="9"/>
                      <a:pt x="17" y="6"/>
                    </a:cubicBezTo>
                    <a:cubicBezTo>
                      <a:pt x="16" y="3"/>
                      <a:pt x="11" y="0"/>
                      <a:pt x="7" y="0"/>
                    </a:cubicBezTo>
                    <a:cubicBezTo>
                      <a:pt x="3" y="1"/>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5" name="Freeform 3269"/>
              <p:cNvSpPr>
                <a:spLocks/>
              </p:cNvSpPr>
              <p:nvPr/>
            </p:nvSpPr>
            <p:spPr bwMode="auto">
              <a:xfrm>
                <a:off x="4056" y="2902"/>
                <a:ext cx="43" cy="29"/>
              </a:xfrm>
              <a:custGeom>
                <a:avLst/>
                <a:gdLst>
                  <a:gd name="T0" fmla="*/ 1 w 18"/>
                  <a:gd name="T1" fmla="*/ 6 h 12"/>
                  <a:gd name="T2" fmla="*/ 10 w 18"/>
                  <a:gd name="T3" fmla="*/ 12 h 12"/>
                  <a:gd name="T4" fmla="*/ 17 w 18"/>
                  <a:gd name="T5" fmla="*/ 5 h 12"/>
                  <a:gd name="T6" fmla="*/ 7 w 18"/>
                  <a:gd name="T7" fmla="*/ 0 h 12"/>
                  <a:gd name="T8" fmla="*/ 1 w 18"/>
                  <a:gd name="T9" fmla="*/ 6 h 12"/>
                </a:gdLst>
                <a:ahLst/>
                <a:cxnLst>
                  <a:cxn ang="0">
                    <a:pos x="T0" y="T1"/>
                  </a:cxn>
                  <a:cxn ang="0">
                    <a:pos x="T2" y="T3"/>
                  </a:cxn>
                  <a:cxn ang="0">
                    <a:pos x="T4" y="T5"/>
                  </a:cxn>
                  <a:cxn ang="0">
                    <a:pos x="T6" y="T7"/>
                  </a:cxn>
                  <a:cxn ang="0">
                    <a:pos x="T8" y="T9"/>
                  </a:cxn>
                </a:cxnLst>
                <a:rect l="0" t="0" r="r" b="b"/>
                <a:pathLst>
                  <a:path w="18" h="12">
                    <a:moveTo>
                      <a:pt x="1" y="6"/>
                    </a:moveTo>
                    <a:cubicBezTo>
                      <a:pt x="2" y="9"/>
                      <a:pt x="6" y="12"/>
                      <a:pt x="10" y="12"/>
                    </a:cubicBezTo>
                    <a:cubicBezTo>
                      <a:pt x="15" y="11"/>
                      <a:pt x="18" y="9"/>
                      <a:pt x="17" y="5"/>
                    </a:cubicBezTo>
                    <a:cubicBezTo>
                      <a:pt x="16" y="2"/>
                      <a:pt x="12" y="0"/>
                      <a:pt x="7" y="0"/>
                    </a:cubicBezTo>
                    <a:cubicBezTo>
                      <a:pt x="3"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6" name="Freeform 3270"/>
              <p:cNvSpPr>
                <a:spLocks/>
              </p:cNvSpPr>
              <p:nvPr/>
            </p:nvSpPr>
            <p:spPr bwMode="auto">
              <a:xfrm>
                <a:off x="4021" y="2902"/>
                <a:ext cx="40" cy="29"/>
              </a:xfrm>
              <a:custGeom>
                <a:avLst/>
                <a:gdLst>
                  <a:gd name="T0" fmla="*/ 0 w 17"/>
                  <a:gd name="T1" fmla="*/ 6 h 12"/>
                  <a:gd name="T2" fmla="*/ 9 w 17"/>
                  <a:gd name="T3" fmla="*/ 12 h 12"/>
                  <a:gd name="T4" fmla="*/ 16 w 17"/>
                  <a:gd name="T5" fmla="*/ 6 h 12"/>
                  <a:gd name="T6" fmla="*/ 7 w 17"/>
                  <a:gd name="T7" fmla="*/ 0 h 12"/>
                  <a:gd name="T8" fmla="*/ 0 w 17"/>
                  <a:gd name="T9" fmla="*/ 6 h 12"/>
                </a:gdLst>
                <a:ahLst/>
                <a:cxnLst>
                  <a:cxn ang="0">
                    <a:pos x="T0" y="T1"/>
                  </a:cxn>
                  <a:cxn ang="0">
                    <a:pos x="T2" y="T3"/>
                  </a:cxn>
                  <a:cxn ang="0">
                    <a:pos x="T4" y="T5"/>
                  </a:cxn>
                  <a:cxn ang="0">
                    <a:pos x="T6" y="T7"/>
                  </a:cxn>
                  <a:cxn ang="0">
                    <a:pos x="T8" y="T9"/>
                  </a:cxn>
                </a:cxnLst>
                <a:rect l="0" t="0" r="r" b="b"/>
                <a:pathLst>
                  <a:path w="17" h="12">
                    <a:moveTo>
                      <a:pt x="0" y="6"/>
                    </a:moveTo>
                    <a:cubicBezTo>
                      <a:pt x="1" y="9"/>
                      <a:pt x="5" y="12"/>
                      <a:pt x="9" y="12"/>
                    </a:cubicBezTo>
                    <a:cubicBezTo>
                      <a:pt x="14" y="12"/>
                      <a:pt x="17" y="9"/>
                      <a:pt x="16" y="6"/>
                    </a:cubicBezTo>
                    <a:cubicBezTo>
                      <a:pt x="15" y="2"/>
                      <a:pt x="11" y="0"/>
                      <a:pt x="7" y="0"/>
                    </a:cubicBezTo>
                    <a:cubicBezTo>
                      <a:pt x="2"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7" name="Freeform 3271"/>
              <p:cNvSpPr>
                <a:spLocks/>
              </p:cNvSpPr>
              <p:nvPr/>
            </p:nvSpPr>
            <p:spPr bwMode="auto">
              <a:xfrm>
                <a:off x="3983" y="2902"/>
                <a:ext cx="40" cy="29"/>
              </a:xfrm>
              <a:custGeom>
                <a:avLst/>
                <a:gdLst>
                  <a:gd name="T0" fmla="*/ 1 w 17"/>
                  <a:gd name="T1" fmla="*/ 6 h 12"/>
                  <a:gd name="T2" fmla="*/ 10 w 17"/>
                  <a:gd name="T3" fmla="*/ 12 h 12"/>
                  <a:gd name="T4" fmla="*/ 16 w 17"/>
                  <a:gd name="T5" fmla="*/ 6 h 12"/>
                  <a:gd name="T6" fmla="*/ 7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1" y="10"/>
                      <a:pt x="5" y="12"/>
                      <a:pt x="10" y="12"/>
                    </a:cubicBezTo>
                    <a:cubicBezTo>
                      <a:pt x="14" y="12"/>
                      <a:pt x="17" y="9"/>
                      <a:pt x="16" y="6"/>
                    </a:cubicBezTo>
                    <a:cubicBezTo>
                      <a:pt x="16" y="3"/>
                      <a:pt x="12" y="0"/>
                      <a:pt x="7"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8" name="Freeform 3272"/>
              <p:cNvSpPr>
                <a:spLocks/>
              </p:cNvSpPr>
              <p:nvPr/>
            </p:nvSpPr>
            <p:spPr bwMode="auto">
              <a:xfrm>
                <a:off x="3947" y="2902"/>
                <a:ext cx="38" cy="29"/>
              </a:xfrm>
              <a:custGeom>
                <a:avLst/>
                <a:gdLst>
                  <a:gd name="T0" fmla="*/ 0 w 16"/>
                  <a:gd name="T1" fmla="*/ 6 h 12"/>
                  <a:gd name="T2" fmla="*/ 9 w 16"/>
                  <a:gd name="T3" fmla="*/ 12 h 12"/>
                  <a:gd name="T4" fmla="*/ 16 w 16"/>
                  <a:gd name="T5" fmla="*/ 6 h 12"/>
                  <a:gd name="T6" fmla="*/ 7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1" y="10"/>
                      <a:pt x="4" y="12"/>
                      <a:pt x="9" y="12"/>
                    </a:cubicBezTo>
                    <a:cubicBezTo>
                      <a:pt x="13" y="12"/>
                      <a:pt x="16" y="10"/>
                      <a:pt x="16" y="6"/>
                    </a:cubicBezTo>
                    <a:cubicBezTo>
                      <a:pt x="15" y="3"/>
                      <a:pt x="11" y="0"/>
                      <a:pt x="7" y="0"/>
                    </a:cubicBezTo>
                    <a:cubicBezTo>
                      <a:pt x="3" y="1"/>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9" name="Freeform 3273"/>
              <p:cNvSpPr>
                <a:spLocks/>
              </p:cNvSpPr>
              <p:nvPr/>
            </p:nvSpPr>
            <p:spPr bwMode="auto">
              <a:xfrm>
                <a:off x="3910" y="2905"/>
                <a:ext cx="37" cy="28"/>
              </a:xfrm>
              <a:custGeom>
                <a:avLst/>
                <a:gdLst>
                  <a:gd name="T0" fmla="*/ 1 w 16"/>
                  <a:gd name="T1" fmla="*/ 6 h 12"/>
                  <a:gd name="T2" fmla="*/ 9 w 16"/>
                  <a:gd name="T3" fmla="*/ 12 h 12"/>
                  <a:gd name="T4" fmla="*/ 16 w 16"/>
                  <a:gd name="T5" fmla="*/ 5 h 12"/>
                  <a:gd name="T6" fmla="*/ 8 w 16"/>
                  <a:gd name="T7" fmla="*/ 0 h 12"/>
                  <a:gd name="T8" fmla="*/ 1 w 16"/>
                  <a:gd name="T9" fmla="*/ 6 h 12"/>
                </a:gdLst>
                <a:ahLst/>
                <a:cxnLst>
                  <a:cxn ang="0">
                    <a:pos x="T0" y="T1"/>
                  </a:cxn>
                  <a:cxn ang="0">
                    <a:pos x="T2" y="T3"/>
                  </a:cxn>
                  <a:cxn ang="0">
                    <a:pos x="T4" y="T5"/>
                  </a:cxn>
                  <a:cxn ang="0">
                    <a:pos x="T6" y="T7"/>
                  </a:cxn>
                  <a:cxn ang="0">
                    <a:pos x="T8" y="T9"/>
                  </a:cxn>
                </a:cxnLst>
                <a:rect l="0" t="0" r="r" b="b"/>
                <a:pathLst>
                  <a:path w="16" h="12">
                    <a:moveTo>
                      <a:pt x="1" y="6"/>
                    </a:moveTo>
                    <a:cubicBezTo>
                      <a:pt x="1" y="9"/>
                      <a:pt x="5" y="12"/>
                      <a:pt x="9" y="12"/>
                    </a:cubicBezTo>
                    <a:cubicBezTo>
                      <a:pt x="13" y="11"/>
                      <a:pt x="16" y="9"/>
                      <a:pt x="16" y="5"/>
                    </a:cubicBezTo>
                    <a:cubicBezTo>
                      <a:pt x="16" y="2"/>
                      <a:pt x="12" y="0"/>
                      <a:pt x="8" y="0"/>
                    </a:cubicBezTo>
                    <a:cubicBezTo>
                      <a:pt x="3"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0" name="Freeform 3274"/>
              <p:cNvSpPr>
                <a:spLocks/>
              </p:cNvSpPr>
              <p:nvPr/>
            </p:nvSpPr>
            <p:spPr bwMode="auto">
              <a:xfrm>
                <a:off x="3874" y="2905"/>
                <a:ext cx="38" cy="28"/>
              </a:xfrm>
              <a:custGeom>
                <a:avLst/>
                <a:gdLst>
                  <a:gd name="T0" fmla="*/ 0 w 16"/>
                  <a:gd name="T1" fmla="*/ 6 h 12"/>
                  <a:gd name="T2" fmla="*/ 8 w 16"/>
                  <a:gd name="T3" fmla="*/ 12 h 12"/>
                  <a:gd name="T4" fmla="*/ 15 w 16"/>
                  <a:gd name="T5" fmla="*/ 6 h 12"/>
                  <a:gd name="T6" fmla="*/ 7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0" y="9"/>
                      <a:pt x="4" y="12"/>
                      <a:pt x="8" y="12"/>
                    </a:cubicBezTo>
                    <a:cubicBezTo>
                      <a:pt x="13" y="12"/>
                      <a:pt x="16" y="9"/>
                      <a:pt x="15" y="6"/>
                    </a:cubicBezTo>
                    <a:cubicBezTo>
                      <a:pt x="15" y="2"/>
                      <a:pt x="11"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1" name="Freeform 3275"/>
              <p:cNvSpPr>
                <a:spLocks/>
              </p:cNvSpPr>
              <p:nvPr/>
            </p:nvSpPr>
            <p:spPr bwMode="auto">
              <a:xfrm>
                <a:off x="3839" y="2905"/>
                <a:ext cx="35" cy="28"/>
              </a:xfrm>
              <a:custGeom>
                <a:avLst/>
                <a:gdLst>
                  <a:gd name="T0" fmla="*/ 0 w 15"/>
                  <a:gd name="T1" fmla="*/ 6 h 12"/>
                  <a:gd name="T2" fmla="*/ 8 w 15"/>
                  <a:gd name="T3" fmla="*/ 12 h 12"/>
                  <a:gd name="T4" fmla="*/ 15 w 15"/>
                  <a:gd name="T5" fmla="*/ 6 h 12"/>
                  <a:gd name="T6" fmla="*/ 7 w 15"/>
                  <a:gd name="T7" fmla="*/ 0 h 12"/>
                  <a:gd name="T8" fmla="*/ 0 w 15"/>
                  <a:gd name="T9" fmla="*/ 6 h 12"/>
                </a:gdLst>
                <a:ahLst/>
                <a:cxnLst>
                  <a:cxn ang="0">
                    <a:pos x="T0" y="T1"/>
                  </a:cxn>
                  <a:cxn ang="0">
                    <a:pos x="T2" y="T3"/>
                  </a:cxn>
                  <a:cxn ang="0">
                    <a:pos x="T4" y="T5"/>
                  </a:cxn>
                  <a:cxn ang="0">
                    <a:pos x="T6" y="T7"/>
                  </a:cxn>
                  <a:cxn ang="0">
                    <a:pos x="T8" y="T9"/>
                  </a:cxn>
                </a:cxnLst>
                <a:rect l="0" t="0" r="r" b="b"/>
                <a:pathLst>
                  <a:path w="15" h="12">
                    <a:moveTo>
                      <a:pt x="0" y="6"/>
                    </a:moveTo>
                    <a:cubicBezTo>
                      <a:pt x="0" y="10"/>
                      <a:pt x="3" y="12"/>
                      <a:pt x="8" y="12"/>
                    </a:cubicBezTo>
                    <a:cubicBezTo>
                      <a:pt x="12" y="12"/>
                      <a:pt x="15" y="9"/>
                      <a:pt x="15" y="6"/>
                    </a:cubicBezTo>
                    <a:cubicBezTo>
                      <a:pt x="15" y="3"/>
                      <a:pt x="11"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2" name="Freeform 3276"/>
              <p:cNvSpPr>
                <a:spLocks/>
              </p:cNvSpPr>
              <p:nvPr/>
            </p:nvSpPr>
            <p:spPr bwMode="auto">
              <a:xfrm>
                <a:off x="3801" y="2905"/>
                <a:ext cx="38" cy="28"/>
              </a:xfrm>
              <a:custGeom>
                <a:avLst/>
                <a:gdLst>
                  <a:gd name="T0" fmla="*/ 0 w 16"/>
                  <a:gd name="T1" fmla="*/ 7 h 12"/>
                  <a:gd name="T2" fmla="*/ 8 w 16"/>
                  <a:gd name="T3" fmla="*/ 12 h 12"/>
                  <a:gd name="T4" fmla="*/ 16 w 16"/>
                  <a:gd name="T5" fmla="*/ 6 h 12"/>
                  <a:gd name="T6" fmla="*/ 8 w 16"/>
                  <a:gd name="T7" fmla="*/ 1 h 12"/>
                  <a:gd name="T8" fmla="*/ 0 w 16"/>
                  <a:gd name="T9" fmla="*/ 7 h 12"/>
                </a:gdLst>
                <a:ahLst/>
                <a:cxnLst>
                  <a:cxn ang="0">
                    <a:pos x="T0" y="T1"/>
                  </a:cxn>
                  <a:cxn ang="0">
                    <a:pos x="T2" y="T3"/>
                  </a:cxn>
                  <a:cxn ang="0">
                    <a:pos x="T4" y="T5"/>
                  </a:cxn>
                  <a:cxn ang="0">
                    <a:pos x="T6" y="T7"/>
                  </a:cxn>
                  <a:cxn ang="0">
                    <a:pos x="T8" y="T9"/>
                  </a:cxn>
                </a:cxnLst>
                <a:rect l="0" t="0" r="r" b="b"/>
                <a:pathLst>
                  <a:path w="16" h="12">
                    <a:moveTo>
                      <a:pt x="0" y="7"/>
                    </a:moveTo>
                    <a:cubicBezTo>
                      <a:pt x="0" y="10"/>
                      <a:pt x="4" y="12"/>
                      <a:pt x="8" y="12"/>
                    </a:cubicBezTo>
                    <a:cubicBezTo>
                      <a:pt x="12" y="12"/>
                      <a:pt x="16" y="10"/>
                      <a:pt x="16" y="6"/>
                    </a:cubicBezTo>
                    <a:cubicBezTo>
                      <a:pt x="15" y="3"/>
                      <a:pt x="12" y="0"/>
                      <a:pt x="8" y="1"/>
                    </a:cubicBezTo>
                    <a:cubicBezTo>
                      <a:pt x="4" y="1"/>
                      <a:pt x="0"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3" name="Freeform 3277"/>
              <p:cNvSpPr>
                <a:spLocks/>
              </p:cNvSpPr>
              <p:nvPr/>
            </p:nvSpPr>
            <p:spPr bwMode="auto">
              <a:xfrm>
                <a:off x="3765" y="2907"/>
                <a:ext cx="36" cy="28"/>
              </a:xfrm>
              <a:custGeom>
                <a:avLst/>
                <a:gdLst>
                  <a:gd name="T0" fmla="*/ 0 w 15"/>
                  <a:gd name="T1" fmla="*/ 6 h 12"/>
                  <a:gd name="T2" fmla="*/ 7 w 15"/>
                  <a:gd name="T3" fmla="*/ 12 h 12"/>
                  <a:gd name="T4" fmla="*/ 15 w 15"/>
                  <a:gd name="T5" fmla="*/ 6 h 12"/>
                  <a:gd name="T6" fmla="*/ 8 w 15"/>
                  <a:gd name="T7" fmla="*/ 0 h 12"/>
                  <a:gd name="T8" fmla="*/ 0 w 15"/>
                  <a:gd name="T9" fmla="*/ 6 h 12"/>
                </a:gdLst>
                <a:ahLst/>
                <a:cxnLst>
                  <a:cxn ang="0">
                    <a:pos x="T0" y="T1"/>
                  </a:cxn>
                  <a:cxn ang="0">
                    <a:pos x="T2" y="T3"/>
                  </a:cxn>
                  <a:cxn ang="0">
                    <a:pos x="T4" y="T5"/>
                  </a:cxn>
                  <a:cxn ang="0">
                    <a:pos x="T6" y="T7"/>
                  </a:cxn>
                  <a:cxn ang="0">
                    <a:pos x="T8" y="T9"/>
                  </a:cxn>
                </a:cxnLst>
                <a:rect l="0" t="0" r="r" b="b"/>
                <a:pathLst>
                  <a:path w="15" h="12">
                    <a:moveTo>
                      <a:pt x="0" y="6"/>
                    </a:moveTo>
                    <a:cubicBezTo>
                      <a:pt x="0" y="9"/>
                      <a:pt x="3" y="12"/>
                      <a:pt x="7" y="12"/>
                    </a:cubicBezTo>
                    <a:cubicBezTo>
                      <a:pt x="12" y="12"/>
                      <a:pt x="15" y="9"/>
                      <a:pt x="15" y="6"/>
                    </a:cubicBezTo>
                    <a:cubicBezTo>
                      <a:pt x="15" y="2"/>
                      <a:pt x="12" y="0"/>
                      <a:pt x="8"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4" name="Freeform 3278"/>
              <p:cNvSpPr>
                <a:spLocks/>
              </p:cNvSpPr>
              <p:nvPr/>
            </p:nvSpPr>
            <p:spPr bwMode="auto">
              <a:xfrm>
                <a:off x="3727" y="2907"/>
                <a:ext cx="38" cy="28"/>
              </a:xfrm>
              <a:custGeom>
                <a:avLst/>
                <a:gdLst>
                  <a:gd name="T0" fmla="*/ 0 w 16"/>
                  <a:gd name="T1" fmla="*/ 6 h 12"/>
                  <a:gd name="T2" fmla="*/ 8 w 16"/>
                  <a:gd name="T3" fmla="*/ 12 h 12"/>
                  <a:gd name="T4" fmla="*/ 16 w 16"/>
                  <a:gd name="T5" fmla="*/ 6 h 12"/>
                  <a:gd name="T6" fmla="*/ 8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0" y="9"/>
                      <a:pt x="3" y="12"/>
                      <a:pt x="8" y="12"/>
                    </a:cubicBezTo>
                    <a:cubicBezTo>
                      <a:pt x="12" y="12"/>
                      <a:pt x="16" y="9"/>
                      <a:pt x="16" y="6"/>
                    </a:cubicBezTo>
                    <a:cubicBezTo>
                      <a:pt x="16" y="3"/>
                      <a:pt x="13" y="0"/>
                      <a:pt x="8" y="0"/>
                    </a:cubicBezTo>
                    <a:cubicBezTo>
                      <a:pt x="4"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5" name="Freeform 3279"/>
              <p:cNvSpPr>
                <a:spLocks/>
              </p:cNvSpPr>
              <p:nvPr/>
            </p:nvSpPr>
            <p:spPr bwMode="auto">
              <a:xfrm>
                <a:off x="3692" y="2907"/>
                <a:ext cx="38" cy="28"/>
              </a:xfrm>
              <a:custGeom>
                <a:avLst/>
                <a:gdLst>
                  <a:gd name="T0" fmla="*/ 0 w 16"/>
                  <a:gd name="T1" fmla="*/ 6 h 12"/>
                  <a:gd name="T2" fmla="*/ 7 w 16"/>
                  <a:gd name="T3" fmla="*/ 12 h 12"/>
                  <a:gd name="T4" fmla="*/ 15 w 16"/>
                  <a:gd name="T5" fmla="*/ 6 h 12"/>
                  <a:gd name="T6" fmla="*/ 8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0" y="10"/>
                      <a:pt x="3" y="12"/>
                      <a:pt x="7" y="12"/>
                    </a:cubicBezTo>
                    <a:cubicBezTo>
                      <a:pt x="11" y="12"/>
                      <a:pt x="15" y="9"/>
                      <a:pt x="15" y="6"/>
                    </a:cubicBezTo>
                    <a:cubicBezTo>
                      <a:pt x="16" y="3"/>
                      <a:pt x="12" y="0"/>
                      <a:pt x="8" y="0"/>
                    </a:cubicBezTo>
                    <a:cubicBezTo>
                      <a:pt x="4"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6" name="Freeform 3280"/>
              <p:cNvSpPr>
                <a:spLocks/>
              </p:cNvSpPr>
              <p:nvPr/>
            </p:nvSpPr>
            <p:spPr bwMode="auto">
              <a:xfrm>
                <a:off x="3654" y="2907"/>
                <a:ext cx="38" cy="28"/>
              </a:xfrm>
              <a:custGeom>
                <a:avLst/>
                <a:gdLst>
                  <a:gd name="T0" fmla="*/ 1 w 16"/>
                  <a:gd name="T1" fmla="*/ 7 h 12"/>
                  <a:gd name="T2" fmla="*/ 7 w 16"/>
                  <a:gd name="T3" fmla="*/ 12 h 12"/>
                  <a:gd name="T4" fmla="*/ 16 w 16"/>
                  <a:gd name="T5" fmla="*/ 6 h 12"/>
                  <a:gd name="T6" fmla="*/ 9 w 16"/>
                  <a:gd name="T7" fmla="*/ 1 h 12"/>
                  <a:gd name="T8" fmla="*/ 1 w 16"/>
                  <a:gd name="T9" fmla="*/ 7 h 12"/>
                </a:gdLst>
                <a:ahLst/>
                <a:cxnLst>
                  <a:cxn ang="0">
                    <a:pos x="T0" y="T1"/>
                  </a:cxn>
                  <a:cxn ang="0">
                    <a:pos x="T2" y="T3"/>
                  </a:cxn>
                  <a:cxn ang="0">
                    <a:pos x="T4" y="T5"/>
                  </a:cxn>
                  <a:cxn ang="0">
                    <a:pos x="T6" y="T7"/>
                  </a:cxn>
                  <a:cxn ang="0">
                    <a:pos x="T8" y="T9"/>
                  </a:cxn>
                </a:cxnLst>
                <a:rect l="0" t="0" r="r" b="b"/>
                <a:pathLst>
                  <a:path w="16" h="12">
                    <a:moveTo>
                      <a:pt x="1" y="7"/>
                    </a:moveTo>
                    <a:cubicBezTo>
                      <a:pt x="0" y="10"/>
                      <a:pt x="3" y="12"/>
                      <a:pt x="7" y="12"/>
                    </a:cubicBezTo>
                    <a:cubicBezTo>
                      <a:pt x="12" y="12"/>
                      <a:pt x="15" y="10"/>
                      <a:pt x="16" y="6"/>
                    </a:cubicBezTo>
                    <a:cubicBezTo>
                      <a:pt x="16" y="3"/>
                      <a:pt x="13" y="0"/>
                      <a:pt x="9" y="1"/>
                    </a:cubicBezTo>
                    <a:cubicBezTo>
                      <a:pt x="5" y="1"/>
                      <a:pt x="1" y="3"/>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7" name="Freeform 3281"/>
              <p:cNvSpPr>
                <a:spLocks/>
              </p:cNvSpPr>
              <p:nvPr/>
            </p:nvSpPr>
            <p:spPr bwMode="auto">
              <a:xfrm>
                <a:off x="3616" y="2909"/>
                <a:ext cx="40" cy="29"/>
              </a:xfrm>
              <a:custGeom>
                <a:avLst/>
                <a:gdLst>
                  <a:gd name="T0" fmla="*/ 1 w 17"/>
                  <a:gd name="T1" fmla="*/ 6 h 12"/>
                  <a:gd name="T2" fmla="*/ 8 w 17"/>
                  <a:gd name="T3" fmla="*/ 12 h 12"/>
                  <a:gd name="T4" fmla="*/ 16 w 17"/>
                  <a:gd name="T5" fmla="*/ 6 h 12"/>
                  <a:gd name="T6" fmla="*/ 10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0" y="9"/>
                      <a:pt x="3" y="12"/>
                      <a:pt x="8" y="12"/>
                    </a:cubicBezTo>
                    <a:cubicBezTo>
                      <a:pt x="12" y="12"/>
                      <a:pt x="16" y="9"/>
                      <a:pt x="16" y="6"/>
                    </a:cubicBezTo>
                    <a:cubicBezTo>
                      <a:pt x="17" y="2"/>
                      <a:pt x="14" y="0"/>
                      <a:pt x="10"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8" name="Freeform 3282"/>
              <p:cNvSpPr>
                <a:spLocks/>
              </p:cNvSpPr>
              <p:nvPr/>
            </p:nvSpPr>
            <p:spPr bwMode="auto">
              <a:xfrm>
                <a:off x="3581" y="2909"/>
                <a:ext cx="40" cy="29"/>
              </a:xfrm>
              <a:custGeom>
                <a:avLst/>
                <a:gdLst>
                  <a:gd name="T0" fmla="*/ 1 w 17"/>
                  <a:gd name="T1" fmla="*/ 6 h 12"/>
                  <a:gd name="T2" fmla="*/ 7 w 17"/>
                  <a:gd name="T3" fmla="*/ 12 h 12"/>
                  <a:gd name="T4" fmla="*/ 16 w 17"/>
                  <a:gd name="T5" fmla="*/ 6 h 12"/>
                  <a:gd name="T6" fmla="*/ 10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0" y="9"/>
                      <a:pt x="3" y="12"/>
                      <a:pt x="7" y="12"/>
                    </a:cubicBezTo>
                    <a:cubicBezTo>
                      <a:pt x="11" y="12"/>
                      <a:pt x="15" y="9"/>
                      <a:pt x="16" y="6"/>
                    </a:cubicBezTo>
                    <a:cubicBezTo>
                      <a:pt x="17" y="3"/>
                      <a:pt x="14" y="0"/>
                      <a:pt x="10"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 name="Freeform 3283"/>
              <p:cNvSpPr>
                <a:spLocks/>
              </p:cNvSpPr>
              <p:nvPr/>
            </p:nvSpPr>
            <p:spPr bwMode="auto">
              <a:xfrm>
                <a:off x="3543" y="2909"/>
                <a:ext cx="40" cy="29"/>
              </a:xfrm>
              <a:custGeom>
                <a:avLst/>
                <a:gdLst>
                  <a:gd name="T0" fmla="*/ 1 w 17"/>
                  <a:gd name="T1" fmla="*/ 6 h 12"/>
                  <a:gd name="T2" fmla="*/ 7 w 17"/>
                  <a:gd name="T3" fmla="*/ 12 h 12"/>
                  <a:gd name="T4" fmla="*/ 17 w 17"/>
                  <a:gd name="T5" fmla="*/ 6 h 12"/>
                  <a:gd name="T6" fmla="*/ 11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0" y="10"/>
                      <a:pt x="3" y="12"/>
                      <a:pt x="7" y="12"/>
                    </a:cubicBezTo>
                    <a:cubicBezTo>
                      <a:pt x="12" y="12"/>
                      <a:pt x="16" y="9"/>
                      <a:pt x="17" y="6"/>
                    </a:cubicBezTo>
                    <a:cubicBezTo>
                      <a:pt x="17" y="3"/>
                      <a:pt x="15" y="0"/>
                      <a:pt x="11"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 name="Freeform 3284"/>
              <p:cNvSpPr>
                <a:spLocks/>
              </p:cNvSpPr>
              <p:nvPr/>
            </p:nvSpPr>
            <p:spPr bwMode="auto">
              <a:xfrm>
                <a:off x="3432" y="2912"/>
                <a:ext cx="42" cy="28"/>
              </a:xfrm>
              <a:custGeom>
                <a:avLst/>
                <a:gdLst>
                  <a:gd name="T0" fmla="*/ 2 w 18"/>
                  <a:gd name="T1" fmla="*/ 6 h 12"/>
                  <a:gd name="T2" fmla="*/ 7 w 18"/>
                  <a:gd name="T3" fmla="*/ 12 h 12"/>
                  <a:gd name="T4" fmla="*/ 17 w 18"/>
                  <a:gd name="T5" fmla="*/ 6 h 12"/>
                  <a:gd name="T6" fmla="*/ 12 w 18"/>
                  <a:gd name="T7" fmla="*/ 0 h 12"/>
                  <a:gd name="T8" fmla="*/ 2 w 18"/>
                  <a:gd name="T9" fmla="*/ 6 h 12"/>
                </a:gdLst>
                <a:ahLst/>
                <a:cxnLst>
                  <a:cxn ang="0">
                    <a:pos x="T0" y="T1"/>
                  </a:cxn>
                  <a:cxn ang="0">
                    <a:pos x="T2" y="T3"/>
                  </a:cxn>
                  <a:cxn ang="0">
                    <a:pos x="T4" y="T5"/>
                  </a:cxn>
                  <a:cxn ang="0">
                    <a:pos x="T6" y="T7"/>
                  </a:cxn>
                  <a:cxn ang="0">
                    <a:pos x="T8" y="T9"/>
                  </a:cxn>
                </a:cxnLst>
                <a:rect l="0" t="0" r="r" b="b"/>
                <a:pathLst>
                  <a:path w="18" h="12">
                    <a:moveTo>
                      <a:pt x="2" y="6"/>
                    </a:moveTo>
                    <a:cubicBezTo>
                      <a:pt x="0" y="9"/>
                      <a:pt x="3" y="12"/>
                      <a:pt x="7" y="12"/>
                    </a:cubicBezTo>
                    <a:cubicBezTo>
                      <a:pt x="12" y="12"/>
                      <a:pt x="16" y="9"/>
                      <a:pt x="17" y="6"/>
                    </a:cubicBezTo>
                    <a:cubicBezTo>
                      <a:pt x="18" y="3"/>
                      <a:pt x="16" y="0"/>
                      <a:pt x="12" y="0"/>
                    </a:cubicBezTo>
                    <a:cubicBezTo>
                      <a:pt x="8" y="0"/>
                      <a:pt x="3"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 name="Freeform 3285"/>
              <p:cNvSpPr>
                <a:spLocks/>
              </p:cNvSpPr>
              <p:nvPr/>
            </p:nvSpPr>
            <p:spPr bwMode="auto">
              <a:xfrm>
                <a:off x="3396" y="2912"/>
                <a:ext cx="43" cy="28"/>
              </a:xfrm>
              <a:custGeom>
                <a:avLst/>
                <a:gdLst>
                  <a:gd name="T0" fmla="*/ 1 w 18"/>
                  <a:gd name="T1" fmla="*/ 6 h 12"/>
                  <a:gd name="T2" fmla="*/ 6 w 18"/>
                  <a:gd name="T3" fmla="*/ 12 h 12"/>
                  <a:gd name="T4" fmla="*/ 17 w 18"/>
                  <a:gd name="T5" fmla="*/ 6 h 12"/>
                  <a:gd name="T6" fmla="*/ 11 w 18"/>
                  <a:gd name="T7" fmla="*/ 0 h 12"/>
                  <a:gd name="T8" fmla="*/ 1 w 18"/>
                  <a:gd name="T9" fmla="*/ 6 h 12"/>
                </a:gdLst>
                <a:ahLst/>
                <a:cxnLst>
                  <a:cxn ang="0">
                    <a:pos x="T0" y="T1"/>
                  </a:cxn>
                  <a:cxn ang="0">
                    <a:pos x="T2" y="T3"/>
                  </a:cxn>
                  <a:cxn ang="0">
                    <a:pos x="T4" y="T5"/>
                  </a:cxn>
                  <a:cxn ang="0">
                    <a:pos x="T6" y="T7"/>
                  </a:cxn>
                  <a:cxn ang="0">
                    <a:pos x="T8" y="T9"/>
                  </a:cxn>
                </a:cxnLst>
                <a:rect l="0" t="0" r="r" b="b"/>
                <a:pathLst>
                  <a:path w="18" h="12">
                    <a:moveTo>
                      <a:pt x="1" y="6"/>
                    </a:moveTo>
                    <a:cubicBezTo>
                      <a:pt x="0" y="10"/>
                      <a:pt x="2" y="12"/>
                      <a:pt x="6" y="12"/>
                    </a:cubicBezTo>
                    <a:cubicBezTo>
                      <a:pt x="11" y="12"/>
                      <a:pt x="15" y="9"/>
                      <a:pt x="17" y="6"/>
                    </a:cubicBezTo>
                    <a:cubicBezTo>
                      <a:pt x="18" y="3"/>
                      <a:pt x="16" y="0"/>
                      <a:pt x="11" y="0"/>
                    </a:cubicBezTo>
                    <a:cubicBezTo>
                      <a:pt x="7"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2" name="Freeform 3286"/>
              <p:cNvSpPr>
                <a:spLocks/>
              </p:cNvSpPr>
              <p:nvPr/>
            </p:nvSpPr>
            <p:spPr bwMode="auto">
              <a:xfrm>
                <a:off x="3358" y="2914"/>
                <a:ext cx="43" cy="26"/>
              </a:xfrm>
              <a:custGeom>
                <a:avLst/>
                <a:gdLst>
                  <a:gd name="T0" fmla="*/ 1 w 18"/>
                  <a:gd name="T1" fmla="*/ 6 h 11"/>
                  <a:gd name="T2" fmla="*/ 6 w 18"/>
                  <a:gd name="T3" fmla="*/ 11 h 11"/>
                  <a:gd name="T4" fmla="*/ 17 w 18"/>
                  <a:gd name="T5" fmla="*/ 5 h 11"/>
                  <a:gd name="T6" fmla="*/ 12 w 18"/>
                  <a:gd name="T7" fmla="*/ 0 h 11"/>
                  <a:gd name="T8" fmla="*/ 1 w 18"/>
                  <a:gd name="T9" fmla="*/ 6 h 11"/>
                </a:gdLst>
                <a:ahLst/>
                <a:cxnLst>
                  <a:cxn ang="0">
                    <a:pos x="T0" y="T1"/>
                  </a:cxn>
                  <a:cxn ang="0">
                    <a:pos x="T2" y="T3"/>
                  </a:cxn>
                  <a:cxn ang="0">
                    <a:pos x="T4" y="T5"/>
                  </a:cxn>
                  <a:cxn ang="0">
                    <a:pos x="T6" y="T7"/>
                  </a:cxn>
                  <a:cxn ang="0">
                    <a:pos x="T8" y="T9"/>
                  </a:cxn>
                </a:cxnLst>
                <a:rect l="0" t="0" r="r" b="b"/>
                <a:pathLst>
                  <a:path w="18" h="11">
                    <a:moveTo>
                      <a:pt x="1" y="6"/>
                    </a:moveTo>
                    <a:cubicBezTo>
                      <a:pt x="0" y="9"/>
                      <a:pt x="2" y="11"/>
                      <a:pt x="6" y="11"/>
                    </a:cubicBezTo>
                    <a:cubicBezTo>
                      <a:pt x="11" y="11"/>
                      <a:pt x="16" y="9"/>
                      <a:pt x="17" y="5"/>
                    </a:cubicBezTo>
                    <a:cubicBezTo>
                      <a:pt x="18" y="2"/>
                      <a:pt x="16" y="0"/>
                      <a:pt x="12" y="0"/>
                    </a:cubicBezTo>
                    <a:cubicBezTo>
                      <a:pt x="8" y="0"/>
                      <a:pt x="3"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3" name="Freeform 3287"/>
              <p:cNvSpPr>
                <a:spLocks/>
              </p:cNvSpPr>
              <p:nvPr/>
            </p:nvSpPr>
            <p:spPr bwMode="auto">
              <a:xfrm>
                <a:off x="3321" y="2914"/>
                <a:ext cx="44" cy="29"/>
              </a:xfrm>
              <a:custGeom>
                <a:avLst/>
                <a:gdLst>
                  <a:gd name="T0" fmla="*/ 2 w 19"/>
                  <a:gd name="T1" fmla="*/ 6 h 12"/>
                  <a:gd name="T2" fmla="*/ 6 w 19"/>
                  <a:gd name="T3" fmla="*/ 12 h 12"/>
                  <a:gd name="T4" fmla="*/ 17 w 19"/>
                  <a:gd name="T5" fmla="*/ 6 h 12"/>
                  <a:gd name="T6" fmla="*/ 12 w 19"/>
                  <a:gd name="T7" fmla="*/ 0 h 12"/>
                  <a:gd name="T8" fmla="*/ 2 w 19"/>
                  <a:gd name="T9" fmla="*/ 6 h 12"/>
                </a:gdLst>
                <a:ahLst/>
                <a:cxnLst>
                  <a:cxn ang="0">
                    <a:pos x="T0" y="T1"/>
                  </a:cxn>
                  <a:cxn ang="0">
                    <a:pos x="T2" y="T3"/>
                  </a:cxn>
                  <a:cxn ang="0">
                    <a:pos x="T4" y="T5"/>
                  </a:cxn>
                  <a:cxn ang="0">
                    <a:pos x="T6" y="T7"/>
                  </a:cxn>
                  <a:cxn ang="0">
                    <a:pos x="T8" y="T9"/>
                  </a:cxn>
                </a:cxnLst>
                <a:rect l="0" t="0" r="r" b="b"/>
                <a:pathLst>
                  <a:path w="19" h="12">
                    <a:moveTo>
                      <a:pt x="2" y="6"/>
                    </a:moveTo>
                    <a:cubicBezTo>
                      <a:pt x="0" y="9"/>
                      <a:pt x="2" y="12"/>
                      <a:pt x="6" y="12"/>
                    </a:cubicBezTo>
                    <a:cubicBezTo>
                      <a:pt x="11" y="12"/>
                      <a:pt x="16" y="9"/>
                      <a:pt x="17" y="6"/>
                    </a:cubicBezTo>
                    <a:cubicBezTo>
                      <a:pt x="19" y="2"/>
                      <a:pt x="17" y="0"/>
                      <a:pt x="12" y="0"/>
                    </a:cubicBezTo>
                    <a:cubicBezTo>
                      <a:pt x="8" y="0"/>
                      <a:pt x="3"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4" name="Freeform 3288"/>
              <p:cNvSpPr>
                <a:spLocks/>
              </p:cNvSpPr>
              <p:nvPr/>
            </p:nvSpPr>
            <p:spPr bwMode="auto">
              <a:xfrm>
                <a:off x="2679" y="2924"/>
                <a:ext cx="60" cy="28"/>
              </a:xfrm>
              <a:custGeom>
                <a:avLst/>
                <a:gdLst>
                  <a:gd name="T0" fmla="*/ 3 w 25"/>
                  <a:gd name="T1" fmla="*/ 6 h 12"/>
                  <a:gd name="T2" fmla="*/ 6 w 25"/>
                  <a:gd name="T3" fmla="*/ 12 h 12"/>
                  <a:gd name="T4" fmla="*/ 21 w 25"/>
                  <a:gd name="T5" fmla="*/ 6 h 12"/>
                  <a:gd name="T6" fmla="*/ 19 w 25"/>
                  <a:gd name="T7" fmla="*/ 0 h 12"/>
                  <a:gd name="T8" fmla="*/ 3 w 25"/>
                  <a:gd name="T9" fmla="*/ 6 h 12"/>
                </a:gdLst>
                <a:ahLst/>
                <a:cxnLst>
                  <a:cxn ang="0">
                    <a:pos x="T0" y="T1"/>
                  </a:cxn>
                  <a:cxn ang="0">
                    <a:pos x="T2" y="T3"/>
                  </a:cxn>
                  <a:cxn ang="0">
                    <a:pos x="T4" y="T5"/>
                  </a:cxn>
                  <a:cxn ang="0">
                    <a:pos x="T6" y="T7"/>
                  </a:cxn>
                  <a:cxn ang="0">
                    <a:pos x="T8" y="T9"/>
                  </a:cxn>
                </a:cxnLst>
                <a:rect l="0" t="0" r="r" b="b"/>
                <a:pathLst>
                  <a:path w="25" h="12">
                    <a:moveTo>
                      <a:pt x="3" y="6"/>
                    </a:moveTo>
                    <a:cubicBezTo>
                      <a:pt x="0" y="9"/>
                      <a:pt x="1" y="12"/>
                      <a:pt x="6" y="12"/>
                    </a:cubicBezTo>
                    <a:cubicBezTo>
                      <a:pt x="11" y="12"/>
                      <a:pt x="18" y="9"/>
                      <a:pt x="21" y="6"/>
                    </a:cubicBezTo>
                    <a:cubicBezTo>
                      <a:pt x="25" y="2"/>
                      <a:pt x="24" y="0"/>
                      <a:pt x="19" y="0"/>
                    </a:cubicBezTo>
                    <a:cubicBezTo>
                      <a:pt x="14"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5" name="Freeform 3289"/>
              <p:cNvSpPr>
                <a:spLocks/>
              </p:cNvSpPr>
              <p:nvPr/>
            </p:nvSpPr>
            <p:spPr bwMode="auto">
              <a:xfrm>
                <a:off x="2637" y="2924"/>
                <a:ext cx="59" cy="28"/>
              </a:xfrm>
              <a:custGeom>
                <a:avLst/>
                <a:gdLst>
                  <a:gd name="T0" fmla="*/ 3 w 25"/>
                  <a:gd name="T1" fmla="*/ 6 h 12"/>
                  <a:gd name="T2" fmla="*/ 6 w 25"/>
                  <a:gd name="T3" fmla="*/ 12 h 12"/>
                  <a:gd name="T4" fmla="*/ 21 w 25"/>
                  <a:gd name="T5" fmla="*/ 6 h 12"/>
                  <a:gd name="T6" fmla="*/ 19 w 25"/>
                  <a:gd name="T7" fmla="*/ 0 h 12"/>
                  <a:gd name="T8" fmla="*/ 3 w 25"/>
                  <a:gd name="T9" fmla="*/ 6 h 12"/>
                </a:gdLst>
                <a:ahLst/>
                <a:cxnLst>
                  <a:cxn ang="0">
                    <a:pos x="T0" y="T1"/>
                  </a:cxn>
                  <a:cxn ang="0">
                    <a:pos x="T2" y="T3"/>
                  </a:cxn>
                  <a:cxn ang="0">
                    <a:pos x="T4" y="T5"/>
                  </a:cxn>
                  <a:cxn ang="0">
                    <a:pos x="T6" y="T7"/>
                  </a:cxn>
                  <a:cxn ang="0">
                    <a:pos x="T8" y="T9"/>
                  </a:cxn>
                </a:cxnLst>
                <a:rect l="0" t="0" r="r" b="b"/>
                <a:pathLst>
                  <a:path w="25" h="12">
                    <a:moveTo>
                      <a:pt x="3" y="6"/>
                    </a:moveTo>
                    <a:cubicBezTo>
                      <a:pt x="0" y="9"/>
                      <a:pt x="1" y="12"/>
                      <a:pt x="6" y="12"/>
                    </a:cubicBezTo>
                    <a:cubicBezTo>
                      <a:pt x="11" y="12"/>
                      <a:pt x="18" y="9"/>
                      <a:pt x="21" y="6"/>
                    </a:cubicBezTo>
                    <a:cubicBezTo>
                      <a:pt x="25" y="3"/>
                      <a:pt x="24" y="0"/>
                      <a:pt x="19" y="0"/>
                    </a:cubicBezTo>
                    <a:cubicBezTo>
                      <a:pt x="14"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6" name="Freeform 3290"/>
              <p:cNvSpPr>
                <a:spLocks/>
              </p:cNvSpPr>
              <p:nvPr/>
            </p:nvSpPr>
            <p:spPr bwMode="auto">
              <a:xfrm>
                <a:off x="2592" y="2924"/>
                <a:ext cx="61" cy="28"/>
              </a:xfrm>
              <a:custGeom>
                <a:avLst/>
                <a:gdLst>
                  <a:gd name="T0" fmla="*/ 4 w 26"/>
                  <a:gd name="T1" fmla="*/ 6 h 12"/>
                  <a:gd name="T2" fmla="*/ 6 w 26"/>
                  <a:gd name="T3" fmla="*/ 12 h 12"/>
                  <a:gd name="T4" fmla="*/ 22 w 26"/>
                  <a:gd name="T5" fmla="*/ 6 h 12"/>
                  <a:gd name="T6" fmla="*/ 19 w 26"/>
                  <a:gd name="T7" fmla="*/ 0 h 12"/>
                  <a:gd name="T8" fmla="*/ 4 w 26"/>
                  <a:gd name="T9" fmla="*/ 6 h 12"/>
                </a:gdLst>
                <a:ahLst/>
                <a:cxnLst>
                  <a:cxn ang="0">
                    <a:pos x="T0" y="T1"/>
                  </a:cxn>
                  <a:cxn ang="0">
                    <a:pos x="T2" y="T3"/>
                  </a:cxn>
                  <a:cxn ang="0">
                    <a:pos x="T4" y="T5"/>
                  </a:cxn>
                  <a:cxn ang="0">
                    <a:pos x="T6" y="T7"/>
                  </a:cxn>
                  <a:cxn ang="0">
                    <a:pos x="T8" y="T9"/>
                  </a:cxn>
                </a:cxnLst>
                <a:rect l="0" t="0" r="r" b="b"/>
                <a:pathLst>
                  <a:path w="26" h="12">
                    <a:moveTo>
                      <a:pt x="4" y="6"/>
                    </a:moveTo>
                    <a:cubicBezTo>
                      <a:pt x="0" y="10"/>
                      <a:pt x="1" y="12"/>
                      <a:pt x="6" y="12"/>
                    </a:cubicBezTo>
                    <a:cubicBezTo>
                      <a:pt x="12" y="12"/>
                      <a:pt x="19" y="9"/>
                      <a:pt x="22" y="6"/>
                    </a:cubicBezTo>
                    <a:cubicBezTo>
                      <a:pt x="26" y="3"/>
                      <a:pt x="25" y="0"/>
                      <a:pt x="19" y="0"/>
                    </a:cubicBezTo>
                    <a:cubicBezTo>
                      <a:pt x="14" y="1"/>
                      <a:pt x="7"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7" name="Freeform 3291"/>
              <p:cNvSpPr>
                <a:spLocks/>
              </p:cNvSpPr>
              <p:nvPr/>
            </p:nvSpPr>
            <p:spPr bwMode="auto">
              <a:xfrm>
                <a:off x="2547" y="2926"/>
                <a:ext cx="61" cy="28"/>
              </a:xfrm>
              <a:custGeom>
                <a:avLst/>
                <a:gdLst>
                  <a:gd name="T0" fmla="*/ 4 w 26"/>
                  <a:gd name="T1" fmla="*/ 6 h 12"/>
                  <a:gd name="T2" fmla="*/ 7 w 26"/>
                  <a:gd name="T3" fmla="*/ 12 h 12"/>
                  <a:gd name="T4" fmla="*/ 23 w 26"/>
                  <a:gd name="T5" fmla="*/ 5 h 12"/>
                  <a:gd name="T6" fmla="*/ 20 w 26"/>
                  <a:gd name="T7" fmla="*/ 0 h 12"/>
                  <a:gd name="T8" fmla="*/ 4 w 26"/>
                  <a:gd name="T9" fmla="*/ 6 h 12"/>
                </a:gdLst>
                <a:ahLst/>
                <a:cxnLst>
                  <a:cxn ang="0">
                    <a:pos x="T0" y="T1"/>
                  </a:cxn>
                  <a:cxn ang="0">
                    <a:pos x="T2" y="T3"/>
                  </a:cxn>
                  <a:cxn ang="0">
                    <a:pos x="T4" y="T5"/>
                  </a:cxn>
                  <a:cxn ang="0">
                    <a:pos x="T6" y="T7"/>
                  </a:cxn>
                  <a:cxn ang="0">
                    <a:pos x="T8" y="T9"/>
                  </a:cxn>
                </a:cxnLst>
                <a:rect l="0" t="0" r="r" b="b"/>
                <a:pathLst>
                  <a:path w="26" h="12">
                    <a:moveTo>
                      <a:pt x="4" y="6"/>
                    </a:moveTo>
                    <a:cubicBezTo>
                      <a:pt x="0" y="9"/>
                      <a:pt x="1" y="12"/>
                      <a:pt x="7" y="12"/>
                    </a:cubicBezTo>
                    <a:cubicBezTo>
                      <a:pt x="12" y="11"/>
                      <a:pt x="19" y="9"/>
                      <a:pt x="23" y="5"/>
                    </a:cubicBezTo>
                    <a:cubicBezTo>
                      <a:pt x="26" y="2"/>
                      <a:pt x="25" y="0"/>
                      <a:pt x="20" y="0"/>
                    </a:cubicBezTo>
                    <a:cubicBezTo>
                      <a:pt x="15" y="0"/>
                      <a:pt x="8" y="2"/>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8" name="Freeform 3292"/>
              <p:cNvSpPr>
                <a:spLocks/>
              </p:cNvSpPr>
              <p:nvPr/>
            </p:nvSpPr>
            <p:spPr bwMode="auto">
              <a:xfrm>
                <a:off x="2502" y="2926"/>
                <a:ext cx="64" cy="28"/>
              </a:xfrm>
              <a:custGeom>
                <a:avLst/>
                <a:gdLst>
                  <a:gd name="T0" fmla="*/ 4 w 27"/>
                  <a:gd name="T1" fmla="*/ 6 h 12"/>
                  <a:gd name="T2" fmla="*/ 7 w 27"/>
                  <a:gd name="T3" fmla="*/ 12 h 12"/>
                  <a:gd name="T4" fmla="*/ 23 w 27"/>
                  <a:gd name="T5" fmla="*/ 6 h 12"/>
                  <a:gd name="T6" fmla="*/ 20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9"/>
                      <a:pt x="1" y="12"/>
                      <a:pt x="7" y="12"/>
                    </a:cubicBezTo>
                    <a:cubicBezTo>
                      <a:pt x="12" y="12"/>
                      <a:pt x="19" y="9"/>
                      <a:pt x="23" y="6"/>
                    </a:cubicBezTo>
                    <a:cubicBezTo>
                      <a:pt x="27" y="2"/>
                      <a:pt x="26"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9" name="Freeform 3293"/>
              <p:cNvSpPr>
                <a:spLocks/>
              </p:cNvSpPr>
              <p:nvPr/>
            </p:nvSpPr>
            <p:spPr bwMode="auto">
              <a:xfrm>
                <a:off x="2457" y="2926"/>
                <a:ext cx="64" cy="28"/>
              </a:xfrm>
              <a:custGeom>
                <a:avLst/>
                <a:gdLst>
                  <a:gd name="T0" fmla="*/ 4 w 27"/>
                  <a:gd name="T1" fmla="*/ 6 h 12"/>
                  <a:gd name="T2" fmla="*/ 6 w 27"/>
                  <a:gd name="T3" fmla="*/ 12 h 12"/>
                  <a:gd name="T4" fmla="*/ 23 w 27"/>
                  <a:gd name="T5" fmla="*/ 6 h 12"/>
                  <a:gd name="T6" fmla="*/ 21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9"/>
                      <a:pt x="1" y="12"/>
                      <a:pt x="6" y="12"/>
                    </a:cubicBezTo>
                    <a:cubicBezTo>
                      <a:pt x="12" y="12"/>
                      <a:pt x="19" y="9"/>
                      <a:pt x="23" y="6"/>
                    </a:cubicBezTo>
                    <a:cubicBezTo>
                      <a:pt x="27" y="3"/>
                      <a:pt x="26" y="0"/>
                      <a:pt x="21"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 name="Freeform 3294"/>
              <p:cNvSpPr>
                <a:spLocks/>
              </p:cNvSpPr>
              <p:nvPr/>
            </p:nvSpPr>
            <p:spPr bwMode="auto">
              <a:xfrm>
                <a:off x="2412" y="2926"/>
                <a:ext cx="64" cy="28"/>
              </a:xfrm>
              <a:custGeom>
                <a:avLst/>
                <a:gdLst>
                  <a:gd name="T0" fmla="*/ 4 w 27"/>
                  <a:gd name="T1" fmla="*/ 7 h 12"/>
                  <a:gd name="T2" fmla="*/ 6 w 27"/>
                  <a:gd name="T3" fmla="*/ 12 h 12"/>
                  <a:gd name="T4" fmla="*/ 23 w 27"/>
                  <a:gd name="T5" fmla="*/ 6 h 12"/>
                  <a:gd name="T6" fmla="*/ 20 w 27"/>
                  <a:gd name="T7" fmla="*/ 1 h 12"/>
                  <a:gd name="T8" fmla="*/ 4 w 27"/>
                  <a:gd name="T9" fmla="*/ 7 h 12"/>
                </a:gdLst>
                <a:ahLst/>
                <a:cxnLst>
                  <a:cxn ang="0">
                    <a:pos x="T0" y="T1"/>
                  </a:cxn>
                  <a:cxn ang="0">
                    <a:pos x="T2" y="T3"/>
                  </a:cxn>
                  <a:cxn ang="0">
                    <a:pos x="T4" y="T5"/>
                  </a:cxn>
                  <a:cxn ang="0">
                    <a:pos x="T6" y="T7"/>
                  </a:cxn>
                  <a:cxn ang="0">
                    <a:pos x="T8" y="T9"/>
                  </a:cxn>
                </a:cxnLst>
                <a:rect l="0" t="0" r="r" b="b"/>
                <a:pathLst>
                  <a:path w="27" h="12">
                    <a:moveTo>
                      <a:pt x="4" y="7"/>
                    </a:moveTo>
                    <a:cubicBezTo>
                      <a:pt x="0" y="10"/>
                      <a:pt x="1" y="12"/>
                      <a:pt x="6" y="12"/>
                    </a:cubicBezTo>
                    <a:cubicBezTo>
                      <a:pt x="11" y="12"/>
                      <a:pt x="19" y="9"/>
                      <a:pt x="23" y="6"/>
                    </a:cubicBezTo>
                    <a:cubicBezTo>
                      <a:pt x="27" y="3"/>
                      <a:pt x="26" y="0"/>
                      <a:pt x="20" y="1"/>
                    </a:cubicBezTo>
                    <a:cubicBezTo>
                      <a:pt x="15" y="1"/>
                      <a:pt x="8" y="3"/>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 name="Freeform 3295"/>
              <p:cNvSpPr>
                <a:spLocks/>
              </p:cNvSpPr>
              <p:nvPr/>
            </p:nvSpPr>
            <p:spPr bwMode="auto">
              <a:xfrm>
                <a:off x="2365" y="2928"/>
                <a:ext cx="64" cy="29"/>
              </a:xfrm>
              <a:custGeom>
                <a:avLst/>
                <a:gdLst>
                  <a:gd name="T0" fmla="*/ 4 w 27"/>
                  <a:gd name="T1" fmla="*/ 6 h 12"/>
                  <a:gd name="T2" fmla="*/ 6 w 27"/>
                  <a:gd name="T3" fmla="*/ 12 h 12"/>
                  <a:gd name="T4" fmla="*/ 23 w 27"/>
                  <a:gd name="T5" fmla="*/ 6 h 12"/>
                  <a:gd name="T6" fmla="*/ 21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9"/>
                      <a:pt x="1" y="12"/>
                      <a:pt x="6" y="12"/>
                    </a:cubicBezTo>
                    <a:cubicBezTo>
                      <a:pt x="12" y="11"/>
                      <a:pt x="19" y="9"/>
                      <a:pt x="23" y="6"/>
                    </a:cubicBezTo>
                    <a:cubicBezTo>
                      <a:pt x="27" y="2"/>
                      <a:pt x="26" y="0"/>
                      <a:pt x="21"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 name="Freeform 3296"/>
              <p:cNvSpPr>
                <a:spLocks/>
              </p:cNvSpPr>
              <p:nvPr/>
            </p:nvSpPr>
            <p:spPr bwMode="auto">
              <a:xfrm>
                <a:off x="2317" y="2928"/>
                <a:ext cx="67" cy="29"/>
              </a:xfrm>
              <a:custGeom>
                <a:avLst/>
                <a:gdLst>
                  <a:gd name="T0" fmla="*/ 4 w 28"/>
                  <a:gd name="T1" fmla="*/ 6 h 12"/>
                  <a:gd name="T2" fmla="*/ 6 w 28"/>
                  <a:gd name="T3" fmla="*/ 12 h 12"/>
                  <a:gd name="T4" fmla="*/ 24 w 28"/>
                  <a:gd name="T5" fmla="*/ 6 h 12"/>
                  <a:gd name="T6" fmla="*/ 21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0" y="9"/>
                      <a:pt x="1" y="12"/>
                      <a:pt x="6" y="12"/>
                    </a:cubicBezTo>
                    <a:cubicBezTo>
                      <a:pt x="12" y="12"/>
                      <a:pt x="20" y="9"/>
                      <a:pt x="24" y="6"/>
                    </a:cubicBezTo>
                    <a:cubicBezTo>
                      <a:pt x="28" y="3"/>
                      <a:pt x="27" y="0"/>
                      <a:pt x="21"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 name="Freeform 3297"/>
              <p:cNvSpPr>
                <a:spLocks/>
              </p:cNvSpPr>
              <p:nvPr/>
            </p:nvSpPr>
            <p:spPr bwMode="auto">
              <a:xfrm>
                <a:off x="5249" y="2855"/>
                <a:ext cx="66" cy="28"/>
              </a:xfrm>
              <a:custGeom>
                <a:avLst/>
                <a:gdLst>
                  <a:gd name="T0" fmla="*/ 4 w 28"/>
                  <a:gd name="T1" fmla="*/ 6 h 12"/>
                  <a:gd name="T2" fmla="*/ 21 w 28"/>
                  <a:gd name="T3" fmla="*/ 12 h 12"/>
                  <a:gd name="T4" fmla="*/ 25 w 28"/>
                  <a:gd name="T5" fmla="*/ 6 h 12"/>
                  <a:gd name="T6" fmla="*/ 7 w 28"/>
                  <a:gd name="T7" fmla="*/ 1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7" y="10"/>
                      <a:pt x="15" y="12"/>
                      <a:pt x="21" y="12"/>
                    </a:cubicBezTo>
                    <a:cubicBezTo>
                      <a:pt x="27" y="12"/>
                      <a:pt x="28" y="9"/>
                      <a:pt x="25" y="6"/>
                    </a:cubicBezTo>
                    <a:cubicBezTo>
                      <a:pt x="21" y="3"/>
                      <a:pt x="13" y="0"/>
                      <a:pt x="7" y="1"/>
                    </a:cubicBezTo>
                    <a:cubicBezTo>
                      <a:pt x="2" y="1"/>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 name="Freeform 3298"/>
              <p:cNvSpPr>
                <a:spLocks/>
              </p:cNvSpPr>
              <p:nvPr/>
            </p:nvSpPr>
            <p:spPr bwMode="auto">
              <a:xfrm>
                <a:off x="5199" y="2857"/>
                <a:ext cx="66" cy="26"/>
              </a:xfrm>
              <a:custGeom>
                <a:avLst/>
                <a:gdLst>
                  <a:gd name="T0" fmla="*/ 4 w 28"/>
                  <a:gd name="T1" fmla="*/ 6 h 11"/>
                  <a:gd name="T2" fmla="*/ 21 w 28"/>
                  <a:gd name="T3" fmla="*/ 11 h 11"/>
                  <a:gd name="T4" fmla="*/ 25 w 28"/>
                  <a:gd name="T5" fmla="*/ 5 h 11"/>
                  <a:gd name="T6" fmla="*/ 8 w 28"/>
                  <a:gd name="T7" fmla="*/ 0 h 11"/>
                  <a:gd name="T8" fmla="*/ 4 w 28"/>
                  <a:gd name="T9" fmla="*/ 6 h 11"/>
                </a:gdLst>
                <a:ahLst/>
                <a:cxnLst>
                  <a:cxn ang="0">
                    <a:pos x="T0" y="T1"/>
                  </a:cxn>
                  <a:cxn ang="0">
                    <a:pos x="T2" y="T3"/>
                  </a:cxn>
                  <a:cxn ang="0">
                    <a:pos x="T4" y="T5"/>
                  </a:cxn>
                  <a:cxn ang="0">
                    <a:pos x="T6" y="T7"/>
                  </a:cxn>
                  <a:cxn ang="0">
                    <a:pos x="T8" y="T9"/>
                  </a:cxn>
                </a:cxnLst>
                <a:rect l="0" t="0" r="r" b="b"/>
                <a:pathLst>
                  <a:path w="28" h="11">
                    <a:moveTo>
                      <a:pt x="4" y="6"/>
                    </a:moveTo>
                    <a:cubicBezTo>
                      <a:pt x="7" y="9"/>
                      <a:pt x="15" y="11"/>
                      <a:pt x="21" y="11"/>
                    </a:cubicBezTo>
                    <a:cubicBezTo>
                      <a:pt x="26" y="11"/>
                      <a:pt x="28" y="9"/>
                      <a:pt x="25" y="5"/>
                    </a:cubicBezTo>
                    <a:cubicBezTo>
                      <a:pt x="21" y="2"/>
                      <a:pt x="13" y="0"/>
                      <a:pt x="8" y="0"/>
                    </a:cubicBezTo>
                    <a:cubicBezTo>
                      <a:pt x="2" y="0"/>
                      <a:pt x="0" y="2"/>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 name="Freeform 3299"/>
              <p:cNvSpPr>
                <a:spLocks/>
              </p:cNvSpPr>
              <p:nvPr/>
            </p:nvSpPr>
            <p:spPr bwMode="auto">
              <a:xfrm>
                <a:off x="4787" y="2862"/>
                <a:ext cx="57" cy="28"/>
              </a:xfrm>
              <a:custGeom>
                <a:avLst/>
                <a:gdLst>
                  <a:gd name="T0" fmla="*/ 3 w 24"/>
                  <a:gd name="T1" fmla="*/ 6 h 12"/>
                  <a:gd name="T2" fmla="*/ 17 w 24"/>
                  <a:gd name="T3" fmla="*/ 12 h 12"/>
                  <a:gd name="T4" fmla="*/ 21 w 24"/>
                  <a:gd name="T5" fmla="*/ 6 h 12"/>
                  <a:gd name="T6" fmla="*/ 7 w 24"/>
                  <a:gd name="T7" fmla="*/ 0 h 12"/>
                  <a:gd name="T8" fmla="*/ 3 w 24"/>
                  <a:gd name="T9" fmla="*/ 6 h 12"/>
                </a:gdLst>
                <a:ahLst/>
                <a:cxnLst>
                  <a:cxn ang="0">
                    <a:pos x="T0" y="T1"/>
                  </a:cxn>
                  <a:cxn ang="0">
                    <a:pos x="T2" y="T3"/>
                  </a:cxn>
                  <a:cxn ang="0">
                    <a:pos x="T4" y="T5"/>
                  </a:cxn>
                  <a:cxn ang="0">
                    <a:pos x="T6" y="T7"/>
                  </a:cxn>
                  <a:cxn ang="0">
                    <a:pos x="T8" y="T9"/>
                  </a:cxn>
                </a:cxnLst>
                <a:rect l="0" t="0" r="r" b="b"/>
                <a:pathLst>
                  <a:path w="24" h="12">
                    <a:moveTo>
                      <a:pt x="3" y="6"/>
                    </a:moveTo>
                    <a:cubicBezTo>
                      <a:pt x="6" y="9"/>
                      <a:pt x="12" y="12"/>
                      <a:pt x="17" y="12"/>
                    </a:cubicBezTo>
                    <a:cubicBezTo>
                      <a:pt x="23" y="12"/>
                      <a:pt x="24" y="9"/>
                      <a:pt x="21" y="6"/>
                    </a:cubicBezTo>
                    <a:cubicBezTo>
                      <a:pt x="18" y="3"/>
                      <a:pt x="12" y="0"/>
                      <a:pt x="7"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 name="Freeform 3300"/>
              <p:cNvSpPr>
                <a:spLocks/>
              </p:cNvSpPr>
              <p:nvPr/>
            </p:nvSpPr>
            <p:spPr bwMode="auto">
              <a:xfrm>
                <a:off x="4499" y="2867"/>
                <a:ext cx="52" cy="28"/>
              </a:xfrm>
              <a:custGeom>
                <a:avLst/>
                <a:gdLst>
                  <a:gd name="T0" fmla="*/ 3 w 22"/>
                  <a:gd name="T1" fmla="*/ 6 h 12"/>
                  <a:gd name="T2" fmla="*/ 15 w 22"/>
                  <a:gd name="T3" fmla="*/ 12 h 12"/>
                  <a:gd name="T4" fmla="*/ 19 w 22"/>
                  <a:gd name="T5" fmla="*/ 6 h 12"/>
                  <a:gd name="T6" fmla="*/ 7 w 22"/>
                  <a:gd name="T7" fmla="*/ 0 h 12"/>
                  <a:gd name="T8" fmla="*/ 3 w 22"/>
                  <a:gd name="T9" fmla="*/ 6 h 12"/>
                </a:gdLst>
                <a:ahLst/>
                <a:cxnLst>
                  <a:cxn ang="0">
                    <a:pos x="T0" y="T1"/>
                  </a:cxn>
                  <a:cxn ang="0">
                    <a:pos x="T2" y="T3"/>
                  </a:cxn>
                  <a:cxn ang="0">
                    <a:pos x="T4" y="T5"/>
                  </a:cxn>
                  <a:cxn ang="0">
                    <a:pos x="T6" y="T7"/>
                  </a:cxn>
                  <a:cxn ang="0">
                    <a:pos x="T8" y="T9"/>
                  </a:cxn>
                </a:cxnLst>
                <a:rect l="0" t="0" r="r" b="b"/>
                <a:pathLst>
                  <a:path w="22" h="12">
                    <a:moveTo>
                      <a:pt x="3" y="6"/>
                    </a:moveTo>
                    <a:cubicBezTo>
                      <a:pt x="5" y="9"/>
                      <a:pt x="10" y="12"/>
                      <a:pt x="15" y="12"/>
                    </a:cubicBezTo>
                    <a:cubicBezTo>
                      <a:pt x="20" y="12"/>
                      <a:pt x="22" y="9"/>
                      <a:pt x="19" y="6"/>
                    </a:cubicBezTo>
                    <a:cubicBezTo>
                      <a:pt x="17" y="2"/>
                      <a:pt x="12" y="0"/>
                      <a:pt x="7"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 name="Freeform 3301"/>
              <p:cNvSpPr>
                <a:spLocks/>
              </p:cNvSpPr>
              <p:nvPr/>
            </p:nvSpPr>
            <p:spPr bwMode="auto">
              <a:xfrm>
                <a:off x="4461" y="2867"/>
                <a:ext cx="49" cy="28"/>
              </a:xfrm>
              <a:custGeom>
                <a:avLst/>
                <a:gdLst>
                  <a:gd name="T0" fmla="*/ 2 w 21"/>
                  <a:gd name="T1" fmla="*/ 6 h 12"/>
                  <a:gd name="T2" fmla="*/ 14 w 21"/>
                  <a:gd name="T3" fmla="*/ 12 h 12"/>
                  <a:gd name="T4" fmla="*/ 19 w 21"/>
                  <a:gd name="T5" fmla="*/ 6 h 12"/>
                  <a:gd name="T6" fmla="*/ 6 w 21"/>
                  <a:gd name="T7" fmla="*/ 0 h 12"/>
                  <a:gd name="T8" fmla="*/ 2 w 21"/>
                  <a:gd name="T9" fmla="*/ 6 h 12"/>
                </a:gdLst>
                <a:ahLst/>
                <a:cxnLst>
                  <a:cxn ang="0">
                    <a:pos x="T0" y="T1"/>
                  </a:cxn>
                  <a:cxn ang="0">
                    <a:pos x="T2" y="T3"/>
                  </a:cxn>
                  <a:cxn ang="0">
                    <a:pos x="T4" y="T5"/>
                  </a:cxn>
                  <a:cxn ang="0">
                    <a:pos x="T6" y="T7"/>
                  </a:cxn>
                  <a:cxn ang="0">
                    <a:pos x="T8" y="T9"/>
                  </a:cxn>
                </a:cxnLst>
                <a:rect l="0" t="0" r="r" b="b"/>
                <a:pathLst>
                  <a:path w="21" h="12">
                    <a:moveTo>
                      <a:pt x="2" y="6"/>
                    </a:moveTo>
                    <a:cubicBezTo>
                      <a:pt x="4" y="9"/>
                      <a:pt x="9" y="12"/>
                      <a:pt x="14" y="12"/>
                    </a:cubicBezTo>
                    <a:cubicBezTo>
                      <a:pt x="19" y="12"/>
                      <a:pt x="21" y="9"/>
                      <a:pt x="19" y="6"/>
                    </a:cubicBezTo>
                    <a:cubicBezTo>
                      <a:pt x="16" y="3"/>
                      <a:pt x="11" y="0"/>
                      <a:pt x="6" y="0"/>
                    </a:cubicBezTo>
                    <a:cubicBezTo>
                      <a:pt x="2"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 name="Freeform 3302"/>
              <p:cNvSpPr>
                <a:spLocks/>
              </p:cNvSpPr>
              <p:nvPr/>
            </p:nvSpPr>
            <p:spPr bwMode="auto">
              <a:xfrm>
                <a:off x="4085" y="2874"/>
                <a:ext cx="42" cy="26"/>
              </a:xfrm>
              <a:custGeom>
                <a:avLst/>
                <a:gdLst>
                  <a:gd name="T0" fmla="*/ 1 w 18"/>
                  <a:gd name="T1" fmla="*/ 6 h 11"/>
                  <a:gd name="T2" fmla="*/ 11 w 18"/>
                  <a:gd name="T3" fmla="*/ 11 h 11"/>
                  <a:gd name="T4" fmla="*/ 17 w 18"/>
                  <a:gd name="T5" fmla="*/ 5 h 11"/>
                  <a:gd name="T6" fmla="*/ 7 w 18"/>
                  <a:gd name="T7" fmla="*/ 0 h 11"/>
                  <a:gd name="T8" fmla="*/ 1 w 18"/>
                  <a:gd name="T9" fmla="*/ 6 h 11"/>
                </a:gdLst>
                <a:ahLst/>
                <a:cxnLst>
                  <a:cxn ang="0">
                    <a:pos x="T0" y="T1"/>
                  </a:cxn>
                  <a:cxn ang="0">
                    <a:pos x="T2" y="T3"/>
                  </a:cxn>
                  <a:cxn ang="0">
                    <a:pos x="T4" y="T5"/>
                  </a:cxn>
                  <a:cxn ang="0">
                    <a:pos x="T6" y="T7"/>
                  </a:cxn>
                  <a:cxn ang="0">
                    <a:pos x="T8" y="T9"/>
                  </a:cxn>
                </a:cxnLst>
                <a:rect l="0" t="0" r="r" b="b"/>
                <a:pathLst>
                  <a:path w="18" h="11">
                    <a:moveTo>
                      <a:pt x="1" y="6"/>
                    </a:moveTo>
                    <a:cubicBezTo>
                      <a:pt x="2" y="9"/>
                      <a:pt x="7" y="11"/>
                      <a:pt x="11" y="11"/>
                    </a:cubicBezTo>
                    <a:cubicBezTo>
                      <a:pt x="15" y="11"/>
                      <a:pt x="18" y="9"/>
                      <a:pt x="17" y="5"/>
                    </a:cubicBezTo>
                    <a:cubicBezTo>
                      <a:pt x="16" y="2"/>
                      <a:pt x="11" y="0"/>
                      <a:pt x="7"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 name="Freeform 3303"/>
              <p:cNvSpPr>
                <a:spLocks/>
              </p:cNvSpPr>
              <p:nvPr/>
            </p:nvSpPr>
            <p:spPr bwMode="auto">
              <a:xfrm>
                <a:off x="4049" y="2874"/>
                <a:ext cx="40" cy="28"/>
              </a:xfrm>
              <a:custGeom>
                <a:avLst/>
                <a:gdLst>
                  <a:gd name="T0" fmla="*/ 1 w 17"/>
                  <a:gd name="T1" fmla="*/ 6 h 12"/>
                  <a:gd name="T2" fmla="*/ 10 w 17"/>
                  <a:gd name="T3" fmla="*/ 12 h 12"/>
                  <a:gd name="T4" fmla="*/ 16 w 17"/>
                  <a:gd name="T5" fmla="*/ 6 h 12"/>
                  <a:gd name="T6" fmla="*/ 7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2" y="9"/>
                      <a:pt x="6" y="12"/>
                      <a:pt x="10" y="12"/>
                    </a:cubicBezTo>
                    <a:cubicBezTo>
                      <a:pt x="15" y="12"/>
                      <a:pt x="17" y="9"/>
                      <a:pt x="16" y="6"/>
                    </a:cubicBezTo>
                    <a:cubicBezTo>
                      <a:pt x="15" y="3"/>
                      <a:pt x="11" y="0"/>
                      <a:pt x="7"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 name="Freeform 3304"/>
              <p:cNvSpPr>
                <a:spLocks/>
              </p:cNvSpPr>
              <p:nvPr/>
            </p:nvSpPr>
            <p:spPr bwMode="auto">
              <a:xfrm>
                <a:off x="4014" y="2874"/>
                <a:ext cx="40" cy="28"/>
              </a:xfrm>
              <a:custGeom>
                <a:avLst/>
                <a:gdLst>
                  <a:gd name="T0" fmla="*/ 1 w 17"/>
                  <a:gd name="T1" fmla="*/ 6 h 12"/>
                  <a:gd name="T2" fmla="*/ 10 w 17"/>
                  <a:gd name="T3" fmla="*/ 12 h 12"/>
                  <a:gd name="T4" fmla="*/ 16 w 17"/>
                  <a:gd name="T5" fmla="*/ 6 h 12"/>
                  <a:gd name="T6" fmla="*/ 7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1" y="9"/>
                      <a:pt x="5" y="12"/>
                      <a:pt x="10" y="12"/>
                    </a:cubicBezTo>
                    <a:cubicBezTo>
                      <a:pt x="14" y="12"/>
                      <a:pt x="17" y="9"/>
                      <a:pt x="16" y="6"/>
                    </a:cubicBezTo>
                    <a:cubicBezTo>
                      <a:pt x="15" y="3"/>
                      <a:pt x="11" y="0"/>
                      <a:pt x="7"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 name="Freeform 3305"/>
              <p:cNvSpPr>
                <a:spLocks/>
              </p:cNvSpPr>
              <p:nvPr/>
            </p:nvSpPr>
            <p:spPr bwMode="auto">
              <a:xfrm>
                <a:off x="3978" y="2876"/>
                <a:ext cx="38" cy="26"/>
              </a:xfrm>
              <a:custGeom>
                <a:avLst/>
                <a:gdLst>
                  <a:gd name="T0" fmla="*/ 1 w 16"/>
                  <a:gd name="T1" fmla="*/ 6 h 11"/>
                  <a:gd name="T2" fmla="*/ 9 w 16"/>
                  <a:gd name="T3" fmla="*/ 11 h 11"/>
                  <a:gd name="T4" fmla="*/ 16 w 16"/>
                  <a:gd name="T5" fmla="*/ 5 h 11"/>
                  <a:gd name="T6" fmla="*/ 7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1" y="9"/>
                      <a:pt x="5" y="11"/>
                      <a:pt x="9" y="11"/>
                    </a:cubicBezTo>
                    <a:cubicBezTo>
                      <a:pt x="14" y="11"/>
                      <a:pt x="16" y="8"/>
                      <a:pt x="16" y="5"/>
                    </a:cubicBezTo>
                    <a:cubicBezTo>
                      <a:pt x="15" y="2"/>
                      <a:pt x="11" y="0"/>
                      <a:pt x="7" y="0"/>
                    </a:cubicBezTo>
                    <a:cubicBezTo>
                      <a:pt x="3" y="0"/>
                      <a:pt x="0"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 name="Freeform 3306"/>
              <p:cNvSpPr>
                <a:spLocks/>
              </p:cNvSpPr>
              <p:nvPr/>
            </p:nvSpPr>
            <p:spPr bwMode="auto">
              <a:xfrm>
                <a:off x="3943" y="2876"/>
                <a:ext cx="38" cy="29"/>
              </a:xfrm>
              <a:custGeom>
                <a:avLst/>
                <a:gdLst>
                  <a:gd name="T0" fmla="*/ 0 w 16"/>
                  <a:gd name="T1" fmla="*/ 6 h 12"/>
                  <a:gd name="T2" fmla="*/ 9 w 16"/>
                  <a:gd name="T3" fmla="*/ 11 h 12"/>
                  <a:gd name="T4" fmla="*/ 16 w 16"/>
                  <a:gd name="T5" fmla="*/ 6 h 12"/>
                  <a:gd name="T6" fmla="*/ 7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1" y="9"/>
                      <a:pt x="5" y="12"/>
                      <a:pt x="9" y="11"/>
                    </a:cubicBezTo>
                    <a:cubicBezTo>
                      <a:pt x="13" y="11"/>
                      <a:pt x="16" y="9"/>
                      <a:pt x="16" y="6"/>
                    </a:cubicBezTo>
                    <a:cubicBezTo>
                      <a:pt x="15" y="2"/>
                      <a:pt x="11"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3" name="Freeform 3307"/>
              <p:cNvSpPr>
                <a:spLocks/>
              </p:cNvSpPr>
              <p:nvPr/>
            </p:nvSpPr>
            <p:spPr bwMode="auto">
              <a:xfrm>
                <a:off x="3907" y="2876"/>
                <a:ext cx="38" cy="29"/>
              </a:xfrm>
              <a:custGeom>
                <a:avLst/>
                <a:gdLst>
                  <a:gd name="T0" fmla="*/ 0 w 16"/>
                  <a:gd name="T1" fmla="*/ 6 h 12"/>
                  <a:gd name="T2" fmla="*/ 9 w 16"/>
                  <a:gd name="T3" fmla="*/ 12 h 12"/>
                  <a:gd name="T4" fmla="*/ 15 w 16"/>
                  <a:gd name="T5" fmla="*/ 6 h 12"/>
                  <a:gd name="T6" fmla="*/ 7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1" y="9"/>
                      <a:pt x="4" y="12"/>
                      <a:pt x="9" y="12"/>
                    </a:cubicBezTo>
                    <a:cubicBezTo>
                      <a:pt x="13" y="12"/>
                      <a:pt x="16" y="9"/>
                      <a:pt x="15" y="6"/>
                    </a:cubicBezTo>
                    <a:cubicBezTo>
                      <a:pt x="15" y="3"/>
                      <a:pt x="11"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4" name="Freeform 3308"/>
              <p:cNvSpPr>
                <a:spLocks/>
              </p:cNvSpPr>
              <p:nvPr/>
            </p:nvSpPr>
            <p:spPr bwMode="auto">
              <a:xfrm>
                <a:off x="3872" y="2876"/>
                <a:ext cx="38" cy="29"/>
              </a:xfrm>
              <a:custGeom>
                <a:avLst/>
                <a:gdLst>
                  <a:gd name="T0" fmla="*/ 0 w 16"/>
                  <a:gd name="T1" fmla="*/ 6 h 12"/>
                  <a:gd name="T2" fmla="*/ 8 w 16"/>
                  <a:gd name="T3" fmla="*/ 12 h 12"/>
                  <a:gd name="T4" fmla="*/ 15 w 16"/>
                  <a:gd name="T5" fmla="*/ 6 h 12"/>
                  <a:gd name="T6" fmla="*/ 7 w 16"/>
                  <a:gd name="T7" fmla="*/ 0 h 12"/>
                  <a:gd name="T8" fmla="*/ 0 w 16"/>
                  <a:gd name="T9" fmla="*/ 6 h 12"/>
                </a:gdLst>
                <a:ahLst/>
                <a:cxnLst>
                  <a:cxn ang="0">
                    <a:pos x="T0" y="T1"/>
                  </a:cxn>
                  <a:cxn ang="0">
                    <a:pos x="T2" y="T3"/>
                  </a:cxn>
                  <a:cxn ang="0">
                    <a:pos x="T4" y="T5"/>
                  </a:cxn>
                  <a:cxn ang="0">
                    <a:pos x="T6" y="T7"/>
                  </a:cxn>
                  <a:cxn ang="0">
                    <a:pos x="T8" y="T9"/>
                  </a:cxn>
                </a:cxnLst>
                <a:rect l="0" t="0" r="r" b="b"/>
                <a:pathLst>
                  <a:path w="16" h="12">
                    <a:moveTo>
                      <a:pt x="0" y="6"/>
                    </a:moveTo>
                    <a:cubicBezTo>
                      <a:pt x="1" y="9"/>
                      <a:pt x="4" y="12"/>
                      <a:pt x="8" y="12"/>
                    </a:cubicBezTo>
                    <a:cubicBezTo>
                      <a:pt x="12" y="12"/>
                      <a:pt x="16" y="9"/>
                      <a:pt x="15" y="6"/>
                    </a:cubicBezTo>
                    <a:cubicBezTo>
                      <a:pt x="15" y="3"/>
                      <a:pt x="11"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5" name="Freeform 3309"/>
              <p:cNvSpPr>
                <a:spLocks/>
              </p:cNvSpPr>
              <p:nvPr/>
            </p:nvSpPr>
            <p:spPr bwMode="auto">
              <a:xfrm>
                <a:off x="3836" y="2879"/>
                <a:ext cx="36" cy="26"/>
              </a:xfrm>
              <a:custGeom>
                <a:avLst/>
                <a:gdLst>
                  <a:gd name="T0" fmla="*/ 0 w 15"/>
                  <a:gd name="T1" fmla="*/ 6 h 11"/>
                  <a:gd name="T2" fmla="*/ 8 w 15"/>
                  <a:gd name="T3" fmla="*/ 11 h 11"/>
                  <a:gd name="T4" fmla="*/ 15 w 15"/>
                  <a:gd name="T5" fmla="*/ 5 h 11"/>
                  <a:gd name="T6" fmla="*/ 8 w 15"/>
                  <a:gd name="T7" fmla="*/ 0 h 11"/>
                  <a:gd name="T8" fmla="*/ 0 w 15"/>
                  <a:gd name="T9" fmla="*/ 6 h 11"/>
                </a:gdLst>
                <a:ahLst/>
                <a:cxnLst>
                  <a:cxn ang="0">
                    <a:pos x="T0" y="T1"/>
                  </a:cxn>
                  <a:cxn ang="0">
                    <a:pos x="T2" y="T3"/>
                  </a:cxn>
                  <a:cxn ang="0">
                    <a:pos x="T4" y="T5"/>
                  </a:cxn>
                  <a:cxn ang="0">
                    <a:pos x="T6" y="T7"/>
                  </a:cxn>
                  <a:cxn ang="0">
                    <a:pos x="T8" y="T9"/>
                  </a:cxn>
                </a:cxnLst>
                <a:rect l="0" t="0" r="r" b="b"/>
                <a:pathLst>
                  <a:path w="15" h="11">
                    <a:moveTo>
                      <a:pt x="0" y="6"/>
                    </a:moveTo>
                    <a:cubicBezTo>
                      <a:pt x="0" y="9"/>
                      <a:pt x="4" y="11"/>
                      <a:pt x="8" y="11"/>
                    </a:cubicBezTo>
                    <a:cubicBezTo>
                      <a:pt x="12" y="11"/>
                      <a:pt x="15" y="8"/>
                      <a:pt x="15" y="5"/>
                    </a:cubicBezTo>
                    <a:cubicBezTo>
                      <a:pt x="15" y="2"/>
                      <a:pt x="12" y="0"/>
                      <a:pt x="8" y="0"/>
                    </a:cubicBezTo>
                    <a:cubicBezTo>
                      <a:pt x="4" y="0"/>
                      <a:pt x="0" y="2"/>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6" name="Freeform 3310"/>
              <p:cNvSpPr>
                <a:spLocks/>
              </p:cNvSpPr>
              <p:nvPr/>
            </p:nvSpPr>
            <p:spPr bwMode="auto">
              <a:xfrm>
                <a:off x="3801" y="2879"/>
                <a:ext cx="35" cy="28"/>
              </a:xfrm>
              <a:custGeom>
                <a:avLst/>
                <a:gdLst>
                  <a:gd name="T0" fmla="*/ 0 w 15"/>
                  <a:gd name="T1" fmla="*/ 6 h 12"/>
                  <a:gd name="T2" fmla="*/ 8 w 15"/>
                  <a:gd name="T3" fmla="*/ 11 h 12"/>
                  <a:gd name="T4" fmla="*/ 15 w 15"/>
                  <a:gd name="T5" fmla="*/ 6 h 12"/>
                  <a:gd name="T6" fmla="*/ 8 w 15"/>
                  <a:gd name="T7" fmla="*/ 0 h 12"/>
                  <a:gd name="T8" fmla="*/ 0 w 15"/>
                  <a:gd name="T9" fmla="*/ 6 h 12"/>
                </a:gdLst>
                <a:ahLst/>
                <a:cxnLst>
                  <a:cxn ang="0">
                    <a:pos x="T0" y="T1"/>
                  </a:cxn>
                  <a:cxn ang="0">
                    <a:pos x="T2" y="T3"/>
                  </a:cxn>
                  <a:cxn ang="0">
                    <a:pos x="T4" y="T5"/>
                  </a:cxn>
                  <a:cxn ang="0">
                    <a:pos x="T6" y="T7"/>
                  </a:cxn>
                  <a:cxn ang="0">
                    <a:pos x="T8" y="T9"/>
                  </a:cxn>
                </a:cxnLst>
                <a:rect l="0" t="0" r="r" b="b"/>
                <a:pathLst>
                  <a:path w="15" h="12">
                    <a:moveTo>
                      <a:pt x="0" y="6"/>
                    </a:moveTo>
                    <a:cubicBezTo>
                      <a:pt x="0" y="9"/>
                      <a:pt x="4" y="12"/>
                      <a:pt x="8" y="11"/>
                    </a:cubicBezTo>
                    <a:cubicBezTo>
                      <a:pt x="12" y="11"/>
                      <a:pt x="15" y="9"/>
                      <a:pt x="15" y="6"/>
                    </a:cubicBezTo>
                    <a:cubicBezTo>
                      <a:pt x="15" y="2"/>
                      <a:pt x="12" y="0"/>
                      <a:pt x="8" y="0"/>
                    </a:cubicBezTo>
                    <a:cubicBezTo>
                      <a:pt x="4"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7" name="Freeform 3311"/>
              <p:cNvSpPr>
                <a:spLocks/>
              </p:cNvSpPr>
              <p:nvPr/>
            </p:nvSpPr>
            <p:spPr bwMode="auto">
              <a:xfrm>
                <a:off x="3765" y="2879"/>
                <a:ext cx="36" cy="28"/>
              </a:xfrm>
              <a:custGeom>
                <a:avLst/>
                <a:gdLst>
                  <a:gd name="T0" fmla="*/ 0 w 15"/>
                  <a:gd name="T1" fmla="*/ 6 h 12"/>
                  <a:gd name="T2" fmla="*/ 8 w 15"/>
                  <a:gd name="T3" fmla="*/ 12 h 12"/>
                  <a:gd name="T4" fmla="*/ 15 w 15"/>
                  <a:gd name="T5" fmla="*/ 6 h 12"/>
                  <a:gd name="T6" fmla="*/ 8 w 15"/>
                  <a:gd name="T7" fmla="*/ 0 h 12"/>
                  <a:gd name="T8" fmla="*/ 0 w 15"/>
                  <a:gd name="T9" fmla="*/ 6 h 12"/>
                </a:gdLst>
                <a:ahLst/>
                <a:cxnLst>
                  <a:cxn ang="0">
                    <a:pos x="T0" y="T1"/>
                  </a:cxn>
                  <a:cxn ang="0">
                    <a:pos x="T2" y="T3"/>
                  </a:cxn>
                  <a:cxn ang="0">
                    <a:pos x="T4" y="T5"/>
                  </a:cxn>
                  <a:cxn ang="0">
                    <a:pos x="T6" y="T7"/>
                  </a:cxn>
                  <a:cxn ang="0">
                    <a:pos x="T8" y="T9"/>
                  </a:cxn>
                </a:cxnLst>
                <a:rect l="0" t="0" r="r" b="b"/>
                <a:pathLst>
                  <a:path w="15" h="12">
                    <a:moveTo>
                      <a:pt x="0" y="6"/>
                    </a:moveTo>
                    <a:cubicBezTo>
                      <a:pt x="0" y="9"/>
                      <a:pt x="3" y="12"/>
                      <a:pt x="8" y="12"/>
                    </a:cubicBezTo>
                    <a:cubicBezTo>
                      <a:pt x="12" y="12"/>
                      <a:pt x="15" y="9"/>
                      <a:pt x="15" y="6"/>
                    </a:cubicBezTo>
                    <a:cubicBezTo>
                      <a:pt x="15" y="3"/>
                      <a:pt x="12" y="0"/>
                      <a:pt x="8" y="0"/>
                    </a:cubicBezTo>
                    <a:cubicBezTo>
                      <a:pt x="4"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8" name="Freeform 3312"/>
              <p:cNvSpPr>
                <a:spLocks/>
              </p:cNvSpPr>
              <p:nvPr/>
            </p:nvSpPr>
            <p:spPr bwMode="auto">
              <a:xfrm>
                <a:off x="3730" y="2879"/>
                <a:ext cx="38" cy="28"/>
              </a:xfrm>
              <a:custGeom>
                <a:avLst/>
                <a:gdLst>
                  <a:gd name="T0" fmla="*/ 1 w 16"/>
                  <a:gd name="T1" fmla="*/ 6 h 12"/>
                  <a:gd name="T2" fmla="*/ 7 w 16"/>
                  <a:gd name="T3" fmla="*/ 12 h 12"/>
                  <a:gd name="T4" fmla="*/ 15 w 16"/>
                  <a:gd name="T5" fmla="*/ 6 h 12"/>
                  <a:gd name="T6" fmla="*/ 8 w 16"/>
                  <a:gd name="T7" fmla="*/ 0 h 12"/>
                  <a:gd name="T8" fmla="*/ 1 w 16"/>
                  <a:gd name="T9" fmla="*/ 6 h 12"/>
                </a:gdLst>
                <a:ahLst/>
                <a:cxnLst>
                  <a:cxn ang="0">
                    <a:pos x="T0" y="T1"/>
                  </a:cxn>
                  <a:cxn ang="0">
                    <a:pos x="T2" y="T3"/>
                  </a:cxn>
                  <a:cxn ang="0">
                    <a:pos x="T4" y="T5"/>
                  </a:cxn>
                  <a:cxn ang="0">
                    <a:pos x="T6" y="T7"/>
                  </a:cxn>
                  <a:cxn ang="0">
                    <a:pos x="T8" y="T9"/>
                  </a:cxn>
                </a:cxnLst>
                <a:rect l="0" t="0" r="r" b="b"/>
                <a:pathLst>
                  <a:path w="16" h="12">
                    <a:moveTo>
                      <a:pt x="1" y="6"/>
                    </a:moveTo>
                    <a:cubicBezTo>
                      <a:pt x="0" y="9"/>
                      <a:pt x="3" y="12"/>
                      <a:pt x="7" y="12"/>
                    </a:cubicBezTo>
                    <a:cubicBezTo>
                      <a:pt x="12" y="12"/>
                      <a:pt x="15" y="9"/>
                      <a:pt x="15" y="6"/>
                    </a:cubicBezTo>
                    <a:cubicBezTo>
                      <a:pt x="16" y="3"/>
                      <a:pt x="12" y="0"/>
                      <a:pt x="8" y="0"/>
                    </a:cubicBezTo>
                    <a:cubicBezTo>
                      <a:pt x="4"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9" name="Freeform 3313"/>
              <p:cNvSpPr>
                <a:spLocks/>
              </p:cNvSpPr>
              <p:nvPr/>
            </p:nvSpPr>
            <p:spPr bwMode="auto">
              <a:xfrm>
                <a:off x="3694" y="2881"/>
                <a:ext cx="38" cy="26"/>
              </a:xfrm>
              <a:custGeom>
                <a:avLst/>
                <a:gdLst>
                  <a:gd name="T0" fmla="*/ 1 w 16"/>
                  <a:gd name="T1" fmla="*/ 6 h 11"/>
                  <a:gd name="T2" fmla="*/ 7 w 16"/>
                  <a:gd name="T3" fmla="*/ 11 h 11"/>
                  <a:gd name="T4" fmla="*/ 15 w 16"/>
                  <a:gd name="T5" fmla="*/ 5 h 11"/>
                  <a:gd name="T6" fmla="*/ 9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0" y="9"/>
                      <a:pt x="3" y="11"/>
                      <a:pt x="7" y="11"/>
                    </a:cubicBezTo>
                    <a:cubicBezTo>
                      <a:pt x="11" y="11"/>
                      <a:pt x="15" y="8"/>
                      <a:pt x="15" y="5"/>
                    </a:cubicBezTo>
                    <a:cubicBezTo>
                      <a:pt x="16" y="2"/>
                      <a:pt x="13" y="0"/>
                      <a:pt x="9" y="0"/>
                    </a:cubicBezTo>
                    <a:cubicBezTo>
                      <a:pt x="5" y="0"/>
                      <a:pt x="1"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 name="Freeform 3314"/>
              <p:cNvSpPr>
                <a:spLocks/>
              </p:cNvSpPr>
              <p:nvPr/>
            </p:nvSpPr>
            <p:spPr bwMode="auto">
              <a:xfrm>
                <a:off x="3659" y="2881"/>
                <a:ext cx="38" cy="28"/>
              </a:xfrm>
              <a:custGeom>
                <a:avLst/>
                <a:gdLst>
                  <a:gd name="T0" fmla="*/ 1 w 16"/>
                  <a:gd name="T1" fmla="*/ 6 h 12"/>
                  <a:gd name="T2" fmla="*/ 7 w 16"/>
                  <a:gd name="T3" fmla="*/ 11 h 12"/>
                  <a:gd name="T4" fmla="*/ 16 w 16"/>
                  <a:gd name="T5" fmla="*/ 6 h 12"/>
                  <a:gd name="T6" fmla="*/ 9 w 16"/>
                  <a:gd name="T7" fmla="*/ 0 h 12"/>
                  <a:gd name="T8" fmla="*/ 1 w 16"/>
                  <a:gd name="T9" fmla="*/ 6 h 12"/>
                </a:gdLst>
                <a:ahLst/>
                <a:cxnLst>
                  <a:cxn ang="0">
                    <a:pos x="T0" y="T1"/>
                  </a:cxn>
                  <a:cxn ang="0">
                    <a:pos x="T2" y="T3"/>
                  </a:cxn>
                  <a:cxn ang="0">
                    <a:pos x="T4" y="T5"/>
                  </a:cxn>
                  <a:cxn ang="0">
                    <a:pos x="T6" y="T7"/>
                  </a:cxn>
                  <a:cxn ang="0">
                    <a:pos x="T8" y="T9"/>
                  </a:cxn>
                </a:cxnLst>
                <a:rect l="0" t="0" r="r" b="b"/>
                <a:pathLst>
                  <a:path w="16" h="12">
                    <a:moveTo>
                      <a:pt x="1" y="6"/>
                    </a:moveTo>
                    <a:cubicBezTo>
                      <a:pt x="0" y="9"/>
                      <a:pt x="3" y="12"/>
                      <a:pt x="7" y="11"/>
                    </a:cubicBezTo>
                    <a:cubicBezTo>
                      <a:pt x="11" y="11"/>
                      <a:pt x="15" y="9"/>
                      <a:pt x="16" y="6"/>
                    </a:cubicBezTo>
                    <a:cubicBezTo>
                      <a:pt x="16" y="2"/>
                      <a:pt x="13" y="0"/>
                      <a:pt x="9" y="0"/>
                    </a:cubicBezTo>
                    <a:cubicBezTo>
                      <a:pt x="5"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 name="Freeform 3315"/>
              <p:cNvSpPr>
                <a:spLocks/>
              </p:cNvSpPr>
              <p:nvPr/>
            </p:nvSpPr>
            <p:spPr bwMode="auto">
              <a:xfrm>
                <a:off x="3623" y="2881"/>
                <a:ext cx="38" cy="28"/>
              </a:xfrm>
              <a:custGeom>
                <a:avLst/>
                <a:gdLst>
                  <a:gd name="T0" fmla="*/ 1 w 16"/>
                  <a:gd name="T1" fmla="*/ 6 h 12"/>
                  <a:gd name="T2" fmla="*/ 7 w 16"/>
                  <a:gd name="T3" fmla="*/ 12 h 12"/>
                  <a:gd name="T4" fmla="*/ 16 w 16"/>
                  <a:gd name="T5" fmla="*/ 6 h 12"/>
                  <a:gd name="T6" fmla="*/ 9 w 16"/>
                  <a:gd name="T7" fmla="*/ 0 h 12"/>
                  <a:gd name="T8" fmla="*/ 1 w 16"/>
                  <a:gd name="T9" fmla="*/ 6 h 12"/>
                </a:gdLst>
                <a:ahLst/>
                <a:cxnLst>
                  <a:cxn ang="0">
                    <a:pos x="T0" y="T1"/>
                  </a:cxn>
                  <a:cxn ang="0">
                    <a:pos x="T2" y="T3"/>
                  </a:cxn>
                  <a:cxn ang="0">
                    <a:pos x="T4" y="T5"/>
                  </a:cxn>
                  <a:cxn ang="0">
                    <a:pos x="T6" y="T7"/>
                  </a:cxn>
                  <a:cxn ang="0">
                    <a:pos x="T8" y="T9"/>
                  </a:cxn>
                </a:cxnLst>
                <a:rect l="0" t="0" r="r" b="b"/>
                <a:pathLst>
                  <a:path w="16" h="12">
                    <a:moveTo>
                      <a:pt x="1" y="6"/>
                    </a:moveTo>
                    <a:cubicBezTo>
                      <a:pt x="0" y="9"/>
                      <a:pt x="3" y="12"/>
                      <a:pt x="7" y="12"/>
                    </a:cubicBezTo>
                    <a:cubicBezTo>
                      <a:pt x="11" y="12"/>
                      <a:pt x="15" y="9"/>
                      <a:pt x="16" y="6"/>
                    </a:cubicBezTo>
                    <a:cubicBezTo>
                      <a:pt x="16" y="3"/>
                      <a:pt x="13" y="0"/>
                      <a:pt x="9" y="0"/>
                    </a:cubicBezTo>
                    <a:cubicBezTo>
                      <a:pt x="5"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 name="Freeform 3316"/>
              <p:cNvSpPr>
                <a:spLocks/>
              </p:cNvSpPr>
              <p:nvPr/>
            </p:nvSpPr>
            <p:spPr bwMode="auto">
              <a:xfrm>
                <a:off x="3588" y="2881"/>
                <a:ext cx="38" cy="28"/>
              </a:xfrm>
              <a:custGeom>
                <a:avLst/>
                <a:gdLst>
                  <a:gd name="T0" fmla="*/ 1 w 16"/>
                  <a:gd name="T1" fmla="*/ 6 h 12"/>
                  <a:gd name="T2" fmla="*/ 7 w 16"/>
                  <a:gd name="T3" fmla="*/ 12 h 12"/>
                  <a:gd name="T4" fmla="*/ 16 w 16"/>
                  <a:gd name="T5" fmla="*/ 6 h 12"/>
                  <a:gd name="T6" fmla="*/ 10 w 16"/>
                  <a:gd name="T7" fmla="*/ 0 h 12"/>
                  <a:gd name="T8" fmla="*/ 1 w 16"/>
                  <a:gd name="T9" fmla="*/ 6 h 12"/>
                </a:gdLst>
                <a:ahLst/>
                <a:cxnLst>
                  <a:cxn ang="0">
                    <a:pos x="T0" y="T1"/>
                  </a:cxn>
                  <a:cxn ang="0">
                    <a:pos x="T2" y="T3"/>
                  </a:cxn>
                  <a:cxn ang="0">
                    <a:pos x="T4" y="T5"/>
                  </a:cxn>
                  <a:cxn ang="0">
                    <a:pos x="T6" y="T7"/>
                  </a:cxn>
                  <a:cxn ang="0">
                    <a:pos x="T8" y="T9"/>
                  </a:cxn>
                </a:cxnLst>
                <a:rect l="0" t="0" r="r" b="b"/>
                <a:pathLst>
                  <a:path w="16" h="12">
                    <a:moveTo>
                      <a:pt x="1" y="6"/>
                    </a:moveTo>
                    <a:cubicBezTo>
                      <a:pt x="0" y="10"/>
                      <a:pt x="3" y="12"/>
                      <a:pt x="7" y="12"/>
                    </a:cubicBezTo>
                    <a:cubicBezTo>
                      <a:pt x="11" y="12"/>
                      <a:pt x="15" y="9"/>
                      <a:pt x="16" y="6"/>
                    </a:cubicBezTo>
                    <a:cubicBezTo>
                      <a:pt x="16" y="3"/>
                      <a:pt x="14" y="0"/>
                      <a:pt x="10"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 name="Freeform 3317"/>
              <p:cNvSpPr>
                <a:spLocks/>
              </p:cNvSpPr>
              <p:nvPr/>
            </p:nvSpPr>
            <p:spPr bwMode="auto">
              <a:xfrm>
                <a:off x="3552" y="2883"/>
                <a:ext cx="38" cy="26"/>
              </a:xfrm>
              <a:custGeom>
                <a:avLst/>
                <a:gdLst>
                  <a:gd name="T0" fmla="*/ 1 w 16"/>
                  <a:gd name="T1" fmla="*/ 6 h 11"/>
                  <a:gd name="T2" fmla="*/ 7 w 16"/>
                  <a:gd name="T3" fmla="*/ 11 h 11"/>
                  <a:gd name="T4" fmla="*/ 16 w 16"/>
                  <a:gd name="T5" fmla="*/ 5 h 11"/>
                  <a:gd name="T6" fmla="*/ 10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0" y="9"/>
                      <a:pt x="2" y="11"/>
                      <a:pt x="7" y="11"/>
                    </a:cubicBezTo>
                    <a:cubicBezTo>
                      <a:pt x="11" y="11"/>
                      <a:pt x="15" y="9"/>
                      <a:pt x="16" y="5"/>
                    </a:cubicBezTo>
                    <a:cubicBezTo>
                      <a:pt x="16" y="2"/>
                      <a:pt x="14" y="0"/>
                      <a:pt x="10" y="0"/>
                    </a:cubicBezTo>
                    <a:cubicBezTo>
                      <a:pt x="6" y="0"/>
                      <a:pt x="2"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 name="Freeform 3318"/>
              <p:cNvSpPr>
                <a:spLocks/>
              </p:cNvSpPr>
              <p:nvPr/>
            </p:nvSpPr>
            <p:spPr bwMode="auto">
              <a:xfrm>
                <a:off x="3517" y="2883"/>
                <a:ext cx="40" cy="29"/>
              </a:xfrm>
              <a:custGeom>
                <a:avLst/>
                <a:gdLst>
                  <a:gd name="T0" fmla="*/ 1 w 17"/>
                  <a:gd name="T1" fmla="*/ 6 h 12"/>
                  <a:gd name="T2" fmla="*/ 6 w 17"/>
                  <a:gd name="T3" fmla="*/ 12 h 12"/>
                  <a:gd name="T4" fmla="*/ 16 w 17"/>
                  <a:gd name="T5" fmla="*/ 6 h 12"/>
                  <a:gd name="T6" fmla="*/ 10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0" y="9"/>
                      <a:pt x="2" y="12"/>
                      <a:pt x="6" y="12"/>
                    </a:cubicBezTo>
                    <a:cubicBezTo>
                      <a:pt x="11" y="11"/>
                      <a:pt x="15" y="9"/>
                      <a:pt x="16" y="6"/>
                    </a:cubicBezTo>
                    <a:cubicBezTo>
                      <a:pt x="17" y="2"/>
                      <a:pt x="14" y="0"/>
                      <a:pt x="10"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5" name="Freeform 3319"/>
              <p:cNvSpPr>
                <a:spLocks/>
              </p:cNvSpPr>
              <p:nvPr/>
            </p:nvSpPr>
            <p:spPr bwMode="auto">
              <a:xfrm>
                <a:off x="3479" y="2883"/>
                <a:ext cx="43" cy="29"/>
              </a:xfrm>
              <a:custGeom>
                <a:avLst/>
                <a:gdLst>
                  <a:gd name="T0" fmla="*/ 2 w 18"/>
                  <a:gd name="T1" fmla="*/ 6 h 12"/>
                  <a:gd name="T2" fmla="*/ 7 w 18"/>
                  <a:gd name="T3" fmla="*/ 12 h 12"/>
                  <a:gd name="T4" fmla="*/ 17 w 18"/>
                  <a:gd name="T5" fmla="*/ 6 h 12"/>
                  <a:gd name="T6" fmla="*/ 11 w 18"/>
                  <a:gd name="T7" fmla="*/ 0 h 12"/>
                  <a:gd name="T8" fmla="*/ 2 w 18"/>
                  <a:gd name="T9" fmla="*/ 6 h 12"/>
                </a:gdLst>
                <a:ahLst/>
                <a:cxnLst>
                  <a:cxn ang="0">
                    <a:pos x="T0" y="T1"/>
                  </a:cxn>
                  <a:cxn ang="0">
                    <a:pos x="T2" y="T3"/>
                  </a:cxn>
                  <a:cxn ang="0">
                    <a:pos x="T4" y="T5"/>
                  </a:cxn>
                  <a:cxn ang="0">
                    <a:pos x="T6" y="T7"/>
                  </a:cxn>
                  <a:cxn ang="0">
                    <a:pos x="T8" y="T9"/>
                  </a:cxn>
                </a:cxnLst>
                <a:rect l="0" t="0" r="r" b="b"/>
                <a:pathLst>
                  <a:path w="18" h="12">
                    <a:moveTo>
                      <a:pt x="2" y="6"/>
                    </a:moveTo>
                    <a:cubicBezTo>
                      <a:pt x="0" y="9"/>
                      <a:pt x="3" y="12"/>
                      <a:pt x="7" y="12"/>
                    </a:cubicBezTo>
                    <a:cubicBezTo>
                      <a:pt x="11" y="12"/>
                      <a:pt x="16" y="9"/>
                      <a:pt x="17" y="6"/>
                    </a:cubicBezTo>
                    <a:cubicBezTo>
                      <a:pt x="18" y="3"/>
                      <a:pt x="15" y="0"/>
                      <a:pt x="11" y="0"/>
                    </a:cubicBezTo>
                    <a:cubicBezTo>
                      <a:pt x="7" y="0"/>
                      <a:pt x="3"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6" name="Freeform 3320"/>
              <p:cNvSpPr>
                <a:spLocks/>
              </p:cNvSpPr>
              <p:nvPr/>
            </p:nvSpPr>
            <p:spPr bwMode="auto">
              <a:xfrm>
                <a:off x="3444" y="2883"/>
                <a:ext cx="42" cy="29"/>
              </a:xfrm>
              <a:custGeom>
                <a:avLst/>
                <a:gdLst>
                  <a:gd name="T0" fmla="*/ 1 w 18"/>
                  <a:gd name="T1" fmla="*/ 6 h 12"/>
                  <a:gd name="T2" fmla="*/ 7 w 18"/>
                  <a:gd name="T3" fmla="*/ 12 h 12"/>
                  <a:gd name="T4" fmla="*/ 17 w 18"/>
                  <a:gd name="T5" fmla="*/ 6 h 12"/>
                  <a:gd name="T6" fmla="*/ 11 w 18"/>
                  <a:gd name="T7" fmla="*/ 0 h 12"/>
                  <a:gd name="T8" fmla="*/ 1 w 18"/>
                  <a:gd name="T9" fmla="*/ 6 h 12"/>
                </a:gdLst>
                <a:ahLst/>
                <a:cxnLst>
                  <a:cxn ang="0">
                    <a:pos x="T0" y="T1"/>
                  </a:cxn>
                  <a:cxn ang="0">
                    <a:pos x="T2" y="T3"/>
                  </a:cxn>
                  <a:cxn ang="0">
                    <a:pos x="T4" y="T5"/>
                  </a:cxn>
                  <a:cxn ang="0">
                    <a:pos x="T6" y="T7"/>
                  </a:cxn>
                  <a:cxn ang="0">
                    <a:pos x="T8" y="T9"/>
                  </a:cxn>
                </a:cxnLst>
                <a:rect l="0" t="0" r="r" b="b"/>
                <a:pathLst>
                  <a:path w="18" h="12">
                    <a:moveTo>
                      <a:pt x="1" y="6"/>
                    </a:moveTo>
                    <a:cubicBezTo>
                      <a:pt x="0" y="10"/>
                      <a:pt x="3" y="12"/>
                      <a:pt x="7" y="12"/>
                    </a:cubicBezTo>
                    <a:cubicBezTo>
                      <a:pt x="11" y="12"/>
                      <a:pt x="15" y="9"/>
                      <a:pt x="17" y="6"/>
                    </a:cubicBezTo>
                    <a:cubicBezTo>
                      <a:pt x="18" y="3"/>
                      <a:pt x="15" y="0"/>
                      <a:pt x="11" y="0"/>
                    </a:cubicBezTo>
                    <a:cubicBezTo>
                      <a:pt x="7" y="1"/>
                      <a:pt x="3"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7" name="Freeform 3321"/>
              <p:cNvSpPr>
                <a:spLocks/>
              </p:cNvSpPr>
              <p:nvPr/>
            </p:nvSpPr>
            <p:spPr bwMode="auto">
              <a:xfrm>
                <a:off x="3408" y="2886"/>
                <a:ext cx="43" cy="26"/>
              </a:xfrm>
              <a:custGeom>
                <a:avLst/>
                <a:gdLst>
                  <a:gd name="T0" fmla="*/ 1 w 18"/>
                  <a:gd name="T1" fmla="*/ 6 h 11"/>
                  <a:gd name="T2" fmla="*/ 6 w 18"/>
                  <a:gd name="T3" fmla="*/ 11 h 11"/>
                  <a:gd name="T4" fmla="*/ 16 w 18"/>
                  <a:gd name="T5" fmla="*/ 5 h 11"/>
                  <a:gd name="T6" fmla="*/ 11 w 18"/>
                  <a:gd name="T7" fmla="*/ 0 h 11"/>
                  <a:gd name="T8" fmla="*/ 1 w 18"/>
                  <a:gd name="T9" fmla="*/ 6 h 11"/>
                </a:gdLst>
                <a:ahLst/>
                <a:cxnLst>
                  <a:cxn ang="0">
                    <a:pos x="T0" y="T1"/>
                  </a:cxn>
                  <a:cxn ang="0">
                    <a:pos x="T2" y="T3"/>
                  </a:cxn>
                  <a:cxn ang="0">
                    <a:pos x="T4" y="T5"/>
                  </a:cxn>
                  <a:cxn ang="0">
                    <a:pos x="T6" y="T7"/>
                  </a:cxn>
                  <a:cxn ang="0">
                    <a:pos x="T8" y="T9"/>
                  </a:cxn>
                </a:cxnLst>
                <a:rect l="0" t="0" r="r" b="b"/>
                <a:pathLst>
                  <a:path w="18" h="11">
                    <a:moveTo>
                      <a:pt x="1" y="6"/>
                    </a:moveTo>
                    <a:cubicBezTo>
                      <a:pt x="0" y="9"/>
                      <a:pt x="2" y="11"/>
                      <a:pt x="6" y="11"/>
                    </a:cubicBezTo>
                    <a:cubicBezTo>
                      <a:pt x="11" y="11"/>
                      <a:pt x="15" y="9"/>
                      <a:pt x="16" y="5"/>
                    </a:cubicBezTo>
                    <a:cubicBezTo>
                      <a:pt x="18" y="2"/>
                      <a:pt x="16" y="0"/>
                      <a:pt x="11" y="0"/>
                    </a:cubicBezTo>
                    <a:cubicBezTo>
                      <a:pt x="7" y="0"/>
                      <a:pt x="3"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8" name="Freeform 3322"/>
              <p:cNvSpPr>
                <a:spLocks/>
              </p:cNvSpPr>
              <p:nvPr/>
            </p:nvSpPr>
            <p:spPr bwMode="auto">
              <a:xfrm>
                <a:off x="3370" y="2886"/>
                <a:ext cx="45" cy="28"/>
              </a:xfrm>
              <a:custGeom>
                <a:avLst/>
                <a:gdLst>
                  <a:gd name="T0" fmla="*/ 2 w 19"/>
                  <a:gd name="T1" fmla="*/ 6 h 12"/>
                  <a:gd name="T2" fmla="*/ 7 w 19"/>
                  <a:gd name="T3" fmla="*/ 12 h 12"/>
                  <a:gd name="T4" fmla="*/ 17 w 19"/>
                  <a:gd name="T5" fmla="*/ 6 h 12"/>
                  <a:gd name="T6" fmla="*/ 12 w 19"/>
                  <a:gd name="T7" fmla="*/ 0 h 12"/>
                  <a:gd name="T8" fmla="*/ 2 w 19"/>
                  <a:gd name="T9" fmla="*/ 6 h 12"/>
                </a:gdLst>
                <a:ahLst/>
                <a:cxnLst>
                  <a:cxn ang="0">
                    <a:pos x="T0" y="T1"/>
                  </a:cxn>
                  <a:cxn ang="0">
                    <a:pos x="T2" y="T3"/>
                  </a:cxn>
                  <a:cxn ang="0">
                    <a:pos x="T4" y="T5"/>
                  </a:cxn>
                  <a:cxn ang="0">
                    <a:pos x="T6" y="T7"/>
                  </a:cxn>
                  <a:cxn ang="0">
                    <a:pos x="T8" y="T9"/>
                  </a:cxn>
                </a:cxnLst>
                <a:rect l="0" t="0" r="r" b="b"/>
                <a:pathLst>
                  <a:path w="19" h="12">
                    <a:moveTo>
                      <a:pt x="2" y="6"/>
                    </a:moveTo>
                    <a:cubicBezTo>
                      <a:pt x="0" y="9"/>
                      <a:pt x="3" y="12"/>
                      <a:pt x="7" y="12"/>
                    </a:cubicBezTo>
                    <a:cubicBezTo>
                      <a:pt x="11" y="11"/>
                      <a:pt x="16" y="9"/>
                      <a:pt x="17" y="6"/>
                    </a:cubicBezTo>
                    <a:cubicBezTo>
                      <a:pt x="19" y="2"/>
                      <a:pt x="17" y="0"/>
                      <a:pt x="12" y="0"/>
                    </a:cubicBezTo>
                    <a:cubicBezTo>
                      <a:pt x="8" y="0"/>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9" name="Freeform 3323"/>
              <p:cNvSpPr>
                <a:spLocks/>
              </p:cNvSpPr>
              <p:nvPr/>
            </p:nvSpPr>
            <p:spPr bwMode="auto">
              <a:xfrm>
                <a:off x="3335" y="2886"/>
                <a:ext cx="45" cy="28"/>
              </a:xfrm>
              <a:custGeom>
                <a:avLst/>
                <a:gdLst>
                  <a:gd name="T0" fmla="*/ 2 w 19"/>
                  <a:gd name="T1" fmla="*/ 6 h 12"/>
                  <a:gd name="T2" fmla="*/ 6 w 19"/>
                  <a:gd name="T3" fmla="*/ 12 h 12"/>
                  <a:gd name="T4" fmla="*/ 17 w 19"/>
                  <a:gd name="T5" fmla="*/ 6 h 12"/>
                  <a:gd name="T6" fmla="*/ 12 w 19"/>
                  <a:gd name="T7" fmla="*/ 0 h 12"/>
                  <a:gd name="T8" fmla="*/ 2 w 19"/>
                  <a:gd name="T9" fmla="*/ 6 h 12"/>
                </a:gdLst>
                <a:ahLst/>
                <a:cxnLst>
                  <a:cxn ang="0">
                    <a:pos x="T0" y="T1"/>
                  </a:cxn>
                  <a:cxn ang="0">
                    <a:pos x="T2" y="T3"/>
                  </a:cxn>
                  <a:cxn ang="0">
                    <a:pos x="T4" y="T5"/>
                  </a:cxn>
                  <a:cxn ang="0">
                    <a:pos x="T6" y="T7"/>
                  </a:cxn>
                  <a:cxn ang="0">
                    <a:pos x="T8" y="T9"/>
                  </a:cxn>
                </a:cxnLst>
                <a:rect l="0" t="0" r="r" b="b"/>
                <a:pathLst>
                  <a:path w="19" h="12">
                    <a:moveTo>
                      <a:pt x="2" y="6"/>
                    </a:moveTo>
                    <a:cubicBezTo>
                      <a:pt x="0" y="9"/>
                      <a:pt x="2" y="12"/>
                      <a:pt x="6" y="12"/>
                    </a:cubicBezTo>
                    <a:cubicBezTo>
                      <a:pt x="11" y="12"/>
                      <a:pt x="15" y="9"/>
                      <a:pt x="17" y="6"/>
                    </a:cubicBezTo>
                    <a:cubicBezTo>
                      <a:pt x="19" y="3"/>
                      <a:pt x="16" y="0"/>
                      <a:pt x="12" y="0"/>
                    </a:cubicBezTo>
                    <a:cubicBezTo>
                      <a:pt x="8" y="0"/>
                      <a:pt x="3"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 name="Freeform 3324"/>
              <p:cNvSpPr>
                <a:spLocks/>
              </p:cNvSpPr>
              <p:nvPr/>
            </p:nvSpPr>
            <p:spPr bwMode="auto">
              <a:xfrm>
                <a:off x="3297" y="2886"/>
                <a:ext cx="45" cy="28"/>
              </a:xfrm>
              <a:custGeom>
                <a:avLst/>
                <a:gdLst>
                  <a:gd name="T0" fmla="*/ 2 w 19"/>
                  <a:gd name="T1" fmla="*/ 6 h 12"/>
                  <a:gd name="T2" fmla="*/ 7 w 19"/>
                  <a:gd name="T3" fmla="*/ 12 h 12"/>
                  <a:gd name="T4" fmla="*/ 18 w 19"/>
                  <a:gd name="T5" fmla="*/ 6 h 12"/>
                  <a:gd name="T6" fmla="*/ 13 w 19"/>
                  <a:gd name="T7" fmla="*/ 0 h 12"/>
                  <a:gd name="T8" fmla="*/ 2 w 19"/>
                  <a:gd name="T9" fmla="*/ 6 h 12"/>
                </a:gdLst>
                <a:ahLst/>
                <a:cxnLst>
                  <a:cxn ang="0">
                    <a:pos x="T0" y="T1"/>
                  </a:cxn>
                  <a:cxn ang="0">
                    <a:pos x="T2" y="T3"/>
                  </a:cxn>
                  <a:cxn ang="0">
                    <a:pos x="T4" y="T5"/>
                  </a:cxn>
                  <a:cxn ang="0">
                    <a:pos x="T6" y="T7"/>
                  </a:cxn>
                  <a:cxn ang="0">
                    <a:pos x="T8" y="T9"/>
                  </a:cxn>
                </a:cxnLst>
                <a:rect l="0" t="0" r="r" b="b"/>
                <a:pathLst>
                  <a:path w="19" h="12">
                    <a:moveTo>
                      <a:pt x="2" y="6"/>
                    </a:moveTo>
                    <a:cubicBezTo>
                      <a:pt x="0" y="10"/>
                      <a:pt x="2" y="12"/>
                      <a:pt x="7" y="12"/>
                    </a:cubicBezTo>
                    <a:cubicBezTo>
                      <a:pt x="11" y="12"/>
                      <a:pt x="16" y="9"/>
                      <a:pt x="18" y="6"/>
                    </a:cubicBezTo>
                    <a:cubicBezTo>
                      <a:pt x="19" y="3"/>
                      <a:pt x="17" y="0"/>
                      <a:pt x="13" y="0"/>
                    </a:cubicBezTo>
                    <a:cubicBezTo>
                      <a:pt x="9"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 name="Freeform 3325"/>
              <p:cNvSpPr>
                <a:spLocks/>
              </p:cNvSpPr>
              <p:nvPr/>
            </p:nvSpPr>
            <p:spPr bwMode="auto">
              <a:xfrm>
                <a:off x="2623" y="2897"/>
                <a:ext cx="61" cy="29"/>
              </a:xfrm>
              <a:custGeom>
                <a:avLst/>
                <a:gdLst>
                  <a:gd name="T0" fmla="*/ 4 w 26"/>
                  <a:gd name="T1" fmla="*/ 6 h 12"/>
                  <a:gd name="T2" fmla="*/ 7 w 26"/>
                  <a:gd name="T3" fmla="*/ 11 h 12"/>
                  <a:gd name="T4" fmla="*/ 22 w 26"/>
                  <a:gd name="T5" fmla="*/ 6 h 12"/>
                  <a:gd name="T6" fmla="*/ 20 w 26"/>
                  <a:gd name="T7" fmla="*/ 0 h 12"/>
                  <a:gd name="T8" fmla="*/ 4 w 26"/>
                  <a:gd name="T9" fmla="*/ 6 h 12"/>
                </a:gdLst>
                <a:ahLst/>
                <a:cxnLst>
                  <a:cxn ang="0">
                    <a:pos x="T0" y="T1"/>
                  </a:cxn>
                  <a:cxn ang="0">
                    <a:pos x="T2" y="T3"/>
                  </a:cxn>
                  <a:cxn ang="0">
                    <a:pos x="T4" y="T5"/>
                  </a:cxn>
                  <a:cxn ang="0">
                    <a:pos x="T6" y="T7"/>
                  </a:cxn>
                  <a:cxn ang="0">
                    <a:pos x="T8" y="T9"/>
                  </a:cxn>
                </a:cxnLst>
                <a:rect l="0" t="0" r="r" b="b"/>
                <a:pathLst>
                  <a:path w="26" h="12">
                    <a:moveTo>
                      <a:pt x="4" y="6"/>
                    </a:moveTo>
                    <a:cubicBezTo>
                      <a:pt x="0" y="9"/>
                      <a:pt x="1" y="12"/>
                      <a:pt x="7" y="11"/>
                    </a:cubicBezTo>
                    <a:cubicBezTo>
                      <a:pt x="12" y="11"/>
                      <a:pt x="19" y="9"/>
                      <a:pt x="22" y="6"/>
                    </a:cubicBezTo>
                    <a:cubicBezTo>
                      <a:pt x="26" y="2"/>
                      <a:pt x="25"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 name="Freeform 3326"/>
              <p:cNvSpPr>
                <a:spLocks/>
              </p:cNvSpPr>
              <p:nvPr/>
            </p:nvSpPr>
            <p:spPr bwMode="auto">
              <a:xfrm>
                <a:off x="2580" y="2897"/>
                <a:ext cx="62" cy="29"/>
              </a:xfrm>
              <a:custGeom>
                <a:avLst/>
                <a:gdLst>
                  <a:gd name="T0" fmla="*/ 4 w 26"/>
                  <a:gd name="T1" fmla="*/ 6 h 12"/>
                  <a:gd name="T2" fmla="*/ 6 w 26"/>
                  <a:gd name="T3" fmla="*/ 12 h 12"/>
                  <a:gd name="T4" fmla="*/ 22 w 26"/>
                  <a:gd name="T5" fmla="*/ 6 h 12"/>
                  <a:gd name="T6" fmla="*/ 19 w 26"/>
                  <a:gd name="T7" fmla="*/ 0 h 12"/>
                  <a:gd name="T8" fmla="*/ 4 w 26"/>
                  <a:gd name="T9" fmla="*/ 6 h 12"/>
                </a:gdLst>
                <a:ahLst/>
                <a:cxnLst>
                  <a:cxn ang="0">
                    <a:pos x="T0" y="T1"/>
                  </a:cxn>
                  <a:cxn ang="0">
                    <a:pos x="T2" y="T3"/>
                  </a:cxn>
                  <a:cxn ang="0">
                    <a:pos x="T4" y="T5"/>
                  </a:cxn>
                  <a:cxn ang="0">
                    <a:pos x="T6" y="T7"/>
                  </a:cxn>
                  <a:cxn ang="0">
                    <a:pos x="T8" y="T9"/>
                  </a:cxn>
                </a:cxnLst>
                <a:rect l="0" t="0" r="r" b="b"/>
                <a:pathLst>
                  <a:path w="26" h="12">
                    <a:moveTo>
                      <a:pt x="4" y="6"/>
                    </a:moveTo>
                    <a:cubicBezTo>
                      <a:pt x="0" y="9"/>
                      <a:pt x="1" y="12"/>
                      <a:pt x="6" y="12"/>
                    </a:cubicBezTo>
                    <a:cubicBezTo>
                      <a:pt x="11" y="12"/>
                      <a:pt x="18" y="9"/>
                      <a:pt x="22" y="6"/>
                    </a:cubicBezTo>
                    <a:cubicBezTo>
                      <a:pt x="26" y="3"/>
                      <a:pt x="24" y="0"/>
                      <a:pt x="19" y="0"/>
                    </a:cubicBezTo>
                    <a:cubicBezTo>
                      <a:pt x="14" y="0"/>
                      <a:pt x="7"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 name="Freeform 3327"/>
              <p:cNvSpPr>
                <a:spLocks/>
              </p:cNvSpPr>
              <p:nvPr/>
            </p:nvSpPr>
            <p:spPr bwMode="auto">
              <a:xfrm>
                <a:off x="2535" y="2897"/>
                <a:ext cx="62" cy="29"/>
              </a:xfrm>
              <a:custGeom>
                <a:avLst/>
                <a:gdLst>
                  <a:gd name="T0" fmla="*/ 4 w 26"/>
                  <a:gd name="T1" fmla="*/ 6 h 12"/>
                  <a:gd name="T2" fmla="*/ 6 w 26"/>
                  <a:gd name="T3" fmla="*/ 12 h 12"/>
                  <a:gd name="T4" fmla="*/ 23 w 26"/>
                  <a:gd name="T5" fmla="*/ 6 h 12"/>
                  <a:gd name="T6" fmla="*/ 20 w 26"/>
                  <a:gd name="T7" fmla="*/ 0 h 12"/>
                  <a:gd name="T8" fmla="*/ 4 w 26"/>
                  <a:gd name="T9" fmla="*/ 6 h 12"/>
                </a:gdLst>
                <a:ahLst/>
                <a:cxnLst>
                  <a:cxn ang="0">
                    <a:pos x="T0" y="T1"/>
                  </a:cxn>
                  <a:cxn ang="0">
                    <a:pos x="T2" y="T3"/>
                  </a:cxn>
                  <a:cxn ang="0">
                    <a:pos x="T4" y="T5"/>
                  </a:cxn>
                  <a:cxn ang="0">
                    <a:pos x="T6" y="T7"/>
                  </a:cxn>
                  <a:cxn ang="0">
                    <a:pos x="T8" y="T9"/>
                  </a:cxn>
                </a:cxnLst>
                <a:rect l="0" t="0" r="r" b="b"/>
                <a:pathLst>
                  <a:path w="26" h="12">
                    <a:moveTo>
                      <a:pt x="4" y="6"/>
                    </a:moveTo>
                    <a:cubicBezTo>
                      <a:pt x="0" y="9"/>
                      <a:pt x="1" y="12"/>
                      <a:pt x="6" y="12"/>
                    </a:cubicBezTo>
                    <a:cubicBezTo>
                      <a:pt x="12" y="12"/>
                      <a:pt x="19" y="9"/>
                      <a:pt x="23" y="6"/>
                    </a:cubicBezTo>
                    <a:cubicBezTo>
                      <a:pt x="26" y="3"/>
                      <a:pt x="25"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 name="Freeform 3328"/>
              <p:cNvSpPr>
                <a:spLocks/>
              </p:cNvSpPr>
              <p:nvPr/>
            </p:nvSpPr>
            <p:spPr bwMode="auto">
              <a:xfrm>
                <a:off x="2490" y="2900"/>
                <a:ext cx="64" cy="26"/>
              </a:xfrm>
              <a:custGeom>
                <a:avLst/>
                <a:gdLst>
                  <a:gd name="T0" fmla="*/ 4 w 27"/>
                  <a:gd name="T1" fmla="*/ 6 h 11"/>
                  <a:gd name="T2" fmla="*/ 7 w 27"/>
                  <a:gd name="T3" fmla="*/ 11 h 11"/>
                  <a:gd name="T4" fmla="*/ 23 w 27"/>
                  <a:gd name="T5" fmla="*/ 5 h 11"/>
                  <a:gd name="T6" fmla="*/ 21 w 27"/>
                  <a:gd name="T7" fmla="*/ 0 h 11"/>
                  <a:gd name="T8" fmla="*/ 4 w 27"/>
                  <a:gd name="T9" fmla="*/ 6 h 11"/>
                </a:gdLst>
                <a:ahLst/>
                <a:cxnLst>
                  <a:cxn ang="0">
                    <a:pos x="T0" y="T1"/>
                  </a:cxn>
                  <a:cxn ang="0">
                    <a:pos x="T2" y="T3"/>
                  </a:cxn>
                  <a:cxn ang="0">
                    <a:pos x="T4" y="T5"/>
                  </a:cxn>
                  <a:cxn ang="0">
                    <a:pos x="T6" y="T7"/>
                  </a:cxn>
                  <a:cxn ang="0">
                    <a:pos x="T8" y="T9"/>
                  </a:cxn>
                </a:cxnLst>
                <a:rect l="0" t="0" r="r" b="b"/>
                <a:pathLst>
                  <a:path w="27" h="11">
                    <a:moveTo>
                      <a:pt x="4" y="6"/>
                    </a:moveTo>
                    <a:cubicBezTo>
                      <a:pt x="0" y="9"/>
                      <a:pt x="1" y="11"/>
                      <a:pt x="7" y="11"/>
                    </a:cubicBezTo>
                    <a:cubicBezTo>
                      <a:pt x="12" y="11"/>
                      <a:pt x="19" y="8"/>
                      <a:pt x="23" y="5"/>
                    </a:cubicBezTo>
                    <a:cubicBezTo>
                      <a:pt x="27" y="2"/>
                      <a:pt x="26" y="0"/>
                      <a:pt x="21" y="0"/>
                    </a:cubicBezTo>
                    <a:cubicBezTo>
                      <a:pt x="15" y="0"/>
                      <a:pt x="8" y="2"/>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 name="Freeform 3329"/>
              <p:cNvSpPr>
                <a:spLocks/>
              </p:cNvSpPr>
              <p:nvPr/>
            </p:nvSpPr>
            <p:spPr bwMode="auto">
              <a:xfrm>
                <a:off x="2445" y="2900"/>
                <a:ext cx="64" cy="28"/>
              </a:xfrm>
              <a:custGeom>
                <a:avLst/>
                <a:gdLst>
                  <a:gd name="T0" fmla="*/ 4 w 27"/>
                  <a:gd name="T1" fmla="*/ 6 h 12"/>
                  <a:gd name="T2" fmla="*/ 6 w 27"/>
                  <a:gd name="T3" fmla="*/ 11 h 12"/>
                  <a:gd name="T4" fmla="*/ 23 w 27"/>
                  <a:gd name="T5" fmla="*/ 6 h 12"/>
                  <a:gd name="T6" fmla="*/ 21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9"/>
                      <a:pt x="1" y="12"/>
                      <a:pt x="6" y="11"/>
                    </a:cubicBezTo>
                    <a:cubicBezTo>
                      <a:pt x="12" y="11"/>
                      <a:pt x="19" y="9"/>
                      <a:pt x="23" y="6"/>
                    </a:cubicBezTo>
                    <a:cubicBezTo>
                      <a:pt x="27" y="2"/>
                      <a:pt x="26" y="0"/>
                      <a:pt x="21"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 name="Freeform 3330"/>
              <p:cNvSpPr>
                <a:spLocks/>
              </p:cNvSpPr>
              <p:nvPr/>
            </p:nvSpPr>
            <p:spPr bwMode="auto">
              <a:xfrm>
                <a:off x="2400" y="2900"/>
                <a:ext cx="64" cy="28"/>
              </a:xfrm>
              <a:custGeom>
                <a:avLst/>
                <a:gdLst>
                  <a:gd name="T0" fmla="*/ 4 w 27"/>
                  <a:gd name="T1" fmla="*/ 6 h 12"/>
                  <a:gd name="T2" fmla="*/ 6 w 27"/>
                  <a:gd name="T3" fmla="*/ 12 h 12"/>
                  <a:gd name="T4" fmla="*/ 23 w 27"/>
                  <a:gd name="T5" fmla="*/ 6 h 12"/>
                  <a:gd name="T6" fmla="*/ 21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9"/>
                      <a:pt x="1" y="12"/>
                      <a:pt x="6" y="12"/>
                    </a:cubicBezTo>
                    <a:cubicBezTo>
                      <a:pt x="11" y="12"/>
                      <a:pt x="19" y="9"/>
                      <a:pt x="23" y="6"/>
                    </a:cubicBezTo>
                    <a:cubicBezTo>
                      <a:pt x="27" y="3"/>
                      <a:pt x="26" y="0"/>
                      <a:pt x="21"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 name="Freeform 3331"/>
              <p:cNvSpPr>
                <a:spLocks/>
              </p:cNvSpPr>
              <p:nvPr/>
            </p:nvSpPr>
            <p:spPr bwMode="auto">
              <a:xfrm>
                <a:off x="2353" y="2900"/>
                <a:ext cx="66" cy="28"/>
              </a:xfrm>
              <a:custGeom>
                <a:avLst/>
                <a:gdLst>
                  <a:gd name="T0" fmla="*/ 4 w 28"/>
                  <a:gd name="T1" fmla="*/ 6 h 12"/>
                  <a:gd name="T2" fmla="*/ 6 w 28"/>
                  <a:gd name="T3" fmla="*/ 12 h 12"/>
                  <a:gd name="T4" fmla="*/ 24 w 28"/>
                  <a:gd name="T5" fmla="*/ 6 h 12"/>
                  <a:gd name="T6" fmla="*/ 21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0" y="10"/>
                      <a:pt x="1" y="12"/>
                      <a:pt x="6" y="12"/>
                    </a:cubicBezTo>
                    <a:cubicBezTo>
                      <a:pt x="12" y="12"/>
                      <a:pt x="20" y="9"/>
                      <a:pt x="24" y="6"/>
                    </a:cubicBezTo>
                    <a:cubicBezTo>
                      <a:pt x="28" y="3"/>
                      <a:pt x="27" y="0"/>
                      <a:pt x="21" y="0"/>
                    </a:cubicBezTo>
                    <a:cubicBezTo>
                      <a:pt x="16" y="1"/>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 name="Freeform 3332"/>
              <p:cNvSpPr>
                <a:spLocks/>
              </p:cNvSpPr>
              <p:nvPr/>
            </p:nvSpPr>
            <p:spPr bwMode="auto">
              <a:xfrm>
                <a:off x="2258" y="2902"/>
                <a:ext cx="67" cy="29"/>
              </a:xfrm>
              <a:custGeom>
                <a:avLst/>
                <a:gdLst>
                  <a:gd name="T0" fmla="*/ 4 w 28"/>
                  <a:gd name="T1" fmla="*/ 6 h 12"/>
                  <a:gd name="T2" fmla="*/ 6 w 28"/>
                  <a:gd name="T3" fmla="*/ 12 h 12"/>
                  <a:gd name="T4" fmla="*/ 24 w 28"/>
                  <a:gd name="T5" fmla="*/ 6 h 12"/>
                  <a:gd name="T6" fmla="*/ 22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0" y="9"/>
                      <a:pt x="1" y="12"/>
                      <a:pt x="6" y="12"/>
                    </a:cubicBezTo>
                    <a:cubicBezTo>
                      <a:pt x="12" y="11"/>
                      <a:pt x="20" y="9"/>
                      <a:pt x="24" y="6"/>
                    </a:cubicBezTo>
                    <a:cubicBezTo>
                      <a:pt x="28" y="2"/>
                      <a:pt x="27" y="0"/>
                      <a:pt x="22"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 name="Freeform 3333"/>
              <p:cNvSpPr>
                <a:spLocks/>
              </p:cNvSpPr>
              <p:nvPr/>
            </p:nvSpPr>
            <p:spPr bwMode="auto">
              <a:xfrm>
                <a:off x="5168" y="2829"/>
                <a:ext cx="66" cy="28"/>
              </a:xfrm>
              <a:custGeom>
                <a:avLst/>
                <a:gdLst>
                  <a:gd name="T0" fmla="*/ 4 w 28"/>
                  <a:gd name="T1" fmla="*/ 6 h 12"/>
                  <a:gd name="T2" fmla="*/ 21 w 28"/>
                  <a:gd name="T3" fmla="*/ 12 h 12"/>
                  <a:gd name="T4" fmla="*/ 24 w 28"/>
                  <a:gd name="T5" fmla="*/ 6 h 12"/>
                  <a:gd name="T6" fmla="*/ 8 w 28"/>
                  <a:gd name="T7" fmla="*/ 0 h 12"/>
                  <a:gd name="T8" fmla="*/ 4 w 28"/>
                  <a:gd name="T9" fmla="*/ 6 h 12"/>
                </a:gdLst>
                <a:ahLst/>
                <a:cxnLst>
                  <a:cxn ang="0">
                    <a:pos x="T0" y="T1"/>
                  </a:cxn>
                  <a:cxn ang="0">
                    <a:pos x="T2" y="T3"/>
                  </a:cxn>
                  <a:cxn ang="0">
                    <a:pos x="T4" y="T5"/>
                  </a:cxn>
                  <a:cxn ang="0">
                    <a:pos x="T6" y="T7"/>
                  </a:cxn>
                  <a:cxn ang="0">
                    <a:pos x="T8" y="T9"/>
                  </a:cxn>
                </a:cxnLst>
                <a:rect l="0" t="0" r="r" b="b"/>
                <a:pathLst>
                  <a:path w="28" h="12">
                    <a:moveTo>
                      <a:pt x="4" y="6"/>
                    </a:moveTo>
                    <a:cubicBezTo>
                      <a:pt x="7" y="9"/>
                      <a:pt x="15" y="12"/>
                      <a:pt x="21" y="12"/>
                    </a:cubicBezTo>
                    <a:cubicBezTo>
                      <a:pt x="26" y="12"/>
                      <a:pt x="28" y="9"/>
                      <a:pt x="24" y="6"/>
                    </a:cubicBezTo>
                    <a:cubicBezTo>
                      <a:pt x="21" y="3"/>
                      <a:pt x="13" y="0"/>
                      <a:pt x="8"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 name="Freeform 3334"/>
              <p:cNvSpPr>
                <a:spLocks/>
              </p:cNvSpPr>
              <p:nvPr/>
            </p:nvSpPr>
            <p:spPr bwMode="auto">
              <a:xfrm>
                <a:off x="5074" y="2831"/>
                <a:ext cx="63" cy="26"/>
              </a:xfrm>
              <a:custGeom>
                <a:avLst/>
                <a:gdLst>
                  <a:gd name="T0" fmla="*/ 4 w 27"/>
                  <a:gd name="T1" fmla="*/ 6 h 11"/>
                  <a:gd name="T2" fmla="*/ 20 w 27"/>
                  <a:gd name="T3" fmla="*/ 11 h 11"/>
                  <a:gd name="T4" fmla="*/ 24 w 27"/>
                  <a:gd name="T5" fmla="*/ 5 h 11"/>
                  <a:gd name="T6" fmla="*/ 7 w 27"/>
                  <a:gd name="T7" fmla="*/ 0 h 11"/>
                  <a:gd name="T8" fmla="*/ 4 w 27"/>
                  <a:gd name="T9" fmla="*/ 6 h 11"/>
                </a:gdLst>
                <a:ahLst/>
                <a:cxnLst>
                  <a:cxn ang="0">
                    <a:pos x="T0" y="T1"/>
                  </a:cxn>
                  <a:cxn ang="0">
                    <a:pos x="T2" y="T3"/>
                  </a:cxn>
                  <a:cxn ang="0">
                    <a:pos x="T4" y="T5"/>
                  </a:cxn>
                  <a:cxn ang="0">
                    <a:pos x="T6" y="T7"/>
                  </a:cxn>
                  <a:cxn ang="0">
                    <a:pos x="T8" y="T9"/>
                  </a:cxn>
                </a:cxnLst>
                <a:rect l="0" t="0" r="r" b="b"/>
                <a:pathLst>
                  <a:path w="27" h="11">
                    <a:moveTo>
                      <a:pt x="4" y="6"/>
                    </a:moveTo>
                    <a:cubicBezTo>
                      <a:pt x="7" y="9"/>
                      <a:pt x="14" y="11"/>
                      <a:pt x="20" y="11"/>
                    </a:cubicBezTo>
                    <a:cubicBezTo>
                      <a:pt x="25" y="11"/>
                      <a:pt x="27" y="9"/>
                      <a:pt x="24" y="5"/>
                    </a:cubicBezTo>
                    <a:cubicBezTo>
                      <a:pt x="20" y="2"/>
                      <a:pt x="13" y="0"/>
                      <a:pt x="7" y="0"/>
                    </a:cubicBezTo>
                    <a:cubicBezTo>
                      <a:pt x="2" y="0"/>
                      <a:pt x="0"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1" name="Freeform 3335"/>
              <p:cNvSpPr>
                <a:spLocks/>
              </p:cNvSpPr>
              <p:nvPr/>
            </p:nvSpPr>
            <p:spPr bwMode="auto">
              <a:xfrm>
                <a:off x="4894" y="2833"/>
                <a:ext cx="59" cy="27"/>
              </a:xfrm>
              <a:custGeom>
                <a:avLst/>
                <a:gdLst>
                  <a:gd name="T0" fmla="*/ 3 w 25"/>
                  <a:gd name="T1" fmla="*/ 6 h 11"/>
                  <a:gd name="T2" fmla="*/ 18 w 25"/>
                  <a:gd name="T3" fmla="*/ 11 h 11"/>
                  <a:gd name="T4" fmla="*/ 21 w 25"/>
                  <a:gd name="T5" fmla="*/ 6 h 11"/>
                  <a:gd name="T6" fmla="*/ 6 w 25"/>
                  <a:gd name="T7" fmla="*/ 0 h 11"/>
                  <a:gd name="T8" fmla="*/ 3 w 25"/>
                  <a:gd name="T9" fmla="*/ 6 h 11"/>
                </a:gdLst>
                <a:ahLst/>
                <a:cxnLst>
                  <a:cxn ang="0">
                    <a:pos x="T0" y="T1"/>
                  </a:cxn>
                  <a:cxn ang="0">
                    <a:pos x="T2" y="T3"/>
                  </a:cxn>
                  <a:cxn ang="0">
                    <a:pos x="T4" y="T5"/>
                  </a:cxn>
                  <a:cxn ang="0">
                    <a:pos x="T6" y="T7"/>
                  </a:cxn>
                  <a:cxn ang="0">
                    <a:pos x="T8" y="T9"/>
                  </a:cxn>
                </a:cxnLst>
                <a:rect l="0" t="0" r="r" b="b"/>
                <a:pathLst>
                  <a:path w="25" h="11">
                    <a:moveTo>
                      <a:pt x="3" y="6"/>
                    </a:moveTo>
                    <a:cubicBezTo>
                      <a:pt x="6" y="9"/>
                      <a:pt x="12" y="11"/>
                      <a:pt x="18" y="11"/>
                    </a:cubicBezTo>
                    <a:cubicBezTo>
                      <a:pt x="23" y="11"/>
                      <a:pt x="25" y="9"/>
                      <a:pt x="21" y="6"/>
                    </a:cubicBezTo>
                    <a:cubicBezTo>
                      <a:pt x="18" y="2"/>
                      <a:pt x="12" y="0"/>
                      <a:pt x="6" y="0"/>
                    </a:cubicBezTo>
                    <a:cubicBezTo>
                      <a:pt x="1"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2" name="Freeform 3336"/>
              <p:cNvSpPr>
                <a:spLocks/>
              </p:cNvSpPr>
              <p:nvPr/>
            </p:nvSpPr>
            <p:spPr bwMode="auto">
              <a:xfrm>
                <a:off x="4849" y="2833"/>
                <a:ext cx="59" cy="29"/>
              </a:xfrm>
              <a:custGeom>
                <a:avLst/>
                <a:gdLst>
                  <a:gd name="T0" fmla="*/ 3 w 25"/>
                  <a:gd name="T1" fmla="*/ 6 h 12"/>
                  <a:gd name="T2" fmla="*/ 18 w 25"/>
                  <a:gd name="T3" fmla="*/ 12 h 12"/>
                  <a:gd name="T4" fmla="*/ 22 w 25"/>
                  <a:gd name="T5" fmla="*/ 6 h 12"/>
                  <a:gd name="T6" fmla="*/ 7 w 25"/>
                  <a:gd name="T7" fmla="*/ 0 h 12"/>
                  <a:gd name="T8" fmla="*/ 3 w 25"/>
                  <a:gd name="T9" fmla="*/ 6 h 12"/>
                </a:gdLst>
                <a:ahLst/>
                <a:cxnLst>
                  <a:cxn ang="0">
                    <a:pos x="T0" y="T1"/>
                  </a:cxn>
                  <a:cxn ang="0">
                    <a:pos x="T2" y="T3"/>
                  </a:cxn>
                  <a:cxn ang="0">
                    <a:pos x="T4" y="T5"/>
                  </a:cxn>
                  <a:cxn ang="0">
                    <a:pos x="T6" y="T7"/>
                  </a:cxn>
                  <a:cxn ang="0">
                    <a:pos x="T8" y="T9"/>
                  </a:cxn>
                </a:cxnLst>
                <a:rect l="0" t="0" r="r" b="b"/>
                <a:pathLst>
                  <a:path w="25" h="12">
                    <a:moveTo>
                      <a:pt x="3" y="6"/>
                    </a:moveTo>
                    <a:cubicBezTo>
                      <a:pt x="6" y="9"/>
                      <a:pt x="13" y="12"/>
                      <a:pt x="18" y="12"/>
                    </a:cubicBezTo>
                    <a:cubicBezTo>
                      <a:pt x="23" y="12"/>
                      <a:pt x="25" y="9"/>
                      <a:pt x="22" y="6"/>
                    </a:cubicBezTo>
                    <a:cubicBezTo>
                      <a:pt x="19" y="3"/>
                      <a:pt x="12" y="0"/>
                      <a:pt x="7"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3" name="Freeform 3337"/>
              <p:cNvSpPr>
                <a:spLocks/>
              </p:cNvSpPr>
              <p:nvPr/>
            </p:nvSpPr>
            <p:spPr bwMode="auto">
              <a:xfrm>
                <a:off x="4764" y="2836"/>
                <a:ext cx="56" cy="26"/>
              </a:xfrm>
              <a:custGeom>
                <a:avLst/>
                <a:gdLst>
                  <a:gd name="T0" fmla="*/ 3 w 24"/>
                  <a:gd name="T1" fmla="*/ 6 h 11"/>
                  <a:gd name="T2" fmla="*/ 17 w 24"/>
                  <a:gd name="T3" fmla="*/ 11 h 11"/>
                  <a:gd name="T4" fmla="*/ 21 w 24"/>
                  <a:gd name="T5" fmla="*/ 5 h 11"/>
                  <a:gd name="T6" fmla="*/ 7 w 24"/>
                  <a:gd name="T7" fmla="*/ 0 h 11"/>
                  <a:gd name="T8" fmla="*/ 3 w 24"/>
                  <a:gd name="T9" fmla="*/ 6 h 11"/>
                </a:gdLst>
                <a:ahLst/>
                <a:cxnLst>
                  <a:cxn ang="0">
                    <a:pos x="T0" y="T1"/>
                  </a:cxn>
                  <a:cxn ang="0">
                    <a:pos x="T2" y="T3"/>
                  </a:cxn>
                  <a:cxn ang="0">
                    <a:pos x="T4" y="T5"/>
                  </a:cxn>
                  <a:cxn ang="0">
                    <a:pos x="T6" y="T7"/>
                  </a:cxn>
                  <a:cxn ang="0">
                    <a:pos x="T8" y="T9"/>
                  </a:cxn>
                </a:cxnLst>
                <a:rect l="0" t="0" r="r" b="b"/>
                <a:pathLst>
                  <a:path w="24" h="11">
                    <a:moveTo>
                      <a:pt x="3" y="6"/>
                    </a:moveTo>
                    <a:cubicBezTo>
                      <a:pt x="6" y="9"/>
                      <a:pt x="12" y="11"/>
                      <a:pt x="17" y="11"/>
                    </a:cubicBezTo>
                    <a:cubicBezTo>
                      <a:pt x="22" y="11"/>
                      <a:pt x="24" y="8"/>
                      <a:pt x="21" y="5"/>
                    </a:cubicBezTo>
                    <a:cubicBezTo>
                      <a:pt x="18" y="2"/>
                      <a:pt x="11" y="0"/>
                      <a:pt x="7" y="0"/>
                    </a:cubicBezTo>
                    <a:cubicBezTo>
                      <a:pt x="2" y="0"/>
                      <a:pt x="0" y="2"/>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4" name="Freeform 3338"/>
              <p:cNvSpPr>
                <a:spLocks/>
              </p:cNvSpPr>
              <p:nvPr/>
            </p:nvSpPr>
            <p:spPr bwMode="auto">
              <a:xfrm>
                <a:off x="4482" y="2841"/>
                <a:ext cx="47" cy="26"/>
              </a:xfrm>
              <a:custGeom>
                <a:avLst/>
                <a:gdLst>
                  <a:gd name="T0" fmla="*/ 2 w 20"/>
                  <a:gd name="T1" fmla="*/ 5 h 11"/>
                  <a:gd name="T2" fmla="*/ 14 w 20"/>
                  <a:gd name="T3" fmla="*/ 11 h 11"/>
                  <a:gd name="T4" fmla="*/ 18 w 20"/>
                  <a:gd name="T5" fmla="*/ 5 h 11"/>
                  <a:gd name="T6" fmla="*/ 6 w 20"/>
                  <a:gd name="T7" fmla="*/ 0 h 11"/>
                  <a:gd name="T8" fmla="*/ 2 w 20"/>
                  <a:gd name="T9" fmla="*/ 5 h 11"/>
                </a:gdLst>
                <a:ahLst/>
                <a:cxnLst>
                  <a:cxn ang="0">
                    <a:pos x="T0" y="T1"/>
                  </a:cxn>
                  <a:cxn ang="0">
                    <a:pos x="T2" y="T3"/>
                  </a:cxn>
                  <a:cxn ang="0">
                    <a:pos x="T4" y="T5"/>
                  </a:cxn>
                  <a:cxn ang="0">
                    <a:pos x="T6" y="T7"/>
                  </a:cxn>
                  <a:cxn ang="0">
                    <a:pos x="T8" y="T9"/>
                  </a:cxn>
                </a:cxnLst>
                <a:rect l="0" t="0" r="r" b="b"/>
                <a:pathLst>
                  <a:path w="20" h="11">
                    <a:moveTo>
                      <a:pt x="2" y="5"/>
                    </a:moveTo>
                    <a:cubicBezTo>
                      <a:pt x="4" y="9"/>
                      <a:pt x="9" y="11"/>
                      <a:pt x="14" y="11"/>
                    </a:cubicBezTo>
                    <a:cubicBezTo>
                      <a:pt x="19" y="11"/>
                      <a:pt x="20" y="8"/>
                      <a:pt x="18" y="5"/>
                    </a:cubicBezTo>
                    <a:cubicBezTo>
                      <a:pt x="16" y="2"/>
                      <a:pt x="11"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5" name="Freeform 3339"/>
              <p:cNvSpPr>
                <a:spLocks/>
              </p:cNvSpPr>
              <p:nvPr/>
            </p:nvSpPr>
            <p:spPr bwMode="auto">
              <a:xfrm>
                <a:off x="4442" y="2841"/>
                <a:ext cx="50" cy="26"/>
              </a:xfrm>
              <a:custGeom>
                <a:avLst/>
                <a:gdLst>
                  <a:gd name="T0" fmla="*/ 2 w 21"/>
                  <a:gd name="T1" fmla="*/ 6 h 11"/>
                  <a:gd name="T2" fmla="*/ 14 w 21"/>
                  <a:gd name="T3" fmla="*/ 11 h 11"/>
                  <a:gd name="T4" fmla="*/ 19 w 21"/>
                  <a:gd name="T5" fmla="*/ 5 h 11"/>
                  <a:gd name="T6" fmla="*/ 7 w 21"/>
                  <a:gd name="T7" fmla="*/ 0 h 11"/>
                  <a:gd name="T8" fmla="*/ 2 w 21"/>
                  <a:gd name="T9" fmla="*/ 6 h 11"/>
                </a:gdLst>
                <a:ahLst/>
                <a:cxnLst>
                  <a:cxn ang="0">
                    <a:pos x="T0" y="T1"/>
                  </a:cxn>
                  <a:cxn ang="0">
                    <a:pos x="T2" y="T3"/>
                  </a:cxn>
                  <a:cxn ang="0">
                    <a:pos x="T4" y="T5"/>
                  </a:cxn>
                  <a:cxn ang="0">
                    <a:pos x="T6" y="T7"/>
                  </a:cxn>
                  <a:cxn ang="0">
                    <a:pos x="T8" y="T9"/>
                  </a:cxn>
                </a:cxnLst>
                <a:rect l="0" t="0" r="r" b="b"/>
                <a:pathLst>
                  <a:path w="21" h="11">
                    <a:moveTo>
                      <a:pt x="2" y="6"/>
                    </a:moveTo>
                    <a:cubicBezTo>
                      <a:pt x="4" y="9"/>
                      <a:pt x="10" y="11"/>
                      <a:pt x="14" y="11"/>
                    </a:cubicBezTo>
                    <a:cubicBezTo>
                      <a:pt x="19" y="11"/>
                      <a:pt x="21" y="9"/>
                      <a:pt x="19" y="5"/>
                    </a:cubicBezTo>
                    <a:cubicBezTo>
                      <a:pt x="17" y="2"/>
                      <a:pt x="11" y="0"/>
                      <a:pt x="7" y="0"/>
                    </a:cubicBezTo>
                    <a:cubicBezTo>
                      <a:pt x="2"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6" name="Freeform 3340"/>
              <p:cNvSpPr>
                <a:spLocks/>
              </p:cNvSpPr>
              <p:nvPr/>
            </p:nvSpPr>
            <p:spPr bwMode="auto">
              <a:xfrm>
                <a:off x="4404" y="2841"/>
                <a:ext cx="47" cy="28"/>
              </a:xfrm>
              <a:custGeom>
                <a:avLst/>
                <a:gdLst>
                  <a:gd name="T0" fmla="*/ 2 w 20"/>
                  <a:gd name="T1" fmla="*/ 6 h 12"/>
                  <a:gd name="T2" fmla="*/ 14 w 20"/>
                  <a:gd name="T3" fmla="*/ 11 h 12"/>
                  <a:gd name="T4" fmla="*/ 18 w 20"/>
                  <a:gd name="T5" fmla="*/ 6 h 12"/>
                  <a:gd name="T6" fmla="*/ 7 w 20"/>
                  <a:gd name="T7" fmla="*/ 0 h 12"/>
                  <a:gd name="T8" fmla="*/ 2 w 20"/>
                  <a:gd name="T9" fmla="*/ 6 h 12"/>
                </a:gdLst>
                <a:ahLst/>
                <a:cxnLst>
                  <a:cxn ang="0">
                    <a:pos x="T0" y="T1"/>
                  </a:cxn>
                  <a:cxn ang="0">
                    <a:pos x="T2" y="T3"/>
                  </a:cxn>
                  <a:cxn ang="0">
                    <a:pos x="T4" y="T5"/>
                  </a:cxn>
                  <a:cxn ang="0">
                    <a:pos x="T6" y="T7"/>
                  </a:cxn>
                  <a:cxn ang="0">
                    <a:pos x="T8" y="T9"/>
                  </a:cxn>
                </a:cxnLst>
                <a:rect l="0" t="0" r="r" b="b"/>
                <a:pathLst>
                  <a:path w="20" h="12">
                    <a:moveTo>
                      <a:pt x="2" y="6"/>
                    </a:moveTo>
                    <a:cubicBezTo>
                      <a:pt x="4" y="9"/>
                      <a:pt x="9" y="12"/>
                      <a:pt x="14" y="11"/>
                    </a:cubicBezTo>
                    <a:cubicBezTo>
                      <a:pt x="18" y="11"/>
                      <a:pt x="20" y="9"/>
                      <a:pt x="18" y="6"/>
                    </a:cubicBezTo>
                    <a:cubicBezTo>
                      <a:pt x="16" y="3"/>
                      <a:pt x="11" y="0"/>
                      <a:pt x="7" y="0"/>
                    </a:cubicBezTo>
                    <a:cubicBezTo>
                      <a:pt x="2"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7" name="Freeform 3341"/>
              <p:cNvSpPr>
                <a:spLocks/>
              </p:cNvSpPr>
              <p:nvPr/>
            </p:nvSpPr>
            <p:spPr bwMode="auto">
              <a:xfrm>
                <a:off x="4113" y="2845"/>
                <a:ext cx="40" cy="29"/>
              </a:xfrm>
              <a:custGeom>
                <a:avLst/>
                <a:gdLst>
                  <a:gd name="T0" fmla="*/ 1 w 17"/>
                  <a:gd name="T1" fmla="*/ 6 h 12"/>
                  <a:gd name="T2" fmla="*/ 11 w 17"/>
                  <a:gd name="T3" fmla="*/ 12 h 12"/>
                  <a:gd name="T4" fmla="*/ 16 w 17"/>
                  <a:gd name="T5" fmla="*/ 6 h 12"/>
                  <a:gd name="T6" fmla="*/ 7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2" y="9"/>
                      <a:pt x="6" y="12"/>
                      <a:pt x="11" y="12"/>
                    </a:cubicBezTo>
                    <a:cubicBezTo>
                      <a:pt x="15" y="11"/>
                      <a:pt x="17" y="9"/>
                      <a:pt x="16" y="6"/>
                    </a:cubicBezTo>
                    <a:cubicBezTo>
                      <a:pt x="15" y="3"/>
                      <a:pt x="11" y="0"/>
                      <a:pt x="7"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 name="Freeform 3342"/>
              <p:cNvSpPr>
                <a:spLocks/>
              </p:cNvSpPr>
              <p:nvPr/>
            </p:nvSpPr>
            <p:spPr bwMode="auto">
              <a:xfrm>
                <a:off x="4078" y="2845"/>
                <a:ext cx="40" cy="29"/>
              </a:xfrm>
              <a:custGeom>
                <a:avLst/>
                <a:gdLst>
                  <a:gd name="T0" fmla="*/ 1 w 17"/>
                  <a:gd name="T1" fmla="*/ 6 h 12"/>
                  <a:gd name="T2" fmla="*/ 10 w 17"/>
                  <a:gd name="T3" fmla="*/ 12 h 12"/>
                  <a:gd name="T4" fmla="*/ 16 w 17"/>
                  <a:gd name="T5" fmla="*/ 6 h 12"/>
                  <a:gd name="T6" fmla="*/ 7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2" y="9"/>
                      <a:pt x="6" y="12"/>
                      <a:pt x="10" y="12"/>
                    </a:cubicBezTo>
                    <a:cubicBezTo>
                      <a:pt x="14" y="12"/>
                      <a:pt x="17" y="9"/>
                      <a:pt x="16" y="6"/>
                    </a:cubicBezTo>
                    <a:cubicBezTo>
                      <a:pt x="15" y="3"/>
                      <a:pt x="11" y="0"/>
                      <a:pt x="7" y="0"/>
                    </a:cubicBezTo>
                    <a:cubicBezTo>
                      <a:pt x="3" y="1"/>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 name="Freeform 3343"/>
              <p:cNvSpPr>
                <a:spLocks/>
              </p:cNvSpPr>
              <p:nvPr/>
            </p:nvSpPr>
            <p:spPr bwMode="auto">
              <a:xfrm>
                <a:off x="4042" y="2848"/>
                <a:ext cx="40" cy="26"/>
              </a:xfrm>
              <a:custGeom>
                <a:avLst/>
                <a:gdLst>
                  <a:gd name="T0" fmla="*/ 1 w 17"/>
                  <a:gd name="T1" fmla="*/ 5 h 11"/>
                  <a:gd name="T2" fmla="*/ 10 w 17"/>
                  <a:gd name="T3" fmla="*/ 11 h 11"/>
                  <a:gd name="T4" fmla="*/ 16 w 17"/>
                  <a:gd name="T5" fmla="*/ 5 h 11"/>
                  <a:gd name="T6" fmla="*/ 7 w 17"/>
                  <a:gd name="T7" fmla="*/ 0 h 11"/>
                  <a:gd name="T8" fmla="*/ 1 w 17"/>
                  <a:gd name="T9" fmla="*/ 5 h 11"/>
                </a:gdLst>
                <a:ahLst/>
                <a:cxnLst>
                  <a:cxn ang="0">
                    <a:pos x="T0" y="T1"/>
                  </a:cxn>
                  <a:cxn ang="0">
                    <a:pos x="T2" y="T3"/>
                  </a:cxn>
                  <a:cxn ang="0">
                    <a:pos x="T4" y="T5"/>
                  </a:cxn>
                  <a:cxn ang="0">
                    <a:pos x="T6" y="T7"/>
                  </a:cxn>
                  <a:cxn ang="0">
                    <a:pos x="T8" y="T9"/>
                  </a:cxn>
                </a:cxnLst>
                <a:rect l="0" t="0" r="r" b="b"/>
                <a:pathLst>
                  <a:path w="17" h="11">
                    <a:moveTo>
                      <a:pt x="1" y="5"/>
                    </a:moveTo>
                    <a:cubicBezTo>
                      <a:pt x="2" y="9"/>
                      <a:pt x="6" y="11"/>
                      <a:pt x="10" y="11"/>
                    </a:cubicBezTo>
                    <a:cubicBezTo>
                      <a:pt x="14" y="11"/>
                      <a:pt x="17" y="8"/>
                      <a:pt x="16" y="5"/>
                    </a:cubicBezTo>
                    <a:cubicBezTo>
                      <a:pt x="15" y="2"/>
                      <a:pt x="11" y="0"/>
                      <a:pt x="7"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 name="Freeform 3344"/>
              <p:cNvSpPr>
                <a:spLocks/>
              </p:cNvSpPr>
              <p:nvPr/>
            </p:nvSpPr>
            <p:spPr bwMode="auto">
              <a:xfrm>
                <a:off x="4009" y="2848"/>
                <a:ext cx="38" cy="26"/>
              </a:xfrm>
              <a:custGeom>
                <a:avLst/>
                <a:gdLst>
                  <a:gd name="T0" fmla="*/ 0 w 16"/>
                  <a:gd name="T1" fmla="*/ 6 h 11"/>
                  <a:gd name="T2" fmla="*/ 9 w 16"/>
                  <a:gd name="T3" fmla="*/ 11 h 11"/>
                  <a:gd name="T4" fmla="*/ 15 w 16"/>
                  <a:gd name="T5" fmla="*/ 5 h 11"/>
                  <a:gd name="T6" fmla="*/ 6 w 16"/>
                  <a:gd name="T7" fmla="*/ 0 h 11"/>
                  <a:gd name="T8" fmla="*/ 0 w 16"/>
                  <a:gd name="T9" fmla="*/ 6 h 11"/>
                </a:gdLst>
                <a:ahLst/>
                <a:cxnLst>
                  <a:cxn ang="0">
                    <a:pos x="T0" y="T1"/>
                  </a:cxn>
                  <a:cxn ang="0">
                    <a:pos x="T2" y="T3"/>
                  </a:cxn>
                  <a:cxn ang="0">
                    <a:pos x="T4" y="T5"/>
                  </a:cxn>
                  <a:cxn ang="0">
                    <a:pos x="T6" y="T7"/>
                  </a:cxn>
                  <a:cxn ang="0">
                    <a:pos x="T8" y="T9"/>
                  </a:cxn>
                </a:cxnLst>
                <a:rect l="0" t="0" r="r" b="b"/>
                <a:pathLst>
                  <a:path w="16" h="11">
                    <a:moveTo>
                      <a:pt x="0" y="6"/>
                    </a:moveTo>
                    <a:cubicBezTo>
                      <a:pt x="1" y="9"/>
                      <a:pt x="5" y="11"/>
                      <a:pt x="9" y="11"/>
                    </a:cubicBezTo>
                    <a:cubicBezTo>
                      <a:pt x="13" y="11"/>
                      <a:pt x="16" y="9"/>
                      <a:pt x="15" y="5"/>
                    </a:cubicBezTo>
                    <a:cubicBezTo>
                      <a:pt x="14" y="2"/>
                      <a:pt x="10" y="0"/>
                      <a:pt x="6" y="0"/>
                    </a:cubicBezTo>
                    <a:cubicBezTo>
                      <a:pt x="2"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 name="Freeform 3345"/>
              <p:cNvSpPr>
                <a:spLocks/>
              </p:cNvSpPr>
              <p:nvPr/>
            </p:nvSpPr>
            <p:spPr bwMode="auto">
              <a:xfrm>
                <a:off x="3973" y="2848"/>
                <a:ext cx="38" cy="28"/>
              </a:xfrm>
              <a:custGeom>
                <a:avLst/>
                <a:gdLst>
                  <a:gd name="T0" fmla="*/ 1 w 16"/>
                  <a:gd name="T1" fmla="*/ 6 h 12"/>
                  <a:gd name="T2" fmla="*/ 9 w 16"/>
                  <a:gd name="T3" fmla="*/ 12 h 12"/>
                  <a:gd name="T4" fmla="*/ 15 w 16"/>
                  <a:gd name="T5" fmla="*/ 6 h 12"/>
                  <a:gd name="T6" fmla="*/ 7 w 16"/>
                  <a:gd name="T7" fmla="*/ 0 h 12"/>
                  <a:gd name="T8" fmla="*/ 1 w 16"/>
                  <a:gd name="T9" fmla="*/ 6 h 12"/>
                </a:gdLst>
                <a:ahLst/>
                <a:cxnLst>
                  <a:cxn ang="0">
                    <a:pos x="T0" y="T1"/>
                  </a:cxn>
                  <a:cxn ang="0">
                    <a:pos x="T2" y="T3"/>
                  </a:cxn>
                  <a:cxn ang="0">
                    <a:pos x="T4" y="T5"/>
                  </a:cxn>
                  <a:cxn ang="0">
                    <a:pos x="T6" y="T7"/>
                  </a:cxn>
                  <a:cxn ang="0">
                    <a:pos x="T8" y="T9"/>
                  </a:cxn>
                </a:cxnLst>
                <a:rect l="0" t="0" r="r" b="b"/>
                <a:pathLst>
                  <a:path w="16" h="12">
                    <a:moveTo>
                      <a:pt x="1" y="6"/>
                    </a:moveTo>
                    <a:cubicBezTo>
                      <a:pt x="1" y="9"/>
                      <a:pt x="5" y="12"/>
                      <a:pt x="9" y="12"/>
                    </a:cubicBezTo>
                    <a:cubicBezTo>
                      <a:pt x="13" y="12"/>
                      <a:pt x="16" y="9"/>
                      <a:pt x="15" y="6"/>
                    </a:cubicBezTo>
                    <a:cubicBezTo>
                      <a:pt x="15" y="3"/>
                      <a:pt x="11" y="0"/>
                      <a:pt x="7"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 name="Freeform 3346"/>
              <p:cNvSpPr>
                <a:spLocks/>
              </p:cNvSpPr>
              <p:nvPr/>
            </p:nvSpPr>
            <p:spPr bwMode="auto">
              <a:xfrm>
                <a:off x="3940" y="2848"/>
                <a:ext cx="36" cy="28"/>
              </a:xfrm>
              <a:custGeom>
                <a:avLst/>
                <a:gdLst>
                  <a:gd name="T0" fmla="*/ 0 w 15"/>
                  <a:gd name="T1" fmla="*/ 6 h 12"/>
                  <a:gd name="T2" fmla="*/ 8 w 15"/>
                  <a:gd name="T3" fmla="*/ 12 h 12"/>
                  <a:gd name="T4" fmla="*/ 15 w 15"/>
                  <a:gd name="T5" fmla="*/ 6 h 12"/>
                  <a:gd name="T6" fmla="*/ 6 w 15"/>
                  <a:gd name="T7" fmla="*/ 0 h 12"/>
                  <a:gd name="T8" fmla="*/ 0 w 15"/>
                  <a:gd name="T9" fmla="*/ 6 h 12"/>
                </a:gdLst>
                <a:ahLst/>
                <a:cxnLst>
                  <a:cxn ang="0">
                    <a:pos x="T0" y="T1"/>
                  </a:cxn>
                  <a:cxn ang="0">
                    <a:pos x="T2" y="T3"/>
                  </a:cxn>
                  <a:cxn ang="0">
                    <a:pos x="T4" y="T5"/>
                  </a:cxn>
                  <a:cxn ang="0">
                    <a:pos x="T6" y="T7"/>
                  </a:cxn>
                  <a:cxn ang="0">
                    <a:pos x="T8" y="T9"/>
                  </a:cxn>
                </a:cxnLst>
                <a:rect l="0" t="0" r="r" b="b"/>
                <a:pathLst>
                  <a:path w="15" h="12">
                    <a:moveTo>
                      <a:pt x="0" y="6"/>
                    </a:moveTo>
                    <a:cubicBezTo>
                      <a:pt x="0" y="9"/>
                      <a:pt x="4" y="12"/>
                      <a:pt x="8" y="12"/>
                    </a:cubicBezTo>
                    <a:cubicBezTo>
                      <a:pt x="12" y="12"/>
                      <a:pt x="15" y="9"/>
                      <a:pt x="15" y="6"/>
                    </a:cubicBezTo>
                    <a:cubicBezTo>
                      <a:pt x="14" y="3"/>
                      <a:pt x="10" y="0"/>
                      <a:pt x="6" y="0"/>
                    </a:cubicBezTo>
                    <a:cubicBezTo>
                      <a:pt x="2" y="1"/>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 name="Freeform 3347"/>
              <p:cNvSpPr>
                <a:spLocks/>
              </p:cNvSpPr>
              <p:nvPr/>
            </p:nvSpPr>
            <p:spPr bwMode="auto">
              <a:xfrm>
                <a:off x="3905" y="2850"/>
                <a:ext cx="35" cy="26"/>
              </a:xfrm>
              <a:custGeom>
                <a:avLst/>
                <a:gdLst>
                  <a:gd name="T0" fmla="*/ 0 w 15"/>
                  <a:gd name="T1" fmla="*/ 6 h 11"/>
                  <a:gd name="T2" fmla="*/ 8 w 15"/>
                  <a:gd name="T3" fmla="*/ 11 h 11"/>
                  <a:gd name="T4" fmla="*/ 15 w 15"/>
                  <a:gd name="T5" fmla="*/ 5 h 11"/>
                  <a:gd name="T6" fmla="*/ 7 w 15"/>
                  <a:gd name="T7" fmla="*/ 0 h 11"/>
                  <a:gd name="T8" fmla="*/ 0 w 15"/>
                  <a:gd name="T9" fmla="*/ 6 h 11"/>
                </a:gdLst>
                <a:ahLst/>
                <a:cxnLst>
                  <a:cxn ang="0">
                    <a:pos x="T0" y="T1"/>
                  </a:cxn>
                  <a:cxn ang="0">
                    <a:pos x="T2" y="T3"/>
                  </a:cxn>
                  <a:cxn ang="0">
                    <a:pos x="T4" y="T5"/>
                  </a:cxn>
                  <a:cxn ang="0">
                    <a:pos x="T6" y="T7"/>
                  </a:cxn>
                  <a:cxn ang="0">
                    <a:pos x="T8" y="T9"/>
                  </a:cxn>
                </a:cxnLst>
                <a:rect l="0" t="0" r="r" b="b"/>
                <a:pathLst>
                  <a:path w="15" h="11">
                    <a:moveTo>
                      <a:pt x="0" y="6"/>
                    </a:moveTo>
                    <a:cubicBezTo>
                      <a:pt x="1" y="9"/>
                      <a:pt x="4" y="11"/>
                      <a:pt x="8" y="11"/>
                    </a:cubicBezTo>
                    <a:cubicBezTo>
                      <a:pt x="12" y="11"/>
                      <a:pt x="15" y="8"/>
                      <a:pt x="15" y="5"/>
                    </a:cubicBezTo>
                    <a:cubicBezTo>
                      <a:pt x="14" y="2"/>
                      <a:pt x="11" y="0"/>
                      <a:pt x="7" y="0"/>
                    </a:cubicBezTo>
                    <a:cubicBezTo>
                      <a:pt x="3" y="0"/>
                      <a:pt x="0" y="2"/>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 name="Freeform 3348"/>
              <p:cNvSpPr>
                <a:spLocks/>
              </p:cNvSpPr>
              <p:nvPr/>
            </p:nvSpPr>
            <p:spPr bwMode="auto">
              <a:xfrm>
                <a:off x="3872" y="2850"/>
                <a:ext cx="35" cy="26"/>
              </a:xfrm>
              <a:custGeom>
                <a:avLst/>
                <a:gdLst>
                  <a:gd name="T0" fmla="*/ 0 w 15"/>
                  <a:gd name="T1" fmla="*/ 6 h 11"/>
                  <a:gd name="T2" fmla="*/ 7 w 15"/>
                  <a:gd name="T3" fmla="*/ 11 h 11"/>
                  <a:gd name="T4" fmla="*/ 14 w 15"/>
                  <a:gd name="T5" fmla="*/ 6 h 11"/>
                  <a:gd name="T6" fmla="*/ 7 w 15"/>
                  <a:gd name="T7" fmla="*/ 0 h 11"/>
                  <a:gd name="T8" fmla="*/ 0 w 15"/>
                  <a:gd name="T9" fmla="*/ 6 h 11"/>
                </a:gdLst>
                <a:ahLst/>
                <a:cxnLst>
                  <a:cxn ang="0">
                    <a:pos x="T0" y="T1"/>
                  </a:cxn>
                  <a:cxn ang="0">
                    <a:pos x="T2" y="T3"/>
                  </a:cxn>
                  <a:cxn ang="0">
                    <a:pos x="T4" y="T5"/>
                  </a:cxn>
                  <a:cxn ang="0">
                    <a:pos x="T6" y="T7"/>
                  </a:cxn>
                  <a:cxn ang="0">
                    <a:pos x="T8" y="T9"/>
                  </a:cxn>
                </a:cxnLst>
                <a:rect l="0" t="0" r="r" b="b"/>
                <a:pathLst>
                  <a:path w="15" h="11">
                    <a:moveTo>
                      <a:pt x="0" y="6"/>
                    </a:moveTo>
                    <a:cubicBezTo>
                      <a:pt x="0" y="9"/>
                      <a:pt x="3" y="11"/>
                      <a:pt x="7" y="11"/>
                    </a:cubicBezTo>
                    <a:cubicBezTo>
                      <a:pt x="11" y="11"/>
                      <a:pt x="15" y="9"/>
                      <a:pt x="14" y="6"/>
                    </a:cubicBezTo>
                    <a:cubicBezTo>
                      <a:pt x="14" y="2"/>
                      <a:pt x="11"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 name="Freeform 3349"/>
              <p:cNvSpPr>
                <a:spLocks/>
              </p:cNvSpPr>
              <p:nvPr/>
            </p:nvSpPr>
            <p:spPr bwMode="auto">
              <a:xfrm>
                <a:off x="3836" y="2850"/>
                <a:ext cx="36" cy="29"/>
              </a:xfrm>
              <a:custGeom>
                <a:avLst/>
                <a:gdLst>
                  <a:gd name="T0" fmla="*/ 0 w 15"/>
                  <a:gd name="T1" fmla="*/ 6 h 12"/>
                  <a:gd name="T2" fmla="*/ 8 w 15"/>
                  <a:gd name="T3" fmla="*/ 12 h 12"/>
                  <a:gd name="T4" fmla="*/ 15 w 15"/>
                  <a:gd name="T5" fmla="*/ 6 h 12"/>
                  <a:gd name="T6" fmla="*/ 7 w 15"/>
                  <a:gd name="T7" fmla="*/ 0 h 12"/>
                  <a:gd name="T8" fmla="*/ 0 w 15"/>
                  <a:gd name="T9" fmla="*/ 6 h 12"/>
                </a:gdLst>
                <a:ahLst/>
                <a:cxnLst>
                  <a:cxn ang="0">
                    <a:pos x="T0" y="T1"/>
                  </a:cxn>
                  <a:cxn ang="0">
                    <a:pos x="T2" y="T3"/>
                  </a:cxn>
                  <a:cxn ang="0">
                    <a:pos x="T4" y="T5"/>
                  </a:cxn>
                  <a:cxn ang="0">
                    <a:pos x="T6" y="T7"/>
                  </a:cxn>
                  <a:cxn ang="0">
                    <a:pos x="T8" y="T9"/>
                  </a:cxn>
                </a:cxnLst>
                <a:rect l="0" t="0" r="r" b="b"/>
                <a:pathLst>
                  <a:path w="15" h="12">
                    <a:moveTo>
                      <a:pt x="0" y="6"/>
                    </a:moveTo>
                    <a:cubicBezTo>
                      <a:pt x="0" y="9"/>
                      <a:pt x="4" y="12"/>
                      <a:pt x="8" y="12"/>
                    </a:cubicBezTo>
                    <a:cubicBezTo>
                      <a:pt x="12" y="12"/>
                      <a:pt x="15" y="9"/>
                      <a:pt x="15" y="6"/>
                    </a:cubicBezTo>
                    <a:cubicBezTo>
                      <a:pt x="15" y="3"/>
                      <a:pt x="11"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 name="Group 3551"/>
            <p:cNvGrpSpPr>
              <a:grpSpLocks/>
            </p:cNvGrpSpPr>
            <p:nvPr/>
          </p:nvGrpSpPr>
          <p:grpSpPr bwMode="auto">
            <a:xfrm>
              <a:off x="2098432" y="4150822"/>
              <a:ext cx="6330172" cy="396643"/>
              <a:chOff x="2060" y="2705"/>
              <a:chExt cx="3144" cy="197"/>
            </a:xfrm>
            <a:grpFill/>
          </p:grpSpPr>
          <p:sp>
            <p:nvSpPr>
              <p:cNvPr id="1276" name="Freeform 3351"/>
              <p:cNvSpPr>
                <a:spLocks/>
              </p:cNvSpPr>
              <p:nvPr/>
            </p:nvSpPr>
            <p:spPr bwMode="auto">
              <a:xfrm>
                <a:off x="3803" y="2850"/>
                <a:ext cx="33" cy="29"/>
              </a:xfrm>
              <a:custGeom>
                <a:avLst/>
                <a:gdLst>
                  <a:gd name="T0" fmla="*/ 0 w 14"/>
                  <a:gd name="T1" fmla="*/ 6 h 12"/>
                  <a:gd name="T2" fmla="*/ 7 w 14"/>
                  <a:gd name="T3" fmla="*/ 12 h 12"/>
                  <a:gd name="T4" fmla="*/ 14 w 14"/>
                  <a:gd name="T5" fmla="*/ 6 h 12"/>
                  <a:gd name="T6" fmla="*/ 7 w 14"/>
                  <a:gd name="T7" fmla="*/ 1 h 12"/>
                  <a:gd name="T8" fmla="*/ 0 w 14"/>
                  <a:gd name="T9" fmla="*/ 6 h 12"/>
                </a:gdLst>
                <a:ahLst/>
                <a:cxnLst>
                  <a:cxn ang="0">
                    <a:pos x="T0" y="T1"/>
                  </a:cxn>
                  <a:cxn ang="0">
                    <a:pos x="T2" y="T3"/>
                  </a:cxn>
                  <a:cxn ang="0">
                    <a:pos x="T4" y="T5"/>
                  </a:cxn>
                  <a:cxn ang="0">
                    <a:pos x="T6" y="T7"/>
                  </a:cxn>
                  <a:cxn ang="0">
                    <a:pos x="T8" y="T9"/>
                  </a:cxn>
                </a:cxnLst>
                <a:rect l="0" t="0" r="r" b="b"/>
                <a:pathLst>
                  <a:path w="14" h="12">
                    <a:moveTo>
                      <a:pt x="0" y="6"/>
                    </a:moveTo>
                    <a:cubicBezTo>
                      <a:pt x="0" y="9"/>
                      <a:pt x="3" y="12"/>
                      <a:pt x="7" y="12"/>
                    </a:cubicBezTo>
                    <a:cubicBezTo>
                      <a:pt x="11" y="12"/>
                      <a:pt x="14" y="9"/>
                      <a:pt x="14" y="6"/>
                    </a:cubicBezTo>
                    <a:cubicBezTo>
                      <a:pt x="14" y="3"/>
                      <a:pt x="11" y="0"/>
                      <a:pt x="7" y="1"/>
                    </a:cubicBezTo>
                    <a:cubicBezTo>
                      <a:pt x="3" y="1"/>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3352"/>
              <p:cNvSpPr>
                <a:spLocks/>
              </p:cNvSpPr>
              <p:nvPr/>
            </p:nvSpPr>
            <p:spPr bwMode="auto">
              <a:xfrm>
                <a:off x="3768" y="2852"/>
                <a:ext cx="35" cy="27"/>
              </a:xfrm>
              <a:custGeom>
                <a:avLst/>
                <a:gdLst>
                  <a:gd name="T0" fmla="*/ 0 w 15"/>
                  <a:gd name="T1" fmla="*/ 6 h 11"/>
                  <a:gd name="T2" fmla="*/ 7 w 15"/>
                  <a:gd name="T3" fmla="*/ 11 h 11"/>
                  <a:gd name="T4" fmla="*/ 15 w 15"/>
                  <a:gd name="T5" fmla="*/ 5 h 11"/>
                  <a:gd name="T6" fmla="*/ 8 w 15"/>
                  <a:gd name="T7" fmla="*/ 0 h 11"/>
                  <a:gd name="T8" fmla="*/ 0 w 15"/>
                  <a:gd name="T9" fmla="*/ 6 h 11"/>
                </a:gdLst>
                <a:ahLst/>
                <a:cxnLst>
                  <a:cxn ang="0">
                    <a:pos x="T0" y="T1"/>
                  </a:cxn>
                  <a:cxn ang="0">
                    <a:pos x="T2" y="T3"/>
                  </a:cxn>
                  <a:cxn ang="0">
                    <a:pos x="T4" y="T5"/>
                  </a:cxn>
                  <a:cxn ang="0">
                    <a:pos x="T6" y="T7"/>
                  </a:cxn>
                  <a:cxn ang="0">
                    <a:pos x="T8" y="T9"/>
                  </a:cxn>
                </a:cxnLst>
                <a:rect l="0" t="0" r="r" b="b"/>
                <a:pathLst>
                  <a:path w="15" h="11">
                    <a:moveTo>
                      <a:pt x="0" y="6"/>
                    </a:moveTo>
                    <a:cubicBezTo>
                      <a:pt x="0" y="9"/>
                      <a:pt x="3" y="11"/>
                      <a:pt x="7" y="11"/>
                    </a:cubicBezTo>
                    <a:cubicBezTo>
                      <a:pt x="11" y="11"/>
                      <a:pt x="15" y="8"/>
                      <a:pt x="15" y="5"/>
                    </a:cubicBezTo>
                    <a:cubicBezTo>
                      <a:pt x="15" y="2"/>
                      <a:pt x="12" y="0"/>
                      <a:pt x="8" y="0"/>
                    </a:cubicBezTo>
                    <a:cubicBezTo>
                      <a:pt x="4" y="0"/>
                      <a:pt x="0" y="2"/>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3353"/>
              <p:cNvSpPr>
                <a:spLocks/>
              </p:cNvSpPr>
              <p:nvPr/>
            </p:nvSpPr>
            <p:spPr bwMode="auto">
              <a:xfrm>
                <a:off x="3732" y="2852"/>
                <a:ext cx="36" cy="27"/>
              </a:xfrm>
              <a:custGeom>
                <a:avLst/>
                <a:gdLst>
                  <a:gd name="T0" fmla="*/ 1 w 15"/>
                  <a:gd name="T1" fmla="*/ 6 h 11"/>
                  <a:gd name="T2" fmla="*/ 7 w 15"/>
                  <a:gd name="T3" fmla="*/ 11 h 11"/>
                  <a:gd name="T4" fmla="*/ 15 w 15"/>
                  <a:gd name="T5" fmla="*/ 6 h 11"/>
                  <a:gd name="T6" fmla="*/ 8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0" y="9"/>
                      <a:pt x="3" y="11"/>
                      <a:pt x="7" y="11"/>
                    </a:cubicBezTo>
                    <a:cubicBezTo>
                      <a:pt x="11" y="11"/>
                      <a:pt x="15" y="9"/>
                      <a:pt x="15" y="6"/>
                    </a:cubicBezTo>
                    <a:cubicBezTo>
                      <a:pt x="15" y="2"/>
                      <a:pt x="12" y="0"/>
                      <a:pt x="8" y="0"/>
                    </a:cubicBezTo>
                    <a:cubicBezTo>
                      <a:pt x="5"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3354"/>
              <p:cNvSpPr>
                <a:spLocks/>
              </p:cNvSpPr>
              <p:nvPr/>
            </p:nvSpPr>
            <p:spPr bwMode="auto">
              <a:xfrm>
                <a:off x="3699" y="2852"/>
                <a:ext cx="36" cy="29"/>
              </a:xfrm>
              <a:custGeom>
                <a:avLst/>
                <a:gdLst>
                  <a:gd name="T0" fmla="*/ 0 w 15"/>
                  <a:gd name="T1" fmla="*/ 6 h 12"/>
                  <a:gd name="T2" fmla="*/ 7 w 15"/>
                  <a:gd name="T3" fmla="*/ 12 h 12"/>
                  <a:gd name="T4" fmla="*/ 15 w 15"/>
                  <a:gd name="T5" fmla="*/ 6 h 12"/>
                  <a:gd name="T6" fmla="*/ 8 w 15"/>
                  <a:gd name="T7" fmla="*/ 0 h 12"/>
                  <a:gd name="T8" fmla="*/ 0 w 15"/>
                  <a:gd name="T9" fmla="*/ 6 h 12"/>
                </a:gdLst>
                <a:ahLst/>
                <a:cxnLst>
                  <a:cxn ang="0">
                    <a:pos x="T0" y="T1"/>
                  </a:cxn>
                  <a:cxn ang="0">
                    <a:pos x="T2" y="T3"/>
                  </a:cxn>
                  <a:cxn ang="0">
                    <a:pos x="T4" y="T5"/>
                  </a:cxn>
                  <a:cxn ang="0">
                    <a:pos x="T6" y="T7"/>
                  </a:cxn>
                  <a:cxn ang="0">
                    <a:pos x="T8" y="T9"/>
                  </a:cxn>
                </a:cxnLst>
                <a:rect l="0" t="0" r="r" b="b"/>
                <a:pathLst>
                  <a:path w="15" h="12">
                    <a:moveTo>
                      <a:pt x="0" y="6"/>
                    </a:moveTo>
                    <a:cubicBezTo>
                      <a:pt x="0" y="9"/>
                      <a:pt x="3" y="12"/>
                      <a:pt x="7" y="12"/>
                    </a:cubicBezTo>
                    <a:cubicBezTo>
                      <a:pt x="11" y="12"/>
                      <a:pt x="14" y="9"/>
                      <a:pt x="15" y="6"/>
                    </a:cubicBezTo>
                    <a:cubicBezTo>
                      <a:pt x="15" y="3"/>
                      <a:pt x="12" y="0"/>
                      <a:pt x="8" y="0"/>
                    </a:cubicBezTo>
                    <a:cubicBezTo>
                      <a:pt x="4"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3355"/>
              <p:cNvSpPr>
                <a:spLocks/>
              </p:cNvSpPr>
              <p:nvPr/>
            </p:nvSpPr>
            <p:spPr bwMode="auto">
              <a:xfrm>
                <a:off x="3664" y="2852"/>
                <a:ext cx="37" cy="29"/>
              </a:xfrm>
              <a:custGeom>
                <a:avLst/>
                <a:gdLst>
                  <a:gd name="T0" fmla="*/ 1 w 16"/>
                  <a:gd name="T1" fmla="*/ 6 h 12"/>
                  <a:gd name="T2" fmla="*/ 7 w 16"/>
                  <a:gd name="T3" fmla="*/ 12 h 12"/>
                  <a:gd name="T4" fmla="*/ 15 w 16"/>
                  <a:gd name="T5" fmla="*/ 6 h 12"/>
                  <a:gd name="T6" fmla="*/ 9 w 16"/>
                  <a:gd name="T7" fmla="*/ 1 h 12"/>
                  <a:gd name="T8" fmla="*/ 1 w 16"/>
                  <a:gd name="T9" fmla="*/ 6 h 12"/>
                </a:gdLst>
                <a:ahLst/>
                <a:cxnLst>
                  <a:cxn ang="0">
                    <a:pos x="T0" y="T1"/>
                  </a:cxn>
                  <a:cxn ang="0">
                    <a:pos x="T2" y="T3"/>
                  </a:cxn>
                  <a:cxn ang="0">
                    <a:pos x="T4" y="T5"/>
                  </a:cxn>
                  <a:cxn ang="0">
                    <a:pos x="T6" y="T7"/>
                  </a:cxn>
                  <a:cxn ang="0">
                    <a:pos x="T8" y="T9"/>
                  </a:cxn>
                </a:cxnLst>
                <a:rect l="0" t="0" r="r" b="b"/>
                <a:pathLst>
                  <a:path w="16" h="12">
                    <a:moveTo>
                      <a:pt x="1" y="6"/>
                    </a:moveTo>
                    <a:cubicBezTo>
                      <a:pt x="0" y="9"/>
                      <a:pt x="3" y="12"/>
                      <a:pt x="7" y="12"/>
                    </a:cubicBezTo>
                    <a:cubicBezTo>
                      <a:pt x="11" y="12"/>
                      <a:pt x="15" y="9"/>
                      <a:pt x="15" y="6"/>
                    </a:cubicBezTo>
                    <a:cubicBezTo>
                      <a:pt x="16" y="3"/>
                      <a:pt x="13" y="0"/>
                      <a:pt x="9" y="1"/>
                    </a:cubicBezTo>
                    <a:cubicBezTo>
                      <a:pt x="5" y="1"/>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3356"/>
              <p:cNvSpPr>
                <a:spLocks/>
              </p:cNvSpPr>
              <p:nvPr/>
            </p:nvSpPr>
            <p:spPr bwMode="auto">
              <a:xfrm>
                <a:off x="3630" y="2855"/>
                <a:ext cx="36" cy="26"/>
              </a:xfrm>
              <a:custGeom>
                <a:avLst/>
                <a:gdLst>
                  <a:gd name="T0" fmla="*/ 0 w 15"/>
                  <a:gd name="T1" fmla="*/ 6 h 11"/>
                  <a:gd name="T2" fmla="*/ 6 w 15"/>
                  <a:gd name="T3" fmla="*/ 11 h 11"/>
                  <a:gd name="T4" fmla="*/ 15 w 15"/>
                  <a:gd name="T5" fmla="*/ 5 h 11"/>
                  <a:gd name="T6" fmla="*/ 9 w 15"/>
                  <a:gd name="T7" fmla="*/ 0 h 11"/>
                  <a:gd name="T8" fmla="*/ 0 w 15"/>
                  <a:gd name="T9" fmla="*/ 6 h 11"/>
                </a:gdLst>
                <a:ahLst/>
                <a:cxnLst>
                  <a:cxn ang="0">
                    <a:pos x="T0" y="T1"/>
                  </a:cxn>
                  <a:cxn ang="0">
                    <a:pos x="T2" y="T3"/>
                  </a:cxn>
                  <a:cxn ang="0">
                    <a:pos x="T4" y="T5"/>
                  </a:cxn>
                  <a:cxn ang="0">
                    <a:pos x="T6" y="T7"/>
                  </a:cxn>
                  <a:cxn ang="0">
                    <a:pos x="T8" y="T9"/>
                  </a:cxn>
                </a:cxnLst>
                <a:rect l="0" t="0" r="r" b="b"/>
                <a:pathLst>
                  <a:path w="15" h="11">
                    <a:moveTo>
                      <a:pt x="0" y="6"/>
                    </a:moveTo>
                    <a:cubicBezTo>
                      <a:pt x="0" y="9"/>
                      <a:pt x="2" y="11"/>
                      <a:pt x="6" y="11"/>
                    </a:cubicBezTo>
                    <a:cubicBezTo>
                      <a:pt x="10" y="11"/>
                      <a:pt x="14" y="8"/>
                      <a:pt x="15" y="5"/>
                    </a:cubicBezTo>
                    <a:cubicBezTo>
                      <a:pt x="15" y="2"/>
                      <a:pt x="13" y="0"/>
                      <a:pt x="9" y="0"/>
                    </a:cubicBezTo>
                    <a:cubicBezTo>
                      <a:pt x="5" y="0"/>
                      <a:pt x="1" y="2"/>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3357"/>
              <p:cNvSpPr>
                <a:spLocks/>
              </p:cNvSpPr>
              <p:nvPr/>
            </p:nvSpPr>
            <p:spPr bwMode="auto">
              <a:xfrm>
                <a:off x="3595" y="2855"/>
                <a:ext cx="38" cy="26"/>
              </a:xfrm>
              <a:custGeom>
                <a:avLst/>
                <a:gdLst>
                  <a:gd name="T0" fmla="*/ 1 w 16"/>
                  <a:gd name="T1" fmla="*/ 6 h 11"/>
                  <a:gd name="T2" fmla="*/ 7 w 16"/>
                  <a:gd name="T3" fmla="*/ 11 h 11"/>
                  <a:gd name="T4" fmla="*/ 15 w 16"/>
                  <a:gd name="T5" fmla="*/ 6 h 11"/>
                  <a:gd name="T6" fmla="*/ 9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0" y="9"/>
                      <a:pt x="3" y="11"/>
                      <a:pt x="7" y="11"/>
                    </a:cubicBezTo>
                    <a:cubicBezTo>
                      <a:pt x="11" y="11"/>
                      <a:pt x="14" y="9"/>
                      <a:pt x="15" y="6"/>
                    </a:cubicBezTo>
                    <a:cubicBezTo>
                      <a:pt x="16" y="2"/>
                      <a:pt x="13" y="0"/>
                      <a:pt x="9" y="0"/>
                    </a:cubicBezTo>
                    <a:cubicBezTo>
                      <a:pt x="5"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3358"/>
              <p:cNvSpPr>
                <a:spLocks/>
              </p:cNvSpPr>
              <p:nvPr/>
            </p:nvSpPr>
            <p:spPr bwMode="auto">
              <a:xfrm>
                <a:off x="3559" y="2855"/>
                <a:ext cx="41" cy="28"/>
              </a:xfrm>
              <a:custGeom>
                <a:avLst/>
                <a:gdLst>
                  <a:gd name="T0" fmla="*/ 1 w 17"/>
                  <a:gd name="T1" fmla="*/ 6 h 12"/>
                  <a:gd name="T2" fmla="*/ 7 w 17"/>
                  <a:gd name="T3" fmla="*/ 12 h 12"/>
                  <a:gd name="T4" fmla="*/ 16 w 17"/>
                  <a:gd name="T5" fmla="*/ 6 h 12"/>
                  <a:gd name="T6" fmla="*/ 10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0" y="9"/>
                      <a:pt x="3" y="12"/>
                      <a:pt x="7" y="12"/>
                    </a:cubicBezTo>
                    <a:cubicBezTo>
                      <a:pt x="11" y="12"/>
                      <a:pt x="15" y="9"/>
                      <a:pt x="16" y="6"/>
                    </a:cubicBezTo>
                    <a:cubicBezTo>
                      <a:pt x="17" y="3"/>
                      <a:pt x="14" y="0"/>
                      <a:pt x="10"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3359"/>
              <p:cNvSpPr>
                <a:spLocks/>
              </p:cNvSpPr>
              <p:nvPr/>
            </p:nvSpPr>
            <p:spPr bwMode="auto">
              <a:xfrm>
                <a:off x="3526" y="2855"/>
                <a:ext cx="38" cy="28"/>
              </a:xfrm>
              <a:custGeom>
                <a:avLst/>
                <a:gdLst>
                  <a:gd name="T0" fmla="*/ 1 w 16"/>
                  <a:gd name="T1" fmla="*/ 6 h 12"/>
                  <a:gd name="T2" fmla="*/ 6 w 16"/>
                  <a:gd name="T3" fmla="*/ 12 h 12"/>
                  <a:gd name="T4" fmla="*/ 15 w 16"/>
                  <a:gd name="T5" fmla="*/ 6 h 12"/>
                  <a:gd name="T6" fmla="*/ 10 w 16"/>
                  <a:gd name="T7" fmla="*/ 1 h 12"/>
                  <a:gd name="T8" fmla="*/ 1 w 16"/>
                  <a:gd name="T9" fmla="*/ 6 h 12"/>
                </a:gdLst>
                <a:ahLst/>
                <a:cxnLst>
                  <a:cxn ang="0">
                    <a:pos x="T0" y="T1"/>
                  </a:cxn>
                  <a:cxn ang="0">
                    <a:pos x="T2" y="T3"/>
                  </a:cxn>
                  <a:cxn ang="0">
                    <a:pos x="T4" y="T5"/>
                  </a:cxn>
                  <a:cxn ang="0">
                    <a:pos x="T6" y="T7"/>
                  </a:cxn>
                  <a:cxn ang="0">
                    <a:pos x="T8" y="T9"/>
                  </a:cxn>
                </a:cxnLst>
                <a:rect l="0" t="0" r="r" b="b"/>
                <a:pathLst>
                  <a:path w="16" h="12">
                    <a:moveTo>
                      <a:pt x="1" y="6"/>
                    </a:moveTo>
                    <a:cubicBezTo>
                      <a:pt x="0" y="9"/>
                      <a:pt x="2" y="12"/>
                      <a:pt x="6" y="12"/>
                    </a:cubicBezTo>
                    <a:cubicBezTo>
                      <a:pt x="10" y="12"/>
                      <a:pt x="14" y="9"/>
                      <a:pt x="15" y="6"/>
                    </a:cubicBezTo>
                    <a:cubicBezTo>
                      <a:pt x="16" y="3"/>
                      <a:pt x="14" y="0"/>
                      <a:pt x="10" y="1"/>
                    </a:cubicBezTo>
                    <a:cubicBezTo>
                      <a:pt x="6" y="1"/>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3360"/>
              <p:cNvSpPr>
                <a:spLocks/>
              </p:cNvSpPr>
              <p:nvPr/>
            </p:nvSpPr>
            <p:spPr bwMode="auto">
              <a:xfrm>
                <a:off x="3491" y="2857"/>
                <a:ext cx="40" cy="26"/>
              </a:xfrm>
              <a:custGeom>
                <a:avLst/>
                <a:gdLst>
                  <a:gd name="T0" fmla="*/ 1 w 17"/>
                  <a:gd name="T1" fmla="*/ 6 h 11"/>
                  <a:gd name="T2" fmla="*/ 6 w 17"/>
                  <a:gd name="T3" fmla="*/ 11 h 11"/>
                  <a:gd name="T4" fmla="*/ 16 w 17"/>
                  <a:gd name="T5" fmla="*/ 5 h 11"/>
                  <a:gd name="T6" fmla="*/ 10 w 17"/>
                  <a:gd name="T7" fmla="*/ 0 h 11"/>
                  <a:gd name="T8" fmla="*/ 1 w 17"/>
                  <a:gd name="T9" fmla="*/ 6 h 11"/>
                </a:gdLst>
                <a:ahLst/>
                <a:cxnLst>
                  <a:cxn ang="0">
                    <a:pos x="T0" y="T1"/>
                  </a:cxn>
                  <a:cxn ang="0">
                    <a:pos x="T2" y="T3"/>
                  </a:cxn>
                  <a:cxn ang="0">
                    <a:pos x="T4" y="T5"/>
                  </a:cxn>
                  <a:cxn ang="0">
                    <a:pos x="T6" y="T7"/>
                  </a:cxn>
                  <a:cxn ang="0">
                    <a:pos x="T8" y="T9"/>
                  </a:cxn>
                </a:cxnLst>
                <a:rect l="0" t="0" r="r" b="b"/>
                <a:pathLst>
                  <a:path w="17" h="11">
                    <a:moveTo>
                      <a:pt x="1" y="6"/>
                    </a:moveTo>
                    <a:cubicBezTo>
                      <a:pt x="0" y="9"/>
                      <a:pt x="2" y="11"/>
                      <a:pt x="6" y="11"/>
                    </a:cubicBezTo>
                    <a:cubicBezTo>
                      <a:pt x="10" y="11"/>
                      <a:pt x="14" y="8"/>
                      <a:pt x="16" y="5"/>
                    </a:cubicBezTo>
                    <a:cubicBezTo>
                      <a:pt x="17" y="2"/>
                      <a:pt x="14" y="0"/>
                      <a:pt x="10" y="0"/>
                    </a:cubicBezTo>
                    <a:cubicBezTo>
                      <a:pt x="6" y="0"/>
                      <a:pt x="2"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3361"/>
              <p:cNvSpPr>
                <a:spLocks/>
              </p:cNvSpPr>
              <p:nvPr/>
            </p:nvSpPr>
            <p:spPr bwMode="auto">
              <a:xfrm>
                <a:off x="3455" y="2857"/>
                <a:ext cx="41" cy="26"/>
              </a:xfrm>
              <a:custGeom>
                <a:avLst/>
                <a:gdLst>
                  <a:gd name="T0" fmla="*/ 1 w 17"/>
                  <a:gd name="T1" fmla="*/ 6 h 11"/>
                  <a:gd name="T2" fmla="*/ 6 w 17"/>
                  <a:gd name="T3" fmla="*/ 11 h 11"/>
                  <a:gd name="T4" fmla="*/ 16 w 17"/>
                  <a:gd name="T5" fmla="*/ 6 h 11"/>
                  <a:gd name="T6" fmla="*/ 11 w 17"/>
                  <a:gd name="T7" fmla="*/ 0 h 11"/>
                  <a:gd name="T8" fmla="*/ 1 w 17"/>
                  <a:gd name="T9" fmla="*/ 6 h 11"/>
                </a:gdLst>
                <a:ahLst/>
                <a:cxnLst>
                  <a:cxn ang="0">
                    <a:pos x="T0" y="T1"/>
                  </a:cxn>
                  <a:cxn ang="0">
                    <a:pos x="T2" y="T3"/>
                  </a:cxn>
                  <a:cxn ang="0">
                    <a:pos x="T4" y="T5"/>
                  </a:cxn>
                  <a:cxn ang="0">
                    <a:pos x="T6" y="T7"/>
                  </a:cxn>
                  <a:cxn ang="0">
                    <a:pos x="T8" y="T9"/>
                  </a:cxn>
                </a:cxnLst>
                <a:rect l="0" t="0" r="r" b="b"/>
                <a:pathLst>
                  <a:path w="17" h="11">
                    <a:moveTo>
                      <a:pt x="1" y="6"/>
                    </a:moveTo>
                    <a:cubicBezTo>
                      <a:pt x="0" y="9"/>
                      <a:pt x="2" y="11"/>
                      <a:pt x="6" y="11"/>
                    </a:cubicBezTo>
                    <a:cubicBezTo>
                      <a:pt x="10" y="11"/>
                      <a:pt x="15" y="9"/>
                      <a:pt x="16" y="6"/>
                    </a:cubicBezTo>
                    <a:cubicBezTo>
                      <a:pt x="17" y="2"/>
                      <a:pt x="15" y="0"/>
                      <a:pt x="11" y="0"/>
                    </a:cubicBezTo>
                    <a:cubicBezTo>
                      <a:pt x="7" y="0"/>
                      <a:pt x="3"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3362"/>
              <p:cNvSpPr>
                <a:spLocks/>
              </p:cNvSpPr>
              <p:nvPr/>
            </p:nvSpPr>
            <p:spPr bwMode="auto">
              <a:xfrm>
                <a:off x="3420" y="2857"/>
                <a:ext cx="42" cy="29"/>
              </a:xfrm>
              <a:custGeom>
                <a:avLst/>
                <a:gdLst>
                  <a:gd name="T0" fmla="*/ 2 w 18"/>
                  <a:gd name="T1" fmla="*/ 6 h 12"/>
                  <a:gd name="T2" fmla="*/ 6 w 18"/>
                  <a:gd name="T3" fmla="*/ 12 h 12"/>
                  <a:gd name="T4" fmla="*/ 16 w 18"/>
                  <a:gd name="T5" fmla="*/ 6 h 12"/>
                  <a:gd name="T6" fmla="*/ 11 w 18"/>
                  <a:gd name="T7" fmla="*/ 0 h 12"/>
                  <a:gd name="T8" fmla="*/ 2 w 18"/>
                  <a:gd name="T9" fmla="*/ 6 h 12"/>
                </a:gdLst>
                <a:ahLst/>
                <a:cxnLst>
                  <a:cxn ang="0">
                    <a:pos x="T0" y="T1"/>
                  </a:cxn>
                  <a:cxn ang="0">
                    <a:pos x="T2" y="T3"/>
                  </a:cxn>
                  <a:cxn ang="0">
                    <a:pos x="T4" y="T5"/>
                  </a:cxn>
                  <a:cxn ang="0">
                    <a:pos x="T6" y="T7"/>
                  </a:cxn>
                  <a:cxn ang="0">
                    <a:pos x="T8" y="T9"/>
                  </a:cxn>
                </a:cxnLst>
                <a:rect l="0" t="0" r="r" b="b"/>
                <a:pathLst>
                  <a:path w="18" h="12">
                    <a:moveTo>
                      <a:pt x="2" y="6"/>
                    </a:moveTo>
                    <a:cubicBezTo>
                      <a:pt x="0" y="9"/>
                      <a:pt x="2" y="12"/>
                      <a:pt x="6" y="12"/>
                    </a:cubicBezTo>
                    <a:cubicBezTo>
                      <a:pt x="11" y="12"/>
                      <a:pt x="15" y="9"/>
                      <a:pt x="16" y="6"/>
                    </a:cubicBezTo>
                    <a:cubicBezTo>
                      <a:pt x="18" y="3"/>
                      <a:pt x="15" y="0"/>
                      <a:pt x="11" y="0"/>
                    </a:cubicBezTo>
                    <a:cubicBezTo>
                      <a:pt x="7" y="0"/>
                      <a:pt x="3"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Freeform 3363"/>
              <p:cNvSpPr>
                <a:spLocks/>
              </p:cNvSpPr>
              <p:nvPr/>
            </p:nvSpPr>
            <p:spPr bwMode="auto">
              <a:xfrm>
                <a:off x="3384" y="2860"/>
                <a:ext cx="43" cy="26"/>
              </a:xfrm>
              <a:custGeom>
                <a:avLst/>
                <a:gdLst>
                  <a:gd name="T0" fmla="*/ 2 w 18"/>
                  <a:gd name="T1" fmla="*/ 5 h 11"/>
                  <a:gd name="T2" fmla="*/ 6 w 18"/>
                  <a:gd name="T3" fmla="*/ 11 h 11"/>
                  <a:gd name="T4" fmla="*/ 17 w 18"/>
                  <a:gd name="T5" fmla="*/ 5 h 11"/>
                  <a:gd name="T6" fmla="*/ 12 w 18"/>
                  <a:gd name="T7" fmla="*/ 0 h 11"/>
                  <a:gd name="T8" fmla="*/ 2 w 18"/>
                  <a:gd name="T9" fmla="*/ 5 h 11"/>
                </a:gdLst>
                <a:ahLst/>
                <a:cxnLst>
                  <a:cxn ang="0">
                    <a:pos x="T0" y="T1"/>
                  </a:cxn>
                  <a:cxn ang="0">
                    <a:pos x="T2" y="T3"/>
                  </a:cxn>
                  <a:cxn ang="0">
                    <a:pos x="T4" y="T5"/>
                  </a:cxn>
                  <a:cxn ang="0">
                    <a:pos x="T6" y="T7"/>
                  </a:cxn>
                  <a:cxn ang="0">
                    <a:pos x="T8" y="T9"/>
                  </a:cxn>
                </a:cxnLst>
                <a:rect l="0" t="0" r="r" b="b"/>
                <a:pathLst>
                  <a:path w="18" h="11">
                    <a:moveTo>
                      <a:pt x="2" y="5"/>
                    </a:moveTo>
                    <a:cubicBezTo>
                      <a:pt x="0" y="8"/>
                      <a:pt x="2" y="11"/>
                      <a:pt x="6" y="11"/>
                    </a:cubicBezTo>
                    <a:cubicBezTo>
                      <a:pt x="11" y="11"/>
                      <a:pt x="15" y="8"/>
                      <a:pt x="17" y="5"/>
                    </a:cubicBezTo>
                    <a:cubicBezTo>
                      <a:pt x="18" y="2"/>
                      <a:pt x="16" y="0"/>
                      <a:pt x="12" y="0"/>
                    </a:cubicBezTo>
                    <a:cubicBezTo>
                      <a:pt x="8"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3364"/>
              <p:cNvSpPr>
                <a:spLocks/>
              </p:cNvSpPr>
              <p:nvPr/>
            </p:nvSpPr>
            <p:spPr bwMode="auto">
              <a:xfrm>
                <a:off x="3349" y="2860"/>
                <a:ext cx="43" cy="26"/>
              </a:xfrm>
              <a:custGeom>
                <a:avLst/>
                <a:gdLst>
                  <a:gd name="T0" fmla="*/ 2 w 18"/>
                  <a:gd name="T1" fmla="*/ 6 h 11"/>
                  <a:gd name="T2" fmla="*/ 6 w 18"/>
                  <a:gd name="T3" fmla="*/ 11 h 11"/>
                  <a:gd name="T4" fmla="*/ 17 w 18"/>
                  <a:gd name="T5" fmla="*/ 5 h 11"/>
                  <a:gd name="T6" fmla="*/ 12 w 18"/>
                  <a:gd name="T7" fmla="*/ 0 h 11"/>
                  <a:gd name="T8" fmla="*/ 2 w 18"/>
                  <a:gd name="T9" fmla="*/ 6 h 11"/>
                </a:gdLst>
                <a:ahLst/>
                <a:cxnLst>
                  <a:cxn ang="0">
                    <a:pos x="T0" y="T1"/>
                  </a:cxn>
                  <a:cxn ang="0">
                    <a:pos x="T2" y="T3"/>
                  </a:cxn>
                  <a:cxn ang="0">
                    <a:pos x="T4" y="T5"/>
                  </a:cxn>
                  <a:cxn ang="0">
                    <a:pos x="T6" y="T7"/>
                  </a:cxn>
                  <a:cxn ang="0">
                    <a:pos x="T8" y="T9"/>
                  </a:cxn>
                </a:cxnLst>
                <a:rect l="0" t="0" r="r" b="b"/>
                <a:pathLst>
                  <a:path w="18" h="11">
                    <a:moveTo>
                      <a:pt x="2" y="6"/>
                    </a:moveTo>
                    <a:cubicBezTo>
                      <a:pt x="0" y="9"/>
                      <a:pt x="2" y="11"/>
                      <a:pt x="6" y="11"/>
                    </a:cubicBezTo>
                    <a:cubicBezTo>
                      <a:pt x="10" y="11"/>
                      <a:pt x="15" y="8"/>
                      <a:pt x="17" y="5"/>
                    </a:cubicBezTo>
                    <a:cubicBezTo>
                      <a:pt x="18" y="2"/>
                      <a:pt x="16" y="0"/>
                      <a:pt x="12" y="0"/>
                    </a:cubicBezTo>
                    <a:cubicBezTo>
                      <a:pt x="8" y="0"/>
                      <a:pt x="4" y="2"/>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3365"/>
              <p:cNvSpPr>
                <a:spLocks/>
              </p:cNvSpPr>
              <p:nvPr/>
            </p:nvSpPr>
            <p:spPr bwMode="auto">
              <a:xfrm>
                <a:off x="3313" y="2860"/>
                <a:ext cx="43" cy="28"/>
              </a:xfrm>
              <a:custGeom>
                <a:avLst/>
                <a:gdLst>
                  <a:gd name="T0" fmla="*/ 2 w 18"/>
                  <a:gd name="T1" fmla="*/ 6 h 12"/>
                  <a:gd name="T2" fmla="*/ 6 w 18"/>
                  <a:gd name="T3" fmla="*/ 11 h 12"/>
                  <a:gd name="T4" fmla="*/ 17 w 18"/>
                  <a:gd name="T5" fmla="*/ 6 h 12"/>
                  <a:gd name="T6" fmla="*/ 13 w 18"/>
                  <a:gd name="T7" fmla="*/ 0 h 12"/>
                  <a:gd name="T8" fmla="*/ 2 w 18"/>
                  <a:gd name="T9" fmla="*/ 6 h 12"/>
                </a:gdLst>
                <a:ahLst/>
                <a:cxnLst>
                  <a:cxn ang="0">
                    <a:pos x="T0" y="T1"/>
                  </a:cxn>
                  <a:cxn ang="0">
                    <a:pos x="T2" y="T3"/>
                  </a:cxn>
                  <a:cxn ang="0">
                    <a:pos x="T4" y="T5"/>
                  </a:cxn>
                  <a:cxn ang="0">
                    <a:pos x="T6" y="T7"/>
                  </a:cxn>
                  <a:cxn ang="0">
                    <a:pos x="T8" y="T9"/>
                  </a:cxn>
                </a:cxnLst>
                <a:rect l="0" t="0" r="r" b="b"/>
                <a:pathLst>
                  <a:path w="18" h="12">
                    <a:moveTo>
                      <a:pt x="2" y="6"/>
                    </a:moveTo>
                    <a:cubicBezTo>
                      <a:pt x="0" y="9"/>
                      <a:pt x="2" y="12"/>
                      <a:pt x="6" y="11"/>
                    </a:cubicBezTo>
                    <a:cubicBezTo>
                      <a:pt x="10" y="11"/>
                      <a:pt x="15" y="9"/>
                      <a:pt x="17" y="6"/>
                    </a:cubicBezTo>
                    <a:cubicBezTo>
                      <a:pt x="18" y="2"/>
                      <a:pt x="17" y="0"/>
                      <a:pt x="13" y="0"/>
                    </a:cubicBezTo>
                    <a:cubicBezTo>
                      <a:pt x="8" y="0"/>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3366"/>
              <p:cNvSpPr>
                <a:spLocks/>
              </p:cNvSpPr>
              <p:nvPr/>
            </p:nvSpPr>
            <p:spPr bwMode="auto">
              <a:xfrm>
                <a:off x="2656" y="2869"/>
                <a:ext cx="57" cy="28"/>
              </a:xfrm>
              <a:custGeom>
                <a:avLst/>
                <a:gdLst>
                  <a:gd name="T0" fmla="*/ 3 w 24"/>
                  <a:gd name="T1" fmla="*/ 6 h 12"/>
                  <a:gd name="T2" fmla="*/ 6 w 24"/>
                  <a:gd name="T3" fmla="*/ 12 h 12"/>
                  <a:gd name="T4" fmla="*/ 21 w 24"/>
                  <a:gd name="T5" fmla="*/ 6 h 12"/>
                  <a:gd name="T6" fmla="*/ 19 w 24"/>
                  <a:gd name="T7" fmla="*/ 1 h 12"/>
                  <a:gd name="T8" fmla="*/ 3 w 24"/>
                  <a:gd name="T9" fmla="*/ 6 h 12"/>
                </a:gdLst>
                <a:ahLst/>
                <a:cxnLst>
                  <a:cxn ang="0">
                    <a:pos x="T0" y="T1"/>
                  </a:cxn>
                  <a:cxn ang="0">
                    <a:pos x="T2" y="T3"/>
                  </a:cxn>
                  <a:cxn ang="0">
                    <a:pos x="T4" y="T5"/>
                  </a:cxn>
                  <a:cxn ang="0">
                    <a:pos x="T6" y="T7"/>
                  </a:cxn>
                  <a:cxn ang="0">
                    <a:pos x="T8" y="T9"/>
                  </a:cxn>
                </a:cxnLst>
                <a:rect l="0" t="0" r="r" b="b"/>
                <a:pathLst>
                  <a:path w="24" h="12">
                    <a:moveTo>
                      <a:pt x="3" y="6"/>
                    </a:moveTo>
                    <a:cubicBezTo>
                      <a:pt x="0" y="9"/>
                      <a:pt x="1" y="12"/>
                      <a:pt x="6" y="12"/>
                    </a:cubicBezTo>
                    <a:cubicBezTo>
                      <a:pt x="11" y="12"/>
                      <a:pt x="17" y="9"/>
                      <a:pt x="21" y="6"/>
                    </a:cubicBezTo>
                    <a:cubicBezTo>
                      <a:pt x="24" y="3"/>
                      <a:pt x="23" y="0"/>
                      <a:pt x="19" y="1"/>
                    </a:cubicBezTo>
                    <a:cubicBezTo>
                      <a:pt x="14" y="1"/>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3367"/>
              <p:cNvSpPr>
                <a:spLocks/>
              </p:cNvSpPr>
              <p:nvPr/>
            </p:nvSpPr>
            <p:spPr bwMode="auto">
              <a:xfrm>
                <a:off x="2611" y="2871"/>
                <a:ext cx="61" cy="26"/>
              </a:xfrm>
              <a:custGeom>
                <a:avLst/>
                <a:gdLst>
                  <a:gd name="T0" fmla="*/ 4 w 26"/>
                  <a:gd name="T1" fmla="*/ 6 h 11"/>
                  <a:gd name="T2" fmla="*/ 7 w 26"/>
                  <a:gd name="T3" fmla="*/ 11 h 11"/>
                  <a:gd name="T4" fmla="*/ 22 w 26"/>
                  <a:gd name="T5" fmla="*/ 5 h 11"/>
                  <a:gd name="T6" fmla="*/ 20 w 26"/>
                  <a:gd name="T7" fmla="*/ 0 h 11"/>
                  <a:gd name="T8" fmla="*/ 4 w 26"/>
                  <a:gd name="T9" fmla="*/ 6 h 11"/>
                </a:gdLst>
                <a:ahLst/>
                <a:cxnLst>
                  <a:cxn ang="0">
                    <a:pos x="T0" y="T1"/>
                  </a:cxn>
                  <a:cxn ang="0">
                    <a:pos x="T2" y="T3"/>
                  </a:cxn>
                  <a:cxn ang="0">
                    <a:pos x="T4" y="T5"/>
                  </a:cxn>
                  <a:cxn ang="0">
                    <a:pos x="T6" y="T7"/>
                  </a:cxn>
                  <a:cxn ang="0">
                    <a:pos x="T8" y="T9"/>
                  </a:cxn>
                </a:cxnLst>
                <a:rect l="0" t="0" r="r" b="b"/>
                <a:pathLst>
                  <a:path w="26" h="11">
                    <a:moveTo>
                      <a:pt x="4" y="6"/>
                    </a:moveTo>
                    <a:cubicBezTo>
                      <a:pt x="0" y="9"/>
                      <a:pt x="2" y="11"/>
                      <a:pt x="7" y="11"/>
                    </a:cubicBezTo>
                    <a:cubicBezTo>
                      <a:pt x="12" y="11"/>
                      <a:pt x="19" y="8"/>
                      <a:pt x="22" y="5"/>
                    </a:cubicBezTo>
                    <a:cubicBezTo>
                      <a:pt x="26" y="2"/>
                      <a:pt x="25" y="0"/>
                      <a:pt x="20" y="0"/>
                    </a:cubicBezTo>
                    <a:cubicBezTo>
                      <a:pt x="15" y="0"/>
                      <a:pt x="8" y="2"/>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3368"/>
              <p:cNvSpPr>
                <a:spLocks/>
              </p:cNvSpPr>
              <p:nvPr/>
            </p:nvSpPr>
            <p:spPr bwMode="auto">
              <a:xfrm>
                <a:off x="2568" y="2871"/>
                <a:ext cx="62" cy="26"/>
              </a:xfrm>
              <a:custGeom>
                <a:avLst/>
                <a:gdLst>
                  <a:gd name="T0" fmla="*/ 4 w 26"/>
                  <a:gd name="T1" fmla="*/ 6 h 11"/>
                  <a:gd name="T2" fmla="*/ 6 w 26"/>
                  <a:gd name="T3" fmla="*/ 11 h 11"/>
                  <a:gd name="T4" fmla="*/ 22 w 26"/>
                  <a:gd name="T5" fmla="*/ 6 h 11"/>
                  <a:gd name="T6" fmla="*/ 20 w 26"/>
                  <a:gd name="T7" fmla="*/ 0 h 11"/>
                  <a:gd name="T8" fmla="*/ 4 w 26"/>
                  <a:gd name="T9" fmla="*/ 6 h 11"/>
                </a:gdLst>
                <a:ahLst/>
                <a:cxnLst>
                  <a:cxn ang="0">
                    <a:pos x="T0" y="T1"/>
                  </a:cxn>
                  <a:cxn ang="0">
                    <a:pos x="T2" y="T3"/>
                  </a:cxn>
                  <a:cxn ang="0">
                    <a:pos x="T4" y="T5"/>
                  </a:cxn>
                  <a:cxn ang="0">
                    <a:pos x="T6" y="T7"/>
                  </a:cxn>
                  <a:cxn ang="0">
                    <a:pos x="T8" y="T9"/>
                  </a:cxn>
                </a:cxnLst>
                <a:rect l="0" t="0" r="r" b="b"/>
                <a:pathLst>
                  <a:path w="26" h="11">
                    <a:moveTo>
                      <a:pt x="4" y="6"/>
                    </a:moveTo>
                    <a:cubicBezTo>
                      <a:pt x="0" y="9"/>
                      <a:pt x="1" y="11"/>
                      <a:pt x="6" y="11"/>
                    </a:cubicBezTo>
                    <a:cubicBezTo>
                      <a:pt x="11" y="11"/>
                      <a:pt x="18" y="9"/>
                      <a:pt x="22" y="6"/>
                    </a:cubicBezTo>
                    <a:cubicBezTo>
                      <a:pt x="26" y="2"/>
                      <a:pt x="25"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3369"/>
              <p:cNvSpPr>
                <a:spLocks/>
              </p:cNvSpPr>
              <p:nvPr/>
            </p:nvSpPr>
            <p:spPr bwMode="auto">
              <a:xfrm>
                <a:off x="2523" y="2871"/>
                <a:ext cx="64" cy="29"/>
              </a:xfrm>
              <a:custGeom>
                <a:avLst/>
                <a:gdLst>
                  <a:gd name="T0" fmla="*/ 4 w 27"/>
                  <a:gd name="T1" fmla="*/ 6 h 12"/>
                  <a:gd name="T2" fmla="*/ 7 w 27"/>
                  <a:gd name="T3" fmla="*/ 12 h 12"/>
                  <a:gd name="T4" fmla="*/ 23 w 27"/>
                  <a:gd name="T5" fmla="*/ 6 h 12"/>
                  <a:gd name="T6" fmla="*/ 20 w 27"/>
                  <a:gd name="T7" fmla="*/ 0 h 12"/>
                  <a:gd name="T8" fmla="*/ 4 w 27"/>
                  <a:gd name="T9" fmla="*/ 6 h 12"/>
                </a:gdLst>
                <a:ahLst/>
                <a:cxnLst>
                  <a:cxn ang="0">
                    <a:pos x="T0" y="T1"/>
                  </a:cxn>
                  <a:cxn ang="0">
                    <a:pos x="T2" y="T3"/>
                  </a:cxn>
                  <a:cxn ang="0">
                    <a:pos x="T4" y="T5"/>
                  </a:cxn>
                  <a:cxn ang="0">
                    <a:pos x="T6" y="T7"/>
                  </a:cxn>
                  <a:cxn ang="0">
                    <a:pos x="T8" y="T9"/>
                  </a:cxn>
                </a:cxnLst>
                <a:rect l="0" t="0" r="r" b="b"/>
                <a:pathLst>
                  <a:path w="27" h="12">
                    <a:moveTo>
                      <a:pt x="4" y="6"/>
                    </a:moveTo>
                    <a:cubicBezTo>
                      <a:pt x="0" y="9"/>
                      <a:pt x="1" y="12"/>
                      <a:pt x="7" y="12"/>
                    </a:cubicBezTo>
                    <a:cubicBezTo>
                      <a:pt x="12" y="12"/>
                      <a:pt x="19" y="9"/>
                      <a:pt x="23" y="6"/>
                    </a:cubicBezTo>
                    <a:cubicBezTo>
                      <a:pt x="27" y="3"/>
                      <a:pt x="26"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3370"/>
              <p:cNvSpPr>
                <a:spLocks/>
              </p:cNvSpPr>
              <p:nvPr/>
            </p:nvSpPr>
            <p:spPr bwMode="auto">
              <a:xfrm>
                <a:off x="2481" y="2871"/>
                <a:ext cx="61" cy="29"/>
              </a:xfrm>
              <a:custGeom>
                <a:avLst/>
                <a:gdLst>
                  <a:gd name="T0" fmla="*/ 3 w 26"/>
                  <a:gd name="T1" fmla="*/ 6 h 12"/>
                  <a:gd name="T2" fmla="*/ 6 w 26"/>
                  <a:gd name="T3" fmla="*/ 12 h 12"/>
                  <a:gd name="T4" fmla="*/ 22 w 26"/>
                  <a:gd name="T5" fmla="*/ 6 h 12"/>
                  <a:gd name="T6" fmla="*/ 20 w 26"/>
                  <a:gd name="T7" fmla="*/ 1 h 12"/>
                  <a:gd name="T8" fmla="*/ 3 w 26"/>
                  <a:gd name="T9" fmla="*/ 6 h 12"/>
                </a:gdLst>
                <a:ahLst/>
                <a:cxnLst>
                  <a:cxn ang="0">
                    <a:pos x="T0" y="T1"/>
                  </a:cxn>
                  <a:cxn ang="0">
                    <a:pos x="T2" y="T3"/>
                  </a:cxn>
                  <a:cxn ang="0">
                    <a:pos x="T4" y="T5"/>
                  </a:cxn>
                  <a:cxn ang="0">
                    <a:pos x="T6" y="T7"/>
                  </a:cxn>
                  <a:cxn ang="0">
                    <a:pos x="T8" y="T9"/>
                  </a:cxn>
                </a:cxnLst>
                <a:rect l="0" t="0" r="r" b="b"/>
                <a:pathLst>
                  <a:path w="26" h="12">
                    <a:moveTo>
                      <a:pt x="3" y="6"/>
                    </a:moveTo>
                    <a:cubicBezTo>
                      <a:pt x="0" y="9"/>
                      <a:pt x="1" y="12"/>
                      <a:pt x="6" y="12"/>
                    </a:cubicBezTo>
                    <a:cubicBezTo>
                      <a:pt x="11" y="12"/>
                      <a:pt x="18" y="9"/>
                      <a:pt x="22" y="6"/>
                    </a:cubicBezTo>
                    <a:cubicBezTo>
                      <a:pt x="26" y="3"/>
                      <a:pt x="25" y="0"/>
                      <a:pt x="20" y="1"/>
                    </a:cubicBezTo>
                    <a:cubicBezTo>
                      <a:pt x="15" y="1"/>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3371"/>
              <p:cNvSpPr>
                <a:spLocks/>
              </p:cNvSpPr>
              <p:nvPr/>
            </p:nvSpPr>
            <p:spPr bwMode="auto">
              <a:xfrm>
                <a:off x="2433" y="2874"/>
                <a:ext cx="64" cy="26"/>
              </a:xfrm>
              <a:custGeom>
                <a:avLst/>
                <a:gdLst>
                  <a:gd name="T0" fmla="*/ 4 w 27"/>
                  <a:gd name="T1" fmla="*/ 6 h 11"/>
                  <a:gd name="T2" fmla="*/ 7 w 27"/>
                  <a:gd name="T3" fmla="*/ 11 h 11"/>
                  <a:gd name="T4" fmla="*/ 23 w 27"/>
                  <a:gd name="T5" fmla="*/ 5 h 11"/>
                  <a:gd name="T6" fmla="*/ 21 w 27"/>
                  <a:gd name="T7" fmla="*/ 0 h 11"/>
                  <a:gd name="T8" fmla="*/ 4 w 27"/>
                  <a:gd name="T9" fmla="*/ 6 h 11"/>
                </a:gdLst>
                <a:ahLst/>
                <a:cxnLst>
                  <a:cxn ang="0">
                    <a:pos x="T0" y="T1"/>
                  </a:cxn>
                  <a:cxn ang="0">
                    <a:pos x="T2" y="T3"/>
                  </a:cxn>
                  <a:cxn ang="0">
                    <a:pos x="T4" y="T5"/>
                  </a:cxn>
                  <a:cxn ang="0">
                    <a:pos x="T6" y="T7"/>
                  </a:cxn>
                  <a:cxn ang="0">
                    <a:pos x="T8" y="T9"/>
                  </a:cxn>
                </a:cxnLst>
                <a:rect l="0" t="0" r="r" b="b"/>
                <a:pathLst>
                  <a:path w="27" h="11">
                    <a:moveTo>
                      <a:pt x="4" y="6"/>
                    </a:moveTo>
                    <a:cubicBezTo>
                      <a:pt x="0" y="9"/>
                      <a:pt x="1" y="11"/>
                      <a:pt x="7" y="11"/>
                    </a:cubicBezTo>
                    <a:cubicBezTo>
                      <a:pt x="12" y="11"/>
                      <a:pt x="19" y="8"/>
                      <a:pt x="23" y="5"/>
                    </a:cubicBezTo>
                    <a:cubicBezTo>
                      <a:pt x="27" y="2"/>
                      <a:pt x="26" y="0"/>
                      <a:pt x="21" y="0"/>
                    </a:cubicBezTo>
                    <a:cubicBezTo>
                      <a:pt x="16" y="0"/>
                      <a:pt x="8" y="2"/>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3372"/>
              <p:cNvSpPr>
                <a:spLocks/>
              </p:cNvSpPr>
              <p:nvPr/>
            </p:nvSpPr>
            <p:spPr bwMode="auto">
              <a:xfrm>
                <a:off x="2247" y="2876"/>
                <a:ext cx="66" cy="26"/>
              </a:xfrm>
              <a:custGeom>
                <a:avLst/>
                <a:gdLst>
                  <a:gd name="T0" fmla="*/ 4 w 28"/>
                  <a:gd name="T1" fmla="*/ 6 h 11"/>
                  <a:gd name="T2" fmla="*/ 6 w 28"/>
                  <a:gd name="T3" fmla="*/ 11 h 11"/>
                  <a:gd name="T4" fmla="*/ 24 w 28"/>
                  <a:gd name="T5" fmla="*/ 5 h 11"/>
                  <a:gd name="T6" fmla="*/ 22 w 28"/>
                  <a:gd name="T7" fmla="*/ 0 h 11"/>
                  <a:gd name="T8" fmla="*/ 4 w 28"/>
                  <a:gd name="T9" fmla="*/ 6 h 11"/>
                </a:gdLst>
                <a:ahLst/>
                <a:cxnLst>
                  <a:cxn ang="0">
                    <a:pos x="T0" y="T1"/>
                  </a:cxn>
                  <a:cxn ang="0">
                    <a:pos x="T2" y="T3"/>
                  </a:cxn>
                  <a:cxn ang="0">
                    <a:pos x="T4" y="T5"/>
                  </a:cxn>
                  <a:cxn ang="0">
                    <a:pos x="T6" y="T7"/>
                  </a:cxn>
                  <a:cxn ang="0">
                    <a:pos x="T8" y="T9"/>
                  </a:cxn>
                </a:cxnLst>
                <a:rect l="0" t="0" r="r" b="b"/>
                <a:pathLst>
                  <a:path w="28" h="11">
                    <a:moveTo>
                      <a:pt x="4" y="6"/>
                    </a:moveTo>
                    <a:cubicBezTo>
                      <a:pt x="0" y="9"/>
                      <a:pt x="1" y="11"/>
                      <a:pt x="6" y="11"/>
                    </a:cubicBezTo>
                    <a:cubicBezTo>
                      <a:pt x="12" y="11"/>
                      <a:pt x="20" y="9"/>
                      <a:pt x="24" y="5"/>
                    </a:cubicBezTo>
                    <a:cubicBezTo>
                      <a:pt x="28" y="2"/>
                      <a:pt x="27" y="0"/>
                      <a:pt x="22"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3373"/>
              <p:cNvSpPr>
                <a:spLocks/>
              </p:cNvSpPr>
              <p:nvPr/>
            </p:nvSpPr>
            <p:spPr bwMode="auto">
              <a:xfrm>
                <a:off x="5140" y="2803"/>
                <a:ext cx="64" cy="26"/>
              </a:xfrm>
              <a:custGeom>
                <a:avLst/>
                <a:gdLst>
                  <a:gd name="T0" fmla="*/ 3 w 27"/>
                  <a:gd name="T1" fmla="*/ 6 h 11"/>
                  <a:gd name="T2" fmla="*/ 20 w 27"/>
                  <a:gd name="T3" fmla="*/ 11 h 11"/>
                  <a:gd name="T4" fmla="*/ 24 w 27"/>
                  <a:gd name="T5" fmla="*/ 6 h 11"/>
                  <a:gd name="T6" fmla="*/ 7 w 27"/>
                  <a:gd name="T7" fmla="*/ 0 h 11"/>
                  <a:gd name="T8" fmla="*/ 3 w 27"/>
                  <a:gd name="T9" fmla="*/ 6 h 11"/>
                </a:gdLst>
                <a:ahLst/>
                <a:cxnLst>
                  <a:cxn ang="0">
                    <a:pos x="T0" y="T1"/>
                  </a:cxn>
                  <a:cxn ang="0">
                    <a:pos x="T2" y="T3"/>
                  </a:cxn>
                  <a:cxn ang="0">
                    <a:pos x="T4" y="T5"/>
                  </a:cxn>
                  <a:cxn ang="0">
                    <a:pos x="T6" y="T7"/>
                  </a:cxn>
                  <a:cxn ang="0">
                    <a:pos x="T8" y="T9"/>
                  </a:cxn>
                </a:cxnLst>
                <a:rect l="0" t="0" r="r" b="b"/>
                <a:pathLst>
                  <a:path w="27" h="11">
                    <a:moveTo>
                      <a:pt x="3" y="6"/>
                    </a:moveTo>
                    <a:cubicBezTo>
                      <a:pt x="7" y="9"/>
                      <a:pt x="14" y="11"/>
                      <a:pt x="20" y="11"/>
                    </a:cubicBezTo>
                    <a:cubicBezTo>
                      <a:pt x="25" y="11"/>
                      <a:pt x="27" y="9"/>
                      <a:pt x="24" y="6"/>
                    </a:cubicBezTo>
                    <a:cubicBezTo>
                      <a:pt x="20" y="3"/>
                      <a:pt x="13" y="0"/>
                      <a:pt x="7"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3374"/>
              <p:cNvSpPr>
                <a:spLocks/>
              </p:cNvSpPr>
              <p:nvPr/>
            </p:nvSpPr>
            <p:spPr bwMode="auto">
              <a:xfrm>
                <a:off x="5092" y="2803"/>
                <a:ext cx="64" cy="28"/>
              </a:xfrm>
              <a:custGeom>
                <a:avLst/>
                <a:gdLst>
                  <a:gd name="T0" fmla="*/ 3 w 27"/>
                  <a:gd name="T1" fmla="*/ 6 h 12"/>
                  <a:gd name="T2" fmla="*/ 19 w 27"/>
                  <a:gd name="T3" fmla="*/ 12 h 12"/>
                  <a:gd name="T4" fmla="*/ 23 w 27"/>
                  <a:gd name="T5" fmla="*/ 6 h 12"/>
                  <a:gd name="T6" fmla="*/ 7 w 27"/>
                  <a:gd name="T7" fmla="*/ 1 h 12"/>
                  <a:gd name="T8" fmla="*/ 3 w 27"/>
                  <a:gd name="T9" fmla="*/ 6 h 12"/>
                </a:gdLst>
                <a:ahLst/>
                <a:cxnLst>
                  <a:cxn ang="0">
                    <a:pos x="T0" y="T1"/>
                  </a:cxn>
                  <a:cxn ang="0">
                    <a:pos x="T2" y="T3"/>
                  </a:cxn>
                  <a:cxn ang="0">
                    <a:pos x="T4" y="T5"/>
                  </a:cxn>
                  <a:cxn ang="0">
                    <a:pos x="T6" y="T7"/>
                  </a:cxn>
                  <a:cxn ang="0">
                    <a:pos x="T8" y="T9"/>
                  </a:cxn>
                </a:cxnLst>
                <a:rect l="0" t="0" r="r" b="b"/>
                <a:pathLst>
                  <a:path w="27" h="12">
                    <a:moveTo>
                      <a:pt x="3" y="6"/>
                    </a:moveTo>
                    <a:cubicBezTo>
                      <a:pt x="7" y="9"/>
                      <a:pt x="14" y="12"/>
                      <a:pt x="19" y="12"/>
                    </a:cubicBezTo>
                    <a:cubicBezTo>
                      <a:pt x="25" y="12"/>
                      <a:pt x="27" y="9"/>
                      <a:pt x="23" y="6"/>
                    </a:cubicBezTo>
                    <a:cubicBezTo>
                      <a:pt x="20" y="3"/>
                      <a:pt x="13" y="0"/>
                      <a:pt x="7" y="1"/>
                    </a:cubicBezTo>
                    <a:cubicBezTo>
                      <a:pt x="2" y="1"/>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3375"/>
              <p:cNvSpPr>
                <a:spLocks/>
              </p:cNvSpPr>
              <p:nvPr/>
            </p:nvSpPr>
            <p:spPr bwMode="auto">
              <a:xfrm>
                <a:off x="4868" y="2807"/>
                <a:ext cx="56" cy="26"/>
              </a:xfrm>
              <a:custGeom>
                <a:avLst/>
                <a:gdLst>
                  <a:gd name="T0" fmla="*/ 3 w 24"/>
                  <a:gd name="T1" fmla="*/ 6 h 11"/>
                  <a:gd name="T2" fmla="*/ 17 w 24"/>
                  <a:gd name="T3" fmla="*/ 11 h 11"/>
                  <a:gd name="T4" fmla="*/ 21 w 24"/>
                  <a:gd name="T5" fmla="*/ 5 h 11"/>
                  <a:gd name="T6" fmla="*/ 6 w 24"/>
                  <a:gd name="T7" fmla="*/ 0 h 11"/>
                  <a:gd name="T8" fmla="*/ 3 w 24"/>
                  <a:gd name="T9" fmla="*/ 6 h 11"/>
                </a:gdLst>
                <a:ahLst/>
                <a:cxnLst>
                  <a:cxn ang="0">
                    <a:pos x="T0" y="T1"/>
                  </a:cxn>
                  <a:cxn ang="0">
                    <a:pos x="T2" y="T3"/>
                  </a:cxn>
                  <a:cxn ang="0">
                    <a:pos x="T4" y="T5"/>
                  </a:cxn>
                  <a:cxn ang="0">
                    <a:pos x="T6" y="T7"/>
                  </a:cxn>
                  <a:cxn ang="0">
                    <a:pos x="T8" y="T9"/>
                  </a:cxn>
                </a:cxnLst>
                <a:rect l="0" t="0" r="r" b="b"/>
                <a:pathLst>
                  <a:path w="24" h="11">
                    <a:moveTo>
                      <a:pt x="3" y="6"/>
                    </a:moveTo>
                    <a:cubicBezTo>
                      <a:pt x="6" y="9"/>
                      <a:pt x="12" y="11"/>
                      <a:pt x="17" y="11"/>
                    </a:cubicBezTo>
                    <a:cubicBezTo>
                      <a:pt x="23" y="11"/>
                      <a:pt x="24" y="8"/>
                      <a:pt x="21" y="5"/>
                    </a:cubicBezTo>
                    <a:cubicBezTo>
                      <a:pt x="18" y="2"/>
                      <a:pt x="11" y="0"/>
                      <a:pt x="6" y="0"/>
                    </a:cubicBezTo>
                    <a:cubicBezTo>
                      <a:pt x="1" y="0"/>
                      <a:pt x="0" y="2"/>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3376"/>
              <p:cNvSpPr>
                <a:spLocks/>
              </p:cNvSpPr>
              <p:nvPr/>
            </p:nvSpPr>
            <p:spPr bwMode="auto">
              <a:xfrm>
                <a:off x="4823" y="2807"/>
                <a:ext cx="59" cy="26"/>
              </a:xfrm>
              <a:custGeom>
                <a:avLst/>
                <a:gdLst>
                  <a:gd name="T0" fmla="*/ 3 w 25"/>
                  <a:gd name="T1" fmla="*/ 6 h 11"/>
                  <a:gd name="T2" fmla="*/ 18 w 25"/>
                  <a:gd name="T3" fmla="*/ 11 h 11"/>
                  <a:gd name="T4" fmla="*/ 22 w 25"/>
                  <a:gd name="T5" fmla="*/ 6 h 11"/>
                  <a:gd name="T6" fmla="*/ 7 w 25"/>
                  <a:gd name="T7" fmla="*/ 0 h 11"/>
                  <a:gd name="T8" fmla="*/ 3 w 25"/>
                  <a:gd name="T9" fmla="*/ 6 h 11"/>
                </a:gdLst>
                <a:ahLst/>
                <a:cxnLst>
                  <a:cxn ang="0">
                    <a:pos x="T0" y="T1"/>
                  </a:cxn>
                  <a:cxn ang="0">
                    <a:pos x="T2" y="T3"/>
                  </a:cxn>
                  <a:cxn ang="0">
                    <a:pos x="T4" y="T5"/>
                  </a:cxn>
                  <a:cxn ang="0">
                    <a:pos x="T6" y="T7"/>
                  </a:cxn>
                  <a:cxn ang="0">
                    <a:pos x="T8" y="T9"/>
                  </a:cxn>
                </a:cxnLst>
                <a:rect l="0" t="0" r="r" b="b"/>
                <a:pathLst>
                  <a:path w="25" h="11">
                    <a:moveTo>
                      <a:pt x="3" y="6"/>
                    </a:moveTo>
                    <a:cubicBezTo>
                      <a:pt x="6" y="9"/>
                      <a:pt x="13" y="11"/>
                      <a:pt x="18" y="11"/>
                    </a:cubicBezTo>
                    <a:cubicBezTo>
                      <a:pt x="23" y="11"/>
                      <a:pt x="25" y="9"/>
                      <a:pt x="22" y="6"/>
                    </a:cubicBezTo>
                    <a:cubicBezTo>
                      <a:pt x="19" y="2"/>
                      <a:pt x="12" y="0"/>
                      <a:pt x="7"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3377"/>
              <p:cNvSpPr>
                <a:spLocks/>
              </p:cNvSpPr>
              <p:nvPr/>
            </p:nvSpPr>
            <p:spPr bwMode="auto">
              <a:xfrm>
                <a:off x="4783" y="2807"/>
                <a:ext cx="54" cy="29"/>
              </a:xfrm>
              <a:custGeom>
                <a:avLst/>
                <a:gdLst>
                  <a:gd name="T0" fmla="*/ 2 w 23"/>
                  <a:gd name="T1" fmla="*/ 6 h 12"/>
                  <a:gd name="T2" fmla="*/ 17 w 23"/>
                  <a:gd name="T3" fmla="*/ 11 h 12"/>
                  <a:gd name="T4" fmla="*/ 20 w 23"/>
                  <a:gd name="T5" fmla="*/ 6 h 12"/>
                  <a:gd name="T6" fmla="*/ 6 w 23"/>
                  <a:gd name="T7" fmla="*/ 0 h 12"/>
                  <a:gd name="T8" fmla="*/ 2 w 23"/>
                  <a:gd name="T9" fmla="*/ 6 h 12"/>
                </a:gdLst>
                <a:ahLst/>
                <a:cxnLst>
                  <a:cxn ang="0">
                    <a:pos x="T0" y="T1"/>
                  </a:cxn>
                  <a:cxn ang="0">
                    <a:pos x="T2" y="T3"/>
                  </a:cxn>
                  <a:cxn ang="0">
                    <a:pos x="T4" y="T5"/>
                  </a:cxn>
                  <a:cxn ang="0">
                    <a:pos x="T6" y="T7"/>
                  </a:cxn>
                  <a:cxn ang="0">
                    <a:pos x="T8" y="T9"/>
                  </a:cxn>
                </a:cxnLst>
                <a:rect l="0" t="0" r="r" b="b"/>
                <a:pathLst>
                  <a:path w="23" h="12">
                    <a:moveTo>
                      <a:pt x="2" y="6"/>
                    </a:moveTo>
                    <a:cubicBezTo>
                      <a:pt x="5" y="9"/>
                      <a:pt x="12" y="12"/>
                      <a:pt x="17" y="11"/>
                    </a:cubicBezTo>
                    <a:cubicBezTo>
                      <a:pt x="22" y="11"/>
                      <a:pt x="23" y="9"/>
                      <a:pt x="20" y="6"/>
                    </a:cubicBezTo>
                    <a:cubicBezTo>
                      <a:pt x="17" y="3"/>
                      <a:pt x="11" y="0"/>
                      <a:pt x="6" y="0"/>
                    </a:cubicBezTo>
                    <a:cubicBezTo>
                      <a:pt x="1"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3378"/>
              <p:cNvSpPr>
                <a:spLocks/>
              </p:cNvSpPr>
              <p:nvPr/>
            </p:nvSpPr>
            <p:spPr bwMode="auto">
              <a:xfrm>
                <a:off x="4740" y="2810"/>
                <a:ext cx="54" cy="26"/>
              </a:xfrm>
              <a:custGeom>
                <a:avLst/>
                <a:gdLst>
                  <a:gd name="T0" fmla="*/ 3 w 23"/>
                  <a:gd name="T1" fmla="*/ 5 h 11"/>
                  <a:gd name="T2" fmla="*/ 17 w 23"/>
                  <a:gd name="T3" fmla="*/ 11 h 11"/>
                  <a:gd name="T4" fmla="*/ 20 w 23"/>
                  <a:gd name="T5" fmla="*/ 5 h 11"/>
                  <a:gd name="T6" fmla="*/ 6 w 23"/>
                  <a:gd name="T7" fmla="*/ 0 h 11"/>
                  <a:gd name="T8" fmla="*/ 3 w 23"/>
                  <a:gd name="T9" fmla="*/ 5 h 11"/>
                </a:gdLst>
                <a:ahLst/>
                <a:cxnLst>
                  <a:cxn ang="0">
                    <a:pos x="T0" y="T1"/>
                  </a:cxn>
                  <a:cxn ang="0">
                    <a:pos x="T2" y="T3"/>
                  </a:cxn>
                  <a:cxn ang="0">
                    <a:pos x="T4" y="T5"/>
                  </a:cxn>
                  <a:cxn ang="0">
                    <a:pos x="T6" y="T7"/>
                  </a:cxn>
                  <a:cxn ang="0">
                    <a:pos x="T8" y="T9"/>
                  </a:cxn>
                </a:cxnLst>
                <a:rect l="0" t="0" r="r" b="b"/>
                <a:pathLst>
                  <a:path w="23" h="11">
                    <a:moveTo>
                      <a:pt x="3" y="5"/>
                    </a:moveTo>
                    <a:cubicBezTo>
                      <a:pt x="5" y="8"/>
                      <a:pt x="12" y="11"/>
                      <a:pt x="17" y="11"/>
                    </a:cubicBezTo>
                    <a:cubicBezTo>
                      <a:pt x="21" y="11"/>
                      <a:pt x="23" y="8"/>
                      <a:pt x="20" y="5"/>
                    </a:cubicBezTo>
                    <a:cubicBezTo>
                      <a:pt x="17"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3379"/>
              <p:cNvSpPr>
                <a:spLocks/>
              </p:cNvSpPr>
              <p:nvPr/>
            </p:nvSpPr>
            <p:spPr bwMode="auto">
              <a:xfrm>
                <a:off x="4463" y="2812"/>
                <a:ext cx="47" cy="29"/>
              </a:xfrm>
              <a:custGeom>
                <a:avLst/>
                <a:gdLst>
                  <a:gd name="T0" fmla="*/ 2 w 20"/>
                  <a:gd name="T1" fmla="*/ 6 h 12"/>
                  <a:gd name="T2" fmla="*/ 14 w 20"/>
                  <a:gd name="T3" fmla="*/ 12 h 12"/>
                  <a:gd name="T4" fmla="*/ 18 w 20"/>
                  <a:gd name="T5" fmla="*/ 6 h 12"/>
                  <a:gd name="T6" fmla="*/ 6 w 20"/>
                  <a:gd name="T7" fmla="*/ 0 h 12"/>
                  <a:gd name="T8" fmla="*/ 2 w 20"/>
                  <a:gd name="T9" fmla="*/ 6 h 12"/>
                </a:gdLst>
                <a:ahLst/>
                <a:cxnLst>
                  <a:cxn ang="0">
                    <a:pos x="T0" y="T1"/>
                  </a:cxn>
                  <a:cxn ang="0">
                    <a:pos x="T2" y="T3"/>
                  </a:cxn>
                  <a:cxn ang="0">
                    <a:pos x="T4" y="T5"/>
                  </a:cxn>
                  <a:cxn ang="0">
                    <a:pos x="T6" y="T7"/>
                  </a:cxn>
                  <a:cxn ang="0">
                    <a:pos x="T8" y="T9"/>
                  </a:cxn>
                </a:cxnLst>
                <a:rect l="0" t="0" r="r" b="b"/>
                <a:pathLst>
                  <a:path w="20" h="12">
                    <a:moveTo>
                      <a:pt x="2" y="6"/>
                    </a:moveTo>
                    <a:cubicBezTo>
                      <a:pt x="4" y="9"/>
                      <a:pt x="9" y="12"/>
                      <a:pt x="14" y="12"/>
                    </a:cubicBezTo>
                    <a:cubicBezTo>
                      <a:pt x="18" y="12"/>
                      <a:pt x="20" y="9"/>
                      <a:pt x="18" y="6"/>
                    </a:cubicBezTo>
                    <a:cubicBezTo>
                      <a:pt x="16" y="3"/>
                      <a:pt x="11" y="0"/>
                      <a:pt x="6" y="0"/>
                    </a:cubicBezTo>
                    <a:cubicBezTo>
                      <a:pt x="2" y="1"/>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3380"/>
              <p:cNvSpPr>
                <a:spLocks/>
              </p:cNvSpPr>
              <p:nvPr/>
            </p:nvSpPr>
            <p:spPr bwMode="auto">
              <a:xfrm>
                <a:off x="4425" y="2814"/>
                <a:ext cx="48" cy="27"/>
              </a:xfrm>
              <a:custGeom>
                <a:avLst/>
                <a:gdLst>
                  <a:gd name="T0" fmla="*/ 2 w 20"/>
                  <a:gd name="T1" fmla="*/ 5 h 11"/>
                  <a:gd name="T2" fmla="*/ 14 w 20"/>
                  <a:gd name="T3" fmla="*/ 11 h 11"/>
                  <a:gd name="T4" fmla="*/ 18 w 20"/>
                  <a:gd name="T5" fmla="*/ 5 h 11"/>
                  <a:gd name="T6" fmla="*/ 6 w 20"/>
                  <a:gd name="T7" fmla="*/ 0 h 11"/>
                  <a:gd name="T8" fmla="*/ 2 w 20"/>
                  <a:gd name="T9" fmla="*/ 5 h 11"/>
                </a:gdLst>
                <a:ahLst/>
                <a:cxnLst>
                  <a:cxn ang="0">
                    <a:pos x="T0" y="T1"/>
                  </a:cxn>
                  <a:cxn ang="0">
                    <a:pos x="T2" y="T3"/>
                  </a:cxn>
                  <a:cxn ang="0">
                    <a:pos x="T4" y="T5"/>
                  </a:cxn>
                  <a:cxn ang="0">
                    <a:pos x="T6" y="T7"/>
                  </a:cxn>
                  <a:cxn ang="0">
                    <a:pos x="T8" y="T9"/>
                  </a:cxn>
                </a:cxnLst>
                <a:rect l="0" t="0" r="r" b="b"/>
                <a:pathLst>
                  <a:path w="20" h="11">
                    <a:moveTo>
                      <a:pt x="2" y="5"/>
                    </a:moveTo>
                    <a:cubicBezTo>
                      <a:pt x="4" y="8"/>
                      <a:pt x="9" y="11"/>
                      <a:pt x="14" y="11"/>
                    </a:cubicBezTo>
                    <a:cubicBezTo>
                      <a:pt x="18" y="11"/>
                      <a:pt x="20" y="8"/>
                      <a:pt x="18" y="5"/>
                    </a:cubicBezTo>
                    <a:cubicBezTo>
                      <a:pt x="16" y="2"/>
                      <a:pt x="11"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3381"/>
              <p:cNvSpPr>
                <a:spLocks/>
              </p:cNvSpPr>
              <p:nvPr/>
            </p:nvSpPr>
            <p:spPr bwMode="auto">
              <a:xfrm>
                <a:off x="4139" y="2819"/>
                <a:ext cx="40" cy="26"/>
              </a:xfrm>
              <a:custGeom>
                <a:avLst/>
                <a:gdLst>
                  <a:gd name="T0" fmla="*/ 1 w 17"/>
                  <a:gd name="T1" fmla="*/ 5 h 11"/>
                  <a:gd name="T2" fmla="*/ 11 w 17"/>
                  <a:gd name="T3" fmla="*/ 11 h 11"/>
                  <a:gd name="T4" fmla="*/ 16 w 17"/>
                  <a:gd name="T5" fmla="*/ 5 h 11"/>
                  <a:gd name="T6" fmla="*/ 6 w 17"/>
                  <a:gd name="T7" fmla="*/ 0 h 11"/>
                  <a:gd name="T8" fmla="*/ 1 w 17"/>
                  <a:gd name="T9" fmla="*/ 5 h 11"/>
                </a:gdLst>
                <a:ahLst/>
                <a:cxnLst>
                  <a:cxn ang="0">
                    <a:pos x="T0" y="T1"/>
                  </a:cxn>
                  <a:cxn ang="0">
                    <a:pos x="T2" y="T3"/>
                  </a:cxn>
                  <a:cxn ang="0">
                    <a:pos x="T4" y="T5"/>
                  </a:cxn>
                  <a:cxn ang="0">
                    <a:pos x="T6" y="T7"/>
                  </a:cxn>
                  <a:cxn ang="0">
                    <a:pos x="T8" y="T9"/>
                  </a:cxn>
                </a:cxnLst>
                <a:rect l="0" t="0" r="r" b="b"/>
                <a:pathLst>
                  <a:path w="17" h="11">
                    <a:moveTo>
                      <a:pt x="1" y="5"/>
                    </a:moveTo>
                    <a:cubicBezTo>
                      <a:pt x="2" y="9"/>
                      <a:pt x="6" y="11"/>
                      <a:pt x="11" y="11"/>
                    </a:cubicBezTo>
                    <a:cubicBezTo>
                      <a:pt x="15" y="11"/>
                      <a:pt x="17" y="8"/>
                      <a:pt x="16" y="5"/>
                    </a:cubicBezTo>
                    <a:cubicBezTo>
                      <a:pt x="15" y="2"/>
                      <a:pt x="10" y="0"/>
                      <a:pt x="6"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382"/>
              <p:cNvSpPr>
                <a:spLocks/>
              </p:cNvSpPr>
              <p:nvPr/>
            </p:nvSpPr>
            <p:spPr bwMode="auto">
              <a:xfrm>
                <a:off x="4002" y="2822"/>
                <a:ext cx="38" cy="26"/>
              </a:xfrm>
              <a:custGeom>
                <a:avLst/>
                <a:gdLst>
                  <a:gd name="T0" fmla="*/ 1 w 16"/>
                  <a:gd name="T1" fmla="*/ 5 h 11"/>
                  <a:gd name="T2" fmla="*/ 9 w 16"/>
                  <a:gd name="T3" fmla="*/ 11 h 11"/>
                  <a:gd name="T4" fmla="*/ 15 w 16"/>
                  <a:gd name="T5" fmla="*/ 5 h 11"/>
                  <a:gd name="T6" fmla="*/ 7 w 16"/>
                  <a:gd name="T7" fmla="*/ 0 h 11"/>
                  <a:gd name="T8" fmla="*/ 1 w 16"/>
                  <a:gd name="T9" fmla="*/ 5 h 11"/>
                </a:gdLst>
                <a:ahLst/>
                <a:cxnLst>
                  <a:cxn ang="0">
                    <a:pos x="T0" y="T1"/>
                  </a:cxn>
                  <a:cxn ang="0">
                    <a:pos x="T2" y="T3"/>
                  </a:cxn>
                  <a:cxn ang="0">
                    <a:pos x="T4" y="T5"/>
                  </a:cxn>
                  <a:cxn ang="0">
                    <a:pos x="T6" y="T7"/>
                  </a:cxn>
                  <a:cxn ang="0">
                    <a:pos x="T8" y="T9"/>
                  </a:cxn>
                </a:cxnLst>
                <a:rect l="0" t="0" r="r" b="b"/>
                <a:pathLst>
                  <a:path w="16" h="11">
                    <a:moveTo>
                      <a:pt x="1" y="5"/>
                    </a:moveTo>
                    <a:cubicBezTo>
                      <a:pt x="2" y="9"/>
                      <a:pt x="5" y="11"/>
                      <a:pt x="9" y="11"/>
                    </a:cubicBezTo>
                    <a:cubicBezTo>
                      <a:pt x="13" y="11"/>
                      <a:pt x="16" y="8"/>
                      <a:pt x="15" y="5"/>
                    </a:cubicBezTo>
                    <a:cubicBezTo>
                      <a:pt x="15" y="2"/>
                      <a:pt x="11" y="0"/>
                      <a:pt x="7"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383"/>
              <p:cNvSpPr>
                <a:spLocks/>
              </p:cNvSpPr>
              <p:nvPr/>
            </p:nvSpPr>
            <p:spPr bwMode="auto">
              <a:xfrm>
                <a:off x="3969" y="2822"/>
                <a:ext cx="38" cy="26"/>
              </a:xfrm>
              <a:custGeom>
                <a:avLst/>
                <a:gdLst>
                  <a:gd name="T0" fmla="*/ 1 w 16"/>
                  <a:gd name="T1" fmla="*/ 6 h 11"/>
                  <a:gd name="T2" fmla="*/ 9 w 16"/>
                  <a:gd name="T3" fmla="*/ 11 h 11"/>
                  <a:gd name="T4" fmla="*/ 15 w 16"/>
                  <a:gd name="T5" fmla="*/ 5 h 11"/>
                  <a:gd name="T6" fmla="*/ 7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1" y="9"/>
                      <a:pt x="5" y="11"/>
                      <a:pt x="9" y="11"/>
                    </a:cubicBezTo>
                    <a:cubicBezTo>
                      <a:pt x="13" y="11"/>
                      <a:pt x="16" y="9"/>
                      <a:pt x="15" y="5"/>
                    </a:cubicBezTo>
                    <a:cubicBezTo>
                      <a:pt x="14" y="2"/>
                      <a:pt x="11" y="0"/>
                      <a:pt x="7"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384"/>
              <p:cNvSpPr>
                <a:spLocks/>
              </p:cNvSpPr>
              <p:nvPr/>
            </p:nvSpPr>
            <p:spPr bwMode="auto">
              <a:xfrm>
                <a:off x="3936" y="2822"/>
                <a:ext cx="35" cy="28"/>
              </a:xfrm>
              <a:custGeom>
                <a:avLst/>
                <a:gdLst>
                  <a:gd name="T0" fmla="*/ 1 w 15"/>
                  <a:gd name="T1" fmla="*/ 6 h 12"/>
                  <a:gd name="T2" fmla="*/ 8 w 15"/>
                  <a:gd name="T3" fmla="*/ 11 h 12"/>
                  <a:gd name="T4" fmla="*/ 15 w 15"/>
                  <a:gd name="T5" fmla="*/ 6 h 12"/>
                  <a:gd name="T6" fmla="*/ 7 w 15"/>
                  <a:gd name="T7" fmla="*/ 0 h 12"/>
                  <a:gd name="T8" fmla="*/ 1 w 15"/>
                  <a:gd name="T9" fmla="*/ 6 h 12"/>
                </a:gdLst>
                <a:ahLst/>
                <a:cxnLst>
                  <a:cxn ang="0">
                    <a:pos x="T0" y="T1"/>
                  </a:cxn>
                  <a:cxn ang="0">
                    <a:pos x="T2" y="T3"/>
                  </a:cxn>
                  <a:cxn ang="0">
                    <a:pos x="T4" y="T5"/>
                  </a:cxn>
                  <a:cxn ang="0">
                    <a:pos x="T6" y="T7"/>
                  </a:cxn>
                  <a:cxn ang="0">
                    <a:pos x="T8" y="T9"/>
                  </a:cxn>
                </a:cxnLst>
                <a:rect l="0" t="0" r="r" b="b"/>
                <a:pathLst>
                  <a:path w="15" h="12">
                    <a:moveTo>
                      <a:pt x="1" y="6"/>
                    </a:moveTo>
                    <a:cubicBezTo>
                      <a:pt x="1" y="9"/>
                      <a:pt x="4" y="12"/>
                      <a:pt x="8" y="11"/>
                    </a:cubicBezTo>
                    <a:cubicBezTo>
                      <a:pt x="12" y="11"/>
                      <a:pt x="15" y="9"/>
                      <a:pt x="15" y="6"/>
                    </a:cubicBezTo>
                    <a:cubicBezTo>
                      <a:pt x="14" y="3"/>
                      <a:pt x="11" y="0"/>
                      <a:pt x="7"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Freeform 3385"/>
              <p:cNvSpPr>
                <a:spLocks/>
              </p:cNvSpPr>
              <p:nvPr/>
            </p:nvSpPr>
            <p:spPr bwMode="auto">
              <a:xfrm>
                <a:off x="3902" y="2824"/>
                <a:ext cx="36" cy="26"/>
              </a:xfrm>
              <a:custGeom>
                <a:avLst/>
                <a:gdLst>
                  <a:gd name="T0" fmla="*/ 0 w 15"/>
                  <a:gd name="T1" fmla="*/ 5 h 11"/>
                  <a:gd name="T2" fmla="*/ 8 w 15"/>
                  <a:gd name="T3" fmla="*/ 11 h 11"/>
                  <a:gd name="T4" fmla="*/ 14 w 15"/>
                  <a:gd name="T5" fmla="*/ 5 h 11"/>
                  <a:gd name="T6" fmla="*/ 7 w 15"/>
                  <a:gd name="T7" fmla="*/ 0 h 11"/>
                  <a:gd name="T8" fmla="*/ 0 w 15"/>
                  <a:gd name="T9" fmla="*/ 5 h 11"/>
                </a:gdLst>
                <a:ahLst/>
                <a:cxnLst>
                  <a:cxn ang="0">
                    <a:pos x="T0" y="T1"/>
                  </a:cxn>
                  <a:cxn ang="0">
                    <a:pos x="T2" y="T3"/>
                  </a:cxn>
                  <a:cxn ang="0">
                    <a:pos x="T4" y="T5"/>
                  </a:cxn>
                  <a:cxn ang="0">
                    <a:pos x="T6" y="T7"/>
                  </a:cxn>
                  <a:cxn ang="0">
                    <a:pos x="T8" y="T9"/>
                  </a:cxn>
                </a:cxnLst>
                <a:rect l="0" t="0" r="r" b="b"/>
                <a:pathLst>
                  <a:path w="15" h="11">
                    <a:moveTo>
                      <a:pt x="0" y="5"/>
                    </a:moveTo>
                    <a:cubicBezTo>
                      <a:pt x="1" y="8"/>
                      <a:pt x="4" y="11"/>
                      <a:pt x="8" y="11"/>
                    </a:cubicBezTo>
                    <a:cubicBezTo>
                      <a:pt x="12" y="11"/>
                      <a:pt x="15" y="8"/>
                      <a:pt x="14" y="5"/>
                    </a:cubicBezTo>
                    <a:cubicBezTo>
                      <a:pt x="14" y="2"/>
                      <a:pt x="11" y="0"/>
                      <a:pt x="7"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1" name="Freeform 3386"/>
              <p:cNvSpPr>
                <a:spLocks/>
              </p:cNvSpPr>
              <p:nvPr/>
            </p:nvSpPr>
            <p:spPr bwMode="auto">
              <a:xfrm>
                <a:off x="3869" y="2824"/>
                <a:ext cx="36" cy="26"/>
              </a:xfrm>
              <a:custGeom>
                <a:avLst/>
                <a:gdLst>
                  <a:gd name="T0" fmla="*/ 0 w 15"/>
                  <a:gd name="T1" fmla="*/ 5 h 11"/>
                  <a:gd name="T2" fmla="*/ 8 w 15"/>
                  <a:gd name="T3" fmla="*/ 11 h 11"/>
                  <a:gd name="T4" fmla="*/ 14 w 15"/>
                  <a:gd name="T5" fmla="*/ 5 h 11"/>
                  <a:gd name="T6" fmla="*/ 7 w 15"/>
                  <a:gd name="T7" fmla="*/ 0 h 11"/>
                  <a:gd name="T8" fmla="*/ 0 w 15"/>
                  <a:gd name="T9" fmla="*/ 5 h 11"/>
                </a:gdLst>
                <a:ahLst/>
                <a:cxnLst>
                  <a:cxn ang="0">
                    <a:pos x="T0" y="T1"/>
                  </a:cxn>
                  <a:cxn ang="0">
                    <a:pos x="T2" y="T3"/>
                  </a:cxn>
                  <a:cxn ang="0">
                    <a:pos x="T4" y="T5"/>
                  </a:cxn>
                  <a:cxn ang="0">
                    <a:pos x="T6" y="T7"/>
                  </a:cxn>
                  <a:cxn ang="0">
                    <a:pos x="T8" y="T9"/>
                  </a:cxn>
                </a:cxnLst>
                <a:rect l="0" t="0" r="r" b="b"/>
                <a:pathLst>
                  <a:path w="15" h="11">
                    <a:moveTo>
                      <a:pt x="0" y="5"/>
                    </a:moveTo>
                    <a:cubicBezTo>
                      <a:pt x="0" y="9"/>
                      <a:pt x="4" y="11"/>
                      <a:pt x="8" y="11"/>
                    </a:cubicBezTo>
                    <a:cubicBezTo>
                      <a:pt x="12" y="11"/>
                      <a:pt x="15" y="8"/>
                      <a:pt x="14" y="5"/>
                    </a:cubicBezTo>
                    <a:cubicBezTo>
                      <a:pt x="14" y="2"/>
                      <a:pt x="11" y="0"/>
                      <a:pt x="7"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387"/>
              <p:cNvSpPr>
                <a:spLocks/>
              </p:cNvSpPr>
              <p:nvPr/>
            </p:nvSpPr>
            <p:spPr bwMode="auto">
              <a:xfrm>
                <a:off x="3836" y="2824"/>
                <a:ext cx="33" cy="26"/>
              </a:xfrm>
              <a:custGeom>
                <a:avLst/>
                <a:gdLst>
                  <a:gd name="T0" fmla="*/ 0 w 14"/>
                  <a:gd name="T1" fmla="*/ 6 h 11"/>
                  <a:gd name="T2" fmla="*/ 7 w 14"/>
                  <a:gd name="T3" fmla="*/ 11 h 11"/>
                  <a:gd name="T4" fmla="*/ 14 w 14"/>
                  <a:gd name="T5" fmla="*/ 5 h 11"/>
                  <a:gd name="T6" fmla="*/ 7 w 14"/>
                  <a:gd name="T7" fmla="*/ 0 h 11"/>
                  <a:gd name="T8" fmla="*/ 0 w 14"/>
                  <a:gd name="T9" fmla="*/ 6 h 11"/>
                </a:gdLst>
                <a:ahLst/>
                <a:cxnLst>
                  <a:cxn ang="0">
                    <a:pos x="T0" y="T1"/>
                  </a:cxn>
                  <a:cxn ang="0">
                    <a:pos x="T2" y="T3"/>
                  </a:cxn>
                  <a:cxn ang="0">
                    <a:pos x="T4" y="T5"/>
                  </a:cxn>
                  <a:cxn ang="0">
                    <a:pos x="T6" y="T7"/>
                  </a:cxn>
                  <a:cxn ang="0">
                    <a:pos x="T8" y="T9"/>
                  </a:cxn>
                </a:cxnLst>
                <a:rect l="0" t="0" r="r" b="b"/>
                <a:pathLst>
                  <a:path w="14" h="11">
                    <a:moveTo>
                      <a:pt x="0" y="6"/>
                    </a:moveTo>
                    <a:cubicBezTo>
                      <a:pt x="0" y="9"/>
                      <a:pt x="3" y="11"/>
                      <a:pt x="7" y="11"/>
                    </a:cubicBezTo>
                    <a:cubicBezTo>
                      <a:pt x="11" y="11"/>
                      <a:pt x="14" y="9"/>
                      <a:pt x="14" y="5"/>
                    </a:cubicBezTo>
                    <a:cubicBezTo>
                      <a:pt x="14" y="2"/>
                      <a:pt x="11"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388"/>
              <p:cNvSpPr>
                <a:spLocks/>
              </p:cNvSpPr>
              <p:nvPr/>
            </p:nvSpPr>
            <p:spPr bwMode="auto">
              <a:xfrm>
                <a:off x="3803" y="2824"/>
                <a:ext cx="33" cy="28"/>
              </a:xfrm>
              <a:custGeom>
                <a:avLst/>
                <a:gdLst>
                  <a:gd name="T0" fmla="*/ 0 w 14"/>
                  <a:gd name="T1" fmla="*/ 6 h 12"/>
                  <a:gd name="T2" fmla="*/ 7 w 14"/>
                  <a:gd name="T3" fmla="*/ 11 h 12"/>
                  <a:gd name="T4" fmla="*/ 14 w 14"/>
                  <a:gd name="T5" fmla="*/ 6 h 12"/>
                  <a:gd name="T6" fmla="*/ 7 w 14"/>
                  <a:gd name="T7" fmla="*/ 0 h 12"/>
                  <a:gd name="T8" fmla="*/ 0 w 14"/>
                  <a:gd name="T9" fmla="*/ 6 h 12"/>
                </a:gdLst>
                <a:ahLst/>
                <a:cxnLst>
                  <a:cxn ang="0">
                    <a:pos x="T0" y="T1"/>
                  </a:cxn>
                  <a:cxn ang="0">
                    <a:pos x="T2" y="T3"/>
                  </a:cxn>
                  <a:cxn ang="0">
                    <a:pos x="T4" y="T5"/>
                  </a:cxn>
                  <a:cxn ang="0">
                    <a:pos x="T6" y="T7"/>
                  </a:cxn>
                  <a:cxn ang="0">
                    <a:pos x="T8" y="T9"/>
                  </a:cxn>
                </a:cxnLst>
                <a:rect l="0" t="0" r="r" b="b"/>
                <a:pathLst>
                  <a:path w="14" h="12">
                    <a:moveTo>
                      <a:pt x="0" y="6"/>
                    </a:moveTo>
                    <a:cubicBezTo>
                      <a:pt x="0" y="9"/>
                      <a:pt x="3" y="12"/>
                      <a:pt x="7" y="11"/>
                    </a:cubicBezTo>
                    <a:cubicBezTo>
                      <a:pt x="11" y="11"/>
                      <a:pt x="14" y="9"/>
                      <a:pt x="14" y="6"/>
                    </a:cubicBezTo>
                    <a:cubicBezTo>
                      <a:pt x="14" y="3"/>
                      <a:pt x="11"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389"/>
              <p:cNvSpPr>
                <a:spLocks/>
              </p:cNvSpPr>
              <p:nvPr/>
            </p:nvSpPr>
            <p:spPr bwMode="auto">
              <a:xfrm>
                <a:off x="3770" y="2826"/>
                <a:ext cx="33" cy="26"/>
              </a:xfrm>
              <a:custGeom>
                <a:avLst/>
                <a:gdLst>
                  <a:gd name="T0" fmla="*/ 0 w 14"/>
                  <a:gd name="T1" fmla="*/ 5 h 11"/>
                  <a:gd name="T2" fmla="*/ 7 w 14"/>
                  <a:gd name="T3" fmla="*/ 11 h 11"/>
                  <a:gd name="T4" fmla="*/ 14 w 14"/>
                  <a:gd name="T5" fmla="*/ 5 h 11"/>
                  <a:gd name="T6" fmla="*/ 7 w 14"/>
                  <a:gd name="T7" fmla="*/ 0 h 11"/>
                  <a:gd name="T8" fmla="*/ 0 w 14"/>
                  <a:gd name="T9" fmla="*/ 5 h 11"/>
                </a:gdLst>
                <a:ahLst/>
                <a:cxnLst>
                  <a:cxn ang="0">
                    <a:pos x="T0" y="T1"/>
                  </a:cxn>
                  <a:cxn ang="0">
                    <a:pos x="T2" y="T3"/>
                  </a:cxn>
                  <a:cxn ang="0">
                    <a:pos x="T4" y="T5"/>
                  </a:cxn>
                  <a:cxn ang="0">
                    <a:pos x="T6" y="T7"/>
                  </a:cxn>
                  <a:cxn ang="0">
                    <a:pos x="T8" y="T9"/>
                  </a:cxn>
                </a:cxnLst>
                <a:rect l="0" t="0" r="r" b="b"/>
                <a:pathLst>
                  <a:path w="14" h="11">
                    <a:moveTo>
                      <a:pt x="0" y="5"/>
                    </a:moveTo>
                    <a:cubicBezTo>
                      <a:pt x="0" y="8"/>
                      <a:pt x="3" y="11"/>
                      <a:pt x="7" y="11"/>
                    </a:cubicBezTo>
                    <a:cubicBezTo>
                      <a:pt x="11" y="11"/>
                      <a:pt x="14" y="8"/>
                      <a:pt x="14" y="5"/>
                    </a:cubicBezTo>
                    <a:cubicBezTo>
                      <a:pt x="14" y="2"/>
                      <a:pt x="11" y="0"/>
                      <a:pt x="7" y="0"/>
                    </a:cubicBezTo>
                    <a:cubicBezTo>
                      <a:pt x="4"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390"/>
              <p:cNvSpPr>
                <a:spLocks/>
              </p:cNvSpPr>
              <p:nvPr/>
            </p:nvSpPr>
            <p:spPr bwMode="auto">
              <a:xfrm>
                <a:off x="3737" y="2826"/>
                <a:ext cx="33" cy="26"/>
              </a:xfrm>
              <a:custGeom>
                <a:avLst/>
                <a:gdLst>
                  <a:gd name="T0" fmla="*/ 0 w 14"/>
                  <a:gd name="T1" fmla="*/ 6 h 11"/>
                  <a:gd name="T2" fmla="*/ 6 w 14"/>
                  <a:gd name="T3" fmla="*/ 11 h 11"/>
                  <a:gd name="T4" fmla="*/ 14 w 14"/>
                  <a:gd name="T5" fmla="*/ 5 h 11"/>
                  <a:gd name="T6" fmla="*/ 8 w 14"/>
                  <a:gd name="T7" fmla="*/ 0 h 11"/>
                  <a:gd name="T8" fmla="*/ 0 w 14"/>
                  <a:gd name="T9" fmla="*/ 6 h 11"/>
                </a:gdLst>
                <a:ahLst/>
                <a:cxnLst>
                  <a:cxn ang="0">
                    <a:pos x="T0" y="T1"/>
                  </a:cxn>
                  <a:cxn ang="0">
                    <a:pos x="T2" y="T3"/>
                  </a:cxn>
                  <a:cxn ang="0">
                    <a:pos x="T4" y="T5"/>
                  </a:cxn>
                  <a:cxn ang="0">
                    <a:pos x="T6" y="T7"/>
                  </a:cxn>
                  <a:cxn ang="0">
                    <a:pos x="T8" y="T9"/>
                  </a:cxn>
                </a:cxnLst>
                <a:rect l="0" t="0" r="r" b="b"/>
                <a:pathLst>
                  <a:path w="14" h="11">
                    <a:moveTo>
                      <a:pt x="0" y="6"/>
                    </a:moveTo>
                    <a:cubicBezTo>
                      <a:pt x="0" y="9"/>
                      <a:pt x="3" y="11"/>
                      <a:pt x="6" y="11"/>
                    </a:cubicBezTo>
                    <a:cubicBezTo>
                      <a:pt x="10" y="11"/>
                      <a:pt x="14" y="8"/>
                      <a:pt x="14" y="5"/>
                    </a:cubicBezTo>
                    <a:cubicBezTo>
                      <a:pt x="14" y="2"/>
                      <a:pt x="11" y="0"/>
                      <a:pt x="8" y="0"/>
                    </a:cubicBezTo>
                    <a:cubicBezTo>
                      <a:pt x="4" y="0"/>
                      <a:pt x="0" y="2"/>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391"/>
              <p:cNvSpPr>
                <a:spLocks/>
              </p:cNvSpPr>
              <p:nvPr/>
            </p:nvSpPr>
            <p:spPr bwMode="auto">
              <a:xfrm>
                <a:off x="3701" y="2826"/>
                <a:ext cx="36" cy="26"/>
              </a:xfrm>
              <a:custGeom>
                <a:avLst/>
                <a:gdLst>
                  <a:gd name="T0" fmla="*/ 1 w 15"/>
                  <a:gd name="T1" fmla="*/ 6 h 11"/>
                  <a:gd name="T2" fmla="*/ 7 w 15"/>
                  <a:gd name="T3" fmla="*/ 11 h 11"/>
                  <a:gd name="T4" fmla="*/ 15 w 15"/>
                  <a:gd name="T5" fmla="*/ 6 h 11"/>
                  <a:gd name="T6" fmla="*/ 9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0" y="9"/>
                      <a:pt x="3" y="11"/>
                      <a:pt x="7" y="11"/>
                    </a:cubicBezTo>
                    <a:cubicBezTo>
                      <a:pt x="11" y="11"/>
                      <a:pt x="15" y="9"/>
                      <a:pt x="15" y="6"/>
                    </a:cubicBezTo>
                    <a:cubicBezTo>
                      <a:pt x="15" y="2"/>
                      <a:pt x="12" y="0"/>
                      <a:pt x="9" y="0"/>
                    </a:cubicBezTo>
                    <a:cubicBezTo>
                      <a:pt x="5"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Freeform 3392"/>
              <p:cNvSpPr>
                <a:spLocks/>
              </p:cNvSpPr>
              <p:nvPr/>
            </p:nvSpPr>
            <p:spPr bwMode="auto">
              <a:xfrm>
                <a:off x="3668" y="2826"/>
                <a:ext cx="36" cy="29"/>
              </a:xfrm>
              <a:custGeom>
                <a:avLst/>
                <a:gdLst>
                  <a:gd name="T0" fmla="*/ 1 w 15"/>
                  <a:gd name="T1" fmla="*/ 6 h 12"/>
                  <a:gd name="T2" fmla="*/ 7 w 15"/>
                  <a:gd name="T3" fmla="*/ 11 h 12"/>
                  <a:gd name="T4" fmla="*/ 15 w 15"/>
                  <a:gd name="T5" fmla="*/ 6 h 12"/>
                  <a:gd name="T6" fmla="*/ 9 w 15"/>
                  <a:gd name="T7" fmla="*/ 0 h 12"/>
                  <a:gd name="T8" fmla="*/ 1 w 15"/>
                  <a:gd name="T9" fmla="*/ 6 h 12"/>
                </a:gdLst>
                <a:ahLst/>
                <a:cxnLst>
                  <a:cxn ang="0">
                    <a:pos x="T0" y="T1"/>
                  </a:cxn>
                  <a:cxn ang="0">
                    <a:pos x="T2" y="T3"/>
                  </a:cxn>
                  <a:cxn ang="0">
                    <a:pos x="T4" y="T5"/>
                  </a:cxn>
                  <a:cxn ang="0">
                    <a:pos x="T6" y="T7"/>
                  </a:cxn>
                  <a:cxn ang="0">
                    <a:pos x="T8" y="T9"/>
                  </a:cxn>
                </a:cxnLst>
                <a:rect l="0" t="0" r="r" b="b"/>
                <a:pathLst>
                  <a:path w="15" h="12">
                    <a:moveTo>
                      <a:pt x="1" y="6"/>
                    </a:moveTo>
                    <a:cubicBezTo>
                      <a:pt x="0" y="9"/>
                      <a:pt x="3" y="12"/>
                      <a:pt x="7" y="11"/>
                    </a:cubicBezTo>
                    <a:cubicBezTo>
                      <a:pt x="11" y="11"/>
                      <a:pt x="14" y="9"/>
                      <a:pt x="15" y="6"/>
                    </a:cubicBezTo>
                    <a:cubicBezTo>
                      <a:pt x="15" y="3"/>
                      <a:pt x="13" y="0"/>
                      <a:pt x="9" y="0"/>
                    </a:cubicBezTo>
                    <a:cubicBezTo>
                      <a:pt x="5"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 name="Freeform 3393"/>
              <p:cNvSpPr>
                <a:spLocks/>
              </p:cNvSpPr>
              <p:nvPr/>
            </p:nvSpPr>
            <p:spPr bwMode="auto">
              <a:xfrm>
                <a:off x="3635" y="2829"/>
                <a:ext cx="36" cy="26"/>
              </a:xfrm>
              <a:custGeom>
                <a:avLst/>
                <a:gdLst>
                  <a:gd name="T0" fmla="*/ 1 w 15"/>
                  <a:gd name="T1" fmla="*/ 5 h 11"/>
                  <a:gd name="T2" fmla="*/ 7 w 15"/>
                  <a:gd name="T3" fmla="*/ 11 h 11"/>
                  <a:gd name="T4" fmla="*/ 15 w 15"/>
                  <a:gd name="T5" fmla="*/ 5 h 11"/>
                  <a:gd name="T6" fmla="*/ 9 w 15"/>
                  <a:gd name="T7" fmla="*/ 0 h 11"/>
                  <a:gd name="T8" fmla="*/ 1 w 15"/>
                  <a:gd name="T9" fmla="*/ 5 h 11"/>
                </a:gdLst>
                <a:ahLst/>
                <a:cxnLst>
                  <a:cxn ang="0">
                    <a:pos x="T0" y="T1"/>
                  </a:cxn>
                  <a:cxn ang="0">
                    <a:pos x="T2" y="T3"/>
                  </a:cxn>
                  <a:cxn ang="0">
                    <a:pos x="T4" y="T5"/>
                  </a:cxn>
                  <a:cxn ang="0">
                    <a:pos x="T6" y="T7"/>
                  </a:cxn>
                  <a:cxn ang="0">
                    <a:pos x="T8" y="T9"/>
                  </a:cxn>
                </a:cxnLst>
                <a:rect l="0" t="0" r="r" b="b"/>
                <a:pathLst>
                  <a:path w="15" h="11">
                    <a:moveTo>
                      <a:pt x="1" y="5"/>
                    </a:moveTo>
                    <a:cubicBezTo>
                      <a:pt x="0" y="8"/>
                      <a:pt x="3" y="11"/>
                      <a:pt x="7" y="11"/>
                    </a:cubicBezTo>
                    <a:cubicBezTo>
                      <a:pt x="11" y="11"/>
                      <a:pt x="14" y="8"/>
                      <a:pt x="15" y="5"/>
                    </a:cubicBezTo>
                    <a:cubicBezTo>
                      <a:pt x="15" y="2"/>
                      <a:pt x="13" y="0"/>
                      <a:pt x="9"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9" name="Freeform 3394"/>
              <p:cNvSpPr>
                <a:spLocks/>
              </p:cNvSpPr>
              <p:nvPr/>
            </p:nvSpPr>
            <p:spPr bwMode="auto">
              <a:xfrm>
                <a:off x="3602" y="2829"/>
                <a:ext cx="38" cy="26"/>
              </a:xfrm>
              <a:custGeom>
                <a:avLst/>
                <a:gdLst>
                  <a:gd name="T0" fmla="*/ 1 w 16"/>
                  <a:gd name="T1" fmla="*/ 6 h 11"/>
                  <a:gd name="T2" fmla="*/ 6 w 16"/>
                  <a:gd name="T3" fmla="*/ 11 h 11"/>
                  <a:gd name="T4" fmla="*/ 15 w 16"/>
                  <a:gd name="T5" fmla="*/ 5 h 11"/>
                  <a:gd name="T6" fmla="*/ 9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0" y="9"/>
                      <a:pt x="2" y="11"/>
                      <a:pt x="6" y="11"/>
                    </a:cubicBezTo>
                    <a:cubicBezTo>
                      <a:pt x="10" y="11"/>
                      <a:pt x="14" y="8"/>
                      <a:pt x="15" y="5"/>
                    </a:cubicBezTo>
                    <a:cubicBezTo>
                      <a:pt x="16" y="2"/>
                      <a:pt x="13" y="0"/>
                      <a:pt x="9" y="0"/>
                    </a:cubicBezTo>
                    <a:cubicBezTo>
                      <a:pt x="5" y="0"/>
                      <a:pt x="2"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 name="Freeform 3395"/>
              <p:cNvSpPr>
                <a:spLocks/>
              </p:cNvSpPr>
              <p:nvPr/>
            </p:nvSpPr>
            <p:spPr bwMode="auto">
              <a:xfrm>
                <a:off x="3569" y="2829"/>
                <a:ext cx="38" cy="26"/>
              </a:xfrm>
              <a:custGeom>
                <a:avLst/>
                <a:gdLst>
                  <a:gd name="T0" fmla="*/ 1 w 16"/>
                  <a:gd name="T1" fmla="*/ 6 h 11"/>
                  <a:gd name="T2" fmla="*/ 6 w 16"/>
                  <a:gd name="T3" fmla="*/ 11 h 11"/>
                  <a:gd name="T4" fmla="*/ 15 w 16"/>
                  <a:gd name="T5" fmla="*/ 6 h 11"/>
                  <a:gd name="T6" fmla="*/ 9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0" y="9"/>
                      <a:pt x="2" y="11"/>
                      <a:pt x="6" y="11"/>
                    </a:cubicBezTo>
                    <a:cubicBezTo>
                      <a:pt x="10" y="11"/>
                      <a:pt x="14" y="9"/>
                      <a:pt x="15" y="6"/>
                    </a:cubicBezTo>
                    <a:cubicBezTo>
                      <a:pt x="16" y="2"/>
                      <a:pt x="13" y="0"/>
                      <a:pt x="9"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1" name="Freeform 3396"/>
              <p:cNvSpPr>
                <a:spLocks/>
              </p:cNvSpPr>
              <p:nvPr/>
            </p:nvSpPr>
            <p:spPr bwMode="auto">
              <a:xfrm>
                <a:off x="3533" y="2829"/>
                <a:ext cx="41" cy="28"/>
              </a:xfrm>
              <a:custGeom>
                <a:avLst/>
                <a:gdLst>
                  <a:gd name="T0" fmla="*/ 2 w 17"/>
                  <a:gd name="T1" fmla="*/ 6 h 12"/>
                  <a:gd name="T2" fmla="*/ 7 w 17"/>
                  <a:gd name="T3" fmla="*/ 12 h 12"/>
                  <a:gd name="T4" fmla="*/ 16 w 17"/>
                  <a:gd name="T5" fmla="*/ 6 h 12"/>
                  <a:gd name="T6" fmla="*/ 11 w 17"/>
                  <a:gd name="T7" fmla="*/ 0 h 12"/>
                  <a:gd name="T8" fmla="*/ 2 w 17"/>
                  <a:gd name="T9" fmla="*/ 6 h 12"/>
                </a:gdLst>
                <a:ahLst/>
                <a:cxnLst>
                  <a:cxn ang="0">
                    <a:pos x="T0" y="T1"/>
                  </a:cxn>
                  <a:cxn ang="0">
                    <a:pos x="T2" y="T3"/>
                  </a:cxn>
                  <a:cxn ang="0">
                    <a:pos x="T4" y="T5"/>
                  </a:cxn>
                  <a:cxn ang="0">
                    <a:pos x="T6" y="T7"/>
                  </a:cxn>
                  <a:cxn ang="0">
                    <a:pos x="T8" y="T9"/>
                  </a:cxn>
                </a:cxnLst>
                <a:rect l="0" t="0" r="r" b="b"/>
                <a:pathLst>
                  <a:path w="17" h="12">
                    <a:moveTo>
                      <a:pt x="2" y="6"/>
                    </a:moveTo>
                    <a:cubicBezTo>
                      <a:pt x="0" y="9"/>
                      <a:pt x="3" y="12"/>
                      <a:pt x="7" y="12"/>
                    </a:cubicBezTo>
                    <a:cubicBezTo>
                      <a:pt x="11" y="11"/>
                      <a:pt x="15" y="9"/>
                      <a:pt x="16" y="6"/>
                    </a:cubicBezTo>
                    <a:cubicBezTo>
                      <a:pt x="17" y="3"/>
                      <a:pt x="14" y="0"/>
                      <a:pt x="11" y="0"/>
                    </a:cubicBezTo>
                    <a:cubicBezTo>
                      <a:pt x="7" y="0"/>
                      <a:pt x="3"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2" name="Freeform 3397"/>
              <p:cNvSpPr>
                <a:spLocks/>
              </p:cNvSpPr>
              <p:nvPr/>
            </p:nvSpPr>
            <p:spPr bwMode="auto">
              <a:xfrm>
                <a:off x="3500" y="2831"/>
                <a:ext cx="41" cy="26"/>
              </a:xfrm>
              <a:custGeom>
                <a:avLst/>
                <a:gdLst>
                  <a:gd name="T0" fmla="*/ 1 w 17"/>
                  <a:gd name="T1" fmla="*/ 5 h 11"/>
                  <a:gd name="T2" fmla="*/ 6 w 17"/>
                  <a:gd name="T3" fmla="*/ 11 h 11"/>
                  <a:gd name="T4" fmla="*/ 16 w 17"/>
                  <a:gd name="T5" fmla="*/ 5 h 11"/>
                  <a:gd name="T6" fmla="*/ 11 w 17"/>
                  <a:gd name="T7" fmla="*/ 0 h 11"/>
                  <a:gd name="T8" fmla="*/ 1 w 17"/>
                  <a:gd name="T9" fmla="*/ 5 h 11"/>
                </a:gdLst>
                <a:ahLst/>
                <a:cxnLst>
                  <a:cxn ang="0">
                    <a:pos x="T0" y="T1"/>
                  </a:cxn>
                  <a:cxn ang="0">
                    <a:pos x="T2" y="T3"/>
                  </a:cxn>
                  <a:cxn ang="0">
                    <a:pos x="T4" y="T5"/>
                  </a:cxn>
                  <a:cxn ang="0">
                    <a:pos x="T6" y="T7"/>
                  </a:cxn>
                  <a:cxn ang="0">
                    <a:pos x="T8" y="T9"/>
                  </a:cxn>
                </a:cxnLst>
                <a:rect l="0" t="0" r="r" b="b"/>
                <a:pathLst>
                  <a:path w="17" h="11">
                    <a:moveTo>
                      <a:pt x="1" y="5"/>
                    </a:moveTo>
                    <a:cubicBezTo>
                      <a:pt x="0" y="8"/>
                      <a:pt x="2" y="11"/>
                      <a:pt x="6" y="11"/>
                    </a:cubicBezTo>
                    <a:cubicBezTo>
                      <a:pt x="10" y="11"/>
                      <a:pt x="14" y="8"/>
                      <a:pt x="16" y="5"/>
                    </a:cubicBezTo>
                    <a:cubicBezTo>
                      <a:pt x="17" y="2"/>
                      <a:pt x="14" y="0"/>
                      <a:pt x="11" y="0"/>
                    </a:cubicBezTo>
                    <a:cubicBezTo>
                      <a:pt x="7"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3" name="Freeform 3398"/>
              <p:cNvSpPr>
                <a:spLocks/>
              </p:cNvSpPr>
              <p:nvPr/>
            </p:nvSpPr>
            <p:spPr bwMode="auto">
              <a:xfrm>
                <a:off x="3467" y="2831"/>
                <a:ext cx="40" cy="26"/>
              </a:xfrm>
              <a:custGeom>
                <a:avLst/>
                <a:gdLst>
                  <a:gd name="T0" fmla="*/ 1 w 17"/>
                  <a:gd name="T1" fmla="*/ 6 h 11"/>
                  <a:gd name="T2" fmla="*/ 6 w 17"/>
                  <a:gd name="T3" fmla="*/ 11 h 11"/>
                  <a:gd name="T4" fmla="*/ 15 w 17"/>
                  <a:gd name="T5" fmla="*/ 5 h 11"/>
                  <a:gd name="T6" fmla="*/ 11 w 17"/>
                  <a:gd name="T7" fmla="*/ 0 h 11"/>
                  <a:gd name="T8" fmla="*/ 1 w 17"/>
                  <a:gd name="T9" fmla="*/ 6 h 11"/>
                </a:gdLst>
                <a:ahLst/>
                <a:cxnLst>
                  <a:cxn ang="0">
                    <a:pos x="T0" y="T1"/>
                  </a:cxn>
                  <a:cxn ang="0">
                    <a:pos x="T2" y="T3"/>
                  </a:cxn>
                  <a:cxn ang="0">
                    <a:pos x="T4" y="T5"/>
                  </a:cxn>
                  <a:cxn ang="0">
                    <a:pos x="T6" y="T7"/>
                  </a:cxn>
                  <a:cxn ang="0">
                    <a:pos x="T8" y="T9"/>
                  </a:cxn>
                </a:cxnLst>
                <a:rect l="0" t="0" r="r" b="b"/>
                <a:pathLst>
                  <a:path w="17" h="11">
                    <a:moveTo>
                      <a:pt x="1" y="6"/>
                    </a:moveTo>
                    <a:cubicBezTo>
                      <a:pt x="0" y="9"/>
                      <a:pt x="2" y="11"/>
                      <a:pt x="6" y="11"/>
                    </a:cubicBezTo>
                    <a:cubicBezTo>
                      <a:pt x="10" y="11"/>
                      <a:pt x="14" y="8"/>
                      <a:pt x="15" y="5"/>
                    </a:cubicBezTo>
                    <a:cubicBezTo>
                      <a:pt x="17" y="2"/>
                      <a:pt x="14" y="0"/>
                      <a:pt x="11" y="0"/>
                    </a:cubicBezTo>
                    <a:cubicBezTo>
                      <a:pt x="7" y="0"/>
                      <a:pt x="3" y="2"/>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4" name="Freeform 3399"/>
              <p:cNvSpPr>
                <a:spLocks/>
              </p:cNvSpPr>
              <p:nvPr/>
            </p:nvSpPr>
            <p:spPr bwMode="auto">
              <a:xfrm>
                <a:off x="3432" y="2831"/>
                <a:ext cx="40" cy="26"/>
              </a:xfrm>
              <a:custGeom>
                <a:avLst/>
                <a:gdLst>
                  <a:gd name="T0" fmla="*/ 2 w 17"/>
                  <a:gd name="T1" fmla="*/ 6 h 11"/>
                  <a:gd name="T2" fmla="*/ 6 w 17"/>
                  <a:gd name="T3" fmla="*/ 11 h 11"/>
                  <a:gd name="T4" fmla="*/ 16 w 17"/>
                  <a:gd name="T5" fmla="*/ 6 h 11"/>
                  <a:gd name="T6" fmla="*/ 12 w 17"/>
                  <a:gd name="T7" fmla="*/ 0 h 11"/>
                  <a:gd name="T8" fmla="*/ 2 w 17"/>
                  <a:gd name="T9" fmla="*/ 6 h 11"/>
                </a:gdLst>
                <a:ahLst/>
                <a:cxnLst>
                  <a:cxn ang="0">
                    <a:pos x="T0" y="T1"/>
                  </a:cxn>
                  <a:cxn ang="0">
                    <a:pos x="T2" y="T3"/>
                  </a:cxn>
                  <a:cxn ang="0">
                    <a:pos x="T4" y="T5"/>
                  </a:cxn>
                  <a:cxn ang="0">
                    <a:pos x="T6" y="T7"/>
                  </a:cxn>
                  <a:cxn ang="0">
                    <a:pos x="T8" y="T9"/>
                  </a:cxn>
                </a:cxnLst>
                <a:rect l="0" t="0" r="r" b="b"/>
                <a:pathLst>
                  <a:path w="17" h="11">
                    <a:moveTo>
                      <a:pt x="2" y="6"/>
                    </a:moveTo>
                    <a:cubicBezTo>
                      <a:pt x="0" y="9"/>
                      <a:pt x="2" y="11"/>
                      <a:pt x="6" y="11"/>
                    </a:cubicBezTo>
                    <a:cubicBezTo>
                      <a:pt x="10" y="11"/>
                      <a:pt x="15" y="9"/>
                      <a:pt x="16" y="6"/>
                    </a:cubicBezTo>
                    <a:cubicBezTo>
                      <a:pt x="17" y="2"/>
                      <a:pt x="15" y="0"/>
                      <a:pt x="12" y="0"/>
                    </a:cubicBezTo>
                    <a:cubicBezTo>
                      <a:pt x="8" y="0"/>
                      <a:pt x="3"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5" name="Freeform 3400"/>
              <p:cNvSpPr>
                <a:spLocks/>
              </p:cNvSpPr>
              <p:nvPr/>
            </p:nvSpPr>
            <p:spPr bwMode="auto">
              <a:xfrm>
                <a:off x="3399" y="2831"/>
                <a:ext cx="40" cy="29"/>
              </a:xfrm>
              <a:custGeom>
                <a:avLst/>
                <a:gdLst>
                  <a:gd name="T0" fmla="*/ 1 w 17"/>
                  <a:gd name="T1" fmla="*/ 6 h 12"/>
                  <a:gd name="T2" fmla="*/ 6 w 17"/>
                  <a:gd name="T3" fmla="*/ 12 h 12"/>
                  <a:gd name="T4" fmla="*/ 16 w 17"/>
                  <a:gd name="T5" fmla="*/ 6 h 12"/>
                  <a:gd name="T6" fmla="*/ 11 w 17"/>
                  <a:gd name="T7" fmla="*/ 0 h 12"/>
                  <a:gd name="T8" fmla="*/ 1 w 17"/>
                  <a:gd name="T9" fmla="*/ 6 h 12"/>
                </a:gdLst>
                <a:ahLst/>
                <a:cxnLst>
                  <a:cxn ang="0">
                    <a:pos x="T0" y="T1"/>
                  </a:cxn>
                  <a:cxn ang="0">
                    <a:pos x="T2" y="T3"/>
                  </a:cxn>
                  <a:cxn ang="0">
                    <a:pos x="T4" y="T5"/>
                  </a:cxn>
                  <a:cxn ang="0">
                    <a:pos x="T6" y="T7"/>
                  </a:cxn>
                  <a:cxn ang="0">
                    <a:pos x="T8" y="T9"/>
                  </a:cxn>
                </a:cxnLst>
                <a:rect l="0" t="0" r="r" b="b"/>
                <a:pathLst>
                  <a:path w="17" h="12">
                    <a:moveTo>
                      <a:pt x="1" y="6"/>
                    </a:moveTo>
                    <a:cubicBezTo>
                      <a:pt x="0" y="9"/>
                      <a:pt x="2" y="12"/>
                      <a:pt x="6" y="12"/>
                    </a:cubicBezTo>
                    <a:cubicBezTo>
                      <a:pt x="10" y="11"/>
                      <a:pt x="14" y="9"/>
                      <a:pt x="16" y="6"/>
                    </a:cubicBezTo>
                    <a:cubicBezTo>
                      <a:pt x="17" y="3"/>
                      <a:pt x="15" y="0"/>
                      <a:pt x="11" y="0"/>
                    </a:cubicBezTo>
                    <a:cubicBezTo>
                      <a:pt x="8" y="0"/>
                      <a:pt x="3"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6" name="Freeform 3401"/>
              <p:cNvSpPr>
                <a:spLocks/>
              </p:cNvSpPr>
              <p:nvPr/>
            </p:nvSpPr>
            <p:spPr bwMode="auto">
              <a:xfrm>
                <a:off x="3363" y="2833"/>
                <a:ext cx="43" cy="27"/>
              </a:xfrm>
              <a:custGeom>
                <a:avLst/>
                <a:gdLst>
                  <a:gd name="T0" fmla="*/ 2 w 18"/>
                  <a:gd name="T1" fmla="*/ 5 h 11"/>
                  <a:gd name="T2" fmla="*/ 6 w 18"/>
                  <a:gd name="T3" fmla="*/ 11 h 11"/>
                  <a:gd name="T4" fmla="*/ 16 w 18"/>
                  <a:gd name="T5" fmla="*/ 5 h 11"/>
                  <a:gd name="T6" fmla="*/ 12 w 18"/>
                  <a:gd name="T7" fmla="*/ 0 h 11"/>
                  <a:gd name="T8" fmla="*/ 2 w 18"/>
                  <a:gd name="T9" fmla="*/ 5 h 11"/>
                </a:gdLst>
                <a:ahLst/>
                <a:cxnLst>
                  <a:cxn ang="0">
                    <a:pos x="T0" y="T1"/>
                  </a:cxn>
                  <a:cxn ang="0">
                    <a:pos x="T2" y="T3"/>
                  </a:cxn>
                  <a:cxn ang="0">
                    <a:pos x="T4" y="T5"/>
                  </a:cxn>
                  <a:cxn ang="0">
                    <a:pos x="T6" y="T7"/>
                  </a:cxn>
                  <a:cxn ang="0">
                    <a:pos x="T8" y="T9"/>
                  </a:cxn>
                </a:cxnLst>
                <a:rect l="0" t="0" r="r" b="b"/>
                <a:pathLst>
                  <a:path w="18" h="11">
                    <a:moveTo>
                      <a:pt x="2" y="5"/>
                    </a:moveTo>
                    <a:cubicBezTo>
                      <a:pt x="0" y="8"/>
                      <a:pt x="2" y="11"/>
                      <a:pt x="6" y="11"/>
                    </a:cubicBezTo>
                    <a:cubicBezTo>
                      <a:pt x="10" y="11"/>
                      <a:pt x="15" y="8"/>
                      <a:pt x="16" y="5"/>
                    </a:cubicBezTo>
                    <a:cubicBezTo>
                      <a:pt x="18" y="2"/>
                      <a:pt x="16" y="0"/>
                      <a:pt x="12" y="0"/>
                    </a:cubicBezTo>
                    <a:cubicBezTo>
                      <a:pt x="8"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7" name="Freeform 3402"/>
              <p:cNvSpPr>
                <a:spLocks/>
              </p:cNvSpPr>
              <p:nvPr/>
            </p:nvSpPr>
            <p:spPr bwMode="auto">
              <a:xfrm>
                <a:off x="3330" y="2833"/>
                <a:ext cx="43" cy="27"/>
              </a:xfrm>
              <a:custGeom>
                <a:avLst/>
                <a:gdLst>
                  <a:gd name="T0" fmla="*/ 1 w 18"/>
                  <a:gd name="T1" fmla="*/ 6 h 11"/>
                  <a:gd name="T2" fmla="*/ 6 w 18"/>
                  <a:gd name="T3" fmla="*/ 11 h 11"/>
                  <a:gd name="T4" fmla="*/ 16 w 18"/>
                  <a:gd name="T5" fmla="*/ 5 h 11"/>
                  <a:gd name="T6" fmla="*/ 12 w 18"/>
                  <a:gd name="T7" fmla="*/ 0 h 11"/>
                  <a:gd name="T8" fmla="*/ 1 w 18"/>
                  <a:gd name="T9" fmla="*/ 6 h 11"/>
                </a:gdLst>
                <a:ahLst/>
                <a:cxnLst>
                  <a:cxn ang="0">
                    <a:pos x="T0" y="T1"/>
                  </a:cxn>
                  <a:cxn ang="0">
                    <a:pos x="T2" y="T3"/>
                  </a:cxn>
                  <a:cxn ang="0">
                    <a:pos x="T4" y="T5"/>
                  </a:cxn>
                  <a:cxn ang="0">
                    <a:pos x="T6" y="T7"/>
                  </a:cxn>
                  <a:cxn ang="0">
                    <a:pos x="T8" y="T9"/>
                  </a:cxn>
                </a:cxnLst>
                <a:rect l="0" t="0" r="r" b="b"/>
                <a:pathLst>
                  <a:path w="18" h="11">
                    <a:moveTo>
                      <a:pt x="1" y="6"/>
                    </a:moveTo>
                    <a:cubicBezTo>
                      <a:pt x="0" y="9"/>
                      <a:pt x="1" y="11"/>
                      <a:pt x="6" y="11"/>
                    </a:cubicBezTo>
                    <a:cubicBezTo>
                      <a:pt x="10" y="11"/>
                      <a:pt x="14" y="8"/>
                      <a:pt x="16" y="5"/>
                    </a:cubicBezTo>
                    <a:cubicBezTo>
                      <a:pt x="18" y="2"/>
                      <a:pt x="16" y="0"/>
                      <a:pt x="12" y="0"/>
                    </a:cubicBezTo>
                    <a:cubicBezTo>
                      <a:pt x="8" y="0"/>
                      <a:pt x="3"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8" name="Freeform 3403"/>
              <p:cNvSpPr>
                <a:spLocks/>
              </p:cNvSpPr>
              <p:nvPr/>
            </p:nvSpPr>
            <p:spPr bwMode="auto">
              <a:xfrm>
                <a:off x="3295" y="2833"/>
                <a:ext cx="42" cy="27"/>
              </a:xfrm>
              <a:custGeom>
                <a:avLst/>
                <a:gdLst>
                  <a:gd name="T0" fmla="*/ 2 w 18"/>
                  <a:gd name="T1" fmla="*/ 6 h 11"/>
                  <a:gd name="T2" fmla="*/ 6 w 18"/>
                  <a:gd name="T3" fmla="*/ 11 h 11"/>
                  <a:gd name="T4" fmla="*/ 16 w 18"/>
                  <a:gd name="T5" fmla="*/ 6 h 11"/>
                  <a:gd name="T6" fmla="*/ 13 w 18"/>
                  <a:gd name="T7" fmla="*/ 0 h 11"/>
                  <a:gd name="T8" fmla="*/ 2 w 18"/>
                  <a:gd name="T9" fmla="*/ 6 h 11"/>
                </a:gdLst>
                <a:ahLst/>
                <a:cxnLst>
                  <a:cxn ang="0">
                    <a:pos x="T0" y="T1"/>
                  </a:cxn>
                  <a:cxn ang="0">
                    <a:pos x="T2" y="T3"/>
                  </a:cxn>
                  <a:cxn ang="0">
                    <a:pos x="T4" y="T5"/>
                  </a:cxn>
                  <a:cxn ang="0">
                    <a:pos x="T6" y="T7"/>
                  </a:cxn>
                  <a:cxn ang="0">
                    <a:pos x="T8" y="T9"/>
                  </a:cxn>
                </a:cxnLst>
                <a:rect l="0" t="0" r="r" b="b"/>
                <a:pathLst>
                  <a:path w="18" h="11">
                    <a:moveTo>
                      <a:pt x="2" y="6"/>
                    </a:moveTo>
                    <a:cubicBezTo>
                      <a:pt x="0" y="9"/>
                      <a:pt x="2" y="11"/>
                      <a:pt x="6" y="11"/>
                    </a:cubicBezTo>
                    <a:cubicBezTo>
                      <a:pt x="10" y="11"/>
                      <a:pt x="15" y="9"/>
                      <a:pt x="16" y="6"/>
                    </a:cubicBezTo>
                    <a:cubicBezTo>
                      <a:pt x="18" y="3"/>
                      <a:pt x="16" y="0"/>
                      <a:pt x="13" y="0"/>
                    </a:cubicBezTo>
                    <a:cubicBezTo>
                      <a:pt x="9" y="0"/>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9" name="Freeform 3404"/>
              <p:cNvSpPr>
                <a:spLocks/>
              </p:cNvSpPr>
              <p:nvPr/>
            </p:nvSpPr>
            <p:spPr bwMode="auto">
              <a:xfrm>
                <a:off x="2556" y="2845"/>
                <a:ext cx="62" cy="26"/>
              </a:xfrm>
              <a:custGeom>
                <a:avLst/>
                <a:gdLst>
                  <a:gd name="T0" fmla="*/ 4 w 26"/>
                  <a:gd name="T1" fmla="*/ 6 h 11"/>
                  <a:gd name="T2" fmla="*/ 7 w 26"/>
                  <a:gd name="T3" fmla="*/ 11 h 11"/>
                  <a:gd name="T4" fmla="*/ 23 w 26"/>
                  <a:gd name="T5" fmla="*/ 6 h 11"/>
                  <a:gd name="T6" fmla="*/ 20 w 26"/>
                  <a:gd name="T7" fmla="*/ 0 h 11"/>
                  <a:gd name="T8" fmla="*/ 4 w 26"/>
                  <a:gd name="T9" fmla="*/ 6 h 11"/>
                </a:gdLst>
                <a:ahLst/>
                <a:cxnLst>
                  <a:cxn ang="0">
                    <a:pos x="T0" y="T1"/>
                  </a:cxn>
                  <a:cxn ang="0">
                    <a:pos x="T2" y="T3"/>
                  </a:cxn>
                  <a:cxn ang="0">
                    <a:pos x="T4" y="T5"/>
                  </a:cxn>
                  <a:cxn ang="0">
                    <a:pos x="T6" y="T7"/>
                  </a:cxn>
                  <a:cxn ang="0">
                    <a:pos x="T8" y="T9"/>
                  </a:cxn>
                </a:cxnLst>
                <a:rect l="0" t="0" r="r" b="b"/>
                <a:pathLst>
                  <a:path w="26" h="11">
                    <a:moveTo>
                      <a:pt x="4" y="6"/>
                    </a:moveTo>
                    <a:cubicBezTo>
                      <a:pt x="0" y="9"/>
                      <a:pt x="1" y="11"/>
                      <a:pt x="7" y="11"/>
                    </a:cubicBezTo>
                    <a:cubicBezTo>
                      <a:pt x="12" y="11"/>
                      <a:pt x="19" y="9"/>
                      <a:pt x="23" y="6"/>
                    </a:cubicBezTo>
                    <a:cubicBezTo>
                      <a:pt x="26" y="2"/>
                      <a:pt x="25"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 name="Freeform 3405"/>
              <p:cNvSpPr>
                <a:spLocks/>
              </p:cNvSpPr>
              <p:nvPr/>
            </p:nvSpPr>
            <p:spPr bwMode="auto">
              <a:xfrm>
                <a:off x="2514" y="2845"/>
                <a:ext cx="61" cy="29"/>
              </a:xfrm>
              <a:custGeom>
                <a:avLst/>
                <a:gdLst>
                  <a:gd name="T0" fmla="*/ 4 w 26"/>
                  <a:gd name="T1" fmla="*/ 6 h 12"/>
                  <a:gd name="T2" fmla="*/ 6 w 26"/>
                  <a:gd name="T3" fmla="*/ 12 h 12"/>
                  <a:gd name="T4" fmla="*/ 22 w 26"/>
                  <a:gd name="T5" fmla="*/ 6 h 12"/>
                  <a:gd name="T6" fmla="*/ 20 w 26"/>
                  <a:gd name="T7" fmla="*/ 0 h 12"/>
                  <a:gd name="T8" fmla="*/ 4 w 26"/>
                  <a:gd name="T9" fmla="*/ 6 h 12"/>
                </a:gdLst>
                <a:ahLst/>
                <a:cxnLst>
                  <a:cxn ang="0">
                    <a:pos x="T0" y="T1"/>
                  </a:cxn>
                  <a:cxn ang="0">
                    <a:pos x="T2" y="T3"/>
                  </a:cxn>
                  <a:cxn ang="0">
                    <a:pos x="T4" y="T5"/>
                  </a:cxn>
                  <a:cxn ang="0">
                    <a:pos x="T6" y="T7"/>
                  </a:cxn>
                  <a:cxn ang="0">
                    <a:pos x="T8" y="T9"/>
                  </a:cxn>
                </a:cxnLst>
                <a:rect l="0" t="0" r="r" b="b"/>
                <a:pathLst>
                  <a:path w="26" h="12">
                    <a:moveTo>
                      <a:pt x="4" y="6"/>
                    </a:moveTo>
                    <a:cubicBezTo>
                      <a:pt x="0" y="9"/>
                      <a:pt x="1" y="12"/>
                      <a:pt x="6" y="12"/>
                    </a:cubicBezTo>
                    <a:cubicBezTo>
                      <a:pt x="11" y="11"/>
                      <a:pt x="18" y="9"/>
                      <a:pt x="22" y="6"/>
                    </a:cubicBezTo>
                    <a:cubicBezTo>
                      <a:pt x="26" y="3"/>
                      <a:pt x="25"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 name="Freeform 3406"/>
              <p:cNvSpPr>
                <a:spLocks/>
              </p:cNvSpPr>
              <p:nvPr/>
            </p:nvSpPr>
            <p:spPr bwMode="auto">
              <a:xfrm>
                <a:off x="2282" y="2850"/>
                <a:ext cx="69" cy="26"/>
              </a:xfrm>
              <a:custGeom>
                <a:avLst/>
                <a:gdLst>
                  <a:gd name="T0" fmla="*/ 5 w 29"/>
                  <a:gd name="T1" fmla="*/ 5 h 11"/>
                  <a:gd name="T2" fmla="*/ 7 w 29"/>
                  <a:gd name="T3" fmla="*/ 11 h 11"/>
                  <a:gd name="T4" fmla="*/ 25 w 29"/>
                  <a:gd name="T5" fmla="*/ 5 h 11"/>
                  <a:gd name="T6" fmla="*/ 22 w 29"/>
                  <a:gd name="T7" fmla="*/ 0 h 11"/>
                  <a:gd name="T8" fmla="*/ 5 w 29"/>
                  <a:gd name="T9" fmla="*/ 5 h 11"/>
                </a:gdLst>
                <a:ahLst/>
                <a:cxnLst>
                  <a:cxn ang="0">
                    <a:pos x="T0" y="T1"/>
                  </a:cxn>
                  <a:cxn ang="0">
                    <a:pos x="T2" y="T3"/>
                  </a:cxn>
                  <a:cxn ang="0">
                    <a:pos x="T4" y="T5"/>
                  </a:cxn>
                  <a:cxn ang="0">
                    <a:pos x="T6" y="T7"/>
                  </a:cxn>
                  <a:cxn ang="0">
                    <a:pos x="T8" y="T9"/>
                  </a:cxn>
                </a:cxnLst>
                <a:rect l="0" t="0" r="r" b="b"/>
                <a:pathLst>
                  <a:path w="29" h="11">
                    <a:moveTo>
                      <a:pt x="5" y="5"/>
                    </a:moveTo>
                    <a:cubicBezTo>
                      <a:pt x="0" y="8"/>
                      <a:pt x="1" y="11"/>
                      <a:pt x="7" y="11"/>
                    </a:cubicBezTo>
                    <a:cubicBezTo>
                      <a:pt x="13" y="11"/>
                      <a:pt x="20" y="8"/>
                      <a:pt x="25" y="5"/>
                    </a:cubicBezTo>
                    <a:cubicBezTo>
                      <a:pt x="29" y="2"/>
                      <a:pt x="28" y="0"/>
                      <a:pt x="22" y="0"/>
                    </a:cubicBezTo>
                    <a:cubicBezTo>
                      <a:pt x="17"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 name="Freeform 3407"/>
              <p:cNvSpPr>
                <a:spLocks/>
              </p:cNvSpPr>
              <p:nvPr/>
            </p:nvSpPr>
            <p:spPr bwMode="auto">
              <a:xfrm>
                <a:off x="5064" y="2779"/>
                <a:ext cx="62" cy="26"/>
              </a:xfrm>
              <a:custGeom>
                <a:avLst/>
                <a:gdLst>
                  <a:gd name="T0" fmla="*/ 3 w 26"/>
                  <a:gd name="T1" fmla="*/ 5 h 11"/>
                  <a:gd name="T2" fmla="*/ 19 w 26"/>
                  <a:gd name="T3" fmla="*/ 11 h 11"/>
                  <a:gd name="T4" fmla="*/ 23 w 26"/>
                  <a:gd name="T5" fmla="*/ 5 h 11"/>
                  <a:gd name="T6" fmla="*/ 7 w 26"/>
                  <a:gd name="T7" fmla="*/ 0 h 11"/>
                  <a:gd name="T8" fmla="*/ 3 w 26"/>
                  <a:gd name="T9" fmla="*/ 5 h 11"/>
                </a:gdLst>
                <a:ahLst/>
                <a:cxnLst>
                  <a:cxn ang="0">
                    <a:pos x="T0" y="T1"/>
                  </a:cxn>
                  <a:cxn ang="0">
                    <a:pos x="T2" y="T3"/>
                  </a:cxn>
                  <a:cxn ang="0">
                    <a:pos x="T4" y="T5"/>
                  </a:cxn>
                  <a:cxn ang="0">
                    <a:pos x="T6" y="T7"/>
                  </a:cxn>
                  <a:cxn ang="0">
                    <a:pos x="T8" y="T9"/>
                  </a:cxn>
                </a:cxnLst>
                <a:rect l="0" t="0" r="r" b="b"/>
                <a:pathLst>
                  <a:path w="26" h="11">
                    <a:moveTo>
                      <a:pt x="3" y="5"/>
                    </a:moveTo>
                    <a:cubicBezTo>
                      <a:pt x="6" y="8"/>
                      <a:pt x="14" y="11"/>
                      <a:pt x="19" y="11"/>
                    </a:cubicBezTo>
                    <a:cubicBezTo>
                      <a:pt x="25" y="10"/>
                      <a:pt x="26" y="8"/>
                      <a:pt x="23" y="5"/>
                    </a:cubicBezTo>
                    <a:cubicBezTo>
                      <a:pt x="19" y="2"/>
                      <a:pt x="12" y="0"/>
                      <a:pt x="7" y="0"/>
                    </a:cubicBezTo>
                    <a:cubicBezTo>
                      <a:pt x="1"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3" name="Freeform 3408"/>
              <p:cNvSpPr>
                <a:spLocks/>
              </p:cNvSpPr>
              <p:nvPr/>
            </p:nvSpPr>
            <p:spPr bwMode="auto">
              <a:xfrm>
                <a:off x="5017" y="2779"/>
                <a:ext cx="61" cy="26"/>
              </a:xfrm>
              <a:custGeom>
                <a:avLst/>
                <a:gdLst>
                  <a:gd name="T0" fmla="*/ 4 w 26"/>
                  <a:gd name="T1" fmla="*/ 5 h 11"/>
                  <a:gd name="T2" fmla="*/ 19 w 26"/>
                  <a:gd name="T3" fmla="*/ 11 h 11"/>
                  <a:gd name="T4" fmla="*/ 23 w 26"/>
                  <a:gd name="T5" fmla="*/ 5 h 11"/>
                  <a:gd name="T6" fmla="*/ 7 w 26"/>
                  <a:gd name="T7" fmla="*/ 0 h 11"/>
                  <a:gd name="T8" fmla="*/ 4 w 26"/>
                  <a:gd name="T9" fmla="*/ 5 h 11"/>
                </a:gdLst>
                <a:ahLst/>
                <a:cxnLst>
                  <a:cxn ang="0">
                    <a:pos x="T0" y="T1"/>
                  </a:cxn>
                  <a:cxn ang="0">
                    <a:pos x="T2" y="T3"/>
                  </a:cxn>
                  <a:cxn ang="0">
                    <a:pos x="T4" y="T5"/>
                  </a:cxn>
                  <a:cxn ang="0">
                    <a:pos x="T6" y="T7"/>
                  </a:cxn>
                  <a:cxn ang="0">
                    <a:pos x="T8" y="T9"/>
                  </a:cxn>
                </a:cxnLst>
                <a:rect l="0" t="0" r="r" b="b"/>
                <a:pathLst>
                  <a:path w="26" h="11">
                    <a:moveTo>
                      <a:pt x="4" y="5"/>
                    </a:moveTo>
                    <a:cubicBezTo>
                      <a:pt x="7" y="8"/>
                      <a:pt x="14" y="11"/>
                      <a:pt x="19" y="11"/>
                    </a:cubicBezTo>
                    <a:cubicBezTo>
                      <a:pt x="25" y="11"/>
                      <a:pt x="26" y="8"/>
                      <a:pt x="23" y="5"/>
                    </a:cubicBezTo>
                    <a:cubicBezTo>
                      <a:pt x="20" y="2"/>
                      <a:pt x="13" y="0"/>
                      <a:pt x="7" y="0"/>
                    </a:cubicBezTo>
                    <a:cubicBezTo>
                      <a:pt x="2" y="0"/>
                      <a:pt x="0"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4" name="Freeform 3409"/>
              <p:cNvSpPr>
                <a:spLocks/>
              </p:cNvSpPr>
              <p:nvPr/>
            </p:nvSpPr>
            <p:spPr bwMode="auto">
              <a:xfrm>
                <a:off x="4842" y="2781"/>
                <a:ext cx="56" cy="26"/>
              </a:xfrm>
              <a:custGeom>
                <a:avLst/>
                <a:gdLst>
                  <a:gd name="T0" fmla="*/ 3 w 24"/>
                  <a:gd name="T1" fmla="*/ 5 h 11"/>
                  <a:gd name="T2" fmla="*/ 17 w 24"/>
                  <a:gd name="T3" fmla="*/ 11 h 11"/>
                  <a:gd name="T4" fmla="*/ 21 w 24"/>
                  <a:gd name="T5" fmla="*/ 5 h 11"/>
                  <a:gd name="T6" fmla="*/ 6 w 24"/>
                  <a:gd name="T7" fmla="*/ 0 h 11"/>
                  <a:gd name="T8" fmla="*/ 3 w 24"/>
                  <a:gd name="T9" fmla="*/ 5 h 11"/>
                </a:gdLst>
                <a:ahLst/>
                <a:cxnLst>
                  <a:cxn ang="0">
                    <a:pos x="T0" y="T1"/>
                  </a:cxn>
                  <a:cxn ang="0">
                    <a:pos x="T2" y="T3"/>
                  </a:cxn>
                  <a:cxn ang="0">
                    <a:pos x="T4" y="T5"/>
                  </a:cxn>
                  <a:cxn ang="0">
                    <a:pos x="T6" y="T7"/>
                  </a:cxn>
                  <a:cxn ang="0">
                    <a:pos x="T8" y="T9"/>
                  </a:cxn>
                </a:cxnLst>
                <a:rect l="0" t="0" r="r" b="b"/>
                <a:pathLst>
                  <a:path w="24" h="11">
                    <a:moveTo>
                      <a:pt x="3" y="5"/>
                    </a:moveTo>
                    <a:cubicBezTo>
                      <a:pt x="6" y="8"/>
                      <a:pt x="12" y="11"/>
                      <a:pt x="17" y="11"/>
                    </a:cubicBezTo>
                    <a:cubicBezTo>
                      <a:pt x="22" y="11"/>
                      <a:pt x="24" y="8"/>
                      <a:pt x="21" y="5"/>
                    </a:cubicBezTo>
                    <a:cubicBezTo>
                      <a:pt x="18" y="2"/>
                      <a:pt x="11" y="0"/>
                      <a:pt x="6" y="0"/>
                    </a:cubicBezTo>
                    <a:cubicBezTo>
                      <a:pt x="1"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5" name="Freeform 3410"/>
              <p:cNvSpPr>
                <a:spLocks/>
              </p:cNvSpPr>
              <p:nvPr/>
            </p:nvSpPr>
            <p:spPr bwMode="auto">
              <a:xfrm>
                <a:off x="4799" y="2781"/>
                <a:ext cx="57" cy="26"/>
              </a:xfrm>
              <a:custGeom>
                <a:avLst/>
                <a:gdLst>
                  <a:gd name="T0" fmla="*/ 3 w 24"/>
                  <a:gd name="T1" fmla="*/ 6 h 11"/>
                  <a:gd name="T2" fmla="*/ 17 w 24"/>
                  <a:gd name="T3" fmla="*/ 11 h 11"/>
                  <a:gd name="T4" fmla="*/ 21 w 24"/>
                  <a:gd name="T5" fmla="*/ 5 h 11"/>
                  <a:gd name="T6" fmla="*/ 6 w 24"/>
                  <a:gd name="T7" fmla="*/ 0 h 11"/>
                  <a:gd name="T8" fmla="*/ 3 w 24"/>
                  <a:gd name="T9" fmla="*/ 6 h 11"/>
                </a:gdLst>
                <a:ahLst/>
                <a:cxnLst>
                  <a:cxn ang="0">
                    <a:pos x="T0" y="T1"/>
                  </a:cxn>
                  <a:cxn ang="0">
                    <a:pos x="T2" y="T3"/>
                  </a:cxn>
                  <a:cxn ang="0">
                    <a:pos x="T4" y="T5"/>
                  </a:cxn>
                  <a:cxn ang="0">
                    <a:pos x="T6" y="T7"/>
                  </a:cxn>
                  <a:cxn ang="0">
                    <a:pos x="T8" y="T9"/>
                  </a:cxn>
                </a:cxnLst>
                <a:rect l="0" t="0" r="r" b="b"/>
                <a:pathLst>
                  <a:path w="24" h="11">
                    <a:moveTo>
                      <a:pt x="3" y="6"/>
                    </a:moveTo>
                    <a:cubicBezTo>
                      <a:pt x="6" y="9"/>
                      <a:pt x="12" y="11"/>
                      <a:pt x="17" y="11"/>
                    </a:cubicBezTo>
                    <a:cubicBezTo>
                      <a:pt x="22" y="11"/>
                      <a:pt x="24" y="8"/>
                      <a:pt x="21" y="5"/>
                    </a:cubicBezTo>
                    <a:cubicBezTo>
                      <a:pt x="18" y="2"/>
                      <a:pt x="11" y="0"/>
                      <a:pt x="6"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6" name="Freeform 3411"/>
              <p:cNvSpPr>
                <a:spLocks/>
              </p:cNvSpPr>
              <p:nvPr/>
            </p:nvSpPr>
            <p:spPr bwMode="auto">
              <a:xfrm>
                <a:off x="4757" y="2781"/>
                <a:ext cx="56" cy="26"/>
              </a:xfrm>
              <a:custGeom>
                <a:avLst/>
                <a:gdLst>
                  <a:gd name="T0" fmla="*/ 3 w 24"/>
                  <a:gd name="T1" fmla="*/ 6 h 11"/>
                  <a:gd name="T2" fmla="*/ 17 w 24"/>
                  <a:gd name="T3" fmla="*/ 11 h 11"/>
                  <a:gd name="T4" fmla="*/ 21 w 24"/>
                  <a:gd name="T5" fmla="*/ 6 h 11"/>
                  <a:gd name="T6" fmla="*/ 7 w 24"/>
                  <a:gd name="T7" fmla="*/ 0 h 11"/>
                  <a:gd name="T8" fmla="*/ 3 w 24"/>
                  <a:gd name="T9" fmla="*/ 6 h 11"/>
                </a:gdLst>
                <a:ahLst/>
                <a:cxnLst>
                  <a:cxn ang="0">
                    <a:pos x="T0" y="T1"/>
                  </a:cxn>
                  <a:cxn ang="0">
                    <a:pos x="T2" y="T3"/>
                  </a:cxn>
                  <a:cxn ang="0">
                    <a:pos x="T4" y="T5"/>
                  </a:cxn>
                  <a:cxn ang="0">
                    <a:pos x="T6" y="T7"/>
                  </a:cxn>
                  <a:cxn ang="0">
                    <a:pos x="T8" y="T9"/>
                  </a:cxn>
                </a:cxnLst>
                <a:rect l="0" t="0" r="r" b="b"/>
                <a:pathLst>
                  <a:path w="24" h="11">
                    <a:moveTo>
                      <a:pt x="3" y="6"/>
                    </a:moveTo>
                    <a:cubicBezTo>
                      <a:pt x="6" y="9"/>
                      <a:pt x="12" y="11"/>
                      <a:pt x="17" y="11"/>
                    </a:cubicBezTo>
                    <a:cubicBezTo>
                      <a:pt x="22" y="11"/>
                      <a:pt x="24" y="9"/>
                      <a:pt x="21" y="6"/>
                    </a:cubicBezTo>
                    <a:cubicBezTo>
                      <a:pt x="18" y="3"/>
                      <a:pt x="12" y="0"/>
                      <a:pt x="7" y="0"/>
                    </a:cubicBezTo>
                    <a:cubicBezTo>
                      <a:pt x="2" y="1"/>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7" name="Freeform 3412"/>
              <p:cNvSpPr>
                <a:spLocks/>
              </p:cNvSpPr>
              <p:nvPr/>
            </p:nvSpPr>
            <p:spPr bwMode="auto">
              <a:xfrm>
                <a:off x="4716" y="2784"/>
                <a:ext cx="55" cy="26"/>
              </a:xfrm>
              <a:custGeom>
                <a:avLst/>
                <a:gdLst>
                  <a:gd name="T0" fmla="*/ 3 w 23"/>
                  <a:gd name="T1" fmla="*/ 5 h 11"/>
                  <a:gd name="T2" fmla="*/ 16 w 23"/>
                  <a:gd name="T3" fmla="*/ 11 h 11"/>
                  <a:gd name="T4" fmla="*/ 20 w 23"/>
                  <a:gd name="T5" fmla="*/ 5 h 11"/>
                  <a:gd name="T6" fmla="*/ 6 w 23"/>
                  <a:gd name="T7" fmla="*/ 0 h 11"/>
                  <a:gd name="T8" fmla="*/ 3 w 23"/>
                  <a:gd name="T9" fmla="*/ 5 h 11"/>
                </a:gdLst>
                <a:ahLst/>
                <a:cxnLst>
                  <a:cxn ang="0">
                    <a:pos x="T0" y="T1"/>
                  </a:cxn>
                  <a:cxn ang="0">
                    <a:pos x="T2" y="T3"/>
                  </a:cxn>
                  <a:cxn ang="0">
                    <a:pos x="T4" y="T5"/>
                  </a:cxn>
                  <a:cxn ang="0">
                    <a:pos x="T6" y="T7"/>
                  </a:cxn>
                  <a:cxn ang="0">
                    <a:pos x="T8" y="T9"/>
                  </a:cxn>
                </a:cxnLst>
                <a:rect l="0" t="0" r="r" b="b"/>
                <a:pathLst>
                  <a:path w="23" h="11">
                    <a:moveTo>
                      <a:pt x="3" y="5"/>
                    </a:moveTo>
                    <a:cubicBezTo>
                      <a:pt x="5" y="8"/>
                      <a:pt x="12" y="11"/>
                      <a:pt x="16" y="11"/>
                    </a:cubicBezTo>
                    <a:cubicBezTo>
                      <a:pt x="21" y="11"/>
                      <a:pt x="23" y="8"/>
                      <a:pt x="20" y="5"/>
                    </a:cubicBezTo>
                    <a:cubicBezTo>
                      <a:pt x="17"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8" name="Freeform 3413"/>
              <p:cNvSpPr>
                <a:spLocks/>
              </p:cNvSpPr>
              <p:nvPr/>
            </p:nvSpPr>
            <p:spPr bwMode="auto">
              <a:xfrm>
                <a:off x="4444" y="2786"/>
                <a:ext cx="48" cy="28"/>
              </a:xfrm>
              <a:custGeom>
                <a:avLst/>
                <a:gdLst>
                  <a:gd name="T0" fmla="*/ 3 w 20"/>
                  <a:gd name="T1" fmla="*/ 6 h 12"/>
                  <a:gd name="T2" fmla="*/ 14 w 20"/>
                  <a:gd name="T3" fmla="*/ 11 h 12"/>
                  <a:gd name="T4" fmla="*/ 18 w 20"/>
                  <a:gd name="T5" fmla="*/ 6 h 12"/>
                  <a:gd name="T6" fmla="*/ 7 w 20"/>
                  <a:gd name="T7" fmla="*/ 1 h 12"/>
                  <a:gd name="T8" fmla="*/ 3 w 20"/>
                  <a:gd name="T9" fmla="*/ 6 h 12"/>
                </a:gdLst>
                <a:ahLst/>
                <a:cxnLst>
                  <a:cxn ang="0">
                    <a:pos x="T0" y="T1"/>
                  </a:cxn>
                  <a:cxn ang="0">
                    <a:pos x="T2" y="T3"/>
                  </a:cxn>
                  <a:cxn ang="0">
                    <a:pos x="T4" y="T5"/>
                  </a:cxn>
                  <a:cxn ang="0">
                    <a:pos x="T6" y="T7"/>
                  </a:cxn>
                  <a:cxn ang="0">
                    <a:pos x="T8" y="T9"/>
                  </a:cxn>
                </a:cxnLst>
                <a:rect l="0" t="0" r="r" b="b"/>
                <a:pathLst>
                  <a:path w="20" h="12">
                    <a:moveTo>
                      <a:pt x="3" y="6"/>
                    </a:moveTo>
                    <a:cubicBezTo>
                      <a:pt x="5" y="9"/>
                      <a:pt x="10" y="12"/>
                      <a:pt x="14" y="11"/>
                    </a:cubicBezTo>
                    <a:cubicBezTo>
                      <a:pt x="19" y="11"/>
                      <a:pt x="20" y="9"/>
                      <a:pt x="18" y="6"/>
                    </a:cubicBezTo>
                    <a:cubicBezTo>
                      <a:pt x="16" y="3"/>
                      <a:pt x="11" y="0"/>
                      <a:pt x="7" y="1"/>
                    </a:cubicBezTo>
                    <a:cubicBezTo>
                      <a:pt x="2" y="1"/>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9" name="Freeform 3414"/>
              <p:cNvSpPr>
                <a:spLocks/>
              </p:cNvSpPr>
              <p:nvPr/>
            </p:nvSpPr>
            <p:spPr bwMode="auto">
              <a:xfrm>
                <a:off x="4409" y="2788"/>
                <a:ext cx="47" cy="26"/>
              </a:xfrm>
              <a:custGeom>
                <a:avLst/>
                <a:gdLst>
                  <a:gd name="T0" fmla="*/ 2 w 20"/>
                  <a:gd name="T1" fmla="*/ 5 h 11"/>
                  <a:gd name="T2" fmla="*/ 13 w 20"/>
                  <a:gd name="T3" fmla="*/ 11 h 11"/>
                  <a:gd name="T4" fmla="*/ 17 w 20"/>
                  <a:gd name="T5" fmla="*/ 5 h 11"/>
                  <a:gd name="T6" fmla="*/ 6 w 20"/>
                  <a:gd name="T7" fmla="*/ 0 h 11"/>
                  <a:gd name="T8" fmla="*/ 2 w 20"/>
                  <a:gd name="T9" fmla="*/ 5 h 11"/>
                </a:gdLst>
                <a:ahLst/>
                <a:cxnLst>
                  <a:cxn ang="0">
                    <a:pos x="T0" y="T1"/>
                  </a:cxn>
                  <a:cxn ang="0">
                    <a:pos x="T2" y="T3"/>
                  </a:cxn>
                  <a:cxn ang="0">
                    <a:pos x="T4" y="T5"/>
                  </a:cxn>
                  <a:cxn ang="0">
                    <a:pos x="T6" y="T7"/>
                  </a:cxn>
                  <a:cxn ang="0">
                    <a:pos x="T8" y="T9"/>
                  </a:cxn>
                </a:cxnLst>
                <a:rect l="0" t="0" r="r" b="b"/>
                <a:pathLst>
                  <a:path w="20" h="11">
                    <a:moveTo>
                      <a:pt x="2" y="5"/>
                    </a:moveTo>
                    <a:cubicBezTo>
                      <a:pt x="4" y="8"/>
                      <a:pt x="9" y="11"/>
                      <a:pt x="13" y="11"/>
                    </a:cubicBezTo>
                    <a:cubicBezTo>
                      <a:pt x="18" y="11"/>
                      <a:pt x="20" y="8"/>
                      <a:pt x="17" y="5"/>
                    </a:cubicBezTo>
                    <a:cubicBezTo>
                      <a:pt x="15"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0" name="Freeform 3415"/>
              <p:cNvSpPr>
                <a:spLocks/>
              </p:cNvSpPr>
              <p:nvPr/>
            </p:nvSpPr>
            <p:spPr bwMode="auto">
              <a:xfrm>
                <a:off x="4373" y="2788"/>
                <a:ext cx="45" cy="26"/>
              </a:xfrm>
              <a:custGeom>
                <a:avLst/>
                <a:gdLst>
                  <a:gd name="T0" fmla="*/ 2 w 19"/>
                  <a:gd name="T1" fmla="*/ 6 h 11"/>
                  <a:gd name="T2" fmla="*/ 13 w 19"/>
                  <a:gd name="T3" fmla="*/ 11 h 11"/>
                  <a:gd name="T4" fmla="*/ 17 w 19"/>
                  <a:gd name="T5" fmla="*/ 5 h 11"/>
                  <a:gd name="T6" fmla="*/ 6 w 19"/>
                  <a:gd name="T7" fmla="*/ 0 h 11"/>
                  <a:gd name="T8" fmla="*/ 2 w 19"/>
                  <a:gd name="T9" fmla="*/ 6 h 11"/>
                </a:gdLst>
                <a:ahLst/>
                <a:cxnLst>
                  <a:cxn ang="0">
                    <a:pos x="T0" y="T1"/>
                  </a:cxn>
                  <a:cxn ang="0">
                    <a:pos x="T2" y="T3"/>
                  </a:cxn>
                  <a:cxn ang="0">
                    <a:pos x="T4" y="T5"/>
                  </a:cxn>
                  <a:cxn ang="0">
                    <a:pos x="T6" y="T7"/>
                  </a:cxn>
                  <a:cxn ang="0">
                    <a:pos x="T8" y="T9"/>
                  </a:cxn>
                </a:cxnLst>
                <a:rect l="0" t="0" r="r" b="b"/>
                <a:pathLst>
                  <a:path w="19" h="11">
                    <a:moveTo>
                      <a:pt x="2" y="6"/>
                    </a:moveTo>
                    <a:cubicBezTo>
                      <a:pt x="3" y="9"/>
                      <a:pt x="8" y="11"/>
                      <a:pt x="13" y="11"/>
                    </a:cubicBezTo>
                    <a:cubicBezTo>
                      <a:pt x="17" y="11"/>
                      <a:pt x="19" y="8"/>
                      <a:pt x="17" y="5"/>
                    </a:cubicBezTo>
                    <a:cubicBezTo>
                      <a:pt x="15" y="2"/>
                      <a:pt x="10" y="0"/>
                      <a:pt x="6" y="0"/>
                    </a:cubicBezTo>
                    <a:cubicBezTo>
                      <a:pt x="2"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Freeform 3416"/>
              <p:cNvSpPr>
                <a:spLocks/>
              </p:cNvSpPr>
              <p:nvPr/>
            </p:nvSpPr>
            <p:spPr bwMode="auto">
              <a:xfrm>
                <a:off x="4096" y="2793"/>
                <a:ext cx="38" cy="26"/>
              </a:xfrm>
              <a:custGeom>
                <a:avLst/>
                <a:gdLst>
                  <a:gd name="T0" fmla="*/ 1 w 16"/>
                  <a:gd name="T1" fmla="*/ 6 h 11"/>
                  <a:gd name="T2" fmla="*/ 10 w 16"/>
                  <a:gd name="T3" fmla="*/ 11 h 11"/>
                  <a:gd name="T4" fmla="*/ 15 w 16"/>
                  <a:gd name="T5" fmla="*/ 5 h 11"/>
                  <a:gd name="T6" fmla="*/ 6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2" y="9"/>
                      <a:pt x="6" y="11"/>
                      <a:pt x="10" y="11"/>
                    </a:cubicBezTo>
                    <a:cubicBezTo>
                      <a:pt x="14" y="11"/>
                      <a:pt x="16" y="8"/>
                      <a:pt x="15" y="5"/>
                    </a:cubicBezTo>
                    <a:cubicBezTo>
                      <a:pt x="14" y="2"/>
                      <a:pt x="10" y="0"/>
                      <a:pt x="6" y="0"/>
                    </a:cubicBezTo>
                    <a:cubicBezTo>
                      <a:pt x="2"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2" name="Freeform 3417"/>
              <p:cNvSpPr>
                <a:spLocks/>
              </p:cNvSpPr>
              <p:nvPr/>
            </p:nvSpPr>
            <p:spPr bwMode="auto">
              <a:xfrm>
                <a:off x="4063" y="2793"/>
                <a:ext cx="38" cy="26"/>
              </a:xfrm>
              <a:custGeom>
                <a:avLst/>
                <a:gdLst>
                  <a:gd name="T0" fmla="*/ 1 w 16"/>
                  <a:gd name="T1" fmla="*/ 6 h 11"/>
                  <a:gd name="T2" fmla="*/ 9 w 16"/>
                  <a:gd name="T3" fmla="*/ 11 h 11"/>
                  <a:gd name="T4" fmla="*/ 15 w 16"/>
                  <a:gd name="T5" fmla="*/ 6 h 11"/>
                  <a:gd name="T6" fmla="*/ 6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2" y="9"/>
                      <a:pt x="6" y="11"/>
                      <a:pt x="9" y="11"/>
                    </a:cubicBezTo>
                    <a:cubicBezTo>
                      <a:pt x="13" y="11"/>
                      <a:pt x="16" y="9"/>
                      <a:pt x="15" y="6"/>
                    </a:cubicBezTo>
                    <a:cubicBezTo>
                      <a:pt x="14" y="3"/>
                      <a:pt x="10" y="0"/>
                      <a:pt x="6" y="0"/>
                    </a:cubicBezTo>
                    <a:cubicBezTo>
                      <a:pt x="2"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3" name="Freeform 3418"/>
              <p:cNvSpPr>
                <a:spLocks/>
              </p:cNvSpPr>
              <p:nvPr/>
            </p:nvSpPr>
            <p:spPr bwMode="auto">
              <a:xfrm>
                <a:off x="4030" y="2795"/>
                <a:ext cx="38" cy="27"/>
              </a:xfrm>
              <a:custGeom>
                <a:avLst/>
                <a:gdLst>
                  <a:gd name="T0" fmla="*/ 1 w 16"/>
                  <a:gd name="T1" fmla="*/ 5 h 11"/>
                  <a:gd name="T2" fmla="*/ 9 w 16"/>
                  <a:gd name="T3" fmla="*/ 11 h 11"/>
                  <a:gd name="T4" fmla="*/ 15 w 16"/>
                  <a:gd name="T5" fmla="*/ 5 h 11"/>
                  <a:gd name="T6" fmla="*/ 6 w 16"/>
                  <a:gd name="T7" fmla="*/ 0 h 11"/>
                  <a:gd name="T8" fmla="*/ 1 w 16"/>
                  <a:gd name="T9" fmla="*/ 5 h 11"/>
                </a:gdLst>
                <a:ahLst/>
                <a:cxnLst>
                  <a:cxn ang="0">
                    <a:pos x="T0" y="T1"/>
                  </a:cxn>
                  <a:cxn ang="0">
                    <a:pos x="T2" y="T3"/>
                  </a:cxn>
                  <a:cxn ang="0">
                    <a:pos x="T4" y="T5"/>
                  </a:cxn>
                  <a:cxn ang="0">
                    <a:pos x="T6" y="T7"/>
                  </a:cxn>
                  <a:cxn ang="0">
                    <a:pos x="T8" y="T9"/>
                  </a:cxn>
                </a:cxnLst>
                <a:rect l="0" t="0" r="r" b="b"/>
                <a:pathLst>
                  <a:path w="16" h="11">
                    <a:moveTo>
                      <a:pt x="1" y="5"/>
                    </a:moveTo>
                    <a:cubicBezTo>
                      <a:pt x="2" y="8"/>
                      <a:pt x="5" y="11"/>
                      <a:pt x="9" y="11"/>
                    </a:cubicBezTo>
                    <a:cubicBezTo>
                      <a:pt x="13" y="10"/>
                      <a:pt x="16" y="8"/>
                      <a:pt x="15" y="5"/>
                    </a:cubicBezTo>
                    <a:cubicBezTo>
                      <a:pt x="14" y="2"/>
                      <a:pt x="10" y="0"/>
                      <a:pt x="6"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 name="Freeform 3419"/>
              <p:cNvSpPr>
                <a:spLocks/>
              </p:cNvSpPr>
              <p:nvPr/>
            </p:nvSpPr>
            <p:spPr bwMode="auto">
              <a:xfrm>
                <a:off x="3997" y="2795"/>
                <a:ext cx="36" cy="27"/>
              </a:xfrm>
              <a:custGeom>
                <a:avLst/>
                <a:gdLst>
                  <a:gd name="T0" fmla="*/ 1 w 15"/>
                  <a:gd name="T1" fmla="*/ 5 h 11"/>
                  <a:gd name="T2" fmla="*/ 9 w 15"/>
                  <a:gd name="T3" fmla="*/ 11 h 11"/>
                  <a:gd name="T4" fmla="*/ 15 w 15"/>
                  <a:gd name="T5" fmla="*/ 5 h 11"/>
                  <a:gd name="T6" fmla="*/ 7 w 15"/>
                  <a:gd name="T7" fmla="*/ 0 h 11"/>
                  <a:gd name="T8" fmla="*/ 1 w 15"/>
                  <a:gd name="T9" fmla="*/ 5 h 11"/>
                </a:gdLst>
                <a:ahLst/>
                <a:cxnLst>
                  <a:cxn ang="0">
                    <a:pos x="T0" y="T1"/>
                  </a:cxn>
                  <a:cxn ang="0">
                    <a:pos x="T2" y="T3"/>
                  </a:cxn>
                  <a:cxn ang="0">
                    <a:pos x="T4" y="T5"/>
                  </a:cxn>
                  <a:cxn ang="0">
                    <a:pos x="T6" y="T7"/>
                  </a:cxn>
                  <a:cxn ang="0">
                    <a:pos x="T8" y="T9"/>
                  </a:cxn>
                </a:cxnLst>
                <a:rect l="0" t="0" r="r" b="b"/>
                <a:pathLst>
                  <a:path w="15" h="11">
                    <a:moveTo>
                      <a:pt x="1" y="5"/>
                    </a:moveTo>
                    <a:cubicBezTo>
                      <a:pt x="1" y="8"/>
                      <a:pt x="5" y="11"/>
                      <a:pt x="9" y="11"/>
                    </a:cubicBezTo>
                    <a:cubicBezTo>
                      <a:pt x="13" y="11"/>
                      <a:pt x="15" y="8"/>
                      <a:pt x="15" y="5"/>
                    </a:cubicBezTo>
                    <a:cubicBezTo>
                      <a:pt x="14" y="2"/>
                      <a:pt x="10" y="0"/>
                      <a:pt x="7"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Freeform 3420"/>
              <p:cNvSpPr>
                <a:spLocks/>
              </p:cNvSpPr>
              <p:nvPr/>
            </p:nvSpPr>
            <p:spPr bwMode="auto">
              <a:xfrm>
                <a:off x="3964" y="2795"/>
                <a:ext cx="35" cy="27"/>
              </a:xfrm>
              <a:custGeom>
                <a:avLst/>
                <a:gdLst>
                  <a:gd name="T0" fmla="*/ 1 w 15"/>
                  <a:gd name="T1" fmla="*/ 6 h 11"/>
                  <a:gd name="T2" fmla="*/ 9 w 15"/>
                  <a:gd name="T3" fmla="*/ 11 h 11"/>
                  <a:gd name="T4" fmla="*/ 15 w 15"/>
                  <a:gd name="T5" fmla="*/ 5 h 11"/>
                  <a:gd name="T6" fmla="*/ 7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1" y="9"/>
                      <a:pt x="5" y="11"/>
                      <a:pt x="9" y="11"/>
                    </a:cubicBezTo>
                    <a:cubicBezTo>
                      <a:pt x="13" y="11"/>
                      <a:pt x="15" y="8"/>
                      <a:pt x="15" y="5"/>
                    </a:cubicBezTo>
                    <a:cubicBezTo>
                      <a:pt x="14" y="2"/>
                      <a:pt x="11" y="0"/>
                      <a:pt x="7"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 name="Freeform 3421"/>
              <p:cNvSpPr>
                <a:spLocks/>
              </p:cNvSpPr>
              <p:nvPr/>
            </p:nvSpPr>
            <p:spPr bwMode="auto">
              <a:xfrm>
                <a:off x="3933" y="2795"/>
                <a:ext cx="33" cy="27"/>
              </a:xfrm>
              <a:custGeom>
                <a:avLst/>
                <a:gdLst>
                  <a:gd name="T0" fmla="*/ 0 w 14"/>
                  <a:gd name="T1" fmla="*/ 6 h 11"/>
                  <a:gd name="T2" fmla="*/ 8 w 14"/>
                  <a:gd name="T3" fmla="*/ 11 h 11"/>
                  <a:gd name="T4" fmla="*/ 14 w 14"/>
                  <a:gd name="T5" fmla="*/ 6 h 11"/>
                  <a:gd name="T6" fmla="*/ 6 w 14"/>
                  <a:gd name="T7" fmla="*/ 0 h 11"/>
                  <a:gd name="T8" fmla="*/ 0 w 14"/>
                  <a:gd name="T9" fmla="*/ 6 h 11"/>
                </a:gdLst>
                <a:ahLst/>
                <a:cxnLst>
                  <a:cxn ang="0">
                    <a:pos x="T0" y="T1"/>
                  </a:cxn>
                  <a:cxn ang="0">
                    <a:pos x="T2" y="T3"/>
                  </a:cxn>
                  <a:cxn ang="0">
                    <a:pos x="T4" y="T5"/>
                  </a:cxn>
                  <a:cxn ang="0">
                    <a:pos x="T6" y="T7"/>
                  </a:cxn>
                  <a:cxn ang="0">
                    <a:pos x="T8" y="T9"/>
                  </a:cxn>
                </a:cxnLst>
                <a:rect l="0" t="0" r="r" b="b"/>
                <a:pathLst>
                  <a:path w="14" h="11">
                    <a:moveTo>
                      <a:pt x="0" y="6"/>
                    </a:moveTo>
                    <a:cubicBezTo>
                      <a:pt x="1" y="9"/>
                      <a:pt x="4" y="11"/>
                      <a:pt x="8" y="11"/>
                    </a:cubicBezTo>
                    <a:cubicBezTo>
                      <a:pt x="12" y="11"/>
                      <a:pt x="14" y="9"/>
                      <a:pt x="14" y="6"/>
                    </a:cubicBezTo>
                    <a:cubicBezTo>
                      <a:pt x="13" y="3"/>
                      <a:pt x="10" y="0"/>
                      <a:pt x="6"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Freeform 3422"/>
              <p:cNvSpPr>
                <a:spLocks/>
              </p:cNvSpPr>
              <p:nvPr/>
            </p:nvSpPr>
            <p:spPr bwMode="auto">
              <a:xfrm>
                <a:off x="3900" y="2798"/>
                <a:ext cx="33" cy="26"/>
              </a:xfrm>
              <a:custGeom>
                <a:avLst/>
                <a:gdLst>
                  <a:gd name="T0" fmla="*/ 0 w 14"/>
                  <a:gd name="T1" fmla="*/ 5 h 11"/>
                  <a:gd name="T2" fmla="*/ 8 w 14"/>
                  <a:gd name="T3" fmla="*/ 11 h 11"/>
                  <a:gd name="T4" fmla="*/ 14 w 14"/>
                  <a:gd name="T5" fmla="*/ 5 h 11"/>
                  <a:gd name="T6" fmla="*/ 7 w 14"/>
                  <a:gd name="T7" fmla="*/ 0 h 11"/>
                  <a:gd name="T8" fmla="*/ 0 w 14"/>
                  <a:gd name="T9" fmla="*/ 5 h 11"/>
                </a:gdLst>
                <a:ahLst/>
                <a:cxnLst>
                  <a:cxn ang="0">
                    <a:pos x="T0" y="T1"/>
                  </a:cxn>
                  <a:cxn ang="0">
                    <a:pos x="T2" y="T3"/>
                  </a:cxn>
                  <a:cxn ang="0">
                    <a:pos x="T4" y="T5"/>
                  </a:cxn>
                  <a:cxn ang="0">
                    <a:pos x="T6" y="T7"/>
                  </a:cxn>
                  <a:cxn ang="0">
                    <a:pos x="T8" y="T9"/>
                  </a:cxn>
                </a:cxnLst>
                <a:rect l="0" t="0" r="r" b="b"/>
                <a:pathLst>
                  <a:path w="14" h="11">
                    <a:moveTo>
                      <a:pt x="0" y="5"/>
                    </a:moveTo>
                    <a:cubicBezTo>
                      <a:pt x="1" y="8"/>
                      <a:pt x="4" y="11"/>
                      <a:pt x="8" y="11"/>
                    </a:cubicBezTo>
                    <a:cubicBezTo>
                      <a:pt x="12" y="10"/>
                      <a:pt x="14" y="8"/>
                      <a:pt x="14" y="5"/>
                    </a:cubicBezTo>
                    <a:cubicBezTo>
                      <a:pt x="14" y="2"/>
                      <a:pt x="10" y="0"/>
                      <a:pt x="7"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8" name="Freeform 3423"/>
              <p:cNvSpPr>
                <a:spLocks/>
              </p:cNvSpPr>
              <p:nvPr/>
            </p:nvSpPr>
            <p:spPr bwMode="auto">
              <a:xfrm>
                <a:off x="3869" y="2798"/>
                <a:ext cx="33" cy="26"/>
              </a:xfrm>
              <a:custGeom>
                <a:avLst/>
                <a:gdLst>
                  <a:gd name="T0" fmla="*/ 0 w 14"/>
                  <a:gd name="T1" fmla="*/ 5 h 11"/>
                  <a:gd name="T2" fmla="*/ 7 w 14"/>
                  <a:gd name="T3" fmla="*/ 11 h 11"/>
                  <a:gd name="T4" fmla="*/ 13 w 14"/>
                  <a:gd name="T5" fmla="*/ 5 h 11"/>
                  <a:gd name="T6" fmla="*/ 6 w 14"/>
                  <a:gd name="T7" fmla="*/ 0 h 11"/>
                  <a:gd name="T8" fmla="*/ 0 w 14"/>
                  <a:gd name="T9" fmla="*/ 5 h 11"/>
                </a:gdLst>
                <a:ahLst/>
                <a:cxnLst>
                  <a:cxn ang="0">
                    <a:pos x="T0" y="T1"/>
                  </a:cxn>
                  <a:cxn ang="0">
                    <a:pos x="T2" y="T3"/>
                  </a:cxn>
                  <a:cxn ang="0">
                    <a:pos x="T4" y="T5"/>
                  </a:cxn>
                  <a:cxn ang="0">
                    <a:pos x="T6" y="T7"/>
                  </a:cxn>
                  <a:cxn ang="0">
                    <a:pos x="T8" y="T9"/>
                  </a:cxn>
                </a:cxnLst>
                <a:rect l="0" t="0" r="r" b="b"/>
                <a:pathLst>
                  <a:path w="14" h="11">
                    <a:moveTo>
                      <a:pt x="0" y="5"/>
                    </a:moveTo>
                    <a:cubicBezTo>
                      <a:pt x="0" y="8"/>
                      <a:pt x="3" y="11"/>
                      <a:pt x="7" y="11"/>
                    </a:cubicBezTo>
                    <a:cubicBezTo>
                      <a:pt x="11" y="11"/>
                      <a:pt x="14" y="8"/>
                      <a:pt x="13" y="5"/>
                    </a:cubicBezTo>
                    <a:cubicBezTo>
                      <a:pt x="13" y="2"/>
                      <a:pt x="10"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9" name="Freeform 3424"/>
              <p:cNvSpPr>
                <a:spLocks/>
              </p:cNvSpPr>
              <p:nvPr/>
            </p:nvSpPr>
            <p:spPr bwMode="auto">
              <a:xfrm>
                <a:off x="3836" y="2798"/>
                <a:ext cx="33" cy="26"/>
              </a:xfrm>
              <a:custGeom>
                <a:avLst/>
                <a:gdLst>
                  <a:gd name="T0" fmla="*/ 0 w 14"/>
                  <a:gd name="T1" fmla="*/ 6 h 11"/>
                  <a:gd name="T2" fmla="*/ 7 w 14"/>
                  <a:gd name="T3" fmla="*/ 11 h 11"/>
                  <a:gd name="T4" fmla="*/ 14 w 14"/>
                  <a:gd name="T5" fmla="*/ 5 h 11"/>
                  <a:gd name="T6" fmla="*/ 7 w 14"/>
                  <a:gd name="T7" fmla="*/ 0 h 11"/>
                  <a:gd name="T8" fmla="*/ 0 w 14"/>
                  <a:gd name="T9" fmla="*/ 6 h 11"/>
                </a:gdLst>
                <a:ahLst/>
                <a:cxnLst>
                  <a:cxn ang="0">
                    <a:pos x="T0" y="T1"/>
                  </a:cxn>
                  <a:cxn ang="0">
                    <a:pos x="T2" y="T3"/>
                  </a:cxn>
                  <a:cxn ang="0">
                    <a:pos x="T4" y="T5"/>
                  </a:cxn>
                  <a:cxn ang="0">
                    <a:pos x="T6" y="T7"/>
                  </a:cxn>
                  <a:cxn ang="0">
                    <a:pos x="T8" y="T9"/>
                  </a:cxn>
                </a:cxnLst>
                <a:rect l="0" t="0" r="r" b="b"/>
                <a:pathLst>
                  <a:path w="14" h="11">
                    <a:moveTo>
                      <a:pt x="0" y="6"/>
                    </a:moveTo>
                    <a:cubicBezTo>
                      <a:pt x="0" y="9"/>
                      <a:pt x="3" y="11"/>
                      <a:pt x="7" y="11"/>
                    </a:cubicBezTo>
                    <a:cubicBezTo>
                      <a:pt x="11" y="11"/>
                      <a:pt x="14" y="8"/>
                      <a:pt x="14" y="5"/>
                    </a:cubicBezTo>
                    <a:cubicBezTo>
                      <a:pt x="14" y="2"/>
                      <a:pt x="10"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0" name="Freeform 3425"/>
              <p:cNvSpPr>
                <a:spLocks/>
              </p:cNvSpPr>
              <p:nvPr/>
            </p:nvSpPr>
            <p:spPr bwMode="auto">
              <a:xfrm>
                <a:off x="3803" y="2798"/>
                <a:ext cx="33" cy="26"/>
              </a:xfrm>
              <a:custGeom>
                <a:avLst/>
                <a:gdLst>
                  <a:gd name="T0" fmla="*/ 0 w 14"/>
                  <a:gd name="T1" fmla="*/ 6 h 11"/>
                  <a:gd name="T2" fmla="*/ 7 w 14"/>
                  <a:gd name="T3" fmla="*/ 11 h 11"/>
                  <a:gd name="T4" fmla="*/ 14 w 14"/>
                  <a:gd name="T5" fmla="*/ 6 h 11"/>
                  <a:gd name="T6" fmla="*/ 7 w 14"/>
                  <a:gd name="T7" fmla="*/ 0 h 11"/>
                  <a:gd name="T8" fmla="*/ 0 w 14"/>
                  <a:gd name="T9" fmla="*/ 6 h 11"/>
                </a:gdLst>
                <a:ahLst/>
                <a:cxnLst>
                  <a:cxn ang="0">
                    <a:pos x="T0" y="T1"/>
                  </a:cxn>
                  <a:cxn ang="0">
                    <a:pos x="T2" y="T3"/>
                  </a:cxn>
                  <a:cxn ang="0">
                    <a:pos x="T4" y="T5"/>
                  </a:cxn>
                  <a:cxn ang="0">
                    <a:pos x="T6" y="T7"/>
                  </a:cxn>
                  <a:cxn ang="0">
                    <a:pos x="T8" y="T9"/>
                  </a:cxn>
                </a:cxnLst>
                <a:rect l="0" t="0" r="r" b="b"/>
                <a:pathLst>
                  <a:path w="14" h="11">
                    <a:moveTo>
                      <a:pt x="0" y="6"/>
                    </a:moveTo>
                    <a:cubicBezTo>
                      <a:pt x="0" y="9"/>
                      <a:pt x="3" y="11"/>
                      <a:pt x="7" y="11"/>
                    </a:cubicBezTo>
                    <a:cubicBezTo>
                      <a:pt x="11" y="11"/>
                      <a:pt x="14" y="9"/>
                      <a:pt x="14" y="6"/>
                    </a:cubicBezTo>
                    <a:cubicBezTo>
                      <a:pt x="14" y="3"/>
                      <a:pt x="11" y="0"/>
                      <a:pt x="7" y="0"/>
                    </a:cubicBezTo>
                    <a:cubicBezTo>
                      <a:pt x="4"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Freeform 3426"/>
              <p:cNvSpPr>
                <a:spLocks/>
              </p:cNvSpPr>
              <p:nvPr/>
            </p:nvSpPr>
            <p:spPr bwMode="auto">
              <a:xfrm>
                <a:off x="3772" y="2800"/>
                <a:ext cx="34" cy="26"/>
              </a:xfrm>
              <a:custGeom>
                <a:avLst/>
                <a:gdLst>
                  <a:gd name="T0" fmla="*/ 0 w 14"/>
                  <a:gd name="T1" fmla="*/ 5 h 11"/>
                  <a:gd name="T2" fmla="*/ 6 w 14"/>
                  <a:gd name="T3" fmla="*/ 11 h 11"/>
                  <a:gd name="T4" fmla="*/ 13 w 14"/>
                  <a:gd name="T5" fmla="*/ 5 h 11"/>
                  <a:gd name="T6" fmla="*/ 7 w 14"/>
                  <a:gd name="T7" fmla="*/ 0 h 11"/>
                  <a:gd name="T8" fmla="*/ 0 w 14"/>
                  <a:gd name="T9" fmla="*/ 5 h 11"/>
                </a:gdLst>
                <a:ahLst/>
                <a:cxnLst>
                  <a:cxn ang="0">
                    <a:pos x="T0" y="T1"/>
                  </a:cxn>
                  <a:cxn ang="0">
                    <a:pos x="T2" y="T3"/>
                  </a:cxn>
                  <a:cxn ang="0">
                    <a:pos x="T4" y="T5"/>
                  </a:cxn>
                  <a:cxn ang="0">
                    <a:pos x="T6" y="T7"/>
                  </a:cxn>
                  <a:cxn ang="0">
                    <a:pos x="T8" y="T9"/>
                  </a:cxn>
                </a:cxnLst>
                <a:rect l="0" t="0" r="r" b="b"/>
                <a:pathLst>
                  <a:path w="14" h="11">
                    <a:moveTo>
                      <a:pt x="0" y="5"/>
                    </a:moveTo>
                    <a:cubicBezTo>
                      <a:pt x="0" y="8"/>
                      <a:pt x="3" y="11"/>
                      <a:pt x="6" y="11"/>
                    </a:cubicBezTo>
                    <a:cubicBezTo>
                      <a:pt x="10" y="10"/>
                      <a:pt x="13" y="8"/>
                      <a:pt x="13" y="5"/>
                    </a:cubicBezTo>
                    <a:cubicBezTo>
                      <a:pt x="14" y="2"/>
                      <a:pt x="11" y="0"/>
                      <a:pt x="7"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2" name="Freeform 3427"/>
              <p:cNvSpPr>
                <a:spLocks/>
              </p:cNvSpPr>
              <p:nvPr/>
            </p:nvSpPr>
            <p:spPr bwMode="auto">
              <a:xfrm>
                <a:off x="3739" y="2800"/>
                <a:ext cx="33" cy="26"/>
              </a:xfrm>
              <a:custGeom>
                <a:avLst/>
                <a:gdLst>
                  <a:gd name="T0" fmla="*/ 0 w 14"/>
                  <a:gd name="T1" fmla="*/ 5 h 11"/>
                  <a:gd name="T2" fmla="*/ 7 w 14"/>
                  <a:gd name="T3" fmla="*/ 11 h 11"/>
                  <a:gd name="T4" fmla="*/ 14 w 14"/>
                  <a:gd name="T5" fmla="*/ 5 h 11"/>
                  <a:gd name="T6" fmla="*/ 8 w 14"/>
                  <a:gd name="T7" fmla="*/ 0 h 11"/>
                  <a:gd name="T8" fmla="*/ 0 w 14"/>
                  <a:gd name="T9" fmla="*/ 5 h 11"/>
                </a:gdLst>
                <a:ahLst/>
                <a:cxnLst>
                  <a:cxn ang="0">
                    <a:pos x="T0" y="T1"/>
                  </a:cxn>
                  <a:cxn ang="0">
                    <a:pos x="T2" y="T3"/>
                  </a:cxn>
                  <a:cxn ang="0">
                    <a:pos x="T4" y="T5"/>
                  </a:cxn>
                  <a:cxn ang="0">
                    <a:pos x="T6" y="T7"/>
                  </a:cxn>
                  <a:cxn ang="0">
                    <a:pos x="T8" y="T9"/>
                  </a:cxn>
                </a:cxnLst>
                <a:rect l="0" t="0" r="r" b="b"/>
                <a:pathLst>
                  <a:path w="14" h="11">
                    <a:moveTo>
                      <a:pt x="0" y="5"/>
                    </a:moveTo>
                    <a:cubicBezTo>
                      <a:pt x="0" y="8"/>
                      <a:pt x="3" y="11"/>
                      <a:pt x="7" y="11"/>
                    </a:cubicBezTo>
                    <a:cubicBezTo>
                      <a:pt x="10" y="11"/>
                      <a:pt x="14" y="8"/>
                      <a:pt x="14" y="5"/>
                    </a:cubicBezTo>
                    <a:cubicBezTo>
                      <a:pt x="14" y="2"/>
                      <a:pt x="11" y="0"/>
                      <a:pt x="8" y="0"/>
                    </a:cubicBezTo>
                    <a:cubicBezTo>
                      <a:pt x="4"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Freeform 3428"/>
              <p:cNvSpPr>
                <a:spLocks/>
              </p:cNvSpPr>
              <p:nvPr/>
            </p:nvSpPr>
            <p:spPr bwMode="auto">
              <a:xfrm>
                <a:off x="3706" y="2800"/>
                <a:ext cx="36" cy="26"/>
              </a:xfrm>
              <a:custGeom>
                <a:avLst/>
                <a:gdLst>
                  <a:gd name="T0" fmla="*/ 1 w 15"/>
                  <a:gd name="T1" fmla="*/ 6 h 11"/>
                  <a:gd name="T2" fmla="*/ 7 w 15"/>
                  <a:gd name="T3" fmla="*/ 11 h 11"/>
                  <a:gd name="T4" fmla="*/ 14 w 15"/>
                  <a:gd name="T5" fmla="*/ 5 h 11"/>
                  <a:gd name="T6" fmla="*/ 8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0" y="9"/>
                      <a:pt x="3" y="11"/>
                      <a:pt x="7" y="11"/>
                    </a:cubicBezTo>
                    <a:cubicBezTo>
                      <a:pt x="10" y="11"/>
                      <a:pt x="14" y="8"/>
                      <a:pt x="14" y="5"/>
                    </a:cubicBezTo>
                    <a:cubicBezTo>
                      <a:pt x="15" y="2"/>
                      <a:pt x="12" y="0"/>
                      <a:pt x="8" y="0"/>
                    </a:cubicBezTo>
                    <a:cubicBezTo>
                      <a:pt x="5"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Freeform 3429"/>
              <p:cNvSpPr>
                <a:spLocks/>
              </p:cNvSpPr>
              <p:nvPr/>
            </p:nvSpPr>
            <p:spPr bwMode="auto">
              <a:xfrm>
                <a:off x="3675" y="2800"/>
                <a:ext cx="34" cy="26"/>
              </a:xfrm>
              <a:custGeom>
                <a:avLst/>
                <a:gdLst>
                  <a:gd name="T0" fmla="*/ 0 w 14"/>
                  <a:gd name="T1" fmla="*/ 6 h 11"/>
                  <a:gd name="T2" fmla="*/ 6 w 14"/>
                  <a:gd name="T3" fmla="*/ 11 h 11"/>
                  <a:gd name="T4" fmla="*/ 14 w 14"/>
                  <a:gd name="T5" fmla="*/ 6 h 11"/>
                  <a:gd name="T6" fmla="*/ 8 w 14"/>
                  <a:gd name="T7" fmla="*/ 0 h 11"/>
                  <a:gd name="T8" fmla="*/ 0 w 14"/>
                  <a:gd name="T9" fmla="*/ 6 h 11"/>
                </a:gdLst>
                <a:ahLst/>
                <a:cxnLst>
                  <a:cxn ang="0">
                    <a:pos x="T0" y="T1"/>
                  </a:cxn>
                  <a:cxn ang="0">
                    <a:pos x="T2" y="T3"/>
                  </a:cxn>
                  <a:cxn ang="0">
                    <a:pos x="T4" y="T5"/>
                  </a:cxn>
                  <a:cxn ang="0">
                    <a:pos x="T6" y="T7"/>
                  </a:cxn>
                  <a:cxn ang="0">
                    <a:pos x="T8" y="T9"/>
                  </a:cxn>
                </a:cxnLst>
                <a:rect l="0" t="0" r="r" b="b"/>
                <a:pathLst>
                  <a:path w="14" h="11">
                    <a:moveTo>
                      <a:pt x="0" y="6"/>
                    </a:moveTo>
                    <a:cubicBezTo>
                      <a:pt x="0" y="9"/>
                      <a:pt x="2" y="11"/>
                      <a:pt x="6" y="11"/>
                    </a:cubicBezTo>
                    <a:cubicBezTo>
                      <a:pt x="10" y="11"/>
                      <a:pt x="13" y="9"/>
                      <a:pt x="14" y="6"/>
                    </a:cubicBezTo>
                    <a:cubicBezTo>
                      <a:pt x="14" y="3"/>
                      <a:pt x="12" y="0"/>
                      <a:pt x="8" y="0"/>
                    </a:cubicBezTo>
                    <a:cubicBezTo>
                      <a:pt x="4"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Freeform 3430"/>
              <p:cNvSpPr>
                <a:spLocks/>
              </p:cNvSpPr>
              <p:nvPr/>
            </p:nvSpPr>
            <p:spPr bwMode="auto">
              <a:xfrm>
                <a:off x="3642" y="2803"/>
                <a:ext cx="36" cy="26"/>
              </a:xfrm>
              <a:custGeom>
                <a:avLst/>
                <a:gdLst>
                  <a:gd name="T0" fmla="*/ 1 w 15"/>
                  <a:gd name="T1" fmla="*/ 5 h 11"/>
                  <a:gd name="T2" fmla="*/ 6 w 15"/>
                  <a:gd name="T3" fmla="*/ 11 h 11"/>
                  <a:gd name="T4" fmla="*/ 14 w 15"/>
                  <a:gd name="T5" fmla="*/ 5 h 11"/>
                  <a:gd name="T6" fmla="*/ 9 w 15"/>
                  <a:gd name="T7" fmla="*/ 0 h 11"/>
                  <a:gd name="T8" fmla="*/ 1 w 15"/>
                  <a:gd name="T9" fmla="*/ 5 h 11"/>
                </a:gdLst>
                <a:ahLst/>
                <a:cxnLst>
                  <a:cxn ang="0">
                    <a:pos x="T0" y="T1"/>
                  </a:cxn>
                  <a:cxn ang="0">
                    <a:pos x="T2" y="T3"/>
                  </a:cxn>
                  <a:cxn ang="0">
                    <a:pos x="T4" y="T5"/>
                  </a:cxn>
                  <a:cxn ang="0">
                    <a:pos x="T6" y="T7"/>
                  </a:cxn>
                  <a:cxn ang="0">
                    <a:pos x="T8" y="T9"/>
                  </a:cxn>
                </a:cxnLst>
                <a:rect l="0" t="0" r="r" b="b"/>
                <a:pathLst>
                  <a:path w="15" h="11">
                    <a:moveTo>
                      <a:pt x="1" y="5"/>
                    </a:moveTo>
                    <a:cubicBezTo>
                      <a:pt x="0" y="8"/>
                      <a:pt x="2" y="11"/>
                      <a:pt x="6" y="11"/>
                    </a:cubicBezTo>
                    <a:cubicBezTo>
                      <a:pt x="10" y="11"/>
                      <a:pt x="13" y="8"/>
                      <a:pt x="14" y="5"/>
                    </a:cubicBezTo>
                    <a:cubicBezTo>
                      <a:pt x="15" y="2"/>
                      <a:pt x="12" y="0"/>
                      <a:pt x="9" y="0"/>
                    </a:cubicBezTo>
                    <a:cubicBezTo>
                      <a:pt x="5" y="0"/>
                      <a:pt x="1"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6" name="Freeform 3431"/>
              <p:cNvSpPr>
                <a:spLocks/>
              </p:cNvSpPr>
              <p:nvPr/>
            </p:nvSpPr>
            <p:spPr bwMode="auto">
              <a:xfrm>
                <a:off x="3609" y="2803"/>
                <a:ext cx="36" cy="26"/>
              </a:xfrm>
              <a:custGeom>
                <a:avLst/>
                <a:gdLst>
                  <a:gd name="T0" fmla="*/ 1 w 15"/>
                  <a:gd name="T1" fmla="*/ 5 h 11"/>
                  <a:gd name="T2" fmla="*/ 6 w 15"/>
                  <a:gd name="T3" fmla="*/ 11 h 11"/>
                  <a:gd name="T4" fmla="*/ 14 w 15"/>
                  <a:gd name="T5" fmla="*/ 5 h 11"/>
                  <a:gd name="T6" fmla="*/ 9 w 15"/>
                  <a:gd name="T7" fmla="*/ 0 h 11"/>
                  <a:gd name="T8" fmla="*/ 1 w 15"/>
                  <a:gd name="T9" fmla="*/ 5 h 11"/>
                </a:gdLst>
                <a:ahLst/>
                <a:cxnLst>
                  <a:cxn ang="0">
                    <a:pos x="T0" y="T1"/>
                  </a:cxn>
                  <a:cxn ang="0">
                    <a:pos x="T2" y="T3"/>
                  </a:cxn>
                  <a:cxn ang="0">
                    <a:pos x="T4" y="T5"/>
                  </a:cxn>
                  <a:cxn ang="0">
                    <a:pos x="T6" y="T7"/>
                  </a:cxn>
                  <a:cxn ang="0">
                    <a:pos x="T8" y="T9"/>
                  </a:cxn>
                </a:cxnLst>
                <a:rect l="0" t="0" r="r" b="b"/>
                <a:pathLst>
                  <a:path w="15" h="11">
                    <a:moveTo>
                      <a:pt x="1" y="5"/>
                    </a:moveTo>
                    <a:cubicBezTo>
                      <a:pt x="0" y="8"/>
                      <a:pt x="2" y="11"/>
                      <a:pt x="6" y="11"/>
                    </a:cubicBezTo>
                    <a:cubicBezTo>
                      <a:pt x="10" y="11"/>
                      <a:pt x="14" y="8"/>
                      <a:pt x="14" y="5"/>
                    </a:cubicBezTo>
                    <a:cubicBezTo>
                      <a:pt x="15" y="2"/>
                      <a:pt x="13" y="0"/>
                      <a:pt x="9"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7" name="Freeform 3432"/>
              <p:cNvSpPr>
                <a:spLocks/>
              </p:cNvSpPr>
              <p:nvPr/>
            </p:nvSpPr>
            <p:spPr bwMode="auto">
              <a:xfrm>
                <a:off x="3576" y="2803"/>
                <a:ext cx="38" cy="26"/>
              </a:xfrm>
              <a:custGeom>
                <a:avLst/>
                <a:gdLst>
                  <a:gd name="T0" fmla="*/ 1 w 16"/>
                  <a:gd name="T1" fmla="*/ 6 h 11"/>
                  <a:gd name="T2" fmla="*/ 6 w 16"/>
                  <a:gd name="T3" fmla="*/ 11 h 11"/>
                  <a:gd name="T4" fmla="*/ 15 w 16"/>
                  <a:gd name="T5" fmla="*/ 5 h 11"/>
                  <a:gd name="T6" fmla="*/ 10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0" y="9"/>
                      <a:pt x="3" y="11"/>
                      <a:pt x="6" y="11"/>
                    </a:cubicBezTo>
                    <a:cubicBezTo>
                      <a:pt x="10" y="11"/>
                      <a:pt x="14" y="8"/>
                      <a:pt x="15" y="5"/>
                    </a:cubicBezTo>
                    <a:cubicBezTo>
                      <a:pt x="16" y="2"/>
                      <a:pt x="13" y="0"/>
                      <a:pt x="10"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Freeform 3433"/>
              <p:cNvSpPr>
                <a:spLocks/>
              </p:cNvSpPr>
              <p:nvPr/>
            </p:nvSpPr>
            <p:spPr bwMode="auto">
              <a:xfrm>
                <a:off x="3543" y="2803"/>
                <a:ext cx="38" cy="26"/>
              </a:xfrm>
              <a:custGeom>
                <a:avLst/>
                <a:gdLst>
                  <a:gd name="T0" fmla="*/ 2 w 16"/>
                  <a:gd name="T1" fmla="*/ 6 h 11"/>
                  <a:gd name="T2" fmla="*/ 7 w 16"/>
                  <a:gd name="T3" fmla="*/ 11 h 11"/>
                  <a:gd name="T4" fmla="*/ 15 w 16"/>
                  <a:gd name="T5" fmla="*/ 6 h 11"/>
                  <a:gd name="T6" fmla="*/ 10 w 16"/>
                  <a:gd name="T7" fmla="*/ 0 h 11"/>
                  <a:gd name="T8" fmla="*/ 2 w 16"/>
                  <a:gd name="T9" fmla="*/ 6 h 11"/>
                </a:gdLst>
                <a:ahLst/>
                <a:cxnLst>
                  <a:cxn ang="0">
                    <a:pos x="T0" y="T1"/>
                  </a:cxn>
                  <a:cxn ang="0">
                    <a:pos x="T2" y="T3"/>
                  </a:cxn>
                  <a:cxn ang="0">
                    <a:pos x="T4" y="T5"/>
                  </a:cxn>
                  <a:cxn ang="0">
                    <a:pos x="T6" y="T7"/>
                  </a:cxn>
                  <a:cxn ang="0">
                    <a:pos x="T8" y="T9"/>
                  </a:cxn>
                </a:cxnLst>
                <a:rect l="0" t="0" r="r" b="b"/>
                <a:pathLst>
                  <a:path w="16" h="11">
                    <a:moveTo>
                      <a:pt x="2" y="6"/>
                    </a:moveTo>
                    <a:cubicBezTo>
                      <a:pt x="0" y="9"/>
                      <a:pt x="3" y="11"/>
                      <a:pt x="7" y="11"/>
                    </a:cubicBezTo>
                    <a:cubicBezTo>
                      <a:pt x="10" y="11"/>
                      <a:pt x="14" y="9"/>
                      <a:pt x="15" y="6"/>
                    </a:cubicBezTo>
                    <a:cubicBezTo>
                      <a:pt x="16" y="3"/>
                      <a:pt x="14" y="0"/>
                      <a:pt x="10" y="0"/>
                    </a:cubicBezTo>
                    <a:cubicBezTo>
                      <a:pt x="7" y="0"/>
                      <a:pt x="3"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Freeform 3434"/>
              <p:cNvSpPr>
                <a:spLocks/>
              </p:cNvSpPr>
              <p:nvPr/>
            </p:nvSpPr>
            <p:spPr bwMode="auto">
              <a:xfrm>
                <a:off x="3512" y="2805"/>
                <a:ext cx="38" cy="26"/>
              </a:xfrm>
              <a:custGeom>
                <a:avLst/>
                <a:gdLst>
                  <a:gd name="T0" fmla="*/ 1 w 16"/>
                  <a:gd name="T1" fmla="*/ 5 h 11"/>
                  <a:gd name="T2" fmla="*/ 6 w 16"/>
                  <a:gd name="T3" fmla="*/ 11 h 11"/>
                  <a:gd name="T4" fmla="*/ 15 w 16"/>
                  <a:gd name="T5" fmla="*/ 5 h 11"/>
                  <a:gd name="T6" fmla="*/ 10 w 16"/>
                  <a:gd name="T7" fmla="*/ 0 h 11"/>
                  <a:gd name="T8" fmla="*/ 1 w 16"/>
                  <a:gd name="T9" fmla="*/ 5 h 11"/>
                </a:gdLst>
                <a:ahLst/>
                <a:cxnLst>
                  <a:cxn ang="0">
                    <a:pos x="T0" y="T1"/>
                  </a:cxn>
                  <a:cxn ang="0">
                    <a:pos x="T2" y="T3"/>
                  </a:cxn>
                  <a:cxn ang="0">
                    <a:pos x="T4" y="T5"/>
                  </a:cxn>
                  <a:cxn ang="0">
                    <a:pos x="T6" y="T7"/>
                  </a:cxn>
                  <a:cxn ang="0">
                    <a:pos x="T8" y="T9"/>
                  </a:cxn>
                </a:cxnLst>
                <a:rect l="0" t="0" r="r" b="b"/>
                <a:pathLst>
                  <a:path w="16" h="11">
                    <a:moveTo>
                      <a:pt x="1" y="5"/>
                    </a:moveTo>
                    <a:cubicBezTo>
                      <a:pt x="0" y="8"/>
                      <a:pt x="2" y="11"/>
                      <a:pt x="6" y="11"/>
                    </a:cubicBezTo>
                    <a:cubicBezTo>
                      <a:pt x="9" y="11"/>
                      <a:pt x="13" y="8"/>
                      <a:pt x="15" y="5"/>
                    </a:cubicBezTo>
                    <a:cubicBezTo>
                      <a:pt x="16" y="2"/>
                      <a:pt x="14" y="0"/>
                      <a:pt x="10" y="0"/>
                    </a:cubicBezTo>
                    <a:cubicBezTo>
                      <a:pt x="6"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Freeform 3435"/>
              <p:cNvSpPr>
                <a:spLocks/>
              </p:cNvSpPr>
              <p:nvPr/>
            </p:nvSpPr>
            <p:spPr bwMode="auto">
              <a:xfrm>
                <a:off x="3479" y="2805"/>
                <a:ext cx="38" cy="26"/>
              </a:xfrm>
              <a:custGeom>
                <a:avLst/>
                <a:gdLst>
                  <a:gd name="T0" fmla="*/ 1 w 16"/>
                  <a:gd name="T1" fmla="*/ 5 h 11"/>
                  <a:gd name="T2" fmla="*/ 6 w 16"/>
                  <a:gd name="T3" fmla="*/ 11 h 11"/>
                  <a:gd name="T4" fmla="*/ 15 w 16"/>
                  <a:gd name="T5" fmla="*/ 5 h 11"/>
                  <a:gd name="T6" fmla="*/ 10 w 16"/>
                  <a:gd name="T7" fmla="*/ 0 h 11"/>
                  <a:gd name="T8" fmla="*/ 1 w 16"/>
                  <a:gd name="T9" fmla="*/ 5 h 11"/>
                </a:gdLst>
                <a:ahLst/>
                <a:cxnLst>
                  <a:cxn ang="0">
                    <a:pos x="T0" y="T1"/>
                  </a:cxn>
                  <a:cxn ang="0">
                    <a:pos x="T2" y="T3"/>
                  </a:cxn>
                  <a:cxn ang="0">
                    <a:pos x="T4" y="T5"/>
                  </a:cxn>
                  <a:cxn ang="0">
                    <a:pos x="T6" y="T7"/>
                  </a:cxn>
                  <a:cxn ang="0">
                    <a:pos x="T8" y="T9"/>
                  </a:cxn>
                </a:cxnLst>
                <a:rect l="0" t="0" r="r" b="b"/>
                <a:pathLst>
                  <a:path w="16" h="11">
                    <a:moveTo>
                      <a:pt x="1" y="5"/>
                    </a:moveTo>
                    <a:cubicBezTo>
                      <a:pt x="0" y="9"/>
                      <a:pt x="2" y="11"/>
                      <a:pt x="6" y="11"/>
                    </a:cubicBezTo>
                    <a:cubicBezTo>
                      <a:pt x="9" y="11"/>
                      <a:pt x="14" y="8"/>
                      <a:pt x="15" y="5"/>
                    </a:cubicBezTo>
                    <a:cubicBezTo>
                      <a:pt x="16" y="2"/>
                      <a:pt x="14" y="0"/>
                      <a:pt x="10" y="0"/>
                    </a:cubicBezTo>
                    <a:cubicBezTo>
                      <a:pt x="7"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Freeform 3436"/>
              <p:cNvSpPr>
                <a:spLocks/>
              </p:cNvSpPr>
              <p:nvPr/>
            </p:nvSpPr>
            <p:spPr bwMode="auto">
              <a:xfrm>
                <a:off x="3446" y="2805"/>
                <a:ext cx="38" cy="26"/>
              </a:xfrm>
              <a:custGeom>
                <a:avLst/>
                <a:gdLst>
                  <a:gd name="T0" fmla="*/ 1 w 16"/>
                  <a:gd name="T1" fmla="*/ 6 h 11"/>
                  <a:gd name="T2" fmla="*/ 6 w 16"/>
                  <a:gd name="T3" fmla="*/ 11 h 11"/>
                  <a:gd name="T4" fmla="*/ 15 w 16"/>
                  <a:gd name="T5" fmla="*/ 5 h 11"/>
                  <a:gd name="T6" fmla="*/ 11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0" y="9"/>
                      <a:pt x="2" y="11"/>
                      <a:pt x="6" y="11"/>
                    </a:cubicBezTo>
                    <a:cubicBezTo>
                      <a:pt x="9" y="11"/>
                      <a:pt x="14" y="9"/>
                      <a:pt x="15" y="5"/>
                    </a:cubicBezTo>
                    <a:cubicBezTo>
                      <a:pt x="16" y="2"/>
                      <a:pt x="14" y="0"/>
                      <a:pt x="11" y="0"/>
                    </a:cubicBezTo>
                    <a:cubicBezTo>
                      <a:pt x="7" y="0"/>
                      <a:pt x="3"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Freeform 3437"/>
              <p:cNvSpPr>
                <a:spLocks/>
              </p:cNvSpPr>
              <p:nvPr/>
            </p:nvSpPr>
            <p:spPr bwMode="auto">
              <a:xfrm>
                <a:off x="3413" y="2805"/>
                <a:ext cx="40" cy="26"/>
              </a:xfrm>
              <a:custGeom>
                <a:avLst/>
                <a:gdLst>
                  <a:gd name="T0" fmla="*/ 1 w 17"/>
                  <a:gd name="T1" fmla="*/ 6 h 11"/>
                  <a:gd name="T2" fmla="*/ 5 w 17"/>
                  <a:gd name="T3" fmla="*/ 11 h 11"/>
                  <a:gd name="T4" fmla="*/ 15 w 17"/>
                  <a:gd name="T5" fmla="*/ 6 h 11"/>
                  <a:gd name="T6" fmla="*/ 11 w 17"/>
                  <a:gd name="T7" fmla="*/ 0 h 11"/>
                  <a:gd name="T8" fmla="*/ 1 w 17"/>
                  <a:gd name="T9" fmla="*/ 6 h 11"/>
                </a:gdLst>
                <a:ahLst/>
                <a:cxnLst>
                  <a:cxn ang="0">
                    <a:pos x="T0" y="T1"/>
                  </a:cxn>
                  <a:cxn ang="0">
                    <a:pos x="T2" y="T3"/>
                  </a:cxn>
                  <a:cxn ang="0">
                    <a:pos x="T4" y="T5"/>
                  </a:cxn>
                  <a:cxn ang="0">
                    <a:pos x="T6" y="T7"/>
                  </a:cxn>
                  <a:cxn ang="0">
                    <a:pos x="T8" y="T9"/>
                  </a:cxn>
                </a:cxnLst>
                <a:rect l="0" t="0" r="r" b="b"/>
                <a:pathLst>
                  <a:path w="17" h="11">
                    <a:moveTo>
                      <a:pt x="1" y="6"/>
                    </a:moveTo>
                    <a:cubicBezTo>
                      <a:pt x="0" y="9"/>
                      <a:pt x="2" y="11"/>
                      <a:pt x="5" y="11"/>
                    </a:cubicBezTo>
                    <a:cubicBezTo>
                      <a:pt x="9" y="11"/>
                      <a:pt x="14" y="9"/>
                      <a:pt x="15" y="6"/>
                    </a:cubicBezTo>
                    <a:cubicBezTo>
                      <a:pt x="17" y="3"/>
                      <a:pt x="15" y="0"/>
                      <a:pt x="11" y="0"/>
                    </a:cubicBezTo>
                    <a:cubicBezTo>
                      <a:pt x="7" y="1"/>
                      <a:pt x="3"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Freeform 3438"/>
              <p:cNvSpPr>
                <a:spLocks/>
              </p:cNvSpPr>
              <p:nvPr/>
            </p:nvSpPr>
            <p:spPr bwMode="auto">
              <a:xfrm>
                <a:off x="3377" y="2807"/>
                <a:ext cx="43" cy="26"/>
              </a:xfrm>
              <a:custGeom>
                <a:avLst/>
                <a:gdLst>
                  <a:gd name="T0" fmla="*/ 2 w 18"/>
                  <a:gd name="T1" fmla="*/ 5 h 11"/>
                  <a:gd name="T2" fmla="*/ 6 w 18"/>
                  <a:gd name="T3" fmla="*/ 11 h 11"/>
                  <a:gd name="T4" fmla="*/ 16 w 18"/>
                  <a:gd name="T5" fmla="*/ 5 h 11"/>
                  <a:gd name="T6" fmla="*/ 12 w 18"/>
                  <a:gd name="T7" fmla="*/ 0 h 11"/>
                  <a:gd name="T8" fmla="*/ 2 w 18"/>
                  <a:gd name="T9" fmla="*/ 5 h 11"/>
                </a:gdLst>
                <a:ahLst/>
                <a:cxnLst>
                  <a:cxn ang="0">
                    <a:pos x="T0" y="T1"/>
                  </a:cxn>
                  <a:cxn ang="0">
                    <a:pos x="T2" y="T3"/>
                  </a:cxn>
                  <a:cxn ang="0">
                    <a:pos x="T4" y="T5"/>
                  </a:cxn>
                  <a:cxn ang="0">
                    <a:pos x="T6" y="T7"/>
                  </a:cxn>
                  <a:cxn ang="0">
                    <a:pos x="T8" y="T9"/>
                  </a:cxn>
                </a:cxnLst>
                <a:rect l="0" t="0" r="r" b="b"/>
                <a:pathLst>
                  <a:path w="18" h="11">
                    <a:moveTo>
                      <a:pt x="2" y="5"/>
                    </a:moveTo>
                    <a:cubicBezTo>
                      <a:pt x="0" y="8"/>
                      <a:pt x="2" y="11"/>
                      <a:pt x="6" y="11"/>
                    </a:cubicBezTo>
                    <a:cubicBezTo>
                      <a:pt x="10" y="11"/>
                      <a:pt x="15" y="8"/>
                      <a:pt x="16" y="5"/>
                    </a:cubicBezTo>
                    <a:cubicBezTo>
                      <a:pt x="18" y="2"/>
                      <a:pt x="16" y="0"/>
                      <a:pt x="12" y="0"/>
                    </a:cubicBezTo>
                    <a:cubicBezTo>
                      <a:pt x="8"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Freeform 3439"/>
              <p:cNvSpPr>
                <a:spLocks/>
              </p:cNvSpPr>
              <p:nvPr/>
            </p:nvSpPr>
            <p:spPr bwMode="auto">
              <a:xfrm>
                <a:off x="3344" y="2807"/>
                <a:ext cx="43" cy="26"/>
              </a:xfrm>
              <a:custGeom>
                <a:avLst/>
                <a:gdLst>
                  <a:gd name="T0" fmla="*/ 2 w 18"/>
                  <a:gd name="T1" fmla="*/ 6 h 11"/>
                  <a:gd name="T2" fmla="*/ 6 w 18"/>
                  <a:gd name="T3" fmla="*/ 11 h 11"/>
                  <a:gd name="T4" fmla="*/ 16 w 18"/>
                  <a:gd name="T5" fmla="*/ 5 h 11"/>
                  <a:gd name="T6" fmla="*/ 12 w 18"/>
                  <a:gd name="T7" fmla="*/ 0 h 11"/>
                  <a:gd name="T8" fmla="*/ 2 w 18"/>
                  <a:gd name="T9" fmla="*/ 6 h 11"/>
                </a:gdLst>
                <a:ahLst/>
                <a:cxnLst>
                  <a:cxn ang="0">
                    <a:pos x="T0" y="T1"/>
                  </a:cxn>
                  <a:cxn ang="0">
                    <a:pos x="T2" y="T3"/>
                  </a:cxn>
                  <a:cxn ang="0">
                    <a:pos x="T4" y="T5"/>
                  </a:cxn>
                  <a:cxn ang="0">
                    <a:pos x="T6" y="T7"/>
                  </a:cxn>
                  <a:cxn ang="0">
                    <a:pos x="T8" y="T9"/>
                  </a:cxn>
                </a:cxnLst>
                <a:rect l="0" t="0" r="r" b="b"/>
                <a:pathLst>
                  <a:path w="18" h="11">
                    <a:moveTo>
                      <a:pt x="2" y="6"/>
                    </a:moveTo>
                    <a:cubicBezTo>
                      <a:pt x="0" y="9"/>
                      <a:pt x="2" y="11"/>
                      <a:pt x="6" y="11"/>
                    </a:cubicBezTo>
                    <a:cubicBezTo>
                      <a:pt x="10" y="11"/>
                      <a:pt x="14" y="8"/>
                      <a:pt x="16" y="5"/>
                    </a:cubicBezTo>
                    <a:cubicBezTo>
                      <a:pt x="18" y="2"/>
                      <a:pt x="16" y="0"/>
                      <a:pt x="12" y="0"/>
                    </a:cubicBezTo>
                    <a:cubicBezTo>
                      <a:pt x="8" y="0"/>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Freeform 3440"/>
              <p:cNvSpPr>
                <a:spLocks/>
              </p:cNvSpPr>
              <p:nvPr/>
            </p:nvSpPr>
            <p:spPr bwMode="auto">
              <a:xfrm>
                <a:off x="3311" y="2807"/>
                <a:ext cx="43" cy="26"/>
              </a:xfrm>
              <a:custGeom>
                <a:avLst/>
                <a:gdLst>
                  <a:gd name="T0" fmla="*/ 2 w 18"/>
                  <a:gd name="T1" fmla="*/ 6 h 11"/>
                  <a:gd name="T2" fmla="*/ 6 w 18"/>
                  <a:gd name="T3" fmla="*/ 11 h 11"/>
                  <a:gd name="T4" fmla="*/ 16 w 18"/>
                  <a:gd name="T5" fmla="*/ 6 h 11"/>
                  <a:gd name="T6" fmla="*/ 12 w 18"/>
                  <a:gd name="T7" fmla="*/ 0 h 11"/>
                  <a:gd name="T8" fmla="*/ 2 w 18"/>
                  <a:gd name="T9" fmla="*/ 6 h 11"/>
                </a:gdLst>
                <a:ahLst/>
                <a:cxnLst>
                  <a:cxn ang="0">
                    <a:pos x="T0" y="T1"/>
                  </a:cxn>
                  <a:cxn ang="0">
                    <a:pos x="T2" y="T3"/>
                  </a:cxn>
                  <a:cxn ang="0">
                    <a:pos x="T4" y="T5"/>
                  </a:cxn>
                  <a:cxn ang="0">
                    <a:pos x="T6" y="T7"/>
                  </a:cxn>
                  <a:cxn ang="0">
                    <a:pos x="T8" y="T9"/>
                  </a:cxn>
                </a:cxnLst>
                <a:rect l="0" t="0" r="r" b="b"/>
                <a:pathLst>
                  <a:path w="18" h="11">
                    <a:moveTo>
                      <a:pt x="2" y="6"/>
                    </a:moveTo>
                    <a:cubicBezTo>
                      <a:pt x="0" y="9"/>
                      <a:pt x="2" y="11"/>
                      <a:pt x="6" y="11"/>
                    </a:cubicBezTo>
                    <a:cubicBezTo>
                      <a:pt x="10" y="11"/>
                      <a:pt x="14" y="9"/>
                      <a:pt x="16" y="6"/>
                    </a:cubicBezTo>
                    <a:cubicBezTo>
                      <a:pt x="18" y="3"/>
                      <a:pt x="16" y="0"/>
                      <a:pt x="12" y="0"/>
                    </a:cubicBezTo>
                    <a:cubicBezTo>
                      <a:pt x="8" y="0"/>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Freeform 3441"/>
              <p:cNvSpPr>
                <a:spLocks/>
              </p:cNvSpPr>
              <p:nvPr/>
            </p:nvSpPr>
            <p:spPr bwMode="auto">
              <a:xfrm>
                <a:off x="2717" y="2817"/>
                <a:ext cx="57" cy="26"/>
              </a:xfrm>
              <a:custGeom>
                <a:avLst/>
                <a:gdLst>
                  <a:gd name="T0" fmla="*/ 3 w 24"/>
                  <a:gd name="T1" fmla="*/ 6 h 11"/>
                  <a:gd name="T2" fmla="*/ 6 w 24"/>
                  <a:gd name="T3" fmla="*/ 11 h 11"/>
                  <a:gd name="T4" fmla="*/ 20 w 24"/>
                  <a:gd name="T5" fmla="*/ 6 h 11"/>
                  <a:gd name="T6" fmla="*/ 18 w 24"/>
                  <a:gd name="T7" fmla="*/ 0 h 11"/>
                  <a:gd name="T8" fmla="*/ 3 w 24"/>
                  <a:gd name="T9" fmla="*/ 6 h 11"/>
                </a:gdLst>
                <a:ahLst/>
                <a:cxnLst>
                  <a:cxn ang="0">
                    <a:pos x="T0" y="T1"/>
                  </a:cxn>
                  <a:cxn ang="0">
                    <a:pos x="T2" y="T3"/>
                  </a:cxn>
                  <a:cxn ang="0">
                    <a:pos x="T4" y="T5"/>
                  </a:cxn>
                  <a:cxn ang="0">
                    <a:pos x="T6" y="T7"/>
                  </a:cxn>
                  <a:cxn ang="0">
                    <a:pos x="T8" y="T9"/>
                  </a:cxn>
                </a:cxnLst>
                <a:rect l="0" t="0" r="r" b="b"/>
                <a:pathLst>
                  <a:path w="24" h="11">
                    <a:moveTo>
                      <a:pt x="3" y="6"/>
                    </a:moveTo>
                    <a:cubicBezTo>
                      <a:pt x="0" y="9"/>
                      <a:pt x="1" y="11"/>
                      <a:pt x="6" y="11"/>
                    </a:cubicBezTo>
                    <a:cubicBezTo>
                      <a:pt x="10" y="11"/>
                      <a:pt x="17" y="9"/>
                      <a:pt x="20" y="6"/>
                    </a:cubicBezTo>
                    <a:cubicBezTo>
                      <a:pt x="24" y="3"/>
                      <a:pt x="23" y="0"/>
                      <a:pt x="18" y="0"/>
                    </a:cubicBezTo>
                    <a:cubicBezTo>
                      <a:pt x="14" y="0"/>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Freeform 3442"/>
              <p:cNvSpPr>
                <a:spLocks/>
              </p:cNvSpPr>
              <p:nvPr/>
            </p:nvSpPr>
            <p:spPr bwMode="auto">
              <a:xfrm>
                <a:off x="2367" y="2822"/>
                <a:ext cx="64" cy="26"/>
              </a:xfrm>
              <a:custGeom>
                <a:avLst/>
                <a:gdLst>
                  <a:gd name="T0" fmla="*/ 4 w 27"/>
                  <a:gd name="T1" fmla="*/ 6 h 11"/>
                  <a:gd name="T2" fmla="*/ 6 w 27"/>
                  <a:gd name="T3" fmla="*/ 11 h 11"/>
                  <a:gd name="T4" fmla="*/ 23 w 27"/>
                  <a:gd name="T5" fmla="*/ 6 h 11"/>
                  <a:gd name="T6" fmla="*/ 21 w 27"/>
                  <a:gd name="T7" fmla="*/ 0 h 11"/>
                  <a:gd name="T8" fmla="*/ 4 w 27"/>
                  <a:gd name="T9" fmla="*/ 6 h 11"/>
                </a:gdLst>
                <a:ahLst/>
                <a:cxnLst>
                  <a:cxn ang="0">
                    <a:pos x="T0" y="T1"/>
                  </a:cxn>
                  <a:cxn ang="0">
                    <a:pos x="T2" y="T3"/>
                  </a:cxn>
                  <a:cxn ang="0">
                    <a:pos x="T4" y="T5"/>
                  </a:cxn>
                  <a:cxn ang="0">
                    <a:pos x="T6" y="T7"/>
                  </a:cxn>
                  <a:cxn ang="0">
                    <a:pos x="T8" y="T9"/>
                  </a:cxn>
                </a:cxnLst>
                <a:rect l="0" t="0" r="r" b="b"/>
                <a:pathLst>
                  <a:path w="27" h="11">
                    <a:moveTo>
                      <a:pt x="4" y="6"/>
                    </a:moveTo>
                    <a:cubicBezTo>
                      <a:pt x="0" y="9"/>
                      <a:pt x="1" y="11"/>
                      <a:pt x="6" y="11"/>
                    </a:cubicBezTo>
                    <a:cubicBezTo>
                      <a:pt x="12" y="11"/>
                      <a:pt x="19" y="9"/>
                      <a:pt x="23" y="6"/>
                    </a:cubicBezTo>
                    <a:cubicBezTo>
                      <a:pt x="27" y="3"/>
                      <a:pt x="27" y="0"/>
                      <a:pt x="21"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Freeform 3443"/>
              <p:cNvSpPr>
                <a:spLocks/>
              </p:cNvSpPr>
              <p:nvPr/>
            </p:nvSpPr>
            <p:spPr bwMode="auto">
              <a:xfrm>
                <a:off x="2320" y="2824"/>
                <a:ext cx="66" cy="26"/>
              </a:xfrm>
              <a:custGeom>
                <a:avLst/>
                <a:gdLst>
                  <a:gd name="T0" fmla="*/ 4 w 28"/>
                  <a:gd name="T1" fmla="*/ 5 h 11"/>
                  <a:gd name="T2" fmla="*/ 6 w 28"/>
                  <a:gd name="T3" fmla="*/ 11 h 11"/>
                  <a:gd name="T4" fmla="*/ 24 w 28"/>
                  <a:gd name="T5" fmla="*/ 5 h 11"/>
                  <a:gd name="T6" fmla="*/ 22 w 28"/>
                  <a:gd name="T7" fmla="*/ 0 h 11"/>
                  <a:gd name="T8" fmla="*/ 4 w 28"/>
                  <a:gd name="T9" fmla="*/ 5 h 11"/>
                </a:gdLst>
                <a:ahLst/>
                <a:cxnLst>
                  <a:cxn ang="0">
                    <a:pos x="T0" y="T1"/>
                  </a:cxn>
                  <a:cxn ang="0">
                    <a:pos x="T2" y="T3"/>
                  </a:cxn>
                  <a:cxn ang="0">
                    <a:pos x="T4" y="T5"/>
                  </a:cxn>
                  <a:cxn ang="0">
                    <a:pos x="T6" y="T7"/>
                  </a:cxn>
                  <a:cxn ang="0">
                    <a:pos x="T8" y="T9"/>
                  </a:cxn>
                </a:cxnLst>
                <a:rect l="0" t="0" r="r" b="b"/>
                <a:pathLst>
                  <a:path w="28" h="11">
                    <a:moveTo>
                      <a:pt x="4" y="5"/>
                    </a:moveTo>
                    <a:cubicBezTo>
                      <a:pt x="0" y="8"/>
                      <a:pt x="1" y="11"/>
                      <a:pt x="6" y="11"/>
                    </a:cubicBezTo>
                    <a:cubicBezTo>
                      <a:pt x="12" y="11"/>
                      <a:pt x="20" y="8"/>
                      <a:pt x="24" y="5"/>
                    </a:cubicBezTo>
                    <a:cubicBezTo>
                      <a:pt x="28" y="2"/>
                      <a:pt x="27"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Freeform 3444"/>
              <p:cNvSpPr>
                <a:spLocks/>
              </p:cNvSpPr>
              <p:nvPr/>
            </p:nvSpPr>
            <p:spPr bwMode="auto">
              <a:xfrm>
                <a:off x="2273" y="2824"/>
                <a:ext cx="66" cy="26"/>
              </a:xfrm>
              <a:custGeom>
                <a:avLst/>
                <a:gdLst>
                  <a:gd name="T0" fmla="*/ 4 w 28"/>
                  <a:gd name="T1" fmla="*/ 6 h 11"/>
                  <a:gd name="T2" fmla="*/ 6 w 28"/>
                  <a:gd name="T3" fmla="*/ 11 h 11"/>
                  <a:gd name="T4" fmla="*/ 24 w 28"/>
                  <a:gd name="T5" fmla="*/ 5 h 11"/>
                  <a:gd name="T6" fmla="*/ 22 w 28"/>
                  <a:gd name="T7" fmla="*/ 0 h 11"/>
                  <a:gd name="T8" fmla="*/ 4 w 28"/>
                  <a:gd name="T9" fmla="*/ 6 h 11"/>
                </a:gdLst>
                <a:ahLst/>
                <a:cxnLst>
                  <a:cxn ang="0">
                    <a:pos x="T0" y="T1"/>
                  </a:cxn>
                  <a:cxn ang="0">
                    <a:pos x="T2" y="T3"/>
                  </a:cxn>
                  <a:cxn ang="0">
                    <a:pos x="T4" y="T5"/>
                  </a:cxn>
                  <a:cxn ang="0">
                    <a:pos x="T6" y="T7"/>
                  </a:cxn>
                  <a:cxn ang="0">
                    <a:pos x="T8" y="T9"/>
                  </a:cxn>
                </a:cxnLst>
                <a:rect l="0" t="0" r="r" b="b"/>
                <a:pathLst>
                  <a:path w="28" h="11">
                    <a:moveTo>
                      <a:pt x="4" y="6"/>
                    </a:moveTo>
                    <a:cubicBezTo>
                      <a:pt x="0" y="9"/>
                      <a:pt x="1" y="11"/>
                      <a:pt x="6" y="11"/>
                    </a:cubicBezTo>
                    <a:cubicBezTo>
                      <a:pt x="12" y="11"/>
                      <a:pt x="20" y="8"/>
                      <a:pt x="24" y="5"/>
                    </a:cubicBezTo>
                    <a:cubicBezTo>
                      <a:pt x="28" y="2"/>
                      <a:pt x="27" y="0"/>
                      <a:pt x="22" y="0"/>
                    </a:cubicBezTo>
                    <a:cubicBezTo>
                      <a:pt x="16" y="0"/>
                      <a:pt x="8" y="2"/>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Freeform 3445"/>
              <p:cNvSpPr>
                <a:spLocks/>
              </p:cNvSpPr>
              <p:nvPr/>
            </p:nvSpPr>
            <p:spPr bwMode="auto">
              <a:xfrm>
                <a:off x="2223" y="2824"/>
                <a:ext cx="68" cy="26"/>
              </a:xfrm>
              <a:custGeom>
                <a:avLst/>
                <a:gdLst>
                  <a:gd name="T0" fmla="*/ 4 w 29"/>
                  <a:gd name="T1" fmla="*/ 6 h 11"/>
                  <a:gd name="T2" fmla="*/ 7 w 29"/>
                  <a:gd name="T3" fmla="*/ 11 h 11"/>
                  <a:gd name="T4" fmla="*/ 25 w 29"/>
                  <a:gd name="T5" fmla="*/ 6 h 11"/>
                  <a:gd name="T6" fmla="*/ 23 w 29"/>
                  <a:gd name="T7" fmla="*/ 0 h 11"/>
                  <a:gd name="T8" fmla="*/ 4 w 29"/>
                  <a:gd name="T9" fmla="*/ 6 h 11"/>
                </a:gdLst>
                <a:ahLst/>
                <a:cxnLst>
                  <a:cxn ang="0">
                    <a:pos x="T0" y="T1"/>
                  </a:cxn>
                  <a:cxn ang="0">
                    <a:pos x="T2" y="T3"/>
                  </a:cxn>
                  <a:cxn ang="0">
                    <a:pos x="T4" y="T5"/>
                  </a:cxn>
                  <a:cxn ang="0">
                    <a:pos x="T6" y="T7"/>
                  </a:cxn>
                  <a:cxn ang="0">
                    <a:pos x="T8" y="T9"/>
                  </a:cxn>
                </a:cxnLst>
                <a:rect l="0" t="0" r="r" b="b"/>
                <a:pathLst>
                  <a:path w="29" h="11">
                    <a:moveTo>
                      <a:pt x="4" y="6"/>
                    </a:moveTo>
                    <a:cubicBezTo>
                      <a:pt x="0" y="9"/>
                      <a:pt x="1" y="11"/>
                      <a:pt x="7" y="11"/>
                    </a:cubicBezTo>
                    <a:cubicBezTo>
                      <a:pt x="12" y="11"/>
                      <a:pt x="21" y="9"/>
                      <a:pt x="25" y="6"/>
                    </a:cubicBezTo>
                    <a:cubicBezTo>
                      <a:pt x="29" y="2"/>
                      <a:pt x="28" y="0"/>
                      <a:pt x="23" y="0"/>
                    </a:cubicBezTo>
                    <a:cubicBezTo>
                      <a:pt x="17" y="0"/>
                      <a:pt x="9"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Freeform 3446"/>
              <p:cNvSpPr>
                <a:spLocks/>
              </p:cNvSpPr>
              <p:nvPr/>
            </p:nvSpPr>
            <p:spPr bwMode="auto">
              <a:xfrm>
                <a:off x="2124" y="2826"/>
                <a:ext cx="70" cy="26"/>
              </a:xfrm>
              <a:custGeom>
                <a:avLst/>
                <a:gdLst>
                  <a:gd name="T0" fmla="*/ 4 w 30"/>
                  <a:gd name="T1" fmla="*/ 5 h 11"/>
                  <a:gd name="T2" fmla="*/ 7 w 30"/>
                  <a:gd name="T3" fmla="*/ 11 h 11"/>
                  <a:gd name="T4" fmla="*/ 25 w 30"/>
                  <a:gd name="T5" fmla="*/ 5 h 11"/>
                  <a:gd name="T6" fmla="*/ 23 w 30"/>
                  <a:gd name="T7" fmla="*/ 0 h 11"/>
                  <a:gd name="T8" fmla="*/ 4 w 30"/>
                  <a:gd name="T9" fmla="*/ 5 h 11"/>
                </a:gdLst>
                <a:ahLst/>
                <a:cxnLst>
                  <a:cxn ang="0">
                    <a:pos x="T0" y="T1"/>
                  </a:cxn>
                  <a:cxn ang="0">
                    <a:pos x="T2" y="T3"/>
                  </a:cxn>
                  <a:cxn ang="0">
                    <a:pos x="T4" y="T5"/>
                  </a:cxn>
                  <a:cxn ang="0">
                    <a:pos x="T6" y="T7"/>
                  </a:cxn>
                  <a:cxn ang="0">
                    <a:pos x="T8" y="T9"/>
                  </a:cxn>
                </a:cxnLst>
                <a:rect l="0" t="0" r="r" b="b"/>
                <a:pathLst>
                  <a:path w="30" h="11">
                    <a:moveTo>
                      <a:pt x="4" y="5"/>
                    </a:moveTo>
                    <a:cubicBezTo>
                      <a:pt x="0" y="8"/>
                      <a:pt x="1" y="11"/>
                      <a:pt x="7" y="11"/>
                    </a:cubicBezTo>
                    <a:cubicBezTo>
                      <a:pt x="13" y="11"/>
                      <a:pt x="21" y="8"/>
                      <a:pt x="25" y="5"/>
                    </a:cubicBezTo>
                    <a:cubicBezTo>
                      <a:pt x="30" y="2"/>
                      <a:pt x="29" y="0"/>
                      <a:pt x="23"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 name="Freeform 3447"/>
              <p:cNvSpPr>
                <a:spLocks/>
              </p:cNvSpPr>
              <p:nvPr/>
            </p:nvSpPr>
            <p:spPr bwMode="auto">
              <a:xfrm>
                <a:off x="5036" y="2753"/>
                <a:ext cx="61" cy="26"/>
              </a:xfrm>
              <a:custGeom>
                <a:avLst/>
                <a:gdLst>
                  <a:gd name="T0" fmla="*/ 3 w 26"/>
                  <a:gd name="T1" fmla="*/ 5 h 11"/>
                  <a:gd name="T2" fmla="*/ 19 w 26"/>
                  <a:gd name="T3" fmla="*/ 11 h 11"/>
                  <a:gd name="T4" fmla="*/ 23 w 26"/>
                  <a:gd name="T5" fmla="*/ 5 h 11"/>
                  <a:gd name="T6" fmla="*/ 7 w 26"/>
                  <a:gd name="T7" fmla="*/ 0 h 11"/>
                  <a:gd name="T8" fmla="*/ 3 w 26"/>
                  <a:gd name="T9" fmla="*/ 5 h 11"/>
                </a:gdLst>
                <a:ahLst/>
                <a:cxnLst>
                  <a:cxn ang="0">
                    <a:pos x="T0" y="T1"/>
                  </a:cxn>
                  <a:cxn ang="0">
                    <a:pos x="T2" y="T3"/>
                  </a:cxn>
                  <a:cxn ang="0">
                    <a:pos x="T4" y="T5"/>
                  </a:cxn>
                  <a:cxn ang="0">
                    <a:pos x="T6" y="T7"/>
                  </a:cxn>
                  <a:cxn ang="0">
                    <a:pos x="T8" y="T9"/>
                  </a:cxn>
                </a:cxnLst>
                <a:rect l="0" t="0" r="r" b="b"/>
                <a:pathLst>
                  <a:path w="26" h="11">
                    <a:moveTo>
                      <a:pt x="3" y="5"/>
                    </a:moveTo>
                    <a:cubicBezTo>
                      <a:pt x="6" y="8"/>
                      <a:pt x="13" y="11"/>
                      <a:pt x="19" y="11"/>
                    </a:cubicBezTo>
                    <a:cubicBezTo>
                      <a:pt x="24" y="11"/>
                      <a:pt x="26" y="8"/>
                      <a:pt x="23" y="5"/>
                    </a:cubicBezTo>
                    <a:cubicBezTo>
                      <a:pt x="19" y="2"/>
                      <a:pt x="12"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Freeform 3448"/>
              <p:cNvSpPr>
                <a:spLocks/>
              </p:cNvSpPr>
              <p:nvPr/>
            </p:nvSpPr>
            <p:spPr bwMode="auto">
              <a:xfrm>
                <a:off x="4775" y="2755"/>
                <a:ext cx="55" cy="26"/>
              </a:xfrm>
              <a:custGeom>
                <a:avLst/>
                <a:gdLst>
                  <a:gd name="T0" fmla="*/ 2 w 23"/>
                  <a:gd name="T1" fmla="*/ 6 h 11"/>
                  <a:gd name="T2" fmla="*/ 16 w 23"/>
                  <a:gd name="T3" fmla="*/ 11 h 11"/>
                  <a:gd name="T4" fmla="*/ 20 w 23"/>
                  <a:gd name="T5" fmla="*/ 6 h 11"/>
                  <a:gd name="T6" fmla="*/ 6 w 23"/>
                  <a:gd name="T7" fmla="*/ 1 h 11"/>
                  <a:gd name="T8" fmla="*/ 2 w 23"/>
                  <a:gd name="T9" fmla="*/ 6 h 11"/>
                </a:gdLst>
                <a:ahLst/>
                <a:cxnLst>
                  <a:cxn ang="0">
                    <a:pos x="T0" y="T1"/>
                  </a:cxn>
                  <a:cxn ang="0">
                    <a:pos x="T2" y="T3"/>
                  </a:cxn>
                  <a:cxn ang="0">
                    <a:pos x="T4" y="T5"/>
                  </a:cxn>
                  <a:cxn ang="0">
                    <a:pos x="T6" y="T7"/>
                  </a:cxn>
                  <a:cxn ang="0">
                    <a:pos x="T8" y="T9"/>
                  </a:cxn>
                </a:cxnLst>
                <a:rect l="0" t="0" r="r" b="b"/>
                <a:pathLst>
                  <a:path w="23" h="11">
                    <a:moveTo>
                      <a:pt x="2" y="6"/>
                    </a:moveTo>
                    <a:cubicBezTo>
                      <a:pt x="5" y="9"/>
                      <a:pt x="12" y="11"/>
                      <a:pt x="16" y="11"/>
                    </a:cubicBezTo>
                    <a:cubicBezTo>
                      <a:pt x="21" y="11"/>
                      <a:pt x="23" y="9"/>
                      <a:pt x="20" y="6"/>
                    </a:cubicBezTo>
                    <a:cubicBezTo>
                      <a:pt x="17" y="3"/>
                      <a:pt x="11" y="0"/>
                      <a:pt x="6" y="1"/>
                    </a:cubicBezTo>
                    <a:cubicBezTo>
                      <a:pt x="1" y="1"/>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Freeform 3449"/>
              <p:cNvSpPr>
                <a:spLocks/>
              </p:cNvSpPr>
              <p:nvPr/>
            </p:nvSpPr>
            <p:spPr bwMode="auto">
              <a:xfrm>
                <a:off x="4733" y="2757"/>
                <a:ext cx="54" cy="27"/>
              </a:xfrm>
              <a:custGeom>
                <a:avLst/>
                <a:gdLst>
                  <a:gd name="T0" fmla="*/ 3 w 23"/>
                  <a:gd name="T1" fmla="*/ 5 h 11"/>
                  <a:gd name="T2" fmla="*/ 17 w 23"/>
                  <a:gd name="T3" fmla="*/ 10 h 11"/>
                  <a:gd name="T4" fmla="*/ 20 w 23"/>
                  <a:gd name="T5" fmla="*/ 5 h 11"/>
                  <a:gd name="T6" fmla="*/ 7 w 23"/>
                  <a:gd name="T7" fmla="*/ 0 h 11"/>
                  <a:gd name="T8" fmla="*/ 3 w 23"/>
                  <a:gd name="T9" fmla="*/ 5 h 11"/>
                </a:gdLst>
                <a:ahLst/>
                <a:cxnLst>
                  <a:cxn ang="0">
                    <a:pos x="T0" y="T1"/>
                  </a:cxn>
                  <a:cxn ang="0">
                    <a:pos x="T2" y="T3"/>
                  </a:cxn>
                  <a:cxn ang="0">
                    <a:pos x="T4" y="T5"/>
                  </a:cxn>
                  <a:cxn ang="0">
                    <a:pos x="T6" y="T7"/>
                  </a:cxn>
                  <a:cxn ang="0">
                    <a:pos x="T8" y="T9"/>
                  </a:cxn>
                </a:cxnLst>
                <a:rect l="0" t="0" r="r" b="b"/>
                <a:pathLst>
                  <a:path w="23" h="11">
                    <a:moveTo>
                      <a:pt x="3" y="5"/>
                    </a:moveTo>
                    <a:cubicBezTo>
                      <a:pt x="6" y="8"/>
                      <a:pt x="12" y="11"/>
                      <a:pt x="17" y="10"/>
                    </a:cubicBezTo>
                    <a:cubicBezTo>
                      <a:pt x="22" y="10"/>
                      <a:pt x="23" y="8"/>
                      <a:pt x="20" y="5"/>
                    </a:cubicBezTo>
                    <a:cubicBezTo>
                      <a:pt x="18" y="2"/>
                      <a:pt x="11"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Freeform 3450"/>
              <p:cNvSpPr>
                <a:spLocks/>
              </p:cNvSpPr>
              <p:nvPr/>
            </p:nvSpPr>
            <p:spPr bwMode="auto">
              <a:xfrm>
                <a:off x="4693" y="2757"/>
                <a:ext cx="54" cy="27"/>
              </a:xfrm>
              <a:custGeom>
                <a:avLst/>
                <a:gdLst>
                  <a:gd name="T0" fmla="*/ 3 w 23"/>
                  <a:gd name="T1" fmla="*/ 5 h 11"/>
                  <a:gd name="T2" fmla="*/ 16 w 23"/>
                  <a:gd name="T3" fmla="*/ 11 h 11"/>
                  <a:gd name="T4" fmla="*/ 20 w 23"/>
                  <a:gd name="T5" fmla="*/ 5 h 11"/>
                  <a:gd name="T6" fmla="*/ 7 w 23"/>
                  <a:gd name="T7" fmla="*/ 0 h 11"/>
                  <a:gd name="T8" fmla="*/ 3 w 23"/>
                  <a:gd name="T9" fmla="*/ 5 h 11"/>
                </a:gdLst>
                <a:ahLst/>
                <a:cxnLst>
                  <a:cxn ang="0">
                    <a:pos x="T0" y="T1"/>
                  </a:cxn>
                  <a:cxn ang="0">
                    <a:pos x="T2" y="T3"/>
                  </a:cxn>
                  <a:cxn ang="0">
                    <a:pos x="T4" y="T5"/>
                  </a:cxn>
                  <a:cxn ang="0">
                    <a:pos x="T6" y="T7"/>
                  </a:cxn>
                  <a:cxn ang="0">
                    <a:pos x="T8" y="T9"/>
                  </a:cxn>
                </a:cxnLst>
                <a:rect l="0" t="0" r="r" b="b"/>
                <a:pathLst>
                  <a:path w="23" h="11">
                    <a:moveTo>
                      <a:pt x="3" y="5"/>
                    </a:moveTo>
                    <a:cubicBezTo>
                      <a:pt x="6" y="8"/>
                      <a:pt x="12" y="11"/>
                      <a:pt x="16" y="11"/>
                    </a:cubicBezTo>
                    <a:cubicBezTo>
                      <a:pt x="21" y="11"/>
                      <a:pt x="23" y="8"/>
                      <a:pt x="20" y="5"/>
                    </a:cubicBezTo>
                    <a:cubicBezTo>
                      <a:pt x="17" y="2"/>
                      <a:pt x="11" y="0"/>
                      <a:pt x="7" y="0"/>
                    </a:cubicBezTo>
                    <a:cubicBezTo>
                      <a:pt x="2" y="0"/>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Freeform 3451"/>
              <p:cNvSpPr>
                <a:spLocks/>
              </p:cNvSpPr>
              <p:nvPr/>
            </p:nvSpPr>
            <p:spPr bwMode="auto">
              <a:xfrm>
                <a:off x="4652" y="2757"/>
                <a:ext cx="55" cy="27"/>
              </a:xfrm>
              <a:custGeom>
                <a:avLst/>
                <a:gdLst>
                  <a:gd name="T0" fmla="*/ 3 w 23"/>
                  <a:gd name="T1" fmla="*/ 6 h 11"/>
                  <a:gd name="T2" fmla="*/ 16 w 23"/>
                  <a:gd name="T3" fmla="*/ 11 h 11"/>
                  <a:gd name="T4" fmla="*/ 20 w 23"/>
                  <a:gd name="T5" fmla="*/ 5 h 11"/>
                  <a:gd name="T6" fmla="*/ 7 w 23"/>
                  <a:gd name="T7" fmla="*/ 0 h 11"/>
                  <a:gd name="T8" fmla="*/ 3 w 23"/>
                  <a:gd name="T9" fmla="*/ 6 h 11"/>
                </a:gdLst>
                <a:ahLst/>
                <a:cxnLst>
                  <a:cxn ang="0">
                    <a:pos x="T0" y="T1"/>
                  </a:cxn>
                  <a:cxn ang="0">
                    <a:pos x="T2" y="T3"/>
                  </a:cxn>
                  <a:cxn ang="0">
                    <a:pos x="T4" y="T5"/>
                  </a:cxn>
                  <a:cxn ang="0">
                    <a:pos x="T6" y="T7"/>
                  </a:cxn>
                  <a:cxn ang="0">
                    <a:pos x="T8" y="T9"/>
                  </a:cxn>
                </a:cxnLst>
                <a:rect l="0" t="0" r="r" b="b"/>
                <a:pathLst>
                  <a:path w="23" h="11">
                    <a:moveTo>
                      <a:pt x="3" y="6"/>
                    </a:moveTo>
                    <a:cubicBezTo>
                      <a:pt x="6" y="9"/>
                      <a:pt x="12" y="11"/>
                      <a:pt x="16" y="11"/>
                    </a:cubicBezTo>
                    <a:cubicBezTo>
                      <a:pt x="21" y="11"/>
                      <a:pt x="23" y="8"/>
                      <a:pt x="20" y="5"/>
                    </a:cubicBezTo>
                    <a:cubicBezTo>
                      <a:pt x="17" y="3"/>
                      <a:pt x="11" y="0"/>
                      <a:pt x="7"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Freeform 3452"/>
              <p:cNvSpPr>
                <a:spLocks/>
              </p:cNvSpPr>
              <p:nvPr/>
            </p:nvSpPr>
            <p:spPr bwMode="auto">
              <a:xfrm>
                <a:off x="4615" y="2760"/>
                <a:ext cx="52" cy="24"/>
              </a:xfrm>
              <a:custGeom>
                <a:avLst/>
                <a:gdLst>
                  <a:gd name="T0" fmla="*/ 2 w 22"/>
                  <a:gd name="T1" fmla="*/ 5 h 10"/>
                  <a:gd name="T2" fmla="*/ 15 w 22"/>
                  <a:gd name="T3" fmla="*/ 10 h 10"/>
                  <a:gd name="T4" fmla="*/ 19 w 22"/>
                  <a:gd name="T5" fmla="*/ 5 h 10"/>
                  <a:gd name="T6" fmla="*/ 6 w 22"/>
                  <a:gd name="T7" fmla="*/ 0 h 10"/>
                  <a:gd name="T8" fmla="*/ 2 w 22"/>
                  <a:gd name="T9" fmla="*/ 5 h 10"/>
                </a:gdLst>
                <a:ahLst/>
                <a:cxnLst>
                  <a:cxn ang="0">
                    <a:pos x="T0" y="T1"/>
                  </a:cxn>
                  <a:cxn ang="0">
                    <a:pos x="T2" y="T3"/>
                  </a:cxn>
                  <a:cxn ang="0">
                    <a:pos x="T4" y="T5"/>
                  </a:cxn>
                  <a:cxn ang="0">
                    <a:pos x="T6" y="T7"/>
                  </a:cxn>
                  <a:cxn ang="0">
                    <a:pos x="T8" y="T9"/>
                  </a:cxn>
                </a:cxnLst>
                <a:rect l="0" t="0" r="r" b="b"/>
                <a:pathLst>
                  <a:path w="22" h="10">
                    <a:moveTo>
                      <a:pt x="2" y="5"/>
                    </a:moveTo>
                    <a:cubicBezTo>
                      <a:pt x="5" y="8"/>
                      <a:pt x="11" y="10"/>
                      <a:pt x="15" y="10"/>
                    </a:cubicBezTo>
                    <a:cubicBezTo>
                      <a:pt x="20" y="10"/>
                      <a:pt x="22" y="8"/>
                      <a:pt x="19" y="5"/>
                    </a:cubicBezTo>
                    <a:cubicBezTo>
                      <a:pt x="16" y="2"/>
                      <a:pt x="11"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Freeform 3453"/>
              <p:cNvSpPr>
                <a:spLocks/>
              </p:cNvSpPr>
              <p:nvPr/>
            </p:nvSpPr>
            <p:spPr bwMode="auto">
              <a:xfrm>
                <a:off x="4463" y="2762"/>
                <a:ext cx="47" cy="24"/>
              </a:xfrm>
              <a:custGeom>
                <a:avLst/>
                <a:gdLst>
                  <a:gd name="T0" fmla="*/ 3 w 20"/>
                  <a:gd name="T1" fmla="*/ 5 h 10"/>
                  <a:gd name="T2" fmla="*/ 14 w 20"/>
                  <a:gd name="T3" fmla="*/ 10 h 10"/>
                  <a:gd name="T4" fmla="*/ 18 w 20"/>
                  <a:gd name="T5" fmla="*/ 5 h 10"/>
                  <a:gd name="T6" fmla="*/ 6 w 20"/>
                  <a:gd name="T7" fmla="*/ 0 h 10"/>
                  <a:gd name="T8" fmla="*/ 3 w 20"/>
                  <a:gd name="T9" fmla="*/ 5 h 10"/>
                </a:gdLst>
                <a:ahLst/>
                <a:cxnLst>
                  <a:cxn ang="0">
                    <a:pos x="T0" y="T1"/>
                  </a:cxn>
                  <a:cxn ang="0">
                    <a:pos x="T2" y="T3"/>
                  </a:cxn>
                  <a:cxn ang="0">
                    <a:pos x="T4" y="T5"/>
                  </a:cxn>
                  <a:cxn ang="0">
                    <a:pos x="T6" y="T7"/>
                  </a:cxn>
                  <a:cxn ang="0">
                    <a:pos x="T8" y="T9"/>
                  </a:cxn>
                </a:cxnLst>
                <a:rect l="0" t="0" r="r" b="b"/>
                <a:pathLst>
                  <a:path w="20" h="10">
                    <a:moveTo>
                      <a:pt x="3" y="5"/>
                    </a:moveTo>
                    <a:cubicBezTo>
                      <a:pt x="5" y="8"/>
                      <a:pt x="10" y="10"/>
                      <a:pt x="14" y="10"/>
                    </a:cubicBezTo>
                    <a:cubicBezTo>
                      <a:pt x="19" y="10"/>
                      <a:pt x="20" y="8"/>
                      <a:pt x="18" y="5"/>
                    </a:cubicBezTo>
                    <a:cubicBezTo>
                      <a:pt x="16"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Freeform 3454"/>
              <p:cNvSpPr>
                <a:spLocks/>
              </p:cNvSpPr>
              <p:nvPr/>
            </p:nvSpPr>
            <p:spPr bwMode="auto">
              <a:xfrm>
                <a:off x="4428" y="2762"/>
                <a:ext cx="47" cy="26"/>
              </a:xfrm>
              <a:custGeom>
                <a:avLst/>
                <a:gdLst>
                  <a:gd name="T0" fmla="*/ 2 w 20"/>
                  <a:gd name="T1" fmla="*/ 5 h 11"/>
                  <a:gd name="T2" fmla="*/ 14 w 20"/>
                  <a:gd name="T3" fmla="*/ 11 h 11"/>
                  <a:gd name="T4" fmla="*/ 18 w 20"/>
                  <a:gd name="T5" fmla="*/ 5 h 11"/>
                  <a:gd name="T6" fmla="*/ 6 w 20"/>
                  <a:gd name="T7" fmla="*/ 0 h 11"/>
                  <a:gd name="T8" fmla="*/ 2 w 20"/>
                  <a:gd name="T9" fmla="*/ 5 h 11"/>
                </a:gdLst>
                <a:ahLst/>
                <a:cxnLst>
                  <a:cxn ang="0">
                    <a:pos x="T0" y="T1"/>
                  </a:cxn>
                  <a:cxn ang="0">
                    <a:pos x="T2" y="T3"/>
                  </a:cxn>
                  <a:cxn ang="0">
                    <a:pos x="T4" y="T5"/>
                  </a:cxn>
                  <a:cxn ang="0">
                    <a:pos x="T6" y="T7"/>
                  </a:cxn>
                  <a:cxn ang="0">
                    <a:pos x="T8" y="T9"/>
                  </a:cxn>
                </a:cxnLst>
                <a:rect l="0" t="0" r="r" b="b"/>
                <a:pathLst>
                  <a:path w="20" h="11">
                    <a:moveTo>
                      <a:pt x="2" y="5"/>
                    </a:moveTo>
                    <a:cubicBezTo>
                      <a:pt x="4" y="8"/>
                      <a:pt x="9" y="11"/>
                      <a:pt x="14" y="11"/>
                    </a:cubicBezTo>
                    <a:cubicBezTo>
                      <a:pt x="18" y="10"/>
                      <a:pt x="20" y="8"/>
                      <a:pt x="18" y="5"/>
                    </a:cubicBezTo>
                    <a:cubicBezTo>
                      <a:pt x="15"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Freeform 3455"/>
              <p:cNvSpPr>
                <a:spLocks/>
              </p:cNvSpPr>
              <p:nvPr/>
            </p:nvSpPr>
            <p:spPr bwMode="auto">
              <a:xfrm>
                <a:off x="4392" y="2762"/>
                <a:ext cx="45" cy="26"/>
              </a:xfrm>
              <a:custGeom>
                <a:avLst/>
                <a:gdLst>
                  <a:gd name="T0" fmla="*/ 2 w 19"/>
                  <a:gd name="T1" fmla="*/ 6 h 11"/>
                  <a:gd name="T2" fmla="*/ 13 w 19"/>
                  <a:gd name="T3" fmla="*/ 11 h 11"/>
                  <a:gd name="T4" fmla="*/ 17 w 19"/>
                  <a:gd name="T5" fmla="*/ 5 h 11"/>
                  <a:gd name="T6" fmla="*/ 6 w 19"/>
                  <a:gd name="T7" fmla="*/ 0 h 11"/>
                  <a:gd name="T8" fmla="*/ 2 w 19"/>
                  <a:gd name="T9" fmla="*/ 6 h 11"/>
                </a:gdLst>
                <a:ahLst/>
                <a:cxnLst>
                  <a:cxn ang="0">
                    <a:pos x="T0" y="T1"/>
                  </a:cxn>
                  <a:cxn ang="0">
                    <a:pos x="T2" y="T3"/>
                  </a:cxn>
                  <a:cxn ang="0">
                    <a:pos x="T4" y="T5"/>
                  </a:cxn>
                  <a:cxn ang="0">
                    <a:pos x="T6" y="T7"/>
                  </a:cxn>
                  <a:cxn ang="0">
                    <a:pos x="T8" y="T9"/>
                  </a:cxn>
                </a:cxnLst>
                <a:rect l="0" t="0" r="r" b="b"/>
                <a:pathLst>
                  <a:path w="19" h="11">
                    <a:moveTo>
                      <a:pt x="2" y="6"/>
                    </a:moveTo>
                    <a:cubicBezTo>
                      <a:pt x="4" y="8"/>
                      <a:pt x="9" y="11"/>
                      <a:pt x="13" y="11"/>
                    </a:cubicBezTo>
                    <a:cubicBezTo>
                      <a:pt x="17" y="11"/>
                      <a:pt x="19" y="8"/>
                      <a:pt x="17" y="5"/>
                    </a:cubicBezTo>
                    <a:cubicBezTo>
                      <a:pt x="15" y="2"/>
                      <a:pt x="10" y="0"/>
                      <a:pt x="6" y="0"/>
                    </a:cubicBezTo>
                    <a:cubicBezTo>
                      <a:pt x="2"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Freeform 3456"/>
              <p:cNvSpPr>
                <a:spLocks/>
              </p:cNvSpPr>
              <p:nvPr/>
            </p:nvSpPr>
            <p:spPr bwMode="auto">
              <a:xfrm>
                <a:off x="4357" y="2762"/>
                <a:ext cx="45" cy="26"/>
              </a:xfrm>
              <a:custGeom>
                <a:avLst/>
                <a:gdLst>
                  <a:gd name="T0" fmla="*/ 2 w 19"/>
                  <a:gd name="T1" fmla="*/ 6 h 11"/>
                  <a:gd name="T2" fmla="*/ 13 w 19"/>
                  <a:gd name="T3" fmla="*/ 11 h 11"/>
                  <a:gd name="T4" fmla="*/ 17 w 19"/>
                  <a:gd name="T5" fmla="*/ 6 h 11"/>
                  <a:gd name="T6" fmla="*/ 6 w 19"/>
                  <a:gd name="T7" fmla="*/ 0 h 11"/>
                  <a:gd name="T8" fmla="*/ 2 w 19"/>
                  <a:gd name="T9" fmla="*/ 6 h 11"/>
                </a:gdLst>
                <a:ahLst/>
                <a:cxnLst>
                  <a:cxn ang="0">
                    <a:pos x="T0" y="T1"/>
                  </a:cxn>
                  <a:cxn ang="0">
                    <a:pos x="T2" y="T3"/>
                  </a:cxn>
                  <a:cxn ang="0">
                    <a:pos x="T4" y="T5"/>
                  </a:cxn>
                  <a:cxn ang="0">
                    <a:pos x="T6" y="T7"/>
                  </a:cxn>
                  <a:cxn ang="0">
                    <a:pos x="T8" y="T9"/>
                  </a:cxn>
                </a:cxnLst>
                <a:rect l="0" t="0" r="r" b="b"/>
                <a:pathLst>
                  <a:path w="19" h="11">
                    <a:moveTo>
                      <a:pt x="2" y="6"/>
                    </a:moveTo>
                    <a:cubicBezTo>
                      <a:pt x="4" y="9"/>
                      <a:pt x="9" y="11"/>
                      <a:pt x="13" y="11"/>
                    </a:cubicBezTo>
                    <a:cubicBezTo>
                      <a:pt x="17" y="11"/>
                      <a:pt x="19" y="8"/>
                      <a:pt x="17" y="6"/>
                    </a:cubicBezTo>
                    <a:cubicBezTo>
                      <a:pt x="15" y="3"/>
                      <a:pt x="10" y="0"/>
                      <a:pt x="6" y="0"/>
                    </a:cubicBezTo>
                    <a:cubicBezTo>
                      <a:pt x="2"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Freeform 3457"/>
              <p:cNvSpPr>
                <a:spLocks/>
              </p:cNvSpPr>
              <p:nvPr/>
            </p:nvSpPr>
            <p:spPr bwMode="auto">
              <a:xfrm>
                <a:off x="4120" y="2767"/>
                <a:ext cx="38" cy="26"/>
              </a:xfrm>
              <a:custGeom>
                <a:avLst/>
                <a:gdLst>
                  <a:gd name="T0" fmla="*/ 1 w 16"/>
                  <a:gd name="T1" fmla="*/ 6 h 11"/>
                  <a:gd name="T2" fmla="*/ 10 w 16"/>
                  <a:gd name="T3" fmla="*/ 11 h 11"/>
                  <a:gd name="T4" fmla="*/ 15 w 16"/>
                  <a:gd name="T5" fmla="*/ 5 h 11"/>
                  <a:gd name="T6" fmla="*/ 6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2" y="9"/>
                      <a:pt x="6" y="11"/>
                      <a:pt x="10" y="11"/>
                    </a:cubicBezTo>
                    <a:cubicBezTo>
                      <a:pt x="14" y="11"/>
                      <a:pt x="16" y="8"/>
                      <a:pt x="15" y="5"/>
                    </a:cubicBezTo>
                    <a:cubicBezTo>
                      <a:pt x="14" y="2"/>
                      <a:pt x="10" y="0"/>
                      <a:pt x="6"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Freeform 3458"/>
              <p:cNvSpPr>
                <a:spLocks/>
              </p:cNvSpPr>
              <p:nvPr/>
            </p:nvSpPr>
            <p:spPr bwMode="auto">
              <a:xfrm>
                <a:off x="4089" y="2767"/>
                <a:ext cx="36" cy="26"/>
              </a:xfrm>
              <a:custGeom>
                <a:avLst/>
                <a:gdLst>
                  <a:gd name="T0" fmla="*/ 1 w 15"/>
                  <a:gd name="T1" fmla="*/ 6 h 11"/>
                  <a:gd name="T2" fmla="*/ 9 w 15"/>
                  <a:gd name="T3" fmla="*/ 11 h 11"/>
                  <a:gd name="T4" fmla="*/ 14 w 15"/>
                  <a:gd name="T5" fmla="*/ 6 h 11"/>
                  <a:gd name="T6" fmla="*/ 6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1" y="9"/>
                      <a:pt x="5" y="11"/>
                      <a:pt x="9" y="11"/>
                    </a:cubicBezTo>
                    <a:cubicBezTo>
                      <a:pt x="13" y="11"/>
                      <a:pt x="15" y="9"/>
                      <a:pt x="14" y="6"/>
                    </a:cubicBezTo>
                    <a:cubicBezTo>
                      <a:pt x="13" y="3"/>
                      <a:pt x="9" y="0"/>
                      <a:pt x="6" y="0"/>
                    </a:cubicBezTo>
                    <a:cubicBezTo>
                      <a:pt x="2"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4" name="Freeform 3459"/>
              <p:cNvSpPr>
                <a:spLocks/>
              </p:cNvSpPr>
              <p:nvPr/>
            </p:nvSpPr>
            <p:spPr bwMode="auto">
              <a:xfrm>
                <a:off x="4056" y="2769"/>
                <a:ext cx="36" cy="24"/>
              </a:xfrm>
              <a:custGeom>
                <a:avLst/>
                <a:gdLst>
                  <a:gd name="T0" fmla="*/ 1 w 15"/>
                  <a:gd name="T1" fmla="*/ 5 h 10"/>
                  <a:gd name="T2" fmla="*/ 9 w 15"/>
                  <a:gd name="T3" fmla="*/ 10 h 10"/>
                  <a:gd name="T4" fmla="*/ 14 w 15"/>
                  <a:gd name="T5" fmla="*/ 5 h 10"/>
                  <a:gd name="T6" fmla="*/ 6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2" y="8"/>
                      <a:pt x="5" y="10"/>
                      <a:pt x="9" y="10"/>
                    </a:cubicBezTo>
                    <a:cubicBezTo>
                      <a:pt x="13" y="10"/>
                      <a:pt x="15" y="8"/>
                      <a:pt x="14" y="5"/>
                    </a:cubicBezTo>
                    <a:cubicBezTo>
                      <a:pt x="14" y="2"/>
                      <a:pt x="10" y="0"/>
                      <a:pt x="6"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Freeform 3460"/>
              <p:cNvSpPr>
                <a:spLocks/>
              </p:cNvSpPr>
              <p:nvPr/>
            </p:nvSpPr>
            <p:spPr bwMode="auto">
              <a:xfrm>
                <a:off x="4026" y="2769"/>
                <a:ext cx="35" cy="26"/>
              </a:xfrm>
              <a:custGeom>
                <a:avLst/>
                <a:gdLst>
                  <a:gd name="T0" fmla="*/ 0 w 15"/>
                  <a:gd name="T1" fmla="*/ 5 h 11"/>
                  <a:gd name="T2" fmla="*/ 8 w 15"/>
                  <a:gd name="T3" fmla="*/ 11 h 11"/>
                  <a:gd name="T4" fmla="*/ 14 w 15"/>
                  <a:gd name="T5" fmla="*/ 5 h 11"/>
                  <a:gd name="T6" fmla="*/ 6 w 15"/>
                  <a:gd name="T7" fmla="*/ 0 h 11"/>
                  <a:gd name="T8" fmla="*/ 0 w 15"/>
                  <a:gd name="T9" fmla="*/ 5 h 11"/>
                </a:gdLst>
                <a:ahLst/>
                <a:cxnLst>
                  <a:cxn ang="0">
                    <a:pos x="T0" y="T1"/>
                  </a:cxn>
                  <a:cxn ang="0">
                    <a:pos x="T2" y="T3"/>
                  </a:cxn>
                  <a:cxn ang="0">
                    <a:pos x="T4" y="T5"/>
                  </a:cxn>
                  <a:cxn ang="0">
                    <a:pos x="T6" y="T7"/>
                  </a:cxn>
                  <a:cxn ang="0">
                    <a:pos x="T8" y="T9"/>
                  </a:cxn>
                </a:cxnLst>
                <a:rect l="0" t="0" r="r" b="b"/>
                <a:pathLst>
                  <a:path w="15" h="11">
                    <a:moveTo>
                      <a:pt x="0" y="5"/>
                    </a:moveTo>
                    <a:cubicBezTo>
                      <a:pt x="1" y="8"/>
                      <a:pt x="5" y="11"/>
                      <a:pt x="8" y="11"/>
                    </a:cubicBezTo>
                    <a:cubicBezTo>
                      <a:pt x="12" y="11"/>
                      <a:pt x="15" y="8"/>
                      <a:pt x="14" y="5"/>
                    </a:cubicBezTo>
                    <a:cubicBezTo>
                      <a:pt x="13" y="2"/>
                      <a:pt x="9" y="0"/>
                      <a:pt x="6"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6" name="Freeform 3461"/>
              <p:cNvSpPr>
                <a:spLocks/>
              </p:cNvSpPr>
              <p:nvPr/>
            </p:nvSpPr>
            <p:spPr bwMode="auto">
              <a:xfrm>
                <a:off x="3992" y="2769"/>
                <a:ext cx="36" cy="26"/>
              </a:xfrm>
              <a:custGeom>
                <a:avLst/>
                <a:gdLst>
                  <a:gd name="T0" fmla="*/ 1 w 15"/>
                  <a:gd name="T1" fmla="*/ 6 h 11"/>
                  <a:gd name="T2" fmla="*/ 9 w 15"/>
                  <a:gd name="T3" fmla="*/ 11 h 11"/>
                  <a:gd name="T4" fmla="*/ 14 w 15"/>
                  <a:gd name="T5" fmla="*/ 5 h 11"/>
                  <a:gd name="T6" fmla="*/ 6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1" y="9"/>
                      <a:pt x="5" y="11"/>
                      <a:pt x="9" y="11"/>
                    </a:cubicBezTo>
                    <a:cubicBezTo>
                      <a:pt x="12" y="11"/>
                      <a:pt x="15" y="8"/>
                      <a:pt x="14" y="5"/>
                    </a:cubicBezTo>
                    <a:cubicBezTo>
                      <a:pt x="13" y="2"/>
                      <a:pt x="10" y="0"/>
                      <a:pt x="6"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Freeform 3462"/>
              <p:cNvSpPr>
                <a:spLocks/>
              </p:cNvSpPr>
              <p:nvPr/>
            </p:nvSpPr>
            <p:spPr bwMode="auto">
              <a:xfrm>
                <a:off x="3931" y="2772"/>
                <a:ext cx="33" cy="23"/>
              </a:xfrm>
              <a:custGeom>
                <a:avLst/>
                <a:gdLst>
                  <a:gd name="T0" fmla="*/ 0 w 14"/>
                  <a:gd name="T1" fmla="*/ 5 h 10"/>
                  <a:gd name="T2" fmla="*/ 7 w 14"/>
                  <a:gd name="T3" fmla="*/ 10 h 10"/>
                  <a:gd name="T4" fmla="*/ 13 w 14"/>
                  <a:gd name="T5" fmla="*/ 5 h 10"/>
                  <a:gd name="T6" fmla="*/ 6 w 14"/>
                  <a:gd name="T7" fmla="*/ 0 h 10"/>
                  <a:gd name="T8" fmla="*/ 0 w 14"/>
                  <a:gd name="T9" fmla="*/ 5 h 10"/>
                </a:gdLst>
                <a:ahLst/>
                <a:cxnLst>
                  <a:cxn ang="0">
                    <a:pos x="T0" y="T1"/>
                  </a:cxn>
                  <a:cxn ang="0">
                    <a:pos x="T2" y="T3"/>
                  </a:cxn>
                  <a:cxn ang="0">
                    <a:pos x="T4" y="T5"/>
                  </a:cxn>
                  <a:cxn ang="0">
                    <a:pos x="T6" y="T7"/>
                  </a:cxn>
                  <a:cxn ang="0">
                    <a:pos x="T8" y="T9"/>
                  </a:cxn>
                </a:cxnLst>
                <a:rect l="0" t="0" r="r" b="b"/>
                <a:pathLst>
                  <a:path w="14" h="10">
                    <a:moveTo>
                      <a:pt x="0" y="5"/>
                    </a:moveTo>
                    <a:cubicBezTo>
                      <a:pt x="0" y="8"/>
                      <a:pt x="4" y="10"/>
                      <a:pt x="7" y="10"/>
                    </a:cubicBezTo>
                    <a:cubicBezTo>
                      <a:pt x="11" y="10"/>
                      <a:pt x="14" y="8"/>
                      <a:pt x="13" y="5"/>
                    </a:cubicBezTo>
                    <a:cubicBezTo>
                      <a:pt x="13" y="2"/>
                      <a:pt x="9" y="0"/>
                      <a:pt x="6"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8" name="Freeform 3463"/>
              <p:cNvSpPr>
                <a:spLocks/>
              </p:cNvSpPr>
              <p:nvPr/>
            </p:nvSpPr>
            <p:spPr bwMode="auto">
              <a:xfrm>
                <a:off x="3898" y="2772"/>
                <a:ext cx="33" cy="26"/>
              </a:xfrm>
              <a:custGeom>
                <a:avLst/>
                <a:gdLst>
                  <a:gd name="T0" fmla="*/ 1 w 14"/>
                  <a:gd name="T1" fmla="*/ 5 h 11"/>
                  <a:gd name="T2" fmla="*/ 8 w 14"/>
                  <a:gd name="T3" fmla="*/ 11 h 11"/>
                  <a:gd name="T4" fmla="*/ 14 w 14"/>
                  <a:gd name="T5" fmla="*/ 5 h 11"/>
                  <a:gd name="T6" fmla="*/ 7 w 14"/>
                  <a:gd name="T7" fmla="*/ 0 h 11"/>
                  <a:gd name="T8" fmla="*/ 1 w 14"/>
                  <a:gd name="T9" fmla="*/ 5 h 11"/>
                </a:gdLst>
                <a:ahLst/>
                <a:cxnLst>
                  <a:cxn ang="0">
                    <a:pos x="T0" y="T1"/>
                  </a:cxn>
                  <a:cxn ang="0">
                    <a:pos x="T2" y="T3"/>
                  </a:cxn>
                  <a:cxn ang="0">
                    <a:pos x="T4" y="T5"/>
                  </a:cxn>
                  <a:cxn ang="0">
                    <a:pos x="T6" y="T7"/>
                  </a:cxn>
                  <a:cxn ang="0">
                    <a:pos x="T8" y="T9"/>
                  </a:cxn>
                </a:cxnLst>
                <a:rect l="0" t="0" r="r" b="b"/>
                <a:pathLst>
                  <a:path w="14" h="11">
                    <a:moveTo>
                      <a:pt x="1" y="5"/>
                    </a:moveTo>
                    <a:cubicBezTo>
                      <a:pt x="1" y="8"/>
                      <a:pt x="4" y="11"/>
                      <a:pt x="8" y="11"/>
                    </a:cubicBezTo>
                    <a:cubicBezTo>
                      <a:pt x="11" y="11"/>
                      <a:pt x="14" y="8"/>
                      <a:pt x="14" y="5"/>
                    </a:cubicBezTo>
                    <a:cubicBezTo>
                      <a:pt x="14" y="2"/>
                      <a:pt x="10" y="0"/>
                      <a:pt x="7"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Freeform 3464"/>
              <p:cNvSpPr>
                <a:spLocks/>
              </p:cNvSpPr>
              <p:nvPr/>
            </p:nvSpPr>
            <p:spPr bwMode="auto">
              <a:xfrm>
                <a:off x="3867" y="2772"/>
                <a:ext cx="33" cy="26"/>
              </a:xfrm>
              <a:custGeom>
                <a:avLst/>
                <a:gdLst>
                  <a:gd name="T0" fmla="*/ 0 w 14"/>
                  <a:gd name="T1" fmla="*/ 6 h 11"/>
                  <a:gd name="T2" fmla="*/ 7 w 14"/>
                  <a:gd name="T3" fmla="*/ 11 h 11"/>
                  <a:gd name="T4" fmla="*/ 14 w 14"/>
                  <a:gd name="T5" fmla="*/ 5 h 11"/>
                  <a:gd name="T6" fmla="*/ 7 w 14"/>
                  <a:gd name="T7" fmla="*/ 0 h 11"/>
                  <a:gd name="T8" fmla="*/ 0 w 14"/>
                  <a:gd name="T9" fmla="*/ 6 h 11"/>
                </a:gdLst>
                <a:ahLst/>
                <a:cxnLst>
                  <a:cxn ang="0">
                    <a:pos x="T0" y="T1"/>
                  </a:cxn>
                  <a:cxn ang="0">
                    <a:pos x="T2" y="T3"/>
                  </a:cxn>
                  <a:cxn ang="0">
                    <a:pos x="T4" y="T5"/>
                  </a:cxn>
                  <a:cxn ang="0">
                    <a:pos x="T6" y="T7"/>
                  </a:cxn>
                  <a:cxn ang="0">
                    <a:pos x="T8" y="T9"/>
                  </a:cxn>
                </a:cxnLst>
                <a:rect l="0" t="0" r="r" b="b"/>
                <a:pathLst>
                  <a:path w="14" h="11">
                    <a:moveTo>
                      <a:pt x="0" y="6"/>
                    </a:moveTo>
                    <a:cubicBezTo>
                      <a:pt x="0" y="9"/>
                      <a:pt x="4" y="11"/>
                      <a:pt x="7" y="11"/>
                    </a:cubicBezTo>
                    <a:cubicBezTo>
                      <a:pt x="11" y="11"/>
                      <a:pt x="14" y="8"/>
                      <a:pt x="14" y="5"/>
                    </a:cubicBezTo>
                    <a:cubicBezTo>
                      <a:pt x="13" y="2"/>
                      <a:pt x="10"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0" name="Oval 3465"/>
              <p:cNvSpPr>
                <a:spLocks noChangeArrowheads="1"/>
              </p:cNvSpPr>
              <p:nvPr/>
            </p:nvSpPr>
            <p:spPr bwMode="auto">
              <a:xfrm>
                <a:off x="3836" y="2772"/>
                <a:ext cx="31" cy="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Freeform 3466"/>
              <p:cNvSpPr>
                <a:spLocks/>
              </p:cNvSpPr>
              <p:nvPr/>
            </p:nvSpPr>
            <p:spPr bwMode="auto">
              <a:xfrm>
                <a:off x="3806" y="2774"/>
                <a:ext cx="30" cy="24"/>
              </a:xfrm>
              <a:custGeom>
                <a:avLst/>
                <a:gdLst>
                  <a:gd name="T0" fmla="*/ 0 w 13"/>
                  <a:gd name="T1" fmla="*/ 5 h 10"/>
                  <a:gd name="T2" fmla="*/ 6 w 13"/>
                  <a:gd name="T3" fmla="*/ 10 h 10"/>
                  <a:gd name="T4" fmla="*/ 13 w 13"/>
                  <a:gd name="T5" fmla="*/ 5 h 10"/>
                  <a:gd name="T6" fmla="*/ 7 w 13"/>
                  <a:gd name="T7" fmla="*/ 0 h 10"/>
                  <a:gd name="T8" fmla="*/ 0 w 13"/>
                  <a:gd name="T9" fmla="*/ 5 h 10"/>
                </a:gdLst>
                <a:ahLst/>
                <a:cxnLst>
                  <a:cxn ang="0">
                    <a:pos x="T0" y="T1"/>
                  </a:cxn>
                  <a:cxn ang="0">
                    <a:pos x="T2" y="T3"/>
                  </a:cxn>
                  <a:cxn ang="0">
                    <a:pos x="T4" y="T5"/>
                  </a:cxn>
                  <a:cxn ang="0">
                    <a:pos x="T6" y="T7"/>
                  </a:cxn>
                  <a:cxn ang="0">
                    <a:pos x="T8" y="T9"/>
                  </a:cxn>
                </a:cxnLst>
                <a:rect l="0" t="0" r="r" b="b"/>
                <a:pathLst>
                  <a:path w="13" h="10">
                    <a:moveTo>
                      <a:pt x="0" y="5"/>
                    </a:moveTo>
                    <a:cubicBezTo>
                      <a:pt x="0" y="8"/>
                      <a:pt x="3" y="10"/>
                      <a:pt x="6" y="10"/>
                    </a:cubicBezTo>
                    <a:cubicBezTo>
                      <a:pt x="10" y="10"/>
                      <a:pt x="13" y="8"/>
                      <a:pt x="13" y="5"/>
                    </a:cubicBezTo>
                    <a:cubicBezTo>
                      <a:pt x="13" y="2"/>
                      <a:pt x="10" y="0"/>
                      <a:pt x="7"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2" name="Freeform 3467"/>
              <p:cNvSpPr>
                <a:spLocks/>
              </p:cNvSpPr>
              <p:nvPr/>
            </p:nvSpPr>
            <p:spPr bwMode="auto">
              <a:xfrm>
                <a:off x="3775" y="2774"/>
                <a:ext cx="31" cy="26"/>
              </a:xfrm>
              <a:custGeom>
                <a:avLst/>
                <a:gdLst>
                  <a:gd name="T0" fmla="*/ 0 w 13"/>
                  <a:gd name="T1" fmla="*/ 5 h 11"/>
                  <a:gd name="T2" fmla="*/ 6 w 13"/>
                  <a:gd name="T3" fmla="*/ 11 h 11"/>
                  <a:gd name="T4" fmla="*/ 13 w 13"/>
                  <a:gd name="T5" fmla="*/ 5 h 11"/>
                  <a:gd name="T6" fmla="*/ 7 w 13"/>
                  <a:gd name="T7" fmla="*/ 0 h 11"/>
                  <a:gd name="T8" fmla="*/ 0 w 13"/>
                  <a:gd name="T9" fmla="*/ 5 h 11"/>
                </a:gdLst>
                <a:ahLst/>
                <a:cxnLst>
                  <a:cxn ang="0">
                    <a:pos x="T0" y="T1"/>
                  </a:cxn>
                  <a:cxn ang="0">
                    <a:pos x="T2" y="T3"/>
                  </a:cxn>
                  <a:cxn ang="0">
                    <a:pos x="T4" y="T5"/>
                  </a:cxn>
                  <a:cxn ang="0">
                    <a:pos x="T6" y="T7"/>
                  </a:cxn>
                  <a:cxn ang="0">
                    <a:pos x="T8" y="T9"/>
                  </a:cxn>
                </a:cxnLst>
                <a:rect l="0" t="0" r="r" b="b"/>
                <a:pathLst>
                  <a:path w="13" h="11">
                    <a:moveTo>
                      <a:pt x="0" y="5"/>
                    </a:moveTo>
                    <a:cubicBezTo>
                      <a:pt x="0" y="8"/>
                      <a:pt x="2" y="11"/>
                      <a:pt x="6" y="11"/>
                    </a:cubicBezTo>
                    <a:cubicBezTo>
                      <a:pt x="10" y="11"/>
                      <a:pt x="13" y="8"/>
                      <a:pt x="13" y="5"/>
                    </a:cubicBezTo>
                    <a:cubicBezTo>
                      <a:pt x="13" y="2"/>
                      <a:pt x="10" y="0"/>
                      <a:pt x="7"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Freeform 3468"/>
              <p:cNvSpPr>
                <a:spLocks/>
              </p:cNvSpPr>
              <p:nvPr/>
            </p:nvSpPr>
            <p:spPr bwMode="auto">
              <a:xfrm>
                <a:off x="3742" y="2774"/>
                <a:ext cx="33" cy="26"/>
              </a:xfrm>
              <a:custGeom>
                <a:avLst/>
                <a:gdLst>
                  <a:gd name="T0" fmla="*/ 1 w 14"/>
                  <a:gd name="T1" fmla="*/ 6 h 11"/>
                  <a:gd name="T2" fmla="*/ 7 w 14"/>
                  <a:gd name="T3" fmla="*/ 11 h 11"/>
                  <a:gd name="T4" fmla="*/ 14 w 14"/>
                  <a:gd name="T5" fmla="*/ 5 h 11"/>
                  <a:gd name="T6" fmla="*/ 8 w 14"/>
                  <a:gd name="T7" fmla="*/ 0 h 11"/>
                  <a:gd name="T8" fmla="*/ 1 w 14"/>
                  <a:gd name="T9" fmla="*/ 6 h 11"/>
                </a:gdLst>
                <a:ahLst/>
                <a:cxnLst>
                  <a:cxn ang="0">
                    <a:pos x="T0" y="T1"/>
                  </a:cxn>
                  <a:cxn ang="0">
                    <a:pos x="T2" y="T3"/>
                  </a:cxn>
                  <a:cxn ang="0">
                    <a:pos x="T4" y="T5"/>
                  </a:cxn>
                  <a:cxn ang="0">
                    <a:pos x="T6" y="T7"/>
                  </a:cxn>
                  <a:cxn ang="0">
                    <a:pos x="T8" y="T9"/>
                  </a:cxn>
                </a:cxnLst>
                <a:rect l="0" t="0" r="r" b="b"/>
                <a:pathLst>
                  <a:path w="14" h="11">
                    <a:moveTo>
                      <a:pt x="1" y="6"/>
                    </a:moveTo>
                    <a:cubicBezTo>
                      <a:pt x="0" y="9"/>
                      <a:pt x="3" y="11"/>
                      <a:pt x="7" y="11"/>
                    </a:cubicBezTo>
                    <a:cubicBezTo>
                      <a:pt x="10" y="11"/>
                      <a:pt x="13" y="8"/>
                      <a:pt x="14" y="5"/>
                    </a:cubicBezTo>
                    <a:cubicBezTo>
                      <a:pt x="14" y="2"/>
                      <a:pt x="11" y="0"/>
                      <a:pt x="8" y="0"/>
                    </a:cubicBezTo>
                    <a:cubicBezTo>
                      <a:pt x="4"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4" name="Freeform 3469"/>
              <p:cNvSpPr>
                <a:spLocks/>
              </p:cNvSpPr>
              <p:nvPr/>
            </p:nvSpPr>
            <p:spPr bwMode="auto">
              <a:xfrm>
                <a:off x="3711" y="2774"/>
                <a:ext cx="33" cy="26"/>
              </a:xfrm>
              <a:custGeom>
                <a:avLst/>
                <a:gdLst>
                  <a:gd name="T0" fmla="*/ 1 w 14"/>
                  <a:gd name="T1" fmla="*/ 6 h 11"/>
                  <a:gd name="T2" fmla="*/ 6 w 14"/>
                  <a:gd name="T3" fmla="*/ 11 h 11"/>
                  <a:gd name="T4" fmla="*/ 14 w 14"/>
                  <a:gd name="T5" fmla="*/ 6 h 11"/>
                  <a:gd name="T6" fmla="*/ 8 w 14"/>
                  <a:gd name="T7" fmla="*/ 0 h 11"/>
                  <a:gd name="T8" fmla="*/ 1 w 14"/>
                  <a:gd name="T9" fmla="*/ 6 h 11"/>
                </a:gdLst>
                <a:ahLst/>
                <a:cxnLst>
                  <a:cxn ang="0">
                    <a:pos x="T0" y="T1"/>
                  </a:cxn>
                  <a:cxn ang="0">
                    <a:pos x="T2" y="T3"/>
                  </a:cxn>
                  <a:cxn ang="0">
                    <a:pos x="T4" y="T5"/>
                  </a:cxn>
                  <a:cxn ang="0">
                    <a:pos x="T6" y="T7"/>
                  </a:cxn>
                  <a:cxn ang="0">
                    <a:pos x="T8" y="T9"/>
                  </a:cxn>
                </a:cxnLst>
                <a:rect l="0" t="0" r="r" b="b"/>
                <a:pathLst>
                  <a:path w="14" h="11">
                    <a:moveTo>
                      <a:pt x="1" y="6"/>
                    </a:moveTo>
                    <a:cubicBezTo>
                      <a:pt x="0" y="9"/>
                      <a:pt x="3" y="11"/>
                      <a:pt x="6" y="11"/>
                    </a:cubicBezTo>
                    <a:cubicBezTo>
                      <a:pt x="10" y="11"/>
                      <a:pt x="13" y="9"/>
                      <a:pt x="14" y="6"/>
                    </a:cubicBezTo>
                    <a:cubicBezTo>
                      <a:pt x="14" y="3"/>
                      <a:pt x="11" y="0"/>
                      <a:pt x="8" y="0"/>
                    </a:cubicBezTo>
                    <a:cubicBezTo>
                      <a:pt x="4"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5" name="Freeform 3470"/>
              <p:cNvSpPr>
                <a:spLocks/>
              </p:cNvSpPr>
              <p:nvPr/>
            </p:nvSpPr>
            <p:spPr bwMode="auto">
              <a:xfrm>
                <a:off x="3680" y="2776"/>
                <a:ext cx="33" cy="24"/>
              </a:xfrm>
              <a:custGeom>
                <a:avLst/>
                <a:gdLst>
                  <a:gd name="T0" fmla="*/ 0 w 14"/>
                  <a:gd name="T1" fmla="*/ 5 h 10"/>
                  <a:gd name="T2" fmla="*/ 6 w 14"/>
                  <a:gd name="T3" fmla="*/ 10 h 10"/>
                  <a:gd name="T4" fmla="*/ 13 w 14"/>
                  <a:gd name="T5" fmla="*/ 5 h 10"/>
                  <a:gd name="T6" fmla="*/ 8 w 14"/>
                  <a:gd name="T7" fmla="*/ 0 h 10"/>
                  <a:gd name="T8" fmla="*/ 0 w 14"/>
                  <a:gd name="T9" fmla="*/ 5 h 10"/>
                </a:gdLst>
                <a:ahLst/>
                <a:cxnLst>
                  <a:cxn ang="0">
                    <a:pos x="T0" y="T1"/>
                  </a:cxn>
                  <a:cxn ang="0">
                    <a:pos x="T2" y="T3"/>
                  </a:cxn>
                  <a:cxn ang="0">
                    <a:pos x="T4" y="T5"/>
                  </a:cxn>
                  <a:cxn ang="0">
                    <a:pos x="T6" y="T7"/>
                  </a:cxn>
                  <a:cxn ang="0">
                    <a:pos x="T8" y="T9"/>
                  </a:cxn>
                </a:cxnLst>
                <a:rect l="0" t="0" r="r" b="b"/>
                <a:pathLst>
                  <a:path w="14" h="10">
                    <a:moveTo>
                      <a:pt x="0" y="5"/>
                    </a:moveTo>
                    <a:cubicBezTo>
                      <a:pt x="0" y="8"/>
                      <a:pt x="2" y="10"/>
                      <a:pt x="6" y="10"/>
                    </a:cubicBezTo>
                    <a:cubicBezTo>
                      <a:pt x="10" y="10"/>
                      <a:pt x="13" y="8"/>
                      <a:pt x="13" y="5"/>
                    </a:cubicBezTo>
                    <a:cubicBezTo>
                      <a:pt x="14" y="2"/>
                      <a:pt x="12" y="0"/>
                      <a:pt x="8" y="0"/>
                    </a:cubicBezTo>
                    <a:cubicBezTo>
                      <a:pt x="4"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6" name="Freeform 3471"/>
              <p:cNvSpPr>
                <a:spLocks/>
              </p:cNvSpPr>
              <p:nvPr/>
            </p:nvSpPr>
            <p:spPr bwMode="auto">
              <a:xfrm>
                <a:off x="3647" y="2776"/>
                <a:ext cx="35" cy="27"/>
              </a:xfrm>
              <a:custGeom>
                <a:avLst/>
                <a:gdLst>
                  <a:gd name="T0" fmla="*/ 1 w 15"/>
                  <a:gd name="T1" fmla="*/ 5 h 11"/>
                  <a:gd name="T2" fmla="*/ 7 w 15"/>
                  <a:gd name="T3" fmla="*/ 11 h 11"/>
                  <a:gd name="T4" fmla="*/ 14 w 15"/>
                  <a:gd name="T5" fmla="*/ 5 h 11"/>
                  <a:gd name="T6" fmla="*/ 9 w 15"/>
                  <a:gd name="T7" fmla="*/ 0 h 11"/>
                  <a:gd name="T8" fmla="*/ 1 w 15"/>
                  <a:gd name="T9" fmla="*/ 5 h 11"/>
                </a:gdLst>
                <a:ahLst/>
                <a:cxnLst>
                  <a:cxn ang="0">
                    <a:pos x="T0" y="T1"/>
                  </a:cxn>
                  <a:cxn ang="0">
                    <a:pos x="T2" y="T3"/>
                  </a:cxn>
                  <a:cxn ang="0">
                    <a:pos x="T4" y="T5"/>
                  </a:cxn>
                  <a:cxn ang="0">
                    <a:pos x="T6" y="T7"/>
                  </a:cxn>
                  <a:cxn ang="0">
                    <a:pos x="T8" y="T9"/>
                  </a:cxn>
                </a:cxnLst>
                <a:rect l="0" t="0" r="r" b="b"/>
                <a:pathLst>
                  <a:path w="15" h="11">
                    <a:moveTo>
                      <a:pt x="1" y="5"/>
                    </a:moveTo>
                    <a:cubicBezTo>
                      <a:pt x="0" y="8"/>
                      <a:pt x="3" y="11"/>
                      <a:pt x="7" y="11"/>
                    </a:cubicBezTo>
                    <a:cubicBezTo>
                      <a:pt x="10" y="11"/>
                      <a:pt x="14" y="8"/>
                      <a:pt x="14" y="5"/>
                    </a:cubicBezTo>
                    <a:cubicBezTo>
                      <a:pt x="15" y="2"/>
                      <a:pt x="13" y="0"/>
                      <a:pt x="9"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7" name="Freeform 3472"/>
              <p:cNvSpPr>
                <a:spLocks/>
              </p:cNvSpPr>
              <p:nvPr/>
            </p:nvSpPr>
            <p:spPr bwMode="auto">
              <a:xfrm>
                <a:off x="3616" y="2776"/>
                <a:ext cx="36" cy="27"/>
              </a:xfrm>
              <a:custGeom>
                <a:avLst/>
                <a:gdLst>
                  <a:gd name="T0" fmla="*/ 1 w 15"/>
                  <a:gd name="T1" fmla="*/ 6 h 11"/>
                  <a:gd name="T2" fmla="*/ 6 w 15"/>
                  <a:gd name="T3" fmla="*/ 11 h 11"/>
                  <a:gd name="T4" fmla="*/ 14 w 15"/>
                  <a:gd name="T5" fmla="*/ 5 h 11"/>
                  <a:gd name="T6" fmla="*/ 9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0" y="9"/>
                      <a:pt x="2" y="11"/>
                      <a:pt x="6" y="11"/>
                    </a:cubicBezTo>
                    <a:cubicBezTo>
                      <a:pt x="10" y="11"/>
                      <a:pt x="13" y="8"/>
                      <a:pt x="14" y="5"/>
                    </a:cubicBezTo>
                    <a:cubicBezTo>
                      <a:pt x="15" y="2"/>
                      <a:pt x="13" y="0"/>
                      <a:pt x="9"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8" name="Freeform 3473"/>
              <p:cNvSpPr>
                <a:spLocks/>
              </p:cNvSpPr>
              <p:nvPr/>
            </p:nvSpPr>
            <p:spPr bwMode="auto">
              <a:xfrm>
                <a:off x="3585" y="2776"/>
                <a:ext cx="36" cy="27"/>
              </a:xfrm>
              <a:custGeom>
                <a:avLst/>
                <a:gdLst>
                  <a:gd name="T0" fmla="*/ 1 w 15"/>
                  <a:gd name="T1" fmla="*/ 6 h 11"/>
                  <a:gd name="T2" fmla="*/ 6 w 15"/>
                  <a:gd name="T3" fmla="*/ 11 h 11"/>
                  <a:gd name="T4" fmla="*/ 14 w 15"/>
                  <a:gd name="T5" fmla="*/ 6 h 11"/>
                  <a:gd name="T6" fmla="*/ 9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0" y="9"/>
                      <a:pt x="2" y="11"/>
                      <a:pt x="6" y="11"/>
                    </a:cubicBezTo>
                    <a:cubicBezTo>
                      <a:pt x="9" y="11"/>
                      <a:pt x="13" y="9"/>
                      <a:pt x="14" y="6"/>
                    </a:cubicBezTo>
                    <a:cubicBezTo>
                      <a:pt x="15" y="3"/>
                      <a:pt x="13" y="0"/>
                      <a:pt x="9"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9" name="Freeform 3474"/>
              <p:cNvSpPr>
                <a:spLocks/>
              </p:cNvSpPr>
              <p:nvPr/>
            </p:nvSpPr>
            <p:spPr bwMode="auto">
              <a:xfrm>
                <a:off x="3552" y="2779"/>
                <a:ext cx="38" cy="24"/>
              </a:xfrm>
              <a:custGeom>
                <a:avLst/>
                <a:gdLst>
                  <a:gd name="T0" fmla="*/ 2 w 16"/>
                  <a:gd name="T1" fmla="*/ 5 h 10"/>
                  <a:gd name="T2" fmla="*/ 6 w 16"/>
                  <a:gd name="T3" fmla="*/ 10 h 10"/>
                  <a:gd name="T4" fmla="*/ 15 w 16"/>
                  <a:gd name="T5" fmla="*/ 5 h 10"/>
                  <a:gd name="T6" fmla="*/ 10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0" y="8"/>
                      <a:pt x="3" y="10"/>
                      <a:pt x="6" y="10"/>
                    </a:cubicBezTo>
                    <a:cubicBezTo>
                      <a:pt x="10" y="10"/>
                      <a:pt x="14" y="8"/>
                      <a:pt x="15" y="5"/>
                    </a:cubicBezTo>
                    <a:cubicBezTo>
                      <a:pt x="16" y="2"/>
                      <a:pt x="14" y="0"/>
                      <a:pt x="10" y="0"/>
                    </a:cubicBezTo>
                    <a:cubicBezTo>
                      <a:pt x="7"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 name="Freeform 3475"/>
              <p:cNvSpPr>
                <a:spLocks/>
              </p:cNvSpPr>
              <p:nvPr/>
            </p:nvSpPr>
            <p:spPr bwMode="auto">
              <a:xfrm>
                <a:off x="3522" y="2779"/>
                <a:ext cx="37" cy="26"/>
              </a:xfrm>
              <a:custGeom>
                <a:avLst/>
                <a:gdLst>
                  <a:gd name="T0" fmla="*/ 1 w 16"/>
                  <a:gd name="T1" fmla="*/ 5 h 11"/>
                  <a:gd name="T2" fmla="*/ 6 w 16"/>
                  <a:gd name="T3" fmla="*/ 11 h 11"/>
                  <a:gd name="T4" fmla="*/ 15 w 16"/>
                  <a:gd name="T5" fmla="*/ 5 h 11"/>
                  <a:gd name="T6" fmla="*/ 10 w 16"/>
                  <a:gd name="T7" fmla="*/ 0 h 11"/>
                  <a:gd name="T8" fmla="*/ 1 w 16"/>
                  <a:gd name="T9" fmla="*/ 5 h 11"/>
                </a:gdLst>
                <a:ahLst/>
                <a:cxnLst>
                  <a:cxn ang="0">
                    <a:pos x="T0" y="T1"/>
                  </a:cxn>
                  <a:cxn ang="0">
                    <a:pos x="T2" y="T3"/>
                  </a:cxn>
                  <a:cxn ang="0">
                    <a:pos x="T4" y="T5"/>
                  </a:cxn>
                  <a:cxn ang="0">
                    <a:pos x="T6" y="T7"/>
                  </a:cxn>
                  <a:cxn ang="0">
                    <a:pos x="T8" y="T9"/>
                  </a:cxn>
                </a:cxnLst>
                <a:rect l="0" t="0" r="r" b="b"/>
                <a:pathLst>
                  <a:path w="16" h="11">
                    <a:moveTo>
                      <a:pt x="1" y="5"/>
                    </a:moveTo>
                    <a:cubicBezTo>
                      <a:pt x="0" y="8"/>
                      <a:pt x="2" y="11"/>
                      <a:pt x="6" y="11"/>
                    </a:cubicBezTo>
                    <a:cubicBezTo>
                      <a:pt x="10" y="11"/>
                      <a:pt x="13" y="8"/>
                      <a:pt x="15" y="5"/>
                    </a:cubicBezTo>
                    <a:cubicBezTo>
                      <a:pt x="16" y="2"/>
                      <a:pt x="14" y="0"/>
                      <a:pt x="10" y="0"/>
                    </a:cubicBezTo>
                    <a:cubicBezTo>
                      <a:pt x="6"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 name="Freeform 3476"/>
              <p:cNvSpPr>
                <a:spLocks/>
              </p:cNvSpPr>
              <p:nvPr/>
            </p:nvSpPr>
            <p:spPr bwMode="auto">
              <a:xfrm>
                <a:off x="3491" y="2779"/>
                <a:ext cx="35" cy="26"/>
              </a:xfrm>
              <a:custGeom>
                <a:avLst/>
                <a:gdLst>
                  <a:gd name="T0" fmla="*/ 1 w 15"/>
                  <a:gd name="T1" fmla="*/ 6 h 11"/>
                  <a:gd name="T2" fmla="*/ 5 w 15"/>
                  <a:gd name="T3" fmla="*/ 11 h 11"/>
                  <a:gd name="T4" fmla="*/ 14 w 15"/>
                  <a:gd name="T5" fmla="*/ 5 h 11"/>
                  <a:gd name="T6" fmla="*/ 10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0" y="9"/>
                      <a:pt x="2" y="11"/>
                      <a:pt x="5" y="11"/>
                    </a:cubicBezTo>
                    <a:cubicBezTo>
                      <a:pt x="9" y="11"/>
                      <a:pt x="13" y="8"/>
                      <a:pt x="14" y="5"/>
                    </a:cubicBezTo>
                    <a:cubicBezTo>
                      <a:pt x="15" y="2"/>
                      <a:pt x="14" y="0"/>
                      <a:pt x="10"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2" name="Freeform 3477"/>
              <p:cNvSpPr>
                <a:spLocks/>
              </p:cNvSpPr>
              <p:nvPr/>
            </p:nvSpPr>
            <p:spPr bwMode="auto">
              <a:xfrm>
                <a:off x="3458" y="2779"/>
                <a:ext cx="38" cy="26"/>
              </a:xfrm>
              <a:custGeom>
                <a:avLst/>
                <a:gdLst>
                  <a:gd name="T0" fmla="*/ 1 w 16"/>
                  <a:gd name="T1" fmla="*/ 6 h 11"/>
                  <a:gd name="T2" fmla="*/ 6 w 16"/>
                  <a:gd name="T3" fmla="*/ 11 h 11"/>
                  <a:gd name="T4" fmla="*/ 15 w 16"/>
                  <a:gd name="T5" fmla="*/ 6 h 11"/>
                  <a:gd name="T6" fmla="*/ 11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0" y="9"/>
                      <a:pt x="2" y="11"/>
                      <a:pt x="6" y="11"/>
                    </a:cubicBezTo>
                    <a:cubicBezTo>
                      <a:pt x="9" y="11"/>
                      <a:pt x="14" y="9"/>
                      <a:pt x="15" y="6"/>
                    </a:cubicBezTo>
                    <a:cubicBezTo>
                      <a:pt x="16" y="3"/>
                      <a:pt x="14" y="0"/>
                      <a:pt x="11" y="0"/>
                    </a:cubicBezTo>
                    <a:cubicBezTo>
                      <a:pt x="7" y="0"/>
                      <a:pt x="3"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3" name="Freeform 3478"/>
              <p:cNvSpPr>
                <a:spLocks/>
              </p:cNvSpPr>
              <p:nvPr/>
            </p:nvSpPr>
            <p:spPr bwMode="auto">
              <a:xfrm>
                <a:off x="3425" y="2781"/>
                <a:ext cx="40" cy="24"/>
              </a:xfrm>
              <a:custGeom>
                <a:avLst/>
                <a:gdLst>
                  <a:gd name="T0" fmla="*/ 2 w 17"/>
                  <a:gd name="T1" fmla="*/ 5 h 10"/>
                  <a:gd name="T2" fmla="*/ 6 w 17"/>
                  <a:gd name="T3" fmla="*/ 10 h 10"/>
                  <a:gd name="T4" fmla="*/ 15 w 17"/>
                  <a:gd name="T5" fmla="*/ 5 h 10"/>
                  <a:gd name="T6" fmla="*/ 11 w 17"/>
                  <a:gd name="T7" fmla="*/ 0 h 10"/>
                  <a:gd name="T8" fmla="*/ 2 w 17"/>
                  <a:gd name="T9" fmla="*/ 5 h 10"/>
                </a:gdLst>
                <a:ahLst/>
                <a:cxnLst>
                  <a:cxn ang="0">
                    <a:pos x="T0" y="T1"/>
                  </a:cxn>
                  <a:cxn ang="0">
                    <a:pos x="T2" y="T3"/>
                  </a:cxn>
                  <a:cxn ang="0">
                    <a:pos x="T4" y="T5"/>
                  </a:cxn>
                  <a:cxn ang="0">
                    <a:pos x="T6" y="T7"/>
                  </a:cxn>
                  <a:cxn ang="0">
                    <a:pos x="T8" y="T9"/>
                  </a:cxn>
                </a:cxnLst>
                <a:rect l="0" t="0" r="r" b="b"/>
                <a:pathLst>
                  <a:path w="17" h="10">
                    <a:moveTo>
                      <a:pt x="2" y="5"/>
                    </a:moveTo>
                    <a:cubicBezTo>
                      <a:pt x="0" y="8"/>
                      <a:pt x="2" y="10"/>
                      <a:pt x="6" y="10"/>
                    </a:cubicBezTo>
                    <a:cubicBezTo>
                      <a:pt x="10" y="10"/>
                      <a:pt x="14" y="8"/>
                      <a:pt x="15" y="5"/>
                    </a:cubicBezTo>
                    <a:cubicBezTo>
                      <a:pt x="17" y="2"/>
                      <a:pt x="15" y="0"/>
                      <a:pt x="11" y="0"/>
                    </a:cubicBezTo>
                    <a:cubicBezTo>
                      <a:pt x="8"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4" name="Freeform 3479"/>
              <p:cNvSpPr>
                <a:spLocks/>
              </p:cNvSpPr>
              <p:nvPr/>
            </p:nvSpPr>
            <p:spPr bwMode="auto">
              <a:xfrm>
                <a:off x="3394" y="2781"/>
                <a:ext cx="40" cy="26"/>
              </a:xfrm>
              <a:custGeom>
                <a:avLst/>
                <a:gdLst>
                  <a:gd name="T0" fmla="*/ 1 w 17"/>
                  <a:gd name="T1" fmla="*/ 5 h 11"/>
                  <a:gd name="T2" fmla="*/ 5 w 17"/>
                  <a:gd name="T3" fmla="*/ 11 h 11"/>
                  <a:gd name="T4" fmla="*/ 15 w 17"/>
                  <a:gd name="T5" fmla="*/ 5 h 11"/>
                  <a:gd name="T6" fmla="*/ 11 w 17"/>
                  <a:gd name="T7" fmla="*/ 0 h 11"/>
                  <a:gd name="T8" fmla="*/ 1 w 17"/>
                  <a:gd name="T9" fmla="*/ 5 h 11"/>
                </a:gdLst>
                <a:ahLst/>
                <a:cxnLst>
                  <a:cxn ang="0">
                    <a:pos x="T0" y="T1"/>
                  </a:cxn>
                  <a:cxn ang="0">
                    <a:pos x="T2" y="T3"/>
                  </a:cxn>
                  <a:cxn ang="0">
                    <a:pos x="T4" y="T5"/>
                  </a:cxn>
                  <a:cxn ang="0">
                    <a:pos x="T6" y="T7"/>
                  </a:cxn>
                  <a:cxn ang="0">
                    <a:pos x="T8" y="T9"/>
                  </a:cxn>
                </a:cxnLst>
                <a:rect l="0" t="0" r="r" b="b"/>
                <a:pathLst>
                  <a:path w="17" h="11">
                    <a:moveTo>
                      <a:pt x="1" y="5"/>
                    </a:moveTo>
                    <a:cubicBezTo>
                      <a:pt x="0" y="8"/>
                      <a:pt x="1" y="11"/>
                      <a:pt x="5" y="11"/>
                    </a:cubicBezTo>
                    <a:cubicBezTo>
                      <a:pt x="9" y="11"/>
                      <a:pt x="13" y="8"/>
                      <a:pt x="15" y="5"/>
                    </a:cubicBezTo>
                    <a:cubicBezTo>
                      <a:pt x="17" y="2"/>
                      <a:pt x="15" y="0"/>
                      <a:pt x="11" y="0"/>
                    </a:cubicBezTo>
                    <a:cubicBezTo>
                      <a:pt x="7"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 name="Freeform 3480"/>
              <p:cNvSpPr>
                <a:spLocks/>
              </p:cNvSpPr>
              <p:nvPr/>
            </p:nvSpPr>
            <p:spPr bwMode="auto">
              <a:xfrm>
                <a:off x="3361" y="2781"/>
                <a:ext cx="40" cy="26"/>
              </a:xfrm>
              <a:custGeom>
                <a:avLst/>
                <a:gdLst>
                  <a:gd name="T0" fmla="*/ 2 w 17"/>
                  <a:gd name="T1" fmla="*/ 6 h 11"/>
                  <a:gd name="T2" fmla="*/ 5 w 17"/>
                  <a:gd name="T3" fmla="*/ 11 h 11"/>
                  <a:gd name="T4" fmla="*/ 15 w 17"/>
                  <a:gd name="T5" fmla="*/ 5 h 11"/>
                  <a:gd name="T6" fmla="*/ 12 w 17"/>
                  <a:gd name="T7" fmla="*/ 0 h 11"/>
                  <a:gd name="T8" fmla="*/ 2 w 17"/>
                  <a:gd name="T9" fmla="*/ 6 h 11"/>
                </a:gdLst>
                <a:ahLst/>
                <a:cxnLst>
                  <a:cxn ang="0">
                    <a:pos x="T0" y="T1"/>
                  </a:cxn>
                  <a:cxn ang="0">
                    <a:pos x="T2" y="T3"/>
                  </a:cxn>
                  <a:cxn ang="0">
                    <a:pos x="T4" y="T5"/>
                  </a:cxn>
                  <a:cxn ang="0">
                    <a:pos x="T6" y="T7"/>
                  </a:cxn>
                  <a:cxn ang="0">
                    <a:pos x="T8" y="T9"/>
                  </a:cxn>
                </a:cxnLst>
                <a:rect l="0" t="0" r="r" b="b"/>
                <a:pathLst>
                  <a:path w="17" h="11">
                    <a:moveTo>
                      <a:pt x="2" y="6"/>
                    </a:moveTo>
                    <a:cubicBezTo>
                      <a:pt x="0" y="9"/>
                      <a:pt x="1" y="11"/>
                      <a:pt x="5" y="11"/>
                    </a:cubicBezTo>
                    <a:cubicBezTo>
                      <a:pt x="9" y="11"/>
                      <a:pt x="14" y="8"/>
                      <a:pt x="15" y="5"/>
                    </a:cubicBezTo>
                    <a:cubicBezTo>
                      <a:pt x="17" y="2"/>
                      <a:pt x="15" y="0"/>
                      <a:pt x="12" y="0"/>
                    </a:cubicBezTo>
                    <a:cubicBezTo>
                      <a:pt x="8" y="0"/>
                      <a:pt x="3"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 name="Freeform 3481"/>
              <p:cNvSpPr>
                <a:spLocks/>
              </p:cNvSpPr>
              <p:nvPr/>
            </p:nvSpPr>
            <p:spPr bwMode="auto">
              <a:xfrm>
                <a:off x="3328" y="2781"/>
                <a:ext cx="40" cy="26"/>
              </a:xfrm>
              <a:custGeom>
                <a:avLst/>
                <a:gdLst>
                  <a:gd name="T0" fmla="*/ 2 w 17"/>
                  <a:gd name="T1" fmla="*/ 6 h 11"/>
                  <a:gd name="T2" fmla="*/ 5 w 17"/>
                  <a:gd name="T3" fmla="*/ 11 h 11"/>
                  <a:gd name="T4" fmla="*/ 16 w 17"/>
                  <a:gd name="T5" fmla="*/ 6 h 11"/>
                  <a:gd name="T6" fmla="*/ 12 w 17"/>
                  <a:gd name="T7" fmla="*/ 0 h 11"/>
                  <a:gd name="T8" fmla="*/ 2 w 17"/>
                  <a:gd name="T9" fmla="*/ 6 h 11"/>
                </a:gdLst>
                <a:ahLst/>
                <a:cxnLst>
                  <a:cxn ang="0">
                    <a:pos x="T0" y="T1"/>
                  </a:cxn>
                  <a:cxn ang="0">
                    <a:pos x="T2" y="T3"/>
                  </a:cxn>
                  <a:cxn ang="0">
                    <a:pos x="T4" y="T5"/>
                  </a:cxn>
                  <a:cxn ang="0">
                    <a:pos x="T6" y="T7"/>
                  </a:cxn>
                  <a:cxn ang="0">
                    <a:pos x="T8" y="T9"/>
                  </a:cxn>
                </a:cxnLst>
                <a:rect l="0" t="0" r="r" b="b"/>
                <a:pathLst>
                  <a:path w="17" h="11">
                    <a:moveTo>
                      <a:pt x="2" y="6"/>
                    </a:moveTo>
                    <a:cubicBezTo>
                      <a:pt x="0" y="9"/>
                      <a:pt x="1" y="11"/>
                      <a:pt x="5" y="11"/>
                    </a:cubicBezTo>
                    <a:cubicBezTo>
                      <a:pt x="9" y="11"/>
                      <a:pt x="14" y="9"/>
                      <a:pt x="16" y="6"/>
                    </a:cubicBezTo>
                    <a:cubicBezTo>
                      <a:pt x="17" y="3"/>
                      <a:pt x="16" y="0"/>
                      <a:pt x="12" y="0"/>
                    </a:cubicBezTo>
                    <a:cubicBezTo>
                      <a:pt x="8"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Freeform 3482"/>
              <p:cNvSpPr>
                <a:spLocks/>
              </p:cNvSpPr>
              <p:nvPr/>
            </p:nvSpPr>
            <p:spPr bwMode="auto">
              <a:xfrm>
                <a:off x="2748" y="2791"/>
                <a:ext cx="57" cy="26"/>
              </a:xfrm>
              <a:custGeom>
                <a:avLst/>
                <a:gdLst>
                  <a:gd name="T0" fmla="*/ 3 w 24"/>
                  <a:gd name="T1" fmla="*/ 6 h 11"/>
                  <a:gd name="T2" fmla="*/ 5 w 24"/>
                  <a:gd name="T3" fmla="*/ 11 h 11"/>
                  <a:gd name="T4" fmla="*/ 20 w 24"/>
                  <a:gd name="T5" fmla="*/ 6 h 11"/>
                  <a:gd name="T6" fmla="*/ 18 w 24"/>
                  <a:gd name="T7" fmla="*/ 0 h 11"/>
                  <a:gd name="T8" fmla="*/ 3 w 24"/>
                  <a:gd name="T9" fmla="*/ 6 h 11"/>
                </a:gdLst>
                <a:ahLst/>
                <a:cxnLst>
                  <a:cxn ang="0">
                    <a:pos x="T0" y="T1"/>
                  </a:cxn>
                  <a:cxn ang="0">
                    <a:pos x="T2" y="T3"/>
                  </a:cxn>
                  <a:cxn ang="0">
                    <a:pos x="T4" y="T5"/>
                  </a:cxn>
                  <a:cxn ang="0">
                    <a:pos x="T6" y="T7"/>
                  </a:cxn>
                  <a:cxn ang="0">
                    <a:pos x="T8" y="T9"/>
                  </a:cxn>
                </a:cxnLst>
                <a:rect l="0" t="0" r="r" b="b"/>
                <a:pathLst>
                  <a:path w="24" h="11">
                    <a:moveTo>
                      <a:pt x="3" y="6"/>
                    </a:moveTo>
                    <a:cubicBezTo>
                      <a:pt x="0" y="9"/>
                      <a:pt x="1" y="11"/>
                      <a:pt x="5" y="11"/>
                    </a:cubicBezTo>
                    <a:cubicBezTo>
                      <a:pt x="10" y="11"/>
                      <a:pt x="17" y="9"/>
                      <a:pt x="20" y="6"/>
                    </a:cubicBezTo>
                    <a:cubicBezTo>
                      <a:pt x="24" y="3"/>
                      <a:pt x="23" y="0"/>
                      <a:pt x="18" y="0"/>
                    </a:cubicBezTo>
                    <a:cubicBezTo>
                      <a:pt x="14" y="1"/>
                      <a:pt x="7"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 name="Freeform 3483"/>
              <p:cNvSpPr>
                <a:spLocks/>
              </p:cNvSpPr>
              <p:nvPr/>
            </p:nvSpPr>
            <p:spPr bwMode="auto">
              <a:xfrm>
                <a:off x="2708" y="2793"/>
                <a:ext cx="57" cy="26"/>
              </a:xfrm>
              <a:custGeom>
                <a:avLst/>
                <a:gdLst>
                  <a:gd name="T0" fmla="*/ 3 w 24"/>
                  <a:gd name="T1" fmla="*/ 5 h 11"/>
                  <a:gd name="T2" fmla="*/ 5 w 24"/>
                  <a:gd name="T3" fmla="*/ 11 h 11"/>
                  <a:gd name="T4" fmla="*/ 20 w 24"/>
                  <a:gd name="T5" fmla="*/ 5 h 11"/>
                  <a:gd name="T6" fmla="*/ 18 w 24"/>
                  <a:gd name="T7" fmla="*/ 0 h 11"/>
                  <a:gd name="T8" fmla="*/ 3 w 24"/>
                  <a:gd name="T9" fmla="*/ 5 h 11"/>
                </a:gdLst>
                <a:ahLst/>
                <a:cxnLst>
                  <a:cxn ang="0">
                    <a:pos x="T0" y="T1"/>
                  </a:cxn>
                  <a:cxn ang="0">
                    <a:pos x="T2" y="T3"/>
                  </a:cxn>
                  <a:cxn ang="0">
                    <a:pos x="T4" y="T5"/>
                  </a:cxn>
                  <a:cxn ang="0">
                    <a:pos x="T6" y="T7"/>
                  </a:cxn>
                  <a:cxn ang="0">
                    <a:pos x="T8" y="T9"/>
                  </a:cxn>
                </a:cxnLst>
                <a:rect l="0" t="0" r="r" b="b"/>
                <a:pathLst>
                  <a:path w="24" h="11">
                    <a:moveTo>
                      <a:pt x="3" y="5"/>
                    </a:moveTo>
                    <a:cubicBezTo>
                      <a:pt x="0" y="8"/>
                      <a:pt x="0" y="11"/>
                      <a:pt x="5" y="11"/>
                    </a:cubicBezTo>
                    <a:cubicBezTo>
                      <a:pt x="10" y="10"/>
                      <a:pt x="17" y="8"/>
                      <a:pt x="20" y="5"/>
                    </a:cubicBezTo>
                    <a:cubicBezTo>
                      <a:pt x="24" y="2"/>
                      <a:pt x="23" y="0"/>
                      <a:pt x="18" y="0"/>
                    </a:cubicBezTo>
                    <a:cubicBezTo>
                      <a:pt x="14"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 name="Freeform 3484"/>
              <p:cNvSpPr>
                <a:spLocks/>
              </p:cNvSpPr>
              <p:nvPr/>
            </p:nvSpPr>
            <p:spPr bwMode="auto">
              <a:xfrm>
                <a:off x="2665" y="2793"/>
                <a:ext cx="59" cy="26"/>
              </a:xfrm>
              <a:custGeom>
                <a:avLst/>
                <a:gdLst>
                  <a:gd name="T0" fmla="*/ 4 w 25"/>
                  <a:gd name="T1" fmla="*/ 6 h 11"/>
                  <a:gd name="T2" fmla="*/ 6 w 25"/>
                  <a:gd name="T3" fmla="*/ 11 h 11"/>
                  <a:gd name="T4" fmla="*/ 21 w 25"/>
                  <a:gd name="T5" fmla="*/ 5 h 11"/>
                  <a:gd name="T6" fmla="*/ 19 w 25"/>
                  <a:gd name="T7" fmla="*/ 0 h 11"/>
                  <a:gd name="T8" fmla="*/ 4 w 25"/>
                  <a:gd name="T9" fmla="*/ 6 h 11"/>
                </a:gdLst>
                <a:ahLst/>
                <a:cxnLst>
                  <a:cxn ang="0">
                    <a:pos x="T0" y="T1"/>
                  </a:cxn>
                  <a:cxn ang="0">
                    <a:pos x="T2" y="T3"/>
                  </a:cxn>
                  <a:cxn ang="0">
                    <a:pos x="T4" y="T5"/>
                  </a:cxn>
                  <a:cxn ang="0">
                    <a:pos x="T6" y="T7"/>
                  </a:cxn>
                  <a:cxn ang="0">
                    <a:pos x="T8" y="T9"/>
                  </a:cxn>
                </a:cxnLst>
                <a:rect l="0" t="0" r="r" b="b"/>
                <a:pathLst>
                  <a:path w="25" h="11">
                    <a:moveTo>
                      <a:pt x="4" y="6"/>
                    </a:moveTo>
                    <a:cubicBezTo>
                      <a:pt x="0" y="8"/>
                      <a:pt x="1" y="11"/>
                      <a:pt x="6" y="11"/>
                    </a:cubicBezTo>
                    <a:cubicBezTo>
                      <a:pt x="11" y="11"/>
                      <a:pt x="17" y="8"/>
                      <a:pt x="21" y="5"/>
                    </a:cubicBezTo>
                    <a:cubicBezTo>
                      <a:pt x="25" y="2"/>
                      <a:pt x="24" y="0"/>
                      <a:pt x="19" y="0"/>
                    </a:cubicBezTo>
                    <a:cubicBezTo>
                      <a:pt x="14"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 name="Freeform 3485"/>
              <p:cNvSpPr>
                <a:spLocks/>
              </p:cNvSpPr>
              <p:nvPr/>
            </p:nvSpPr>
            <p:spPr bwMode="auto">
              <a:xfrm>
                <a:off x="2623" y="2793"/>
                <a:ext cx="59" cy="26"/>
              </a:xfrm>
              <a:custGeom>
                <a:avLst/>
                <a:gdLst>
                  <a:gd name="T0" fmla="*/ 4 w 25"/>
                  <a:gd name="T1" fmla="*/ 6 h 11"/>
                  <a:gd name="T2" fmla="*/ 6 w 25"/>
                  <a:gd name="T3" fmla="*/ 11 h 11"/>
                  <a:gd name="T4" fmla="*/ 22 w 25"/>
                  <a:gd name="T5" fmla="*/ 6 h 11"/>
                  <a:gd name="T6" fmla="*/ 20 w 25"/>
                  <a:gd name="T7" fmla="*/ 0 h 11"/>
                  <a:gd name="T8" fmla="*/ 4 w 25"/>
                  <a:gd name="T9" fmla="*/ 6 h 11"/>
                </a:gdLst>
                <a:ahLst/>
                <a:cxnLst>
                  <a:cxn ang="0">
                    <a:pos x="T0" y="T1"/>
                  </a:cxn>
                  <a:cxn ang="0">
                    <a:pos x="T2" y="T3"/>
                  </a:cxn>
                  <a:cxn ang="0">
                    <a:pos x="T4" y="T5"/>
                  </a:cxn>
                  <a:cxn ang="0">
                    <a:pos x="T6" y="T7"/>
                  </a:cxn>
                  <a:cxn ang="0">
                    <a:pos x="T8" y="T9"/>
                  </a:cxn>
                </a:cxnLst>
                <a:rect l="0" t="0" r="r" b="b"/>
                <a:pathLst>
                  <a:path w="25" h="11">
                    <a:moveTo>
                      <a:pt x="4" y="6"/>
                    </a:moveTo>
                    <a:cubicBezTo>
                      <a:pt x="0" y="9"/>
                      <a:pt x="1" y="11"/>
                      <a:pt x="6" y="11"/>
                    </a:cubicBezTo>
                    <a:cubicBezTo>
                      <a:pt x="11" y="11"/>
                      <a:pt x="18" y="8"/>
                      <a:pt x="22" y="6"/>
                    </a:cubicBezTo>
                    <a:cubicBezTo>
                      <a:pt x="25" y="3"/>
                      <a:pt x="25"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1" name="Freeform 3486"/>
              <p:cNvSpPr>
                <a:spLocks/>
              </p:cNvSpPr>
              <p:nvPr/>
            </p:nvSpPr>
            <p:spPr bwMode="auto">
              <a:xfrm>
                <a:off x="2580" y="2793"/>
                <a:ext cx="62" cy="26"/>
              </a:xfrm>
              <a:custGeom>
                <a:avLst/>
                <a:gdLst>
                  <a:gd name="T0" fmla="*/ 4 w 26"/>
                  <a:gd name="T1" fmla="*/ 6 h 11"/>
                  <a:gd name="T2" fmla="*/ 6 w 26"/>
                  <a:gd name="T3" fmla="*/ 11 h 11"/>
                  <a:gd name="T4" fmla="*/ 22 w 26"/>
                  <a:gd name="T5" fmla="*/ 6 h 11"/>
                  <a:gd name="T6" fmla="*/ 20 w 26"/>
                  <a:gd name="T7" fmla="*/ 1 h 11"/>
                  <a:gd name="T8" fmla="*/ 4 w 26"/>
                  <a:gd name="T9" fmla="*/ 6 h 11"/>
                </a:gdLst>
                <a:ahLst/>
                <a:cxnLst>
                  <a:cxn ang="0">
                    <a:pos x="T0" y="T1"/>
                  </a:cxn>
                  <a:cxn ang="0">
                    <a:pos x="T2" y="T3"/>
                  </a:cxn>
                  <a:cxn ang="0">
                    <a:pos x="T4" y="T5"/>
                  </a:cxn>
                  <a:cxn ang="0">
                    <a:pos x="T6" y="T7"/>
                  </a:cxn>
                  <a:cxn ang="0">
                    <a:pos x="T8" y="T9"/>
                  </a:cxn>
                </a:cxnLst>
                <a:rect l="0" t="0" r="r" b="b"/>
                <a:pathLst>
                  <a:path w="26" h="11">
                    <a:moveTo>
                      <a:pt x="4" y="6"/>
                    </a:moveTo>
                    <a:cubicBezTo>
                      <a:pt x="0" y="9"/>
                      <a:pt x="1" y="11"/>
                      <a:pt x="6" y="11"/>
                    </a:cubicBezTo>
                    <a:cubicBezTo>
                      <a:pt x="11" y="11"/>
                      <a:pt x="18" y="9"/>
                      <a:pt x="22" y="6"/>
                    </a:cubicBezTo>
                    <a:cubicBezTo>
                      <a:pt x="26" y="3"/>
                      <a:pt x="25" y="0"/>
                      <a:pt x="20" y="1"/>
                    </a:cubicBezTo>
                    <a:cubicBezTo>
                      <a:pt x="15" y="1"/>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2" name="Freeform 3487"/>
              <p:cNvSpPr>
                <a:spLocks/>
              </p:cNvSpPr>
              <p:nvPr/>
            </p:nvSpPr>
            <p:spPr bwMode="auto">
              <a:xfrm>
                <a:off x="2493" y="2795"/>
                <a:ext cx="63" cy="27"/>
              </a:xfrm>
              <a:custGeom>
                <a:avLst/>
                <a:gdLst>
                  <a:gd name="T0" fmla="*/ 4 w 27"/>
                  <a:gd name="T1" fmla="*/ 6 h 11"/>
                  <a:gd name="T2" fmla="*/ 6 w 27"/>
                  <a:gd name="T3" fmla="*/ 11 h 11"/>
                  <a:gd name="T4" fmla="*/ 23 w 27"/>
                  <a:gd name="T5" fmla="*/ 5 h 11"/>
                  <a:gd name="T6" fmla="*/ 21 w 27"/>
                  <a:gd name="T7" fmla="*/ 0 h 11"/>
                  <a:gd name="T8" fmla="*/ 4 w 27"/>
                  <a:gd name="T9" fmla="*/ 6 h 11"/>
                </a:gdLst>
                <a:ahLst/>
                <a:cxnLst>
                  <a:cxn ang="0">
                    <a:pos x="T0" y="T1"/>
                  </a:cxn>
                  <a:cxn ang="0">
                    <a:pos x="T2" y="T3"/>
                  </a:cxn>
                  <a:cxn ang="0">
                    <a:pos x="T4" y="T5"/>
                  </a:cxn>
                  <a:cxn ang="0">
                    <a:pos x="T6" y="T7"/>
                  </a:cxn>
                  <a:cxn ang="0">
                    <a:pos x="T8" y="T9"/>
                  </a:cxn>
                </a:cxnLst>
                <a:rect l="0" t="0" r="r" b="b"/>
                <a:pathLst>
                  <a:path w="27" h="11">
                    <a:moveTo>
                      <a:pt x="4" y="6"/>
                    </a:moveTo>
                    <a:cubicBezTo>
                      <a:pt x="0" y="9"/>
                      <a:pt x="1" y="11"/>
                      <a:pt x="6" y="11"/>
                    </a:cubicBezTo>
                    <a:cubicBezTo>
                      <a:pt x="11" y="11"/>
                      <a:pt x="19" y="8"/>
                      <a:pt x="23" y="5"/>
                    </a:cubicBezTo>
                    <a:cubicBezTo>
                      <a:pt x="27" y="2"/>
                      <a:pt x="26" y="0"/>
                      <a:pt x="21"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Freeform 3488"/>
              <p:cNvSpPr>
                <a:spLocks/>
              </p:cNvSpPr>
              <p:nvPr/>
            </p:nvSpPr>
            <p:spPr bwMode="auto">
              <a:xfrm>
                <a:off x="2308" y="2798"/>
                <a:ext cx="69" cy="26"/>
              </a:xfrm>
              <a:custGeom>
                <a:avLst/>
                <a:gdLst>
                  <a:gd name="T0" fmla="*/ 5 w 29"/>
                  <a:gd name="T1" fmla="*/ 6 h 11"/>
                  <a:gd name="T2" fmla="*/ 7 w 29"/>
                  <a:gd name="T3" fmla="*/ 11 h 11"/>
                  <a:gd name="T4" fmla="*/ 24 w 29"/>
                  <a:gd name="T5" fmla="*/ 5 h 11"/>
                  <a:gd name="T6" fmla="*/ 22 w 29"/>
                  <a:gd name="T7" fmla="*/ 0 h 11"/>
                  <a:gd name="T8" fmla="*/ 5 w 29"/>
                  <a:gd name="T9" fmla="*/ 6 h 11"/>
                </a:gdLst>
                <a:ahLst/>
                <a:cxnLst>
                  <a:cxn ang="0">
                    <a:pos x="T0" y="T1"/>
                  </a:cxn>
                  <a:cxn ang="0">
                    <a:pos x="T2" y="T3"/>
                  </a:cxn>
                  <a:cxn ang="0">
                    <a:pos x="T4" y="T5"/>
                  </a:cxn>
                  <a:cxn ang="0">
                    <a:pos x="T6" y="T7"/>
                  </a:cxn>
                  <a:cxn ang="0">
                    <a:pos x="T8" y="T9"/>
                  </a:cxn>
                </a:cxnLst>
                <a:rect l="0" t="0" r="r" b="b"/>
                <a:pathLst>
                  <a:path w="29" h="11">
                    <a:moveTo>
                      <a:pt x="5" y="6"/>
                    </a:moveTo>
                    <a:cubicBezTo>
                      <a:pt x="0" y="9"/>
                      <a:pt x="1" y="11"/>
                      <a:pt x="7" y="11"/>
                    </a:cubicBezTo>
                    <a:cubicBezTo>
                      <a:pt x="12" y="11"/>
                      <a:pt x="20" y="8"/>
                      <a:pt x="24" y="5"/>
                    </a:cubicBezTo>
                    <a:cubicBezTo>
                      <a:pt x="29" y="2"/>
                      <a:pt x="28" y="0"/>
                      <a:pt x="22" y="0"/>
                    </a:cubicBezTo>
                    <a:cubicBezTo>
                      <a:pt x="17" y="0"/>
                      <a:pt x="9" y="3"/>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4" name="Freeform 3489"/>
              <p:cNvSpPr>
                <a:spLocks/>
              </p:cNvSpPr>
              <p:nvPr/>
            </p:nvSpPr>
            <p:spPr bwMode="auto">
              <a:xfrm>
                <a:off x="2261" y="2798"/>
                <a:ext cx="68" cy="26"/>
              </a:xfrm>
              <a:custGeom>
                <a:avLst/>
                <a:gdLst>
                  <a:gd name="T0" fmla="*/ 4 w 29"/>
                  <a:gd name="T1" fmla="*/ 6 h 11"/>
                  <a:gd name="T2" fmla="*/ 7 w 29"/>
                  <a:gd name="T3" fmla="*/ 11 h 11"/>
                  <a:gd name="T4" fmla="*/ 24 w 29"/>
                  <a:gd name="T5" fmla="*/ 6 h 11"/>
                  <a:gd name="T6" fmla="*/ 22 w 29"/>
                  <a:gd name="T7" fmla="*/ 0 h 11"/>
                  <a:gd name="T8" fmla="*/ 4 w 29"/>
                  <a:gd name="T9" fmla="*/ 6 h 11"/>
                </a:gdLst>
                <a:ahLst/>
                <a:cxnLst>
                  <a:cxn ang="0">
                    <a:pos x="T0" y="T1"/>
                  </a:cxn>
                  <a:cxn ang="0">
                    <a:pos x="T2" y="T3"/>
                  </a:cxn>
                  <a:cxn ang="0">
                    <a:pos x="T4" y="T5"/>
                  </a:cxn>
                  <a:cxn ang="0">
                    <a:pos x="T6" y="T7"/>
                  </a:cxn>
                  <a:cxn ang="0">
                    <a:pos x="T8" y="T9"/>
                  </a:cxn>
                </a:cxnLst>
                <a:rect l="0" t="0" r="r" b="b"/>
                <a:pathLst>
                  <a:path w="29" h="11">
                    <a:moveTo>
                      <a:pt x="4" y="6"/>
                    </a:moveTo>
                    <a:cubicBezTo>
                      <a:pt x="0" y="9"/>
                      <a:pt x="1" y="11"/>
                      <a:pt x="7" y="11"/>
                    </a:cubicBezTo>
                    <a:cubicBezTo>
                      <a:pt x="12" y="11"/>
                      <a:pt x="20" y="9"/>
                      <a:pt x="24" y="6"/>
                    </a:cubicBezTo>
                    <a:cubicBezTo>
                      <a:pt x="29" y="3"/>
                      <a:pt x="28" y="0"/>
                      <a:pt x="22" y="0"/>
                    </a:cubicBezTo>
                    <a:cubicBezTo>
                      <a:pt x="17" y="0"/>
                      <a:pt x="9"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5" name="Freeform 3490"/>
              <p:cNvSpPr>
                <a:spLocks/>
              </p:cNvSpPr>
              <p:nvPr/>
            </p:nvSpPr>
            <p:spPr bwMode="auto">
              <a:xfrm>
                <a:off x="2211" y="2800"/>
                <a:ext cx="69" cy="24"/>
              </a:xfrm>
              <a:custGeom>
                <a:avLst/>
                <a:gdLst>
                  <a:gd name="T0" fmla="*/ 4 w 29"/>
                  <a:gd name="T1" fmla="*/ 5 h 10"/>
                  <a:gd name="T2" fmla="*/ 7 w 29"/>
                  <a:gd name="T3" fmla="*/ 10 h 10"/>
                  <a:gd name="T4" fmla="*/ 25 w 29"/>
                  <a:gd name="T5" fmla="*/ 5 h 10"/>
                  <a:gd name="T6" fmla="*/ 23 w 29"/>
                  <a:gd name="T7" fmla="*/ 0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8"/>
                      <a:pt x="1" y="10"/>
                      <a:pt x="7" y="10"/>
                    </a:cubicBezTo>
                    <a:cubicBezTo>
                      <a:pt x="13" y="10"/>
                      <a:pt x="21" y="8"/>
                      <a:pt x="25" y="5"/>
                    </a:cubicBezTo>
                    <a:cubicBezTo>
                      <a:pt x="29" y="2"/>
                      <a:pt x="28" y="0"/>
                      <a:pt x="23"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6" name="Freeform 3491"/>
              <p:cNvSpPr>
                <a:spLocks/>
              </p:cNvSpPr>
              <p:nvPr/>
            </p:nvSpPr>
            <p:spPr bwMode="auto">
              <a:xfrm>
                <a:off x="2161" y="2800"/>
                <a:ext cx="71" cy="26"/>
              </a:xfrm>
              <a:custGeom>
                <a:avLst/>
                <a:gdLst>
                  <a:gd name="T0" fmla="*/ 4 w 30"/>
                  <a:gd name="T1" fmla="*/ 5 h 11"/>
                  <a:gd name="T2" fmla="*/ 7 w 30"/>
                  <a:gd name="T3" fmla="*/ 11 h 11"/>
                  <a:gd name="T4" fmla="*/ 25 w 30"/>
                  <a:gd name="T5" fmla="*/ 5 h 11"/>
                  <a:gd name="T6" fmla="*/ 23 w 30"/>
                  <a:gd name="T7" fmla="*/ 0 h 11"/>
                  <a:gd name="T8" fmla="*/ 4 w 30"/>
                  <a:gd name="T9" fmla="*/ 5 h 11"/>
                </a:gdLst>
                <a:ahLst/>
                <a:cxnLst>
                  <a:cxn ang="0">
                    <a:pos x="T0" y="T1"/>
                  </a:cxn>
                  <a:cxn ang="0">
                    <a:pos x="T2" y="T3"/>
                  </a:cxn>
                  <a:cxn ang="0">
                    <a:pos x="T4" y="T5"/>
                  </a:cxn>
                  <a:cxn ang="0">
                    <a:pos x="T6" y="T7"/>
                  </a:cxn>
                  <a:cxn ang="0">
                    <a:pos x="T8" y="T9"/>
                  </a:cxn>
                </a:cxnLst>
                <a:rect l="0" t="0" r="r" b="b"/>
                <a:pathLst>
                  <a:path w="30" h="11">
                    <a:moveTo>
                      <a:pt x="4" y="5"/>
                    </a:moveTo>
                    <a:cubicBezTo>
                      <a:pt x="0" y="8"/>
                      <a:pt x="1" y="11"/>
                      <a:pt x="7" y="11"/>
                    </a:cubicBezTo>
                    <a:cubicBezTo>
                      <a:pt x="13" y="11"/>
                      <a:pt x="21" y="8"/>
                      <a:pt x="25" y="5"/>
                    </a:cubicBezTo>
                    <a:cubicBezTo>
                      <a:pt x="30" y="2"/>
                      <a:pt x="29" y="0"/>
                      <a:pt x="23"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7" name="Freeform 3492"/>
              <p:cNvSpPr>
                <a:spLocks/>
              </p:cNvSpPr>
              <p:nvPr/>
            </p:nvSpPr>
            <p:spPr bwMode="auto">
              <a:xfrm>
                <a:off x="2109" y="2800"/>
                <a:ext cx="74" cy="26"/>
              </a:xfrm>
              <a:custGeom>
                <a:avLst/>
                <a:gdLst>
                  <a:gd name="T0" fmla="*/ 5 w 31"/>
                  <a:gd name="T1" fmla="*/ 6 h 11"/>
                  <a:gd name="T2" fmla="*/ 8 w 31"/>
                  <a:gd name="T3" fmla="*/ 11 h 11"/>
                  <a:gd name="T4" fmla="*/ 26 w 31"/>
                  <a:gd name="T5" fmla="*/ 5 h 11"/>
                  <a:gd name="T6" fmla="*/ 24 w 31"/>
                  <a:gd name="T7" fmla="*/ 0 h 11"/>
                  <a:gd name="T8" fmla="*/ 5 w 31"/>
                  <a:gd name="T9" fmla="*/ 6 h 11"/>
                </a:gdLst>
                <a:ahLst/>
                <a:cxnLst>
                  <a:cxn ang="0">
                    <a:pos x="T0" y="T1"/>
                  </a:cxn>
                  <a:cxn ang="0">
                    <a:pos x="T2" y="T3"/>
                  </a:cxn>
                  <a:cxn ang="0">
                    <a:pos x="T4" y="T5"/>
                  </a:cxn>
                  <a:cxn ang="0">
                    <a:pos x="T6" y="T7"/>
                  </a:cxn>
                  <a:cxn ang="0">
                    <a:pos x="T8" y="T9"/>
                  </a:cxn>
                </a:cxnLst>
                <a:rect l="0" t="0" r="r" b="b"/>
                <a:pathLst>
                  <a:path w="31" h="11">
                    <a:moveTo>
                      <a:pt x="5" y="6"/>
                    </a:moveTo>
                    <a:cubicBezTo>
                      <a:pt x="0" y="9"/>
                      <a:pt x="2" y="11"/>
                      <a:pt x="8" y="11"/>
                    </a:cubicBezTo>
                    <a:cubicBezTo>
                      <a:pt x="14" y="11"/>
                      <a:pt x="22" y="8"/>
                      <a:pt x="26" y="5"/>
                    </a:cubicBezTo>
                    <a:cubicBezTo>
                      <a:pt x="31" y="2"/>
                      <a:pt x="30" y="0"/>
                      <a:pt x="24" y="0"/>
                    </a:cubicBezTo>
                    <a:cubicBezTo>
                      <a:pt x="18" y="0"/>
                      <a:pt x="9" y="3"/>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8" name="Freeform 3493"/>
              <p:cNvSpPr>
                <a:spLocks/>
              </p:cNvSpPr>
              <p:nvPr/>
            </p:nvSpPr>
            <p:spPr bwMode="auto">
              <a:xfrm>
                <a:off x="2060" y="2800"/>
                <a:ext cx="71" cy="26"/>
              </a:xfrm>
              <a:custGeom>
                <a:avLst/>
                <a:gdLst>
                  <a:gd name="T0" fmla="*/ 4 w 30"/>
                  <a:gd name="T1" fmla="*/ 6 h 11"/>
                  <a:gd name="T2" fmla="*/ 7 w 30"/>
                  <a:gd name="T3" fmla="*/ 11 h 11"/>
                  <a:gd name="T4" fmla="*/ 26 w 30"/>
                  <a:gd name="T5" fmla="*/ 6 h 11"/>
                  <a:gd name="T6" fmla="*/ 23 w 30"/>
                  <a:gd name="T7" fmla="*/ 0 h 11"/>
                  <a:gd name="T8" fmla="*/ 4 w 30"/>
                  <a:gd name="T9" fmla="*/ 6 h 11"/>
                </a:gdLst>
                <a:ahLst/>
                <a:cxnLst>
                  <a:cxn ang="0">
                    <a:pos x="T0" y="T1"/>
                  </a:cxn>
                  <a:cxn ang="0">
                    <a:pos x="T2" y="T3"/>
                  </a:cxn>
                  <a:cxn ang="0">
                    <a:pos x="T4" y="T5"/>
                  </a:cxn>
                  <a:cxn ang="0">
                    <a:pos x="T6" y="T7"/>
                  </a:cxn>
                  <a:cxn ang="0">
                    <a:pos x="T8" y="T9"/>
                  </a:cxn>
                </a:cxnLst>
                <a:rect l="0" t="0" r="r" b="b"/>
                <a:pathLst>
                  <a:path w="30" h="11">
                    <a:moveTo>
                      <a:pt x="4" y="6"/>
                    </a:moveTo>
                    <a:cubicBezTo>
                      <a:pt x="0" y="9"/>
                      <a:pt x="1" y="11"/>
                      <a:pt x="7" y="11"/>
                    </a:cubicBezTo>
                    <a:cubicBezTo>
                      <a:pt x="13" y="11"/>
                      <a:pt x="21" y="9"/>
                      <a:pt x="26" y="6"/>
                    </a:cubicBezTo>
                    <a:cubicBezTo>
                      <a:pt x="30" y="3"/>
                      <a:pt x="29" y="0"/>
                      <a:pt x="23" y="0"/>
                    </a:cubicBezTo>
                    <a:cubicBezTo>
                      <a:pt x="17" y="0"/>
                      <a:pt x="9"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9" name="Freeform 3494"/>
              <p:cNvSpPr>
                <a:spLocks/>
              </p:cNvSpPr>
              <p:nvPr/>
            </p:nvSpPr>
            <p:spPr bwMode="auto">
              <a:xfrm>
                <a:off x="4749" y="2731"/>
                <a:ext cx="55" cy="26"/>
              </a:xfrm>
              <a:custGeom>
                <a:avLst/>
                <a:gdLst>
                  <a:gd name="T0" fmla="*/ 3 w 23"/>
                  <a:gd name="T1" fmla="*/ 5 h 11"/>
                  <a:gd name="T2" fmla="*/ 17 w 23"/>
                  <a:gd name="T3" fmla="*/ 11 h 11"/>
                  <a:gd name="T4" fmla="*/ 21 w 23"/>
                  <a:gd name="T5" fmla="*/ 5 h 11"/>
                  <a:gd name="T6" fmla="*/ 7 w 23"/>
                  <a:gd name="T7" fmla="*/ 0 h 11"/>
                  <a:gd name="T8" fmla="*/ 3 w 23"/>
                  <a:gd name="T9" fmla="*/ 5 h 11"/>
                </a:gdLst>
                <a:ahLst/>
                <a:cxnLst>
                  <a:cxn ang="0">
                    <a:pos x="T0" y="T1"/>
                  </a:cxn>
                  <a:cxn ang="0">
                    <a:pos x="T2" y="T3"/>
                  </a:cxn>
                  <a:cxn ang="0">
                    <a:pos x="T4" y="T5"/>
                  </a:cxn>
                  <a:cxn ang="0">
                    <a:pos x="T6" y="T7"/>
                  </a:cxn>
                  <a:cxn ang="0">
                    <a:pos x="T8" y="T9"/>
                  </a:cxn>
                </a:cxnLst>
                <a:rect l="0" t="0" r="r" b="b"/>
                <a:pathLst>
                  <a:path w="23" h="11">
                    <a:moveTo>
                      <a:pt x="3" y="5"/>
                    </a:moveTo>
                    <a:cubicBezTo>
                      <a:pt x="6" y="8"/>
                      <a:pt x="12" y="11"/>
                      <a:pt x="17" y="11"/>
                    </a:cubicBezTo>
                    <a:cubicBezTo>
                      <a:pt x="22" y="10"/>
                      <a:pt x="23" y="8"/>
                      <a:pt x="21" y="5"/>
                    </a:cubicBezTo>
                    <a:cubicBezTo>
                      <a:pt x="18" y="2"/>
                      <a:pt x="11" y="0"/>
                      <a:pt x="7" y="0"/>
                    </a:cubicBezTo>
                    <a:cubicBezTo>
                      <a:pt x="2" y="0"/>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 name="Freeform 3495"/>
              <p:cNvSpPr>
                <a:spLocks/>
              </p:cNvSpPr>
              <p:nvPr/>
            </p:nvSpPr>
            <p:spPr bwMode="auto">
              <a:xfrm>
                <a:off x="4709" y="2731"/>
                <a:ext cx="55" cy="26"/>
              </a:xfrm>
              <a:custGeom>
                <a:avLst/>
                <a:gdLst>
                  <a:gd name="T0" fmla="*/ 3 w 23"/>
                  <a:gd name="T1" fmla="*/ 6 h 11"/>
                  <a:gd name="T2" fmla="*/ 17 w 23"/>
                  <a:gd name="T3" fmla="*/ 11 h 11"/>
                  <a:gd name="T4" fmla="*/ 20 w 23"/>
                  <a:gd name="T5" fmla="*/ 5 h 11"/>
                  <a:gd name="T6" fmla="*/ 7 w 23"/>
                  <a:gd name="T7" fmla="*/ 0 h 11"/>
                  <a:gd name="T8" fmla="*/ 3 w 23"/>
                  <a:gd name="T9" fmla="*/ 6 h 11"/>
                </a:gdLst>
                <a:ahLst/>
                <a:cxnLst>
                  <a:cxn ang="0">
                    <a:pos x="T0" y="T1"/>
                  </a:cxn>
                  <a:cxn ang="0">
                    <a:pos x="T2" y="T3"/>
                  </a:cxn>
                  <a:cxn ang="0">
                    <a:pos x="T4" y="T5"/>
                  </a:cxn>
                  <a:cxn ang="0">
                    <a:pos x="T6" y="T7"/>
                  </a:cxn>
                  <a:cxn ang="0">
                    <a:pos x="T8" y="T9"/>
                  </a:cxn>
                </a:cxnLst>
                <a:rect l="0" t="0" r="r" b="b"/>
                <a:pathLst>
                  <a:path w="23" h="11">
                    <a:moveTo>
                      <a:pt x="3" y="6"/>
                    </a:moveTo>
                    <a:cubicBezTo>
                      <a:pt x="6" y="9"/>
                      <a:pt x="12" y="11"/>
                      <a:pt x="17" y="11"/>
                    </a:cubicBezTo>
                    <a:cubicBezTo>
                      <a:pt x="21" y="11"/>
                      <a:pt x="23" y="8"/>
                      <a:pt x="20" y="5"/>
                    </a:cubicBezTo>
                    <a:cubicBezTo>
                      <a:pt x="17" y="3"/>
                      <a:pt x="11" y="0"/>
                      <a:pt x="7"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 name="Freeform 3496"/>
              <p:cNvSpPr>
                <a:spLocks/>
              </p:cNvSpPr>
              <p:nvPr/>
            </p:nvSpPr>
            <p:spPr bwMode="auto">
              <a:xfrm>
                <a:off x="4671" y="2734"/>
                <a:ext cx="52" cy="23"/>
              </a:xfrm>
              <a:custGeom>
                <a:avLst/>
                <a:gdLst>
                  <a:gd name="T0" fmla="*/ 2 w 22"/>
                  <a:gd name="T1" fmla="*/ 5 h 10"/>
                  <a:gd name="T2" fmla="*/ 15 w 22"/>
                  <a:gd name="T3" fmla="*/ 10 h 10"/>
                  <a:gd name="T4" fmla="*/ 19 w 22"/>
                  <a:gd name="T5" fmla="*/ 5 h 10"/>
                  <a:gd name="T6" fmla="*/ 6 w 22"/>
                  <a:gd name="T7" fmla="*/ 0 h 10"/>
                  <a:gd name="T8" fmla="*/ 2 w 22"/>
                  <a:gd name="T9" fmla="*/ 5 h 10"/>
                </a:gdLst>
                <a:ahLst/>
                <a:cxnLst>
                  <a:cxn ang="0">
                    <a:pos x="T0" y="T1"/>
                  </a:cxn>
                  <a:cxn ang="0">
                    <a:pos x="T2" y="T3"/>
                  </a:cxn>
                  <a:cxn ang="0">
                    <a:pos x="T4" y="T5"/>
                  </a:cxn>
                  <a:cxn ang="0">
                    <a:pos x="T6" y="T7"/>
                  </a:cxn>
                  <a:cxn ang="0">
                    <a:pos x="T8" y="T9"/>
                  </a:cxn>
                </a:cxnLst>
                <a:rect l="0" t="0" r="r" b="b"/>
                <a:pathLst>
                  <a:path w="22" h="10">
                    <a:moveTo>
                      <a:pt x="2" y="5"/>
                    </a:moveTo>
                    <a:cubicBezTo>
                      <a:pt x="5" y="8"/>
                      <a:pt x="11" y="10"/>
                      <a:pt x="15" y="10"/>
                    </a:cubicBezTo>
                    <a:cubicBezTo>
                      <a:pt x="20" y="10"/>
                      <a:pt x="22" y="8"/>
                      <a:pt x="19" y="5"/>
                    </a:cubicBezTo>
                    <a:cubicBezTo>
                      <a:pt x="16" y="2"/>
                      <a:pt x="10" y="0"/>
                      <a:pt x="6"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 name="Freeform 3497"/>
              <p:cNvSpPr>
                <a:spLocks/>
              </p:cNvSpPr>
              <p:nvPr/>
            </p:nvSpPr>
            <p:spPr bwMode="auto">
              <a:xfrm>
                <a:off x="4631" y="2734"/>
                <a:ext cx="52" cy="23"/>
              </a:xfrm>
              <a:custGeom>
                <a:avLst/>
                <a:gdLst>
                  <a:gd name="T0" fmla="*/ 3 w 22"/>
                  <a:gd name="T1" fmla="*/ 5 h 10"/>
                  <a:gd name="T2" fmla="*/ 16 w 22"/>
                  <a:gd name="T3" fmla="*/ 10 h 10"/>
                  <a:gd name="T4" fmla="*/ 19 w 22"/>
                  <a:gd name="T5" fmla="*/ 5 h 10"/>
                  <a:gd name="T6" fmla="*/ 6 w 22"/>
                  <a:gd name="T7" fmla="*/ 0 h 10"/>
                  <a:gd name="T8" fmla="*/ 3 w 22"/>
                  <a:gd name="T9" fmla="*/ 5 h 10"/>
                </a:gdLst>
                <a:ahLst/>
                <a:cxnLst>
                  <a:cxn ang="0">
                    <a:pos x="T0" y="T1"/>
                  </a:cxn>
                  <a:cxn ang="0">
                    <a:pos x="T2" y="T3"/>
                  </a:cxn>
                  <a:cxn ang="0">
                    <a:pos x="T4" y="T5"/>
                  </a:cxn>
                  <a:cxn ang="0">
                    <a:pos x="T6" y="T7"/>
                  </a:cxn>
                  <a:cxn ang="0">
                    <a:pos x="T8" y="T9"/>
                  </a:cxn>
                </a:cxnLst>
                <a:rect l="0" t="0" r="r" b="b"/>
                <a:pathLst>
                  <a:path w="22" h="10">
                    <a:moveTo>
                      <a:pt x="3" y="5"/>
                    </a:moveTo>
                    <a:cubicBezTo>
                      <a:pt x="5" y="8"/>
                      <a:pt x="11" y="10"/>
                      <a:pt x="16" y="10"/>
                    </a:cubicBezTo>
                    <a:cubicBezTo>
                      <a:pt x="20" y="10"/>
                      <a:pt x="22" y="8"/>
                      <a:pt x="19" y="5"/>
                    </a:cubicBezTo>
                    <a:cubicBezTo>
                      <a:pt x="17"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 name="Freeform 3498"/>
              <p:cNvSpPr>
                <a:spLocks/>
              </p:cNvSpPr>
              <p:nvPr/>
            </p:nvSpPr>
            <p:spPr bwMode="auto">
              <a:xfrm>
                <a:off x="4593" y="2734"/>
                <a:ext cx="50" cy="26"/>
              </a:xfrm>
              <a:custGeom>
                <a:avLst/>
                <a:gdLst>
                  <a:gd name="T0" fmla="*/ 3 w 21"/>
                  <a:gd name="T1" fmla="*/ 5 h 11"/>
                  <a:gd name="T2" fmla="*/ 15 w 21"/>
                  <a:gd name="T3" fmla="*/ 11 h 11"/>
                  <a:gd name="T4" fmla="*/ 19 w 21"/>
                  <a:gd name="T5" fmla="*/ 5 h 11"/>
                  <a:gd name="T6" fmla="*/ 6 w 21"/>
                  <a:gd name="T7" fmla="*/ 0 h 11"/>
                  <a:gd name="T8" fmla="*/ 3 w 21"/>
                  <a:gd name="T9" fmla="*/ 5 h 11"/>
                </a:gdLst>
                <a:ahLst/>
                <a:cxnLst>
                  <a:cxn ang="0">
                    <a:pos x="T0" y="T1"/>
                  </a:cxn>
                  <a:cxn ang="0">
                    <a:pos x="T2" y="T3"/>
                  </a:cxn>
                  <a:cxn ang="0">
                    <a:pos x="T4" y="T5"/>
                  </a:cxn>
                  <a:cxn ang="0">
                    <a:pos x="T6" y="T7"/>
                  </a:cxn>
                  <a:cxn ang="0">
                    <a:pos x="T8" y="T9"/>
                  </a:cxn>
                </a:cxnLst>
                <a:rect l="0" t="0" r="r" b="b"/>
                <a:pathLst>
                  <a:path w="21" h="11">
                    <a:moveTo>
                      <a:pt x="3" y="5"/>
                    </a:moveTo>
                    <a:cubicBezTo>
                      <a:pt x="5" y="8"/>
                      <a:pt x="11" y="11"/>
                      <a:pt x="15" y="11"/>
                    </a:cubicBezTo>
                    <a:cubicBezTo>
                      <a:pt x="20" y="10"/>
                      <a:pt x="21" y="8"/>
                      <a:pt x="19" y="5"/>
                    </a:cubicBezTo>
                    <a:cubicBezTo>
                      <a:pt x="16" y="2"/>
                      <a:pt x="11" y="0"/>
                      <a:pt x="6" y="0"/>
                    </a:cubicBezTo>
                    <a:cubicBezTo>
                      <a:pt x="2" y="0"/>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 name="Freeform 3499"/>
              <p:cNvSpPr>
                <a:spLocks/>
              </p:cNvSpPr>
              <p:nvPr/>
            </p:nvSpPr>
            <p:spPr bwMode="auto">
              <a:xfrm>
                <a:off x="4482" y="2736"/>
                <a:ext cx="47" cy="24"/>
              </a:xfrm>
              <a:custGeom>
                <a:avLst/>
                <a:gdLst>
                  <a:gd name="T0" fmla="*/ 2 w 20"/>
                  <a:gd name="T1" fmla="*/ 5 h 10"/>
                  <a:gd name="T2" fmla="*/ 14 w 20"/>
                  <a:gd name="T3" fmla="*/ 10 h 10"/>
                  <a:gd name="T4" fmla="*/ 18 w 20"/>
                  <a:gd name="T5" fmla="*/ 5 h 10"/>
                  <a:gd name="T6" fmla="*/ 6 w 20"/>
                  <a:gd name="T7" fmla="*/ 0 h 10"/>
                  <a:gd name="T8" fmla="*/ 2 w 20"/>
                  <a:gd name="T9" fmla="*/ 5 h 10"/>
                </a:gdLst>
                <a:ahLst/>
                <a:cxnLst>
                  <a:cxn ang="0">
                    <a:pos x="T0" y="T1"/>
                  </a:cxn>
                  <a:cxn ang="0">
                    <a:pos x="T2" y="T3"/>
                  </a:cxn>
                  <a:cxn ang="0">
                    <a:pos x="T4" y="T5"/>
                  </a:cxn>
                  <a:cxn ang="0">
                    <a:pos x="T6" y="T7"/>
                  </a:cxn>
                  <a:cxn ang="0">
                    <a:pos x="T8" y="T9"/>
                  </a:cxn>
                </a:cxnLst>
                <a:rect l="0" t="0" r="r" b="b"/>
                <a:pathLst>
                  <a:path w="20" h="10">
                    <a:moveTo>
                      <a:pt x="2" y="5"/>
                    </a:moveTo>
                    <a:cubicBezTo>
                      <a:pt x="4" y="8"/>
                      <a:pt x="10" y="10"/>
                      <a:pt x="14" y="10"/>
                    </a:cubicBezTo>
                    <a:cubicBezTo>
                      <a:pt x="18" y="10"/>
                      <a:pt x="20" y="8"/>
                      <a:pt x="18" y="5"/>
                    </a:cubicBezTo>
                    <a:cubicBezTo>
                      <a:pt x="15"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Freeform 3500"/>
              <p:cNvSpPr>
                <a:spLocks/>
              </p:cNvSpPr>
              <p:nvPr/>
            </p:nvSpPr>
            <p:spPr bwMode="auto">
              <a:xfrm>
                <a:off x="4447" y="2736"/>
                <a:ext cx="45" cy="26"/>
              </a:xfrm>
              <a:custGeom>
                <a:avLst/>
                <a:gdLst>
                  <a:gd name="T0" fmla="*/ 2 w 19"/>
                  <a:gd name="T1" fmla="*/ 5 h 11"/>
                  <a:gd name="T2" fmla="*/ 13 w 19"/>
                  <a:gd name="T3" fmla="*/ 11 h 11"/>
                  <a:gd name="T4" fmla="*/ 17 w 19"/>
                  <a:gd name="T5" fmla="*/ 5 h 11"/>
                  <a:gd name="T6" fmla="*/ 6 w 19"/>
                  <a:gd name="T7" fmla="*/ 0 h 11"/>
                  <a:gd name="T8" fmla="*/ 2 w 19"/>
                  <a:gd name="T9" fmla="*/ 5 h 11"/>
                </a:gdLst>
                <a:ahLst/>
                <a:cxnLst>
                  <a:cxn ang="0">
                    <a:pos x="T0" y="T1"/>
                  </a:cxn>
                  <a:cxn ang="0">
                    <a:pos x="T2" y="T3"/>
                  </a:cxn>
                  <a:cxn ang="0">
                    <a:pos x="T4" y="T5"/>
                  </a:cxn>
                  <a:cxn ang="0">
                    <a:pos x="T6" y="T7"/>
                  </a:cxn>
                  <a:cxn ang="0">
                    <a:pos x="T8" y="T9"/>
                  </a:cxn>
                </a:cxnLst>
                <a:rect l="0" t="0" r="r" b="b"/>
                <a:pathLst>
                  <a:path w="19" h="11">
                    <a:moveTo>
                      <a:pt x="2" y="5"/>
                    </a:moveTo>
                    <a:cubicBezTo>
                      <a:pt x="4" y="8"/>
                      <a:pt x="9" y="11"/>
                      <a:pt x="13" y="11"/>
                    </a:cubicBezTo>
                    <a:cubicBezTo>
                      <a:pt x="18" y="10"/>
                      <a:pt x="19" y="8"/>
                      <a:pt x="17" y="5"/>
                    </a:cubicBezTo>
                    <a:cubicBezTo>
                      <a:pt x="15" y="2"/>
                      <a:pt x="10" y="0"/>
                      <a:pt x="6" y="0"/>
                    </a:cubicBezTo>
                    <a:cubicBezTo>
                      <a:pt x="2"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6" name="Freeform 3501"/>
              <p:cNvSpPr>
                <a:spLocks/>
              </p:cNvSpPr>
              <p:nvPr/>
            </p:nvSpPr>
            <p:spPr bwMode="auto">
              <a:xfrm>
                <a:off x="4411" y="2736"/>
                <a:ext cx="45" cy="26"/>
              </a:xfrm>
              <a:custGeom>
                <a:avLst/>
                <a:gdLst>
                  <a:gd name="T0" fmla="*/ 2 w 19"/>
                  <a:gd name="T1" fmla="*/ 6 h 11"/>
                  <a:gd name="T2" fmla="*/ 13 w 19"/>
                  <a:gd name="T3" fmla="*/ 11 h 11"/>
                  <a:gd name="T4" fmla="*/ 17 w 19"/>
                  <a:gd name="T5" fmla="*/ 5 h 11"/>
                  <a:gd name="T6" fmla="*/ 6 w 19"/>
                  <a:gd name="T7" fmla="*/ 0 h 11"/>
                  <a:gd name="T8" fmla="*/ 2 w 19"/>
                  <a:gd name="T9" fmla="*/ 6 h 11"/>
                </a:gdLst>
                <a:ahLst/>
                <a:cxnLst>
                  <a:cxn ang="0">
                    <a:pos x="T0" y="T1"/>
                  </a:cxn>
                  <a:cxn ang="0">
                    <a:pos x="T2" y="T3"/>
                  </a:cxn>
                  <a:cxn ang="0">
                    <a:pos x="T4" y="T5"/>
                  </a:cxn>
                  <a:cxn ang="0">
                    <a:pos x="T6" y="T7"/>
                  </a:cxn>
                  <a:cxn ang="0">
                    <a:pos x="T8" y="T9"/>
                  </a:cxn>
                </a:cxnLst>
                <a:rect l="0" t="0" r="r" b="b"/>
                <a:pathLst>
                  <a:path w="19" h="11">
                    <a:moveTo>
                      <a:pt x="2" y="6"/>
                    </a:moveTo>
                    <a:cubicBezTo>
                      <a:pt x="4" y="9"/>
                      <a:pt x="9" y="11"/>
                      <a:pt x="13" y="11"/>
                    </a:cubicBezTo>
                    <a:cubicBezTo>
                      <a:pt x="17" y="11"/>
                      <a:pt x="19" y="8"/>
                      <a:pt x="17" y="5"/>
                    </a:cubicBezTo>
                    <a:cubicBezTo>
                      <a:pt x="15" y="3"/>
                      <a:pt x="10" y="0"/>
                      <a:pt x="6" y="0"/>
                    </a:cubicBezTo>
                    <a:cubicBezTo>
                      <a:pt x="2"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7" name="Freeform 3502"/>
              <p:cNvSpPr>
                <a:spLocks/>
              </p:cNvSpPr>
              <p:nvPr/>
            </p:nvSpPr>
            <p:spPr bwMode="auto">
              <a:xfrm>
                <a:off x="4376" y="2739"/>
                <a:ext cx="45" cy="23"/>
              </a:xfrm>
              <a:custGeom>
                <a:avLst/>
                <a:gdLst>
                  <a:gd name="T0" fmla="*/ 2 w 19"/>
                  <a:gd name="T1" fmla="*/ 5 h 10"/>
                  <a:gd name="T2" fmla="*/ 13 w 19"/>
                  <a:gd name="T3" fmla="*/ 10 h 10"/>
                  <a:gd name="T4" fmla="*/ 17 w 19"/>
                  <a:gd name="T5" fmla="*/ 5 h 10"/>
                  <a:gd name="T6" fmla="*/ 6 w 19"/>
                  <a:gd name="T7" fmla="*/ 0 h 10"/>
                  <a:gd name="T8" fmla="*/ 2 w 19"/>
                  <a:gd name="T9" fmla="*/ 5 h 10"/>
                </a:gdLst>
                <a:ahLst/>
                <a:cxnLst>
                  <a:cxn ang="0">
                    <a:pos x="T0" y="T1"/>
                  </a:cxn>
                  <a:cxn ang="0">
                    <a:pos x="T2" y="T3"/>
                  </a:cxn>
                  <a:cxn ang="0">
                    <a:pos x="T4" y="T5"/>
                  </a:cxn>
                  <a:cxn ang="0">
                    <a:pos x="T6" y="T7"/>
                  </a:cxn>
                  <a:cxn ang="0">
                    <a:pos x="T8" y="T9"/>
                  </a:cxn>
                </a:cxnLst>
                <a:rect l="0" t="0" r="r" b="b"/>
                <a:pathLst>
                  <a:path w="19" h="10">
                    <a:moveTo>
                      <a:pt x="2" y="5"/>
                    </a:moveTo>
                    <a:cubicBezTo>
                      <a:pt x="4" y="8"/>
                      <a:pt x="9" y="10"/>
                      <a:pt x="13" y="10"/>
                    </a:cubicBezTo>
                    <a:cubicBezTo>
                      <a:pt x="17" y="10"/>
                      <a:pt x="19" y="8"/>
                      <a:pt x="17" y="5"/>
                    </a:cubicBezTo>
                    <a:cubicBezTo>
                      <a:pt x="15"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 name="Freeform 3503"/>
              <p:cNvSpPr>
                <a:spLocks/>
              </p:cNvSpPr>
              <p:nvPr/>
            </p:nvSpPr>
            <p:spPr bwMode="auto">
              <a:xfrm>
                <a:off x="4343" y="2739"/>
                <a:ext cx="42" cy="23"/>
              </a:xfrm>
              <a:custGeom>
                <a:avLst/>
                <a:gdLst>
                  <a:gd name="T0" fmla="*/ 1 w 18"/>
                  <a:gd name="T1" fmla="*/ 5 h 10"/>
                  <a:gd name="T2" fmla="*/ 12 w 18"/>
                  <a:gd name="T3" fmla="*/ 10 h 10"/>
                  <a:gd name="T4" fmla="*/ 16 w 18"/>
                  <a:gd name="T5" fmla="*/ 5 h 10"/>
                  <a:gd name="T6" fmla="*/ 5 w 18"/>
                  <a:gd name="T7" fmla="*/ 0 h 10"/>
                  <a:gd name="T8" fmla="*/ 1 w 18"/>
                  <a:gd name="T9" fmla="*/ 5 h 10"/>
                </a:gdLst>
                <a:ahLst/>
                <a:cxnLst>
                  <a:cxn ang="0">
                    <a:pos x="T0" y="T1"/>
                  </a:cxn>
                  <a:cxn ang="0">
                    <a:pos x="T2" y="T3"/>
                  </a:cxn>
                  <a:cxn ang="0">
                    <a:pos x="T4" y="T5"/>
                  </a:cxn>
                  <a:cxn ang="0">
                    <a:pos x="T6" y="T7"/>
                  </a:cxn>
                  <a:cxn ang="0">
                    <a:pos x="T8" y="T9"/>
                  </a:cxn>
                </a:cxnLst>
                <a:rect l="0" t="0" r="r" b="b"/>
                <a:pathLst>
                  <a:path w="18" h="10">
                    <a:moveTo>
                      <a:pt x="1" y="5"/>
                    </a:moveTo>
                    <a:cubicBezTo>
                      <a:pt x="3" y="8"/>
                      <a:pt x="8" y="10"/>
                      <a:pt x="12" y="10"/>
                    </a:cubicBezTo>
                    <a:cubicBezTo>
                      <a:pt x="16" y="10"/>
                      <a:pt x="18" y="8"/>
                      <a:pt x="16" y="5"/>
                    </a:cubicBezTo>
                    <a:cubicBezTo>
                      <a:pt x="14" y="2"/>
                      <a:pt x="9" y="0"/>
                      <a:pt x="5"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 name="Freeform 3504"/>
              <p:cNvSpPr>
                <a:spLocks/>
              </p:cNvSpPr>
              <p:nvPr/>
            </p:nvSpPr>
            <p:spPr bwMode="auto">
              <a:xfrm>
                <a:off x="4307" y="2739"/>
                <a:ext cx="43" cy="26"/>
              </a:xfrm>
              <a:custGeom>
                <a:avLst/>
                <a:gdLst>
                  <a:gd name="T0" fmla="*/ 2 w 18"/>
                  <a:gd name="T1" fmla="*/ 5 h 11"/>
                  <a:gd name="T2" fmla="*/ 12 w 18"/>
                  <a:gd name="T3" fmla="*/ 11 h 11"/>
                  <a:gd name="T4" fmla="*/ 16 w 18"/>
                  <a:gd name="T5" fmla="*/ 5 h 11"/>
                  <a:gd name="T6" fmla="*/ 6 w 18"/>
                  <a:gd name="T7" fmla="*/ 0 h 11"/>
                  <a:gd name="T8" fmla="*/ 2 w 18"/>
                  <a:gd name="T9" fmla="*/ 5 h 11"/>
                </a:gdLst>
                <a:ahLst/>
                <a:cxnLst>
                  <a:cxn ang="0">
                    <a:pos x="T0" y="T1"/>
                  </a:cxn>
                  <a:cxn ang="0">
                    <a:pos x="T2" y="T3"/>
                  </a:cxn>
                  <a:cxn ang="0">
                    <a:pos x="T4" y="T5"/>
                  </a:cxn>
                  <a:cxn ang="0">
                    <a:pos x="T6" y="T7"/>
                  </a:cxn>
                  <a:cxn ang="0">
                    <a:pos x="T8" y="T9"/>
                  </a:cxn>
                </a:cxnLst>
                <a:rect l="0" t="0" r="r" b="b"/>
                <a:pathLst>
                  <a:path w="18" h="11">
                    <a:moveTo>
                      <a:pt x="2" y="5"/>
                    </a:moveTo>
                    <a:cubicBezTo>
                      <a:pt x="4" y="8"/>
                      <a:pt x="8" y="11"/>
                      <a:pt x="12" y="11"/>
                    </a:cubicBezTo>
                    <a:cubicBezTo>
                      <a:pt x="16" y="11"/>
                      <a:pt x="18" y="8"/>
                      <a:pt x="16" y="5"/>
                    </a:cubicBezTo>
                    <a:cubicBezTo>
                      <a:pt x="15" y="2"/>
                      <a:pt x="10" y="0"/>
                      <a:pt x="6" y="0"/>
                    </a:cubicBezTo>
                    <a:cubicBezTo>
                      <a:pt x="2"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 name="Freeform 3505"/>
              <p:cNvSpPr>
                <a:spLocks/>
              </p:cNvSpPr>
              <p:nvPr/>
            </p:nvSpPr>
            <p:spPr bwMode="auto">
              <a:xfrm>
                <a:off x="4144" y="2741"/>
                <a:ext cx="38" cy="26"/>
              </a:xfrm>
              <a:custGeom>
                <a:avLst/>
                <a:gdLst>
                  <a:gd name="T0" fmla="*/ 1 w 16"/>
                  <a:gd name="T1" fmla="*/ 6 h 11"/>
                  <a:gd name="T2" fmla="*/ 10 w 16"/>
                  <a:gd name="T3" fmla="*/ 11 h 11"/>
                  <a:gd name="T4" fmla="*/ 15 w 16"/>
                  <a:gd name="T5" fmla="*/ 5 h 11"/>
                  <a:gd name="T6" fmla="*/ 6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2" y="9"/>
                      <a:pt x="6" y="11"/>
                      <a:pt x="10" y="11"/>
                    </a:cubicBezTo>
                    <a:cubicBezTo>
                      <a:pt x="14" y="11"/>
                      <a:pt x="16" y="8"/>
                      <a:pt x="15" y="5"/>
                    </a:cubicBezTo>
                    <a:cubicBezTo>
                      <a:pt x="13" y="3"/>
                      <a:pt x="9" y="0"/>
                      <a:pt x="6" y="0"/>
                    </a:cubicBezTo>
                    <a:cubicBezTo>
                      <a:pt x="2"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Freeform 3506"/>
              <p:cNvSpPr>
                <a:spLocks/>
              </p:cNvSpPr>
              <p:nvPr/>
            </p:nvSpPr>
            <p:spPr bwMode="auto">
              <a:xfrm>
                <a:off x="4113" y="2743"/>
                <a:ext cx="36" cy="24"/>
              </a:xfrm>
              <a:custGeom>
                <a:avLst/>
                <a:gdLst>
                  <a:gd name="T0" fmla="*/ 1 w 15"/>
                  <a:gd name="T1" fmla="*/ 5 h 10"/>
                  <a:gd name="T2" fmla="*/ 9 w 15"/>
                  <a:gd name="T3" fmla="*/ 10 h 10"/>
                  <a:gd name="T4" fmla="*/ 14 w 15"/>
                  <a:gd name="T5" fmla="*/ 5 h 10"/>
                  <a:gd name="T6" fmla="*/ 5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2" y="8"/>
                      <a:pt x="6" y="10"/>
                      <a:pt x="9" y="10"/>
                    </a:cubicBezTo>
                    <a:cubicBezTo>
                      <a:pt x="13" y="10"/>
                      <a:pt x="15" y="8"/>
                      <a:pt x="14" y="5"/>
                    </a:cubicBezTo>
                    <a:cubicBezTo>
                      <a:pt x="13" y="2"/>
                      <a:pt x="9"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 name="Freeform 3507"/>
              <p:cNvSpPr>
                <a:spLocks/>
              </p:cNvSpPr>
              <p:nvPr/>
            </p:nvSpPr>
            <p:spPr bwMode="auto">
              <a:xfrm>
                <a:off x="4080" y="2743"/>
                <a:ext cx="38" cy="24"/>
              </a:xfrm>
              <a:custGeom>
                <a:avLst/>
                <a:gdLst>
                  <a:gd name="T0" fmla="*/ 1 w 16"/>
                  <a:gd name="T1" fmla="*/ 5 h 10"/>
                  <a:gd name="T2" fmla="*/ 10 w 16"/>
                  <a:gd name="T3" fmla="*/ 10 h 10"/>
                  <a:gd name="T4" fmla="*/ 15 w 16"/>
                  <a:gd name="T5" fmla="*/ 5 h 10"/>
                  <a:gd name="T6" fmla="*/ 6 w 16"/>
                  <a:gd name="T7" fmla="*/ 0 h 10"/>
                  <a:gd name="T8" fmla="*/ 1 w 16"/>
                  <a:gd name="T9" fmla="*/ 5 h 10"/>
                </a:gdLst>
                <a:ahLst/>
                <a:cxnLst>
                  <a:cxn ang="0">
                    <a:pos x="T0" y="T1"/>
                  </a:cxn>
                  <a:cxn ang="0">
                    <a:pos x="T2" y="T3"/>
                  </a:cxn>
                  <a:cxn ang="0">
                    <a:pos x="T4" y="T5"/>
                  </a:cxn>
                  <a:cxn ang="0">
                    <a:pos x="T6" y="T7"/>
                  </a:cxn>
                  <a:cxn ang="0">
                    <a:pos x="T8" y="T9"/>
                  </a:cxn>
                </a:cxnLst>
                <a:rect l="0" t="0" r="r" b="b"/>
                <a:pathLst>
                  <a:path w="16" h="10">
                    <a:moveTo>
                      <a:pt x="1" y="5"/>
                    </a:moveTo>
                    <a:cubicBezTo>
                      <a:pt x="2" y="8"/>
                      <a:pt x="6" y="10"/>
                      <a:pt x="10" y="10"/>
                    </a:cubicBezTo>
                    <a:cubicBezTo>
                      <a:pt x="13" y="10"/>
                      <a:pt x="16" y="8"/>
                      <a:pt x="15" y="5"/>
                    </a:cubicBezTo>
                    <a:cubicBezTo>
                      <a:pt x="14" y="2"/>
                      <a:pt x="10" y="0"/>
                      <a:pt x="6"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 name="Freeform 3508"/>
              <p:cNvSpPr>
                <a:spLocks/>
              </p:cNvSpPr>
              <p:nvPr/>
            </p:nvSpPr>
            <p:spPr bwMode="auto">
              <a:xfrm>
                <a:off x="4049" y="2743"/>
                <a:ext cx="36" cy="26"/>
              </a:xfrm>
              <a:custGeom>
                <a:avLst/>
                <a:gdLst>
                  <a:gd name="T0" fmla="*/ 1 w 15"/>
                  <a:gd name="T1" fmla="*/ 5 h 11"/>
                  <a:gd name="T2" fmla="*/ 9 w 15"/>
                  <a:gd name="T3" fmla="*/ 11 h 11"/>
                  <a:gd name="T4" fmla="*/ 14 w 15"/>
                  <a:gd name="T5" fmla="*/ 5 h 11"/>
                  <a:gd name="T6" fmla="*/ 6 w 15"/>
                  <a:gd name="T7" fmla="*/ 0 h 11"/>
                  <a:gd name="T8" fmla="*/ 1 w 15"/>
                  <a:gd name="T9" fmla="*/ 5 h 11"/>
                </a:gdLst>
                <a:ahLst/>
                <a:cxnLst>
                  <a:cxn ang="0">
                    <a:pos x="T0" y="T1"/>
                  </a:cxn>
                  <a:cxn ang="0">
                    <a:pos x="T2" y="T3"/>
                  </a:cxn>
                  <a:cxn ang="0">
                    <a:pos x="T4" y="T5"/>
                  </a:cxn>
                  <a:cxn ang="0">
                    <a:pos x="T6" y="T7"/>
                  </a:cxn>
                  <a:cxn ang="0">
                    <a:pos x="T8" y="T9"/>
                  </a:cxn>
                </a:cxnLst>
                <a:rect l="0" t="0" r="r" b="b"/>
                <a:pathLst>
                  <a:path w="15" h="11">
                    <a:moveTo>
                      <a:pt x="1" y="5"/>
                    </a:moveTo>
                    <a:cubicBezTo>
                      <a:pt x="2" y="8"/>
                      <a:pt x="5" y="11"/>
                      <a:pt x="9" y="11"/>
                    </a:cubicBezTo>
                    <a:cubicBezTo>
                      <a:pt x="13" y="11"/>
                      <a:pt x="15" y="8"/>
                      <a:pt x="14" y="5"/>
                    </a:cubicBezTo>
                    <a:cubicBezTo>
                      <a:pt x="13" y="2"/>
                      <a:pt x="10" y="0"/>
                      <a:pt x="6" y="0"/>
                    </a:cubicBezTo>
                    <a:cubicBezTo>
                      <a:pt x="2"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 name="Freeform 3509"/>
              <p:cNvSpPr>
                <a:spLocks/>
              </p:cNvSpPr>
              <p:nvPr/>
            </p:nvSpPr>
            <p:spPr bwMode="auto">
              <a:xfrm>
                <a:off x="4018" y="2743"/>
                <a:ext cx="36" cy="26"/>
              </a:xfrm>
              <a:custGeom>
                <a:avLst/>
                <a:gdLst>
                  <a:gd name="T0" fmla="*/ 1 w 15"/>
                  <a:gd name="T1" fmla="*/ 6 h 11"/>
                  <a:gd name="T2" fmla="*/ 9 w 15"/>
                  <a:gd name="T3" fmla="*/ 11 h 11"/>
                  <a:gd name="T4" fmla="*/ 14 w 15"/>
                  <a:gd name="T5" fmla="*/ 5 h 11"/>
                  <a:gd name="T6" fmla="*/ 6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1" y="9"/>
                      <a:pt x="5" y="11"/>
                      <a:pt x="9" y="11"/>
                    </a:cubicBezTo>
                    <a:cubicBezTo>
                      <a:pt x="12" y="11"/>
                      <a:pt x="15" y="8"/>
                      <a:pt x="14" y="5"/>
                    </a:cubicBezTo>
                    <a:cubicBezTo>
                      <a:pt x="13" y="3"/>
                      <a:pt x="10" y="0"/>
                      <a:pt x="6" y="0"/>
                    </a:cubicBezTo>
                    <a:cubicBezTo>
                      <a:pt x="2"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 name="Freeform 3510"/>
              <p:cNvSpPr>
                <a:spLocks/>
              </p:cNvSpPr>
              <p:nvPr/>
            </p:nvSpPr>
            <p:spPr bwMode="auto">
              <a:xfrm>
                <a:off x="3988" y="2746"/>
                <a:ext cx="33" cy="23"/>
              </a:xfrm>
              <a:custGeom>
                <a:avLst/>
                <a:gdLst>
                  <a:gd name="T0" fmla="*/ 1 w 14"/>
                  <a:gd name="T1" fmla="*/ 5 h 10"/>
                  <a:gd name="T2" fmla="*/ 8 w 14"/>
                  <a:gd name="T3" fmla="*/ 10 h 10"/>
                  <a:gd name="T4" fmla="*/ 14 w 14"/>
                  <a:gd name="T5" fmla="*/ 5 h 10"/>
                  <a:gd name="T6" fmla="*/ 6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1" y="8"/>
                      <a:pt x="5" y="10"/>
                      <a:pt x="8" y="10"/>
                    </a:cubicBezTo>
                    <a:cubicBezTo>
                      <a:pt x="12" y="10"/>
                      <a:pt x="14" y="8"/>
                      <a:pt x="14" y="5"/>
                    </a:cubicBezTo>
                    <a:cubicBezTo>
                      <a:pt x="13" y="2"/>
                      <a:pt x="10" y="0"/>
                      <a:pt x="6"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 name="Freeform 3511"/>
              <p:cNvSpPr>
                <a:spLocks/>
              </p:cNvSpPr>
              <p:nvPr/>
            </p:nvSpPr>
            <p:spPr bwMode="auto">
              <a:xfrm>
                <a:off x="3957" y="2746"/>
                <a:ext cx="33" cy="23"/>
              </a:xfrm>
              <a:custGeom>
                <a:avLst/>
                <a:gdLst>
                  <a:gd name="T0" fmla="*/ 1 w 14"/>
                  <a:gd name="T1" fmla="*/ 5 h 10"/>
                  <a:gd name="T2" fmla="*/ 8 w 14"/>
                  <a:gd name="T3" fmla="*/ 10 h 10"/>
                  <a:gd name="T4" fmla="*/ 14 w 14"/>
                  <a:gd name="T5" fmla="*/ 5 h 10"/>
                  <a:gd name="T6" fmla="*/ 6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1" y="8"/>
                      <a:pt x="4" y="10"/>
                      <a:pt x="8" y="10"/>
                    </a:cubicBezTo>
                    <a:cubicBezTo>
                      <a:pt x="12" y="10"/>
                      <a:pt x="14" y="8"/>
                      <a:pt x="14" y="5"/>
                    </a:cubicBezTo>
                    <a:cubicBezTo>
                      <a:pt x="13" y="2"/>
                      <a:pt x="10" y="0"/>
                      <a:pt x="6"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Freeform 3512"/>
              <p:cNvSpPr>
                <a:spLocks/>
              </p:cNvSpPr>
              <p:nvPr/>
            </p:nvSpPr>
            <p:spPr bwMode="auto">
              <a:xfrm>
                <a:off x="3898" y="2746"/>
                <a:ext cx="31" cy="26"/>
              </a:xfrm>
              <a:custGeom>
                <a:avLst/>
                <a:gdLst>
                  <a:gd name="T0" fmla="*/ 0 w 13"/>
                  <a:gd name="T1" fmla="*/ 6 h 11"/>
                  <a:gd name="T2" fmla="*/ 7 w 13"/>
                  <a:gd name="T3" fmla="*/ 11 h 11"/>
                  <a:gd name="T4" fmla="*/ 13 w 13"/>
                  <a:gd name="T5" fmla="*/ 5 h 11"/>
                  <a:gd name="T6" fmla="*/ 6 w 13"/>
                  <a:gd name="T7" fmla="*/ 0 h 11"/>
                  <a:gd name="T8" fmla="*/ 0 w 13"/>
                  <a:gd name="T9" fmla="*/ 6 h 11"/>
                </a:gdLst>
                <a:ahLst/>
                <a:cxnLst>
                  <a:cxn ang="0">
                    <a:pos x="T0" y="T1"/>
                  </a:cxn>
                  <a:cxn ang="0">
                    <a:pos x="T2" y="T3"/>
                  </a:cxn>
                  <a:cxn ang="0">
                    <a:pos x="T4" y="T5"/>
                  </a:cxn>
                  <a:cxn ang="0">
                    <a:pos x="T6" y="T7"/>
                  </a:cxn>
                  <a:cxn ang="0">
                    <a:pos x="T8" y="T9"/>
                  </a:cxn>
                </a:cxnLst>
                <a:rect l="0" t="0" r="r" b="b"/>
                <a:pathLst>
                  <a:path w="13" h="11">
                    <a:moveTo>
                      <a:pt x="0" y="6"/>
                    </a:moveTo>
                    <a:cubicBezTo>
                      <a:pt x="0" y="9"/>
                      <a:pt x="3" y="11"/>
                      <a:pt x="7" y="11"/>
                    </a:cubicBezTo>
                    <a:cubicBezTo>
                      <a:pt x="10" y="11"/>
                      <a:pt x="13" y="8"/>
                      <a:pt x="13" y="5"/>
                    </a:cubicBezTo>
                    <a:cubicBezTo>
                      <a:pt x="12" y="3"/>
                      <a:pt x="9" y="0"/>
                      <a:pt x="6" y="0"/>
                    </a:cubicBezTo>
                    <a:cubicBezTo>
                      <a:pt x="2"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 name="Freeform 3513"/>
              <p:cNvSpPr>
                <a:spLocks/>
              </p:cNvSpPr>
              <p:nvPr/>
            </p:nvSpPr>
            <p:spPr bwMode="auto">
              <a:xfrm>
                <a:off x="3867" y="2748"/>
                <a:ext cx="31" cy="24"/>
              </a:xfrm>
              <a:custGeom>
                <a:avLst/>
                <a:gdLst>
                  <a:gd name="T0" fmla="*/ 0 w 13"/>
                  <a:gd name="T1" fmla="*/ 5 h 10"/>
                  <a:gd name="T2" fmla="*/ 7 w 13"/>
                  <a:gd name="T3" fmla="*/ 10 h 10"/>
                  <a:gd name="T4" fmla="*/ 13 w 13"/>
                  <a:gd name="T5" fmla="*/ 5 h 10"/>
                  <a:gd name="T6" fmla="*/ 6 w 13"/>
                  <a:gd name="T7" fmla="*/ 0 h 10"/>
                  <a:gd name="T8" fmla="*/ 0 w 13"/>
                  <a:gd name="T9" fmla="*/ 5 h 10"/>
                </a:gdLst>
                <a:ahLst/>
                <a:cxnLst>
                  <a:cxn ang="0">
                    <a:pos x="T0" y="T1"/>
                  </a:cxn>
                  <a:cxn ang="0">
                    <a:pos x="T2" y="T3"/>
                  </a:cxn>
                  <a:cxn ang="0">
                    <a:pos x="T4" y="T5"/>
                  </a:cxn>
                  <a:cxn ang="0">
                    <a:pos x="T6" y="T7"/>
                  </a:cxn>
                  <a:cxn ang="0">
                    <a:pos x="T8" y="T9"/>
                  </a:cxn>
                </a:cxnLst>
                <a:rect l="0" t="0" r="r" b="b"/>
                <a:pathLst>
                  <a:path w="13" h="10">
                    <a:moveTo>
                      <a:pt x="0" y="5"/>
                    </a:moveTo>
                    <a:cubicBezTo>
                      <a:pt x="0" y="8"/>
                      <a:pt x="3" y="10"/>
                      <a:pt x="7" y="10"/>
                    </a:cubicBezTo>
                    <a:cubicBezTo>
                      <a:pt x="10" y="10"/>
                      <a:pt x="13" y="8"/>
                      <a:pt x="13" y="5"/>
                    </a:cubicBezTo>
                    <a:cubicBezTo>
                      <a:pt x="13" y="2"/>
                      <a:pt x="10"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 name="Oval 3514"/>
              <p:cNvSpPr>
                <a:spLocks noChangeArrowheads="1"/>
              </p:cNvSpPr>
              <p:nvPr/>
            </p:nvSpPr>
            <p:spPr bwMode="auto">
              <a:xfrm>
                <a:off x="3836" y="2748"/>
                <a:ext cx="31" cy="2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0" name="Freeform 3515"/>
              <p:cNvSpPr>
                <a:spLocks/>
              </p:cNvSpPr>
              <p:nvPr/>
            </p:nvSpPr>
            <p:spPr bwMode="auto">
              <a:xfrm>
                <a:off x="3806" y="2748"/>
                <a:ext cx="30" cy="26"/>
              </a:xfrm>
              <a:custGeom>
                <a:avLst/>
                <a:gdLst>
                  <a:gd name="T0" fmla="*/ 1 w 13"/>
                  <a:gd name="T1" fmla="*/ 5 h 11"/>
                  <a:gd name="T2" fmla="*/ 7 w 13"/>
                  <a:gd name="T3" fmla="*/ 11 h 11"/>
                  <a:gd name="T4" fmla="*/ 13 w 13"/>
                  <a:gd name="T5" fmla="*/ 5 h 11"/>
                  <a:gd name="T6" fmla="*/ 7 w 13"/>
                  <a:gd name="T7" fmla="*/ 0 h 11"/>
                  <a:gd name="T8" fmla="*/ 1 w 13"/>
                  <a:gd name="T9" fmla="*/ 5 h 11"/>
                </a:gdLst>
                <a:ahLst/>
                <a:cxnLst>
                  <a:cxn ang="0">
                    <a:pos x="T0" y="T1"/>
                  </a:cxn>
                  <a:cxn ang="0">
                    <a:pos x="T2" y="T3"/>
                  </a:cxn>
                  <a:cxn ang="0">
                    <a:pos x="T4" y="T5"/>
                  </a:cxn>
                  <a:cxn ang="0">
                    <a:pos x="T6" y="T7"/>
                  </a:cxn>
                  <a:cxn ang="0">
                    <a:pos x="T8" y="T9"/>
                  </a:cxn>
                </a:cxnLst>
                <a:rect l="0" t="0" r="r" b="b"/>
                <a:pathLst>
                  <a:path w="13" h="11">
                    <a:moveTo>
                      <a:pt x="1" y="5"/>
                    </a:moveTo>
                    <a:cubicBezTo>
                      <a:pt x="0" y="8"/>
                      <a:pt x="3" y="11"/>
                      <a:pt x="7" y="11"/>
                    </a:cubicBezTo>
                    <a:cubicBezTo>
                      <a:pt x="10" y="11"/>
                      <a:pt x="13" y="8"/>
                      <a:pt x="13" y="5"/>
                    </a:cubicBezTo>
                    <a:cubicBezTo>
                      <a:pt x="13" y="2"/>
                      <a:pt x="10" y="0"/>
                      <a:pt x="7" y="0"/>
                    </a:cubicBezTo>
                    <a:cubicBezTo>
                      <a:pt x="4" y="0"/>
                      <a:pt x="1"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 name="Freeform 3516"/>
              <p:cNvSpPr>
                <a:spLocks/>
              </p:cNvSpPr>
              <p:nvPr/>
            </p:nvSpPr>
            <p:spPr bwMode="auto">
              <a:xfrm>
                <a:off x="3777" y="2748"/>
                <a:ext cx="31" cy="26"/>
              </a:xfrm>
              <a:custGeom>
                <a:avLst/>
                <a:gdLst>
                  <a:gd name="T0" fmla="*/ 0 w 13"/>
                  <a:gd name="T1" fmla="*/ 6 h 11"/>
                  <a:gd name="T2" fmla="*/ 6 w 13"/>
                  <a:gd name="T3" fmla="*/ 11 h 11"/>
                  <a:gd name="T4" fmla="*/ 12 w 13"/>
                  <a:gd name="T5" fmla="*/ 5 h 11"/>
                  <a:gd name="T6" fmla="*/ 7 w 13"/>
                  <a:gd name="T7" fmla="*/ 0 h 11"/>
                  <a:gd name="T8" fmla="*/ 0 w 13"/>
                  <a:gd name="T9" fmla="*/ 6 h 11"/>
                </a:gdLst>
                <a:ahLst/>
                <a:cxnLst>
                  <a:cxn ang="0">
                    <a:pos x="T0" y="T1"/>
                  </a:cxn>
                  <a:cxn ang="0">
                    <a:pos x="T2" y="T3"/>
                  </a:cxn>
                  <a:cxn ang="0">
                    <a:pos x="T4" y="T5"/>
                  </a:cxn>
                  <a:cxn ang="0">
                    <a:pos x="T6" y="T7"/>
                  </a:cxn>
                  <a:cxn ang="0">
                    <a:pos x="T8" y="T9"/>
                  </a:cxn>
                </a:cxnLst>
                <a:rect l="0" t="0" r="r" b="b"/>
                <a:pathLst>
                  <a:path w="13" h="11">
                    <a:moveTo>
                      <a:pt x="0" y="6"/>
                    </a:moveTo>
                    <a:cubicBezTo>
                      <a:pt x="0" y="9"/>
                      <a:pt x="2" y="11"/>
                      <a:pt x="6" y="11"/>
                    </a:cubicBezTo>
                    <a:cubicBezTo>
                      <a:pt x="9" y="11"/>
                      <a:pt x="12" y="8"/>
                      <a:pt x="12" y="5"/>
                    </a:cubicBezTo>
                    <a:cubicBezTo>
                      <a:pt x="13" y="3"/>
                      <a:pt x="10" y="0"/>
                      <a:pt x="7" y="0"/>
                    </a:cubicBezTo>
                    <a:cubicBezTo>
                      <a:pt x="3"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 name="Freeform 3517"/>
              <p:cNvSpPr>
                <a:spLocks/>
              </p:cNvSpPr>
              <p:nvPr/>
            </p:nvSpPr>
            <p:spPr bwMode="auto">
              <a:xfrm>
                <a:off x="3746" y="2750"/>
                <a:ext cx="31" cy="24"/>
              </a:xfrm>
              <a:custGeom>
                <a:avLst/>
                <a:gdLst>
                  <a:gd name="T0" fmla="*/ 0 w 13"/>
                  <a:gd name="T1" fmla="*/ 5 h 10"/>
                  <a:gd name="T2" fmla="*/ 6 w 13"/>
                  <a:gd name="T3" fmla="*/ 10 h 10"/>
                  <a:gd name="T4" fmla="*/ 13 w 13"/>
                  <a:gd name="T5" fmla="*/ 5 h 10"/>
                  <a:gd name="T6" fmla="*/ 7 w 13"/>
                  <a:gd name="T7" fmla="*/ 0 h 10"/>
                  <a:gd name="T8" fmla="*/ 0 w 13"/>
                  <a:gd name="T9" fmla="*/ 5 h 10"/>
                </a:gdLst>
                <a:ahLst/>
                <a:cxnLst>
                  <a:cxn ang="0">
                    <a:pos x="T0" y="T1"/>
                  </a:cxn>
                  <a:cxn ang="0">
                    <a:pos x="T2" y="T3"/>
                  </a:cxn>
                  <a:cxn ang="0">
                    <a:pos x="T4" y="T5"/>
                  </a:cxn>
                  <a:cxn ang="0">
                    <a:pos x="T6" y="T7"/>
                  </a:cxn>
                  <a:cxn ang="0">
                    <a:pos x="T8" y="T9"/>
                  </a:cxn>
                </a:cxnLst>
                <a:rect l="0" t="0" r="r" b="b"/>
                <a:pathLst>
                  <a:path w="13" h="10">
                    <a:moveTo>
                      <a:pt x="0" y="5"/>
                    </a:moveTo>
                    <a:cubicBezTo>
                      <a:pt x="0" y="8"/>
                      <a:pt x="2" y="10"/>
                      <a:pt x="6" y="10"/>
                    </a:cubicBezTo>
                    <a:cubicBezTo>
                      <a:pt x="9" y="10"/>
                      <a:pt x="12" y="8"/>
                      <a:pt x="13" y="5"/>
                    </a:cubicBezTo>
                    <a:cubicBezTo>
                      <a:pt x="13" y="2"/>
                      <a:pt x="10" y="0"/>
                      <a:pt x="7" y="0"/>
                    </a:cubicBezTo>
                    <a:cubicBezTo>
                      <a:pt x="4"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 name="Freeform 3518"/>
              <p:cNvSpPr>
                <a:spLocks/>
              </p:cNvSpPr>
              <p:nvPr/>
            </p:nvSpPr>
            <p:spPr bwMode="auto">
              <a:xfrm>
                <a:off x="3716" y="2750"/>
                <a:ext cx="30" cy="24"/>
              </a:xfrm>
              <a:custGeom>
                <a:avLst/>
                <a:gdLst>
                  <a:gd name="T0" fmla="*/ 0 w 13"/>
                  <a:gd name="T1" fmla="*/ 5 h 10"/>
                  <a:gd name="T2" fmla="*/ 6 w 13"/>
                  <a:gd name="T3" fmla="*/ 10 h 10"/>
                  <a:gd name="T4" fmla="*/ 13 w 13"/>
                  <a:gd name="T5" fmla="*/ 5 h 10"/>
                  <a:gd name="T6" fmla="*/ 8 w 13"/>
                  <a:gd name="T7" fmla="*/ 0 h 10"/>
                  <a:gd name="T8" fmla="*/ 0 w 13"/>
                  <a:gd name="T9" fmla="*/ 5 h 10"/>
                </a:gdLst>
                <a:ahLst/>
                <a:cxnLst>
                  <a:cxn ang="0">
                    <a:pos x="T0" y="T1"/>
                  </a:cxn>
                  <a:cxn ang="0">
                    <a:pos x="T2" y="T3"/>
                  </a:cxn>
                  <a:cxn ang="0">
                    <a:pos x="T4" y="T5"/>
                  </a:cxn>
                  <a:cxn ang="0">
                    <a:pos x="T6" y="T7"/>
                  </a:cxn>
                  <a:cxn ang="0">
                    <a:pos x="T8" y="T9"/>
                  </a:cxn>
                </a:cxnLst>
                <a:rect l="0" t="0" r="r" b="b"/>
                <a:pathLst>
                  <a:path w="13" h="10">
                    <a:moveTo>
                      <a:pt x="0" y="5"/>
                    </a:moveTo>
                    <a:cubicBezTo>
                      <a:pt x="0" y="8"/>
                      <a:pt x="2" y="10"/>
                      <a:pt x="6" y="10"/>
                    </a:cubicBezTo>
                    <a:cubicBezTo>
                      <a:pt x="9" y="10"/>
                      <a:pt x="13" y="8"/>
                      <a:pt x="13" y="5"/>
                    </a:cubicBezTo>
                    <a:cubicBezTo>
                      <a:pt x="13" y="2"/>
                      <a:pt x="11" y="0"/>
                      <a:pt x="8" y="0"/>
                    </a:cubicBezTo>
                    <a:cubicBezTo>
                      <a:pt x="4"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 name="Freeform 3519"/>
              <p:cNvSpPr>
                <a:spLocks/>
              </p:cNvSpPr>
              <p:nvPr/>
            </p:nvSpPr>
            <p:spPr bwMode="auto">
              <a:xfrm>
                <a:off x="3685" y="2750"/>
                <a:ext cx="33" cy="26"/>
              </a:xfrm>
              <a:custGeom>
                <a:avLst/>
                <a:gdLst>
                  <a:gd name="T0" fmla="*/ 1 w 14"/>
                  <a:gd name="T1" fmla="*/ 5 h 11"/>
                  <a:gd name="T2" fmla="*/ 6 w 14"/>
                  <a:gd name="T3" fmla="*/ 11 h 11"/>
                  <a:gd name="T4" fmla="*/ 13 w 14"/>
                  <a:gd name="T5" fmla="*/ 5 h 11"/>
                  <a:gd name="T6" fmla="*/ 8 w 14"/>
                  <a:gd name="T7" fmla="*/ 0 h 11"/>
                  <a:gd name="T8" fmla="*/ 1 w 14"/>
                  <a:gd name="T9" fmla="*/ 5 h 11"/>
                </a:gdLst>
                <a:ahLst/>
                <a:cxnLst>
                  <a:cxn ang="0">
                    <a:pos x="T0" y="T1"/>
                  </a:cxn>
                  <a:cxn ang="0">
                    <a:pos x="T2" y="T3"/>
                  </a:cxn>
                  <a:cxn ang="0">
                    <a:pos x="T4" y="T5"/>
                  </a:cxn>
                  <a:cxn ang="0">
                    <a:pos x="T6" y="T7"/>
                  </a:cxn>
                  <a:cxn ang="0">
                    <a:pos x="T8" y="T9"/>
                  </a:cxn>
                </a:cxnLst>
                <a:rect l="0" t="0" r="r" b="b"/>
                <a:pathLst>
                  <a:path w="14" h="11">
                    <a:moveTo>
                      <a:pt x="1" y="5"/>
                    </a:moveTo>
                    <a:cubicBezTo>
                      <a:pt x="0" y="8"/>
                      <a:pt x="2" y="11"/>
                      <a:pt x="6" y="11"/>
                    </a:cubicBezTo>
                    <a:cubicBezTo>
                      <a:pt x="10" y="11"/>
                      <a:pt x="13" y="8"/>
                      <a:pt x="13" y="5"/>
                    </a:cubicBezTo>
                    <a:cubicBezTo>
                      <a:pt x="14" y="2"/>
                      <a:pt x="12" y="0"/>
                      <a:pt x="8" y="0"/>
                    </a:cubicBezTo>
                    <a:cubicBezTo>
                      <a:pt x="5" y="0"/>
                      <a:pt x="1"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Freeform 3520"/>
              <p:cNvSpPr>
                <a:spLocks/>
              </p:cNvSpPr>
              <p:nvPr/>
            </p:nvSpPr>
            <p:spPr bwMode="auto">
              <a:xfrm>
                <a:off x="3654" y="2750"/>
                <a:ext cx="33" cy="26"/>
              </a:xfrm>
              <a:custGeom>
                <a:avLst/>
                <a:gdLst>
                  <a:gd name="T0" fmla="*/ 1 w 14"/>
                  <a:gd name="T1" fmla="*/ 6 h 11"/>
                  <a:gd name="T2" fmla="*/ 6 w 14"/>
                  <a:gd name="T3" fmla="*/ 11 h 11"/>
                  <a:gd name="T4" fmla="*/ 14 w 14"/>
                  <a:gd name="T5" fmla="*/ 5 h 11"/>
                  <a:gd name="T6" fmla="*/ 9 w 14"/>
                  <a:gd name="T7" fmla="*/ 0 h 11"/>
                  <a:gd name="T8" fmla="*/ 1 w 14"/>
                  <a:gd name="T9" fmla="*/ 6 h 11"/>
                </a:gdLst>
                <a:ahLst/>
                <a:cxnLst>
                  <a:cxn ang="0">
                    <a:pos x="T0" y="T1"/>
                  </a:cxn>
                  <a:cxn ang="0">
                    <a:pos x="T2" y="T3"/>
                  </a:cxn>
                  <a:cxn ang="0">
                    <a:pos x="T4" y="T5"/>
                  </a:cxn>
                  <a:cxn ang="0">
                    <a:pos x="T6" y="T7"/>
                  </a:cxn>
                  <a:cxn ang="0">
                    <a:pos x="T8" y="T9"/>
                  </a:cxn>
                </a:cxnLst>
                <a:rect l="0" t="0" r="r" b="b"/>
                <a:pathLst>
                  <a:path w="14" h="11">
                    <a:moveTo>
                      <a:pt x="1" y="6"/>
                    </a:moveTo>
                    <a:cubicBezTo>
                      <a:pt x="0" y="9"/>
                      <a:pt x="2" y="11"/>
                      <a:pt x="6" y="11"/>
                    </a:cubicBezTo>
                    <a:cubicBezTo>
                      <a:pt x="10" y="11"/>
                      <a:pt x="13" y="8"/>
                      <a:pt x="14" y="5"/>
                    </a:cubicBezTo>
                    <a:cubicBezTo>
                      <a:pt x="14" y="3"/>
                      <a:pt x="12" y="0"/>
                      <a:pt x="9" y="0"/>
                    </a:cubicBezTo>
                    <a:cubicBezTo>
                      <a:pt x="5"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6" name="Freeform 3521"/>
              <p:cNvSpPr>
                <a:spLocks/>
              </p:cNvSpPr>
              <p:nvPr/>
            </p:nvSpPr>
            <p:spPr bwMode="auto">
              <a:xfrm>
                <a:off x="3623" y="2753"/>
                <a:ext cx="36" cy="23"/>
              </a:xfrm>
              <a:custGeom>
                <a:avLst/>
                <a:gdLst>
                  <a:gd name="T0" fmla="*/ 1 w 15"/>
                  <a:gd name="T1" fmla="*/ 5 h 10"/>
                  <a:gd name="T2" fmla="*/ 6 w 15"/>
                  <a:gd name="T3" fmla="*/ 10 h 10"/>
                  <a:gd name="T4" fmla="*/ 14 w 15"/>
                  <a:gd name="T5" fmla="*/ 5 h 10"/>
                  <a:gd name="T6" fmla="*/ 9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0" y="8"/>
                      <a:pt x="3" y="10"/>
                      <a:pt x="6" y="10"/>
                    </a:cubicBezTo>
                    <a:cubicBezTo>
                      <a:pt x="10" y="10"/>
                      <a:pt x="13" y="8"/>
                      <a:pt x="14" y="5"/>
                    </a:cubicBezTo>
                    <a:cubicBezTo>
                      <a:pt x="15" y="2"/>
                      <a:pt x="13" y="0"/>
                      <a:pt x="9" y="0"/>
                    </a:cubicBezTo>
                    <a:cubicBezTo>
                      <a:pt x="6"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7" name="Freeform 3522"/>
              <p:cNvSpPr>
                <a:spLocks/>
              </p:cNvSpPr>
              <p:nvPr/>
            </p:nvSpPr>
            <p:spPr bwMode="auto">
              <a:xfrm>
                <a:off x="3593" y="2753"/>
                <a:ext cx="35" cy="23"/>
              </a:xfrm>
              <a:custGeom>
                <a:avLst/>
                <a:gdLst>
                  <a:gd name="T0" fmla="*/ 1 w 15"/>
                  <a:gd name="T1" fmla="*/ 5 h 10"/>
                  <a:gd name="T2" fmla="*/ 6 w 15"/>
                  <a:gd name="T3" fmla="*/ 10 h 10"/>
                  <a:gd name="T4" fmla="*/ 14 w 15"/>
                  <a:gd name="T5" fmla="*/ 5 h 10"/>
                  <a:gd name="T6" fmla="*/ 10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0" y="8"/>
                      <a:pt x="3" y="10"/>
                      <a:pt x="6" y="10"/>
                    </a:cubicBezTo>
                    <a:cubicBezTo>
                      <a:pt x="10" y="10"/>
                      <a:pt x="13" y="8"/>
                      <a:pt x="14" y="5"/>
                    </a:cubicBezTo>
                    <a:cubicBezTo>
                      <a:pt x="15" y="2"/>
                      <a:pt x="13" y="0"/>
                      <a:pt x="10" y="0"/>
                    </a:cubicBezTo>
                    <a:cubicBezTo>
                      <a:pt x="6"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8" name="Freeform 3523"/>
              <p:cNvSpPr>
                <a:spLocks/>
              </p:cNvSpPr>
              <p:nvPr/>
            </p:nvSpPr>
            <p:spPr bwMode="auto">
              <a:xfrm>
                <a:off x="3564" y="2753"/>
                <a:ext cx="33" cy="26"/>
              </a:xfrm>
              <a:custGeom>
                <a:avLst/>
                <a:gdLst>
                  <a:gd name="T0" fmla="*/ 1 w 14"/>
                  <a:gd name="T1" fmla="*/ 5 h 11"/>
                  <a:gd name="T2" fmla="*/ 5 w 14"/>
                  <a:gd name="T3" fmla="*/ 11 h 11"/>
                  <a:gd name="T4" fmla="*/ 13 w 14"/>
                  <a:gd name="T5" fmla="*/ 5 h 11"/>
                  <a:gd name="T6" fmla="*/ 9 w 14"/>
                  <a:gd name="T7" fmla="*/ 0 h 11"/>
                  <a:gd name="T8" fmla="*/ 1 w 14"/>
                  <a:gd name="T9" fmla="*/ 5 h 11"/>
                </a:gdLst>
                <a:ahLst/>
                <a:cxnLst>
                  <a:cxn ang="0">
                    <a:pos x="T0" y="T1"/>
                  </a:cxn>
                  <a:cxn ang="0">
                    <a:pos x="T2" y="T3"/>
                  </a:cxn>
                  <a:cxn ang="0">
                    <a:pos x="T4" y="T5"/>
                  </a:cxn>
                  <a:cxn ang="0">
                    <a:pos x="T6" y="T7"/>
                  </a:cxn>
                  <a:cxn ang="0">
                    <a:pos x="T8" y="T9"/>
                  </a:cxn>
                </a:cxnLst>
                <a:rect l="0" t="0" r="r" b="b"/>
                <a:pathLst>
                  <a:path w="14" h="11">
                    <a:moveTo>
                      <a:pt x="1" y="5"/>
                    </a:moveTo>
                    <a:cubicBezTo>
                      <a:pt x="0" y="8"/>
                      <a:pt x="2" y="11"/>
                      <a:pt x="5" y="11"/>
                    </a:cubicBezTo>
                    <a:cubicBezTo>
                      <a:pt x="9" y="11"/>
                      <a:pt x="12" y="8"/>
                      <a:pt x="13" y="5"/>
                    </a:cubicBezTo>
                    <a:cubicBezTo>
                      <a:pt x="14" y="2"/>
                      <a:pt x="12" y="0"/>
                      <a:pt x="9" y="0"/>
                    </a:cubicBezTo>
                    <a:cubicBezTo>
                      <a:pt x="5" y="0"/>
                      <a:pt x="2"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Freeform 3524"/>
              <p:cNvSpPr>
                <a:spLocks/>
              </p:cNvSpPr>
              <p:nvPr/>
            </p:nvSpPr>
            <p:spPr bwMode="auto">
              <a:xfrm>
                <a:off x="3533" y="2753"/>
                <a:ext cx="36" cy="26"/>
              </a:xfrm>
              <a:custGeom>
                <a:avLst/>
                <a:gdLst>
                  <a:gd name="T0" fmla="*/ 1 w 15"/>
                  <a:gd name="T1" fmla="*/ 6 h 11"/>
                  <a:gd name="T2" fmla="*/ 5 w 15"/>
                  <a:gd name="T3" fmla="*/ 11 h 11"/>
                  <a:gd name="T4" fmla="*/ 14 w 15"/>
                  <a:gd name="T5" fmla="*/ 5 h 11"/>
                  <a:gd name="T6" fmla="*/ 9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0" y="9"/>
                      <a:pt x="1" y="11"/>
                      <a:pt x="5" y="11"/>
                    </a:cubicBezTo>
                    <a:cubicBezTo>
                      <a:pt x="9" y="11"/>
                      <a:pt x="12" y="8"/>
                      <a:pt x="14" y="5"/>
                    </a:cubicBezTo>
                    <a:cubicBezTo>
                      <a:pt x="15" y="3"/>
                      <a:pt x="13" y="0"/>
                      <a:pt x="9" y="0"/>
                    </a:cubicBezTo>
                    <a:cubicBezTo>
                      <a:pt x="6" y="0"/>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0" name="Freeform 3525"/>
              <p:cNvSpPr>
                <a:spLocks/>
              </p:cNvSpPr>
              <p:nvPr/>
            </p:nvSpPr>
            <p:spPr bwMode="auto">
              <a:xfrm>
                <a:off x="3500" y="2755"/>
                <a:ext cx="38" cy="24"/>
              </a:xfrm>
              <a:custGeom>
                <a:avLst/>
                <a:gdLst>
                  <a:gd name="T0" fmla="*/ 2 w 16"/>
                  <a:gd name="T1" fmla="*/ 5 h 10"/>
                  <a:gd name="T2" fmla="*/ 6 w 16"/>
                  <a:gd name="T3" fmla="*/ 10 h 10"/>
                  <a:gd name="T4" fmla="*/ 15 w 16"/>
                  <a:gd name="T5" fmla="*/ 5 h 10"/>
                  <a:gd name="T6" fmla="*/ 11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0" y="8"/>
                      <a:pt x="2" y="10"/>
                      <a:pt x="6" y="10"/>
                    </a:cubicBezTo>
                    <a:cubicBezTo>
                      <a:pt x="10" y="10"/>
                      <a:pt x="13" y="8"/>
                      <a:pt x="15" y="5"/>
                    </a:cubicBezTo>
                    <a:cubicBezTo>
                      <a:pt x="16" y="2"/>
                      <a:pt x="14" y="0"/>
                      <a:pt x="11" y="0"/>
                    </a:cubicBezTo>
                    <a:cubicBezTo>
                      <a:pt x="7"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 name="Freeform 3526"/>
              <p:cNvSpPr>
                <a:spLocks/>
              </p:cNvSpPr>
              <p:nvPr/>
            </p:nvSpPr>
            <p:spPr bwMode="auto">
              <a:xfrm>
                <a:off x="3470" y="2755"/>
                <a:ext cx="37" cy="24"/>
              </a:xfrm>
              <a:custGeom>
                <a:avLst/>
                <a:gdLst>
                  <a:gd name="T0" fmla="*/ 2 w 16"/>
                  <a:gd name="T1" fmla="*/ 5 h 10"/>
                  <a:gd name="T2" fmla="*/ 6 w 16"/>
                  <a:gd name="T3" fmla="*/ 10 h 10"/>
                  <a:gd name="T4" fmla="*/ 15 w 16"/>
                  <a:gd name="T5" fmla="*/ 5 h 10"/>
                  <a:gd name="T6" fmla="*/ 11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0" y="8"/>
                      <a:pt x="2" y="10"/>
                      <a:pt x="6" y="10"/>
                    </a:cubicBezTo>
                    <a:cubicBezTo>
                      <a:pt x="9" y="10"/>
                      <a:pt x="13" y="8"/>
                      <a:pt x="15" y="5"/>
                    </a:cubicBezTo>
                    <a:cubicBezTo>
                      <a:pt x="16" y="2"/>
                      <a:pt x="14" y="0"/>
                      <a:pt x="11" y="0"/>
                    </a:cubicBezTo>
                    <a:cubicBezTo>
                      <a:pt x="7"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 name="Freeform 3527"/>
              <p:cNvSpPr>
                <a:spLocks/>
              </p:cNvSpPr>
              <p:nvPr/>
            </p:nvSpPr>
            <p:spPr bwMode="auto">
              <a:xfrm>
                <a:off x="3439" y="2755"/>
                <a:ext cx="38" cy="26"/>
              </a:xfrm>
              <a:custGeom>
                <a:avLst/>
                <a:gdLst>
                  <a:gd name="T0" fmla="*/ 2 w 16"/>
                  <a:gd name="T1" fmla="*/ 5 h 11"/>
                  <a:gd name="T2" fmla="*/ 6 w 16"/>
                  <a:gd name="T3" fmla="*/ 11 h 11"/>
                  <a:gd name="T4" fmla="*/ 15 w 16"/>
                  <a:gd name="T5" fmla="*/ 5 h 11"/>
                  <a:gd name="T6" fmla="*/ 11 w 16"/>
                  <a:gd name="T7" fmla="*/ 0 h 11"/>
                  <a:gd name="T8" fmla="*/ 2 w 16"/>
                  <a:gd name="T9" fmla="*/ 5 h 11"/>
                </a:gdLst>
                <a:ahLst/>
                <a:cxnLst>
                  <a:cxn ang="0">
                    <a:pos x="T0" y="T1"/>
                  </a:cxn>
                  <a:cxn ang="0">
                    <a:pos x="T2" y="T3"/>
                  </a:cxn>
                  <a:cxn ang="0">
                    <a:pos x="T4" y="T5"/>
                  </a:cxn>
                  <a:cxn ang="0">
                    <a:pos x="T6" y="T7"/>
                  </a:cxn>
                  <a:cxn ang="0">
                    <a:pos x="T8" y="T9"/>
                  </a:cxn>
                </a:cxnLst>
                <a:rect l="0" t="0" r="r" b="b"/>
                <a:pathLst>
                  <a:path w="16" h="11">
                    <a:moveTo>
                      <a:pt x="2" y="5"/>
                    </a:moveTo>
                    <a:cubicBezTo>
                      <a:pt x="0" y="8"/>
                      <a:pt x="2" y="11"/>
                      <a:pt x="6" y="11"/>
                    </a:cubicBezTo>
                    <a:cubicBezTo>
                      <a:pt x="9" y="11"/>
                      <a:pt x="13" y="8"/>
                      <a:pt x="15" y="5"/>
                    </a:cubicBezTo>
                    <a:cubicBezTo>
                      <a:pt x="16" y="2"/>
                      <a:pt x="15" y="0"/>
                      <a:pt x="11" y="0"/>
                    </a:cubicBezTo>
                    <a:cubicBezTo>
                      <a:pt x="7" y="0"/>
                      <a:pt x="3"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Freeform 3528"/>
              <p:cNvSpPr>
                <a:spLocks/>
              </p:cNvSpPr>
              <p:nvPr/>
            </p:nvSpPr>
            <p:spPr bwMode="auto">
              <a:xfrm>
                <a:off x="3408" y="2755"/>
                <a:ext cx="38" cy="26"/>
              </a:xfrm>
              <a:custGeom>
                <a:avLst/>
                <a:gdLst>
                  <a:gd name="T0" fmla="*/ 2 w 16"/>
                  <a:gd name="T1" fmla="*/ 6 h 11"/>
                  <a:gd name="T2" fmla="*/ 5 w 16"/>
                  <a:gd name="T3" fmla="*/ 11 h 11"/>
                  <a:gd name="T4" fmla="*/ 15 w 16"/>
                  <a:gd name="T5" fmla="*/ 5 h 11"/>
                  <a:gd name="T6" fmla="*/ 11 w 16"/>
                  <a:gd name="T7" fmla="*/ 0 h 11"/>
                  <a:gd name="T8" fmla="*/ 2 w 16"/>
                  <a:gd name="T9" fmla="*/ 6 h 11"/>
                </a:gdLst>
                <a:ahLst/>
                <a:cxnLst>
                  <a:cxn ang="0">
                    <a:pos x="T0" y="T1"/>
                  </a:cxn>
                  <a:cxn ang="0">
                    <a:pos x="T2" y="T3"/>
                  </a:cxn>
                  <a:cxn ang="0">
                    <a:pos x="T4" y="T5"/>
                  </a:cxn>
                  <a:cxn ang="0">
                    <a:pos x="T6" y="T7"/>
                  </a:cxn>
                  <a:cxn ang="0">
                    <a:pos x="T8" y="T9"/>
                  </a:cxn>
                </a:cxnLst>
                <a:rect l="0" t="0" r="r" b="b"/>
                <a:pathLst>
                  <a:path w="16" h="11">
                    <a:moveTo>
                      <a:pt x="2" y="6"/>
                    </a:moveTo>
                    <a:cubicBezTo>
                      <a:pt x="0" y="9"/>
                      <a:pt x="1" y="11"/>
                      <a:pt x="5" y="11"/>
                    </a:cubicBezTo>
                    <a:cubicBezTo>
                      <a:pt x="9" y="11"/>
                      <a:pt x="13" y="8"/>
                      <a:pt x="15" y="5"/>
                    </a:cubicBezTo>
                    <a:cubicBezTo>
                      <a:pt x="16" y="3"/>
                      <a:pt x="15" y="0"/>
                      <a:pt x="11" y="0"/>
                    </a:cubicBezTo>
                    <a:cubicBezTo>
                      <a:pt x="8" y="0"/>
                      <a:pt x="3"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 name="Freeform 3529"/>
              <p:cNvSpPr>
                <a:spLocks/>
              </p:cNvSpPr>
              <p:nvPr/>
            </p:nvSpPr>
            <p:spPr bwMode="auto">
              <a:xfrm>
                <a:off x="3375" y="2757"/>
                <a:ext cx="40" cy="24"/>
              </a:xfrm>
              <a:custGeom>
                <a:avLst/>
                <a:gdLst>
                  <a:gd name="T0" fmla="*/ 2 w 17"/>
                  <a:gd name="T1" fmla="*/ 5 h 10"/>
                  <a:gd name="T2" fmla="*/ 6 w 17"/>
                  <a:gd name="T3" fmla="*/ 10 h 10"/>
                  <a:gd name="T4" fmla="*/ 16 w 17"/>
                  <a:gd name="T5" fmla="*/ 5 h 10"/>
                  <a:gd name="T6" fmla="*/ 12 w 17"/>
                  <a:gd name="T7" fmla="*/ 0 h 10"/>
                  <a:gd name="T8" fmla="*/ 2 w 17"/>
                  <a:gd name="T9" fmla="*/ 5 h 10"/>
                </a:gdLst>
                <a:ahLst/>
                <a:cxnLst>
                  <a:cxn ang="0">
                    <a:pos x="T0" y="T1"/>
                  </a:cxn>
                  <a:cxn ang="0">
                    <a:pos x="T2" y="T3"/>
                  </a:cxn>
                  <a:cxn ang="0">
                    <a:pos x="T4" y="T5"/>
                  </a:cxn>
                  <a:cxn ang="0">
                    <a:pos x="T6" y="T7"/>
                  </a:cxn>
                  <a:cxn ang="0">
                    <a:pos x="T8" y="T9"/>
                  </a:cxn>
                </a:cxnLst>
                <a:rect l="0" t="0" r="r" b="b"/>
                <a:pathLst>
                  <a:path w="17" h="10">
                    <a:moveTo>
                      <a:pt x="2" y="5"/>
                    </a:moveTo>
                    <a:cubicBezTo>
                      <a:pt x="0" y="8"/>
                      <a:pt x="2" y="10"/>
                      <a:pt x="6" y="10"/>
                    </a:cubicBezTo>
                    <a:cubicBezTo>
                      <a:pt x="9" y="10"/>
                      <a:pt x="14" y="8"/>
                      <a:pt x="16" y="5"/>
                    </a:cubicBezTo>
                    <a:cubicBezTo>
                      <a:pt x="17" y="2"/>
                      <a:pt x="16" y="0"/>
                      <a:pt x="12" y="0"/>
                    </a:cubicBezTo>
                    <a:cubicBezTo>
                      <a:pt x="8"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 name="Freeform 3530"/>
              <p:cNvSpPr>
                <a:spLocks/>
              </p:cNvSpPr>
              <p:nvPr/>
            </p:nvSpPr>
            <p:spPr bwMode="auto">
              <a:xfrm>
                <a:off x="3344" y="2757"/>
                <a:ext cx="40" cy="24"/>
              </a:xfrm>
              <a:custGeom>
                <a:avLst/>
                <a:gdLst>
                  <a:gd name="T0" fmla="*/ 2 w 17"/>
                  <a:gd name="T1" fmla="*/ 5 h 10"/>
                  <a:gd name="T2" fmla="*/ 5 w 17"/>
                  <a:gd name="T3" fmla="*/ 10 h 10"/>
                  <a:gd name="T4" fmla="*/ 15 w 17"/>
                  <a:gd name="T5" fmla="*/ 5 h 10"/>
                  <a:gd name="T6" fmla="*/ 12 w 17"/>
                  <a:gd name="T7" fmla="*/ 0 h 10"/>
                  <a:gd name="T8" fmla="*/ 2 w 17"/>
                  <a:gd name="T9" fmla="*/ 5 h 10"/>
                </a:gdLst>
                <a:ahLst/>
                <a:cxnLst>
                  <a:cxn ang="0">
                    <a:pos x="T0" y="T1"/>
                  </a:cxn>
                  <a:cxn ang="0">
                    <a:pos x="T2" y="T3"/>
                  </a:cxn>
                  <a:cxn ang="0">
                    <a:pos x="T4" y="T5"/>
                  </a:cxn>
                  <a:cxn ang="0">
                    <a:pos x="T6" y="T7"/>
                  </a:cxn>
                  <a:cxn ang="0">
                    <a:pos x="T8" y="T9"/>
                  </a:cxn>
                </a:cxnLst>
                <a:rect l="0" t="0" r="r" b="b"/>
                <a:pathLst>
                  <a:path w="17" h="10">
                    <a:moveTo>
                      <a:pt x="2" y="5"/>
                    </a:moveTo>
                    <a:cubicBezTo>
                      <a:pt x="0" y="8"/>
                      <a:pt x="1" y="10"/>
                      <a:pt x="5" y="10"/>
                    </a:cubicBezTo>
                    <a:cubicBezTo>
                      <a:pt x="9" y="10"/>
                      <a:pt x="13" y="8"/>
                      <a:pt x="15" y="5"/>
                    </a:cubicBezTo>
                    <a:cubicBezTo>
                      <a:pt x="17" y="2"/>
                      <a:pt x="16" y="0"/>
                      <a:pt x="12" y="0"/>
                    </a:cubicBezTo>
                    <a:cubicBezTo>
                      <a:pt x="8"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 name="Freeform 3531"/>
              <p:cNvSpPr>
                <a:spLocks/>
              </p:cNvSpPr>
              <p:nvPr/>
            </p:nvSpPr>
            <p:spPr bwMode="auto">
              <a:xfrm>
                <a:off x="2571" y="2769"/>
                <a:ext cx="61" cy="26"/>
              </a:xfrm>
              <a:custGeom>
                <a:avLst/>
                <a:gdLst>
                  <a:gd name="T0" fmla="*/ 4 w 26"/>
                  <a:gd name="T1" fmla="*/ 6 h 11"/>
                  <a:gd name="T2" fmla="*/ 6 w 26"/>
                  <a:gd name="T3" fmla="*/ 11 h 11"/>
                  <a:gd name="T4" fmla="*/ 22 w 26"/>
                  <a:gd name="T5" fmla="*/ 5 h 11"/>
                  <a:gd name="T6" fmla="*/ 20 w 26"/>
                  <a:gd name="T7" fmla="*/ 0 h 11"/>
                  <a:gd name="T8" fmla="*/ 4 w 26"/>
                  <a:gd name="T9" fmla="*/ 6 h 11"/>
                </a:gdLst>
                <a:ahLst/>
                <a:cxnLst>
                  <a:cxn ang="0">
                    <a:pos x="T0" y="T1"/>
                  </a:cxn>
                  <a:cxn ang="0">
                    <a:pos x="T2" y="T3"/>
                  </a:cxn>
                  <a:cxn ang="0">
                    <a:pos x="T4" y="T5"/>
                  </a:cxn>
                  <a:cxn ang="0">
                    <a:pos x="T6" y="T7"/>
                  </a:cxn>
                  <a:cxn ang="0">
                    <a:pos x="T8" y="T9"/>
                  </a:cxn>
                </a:cxnLst>
                <a:rect l="0" t="0" r="r" b="b"/>
                <a:pathLst>
                  <a:path w="26" h="11">
                    <a:moveTo>
                      <a:pt x="4" y="6"/>
                    </a:moveTo>
                    <a:cubicBezTo>
                      <a:pt x="0" y="8"/>
                      <a:pt x="1" y="11"/>
                      <a:pt x="6" y="11"/>
                    </a:cubicBezTo>
                    <a:cubicBezTo>
                      <a:pt x="11" y="11"/>
                      <a:pt x="18" y="8"/>
                      <a:pt x="22" y="5"/>
                    </a:cubicBezTo>
                    <a:cubicBezTo>
                      <a:pt x="26" y="2"/>
                      <a:pt x="25"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Freeform 3532"/>
              <p:cNvSpPr>
                <a:spLocks/>
              </p:cNvSpPr>
              <p:nvPr/>
            </p:nvSpPr>
            <p:spPr bwMode="auto">
              <a:xfrm>
                <a:off x="2528" y="2769"/>
                <a:ext cx="62" cy="26"/>
              </a:xfrm>
              <a:custGeom>
                <a:avLst/>
                <a:gdLst>
                  <a:gd name="T0" fmla="*/ 4 w 26"/>
                  <a:gd name="T1" fmla="*/ 6 h 11"/>
                  <a:gd name="T2" fmla="*/ 6 w 26"/>
                  <a:gd name="T3" fmla="*/ 11 h 11"/>
                  <a:gd name="T4" fmla="*/ 22 w 26"/>
                  <a:gd name="T5" fmla="*/ 6 h 11"/>
                  <a:gd name="T6" fmla="*/ 20 w 26"/>
                  <a:gd name="T7" fmla="*/ 0 h 11"/>
                  <a:gd name="T8" fmla="*/ 4 w 26"/>
                  <a:gd name="T9" fmla="*/ 6 h 11"/>
                </a:gdLst>
                <a:ahLst/>
                <a:cxnLst>
                  <a:cxn ang="0">
                    <a:pos x="T0" y="T1"/>
                  </a:cxn>
                  <a:cxn ang="0">
                    <a:pos x="T2" y="T3"/>
                  </a:cxn>
                  <a:cxn ang="0">
                    <a:pos x="T4" y="T5"/>
                  </a:cxn>
                  <a:cxn ang="0">
                    <a:pos x="T6" y="T7"/>
                  </a:cxn>
                  <a:cxn ang="0">
                    <a:pos x="T8" y="T9"/>
                  </a:cxn>
                </a:cxnLst>
                <a:rect l="0" t="0" r="r" b="b"/>
                <a:pathLst>
                  <a:path w="26" h="11">
                    <a:moveTo>
                      <a:pt x="4" y="6"/>
                    </a:moveTo>
                    <a:cubicBezTo>
                      <a:pt x="0" y="9"/>
                      <a:pt x="1" y="11"/>
                      <a:pt x="6" y="11"/>
                    </a:cubicBezTo>
                    <a:cubicBezTo>
                      <a:pt x="11" y="11"/>
                      <a:pt x="18" y="8"/>
                      <a:pt x="22" y="6"/>
                    </a:cubicBezTo>
                    <a:cubicBezTo>
                      <a:pt x="26" y="3"/>
                      <a:pt x="25"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 name="Freeform 3533"/>
              <p:cNvSpPr>
                <a:spLocks/>
              </p:cNvSpPr>
              <p:nvPr/>
            </p:nvSpPr>
            <p:spPr bwMode="auto">
              <a:xfrm>
                <a:off x="2393" y="2772"/>
                <a:ext cx="64" cy="26"/>
              </a:xfrm>
              <a:custGeom>
                <a:avLst/>
                <a:gdLst>
                  <a:gd name="T0" fmla="*/ 4 w 27"/>
                  <a:gd name="T1" fmla="*/ 6 h 11"/>
                  <a:gd name="T2" fmla="*/ 6 w 27"/>
                  <a:gd name="T3" fmla="*/ 11 h 11"/>
                  <a:gd name="T4" fmla="*/ 23 w 27"/>
                  <a:gd name="T5" fmla="*/ 5 h 11"/>
                  <a:gd name="T6" fmla="*/ 21 w 27"/>
                  <a:gd name="T7" fmla="*/ 0 h 11"/>
                  <a:gd name="T8" fmla="*/ 4 w 27"/>
                  <a:gd name="T9" fmla="*/ 6 h 11"/>
                </a:gdLst>
                <a:ahLst/>
                <a:cxnLst>
                  <a:cxn ang="0">
                    <a:pos x="T0" y="T1"/>
                  </a:cxn>
                  <a:cxn ang="0">
                    <a:pos x="T2" y="T3"/>
                  </a:cxn>
                  <a:cxn ang="0">
                    <a:pos x="T4" y="T5"/>
                  </a:cxn>
                  <a:cxn ang="0">
                    <a:pos x="T6" y="T7"/>
                  </a:cxn>
                  <a:cxn ang="0">
                    <a:pos x="T8" y="T9"/>
                  </a:cxn>
                </a:cxnLst>
                <a:rect l="0" t="0" r="r" b="b"/>
                <a:pathLst>
                  <a:path w="27" h="11">
                    <a:moveTo>
                      <a:pt x="4" y="6"/>
                    </a:moveTo>
                    <a:cubicBezTo>
                      <a:pt x="0" y="9"/>
                      <a:pt x="1" y="11"/>
                      <a:pt x="6" y="11"/>
                    </a:cubicBezTo>
                    <a:cubicBezTo>
                      <a:pt x="11" y="11"/>
                      <a:pt x="19" y="8"/>
                      <a:pt x="23" y="5"/>
                    </a:cubicBezTo>
                    <a:cubicBezTo>
                      <a:pt x="27" y="2"/>
                      <a:pt x="26" y="0"/>
                      <a:pt x="21"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Freeform 3534"/>
              <p:cNvSpPr>
                <a:spLocks/>
              </p:cNvSpPr>
              <p:nvPr/>
            </p:nvSpPr>
            <p:spPr bwMode="auto">
              <a:xfrm>
                <a:off x="2346" y="2772"/>
                <a:ext cx="66" cy="26"/>
              </a:xfrm>
              <a:custGeom>
                <a:avLst/>
                <a:gdLst>
                  <a:gd name="T0" fmla="*/ 4 w 28"/>
                  <a:gd name="T1" fmla="*/ 6 h 11"/>
                  <a:gd name="T2" fmla="*/ 6 w 28"/>
                  <a:gd name="T3" fmla="*/ 11 h 11"/>
                  <a:gd name="T4" fmla="*/ 24 w 28"/>
                  <a:gd name="T5" fmla="*/ 6 h 11"/>
                  <a:gd name="T6" fmla="*/ 21 w 28"/>
                  <a:gd name="T7" fmla="*/ 0 h 11"/>
                  <a:gd name="T8" fmla="*/ 4 w 28"/>
                  <a:gd name="T9" fmla="*/ 6 h 11"/>
                </a:gdLst>
                <a:ahLst/>
                <a:cxnLst>
                  <a:cxn ang="0">
                    <a:pos x="T0" y="T1"/>
                  </a:cxn>
                  <a:cxn ang="0">
                    <a:pos x="T2" y="T3"/>
                  </a:cxn>
                  <a:cxn ang="0">
                    <a:pos x="T4" y="T5"/>
                  </a:cxn>
                  <a:cxn ang="0">
                    <a:pos x="T6" y="T7"/>
                  </a:cxn>
                  <a:cxn ang="0">
                    <a:pos x="T8" y="T9"/>
                  </a:cxn>
                </a:cxnLst>
                <a:rect l="0" t="0" r="r" b="b"/>
                <a:pathLst>
                  <a:path w="28" h="11">
                    <a:moveTo>
                      <a:pt x="4" y="6"/>
                    </a:moveTo>
                    <a:cubicBezTo>
                      <a:pt x="0" y="9"/>
                      <a:pt x="1" y="11"/>
                      <a:pt x="6" y="11"/>
                    </a:cubicBezTo>
                    <a:cubicBezTo>
                      <a:pt x="12" y="11"/>
                      <a:pt x="19" y="9"/>
                      <a:pt x="24" y="6"/>
                    </a:cubicBezTo>
                    <a:cubicBezTo>
                      <a:pt x="28" y="3"/>
                      <a:pt x="27" y="0"/>
                      <a:pt x="21"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 name="Freeform 3535"/>
              <p:cNvSpPr>
                <a:spLocks/>
              </p:cNvSpPr>
              <p:nvPr/>
            </p:nvSpPr>
            <p:spPr bwMode="auto">
              <a:xfrm>
                <a:off x="2199" y="2774"/>
                <a:ext cx="71" cy="26"/>
              </a:xfrm>
              <a:custGeom>
                <a:avLst/>
                <a:gdLst>
                  <a:gd name="T0" fmla="*/ 4 w 30"/>
                  <a:gd name="T1" fmla="*/ 6 h 11"/>
                  <a:gd name="T2" fmla="*/ 7 w 30"/>
                  <a:gd name="T3" fmla="*/ 11 h 11"/>
                  <a:gd name="T4" fmla="*/ 25 w 30"/>
                  <a:gd name="T5" fmla="*/ 5 h 11"/>
                  <a:gd name="T6" fmla="*/ 23 w 30"/>
                  <a:gd name="T7" fmla="*/ 0 h 11"/>
                  <a:gd name="T8" fmla="*/ 4 w 30"/>
                  <a:gd name="T9" fmla="*/ 6 h 11"/>
                </a:gdLst>
                <a:ahLst/>
                <a:cxnLst>
                  <a:cxn ang="0">
                    <a:pos x="T0" y="T1"/>
                  </a:cxn>
                  <a:cxn ang="0">
                    <a:pos x="T2" y="T3"/>
                  </a:cxn>
                  <a:cxn ang="0">
                    <a:pos x="T4" y="T5"/>
                  </a:cxn>
                  <a:cxn ang="0">
                    <a:pos x="T6" y="T7"/>
                  </a:cxn>
                  <a:cxn ang="0">
                    <a:pos x="T8" y="T9"/>
                  </a:cxn>
                </a:cxnLst>
                <a:rect l="0" t="0" r="r" b="b"/>
                <a:pathLst>
                  <a:path w="30" h="11">
                    <a:moveTo>
                      <a:pt x="4" y="6"/>
                    </a:moveTo>
                    <a:cubicBezTo>
                      <a:pt x="0" y="9"/>
                      <a:pt x="1" y="11"/>
                      <a:pt x="7" y="11"/>
                    </a:cubicBezTo>
                    <a:cubicBezTo>
                      <a:pt x="13" y="11"/>
                      <a:pt x="21" y="8"/>
                      <a:pt x="25" y="5"/>
                    </a:cubicBezTo>
                    <a:cubicBezTo>
                      <a:pt x="30" y="2"/>
                      <a:pt x="28" y="0"/>
                      <a:pt x="23" y="0"/>
                    </a:cubicBezTo>
                    <a:cubicBezTo>
                      <a:pt x="17" y="0"/>
                      <a:pt x="9"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Freeform 3536"/>
              <p:cNvSpPr>
                <a:spLocks/>
              </p:cNvSpPr>
              <p:nvPr/>
            </p:nvSpPr>
            <p:spPr bwMode="auto">
              <a:xfrm>
                <a:off x="2150" y="2774"/>
                <a:ext cx="71" cy="26"/>
              </a:xfrm>
              <a:custGeom>
                <a:avLst/>
                <a:gdLst>
                  <a:gd name="T0" fmla="*/ 4 w 30"/>
                  <a:gd name="T1" fmla="*/ 6 h 11"/>
                  <a:gd name="T2" fmla="*/ 7 w 30"/>
                  <a:gd name="T3" fmla="*/ 11 h 11"/>
                  <a:gd name="T4" fmla="*/ 25 w 30"/>
                  <a:gd name="T5" fmla="*/ 6 h 11"/>
                  <a:gd name="T6" fmla="*/ 23 w 30"/>
                  <a:gd name="T7" fmla="*/ 0 h 11"/>
                  <a:gd name="T8" fmla="*/ 4 w 30"/>
                  <a:gd name="T9" fmla="*/ 6 h 11"/>
                </a:gdLst>
                <a:ahLst/>
                <a:cxnLst>
                  <a:cxn ang="0">
                    <a:pos x="T0" y="T1"/>
                  </a:cxn>
                  <a:cxn ang="0">
                    <a:pos x="T2" y="T3"/>
                  </a:cxn>
                  <a:cxn ang="0">
                    <a:pos x="T4" y="T5"/>
                  </a:cxn>
                  <a:cxn ang="0">
                    <a:pos x="T6" y="T7"/>
                  </a:cxn>
                  <a:cxn ang="0">
                    <a:pos x="T8" y="T9"/>
                  </a:cxn>
                </a:cxnLst>
                <a:rect l="0" t="0" r="r" b="b"/>
                <a:pathLst>
                  <a:path w="30" h="11">
                    <a:moveTo>
                      <a:pt x="4" y="6"/>
                    </a:moveTo>
                    <a:cubicBezTo>
                      <a:pt x="0" y="9"/>
                      <a:pt x="1" y="11"/>
                      <a:pt x="7" y="11"/>
                    </a:cubicBezTo>
                    <a:cubicBezTo>
                      <a:pt x="13" y="11"/>
                      <a:pt x="21" y="9"/>
                      <a:pt x="25" y="6"/>
                    </a:cubicBezTo>
                    <a:cubicBezTo>
                      <a:pt x="30" y="3"/>
                      <a:pt x="29" y="0"/>
                      <a:pt x="23" y="0"/>
                    </a:cubicBezTo>
                    <a:cubicBezTo>
                      <a:pt x="17" y="1"/>
                      <a:pt x="9"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2" name="Freeform 3537"/>
              <p:cNvSpPr>
                <a:spLocks/>
              </p:cNvSpPr>
              <p:nvPr/>
            </p:nvSpPr>
            <p:spPr bwMode="auto">
              <a:xfrm>
                <a:off x="2097" y="2776"/>
                <a:ext cx="71" cy="24"/>
              </a:xfrm>
              <a:custGeom>
                <a:avLst/>
                <a:gdLst>
                  <a:gd name="T0" fmla="*/ 4 w 30"/>
                  <a:gd name="T1" fmla="*/ 5 h 10"/>
                  <a:gd name="T2" fmla="*/ 7 w 30"/>
                  <a:gd name="T3" fmla="*/ 10 h 10"/>
                  <a:gd name="T4" fmla="*/ 26 w 30"/>
                  <a:gd name="T5" fmla="*/ 5 h 10"/>
                  <a:gd name="T6" fmla="*/ 23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1" y="10"/>
                      <a:pt x="7" y="10"/>
                    </a:cubicBezTo>
                    <a:cubicBezTo>
                      <a:pt x="13" y="10"/>
                      <a:pt x="22" y="8"/>
                      <a:pt x="26" y="5"/>
                    </a:cubicBezTo>
                    <a:cubicBezTo>
                      <a:pt x="30" y="2"/>
                      <a:pt x="29" y="0"/>
                      <a:pt x="23"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3" name="Freeform 3538"/>
              <p:cNvSpPr>
                <a:spLocks/>
              </p:cNvSpPr>
              <p:nvPr/>
            </p:nvSpPr>
            <p:spPr bwMode="auto">
              <a:xfrm>
                <a:off x="4936" y="2705"/>
                <a:ext cx="59" cy="24"/>
              </a:xfrm>
              <a:custGeom>
                <a:avLst/>
                <a:gdLst>
                  <a:gd name="T0" fmla="*/ 3 w 25"/>
                  <a:gd name="T1" fmla="*/ 5 h 10"/>
                  <a:gd name="T2" fmla="*/ 18 w 25"/>
                  <a:gd name="T3" fmla="*/ 10 h 10"/>
                  <a:gd name="T4" fmla="*/ 22 w 25"/>
                  <a:gd name="T5" fmla="*/ 5 h 10"/>
                  <a:gd name="T6" fmla="*/ 7 w 25"/>
                  <a:gd name="T7" fmla="*/ 0 h 10"/>
                  <a:gd name="T8" fmla="*/ 3 w 25"/>
                  <a:gd name="T9" fmla="*/ 5 h 10"/>
                </a:gdLst>
                <a:ahLst/>
                <a:cxnLst>
                  <a:cxn ang="0">
                    <a:pos x="T0" y="T1"/>
                  </a:cxn>
                  <a:cxn ang="0">
                    <a:pos x="T2" y="T3"/>
                  </a:cxn>
                  <a:cxn ang="0">
                    <a:pos x="T4" y="T5"/>
                  </a:cxn>
                  <a:cxn ang="0">
                    <a:pos x="T6" y="T7"/>
                  </a:cxn>
                  <a:cxn ang="0">
                    <a:pos x="T8" y="T9"/>
                  </a:cxn>
                </a:cxnLst>
                <a:rect l="0" t="0" r="r" b="b"/>
                <a:pathLst>
                  <a:path w="25" h="10">
                    <a:moveTo>
                      <a:pt x="3" y="5"/>
                    </a:moveTo>
                    <a:cubicBezTo>
                      <a:pt x="6" y="8"/>
                      <a:pt x="13" y="10"/>
                      <a:pt x="18" y="10"/>
                    </a:cubicBezTo>
                    <a:cubicBezTo>
                      <a:pt x="23" y="10"/>
                      <a:pt x="25" y="7"/>
                      <a:pt x="22" y="5"/>
                    </a:cubicBezTo>
                    <a:cubicBezTo>
                      <a:pt x="19" y="2"/>
                      <a:pt x="12"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 name="Freeform 3539"/>
              <p:cNvSpPr>
                <a:spLocks/>
              </p:cNvSpPr>
              <p:nvPr/>
            </p:nvSpPr>
            <p:spPr bwMode="auto">
              <a:xfrm>
                <a:off x="4894" y="2705"/>
                <a:ext cx="56" cy="24"/>
              </a:xfrm>
              <a:custGeom>
                <a:avLst/>
                <a:gdLst>
                  <a:gd name="T0" fmla="*/ 3 w 24"/>
                  <a:gd name="T1" fmla="*/ 5 h 10"/>
                  <a:gd name="T2" fmla="*/ 17 w 24"/>
                  <a:gd name="T3" fmla="*/ 10 h 10"/>
                  <a:gd name="T4" fmla="*/ 21 w 24"/>
                  <a:gd name="T5" fmla="*/ 5 h 10"/>
                  <a:gd name="T6" fmla="*/ 6 w 24"/>
                  <a:gd name="T7" fmla="*/ 0 h 10"/>
                  <a:gd name="T8" fmla="*/ 3 w 24"/>
                  <a:gd name="T9" fmla="*/ 5 h 10"/>
                </a:gdLst>
                <a:ahLst/>
                <a:cxnLst>
                  <a:cxn ang="0">
                    <a:pos x="T0" y="T1"/>
                  </a:cxn>
                  <a:cxn ang="0">
                    <a:pos x="T2" y="T3"/>
                  </a:cxn>
                  <a:cxn ang="0">
                    <a:pos x="T4" y="T5"/>
                  </a:cxn>
                  <a:cxn ang="0">
                    <a:pos x="T6" y="T7"/>
                  </a:cxn>
                  <a:cxn ang="0">
                    <a:pos x="T8" y="T9"/>
                  </a:cxn>
                </a:cxnLst>
                <a:rect l="0" t="0" r="r" b="b"/>
                <a:pathLst>
                  <a:path w="24" h="10">
                    <a:moveTo>
                      <a:pt x="3" y="5"/>
                    </a:moveTo>
                    <a:cubicBezTo>
                      <a:pt x="6" y="8"/>
                      <a:pt x="12" y="10"/>
                      <a:pt x="17" y="10"/>
                    </a:cubicBezTo>
                    <a:cubicBezTo>
                      <a:pt x="22" y="10"/>
                      <a:pt x="24" y="8"/>
                      <a:pt x="21" y="5"/>
                    </a:cubicBezTo>
                    <a:cubicBezTo>
                      <a:pt x="18" y="2"/>
                      <a:pt x="11" y="0"/>
                      <a:pt x="6" y="0"/>
                    </a:cubicBezTo>
                    <a:cubicBezTo>
                      <a:pt x="1"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 name="Freeform 3540"/>
              <p:cNvSpPr>
                <a:spLocks/>
              </p:cNvSpPr>
              <p:nvPr/>
            </p:nvSpPr>
            <p:spPr bwMode="auto">
              <a:xfrm>
                <a:off x="4851" y="2705"/>
                <a:ext cx="57" cy="24"/>
              </a:xfrm>
              <a:custGeom>
                <a:avLst/>
                <a:gdLst>
                  <a:gd name="T0" fmla="*/ 2 w 24"/>
                  <a:gd name="T1" fmla="*/ 5 h 10"/>
                  <a:gd name="T2" fmla="*/ 17 w 24"/>
                  <a:gd name="T3" fmla="*/ 10 h 10"/>
                  <a:gd name="T4" fmla="*/ 21 w 24"/>
                  <a:gd name="T5" fmla="*/ 5 h 10"/>
                  <a:gd name="T6" fmla="*/ 6 w 24"/>
                  <a:gd name="T7" fmla="*/ 0 h 10"/>
                  <a:gd name="T8" fmla="*/ 2 w 24"/>
                  <a:gd name="T9" fmla="*/ 5 h 10"/>
                </a:gdLst>
                <a:ahLst/>
                <a:cxnLst>
                  <a:cxn ang="0">
                    <a:pos x="T0" y="T1"/>
                  </a:cxn>
                  <a:cxn ang="0">
                    <a:pos x="T2" y="T3"/>
                  </a:cxn>
                  <a:cxn ang="0">
                    <a:pos x="T4" y="T5"/>
                  </a:cxn>
                  <a:cxn ang="0">
                    <a:pos x="T6" y="T7"/>
                  </a:cxn>
                  <a:cxn ang="0">
                    <a:pos x="T8" y="T9"/>
                  </a:cxn>
                </a:cxnLst>
                <a:rect l="0" t="0" r="r" b="b"/>
                <a:pathLst>
                  <a:path w="24" h="10">
                    <a:moveTo>
                      <a:pt x="2" y="5"/>
                    </a:moveTo>
                    <a:cubicBezTo>
                      <a:pt x="5" y="8"/>
                      <a:pt x="12" y="10"/>
                      <a:pt x="17" y="10"/>
                    </a:cubicBezTo>
                    <a:cubicBezTo>
                      <a:pt x="22" y="10"/>
                      <a:pt x="24" y="8"/>
                      <a:pt x="21" y="5"/>
                    </a:cubicBezTo>
                    <a:cubicBezTo>
                      <a:pt x="17" y="2"/>
                      <a:pt x="11" y="0"/>
                      <a:pt x="6"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 name="Freeform 3541"/>
              <p:cNvSpPr>
                <a:spLocks/>
              </p:cNvSpPr>
              <p:nvPr/>
            </p:nvSpPr>
            <p:spPr bwMode="auto">
              <a:xfrm>
                <a:off x="4809" y="2705"/>
                <a:ext cx="54" cy="26"/>
              </a:xfrm>
              <a:custGeom>
                <a:avLst/>
                <a:gdLst>
                  <a:gd name="T0" fmla="*/ 3 w 23"/>
                  <a:gd name="T1" fmla="*/ 6 h 11"/>
                  <a:gd name="T2" fmla="*/ 17 w 23"/>
                  <a:gd name="T3" fmla="*/ 11 h 11"/>
                  <a:gd name="T4" fmla="*/ 20 w 23"/>
                  <a:gd name="T5" fmla="*/ 5 h 11"/>
                  <a:gd name="T6" fmla="*/ 6 w 23"/>
                  <a:gd name="T7" fmla="*/ 0 h 11"/>
                  <a:gd name="T8" fmla="*/ 3 w 23"/>
                  <a:gd name="T9" fmla="*/ 6 h 11"/>
                </a:gdLst>
                <a:ahLst/>
                <a:cxnLst>
                  <a:cxn ang="0">
                    <a:pos x="T0" y="T1"/>
                  </a:cxn>
                  <a:cxn ang="0">
                    <a:pos x="T2" y="T3"/>
                  </a:cxn>
                  <a:cxn ang="0">
                    <a:pos x="T4" y="T5"/>
                  </a:cxn>
                  <a:cxn ang="0">
                    <a:pos x="T6" y="T7"/>
                  </a:cxn>
                  <a:cxn ang="0">
                    <a:pos x="T8" y="T9"/>
                  </a:cxn>
                </a:cxnLst>
                <a:rect l="0" t="0" r="r" b="b"/>
                <a:pathLst>
                  <a:path w="23" h="11">
                    <a:moveTo>
                      <a:pt x="3" y="6"/>
                    </a:moveTo>
                    <a:cubicBezTo>
                      <a:pt x="6" y="8"/>
                      <a:pt x="12" y="11"/>
                      <a:pt x="17" y="11"/>
                    </a:cubicBezTo>
                    <a:cubicBezTo>
                      <a:pt x="22" y="10"/>
                      <a:pt x="23" y="8"/>
                      <a:pt x="20" y="5"/>
                    </a:cubicBezTo>
                    <a:cubicBezTo>
                      <a:pt x="17" y="2"/>
                      <a:pt x="11" y="0"/>
                      <a:pt x="6" y="0"/>
                    </a:cubicBezTo>
                    <a:cubicBezTo>
                      <a:pt x="1"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 name="Freeform 3542"/>
              <p:cNvSpPr>
                <a:spLocks/>
              </p:cNvSpPr>
              <p:nvPr/>
            </p:nvSpPr>
            <p:spPr bwMode="auto">
              <a:xfrm>
                <a:off x="4766" y="2708"/>
                <a:ext cx="57" cy="23"/>
              </a:xfrm>
              <a:custGeom>
                <a:avLst/>
                <a:gdLst>
                  <a:gd name="T0" fmla="*/ 3 w 24"/>
                  <a:gd name="T1" fmla="*/ 5 h 10"/>
                  <a:gd name="T2" fmla="*/ 17 w 24"/>
                  <a:gd name="T3" fmla="*/ 10 h 10"/>
                  <a:gd name="T4" fmla="*/ 21 w 24"/>
                  <a:gd name="T5" fmla="*/ 5 h 10"/>
                  <a:gd name="T6" fmla="*/ 7 w 24"/>
                  <a:gd name="T7" fmla="*/ 0 h 10"/>
                  <a:gd name="T8" fmla="*/ 3 w 24"/>
                  <a:gd name="T9" fmla="*/ 5 h 10"/>
                </a:gdLst>
                <a:ahLst/>
                <a:cxnLst>
                  <a:cxn ang="0">
                    <a:pos x="T0" y="T1"/>
                  </a:cxn>
                  <a:cxn ang="0">
                    <a:pos x="T2" y="T3"/>
                  </a:cxn>
                  <a:cxn ang="0">
                    <a:pos x="T4" y="T5"/>
                  </a:cxn>
                  <a:cxn ang="0">
                    <a:pos x="T6" y="T7"/>
                  </a:cxn>
                  <a:cxn ang="0">
                    <a:pos x="T8" y="T9"/>
                  </a:cxn>
                </a:cxnLst>
                <a:rect l="0" t="0" r="r" b="b"/>
                <a:pathLst>
                  <a:path w="24" h="10">
                    <a:moveTo>
                      <a:pt x="3" y="5"/>
                    </a:moveTo>
                    <a:cubicBezTo>
                      <a:pt x="6" y="8"/>
                      <a:pt x="12" y="10"/>
                      <a:pt x="17" y="10"/>
                    </a:cubicBezTo>
                    <a:cubicBezTo>
                      <a:pt x="22" y="10"/>
                      <a:pt x="24" y="7"/>
                      <a:pt x="21" y="5"/>
                    </a:cubicBezTo>
                    <a:cubicBezTo>
                      <a:pt x="18" y="2"/>
                      <a:pt x="12"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 name="Freeform 3543"/>
              <p:cNvSpPr>
                <a:spLocks/>
              </p:cNvSpPr>
              <p:nvPr/>
            </p:nvSpPr>
            <p:spPr bwMode="auto">
              <a:xfrm>
                <a:off x="4726" y="2708"/>
                <a:ext cx="54" cy="23"/>
              </a:xfrm>
              <a:custGeom>
                <a:avLst/>
                <a:gdLst>
                  <a:gd name="T0" fmla="*/ 3 w 23"/>
                  <a:gd name="T1" fmla="*/ 5 h 10"/>
                  <a:gd name="T2" fmla="*/ 17 w 23"/>
                  <a:gd name="T3" fmla="*/ 10 h 10"/>
                  <a:gd name="T4" fmla="*/ 20 w 23"/>
                  <a:gd name="T5" fmla="*/ 5 h 10"/>
                  <a:gd name="T6" fmla="*/ 7 w 23"/>
                  <a:gd name="T7" fmla="*/ 0 h 10"/>
                  <a:gd name="T8" fmla="*/ 3 w 23"/>
                  <a:gd name="T9" fmla="*/ 5 h 10"/>
                </a:gdLst>
                <a:ahLst/>
                <a:cxnLst>
                  <a:cxn ang="0">
                    <a:pos x="T0" y="T1"/>
                  </a:cxn>
                  <a:cxn ang="0">
                    <a:pos x="T2" y="T3"/>
                  </a:cxn>
                  <a:cxn ang="0">
                    <a:pos x="T4" y="T5"/>
                  </a:cxn>
                  <a:cxn ang="0">
                    <a:pos x="T6" y="T7"/>
                  </a:cxn>
                  <a:cxn ang="0">
                    <a:pos x="T8" y="T9"/>
                  </a:cxn>
                </a:cxnLst>
                <a:rect l="0" t="0" r="r" b="b"/>
                <a:pathLst>
                  <a:path w="23" h="10">
                    <a:moveTo>
                      <a:pt x="3" y="5"/>
                    </a:moveTo>
                    <a:cubicBezTo>
                      <a:pt x="6" y="8"/>
                      <a:pt x="12" y="10"/>
                      <a:pt x="17" y="10"/>
                    </a:cubicBezTo>
                    <a:cubicBezTo>
                      <a:pt x="21" y="10"/>
                      <a:pt x="23" y="8"/>
                      <a:pt x="20" y="5"/>
                    </a:cubicBezTo>
                    <a:cubicBezTo>
                      <a:pt x="17" y="2"/>
                      <a:pt x="11"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9" name="Freeform 3544"/>
              <p:cNvSpPr>
                <a:spLocks/>
              </p:cNvSpPr>
              <p:nvPr/>
            </p:nvSpPr>
            <p:spPr bwMode="auto">
              <a:xfrm>
                <a:off x="4688" y="2708"/>
                <a:ext cx="52" cy="23"/>
              </a:xfrm>
              <a:custGeom>
                <a:avLst/>
                <a:gdLst>
                  <a:gd name="T0" fmla="*/ 2 w 22"/>
                  <a:gd name="T1" fmla="*/ 5 h 10"/>
                  <a:gd name="T2" fmla="*/ 16 w 22"/>
                  <a:gd name="T3" fmla="*/ 10 h 10"/>
                  <a:gd name="T4" fmla="*/ 19 w 22"/>
                  <a:gd name="T5" fmla="*/ 5 h 10"/>
                  <a:gd name="T6" fmla="*/ 6 w 22"/>
                  <a:gd name="T7" fmla="*/ 0 h 10"/>
                  <a:gd name="T8" fmla="*/ 2 w 22"/>
                  <a:gd name="T9" fmla="*/ 5 h 10"/>
                </a:gdLst>
                <a:ahLst/>
                <a:cxnLst>
                  <a:cxn ang="0">
                    <a:pos x="T0" y="T1"/>
                  </a:cxn>
                  <a:cxn ang="0">
                    <a:pos x="T2" y="T3"/>
                  </a:cxn>
                  <a:cxn ang="0">
                    <a:pos x="T4" y="T5"/>
                  </a:cxn>
                  <a:cxn ang="0">
                    <a:pos x="T6" y="T7"/>
                  </a:cxn>
                  <a:cxn ang="0">
                    <a:pos x="T8" y="T9"/>
                  </a:cxn>
                </a:cxnLst>
                <a:rect l="0" t="0" r="r" b="b"/>
                <a:pathLst>
                  <a:path w="22" h="10">
                    <a:moveTo>
                      <a:pt x="2" y="5"/>
                    </a:moveTo>
                    <a:cubicBezTo>
                      <a:pt x="5" y="8"/>
                      <a:pt x="11" y="10"/>
                      <a:pt x="16" y="10"/>
                    </a:cubicBezTo>
                    <a:cubicBezTo>
                      <a:pt x="20" y="10"/>
                      <a:pt x="22" y="8"/>
                      <a:pt x="19" y="5"/>
                    </a:cubicBezTo>
                    <a:cubicBezTo>
                      <a:pt x="16" y="2"/>
                      <a:pt x="10" y="0"/>
                      <a:pt x="6"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0" name="Freeform 3545"/>
              <p:cNvSpPr>
                <a:spLocks/>
              </p:cNvSpPr>
              <p:nvPr/>
            </p:nvSpPr>
            <p:spPr bwMode="auto">
              <a:xfrm>
                <a:off x="4648" y="2708"/>
                <a:ext cx="52" cy="26"/>
              </a:xfrm>
              <a:custGeom>
                <a:avLst/>
                <a:gdLst>
                  <a:gd name="T0" fmla="*/ 3 w 22"/>
                  <a:gd name="T1" fmla="*/ 6 h 11"/>
                  <a:gd name="T2" fmla="*/ 16 w 22"/>
                  <a:gd name="T3" fmla="*/ 11 h 11"/>
                  <a:gd name="T4" fmla="*/ 19 w 22"/>
                  <a:gd name="T5" fmla="*/ 5 h 11"/>
                  <a:gd name="T6" fmla="*/ 6 w 22"/>
                  <a:gd name="T7" fmla="*/ 0 h 11"/>
                  <a:gd name="T8" fmla="*/ 3 w 22"/>
                  <a:gd name="T9" fmla="*/ 6 h 11"/>
                </a:gdLst>
                <a:ahLst/>
                <a:cxnLst>
                  <a:cxn ang="0">
                    <a:pos x="T0" y="T1"/>
                  </a:cxn>
                  <a:cxn ang="0">
                    <a:pos x="T2" y="T3"/>
                  </a:cxn>
                  <a:cxn ang="0">
                    <a:pos x="T4" y="T5"/>
                  </a:cxn>
                  <a:cxn ang="0">
                    <a:pos x="T6" y="T7"/>
                  </a:cxn>
                  <a:cxn ang="0">
                    <a:pos x="T8" y="T9"/>
                  </a:cxn>
                </a:cxnLst>
                <a:rect l="0" t="0" r="r" b="b"/>
                <a:pathLst>
                  <a:path w="22" h="11">
                    <a:moveTo>
                      <a:pt x="3" y="6"/>
                    </a:moveTo>
                    <a:cubicBezTo>
                      <a:pt x="5" y="8"/>
                      <a:pt x="11" y="11"/>
                      <a:pt x="16" y="11"/>
                    </a:cubicBezTo>
                    <a:cubicBezTo>
                      <a:pt x="20" y="11"/>
                      <a:pt x="22" y="8"/>
                      <a:pt x="19" y="5"/>
                    </a:cubicBezTo>
                    <a:cubicBezTo>
                      <a:pt x="17" y="2"/>
                      <a:pt x="11" y="0"/>
                      <a:pt x="6"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 name="Freeform 3546"/>
              <p:cNvSpPr>
                <a:spLocks/>
              </p:cNvSpPr>
              <p:nvPr/>
            </p:nvSpPr>
            <p:spPr bwMode="auto">
              <a:xfrm>
                <a:off x="4610" y="2710"/>
                <a:ext cx="50" cy="24"/>
              </a:xfrm>
              <a:custGeom>
                <a:avLst/>
                <a:gdLst>
                  <a:gd name="T0" fmla="*/ 3 w 21"/>
                  <a:gd name="T1" fmla="*/ 5 h 10"/>
                  <a:gd name="T2" fmla="*/ 15 w 21"/>
                  <a:gd name="T3" fmla="*/ 10 h 10"/>
                  <a:gd name="T4" fmla="*/ 19 w 21"/>
                  <a:gd name="T5" fmla="*/ 5 h 10"/>
                  <a:gd name="T6" fmla="*/ 6 w 21"/>
                  <a:gd name="T7" fmla="*/ 0 h 10"/>
                  <a:gd name="T8" fmla="*/ 3 w 21"/>
                  <a:gd name="T9" fmla="*/ 5 h 10"/>
                </a:gdLst>
                <a:ahLst/>
                <a:cxnLst>
                  <a:cxn ang="0">
                    <a:pos x="T0" y="T1"/>
                  </a:cxn>
                  <a:cxn ang="0">
                    <a:pos x="T2" y="T3"/>
                  </a:cxn>
                  <a:cxn ang="0">
                    <a:pos x="T4" y="T5"/>
                  </a:cxn>
                  <a:cxn ang="0">
                    <a:pos x="T6" y="T7"/>
                  </a:cxn>
                  <a:cxn ang="0">
                    <a:pos x="T8" y="T9"/>
                  </a:cxn>
                </a:cxnLst>
                <a:rect l="0" t="0" r="r" b="b"/>
                <a:pathLst>
                  <a:path w="21" h="10">
                    <a:moveTo>
                      <a:pt x="3" y="5"/>
                    </a:moveTo>
                    <a:cubicBezTo>
                      <a:pt x="5" y="8"/>
                      <a:pt x="11" y="10"/>
                      <a:pt x="15" y="10"/>
                    </a:cubicBezTo>
                    <a:cubicBezTo>
                      <a:pt x="20" y="10"/>
                      <a:pt x="21" y="7"/>
                      <a:pt x="19" y="5"/>
                    </a:cubicBezTo>
                    <a:cubicBezTo>
                      <a:pt x="16"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 name="Freeform 3547"/>
              <p:cNvSpPr>
                <a:spLocks/>
              </p:cNvSpPr>
              <p:nvPr/>
            </p:nvSpPr>
            <p:spPr bwMode="auto">
              <a:xfrm>
                <a:off x="4572" y="2710"/>
                <a:ext cx="50" cy="24"/>
              </a:xfrm>
              <a:custGeom>
                <a:avLst/>
                <a:gdLst>
                  <a:gd name="T0" fmla="*/ 3 w 21"/>
                  <a:gd name="T1" fmla="*/ 5 h 10"/>
                  <a:gd name="T2" fmla="*/ 15 w 21"/>
                  <a:gd name="T3" fmla="*/ 10 h 10"/>
                  <a:gd name="T4" fmla="*/ 19 w 21"/>
                  <a:gd name="T5" fmla="*/ 5 h 10"/>
                  <a:gd name="T6" fmla="*/ 6 w 21"/>
                  <a:gd name="T7" fmla="*/ 0 h 10"/>
                  <a:gd name="T8" fmla="*/ 3 w 21"/>
                  <a:gd name="T9" fmla="*/ 5 h 10"/>
                </a:gdLst>
                <a:ahLst/>
                <a:cxnLst>
                  <a:cxn ang="0">
                    <a:pos x="T0" y="T1"/>
                  </a:cxn>
                  <a:cxn ang="0">
                    <a:pos x="T2" y="T3"/>
                  </a:cxn>
                  <a:cxn ang="0">
                    <a:pos x="T4" y="T5"/>
                  </a:cxn>
                  <a:cxn ang="0">
                    <a:pos x="T6" y="T7"/>
                  </a:cxn>
                  <a:cxn ang="0">
                    <a:pos x="T8" y="T9"/>
                  </a:cxn>
                </a:cxnLst>
                <a:rect l="0" t="0" r="r" b="b"/>
                <a:pathLst>
                  <a:path w="21" h="10">
                    <a:moveTo>
                      <a:pt x="3" y="5"/>
                    </a:moveTo>
                    <a:cubicBezTo>
                      <a:pt x="5" y="8"/>
                      <a:pt x="11" y="10"/>
                      <a:pt x="15" y="10"/>
                    </a:cubicBezTo>
                    <a:cubicBezTo>
                      <a:pt x="19" y="10"/>
                      <a:pt x="21" y="8"/>
                      <a:pt x="19" y="5"/>
                    </a:cubicBezTo>
                    <a:cubicBezTo>
                      <a:pt x="16"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 name="Freeform 3548"/>
              <p:cNvSpPr>
                <a:spLocks/>
              </p:cNvSpPr>
              <p:nvPr/>
            </p:nvSpPr>
            <p:spPr bwMode="auto">
              <a:xfrm>
                <a:off x="4536" y="2710"/>
                <a:ext cx="48" cy="24"/>
              </a:xfrm>
              <a:custGeom>
                <a:avLst/>
                <a:gdLst>
                  <a:gd name="T0" fmla="*/ 2 w 20"/>
                  <a:gd name="T1" fmla="*/ 5 h 10"/>
                  <a:gd name="T2" fmla="*/ 14 w 20"/>
                  <a:gd name="T3" fmla="*/ 10 h 10"/>
                  <a:gd name="T4" fmla="*/ 18 w 20"/>
                  <a:gd name="T5" fmla="*/ 5 h 10"/>
                  <a:gd name="T6" fmla="*/ 6 w 20"/>
                  <a:gd name="T7" fmla="*/ 0 h 10"/>
                  <a:gd name="T8" fmla="*/ 2 w 20"/>
                  <a:gd name="T9" fmla="*/ 5 h 10"/>
                </a:gdLst>
                <a:ahLst/>
                <a:cxnLst>
                  <a:cxn ang="0">
                    <a:pos x="T0" y="T1"/>
                  </a:cxn>
                  <a:cxn ang="0">
                    <a:pos x="T2" y="T3"/>
                  </a:cxn>
                  <a:cxn ang="0">
                    <a:pos x="T4" y="T5"/>
                  </a:cxn>
                  <a:cxn ang="0">
                    <a:pos x="T6" y="T7"/>
                  </a:cxn>
                  <a:cxn ang="0">
                    <a:pos x="T8" y="T9"/>
                  </a:cxn>
                </a:cxnLst>
                <a:rect l="0" t="0" r="r" b="b"/>
                <a:pathLst>
                  <a:path w="20" h="10">
                    <a:moveTo>
                      <a:pt x="2" y="5"/>
                    </a:moveTo>
                    <a:cubicBezTo>
                      <a:pt x="4" y="8"/>
                      <a:pt x="10" y="10"/>
                      <a:pt x="14" y="10"/>
                    </a:cubicBezTo>
                    <a:cubicBezTo>
                      <a:pt x="18" y="10"/>
                      <a:pt x="20" y="8"/>
                      <a:pt x="18" y="5"/>
                    </a:cubicBezTo>
                    <a:cubicBezTo>
                      <a:pt x="15" y="2"/>
                      <a:pt x="10" y="0"/>
                      <a:pt x="6"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4" name="Freeform 3549"/>
              <p:cNvSpPr>
                <a:spLocks/>
              </p:cNvSpPr>
              <p:nvPr/>
            </p:nvSpPr>
            <p:spPr bwMode="auto">
              <a:xfrm>
                <a:off x="4499" y="2710"/>
                <a:ext cx="47" cy="26"/>
              </a:xfrm>
              <a:custGeom>
                <a:avLst/>
                <a:gdLst>
                  <a:gd name="T0" fmla="*/ 3 w 20"/>
                  <a:gd name="T1" fmla="*/ 6 h 11"/>
                  <a:gd name="T2" fmla="*/ 14 w 20"/>
                  <a:gd name="T3" fmla="*/ 11 h 11"/>
                  <a:gd name="T4" fmla="*/ 18 w 20"/>
                  <a:gd name="T5" fmla="*/ 5 h 11"/>
                  <a:gd name="T6" fmla="*/ 6 w 20"/>
                  <a:gd name="T7" fmla="*/ 0 h 11"/>
                  <a:gd name="T8" fmla="*/ 3 w 20"/>
                  <a:gd name="T9" fmla="*/ 6 h 11"/>
                </a:gdLst>
                <a:ahLst/>
                <a:cxnLst>
                  <a:cxn ang="0">
                    <a:pos x="T0" y="T1"/>
                  </a:cxn>
                  <a:cxn ang="0">
                    <a:pos x="T2" y="T3"/>
                  </a:cxn>
                  <a:cxn ang="0">
                    <a:pos x="T4" y="T5"/>
                  </a:cxn>
                  <a:cxn ang="0">
                    <a:pos x="T6" y="T7"/>
                  </a:cxn>
                  <a:cxn ang="0">
                    <a:pos x="T8" y="T9"/>
                  </a:cxn>
                </a:cxnLst>
                <a:rect l="0" t="0" r="r" b="b"/>
                <a:pathLst>
                  <a:path w="20" h="11">
                    <a:moveTo>
                      <a:pt x="3" y="6"/>
                    </a:moveTo>
                    <a:cubicBezTo>
                      <a:pt x="5" y="8"/>
                      <a:pt x="10" y="11"/>
                      <a:pt x="14" y="11"/>
                    </a:cubicBezTo>
                    <a:cubicBezTo>
                      <a:pt x="19" y="11"/>
                      <a:pt x="20" y="8"/>
                      <a:pt x="18" y="5"/>
                    </a:cubicBezTo>
                    <a:cubicBezTo>
                      <a:pt x="16" y="2"/>
                      <a:pt x="10" y="0"/>
                      <a:pt x="6" y="0"/>
                    </a:cubicBezTo>
                    <a:cubicBezTo>
                      <a:pt x="2" y="0"/>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5" name="Freeform 3550"/>
              <p:cNvSpPr>
                <a:spLocks/>
              </p:cNvSpPr>
              <p:nvPr/>
            </p:nvSpPr>
            <p:spPr bwMode="auto">
              <a:xfrm>
                <a:off x="4463" y="2712"/>
                <a:ext cx="47" cy="24"/>
              </a:xfrm>
              <a:custGeom>
                <a:avLst/>
                <a:gdLst>
                  <a:gd name="T0" fmla="*/ 2 w 20"/>
                  <a:gd name="T1" fmla="*/ 5 h 10"/>
                  <a:gd name="T2" fmla="*/ 14 w 20"/>
                  <a:gd name="T3" fmla="*/ 10 h 10"/>
                  <a:gd name="T4" fmla="*/ 18 w 20"/>
                  <a:gd name="T5" fmla="*/ 5 h 10"/>
                  <a:gd name="T6" fmla="*/ 6 w 20"/>
                  <a:gd name="T7" fmla="*/ 0 h 10"/>
                  <a:gd name="T8" fmla="*/ 2 w 20"/>
                  <a:gd name="T9" fmla="*/ 5 h 10"/>
                </a:gdLst>
                <a:ahLst/>
                <a:cxnLst>
                  <a:cxn ang="0">
                    <a:pos x="T0" y="T1"/>
                  </a:cxn>
                  <a:cxn ang="0">
                    <a:pos x="T2" y="T3"/>
                  </a:cxn>
                  <a:cxn ang="0">
                    <a:pos x="T4" y="T5"/>
                  </a:cxn>
                  <a:cxn ang="0">
                    <a:pos x="T6" y="T7"/>
                  </a:cxn>
                  <a:cxn ang="0">
                    <a:pos x="T8" y="T9"/>
                  </a:cxn>
                </a:cxnLst>
                <a:rect l="0" t="0" r="r" b="b"/>
                <a:pathLst>
                  <a:path w="20" h="10">
                    <a:moveTo>
                      <a:pt x="2" y="5"/>
                    </a:moveTo>
                    <a:cubicBezTo>
                      <a:pt x="5" y="8"/>
                      <a:pt x="10" y="10"/>
                      <a:pt x="14" y="10"/>
                    </a:cubicBezTo>
                    <a:cubicBezTo>
                      <a:pt x="18" y="10"/>
                      <a:pt x="20" y="7"/>
                      <a:pt x="18" y="5"/>
                    </a:cubicBezTo>
                    <a:cubicBezTo>
                      <a:pt x="15"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752"/>
            <p:cNvGrpSpPr>
              <a:grpSpLocks/>
            </p:cNvGrpSpPr>
            <p:nvPr/>
          </p:nvGrpSpPr>
          <p:grpSpPr bwMode="auto">
            <a:xfrm>
              <a:off x="2036016" y="4003842"/>
              <a:ext cx="6430843" cy="289932"/>
              <a:chOff x="2029" y="2632"/>
              <a:chExt cx="3194" cy="144"/>
            </a:xfrm>
            <a:grpFill/>
          </p:grpSpPr>
          <p:sp>
            <p:nvSpPr>
              <p:cNvPr id="1076" name="Freeform 3552"/>
              <p:cNvSpPr>
                <a:spLocks/>
              </p:cNvSpPr>
              <p:nvPr/>
            </p:nvSpPr>
            <p:spPr bwMode="auto">
              <a:xfrm>
                <a:off x="4428" y="2712"/>
                <a:ext cx="47" cy="24"/>
              </a:xfrm>
              <a:custGeom>
                <a:avLst/>
                <a:gdLst>
                  <a:gd name="T0" fmla="*/ 2 w 20"/>
                  <a:gd name="T1" fmla="*/ 5 h 10"/>
                  <a:gd name="T2" fmla="*/ 14 w 20"/>
                  <a:gd name="T3" fmla="*/ 10 h 10"/>
                  <a:gd name="T4" fmla="*/ 17 w 20"/>
                  <a:gd name="T5" fmla="*/ 5 h 10"/>
                  <a:gd name="T6" fmla="*/ 6 w 20"/>
                  <a:gd name="T7" fmla="*/ 0 h 10"/>
                  <a:gd name="T8" fmla="*/ 2 w 20"/>
                  <a:gd name="T9" fmla="*/ 5 h 10"/>
                </a:gdLst>
                <a:ahLst/>
                <a:cxnLst>
                  <a:cxn ang="0">
                    <a:pos x="T0" y="T1"/>
                  </a:cxn>
                  <a:cxn ang="0">
                    <a:pos x="T2" y="T3"/>
                  </a:cxn>
                  <a:cxn ang="0">
                    <a:pos x="T4" y="T5"/>
                  </a:cxn>
                  <a:cxn ang="0">
                    <a:pos x="T6" y="T7"/>
                  </a:cxn>
                  <a:cxn ang="0">
                    <a:pos x="T8" y="T9"/>
                  </a:cxn>
                </a:cxnLst>
                <a:rect l="0" t="0" r="r" b="b"/>
                <a:pathLst>
                  <a:path w="20" h="10">
                    <a:moveTo>
                      <a:pt x="2" y="5"/>
                    </a:moveTo>
                    <a:cubicBezTo>
                      <a:pt x="5" y="8"/>
                      <a:pt x="10" y="10"/>
                      <a:pt x="14" y="10"/>
                    </a:cubicBezTo>
                    <a:cubicBezTo>
                      <a:pt x="18" y="10"/>
                      <a:pt x="20" y="8"/>
                      <a:pt x="17" y="5"/>
                    </a:cubicBezTo>
                    <a:cubicBezTo>
                      <a:pt x="15"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553"/>
              <p:cNvSpPr>
                <a:spLocks/>
              </p:cNvSpPr>
              <p:nvPr/>
            </p:nvSpPr>
            <p:spPr bwMode="auto">
              <a:xfrm>
                <a:off x="4395" y="2712"/>
                <a:ext cx="42" cy="24"/>
              </a:xfrm>
              <a:custGeom>
                <a:avLst/>
                <a:gdLst>
                  <a:gd name="T0" fmla="*/ 2 w 18"/>
                  <a:gd name="T1" fmla="*/ 5 h 10"/>
                  <a:gd name="T2" fmla="*/ 13 w 18"/>
                  <a:gd name="T3" fmla="*/ 10 h 10"/>
                  <a:gd name="T4" fmla="*/ 16 w 18"/>
                  <a:gd name="T5" fmla="*/ 5 h 10"/>
                  <a:gd name="T6" fmla="*/ 5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9" y="10"/>
                      <a:pt x="13" y="10"/>
                    </a:cubicBezTo>
                    <a:cubicBezTo>
                      <a:pt x="17" y="10"/>
                      <a:pt x="18" y="8"/>
                      <a:pt x="16" y="5"/>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554"/>
              <p:cNvSpPr>
                <a:spLocks/>
              </p:cNvSpPr>
              <p:nvPr/>
            </p:nvSpPr>
            <p:spPr bwMode="auto">
              <a:xfrm>
                <a:off x="4359" y="2712"/>
                <a:ext cx="45" cy="27"/>
              </a:xfrm>
              <a:custGeom>
                <a:avLst/>
                <a:gdLst>
                  <a:gd name="T0" fmla="*/ 2 w 19"/>
                  <a:gd name="T1" fmla="*/ 6 h 11"/>
                  <a:gd name="T2" fmla="*/ 13 w 19"/>
                  <a:gd name="T3" fmla="*/ 11 h 11"/>
                  <a:gd name="T4" fmla="*/ 17 w 19"/>
                  <a:gd name="T5" fmla="*/ 5 h 11"/>
                  <a:gd name="T6" fmla="*/ 6 w 19"/>
                  <a:gd name="T7" fmla="*/ 0 h 11"/>
                  <a:gd name="T8" fmla="*/ 2 w 19"/>
                  <a:gd name="T9" fmla="*/ 6 h 11"/>
                </a:gdLst>
                <a:ahLst/>
                <a:cxnLst>
                  <a:cxn ang="0">
                    <a:pos x="T0" y="T1"/>
                  </a:cxn>
                  <a:cxn ang="0">
                    <a:pos x="T2" y="T3"/>
                  </a:cxn>
                  <a:cxn ang="0">
                    <a:pos x="T4" y="T5"/>
                  </a:cxn>
                  <a:cxn ang="0">
                    <a:pos x="T6" y="T7"/>
                  </a:cxn>
                  <a:cxn ang="0">
                    <a:pos x="T8" y="T9"/>
                  </a:cxn>
                </a:cxnLst>
                <a:rect l="0" t="0" r="r" b="b"/>
                <a:pathLst>
                  <a:path w="19" h="11">
                    <a:moveTo>
                      <a:pt x="2" y="6"/>
                    </a:moveTo>
                    <a:cubicBezTo>
                      <a:pt x="4" y="8"/>
                      <a:pt x="9" y="11"/>
                      <a:pt x="13" y="11"/>
                    </a:cubicBezTo>
                    <a:cubicBezTo>
                      <a:pt x="17" y="11"/>
                      <a:pt x="19" y="8"/>
                      <a:pt x="17" y="5"/>
                    </a:cubicBezTo>
                    <a:cubicBezTo>
                      <a:pt x="15" y="2"/>
                      <a:pt x="10" y="0"/>
                      <a:pt x="6" y="0"/>
                    </a:cubicBezTo>
                    <a:cubicBezTo>
                      <a:pt x="2" y="0"/>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555"/>
              <p:cNvSpPr>
                <a:spLocks/>
              </p:cNvSpPr>
              <p:nvPr/>
            </p:nvSpPr>
            <p:spPr bwMode="auto">
              <a:xfrm>
                <a:off x="4326" y="2715"/>
                <a:ext cx="43" cy="24"/>
              </a:xfrm>
              <a:custGeom>
                <a:avLst/>
                <a:gdLst>
                  <a:gd name="T0" fmla="*/ 2 w 18"/>
                  <a:gd name="T1" fmla="*/ 5 h 10"/>
                  <a:gd name="T2" fmla="*/ 12 w 18"/>
                  <a:gd name="T3" fmla="*/ 10 h 10"/>
                  <a:gd name="T4" fmla="*/ 16 w 18"/>
                  <a:gd name="T5" fmla="*/ 5 h 10"/>
                  <a:gd name="T6" fmla="*/ 6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8" y="10"/>
                      <a:pt x="12" y="10"/>
                    </a:cubicBezTo>
                    <a:cubicBezTo>
                      <a:pt x="16" y="10"/>
                      <a:pt x="18" y="7"/>
                      <a:pt x="16" y="5"/>
                    </a:cubicBezTo>
                    <a:cubicBezTo>
                      <a:pt x="14"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556"/>
              <p:cNvSpPr>
                <a:spLocks/>
              </p:cNvSpPr>
              <p:nvPr/>
            </p:nvSpPr>
            <p:spPr bwMode="auto">
              <a:xfrm>
                <a:off x="4293" y="2715"/>
                <a:ext cx="42" cy="24"/>
              </a:xfrm>
              <a:custGeom>
                <a:avLst/>
                <a:gdLst>
                  <a:gd name="T0" fmla="*/ 2 w 18"/>
                  <a:gd name="T1" fmla="*/ 5 h 10"/>
                  <a:gd name="T2" fmla="*/ 12 w 18"/>
                  <a:gd name="T3" fmla="*/ 10 h 10"/>
                  <a:gd name="T4" fmla="*/ 16 w 18"/>
                  <a:gd name="T5" fmla="*/ 5 h 10"/>
                  <a:gd name="T6" fmla="*/ 6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8" y="10"/>
                      <a:pt x="12" y="10"/>
                    </a:cubicBezTo>
                    <a:cubicBezTo>
                      <a:pt x="16" y="10"/>
                      <a:pt x="18" y="8"/>
                      <a:pt x="16" y="5"/>
                    </a:cubicBezTo>
                    <a:cubicBezTo>
                      <a:pt x="14"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557"/>
              <p:cNvSpPr>
                <a:spLocks/>
              </p:cNvSpPr>
              <p:nvPr/>
            </p:nvSpPr>
            <p:spPr bwMode="auto">
              <a:xfrm>
                <a:off x="4260" y="2715"/>
                <a:ext cx="42" cy="24"/>
              </a:xfrm>
              <a:custGeom>
                <a:avLst/>
                <a:gdLst>
                  <a:gd name="T0" fmla="*/ 2 w 18"/>
                  <a:gd name="T1" fmla="*/ 5 h 10"/>
                  <a:gd name="T2" fmla="*/ 12 w 18"/>
                  <a:gd name="T3" fmla="*/ 10 h 10"/>
                  <a:gd name="T4" fmla="*/ 16 w 18"/>
                  <a:gd name="T5" fmla="*/ 5 h 10"/>
                  <a:gd name="T6" fmla="*/ 6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8" y="10"/>
                      <a:pt x="12" y="10"/>
                    </a:cubicBezTo>
                    <a:cubicBezTo>
                      <a:pt x="16" y="10"/>
                      <a:pt x="18" y="8"/>
                      <a:pt x="16" y="5"/>
                    </a:cubicBezTo>
                    <a:cubicBezTo>
                      <a:pt x="14"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558"/>
              <p:cNvSpPr>
                <a:spLocks/>
              </p:cNvSpPr>
              <p:nvPr/>
            </p:nvSpPr>
            <p:spPr bwMode="auto">
              <a:xfrm>
                <a:off x="4134" y="2717"/>
                <a:ext cx="38" cy="24"/>
              </a:xfrm>
              <a:custGeom>
                <a:avLst/>
                <a:gdLst>
                  <a:gd name="T0" fmla="*/ 1 w 16"/>
                  <a:gd name="T1" fmla="*/ 5 h 10"/>
                  <a:gd name="T2" fmla="*/ 10 w 16"/>
                  <a:gd name="T3" fmla="*/ 10 h 10"/>
                  <a:gd name="T4" fmla="*/ 14 w 16"/>
                  <a:gd name="T5" fmla="*/ 5 h 10"/>
                  <a:gd name="T6" fmla="*/ 6 w 16"/>
                  <a:gd name="T7" fmla="*/ 0 h 10"/>
                  <a:gd name="T8" fmla="*/ 1 w 16"/>
                  <a:gd name="T9" fmla="*/ 5 h 10"/>
                </a:gdLst>
                <a:ahLst/>
                <a:cxnLst>
                  <a:cxn ang="0">
                    <a:pos x="T0" y="T1"/>
                  </a:cxn>
                  <a:cxn ang="0">
                    <a:pos x="T2" y="T3"/>
                  </a:cxn>
                  <a:cxn ang="0">
                    <a:pos x="T4" y="T5"/>
                  </a:cxn>
                  <a:cxn ang="0">
                    <a:pos x="T6" y="T7"/>
                  </a:cxn>
                  <a:cxn ang="0">
                    <a:pos x="T8" y="T9"/>
                  </a:cxn>
                </a:cxnLst>
                <a:rect l="0" t="0" r="r" b="b"/>
                <a:pathLst>
                  <a:path w="16" h="10">
                    <a:moveTo>
                      <a:pt x="1" y="5"/>
                    </a:moveTo>
                    <a:cubicBezTo>
                      <a:pt x="2" y="8"/>
                      <a:pt x="6" y="10"/>
                      <a:pt x="10" y="10"/>
                    </a:cubicBezTo>
                    <a:cubicBezTo>
                      <a:pt x="13" y="10"/>
                      <a:pt x="16" y="8"/>
                      <a:pt x="14" y="5"/>
                    </a:cubicBezTo>
                    <a:cubicBezTo>
                      <a:pt x="13" y="2"/>
                      <a:pt x="9" y="0"/>
                      <a:pt x="6"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559"/>
              <p:cNvSpPr>
                <a:spLocks/>
              </p:cNvSpPr>
              <p:nvPr/>
            </p:nvSpPr>
            <p:spPr bwMode="auto">
              <a:xfrm>
                <a:off x="4104" y="2717"/>
                <a:ext cx="35" cy="26"/>
              </a:xfrm>
              <a:custGeom>
                <a:avLst/>
                <a:gdLst>
                  <a:gd name="T0" fmla="*/ 1 w 15"/>
                  <a:gd name="T1" fmla="*/ 6 h 11"/>
                  <a:gd name="T2" fmla="*/ 9 w 15"/>
                  <a:gd name="T3" fmla="*/ 11 h 11"/>
                  <a:gd name="T4" fmla="*/ 14 w 15"/>
                  <a:gd name="T5" fmla="*/ 5 h 11"/>
                  <a:gd name="T6" fmla="*/ 6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2" y="8"/>
                      <a:pt x="6" y="11"/>
                      <a:pt x="9" y="11"/>
                    </a:cubicBezTo>
                    <a:cubicBezTo>
                      <a:pt x="13" y="11"/>
                      <a:pt x="15" y="8"/>
                      <a:pt x="14" y="5"/>
                    </a:cubicBezTo>
                    <a:cubicBezTo>
                      <a:pt x="13" y="2"/>
                      <a:pt x="9" y="0"/>
                      <a:pt x="6" y="0"/>
                    </a:cubicBezTo>
                    <a:cubicBezTo>
                      <a:pt x="2"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560"/>
              <p:cNvSpPr>
                <a:spLocks/>
              </p:cNvSpPr>
              <p:nvPr/>
            </p:nvSpPr>
            <p:spPr bwMode="auto">
              <a:xfrm>
                <a:off x="4073" y="2717"/>
                <a:ext cx="35" cy="26"/>
              </a:xfrm>
              <a:custGeom>
                <a:avLst/>
                <a:gdLst>
                  <a:gd name="T0" fmla="*/ 1 w 15"/>
                  <a:gd name="T1" fmla="*/ 6 h 11"/>
                  <a:gd name="T2" fmla="*/ 9 w 15"/>
                  <a:gd name="T3" fmla="*/ 11 h 11"/>
                  <a:gd name="T4" fmla="*/ 14 w 15"/>
                  <a:gd name="T5" fmla="*/ 6 h 11"/>
                  <a:gd name="T6" fmla="*/ 6 w 15"/>
                  <a:gd name="T7" fmla="*/ 1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2" y="9"/>
                      <a:pt x="6" y="11"/>
                      <a:pt x="9" y="11"/>
                    </a:cubicBezTo>
                    <a:cubicBezTo>
                      <a:pt x="13" y="11"/>
                      <a:pt x="15" y="8"/>
                      <a:pt x="14" y="6"/>
                    </a:cubicBezTo>
                    <a:cubicBezTo>
                      <a:pt x="13" y="3"/>
                      <a:pt x="9" y="0"/>
                      <a:pt x="6" y="1"/>
                    </a:cubicBezTo>
                    <a:cubicBezTo>
                      <a:pt x="2" y="1"/>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561"/>
              <p:cNvSpPr>
                <a:spLocks/>
              </p:cNvSpPr>
              <p:nvPr/>
            </p:nvSpPr>
            <p:spPr bwMode="auto">
              <a:xfrm>
                <a:off x="4042" y="2720"/>
                <a:ext cx="36" cy="23"/>
              </a:xfrm>
              <a:custGeom>
                <a:avLst/>
                <a:gdLst>
                  <a:gd name="T0" fmla="*/ 1 w 15"/>
                  <a:gd name="T1" fmla="*/ 5 h 10"/>
                  <a:gd name="T2" fmla="*/ 9 w 15"/>
                  <a:gd name="T3" fmla="*/ 10 h 10"/>
                  <a:gd name="T4" fmla="*/ 14 w 15"/>
                  <a:gd name="T5" fmla="*/ 5 h 10"/>
                  <a:gd name="T6" fmla="*/ 6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2" y="8"/>
                      <a:pt x="5" y="10"/>
                      <a:pt x="9" y="10"/>
                    </a:cubicBezTo>
                    <a:cubicBezTo>
                      <a:pt x="13" y="10"/>
                      <a:pt x="15" y="8"/>
                      <a:pt x="14" y="5"/>
                    </a:cubicBezTo>
                    <a:cubicBezTo>
                      <a:pt x="13" y="2"/>
                      <a:pt x="10" y="0"/>
                      <a:pt x="6"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3562"/>
              <p:cNvSpPr>
                <a:spLocks/>
              </p:cNvSpPr>
              <p:nvPr/>
            </p:nvSpPr>
            <p:spPr bwMode="auto">
              <a:xfrm>
                <a:off x="4014" y="2720"/>
                <a:ext cx="33" cy="23"/>
              </a:xfrm>
              <a:custGeom>
                <a:avLst/>
                <a:gdLst>
                  <a:gd name="T0" fmla="*/ 0 w 14"/>
                  <a:gd name="T1" fmla="*/ 5 h 10"/>
                  <a:gd name="T2" fmla="*/ 8 w 14"/>
                  <a:gd name="T3" fmla="*/ 10 h 10"/>
                  <a:gd name="T4" fmla="*/ 13 w 14"/>
                  <a:gd name="T5" fmla="*/ 5 h 10"/>
                  <a:gd name="T6" fmla="*/ 5 w 14"/>
                  <a:gd name="T7" fmla="*/ 0 h 10"/>
                  <a:gd name="T8" fmla="*/ 0 w 14"/>
                  <a:gd name="T9" fmla="*/ 5 h 10"/>
                </a:gdLst>
                <a:ahLst/>
                <a:cxnLst>
                  <a:cxn ang="0">
                    <a:pos x="T0" y="T1"/>
                  </a:cxn>
                  <a:cxn ang="0">
                    <a:pos x="T2" y="T3"/>
                  </a:cxn>
                  <a:cxn ang="0">
                    <a:pos x="T4" y="T5"/>
                  </a:cxn>
                  <a:cxn ang="0">
                    <a:pos x="T6" y="T7"/>
                  </a:cxn>
                  <a:cxn ang="0">
                    <a:pos x="T8" y="T9"/>
                  </a:cxn>
                </a:cxnLst>
                <a:rect l="0" t="0" r="r" b="b"/>
                <a:pathLst>
                  <a:path w="14" h="10">
                    <a:moveTo>
                      <a:pt x="0" y="5"/>
                    </a:moveTo>
                    <a:cubicBezTo>
                      <a:pt x="1" y="8"/>
                      <a:pt x="4" y="10"/>
                      <a:pt x="8" y="10"/>
                    </a:cubicBezTo>
                    <a:cubicBezTo>
                      <a:pt x="12" y="10"/>
                      <a:pt x="14" y="8"/>
                      <a:pt x="13" y="5"/>
                    </a:cubicBezTo>
                    <a:cubicBezTo>
                      <a:pt x="12" y="2"/>
                      <a:pt x="9"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3563"/>
              <p:cNvSpPr>
                <a:spLocks/>
              </p:cNvSpPr>
              <p:nvPr/>
            </p:nvSpPr>
            <p:spPr bwMode="auto">
              <a:xfrm>
                <a:off x="3983" y="2720"/>
                <a:ext cx="33" cy="26"/>
              </a:xfrm>
              <a:custGeom>
                <a:avLst/>
                <a:gdLst>
                  <a:gd name="T0" fmla="*/ 1 w 14"/>
                  <a:gd name="T1" fmla="*/ 6 h 11"/>
                  <a:gd name="T2" fmla="*/ 8 w 14"/>
                  <a:gd name="T3" fmla="*/ 11 h 11"/>
                  <a:gd name="T4" fmla="*/ 13 w 14"/>
                  <a:gd name="T5" fmla="*/ 5 h 11"/>
                  <a:gd name="T6" fmla="*/ 6 w 14"/>
                  <a:gd name="T7" fmla="*/ 0 h 11"/>
                  <a:gd name="T8" fmla="*/ 1 w 14"/>
                  <a:gd name="T9" fmla="*/ 6 h 11"/>
                </a:gdLst>
                <a:ahLst/>
                <a:cxnLst>
                  <a:cxn ang="0">
                    <a:pos x="T0" y="T1"/>
                  </a:cxn>
                  <a:cxn ang="0">
                    <a:pos x="T2" y="T3"/>
                  </a:cxn>
                  <a:cxn ang="0">
                    <a:pos x="T4" y="T5"/>
                  </a:cxn>
                  <a:cxn ang="0">
                    <a:pos x="T6" y="T7"/>
                  </a:cxn>
                  <a:cxn ang="0">
                    <a:pos x="T8" y="T9"/>
                  </a:cxn>
                </a:cxnLst>
                <a:rect l="0" t="0" r="r" b="b"/>
                <a:pathLst>
                  <a:path w="14" h="11">
                    <a:moveTo>
                      <a:pt x="1" y="6"/>
                    </a:moveTo>
                    <a:cubicBezTo>
                      <a:pt x="1" y="8"/>
                      <a:pt x="5" y="11"/>
                      <a:pt x="8" y="11"/>
                    </a:cubicBezTo>
                    <a:cubicBezTo>
                      <a:pt x="12" y="11"/>
                      <a:pt x="14" y="8"/>
                      <a:pt x="13" y="5"/>
                    </a:cubicBezTo>
                    <a:cubicBezTo>
                      <a:pt x="13" y="2"/>
                      <a:pt x="9" y="0"/>
                      <a:pt x="6" y="0"/>
                    </a:cubicBezTo>
                    <a:cubicBezTo>
                      <a:pt x="2"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3564"/>
              <p:cNvSpPr>
                <a:spLocks/>
              </p:cNvSpPr>
              <p:nvPr/>
            </p:nvSpPr>
            <p:spPr bwMode="auto">
              <a:xfrm>
                <a:off x="3955" y="2720"/>
                <a:ext cx="30" cy="26"/>
              </a:xfrm>
              <a:custGeom>
                <a:avLst/>
                <a:gdLst>
                  <a:gd name="T0" fmla="*/ 0 w 13"/>
                  <a:gd name="T1" fmla="*/ 6 h 11"/>
                  <a:gd name="T2" fmla="*/ 7 w 13"/>
                  <a:gd name="T3" fmla="*/ 11 h 11"/>
                  <a:gd name="T4" fmla="*/ 13 w 13"/>
                  <a:gd name="T5" fmla="*/ 6 h 11"/>
                  <a:gd name="T6" fmla="*/ 6 w 13"/>
                  <a:gd name="T7" fmla="*/ 1 h 11"/>
                  <a:gd name="T8" fmla="*/ 0 w 13"/>
                  <a:gd name="T9" fmla="*/ 6 h 11"/>
                </a:gdLst>
                <a:ahLst/>
                <a:cxnLst>
                  <a:cxn ang="0">
                    <a:pos x="T0" y="T1"/>
                  </a:cxn>
                  <a:cxn ang="0">
                    <a:pos x="T2" y="T3"/>
                  </a:cxn>
                  <a:cxn ang="0">
                    <a:pos x="T4" y="T5"/>
                  </a:cxn>
                  <a:cxn ang="0">
                    <a:pos x="T6" y="T7"/>
                  </a:cxn>
                  <a:cxn ang="0">
                    <a:pos x="T8" y="T9"/>
                  </a:cxn>
                </a:cxnLst>
                <a:rect l="0" t="0" r="r" b="b"/>
                <a:pathLst>
                  <a:path w="13" h="11">
                    <a:moveTo>
                      <a:pt x="0" y="6"/>
                    </a:moveTo>
                    <a:cubicBezTo>
                      <a:pt x="1" y="9"/>
                      <a:pt x="4" y="11"/>
                      <a:pt x="7" y="11"/>
                    </a:cubicBezTo>
                    <a:cubicBezTo>
                      <a:pt x="11" y="11"/>
                      <a:pt x="13" y="8"/>
                      <a:pt x="13" y="6"/>
                    </a:cubicBezTo>
                    <a:cubicBezTo>
                      <a:pt x="12" y="3"/>
                      <a:pt x="9" y="0"/>
                      <a:pt x="6" y="1"/>
                    </a:cubicBezTo>
                    <a:cubicBezTo>
                      <a:pt x="2" y="1"/>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3565"/>
              <p:cNvSpPr>
                <a:spLocks/>
              </p:cNvSpPr>
              <p:nvPr/>
            </p:nvSpPr>
            <p:spPr bwMode="auto">
              <a:xfrm>
                <a:off x="3924" y="2722"/>
                <a:ext cx="31" cy="24"/>
              </a:xfrm>
              <a:custGeom>
                <a:avLst/>
                <a:gdLst>
                  <a:gd name="T0" fmla="*/ 1 w 13"/>
                  <a:gd name="T1" fmla="*/ 5 h 10"/>
                  <a:gd name="T2" fmla="*/ 7 w 13"/>
                  <a:gd name="T3" fmla="*/ 10 h 10"/>
                  <a:gd name="T4" fmla="*/ 13 w 13"/>
                  <a:gd name="T5" fmla="*/ 5 h 10"/>
                  <a:gd name="T6" fmla="*/ 6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1" y="8"/>
                      <a:pt x="4" y="10"/>
                      <a:pt x="7" y="10"/>
                    </a:cubicBezTo>
                    <a:cubicBezTo>
                      <a:pt x="11" y="10"/>
                      <a:pt x="13" y="8"/>
                      <a:pt x="13" y="5"/>
                    </a:cubicBezTo>
                    <a:cubicBezTo>
                      <a:pt x="13" y="2"/>
                      <a:pt x="10" y="0"/>
                      <a:pt x="6"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3566"/>
              <p:cNvSpPr>
                <a:spLocks/>
              </p:cNvSpPr>
              <p:nvPr/>
            </p:nvSpPr>
            <p:spPr bwMode="auto">
              <a:xfrm>
                <a:off x="3895" y="2722"/>
                <a:ext cx="31" cy="24"/>
              </a:xfrm>
              <a:custGeom>
                <a:avLst/>
                <a:gdLst>
                  <a:gd name="T0" fmla="*/ 0 w 13"/>
                  <a:gd name="T1" fmla="*/ 5 h 10"/>
                  <a:gd name="T2" fmla="*/ 7 w 13"/>
                  <a:gd name="T3" fmla="*/ 10 h 10"/>
                  <a:gd name="T4" fmla="*/ 13 w 13"/>
                  <a:gd name="T5" fmla="*/ 5 h 10"/>
                  <a:gd name="T6" fmla="*/ 6 w 13"/>
                  <a:gd name="T7" fmla="*/ 0 h 10"/>
                  <a:gd name="T8" fmla="*/ 0 w 13"/>
                  <a:gd name="T9" fmla="*/ 5 h 10"/>
                </a:gdLst>
                <a:ahLst/>
                <a:cxnLst>
                  <a:cxn ang="0">
                    <a:pos x="T0" y="T1"/>
                  </a:cxn>
                  <a:cxn ang="0">
                    <a:pos x="T2" y="T3"/>
                  </a:cxn>
                  <a:cxn ang="0">
                    <a:pos x="T4" y="T5"/>
                  </a:cxn>
                  <a:cxn ang="0">
                    <a:pos x="T6" y="T7"/>
                  </a:cxn>
                  <a:cxn ang="0">
                    <a:pos x="T8" y="T9"/>
                  </a:cxn>
                </a:cxnLst>
                <a:rect l="0" t="0" r="r" b="b"/>
                <a:pathLst>
                  <a:path w="13" h="10">
                    <a:moveTo>
                      <a:pt x="0" y="5"/>
                    </a:moveTo>
                    <a:cubicBezTo>
                      <a:pt x="0" y="8"/>
                      <a:pt x="3" y="10"/>
                      <a:pt x="7" y="10"/>
                    </a:cubicBezTo>
                    <a:cubicBezTo>
                      <a:pt x="10" y="10"/>
                      <a:pt x="13" y="8"/>
                      <a:pt x="13" y="5"/>
                    </a:cubicBezTo>
                    <a:cubicBezTo>
                      <a:pt x="12" y="2"/>
                      <a:pt x="9"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3567"/>
              <p:cNvSpPr>
                <a:spLocks/>
              </p:cNvSpPr>
              <p:nvPr/>
            </p:nvSpPr>
            <p:spPr bwMode="auto">
              <a:xfrm>
                <a:off x="3867" y="2722"/>
                <a:ext cx="28" cy="26"/>
              </a:xfrm>
              <a:custGeom>
                <a:avLst/>
                <a:gdLst>
                  <a:gd name="T0" fmla="*/ 0 w 12"/>
                  <a:gd name="T1" fmla="*/ 6 h 11"/>
                  <a:gd name="T2" fmla="*/ 6 w 12"/>
                  <a:gd name="T3" fmla="*/ 11 h 11"/>
                  <a:gd name="T4" fmla="*/ 12 w 12"/>
                  <a:gd name="T5" fmla="*/ 5 h 11"/>
                  <a:gd name="T6" fmla="*/ 6 w 12"/>
                  <a:gd name="T7" fmla="*/ 0 h 11"/>
                  <a:gd name="T8" fmla="*/ 0 w 12"/>
                  <a:gd name="T9" fmla="*/ 6 h 11"/>
                </a:gdLst>
                <a:ahLst/>
                <a:cxnLst>
                  <a:cxn ang="0">
                    <a:pos x="T0" y="T1"/>
                  </a:cxn>
                  <a:cxn ang="0">
                    <a:pos x="T2" y="T3"/>
                  </a:cxn>
                  <a:cxn ang="0">
                    <a:pos x="T4" y="T5"/>
                  </a:cxn>
                  <a:cxn ang="0">
                    <a:pos x="T6" y="T7"/>
                  </a:cxn>
                  <a:cxn ang="0">
                    <a:pos x="T8" y="T9"/>
                  </a:cxn>
                </a:cxnLst>
                <a:rect l="0" t="0" r="r" b="b"/>
                <a:pathLst>
                  <a:path w="12" h="11">
                    <a:moveTo>
                      <a:pt x="0" y="6"/>
                    </a:moveTo>
                    <a:cubicBezTo>
                      <a:pt x="0" y="8"/>
                      <a:pt x="3" y="11"/>
                      <a:pt x="6" y="11"/>
                    </a:cubicBezTo>
                    <a:cubicBezTo>
                      <a:pt x="10" y="11"/>
                      <a:pt x="12" y="8"/>
                      <a:pt x="12" y="5"/>
                    </a:cubicBezTo>
                    <a:cubicBezTo>
                      <a:pt x="12" y="2"/>
                      <a:pt x="9" y="0"/>
                      <a:pt x="6" y="0"/>
                    </a:cubicBezTo>
                    <a:cubicBezTo>
                      <a:pt x="2"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3568"/>
              <p:cNvSpPr>
                <a:spLocks/>
              </p:cNvSpPr>
              <p:nvPr/>
            </p:nvSpPr>
            <p:spPr bwMode="auto">
              <a:xfrm>
                <a:off x="3836" y="2722"/>
                <a:ext cx="31" cy="26"/>
              </a:xfrm>
              <a:custGeom>
                <a:avLst/>
                <a:gdLst>
                  <a:gd name="T0" fmla="*/ 0 w 13"/>
                  <a:gd name="T1" fmla="*/ 6 h 11"/>
                  <a:gd name="T2" fmla="*/ 7 w 13"/>
                  <a:gd name="T3" fmla="*/ 11 h 11"/>
                  <a:gd name="T4" fmla="*/ 13 w 13"/>
                  <a:gd name="T5" fmla="*/ 6 h 11"/>
                  <a:gd name="T6" fmla="*/ 7 w 13"/>
                  <a:gd name="T7" fmla="*/ 1 h 11"/>
                  <a:gd name="T8" fmla="*/ 0 w 13"/>
                  <a:gd name="T9" fmla="*/ 6 h 11"/>
                </a:gdLst>
                <a:ahLst/>
                <a:cxnLst>
                  <a:cxn ang="0">
                    <a:pos x="T0" y="T1"/>
                  </a:cxn>
                  <a:cxn ang="0">
                    <a:pos x="T2" y="T3"/>
                  </a:cxn>
                  <a:cxn ang="0">
                    <a:pos x="T4" y="T5"/>
                  </a:cxn>
                  <a:cxn ang="0">
                    <a:pos x="T6" y="T7"/>
                  </a:cxn>
                  <a:cxn ang="0">
                    <a:pos x="T8" y="T9"/>
                  </a:cxn>
                </a:cxnLst>
                <a:rect l="0" t="0" r="r" b="b"/>
                <a:pathLst>
                  <a:path w="13" h="11">
                    <a:moveTo>
                      <a:pt x="0" y="6"/>
                    </a:moveTo>
                    <a:cubicBezTo>
                      <a:pt x="0" y="9"/>
                      <a:pt x="3" y="11"/>
                      <a:pt x="7" y="11"/>
                    </a:cubicBezTo>
                    <a:cubicBezTo>
                      <a:pt x="10" y="11"/>
                      <a:pt x="13" y="8"/>
                      <a:pt x="13" y="6"/>
                    </a:cubicBezTo>
                    <a:cubicBezTo>
                      <a:pt x="13" y="3"/>
                      <a:pt x="10" y="0"/>
                      <a:pt x="7" y="1"/>
                    </a:cubicBezTo>
                    <a:cubicBezTo>
                      <a:pt x="3" y="1"/>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3569"/>
              <p:cNvSpPr>
                <a:spLocks/>
              </p:cNvSpPr>
              <p:nvPr/>
            </p:nvSpPr>
            <p:spPr bwMode="auto">
              <a:xfrm>
                <a:off x="3808" y="2724"/>
                <a:ext cx="28" cy="24"/>
              </a:xfrm>
              <a:custGeom>
                <a:avLst/>
                <a:gdLst>
                  <a:gd name="T0" fmla="*/ 0 w 12"/>
                  <a:gd name="T1" fmla="*/ 5 h 10"/>
                  <a:gd name="T2" fmla="*/ 6 w 12"/>
                  <a:gd name="T3" fmla="*/ 10 h 10"/>
                  <a:gd name="T4" fmla="*/ 12 w 12"/>
                  <a:gd name="T5" fmla="*/ 5 h 10"/>
                  <a:gd name="T6" fmla="*/ 6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3" y="10"/>
                      <a:pt x="6" y="10"/>
                    </a:cubicBezTo>
                    <a:cubicBezTo>
                      <a:pt x="9" y="10"/>
                      <a:pt x="12" y="8"/>
                      <a:pt x="12" y="5"/>
                    </a:cubicBezTo>
                    <a:cubicBezTo>
                      <a:pt x="12" y="2"/>
                      <a:pt x="10"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3570"/>
              <p:cNvSpPr>
                <a:spLocks/>
              </p:cNvSpPr>
              <p:nvPr/>
            </p:nvSpPr>
            <p:spPr bwMode="auto">
              <a:xfrm>
                <a:off x="3779" y="2724"/>
                <a:ext cx="29" cy="24"/>
              </a:xfrm>
              <a:custGeom>
                <a:avLst/>
                <a:gdLst>
                  <a:gd name="T0" fmla="*/ 0 w 12"/>
                  <a:gd name="T1" fmla="*/ 5 h 10"/>
                  <a:gd name="T2" fmla="*/ 6 w 12"/>
                  <a:gd name="T3" fmla="*/ 10 h 10"/>
                  <a:gd name="T4" fmla="*/ 12 w 12"/>
                  <a:gd name="T5" fmla="*/ 5 h 10"/>
                  <a:gd name="T6" fmla="*/ 6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2" y="10"/>
                      <a:pt x="6" y="10"/>
                    </a:cubicBezTo>
                    <a:cubicBezTo>
                      <a:pt x="9" y="10"/>
                      <a:pt x="12" y="8"/>
                      <a:pt x="12" y="5"/>
                    </a:cubicBezTo>
                    <a:cubicBezTo>
                      <a:pt x="12" y="2"/>
                      <a:pt x="10"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3571"/>
              <p:cNvSpPr>
                <a:spLocks/>
              </p:cNvSpPr>
              <p:nvPr/>
            </p:nvSpPr>
            <p:spPr bwMode="auto">
              <a:xfrm>
                <a:off x="3749" y="2724"/>
                <a:ext cx="30" cy="26"/>
              </a:xfrm>
              <a:custGeom>
                <a:avLst/>
                <a:gdLst>
                  <a:gd name="T0" fmla="*/ 1 w 13"/>
                  <a:gd name="T1" fmla="*/ 6 h 11"/>
                  <a:gd name="T2" fmla="*/ 6 w 13"/>
                  <a:gd name="T3" fmla="*/ 11 h 11"/>
                  <a:gd name="T4" fmla="*/ 13 w 13"/>
                  <a:gd name="T5" fmla="*/ 5 h 11"/>
                  <a:gd name="T6" fmla="*/ 7 w 13"/>
                  <a:gd name="T7" fmla="*/ 0 h 11"/>
                  <a:gd name="T8" fmla="*/ 1 w 13"/>
                  <a:gd name="T9" fmla="*/ 6 h 11"/>
                </a:gdLst>
                <a:ahLst/>
                <a:cxnLst>
                  <a:cxn ang="0">
                    <a:pos x="T0" y="T1"/>
                  </a:cxn>
                  <a:cxn ang="0">
                    <a:pos x="T2" y="T3"/>
                  </a:cxn>
                  <a:cxn ang="0">
                    <a:pos x="T4" y="T5"/>
                  </a:cxn>
                  <a:cxn ang="0">
                    <a:pos x="T6" y="T7"/>
                  </a:cxn>
                  <a:cxn ang="0">
                    <a:pos x="T8" y="T9"/>
                  </a:cxn>
                </a:cxnLst>
                <a:rect l="0" t="0" r="r" b="b"/>
                <a:pathLst>
                  <a:path w="13" h="11">
                    <a:moveTo>
                      <a:pt x="1" y="6"/>
                    </a:moveTo>
                    <a:cubicBezTo>
                      <a:pt x="0" y="8"/>
                      <a:pt x="3" y="11"/>
                      <a:pt x="6" y="11"/>
                    </a:cubicBezTo>
                    <a:cubicBezTo>
                      <a:pt x="9" y="11"/>
                      <a:pt x="12" y="8"/>
                      <a:pt x="13" y="5"/>
                    </a:cubicBezTo>
                    <a:cubicBezTo>
                      <a:pt x="13" y="2"/>
                      <a:pt x="11" y="0"/>
                      <a:pt x="7" y="0"/>
                    </a:cubicBezTo>
                    <a:cubicBezTo>
                      <a:pt x="4" y="0"/>
                      <a:pt x="1"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3572"/>
              <p:cNvSpPr>
                <a:spLocks/>
              </p:cNvSpPr>
              <p:nvPr/>
            </p:nvSpPr>
            <p:spPr bwMode="auto">
              <a:xfrm>
                <a:off x="3720" y="2724"/>
                <a:ext cx="31" cy="26"/>
              </a:xfrm>
              <a:custGeom>
                <a:avLst/>
                <a:gdLst>
                  <a:gd name="T0" fmla="*/ 0 w 13"/>
                  <a:gd name="T1" fmla="*/ 6 h 11"/>
                  <a:gd name="T2" fmla="*/ 6 w 13"/>
                  <a:gd name="T3" fmla="*/ 11 h 11"/>
                  <a:gd name="T4" fmla="*/ 13 w 13"/>
                  <a:gd name="T5" fmla="*/ 6 h 11"/>
                  <a:gd name="T6" fmla="*/ 7 w 13"/>
                  <a:gd name="T7" fmla="*/ 0 h 11"/>
                  <a:gd name="T8" fmla="*/ 0 w 13"/>
                  <a:gd name="T9" fmla="*/ 6 h 11"/>
                </a:gdLst>
                <a:ahLst/>
                <a:cxnLst>
                  <a:cxn ang="0">
                    <a:pos x="T0" y="T1"/>
                  </a:cxn>
                  <a:cxn ang="0">
                    <a:pos x="T2" y="T3"/>
                  </a:cxn>
                  <a:cxn ang="0">
                    <a:pos x="T4" y="T5"/>
                  </a:cxn>
                  <a:cxn ang="0">
                    <a:pos x="T6" y="T7"/>
                  </a:cxn>
                  <a:cxn ang="0">
                    <a:pos x="T8" y="T9"/>
                  </a:cxn>
                </a:cxnLst>
                <a:rect l="0" t="0" r="r" b="b"/>
                <a:pathLst>
                  <a:path w="13" h="11">
                    <a:moveTo>
                      <a:pt x="0" y="6"/>
                    </a:moveTo>
                    <a:cubicBezTo>
                      <a:pt x="0" y="9"/>
                      <a:pt x="2" y="11"/>
                      <a:pt x="6" y="11"/>
                    </a:cubicBezTo>
                    <a:cubicBezTo>
                      <a:pt x="9" y="11"/>
                      <a:pt x="12" y="8"/>
                      <a:pt x="13" y="6"/>
                    </a:cubicBezTo>
                    <a:cubicBezTo>
                      <a:pt x="13" y="3"/>
                      <a:pt x="11" y="0"/>
                      <a:pt x="7" y="0"/>
                    </a:cubicBezTo>
                    <a:cubicBezTo>
                      <a:pt x="4" y="1"/>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3573"/>
              <p:cNvSpPr>
                <a:spLocks/>
              </p:cNvSpPr>
              <p:nvPr/>
            </p:nvSpPr>
            <p:spPr bwMode="auto">
              <a:xfrm>
                <a:off x="3690" y="2727"/>
                <a:ext cx="33" cy="23"/>
              </a:xfrm>
              <a:custGeom>
                <a:avLst/>
                <a:gdLst>
                  <a:gd name="T0" fmla="*/ 1 w 14"/>
                  <a:gd name="T1" fmla="*/ 5 h 10"/>
                  <a:gd name="T2" fmla="*/ 6 w 14"/>
                  <a:gd name="T3" fmla="*/ 10 h 10"/>
                  <a:gd name="T4" fmla="*/ 13 w 14"/>
                  <a:gd name="T5" fmla="*/ 5 h 10"/>
                  <a:gd name="T6" fmla="*/ 8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0" y="8"/>
                      <a:pt x="3" y="10"/>
                      <a:pt x="6" y="10"/>
                    </a:cubicBezTo>
                    <a:cubicBezTo>
                      <a:pt x="10" y="10"/>
                      <a:pt x="13" y="8"/>
                      <a:pt x="13" y="5"/>
                    </a:cubicBezTo>
                    <a:cubicBezTo>
                      <a:pt x="14" y="2"/>
                      <a:pt x="12" y="0"/>
                      <a:pt x="8"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3574"/>
              <p:cNvSpPr>
                <a:spLocks/>
              </p:cNvSpPr>
              <p:nvPr/>
            </p:nvSpPr>
            <p:spPr bwMode="auto">
              <a:xfrm>
                <a:off x="3661" y="2727"/>
                <a:ext cx="33" cy="23"/>
              </a:xfrm>
              <a:custGeom>
                <a:avLst/>
                <a:gdLst>
                  <a:gd name="T0" fmla="*/ 1 w 14"/>
                  <a:gd name="T1" fmla="*/ 5 h 10"/>
                  <a:gd name="T2" fmla="*/ 6 w 14"/>
                  <a:gd name="T3" fmla="*/ 10 h 10"/>
                  <a:gd name="T4" fmla="*/ 13 w 14"/>
                  <a:gd name="T5" fmla="*/ 5 h 10"/>
                  <a:gd name="T6" fmla="*/ 8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0" y="8"/>
                      <a:pt x="2" y="10"/>
                      <a:pt x="6" y="10"/>
                    </a:cubicBezTo>
                    <a:cubicBezTo>
                      <a:pt x="9" y="10"/>
                      <a:pt x="12" y="8"/>
                      <a:pt x="13" y="5"/>
                    </a:cubicBezTo>
                    <a:cubicBezTo>
                      <a:pt x="14" y="2"/>
                      <a:pt x="11" y="0"/>
                      <a:pt x="8"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3575"/>
              <p:cNvSpPr>
                <a:spLocks/>
              </p:cNvSpPr>
              <p:nvPr/>
            </p:nvSpPr>
            <p:spPr bwMode="auto">
              <a:xfrm>
                <a:off x="3633" y="2727"/>
                <a:ext cx="31" cy="26"/>
              </a:xfrm>
              <a:custGeom>
                <a:avLst/>
                <a:gdLst>
                  <a:gd name="T0" fmla="*/ 0 w 13"/>
                  <a:gd name="T1" fmla="*/ 6 h 11"/>
                  <a:gd name="T2" fmla="*/ 5 w 13"/>
                  <a:gd name="T3" fmla="*/ 11 h 11"/>
                  <a:gd name="T4" fmla="*/ 13 w 13"/>
                  <a:gd name="T5" fmla="*/ 5 h 11"/>
                  <a:gd name="T6" fmla="*/ 8 w 13"/>
                  <a:gd name="T7" fmla="*/ 0 h 11"/>
                  <a:gd name="T8" fmla="*/ 0 w 13"/>
                  <a:gd name="T9" fmla="*/ 6 h 11"/>
                </a:gdLst>
                <a:ahLst/>
                <a:cxnLst>
                  <a:cxn ang="0">
                    <a:pos x="T0" y="T1"/>
                  </a:cxn>
                  <a:cxn ang="0">
                    <a:pos x="T2" y="T3"/>
                  </a:cxn>
                  <a:cxn ang="0">
                    <a:pos x="T4" y="T5"/>
                  </a:cxn>
                  <a:cxn ang="0">
                    <a:pos x="T6" y="T7"/>
                  </a:cxn>
                  <a:cxn ang="0">
                    <a:pos x="T8" y="T9"/>
                  </a:cxn>
                </a:cxnLst>
                <a:rect l="0" t="0" r="r" b="b"/>
                <a:pathLst>
                  <a:path w="13" h="11">
                    <a:moveTo>
                      <a:pt x="0" y="6"/>
                    </a:moveTo>
                    <a:cubicBezTo>
                      <a:pt x="0" y="8"/>
                      <a:pt x="2" y="11"/>
                      <a:pt x="5" y="11"/>
                    </a:cubicBezTo>
                    <a:cubicBezTo>
                      <a:pt x="9" y="11"/>
                      <a:pt x="12" y="8"/>
                      <a:pt x="13" y="5"/>
                    </a:cubicBezTo>
                    <a:cubicBezTo>
                      <a:pt x="13" y="2"/>
                      <a:pt x="11" y="0"/>
                      <a:pt x="8" y="0"/>
                    </a:cubicBezTo>
                    <a:cubicBezTo>
                      <a:pt x="5"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3576"/>
              <p:cNvSpPr>
                <a:spLocks/>
              </p:cNvSpPr>
              <p:nvPr/>
            </p:nvSpPr>
            <p:spPr bwMode="auto">
              <a:xfrm>
                <a:off x="3602" y="2727"/>
                <a:ext cx="33" cy="26"/>
              </a:xfrm>
              <a:custGeom>
                <a:avLst/>
                <a:gdLst>
                  <a:gd name="T0" fmla="*/ 1 w 14"/>
                  <a:gd name="T1" fmla="*/ 6 h 11"/>
                  <a:gd name="T2" fmla="*/ 6 w 14"/>
                  <a:gd name="T3" fmla="*/ 11 h 11"/>
                  <a:gd name="T4" fmla="*/ 13 w 14"/>
                  <a:gd name="T5" fmla="*/ 6 h 11"/>
                  <a:gd name="T6" fmla="*/ 9 w 14"/>
                  <a:gd name="T7" fmla="*/ 0 h 11"/>
                  <a:gd name="T8" fmla="*/ 1 w 14"/>
                  <a:gd name="T9" fmla="*/ 6 h 11"/>
                </a:gdLst>
                <a:ahLst/>
                <a:cxnLst>
                  <a:cxn ang="0">
                    <a:pos x="T0" y="T1"/>
                  </a:cxn>
                  <a:cxn ang="0">
                    <a:pos x="T2" y="T3"/>
                  </a:cxn>
                  <a:cxn ang="0">
                    <a:pos x="T4" y="T5"/>
                  </a:cxn>
                  <a:cxn ang="0">
                    <a:pos x="T6" y="T7"/>
                  </a:cxn>
                  <a:cxn ang="0">
                    <a:pos x="T8" y="T9"/>
                  </a:cxn>
                </a:cxnLst>
                <a:rect l="0" t="0" r="r" b="b"/>
                <a:pathLst>
                  <a:path w="14" h="11">
                    <a:moveTo>
                      <a:pt x="1" y="6"/>
                    </a:moveTo>
                    <a:cubicBezTo>
                      <a:pt x="0" y="9"/>
                      <a:pt x="2" y="11"/>
                      <a:pt x="6" y="11"/>
                    </a:cubicBezTo>
                    <a:cubicBezTo>
                      <a:pt x="9" y="11"/>
                      <a:pt x="13" y="8"/>
                      <a:pt x="13" y="6"/>
                    </a:cubicBezTo>
                    <a:cubicBezTo>
                      <a:pt x="14" y="3"/>
                      <a:pt x="12" y="0"/>
                      <a:pt x="9" y="0"/>
                    </a:cubicBezTo>
                    <a:cubicBezTo>
                      <a:pt x="6" y="1"/>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3577"/>
              <p:cNvSpPr>
                <a:spLocks/>
              </p:cNvSpPr>
              <p:nvPr/>
            </p:nvSpPr>
            <p:spPr bwMode="auto">
              <a:xfrm>
                <a:off x="3574" y="2729"/>
                <a:ext cx="33" cy="24"/>
              </a:xfrm>
              <a:custGeom>
                <a:avLst/>
                <a:gdLst>
                  <a:gd name="T0" fmla="*/ 1 w 14"/>
                  <a:gd name="T1" fmla="*/ 5 h 10"/>
                  <a:gd name="T2" fmla="*/ 5 w 14"/>
                  <a:gd name="T3" fmla="*/ 10 h 10"/>
                  <a:gd name="T4" fmla="*/ 13 w 14"/>
                  <a:gd name="T5" fmla="*/ 5 h 10"/>
                  <a:gd name="T6" fmla="*/ 9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0" y="8"/>
                      <a:pt x="1" y="10"/>
                      <a:pt x="5" y="10"/>
                    </a:cubicBezTo>
                    <a:cubicBezTo>
                      <a:pt x="8" y="10"/>
                      <a:pt x="12" y="8"/>
                      <a:pt x="13" y="5"/>
                    </a:cubicBezTo>
                    <a:cubicBezTo>
                      <a:pt x="14" y="2"/>
                      <a:pt x="12" y="0"/>
                      <a:pt x="9"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3578"/>
              <p:cNvSpPr>
                <a:spLocks/>
              </p:cNvSpPr>
              <p:nvPr/>
            </p:nvSpPr>
            <p:spPr bwMode="auto">
              <a:xfrm>
                <a:off x="3543" y="2729"/>
                <a:ext cx="35" cy="24"/>
              </a:xfrm>
              <a:custGeom>
                <a:avLst/>
                <a:gdLst>
                  <a:gd name="T0" fmla="*/ 1 w 15"/>
                  <a:gd name="T1" fmla="*/ 5 h 10"/>
                  <a:gd name="T2" fmla="*/ 5 w 15"/>
                  <a:gd name="T3" fmla="*/ 10 h 10"/>
                  <a:gd name="T4" fmla="*/ 14 w 15"/>
                  <a:gd name="T5" fmla="*/ 5 h 10"/>
                  <a:gd name="T6" fmla="*/ 10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0" y="8"/>
                      <a:pt x="2" y="10"/>
                      <a:pt x="5" y="10"/>
                    </a:cubicBezTo>
                    <a:cubicBezTo>
                      <a:pt x="9" y="10"/>
                      <a:pt x="13" y="8"/>
                      <a:pt x="14" y="5"/>
                    </a:cubicBezTo>
                    <a:cubicBezTo>
                      <a:pt x="15" y="2"/>
                      <a:pt x="13" y="0"/>
                      <a:pt x="10" y="0"/>
                    </a:cubicBezTo>
                    <a:cubicBezTo>
                      <a:pt x="6"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3579"/>
              <p:cNvSpPr>
                <a:spLocks/>
              </p:cNvSpPr>
              <p:nvPr/>
            </p:nvSpPr>
            <p:spPr bwMode="auto">
              <a:xfrm>
                <a:off x="3512" y="2729"/>
                <a:ext cx="36" cy="26"/>
              </a:xfrm>
              <a:custGeom>
                <a:avLst/>
                <a:gdLst>
                  <a:gd name="T0" fmla="*/ 2 w 15"/>
                  <a:gd name="T1" fmla="*/ 5 h 11"/>
                  <a:gd name="T2" fmla="*/ 6 w 15"/>
                  <a:gd name="T3" fmla="*/ 11 h 11"/>
                  <a:gd name="T4" fmla="*/ 14 w 15"/>
                  <a:gd name="T5" fmla="*/ 5 h 11"/>
                  <a:gd name="T6" fmla="*/ 10 w 15"/>
                  <a:gd name="T7" fmla="*/ 0 h 11"/>
                  <a:gd name="T8" fmla="*/ 2 w 15"/>
                  <a:gd name="T9" fmla="*/ 5 h 11"/>
                </a:gdLst>
                <a:ahLst/>
                <a:cxnLst>
                  <a:cxn ang="0">
                    <a:pos x="T0" y="T1"/>
                  </a:cxn>
                  <a:cxn ang="0">
                    <a:pos x="T2" y="T3"/>
                  </a:cxn>
                  <a:cxn ang="0">
                    <a:pos x="T4" y="T5"/>
                  </a:cxn>
                  <a:cxn ang="0">
                    <a:pos x="T6" y="T7"/>
                  </a:cxn>
                  <a:cxn ang="0">
                    <a:pos x="T8" y="T9"/>
                  </a:cxn>
                </a:cxnLst>
                <a:rect l="0" t="0" r="r" b="b"/>
                <a:pathLst>
                  <a:path w="15" h="11">
                    <a:moveTo>
                      <a:pt x="2" y="5"/>
                    </a:moveTo>
                    <a:cubicBezTo>
                      <a:pt x="0" y="8"/>
                      <a:pt x="2" y="11"/>
                      <a:pt x="6" y="11"/>
                    </a:cubicBezTo>
                    <a:cubicBezTo>
                      <a:pt x="9" y="10"/>
                      <a:pt x="13" y="8"/>
                      <a:pt x="14" y="5"/>
                    </a:cubicBezTo>
                    <a:cubicBezTo>
                      <a:pt x="15" y="2"/>
                      <a:pt x="14" y="0"/>
                      <a:pt x="10" y="0"/>
                    </a:cubicBezTo>
                    <a:cubicBezTo>
                      <a:pt x="7" y="0"/>
                      <a:pt x="3"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3580"/>
              <p:cNvSpPr>
                <a:spLocks/>
              </p:cNvSpPr>
              <p:nvPr/>
            </p:nvSpPr>
            <p:spPr bwMode="auto">
              <a:xfrm>
                <a:off x="3484" y="2729"/>
                <a:ext cx="35" cy="26"/>
              </a:xfrm>
              <a:custGeom>
                <a:avLst/>
                <a:gdLst>
                  <a:gd name="T0" fmla="*/ 1 w 15"/>
                  <a:gd name="T1" fmla="*/ 6 h 11"/>
                  <a:gd name="T2" fmla="*/ 5 w 15"/>
                  <a:gd name="T3" fmla="*/ 11 h 11"/>
                  <a:gd name="T4" fmla="*/ 14 w 15"/>
                  <a:gd name="T5" fmla="*/ 5 h 11"/>
                  <a:gd name="T6" fmla="*/ 10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0" y="9"/>
                      <a:pt x="1" y="11"/>
                      <a:pt x="5" y="11"/>
                    </a:cubicBezTo>
                    <a:cubicBezTo>
                      <a:pt x="8" y="11"/>
                      <a:pt x="12" y="8"/>
                      <a:pt x="14" y="5"/>
                    </a:cubicBezTo>
                    <a:cubicBezTo>
                      <a:pt x="15" y="3"/>
                      <a:pt x="13" y="0"/>
                      <a:pt x="10" y="0"/>
                    </a:cubicBezTo>
                    <a:cubicBezTo>
                      <a:pt x="7" y="1"/>
                      <a:pt x="3"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3581"/>
              <p:cNvSpPr>
                <a:spLocks/>
              </p:cNvSpPr>
              <p:nvPr/>
            </p:nvSpPr>
            <p:spPr bwMode="auto">
              <a:xfrm>
                <a:off x="3453" y="2731"/>
                <a:ext cx="38" cy="24"/>
              </a:xfrm>
              <a:custGeom>
                <a:avLst/>
                <a:gdLst>
                  <a:gd name="T0" fmla="*/ 2 w 16"/>
                  <a:gd name="T1" fmla="*/ 5 h 10"/>
                  <a:gd name="T2" fmla="*/ 5 w 16"/>
                  <a:gd name="T3" fmla="*/ 10 h 10"/>
                  <a:gd name="T4" fmla="*/ 14 w 16"/>
                  <a:gd name="T5" fmla="*/ 5 h 10"/>
                  <a:gd name="T6" fmla="*/ 11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0" y="8"/>
                      <a:pt x="2" y="10"/>
                      <a:pt x="5" y="10"/>
                    </a:cubicBezTo>
                    <a:cubicBezTo>
                      <a:pt x="9" y="10"/>
                      <a:pt x="13" y="8"/>
                      <a:pt x="14" y="5"/>
                    </a:cubicBezTo>
                    <a:cubicBezTo>
                      <a:pt x="16" y="2"/>
                      <a:pt x="14" y="0"/>
                      <a:pt x="11" y="0"/>
                    </a:cubicBezTo>
                    <a:cubicBezTo>
                      <a:pt x="7"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3582"/>
              <p:cNvSpPr>
                <a:spLocks/>
              </p:cNvSpPr>
              <p:nvPr/>
            </p:nvSpPr>
            <p:spPr bwMode="auto">
              <a:xfrm>
                <a:off x="3422" y="2731"/>
                <a:ext cx="38" cy="24"/>
              </a:xfrm>
              <a:custGeom>
                <a:avLst/>
                <a:gdLst>
                  <a:gd name="T0" fmla="*/ 2 w 16"/>
                  <a:gd name="T1" fmla="*/ 5 h 10"/>
                  <a:gd name="T2" fmla="*/ 5 w 16"/>
                  <a:gd name="T3" fmla="*/ 10 h 10"/>
                  <a:gd name="T4" fmla="*/ 14 w 16"/>
                  <a:gd name="T5" fmla="*/ 5 h 10"/>
                  <a:gd name="T6" fmla="*/ 11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0" y="8"/>
                      <a:pt x="2" y="10"/>
                      <a:pt x="5" y="10"/>
                    </a:cubicBezTo>
                    <a:cubicBezTo>
                      <a:pt x="9" y="10"/>
                      <a:pt x="13" y="8"/>
                      <a:pt x="14" y="5"/>
                    </a:cubicBezTo>
                    <a:cubicBezTo>
                      <a:pt x="16" y="2"/>
                      <a:pt x="15" y="0"/>
                      <a:pt x="11" y="0"/>
                    </a:cubicBezTo>
                    <a:cubicBezTo>
                      <a:pt x="8"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3583"/>
              <p:cNvSpPr>
                <a:spLocks/>
              </p:cNvSpPr>
              <p:nvPr/>
            </p:nvSpPr>
            <p:spPr bwMode="auto">
              <a:xfrm>
                <a:off x="3392" y="2731"/>
                <a:ext cx="37" cy="26"/>
              </a:xfrm>
              <a:custGeom>
                <a:avLst/>
                <a:gdLst>
                  <a:gd name="T0" fmla="*/ 2 w 16"/>
                  <a:gd name="T1" fmla="*/ 5 h 11"/>
                  <a:gd name="T2" fmla="*/ 5 w 16"/>
                  <a:gd name="T3" fmla="*/ 11 h 11"/>
                  <a:gd name="T4" fmla="*/ 15 w 16"/>
                  <a:gd name="T5" fmla="*/ 5 h 11"/>
                  <a:gd name="T6" fmla="*/ 11 w 16"/>
                  <a:gd name="T7" fmla="*/ 0 h 11"/>
                  <a:gd name="T8" fmla="*/ 2 w 16"/>
                  <a:gd name="T9" fmla="*/ 5 h 11"/>
                </a:gdLst>
                <a:ahLst/>
                <a:cxnLst>
                  <a:cxn ang="0">
                    <a:pos x="T0" y="T1"/>
                  </a:cxn>
                  <a:cxn ang="0">
                    <a:pos x="T2" y="T3"/>
                  </a:cxn>
                  <a:cxn ang="0">
                    <a:pos x="T4" y="T5"/>
                  </a:cxn>
                  <a:cxn ang="0">
                    <a:pos x="T6" y="T7"/>
                  </a:cxn>
                  <a:cxn ang="0">
                    <a:pos x="T8" y="T9"/>
                  </a:cxn>
                </a:cxnLst>
                <a:rect l="0" t="0" r="r" b="b"/>
                <a:pathLst>
                  <a:path w="16" h="11">
                    <a:moveTo>
                      <a:pt x="2" y="5"/>
                    </a:moveTo>
                    <a:cubicBezTo>
                      <a:pt x="0" y="8"/>
                      <a:pt x="2" y="11"/>
                      <a:pt x="5" y="11"/>
                    </a:cubicBezTo>
                    <a:cubicBezTo>
                      <a:pt x="9" y="10"/>
                      <a:pt x="13" y="8"/>
                      <a:pt x="15" y="5"/>
                    </a:cubicBezTo>
                    <a:cubicBezTo>
                      <a:pt x="16" y="2"/>
                      <a:pt x="15" y="0"/>
                      <a:pt x="11" y="0"/>
                    </a:cubicBezTo>
                    <a:cubicBezTo>
                      <a:pt x="8" y="0"/>
                      <a:pt x="4"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3584"/>
              <p:cNvSpPr>
                <a:spLocks/>
              </p:cNvSpPr>
              <p:nvPr/>
            </p:nvSpPr>
            <p:spPr bwMode="auto">
              <a:xfrm>
                <a:off x="3361" y="2731"/>
                <a:ext cx="40" cy="26"/>
              </a:xfrm>
              <a:custGeom>
                <a:avLst/>
                <a:gdLst>
                  <a:gd name="T0" fmla="*/ 2 w 17"/>
                  <a:gd name="T1" fmla="*/ 6 h 11"/>
                  <a:gd name="T2" fmla="*/ 5 w 17"/>
                  <a:gd name="T3" fmla="*/ 11 h 11"/>
                  <a:gd name="T4" fmla="*/ 15 w 17"/>
                  <a:gd name="T5" fmla="*/ 5 h 11"/>
                  <a:gd name="T6" fmla="*/ 12 w 17"/>
                  <a:gd name="T7" fmla="*/ 0 h 11"/>
                  <a:gd name="T8" fmla="*/ 2 w 17"/>
                  <a:gd name="T9" fmla="*/ 6 h 11"/>
                </a:gdLst>
                <a:ahLst/>
                <a:cxnLst>
                  <a:cxn ang="0">
                    <a:pos x="T0" y="T1"/>
                  </a:cxn>
                  <a:cxn ang="0">
                    <a:pos x="T2" y="T3"/>
                  </a:cxn>
                  <a:cxn ang="0">
                    <a:pos x="T4" y="T5"/>
                  </a:cxn>
                  <a:cxn ang="0">
                    <a:pos x="T6" y="T7"/>
                  </a:cxn>
                  <a:cxn ang="0">
                    <a:pos x="T8" y="T9"/>
                  </a:cxn>
                </a:cxnLst>
                <a:rect l="0" t="0" r="r" b="b"/>
                <a:pathLst>
                  <a:path w="17" h="11">
                    <a:moveTo>
                      <a:pt x="2" y="6"/>
                    </a:moveTo>
                    <a:cubicBezTo>
                      <a:pt x="0" y="9"/>
                      <a:pt x="1" y="11"/>
                      <a:pt x="5" y="11"/>
                    </a:cubicBezTo>
                    <a:cubicBezTo>
                      <a:pt x="9" y="11"/>
                      <a:pt x="13" y="8"/>
                      <a:pt x="15" y="5"/>
                    </a:cubicBezTo>
                    <a:cubicBezTo>
                      <a:pt x="17" y="3"/>
                      <a:pt x="15" y="0"/>
                      <a:pt x="12" y="0"/>
                    </a:cubicBezTo>
                    <a:cubicBezTo>
                      <a:pt x="8"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3585"/>
              <p:cNvSpPr>
                <a:spLocks/>
              </p:cNvSpPr>
              <p:nvPr/>
            </p:nvSpPr>
            <p:spPr bwMode="auto">
              <a:xfrm>
                <a:off x="2646" y="2743"/>
                <a:ext cx="59" cy="26"/>
              </a:xfrm>
              <a:custGeom>
                <a:avLst/>
                <a:gdLst>
                  <a:gd name="T0" fmla="*/ 4 w 25"/>
                  <a:gd name="T1" fmla="*/ 6 h 11"/>
                  <a:gd name="T2" fmla="*/ 6 w 25"/>
                  <a:gd name="T3" fmla="*/ 11 h 11"/>
                  <a:gd name="T4" fmla="*/ 22 w 25"/>
                  <a:gd name="T5" fmla="*/ 5 h 11"/>
                  <a:gd name="T6" fmla="*/ 20 w 25"/>
                  <a:gd name="T7" fmla="*/ 0 h 11"/>
                  <a:gd name="T8" fmla="*/ 4 w 25"/>
                  <a:gd name="T9" fmla="*/ 6 h 11"/>
                </a:gdLst>
                <a:ahLst/>
                <a:cxnLst>
                  <a:cxn ang="0">
                    <a:pos x="T0" y="T1"/>
                  </a:cxn>
                  <a:cxn ang="0">
                    <a:pos x="T2" y="T3"/>
                  </a:cxn>
                  <a:cxn ang="0">
                    <a:pos x="T4" y="T5"/>
                  </a:cxn>
                  <a:cxn ang="0">
                    <a:pos x="T6" y="T7"/>
                  </a:cxn>
                  <a:cxn ang="0">
                    <a:pos x="T8" y="T9"/>
                  </a:cxn>
                </a:cxnLst>
                <a:rect l="0" t="0" r="r" b="b"/>
                <a:pathLst>
                  <a:path w="25" h="11">
                    <a:moveTo>
                      <a:pt x="4" y="6"/>
                    </a:moveTo>
                    <a:cubicBezTo>
                      <a:pt x="0" y="9"/>
                      <a:pt x="1" y="11"/>
                      <a:pt x="6" y="11"/>
                    </a:cubicBezTo>
                    <a:cubicBezTo>
                      <a:pt x="11" y="11"/>
                      <a:pt x="18" y="8"/>
                      <a:pt x="22" y="5"/>
                    </a:cubicBezTo>
                    <a:cubicBezTo>
                      <a:pt x="25" y="3"/>
                      <a:pt x="25" y="0"/>
                      <a:pt x="20" y="0"/>
                    </a:cubicBezTo>
                    <a:cubicBezTo>
                      <a:pt x="15"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3586"/>
              <p:cNvSpPr>
                <a:spLocks/>
              </p:cNvSpPr>
              <p:nvPr/>
            </p:nvSpPr>
            <p:spPr bwMode="auto">
              <a:xfrm>
                <a:off x="2519" y="2746"/>
                <a:ext cx="61" cy="26"/>
              </a:xfrm>
              <a:custGeom>
                <a:avLst/>
                <a:gdLst>
                  <a:gd name="T0" fmla="*/ 4 w 26"/>
                  <a:gd name="T1" fmla="*/ 5 h 11"/>
                  <a:gd name="T2" fmla="*/ 6 w 26"/>
                  <a:gd name="T3" fmla="*/ 11 h 11"/>
                  <a:gd name="T4" fmla="*/ 22 w 26"/>
                  <a:gd name="T5" fmla="*/ 5 h 11"/>
                  <a:gd name="T6" fmla="*/ 20 w 26"/>
                  <a:gd name="T7" fmla="*/ 0 h 11"/>
                  <a:gd name="T8" fmla="*/ 4 w 26"/>
                  <a:gd name="T9" fmla="*/ 5 h 11"/>
                </a:gdLst>
                <a:ahLst/>
                <a:cxnLst>
                  <a:cxn ang="0">
                    <a:pos x="T0" y="T1"/>
                  </a:cxn>
                  <a:cxn ang="0">
                    <a:pos x="T2" y="T3"/>
                  </a:cxn>
                  <a:cxn ang="0">
                    <a:pos x="T4" y="T5"/>
                  </a:cxn>
                  <a:cxn ang="0">
                    <a:pos x="T6" y="T7"/>
                  </a:cxn>
                  <a:cxn ang="0">
                    <a:pos x="T8" y="T9"/>
                  </a:cxn>
                </a:cxnLst>
                <a:rect l="0" t="0" r="r" b="b"/>
                <a:pathLst>
                  <a:path w="26" h="11">
                    <a:moveTo>
                      <a:pt x="4" y="5"/>
                    </a:moveTo>
                    <a:cubicBezTo>
                      <a:pt x="0" y="8"/>
                      <a:pt x="1" y="11"/>
                      <a:pt x="6" y="11"/>
                    </a:cubicBezTo>
                    <a:cubicBezTo>
                      <a:pt x="11" y="11"/>
                      <a:pt x="18" y="8"/>
                      <a:pt x="22" y="5"/>
                    </a:cubicBezTo>
                    <a:cubicBezTo>
                      <a:pt x="26" y="2"/>
                      <a:pt x="25" y="0"/>
                      <a:pt x="20" y="0"/>
                    </a:cubicBezTo>
                    <a:cubicBezTo>
                      <a:pt x="15"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3587"/>
              <p:cNvSpPr>
                <a:spLocks/>
              </p:cNvSpPr>
              <p:nvPr/>
            </p:nvSpPr>
            <p:spPr bwMode="auto">
              <a:xfrm>
                <a:off x="2237" y="2750"/>
                <a:ext cx="69" cy="24"/>
              </a:xfrm>
              <a:custGeom>
                <a:avLst/>
                <a:gdLst>
                  <a:gd name="T0" fmla="*/ 4 w 29"/>
                  <a:gd name="T1" fmla="*/ 5 h 10"/>
                  <a:gd name="T2" fmla="*/ 7 w 29"/>
                  <a:gd name="T3" fmla="*/ 10 h 10"/>
                  <a:gd name="T4" fmla="*/ 25 w 29"/>
                  <a:gd name="T5" fmla="*/ 5 h 10"/>
                  <a:gd name="T6" fmla="*/ 22 w 29"/>
                  <a:gd name="T7" fmla="*/ 0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8"/>
                      <a:pt x="1" y="10"/>
                      <a:pt x="7" y="10"/>
                    </a:cubicBezTo>
                    <a:cubicBezTo>
                      <a:pt x="13" y="10"/>
                      <a:pt x="21" y="8"/>
                      <a:pt x="25" y="5"/>
                    </a:cubicBezTo>
                    <a:cubicBezTo>
                      <a:pt x="29" y="2"/>
                      <a:pt x="28" y="0"/>
                      <a:pt x="22"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3588"/>
              <p:cNvSpPr>
                <a:spLocks/>
              </p:cNvSpPr>
              <p:nvPr/>
            </p:nvSpPr>
            <p:spPr bwMode="auto">
              <a:xfrm>
                <a:off x="2187" y="2750"/>
                <a:ext cx="71" cy="24"/>
              </a:xfrm>
              <a:custGeom>
                <a:avLst/>
                <a:gdLst>
                  <a:gd name="T0" fmla="*/ 4 w 30"/>
                  <a:gd name="T1" fmla="*/ 5 h 10"/>
                  <a:gd name="T2" fmla="*/ 7 w 30"/>
                  <a:gd name="T3" fmla="*/ 10 h 10"/>
                  <a:gd name="T4" fmla="*/ 25 w 30"/>
                  <a:gd name="T5" fmla="*/ 5 h 10"/>
                  <a:gd name="T6" fmla="*/ 23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1" y="10"/>
                      <a:pt x="7" y="10"/>
                    </a:cubicBezTo>
                    <a:cubicBezTo>
                      <a:pt x="13" y="10"/>
                      <a:pt x="21" y="8"/>
                      <a:pt x="25" y="5"/>
                    </a:cubicBezTo>
                    <a:cubicBezTo>
                      <a:pt x="30" y="2"/>
                      <a:pt x="28" y="0"/>
                      <a:pt x="23"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3589"/>
              <p:cNvSpPr>
                <a:spLocks/>
              </p:cNvSpPr>
              <p:nvPr/>
            </p:nvSpPr>
            <p:spPr bwMode="auto">
              <a:xfrm>
                <a:off x="2135" y="2750"/>
                <a:ext cx="71" cy="26"/>
              </a:xfrm>
              <a:custGeom>
                <a:avLst/>
                <a:gdLst>
                  <a:gd name="T0" fmla="*/ 4 w 30"/>
                  <a:gd name="T1" fmla="*/ 6 h 11"/>
                  <a:gd name="T2" fmla="*/ 7 w 30"/>
                  <a:gd name="T3" fmla="*/ 11 h 11"/>
                  <a:gd name="T4" fmla="*/ 26 w 30"/>
                  <a:gd name="T5" fmla="*/ 5 h 11"/>
                  <a:gd name="T6" fmla="*/ 23 w 30"/>
                  <a:gd name="T7" fmla="*/ 0 h 11"/>
                  <a:gd name="T8" fmla="*/ 4 w 30"/>
                  <a:gd name="T9" fmla="*/ 6 h 11"/>
                </a:gdLst>
                <a:ahLst/>
                <a:cxnLst>
                  <a:cxn ang="0">
                    <a:pos x="T0" y="T1"/>
                  </a:cxn>
                  <a:cxn ang="0">
                    <a:pos x="T2" y="T3"/>
                  </a:cxn>
                  <a:cxn ang="0">
                    <a:pos x="T4" y="T5"/>
                  </a:cxn>
                  <a:cxn ang="0">
                    <a:pos x="T6" y="T7"/>
                  </a:cxn>
                  <a:cxn ang="0">
                    <a:pos x="T8" y="T9"/>
                  </a:cxn>
                </a:cxnLst>
                <a:rect l="0" t="0" r="r" b="b"/>
                <a:pathLst>
                  <a:path w="30" h="11">
                    <a:moveTo>
                      <a:pt x="4" y="6"/>
                    </a:moveTo>
                    <a:cubicBezTo>
                      <a:pt x="0" y="8"/>
                      <a:pt x="1" y="11"/>
                      <a:pt x="7" y="11"/>
                    </a:cubicBezTo>
                    <a:cubicBezTo>
                      <a:pt x="13" y="11"/>
                      <a:pt x="22" y="8"/>
                      <a:pt x="26" y="5"/>
                    </a:cubicBezTo>
                    <a:cubicBezTo>
                      <a:pt x="30" y="2"/>
                      <a:pt x="29" y="0"/>
                      <a:pt x="23" y="0"/>
                    </a:cubicBezTo>
                    <a:cubicBezTo>
                      <a:pt x="17" y="0"/>
                      <a:pt x="9"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3590"/>
              <p:cNvSpPr>
                <a:spLocks/>
              </p:cNvSpPr>
              <p:nvPr/>
            </p:nvSpPr>
            <p:spPr bwMode="auto">
              <a:xfrm>
                <a:off x="2029" y="2753"/>
                <a:ext cx="76" cy="23"/>
              </a:xfrm>
              <a:custGeom>
                <a:avLst/>
                <a:gdLst>
                  <a:gd name="T0" fmla="*/ 5 w 32"/>
                  <a:gd name="T1" fmla="*/ 5 h 10"/>
                  <a:gd name="T2" fmla="*/ 8 w 32"/>
                  <a:gd name="T3" fmla="*/ 10 h 10"/>
                  <a:gd name="T4" fmla="*/ 27 w 32"/>
                  <a:gd name="T5" fmla="*/ 5 h 10"/>
                  <a:gd name="T6" fmla="*/ 24 w 32"/>
                  <a:gd name="T7" fmla="*/ 0 h 10"/>
                  <a:gd name="T8" fmla="*/ 5 w 32"/>
                  <a:gd name="T9" fmla="*/ 5 h 10"/>
                </a:gdLst>
                <a:ahLst/>
                <a:cxnLst>
                  <a:cxn ang="0">
                    <a:pos x="T0" y="T1"/>
                  </a:cxn>
                  <a:cxn ang="0">
                    <a:pos x="T2" y="T3"/>
                  </a:cxn>
                  <a:cxn ang="0">
                    <a:pos x="T4" y="T5"/>
                  </a:cxn>
                  <a:cxn ang="0">
                    <a:pos x="T6" y="T7"/>
                  </a:cxn>
                  <a:cxn ang="0">
                    <a:pos x="T8" y="T9"/>
                  </a:cxn>
                </a:cxnLst>
                <a:rect l="0" t="0" r="r" b="b"/>
                <a:pathLst>
                  <a:path w="32" h="10">
                    <a:moveTo>
                      <a:pt x="5" y="5"/>
                    </a:moveTo>
                    <a:cubicBezTo>
                      <a:pt x="0" y="8"/>
                      <a:pt x="2" y="10"/>
                      <a:pt x="8" y="10"/>
                    </a:cubicBezTo>
                    <a:cubicBezTo>
                      <a:pt x="14" y="10"/>
                      <a:pt x="23" y="8"/>
                      <a:pt x="27" y="5"/>
                    </a:cubicBezTo>
                    <a:cubicBezTo>
                      <a:pt x="32" y="2"/>
                      <a:pt x="30" y="0"/>
                      <a:pt x="24" y="0"/>
                    </a:cubicBezTo>
                    <a:cubicBezTo>
                      <a:pt x="18"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3591"/>
              <p:cNvSpPr>
                <a:spLocks/>
              </p:cNvSpPr>
              <p:nvPr/>
            </p:nvSpPr>
            <p:spPr bwMode="auto">
              <a:xfrm>
                <a:off x="4868" y="2682"/>
                <a:ext cx="56" cy="23"/>
              </a:xfrm>
              <a:custGeom>
                <a:avLst/>
                <a:gdLst>
                  <a:gd name="T0" fmla="*/ 3 w 24"/>
                  <a:gd name="T1" fmla="*/ 5 h 10"/>
                  <a:gd name="T2" fmla="*/ 17 w 24"/>
                  <a:gd name="T3" fmla="*/ 10 h 10"/>
                  <a:gd name="T4" fmla="*/ 21 w 24"/>
                  <a:gd name="T5" fmla="*/ 5 h 10"/>
                  <a:gd name="T6" fmla="*/ 6 w 24"/>
                  <a:gd name="T7" fmla="*/ 0 h 10"/>
                  <a:gd name="T8" fmla="*/ 3 w 24"/>
                  <a:gd name="T9" fmla="*/ 5 h 10"/>
                </a:gdLst>
                <a:ahLst/>
                <a:cxnLst>
                  <a:cxn ang="0">
                    <a:pos x="T0" y="T1"/>
                  </a:cxn>
                  <a:cxn ang="0">
                    <a:pos x="T2" y="T3"/>
                  </a:cxn>
                  <a:cxn ang="0">
                    <a:pos x="T4" y="T5"/>
                  </a:cxn>
                  <a:cxn ang="0">
                    <a:pos x="T6" y="T7"/>
                  </a:cxn>
                  <a:cxn ang="0">
                    <a:pos x="T8" y="T9"/>
                  </a:cxn>
                </a:cxnLst>
                <a:rect l="0" t="0" r="r" b="b"/>
                <a:pathLst>
                  <a:path w="24" h="10">
                    <a:moveTo>
                      <a:pt x="3" y="5"/>
                    </a:moveTo>
                    <a:cubicBezTo>
                      <a:pt x="6" y="8"/>
                      <a:pt x="12" y="10"/>
                      <a:pt x="17" y="10"/>
                    </a:cubicBezTo>
                    <a:cubicBezTo>
                      <a:pt x="22" y="10"/>
                      <a:pt x="24" y="7"/>
                      <a:pt x="21" y="5"/>
                    </a:cubicBezTo>
                    <a:cubicBezTo>
                      <a:pt x="18" y="2"/>
                      <a:pt x="11" y="0"/>
                      <a:pt x="6" y="0"/>
                    </a:cubicBezTo>
                    <a:cubicBezTo>
                      <a:pt x="1"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3592"/>
              <p:cNvSpPr>
                <a:spLocks/>
              </p:cNvSpPr>
              <p:nvPr/>
            </p:nvSpPr>
            <p:spPr bwMode="auto">
              <a:xfrm>
                <a:off x="4825" y="2682"/>
                <a:ext cx="57" cy="23"/>
              </a:xfrm>
              <a:custGeom>
                <a:avLst/>
                <a:gdLst>
                  <a:gd name="T0" fmla="*/ 3 w 24"/>
                  <a:gd name="T1" fmla="*/ 5 h 10"/>
                  <a:gd name="T2" fmla="*/ 17 w 24"/>
                  <a:gd name="T3" fmla="*/ 10 h 10"/>
                  <a:gd name="T4" fmla="*/ 21 w 24"/>
                  <a:gd name="T5" fmla="*/ 5 h 10"/>
                  <a:gd name="T6" fmla="*/ 6 w 24"/>
                  <a:gd name="T7" fmla="*/ 0 h 10"/>
                  <a:gd name="T8" fmla="*/ 3 w 24"/>
                  <a:gd name="T9" fmla="*/ 5 h 10"/>
                </a:gdLst>
                <a:ahLst/>
                <a:cxnLst>
                  <a:cxn ang="0">
                    <a:pos x="T0" y="T1"/>
                  </a:cxn>
                  <a:cxn ang="0">
                    <a:pos x="T2" y="T3"/>
                  </a:cxn>
                  <a:cxn ang="0">
                    <a:pos x="T4" y="T5"/>
                  </a:cxn>
                  <a:cxn ang="0">
                    <a:pos x="T6" y="T7"/>
                  </a:cxn>
                  <a:cxn ang="0">
                    <a:pos x="T8" y="T9"/>
                  </a:cxn>
                </a:cxnLst>
                <a:rect l="0" t="0" r="r" b="b"/>
                <a:pathLst>
                  <a:path w="24" h="10">
                    <a:moveTo>
                      <a:pt x="3" y="5"/>
                    </a:moveTo>
                    <a:cubicBezTo>
                      <a:pt x="6" y="8"/>
                      <a:pt x="12" y="10"/>
                      <a:pt x="17" y="10"/>
                    </a:cubicBezTo>
                    <a:cubicBezTo>
                      <a:pt x="22" y="10"/>
                      <a:pt x="24" y="8"/>
                      <a:pt x="21" y="5"/>
                    </a:cubicBezTo>
                    <a:cubicBezTo>
                      <a:pt x="18" y="2"/>
                      <a:pt x="11" y="0"/>
                      <a:pt x="6" y="0"/>
                    </a:cubicBezTo>
                    <a:cubicBezTo>
                      <a:pt x="1"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3593"/>
              <p:cNvSpPr>
                <a:spLocks/>
              </p:cNvSpPr>
              <p:nvPr/>
            </p:nvSpPr>
            <p:spPr bwMode="auto">
              <a:xfrm>
                <a:off x="4783" y="2682"/>
                <a:ext cx="56" cy="23"/>
              </a:xfrm>
              <a:custGeom>
                <a:avLst/>
                <a:gdLst>
                  <a:gd name="T0" fmla="*/ 3 w 24"/>
                  <a:gd name="T1" fmla="*/ 5 h 10"/>
                  <a:gd name="T2" fmla="*/ 17 w 24"/>
                  <a:gd name="T3" fmla="*/ 10 h 10"/>
                  <a:gd name="T4" fmla="*/ 21 w 24"/>
                  <a:gd name="T5" fmla="*/ 5 h 10"/>
                  <a:gd name="T6" fmla="*/ 7 w 24"/>
                  <a:gd name="T7" fmla="*/ 0 h 10"/>
                  <a:gd name="T8" fmla="*/ 3 w 24"/>
                  <a:gd name="T9" fmla="*/ 5 h 10"/>
                </a:gdLst>
                <a:ahLst/>
                <a:cxnLst>
                  <a:cxn ang="0">
                    <a:pos x="T0" y="T1"/>
                  </a:cxn>
                  <a:cxn ang="0">
                    <a:pos x="T2" y="T3"/>
                  </a:cxn>
                  <a:cxn ang="0">
                    <a:pos x="T4" y="T5"/>
                  </a:cxn>
                  <a:cxn ang="0">
                    <a:pos x="T6" y="T7"/>
                  </a:cxn>
                  <a:cxn ang="0">
                    <a:pos x="T8" y="T9"/>
                  </a:cxn>
                </a:cxnLst>
                <a:rect l="0" t="0" r="r" b="b"/>
                <a:pathLst>
                  <a:path w="24" h="10">
                    <a:moveTo>
                      <a:pt x="3" y="5"/>
                    </a:moveTo>
                    <a:cubicBezTo>
                      <a:pt x="6" y="8"/>
                      <a:pt x="12" y="10"/>
                      <a:pt x="17" y="10"/>
                    </a:cubicBezTo>
                    <a:cubicBezTo>
                      <a:pt x="22" y="10"/>
                      <a:pt x="24" y="8"/>
                      <a:pt x="21" y="5"/>
                    </a:cubicBezTo>
                    <a:cubicBezTo>
                      <a:pt x="18" y="2"/>
                      <a:pt x="12" y="0"/>
                      <a:pt x="7" y="0"/>
                    </a:cubicBezTo>
                    <a:cubicBezTo>
                      <a:pt x="2" y="0"/>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3594"/>
              <p:cNvSpPr>
                <a:spLocks/>
              </p:cNvSpPr>
              <p:nvPr/>
            </p:nvSpPr>
            <p:spPr bwMode="auto">
              <a:xfrm>
                <a:off x="4742" y="2684"/>
                <a:ext cx="55" cy="24"/>
              </a:xfrm>
              <a:custGeom>
                <a:avLst/>
                <a:gdLst>
                  <a:gd name="T0" fmla="*/ 3 w 23"/>
                  <a:gd name="T1" fmla="*/ 5 h 10"/>
                  <a:gd name="T2" fmla="*/ 17 w 23"/>
                  <a:gd name="T3" fmla="*/ 10 h 10"/>
                  <a:gd name="T4" fmla="*/ 20 w 23"/>
                  <a:gd name="T5" fmla="*/ 4 h 10"/>
                  <a:gd name="T6" fmla="*/ 7 w 23"/>
                  <a:gd name="T7" fmla="*/ 0 h 10"/>
                  <a:gd name="T8" fmla="*/ 3 w 23"/>
                  <a:gd name="T9" fmla="*/ 5 h 10"/>
                </a:gdLst>
                <a:ahLst/>
                <a:cxnLst>
                  <a:cxn ang="0">
                    <a:pos x="T0" y="T1"/>
                  </a:cxn>
                  <a:cxn ang="0">
                    <a:pos x="T2" y="T3"/>
                  </a:cxn>
                  <a:cxn ang="0">
                    <a:pos x="T4" y="T5"/>
                  </a:cxn>
                  <a:cxn ang="0">
                    <a:pos x="T6" y="T7"/>
                  </a:cxn>
                  <a:cxn ang="0">
                    <a:pos x="T8" y="T9"/>
                  </a:cxn>
                </a:cxnLst>
                <a:rect l="0" t="0" r="r" b="b"/>
                <a:pathLst>
                  <a:path w="23" h="10">
                    <a:moveTo>
                      <a:pt x="3" y="5"/>
                    </a:moveTo>
                    <a:cubicBezTo>
                      <a:pt x="6" y="7"/>
                      <a:pt x="12" y="10"/>
                      <a:pt x="17" y="10"/>
                    </a:cubicBezTo>
                    <a:cubicBezTo>
                      <a:pt x="22" y="10"/>
                      <a:pt x="23" y="7"/>
                      <a:pt x="20" y="4"/>
                    </a:cubicBezTo>
                    <a:cubicBezTo>
                      <a:pt x="17" y="2"/>
                      <a:pt x="11"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3595"/>
              <p:cNvSpPr>
                <a:spLocks/>
              </p:cNvSpPr>
              <p:nvPr/>
            </p:nvSpPr>
            <p:spPr bwMode="auto">
              <a:xfrm>
                <a:off x="4704" y="2684"/>
                <a:ext cx="53" cy="24"/>
              </a:xfrm>
              <a:custGeom>
                <a:avLst/>
                <a:gdLst>
                  <a:gd name="T0" fmla="*/ 2 w 22"/>
                  <a:gd name="T1" fmla="*/ 5 h 10"/>
                  <a:gd name="T2" fmla="*/ 16 w 22"/>
                  <a:gd name="T3" fmla="*/ 10 h 10"/>
                  <a:gd name="T4" fmla="*/ 19 w 22"/>
                  <a:gd name="T5" fmla="*/ 5 h 10"/>
                  <a:gd name="T6" fmla="*/ 6 w 22"/>
                  <a:gd name="T7" fmla="*/ 0 h 10"/>
                  <a:gd name="T8" fmla="*/ 2 w 22"/>
                  <a:gd name="T9" fmla="*/ 5 h 10"/>
                </a:gdLst>
                <a:ahLst/>
                <a:cxnLst>
                  <a:cxn ang="0">
                    <a:pos x="T0" y="T1"/>
                  </a:cxn>
                  <a:cxn ang="0">
                    <a:pos x="T2" y="T3"/>
                  </a:cxn>
                  <a:cxn ang="0">
                    <a:pos x="T4" y="T5"/>
                  </a:cxn>
                  <a:cxn ang="0">
                    <a:pos x="T6" y="T7"/>
                  </a:cxn>
                  <a:cxn ang="0">
                    <a:pos x="T8" y="T9"/>
                  </a:cxn>
                </a:cxnLst>
                <a:rect l="0" t="0" r="r" b="b"/>
                <a:pathLst>
                  <a:path w="22" h="10">
                    <a:moveTo>
                      <a:pt x="2" y="5"/>
                    </a:moveTo>
                    <a:cubicBezTo>
                      <a:pt x="5" y="8"/>
                      <a:pt x="11" y="10"/>
                      <a:pt x="16" y="10"/>
                    </a:cubicBezTo>
                    <a:cubicBezTo>
                      <a:pt x="20" y="10"/>
                      <a:pt x="22" y="7"/>
                      <a:pt x="19" y="5"/>
                    </a:cubicBezTo>
                    <a:cubicBezTo>
                      <a:pt x="16" y="2"/>
                      <a:pt x="10" y="0"/>
                      <a:pt x="6"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3596"/>
              <p:cNvSpPr>
                <a:spLocks/>
              </p:cNvSpPr>
              <p:nvPr/>
            </p:nvSpPr>
            <p:spPr bwMode="auto">
              <a:xfrm>
                <a:off x="4664" y="2684"/>
                <a:ext cx="52" cy="24"/>
              </a:xfrm>
              <a:custGeom>
                <a:avLst/>
                <a:gdLst>
                  <a:gd name="T0" fmla="*/ 3 w 22"/>
                  <a:gd name="T1" fmla="*/ 5 h 10"/>
                  <a:gd name="T2" fmla="*/ 16 w 22"/>
                  <a:gd name="T3" fmla="*/ 10 h 10"/>
                  <a:gd name="T4" fmla="*/ 19 w 22"/>
                  <a:gd name="T5" fmla="*/ 5 h 10"/>
                  <a:gd name="T6" fmla="*/ 6 w 22"/>
                  <a:gd name="T7" fmla="*/ 0 h 10"/>
                  <a:gd name="T8" fmla="*/ 3 w 22"/>
                  <a:gd name="T9" fmla="*/ 5 h 10"/>
                </a:gdLst>
                <a:ahLst/>
                <a:cxnLst>
                  <a:cxn ang="0">
                    <a:pos x="T0" y="T1"/>
                  </a:cxn>
                  <a:cxn ang="0">
                    <a:pos x="T2" y="T3"/>
                  </a:cxn>
                  <a:cxn ang="0">
                    <a:pos x="T4" y="T5"/>
                  </a:cxn>
                  <a:cxn ang="0">
                    <a:pos x="T6" y="T7"/>
                  </a:cxn>
                  <a:cxn ang="0">
                    <a:pos x="T8" y="T9"/>
                  </a:cxn>
                </a:cxnLst>
                <a:rect l="0" t="0" r="r" b="b"/>
                <a:pathLst>
                  <a:path w="22" h="10">
                    <a:moveTo>
                      <a:pt x="3" y="5"/>
                    </a:moveTo>
                    <a:cubicBezTo>
                      <a:pt x="5" y="8"/>
                      <a:pt x="11" y="10"/>
                      <a:pt x="16" y="10"/>
                    </a:cubicBezTo>
                    <a:cubicBezTo>
                      <a:pt x="20" y="10"/>
                      <a:pt x="22" y="8"/>
                      <a:pt x="19" y="5"/>
                    </a:cubicBezTo>
                    <a:cubicBezTo>
                      <a:pt x="17"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3597"/>
              <p:cNvSpPr>
                <a:spLocks/>
              </p:cNvSpPr>
              <p:nvPr/>
            </p:nvSpPr>
            <p:spPr bwMode="auto">
              <a:xfrm>
                <a:off x="4626" y="2684"/>
                <a:ext cx="50" cy="24"/>
              </a:xfrm>
              <a:custGeom>
                <a:avLst/>
                <a:gdLst>
                  <a:gd name="T0" fmla="*/ 3 w 21"/>
                  <a:gd name="T1" fmla="*/ 5 h 10"/>
                  <a:gd name="T2" fmla="*/ 15 w 21"/>
                  <a:gd name="T3" fmla="*/ 10 h 10"/>
                  <a:gd name="T4" fmla="*/ 19 w 21"/>
                  <a:gd name="T5" fmla="*/ 5 h 10"/>
                  <a:gd name="T6" fmla="*/ 6 w 21"/>
                  <a:gd name="T7" fmla="*/ 0 h 10"/>
                  <a:gd name="T8" fmla="*/ 3 w 21"/>
                  <a:gd name="T9" fmla="*/ 5 h 10"/>
                </a:gdLst>
                <a:ahLst/>
                <a:cxnLst>
                  <a:cxn ang="0">
                    <a:pos x="T0" y="T1"/>
                  </a:cxn>
                  <a:cxn ang="0">
                    <a:pos x="T2" y="T3"/>
                  </a:cxn>
                  <a:cxn ang="0">
                    <a:pos x="T4" y="T5"/>
                  </a:cxn>
                  <a:cxn ang="0">
                    <a:pos x="T6" y="T7"/>
                  </a:cxn>
                  <a:cxn ang="0">
                    <a:pos x="T8" y="T9"/>
                  </a:cxn>
                </a:cxnLst>
                <a:rect l="0" t="0" r="r" b="b"/>
                <a:pathLst>
                  <a:path w="21" h="10">
                    <a:moveTo>
                      <a:pt x="3" y="5"/>
                    </a:moveTo>
                    <a:cubicBezTo>
                      <a:pt x="5" y="8"/>
                      <a:pt x="11" y="10"/>
                      <a:pt x="15" y="10"/>
                    </a:cubicBezTo>
                    <a:cubicBezTo>
                      <a:pt x="20" y="10"/>
                      <a:pt x="21" y="8"/>
                      <a:pt x="19" y="5"/>
                    </a:cubicBezTo>
                    <a:cubicBezTo>
                      <a:pt x="16" y="2"/>
                      <a:pt x="10" y="0"/>
                      <a:pt x="6" y="0"/>
                    </a:cubicBezTo>
                    <a:cubicBezTo>
                      <a:pt x="2" y="0"/>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3598"/>
              <p:cNvSpPr>
                <a:spLocks/>
              </p:cNvSpPr>
              <p:nvPr/>
            </p:nvSpPr>
            <p:spPr bwMode="auto">
              <a:xfrm>
                <a:off x="4589" y="2686"/>
                <a:ext cx="49" cy="24"/>
              </a:xfrm>
              <a:custGeom>
                <a:avLst/>
                <a:gdLst>
                  <a:gd name="T0" fmla="*/ 3 w 21"/>
                  <a:gd name="T1" fmla="*/ 5 h 10"/>
                  <a:gd name="T2" fmla="*/ 15 w 21"/>
                  <a:gd name="T3" fmla="*/ 10 h 10"/>
                  <a:gd name="T4" fmla="*/ 19 w 21"/>
                  <a:gd name="T5" fmla="*/ 4 h 10"/>
                  <a:gd name="T6" fmla="*/ 6 w 21"/>
                  <a:gd name="T7" fmla="*/ 0 h 10"/>
                  <a:gd name="T8" fmla="*/ 3 w 21"/>
                  <a:gd name="T9" fmla="*/ 5 h 10"/>
                </a:gdLst>
                <a:ahLst/>
                <a:cxnLst>
                  <a:cxn ang="0">
                    <a:pos x="T0" y="T1"/>
                  </a:cxn>
                  <a:cxn ang="0">
                    <a:pos x="T2" y="T3"/>
                  </a:cxn>
                  <a:cxn ang="0">
                    <a:pos x="T4" y="T5"/>
                  </a:cxn>
                  <a:cxn ang="0">
                    <a:pos x="T6" y="T7"/>
                  </a:cxn>
                  <a:cxn ang="0">
                    <a:pos x="T8" y="T9"/>
                  </a:cxn>
                </a:cxnLst>
                <a:rect l="0" t="0" r="r" b="b"/>
                <a:pathLst>
                  <a:path w="21" h="10">
                    <a:moveTo>
                      <a:pt x="3" y="5"/>
                    </a:moveTo>
                    <a:cubicBezTo>
                      <a:pt x="5" y="7"/>
                      <a:pt x="11" y="10"/>
                      <a:pt x="15" y="10"/>
                    </a:cubicBezTo>
                    <a:cubicBezTo>
                      <a:pt x="20" y="10"/>
                      <a:pt x="21" y="7"/>
                      <a:pt x="19" y="4"/>
                    </a:cubicBezTo>
                    <a:cubicBezTo>
                      <a:pt x="16" y="2"/>
                      <a:pt x="10"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3599"/>
              <p:cNvSpPr>
                <a:spLocks/>
              </p:cNvSpPr>
              <p:nvPr/>
            </p:nvSpPr>
            <p:spPr bwMode="auto">
              <a:xfrm>
                <a:off x="4553" y="2686"/>
                <a:ext cx="47" cy="24"/>
              </a:xfrm>
              <a:custGeom>
                <a:avLst/>
                <a:gdLst>
                  <a:gd name="T0" fmla="*/ 2 w 20"/>
                  <a:gd name="T1" fmla="*/ 5 h 10"/>
                  <a:gd name="T2" fmla="*/ 14 w 20"/>
                  <a:gd name="T3" fmla="*/ 10 h 10"/>
                  <a:gd name="T4" fmla="*/ 18 w 20"/>
                  <a:gd name="T5" fmla="*/ 5 h 10"/>
                  <a:gd name="T6" fmla="*/ 5 w 20"/>
                  <a:gd name="T7" fmla="*/ 0 h 10"/>
                  <a:gd name="T8" fmla="*/ 2 w 20"/>
                  <a:gd name="T9" fmla="*/ 5 h 10"/>
                </a:gdLst>
                <a:ahLst/>
                <a:cxnLst>
                  <a:cxn ang="0">
                    <a:pos x="T0" y="T1"/>
                  </a:cxn>
                  <a:cxn ang="0">
                    <a:pos x="T2" y="T3"/>
                  </a:cxn>
                  <a:cxn ang="0">
                    <a:pos x="T4" y="T5"/>
                  </a:cxn>
                  <a:cxn ang="0">
                    <a:pos x="T6" y="T7"/>
                  </a:cxn>
                  <a:cxn ang="0">
                    <a:pos x="T8" y="T9"/>
                  </a:cxn>
                </a:cxnLst>
                <a:rect l="0" t="0" r="r" b="b"/>
                <a:pathLst>
                  <a:path w="20" h="10">
                    <a:moveTo>
                      <a:pt x="2" y="5"/>
                    </a:moveTo>
                    <a:cubicBezTo>
                      <a:pt x="4" y="8"/>
                      <a:pt x="10" y="10"/>
                      <a:pt x="14" y="10"/>
                    </a:cubicBezTo>
                    <a:cubicBezTo>
                      <a:pt x="18" y="10"/>
                      <a:pt x="20" y="7"/>
                      <a:pt x="18" y="5"/>
                    </a:cubicBezTo>
                    <a:cubicBezTo>
                      <a:pt x="15" y="2"/>
                      <a:pt x="10"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3600"/>
              <p:cNvSpPr>
                <a:spLocks/>
              </p:cNvSpPr>
              <p:nvPr/>
            </p:nvSpPr>
            <p:spPr bwMode="auto">
              <a:xfrm>
                <a:off x="4515" y="2686"/>
                <a:ext cx="48" cy="24"/>
              </a:xfrm>
              <a:custGeom>
                <a:avLst/>
                <a:gdLst>
                  <a:gd name="T0" fmla="*/ 3 w 20"/>
                  <a:gd name="T1" fmla="*/ 5 h 10"/>
                  <a:gd name="T2" fmla="*/ 14 w 20"/>
                  <a:gd name="T3" fmla="*/ 10 h 10"/>
                  <a:gd name="T4" fmla="*/ 18 w 20"/>
                  <a:gd name="T5" fmla="*/ 5 h 10"/>
                  <a:gd name="T6" fmla="*/ 6 w 20"/>
                  <a:gd name="T7" fmla="*/ 0 h 10"/>
                  <a:gd name="T8" fmla="*/ 3 w 20"/>
                  <a:gd name="T9" fmla="*/ 5 h 10"/>
                </a:gdLst>
                <a:ahLst/>
                <a:cxnLst>
                  <a:cxn ang="0">
                    <a:pos x="T0" y="T1"/>
                  </a:cxn>
                  <a:cxn ang="0">
                    <a:pos x="T2" y="T3"/>
                  </a:cxn>
                  <a:cxn ang="0">
                    <a:pos x="T4" y="T5"/>
                  </a:cxn>
                  <a:cxn ang="0">
                    <a:pos x="T6" y="T7"/>
                  </a:cxn>
                  <a:cxn ang="0">
                    <a:pos x="T8" y="T9"/>
                  </a:cxn>
                </a:cxnLst>
                <a:rect l="0" t="0" r="r" b="b"/>
                <a:pathLst>
                  <a:path w="20" h="10">
                    <a:moveTo>
                      <a:pt x="3" y="5"/>
                    </a:moveTo>
                    <a:cubicBezTo>
                      <a:pt x="5" y="8"/>
                      <a:pt x="10" y="10"/>
                      <a:pt x="14" y="10"/>
                    </a:cubicBezTo>
                    <a:cubicBezTo>
                      <a:pt x="19" y="10"/>
                      <a:pt x="20" y="8"/>
                      <a:pt x="18" y="5"/>
                    </a:cubicBezTo>
                    <a:cubicBezTo>
                      <a:pt x="16" y="2"/>
                      <a:pt x="10"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3601"/>
              <p:cNvSpPr>
                <a:spLocks/>
              </p:cNvSpPr>
              <p:nvPr/>
            </p:nvSpPr>
            <p:spPr bwMode="auto">
              <a:xfrm>
                <a:off x="4480" y="2686"/>
                <a:ext cx="47" cy="24"/>
              </a:xfrm>
              <a:custGeom>
                <a:avLst/>
                <a:gdLst>
                  <a:gd name="T0" fmla="*/ 3 w 20"/>
                  <a:gd name="T1" fmla="*/ 5 h 10"/>
                  <a:gd name="T2" fmla="*/ 14 w 20"/>
                  <a:gd name="T3" fmla="*/ 10 h 10"/>
                  <a:gd name="T4" fmla="*/ 18 w 20"/>
                  <a:gd name="T5" fmla="*/ 5 h 10"/>
                  <a:gd name="T6" fmla="*/ 6 w 20"/>
                  <a:gd name="T7" fmla="*/ 0 h 10"/>
                  <a:gd name="T8" fmla="*/ 3 w 20"/>
                  <a:gd name="T9" fmla="*/ 5 h 10"/>
                </a:gdLst>
                <a:ahLst/>
                <a:cxnLst>
                  <a:cxn ang="0">
                    <a:pos x="T0" y="T1"/>
                  </a:cxn>
                  <a:cxn ang="0">
                    <a:pos x="T2" y="T3"/>
                  </a:cxn>
                  <a:cxn ang="0">
                    <a:pos x="T4" y="T5"/>
                  </a:cxn>
                  <a:cxn ang="0">
                    <a:pos x="T6" y="T7"/>
                  </a:cxn>
                  <a:cxn ang="0">
                    <a:pos x="T8" y="T9"/>
                  </a:cxn>
                </a:cxnLst>
                <a:rect l="0" t="0" r="r" b="b"/>
                <a:pathLst>
                  <a:path w="20" h="10">
                    <a:moveTo>
                      <a:pt x="3" y="5"/>
                    </a:moveTo>
                    <a:cubicBezTo>
                      <a:pt x="5" y="8"/>
                      <a:pt x="10" y="10"/>
                      <a:pt x="14" y="10"/>
                    </a:cubicBezTo>
                    <a:cubicBezTo>
                      <a:pt x="18" y="10"/>
                      <a:pt x="20" y="8"/>
                      <a:pt x="18" y="5"/>
                    </a:cubicBezTo>
                    <a:cubicBezTo>
                      <a:pt x="15" y="2"/>
                      <a:pt x="10" y="0"/>
                      <a:pt x="6" y="0"/>
                    </a:cubicBezTo>
                    <a:cubicBezTo>
                      <a:pt x="2" y="0"/>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3602"/>
              <p:cNvSpPr>
                <a:spLocks/>
              </p:cNvSpPr>
              <p:nvPr/>
            </p:nvSpPr>
            <p:spPr bwMode="auto">
              <a:xfrm>
                <a:off x="4447" y="2686"/>
                <a:ext cx="45" cy="26"/>
              </a:xfrm>
              <a:custGeom>
                <a:avLst/>
                <a:gdLst>
                  <a:gd name="T0" fmla="*/ 2 w 19"/>
                  <a:gd name="T1" fmla="*/ 6 h 11"/>
                  <a:gd name="T2" fmla="*/ 13 w 19"/>
                  <a:gd name="T3" fmla="*/ 11 h 11"/>
                  <a:gd name="T4" fmla="*/ 17 w 19"/>
                  <a:gd name="T5" fmla="*/ 5 h 11"/>
                  <a:gd name="T6" fmla="*/ 5 w 19"/>
                  <a:gd name="T7" fmla="*/ 1 h 11"/>
                  <a:gd name="T8" fmla="*/ 2 w 19"/>
                  <a:gd name="T9" fmla="*/ 6 h 11"/>
                </a:gdLst>
                <a:ahLst/>
                <a:cxnLst>
                  <a:cxn ang="0">
                    <a:pos x="T0" y="T1"/>
                  </a:cxn>
                  <a:cxn ang="0">
                    <a:pos x="T2" y="T3"/>
                  </a:cxn>
                  <a:cxn ang="0">
                    <a:pos x="T4" y="T5"/>
                  </a:cxn>
                  <a:cxn ang="0">
                    <a:pos x="T6" y="T7"/>
                  </a:cxn>
                  <a:cxn ang="0">
                    <a:pos x="T8" y="T9"/>
                  </a:cxn>
                </a:cxnLst>
                <a:rect l="0" t="0" r="r" b="b"/>
                <a:pathLst>
                  <a:path w="19" h="11">
                    <a:moveTo>
                      <a:pt x="2" y="6"/>
                    </a:moveTo>
                    <a:cubicBezTo>
                      <a:pt x="4" y="8"/>
                      <a:pt x="9" y="11"/>
                      <a:pt x="13" y="11"/>
                    </a:cubicBezTo>
                    <a:cubicBezTo>
                      <a:pt x="17" y="11"/>
                      <a:pt x="19" y="8"/>
                      <a:pt x="17" y="5"/>
                    </a:cubicBezTo>
                    <a:cubicBezTo>
                      <a:pt x="14" y="3"/>
                      <a:pt x="9" y="0"/>
                      <a:pt x="5" y="1"/>
                    </a:cubicBezTo>
                    <a:cubicBezTo>
                      <a:pt x="1" y="1"/>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3603"/>
              <p:cNvSpPr>
                <a:spLocks/>
              </p:cNvSpPr>
              <p:nvPr/>
            </p:nvSpPr>
            <p:spPr bwMode="auto">
              <a:xfrm>
                <a:off x="4411" y="2689"/>
                <a:ext cx="45" cy="23"/>
              </a:xfrm>
              <a:custGeom>
                <a:avLst/>
                <a:gdLst>
                  <a:gd name="T0" fmla="*/ 2 w 19"/>
                  <a:gd name="T1" fmla="*/ 5 h 10"/>
                  <a:gd name="T2" fmla="*/ 13 w 19"/>
                  <a:gd name="T3" fmla="*/ 10 h 10"/>
                  <a:gd name="T4" fmla="*/ 17 w 19"/>
                  <a:gd name="T5" fmla="*/ 5 h 10"/>
                  <a:gd name="T6" fmla="*/ 6 w 19"/>
                  <a:gd name="T7" fmla="*/ 0 h 10"/>
                  <a:gd name="T8" fmla="*/ 2 w 19"/>
                  <a:gd name="T9" fmla="*/ 5 h 10"/>
                </a:gdLst>
                <a:ahLst/>
                <a:cxnLst>
                  <a:cxn ang="0">
                    <a:pos x="T0" y="T1"/>
                  </a:cxn>
                  <a:cxn ang="0">
                    <a:pos x="T2" y="T3"/>
                  </a:cxn>
                  <a:cxn ang="0">
                    <a:pos x="T4" y="T5"/>
                  </a:cxn>
                  <a:cxn ang="0">
                    <a:pos x="T6" y="T7"/>
                  </a:cxn>
                  <a:cxn ang="0">
                    <a:pos x="T8" y="T9"/>
                  </a:cxn>
                </a:cxnLst>
                <a:rect l="0" t="0" r="r" b="b"/>
                <a:pathLst>
                  <a:path w="19" h="10">
                    <a:moveTo>
                      <a:pt x="2" y="5"/>
                    </a:moveTo>
                    <a:cubicBezTo>
                      <a:pt x="4" y="8"/>
                      <a:pt x="9" y="10"/>
                      <a:pt x="13" y="10"/>
                    </a:cubicBezTo>
                    <a:cubicBezTo>
                      <a:pt x="17" y="10"/>
                      <a:pt x="19" y="7"/>
                      <a:pt x="17" y="5"/>
                    </a:cubicBezTo>
                    <a:cubicBezTo>
                      <a:pt x="15"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3604"/>
              <p:cNvSpPr>
                <a:spLocks/>
              </p:cNvSpPr>
              <p:nvPr/>
            </p:nvSpPr>
            <p:spPr bwMode="auto">
              <a:xfrm>
                <a:off x="4378" y="2689"/>
                <a:ext cx="43" cy="23"/>
              </a:xfrm>
              <a:custGeom>
                <a:avLst/>
                <a:gdLst>
                  <a:gd name="T0" fmla="*/ 2 w 18"/>
                  <a:gd name="T1" fmla="*/ 5 h 10"/>
                  <a:gd name="T2" fmla="*/ 12 w 18"/>
                  <a:gd name="T3" fmla="*/ 10 h 10"/>
                  <a:gd name="T4" fmla="*/ 16 w 18"/>
                  <a:gd name="T5" fmla="*/ 5 h 10"/>
                  <a:gd name="T6" fmla="*/ 5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8" y="10"/>
                      <a:pt x="12" y="10"/>
                    </a:cubicBezTo>
                    <a:cubicBezTo>
                      <a:pt x="16" y="10"/>
                      <a:pt x="18" y="8"/>
                      <a:pt x="16" y="5"/>
                    </a:cubicBezTo>
                    <a:cubicBezTo>
                      <a:pt x="14"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3605"/>
              <p:cNvSpPr>
                <a:spLocks/>
              </p:cNvSpPr>
              <p:nvPr/>
            </p:nvSpPr>
            <p:spPr bwMode="auto">
              <a:xfrm>
                <a:off x="4345" y="2689"/>
                <a:ext cx="42" cy="23"/>
              </a:xfrm>
              <a:custGeom>
                <a:avLst/>
                <a:gdLst>
                  <a:gd name="T0" fmla="*/ 2 w 18"/>
                  <a:gd name="T1" fmla="*/ 5 h 10"/>
                  <a:gd name="T2" fmla="*/ 12 w 18"/>
                  <a:gd name="T3" fmla="*/ 10 h 10"/>
                  <a:gd name="T4" fmla="*/ 16 w 18"/>
                  <a:gd name="T5" fmla="*/ 5 h 10"/>
                  <a:gd name="T6" fmla="*/ 5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3" y="8"/>
                      <a:pt x="8" y="10"/>
                      <a:pt x="12" y="10"/>
                    </a:cubicBezTo>
                    <a:cubicBezTo>
                      <a:pt x="16" y="10"/>
                      <a:pt x="18" y="8"/>
                      <a:pt x="16" y="5"/>
                    </a:cubicBezTo>
                    <a:cubicBezTo>
                      <a:pt x="14" y="2"/>
                      <a:pt x="9" y="0"/>
                      <a:pt x="5" y="0"/>
                    </a:cubicBezTo>
                    <a:cubicBezTo>
                      <a:pt x="2"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3606"/>
              <p:cNvSpPr>
                <a:spLocks/>
              </p:cNvSpPr>
              <p:nvPr/>
            </p:nvSpPr>
            <p:spPr bwMode="auto">
              <a:xfrm>
                <a:off x="4312" y="2689"/>
                <a:ext cx="40" cy="26"/>
              </a:xfrm>
              <a:custGeom>
                <a:avLst/>
                <a:gdLst>
                  <a:gd name="T0" fmla="*/ 2 w 17"/>
                  <a:gd name="T1" fmla="*/ 6 h 11"/>
                  <a:gd name="T2" fmla="*/ 12 w 17"/>
                  <a:gd name="T3" fmla="*/ 11 h 11"/>
                  <a:gd name="T4" fmla="*/ 16 w 17"/>
                  <a:gd name="T5" fmla="*/ 5 h 11"/>
                  <a:gd name="T6" fmla="*/ 6 w 17"/>
                  <a:gd name="T7" fmla="*/ 1 h 11"/>
                  <a:gd name="T8" fmla="*/ 2 w 17"/>
                  <a:gd name="T9" fmla="*/ 6 h 11"/>
                </a:gdLst>
                <a:ahLst/>
                <a:cxnLst>
                  <a:cxn ang="0">
                    <a:pos x="T0" y="T1"/>
                  </a:cxn>
                  <a:cxn ang="0">
                    <a:pos x="T2" y="T3"/>
                  </a:cxn>
                  <a:cxn ang="0">
                    <a:pos x="T4" y="T5"/>
                  </a:cxn>
                  <a:cxn ang="0">
                    <a:pos x="T6" y="T7"/>
                  </a:cxn>
                  <a:cxn ang="0">
                    <a:pos x="T8" y="T9"/>
                  </a:cxn>
                </a:cxnLst>
                <a:rect l="0" t="0" r="r" b="b"/>
                <a:pathLst>
                  <a:path w="17" h="11">
                    <a:moveTo>
                      <a:pt x="2" y="6"/>
                    </a:moveTo>
                    <a:cubicBezTo>
                      <a:pt x="3" y="8"/>
                      <a:pt x="8" y="11"/>
                      <a:pt x="12" y="11"/>
                    </a:cubicBezTo>
                    <a:cubicBezTo>
                      <a:pt x="16" y="10"/>
                      <a:pt x="17" y="8"/>
                      <a:pt x="16" y="5"/>
                    </a:cubicBezTo>
                    <a:cubicBezTo>
                      <a:pt x="14" y="3"/>
                      <a:pt x="9" y="0"/>
                      <a:pt x="6" y="1"/>
                    </a:cubicBezTo>
                    <a:cubicBezTo>
                      <a:pt x="2" y="1"/>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3607"/>
              <p:cNvSpPr>
                <a:spLocks/>
              </p:cNvSpPr>
              <p:nvPr/>
            </p:nvSpPr>
            <p:spPr bwMode="auto">
              <a:xfrm>
                <a:off x="4279" y="2691"/>
                <a:ext cx="40" cy="24"/>
              </a:xfrm>
              <a:custGeom>
                <a:avLst/>
                <a:gdLst>
                  <a:gd name="T0" fmla="*/ 2 w 17"/>
                  <a:gd name="T1" fmla="*/ 5 h 10"/>
                  <a:gd name="T2" fmla="*/ 12 w 17"/>
                  <a:gd name="T3" fmla="*/ 10 h 10"/>
                  <a:gd name="T4" fmla="*/ 16 w 17"/>
                  <a:gd name="T5" fmla="*/ 5 h 10"/>
                  <a:gd name="T6" fmla="*/ 6 w 17"/>
                  <a:gd name="T7" fmla="*/ 0 h 10"/>
                  <a:gd name="T8" fmla="*/ 2 w 17"/>
                  <a:gd name="T9" fmla="*/ 5 h 10"/>
                </a:gdLst>
                <a:ahLst/>
                <a:cxnLst>
                  <a:cxn ang="0">
                    <a:pos x="T0" y="T1"/>
                  </a:cxn>
                  <a:cxn ang="0">
                    <a:pos x="T2" y="T3"/>
                  </a:cxn>
                  <a:cxn ang="0">
                    <a:pos x="T4" y="T5"/>
                  </a:cxn>
                  <a:cxn ang="0">
                    <a:pos x="T6" y="T7"/>
                  </a:cxn>
                  <a:cxn ang="0">
                    <a:pos x="T8" y="T9"/>
                  </a:cxn>
                </a:cxnLst>
                <a:rect l="0" t="0" r="r" b="b"/>
                <a:pathLst>
                  <a:path w="17" h="10">
                    <a:moveTo>
                      <a:pt x="2" y="5"/>
                    </a:moveTo>
                    <a:cubicBezTo>
                      <a:pt x="4" y="8"/>
                      <a:pt x="8" y="10"/>
                      <a:pt x="12" y="10"/>
                    </a:cubicBezTo>
                    <a:cubicBezTo>
                      <a:pt x="16" y="10"/>
                      <a:pt x="17" y="7"/>
                      <a:pt x="16" y="5"/>
                    </a:cubicBezTo>
                    <a:cubicBezTo>
                      <a:pt x="14"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2" name="Freeform 3608"/>
              <p:cNvSpPr>
                <a:spLocks/>
              </p:cNvSpPr>
              <p:nvPr/>
            </p:nvSpPr>
            <p:spPr bwMode="auto">
              <a:xfrm>
                <a:off x="4248" y="2691"/>
                <a:ext cx="40" cy="24"/>
              </a:xfrm>
              <a:custGeom>
                <a:avLst/>
                <a:gdLst>
                  <a:gd name="T0" fmla="*/ 2 w 17"/>
                  <a:gd name="T1" fmla="*/ 5 h 10"/>
                  <a:gd name="T2" fmla="*/ 11 w 17"/>
                  <a:gd name="T3" fmla="*/ 10 h 10"/>
                  <a:gd name="T4" fmla="*/ 15 w 17"/>
                  <a:gd name="T5" fmla="*/ 5 h 10"/>
                  <a:gd name="T6" fmla="*/ 5 w 17"/>
                  <a:gd name="T7" fmla="*/ 0 h 10"/>
                  <a:gd name="T8" fmla="*/ 2 w 17"/>
                  <a:gd name="T9" fmla="*/ 5 h 10"/>
                </a:gdLst>
                <a:ahLst/>
                <a:cxnLst>
                  <a:cxn ang="0">
                    <a:pos x="T0" y="T1"/>
                  </a:cxn>
                  <a:cxn ang="0">
                    <a:pos x="T2" y="T3"/>
                  </a:cxn>
                  <a:cxn ang="0">
                    <a:pos x="T4" y="T5"/>
                  </a:cxn>
                  <a:cxn ang="0">
                    <a:pos x="T6" y="T7"/>
                  </a:cxn>
                  <a:cxn ang="0">
                    <a:pos x="T8" y="T9"/>
                  </a:cxn>
                </a:cxnLst>
                <a:rect l="0" t="0" r="r" b="b"/>
                <a:pathLst>
                  <a:path w="17" h="10">
                    <a:moveTo>
                      <a:pt x="2" y="5"/>
                    </a:moveTo>
                    <a:cubicBezTo>
                      <a:pt x="3" y="8"/>
                      <a:pt x="7" y="10"/>
                      <a:pt x="11" y="10"/>
                    </a:cubicBezTo>
                    <a:cubicBezTo>
                      <a:pt x="15" y="10"/>
                      <a:pt x="17" y="8"/>
                      <a:pt x="15" y="5"/>
                    </a:cubicBezTo>
                    <a:cubicBezTo>
                      <a:pt x="13"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3609"/>
              <p:cNvSpPr>
                <a:spLocks/>
              </p:cNvSpPr>
              <p:nvPr/>
            </p:nvSpPr>
            <p:spPr bwMode="auto">
              <a:xfrm>
                <a:off x="4217" y="2691"/>
                <a:ext cx="38" cy="24"/>
              </a:xfrm>
              <a:custGeom>
                <a:avLst/>
                <a:gdLst>
                  <a:gd name="T0" fmla="*/ 1 w 16"/>
                  <a:gd name="T1" fmla="*/ 5 h 10"/>
                  <a:gd name="T2" fmla="*/ 10 w 16"/>
                  <a:gd name="T3" fmla="*/ 10 h 10"/>
                  <a:gd name="T4" fmla="*/ 14 w 16"/>
                  <a:gd name="T5" fmla="*/ 5 h 10"/>
                  <a:gd name="T6" fmla="*/ 5 w 16"/>
                  <a:gd name="T7" fmla="*/ 0 h 10"/>
                  <a:gd name="T8" fmla="*/ 1 w 16"/>
                  <a:gd name="T9" fmla="*/ 5 h 10"/>
                </a:gdLst>
                <a:ahLst/>
                <a:cxnLst>
                  <a:cxn ang="0">
                    <a:pos x="T0" y="T1"/>
                  </a:cxn>
                  <a:cxn ang="0">
                    <a:pos x="T2" y="T3"/>
                  </a:cxn>
                  <a:cxn ang="0">
                    <a:pos x="T4" y="T5"/>
                  </a:cxn>
                  <a:cxn ang="0">
                    <a:pos x="T6" y="T7"/>
                  </a:cxn>
                  <a:cxn ang="0">
                    <a:pos x="T8" y="T9"/>
                  </a:cxn>
                </a:cxnLst>
                <a:rect l="0" t="0" r="r" b="b"/>
                <a:pathLst>
                  <a:path w="16" h="10">
                    <a:moveTo>
                      <a:pt x="1" y="5"/>
                    </a:moveTo>
                    <a:cubicBezTo>
                      <a:pt x="3" y="8"/>
                      <a:pt x="7" y="10"/>
                      <a:pt x="10" y="10"/>
                    </a:cubicBezTo>
                    <a:cubicBezTo>
                      <a:pt x="14" y="10"/>
                      <a:pt x="16" y="8"/>
                      <a:pt x="14" y="5"/>
                    </a:cubicBezTo>
                    <a:cubicBezTo>
                      <a:pt x="13" y="2"/>
                      <a:pt x="9" y="0"/>
                      <a:pt x="5" y="0"/>
                    </a:cubicBezTo>
                    <a:cubicBezTo>
                      <a:pt x="2"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3610"/>
              <p:cNvSpPr>
                <a:spLocks/>
              </p:cNvSpPr>
              <p:nvPr/>
            </p:nvSpPr>
            <p:spPr bwMode="auto">
              <a:xfrm>
                <a:off x="4186" y="2691"/>
                <a:ext cx="38" cy="26"/>
              </a:xfrm>
              <a:custGeom>
                <a:avLst/>
                <a:gdLst>
                  <a:gd name="T0" fmla="*/ 1 w 16"/>
                  <a:gd name="T1" fmla="*/ 6 h 11"/>
                  <a:gd name="T2" fmla="*/ 10 w 16"/>
                  <a:gd name="T3" fmla="*/ 11 h 11"/>
                  <a:gd name="T4" fmla="*/ 14 w 16"/>
                  <a:gd name="T5" fmla="*/ 5 h 11"/>
                  <a:gd name="T6" fmla="*/ 5 w 16"/>
                  <a:gd name="T7" fmla="*/ 0 h 11"/>
                  <a:gd name="T8" fmla="*/ 1 w 16"/>
                  <a:gd name="T9" fmla="*/ 6 h 11"/>
                </a:gdLst>
                <a:ahLst/>
                <a:cxnLst>
                  <a:cxn ang="0">
                    <a:pos x="T0" y="T1"/>
                  </a:cxn>
                  <a:cxn ang="0">
                    <a:pos x="T2" y="T3"/>
                  </a:cxn>
                  <a:cxn ang="0">
                    <a:pos x="T4" y="T5"/>
                  </a:cxn>
                  <a:cxn ang="0">
                    <a:pos x="T6" y="T7"/>
                  </a:cxn>
                  <a:cxn ang="0">
                    <a:pos x="T8" y="T9"/>
                  </a:cxn>
                </a:cxnLst>
                <a:rect l="0" t="0" r="r" b="b"/>
                <a:pathLst>
                  <a:path w="16" h="11">
                    <a:moveTo>
                      <a:pt x="1" y="6"/>
                    </a:moveTo>
                    <a:cubicBezTo>
                      <a:pt x="2" y="8"/>
                      <a:pt x="6" y="11"/>
                      <a:pt x="10" y="11"/>
                    </a:cubicBezTo>
                    <a:cubicBezTo>
                      <a:pt x="14" y="10"/>
                      <a:pt x="16" y="8"/>
                      <a:pt x="14" y="5"/>
                    </a:cubicBezTo>
                    <a:cubicBezTo>
                      <a:pt x="13" y="3"/>
                      <a:pt x="9" y="0"/>
                      <a:pt x="5" y="0"/>
                    </a:cubicBezTo>
                    <a:cubicBezTo>
                      <a:pt x="2" y="1"/>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3611"/>
              <p:cNvSpPr>
                <a:spLocks/>
              </p:cNvSpPr>
              <p:nvPr/>
            </p:nvSpPr>
            <p:spPr bwMode="auto">
              <a:xfrm>
                <a:off x="4156" y="2693"/>
                <a:ext cx="35" cy="24"/>
              </a:xfrm>
              <a:custGeom>
                <a:avLst/>
                <a:gdLst>
                  <a:gd name="T0" fmla="*/ 1 w 15"/>
                  <a:gd name="T1" fmla="*/ 5 h 10"/>
                  <a:gd name="T2" fmla="*/ 10 w 15"/>
                  <a:gd name="T3" fmla="*/ 10 h 10"/>
                  <a:gd name="T4" fmla="*/ 14 w 15"/>
                  <a:gd name="T5" fmla="*/ 5 h 10"/>
                  <a:gd name="T6" fmla="*/ 5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2" y="8"/>
                      <a:pt x="6" y="10"/>
                      <a:pt x="10" y="10"/>
                    </a:cubicBezTo>
                    <a:cubicBezTo>
                      <a:pt x="13" y="10"/>
                      <a:pt x="15" y="7"/>
                      <a:pt x="14" y="5"/>
                    </a:cubicBezTo>
                    <a:cubicBezTo>
                      <a:pt x="13" y="2"/>
                      <a:pt x="9"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Freeform 3612"/>
              <p:cNvSpPr>
                <a:spLocks/>
              </p:cNvSpPr>
              <p:nvPr/>
            </p:nvSpPr>
            <p:spPr bwMode="auto">
              <a:xfrm>
                <a:off x="4125" y="2693"/>
                <a:ext cx="35" cy="24"/>
              </a:xfrm>
              <a:custGeom>
                <a:avLst/>
                <a:gdLst>
                  <a:gd name="T0" fmla="*/ 1 w 15"/>
                  <a:gd name="T1" fmla="*/ 5 h 10"/>
                  <a:gd name="T2" fmla="*/ 10 w 15"/>
                  <a:gd name="T3" fmla="*/ 10 h 10"/>
                  <a:gd name="T4" fmla="*/ 14 w 15"/>
                  <a:gd name="T5" fmla="*/ 5 h 10"/>
                  <a:gd name="T6" fmla="*/ 6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2" y="8"/>
                      <a:pt x="6" y="10"/>
                      <a:pt x="10" y="10"/>
                    </a:cubicBezTo>
                    <a:cubicBezTo>
                      <a:pt x="13" y="10"/>
                      <a:pt x="15" y="8"/>
                      <a:pt x="14" y="5"/>
                    </a:cubicBezTo>
                    <a:cubicBezTo>
                      <a:pt x="13" y="2"/>
                      <a:pt x="9" y="0"/>
                      <a:pt x="6"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Freeform 3613"/>
              <p:cNvSpPr>
                <a:spLocks/>
              </p:cNvSpPr>
              <p:nvPr/>
            </p:nvSpPr>
            <p:spPr bwMode="auto">
              <a:xfrm>
                <a:off x="4094" y="2693"/>
                <a:ext cx="36" cy="24"/>
              </a:xfrm>
              <a:custGeom>
                <a:avLst/>
                <a:gdLst>
                  <a:gd name="T0" fmla="*/ 1 w 15"/>
                  <a:gd name="T1" fmla="*/ 5 h 10"/>
                  <a:gd name="T2" fmla="*/ 10 w 15"/>
                  <a:gd name="T3" fmla="*/ 10 h 10"/>
                  <a:gd name="T4" fmla="*/ 14 w 15"/>
                  <a:gd name="T5" fmla="*/ 5 h 10"/>
                  <a:gd name="T6" fmla="*/ 6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2" y="8"/>
                      <a:pt x="6" y="10"/>
                      <a:pt x="10" y="10"/>
                    </a:cubicBezTo>
                    <a:cubicBezTo>
                      <a:pt x="13" y="10"/>
                      <a:pt x="15" y="8"/>
                      <a:pt x="14" y="5"/>
                    </a:cubicBezTo>
                    <a:cubicBezTo>
                      <a:pt x="13" y="2"/>
                      <a:pt x="9" y="0"/>
                      <a:pt x="6" y="0"/>
                    </a:cubicBezTo>
                    <a:cubicBezTo>
                      <a:pt x="2"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Freeform 3614"/>
              <p:cNvSpPr>
                <a:spLocks/>
              </p:cNvSpPr>
              <p:nvPr/>
            </p:nvSpPr>
            <p:spPr bwMode="auto">
              <a:xfrm>
                <a:off x="4066" y="2693"/>
                <a:ext cx="33" cy="27"/>
              </a:xfrm>
              <a:custGeom>
                <a:avLst/>
                <a:gdLst>
                  <a:gd name="T0" fmla="*/ 1 w 14"/>
                  <a:gd name="T1" fmla="*/ 6 h 11"/>
                  <a:gd name="T2" fmla="*/ 9 w 14"/>
                  <a:gd name="T3" fmla="*/ 11 h 11"/>
                  <a:gd name="T4" fmla="*/ 13 w 14"/>
                  <a:gd name="T5" fmla="*/ 5 h 11"/>
                  <a:gd name="T6" fmla="*/ 5 w 14"/>
                  <a:gd name="T7" fmla="*/ 0 h 11"/>
                  <a:gd name="T8" fmla="*/ 1 w 14"/>
                  <a:gd name="T9" fmla="*/ 6 h 11"/>
                </a:gdLst>
                <a:ahLst/>
                <a:cxnLst>
                  <a:cxn ang="0">
                    <a:pos x="T0" y="T1"/>
                  </a:cxn>
                  <a:cxn ang="0">
                    <a:pos x="T2" y="T3"/>
                  </a:cxn>
                  <a:cxn ang="0">
                    <a:pos x="T4" y="T5"/>
                  </a:cxn>
                  <a:cxn ang="0">
                    <a:pos x="T6" y="T7"/>
                  </a:cxn>
                  <a:cxn ang="0">
                    <a:pos x="T8" y="T9"/>
                  </a:cxn>
                </a:cxnLst>
                <a:rect l="0" t="0" r="r" b="b"/>
                <a:pathLst>
                  <a:path w="14" h="11">
                    <a:moveTo>
                      <a:pt x="1" y="6"/>
                    </a:moveTo>
                    <a:cubicBezTo>
                      <a:pt x="2" y="8"/>
                      <a:pt x="5" y="11"/>
                      <a:pt x="9" y="11"/>
                    </a:cubicBezTo>
                    <a:cubicBezTo>
                      <a:pt x="12" y="10"/>
                      <a:pt x="14" y="8"/>
                      <a:pt x="13" y="5"/>
                    </a:cubicBezTo>
                    <a:cubicBezTo>
                      <a:pt x="12" y="3"/>
                      <a:pt x="9" y="0"/>
                      <a:pt x="5" y="0"/>
                    </a:cubicBezTo>
                    <a:cubicBezTo>
                      <a:pt x="2" y="1"/>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3615"/>
              <p:cNvSpPr>
                <a:spLocks/>
              </p:cNvSpPr>
              <p:nvPr/>
            </p:nvSpPr>
            <p:spPr bwMode="auto">
              <a:xfrm>
                <a:off x="4037" y="2696"/>
                <a:ext cx="33" cy="24"/>
              </a:xfrm>
              <a:custGeom>
                <a:avLst/>
                <a:gdLst>
                  <a:gd name="T0" fmla="*/ 0 w 14"/>
                  <a:gd name="T1" fmla="*/ 5 h 10"/>
                  <a:gd name="T2" fmla="*/ 8 w 14"/>
                  <a:gd name="T3" fmla="*/ 10 h 10"/>
                  <a:gd name="T4" fmla="*/ 13 w 14"/>
                  <a:gd name="T5" fmla="*/ 5 h 10"/>
                  <a:gd name="T6" fmla="*/ 5 w 14"/>
                  <a:gd name="T7" fmla="*/ 0 h 10"/>
                  <a:gd name="T8" fmla="*/ 0 w 14"/>
                  <a:gd name="T9" fmla="*/ 5 h 10"/>
                </a:gdLst>
                <a:ahLst/>
                <a:cxnLst>
                  <a:cxn ang="0">
                    <a:pos x="T0" y="T1"/>
                  </a:cxn>
                  <a:cxn ang="0">
                    <a:pos x="T2" y="T3"/>
                  </a:cxn>
                  <a:cxn ang="0">
                    <a:pos x="T4" y="T5"/>
                  </a:cxn>
                  <a:cxn ang="0">
                    <a:pos x="T6" y="T7"/>
                  </a:cxn>
                  <a:cxn ang="0">
                    <a:pos x="T8" y="T9"/>
                  </a:cxn>
                </a:cxnLst>
                <a:rect l="0" t="0" r="r" b="b"/>
                <a:pathLst>
                  <a:path w="14" h="10">
                    <a:moveTo>
                      <a:pt x="0" y="5"/>
                    </a:moveTo>
                    <a:cubicBezTo>
                      <a:pt x="1" y="8"/>
                      <a:pt x="5" y="10"/>
                      <a:pt x="8" y="10"/>
                    </a:cubicBezTo>
                    <a:cubicBezTo>
                      <a:pt x="12" y="10"/>
                      <a:pt x="14" y="7"/>
                      <a:pt x="13" y="5"/>
                    </a:cubicBezTo>
                    <a:cubicBezTo>
                      <a:pt x="12" y="2"/>
                      <a:pt x="9"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3616"/>
              <p:cNvSpPr>
                <a:spLocks/>
              </p:cNvSpPr>
              <p:nvPr/>
            </p:nvSpPr>
            <p:spPr bwMode="auto">
              <a:xfrm>
                <a:off x="4007" y="2696"/>
                <a:ext cx="33" cy="24"/>
              </a:xfrm>
              <a:custGeom>
                <a:avLst/>
                <a:gdLst>
                  <a:gd name="T0" fmla="*/ 1 w 14"/>
                  <a:gd name="T1" fmla="*/ 5 h 10"/>
                  <a:gd name="T2" fmla="*/ 8 w 14"/>
                  <a:gd name="T3" fmla="*/ 10 h 10"/>
                  <a:gd name="T4" fmla="*/ 13 w 14"/>
                  <a:gd name="T5" fmla="*/ 5 h 10"/>
                  <a:gd name="T6" fmla="*/ 6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2" y="8"/>
                      <a:pt x="5" y="10"/>
                      <a:pt x="8" y="10"/>
                    </a:cubicBezTo>
                    <a:cubicBezTo>
                      <a:pt x="12" y="10"/>
                      <a:pt x="14" y="8"/>
                      <a:pt x="13" y="5"/>
                    </a:cubicBezTo>
                    <a:cubicBezTo>
                      <a:pt x="13" y="2"/>
                      <a:pt x="9" y="0"/>
                      <a:pt x="6"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3617"/>
              <p:cNvSpPr>
                <a:spLocks/>
              </p:cNvSpPr>
              <p:nvPr/>
            </p:nvSpPr>
            <p:spPr bwMode="auto">
              <a:xfrm>
                <a:off x="3978" y="2696"/>
                <a:ext cx="33" cy="24"/>
              </a:xfrm>
              <a:custGeom>
                <a:avLst/>
                <a:gdLst>
                  <a:gd name="T0" fmla="*/ 1 w 14"/>
                  <a:gd name="T1" fmla="*/ 5 h 10"/>
                  <a:gd name="T2" fmla="*/ 8 w 14"/>
                  <a:gd name="T3" fmla="*/ 10 h 10"/>
                  <a:gd name="T4" fmla="*/ 13 w 14"/>
                  <a:gd name="T5" fmla="*/ 5 h 10"/>
                  <a:gd name="T6" fmla="*/ 6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1" y="8"/>
                      <a:pt x="4" y="10"/>
                      <a:pt x="8" y="10"/>
                    </a:cubicBezTo>
                    <a:cubicBezTo>
                      <a:pt x="11" y="10"/>
                      <a:pt x="14" y="8"/>
                      <a:pt x="13" y="5"/>
                    </a:cubicBezTo>
                    <a:cubicBezTo>
                      <a:pt x="12" y="2"/>
                      <a:pt x="9" y="0"/>
                      <a:pt x="6" y="0"/>
                    </a:cubicBezTo>
                    <a:cubicBezTo>
                      <a:pt x="3"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Freeform 3618"/>
              <p:cNvSpPr>
                <a:spLocks/>
              </p:cNvSpPr>
              <p:nvPr/>
            </p:nvSpPr>
            <p:spPr bwMode="auto">
              <a:xfrm>
                <a:off x="3950" y="2696"/>
                <a:ext cx="31" cy="26"/>
              </a:xfrm>
              <a:custGeom>
                <a:avLst/>
                <a:gdLst>
                  <a:gd name="T0" fmla="*/ 1 w 13"/>
                  <a:gd name="T1" fmla="*/ 6 h 11"/>
                  <a:gd name="T2" fmla="*/ 8 w 13"/>
                  <a:gd name="T3" fmla="*/ 11 h 11"/>
                  <a:gd name="T4" fmla="*/ 13 w 13"/>
                  <a:gd name="T5" fmla="*/ 5 h 11"/>
                  <a:gd name="T6" fmla="*/ 6 w 13"/>
                  <a:gd name="T7" fmla="*/ 0 h 11"/>
                  <a:gd name="T8" fmla="*/ 1 w 13"/>
                  <a:gd name="T9" fmla="*/ 6 h 11"/>
                </a:gdLst>
                <a:ahLst/>
                <a:cxnLst>
                  <a:cxn ang="0">
                    <a:pos x="T0" y="T1"/>
                  </a:cxn>
                  <a:cxn ang="0">
                    <a:pos x="T2" y="T3"/>
                  </a:cxn>
                  <a:cxn ang="0">
                    <a:pos x="T4" y="T5"/>
                  </a:cxn>
                  <a:cxn ang="0">
                    <a:pos x="T6" y="T7"/>
                  </a:cxn>
                  <a:cxn ang="0">
                    <a:pos x="T8" y="T9"/>
                  </a:cxn>
                </a:cxnLst>
                <a:rect l="0" t="0" r="r" b="b"/>
                <a:pathLst>
                  <a:path w="13" h="11">
                    <a:moveTo>
                      <a:pt x="1" y="6"/>
                    </a:moveTo>
                    <a:cubicBezTo>
                      <a:pt x="1" y="8"/>
                      <a:pt x="4" y="11"/>
                      <a:pt x="8" y="11"/>
                    </a:cubicBezTo>
                    <a:cubicBezTo>
                      <a:pt x="11" y="10"/>
                      <a:pt x="13" y="8"/>
                      <a:pt x="13" y="5"/>
                    </a:cubicBezTo>
                    <a:cubicBezTo>
                      <a:pt x="12" y="3"/>
                      <a:pt x="9" y="0"/>
                      <a:pt x="6" y="0"/>
                    </a:cubicBezTo>
                    <a:cubicBezTo>
                      <a:pt x="3" y="0"/>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Freeform 3619"/>
              <p:cNvSpPr>
                <a:spLocks/>
              </p:cNvSpPr>
              <p:nvPr/>
            </p:nvSpPr>
            <p:spPr bwMode="auto">
              <a:xfrm>
                <a:off x="3921" y="2698"/>
                <a:ext cx="31" cy="24"/>
              </a:xfrm>
              <a:custGeom>
                <a:avLst/>
                <a:gdLst>
                  <a:gd name="T0" fmla="*/ 1 w 13"/>
                  <a:gd name="T1" fmla="*/ 5 h 10"/>
                  <a:gd name="T2" fmla="*/ 7 w 13"/>
                  <a:gd name="T3" fmla="*/ 10 h 10"/>
                  <a:gd name="T4" fmla="*/ 13 w 13"/>
                  <a:gd name="T5" fmla="*/ 5 h 10"/>
                  <a:gd name="T6" fmla="*/ 6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1" y="8"/>
                      <a:pt x="4" y="10"/>
                      <a:pt x="7" y="10"/>
                    </a:cubicBezTo>
                    <a:cubicBezTo>
                      <a:pt x="11" y="10"/>
                      <a:pt x="13" y="7"/>
                      <a:pt x="13" y="5"/>
                    </a:cubicBezTo>
                    <a:cubicBezTo>
                      <a:pt x="12" y="2"/>
                      <a:pt x="9" y="0"/>
                      <a:pt x="6"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3620"/>
              <p:cNvSpPr>
                <a:spLocks/>
              </p:cNvSpPr>
              <p:nvPr/>
            </p:nvSpPr>
            <p:spPr bwMode="auto">
              <a:xfrm>
                <a:off x="3867" y="2698"/>
                <a:ext cx="28" cy="24"/>
              </a:xfrm>
              <a:custGeom>
                <a:avLst/>
                <a:gdLst>
                  <a:gd name="T0" fmla="*/ 0 w 12"/>
                  <a:gd name="T1" fmla="*/ 5 h 10"/>
                  <a:gd name="T2" fmla="*/ 6 w 12"/>
                  <a:gd name="T3" fmla="*/ 10 h 10"/>
                  <a:gd name="T4" fmla="*/ 11 w 12"/>
                  <a:gd name="T5" fmla="*/ 5 h 10"/>
                  <a:gd name="T6" fmla="*/ 5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2" y="10"/>
                      <a:pt x="6" y="10"/>
                    </a:cubicBezTo>
                    <a:cubicBezTo>
                      <a:pt x="9" y="10"/>
                      <a:pt x="12" y="8"/>
                      <a:pt x="11" y="5"/>
                    </a:cubicBezTo>
                    <a:cubicBezTo>
                      <a:pt x="11" y="2"/>
                      <a:pt x="9"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3621"/>
              <p:cNvSpPr>
                <a:spLocks/>
              </p:cNvSpPr>
              <p:nvPr/>
            </p:nvSpPr>
            <p:spPr bwMode="auto">
              <a:xfrm>
                <a:off x="3839" y="2698"/>
                <a:ext cx="28" cy="26"/>
              </a:xfrm>
              <a:custGeom>
                <a:avLst/>
                <a:gdLst>
                  <a:gd name="T0" fmla="*/ 0 w 12"/>
                  <a:gd name="T1" fmla="*/ 6 h 11"/>
                  <a:gd name="T2" fmla="*/ 6 w 12"/>
                  <a:gd name="T3" fmla="*/ 10 h 11"/>
                  <a:gd name="T4" fmla="*/ 12 w 12"/>
                  <a:gd name="T5" fmla="*/ 5 h 11"/>
                  <a:gd name="T6" fmla="*/ 6 w 12"/>
                  <a:gd name="T7" fmla="*/ 0 h 11"/>
                  <a:gd name="T8" fmla="*/ 0 w 12"/>
                  <a:gd name="T9" fmla="*/ 6 h 11"/>
                </a:gdLst>
                <a:ahLst/>
                <a:cxnLst>
                  <a:cxn ang="0">
                    <a:pos x="T0" y="T1"/>
                  </a:cxn>
                  <a:cxn ang="0">
                    <a:pos x="T2" y="T3"/>
                  </a:cxn>
                  <a:cxn ang="0">
                    <a:pos x="T4" y="T5"/>
                  </a:cxn>
                  <a:cxn ang="0">
                    <a:pos x="T6" y="T7"/>
                  </a:cxn>
                  <a:cxn ang="0">
                    <a:pos x="T8" y="T9"/>
                  </a:cxn>
                </a:cxnLst>
                <a:rect l="0" t="0" r="r" b="b"/>
                <a:pathLst>
                  <a:path w="12" h="11">
                    <a:moveTo>
                      <a:pt x="0" y="6"/>
                    </a:moveTo>
                    <a:cubicBezTo>
                      <a:pt x="0" y="8"/>
                      <a:pt x="2" y="11"/>
                      <a:pt x="6" y="10"/>
                    </a:cubicBezTo>
                    <a:cubicBezTo>
                      <a:pt x="9" y="10"/>
                      <a:pt x="12" y="8"/>
                      <a:pt x="12" y="5"/>
                    </a:cubicBezTo>
                    <a:cubicBezTo>
                      <a:pt x="11" y="2"/>
                      <a:pt x="9" y="0"/>
                      <a:pt x="6" y="0"/>
                    </a:cubicBezTo>
                    <a:cubicBezTo>
                      <a:pt x="2" y="0"/>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3622"/>
              <p:cNvSpPr>
                <a:spLocks/>
              </p:cNvSpPr>
              <p:nvPr/>
            </p:nvSpPr>
            <p:spPr bwMode="auto">
              <a:xfrm>
                <a:off x="3810" y="2701"/>
                <a:ext cx="29" cy="23"/>
              </a:xfrm>
              <a:custGeom>
                <a:avLst/>
                <a:gdLst>
                  <a:gd name="T0" fmla="*/ 0 w 12"/>
                  <a:gd name="T1" fmla="*/ 5 h 10"/>
                  <a:gd name="T2" fmla="*/ 5 w 12"/>
                  <a:gd name="T3" fmla="*/ 10 h 10"/>
                  <a:gd name="T4" fmla="*/ 12 w 12"/>
                  <a:gd name="T5" fmla="*/ 5 h 10"/>
                  <a:gd name="T6" fmla="*/ 6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2" y="10"/>
                      <a:pt x="5" y="10"/>
                    </a:cubicBezTo>
                    <a:cubicBezTo>
                      <a:pt x="9" y="10"/>
                      <a:pt x="12" y="7"/>
                      <a:pt x="12" y="5"/>
                    </a:cubicBezTo>
                    <a:cubicBezTo>
                      <a:pt x="12" y="2"/>
                      <a:pt x="9"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3623"/>
              <p:cNvSpPr>
                <a:spLocks/>
              </p:cNvSpPr>
              <p:nvPr/>
            </p:nvSpPr>
            <p:spPr bwMode="auto">
              <a:xfrm>
                <a:off x="3782" y="2701"/>
                <a:ext cx="28" cy="23"/>
              </a:xfrm>
              <a:custGeom>
                <a:avLst/>
                <a:gdLst>
                  <a:gd name="T0" fmla="*/ 0 w 12"/>
                  <a:gd name="T1" fmla="*/ 5 h 10"/>
                  <a:gd name="T2" fmla="*/ 5 w 12"/>
                  <a:gd name="T3" fmla="*/ 10 h 10"/>
                  <a:gd name="T4" fmla="*/ 12 w 12"/>
                  <a:gd name="T5" fmla="*/ 5 h 10"/>
                  <a:gd name="T6" fmla="*/ 6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2" y="10"/>
                      <a:pt x="5" y="10"/>
                    </a:cubicBezTo>
                    <a:cubicBezTo>
                      <a:pt x="9" y="10"/>
                      <a:pt x="12" y="8"/>
                      <a:pt x="12" y="5"/>
                    </a:cubicBezTo>
                    <a:cubicBezTo>
                      <a:pt x="12" y="2"/>
                      <a:pt x="9"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3624"/>
              <p:cNvSpPr>
                <a:spLocks/>
              </p:cNvSpPr>
              <p:nvPr/>
            </p:nvSpPr>
            <p:spPr bwMode="auto">
              <a:xfrm>
                <a:off x="3753" y="2701"/>
                <a:ext cx="29" cy="23"/>
              </a:xfrm>
              <a:custGeom>
                <a:avLst/>
                <a:gdLst>
                  <a:gd name="T0" fmla="*/ 0 w 12"/>
                  <a:gd name="T1" fmla="*/ 5 h 10"/>
                  <a:gd name="T2" fmla="*/ 5 w 12"/>
                  <a:gd name="T3" fmla="*/ 10 h 10"/>
                  <a:gd name="T4" fmla="*/ 12 w 12"/>
                  <a:gd name="T5" fmla="*/ 5 h 10"/>
                  <a:gd name="T6" fmla="*/ 7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2" y="10"/>
                      <a:pt x="5" y="10"/>
                    </a:cubicBezTo>
                    <a:cubicBezTo>
                      <a:pt x="9" y="10"/>
                      <a:pt x="12" y="8"/>
                      <a:pt x="12" y="5"/>
                    </a:cubicBezTo>
                    <a:cubicBezTo>
                      <a:pt x="12" y="2"/>
                      <a:pt x="10" y="0"/>
                      <a:pt x="7" y="0"/>
                    </a:cubicBezTo>
                    <a:cubicBezTo>
                      <a:pt x="3"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3625"/>
              <p:cNvSpPr>
                <a:spLocks/>
              </p:cNvSpPr>
              <p:nvPr/>
            </p:nvSpPr>
            <p:spPr bwMode="auto">
              <a:xfrm>
                <a:off x="3725" y="2701"/>
                <a:ext cx="28" cy="26"/>
              </a:xfrm>
              <a:custGeom>
                <a:avLst/>
                <a:gdLst>
                  <a:gd name="T0" fmla="*/ 0 w 12"/>
                  <a:gd name="T1" fmla="*/ 6 h 11"/>
                  <a:gd name="T2" fmla="*/ 5 w 12"/>
                  <a:gd name="T3" fmla="*/ 10 h 11"/>
                  <a:gd name="T4" fmla="*/ 12 w 12"/>
                  <a:gd name="T5" fmla="*/ 5 h 11"/>
                  <a:gd name="T6" fmla="*/ 7 w 12"/>
                  <a:gd name="T7" fmla="*/ 0 h 11"/>
                  <a:gd name="T8" fmla="*/ 0 w 12"/>
                  <a:gd name="T9" fmla="*/ 6 h 11"/>
                </a:gdLst>
                <a:ahLst/>
                <a:cxnLst>
                  <a:cxn ang="0">
                    <a:pos x="T0" y="T1"/>
                  </a:cxn>
                  <a:cxn ang="0">
                    <a:pos x="T2" y="T3"/>
                  </a:cxn>
                  <a:cxn ang="0">
                    <a:pos x="T4" y="T5"/>
                  </a:cxn>
                  <a:cxn ang="0">
                    <a:pos x="T6" y="T7"/>
                  </a:cxn>
                  <a:cxn ang="0">
                    <a:pos x="T8" y="T9"/>
                  </a:cxn>
                </a:cxnLst>
                <a:rect l="0" t="0" r="r" b="b"/>
                <a:pathLst>
                  <a:path w="12" h="11">
                    <a:moveTo>
                      <a:pt x="0" y="6"/>
                    </a:moveTo>
                    <a:cubicBezTo>
                      <a:pt x="0" y="8"/>
                      <a:pt x="2" y="11"/>
                      <a:pt x="5" y="10"/>
                    </a:cubicBezTo>
                    <a:cubicBezTo>
                      <a:pt x="9" y="10"/>
                      <a:pt x="12" y="8"/>
                      <a:pt x="12" y="5"/>
                    </a:cubicBezTo>
                    <a:cubicBezTo>
                      <a:pt x="12" y="2"/>
                      <a:pt x="10" y="0"/>
                      <a:pt x="7" y="0"/>
                    </a:cubicBezTo>
                    <a:cubicBezTo>
                      <a:pt x="4" y="0"/>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3626"/>
              <p:cNvSpPr>
                <a:spLocks/>
              </p:cNvSpPr>
              <p:nvPr/>
            </p:nvSpPr>
            <p:spPr bwMode="auto">
              <a:xfrm>
                <a:off x="3697" y="2703"/>
                <a:ext cx="30" cy="24"/>
              </a:xfrm>
              <a:custGeom>
                <a:avLst/>
                <a:gdLst>
                  <a:gd name="T0" fmla="*/ 0 w 13"/>
                  <a:gd name="T1" fmla="*/ 5 h 10"/>
                  <a:gd name="T2" fmla="*/ 5 w 13"/>
                  <a:gd name="T3" fmla="*/ 10 h 10"/>
                  <a:gd name="T4" fmla="*/ 12 w 13"/>
                  <a:gd name="T5" fmla="*/ 5 h 10"/>
                  <a:gd name="T6" fmla="*/ 7 w 13"/>
                  <a:gd name="T7" fmla="*/ 0 h 10"/>
                  <a:gd name="T8" fmla="*/ 0 w 13"/>
                  <a:gd name="T9" fmla="*/ 5 h 10"/>
                </a:gdLst>
                <a:ahLst/>
                <a:cxnLst>
                  <a:cxn ang="0">
                    <a:pos x="T0" y="T1"/>
                  </a:cxn>
                  <a:cxn ang="0">
                    <a:pos x="T2" y="T3"/>
                  </a:cxn>
                  <a:cxn ang="0">
                    <a:pos x="T4" y="T5"/>
                  </a:cxn>
                  <a:cxn ang="0">
                    <a:pos x="T6" y="T7"/>
                  </a:cxn>
                  <a:cxn ang="0">
                    <a:pos x="T8" y="T9"/>
                  </a:cxn>
                </a:cxnLst>
                <a:rect l="0" t="0" r="r" b="b"/>
                <a:pathLst>
                  <a:path w="13" h="10">
                    <a:moveTo>
                      <a:pt x="0" y="5"/>
                    </a:moveTo>
                    <a:cubicBezTo>
                      <a:pt x="0" y="8"/>
                      <a:pt x="2" y="10"/>
                      <a:pt x="5" y="10"/>
                    </a:cubicBezTo>
                    <a:cubicBezTo>
                      <a:pt x="9" y="10"/>
                      <a:pt x="12" y="7"/>
                      <a:pt x="12" y="5"/>
                    </a:cubicBezTo>
                    <a:cubicBezTo>
                      <a:pt x="13" y="2"/>
                      <a:pt x="11" y="0"/>
                      <a:pt x="7" y="0"/>
                    </a:cubicBezTo>
                    <a:cubicBezTo>
                      <a:pt x="4"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3627"/>
              <p:cNvSpPr>
                <a:spLocks/>
              </p:cNvSpPr>
              <p:nvPr/>
            </p:nvSpPr>
            <p:spPr bwMode="auto">
              <a:xfrm>
                <a:off x="3668" y="2703"/>
                <a:ext cx="31" cy="24"/>
              </a:xfrm>
              <a:custGeom>
                <a:avLst/>
                <a:gdLst>
                  <a:gd name="T0" fmla="*/ 1 w 13"/>
                  <a:gd name="T1" fmla="*/ 5 h 10"/>
                  <a:gd name="T2" fmla="*/ 5 w 13"/>
                  <a:gd name="T3" fmla="*/ 10 h 10"/>
                  <a:gd name="T4" fmla="*/ 12 w 13"/>
                  <a:gd name="T5" fmla="*/ 5 h 10"/>
                  <a:gd name="T6" fmla="*/ 8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8"/>
                      <a:pt x="2" y="10"/>
                      <a:pt x="5" y="10"/>
                    </a:cubicBezTo>
                    <a:cubicBezTo>
                      <a:pt x="8" y="10"/>
                      <a:pt x="12" y="8"/>
                      <a:pt x="12" y="5"/>
                    </a:cubicBezTo>
                    <a:cubicBezTo>
                      <a:pt x="13" y="2"/>
                      <a:pt x="11" y="0"/>
                      <a:pt x="8" y="0"/>
                    </a:cubicBezTo>
                    <a:cubicBezTo>
                      <a:pt x="5" y="0"/>
                      <a:pt x="1"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3628"/>
              <p:cNvSpPr>
                <a:spLocks/>
              </p:cNvSpPr>
              <p:nvPr/>
            </p:nvSpPr>
            <p:spPr bwMode="auto">
              <a:xfrm>
                <a:off x="3640" y="2703"/>
                <a:ext cx="31" cy="24"/>
              </a:xfrm>
              <a:custGeom>
                <a:avLst/>
                <a:gdLst>
                  <a:gd name="T0" fmla="*/ 1 w 13"/>
                  <a:gd name="T1" fmla="*/ 5 h 10"/>
                  <a:gd name="T2" fmla="*/ 5 w 13"/>
                  <a:gd name="T3" fmla="*/ 10 h 10"/>
                  <a:gd name="T4" fmla="*/ 13 w 13"/>
                  <a:gd name="T5" fmla="*/ 5 h 10"/>
                  <a:gd name="T6" fmla="*/ 8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8"/>
                      <a:pt x="2" y="10"/>
                      <a:pt x="5" y="10"/>
                    </a:cubicBezTo>
                    <a:cubicBezTo>
                      <a:pt x="8" y="10"/>
                      <a:pt x="12" y="8"/>
                      <a:pt x="13" y="5"/>
                    </a:cubicBezTo>
                    <a:cubicBezTo>
                      <a:pt x="13" y="2"/>
                      <a:pt x="11" y="0"/>
                      <a:pt x="8"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3629"/>
              <p:cNvSpPr>
                <a:spLocks/>
              </p:cNvSpPr>
              <p:nvPr/>
            </p:nvSpPr>
            <p:spPr bwMode="auto">
              <a:xfrm>
                <a:off x="3612" y="2703"/>
                <a:ext cx="33" cy="26"/>
              </a:xfrm>
              <a:custGeom>
                <a:avLst/>
                <a:gdLst>
                  <a:gd name="T0" fmla="*/ 1 w 14"/>
                  <a:gd name="T1" fmla="*/ 5 h 11"/>
                  <a:gd name="T2" fmla="*/ 5 w 14"/>
                  <a:gd name="T3" fmla="*/ 10 h 11"/>
                  <a:gd name="T4" fmla="*/ 13 w 14"/>
                  <a:gd name="T5" fmla="*/ 5 h 11"/>
                  <a:gd name="T6" fmla="*/ 8 w 14"/>
                  <a:gd name="T7" fmla="*/ 0 h 11"/>
                  <a:gd name="T8" fmla="*/ 1 w 14"/>
                  <a:gd name="T9" fmla="*/ 5 h 11"/>
                </a:gdLst>
                <a:ahLst/>
                <a:cxnLst>
                  <a:cxn ang="0">
                    <a:pos x="T0" y="T1"/>
                  </a:cxn>
                  <a:cxn ang="0">
                    <a:pos x="T2" y="T3"/>
                  </a:cxn>
                  <a:cxn ang="0">
                    <a:pos x="T4" y="T5"/>
                  </a:cxn>
                  <a:cxn ang="0">
                    <a:pos x="T6" y="T7"/>
                  </a:cxn>
                  <a:cxn ang="0">
                    <a:pos x="T8" y="T9"/>
                  </a:cxn>
                </a:cxnLst>
                <a:rect l="0" t="0" r="r" b="b"/>
                <a:pathLst>
                  <a:path w="14" h="11">
                    <a:moveTo>
                      <a:pt x="1" y="5"/>
                    </a:moveTo>
                    <a:cubicBezTo>
                      <a:pt x="0" y="8"/>
                      <a:pt x="2" y="11"/>
                      <a:pt x="5" y="10"/>
                    </a:cubicBezTo>
                    <a:cubicBezTo>
                      <a:pt x="8" y="10"/>
                      <a:pt x="12" y="8"/>
                      <a:pt x="13" y="5"/>
                    </a:cubicBezTo>
                    <a:cubicBezTo>
                      <a:pt x="14" y="2"/>
                      <a:pt x="12" y="0"/>
                      <a:pt x="8" y="0"/>
                    </a:cubicBezTo>
                    <a:cubicBezTo>
                      <a:pt x="5" y="0"/>
                      <a:pt x="2"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3630"/>
              <p:cNvSpPr>
                <a:spLocks/>
              </p:cNvSpPr>
              <p:nvPr/>
            </p:nvSpPr>
            <p:spPr bwMode="auto">
              <a:xfrm>
                <a:off x="3583" y="2703"/>
                <a:ext cx="33" cy="26"/>
              </a:xfrm>
              <a:custGeom>
                <a:avLst/>
                <a:gdLst>
                  <a:gd name="T0" fmla="*/ 1 w 14"/>
                  <a:gd name="T1" fmla="*/ 6 h 11"/>
                  <a:gd name="T2" fmla="*/ 5 w 14"/>
                  <a:gd name="T3" fmla="*/ 11 h 11"/>
                  <a:gd name="T4" fmla="*/ 13 w 14"/>
                  <a:gd name="T5" fmla="*/ 5 h 11"/>
                  <a:gd name="T6" fmla="*/ 9 w 14"/>
                  <a:gd name="T7" fmla="*/ 1 h 11"/>
                  <a:gd name="T8" fmla="*/ 1 w 14"/>
                  <a:gd name="T9" fmla="*/ 6 h 11"/>
                </a:gdLst>
                <a:ahLst/>
                <a:cxnLst>
                  <a:cxn ang="0">
                    <a:pos x="T0" y="T1"/>
                  </a:cxn>
                  <a:cxn ang="0">
                    <a:pos x="T2" y="T3"/>
                  </a:cxn>
                  <a:cxn ang="0">
                    <a:pos x="T4" y="T5"/>
                  </a:cxn>
                  <a:cxn ang="0">
                    <a:pos x="T6" y="T7"/>
                  </a:cxn>
                  <a:cxn ang="0">
                    <a:pos x="T8" y="T9"/>
                  </a:cxn>
                </a:cxnLst>
                <a:rect l="0" t="0" r="r" b="b"/>
                <a:pathLst>
                  <a:path w="14" h="11">
                    <a:moveTo>
                      <a:pt x="1" y="6"/>
                    </a:moveTo>
                    <a:cubicBezTo>
                      <a:pt x="0" y="9"/>
                      <a:pt x="1" y="11"/>
                      <a:pt x="5" y="11"/>
                    </a:cubicBezTo>
                    <a:cubicBezTo>
                      <a:pt x="8" y="11"/>
                      <a:pt x="12" y="8"/>
                      <a:pt x="13" y="5"/>
                    </a:cubicBezTo>
                    <a:cubicBezTo>
                      <a:pt x="14" y="3"/>
                      <a:pt x="12" y="0"/>
                      <a:pt x="9" y="1"/>
                    </a:cubicBezTo>
                    <a:cubicBezTo>
                      <a:pt x="5" y="1"/>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3631"/>
              <p:cNvSpPr>
                <a:spLocks/>
              </p:cNvSpPr>
              <p:nvPr/>
            </p:nvSpPr>
            <p:spPr bwMode="auto">
              <a:xfrm>
                <a:off x="3555" y="2705"/>
                <a:ext cx="33" cy="24"/>
              </a:xfrm>
              <a:custGeom>
                <a:avLst/>
                <a:gdLst>
                  <a:gd name="T0" fmla="*/ 1 w 14"/>
                  <a:gd name="T1" fmla="*/ 5 h 10"/>
                  <a:gd name="T2" fmla="*/ 5 w 14"/>
                  <a:gd name="T3" fmla="*/ 10 h 10"/>
                  <a:gd name="T4" fmla="*/ 13 w 14"/>
                  <a:gd name="T5" fmla="*/ 5 h 10"/>
                  <a:gd name="T6" fmla="*/ 9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0" y="8"/>
                      <a:pt x="1" y="10"/>
                      <a:pt x="5" y="10"/>
                    </a:cubicBezTo>
                    <a:cubicBezTo>
                      <a:pt x="8" y="10"/>
                      <a:pt x="12" y="8"/>
                      <a:pt x="13" y="5"/>
                    </a:cubicBezTo>
                    <a:cubicBezTo>
                      <a:pt x="14" y="2"/>
                      <a:pt x="12" y="0"/>
                      <a:pt x="9" y="0"/>
                    </a:cubicBezTo>
                    <a:cubicBezTo>
                      <a:pt x="6"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3632"/>
              <p:cNvSpPr>
                <a:spLocks/>
              </p:cNvSpPr>
              <p:nvPr/>
            </p:nvSpPr>
            <p:spPr bwMode="auto">
              <a:xfrm>
                <a:off x="3524" y="2705"/>
                <a:ext cx="35" cy="24"/>
              </a:xfrm>
              <a:custGeom>
                <a:avLst/>
                <a:gdLst>
                  <a:gd name="T0" fmla="*/ 2 w 15"/>
                  <a:gd name="T1" fmla="*/ 5 h 10"/>
                  <a:gd name="T2" fmla="*/ 5 w 15"/>
                  <a:gd name="T3" fmla="*/ 10 h 10"/>
                  <a:gd name="T4" fmla="*/ 14 w 15"/>
                  <a:gd name="T5" fmla="*/ 5 h 10"/>
                  <a:gd name="T6" fmla="*/ 10 w 15"/>
                  <a:gd name="T7" fmla="*/ 0 h 10"/>
                  <a:gd name="T8" fmla="*/ 2 w 15"/>
                  <a:gd name="T9" fmla="*/ 5 h 10"/>
                </a:gdLst>
                <a:ahLst/>
                <a:cxnLst>
                  <a:cxn ang="0">
                    <a:pos x="T0" y="T1"/>
                  </a:cxn>
                  <a:cxn ang="0">
                    <a:pos x="T2" y="T3"/>
                  </a:cxn>
                  <a:cxn ang="0">
                    <a:pos x="T4" y="T5"/>
                  </a:cxn>
                  <a:cxn ang="0">
                    <a:pos x="T6" y="T7"/>
                  </a:cxn>
                  <a:cxn ang="0">
                    <a:pos x="T8" y="T9"/>
                  </a:cxn>
                </a:cxnLst>
                <a:rect l="0" t="0" r="r" b="b"/>
                <a:pathLst>
                  <a:path w="15" h="10">
                    <a:moveTo>
                      <a:pt x="2" y="5"/>
                    </a:moveTo>
                    <a:cubicBezTo>
                      <a:pt x="0" y="8"/>
                      <a:pt x="2" y="10"/>
                      <a:pt x="5" y="10"/>
                    </a:cubicBezTo>
                    <a:cubicBezTo>
                      <a:pt x="9" y="10"/>
                      <a:pt x="12" y="8"/>
                      <a:pt x="14" y="5"/>
                    </a:cubicBezTo>
                    <a:cubicBezTo>
                      <a:pt x="15" y="2"/>
                      <a:pt x="13" y="0"/>
                      <a:pt x="10" y="0"/>
                    </a:cubicBezTo>
                    <a:cubicBezTo>
                      <a:pt x="7"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3633"/>
              <p:cNvSpPr>
                <a:spLocks/>
              </p:cNvSpPr>
              <p:nvPr/>
            </p:nvSpPr>
            <p:spPr bwMode="auto">
              <a:xfrm>
                <a:off x="3496" y="2705"/>
                <a:ext cx="35" cy="24"/>
              </a:xfrm>
              <a:custGeom>
                <a:avLst/>
                <a:gdLst>
                  <a:gd name="T0" fmla="*/ 2 w 15"/>
                  <a:gd name="T1" fmla="*/ 5 h 10"/>
                  <a:gd name="T2" fmla="*/ 5 w 15"/>
                  <a:gd name="T3" fmla="*/ 10 h 10"/>
                  <a:gd name="T4" fmla="*/ 14 w 15"/>
                  <a:gd name="T5" fmla="*/ 5 h 10"/>
                  <a:gd name="T6" fmla="*/ 10 w 15"/>
                  <a:gd name="T7" fmla="*/ 0 h 10"/>
                  <a:gd name="T8" fmla="*/ 2 w 15"/>
                  <a:gd name="T9" fmla="*/ 5 h 10"/>
                </a:gdLst>
                <a:ahLst/>
                <a:cxnLst>
                  <a:cxn ang="0">
                    <a:pos x="T0" y="T1"/>
                  </a:cxn>
                  <a:cxn ang="0">
                    <a:pos x="T2" y="T3"/>
                  </a:cxn>
                  <a:cxn ang="0">
                    <a:pos x="T4" y="T5"/>
                  </a:cxn>
                  <a:cxn ang="0">
                    <a:pos x="T6" y="T7"/>
                  </a:cxn>
                  <a:cxn ang="0">
                    <a:pos x="T8" y="T9"/>
                  </a:cxn>
                </a:cxnLst>
                <a:rect l="0" t="0" r="r" b="b"/>
                <a:pathLst>
                  <a:path w="15" h="10">
                    <a:moveTo>
                      <a:pt x="2" y="5"/>
                    </a:moveTo>
                    <a:cubicBezTo>
                      <a:pt x="0" y="8"/>
                      <a:pt x="2" y="10"/>
                      <a:pt x="5" y="10"/>
                    </a:cubicBezTo>
                    <a:cubicBezTo>
                      <a:pt x="8" y="10"/>
                      <a:pt x="12" y="8"/>
                      <a:pt x="14" y="5"/>
                    </a:cubicBezTo>
                    <a:cubicBezTo>
                      <a:pt x="15" y="2"/>
                      <a:pt x="13" y="0"/>
                      <a:pt x="10" y="0"/>
                    </a:cubicBezTo>
                    <a:cubicBezTo>
                      <a:pt x="7" y="0"/>
                      <a:pt x="3"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3634"/>
              <p:cNvSpPr>
                <a:spLocks/>
              </p:cNvSpPr>
              <p:nvPr/>
            </p:nvSpPr>
            <p:spPr bwMode="auto">
              <a:xfrm>
                <a:off x="3467" y="2705"/>
                <a:ext cx="36" cy="26"/>
              </a:xfrm>
              <a:custGeom>
                <a:avLst/>
                <a:gdLst>
                  <a:gd name="T0" fmla="*/ 1 w 15"/>
                  <a:gd name="T1" fmla="*/ 6 h 11"/>
                  <a:gd name="T2" fmla="*/ 5 w 15"/>
                  <a:gd name="T3" fmla="*/ 11 h 11"/>
                  <a:gd name="T4" fmla="*/ 13 w 15"/>
                  <a:gd name="T5" fmla="*/ 5 h 11"/>
                  <a:gd name="T6" fmla="*/ 10 w 15"/>
                  <a:gd name="T7" fmla="*/ 0 h 11"/>
                  <a:gd name="T8" fmla="*/ 1 w 15"/>
                  <a:gd name="T9" fmla="*/ 6 h 11"/>
                </a:gdLst>
                <a:ahLst/>
                <a:cxnLst>
                  <a:cxn ang="0">
                    <a:pos x="T0" y="T1"/>
                  </a:cxn>
                  <a:cxn ang="0">
                    <a:pos x="T2" y="T3"/>
                  </a:cxn>
                  <a:cxn ang="0">
                    <a:pos x="T4" y="T5"/>
                  </a:cxn>
                  <a:cxn ang="0">
                    <a:pos x="T6" y="T7"/>
                  </a:cxn>
                  <a:cxn ang="0">
                    <a:pos x="T8" y="T9"/>
                  </a:cxn>
                </a:cxnLst>
                <a:rect l="0" t="0" r="r" b="b"/>
                <a:pathLst>
                  <a:path w="15" h="11">
                    <a:moveTo>
                      <a:pt x="1" y="6"/>
                    </a:moveTo>
                    <a:cubicBezTo>
                      <a:pt x="0" y="8"/>
                      <a:pt x="1" y="11"/>
                      <a:pt x="5" y="11"/>
                    </a:cubicBezTo>
                    <a:cubicBezTo>
                      <a:pt x="8" y="11"/>
                      <a:pt x="12" y="8"/>
                      <a:pt x="13" y="5"/>
                    </a:cubicBezTo>
                    <a:cubicBezTo>
                      <a:pt x="15" y="3"/>
                      <a:pt x="13" y="0"/>
                      <a:pt x="10" y="0"/>
                    </a:cubicBezTo>
                    <a:cubicBezTo>
                      <a:pt x="7" y="1"/>
                      <a:pt x="3"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3635"/>
              <p:cNvSpPr>
                <a:spLocks/>
              </p:cNvSpPr>
              <p:nvPr/>
            </p:nvSpPr>
            <p:spPr bwMode="auto">
              <a:xfrm>
                <a:off x="3436" y="2708"/>
                <a:ext cx="38" cy="23"/>
              </a:xfrm>
              <a:custGeom>
                <a:avLst/>
                <a:gdLst>
                  <a:gd name="T0" fmla="*/ 2 w 16"/>
                  <a:gd name="T1" fmla="*/ 5 h 10"/>
                  <a:gd name="T2" fmla="*/ 5 w 16"/>
                  <a:gd name="T3" fmla="*/ 10 h 10"/>
                  <a:gd name="T4" fmla="*/ 14 w 16"/>
                  <a:gd name="T5" fmla="*/ 5 h 10"/>
                  <a:gd name="T6" fmla="*/ 11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0" y="8"/>
                      <a:pt x="2" y="10"/>
                      <a:pt x="5" y="10"/>
                    </a:cubicBezTo>
                    <a:cubicBezTo>
                      <a:pt x="9" y="10"/>
                      <a:pt x="13" y="8"/>
                      <a:pt x="14" y="5"/>
                    </a:cubicBezTo>
                    <a:cubicBezTo>
                      <a:pt x="16" y="2"/>
                      <a:pt x="14" y="0"/>
                      <a:pt x="11" y="0"/>
                    </a:cubicBezTo>
                    <a:cubicBezTo>
                      <a:pt x="8"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3636"/>
              <p:cNvSpPr>
                <a:spLocks/>
              </p:cNvSpPr>
              <p:nvPr/>
            </p:nvSpPr>
            <p:spPr bwMode="auto">
              <a:xfrm>
                <a:off x="3408" y="2708"/>
                <a:ext cx="38" cy="23"/>
              </a:xfrm>
              <a:custGeom>
                <a:avLst/>
                <a:gdLst>
                  <a:gd name="T0" fmla="*/ 1 w 16"/>
                  <a:gd name="T1" fmla="*/ 5 h 10"/>
                  <a:gd name="T2" fmla="*/ 5 w 16"/>
                  <a:gd name="T3" fmla="*/ 10 h 10"/>
                  <a:gd name="T4" fmla="*/ 14 w 16"/>
                  <a:gd name="T5" fmla="*/ 5 h 10"/>
                  <a:gd name="T6" fmla="*/ 11 w 16"/>
                  <a:gd name="T7" fmla="*/ 0 h 10"/>
                  <a:gd name="T8" fmla="*/ 1 w 16"/>
                  <a:gd name="T9" fmla="*/ 5 h 10"/>
                </a:gdLst>
                <a:ahLst/>
                <a:cxnLst>
                  <a:cxn ang="0">
                    <a:pos x="T0" y="T1"/>
                  </a:cxn>
                  <a:cxn ang="0">
                    <a:pos x="T2" y="T3"/>
                  </a:cxn>
                  <a:cxn ang="0">
                    <a:pos x="T4" y="T5"/>
                  </a:cxn>
                  <a:cxn ang="0">
                    <a:pos x="T6" y="T7"/>
                  </a:cxn>
                  <a:cxn ang="0">
                    <a:pos x="T8" y="T9"/>
                  </a:cxn>
                </a:cxnLst>
                <a:rect l="0" t="0" r="r" b="b"/>
                <a:pathLst>
                  <a:path w="16" h="10">
                    <a:moveTo>
                      <a:pt x="1" y="5"/>
                    </a:moveTo>
                    <a:cubicBezTo>
                      <a:pt x="0" y="8"/>
                      <a:pt x="1" y="10"/>
                      <a:pt x="5" y="10"/>
                    </a:cubicBezTo>
                    <a:cubicBezTo>
                      <a:pt x="8" y="10"/>
                      <a:pt x="12" y="8"/>
                      <a:pt x="14" y="5"/>
                    </a:cubicBezTo>
                    <a:cubicBezTo>
                      <a:pt x="16" y="2"/>
                      <a:pt x="14" y="0"/>
                      <a:pt x="11" y="0"/>
                    </a:cubicBezTo>
                    <a:cubicBezTo>
                      <a:pt x="8"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3637"/>
              <p:cNvSpPr>
                <a:spLocks/>
              </p:cNvSpPr>
              <p:nvPr/>
            </p:nvSpPr>
            <p:spPr bwMode="auto">
              <a:xfrm>
                <a:off x="2639" y="2720"/>
                <a:ext cx="59" cy="26"/>
              </a:xfrm>
              <a:custGeom>
                <a:avLst/>
                <a:gdLst>
                  <a:gd name="T0" fmla="*/ 4 w 25"/>
                  <a:gd name="T1" fmla="*/ 6 h 11"/>
                  <a:gd name="T2" fmla="*/ 5 w 25"/>
                  <a:gd name="T3" fmla="*/ 11 h 11"/>
                  <a:gd name="T4" fmla="*/ 21 w 25"/>
                  <a:gd name="T5" fmla="*/ 5 h 11"/>
                  <a:gd name="T6" fmla="*/ 19 w 25"/>
                  <a:gd name="T7" fmla="*/ 0 h 11"/>
                  <a:gd name="T8" fmla="*/ 4 w 25"/>
                  <a:gd name="T9" fmla="*/ 6 h 11"/>
                </a:gdLst>
                <a:ahLst/>
                <a:cxnLst>
                  <a:cxn ang="0">
                    <a:pos x="T0" y="T1"/>
                  </a:cxn>
                  <a:cxn ang="0">
                    <a:pos x="T2" y="T3"/>
                  </a:cxn>
                  <a:cxn ang="0">
                    <a:pos x="T4" y="T5"/>
                  </a:cxn>
                  <a:cxn ang="0">
                    <a:pos x="T6" y="T7"/>
                  </a:cxn>
                  <a:cxn ang="0">
                    <a:pos x="T8" y="T9"/>
                  </a:cxn>
                </a:cxnLst>
                <a:rect l="0" t="0" r="r" b="b"/>
                <a:pathLst>
                  <a:path w="25" h="11">
                    <a:moveTo>
                      <a:pt x="4" y="6"/>
                    </a:moveTo>
                    <a:cubicBezTo>
                      <a:pt x="0" y="8"/>
                      <a:pt x="0" y="11"/>
                      <a:pt x="5" y="11"/>
                    </a:cubicBezTo>
                    <a:cubicBezTo>
                      <a:pt x="10" y="11"/>
                      <a:pt x="17" y="8"/>
                      <a:pt x="21" y="5"/>
                    </a:cubicBezTo>
                    <a:cubicBezTo>
                      <a:pt x="25" y="2"/>
                      <a:pt x="24" y="0"/>
                      <a:pt x="19" y="0"/>
                    </a:cubicBezTo>
                    <a:cubicBezTo>
                      <a:pt x="14" y="0"/>
                      <a:pt x="7"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3638"/>
              <p:cNvSpPr>
                <a:spLocks/>
              </p:cNvSpPr>
              <p:nvPr/>
            </p:nvSpPr>
            <p:spPr bwMode="auto">
              <a:xfrm>
                <a:off x="2597" y="2722"/>
                <a:ext cx="59" cy="24"/>
              </a:xfrm>
              <a:custGeom>
                <a:avLst/>
                <a:gdLst>
                  <a:gd name="T0" fmla="*/ 4 w 25"/>
                  <a:gd name="T1" fmla="*/ 5 h 10"/>
                  <a:gd name="T2" fmla="*/ 6 w 25"/>
                  <a:gd name="T3" fmla="*/ 10 h 10"/>
                  <a:gd name="T4" fmla="*/ 21 w 25"/>
                  <a:gd name="T5" fmla="*/ 5 h 10"/>
                  <a:gd name="T6" fmla="*/ 20 w 25"/>
                  <a:gd name="T7" fmla="*/ 0 h 10"/>
                  <a:gd name="T8" fmla="*/ 4 w 25"/>
                  <a:gd name="T9" fmla="*/ 5 h 10"/>
                </a:gdLst>
                <a:ahLst/>
                <a:cxnLst>
                  <a:cxn ang="0">
                    <a:pos x="T0" y="T1"/>
                  </a:cxn>
                  <a:cxn ang="0">
                    <a:pos x="T2" y="T3"/>
                  </a:cxn>
                  <a:cxn ang="0">
                    <a:pos x="T4" y="T5"/>
                  </a:cxn>
                  <a:cxn ang="0">
                    <a:pos x="T6" y="T7"/>
                  </a:cxn>
                  <a:cxn ang="0">
                    <a:pos x="T8" y="T9"/>
                  </a:cxn>
                </a:cxnLst>
                <a:rect l="0" t="0" r="r" b="b"/>
                <a:pathLst>
                  <a:path w="25" h="10">
                    <a:moveTo>
                      <a:pt x="4" y="5"/>
                    </a:moveTo>
                    <a:cubicBezTo>
                      <a:pt x="0" y="8"/>
                      <a:pt x="1" y="10"/>
                      <a:pt x="6" y="10"/>
                    </a:cubicBezTo>
                    <a:cubicBezTo>
                      <a:pt x="10" y="10"/>
                      <a:pt x="18" y="7"/>
                      <a:pt x="21" y="5"/>
                    </a:cubicBezTo>
                    <a:cubicBezTo>
                      <a:pt x="25"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3639"/>
              <p:cNvSpPr>
                <a:spLocks/>
              </p:cNvSpPr>
              <p:nvPr/>
            </p:nvSpPr>
            <p:spPr bwMode="auto">
              <a:xfrm>
                <a:off x="2552" y="2722"/>
                <a:ext cx="64" cy="24"/>
              </a:xfrm>
              <a:custGeom>
                <a:avLst/>
                <a:gdLst>
                  <a:gd name="T0" fmla="*/ 4 w 27"/>
                  <a:gd name="T1" fmla="*/ 5 h 10"/>
                  <a:gd name="T2" fmla="*/ 6 w 27"/>
                  <a:gd name="T3" fmla="*/ 10 h 10"/>
                  <a:gd name="T4" fmla="*/ 23 w 27"/>
                  <a:gd name="T5" fmla="*/ 5 h 10"/>
                  <a:gd name="T6" fmla="*/ 21 w 27"/>
                  <a:gd name="T7" fmla="*/ 0 h 10"/>
                  <a:gd name="T8" fmla="*/ 4 w 27"/>
                  <a:gd name="T9" fmla="*/ 5 h 10"/>
                </a:gdLst>
                <a:ahLst/>
                <a:cxnLst>
                  <a:cxn ang="0">
                    <a:pos x="T0" y="T1"/>
                  </a:cxn>
                  <a:cxn ang="0">
                    <a:pos x="T2" y="T3"/>
                  </a:cxn>
                  <a:cxn ang="0">
                    <a:pos x="T4" y="T5"/>
                  </a:cxn>
                  <a:cxn ang="0">
                    <a:pos x="T6" y="T7"/>
                  </a:cxn>
                  <a:cxn ang="0">
                    <a:pos x="T8" y="T9"/>
                  </a:cxn>
                </a:cxnLst>
                <a:rect l="0" t="0" r="r" b="b"/>
                <a:pathLst>
                  <a:path w="27" h="10">
                    <a:moveTo>
                      <a:pt x="4" y="5"/>
                    </a:moveTo>
                    <a:cubicBezTo>
                      <a:pt x="0" y="8"/>
                      <a:pt x="1" y="10"/>
                      <a:pt x="6" y="10"/>
                    </a:cubicBezTo>
                    <a:cubicBezTo>
                      <a:pt x="11" y="10"/>
                      <a:pt x="19" y="8"/>
                      <a:pt x="23" y="5"/>
                    </a:cubicBezTo>
                    <a:cubicBezTo>
                      <a:pt x="27" y="2"/>
                      <a:pt x="26"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3640"/>
              <p:cNvSpPr>
                <a:spLocks/>
              </p:cNvSpPr>
              <p:nvPr/>
            </p:nvSpPr>
            <p:spPr bwMode="auto">
              <a:xfrm>
                <a:off x="2275" y="2724"/>
                <a:ext cx="69" cy="26"/>
              </a:xfrm>
              <a:custGeom>
                <a:avLst/>
                <a:gdLst>
                  <a:gd name="T0" fmla="*/ 4 w 29"/>
                  <a:gd name="T1" fmla="*/ 6 h 11"/>
                  <a:gd name="T2" fmla="*/ 7 w 29"/>
                  <a:gd name="T3" fmla="*/ 11 h 11"/>
                  <a:gd name="T4" fmla="*/ 25 w 29"/>
                  <a:gd name="T5" fmla="*/ 5 h 11"/>
                  <a:gd name="T6" fmla="*/ 22 w 29"/>
                  <a:gd name="T7" fmla="*/ 0 h 11"/>
                  <a:gd name="T8" fmla="*/ 4 w 29"/>
                  <a:gd name="T9" fmla="*/ 6 h 11"/>
                </a:gdLst>
                <a:ahLst/>
                <a:cxnLst>
                  <a:cxn ang="0">
                    <a:pos x="T0" y="T1"/>
                  </a:cxn>
                  <a:cxn ang="0">
                    <a:pos x="T2" y="T3"/>
                  </a:cxn>
                  <a:cxn ang="0">
                    <a:pos x="T4" y="T5"/>
                  </a:cxn>
                  <a:cxn ang="0">
                    <a:pos x="T6" y="T7"/>
                  </a:cxn>
                  <a:cxn ang="0">
                    <a:pos x="T8" y="T9"/>
                  </a:cxn>
                </a:cxnLst>
                <a:rect l="0" t="0" r="r" b="b"/>
                <a:pathLst>
                  <a:path w="29" h="11">
                    <a:moveTo>
                      <a:pt x="4" y="6"/>
                    </a:moveTo>
                    <a:cubicBezTo>
                      <a:pt x="0" y="8"/>
                      <a:pt x="1" y="11"/>
                      <a:pt x="7" y="11"/>
                    </a:cubicBezTo>
                    <a:cubicBezTo>
                      <a:pt x="12" y="11"/>
                      <a:pt x="20" y="8"/>
                      <a:pt x="25" y="5"/>
                    </a:cubicBezTo>
                    <a:cubicBezTo>
                      <a:pt x="29" y="2"/>
                      <a:pt x="28" y="0"/>
                      <a:pt x="22" y="0"/>
                    </a:cubicBezTo>
                    <a:cubicBezTo>
                      <a:pt x="16" y="0"/>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3641"/>
              <p:cNvSpPr>
                <a:spLocks/>
              </p:cNvSpPr>
              <p:nvPr/>
            </p:nvSpPr>
            <p:spPr bwMode="auto">
              <a:xfrm>
                <a:off x="2225" y="2724"/>
                <a:ext cx="69" cy="26"/>
              </a:xfrm>
              <a:custGeom>
                <a:avLst/>
                <a:gdLst>
                  <a:gd name="T0" fmla="*/ 4 w 29"/>
                  <a:gd name="T1" fmla="*/ 6 h 11"/>
                  <a:gd name="T2" fmla="*/ 7 w 29"/>
                  <a:gd name="T3" fmla="*/ 11 h 11"/>
                  <a:gd name="T4" fmla="*/ 25 w 29"/>
                  <a:gd name="T5" fmla="*/ 6 h 11"/>
                  <a:gd name="T6" fmla="*/ 22 w 29"/>
                  <a:gd name="T7" fmla="*/ 1 h 11"/>
                  <a:gd name="T8" fmla="*/ 4 w 29"/>
                  <a:gd name="T9" fmla="*/ 6 h 11"/>
                </a:gdLst>
                <a:ahLst/>
                <a:cxnLst>
                  <a:cxn ang="0">
                    <a:pos x="T0" y="T1"/>
                  </a:cxn>
                  <a:cxn ang="0">
                    <a:pos x="T2" y="T3"/>
                  </a:cxn>
                  <a:cxn ang="0">
                    <a:pos x="T4" y="T5"/>
                  </a:cxn>
                  <a:cxn ang="0">
                    <a:pos x="T6" y="T7"/>
                  </a:cxn>
                  <a:cxn ang="0">
                    <a:pos x="T8" y="T9"/>
                  </a:cxn>
                </a:cxnLst>
                <a:rect l="0" t="0" r="r" b="b"/>
                <a:pathLst>
                  <a:path w="29" h="11">
                    <a:moveTo>
                      <a:pt x="4" y="6"/>
                    </a:moveTo>
                    <a:cubicBezTo>
                      <a:pt x="0" y="9"/>
                      <a:pt x="1" y="11"/>
                      <a:pt x="7" y="11"/>
                    </a:cubicBezTo>
                    <a:cubicBezTo>
                      <a:pt x="12" y="11"/>
                      <a:pt x="21" y="8"/>
                      <a:pt x="25" y="6"/>
                    </a:cubicBezTo>
                    <a:cubicBezTo>
                      <a:pt x="29" y="3"/>
                      <a:pt x="28" y="0"/>
                      <a:pt x="22" y="1"/>
                    </a:cubicBezTo>
                    <a:cubicBezTo>
                      <a:pt x="17" y="1"/>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3642"/>
              <p:cNvSpPr>
                <a:spLocks/>
              </p:cNvSpPr>
              <p:nvPr/>
            </p:nvSpPr>
            <p:spPr bwMode="auto">
              <a:xfrm>
                <a:off x="2173" y="2727"/>
                <a:ext cx="71" cy="23"/>
              </a:xfrm>
              <a:custGeom>
                <a:avLst/>
                <a:gdLst>
                  <a:gd name="T0" fmla="*/ 5 w 30"/>
                  <a:gd name="T1" fmla="*/ 5 h 10"/>
                  <a:gd name="T2" fmla="*/ 7 w 30"/>
                  <a:gd name="T3" fmla="*/ 10 h 10"/>
                  <a:gd name="T4" fmla="*/ 26 w 30"/>
                  <a:gd name="T5" fmla="*/ 5 h 10"/>
                  <a:gd name="T6" fmla="*/ 23 w 30"/>
                  <a:gd name="T7" fmla="*/ 0 h 10"/>
                  <a:gd name="T8" fmla="*/ 5 w 30"/>
                  <a:gd name="T9" fmla="*/ 5 h 10"/>
                </a:gdLst>
                <a:ahLst/>
                <a:cxnLst>
                  <a:cxn ang="0">
                    <a:pos x="T0" y="T1"/>
                  </a:cxn>
                  <a:cxn ang="0">
                    <a:pos x="T2" y="T3"/>
                  </a:cxn>
                  <a:cxn ang="0">
                    <a:pos x="T4" y="T5"/>
                  </a:cxn>
                  <a:cxn ang="0">
                    <a:pos x="T6" y="T7"/>
                  </a:cxn>
                  <a:cxn ang="0">
                    <a:pos x="T8" y="T9"/>
                  </a:cxn>
                </a:cxnLst>
                <a:rect l="0" t="0" r="r" b="b"/>
                <a:pathLst>
                  <a:path w="30" h="10">
                    <a:moveTo>
                      <a:pt x="5" y="5"/>
                    </a:moveTo>
                    <a:cubicBezTo>
                      <a:pt x="0" y="8"/>
                      <a:pt x="1" y="10"/>
                      <a:pt x="7" y="10"/>
                    </a:cubicBezTo>
                    <a:cubicBezTo>
                      <a:pt x="13" y="10"/>
                      <a:pt x="22" y="8"/>
                      <a:pt x="26" y="5"/>
                    </a:cubicBezTo>
                    <a:cubicBezTo>
                      <a:pt x="30" y="2"/>
                      <a:pt x="29" y="0"/>
                      <a:pt x="23" y="0"/>
                    </a:cubicBezTo>
                    <a:cubicBezTo>
                      <a:pt x="17"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3643"/>
              <p:cNvSpPr>
                <a:spLocks/>
              </p:cNvSpPr>
              <p:nvPr/>
            </p:nvSpPr>
            <p:spPr bwMode="auto">
              <a:xfrm>
                <a:off x="2121" y="2727"/>
                <a:ext cx="73" cy="23"/>
              </a:xfrm>
              <a:custGeom>
                <a:avLst/>
                <a:gdLst>
                  <a:gd name="T0" fmla="*/ 5 w 31"/>
                  <a:gd name="T1" fmla="*/ 5 h 10"/>
                  <a:gd name="T2" fmla="*/ 8 w 31"/>
                  <a:gd name="T3" fmla="*/ 10 h 10"/>
                  <a:gd name="T4" fmla="*/ 26 w 31"/>
                  <a:gd name="T5" fmla="*/ 5 h 10"/>
                  <a:gd name="T6" fmla="*/ 24 w 31"/>
                  <a:gd name="T7" fmla="*/ 0 h 10"/>
                  <a:gd name="T8" fmla="*/ 5 w 31"/>
                  <a:gd name="T9" fmla="*/ 5 h 10"/>
                </a:gdLst>
                <a:ahLst/>
                <a:cxnLst>
                  <a:cxn ang="0">
                    <a:pos x="T0" y="T1"/>
                  </a:cxn>
                  <a:cxn ang="0">
                    <a:pos x="T2" y="T3"/>
                  </a:cxn>
                  <a:cxn ang="0">
                    <a:pos x="T4" y="T5"/>
                  </a:cxn>
                  <a:cxn ang="0">
                    <a:pos x="T6" y="T7"/>
                  </a:cxn>
                  <a:cxn ang="0">
                    <a:pos x="T8" y="T9"/>
                  </a:cxn>
                </a:cxnLst>
                <a:rect l="0" t="0" r="r" b="b"/>
                <a:pathLst>
                  <a:path w="31" h="10">
                    <a:moveTo>
                      <a:pt x="5" y="5"/>
                    </a:moveTo>
                    <a:cubicBezTo>
                      <a:pt x="0" y="8"/>
                      <a:pt x="2" y="10"/>
                      <a:pt x="8" y="10"/>
                    </a:cubicBezTo>
                    <a:cubicBezTo>
                      <a:pt x="14" y="10"/>
                      <a:pt x="22" y="8"/>
                      <a:pt x="26" y="5"/>
                    </a:cubicBezTo>
                    <a:cubicBezTo>
                      <a:pt x="31" y="2"/>
                      <a:pt x="30" y="0"/>
                      <a:pt x="24" y="0"/>
                    </a:cubicBezTo>
                    <a:cubicBezTo>
                      <a:pt x="18"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8" name="Freeform 3644"/>
              <p:cNvSpPr>
                <a:spLocks/>
              </p:cNvSpPr>
              <p:nvPr/>
            </p:nvSpPr>
            <p:spPr bwMode="auto">
              <a:xfrm>
                <a:off x="2069" y="2727"/>
                <a:ext cx="73" cy="26"/>
              </a:xfrm>
              <a:custGeom>
                <a:avLst/>
                <a:gdLst>
                  <a:gd name="T0" fmla="*/ 4 w 31"/>
                  <a:gd name="T1" fmla="*/ 6 h 11"/>
                  <a:gd name="T2" fmla="*/ 7 w 31"/>
                  <a:gd name="T3" fmla="*/ 11 h 11"/>
                  <a:gd name="T4" fmla="*/ 27 w 31"/>
                  <a:gd name="T5" fmla="*/ 5 h 11"/>
                  <a:gd name="T6" fmla="*/ 23 w 31"/>
                  <a:gd name="T7" fmla="*/ 0 h 11"/>
                  <a:gd name="T8" fmla="*/ 4 w 31"/>
                  <a:gd name="T9" fmla="*/ 6 h 11"/>
                </a:gdLst>
                <a:ahLst/>
                <a:cxnLst>
                  <a:cxn ang="0">
                    <a:pos x="T0" y="T1"/>
                  </a:cxn>
                  <a:cxn ang="0">
                    <a:pos x="T2" y="T3"/>
                  </a:cxn>
                  <a:cxn ang="0">
                    <a:pos x="T4" y="T5"/>
                  </a:cxn>
                  <a:cxn ang="0">
                    <a:pos x="T6" y="T7"/>
                  </a:cxn>
                  <a:cxn ang="0">
                    <a:pos x="T8" y="T9"/>
                  </a:cxn>
                </a:cxnLst>
                <a:rect l="0" t="0" r="r" b="b"/>
                <a:pathLst>
                  <a:path w="31" h="11">
                    <a:moveTo>
                      <a:pt x="4" y="6"/>
                    </a:moveTo>
                    <a:cubicBezTo>
                      <a:pt x="0" y="8"/>
                      <a:pt x="1" y="11"/>
                      <a:pt x="7" y="11"/>
                    </a:cubicBezTo>
                    <a:cubicBezTo>
                      <a:pt x="14" y="11"/>
                      <a:pt x="22" y="8"/>
                      <a:pt x="27" y="5"/>
                    </a:cubicBezTo>
                    <a:cubicBezTo>
                      <a:pt x="31" y="2"/>
                      <a:pt x="30" y="0"/>
                      <a:pt x="23" y="0"/>
                    </a:cubicBezTo>
                    <a:cubicBezTo>
                      <a:pt x="17" y="0"/>
                      <a:pt x="9"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3645"/>
              <p:cNvSpPr>
                <a:spLocks/>
              </p:cNvSpPr>
              <p:nvPr/>
            </p:nvSpPr>
            <p:spPr bwMode="auto">
              <a:xfrm>
                <a:off x="5159" y="2653"/>
                <a:ext cx="64" cy="24"/>
              </a:xfrm>
              <a:custGeom>
                <a:avLst/>
                <a:gdLst>
                  <a:gd name="T0" fmla="*/ 3 w 27"/>
                  <a:gd name="T1" fmla="*/ 5 h 10"/>
                  <a:gd name="T2" fmla="*/ 20 w 27"/>
                  <a:gd name="T3" fmla="*/ 10 h 10"/>
                  <a:gd name="T4" fmla="*/ 24 w 27"/>
                  <a:gd name="T5" fmla="*/ 5 h 10"/>
                  <a:gd name="T6" fmla="*/ 8 w 27"/>
                  <a:gd name="T7" fmla="*/ 0 h 10"/>
                  <a:gd name="T8" fmla="*/ 3 w 27"/>
                  <a:gd name="T9" fmla="*/ 5 h 10"/>
                </a:gdLst>
                <a:ahLst/>
                <a:cxnLst>
                  <a:cxn ang="0">
                    <a:pos x="T0" y="T1"/>
                  </a:cxn>
                  <a:cxn ang="0">
                    <a:pos x="T2" y="T3"/>
                  </a:cxn>
                  <a:cxn ang="0">
                    <a:pos x="T4" y="T5"/>
                  </a:cxn>
                  <a:cxn ang="0">
                    <a:pos x="T6" y="T7"/>
                  </a:cxn>
                  <a:cxn ang="0">
                    <a:pos x="T8" y="T9"/>
                  </a:cxn>
                </a:cxnLst>
                <a:rect l="0" t="0" r="r" b="b"/>
                <a:pathLst>
                  <a:path w="27" h="10">
                    <a:moveTo>
                      <a:pt x="3" y="5"/>
                    </a:moveTo>
                    <a:cubicBezTo>
                      <a:pt x="7" y="8"/>
                      <a:pt x="14" y="10"/>
                      <a:pt x="20" y="10"/>
                    </a:cubicBezTo>
                    <a:cubicBezTo>
                      <a:pt x="25" y="10"/>
                      <a:pt x="27" y="8"/>
                      <a:pt x="24" y="5"/>
                    </a:cubicBezTo>
                    <a:cubicBezTo>
                      <a:pt x="21" y="2"/>
                      <a:pt x="13" y="0"/>
                      <a:pt x="8" y="0"/>
                    </a:cubicBezTo>
                    <a:cubicBezTo>
                      <a:pt x="2" y="0"/>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3646"/>
              <p:cNvSpPr>
                <a:spLocks/>
              </p:cNvSpPr>
              <p:nvPr/>
            </p:nvSpPr>
            <p:spPr bwMode="auto">
              <a:xfrm>
                <a:off x="4842" y="2658"/>
                <a:ext cx="56" cy="24"/>
              </a:xfrm>
              <a:custGeom>
                <a:avLst/>
                <a:gdLst>
                  <a:gd name="T0" fmla="*/ 3 w 24"/>
                  <a:gd name="T1" fmla="*/ 5 h 10"/>
                  <a:gd name="T2" fmla="*/ 17 w 24"/>
                  <a:gd name="T3" fmla="*/ 10 h 10"/>
                  <a:gd name="T4" fmla="*/ 21 w 24"/>
                  <a:gd name="T5" fmla="*/ 5 h 10"/>
                  <a:gd name="T6" fmla="*/ 7 w 24"/>
                  <a:gd name="T7" fmla="*/ 0 h 10"/>
                  <a:gd name="T8" fmla="*/ 3 w 24"/>
                  <a:gd name="T9" fmla="*/ 5 h 10"/>
                </a:gdLst>
                <a:ahLst/>
                <a:cxnLst>
                  <a:cxn ang="0">
                    <a:pos x="T0" y="T1"/>
                  </a:cxn>
                  <a:cxn ang="0">
                    <a:pos x="T2" y="T3"/>
                  </a:cxn>
                  <a:cxn ang="0">
                    <a:pos x="T4" y="T5"/>
                  </a:cxn>
                  <a:cxn ang="0">
                    <a:pos x="T6" y="T7"/>
                  </a:cxn>
                  <a:cxn ang="0">
                    <a:pos x="T8" y="T9"/>
                  </a:cxn>
                </a:cxnLst>
                <a:rect l="0" t="0" r="r" b="b"/>
                <a:pathLst>
                  <a:path w="24" h="10">
                    <a:moveTo>
                      <a:pt x="3" y="5"/>
                    </a:moveTo>
                    <a:cubicBezTo>
                      <a:pt x="6" y="8"/>
                      <a:pt x="12" y="10"/>
                      <a:pt x="17" y="10"/>
                    </a:cubicBezTo>
                    <a:cubicBezTo>
                      <a:pt x="22" y="10"/>
                      <a:pt x="24" y="8"/>
                      <a:pt x="21" y="5"/>
                    </a:cubicBezTo>
                    <a:cubicBezTo>
                      <a:pt x="18" y="2"/>
                      <a:pt x="11"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3647"/>
              <p:cNvSpPr>
                <a:spLocks/>
              </p:cNvSpPr>
              <p:nvPr/>
            </p:nvSpPr>
            <p:spPr bwMode="auto">
              <a:xfrm>
                <a:off x="4801" y="2658"/>
                <a:ext cx="55" cy="24"/>
              </a:xfrm>
              <a:custGeom>
                <a:avLst/>
                <a:gdLst>
                  <a:gd name="T0" fmla="*/ 2 w 23"/>
                  <a:gd name="T1" fmla="*/ 5 h 10"/>
                  <a:gd name="T2" fmla="*/ 16 w 23"/>
                  <a:gd name="T3" fmla="*/ 10 h 10"/>
                  <a:gd name="T4" fmla="*/ 20 w 23"/>
                  <a:gd name="T5" fmla="*/ 5 h 10"/>
                  <a:gd name="T6" fmla="*/ 6 w 23"/>
                  <a:gd name="T7" fmla="*/ 0 h 10"/>
                  <a:gd name="T8" fmla="*/ 2 w 23"/>
                  <a:gd name="T9" fmla="*/ 5 h 10"/>
                </a:gdLst>
                <a:ahLst/>
                <a:cxnLst>
                  <a:cxn ang="0">
                    <a:pos x="T0" y="T1"/>
                  </a:cxn>
                  <a:cxn ang="0">
                    <a:pos x="T2" y="T3"/>
                  </a:cxn>
                  <a:cxn ang="0">
                    <a:pos x="T4" y="T5"/>
                  </a:cxn>
                  <a:cxn ang="0">
                    <a:pos x="T6" y="T7"/>
                  </a:cxn>
                  <a:cxn ang="0">
                    <a:pos x="T8" y="T9"/>
                  </a:cxn>
                </a:cxnLst>
                <a:rect l="0" t="0" r="r" b="b"/>
                <a:pathLst>
                  <a:path w="23" h="10">
                    <a:moveTo>
                      <a:pt x="2" y="5"/>
                    </a:moveTo>
                    <a:cubicBezTo>
                      <a:pt x="5" y="8"/>
                      <a:pt x="11" y="10"/>
                      <a:pt x="16" y="10"/>
                    </a:cubicBezTo>
                    <a:cubicBezTo>
                      <a:pt x="21" y="10"/>
                      <a:pt x="23" y="8"/>
                      <a:pt x="20" y="5"/>
                    </a:cubicBezTo>
                    <a:cubicBezTo>
                      <a:pt x="17" y="2"/>
                      <a:pt x="11" y="0"/>
                      <a:pt x="6" y="0"/>
                    </a:cubicBezTo>
                    <a:cubicBezTo>
                      <a:pt x="1"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3648"/>
              <p:cNvSpPr>
                <a:spLocks/>
              </p:cNvSpPr>
              <p:nvPr/>
            </p:nvSpPr>
            <p:spPr bwMode="auto">
              <a:xfrm>
                <a:off x="4759" y="2658"/>
                <a:ext cx="54" cy="24"/>
              </a:xfrm>
              <a:custGeom>
                <a:avLst/>
                <a:gdLst>
                  <a:gd name="T0" fmla="*/ 3 w 23"/>
                  <a:gd name="T1" fmla="*/ 6 h 10"/>
                  <a:gd name="T2" fmla="*/ 17 w 23"/>
                  <a:gd name="T3" fmla="*/ 10 h 10"/>
                  <a:gd name="T4" fmla="*/ 20 w 23"/>
                  <a:gd name="T5" fmla="*/ 5 h 10"/>
                  <a:gd name="T6" fmla="*/ 7 w 23"/>
                  <a:gd name="T7" fmla="*/ 1 h 10"/>
                  <a:gd name="T8" fmla="*/ 3 w 23"/>
                  <a:gd name="T9" fmla="*/ 6 h 10"/>
                </a:gdLst>
                <a:ahLst/>
                <a:cxnLst>
                  <a:cxn ang="0">
                    <a:pos x="T0" y="T1"/>
                  </a:cxn>
                  <a:cxn ang="0">
                    <a:pos x="T2" y="T3"/>
                  </a:cxn>
                  <a:cxn ang="0">
                    <a:pos x="T4" y="T5"/>
                  </a:cxn>
                  <a:cxn ang="0">
                    <a:pos x="T6" y="T7"/>
                  </a:cxn>
                  <a:cxn ang="0">
                    <a:pos x="T8" y="T9"/>
                  </a:cxn>
                </a:cxnLst>
                <a:rect l="0" t="0" r="r" b="b"/>
                <a:pathLst>
                  <a:path w="23" h="10">
                    <a:moveTo>
                      <a:pt x="3" y="6"/>
                    </a:moveTo>
                    <a:cubicBezTo>
                      <a:pt x="6" y="8"/>
                      <a:pt x="12" y="10"/>
                      <a:pt x="17" y="10"/>
                    </a:cubicBezTo>
                    <a:cubicBezTo>
                      <a:pt x="22" y="10"/>
                      <a:pt x="23" y="8"/>
                      <a:pt x="20" y="5"/>
                    </a:cubicBezTo>
                    <a:cubicBezTo>
                      <a:pt x="17" y="3"/>
                      <a:pt x="11" y="0"/>
                      <a:pt x="7" y="1"/>
                    </a:cubicBezTo>
                    <a:cubicBezTo>
                      <a:pt x="2" y="1"/>
                      <a:pt x="0" y="3"/>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3649"/>
              <p:cNvSpPr>
                <a:spLocks/>
              </p:cNvSpPr>
              <p:nvPr/>
            </p:nvSpPr>
            <p:spPr bwMode="auto">
              <a:xfrm>
                <a:off x="4719" y="2660"/>
                <a:ext cx="54" cy="24"/>
              </a:xfrm>
              <a:custGeom>
                <a:avLst/>
                <a:gdLst>
                  <a:gd name="T0" fmla="*/ 3 w 23"/>
                  <a:gd name="T1" fmla="*/ 5 h 10"/>
                  <a:gd name="T2" fmla="*/ 17 w 23"/>
                  <a:gd name="T3" fmla="*/ 10 h 10"/>
                  <a:gd name="T4" fmla="*/ 20 w 23"/>
                  <a:gd name="T5" fmla="*/ 5 h 10"/>
                  <a:gd name="T6" fmla="*/ 7 w 23"/>
                  <a:gd name="T7" fmla="*/ 0 h 10"/>
                  <a:gd name="T8" fmla="*/ 3 w 23"/>
                  <a:gd name="T9" fmla="*/ 5 h 10"/>
                </a:gdLst>
                <a:ahLst/>
                <a:cxnLst>
                  <a:cxn ang="0">
                    <a:pos x="T0" y="T1"/>
                  </a:cxn>
                  <a:cxn ang="0">
                    <a:pos x="T2" y="T3"/>
                  </a:cxn>
                  <a:cxn ang="0">
                    <a:pos x="T4" y="T5"/>
                  </a:cxn>
                  <a:cxn ang="0">
                    <a:pos x="T6" y="T7"/>
                  </a:cxn>
                  <a:cxn ang="0">
                    <a:pos x="T8" y="T9"/>
                  </a:cxn>
                </a:cxnLst>
                <a:rect l="0" t="0" r="r" b="b"/>
                <a:pathLst>
                  <a:path w="23" h="10">
                    <a:moveTo>
                      <a:pt x="3" y="5"/>
                    </a:moveTo>
                    <a:cubicBezTo>
                      <a:pt x="6" y="7"/>
                      <a:pt x="12" y="10"/>
                      <a:pt x="17" y="10"/>
                    </a:cubicBezTo>
                    <a:cubicBezTo>
                      <a:pt x="21" y="10"/>
                      <a:pt x="23" y="7"/>
                      <a:pt x="20" y="5"/>
                    </a:cubicBezTo>
                    <a:cubicBezTo>
                      <a:pt x="17" y="2"/>
                      <a:pt x="11"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3650"/>
              <p:cNvSpPr>
                <a:spLocks/>
              </p:cNvSpPr>
              <p:nvPr/>
            </p:nvSpPr>
            <p:spPr bwMode="auto">
              <a:xfrm>
                <a:off x="4681" y="2660"/>
                <a:ext cx="52" cy="24"/>
              </a:xfrm>
              <a:custGeom>
                <a:avLst/>
                <a:gdLst>
                  <a:gd name="T0" fmla="*/ 3 w 22"/>
                  <a:gd name="T1" fmla="*/ 5 h 10"/>
                  <a:gd name="T2" fmla="*/ 16 w 22"/>
                  <a:gd name="T3" fmla="*/ 10 h 10"/>
                  <a:gd name="T4" fmla="*/ 19 w 22"/>
                  <a:gd name="T5" fmla="*/ 5 h 10"/>
                  <a:gd name="T6" fmla="*/ 6 w 22"/>
                  <a:gd name="T7" fmla="*/ 0 h 10"/>
                  <a:gd name="T8" fmla="*/ 3 w 22"/>
                  <a:gd name="T9" fmla="*/ 5 h 10"/>
                </a:gdLst>
                <a:ahLst/>
                <a:cxnLst>
                  <a:cxn ang="0">
                    <a:pos x="T0" y="T1"/>
                  </a:cxn>
                  <a:cxn ang="0">
                    <a:pos x="T2" y="T3"/>
                  </a:cxn>
                  <a:cxn ang="0">
                    <a:pos x="T4" y="T5"/>
                  </a:cxn>
                  <a:cxn ang="0">
                    <a:pos x="T6" y="T7"/>
                  </a:cxn>
                  <a:cxn ang="0">
                    <a:pos x="T8" y="T9"/>
                  </a:cxn>
                </a:cxnLst>
                <a:rect l="0" t="0" r="r" b="b"/>
                <a:pathLst>
                  <a:path w="22" h="10">
                    <a:moveTo>
                      <a:pt x="3" y="5"/>
                    </a:moveTo>
                    <a:cubicBezTo>
                      <a:pt x="5" y="8"/>
                      <a:pt x="11" y="10"/>
                      <a:pt x="16" y="10"/>
                    </a:cubicBezTo>
                    <a:cubicBezTo>
                      <a:pt x="20" y="10"/>
                      <a:pt x="22" y="7"/>
                      <a:pt x="19" y="5"/>
                    </a:cubicBezTo>
                    <a:cubicBezTo>
                      <a:pt x="16" y="2"/>
                      <a:pt x="11" y="0"/>
                      <a:pt x="6" y="0"/>
                    </a:cubicBezTo>
                    <a:cubicBezTo>
                      <a:pt x="1"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3651"/>
              <p:cNvSpPr>
                <a:spLocks/>
              </p:cNvSpPr>
              <p:nvPr/>
            </p:nvSpPr>
            <p:spPr bwMode="auto">
              <a:xfrm>
                <a:off x="4643" y="2660"/>
                <a:ext cx="50" cy="24"/>
              </a:xfrm>
              <a:custGeom>
                <a:avLst/>
                <a:gdLst>
                  <a:gd name="T0" fmla="*/ 2 w 21"/>
                  <a:gd name="T1" fmla="*/ 5 h 10"/>
                  <a:gd name="T2" fmla="*/ 15 w 21"/>
                  <a:gd name="T3" fmla="*/ 10 h 10"/>
                  <a:gd name="T4" fmla="*/ 19 w 21"/>
                  <a:gd name="T5" fmla="*/ 5 h 10"/>
                  <a:gd name="T6" fmla="*/ 6 w 21"/>
                  <a:gd name="T7" fmla="*/ 0 h 10"/>
                  <a:gd name="T8" fmla="*/ 2 w 21"/>
                  <a:gd name="T9" fmla="*/ 5 h 10"/>
                </a:gdLst>
                <a:ahLst/>
                <a:cxnLst>
                  <a:cxn ang="0">
                    <a:pos x="T0" y="T1"/>
                  </a:cxn>
                  <a:cxn ang="0">
                    <a:pos x="T2" y="T3"/>
                  </a:cxn>
                  <a:cxn ang="0">
                    <a:pos x="T4" y="T5"/>
                  </a:cxn>
                  <a:cxn ang="0">
                    <a:pos x="T6" y="T7"/>
                  </a:cxn>
                  <a:cxn ang="0">
                    <a:pos x="T8" y="T9"/>
                  </a:cxn>
                </a:cxnLst>
                <a:rect l="0" t="0" r="r" b="b"/>
                <a:pathLst>
                  <a:path w="21" h="10">
                    <a:moveTo>
                      <a:pt x="2" y="5"/>
                    </a:moveTo>
                    <a:cubicBezTo>
                      <a:pt x="5" y="8"/>
                      <a:pt x="11" y="10"/>
                      <a:pt x="15" y="10"/>
                    </a:cubicBezTo>
                    <a:cubicBezTo>
                      <a:pt x="20" y="10"/>
                      <a:pt x="21" y="8"/>
                      <a:pt x="19" y="5"/>
                    </a:cubicBezTo>
                    <a:cubicBezTo>
                      <a:pt x="16" y="2"/>
                      <a:pt x="10" y="0"/>
                      <a:pt x="6" y="0"/>
                    </a:cubicBezTo>
                    <a:cubicBezTo>
                      <a:pt x="1"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3652"/>
              <p:cNvSpPr>
                <a:spLocks/>
              </p:cNvSpPr>
              <p:nvPr/>
            </p:nvSpPr>
            <p:spPr bwMode="auto">
              <a:xfrm>
                <a:off x="4605" y="2660"/>
                <a:ext cx="50" cy="24"/>
              </a:xfrm>
              <a:custGeom>
                <a:avLst/>
                <a:gdLst>
                  <a:gd name="T0" fmla="*/ 2 w 21"/>
                  <a:gd name="T1" fmla="*/ 6 h 10"/>
                  <a:gd name="T2" fmla="*/ 15 w 21"/>
                  <a:gd name="T3" fmla="*/ 10 h 10"/>
                  <a:gd name="T4" fmla="*/ 18 w 21"/>
                  <a:gd name="T5" fmla="*/ 5 h 10"/>
                  <a:gd name="T6" fmla="*/ 6 w 21"/>
                  <a:gd name="T7" fmla="*/ 1 h 10"/>
                  <a:gd name="T8" fmla="*/ 2 w 21"/>
                  <a:gd name="T9" fmla="*/ 6 h 10"/>
                </a:gdLst>
                <a:ahLst/>
                <a:cxnLst>
                  <a:cxn ang="0">
                    <a:pos x="T0" y="T1"/>
                  </a:cxn>
                  <a:cxn ang="0">
                    <a:pos x="T2" y="T3"/>
                  </a:cxn>
                  <a:cxn ang="0">
                    <a:pos x="T4" y="T5"/>
                  </a:cxn>
                  <a:cxn ang="0">
                    <a:pos x="T6" y="T7"/>
                  </a:cxn>
                  <a:cxn ang="0">
                    <a:pos x="T8" y="T9"/>
                  </a:cxn>
                </a:cxnLst>
                <a:rect l="0" t="0" r="r" b="b"/>
                <a:pathLst>
                  <a:path w="21" h="10">
                    <a:moveTo>
                      <a:pt x="2" y="6"/>
                    </a:moveTo>
                    <a:cubicBezTo>
                      <a:pt x="5" y="8"/>
                      <a:pt x="11" y="10"/>
                      <a:pt x="15" y="10"/>
                    </a:cubicBezTo>
                    <a:cubicBezTo>
                      <a:pt x="19" y="10"/>
                      <a:pt x="21" y="8"/>
                      <a:pt x="18" y="5"/>
                    </a:cubicBezTo>
                    <a:cubicBezTo>
                      <a:pt x="16" y="3"/>
                      <a:pt x="10" y="0"/>
                      <a:pt x="6" y="1"/>
                    </a:cubicBezTo>
                    <a:cubicBezTo>
                      <a:pt x="1" y="1"/>
                      <a:pt x="0"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3653"/>
              <p:cNvSpPr>
                <a:spLocks/>
              </p:cNvSpPr>
              <p:nvPr/>
            </p:nvSpPr>
            <p:spPr bwMode="auto">
              <a:xfrm>
                <a:off x="4567" y="2663"/>
                <a:ext cx="50" cy="23"/>
              </a:xfrm>
              <a:custGeom>
                <a:avLst/>
                <a:gdLst>
                  <a:gd name="T0" fmla="*/ 3 w 21"/>
                  <a:gd name="T1" fmla="*/ 5 h 10"/>
                  <a:gd name="T2" fmla="*/ 15 w 21"/>
                  <a:gd name="T3" fmla="*/ 10 h 10"/>
                  <a:gd name="T4" fmla="*/ 18 w 21"/>
                  <a:gd name="T5" fmla="*/ 5 h 10"/>
                  <a:gd name="T6" fmla="*/ 6 w 21"/>
                  <a:gd name="T7" fmla="*/ 0 h 10"/>
                  <a:gd name="T8" fmla="*/ 3 w 21"/>
                  <a:gd name="T9" fmla="*/ 5 h 10"/>
                </a:gdLst>
                <a:ahLst/>
                <a:cxnLst>
                  <a:cxn ang="0">
                    <a:pos x="T0" y="T1"/>
                  </a:cxn>
                  <a:cxn ang="0">
                    <a:pos x="T2" y="T3"/>
                  </a:cxn>
                  <a:cxn ang="0">
                    <a:pos x="T4" y="T5"/>
                  </a:cxn>
                  <a:cxn ang="0">
                    <a:pos x="T6" y="T7"/>
                  </a:cxn>
                  <a:cxn ang="0">
                    <a:pos x="T8" y="T9"/>
                  </a:cxn>
                </a:cxnLst>
                <a:rect l="0" t="0" r="r" b="b"/>
                <a:pathLst>
                  <a:path w="21" h="10">
                    <a:moveTo>
                      <a:pt x="3" y="5"/>
                    </a:moveTo>
                    <a:cubicBezTo>
                      <a:pt x="5" y="7"/>
                      <a:pt x="11" y="10"/>
                      <a:pt x="15" y="10"/>
                    </a:cubicBezTo>
                    <a:cubicBezTo>
                      <a:pt x="19" y="9"/>
                      <a:pt x="21" y="7"/>
                      <a:pt x="18" y="5"/>
                    </a:cubicBezTo>
                    <a:cubicBezTo>
                      <a:pt x="16" y="2"/>
                      <a:pt x="10"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3654"/>
              <p:cNvSpPr>
                <a:spLocks/>
              </p:cNvSpPr>
              <p:nvPr/>
            </p:nvSpPr>
            <p:spPr bwMode="auto">
              <a:xfrm>
                <a:off x="4532" y="2663"/>
                <a:ext cx="47" cy="23"/>
              </a:xfrm>
              <a:custGeom>
                <a:avLst/>
                <a:gdLst>
                  <a:gd name="T0" fmla="*/ 3 w 20"/>
                  <a:gd name="T1" fmla="*/ 5 h 10"/>
                  <a:gd name="T2" fmla="*/ 14 w 20"/>
                  <a:gd name="T3" fmla="*/ 10 h 10"/>
                  <a:gd name="T4" fmla="*/ 18 w 20"/>
                  <a:gd name="T5" fmla="*/ 5 h 10"/>
                  <a:gd name="T6" fmla="*/ 6 w 20"/>
                  <a:gd name="T7" fmla="*/ 0 h 10"/>
                  <a:gd name="T8" fmla="*/ 3 w 20"/>
                  <a:gd name="T9" fmla="*/ 5 h 10"/>
                </a:gdLst>
                <a:ahLst/>
                <a:cxnLst>
                  <a:cxn ang="0">
                    <a:pos x="T0" y="T1"/>
                  </a:cxn>
                  <a:cxn ang="0">
                    <a:pos x="T2" y="T3"/>
                  </a:cxn>
                  <a:cxn ang="0">
                    <a:pos x="T4" y="T5"/>
                  </a:cxn>
                  <a:cxn ang="0">
                    <a:pos x="T6" y="T7"/>
                  </a:cxn>
                  <a:cxn ang="0">
                    <a:pos x="T8" y="T9"/>
                  </a:cxn>
                </a:cxnLst>
                <a:rect l="0" t="0" r="r" b="b"/>
                <a:pathLst>
                  <a:path w="20" h="10">
                    <a:moveTo>
                      <a:pt x="3" y="5"/>
                    </a:moveTo>
                    <a:cubicBezTo>
                      <a:pt x="5" y="8"/>
                      <a:pt x="10" y="10"/>
                      <a:pt x="14" y="10"/>
                    </a:cubicBezTo>
                    <a:cubicBezTo>
                      <a:pt x="19" y="10"/>
                      <a:pt x="20" y="7"/>
                      <a:pt x="18" y="5"/>
                    </a:cubicBezTo>
                    <a:cubicBezTo>
                      <a:pt x="15" y="2"/>
                      <a:pt x="10"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3655"/>
              <p:cNvSpPr>
                <a:spLocks/>
              </p:cNvSpPr>
              <p:nvPr/>
            </p:nvSpPr>
            <p:spPr bwMode="auto">
              <a:xfrm>
                <a:off x="4496" y="2663"/>
                <a:ext cx="48" cy="23"/>
              </a:xfrm>
              <a:custGeom>
                <a:avLst/>
                <a:gdLst>
                  <a:gd name="T0" fmla="*/ 2 w 20"/>
                  <a:gd name="T1" fmla="*/ 5 h 10"/>
                  <a:gd name="T2" fmla="*/ 14 w 20"/>
                  <a:gd name="T3" fmla="*/ 10 h 10"/>
                  <a:gd name="T4" fmla="*/ 17 w 20"/>
                  <a:gd name="T5" fmla="*/ 5 h 10"/>
                  <a:gd name="T6" fmla="*/ 6 w 20"/>
                  <a:gd name="T7" fmla="*/ 0 h 10"/>
                  <a:gd name="T8" fmla="*/ 2 w 20"/>
                  <a:gd name="T9" fmla="*/ 5 h 10"/>
                </a:gdLst>
                <a:ahLst/>
                <a:cxnLst>
                  <a:cxn ang="0">
                    <a:pos x="T0" y="T1"/>
                  </a:cxn>
                  <a:cxn ang="0">
                    <a:pos x="T2" y="T3"/>
                  </a:cxn>
                  <a:cxn ang="0">
                    <a:pos x="T4" y="T5"/>
                  </a:cxn>
                  <a:cxn ang="0">
                    <a:pos x="T6" y="T7"/>
                  </a:cxn>
                  <a:cxn ang="0">
                    <a:pos x="T8" y="T9"/>
                  </a:cxn>
                </a:cxnLst>
                <a:rect l="0" t="0" r="r" b="b"/>
                <a:pathLst>
                  <a:path w="20" h="10">
                    <a:moveTo>
                      <a:pt x="2" y="5"/>
                    </a:moveTo>
                    <a:cubicBezTo>
                      <a:pt x="5" y="8"/>
                      <a:pt x="10" y="10"/>
                      <a:pt x="14" y="10"/>
                    </a:cubicBezTo>
                    <a:cubicBezTo>
                      <a:pt x="18" y="10"/>
                      <a:pt x="20" y="8"/>
                      <a:pt x="17" y="5"/>
                    </a:cubicBezTo>
                    <a:cubicBezTo>
                      <a:pt x="15" y="2"/>
                      <a:pt x="10" y="0"/>
                      <a:pt x="6" y="0"/>
                    </a:cubicBezTo>
                    <a:cubicBezTo>
                      <a:pt x="2"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3656"/>
              <p:cNvSpPr>
                <a:spLocks/>
              </p:cNvSpPr>
              <p:nvPr/>
            </p:nvSpPr>
            <p:spPr bwMode="auto">
              <a:xfrm>
                <a:off x="4463" y="2663"/>
                <a:ext cx="45" cy="23"/>
              </a:xfrm>
              <a:custGeom>
                <a:avLst/>
                <a:gdLst>
                  <a:gd name="T0" fmla="*/ 2 w 19"/>
                  <a:gd name="T1" fmla="*/ 5 h 10"/>
                  <a:gd name="T2" fmla="*/ 13 w 19"/>
                  <a:gd name="T3" fmla="*/ 10 h 10"/>
                  <a:gd name="T4" fmla="*/ 16 w 19"/>
                  <a:gd name="T5" fmla="*/ 5 h 10"/>
                  <a:gd name="T6" fmla="*/ 5 w 19"/>
                  <a:gd name="T7" fmla="*/ 0 h 10"/>
                  <a:gd name="T8" fmla="*/ 2 w 19"/>
                  <a:gd name="T9" fmla="*/ 5 h 10"/>
                </a:gdLst>
                <a:ahLst/>
                <a:cxnLst>
                  <a:cxn ang="0">
                    <a:pos x="T0" y="T1"/>
                  </a:cxn>
                  <a:cxn ang="0">
                    <a:pos x="T2" y="T3"/>
                  </a:cxn>
                  <a:cxn ang="0">
                    <a:pos x="T4" y="T5"/>
                  </a:cxn>
                  <a:cxn ang="0">
                    <a:pos x="T6" y="T7"/>
                  </a:cxn>
                  <a:cxn ang="0">
                    <a:pos x="T8" y="T9"/>
                  </a:cxn>
                </a:cxnLst>
                <a:rect l="0" t="0" r="r" b="b"/>
                <a:pathLst>
                  <a:path w="19" h="10">
                    <a:moveTo>
                      <a:pt x="2" y="5"/>
                    </a:moveTo>
                    <a:cubicBezTo>
                      <a:pt x="4" y="8"/>
                      <a:pt x="9" y="10"/>
                      <a:pt x="13" y="10"/>
                    </a:cubicBezTo>
                    <a:cubicBezTo>
                      <a:pt x="17" y="10"/>
                      <a:pt x="19" y="8"/>
                      <a:pt x="16" y="5"/>
                    </a:cubicBezTo>
                    <a:cubicBezTo>
                      <a:pt x="14" y="3"/>
                      <a:pt x="9" y="0"/>
                      <a:pt x="5" y="0"/>
                    </a:cubicBezTo>
                    <a:cubicBezTo>
                      <a:pt x="1" y="1"/>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3657"/>
              <p:cNvSpPr>
                <a:spLocks/>
              </p:cNvSpPr>
              <p:nvPr/>
            </p:nvSpPr>
            <p:spPr bwMode="auto">
              <a:xfrm>
                <a:off x="4428" y="2665"/>
                <a:ext cx="45" cy="24"/>
              </a:xfrm>
              <a:custGeom>
                <a:avLst/>
                <a:gdLst>
                  <a:gd name="T0" fmla="*/ 2 w 19"/>
                  <a:gd name="T1" fmla="*/ 5 h 10"/>
                  <a:gd name="T2" fmla="*/ 13 w 19"/>
                  <a:gd name="T3" fmla="*/ 10 h 10"/>
                  <a:gd name="T4" fmla="*/ 17 w 19"/>
                  <a:gd name="T5" fmla="*/ 4 h 10"/>
                  <a:gd name="T6" fmla="*/ 6 w 19"/>
                  <a:gd name="T7" fmla="*/ 0 h 10"/>
                  <a:gd name="T8" fmla="*/ 2 w 19"/>
                  <a:gd name="T9" fmla="*/ 5 h 10"/>
                </a:gdLst>
                <a:ahLst/>
                <a:cxnLst>
                  <a:cxn ang="0">
                    <a:pos x="T0" y="T1"/>
                  </a:cxn>
                  <a:cxn ang="0">
                    <a:pos x="T2" y="T3"/>
                  </a:cxn>
                  <a:cxn ang="0">
                    <a:pos x="T4" y="T5"/>
                  </a:cxn>
                  <a:cxn ang="0">
                    <a:pos x="T6" y="T7"/>
                  </a:cxn>
                  <a:cxn ang="0">
                    <a:pos x="T8" y="T9"/>
                  </a:cxn>
                </a:cxnLst>
                <a:rect l="0" t="0" r="r" b="b"/>
                <a:pathLst>
                  <a:path w="19" h="10">
                    <a:moveTo>
                      <a:pt x="2" y="5"/>
                    </a:moveTo>
                    <a:cubicBezTo>
                      <a:pt x="4" y="7"/>
                      <a:pt x="9" y="10"/>
                      <a:pt x="13" y="10"/>
                    </a:cubicBezTo>
                    <a:cubicBezTo>
                      <a:pt x="17" y="9"/>
                      <a:pt x="19" y="7"/>
                      <a:pt x="17" y="4"/>
                    </a:cubicBezTo>
                    <a:cubicBezTo>
                      <a:pt x="15"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3658"/>
              <p:cNvSpPr>
                <a:spLocks/>
              </p:cNvSpPr>
              <p:nvPr/>
            </p:nvSpPr>
            <p:spPr bwMode="auto">
              <a:xfrm>
                <a:off x="4395" y="2665"/>
                <a:ext cx="42" cy="24"/>
              </a:xfrm>
              <a:custGeom>
                <a:avLst/>
                <a:gdLst>
                  <a:gd name="T0" fmla="*/ 2 w 18"/>
                  <a:gd name="T1" fmla="*/ 5 h 10"/>
                  <a:gd name="T2" fmla="*/ 13 w 18"/>
                  <a:gd name="T3" fmla="*/ 10 h 10"/>
                  <a:gd name="T4" fmla="*/ 16 w 18"/>
                  <a:gd name="T5" fmla="*/ 5 h 10"/>
                  <a:gd name="T6" fmla="*/ 5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9" y="10"/>
                      <a:pt x="13" y="10"/>
                    </a:cubicBezTo>
                    <a:cubicBezTo>
                      <a:pt x="17" y="10"/>
                      <a:pt x="18" y="7"/>
                      <a:pt x="16" y="5"/>
                    </a:cubicBezTo>
                    <a:cubicBezTo>
                      <a:pt x="14"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3659"/>
              <p:cNvSpPr>
                <a:spLocks/>
              </p:cNvSpPr>
              <p:nvPr/>
            </p:nvSpPr>
            <p:spPr bwMode="auto">
              <a:xfrm>
                <a:off x="4361" y="2665"/>
                <a:ext cx="43" cy="24"/>
              </a:xfrm>
              <a:custGeom>
                <a:avLst/>
                <a:gdLst>
                  <a:gd name="T0" fmla="*/ 2 w 18"/>
                  <a:gd name="T1" fmla="*/ 5 h 10"/>
                  <a:gd name="T2" fmla="*/ 12 w 18"/>
                  <a:gd name="T3" fmla="*/ 10 h 10"/>
                  <a:gd name="T4" fmla="*/ 16 w 18"/>
                  <a:gd name="T5" fmla="*/ 5 h 10"/>
                  <a:gd name="T6" fmla="*/ 5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8" y="10"/>
                      <a:pt x="12" y="10"/>
                    </a:cubicBezTo>
                    <a:cubicBezTo>
                      <a:pt x="16" y="10"/>
                      <a:pt x="18" y="8"/>
                      <a:pt x="16" y="5"/>
                    </a:cubicBezTo>
                    <a:cubicBezTo>
                      <a:pt x="14"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Freeform 3660"/>
              <p:cNvSpPr>
                <a:spLocks/>
              </p:cNvSpPr>
              <p:nvPr/>
            </p:nvSpPr>
            <p:spPr bwMode="auto">
              <a:xfrm>
                <a:off x="4328" y="2665"/>
                <a:ext cx="43" cy="24"/>
              </a:xfrm>
              <a:custGeom>
                <a:avLst/>
                <a:gdLst>
                  <a:gd name="T0" fmla="*/ 2 w 18"/>
                  <a:gd name="T1" fmla="*/ 5 h 10"/>
                  <a:gd name="T2" fmla="*/ 12 w 18"/>
                  <a:gd name="T3" fmla="*/ 10 h 10"/>
                  <a:gd name="T4" fmla="*/ 16 w 18"/>
                  <a:gd name="T5" fmla="*/ 5 h 10"/>
                  <a:gd name="T6" fmla="*/ 6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8" y="10"/>
                      <a:pt x="12" y="10"/>
                    </a:cubicBezTo>
                    <a:cubicBezTo>
                      <a:pt x="16" y="10"/>
                      <a:pt x="18" y="8"/>
                      <a:pt x="16" y="5"/>
                    </a:cubicBezTo>
                    <a:cubicBezTo>
                      <a:pt x="14" y="2"/>
                      <a:pt x="9" y="0"/>
                      <a:pt x="6" y="0"/>
                    </a:cubicBezTo>
                    <a:cubicBezTo>
                      <a:pt x="2"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3661"/>
              <p:cNvSpPr>
                <a:spLocks/>
              </p:cNvSpPr>
              <p:nvPr/>
            </p:nvSpPr>
            <p:spPr bwMode="auto">
              <a:xfrm>
                <a:off x="4298" y="2667"/>
                <a:ext cx="40" cy="24"/>
              </a:xfrm>
              <a:custGeom>
                <a:avLst/>
                <a:gdLst>
                  <a:gd name="T0" fmla="*/ 2 w 17"/>
                  <a:gd name="T1" fmla="*/ 5 h 10"/>
                  <a:gd name="T2" fmla="*/ 11 w 17"/>
                  <a:gd name="T3" fmla="*/ 9 h 10"/>
                  <a:gd name="T4" fmla="*/ 15 w 17"/>
                  <a:gd name="T5" fmla="*/ 4 h 10"/>
                  <a:gd name="T6" fmla="*/ 5 w 17"/>
                  <a:gd name="T7" fmla="*/ 0 h 10"/>
                  <a:gd name="T8" fmla="*/ 2 w 17"/>
                  <a:gd name="T9" fmla="*/ 5 h 10"/>
                </a:gdLst>
                <a:ahLst/>
                <a:cxnLst>
                  <a:cxn ang="0">
                    <a:pos x="T0" y="T1"/>
                  </a:cxn>
                  <a:cxn ang="0">
                    <a:pos x="T2" y="T3"/>
                  </a:cxn>
                  <a:cxn ang="0">
                    <a:pos x="T4" y="T5"/>
                  </a:cxn>
                  <a:cxn ang="0">
                    <a:pos x="T6" y="T7"/>
                  </a:cxn>
                  <a:cxn ang="0">
                    <a:pos x="T8" y="T9"/>
                  </a:cxn>
                </a:cxnLst>
                <a:rect l="0" t="0" r="r" b="b"/>
                <a:pathLst>
                  <a:path w="17" h="10">
                    <a:moveTo>
                      <a:pt x="2" y="5"/>
                    </a:moveTo>
                    <a:cubicBezTo>
                      <a:pt x="3" y="7"/>
                      <a:pt x="8" y="10"/>
                      <a:pt x="11" y="9"/>
                    </a:cubicBezTo>
                    <a:cubicBezTo>
                      <a:pt x="15" y="9"/>
                      <a:pt x="17" y="7"/>
                      <a:pt x="15" y="4"/>
                    </a:cubicBezTo>
                    <a:cubicBezTo>
                      <a:pt x="13"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3662"/>
              <p:cNvSpPr>
                <a:spLocks/>
              </p:cNvSpPr>
              <p:nvPr/>
            </p:nvSpPr>
            <p:spPr bwMode="auto">
              <a:xfrm>
                <a:off x="4267" y="2667"/>
                <a:ext cx="38" cy="24"/>
              </a:xfrm>
              <a:custGeom>
                <a:avLst/>
                <a:gdLst>
                  <a:gd name="T0" fmla="*/ 1 w 16"/>
                  <a:gd name="T1" fmla="*/ 5 h 10"/>
                  <a:gd name="T2" fmla="*/ 11 w 16"/>
                  <a:gd name="T3" fmla="*/ 10 h 10"/>
                  <a:gd name="T4" fmla="*/ 15 w 16"/>
                  <a:gd name="T5" fmla="*/ 5 h 10"/>
                  <a:gd name="T6" fmla="*/ 5 w 16"/>
                  <a:gd name="T7" fmla="*/ 0 h 10"/>
                  <a:gd name="T8" fmla="*/ 1 w 16"/>
                  <a:gd name="T9" fmla="*/ 5 h 10"/>
                </a:gdLst>
                <a:ahLst/>
                <a:cxnLst>
                  <a:cxn ang="0">
                    <a:pos x="T0" y="T1"/>
                  </a:cxn>
                  <a:cxn ang="0">
                    <a:pos x="T2" y="T3"/>
                  </a:cxn>
                  <a:cxn ang="0">
                    <a:pos x="T4" y="T5"/>
                  </a:cxn>
                  <a:cxn ang="0">
                    <a:pos x="T6" y="T7"/>
                  </a:cxn>
                  <a:cxn ang="0">
                    <a:pos x="T8" y="T9"/>
                  </a:cxn>
                </a:cxnLst>
                <a:rect l="0" t="0" r="r" b="b"/>
                <a:pathLst>
                  <a:path w="16" h="10">
                    <a:moveTo>
                      <a:pt x="1" y="5"/>
                    </a:moveTo>
                    <a:cubicBezTo>
                      <a:pt x="3" y="8"/>
                      <a:pt x="7" y="10"/>
                      <a:pt x="11" y="10"/>
                    </a:cubicBezTo>
                    <a:cubicBezTo>
                      <a:pt x="15" y="10"/>
                      <a:pt x="16" y="7"/>
                      <a:pt x="15" y="5"/>
                    </a:cubicBezTo>
                    <a:cubicBezTo>
                      <a:pt x="13" y="2"/>
                      <a:pt x="9" y="0"/>
                      <a:pt x="5"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3663"/>
              <p:cNvSpPr>
                <a:spLocks/>
              </p:cNvSpPr>
              <p:nvPr/>
            </p:nvSpPr>
            <p:spPr bwMode="auto">
              <a:xfrm>
                <a:off x="4236" y="2667"/>
                <a:ext cx="38" cy="24"/>
              </a:xfrm>
              <a:custGeom>
                <a:avLst/>
                <a:gdLst>
                  <a:gd name="T0" fmla="*/ 1 w 16"/>
                  <a:gd name="T1" fmla="*/ 5 h 10"/>
                  <a:gd name="T2" fmla="*/ 10 w 16"/>
                  <a:gd name="T3" fmla="*/ 10 h 10"/>
                  <a:gd name="T4" fmla="*/ 14 w 16"/>
                  <a:gd name="T5" fmla="*/ 5 h 10"/>
                  <a:gd name="T6" fmla="*/ 5 w 16"/>
                  <a:gd name="T7" fmla="*/ 0 h 10"/>
                  <a:gd name="T8" fmla="*/ 1 w 16"/>
                  <a:gd name="T9" fmla="*/ 5 h 10"/>
                </a:gdLst>
                <a:ahLst/>
                <a:cxnLst>
                  <a:cxn ang="0">
                    <a:pos x="T0" y="T1"/>
                  </a:cxn>
                  <a:cxn ang="0">
                    <a:pos x="T2" y="T3"/>
                  </a:cxn>
                  <a:cxn ang="0">
                    <a:pos x="T4" y="T5"/>
                  </a:cxn>
                  <a:cxn ang="0">
                    <a:pos x="T6" y="T7"/>
                  </a:cxn>
                  <a:cxn ang="0">
                    <a:pos x="T8" y="T9"/>
                  </a:cxn>
                </a:cxnLst>
                <a:rect l="0" t="0" r="r" b="b"/>
                <a:pathLst>
                  <a:path w="16" h="10">
                    <a:moveTo>
                      <a:pt x="1" y="5"/>
                    </a:moveTo>
                    <a:cubicBezTo>
                      <a:pt x="3" y="8"/>
                      <a:pt x="7" y="10"/>
                      <a:pt x="10" y="10"/>
                    </a:cubicBezTo>
                    <a:cubicBezTo>
                      <a:pt x="14" y="10"/>
                      <a:pt x="16" y="8"/>
                      <a:pt x="14" y="5"/>
                    </a:cubicBezTo>
                    <a:cubicBezTo>
                      <a:pt x="13" y="2"/>
                      <a:pt x="8" y="0"/>
                      <a:pt x="5"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3664"/>
              <p:cNvSpPr>
                <a:spLocks/>
              </p:cNvSpPr>
              <p:nvPr/>
            </p:nvSpPr>
            <p:spPr bwMode="auto">
              <a:xfrm>
                <a:off x="4205" y="2667"/>
                <a:ext cx="38" cy="24"/>
              </a:xfrm>
              <a:custGeom>
                <a:avLst/>
                <a:gdLst>
                  <a:gd name="T0" fmla="*/ 1 w 16"/>
                  <a:gd name="T1" fmla="*/ 5 h 10"/>
                  <a:gd name="T2" fmla="*/ 10 w 16"/>
                  <a:gd name="T3" fmla="*/ 10 h 10"/>
                  <a:gd name="T4" fmla="*/ 14 w 16"/>
                  <a:gd name="T5" fmla="*/ 5 h 10"/>
                  <a:gd name="T6" fmla="*/ 5 w 16"/>
                  <a:gd name="T7" fmla="*/ 0 h 10"/>
                  <a:gd name="T8" fmla="*/ 1 w 16"/>
                  <a:gd name="T9" fmla="*/ 5 h 10"/>
                </a:gdLst>
                <a:ahLst/>
                <a:cxnLst>
                  <a:cxn ang="0">
                    <a:pos x="T0" y="T1"/>
                  </a:cxn>
                  <a:cxn ang="0">
                    <a:pos x="T2" y="T3"/>
                  </a:cxn>
                  <a:cxn ang="0">
                    <a:pos x="T4" y="T5"/>
                  </a:cxn>
                  <a:cxn ang="0">
                    <a:pos x="T6" y="T7"/>
                  </a:cxn>
                  <a:cxn ang="0">
                    <a:pos x="T8" y="T9"/>
                  </a:cxn>
                </a:cxnLst>
                <a:rect l="0" t="0" r="r" b="b"/>
                <a:pathLst>
                  <a:path w="16" h="10">
                    <a:moveTo>
                      <a:pt x="1" y="5"/>
                    </a:moveTo>
                    <a:cubicBezTo>
                      <a:pt x="3" y="8"/>
                      <a:pt x="7" y="10"/>
                      <a:pt x="10" y="10"/>
                    </a:cubicBezTo>
                    <a:cubicBezTo>
                      <a:pt x="14" y="10"/>
                      <a:pt x="16" y="8"/>
                      <a:pt x="14" y="5"/>
                    </a:cubicBezTo>
                    <a:cubicBezTo>
                      <a:pt x="13" y="2"/>
                      <a:pt x="9" y="0"/>
                      <a:pt x="5" y="0"/>
                    </a:cubicBezTo>
                    <a:cubicBezTo>
                      <a:pt x="2"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3665"/>
              <p:cNvSpPr>
                <a:spLocks/>
              </p:cNvSpPr>
              <p:nvPr/>
            </p:nvSpPr>
            <p:spPr bwMode="auto">
              <a:xfrm>
                <a:off x="4175" y="2670"/>
                <a:ext cx="35" cy="23"/>
              </a:xfrm>
              <a:custGeom>
                <a:avLst/>
                <a:gdLst>
                  <a:gd name="T0" fmla="*/ 1 w 15"/>
                  <a:gd name="T1" fmla="*/ 5 h 10"/>
                  <a:gd name="T2" fmla="*/ 10 w 15"/>
                  <a:gd name="T3" fmla="*/ 9 h 10"/>
                  <a:gd name="T4" fmla="*/ 14 w 15"/>
                  <a:gd name="T5" fmla="*/ 4 h 10"/>
                  <a:gd name="T6" fmla="*/ 5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3" y="7"/>
                      <a:pt x="7" y="10"/>
                      <a:pt x="10" y="9"/>
                    </a:cubicBezTo>
                    <a:cubicBezTo>
                      <a:pt x="14" y="9"/>
                      <a:pt x="15" y="7"/>
                      <a:pt x="14" y="4"/>
                    </a:cubicBezTo>
                    <a:cubicBezTo>
                      <a:pt x="13" y="2"/>
                      <a:pt x="9"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3666"/>
              <p:cNvSpPr>
                <a:spLocks/>
              </p:cNvSpPr>
              <p:nvPr/>
            </p:nvSpPr>
            <p:spPr bwMode="auto">
              <a:xfrm>
                <a:off x="4146" y="2670"/>
                <a:ext cx="36" cy="23"/>
              </a:xfrm>
              <a:custGeom>
                <a:avLst/>
                <a:gdLst>
                  <a:gd name="T0" fmla="*/ 1 w 15"/>
                  <a:gd name="T1" fmla="*/ 5 h 10"/>
                  <a:gd name="T2" fmla="*/ 9 w 15"/>
                  <a:gd name="T3" fmla="*/ 10 h 10"/>
                  <a:gd name="T4" fmla="*/ 13 w 15"/>
                  <a:gd name="T5" fmla="*/ 5 h 10"/>
                  <a:gd name="T6" fmla="*/ 5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2" y="8"/>
                      <a:pt x="6" y="10"/>
                      <a:pt x="9" y="10"/>
                    </a:cubicBezTo>
                    <a:cubicBezTo>
                      <a:pt x="13" y="10"/>
                      <a:pt x="15" y="7"/>
                      <a:pt x="13" y="5"/>
                    </a:cubicBezTo>
                    <a:cubicBezTo>
                      <a:pt x="12" y="2"/>
                      <a:pt x="8" y="0"/>
                      <a:pt x="5"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Freeform 3667"/>
              <p:cNvSpPr>
                <a:spLocks/>
              </p:cNvSpPr>
              <p:nvPr/>
            </p:nvSpPr>
            <p:spPr bwMode="auto">
              <a:xfrm>
                <a:off x="4115" y="2670"/>
                <a:ext cx="36" cy="23"/>
              </a:xfrm>
              <a:custGeom>
                <a:avLst/>
                <a:gdLst>
                  <a:gd name="T0" fmla="*/ 1 w 15"/>
                  <a:gd name="T1" fmla="*/ 5 h 10"/>
                  <a:gd name="T2" fmla="*/ 10 w 15"/>
                  <a:gd name="T3" fmla="*/ 10 h 10"/>
                  <a:gd name="T4" fmla="*/ 14 w 15"/>
                  <a:gd name="T5" fmla="*/ 5 h 10"/>
                  <a:gd name="T6" fmla="*/ 6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2" y="8"/>
                      <a:pt x="6" y="10"/>
                      <a:pt x="10" y="10"/>
                    </a:cubicBezTo>
                    <a:cubicBezTo>
                      <a:pt x="13" y="10"/>
                      <a:pt x="15" y="8"/>
                      <a:pt x="14" y="5"/>
                    </a:cubicBezTo>
                    <a:cubicBezTo>
                      <a:pt x="13" y="2"/>
                      <a:pt x="9" y="0"/>
                      <a:pt x="6"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3668"/>
              <p:cNvSpPr>
                <a:spLocks/>
              </p:cNvSpPr>
              <p:nvPr/>
            </p:nvSpPr>
            <p:spPr bwMode="auto">
              <a:xfrm>
                <a:off x="4087" y="2670"/>
                <a:ext cx="33" cy="23"/>
              </a:xfrm>
              <a:custGeom>
                <a:avLst/>
                <a:gdLst>
                  <a:gd name="T0" fmla="*/ 1 w 14"/>
                  <a:gd name="T1" fmla="*/ 5 h 10"/>
                  <a:gd name="T2" fmla="*/ 9 w 14"/>
                  <a:gd name="T3" fmla="*/ 10 h 10"/>
                  <a:gd name="T4" fmla="*/ 13 w 14"/>
                  <a:gd name="T5" fmla="*/ 5 h 10"/>
                  <a:gd name="T6" fmla="*/ 5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2" y="8"/>
                      <a:pt x="5" y="10"/>
                      <a:pt x="9" y="10"/>
                    </a:cubicBezTo>
                    <a:cubicBezTo>
                      <a:pt x="12" y="10"/>
                      <a:pt x="14" y="8"/>
                      <a:pt x="13" y="5"/>
                    </a:cubicBezTo>
                    <a:cubicBezTo>
                      <a:pt x="12" y="2"/>
                      <a:pt x="9" y="0"/>
                      <a:pt x="5" y="0"/>
                    </a:cubicBezTo>
                    <a:cubicBezTo>
                      <a:pt x="2"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Freeform 3669"/>
              <p:cNvSpPr>
                <a:spLocks/>
              </p:cNvSpPr>
              <p:nvPr/>
            </p:nvSpPr>
            <p:spPr bwMode="auto">
              <a:xfrm>
                <a:off x="4059" y="2670"/>
                <a:ext cx="33" cy="23"/>
              </a:xfrm>
              <a:custGeom>
                <a:avLst/>
                <a:gdLst>
                  <a:gd name="T0" fmla="*/ 1 w 14"/>
                  <a:gd name="T1" fmla="*/ 6 h 10"/>
                  <a:gd name="T2" fmla="*/ 8 w 14"/>
                  <a:gd name="T3" fmla="*/ 10 h 10"/>
                  <a:gd name="T4" fmla="*/ 13 w 14"/>
                  <a:gd name="T5" fmla="*/ 5 h 10"/>
                  <a:gd name="T6" fmla="*/ 5 w 14"/>
                  <a:gd name="T7" fmla="*/ 1 h 10"/>
                  <a:gd name="T8" fmla="*/ 1 w 14"/>
                  <a:gd name="T9" fmla="*/ 6 h 10"/>
                </a:gdLst>
                <a:ahLst/>
                <a:cxnLst>
                  <a:cxn ang="0">
                    <a:pos x="T0" y="T1"/>
                  </a:cxn>
                  <a:cxn ang="0">
                    <a:pos x="T2" y="T3"/>
                  </a:cxn>
                  <a:cxn ang="0">
                    <a:pos x="T4" y="T5"/>
                  </a:cxn>
                  <a:cxn ang="0">
                    <a:pos x="T6" y="T7"/>
                  </a:cxn>
                  <a:cxn ang="0">
                    <a:pos x="T8" y="T9"/>
                  </a:cxn>
                </a:cxnLst>
                <a:rect l="0" t="0" r="r" b="b"/>
                <a:pathLst>
                  <a:path w="14" h="10">
                    <a:moveTo>
                      <a:pt x="1" y="6"/>
                    </a:moveTo>
                    <a:cubicBezTo>
                      <a:pt x="2" y="8"/>
                      <a:pt x="5" y="10"/>
                      <a:pt x="8" y="10"/>
                    </a:cubicBezTo>
                    <a:cubicBezTo>
                      <a:pt x="12" y="10"/>
                      <a:pt x="14" y="8"/>
                      <a:pt x="13" y="5"/>
                    </a:cubicBezTo>
                    <a:cubicBezTo>
                      <a:pt x="12" y="3"/>
                      <a:pt x="9" y="0"/>
                      <a:pt x="5" y="1"/>
                    </a:cubicBezTo>
                    <a:cubicBezTo>
                      <a:pt x="2" y="1"/>
                      <a:pt x="0"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Freeform 3670"/>
              <p:cNvSpPr>
                <a:spLocks/>
              </p:cNvSpPr>
              <p:nvPr/>
            </p:nvSpPr>
            <p:spPr bwMode="auto">
              <a:xfrm>
                <a:off x="4002" y="2672"/>
                <a:ext cx="31" cy="24"/>
              </a:xfrm>
              <a:custGeom>
                <a:avLst/>
                <a:gdLst>
                  <a:gd name="T0" fmla="*/ 1 w 13"/>
                  <a:gd name="T1" fmla="*/ 5 h 10"/>
                  <a:gd name="T2" fmla="*/ 8 w 13"/>
                  <a:gd name="T3" fmla="*/ 10 h 10"/>
                  <a:gd name="T4" fmla="*/ 13 w 13"/>
                  <a:gd name="T5" fmla="*/ 5 h 10"/>
                  <a:gd name="T6" fmla="*/ 6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1" y="8"/>
                      <a:pt x="5" y="10"/>
                      <a:pt x="8" y="10"/>
                    </a:cubicBezTo>
                    <a:cubicBezTo>
                      <a:pt x="11" y="10"/>
                      <a:pt x="13" y="8"/>
                      <a:pt x="13" y="5"/>
                    </a:cubicBezTo>
                    <a:cubicBezTo>
                      <a:pt x="12" y="2"/>
                      <a:pt x="9" y="0"/>
                      <a:pt x="6"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3671"/>
              <p:cNvSpPr>
                <a:spLocks/>
              </p:cNvSpPr>
              <p:nvPr/>
            </p:nvSpPr>
            <p:spPr bwMode="auto">
              <a:xfrm>
                <a:off x="3973" y="2672"/>
                <a:ext cx="31" cy="24"/>
              </a:xfrm>
              <a:custGeom>
                <a:avLst/>
                <a:gdLst>
                  <a:gd name="T0" fmla="*/ 1 w 13"/>
                  <a:gd name="T1" fmla="*/ 5 h 10"/>
                  <a:gd name="T2" fmla="*/ 8 w 13"/>
                  <a:gd name="T3" fmla="*/ 10 h 10"/>
                  <a:gd name="T4" fmla="*/ 13 w 13"/>
                  <a:gd name="T5" fmla="*/ 5 h 10"/>
                  <a:gd name="T6" fmla="*/ 6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1" y="8"/>
                      <a:pt x="5" y="10"/>
                      <a:pt x="8" y="10"/>
                    </a:cubicBezTo>
                    <a:cubicBezTo>
                      <a:pt x="11" y="10"/>
                      <a:pt x="13" y="8"/>
                      <a:pt x="13" y="5"/>
                    </a:cubicBezTo>
                    <a:cubicBezTo>
                      <a:pt x="12" y="2"/>
                      <a:pt x="9" y="0"/>
                      <a:pt x="6" y="0"/>
                    </a:cubicBezTo>
                    <a:cubicBezTo>
                      <a:pt x="3"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3672"/>
              <p:cNvSpPr>
                <a:spLocks/>
              </p:cNvSpPr>
              <p:nvPr/>
            </p:nvSpPr>
            <p:spPr bwMode="auto">
              <a:xfrm>
                <a:off x="3947" y="2672"/>
                <a:ext cx="29" cy="24"/>
              </a:xfrm>
              <a:custGeom>
                <a:avLst/>
                <a:gdLst>
                  <a:gd name="T0" fmla="*/ 0 w 12"/>
                  <a:gd name="T1" fmla="*/ 6 h 10"/>
                  <a:gd name="T2" fmla="*/ 7 w 12"/>
                  <a:gd name="T3" fmla="*/ 10 h 10"/>
                  <a:gd name="T4" fmla="*/ 12 w 12"/>
                  <a:gd name="T5" fmla="*/ 5 h 10"/>
                  <a:gd name="T6" fmla="*/ 5 w 12"/>
                  <a:gd name="T7" fmla="*/ 0 h 10"/>
                  <a:gd name="T8" fmla="*/ 0 w 12"/>
                  <a:gd name="T9" fmla="*/ 6 h 10"/>
                </a:gdLst>
                <a:ahLst/>
                <a:cxnLst>
                  <a:cxn ang="0">
                    <a:pos x="T0" y="T1"/>
                  </a:cxn>
                  <a:cxn ang="0">
                    <a:pos x="T2" y="T3"/>
                  </a:cxn>
                  <a:cxn ang="0">
                    <a:pos x="T4" y="T5"/>
                  </a:cxn>
                  <a:cxn ang="0">
                    <a:pos x="T6" y="T7"/>
                  </a:cxn>
                  <a:cxn ang="0">
                    <a:pos x="T8" y="T9"/>
                  </a:cxn>
                </a:cxnLst>
                <a:rect l="0" t="0" r="r" b="b"/>
                <a:pathLst>
                  <a:path w="12" h="10">
                    <a:moveTo>
                      <a:pt x="0" y="6"/>
                    </a:moveTo>
                    <a:cubicBezTo>
                      <a:pt x="1" y="8"/>
                      <a:pt x="4" y="10"/>
                      <a:pt x="7" y="10"/>
                    </a:cubicBezTo>
                    <a:cubicBezTo>
                      <a:pt x="10" y="10"/>
                      <a:pt x="12" y="8"/>
                      <a:pt x="12" y="5"/>
                    </a:cubicBezTo>
                    <a:cubicBezTo>
                      <a:pt x="11" y="3"/>
                      <a:pt x="8" y="0"/>
                      <a:pt x="5" y="0"/>
                    </a:cubicBezTo>
                    <a:cubicBezTo>
                      <a:pt x="2" y="1"/>
                      <a:pt x="0"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Freeform 3673"/>
              <p:cNvSpPr>
                <a:spLocks/>
              </p:cNvSpPr>
              <p:nvPr/>
            </p:nvSpPr>
            <p:spPr bwMode="auto">
              <a:xfrm>
                <a:off x="3919" y="2674"/>
                <a:ext cx="31" cy="24"/>
              </a:xfrm>
              <a:custGeom>
                <a:avLst/>
                <a:gdLst>
                  <a:gd name="T0" fmla="*/ 1 w 13"/>
                  <a:gd name="T1" fmla="*/ 5 h 10"/>
                  <a:gd name="T2" fmla="*/ 7 w 13"/>
                  <a:gd name="T3" fmla="*/ 10 h 10"/>
                  <a:gd name="T4" fmla="*/ 12 w 13"/>
                  <a:gd name="T5" fmla="*/ 5 h 10"/>
                  <a:gd name="T6" fmla="*/ 6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1" y="8"/>
                      <a:pt x="4" y="10"/>
                      <a:pt x="7" y="10"/>
                    </a:cubicBezTo>
                    <a:cubicBezTo>
                      <a:pt x="10" y="10"/>
                      <a:pt x="13" y="7"/>
                      <a:pt x="12" y="5"/>
                    </a:cubicBezTo>
                    <a:cubicBezTo>
                      <a:pt x="12" y="2"/>
                      <a:pt x="9" y="0"/>
                      <a:pt x="6"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Freeform 3674"/>
              <p:cNvSpPr>
                <a:spLocks/>
              </p:cNvSpPr>
              <p:nvPr/>
            </p:nvSpPr>
            <p:spPr bwMode="auto">
              <a:xfrm>
                <a:off x="3893" y="2674"/>
                <a:ext cx="28" cy="24"/>
              </a:xfrm>
              <a:custGeom>
                <a:avLst/>
                <a:gdLst>
                  <a:gd name="T0" fmla="*/ 0 w 12"/>
                  <a:gd name="T1" fmla="*/ 5 h 10"/>
                  <a:gd name="T2" fmla="*/ 6 w 12"/>
                  <a:gd name="T3" fmla="*/ 10 h 10"/>
                  <a:gd name="T4" fmla="*/ 12 w 12"/>
                  <a:gd name="T5" fmla="*/ 5 h 10"/>
                  <a:gd name="T6" fmla="*/ 5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3" y="10"/>
                      <a:pt x="6" y="10"/>
                    </a:cubicBezTo>
                    <a:cubicBezTo>
                      <a:pt x="9" y="10"/>
                      <a:pt x="12" y="8"/>
                      <a:pt x="12" y="5"/>
                    </a:cubicBezTo>
                    <a:cubicBezTo>
                      <a:pt x="11" y="2"/>
                      <a:pt x="9"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Freeform 3675"/>
              <p:cNvSpPr>
                <a:spLocks/>
              </p:cNvSpPr>
              <p:nvPr/>
            </p:nvSpPr>
            <p:spPr bwMode="auto">
              <a:xfrm>
                <a:off x="3865" y="2674"/>
                <a:ext cx="28" cy="24"/>
              </a:xfrm>
              <a:custGeom>
                <a:avLst/>
                <a:gdLst>
                  <a:gd name="T0" fmla="*/ 0 w 12"/>
                  <a:gd name="T1" fmla="*/ 5 h 10"/>
                  <a:gd name="T2" fmla="*/ 6 w 12"/>
                  <a:gd name="T3" fmla="*/ 10 h 10"/>
                  <a:gd name="T4" fmla="*/ 12 w 12"/>
                  <a:gd name="T5" fmla="*/ 5 h 10"/>
                  <a:gd name="T6" fmla="*/ 6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3" y="10"/>
                      <a:pt x="6" y="10"/>
                    </a:cubicBezTo>
                    <a:cubicBezTo>
                      <a:pt x="10" y="10"/>
                      <a:pt x="12" y="8"/>
                      <a:pt x="12" y="5"/>
                    </a:cubicBezTo>
                    <a:cubicBezTo>
                      <a:pt x="12" y="2"/>
                      <a:pt x="9"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3676"/>
              <p:cNvSpPr>
                <a:spLocks/>
              </p:cNvSpPr>
              <p:nvPr/>
            </p:nvSpPr>
            <p:spPr bwMode="auto">
              <a:xfrm>
                <a:off x="3839" y="2674"/>
                <a:ext cx="26" cy="24"/>
              </a:xfrm>
              <a:custGeom>
                <a:avLst/>
                <a:gdLst>
                  <a:gd name="T0" fmla="*/ 0 w 11"/>
                  <a:gd name="T1" fmla="*/ 5 h 10"/>
                  <a:gd name="T2" fmla="*/ 6 w 11"/>
                  <a:gd name="T3" fmla="*/ 10 h 10"/>
                  <a:gd name="T4" fmla="*/ 11 w 11"/>
                  <a:gd name="T5" fmla="*/ 5 h 10"/>
                  <a:gd name="T6" fmla="*/ 6 w 11"/>
                  <a:gd name="T7" fmla="*/ 0 h 10"/>
                  <a:gd name="T8" fmla="*/ 0 w 11"/>
                  <a:gd name="T9" fmla="*/ 5 h 10"/>
                </a:gdLst>
                <a:ahLst/>
                <a:cxnLst>
                  <a:cxn ang="0">
                    <a:pos x="T0" y="T1"/>
                  </a:cxn>
                  <a:cxn ang="0">
                    <a:pos x="T2" y="T3"/>
                  </a:cxn>
                  <a:cxn ang="0">
                    <a:pos x="T4" y="T5"/>
                  </a:cxn>
                  <a:cxn ang="0">
                    <a:pos x="T6" y="T7"/>
                  </a:cxn>
                  <a:cxn ang="0">
                    <a:pos x="T8" y="T9"/>
                  </a:cxn>
                </a:cxnLst>
                <a:rect l="0" t="0" r="r" b="b"/>
                <a:pathLst>
                  <a:path w="11" h="10">
                    <a:moveTo>
                      <a:pt x="0" y="5"/>
                    </a:moveTo>
                    <a:cubicBezTo>
                      <a:pt x="0" y="8"/>
                      <a:pt x="2" y="10"/>
                      <a:pt x="6" y="10"/>
                    </a:cubicBezTo>
                    <a:cubicBezTo>
                      <a:pt x="9" y="10"/>
                      <a:pt x="11" y="8"/>
                      <a:pt x="11" y="5"/>
                    </a:cubicBezTo>
                    <a:cubicBezTo>
                      <a:pt x="11" y="2"/>
                      <a:pt x="9" y="0"/>
                      <a:pt x="6" y="0"/>
                    </a:cubicBezTo>
                    <a:cubicBezTo>
                      <a:pt x="3"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3677"/>
              <p:cNvSpPr>
                <a:spLocks/>
              </p:cNvSpPr>
              <p:nvPr/>
            </p:nvSpPr>
            <p:spPr bwMode="auto">
              <a:xfrm>
                <a:off x="3810" y="2677"/>
                <a:ext cx="29" cy="24"/>
              </a:xfrm>
              <a:custGeom>
                <a:avLst/>
                <a:gdLst>
                  <a:gd name="T0" fmla="*/ 0 w 12"/>
                  <a:gd name="T1" fmla="*/ 5 h 10"/>
                  <a:gd name="T2" fmla="*/ 6 w 12"/>
                  <a:gd name="T3" fmla="*/ 10 h 10"/>
                  <a:gd name="T4" fmla="*/ 12 w 12"/>
                  <a:gd name="T5" fmla="*/ 4 h 10"/>
                  <a:gd name="T6" fmla="*/ 6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7"/>
                      <a:pt x="3" y="10"/>
                      <a:pt x="6" y="10"/>
                    </a:cubicBezTo>
                    <a:cubicBezTo>
                      <a:pt x="9" y="10"/>
                      <a:pt x="12" y="7"/>
                      <a:pt x="12" y="4"/>
                    </a:cubicBezTo>
                    <a:cubicBezTo>
                      <a:pt x="12" y="2"/>
                      <a:pt x="10" y="0"/>
                      <a:pt x="6" y="0"/>
                    </a:cubicBezTo>
                    <a:cubicBezTo>
                      <a:pt x="3"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3678"/>
              <p:cNvSpPr>
                <a:spLocks/>
              </p:cNvSpPr>
              <p:nvPr/>
            </p:nvSpPr>
            <p:spPr bwMode="auto">
              <a:xfrm>
                <a:off x="3784" y="2677"/>
                <a:ext cx="29" cy="24"/>
              </a:xfrm>
              <a:custGeom>
                <a:avLst/>
                <a:gdLst>
                  <a:gd name="T0" fmla="*/ 0 w 12"/>
                  <a:gd name="T1" fmla="*/ 5 h 10"/>
                  <a:gd name="T2" fmla="*/ 5 w 12"/>
                  <a:gd name="T3" fmla="*/ 10 h 10"/>
                  <a:gd name="T4" fmla="*/ 11 w 12"/>
                  <a:gd name="T5" fmla="*/ 5 h 10"/>
                  <a:gd name="T6" fmla="*/ 6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2" y="10"/>
                      <a:pt x="5" y="10"/>
                    </a:cubicBezTo>
                    <a:cubicBezTo>
                      <a:pt x="8" y="10"/>
                      <a:pt x="11" y="7"/>
                      <a:pt x="11" y="5"/>
                    </a:cubicBezTo>
                    <a:cubicBezTo>
                      <a:pt x="12" y="2"/>
                      <a:pt x="9"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3679"/>
              <p:cNvSpPr>
                <a:spLocks/>
              </p:cNvSpPr>
              <p:nvPr/>
            </p:nvSpPr>
            <p:spPr bwMode="auto">
              <a:xfrm>
                <a:off x="3756" y="2677"/>
                <a:ext cx="28" cy="24"/>
              </a:xfrm>
              <a:custGeom>
                <a:avLst/>
                <a:gdLst>
                  <a:gd name="T0" fmla="*/ 1 w 12"/>
                  <a:gd name="T1" fmla="*/ 5 h 10"/>
                  <a:gd name="T2" fmla="*/ 6 w 12"/>
                  <a:gd name="T3" fmla="*/ 10 h 10"/>
                  <a:gd name="T4" fmla="*/ 12 w 12"/>
                  <a:gd name="T5" fmla="*/ 5 h 10"/>
                  <a:gd name="T6" fmla="*/ 7 w 12"/>
                  <a:gd name="T7" fmla="*/ 0 h 10"/>
                  <a:gd name="T8" fmla="*/ 1 w 12"/>
                  <a:gd name="T9" fmla="*/ 5 h 10"/>
                </a:gdLst>
                <a:ahLst/>
                <a:cxnLst>
                  <a:cxn ang="0">
                    <a:pos x="T0" y="T1"/>
                  </a:cxn>
                  <a:cxn ang="0">
                    <a:pos x="T2" y="T3"/>
                  </a:cxn>
                  <a:cxn ang="0">
                    <a:pos x="T4" y="T5"/>
                  </a:cxn>
                  <a:cxn ang="0">
                    <a:pos x="T6" y="T7"/>
                  </a:cxn>
                  <a:cxn ang="0">
                    <a:pos x="T8" y="T9"/>
                  </a:cxn>
                </a:cxnLst>
                <a:rect l="0" t="0" r="r" b="b"/>
                <a:pathLst>
                  <a:path w="12" h="10">
                    <a:moveTo>
                      <a:pt x="1" y="5"/>
                    </a:moveTo>
                    <a:cubicBezTo>
                      <a:pt x="0" y="8"/>
                      <a:pt x="2" y="10"/>
                      <a:pt x="6" y="10"/>
                    </a:cubicBezTo>
                    <a:cubicBezTo>
                      <a:pt x="9" y="10"/>
                      <a:pt x="12" y="8"/>
                      <a:pt x="12" y="5"/>
                    </a:cubicBezTo>
                    <a:cubicBezTo>
                      <a:pt x="12" y="2"/>
                      <a:pt x="10" y="0"/>
                      <a:pt x="7" y="0"/>
                    </a:cubicBezTo>
                    <a:cubicBezTo>
                      <a:pt x="4" y="0"/>
                      <a:pt x="1"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3680"/>
              <p:cNvSpPr>
                <a:spLocks/>
              </p:cNvSpPr>
              <p:nvPr/>
            </p:nvSpPr>
            <p:spPr bwMode="auto">
              <a:xfrm>
                <a:off x="3730" y="2677"/>
                <a:ext cx="28" cy="24"/>
              </a:xfrm>
              <a:custGeom>
                <a:avLst/>
                <a:gdLst>
                  <a:gd name="T0" fmla="*/ 0 w 12"/>
                  <a:gd name="T1" fmla="*/ 5 h 10"/>
                  <a:gd name="T2" fmla="*/ 5 w 12"/>
                  <a:gd name="T3" fmla="*/ 10 h 10"/>
                  <a:gd name="T4" fmla="*/ 12 w 12"/>
                  <a:gd name="T5" fmla="*/ 5 h 10"/>
                  <a:gd name="T6" fmla="*/ 7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2" y="10"/>
                      <a:pt x="5" y="10"/>
                    </a:cubicBezTo>
                    <a:cubicBezTo>
                      <a:pt x="8" y="10"/>
                      <a:pt x="11" y="8"/>
                      <a:pt x="12" y="5"/>
                    </a:cubicBezTo>
                    <a:cubicBezTo>
                      <a:pt x="12" y="2"/>
                      <a:pt x="10" y="0"/>
                      <a:pt x="7" y="0"/>
                    </a:cubicBezTo>
                    <a:cubicBezTo>
                      <a:pt x="4" y="0"/>
                      <a:pt x="1"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3681"/>
              <p:cNvSpPr>
                <a:spLocks/>
              </p:cNvSpPr>
              <p:nvPr/>
            </p:nvSpPr>
            <p:spPr bwMode="auto">
              <a:xfrm>
                <a:off x="3701" y="2679"/>
                <a:ext cx="31" cy="24"/>
              </a:xfrm>
              <a:custGeom>
                <a:avLst/>
                <a:gdLst>
                  <a:gd name="T0" fmla="*/ 1 w 13"/>
                  <a:gd name="T1" fmla="*/ 5 h 10"/>
                  <a:gd name="T2" fmla="*/ 5 w 13"/>
                  <a:gd name="T3" fmla="*/ 10 h 10"/>
                  <a:gd name="T4" fmla="*/ 12 w 13"/>
                  <a:gd name="T5" fmla="*/ 4 h 10"/>
                  <a:gd name="T6" fmla="*/ 8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7"/>
                      <a:pt x="2" y="10"/>
                      <a:pt x="5" y="10"/>
                    </a:cubicBezTo>
                    <a:cubicBezTo>
                      <a:pt x="9" y="9"/>
                      <a:pt x="12" y="7"/>
                      <a:pt x="12" y="4"/>
                    </a:cubicBezTo>
                    <a:cubicBezTo>
                      <a:pt x="13" y="2"/>
                      <a:pt x="11" y="0"/>
                      <a:pt x="8" y="0"/>
                    </a:cubicBezTo>
                    <a:cubicBezTo>
                      <a:pt x="5" y="0"/>
                      <a:pt x="1"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3682"/>
              <p:cNvSpPr>
                <a:spLocks/>
              </p:cNvSpPr>
              <p:nvPr/>
            </p:nvSpPr>
            <p:spPr bwMode="auto">
              <a:xfrm>
                <a:off x="3675" y="2679"/>
                <a:ext cx="29" cy="24"/>
              </a:xfrm>
              <a:custGeom>
                <a:avLst/>
                <a:gdLst>
                  <a:gd name="T0" fmla="*/ 0 w 12"/>
                  <a:gd name="T1" fmla="*/ 5 h 10"/>
                  <a:gd name="T2" fmla="*/ 5 w 12"/>
                  <a:gd name="T3" fmla="*/ 10 h 10"/>
                  <a:gd name="T4" fmla="*/ 12 w 12"/>
                  <a:gd name="T5" fmla="*/ 5 h 10"/>
                  <a:gd name="T6" fmla="*/ 7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2" y="10"/>
                      <a:pt x="5" y="10"/>
                    </a:cubicBezTo>
                    <a:cubicBezTo>
                      <a:pt x="8" y="10"/>
                      <a:pt x="11" y="7"/>
                      <a:pt x="12" y="5"/>
                    </a:cubicBezTo>
                    <a:cubicBezTo>
                      <a:pt x="12" y="2"/>
                      <a:pt x="11" y="0"/>
                      <a:pt x="7" y="0"/>
                    </a:cubicBezTo>
                    <a:cubicBezTo>
                      <a:pt x="4"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Freeform 3683"/>
              <p:cNvSpPr>
                <a:spLocks/>
              </p:cNvSpPr>
              <p:nvPr/>
            </p:nvSpPr>
            <p:spPr bwMode="auto">
              <a:xfrm>
                <a:off x="3647" y="2679"/>
                <a:ext cx="31" cy="24"/>
              </a:xfrm>
              <a:custGeom>
                <a:avLst/>
                <a:gdLst>
                  <a:gd name="T0" fmla="*/ 1 w 13"/>
                  <a:gd name="T1" fmla="*/ 5 h 10"/>
                  <a:gd name="T2" fmla="*/ 5 w 13"/>
                  <a:gd name="T3" fmla="*/ 10 h 10"/>
                  <a:gd name="T4" fmla="*/ 12 w 13"/>
                  <a:gd name="T5" fmla="*/ 5 h 10"/>
                  <a:gd name="T6" fmla="*/ 8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8"/>
                      <a:pt x="2" y="10"/>
                      <a:pt x="5" y="10"/>
                    </a:cubicBezTo>
                    <a:cubicBezTo>
                      <a:pt x="8" y="10"/>
                      <a:pt x="12" y="8"/>
                      <a:pt x="12" y="5"/>
                    </a:cubicBezTo>
                    <a:cubicBezTo>
                      <a:pt x="13" y="2"/>
                      <a:pt x="11" y="0"/>
                      <a:pt x="8"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3684"/>
              <p:cNvSpPr>
                <a:spLocks/>
              </p:cNvSpPr>
              <p:nvPr/>
            </p:nvSpPr>
            <p:spPr bwMode="auto">
              <a:xfrm>
                <a:off x="3619" y="2679"/>
                <a:ext cx="33" cy="24"/>
              </a:xfrm>
              <a:custGeom>
                <a:avLst/>
                <a:gdLst>
                  <a:gd name="T0" fmla="*/ 1 w 14"/>
                  <a:gd name="T1" fmla="*/ 5 h 10"/>
                  <a:gd name="T2" fmla="*/ 5 w 14"/>
                  <a:gd name="T3" fmla="*/ 10 h 10"/>
                  <a:gd name="T4" fmla="*/ 13 w 14"/>
                  <a:gd name="T5" fmla="*/ 5 h 10"/>
                  <a:gd name="T6" fmla="*/ 9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0" y="8"/>
                      <a:pt x="2" y="10"/>
                      <a:pt x="5" y="10"/>
                    </a:cubicBezTo>
                    <a:cubicBezTo>
                      <a:pt x="9" y="10"/>
                      <a:pt x="12" y="8"/>
                      <a:pt x="13" y="5"/>
                    </a:cubicBezTo>
                    <a:cubicBezTo>
                      <a:pt x="14" y="2"/>
                      <a:pt x="12" y="0"/>
                      <a:pt x="9" y="0"/>
                    </a:cubicBezTo>
                    <a:cubicBezTo>
                      <a:pt x="6" y="0"/>
                      <a:pt x="2"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3685"/>
              <p:cNvSpPr>
                <a:spLocks/>
              </p:cNvSpPr>
              <p:nvPr/>
            </p:nvSpPr>
            <p:spPr bwMode="auto">
              <a:xfrm>
                <a:off x="3593" y="2679"/>
                <a:ext cx="30" cy="26"/>
              </a:xfrm>
              <a:custGeom>
                <a:avLst/>
                <a:gdLst>
                  <a:gd name="T0" fmla="*/ 1 w 13"/>
                  <a:gd name="T1" fmla="*/ 6 h 11"/>
                  <a:gd name="T2" fmla="*/ 5 w 13"/>
                  <a:gd name="T3" fmla="*/ 11 h 11"/>
                  <a:gd name="T4" fmla="*/ 12 w 13"/>
                  <a:gd name="T5" fmla="*/ 5 h 11"/>
                  <a:gd name="T6" fmla="*/ 9 w 13"/>
                  <a:gd name="T7" fmla="*/ 1 h 11"/>
                  <a:gd name="T8" fmla="*/ 1 w 13"/>
                  <a:gd name="T9" fmla="*/ 6 h 11"/>
                </a:gdLst>
                <a:ahLst/>
                <a:cxnLst>
                  <a:cxn ang="0">
                    <a:pos x="T0" y="T1"/>
                  </a:cxn>
                  <a:cxn ang="0">
                    <a:pos x="T2" y="T3"/>
                  </a:cxn>
                  <a:cxn ang="0">
                    <a:pos x="T4" y="T5"/>
                  </a:cxn>
                  <a:cxn ang="0">
                    <a:pos x="T6" y="T7"/>
                  </a:cxn>
                  <a:cxn ang="0">
                    <a:pos x="T8" y="T9"/>
                  </a:cxn>
                </a:cxnLst>
                <a:rect l="0" t="0" r="r" b="b"/>
                <a:pathLst>
                  <a:path w="13" h="11">
                    <a:moveTo>
                      <a:pt x="1" y="6"/>
                    </a:moveTo>
                    <a:cubicBezTo>
                      <a:pt x="0" y="8"/>
                      <a:pt x="1" y="11"/>
                      <a:pt x="5" y="11"/>
                    </a:cubicBezTo>
                    <a:cubicBezTo>
                      <a:pt x="8" y="10"/>
                      <a:pt x="11" y="8"/>
                      <a:pt x="12" y="5"/>
                    </a:cubicBezTo>
                    <a:cubicBezTo>
                      <a:pt x="13" y="3"/>
                      <a:pt x="12" y="0"/>
                      <a:pt x="9" y="1"/>
                    </a:cubicBezTo>
                    <a:cubicBezTo>
                      <a:pt x="6" y="1"/>
                      <a:pt x="2" y="3"/>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3686"/>
              <p:cNvSpPr>
                <a:spLocks/>
              </p:cNvSpPr>
              <p:nvPr/>
            </p:nvSpPr>
            <p:spPr bwMode="auto">
              <a:xfrm>
                <a:off x="3564" y="2682"/>
                <a:ext cx="33" cy="23"/>
              </a:xfrm>
              <a:custGeom>
                <a:avLst/>
                <a:gdLst>
                  <a:gd name="T0" fmla="*/ 1 w 14"/>
                  <a:gd name="T1" fmla="*/ 5 h 10"/>
                  <a:gd name="T2" fmla="*/ 5 w 14"/>
                  <a:gd name="T3" fmla="*/ 10 h 10"/>
                  <a:gd name="T4" fmla="*/ 13 w 14"/>
                  <a:gd name="T5" fmla="*/ 5 h 10"/>
                  <a:gd name="T6" fmla="*/ 9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0" y="8"/>
                      <a:pt x="2" y="10"/>
                      <a:pt x="5" y="10"/>
                    </a:cubicBezTo>
                    <a:cubicBezTo>
                      <a:pt x="8" y="10"/>
                      <a:pt x="12" y="7"/>
                      <a:pt x="13" y="5"/>
                    </a:cubicBezTo>
                    <a:cubicBezTo>
                      <a:pt x="14" y="2"/>
                      <a:pt x="12" y="0"/>
                      <a:pt x="9" y="0"/>
                    </a:cubicBezTo>
                    <a:cubicBezTo>
                      <a:pt x="6"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3687"/>
              <p:cNvSpPr>
                <a:spLocks/>
              </p:cNvSpPr>
              <p:nvPr/>
            </p:nvSpPr>
            <p:spPr bwMode="auto">
              <a:xfrm>
                <a:off x="3536" y="2682"/>
                <a:ext cx="35" cy="23"/>
              </a:xfrm>
              <a:custGeom>
                <a:avLst/>
                <a:gdLst>
                  <a:gd name="T0" fmla="*/ 2 w 15"/>
                  <a:gd name="T1" fmla="*/ 5 h 10"/>
                  <a:gd name="T2" fmla="*/ 5 w 15"/>
                  <a:gd name="T3" fmla="*/ 10 h 10"/>
                  <a:gd name="T4" fmla="*/ 13 w 15"/>
                  <a:gd name="T5" fmla="*/ 5 h 10"/>
                  <a:gd name="T6" fmla="*/ 10 w 15"/>
                  <a:gd name="T7" fmla="*/ 0 h 10"/>
                  <a:gd name="T8" fmla="*/ 2 w 15"/>
                  <a:gd name="T9" fmla="*/ 5 h 10"/>
                </a:gdLst>
                <a:ahLst/>
                <a:cxnLst>
                  <a:cxn ang="0">
                    <a:pos x="T0" y="T1"/>
                  </a:cxn>
                  <a:cxn ang="0">
                    <a:pos x="T2" y="T3"/>
                  </a:cxn>
                  <a:cxn ang="0">
                    <a:pos x="T4" y="T5"/>
                  </a:cxn>
                  <a:cxn ang="0">
                    <a:pos x="T6" y="T7"/>
                  </a:cxn>
                  <a:cxn ang="0">
                    <a:pos x="T8" y="T9"/>
                  </a:cxn>
                </a:cxnLst>
                <a:rect l="0" t="0" r="r" b="b"/>
                <a:pathLst>
                  <a:path w="15" h="10">
                    <a:moveTo>
                      <a:pt x="2" y="5"/>
                    </a:moveTo>
                    <a:cubicBezTo>
                      <a:pt x="0" y="8"/>
                      <a:pt x="2" y="10"/>
                      <a:pt x="5" y="10"/>
                    </a:cubicBezTo>
                    <a:cubicBezTo>
                      <a:pt x="8" y="10"/>
                      <a:pt x="12" y="8"/>
                      <a:pt x="13" y="5"/>
                    </a:cubicBezTo>
                    <a:cubicBezTo>
                      <a:pt x="15" y="2"/>
                      <a:pt x="13" y="0"/>
                      <a:pt x="10" y="0"/>
                    </a:cubicBezTo>
                    <a:cubicBezTo>
                      <a:pt x="7"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3688"/>
              <p:cNvSpPr>
                <a:spLocks/>
              </p:cNvSpPr>
              <p:nvPr/>
            </p:nvSpPr>
            <p:spPr bwMode="auto">
              <a:xfrm>
                <a:off x="3507" y="2682"/>
                <a:ext cx="36" cy="23"/>
              </a:xfrm>
              <a:custGeom>
                <a:avLst/>
                <a:gdLst>
                  <a:gd name="T0" fmla="*/ 2 w 15"/>
                  <a:gd name="T1" fmla="*/ 5 h 10"/>
                  <a:gd name="T2" fmla="*/ 5 w 15"/>
                  <a:gd name="T3" fmla="*/ 10 h 10"/>
                  <a:gd name="T4" fmla="*/ 14 w 15"/>
                  <a:gd name="T5" fmla="*/ 5 h 10"/>
                  <a:gd name="T6" fmla="*/ 10 w 15"/>
                  <a:gd name="T7" fmla="*/ 0 h 10"/>
                  <a:gd name="T8" fmla="*/ 2 w 15"/>
                  <a:gd name="T9" fmla="*/ 5 h 10"/>
                </a:gdLst>
                <a:ahLst/>
                <a:cxnLst>
                  <a:cxn ang="0">
                    <a:pos x="T0" y="T1"/>
                  </a:cxn>
                  <a:cxn ang="0">
                    <a:pos x="T2" y="T3"/>
                  </a:cxn>
                  <a:cxn ang="0">
                    <a:pos x="T4" y="T5"/>
                  </a:cxn>
                  <a:cxn ang="0">
                    <a:pos x="T6" y="T7"/>
                  </a:cxn>
                  <a:cxn ang="0">
                    <a:pos x="T8" y="T9"/>
                  </a:cxn>
                </a:cxnLst>
                <a:rect l="0" t="0" r="r" b="b"/>
                <a:pathLst>
                  <a:path w="15" h="10">
                    <a:moveTo>
                      <a:pt x="2" y="5"/>
                    </a:moveTo>
                    <a:cubicBezTo>
                      <a:pt x="0" y="8"/>
                      <a:pt x="2" y="10"/>
                      <a:pt x="5" y="10"/>
                    </a:cubicBezTo>
                    <a:cubicBezTo>
                      <a:pt x="8" y="10"/>
                      <a:pt x="12" y="8"/>
                      <a:pt x="14" y="5"/>
                    </a:cubicBezTo>
                    <a:cubicBezTo>
                      <a:pt x="15" y="2"/>
                      <a:pt x="14" y="0"/>
                      <a:pt x="10" y="0"/>
                    </a:cubicBezTo>
                    <a:cubicBezTo>
                      <a:pt x="7" y="0"/>
                      <a:pt x="3"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3689"/>
              <p:cNvSpPr>
                <a:spLocks/>
              </p:cNvSpPr>
              <p:nvPr/>
            </p:nvSpPr>
            <p:spPr bwMode="auto">
              <a:xfrm>
                <a:off x="3479" y="2682"/>
                <a:ext cx="36" cy="26"/>
              </a:xfrm>
              <a:custGeom>
                <a:avLst/>
                <a:gdLst>
                  <a:gd name="T0" fmla="*/ 2 w 15"/>
                  <a:gd name="T1" fmla="*/ 6 h 11"/>
                  <a:gd name="T2" fmla="*/ 5 w 15"/>
                  <a:gd name="T3" fmla="*/ 10 h 11"/>
                  <a:gd name="T4" fmla="*/ 14 w 15"/>
                  <a:gd name="T5" fmla="*/ 5 h 11"/>
                  <a:gd name="T6" fmla="*/ 11 w 15"/>
                  <a:gd name="T7" fmla="*/ 0 h 11"/>
                  <a:gd name="T8" fmla="*/ 2 w 15"/>
                  <a:gd name="T9" fmla="*/ 6 h 11"/>
                </a:gdLst>
                <a:ahLst/>
                <a:cxnLst>
                  <a:cxn ang="0">
                    <a:pos x="T0" y="T1"/>
                  </a:cxn>
                  <a:cxn ang="0">
                    <a:pos x="T2" y="T3"/>
                  </a:cxn>
                  <a:cxn ang="0">
                    <a:pos x="T4" y="T5"/>
                  </a:cxn>
                  <a:cxn ang="0">
                    <a:pos x="T6" y="T7"/>
                  </a:cxn>
                  <a:cxn ang="0">
                    <a:pos x="T8" y="T9"/>
                  </a:cxn>
                </a:cxnLst>
                <a:rect l="0" t="0" r="r" b="b"/>
                <a:pathLst>
                  <a:path w="15" h="11">
                    <a:moveTo>
                      <a:pt x="2" y="6"/>
                    </a:moveTo>
                    <a:cubicBezTo>
                      <a:pt x="0" y="8"/>
                      <a:pt x="2" y="11"/>
                      <a:pt x="5" y="10"/>
                    </a:cubicBezTo>
                    <a:cubicBezTo>
                      <a:pt x="8" y="10"/>
                      <a:pt x="12" y="8"/>
                      <a:pt x="14" y="5"/>
                    </a:cubicBezTo>
                    <a:cubicBezTo>
                      <a:pt x="15" y="3"/>
                      <a:pt x="14" y="0"/>
                      <a:pt x="11" y="0"/>
                    </a:cubicBezTo>
                    <a:cubicBezTo>
                      <a:pt x="8" y="1"/>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3690"/>
              <p:cNvSpPr>
                <a:spLocks/>
              </p:cNvSpPr>
              <p:nvPr/>
            </p:nvSpPr>
            <p:spPr bwMode="auto">
              <a:xfrm>
                <a:off x="3451" y="2684"/>
                <a:ext cx="38" cy="24"/>
              </a:xfrm>
              <a:custGeom>
                <a:avLst/>
                <a:gdLst>
                  <a:gd name="T0" fmla="*/ 2 w 16"/>
                  <a:gd name="T1" fmla="*/ 5 h 10"/>
                  <a:gd name="T2" fmla="*/ 5 w 16"/>
                  <a:gd name="T3" fmla="*/ 10 h 10"/>
                  <a:gd name="T4" fmla="*/ 14 w 16"/>
                  <a:gd name="T5" fmla="*/ 5 h 10"/>
                  <a:gd name="T6" fmla="*/ 11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0" y="8"/>
                      <a:pt x="2" y="10"/>
                      <a:pt x="5" y="10"/>
                    </a:cubicBezTo>
                    <a:cubicBezTo>
                      <a:pt x="8" y="10"/>
                      <a:pt x="12" y="7"/>
                      <a:pt x="14" y="5"/>
                    </a:cubicBezTo>
                    <a:cubicBezTo>
                      <a:pt x="16" y="2"/>
                      <a:pt x="14" y="0"/>
                      <a:pt x="11" y="0"/>
                    </a:cubicBezTo>
                    <a:cubicBezTo>
                      <a:pt x="8"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3691"/>
              <p:cNvSpPr>
                <a:spLocks/>
              </p:cNvSpPr>
              <p:nvPr/>
            </p:nvSpPr>
            <p:spPr bwMode="auto">
              <a:xfrm>
                <a:off x="3422" y="2684"/>
                <a:ext cx="38" cy="24"/>
              </a:xfrm>
              <a:custGeom>
                <a:avLst/>
                <a:gdLst>
                  <a:gd name="T0" fmla="*/ 2 w 16"/>
                  <a:gd name="T1" fmla="*/ 5 h 10"/>
                  <a:gd name="T2" fmla="*/ 5 w 16"/>
                  <a:gd name="T3" fmla="*/ 10 h 10"/>
                  <a:gd name="T4" fmla="*/ 14 w 16"/>
                  <a:gd name="T5" fmla="*/ 5 h 10"/>
                  <a:gd name="T6" fmla="*/ 11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0" y="8"/>
                      <a:pt x="2" y="10"/>
                      <a:pt x="5" y="10"/>
                    </a:cubicBezTo>
                    <a:cubicBezTo>
                      <a:pt x="8" y="10"/>
                      <a:pt x="12" y="8"/>
                      <a:pt x="14" y="5"/>
                    </a:cubicBezTo>
                    <a:cubicBezTo>
                      <a:pt x="16" y="2"/>
                      <a:pt x="15" y="0"/>
                      <a:pt x="11" y="0"/>
                    </a:cubicBezTo>
                    <a:cubicBezTo>
                      <a:pt x="8"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3692"/>
              <p:cNvSpPr>
                <a:spLocks/>
              </p:cNvSpPr>
              <p:nvPr/>
            </p:nvSpPr>
            <p:spPr bwMode="auto">
              <a:xfrm>
                <a:off x="3394" y="2684"/>
                <a:ext cx="38" cy="24"/>
              </a:xfrm>
              <a:custGeom>
                <a:avLst/>
                <a:gdLst>
                  <a:gd name="T0" fmla="*/ 2 w 16"/>
                  <a:gd name="T1" fmla="*/ 5 h 10"/>
                  <a:gd name="T2" fmla="*/ 5 w 16"/>
                  <a:gd name="T3" fmla="*/ 10 h 10"/>
                  <a:gd name="T4" fmla="*/ 14 w 16"/>
                  <a:gd name="T5" fmla="*/ 5 h 10"/>
                  <a:gd name="T6" fmla="*/ 11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0" y="8"/>
                      <a:pt x="1" y="10"/>
                      <a:pt x="5" y="10"/>
                    </a:cubicBezTo>
                    <a:cubicBezTo>
                      <a:pt x="8" y="10"/>
                      <a:pt x="12" y="8"/>
                      <a:pt x="14" y="5"/>
                    </a:cubicBezTo>
                    <a:cubicBezTo>
                      <a:pt x="16" y="2"/>
                      <a:pt x="15" y="0"/>
                      <a:pt x="11" y="0"/>
                    </a:cubicBezTo>
                    <a:cubicBezTo>
                      <a:pt x="8" y="0"/>
                      <a:pt x="4"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3693"/>
              <p:cNvSpPr>
                <a:spLocks/>
              </p:cNvSpPr>
              <p:nvPr/>
            </p:nvSpPr>
            <p:spPr bwMode="auto">
              <a:xfrm>
                <a:off x="3365" y="2684"/>
                <a:ext cx="38" cy="24"/>
              </a:xfrm>
              <a:custGeom>
                <a:avLst/>
                <a:gdLst>
                  <a:gd name="T0" fmla="*/ 2 w 16"/>
                  <a:gd name="T1" fmla="*/ 6 h 10"/>
                  <a:gd name="T2" fmla="*/ 4 w 16"/>
                  <a:gd name="T3" fmla="*/ 10 h 10"/>
                  <a:gd name="T4" fmla="*/ 14 w 16"/>
                  <a:gd name="T5" fmla="*/ 5 h 10"/>
                  <a:gd name="T6" fmla="*/ 11 w 16"/>
                  <a:gd name="T7" fmla="*/ 0 h 10"/>
                  <a:gd name="T8" fmla="*/ 2 w 16"/>
                  <a:gd name="T9" fmla="*/ 6 h 10"/>
                </a:gdLst>
                <a:ahLst/>
                <a:cxnLst>
                  <a:cxn ang="0">
                    <a:pos x="T0" y="T1"/>
                  </a:cxn>
                  <a:cxn ang="0">
                    <a:pos x="T2" y="T3"/>
                  </a:cxn>
                  <a:cxn ang="0">
                    <a:pos x="T4" y="T5"/>
                  </a:cxn>
                  <a:cxn ang="0">
                    <a:pos x="T6" y="T7"/>
                  </a:cxn>
                  <a:cxn ang="0">
                    <a:pos x="T8" y="T9"/>
                  </a:cxn>
                </a:cxnLst>
                <a:rect l="0" t="0" r="r" b="b"/>
                <a:pathLst>
                  <a:path w="16" h="10">
                    <a:moveTo>
                      <a:pt x="2" y="6"/>
                    </a:moveTo>
                    <a:cubicBezTo>
                      <a:pt x="0" y="8"/>
                      <a:pt x="1" y="10"/>
                      <a:pt x="4" y="10"/>
                    </a:cubicBezTo>
                    <a:cubicBezTo>
                      <a:pt x="8" y="10"/>
                      <a:pt x="12" y="8"/>
                      <a:pt x="14" y="5"/>
                    </a:cubicBezTo>
                    <a:cubicBezTo>
                      <a:pt x="16" y="3"/>
                      <a:pt x="15" y="0"/>
                      <a:pt x="11" y="0"/>
                    </a:cubicBezTo>
                    <a:cubicBezTo>
                      <a:pt x="8" y="0"/>
                      <a:pt x="4" y="3"/>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3694"/>
              <p:cNvSpPr>
                <a:spLocks/>
              </p:cNvSpPr>
              <p:nvPr/>
            </p:nvSpPr>
            <p:spPr bwMode="auto">
              <a:xfrm>
                <a:off x="2587" y="2698"/>
                <a:ext cx="62" cy="24"/>
              </a:xfrm>
              <a:custGeom>
                <a:avLst/>
                <a:gdLst>
                  <a:gd name="T0" fmla="*/ 4 w 26"/>
                  <a:gd name="T1" fmla="*/ 5 h 10"/>
                  <a:gd name="T2" fmla="*/ 6 w 26"/>
                  <a:gd name="T3" fmla="*/ 10 h 10"/>
                  <a:gd name="T4" fmla="*/ 22 w 26"/>
                  <a:gd name="T5" fmla="*/ 5 h 10"/>
                  <a:gd name="T6" fmla="*/ 20 w 26"/>
                  <a:gd name="T7" fmla="*/ 0 h 10"/>
                  <a:gd name="T8" fmla="*/ 4 w 26"/>
                  <a:gd name="T9" fmla="*/ 5 h 10"/>
                </a:gdLst>
                <a:ahLst/>
                <a:cxnLst>
                  <a:cxn ang="0">
                    <a:pos x="T0" y="T1"/>
                  </a:cxn>
                  <a:cxn ang="0">
                    <a:pos x="T2" y="T3"/>
                  </a:cxn>
                  <a:cxn ang="0">
                    <a:pos x="T4" y="T5"/>
                  </a:cxn>
                  <a:cxn ang="0">
                    <a:pos x="T6" y="T7"/>
                  </a:cxn>
                  <a:cxn ang="0">
                    <a:pos x="T8" y="T9"/>
                  </a:cxn>
                </a:cxnLst>
                <a:rect l="0" t="0" r="r" b="b"/>
                <a:pathLst>
                  <a:path w="26" h="10">
                    <a:moveTo>
                      <a:pt x="4" y="5"/>
                    </a:moveTo>
                    <a:cubicBezTo>
                      <a:pt x="0" y="8"/>
                      <a:pt x="1" y="10"/>
                      <a:pt x="6" y="10"/>
                    </a:cubicBezTo>
                    <a:cubicBezTo>
                      <a:pt x="11" y="10"/>
                      <a:pt x="18" y="7"/>
                      <a:pt x="22" y="5"/>
                    </a:cubicBezTo>
                    <a:cubicBezTo>
                      <a:pt x="26"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3695"/>
              <p:cNvSpPr>
                <a:spLocks/>
              </p:cNvSpPr>
              <p:nvPr/>
            </p:nvSpPr>
            <p:spPr bwMode="auto">
              <a:xfrm>
                <a:off x="2360" y="2701"/>
                <a:ext cx="66" cy="23"/>
              </a:xfrm>
              <a:custGeom>
                <a:avLst/>
                <a:gdLst>
                  <a:gd name="T0" fmla="*/ 4 w 28"/>
                  <a:gd name="T1" fmla="*/ 5 h 10"/>
                  <a:gd name="T2" fmla="*/ 6 w 28"/>
                  <a:gd name="T3" fmla="*/ 10 h 10"/>
                  <a:gd name="T4" fmla="*/ 24 w 28"/>
                  <a:gd name="T5" fmla="*/ 5 h 10"/>
                  <a:gd name="T6" fmla="*/ 22 w 28"/>
                  <a:gd name="T7" fmla="*/ 0 h 10"/>
                  <a:gd name="T8" fmla="*/ 4 w 28"/>
                  <a:gd name="T9" fmla="*/ 5 h 10"/>
                </a:gdLst>
                <a:ahLst/>
                <a:cxnLst>
                  <a:cxn ang="0">
                    <a:pos x="T0" y="T1"/>
                  </a:cxn>
                  <a:cxn ang="0">
                    <a:pos x="T2" y="T3"/>
                  </a:cxn>
                  <a:cxn ang="0">
                    <a:pos x="T4" y="T5"/>
                  </a:cxn>
                  <a:cxn ang="0">
                    <a:pos x="T6" y="T7"/>
                  </a:cxn>
                  <a:cxn ang="0">
                    <a:pos x="T8" y="T9"/>
                  </a:cxn>
                </a:cxnLst>
                <a:rect l="0" t="0" r="r" b="b"/>
                <a:pathLst>
                  <a:path w="28" h="10">
                    <a:moveTo>
                      <a:pt x="4" y="5"/>
                    </a:moveTo>
                    <a:cubicBezTo>
                      <a:pt x="0" y="8"/>
                      <a:pt x="1" y="10"/>
                      <a:pt x="6" y="10"/>
                    </a:cubicBezTo>
                    <a:cubicBezTo>
                      <a:pt x="12" y="10"/>
                      <a:pt x="20" y="8"/>
                      <a:pt x="24" y="5"/>
                    </a:cubicBezTo>
                    <a:cubicBezTo>
                      <a:pt x="28" y="2"/>
                      <a:pt x="27"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3696"/>
              <p:cNvSpPr>
                <a:spLocks/>
              </p:cNvSpPr>
              <p:nvPr/>
            </p:nvSpPr>
            <p:spPr bwMode="auto">
              <a:xfrm>
                <a:off x="2310" y="2701"/>
                <a:ext cx="69" cy="23"/>
              </a:xfrm>
              <a:custGeom>
                <a:avLst/>
                <a:gdLst>
                  <a:gd name="T0" fmla="*/ 5 w 29"/>
                  <a:gd name="T1" fmla="*/ 5 h 10"/>
                  <a:gd name="T2" fmla="*/ 7 w 29"/>
                  <a:gd name="T3" fmla="*/ 10 h 10"/>
                  <a:gd name="T4" fmla="*/ 25 w 29"/>
                  <a:gd name="T5" fmla="*/ 5 h 10"/>
                  <a:gd name="T6" fmla="*/ 23 w 29"/>
                  <a:gd name="T7" fmla="*/ 0 h 10"/>
                  <a:gd name="T8" fmla="*/ 5 w 29"/>
                  <a:gd name="T9" fmla="*/ 5 h 10"/>
                </a:gdLst>
                <a:ahLst/>
                <a:cxnLst>
                  <a:cxn ang="0">
                    <a:pos x="T0" y="T1"/>
                  </a:cxn>
                  <a:cxn ang="0">
                    <a:pos x="T2" y="T3"/>
                  </a:cxn>
                  <a:cxn ang="0">
                    <a:pos x="T4" y="T5"/>
                  </a:cxn>
                  <a:cxn ang="0">
                    <a:pos x="T6" y="T7"/>
                  </a:cxn>
                  <a:cxn ang="0">
                    <a:pos x="T8" y="T9"/>
                  </a:cxn>
                </a:cxnLst>
                <a:rect l="0" t="0" r="r" b="b"/>
                <a:pathLst>
                  <a:path w="29" h="10">
                    <a:moveTo>
                      <a:pt x="5" y="5"/>
                    </a:moveTo>
                    <a:cubicBezTo>
                      <a:pt x="0" y="8"/>
                      <a:pt x="1" y="10"/>
                      <a:pt x="7" y="10"/>
                    </a:cubicBezTo>
                    <a:cubicBezTo>
                      <a:pt x="13" y="10"/>
                      <a:pt x="21" y="8"/>
                      <a:pt x="25" y="5"/>
                    </a:cubicBezTo>
                    <a:cubicBezTo>
                      <a:pt x="29" y="2"/>
                      <a:pt x="28" y="0"/>
                      <a:pt x="23" y="0"/>
                    </a:cubicBezTo>
                    <a:cubicBezTo>
                      <a:pt x="17"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3697"/>
              <p:cNvSpPr>
                <a:spLocks/>
              </p:cNvSpPr>
              <p:nvPr/>
            </p:nvSpPr>
            <p:spPr bwMode="auto">
              <a:xfrm>
                <a:off x="2261" y="2701"/>
                <a:ext cx="71" cy="26"/>
              </a:xfrm>
              <a:custGeom>
                <a:avLst/>
                <a:gdLst>
                  <a:gd name="T0" fmla="*/ 5 w 30"/>
                  <a:gd name="T1" fmla="*/ 6 h 11"/>
                  <a:gd name="T2" fmla="*/ 7 w 30"/>
                  <a:gd name="T3" fmla="*/ 11 h 11"/>
                  <a:gd name="T4" fmla="*/ 26 w 30"/>
                  <a:gd name="T5" fmla="*/ 5 h 11"/>
                  <a:gd name="T6" fmla="*/ 23 w 30"/>
                  <a:gd name="T7" fmla="*/ 0 h 11"/>
                  <a:gd name="T8" fmla="*/ 5 w 30"/>
                  <a:gd name="T9" fmla="*/ 6 h 11"/>
                </a:gdLst>
                <a:ahLst/>
                <a:cxnLst>
                  <a:cxn ang="0">
                    <a:pos x="T0" y="T1"/>
                  </a:cxn>
                  <a:cxn ang="0">
                    <a:pos x="T2" y="T3"/>
                  </a:cxn>
                  <a:cxn ang="0">
                    <a:pos x="T4" y="T5"/>
                  </a:cxn>
                  <a:cxn ang="0">
                    <a:pos x="T6" y="T7"/>
                  </a:cxn>
                  <a:cxn ang="0">
                    <a:pos x="T8" y="T9"/>
                  </a:cxn>
                </a:cxnLst>
                <a:rect l="0" t="0" r="r" b="b"/>
                <a:pathLst>
                  <a:path w="30" h="11">
                    <a:moveTo>
                      <a:pt x="5" y="6"/>
                    </a:moveTo>
                    <a:cubicBezTo>
                      <a:pt x="0" y="8"/>
                      <a:pt x="2" y="11"/>
                      <a:pt x="7" y="11"/>
                    </a:cubicBezTo>
                    <a:cubicBezTo>
                      <a:pt x="13" y="10"/>
                      <a:pt x="21" y="8"/>
                      <a:pt x="26" y="5"/>
                    </a:cubicBezTo>
                    <a:cubicBezTo>
                      <a:pt x="30" y="2"/>
                      <a:pt x="29" y="0"/>
                      <a:pt x="23" y="0"/>
                    </a:cubicBezTo>
                    <a:cubicBezTo>
                      <a:pt x="17" y="0"/>
                      <a:pt x="9" y="3"/>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3698"/>
              <p:cNvSpPr>
                <a:spLocks/>
              </p:cNvSpPr>
              <p:nvPr/>
            </p:nvSpPr>
            <p:spPr bwMode="auto">
              <a:xfrm>
                <a:off x="2211" y="2703"/>
                <a:ext cx="71" cy="24"/>
              </a:xfrm>
              <a:custGeom>
                <a:avLst/>
                <a:gdLst>
                  <a:gd name="T0" fmla="*/ 4 w 30"/>
                  <a:gd name="T1" fmla="*/ 5 h 10"/>
                  <a:gd name="T2" fmla="*/ 7 w 30"/>
                  <a:gd name="T3" fmla="*/ 10 h 10"/>
                  <a:gd name="T4" fmla="*/ 26 w 30"/>
                  <a:gd name="T5" fmla="*/ 5 h 10"/>
                  <a:gd name="T6" fmla="*/ 23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1" y="10"/>
                      <a:pt x="7" y="10"/>
                    </a:cubicBezTo>
                    <a:cubicBezTo>
                      <a:pt x="13" y="10"/>
                      <a:pt x="21" y="7"/>
                      <a:pt x="26" y="5"/>
                    </a:cubicBezTo>
                    <a:cubicBezTo>
                      <a:pt x="30" y="2"/>
                      <a:pt x="29" y="0"/>
                      <a:pt x="23"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3699"/>
              <p:cNvSpPr>
                <a:spLocks/>
              </p:cNvSpPr>
              <p:nvPr/>
            </p:nvSpPr>
            <p:spPr bwMode="auto">
              <a:xfrm>
                <a:off x="2159" y="2703"/>
                <a:ext cx="73" cy="24"/>
              </a:xfrm>
              <a:custGeom>
                <a:avLst/>
                <a:gdLst>
                  <a:gd name="T0" fmla="*/ 5 w 31"/>
                  <a:gd name="T1" fmla="*/ 5 h 10"/>
                  <a:gd name="T2" fmla="*/ 8 w 31"/>
                  <a:gd name="T3" fmla="*/ 10 h 10"/>
                  <a:gd name="T4" fmla="*/ 26 w 31"/>
                  <a:gd name="T5" fmla="*/ 5 h 10"/>
                  <a:gd name="T6" fmla="*/ 23 w 31"/>
                  <a:gd name="T7" fmla="*/ 0 h 10"/>
                  <a:gd name="T8" fmla="*/ 5 w 31"/>
                  <a:gd name="T9" fmla="*/ 5 h 10"/>
                </a:gdLst>
                <a:ahLst/>
                <a:cxnLst>
                  <a:cxn ang="0">
                    <a:pos x="T0" y="T1"/>
                  </a:cxn>
                  <a:cxn ang="0">
                    <a:pos x="T2" y="T3"/>
                  </a:cxn>
                  <a:cxn ang="0">
                    <a:pos x="T4" y="T5"/>
                  </a:cxn>
                  <a:cxn ang="0">
                    <a:pos x="T6" y="T7"/>
                  </a:cxn>
                  <a:cxn ang="0">
                    <a:pos x="T8" y="T9"/>
                  </a:cxn>
                </a:cxnLst>
                <a:rect l="0" t="0" r="r" b="b"/>
                <a:pathLst>
                  <a:path w="31" h="10">
                    <a:moveTo>
                      <a:pt x="5" y="5"/>
                    </a:moveTo>
                    <a:cubicBezTo>
                      <a:pt x="0" y="8"/>
                      <a:pt x="2" y="10"/>
                      <a:pt x="8" y="10"/>
                    </a:cubicBezTo>
                    <a:cubicBezTo>
                      <a:pt x="14" y="10"/>
                      <a:pt x="22" y="8"/>
                      <a:pt x="26" y="5"/>
                    </a:cubicBezTo>
                    <a:cubicBezTo>
                      <a:pt x="31" y="2"/>
                      <a:pt x="29" y="0"/>
                      <a:pt x="23" y="0"/>
                    </a:cubicBezTo>
                    <a:cubicBezTo>
                      <a:pt x="17"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3700"/>
              <p:cNvSpPr>
                <a:spLocks/>
              </p:cNvSpPr>
              <p:nvPr/>
            </p:nvSpPr>
            <p:spPr bwMode="auto">
              <a:xfrm>
                <a:off x="2107" y="2703"/>
                <a:ext cx="73" cy="24"/>
              </a:xfrm>
              <a:custGeom>
                <a:avLst/>
                <a:gdLst>
                  <a:gd name="T0" fmla="*/ 4 w 31"/>
                  <a:gd name="T1" fmla="*/ 5 h 10"/>
                  <a:gd name="T2" fmla="*/ 7 w 31"/>
                  <a:gd name="T3" fmla="*/ 10 h 10"/>
                  <a:gd name="T4" fmla="*/ 27 w 31"/>
                  <a:gd name="T5" fmla="*/ 5 h 10"/>
                  <a:gd name="T6" fmla="*/ 23 w 31"/>
                  <a:gd name="T7" fmla="*/ 0 h 10"/>
                  <a:gd name="T8" fmla="*/ 4 w 31"/>
                  <a:gd name="T9" fmla="*/ 5 h 10"/>
                </a:gdLst>
                <a:ahLst/>
                <a:cxnLst>
                  <a:cxn ang="0">
                    <a:pos x="T0" y="T1"/>
                  </a:cxn>
                  <a:cxn ang="0">
                    <a:pos x="T2" y="T3"/>
                  </a:cxn>
                  <a:cxn ang="0">
                    <a:pos x="T4" y="T5"/>
                  </a:cxn>
                  <a:cxn ang="0">
                    <a:pos x="T6" y="T7"/>
                  </a:cxn>
                  <a:cxn ang="0">
                    <a:pos x="T8" y="T9"/>
                  </a:cxn>
                </a:cxnLst>
                <a:rect l="0" t="0" r="r" b="b"/>
                <a:pathLst>
                  <a:path w="31" h="10">
                    <a:moveTo>
                      <a:pt x="4" y="5"/>
                    </a:moveTo>
                    <a:cubicBezTo>
                      <a:pt x="0" y="8"/>
                      <a:pt x="1" y="10"/>
                      <a:pt x="7" y="10"/>
                    </a:cubicBezTo>
                    <a:cubicBezTo>
                      <a:pt x="14" y="10"/>
                      <a:pt x="22" y="8"/>
                      <a:pt x="27" y="5"/>
                    </a:cubicBezTo>
                    <a:cubicBezTo>
                      <a:pt x="31" y="2"/>
                      <a:pt x="30" y="0"/>
                      <a:pt x="23"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3701"/>
              <p:cNvSpPr>
                <a:spLocks/>
              </p:cNvSpPr>
              <p:nvPr/>
            </p:nvSpPr>
            <p:spPr bwMode="auto">
              <a:xfrm>
                <a:off x="2053" y="2703"/>
                <a:ext cx="75" cy="26"/>
              </a:xfrm>
              <a:custGeom>
                <a:avLst/>
                <a:gdLst>
                  <a:gd name="T0" fmla="*/ 5 w 32"/>
                  <a:gd name="T1" fmla="*/ 6 h 11"/>
                  <a:gd name="T2" fmla="*/ 8 w 32"/>
                  <a:gd name="T3" fmla="*/ 11 h 11"/>
                  <a:gd name="T4" fmla="*/ 27 w 32"/>
                  <a:gd name="T5" fmla="*/ 5 h 11"/>
                  <a:gd name="T6" fmla="*/ 24 w 32"/>
                  <a:gd name="T7" fmla="*/ 0 h 11"/>
                  <a:gd name="T8" fmla="*/ 5 w 32"/>
                  <a:gd name="T9" fmla="*/ 6 h 11"/>
                </a:gdLst>
                <a:ahLst/>
                <a:cxnLst>
                  <a:cxn ang="0">
                    <a:pos x="T0" y="T1"/>
                  </a:cxn>
                  <a:cxn ang="0">
                    <a:pos x="T2" y="T3"/>
                  </a:cxn>
                  <a:cxn ang="0">
                    <a:pos x="T4" y="T5"/>
                  </a:cxn>
                  <a:cxn ang="0">
                    <a:pos x="T6" y="T7"/>
                  </a:cxn>
                  <a:cxn ang="0">
                    <a:pos x="T8" y="T9"/>
                  </a:cxn>
                </a:cxnLst>
                <a:rect l="0" t="0" r="r" b="b"/>
                <a:pathLst>
                  <a:path w="32" h="11">
                    <a:moveTo>
                      <a:pt x="5" y="6"/>
                    </a:moveTo>
                    <a:cubicBezTo>
                      <a:pt x="0" y="8"/>
                      <a:pt x="2" y="11"/>
                      <a:pt x="8" y="11"/>
                    </a:cubicBezTo>
                    <a:cubicBezTo>
                      <a:pt x="14" y="10"/>
                      <a:pt x="23" y="8"/>
                      <a:pt x="27" y="5"/>
                    </a:cubicBezTo>
                    <a:cubicBezTo>
                      <a:pt x="32" y="2"/>
                      <a:pt x="30" y="0"/>
                      <a:pt x="24" y="0"/>
                    </a:cubicBezTo>
                    <a:cubicBezTo>
                      <a:pt x="18" y="0"/>
                      <a:pt x="9" y="3"/>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3702"/>
              <p:cNvSpPr>
                <a:spLocks/>
              </p:cNvSpPr>
              <p:nvPr/>
            </p:nvSpPr>
            <p:spPr bwMode="auto">
              <a:xfrm>
                <a:off x="5130" y="2632"/>
                <a:ext cx="64" cy="21"/>
              </a:xfrm>
              <a:custGeom>
                <a:avLst/>
                <a:gdLst>
                  <a:gd name="T0" fmla="*/ 3 w 27"/>
                  <a:gd name="T1" fmla="*/ 5 h 9"/>
                  <a:gd name="T2" fmla="*/ 20 w 27"/>
                  <a:gd name="T3" fmla="*/ 9 h 9"/>
                  <a:gd name="T4" fmla="*/ 24 w 27"/>
                  <a:gd name="T5" fmla="*/ 4 h 9"/>
                  <a:gd name="T6" fmla="*/ 8 w 27"/>
                  <a:gd name="T7" fmla="*/ 0 h 9"/>
                  <a:gd name="T8" fmla="*/ 3 w 27"/>
                  <a:gd name="T9" fmla="*/ 5 h 9"/>
                </a:gdLst>
                <a:ahLst/>
                <a:cxnLst>
                  <a:cxn ang="0">
                    <a:pos x="T0" y="T1"/>
                  </a:cxn>
                  <a:cxn ang="0">
                    <a:pos x="T2" y="T3"/>
                  </a:cxn>
                  <a:cxn ang="0">
                    <a:pos x="T4" y="T5"/>
                  </a:cxn>
                  <a:cxn ang="0">
                    <a:pos x="T6" y="T7"/>
                  </a:cxn>
                  <a:cxn ang="0">
                    <a:pos x="T8" y="T9"/>
                  </a:cxn>
                </a:cxnLst>
                <a:rect l="0" t="0" r="r" b="b"/>
                <a:pathLst>
                  <a:path w="27" h="9">
                    <a:moveTo>
                      <a:pt x="3" y="5"/>
                    </a:moveTo>
                    <a:cubicBezTo>
                      <a:pt x="7" y="7"/>
                      <a:pt x="14" y="9"/>
                      <a:pt x="20" y="9"/>
                    </a:cubicBezTo>
                    <a:cubicBezTo>
                      <a:pt x="25" y="9"/>
                      <a:pt x="27" y="7"/>
                      <a:pt x="24" y="4"/>
                    </a:cubicBezTo>
                    <a:cubicBezTo>
                      <a:pt x="21" y="2"/>
                      <a:pt x="14" y="0"/>
                      <a:pt x="8"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3703"/>
              <p:cNvSpPr>
                <a:spLocks/>
              </p:cNvSpPr>
              <p:nvPr/>
            </p:nvSpPr>
            <p:spPr bwMode="auto">
              <a:xfrm>
                <a:off x="4991" y="2632"/>
                <a:ext cx="59" cy="23"/>
              </a:xfrm>
              <a:custGeom>
                <a:avLst/>
                <a:gdLst>
                  <a:gd name="T0" fmla="*/ 3 w 25"/>
                  <a:gd name="T1" fmla="*/ 5 h 10"/>
                  <a:gd name="T2" fmla="*/ 18 w 25"/>
                  <a:gd name="T3" fmla="*/ 10 h 10"/>
                  <a:gd name="T4" fmla="*/ 22 w 25"/>
                  <a:gd name="T5" fmla="*/ 5 h 10"/>
                  <a:gd name="T6" fmla="*/ 7 w 25"/>
                  <a:gd name="T7" fmla="*/ 1 h 10"/>
                  <a:gd name="T8" fmla="*/ 3 w 25"/>
                  <a:gd name="T9" fmla="*/ 5 h 10"/>
                </a:gdLst>
                <a:ahLst/>
                <a:cxnLst>
                  <a:cxn ang="0">
                    <a:pos x="T0" y="T1"/>
                  </a:cxn>
                  <a:cxn ang="0">
                    <a:pos x="T2" y="T3"/>
                  </a:cxn>
                  <a:cxn ang="0">
                    <a:pos x="T4" y="T5"/>
                  </a:cxn>
                  <a:cxn ang="0">
                    <a:pos x="T6" y="T7"/>
                  </a:cxn>
                  <a:cxn ang="0">
                    <a:pos x="T8" y="T9"/>
                  </a:cxn>
                </a:cxnLst>
                <a:rect l="0" t="0" r="r" b="b"/>
                <a:pathLst>
                  <a:path w="25" h="10">
                    <a:moveTo>
                      <a:pt x="3" y="5"/>
                    </a:moveTo>
                    <a:cubicBezTo>
                      <a:pt x="6" y="8"/>
                      <a:pt x="13" y="10"/>
                      <a:pt x="18" y="10"/>
                    </a:cubicBezTo>
                    <a:cubicBezTo>
                      <a:pt x="24" y="10"/>
                      <a:pt x="25" y="8"/>
                      <a:pt x="22" y="5"/>
                    </a:cubicBezTo>
                    <a:cubicBezTo>
                      <a:pt x="19" y="3"/>
                      <a:pt x="12" y="0"/>
                      <a:pt x="7" y="1"/>
                    </a:cubicBezTo>
                    <a:cubicBezTo>
                      <a:pt x="2"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3704"/>
              <p:cNvSpPr>
                <a:spLocks/>
              </p:cNvSpPr>
              <p:nvPr/>
            </p:nvSpPr>
            <p:spPr bwMode="auto">
              <a:xfrm>
                <a:off x="4818" y="2634"/>
                <a:ext cx="54" cy="24"/>
              </a:xfrm>
              <a:custGeom>
                <a:avLst/>
                <a:gdLst>
                  <a:gd name="T0" fmla="*/ 2 w 23"/>
                  <a:gd name="T1" fmla="*/ 5 h 10"/>
                  <a:gd name="T2" fmla="*/ 17 w 23"/>
                  <a:gd name="T3" fmla="*/ 10 h 10"/>
                  <a:gd name="T4" fmla="*/ 20 w 23"/>
                  <a:gd name="T5" fmla="*/ 5 h 10"/>
                  <a:gd name="T6" fmla="*/ 6 w 23"/>
                  <a:gd name="T7" fmla="*/ 0 h 10"/>
                  <a:gd name="T8" fmla="*/ 2 w 23"/>
                  <a:gd name="T9" fmla="*/ 5 h 10"/>
                </a:gdLst>
                <a:ahLst/>
                <a:cxnLst>
                  <a:cxn ang="0">
                    <a:pos x="T0" y="T1"/>
                  </a:cxn>
                  <a:cxn ang="0">
                    <a:pos x="T2" y="T3"/>
                  </a:cxn>
                  <a:cxn ang="0">
                    <a:pos x="T4" y="T5"/>
                  </a:cxn>
                  <a:cxn ang="0">
                    <a:pos x="T6" y="T7"/>
                  </a:cxn>
                  <a:cxn ang="0">
                    <a:pos x="T8" y="T9"/>
                  </a:cxn>
                </a:cxnLst>
                <a:rect l="0" t="0" r="r" b="b"/>
                <a:pathLst>
                  <a:path w="23" h="10">
                    <a:moveTo>
                      <a:pt x="2" y="5"/>
                    </a:moveTo>
                    <a:cubicBezTo>
                      <a:pt x="5" y="8"/>
                      <a:pt x="12" y="10"/>
                      <a:pt x="17" y="10"/>
                    </a:cubicBezTo>
                    <a:cubicBezTo>
                      <a:pt x="21" y="10"/>
                      <a:pt x="23" y="8"/>
                      <a:pt x="20" y="5"/>
                    </a:cubicBezTo>
                    <a:cubicBezTo>
                      <a:pt x="17" y="2"/>
                      <a:pt x="11" y="0"/>
                      <a:pt x="6" y="0"/>
                    </a:cubicBezTo>
                    <a:cubicBezTo>
                      <a:pt x="1" y="1"/>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Freeform 3705"/>
              <p:cNvSpPr>
                <a:spLocks/>
              </p:cNvSpPr>
              <p:nvPr/>
            </p:nvSpPr>
            <p:spPr bwMode="auto">
              <a:xfrm>
                <a:off x="4775" y="2636"/>
                <a:ext cx="55" cy="22"/>
              </a:xfrm>
              <a:custGeom>
                <a:avLst/>
                <a:gdLst>
                  <a:gd name="T0" fmla="*/ 3 w 23"/>
                  <a:gd name="T1" fmla="*/ 5 h 9"/>
                  <a:gd name="T2" fmla="*/ 17 w 23"/>
                  <a:gd name="T3" fmla="*/ 9 h 9"/>
                  <a:gd name="T4" fmla="*/ 20 w 23"/>
                  <a:gd name="T5" fmla="*/ 4 h 9"/>
                  <a:gd name="T6" fmla="*/ 7 w 23"/>
                  <a:gd name="T7" fmla="*/ 0 h 9"/>
                  <a:gd name="T8" fmla="*/ 3 w 23"/>
                  <a:gd name="T9" fmla="*/ 5 h 9"/>
                </a:gdLst>
                <a:ahLst/>
                <a:cxnLst>
                  <a:cxn ang="0">
                    <a:pos x="T0" y="T1"/>
                  </a:cxn>
                  <a:cxn ang="0">
                    <a:pos x="T2" y="T3"/>
                  </a:cxn>
                  <a:cxn ang="0">
                    <a:pos x="T4" y="T5"/>
                  </a:cxn>
                  <a:cxn ang="0">
                    <a:pos x="T6" y="T7"/>
                  </a:cxn>
                  <a:cxn ang="0">
                    <a:pos x="T8" y="T9"/>
                  </a:cxn>
                </a:cxnLst>
                <a:rect l="0" t="0" r="r" b="b"/>
                <a:pathLst>
                  <a:path w="23" h="9">
                    <a:moveTo>
                      <a:pt x="3" y="5"/>
                    </a:moveTo>
                    <a:cubicBezTo>
                      <a:pt x="6" y="7"/>
                      <a:pt x="12" y="9"/>
                      <a:pt x="17" y="9"/>
                    </a:cubicBezTo>
                    <a:cubicBezTo>
                      <a:pt x="22" y="9"/>
                      <a:pt x="23" y="7"/>
                      <a:pt x="20" y="4"/>
                    </a:cubicBezTo>
                    <a:cubicBezTo>
                      <a:pt x="17" y="2"/>
                      <a:pt x="11"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3706"/>
              <p:cNvSpPr>
                <a:spLocks/>
              </p:cNvSpPr>
              <p:nvPr/>
            </p:nvSpPr>
            <p:spPr bwMode="auto">
              <a:xfrm>
                <a:off x="4735" y="2636"/>
                <a:ext cx="55" cy="24"/>
              </a:xfrm>
              <a:custGeom>
                <a:avLst/>
                <a:gdLst>
                  <a:gd name="T0" fmla="*/ 3 w 23"/>
                  <a:gd name="T1" fmla="*/ 5 h 10"/>
                  <a:gd name="T2" fmla="*/ 17 w 23"/>
                  <a:gd name="T3" fmla="*/ 10 h 10"/>
                  <a:gd name="T4" fmla="*/ 20 w 23"/>
                  <a:gd name="T5" fmla="*/ 5 h 10"/>
                  <a:gd name="T6" fmla="*/ 6 w 23"/>
                  <a:gd name="T7" fmla="*/ 0 h 10"/>
                  <a:gd name="T8" fmla="*/ 3 w 23"/>
                  <a:gd name="T9" fmla="*/ 5 h 10"/>
                </a:gdLst>
                <a:ahLst/>
                <a:cxnLst>
                  <a:cxn ang="0">
                    <a:pos x="T0" y="T1"/>
                  </a:cxn>
                  <a:cxn ang="0">
                    <a:pos x="T2" y="T3"/>
                  </a:cxn>
                  <a:cxn ang="0">
                    <a:pos x="T4" y="T5"/>
                  </a:cxn>
                  <a:cxn ang="0">
                    <a:pos x="T6" y="T7"/>
                  </a:cxn>
                  <a:cxn ang="0">
                    <a:pos x="T8" y="T9"/>
                  </a:cxn>
                </a:cxnLst>
                <a:rect l="0" t="0" r="r" b="b"/>
                <a:pathLst>
                  <a:path w="23" h="10">
                    <a:moveTo>
                      <a:pt x="3" y="5"/>
                    </a:moveTo>
                    <a:cubicBezTo>
                      <a:pt x="6" y="7"/>
                      <a:pt x="12" y="10"/>
                      <a:pt x="17" y="10"/>
                    </a:cubicBezTo>
                    <a:cubicBezTo>
                      <a:pt x="21" y="9"/>
                      <a:pt x="23" y="7"/>
                      <a:pt x="20" y="5"/>
                    </a:cubicBezTo>
                    <a:cubicBezTo>
                      <a:pt x="17"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3707"/>
              <p:cNvSpPr>
                <a:spLocks/>
              </p:cNvSpPr>
              <p:nvPr/>
            </p:nvSpPr>
            <p:spPr bwMode="auto">
              <a:xfrm>
                <a:off x="4697" y="2636"/>
                <a:ext cx="52" cy="24"/>
              </a:xfrm>
              <a:custGeom>
                <a:avLst/>
                <a:gdLst>
                  <a:gd name="T0" fmla="*/ 2 w 22"/>
                  <a:gd name="T1" fmla="*/ 5 h 10"/>
                  <a:gd name="T2" fmla="*/ 16 w 22"/>
                  <a:gd name="T3" fmla="*/ 10 h 10"/>
                  <a:gd name="T4" fmla="*/ 19 w 22"/>
                  <a:gd name="T5" fmla="*/ 5 h 10"/>
                  <a:gd name="T6" fmla="*/ 6 w 22"/>
                  <a:gd name="T7" fmla="*/ 0 h 10"/>
                  <a:gd name="T8" fmla="*/ 2 w 22"/>
                  <a:gd name="T9" fmla="*/ 5 h 10"/>
                </a:gdLst>
                <a:ahLst/>
                <a:cxnLst>
                  <a:cxn ang="0">
                    <a:pos x="T0" y="T1"/>
                  </a:cxn>
                  <a:cxn ang="0">
                    <a:pos x="T2" y="T3"/>
                  </a:cxn>
                  <a:cxn ang="0">
                    <a:pos x="T4" y="T5"/>
                  </a:cxn>
                  <a:cxn ang="0">
                    <a:pos x="T6" y="T7"/>
                  </a:cxn>
                  <a:cxn ang="0">
                    <a:pos x="T8" y="T9"/>
                  </a:cxn>
                </a:cxnLst>
                <a:rect l="0" t="0" r="r" b="b"/>
                <a:pathLst>
                  <a:path w="22" h="10">
                    <a:moveTo>
                      <a:pt x="2" y="5"/>
                    </a:moveTo>
                    <a:cubicBezTo>
                      <a:pt x="5" y="8"/>
                      <a:pt x="11" y="10"/>
                      <a:pt x="16" y="10"/>
                    </a:cubicBezTo>
                    <a:cubicBezTo>
                      <a:pt x="20" y="10"/>
                      <a:pt x="22" y="7"/>
                      <a:pt x="19" y="5"/>
                    </a:cubicBezTo>
                    <a:cubicBezTo>
                      <a:pt x="16" y="2"/>
                      <a:pt x="10" y="0"/>
                      <a:pt x="6"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3708"/>
              <p:cNvSpPr>
                <a:spLocks/>
              </p:cNvSpPr>
              <p:nvPr/>
            </p:nvSpPr>
            <p:spPr bwMode="auto">
              <a:xfrm>
                <a:off x="4657" y="2636"/>
                <a:ext cx="52" cy="24"/>
              </a:xfrm>
              <a:custGeom>
                <a:avLst/>
                <a:gdLst>
                  <a:gd name="T0" fmla="*/ 3 w 22"/>
                  <a:gd name="T1" fmla="*/ 5 h 10"/>
                  <a:gd name="T2" fmla="*/ 16 w 22"/>
                  <a:gd name="T3" fmla="*/ 10 h 10"/>
                  <a:gd name="T4" fmla="*/ 19 w 22"/>
                  <a:gd name="T5" fmla="*/ 5 h 10"/>
                  <a:gd name="T6" fmla="*/ 6 w 22"/>
                  <a:gd name="T7" fmla="*/ 0 h 10"/>
                  <a:gd name="T8" fmla="*/ 3 w 22"/>
                  <a:gd name="T9" fmla="*/ 5 h 10"/>
                </a:gdLst>
                <a:ahLst/>
                <a:cxnLst>
                  <a:cxn ang="0">
                    <a:pos x="T0" y="T1"/>
                  </a:cxn>
                  <a:cxn ang="0">
                    <a:pos x="T2" y="T3"/>
                  </a:cxn>
                  <a:cxn ang="0">
                    <a:pos x="T4" y="T5"/>
                  </a:cxn>
                  <a:cxn ang="0">
                    <a:pos x="T6" y="T7"/>
                  </a:cxn>
                  <a:cxn ang="0">
                    <a:pos x="T8" y="T9"/>
                  </a:cxn>
                </a:cxnLst>
                <a:rect l="0" t="0" r="r" b="b"/>
                <a:pathLst>
                  <a:path w="22" h="10">
                    <a:moveTo>
                      <a:pt x="3" y="5"/>
                    </a:moveTo>
                    <a:cubicBezTo>
                      <a:pt x="6" y="8"/>
                      <a:pt x="11" y="10"/>
                      <a:pt x="16" y="10"/>
                    </a:cubicBezTo>
                    <a:cubicBezTo>
                      <a:pt x="20" y="10"/>
                      <a:pt x="22" y="8"/>
                      <a:pt x="19" y="5"/>
                    </a:cubicBezTo>
                    <a:cubicBezTo>
                      <a:pt x="17" y="2"/>
                      <a:pt x="11" y="0"/>
                      <a:pt x="6" y="0"/>
                    </a:cubicBezTo>
                    <a:cubicBezTo>
                      <a:pt x="2" y="0"/>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3709"/>
              <p:cNvSpPr>
                <a:spLocks/>
              </p:cNvSpPr>
              <p:nvPr/>
            </p:nvSpPr>
            <p:spPr bwMode="auto">
              <a:xfrm>
                <a:off x="4622" y="2639"/>
                <a:ext cx="49" cy="21"/>
              </a:xfrm>
              <a:custGeom>
                <a:avLst/>
                <a:gdLst>
                  <a:gd name="T0" fmla="*/ 2 w 21"/>
                  <a:gd name="T1" fmla="*/ 5 h 9"/>
                  <a:gd name="T2" fmla="*/ 15 w 21"/>
                  <a:gd name="T3" fmla="*/ 9 h 9"/>
                  <a:gd name="T4" fmla="*/ 18 w 21"/>
                  <a:gd name="T5" fmla="*/ 4 h 9"/>
                  <a:gd name="T6" fmla="*/ 5 w 21"/>
                  <a:gd name="T7" fmla="*/ 0 h 9"/>
                  <a:gd name="T8" fmla="*/ 2 w 21"/>
                  <a:gd name="T9" fmla="*/ 5 h 9"/>
                </a:gdLst>
                <a:ahLst/>
                <a:cxnLst>
                  <a:cxn ang="0">
                    <a:pos x="T0" y="T1"/>
                  </a:cxn>
                  <a:cxn ang="0">
                    <a:pos x="T2" y="T3"/>
                  </a:cxn>
                  <a:cxn ang="0">
                    <a:pos x="T4" y="T5"/>
                  </a:cxn>
                  <a:cxn ang="0">
                    <a:pos x="T6" y="T7"/>
                  </a:cxn>
                  <a:cxn ang="0">
                    <a:pos x="T8" y="T9"/>
                  </a:cxn>
                </a:cxnLst>
                <a:rect l="0" t="0" r="r" b="b"/>
                <a:pathLst>
                  <a:path w="21" h="9">
                    <a:moveTo>
                      <a:pt x="2" y="5"/>
                    </a:moveTo>
                    <a:cubicBezTo>
                      <a:pt x="5" y="7"/>
                      <a:pt x="10" y="9"/>
                      <a:pt x="15" y="9"/>
                    </a:cubicBezTo>
                    <a:cubicBezTo>
                      <a:pt x="19" y="9"/>
                      <a:pt x="21" y="7"/>
                      <a:pt x="18" y="4"/>
                    </a:cubicBezTo>
                    <a:cubicBezTo>
                      <a:pt x="15" y="2"/>
                      <a:pt x="10"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3710"/>
              <p:cNvSpPr>
                <a:spLocks/>
              </p:cNvSpPr>
              <p:nvPr/>
            </p:nvSpPr>
            <p:spPr bwMode="auto">
              <a:xfrm>
                <a:off x="4584" y="2639"/>
                <a:ext cx="49" cy="24"/>
              </a:xfrm>
              <a:custGeom>
                <a:avLst/>
                <a:gdLst>
                  <a:gd name="T0" fmla="*/ 2 w 21"/>
                  <a:gd name="T1" fmla="*/ 5 h 10"/>
                  <a:gd name="T2" fmla="*/ 15 w 21"/>
                  <a:gd name="T3" fmla="*/ 9 h 10"/>
                  <a:gd name="T4" fmla="*/ 18 w 21"/>
                  <a:gd name="T5" fmla="*/ 5 h 10"/>
                  <a:gd name="T6" fmla="*/ 6 w 21"/>
                  <a:gd name="T7" fmla="*/ 0 h 10"/>
                  <a:gd name="T8" fmla="*/ 2 w 21"/>
                  <a:gd name="T9" fmla="*/ 5 h 10"/>
                </a:gdLst>
                <a:ahLst/>
                <a:cxnLst>
                  <a:cxn ang="0">
                    <a:pos x="T0" y="T1"/>
                  </a:cxn>
                  <a:cxn ang="0">
                    <a:pos x="T2" y="T3"/>
                  </a:cxn>
                  <a:cxn ang="0">
                    <a:pos x="T4" y="T5"/>
                  </a:cxn>
                  <a:cxn ang="0">
                    <a:pos x="T6" y="T7"/>
                  </a:cxn>
                  <a:cxn ang="0">
                    <a:pos x="T8" y="T9"/>
                  </a:cxn>
                </a:cxnLst>
                <a:rect l="0" t="0" r="r" b="b"/>
                <a:pathLst>
                  <a:path w="21" h="10">
                    <a:moveTo>
                      <a:pt x="2" y="5"/>
                    </a:moveTo>
                    <a:cubicBezTo>
                      <a:pt x="5" y="7"/>
                      <a:pt x="10" y="10"/>
                      <a:pt x="15" y="9"/>
                    </a:cubicBezTo>
                    <a:cubicBezTo>
                      <a:pt x="19" y="9"/>
                      <a:pt x="21" y="7"/>
                      <a:pt x="18" y="5"/>
                    </a:cubicBezTo>
                    <a:cubicBezTo>
                      <a:pt x="16" y="2"/>
                      <a:pt x="10" y="0"/>
                      <a:pt x="6"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3711"/>
              <p:cNvSpPr>
                <a:spLocks/>
              </p:cNvSpPr>
              <p:nvPr/>
            </p:nvSpPr>
            <p:spPr bwMode="auto">
              <a:xfrm>
                <a:off x="4548" y="2639"/>
                <a:ext cx="48" cy="24"/>
              </a:xfrm>
              <a:custGeom>
                <a:avLst/>
                <a:gdLst>
                  <a:gd name="T0" fmla="*/ 2 w 20"/>
                  <a:gd name="T1" fmla="*/ 5 h 10"/>
                  <a:gd name="T2" fmla="*/ 14 w 20"/>
                  <a:gd name="T3" fmla="*/ 10 h 10"/>
                  <a:gd name="T4" fmla="*/ 17 w 20"/>
                  <a:gd name="T5" fmla="*/ 5 h 10"/>
                  <a:gd name="T6" fmla="*/ 5 w 20"/>
                  <a:gd name="T7" fmla="*/ 0 h 10"/>
                  <a:gd name="T8" fmla="*/ 2 w 20"/>
                  <a:gd name="T9" fmla="*/ 5 h 10"/>
                </a:gdLst>
                <a:ahLst/>
                <a:cxnLst>
                  <a:cxn ang="0">
                    <a:pos x="T0" y="T1"/>
                  </a:cxn>
                  <a:cxn ang="0">
                    <a:pos x="T2" y="T3"/>
                  </a:cxn>
                  <a:cxn ang="0">
                    <a:pos x="T4" y="T5"/>
                  </a:cxn>
                  <a:cxn ang="0">
                    <a:pos x="T6" y="T7"/>
                  </a:cxn>
                  <a:cxn ang="0">
                    <a:pos x="T8" y="T9"/>
                  </a:cxn>
                </a:cxnLst>
                <a:rect l="0" t="0" r="r" b="b"/>
                <a:pathLst>
                  <a:path w="20" h="10">
                    <a:moveTo>
                      <a:pt x="2" y="5"/>
                    </a:moveTo>
                    <a:cubicBezTo>
                      <a:pt x="5" y="8"/>
                      <a:pt x="10" y="10"/>
                      <a:pt x="14" y="10"/>
                    </a:cubicBezTo>
                    <a:cubicBezTo>
                      <a:pt x="18" y="10"/>
                      <a:pt x="20" y="7"/>
                      <a:pt x="17" y="5"/>
                    </a:cubicBezTo>
                    <a:cubicBezTo>
                      <a:pt x="15" y="2"/>
                      <a:pt x="10"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3712"/>
              <p:cNvSpPr>
                <a:spLocks/>
              </p:cNvSpPr>
              <p:nvPr/>
            </p:nvSpPr>
            <p:spPr bwMode="auto">
              <a:xfrm>
                <a:off x="4513" y="2639"/>
                <a:ext cx="45" cy="24"/>
              </a:xfrm>
              <a:custGeom>
                <a:avLst/>
                <a:gdLst>
                  <a:gd name="T0" fmla="*/ 2 w 19"/>
                  <a:gd name="T1" fmla="*/ 5 h 10"/>
                  <a:gd name="T2" fmla="*/ 14 w 19"/>
                  <a:gd name="T3" fmla="*/ 10 h 10"/>
                  <a:gd name="T4" fmla="*/ 17 w 19"/>
                  <a:gd name="T5" fmla="*/ 5 h 10"/>
                  <a:gd name="T6" fmla="*/ 5 w 19"/>
                  <a:gd name="T7" fmla="*/ 0 h 10"/>
                  <a:gd name="T8" fmla="*/ 2 w 19"/>
                  <a:gd name="T9" fmla="*/ 5 h 10"/>
                </a:gdLst>
                <a:ahLst/>
                <a:cxnLst>
                  <a:cxn ang="0">
                    <a:pos x="T0" y="T1"/>
                  </a:cxn>
                  <a:cxn ang="0">
                    <a:pos x="T2" y="T3"/>
                  </a:cxn>
                  <a:cxn ang="0">
                    <a:pos x="T4" y="T5"/>
                  </a:cxn>
                  <a:cxn ang="0">
                    <a:pos x="T6" y="T7"/>
                  </a:cxn>
                  <a:cxn ang="0">
                    <a:pos x="T8" y="T9"/>
                  </a:cxn>
                </a:cxnLst>
                <a:rect l="0" t="0" r="r" b="b"/>
                <a:pathLst>
                  <a:path w="19" h="10">
                    <a:moveTo>
                      <a:pt x="2" y="5"/>
                    </a:moveTo>
                    <a:cubicBezTo>
                      <a:pt x="4" y="8"/>
                      <a:pt x="10" y="10"/>
                      <a:pt x="14" y="10"/>
                    </a:cubicBezTo>
                    <a:cubicBezTo>
                      <a:pt x="18" y="10"/>
                      <a:pt x="19" y="8"/>
                      <a:pt x="17" y="5"/>
                    </a:cubicBezTo>
                    <a:cubicBezTo>
                      <a:pt x="15" y="2"/>
                      <a:pt x="9" y="0"/>
                      <a:pt x="5" y="0"/>
                    </a:cubicBezTo>
                    <a:cubicBezTo>
                      <a:pt x="1"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3713"/>
              <p:cNvSpPr>
                <a:spLocks/>
              </p:cNvSpPr>
              <p:nvPr/>
            </p:nvSpPr>
            <p:spPr bwMode="auto">
              <a:xfrm>
                <a:off x="4477" y="2641"/>
                <a:ext cx="45" cy="22"/>
              </a:xfrm>
              <a:custGeom>
                <a:avLst/>
                <a:gdLst>
                  <a:gd name="T0" fmla="*/ 2 w 19"/>
                  <a:gd name="T1" fmla="*/ 4 h 9"/>
                  <a:gd name="T2" fmla="*/ 14 w 19"/>
                  <a:gd name="T3" fmla="*/ 9 h 9"/>
                  <a:gd name="T4" fmla="*/ 17 w 19"/>
                  <a:gd name="T5" fmla="*/ 4 h 9"/>
                  <a:gd name="T6" fmla="*/ 6 w 19"/>
                  <a:gd name="T7" fmla="*/ 0 h 9"/>
                  <a:gd name="T8" fmla="*/ 2 w 19"/>
                  <a:gd name="T9" fmla="*/ 4 h 9"/>
                </a:gdLst>
                <a:ahLst/>
                <a:cxnLst>
                  <a:cxn ang="0">
                    <a:pos x="T0" y="T1"/>
                  </a:cxn>
                  <a:cxn ang="0">
                    <a:pos x="T2" y="T3"/>
                  </a:cxn>
                  <a:cxn ang="0">
                    <a:pos x="T4" y="T5"/>
                  </a:cxn>
                  <a:cxn ang="0">
                    <a:pos x="T6" y="T7"/>
                  </a:cxn>
                  <a:cxn ang="0">
                    <a:pos x="T8" y="T9"/>
                  </a:cxn>
                </a:cxnLst>
                <a:rect l="0" t="0" r="r" b="b"/>
                <a:pathLst>
                  <a:path w="19" h="9">
                    <a:moveTo>
                      <a:pt x="2" y="4"/>
                    </a:moveTo>
                    <a:cubicBezTo>
                      <a:pt x="5" y="7"/>
                      <a:pt x="10" y="9"/>
                      <a:pt x="14" y="9"/>
                    </a:cubicBezTo>
                    <a:cubicBezTo>
                      <a:pt x="18" y="9"/>
                      <a:pt x="19" y="7"/>
                      <a:pt x="17" y="4"/>
                    </a:cubicBezTo>
                    <a:cubicBezTo>
                      <a:pt x="15" y="2"/>
                      <a:pt x="10" y="0"/>
                      <a:pt x="6"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3714"/>
              <p:cNvSpPr>
                <a:spLocks/>
              </p:cNvSpPr>
              <p:nvPr/>
            </p:nvSpPr>
            <p:spPr bwMode="auto">
              <a:xfrm>
                <a:off x="4444" y="2641"/>
                <a:ext cx="45" cy="24"/>
              </a:xfrm>
              <a:custGeom>
                <a:avLst/>
                <a:gdLst>
                  <a:gd name="T0" fmla="*/ 2 w 19"/>
                  <a:gd name="T1" fmla="*/ 5 h 10"/>
                  <a:gd name="T2" fmla="*/ 13 w 19"/>
                  <a:gd name="T3" fmla="*/ 9 h 10"/>
                  <a:gd name="T4" fmla="*/ 16 w 19"/>
                  <a:gd name="T5" fmla="*/ 4 h 10"/>
                  <a:gd name="T6" fmla="*/ 5 w 19"/>
                  <a:gd name="T7" fmla="*/ 0 h 10"/>
                  <a:gd name="T8" fmla="*/ 2 w 19"/>
                  <a:gd name="T9" fmla="*/ 5 h 10"/>
                </a:gdLst>
                <a:ahLst/>
                <a:cxnLst>
                  <a:cxn ang="0">
                    <a:pos x="T0" y="T1"/>
                  </a:cxn>
                  <a:cxn ang="0">
                    <a:pos x="T2" y="T3"/>
                  </a:cxn>
                  <a:cxn ang="0">
                    <a:pos x="T4" y="T5"/>
                  </a:cxn>
                  <a:cxn ang="0">
                    <a:pos x="T6" y="T7"/>
                  </a:cxn>
                  <a:cxn ang="0">
                    <a:pos x="T8" y="T9"/>
                  </a:cxn>
                </a:cxnLst>
                <a:rect l="0" t="0" r="r" b="b"/>
                <a:pathLst>
                  <a:path w="19" h="10">
                    <a:moveTo>
                      <a:pt x="2" y="5"/>
                    </a:moveTo>
                    <a:cubicBezTo>
                      <a:pt x="4" y="7"/>
                      <a:pt x="9" y="10"/>
                      <a:pt x="13" y="9"/>
                    </a:cubicBezTo>
                    <a:cubicBezTo>
                      <a:pt x="17" y="9"/>
                      <a:pt x="19" y="7"/>
                      <a:pt x="16" y="4"/>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3715"/>
              <p:cNvSpPr>
                <a:spLocks/>
              </p:cNvSpPr>
              <p:nvPr/>
            </p:nvSpPr>
            <p:spPr bwMode="auto">
              <a:xfrm>
                <a:off x="4411" y="2641"/>
                <a:ext cx="43" cy="24"/>
              </a:xfrm>
              <a:custGeom>
                <a:avLst/>
                <a:gdLst>
                  <a:gd name="T0" fmla="*/ 2 w 18"/>
                  <a:gd name="T1" fmla="*/ 5 h 10"/>
                  <a:gd name="T2" fmla="*/ 13 w 18"/>
                  <a:gd name="T3" fmla="*/ 10 h 10"/>
                  <a:gd name="T4" fmla="*/ 16 w 18"/>
                  <a:gd name="T5" fmla="*/ 5 h 10"/>
                  <a:gd name="T6" fmla="*/ 5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9" y="10"/>
                      <a:pt x="13" y="10"/>
                    </a:cubicBezTo>
                    <a:cubicBezTo>
                      <a:pt x="17" y="10"/>
                      <a:pt x="18" y="7"/>
                      <a:pt x="16" y="5"/>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3716"/>
              <p:cNvSpPr>
                <a:spLocks/>
              </p:cNvSpPr>
              <p:nvPr/>
            </p:nvSpPr>
            <p:spPr bwMode="auto">
              <a:xfrm>
                <a:off x="4378" y="2641"/>
                <a:ext cx="43" cy="24"/>
              </a:xfrm>
              <a:custGeom>
                <a:avLst/>
                <a:gdLst>
                  <a:gd name="T0" fmla="*/ 2 w 18"/>
                  <a:gd name="T1" fmla="*/ 5 h 10"/>
                  <a:gd name="T2" fmla="*/ 12 w 18"/>
                  <a:gd name="T3" fmla="*/ 10 h 10"/>
                  <a:gd name="T4" fmla="*/ 16 w 18"/>
                  <a:gd name="T5" fmla="*/ 5 h 10"/>
                  <a:gd name="T6" fmla="*/ 5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9" y="10"/>
                      <a:pt x="12" y="10"/>
                    </a:cubicBezTo>
                    <a:cubicBezTo>
                      <a:pt x="16" y="10"/>
                      <a:pt x="18" y="8"/>
                      <a:pt x="16" y="5"/>
                    </a:cubicBezTo>
                    <a:cubicBezTo>
                      <a:pt x="14" y="2"/>
                      <a:pt x="9" y="0"/>
                      <a:pt x="5" y="0"/>
                    </a:cubicBezTo>
                    <a:cubicBezTo>
                      <a:pt x="1"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3717"/>
              <p:cNvSpPr>
                <a:spLocks/>
              </p:cNvSpPr>
              <p:nvPr/>
            </p:nvSpPr>
            <p:spPr bwMode="auto">
              <a:xfrm>
                <a:off x="4345" y="2641"/>
                <a:ext cx="42" cy="24"/>
              </a:xfrm>
              <a:custGeom>
                <a:avLst/>
                <a:gdLst>
                  <a:gd name="T0" fmla="*/ 2 w 18"/>
                  <a:gd name="T1" fmla="*/ 5 h 10"/>
                  <a:gd name="T2" fmla="*/ 12 w 18"/>
                  <a:gd name="T3" fmla="*/ 10 h 10"/>
                  <a:gd name="T4" fmla="*/ 16 w 18"/>
                  <a:gd name="T5" fmla="*/ 5 h 10"/>
                  <a:gd name="T6" fmla="*/ 6 w 18"/>
                  <a:gd name="T7" fmla="*/ 1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9" y="10"/>
                      <a:pt x="12" y="10"/>
                    </a:cubicBezTo>
                    <a:cubicBezTo>
                      <a:pt x="16" y="10"/>
                      <a:pt x="18" y="8"/>
                      <a:pt x="16" y="5"/>
                    </a:cubicBezTo>
                    <a:cubicBezTo>
                      <a:pt x="14" y="3"/>
                      <a:pt x="9" y="0"/>
                      <a:pt x="6" y="1"/>
                    </a:cubicBezTo>
                    <a:cubicBezTo>
                      <a:pt x="2" y="1"/>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3718"/>
              <p:cNvSpPr>
                <a:spLocks/>
              </p:cNvSpPr>
              <p:nvPr/>
            </p:nvSpPr>
            <p:spPr bwMode="auto">
              <a:xfrm>
                <a:off x="4314" y="2644"/>
                <a:ext cx="40" cy="21"/>
              </a:xfrm>
              <a:custGeom>
                <a:avLst/>
                <a:gdLst>
                  <a:gd name="T0" fmla="*/ 2 w 17"/>
                  <a:gd name="T1" fmla="*/ 5 h 9"/>
                  <a:gd name="T2" fmla="*/ 12 w 17"/>
                  <a:gd name="T3" fmla="*/ 9 h 9"/>
                  <a:gd name="T4" fmla="*/ 15 w 17"/>
                  <a:gd name="T5" fmla="*/ 4 h 9"/>
                  <a:gd name="T6" fmla="*/ 5 w 17"/>
                  <a:gd name="T7" fmla="*/ 0 h 9"/>
                  <a:gd name="T8" fmla="*/ 2 w 17"/>
                  <a:gd name="T9" fmla="*/ 5 h 9"/>
                </a:gdLst>
                <a:ahLst/>
                <a:cxnLst>
                  <a:cxn ang="0">
                    <a:pos x="T0" y="T1"/>
                  </a:cxn>
                  <a:cxn ang="0">
                    <a:pos x="T2" y="T3"/>
                  </a:cxn>
                  <a:cxn ang="0">
                    <a:pos x="T4" y="T5"/>
                  </a:cxn>
                  <a:cxn ang="0">
                    <a:pos x="T6" y="T7"/>
                  </a:cxn>
                  <a:cxn ang="0">
                    <a:pos x="T8" y="T9"/>
                  </a:cxn>
                </a:cxnLst>
                <a:rect l="0" t="0" r="r" b="b"/>
                <a:pathLst>
                  <a:path w="17" h="9">
                    <a:moveTo>
                      <a:pt x="2" y="5"/>
                    </a:moveTo>
                    <a:cubicBezTo>
                      <a:pt x="4" y="7"/>
                      <a:pt x="8" y="9"/>
                      <a:pt x="12" y="9"/>
                    </a:cubicBezTo>
                    <a:cubicBezTo>
                      <a:pt x="15" y="9"/>
                      <a:pt x="17" y="7"/>
                      <a:pt x="15" y="4"/>
                    </a:cubicBezTo>
                    <a:cubicBezTo>
                      <a:pt x="13"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3719"/>
              <p:cNvSpPr>
                <a:spLocks/>
              </p:cNvSpPr>
              <p:nvPr/>
            </p:nvSpPr>
            <p:spPr bwMode="auto">
              <a:xfrm>
                <a:off x="4283" y="2644"/>
                <a:ext cx="38" cy="23"/>
              </a:xfrm>
              <a:custGeom>
                <a:avLst/>
                <a:gdLst>
                  <a:gd name="T0" fmla="*/ 2 w 16"/>
                  <a:gd name="T1" fmla="*/ 5 h 10"/>
                  <a:gd name="T2" fmla="*/ 11 w 16"/>
                  <a:gd name="T3" fmla="*/ 10 h 10"/>
                  <a:gd name="T4" fmla="*/ 15 w 16"/>
                  <a:gd name="T5" fmla="*/ 5 h 10"/>
                  <a:gd name="T6" fmla="*/ 5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3" y="8"/>
                      <a:pt x="8" y="10"/>
                      <a:pt x="11" y="10"/>
                    </a:cubicBezTo>
                    <a:cubicBezTo>
                      <a:pt x="15" y="10"/>
                      <a:pt x="16" y="7"/>
                      <a:pt x="15" y="5"/>
                    </a:cubicBezTo>
                    <a:cubicBezTo>
                      <a:pt x="13"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3720"/>
              <p:cNvSpPr>
                <a:spLocks/>
              </p:cNvSpPr>
              <p:nvPr/>
            </p:nvSpPr>
            <p:spPr bwMode="auto">
              <a:xfrm>
                <a:off x="4253" y="2644"/>
                <a:ext cx="37" cy="23"/>
              </a:xfrm>
              <a:custGeom>
                <a:avLst/>
                <a:gdLst>
                  <a:gd name="T0" fmla="*/ 2 w 16"/>
                  <a:gd name="T1" fmla="*/ 5 h 10"/>
                  <a:gd name="T2" fmla="*/ 11 w 16"/>
                  <a:gd name="T3" fmla="*/ 10 h 10"/>
                  <a:gd name="T4" fmla="*/ 15 w 16"/>
                  <a:gd name="T5" fmla="*/ 5 h 10"/>
                  <a:gd name="T6" fmla="*/ 5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3" y="8"/>
                      <a:pt x="7" y="10"/>
                      <a:pt x="11" y="10"/>
                    </a:cubicBezTo>
                    <a:cubicBezTo>
                      <a:pt x="15" y="10"/>
                      <a:pt x="16" y="8"/>
                      <a:pt x="15" y="5"/>
                    </a:cubicBezTo>
                    <a:cubicBezTo>
                      <a:pt x="13"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3721"/>
              <p:cNvSpPr>
                <a:spLocks/>
              </p:cNvSpPr>
              <p:nvPr/>
            </p:nvSpPr>
            <p:spPr bwMode="auto">
              <a:xfrm>
                <a:off x="4222" y="2644"/>
                <a:ext cx="38" cy="23"/>
              </a:xfrm>
              <a:custGeom>
                <a:avLst/>
                <a:gdLst>
                  <a:gd name="T0" fmla="*/ 2 w 16"/>
                  <a:gd name="T1" fmla="*/ 5 h 10"/>
                  <a:gd name="T2" fmla="*/ 11 w 16"/>
                  <a:gd name="T3" fmla="*/ 10 h 10"/>
                  <a:gd name="T4" fmla="*/ 15 w 16"/>
                  <a:gd name="T5" fmla="*/ 5 h 10"/>
                  <a:gd name="T6" fmla="*/ 6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3" y="8"/>
                      <a:pt x="7" y="10"/>
                      <a:pt x="11" y="10"/>
                    </a:cubicBezTo>
                    <a:cubicBezTo>
                      <a:pt x="14" y="10"/>
                      <a:pt x="16" y="8"/>
                      <a:pt x="15" y="5"/>
                    </a:cubicBezTo>
                    <a:cubicBezTo>
                      <a:pt x="13" y="2"/>
                      <a:pt x="9" y="0"/>
                      <a:pt x="6" y="0"/>
                    </a:cubicBezTo>
                    <a:cubicBezTo>
                      <a:pt x="2"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3722"/>
              <p:cNvSpPr>
                <a:spLocks/>
              </p:cNvSpPr>
              <p:nvPr/>
            </p:nvSpPr>
            <p:spPr bwMode="auto">
              <a:xfrm>
                <a:off x="4193" y="2646"/>
                <a:ext cx="36" cy="21"/>
              </a:xfrm>
              <a:custGeom>
                <a:avLst/>
                <a:gdLst>
                  <a:gd name="T0" fmla="*/ 1 w 15"/>
                  <a:gd name="T1" fmla="*/ 5 h 9"/>
                  <a:gd name="T2" fmla="*/ 10 w 15"/>
                  <a:gd name="T3" fmla="*/ 9 h 9"/>
                  <a:gd name="T4" fmla="*/ 14 w 15"/>
                  <a:gd name="T5" fmla="*/ 4 h 9"/>
                  <a:gd name="T6" fmla="*/ 5 w 15"/>
                  <a:gd name="T7" fmla="*/ 0 h 9"/>
                  <a:gd name="T8" fmla="*/ 1 w 15"/>
                  <a:gd name="T9" fmla="*/ 5 h 9"/>
                </a:gdLst>
                <a:ahLst/>
                <a:cxnLst>
                  <a:cxn ang="0">
                    <a:pos x="T0" y="T1"/>
                  </a:cxn>
                  <a:cxn ang="0">
                    <a:pos x="T2" y="T3"/>
                  </a:cxn>
                  <a:cxn ang="0">
                    <a:pos x="T4" y="T5"/>
                  </a:cxn>
                  <a:cxn ang="0">
                    <a:pos x="T6" y="T7"/>
                  </a:cxn>
                  <a:cxn ang="0">
                    <a:pos x="T8" y="T9"/>
                  </a:cxn>
                </a:cxnLst>
                <a:rect l="0" t="0" r="r" b="b"/>
                <a:pathLst>
                  <a:path w="15" h="9">
                    <a:moveTo>
                      <a:pt x="1" y="5"/>
                    </a:moveTo>
                    <a:cubicBezTo>
                      <a:pt x="3" y="7"/>
                      <a:pt x="7" y="9"/>
                      <a:pt x="10" y="9"/>
                    </a:cubicBezTo>
                    <a:cubicBezTo>
                      <a:pt x="14" y="9"/>
                      <a:pt x="15" y="7"/>
                      <a:pt x="14" y="4"/>
                    </a:cubicBezTo>
                    <a:cubicBezTo>
                      <a:pt x="12"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3723"/>
              <p:cNvSpPr>
                <a:spLocks/>
              </p:cNvSpPr>
              <p:nvPr/>
            </p:nvSpPr>
            <p:spPr bwMode="auto">
              <a:xfrm>
                <a:off x="4165" y="2646"/>
                <a:ext cx="36" cy="24"/>
              </a:xfrm>
              <a:custGeom>
                <a:avLst/>
                <a:gdLst>
                  <a:gd name="T0" fmla="*/ 1 w 15"/>
                  <a:gd name="T1" fmla="*/ 5 h 10"/>
                  <a:gd name="T2" fmla="*/ 9 w 15"/>
                  <a:gd name="T3" fmla="*/ 10 h 10"/>
                  <a:gd name="T4" fmla="*/ 13 w 15"/>
                  <a:gd name="T5" fmla="*/ 5 h 10"/>
                  <a:gd name="T6" fmla="*/ 5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2" y="7"/>
                      <a:pt x="6" y="10"/>
                      <a:pt x="9" y="10"/>
                    </a:cubicBezTo>
                    <a:cubicBezTo>
                      <a:pt x="13" y="10"/>
                      <a:pt x="15" y="7"/>
                      <a:pt x="13" y="5"/>
                    </a:cubicBezTo>
                    <a:cubicBezTo>
                      <a:pt x="12" y="2"/>
                      <a:pt x="8" y="0"/>
                      <a:pt x="5"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3724"/>
              <p:cNvSpPr>
                <a:spLocks/>
              </p:cNvSpPr>
              <p:nvPr/>
            </p:nvSpPr>
            <p:spPr bwMode="auto">
              <a:xfrm>
                <a:off x="4137" y="2646"/>
                <a:ext cx="33" cy="24"/>
              </a:xfrm>
              <a:custGeom>
                <a:avLst/>
                <a:gdLst>
                  <a:gd name="T0" fmla="*/ 1 w 14"/>
                  <a:gd name="T1" fmla="*/ 5 h 10"/>
                  <a:gd name="T2" fmla="*/ 9 w 14"/>
                  <a:gd name="T3" fmla="*/ 10 h 10"/>
                  <a:gd name="T4" fmla="*/ 13 w 14"/>
                  <a:gd name="T5" fmla="*/ 5 h 10"/>
                  <a:gd name="T6" fmla="*/ 5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2" y="8"/>
                      <a:pt x="5" y="10"/>
                      <a:pt x="9" y="10"/>
                    </a:cubicBezTo>
                    <a:cubicBezTo>
                      <a:pt x="12" y="10"/>
                      <a:pt x="14" y="7"/>
                      <a:pt x="13" y="5"/>
                    </a:cubicBezTo>
                    <a:cubicBezTo>
                      <a:pt x="12" y="2"/>
                      <a:pt x="8" y="0"/>
                      <a:pt x="5"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3725"/>
              <p:cNvSpPr>
                <a:spLocks/>
              </p:cNvSpPr>
              <p:nvPr/>
            </p:nvSpPr>
            <p:spPr bwMode="auto">
              <a:xfrm>
                <a:off x="4108" y="2646"/>
                <a:ext cx="33" cy="24"/>
              </a:xfrm>
              <a:custGeom>
                <a:avLst/>
                <a:gdLst>
                  <a:gd name="T0" fmla="*/ 1 w 14"/>
                  <a:gd name="T1" fmla="*/ 5 h 10"/>
                  <a:gd name="T2" fmla="*/ 9 w 14"/>
                  <a:gd name="T3" fmla="*/ 10 h 10"/>
                  <a:gd name="T4" fmla="*/ 13 w 14"/>
                  <a:gd name="T5" fmla="*/ 5 h 10"/>
                  <a:gd name="T6" fmla="*/ 5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2" y="8"/>
                      <a:pt x="5" y="10"/>
                      <a:pt x="9" y="10"/>
                    </a:cubicBezTo>
                    <a:cubicBezTo>
                      <a:pt x="12" y="10"/>
                      <a:pt x="14" y="8"/>
                      <a:pt x="13" y="5"/>
                    </a:cubicBezTo>
                    <a:cubicBezTo>
                      <a:pt x="11" y="2"/>
                      <a:pt x="8" y="0"/>
                      <a:pt x="5" y="0"/>
                    </a:cubicBezTo>
                    <a:cubicBezTo>
                      <a:pt x="1"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3726"/>
              <p:cNvSpPr>
                <a:spLocks/>
              </p:cNvSpPr>
              <p:nvPr/>
            </p:nvSpPr>
            <p:spPr bwMode="auto">
              <a:xfrm>
                <a:off x="4080" y="2648"/>
                <a:ext cx="33" cy="22"/>
              </a:xfrm>
              <a:custGeom>
                <a:avLst/>
                <a:gdLst>
                  <a:gd name="T0" fmla="*/ 1 w 14"/>
                  <a:gd name="T1" fmla="*/ 5 h 9"/>
                  <a:gd name="T2" fmla="*/ 8 w 14"/>
                  <a:gd name="T3" fmla="*/ 9 h 9"/>
                  <a:gd name="T4" fmla="*/ 13 w 14"/>
                  <a:gd name="T5" fmla="*/ 4 h 9"/>
                  <a:gd name="T6" fmla="*/ 5 w 14"/>
                  <a:gd name="T7" fmla="*/ 0 h 9"/>
                  <a:gd name="T8" fmla="*/ 1 w 14"/>
                  <a:gd name="T9" fmla="*/ 5 h 9"/>
                </a:gdLst>
                <a:ahLst/>
                <a:cxnLst>
                  <a:cxn ang="0">
                    <a:pos x="T0" y="T1"/>
                  </a:cxn>
                  <a:cxn ang="0">
                    <a:pos x="T2" y="T3"/>
                  </a:cxn>
                  <a:cxn ang="0">
                    <a:pos x="T4" y="T5"/>
                  </a:cxn>
                  <a:cxn ang="0">
                    <a:pos x="T6" y="T7"/>
                  </a:cxn>
                  <a:cxn ang="0">
                    <a:pos x="T8" y="T9"/>
                  </a:cxn>
                </a:cxnLst>
                <a:rect l="0" t="0" r="r" b="b"/>
                <a:pathLst>
                  <a:path w="14" h="9">
                    <a:moveTo>
                      <a:pt x="1" y="5"/>
                    </a:moveTo>
                    <a:cubicBezTo>
                      <a:pt x="2" y="7"/>
                      <a:pt x="5" y="9"/>
                      <a:pt x="8" y="9"/>
                    </a:cubicBezTo>
                    <a:cubicBezTo>
                      <a:pt x="12" y="9"/>
                      <a:pt x="14" y="7"/>
                      <a:pt x="13" y="4"/>
                    </a:cubicBezTo>
                    <a:cubicBezTo>
                      <a:pt x="12"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3727"/>
              <p:cNvSpPr>
                <a:spLocks/>
              </p:cNvSpPr>
              <p:nvPr/>
            </p:nvSpPr>
            <p:spPr bwMode="auto">
              <a:xfrm>
                <a:off x="4052" y="2648"/>
                <a:ext cx="33" cy="24"/>
              </a:xfrm>
              <a:custGeom>
                <a:avLst/>
                <a:gdLst>
                  <a:gd name="T0" fmla="*/ 1 w 14"/>
                  <a:gd name="T1" fmla="*/ 5 h 10"/>
                  <a:gd name="T2" fmla="*/ 8 w 14"/>
                  <a:gd name="T3" fmla="*/ 10 h 10"/>
                  <a:gd name="T4" fmla="*/ 13 w 14"/>
                  <a:gd name="T5" fmla="*/ 5 h 10"/>
                  <a:gd name="T6" fmla="*/ 5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2" y="7"/>
                      <a:pt x="5" y="10"/>
                      <a:pt x="8" y="10"/>
                    </a:cubicBezTo>
                    <a:cubicBezTo>
                      <a:pt x="12" y="9"/>
                      <a:pt x="14" y="7"/>
                      <a:pt x="13" y="5"/>
                    </a:cubicBezTo>
                    <a:cubicBezTo>
                      <a:pt x="12"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3728"/>
              <p:cNvSpPr>
                <a:spLocks/>
              </p:cNvSpPr>
              <p:nvPr/>
            </p:nvSpPr>
            <p:spPr bwMode="auto">
              <a:xfrm>
                <a:off x="4026" y="2648"/>
                <a:ext cx="30" cy="24"/>
              </a:xfrm>
              <a:custGeom>
                <a:avLst/>
                <a:gdLst>
                  <a:gd name="T0" fmla="*/ 0 w 13"/>
                  <a:gd name="T1" fmla="*/ 5 h 10"/>
                  <a:gd name="T2" fmla="*/ 7 w 13"/>
                  <a:gd name="T3" fmla="*/ 10 h 10"/>
                  <a:gd name="T4" fmla="*/ 12 w 13"/>
                  <a:gd name="T5" fmla="*/ 5 h 10"/>
                  <a:gd name="T6" fmla="*/ 5 w 13"/>
                  <a:gd name="T7" fmla="*/ 0 h 10"/>
                  <a:gd name="T8" fmla="*/ 0 w 13"/>
                  <a:gd name="T9" fmla="*/ 5 h 10"/>
                </a:gdLst>
                <a:ahLst/>
                <a:cxnLst>
                  <a:cxn ang="0">
                    <a:pos x="T0" y="T1"/>
                  </a:cxn>
                  <a:cxn ang="0">
                    <a:pos x="T2" y="T3"/>
                  </a:cxn>
                  <a:cxn ang="0">
                    <a:pos x="T4" y="T5"/>
                  </a:cxn>
                  <a:cxn ang="0">
                    <a:pos x="T6" y="T7"/>
                  </a:cxn>
                  <a:cxn ang="0">
                    <a:pos x="T8" y="T9"/>
                  </a:cxn>
                </a:cxnLst>
                <a:rect l="0" t="0" r="r" b="b"/>
                <a:pathLst>
                  <a:path w="13" h="10">
                    <a:moveTo>
                      <a:pt x="0" y="5"/>
                    </a:moveTo>
                    <a:cubicBezTo>
                      <a:pt x="1" y="8"/>
                      <a:pt x="4" y="10"/>
                      <a:pt x="7" y="10"/>
                    </a:cubicBezTo>
                    <a:cubicBezTo>
                      <a:pt x="11" y="10"/>
                      <a:pt x="13" y="7"/>
                      <a:pt x="12" y="5"/>
                    </a:cubicBezTo>
                    <a:cubicBezTo>
                      <a:pt x="11" y="2"/>
                      <a:pt x="8"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3729"/>
              <p:cNvSpPr>
                <a:spLocks/>
              </p:cNvSpPr>
              <p:nvPr/>
            </p:nvSpPr>
            <p:spPr bwMode="auto">
              <a:xfrm>
                <a:off x="3997" y="2648"/>
                <a:ext cx="31" cy="24"/>
              </a:xfrm>
              <a:custGeom>
                <a:avLst/>
                <a:gdLst>
                  <a:gd name="T0" fmla="*/ 1 w 13"/>
                  <a:gd name="T1" fmla="*/ 5 h 10"/>
                  <a:gd name="T2" fmla="*/ 8 w 13"/>
                  <a:gd name="T3" fmla="*/ 10 h 10"/>
                  <a:gd name="T4" fmla="*/ 12 w 13"/>
                  <a:gd name="T5" fmla="*/ 5 h 10"/>
                  <a:gd name="T6" fmla="*/ 5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1" y="8"/>
                      <a:pt x="4" y="10"/>
                      <a:pt x="8" y="10"/>
                    </a:cubicBezTo>
                    <a:cubicBezTo>
                      <a:pt x="11" y="10"/>
                      <a:pt x="13" y="8"/>
                      <a:pt x="12" y="5"/>
                    </a:cubicBezTo>
                    <a:cubicBezTo>
                      <a:pt x="11" y="2"/>
                      <a:pt x="8" y="0"/>
                      <a:pt x="5" y="0"/>
                    </a:cubicBezTo>
                    <a:cubicBezTo>
                      <a:pt x="2"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3730"/>
              <p:cNvSpPr>
                <a:spLocks/>
              </p:cNvSpPr>
              <p:nvPr/>
            </p:nvSpPr>
            <p:spPr bwMode="auto">
              <a:xfrm>
                <a:off x="3971" y="2648"/>
                <a:ext cx="28" cy="24"/>
              </a:xfrm>
              <a:custGeom>
                <a:avLst/>
                <a:gdLst>
                  <a:gd name="T0" fmla="*/ 0 w 12"/>
                  <a:gd name="T1" fmla="*/ 5 h 10"/>
                  <a:gd name="T2" fmla="*/ 7 w 12"/>
                  <a:gd name="T3" fmla="*/ 10 h 10"/>
                  <a:gd name="T4" fmla="*/ 12 w 12"/>
                  <a:gd name="T5" fmla="*/ 5 h 10"/>
                  <a:gd name="T6" fmla="*/ 5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1" y="8"/>
                      <a:pt x="4" y="10"/>
                      <a:pt x="7" y="10"/>
                    </a:cubicBezTo>
                    <a:cubicBezTo>
                      <a:pt x="10" y="10"/>
                      <a:pt x="12" y="8"/>
                      <a:pt x="12" y="5"/>
                    </a:cubicBezTo>
                    <a:cubicBezTo>
                      <a:pt x="11" y="3"/>
                      <a:pt x="8" y="0"/>
                      <a:pt x="5" y="0"/>
                    </a:cubicBezTo>
                    <a:cubicBezTo>
                      <a:pt x="2" y="1"/>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3731"/>
              <p:cNvSpPr>
                <a:spLocks/>
              </p:cNvSpPr>
              <p:nvPr/>
            </p:nvSpPr>
            <p:spPr bwMode="auto">
              <a:xfrm>
                <a:off x="3945" y="2651"/>
                <a:ext cx="28" cy="23"/>
              </a:xfrm>
              <a:custGeom>
                <a:avLst/>
                <a:gdLst>
                  <a:gd name="T0" fmla="*/ 0 w 12"/>
                  <a:gd name="T1" fmla="*/ 5 h 10"/>
                  <a:gd name="T2" fmla="*/ 6 w 12"/>
                  <a:gd name="T3" fmla="*/ 9 h 10"/>
                  <a:gd name="T4" fmla="*/ 11 w 12"/>
                  <a:gd name="T5" fmla="*/ 4 h 10"/>
                  <a:gd name="T6" fmla="*/ 5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7"/>
                      <a:pt x="3" y="10"/>
                      <a:pt x="6" y="9"/>
                    </a:cubicBezTo>
                    <a:cubicBezTo>
                      <a:pt x="9" y="9"/>
                      <a:pt x="12" y="7"/>
                      <a:pt x="11" y="4"/>
                    </a:cubicBezTo>
                    <a:cubicBezTo>
                      <a:pt x="11" y="2"/>
                      <a:pt x="8"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3732"/>
              <p:cNvSpPr>
                <a:spLocks/>
              </p:cNvSpPr>
              <p:nvPr/>
            </p:nvSpPr>
            <p:spPr bwMode="auto">
              <a:xfrm>
                <a:off x="3917" y="2651"/>
                <a:ext cx="28" cy="23"/>
              </a:xfrm>
              <a:custGeom>
                <a:avLst/>
                <a:gdLst>
                  <a:gd name="T0" fmla="*/ 1 w 12"/>
                  <a:gd name="T1" fmla="*/ 5 h 10"/>
                  <a:gd name="T2" fmla="*/ 7 w 12"/>
                  <a:gd name="T3" fmla="*/ 10 h 10"/>
                  <a:gd name="T4" fmla="*/ 12 w 12"/>
                  <a:gd name="T5" fmla="*/ 5 h 10"/>
                  <a:gd name="T6" fmla="*/ 6 w 12"/>
                  <a:gd name="T7" fmla="*/ 0 h 10"/>
                  <a:gd name="T8" fmla="*/ 1 w 12"/>
                  <a:gd name="T9" fmla="*/ 5 h 10"/>
                </a:gdLst>
                <a:ahLst/>
                <a:cxnLst>
                  <a:cxn ang="0">
                    <a:pos x="T0" y="T1"/>
                  </a:cxn>
                  <a:cxn ang="0">
                    <a:pos x="T2" y="T3"/>
                  </a:cxn>
                  <a:cxn ang="0">
                    <a:pos x="T4" y="T5"/>
                  </a:cxn>
                  <a:cxn ang="0">
                    <a:pos x="T6" y="T7"/>
                  </a:cxn>
                  <a:cxn ang="0">
                    <a:pos x="T8" y="T9"/>
                  </a:cxn>
                </a:cxnLst>
                <a:rect l="0" t="0" r="r" b="b"/>
                <a:pathLst>
                  <a:path w="12" h="10">
                    <a:moveTo>
                      <a:pt x="1" y="5"/>
                    </a:moveTo>
                    <a:cubicBezTo>
                      <a:pt x="1" y="8"/>
                      <a:pt x="4" y="10"/>
                      <a:pt x="7" y="10"/>
                    </a:cubicBezTo>
                    <a:cubicBezTo>
                      <a:pt x="10" y="10"/>
                      <a:pt x="12" y="7"/>
                      <a:pt x="12" y="5"/>
                    </a:cubicBezTo>
                    <a:cubicBezTo>
                      <a:pt x="12" y="2"/>
                      <a:pt x="9" y="0"/>
                      <a:pt x="6" y="0"/>
                    </a:cubicBezTo>
                    <a:cubicBezTo>
                      <a:pt x="3"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3733"/>
              <p:cNvSpPr>
                <a:spLocks/>
              </p:cNvSpPr>
              <p:nvPr/>
            </p:nvSpPr>
            <p:spPr bwMode="auto">
              <a:xfrm>
                <a:off x="3891" y="2651"/>
                <a:ext cx="28" cy="23"/>
              </a:xfrm>
              <a:custGeom>
                <a:avLst/>
                <a:gdLst>
                  <a:gd name="T0" fmla="*/ 0 w 12"/>
                  <a:gd name="T1" fmla="*/ 5 h 10"/>
                  <a:gd name="T2" fmla="*/ 6 w 12"/>
                  <a:gd name="T3" fmla="*/ 10 h 10"/>
                  <a:gd name="T4" fmla="*/ 12 w 12"/>
                  <a:gd name="T5" fmla="*/ 5 h 10"/>
                  <a:gd name="T6" fmla="*/ 6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1" y="8"/>
                      <a:pt x="3" y="10"/>
                      <a:pt x="6" y="10"/>
                    </a:cubicBezTo>
                    <a:cubicBezTo>
                      <a:pt x="10" y="10"/>
                      <a:pt x="12" y="8"/>
                      <a:pt x="12" y="5"/>
                    </a:cubicBezTo>
                    <a:cubicBezTo>
                      <a:pt x="11" y="2"/>
                      <a:pt x="9"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3734"/>
              <p:cNvSpPr>
                <a:spLocks/>
              </p:cNvSpPr>
              <p:nvPr/>
            </p:nvSpPr>
            <p:spPr bwMode="auto">
              <a:xfrm>
                <a:off x="3865" y="2651"/>
                <a:ext cx="28" cy="23"/>
              </a:xfrm>
              <a:custGeom>
                <a:avLst/>
                <a:gdLst>
                  <a:gd name="T0" fmla="*/ 0 w 12"/>
                  <a:gd name="T1" fmla="*/ 5 h 10"/>
                  <a:gd name="T2" fmla="*/ 6 w 12"/>
                  <a:gd name="T3" fmla="*/ 10 h 10"/>
                  <a:gd name="T4" fmla="*/ 11 w 12"/>
                  <a:gd name="T5" fmla="*/ 5 h 10"/>
                  <a:gd name="T6" fmla="*/ 6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3" y="10"/>
                      <a:pt x="6" y="10"/>
                    </a:cubicBezTo>
                    <a:cubicBezTo>
                      <a:pt x="9" y="10"/>
                      <a:pt x="12" y="8"/>
                      <a:pt x="11" y="5"/>
                    </a:cubicBezTo>
                    <a:cubicBezTo>
                      <a:pt x="11" y="2"/>
                      <a:pt x="9" y="0"/>
                      <a:pt x="6" y="0"/>
                    </a:cubicBezTo>
                    <a:cubicBezTo>
                      <a:pt x="3"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3735"/>
              <p:cNvSpPr>
                <a:spLocks/>
              </p:cNvSpPr>
              <p:nvPr/>
            </p:nvSpPr>
            <p:spPr bwMode="auto">
              <a:xfrm>
                <a:off x="3839" y="2653"/>
                <a:ext cx="26" cy="21"/>
              </a:xfrm>
              <a:custGeom>
                <a:avLst/>
                <a:gdLst>
                  <a:gd name="T0" fmla="*/ 0 w 11"/>
                  <a:gd name="T1" fmla="*/ 5 h 9"/>
                  <a:gd name="T2" fmla="*/ 6 w 11"/>
                  <a:gd name="T3" fmla="*/ 9 h 9"/>
                  <a:gd name="T4" fmla="*/ 11 w 11"/>
                  <a:gd name="T5" fmla="*/ 4 h 9"/>
                  <a:gd name="T6" fmla="*/ 6 w 11"/>
                  <a:gd name="T7" fmla="*/ 0 h 9"/>
                  <a:gd name="T8" fmla="*/ 0 w 11"/>
                  <a:gd name="T9" fmla="*/ 5 h 9"/>
                </a:gdLst>
                <a:ahLst/>
                <a:cxnLst>
                  <a:cxn ang="0">
                    <a:pos x="T0" y="T1"/>
                  </a:cxn>
                  <a:cxn ang="0">
                    <a:pos x="T2" y="T3"/>
                  </a:cxn>
                  <a:cxn ang="0">
                    <a:pos x="T4" y="T5"/>
                  </a:cxn>
                  <a:cxn ang="0">
                    <a:pos x="T6" y="T7"/>
                  </a:cxn>
                  <a:cxn ang="0">
                    <a:pos x="T8" y="T9"/>
                  </a:cxn>
                </a:cxnLst>
                <a:rect l="0" t="0" r="r" b="b"/>
                <a:pathLst>
                  <a:path w="11" h="9">
                    <a:moveTo>
                      <a:pt x="0" y="5"/>
                    </a:moveTo>
                    <a:cubicBezTo>
                      <a:pt x="0" y="7"/>
                      <a:pt x="3" y="9"/>
                      <a:pt x="6" y="9"/>
                    </a:cubicBezTo>
                    <a:cubicBezTo>
                      <a:pt x="9" y="9"/>
                      <a:pt x="11" y="7"/>
                      <a:pt x="11" y="4"/>
                    </a:cubicBezTo>
                    <a:cubicBezTo>
                      <a:pt x="11" y="2"/>
                      <a:pt x="9"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3736"/>
              <p:cNvSpPr>
                <a:spLocks/>
              </p:cNvSpPr>
              <p:nvPr/>
            </p:nvSpPr>
            <p:spPr bwMode="auto">
              <a:xfrm>
                <a:off x="3813" y="2653"/>
                <a:ext cx="26" cy="24"/>
              </a:xfrm>
              <a:custGeom>
                <a:avLst/>
                <a:gdLst>
                  <a:gd name="T0" fmla="*/ 0 w 11"/>
                  <a:gd name="T1" fmla="*/ 5 h 10"/>
                  <a:gd name="T2" fmla="*/ 5 w 11"/>
                  <a:gd name="T3" fmla="*/ 10 h 10"/>
                  <a:gd name="T4" fmla="*/ 11 w 11"/>
                  <a:gd name="T5" fmla="*/ 5 h 10"/>
                  <a:gd name="T6" fmla="*/ 6 w 11"/>
                  <a:gd name="T7" fmla="*/ 0 h 10"/>
                  <a:gd name="T8" fmla="*/ 0 w 11"/>
                  <a:gd name="T9" fmla="*/ 5 h 10"/>
                </a:gdLst>
                <a:ahLst/>
                <a:cxnLst>
                  <a:cxn ang="0">
                    <a:pos x="T0" y="T1"/>
                  </a:cxn>
                  <a:cxn ang="0">
                    <a:pos x="T2" y="T3"/>
                  </a:cxn>
                  <a:cxn ang="0">
                    <a:pos x="T4" y="T5"/>
                  </a:cxn>
                  <a:cxn ang="0">
                    <a:pos x="T6" y="T7"/>
                  </a:cxn>
                  <a:cxn ang="0">
                    <a:pos x="T8" y="T9"/>
                  </a:cxn>
                </a:cxnLst>
                <a:rect l="0" t="0" r="r" b="b"/>
                <a:pathLst>
                  <a:path w="11" h="10">
                    <a:moveTo>
                      <a:pt x="0" y="5"/>
                    </a:moveTo>
                    <a:cubicBezTo>
                      <a:pt x="0" y="8"/>
                      <a:pt x="2" y="10"/>
                      <a:pt x="5" y="10"/>
                    </a:cubicBezTo>
                    <a:cubicBezTo>
                      <a:pt x="9" y="10"/>
                      <a:pt x="11" y="7"/>
                      <a:pt x="11" y="5"/>
                    </a:cubicBezTo>
                    <a:cubicBezTo>
                      <a:pt x="11" y="2"/>
                      <a:pt x="9" y="0"/>
                      <a:pt x="6"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3737"/>
              <p:cNvSpPr>
                <a:spLocks/>
              </p:cNvSpPr>
              <p:nvPr/>
            </p:nvSpPr>
            <p:spPr bwMode="auto">
              <a:xfrm>
                <a:off x="3787" y="2653"/>
                <a:ext cx="26" cy="24"/>
              </a:xfrm>
              <a:custGeom>
                <a:avLst/>
                <a:gdLst>
                  <a:gd name="T0" fmla="*/ 0 w 11"/>
                  <a:gd name="T1" fmla="*/ 5 h 10"/>
                  <a:gd name="T2" fmla="*/ 5 w 11"/>
                  <a:gd name="T3" fmla="*/ 10 h 10"/>
                  <a:gd name="T4" fmla="*/ 11 w 11"/>
                  <a:gd name="T5" fmla="*/ 5 h 10"/>
                  <a:gd name="T6" fmla="*/ 6 w 11"/>
                  <a:gd name="T7" fmla="*/ 0 h 10"/>
                  <a:gd name="T8" fmla="*/ 0 w 11"/>
                  <a:gd name="T9" fmla="*/ 5 h 10"/>
                </a:gdLst>
                <a:ahLst/>
                <a:cxnLst>
                  <a:cxn ang="0">
                    <a:pos x="T0" y="T1"/>
                  </a:cxn>
                  <a:cxn ang="0">
                    <a:pos x="T2" y="T3"/>
                  </a:cxn>
                  <a:cxn ang="0">
                    <a:pos x="T4" y="T5"/>
                  </a:cxn>
                  <a:cxn ang="0">
                    <a:pos x="T6" y="T7"/>
                  </a:cxn>
                  <a:cxn ang="0">
                    <a:pos x="T8" y="T9"/>
                  </a:cxn>
                </a:cxnLst>
                <a:rect l="0" t="0" r="r" b="b"/>
                <a:pathLst>
                  <a:path w="11" h="10">
                    <a:moveTo>
                      <a:pt x="0" y="5"/>
                    </a:moveTo>
                    <a:cubicBezTo>
                      <a:pt x="0" y="8"/>
                      <a:pt x="2" y="10"/>
                      <a:pt x="5" y="10"/>
                    </a:cubicBezTo>
                    <a:cubicBezTo>
                      <a:pt x="8" y="10"/>
                      <a:pt x="11" y="8"/>
                      <a:pt x="11" y="5"/>
                    </a:cubicBezTo>
                    <a:cubicBezTo>
                      <a:pt x="11" y="2"/>
                      <a:pt x="9" y="0"/>
                      <a:pt x="6" y="0"/>
                    </a:cubicBezTo>
                    <a:cubicBezTo>
                      <a:pt x="3"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3738"/>
              <p:cNvSpPr>
                <a:spLocks/>
              </p:cNvSpPr>
              <p:nvPr/>
            </p:nvSpPr>
            <p:spPr bwMode="auto">
              <a:xfrm>
                <a:off x="3761" y="2653"/>
                <a:ext cx="28" cy="24"/>
              </a:xfrm>
              <a:custGeom>
                <a:avLst/>
                <a:gdLst>
                  <a:gd name="T0" fmla="*/ 0 w 12"/>
                  <a:gd name="T1" fmla="*/ 5 h 10"/>
                  <a:gd name="T2" fmla="*/ 5 w 12"/>
                  <a:gd name="T3" fmla="*/ 10 h 10"/>
                  <a:gd name="T4" fmla="*/ 11 w 12"/>
                  <a:gd name="T5" fmla="*/ 5 h 10"/>
                  <a:gd name="T6" fmla="*/ 6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8"/>
                      <a:pt x="2" y="10"/>
                      <a:pt x="5" y="10"/>
                    </a:cubicBezTo>
                    <a:cubicBezTo>
                      <a:pt x="8" y="10"/>
                      <a:pt x="11" y="8"/>
                      <a:pt x="11" y="5"/>
                    </a:cubicBezTo>
                    <a:cubicBezTo>
                      <a:pt x="12" y="2"/>
                      <a:pt x="9" y="0"/>
                      <a:pt x="6" y="0"/>
                    </a:cubicBezTo>
                    <a:cubicBezTo>
                      <a:pt x="3" y="0"/>
                      <a:pt x="1"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3739"/>
              <p:cNvSpPr>
                <a:spLocks/>
              </p:cNvSpPr>
              <p:nvPr/>
            </p:nvSpPr>
            <p:spPr bwMode="auto">
              <a:xfrm>
                <a:off x="3735" y="2653"/>
                <a:ext cx="28" cy="24"/>
              </a:xfrm>
              <a:custGeom>
                <a:avLst/>
                <a:gdLst>
                  <a:gd name="T0" fmla="*/ 0 w 12"/>
                  <a:gd name="T1" fmla="*/ 6 h 10"/>
                  <a:gd name="T2" fmla="*/ 5 w 12"/>
                  <a:gd name="T3" fmla="*/ 10 h 10"/>
                  <a:gd name="T4" fmla="*/ 11 w 12"/>
                  <a:gd name="T5" fmla="*/ 5 h 10"/>
                  <a:gd name="T6" fmla="*/ 7 w 12"/>
                  <a:gd name="T7" fmla="*/ 1 h 10"/>
                  <a:gd name="T8" fmla="*/ 0 w 12"/>
                  <a:gd name="T9" fmla="*/ 6 h 10"/>
                </a:gdLst>
                <a:ahLst/>
                <a:cxnLst>
                  <a:cxn ang="0">
                    <a:pos x="T0" y="T1"/>
                  </a:cxn>
                  <a:cxn ang="0">
                    <a:pos x="T2" y="T3"/>
                  </a:cxn>
                  <a:cxn ang="0">
                    <a:pos x="T4" y="T5"/>
                  </a:cxn>
                  <a:cxn ang="0">
                    <a:pos x="T6" y="T7"/>
                  </a:cxn>
                  <a:cxn ang="0">
                    <a:pos x="T8" y="T9"/>
                  </a:cxn>
                </a:cxnLst>
                <a:rect l="0" t="0" r="r" b="b"/>
                <a:pathLst>
                  <a:path w="12" h="10">
                    <a:moveTo>
                      <a:pt x="0" y="6"/>
                    </a:moveTo>
                    <a:cubicBezTo>
                      <a:pt x="0" y="8"/>
                      <a:pt x="2" y="10"/>
                      <a:pt x="5" y="10"/>
                    </a:cubicBezTo>
                    <a:cubicBezTo>
                      <a:pt x="8" y="10"/>
                      <a:pt x="11" y="8"/>
                      <a:pt x="11" y="5"/>
                    </a:cubicBezTo>
                    <a:cubicBezTo>
                      <a:pt x="12" y="3"/>
                      <a:pt x="10" y="0"/>
                      <a:pt x="7" y="1"/>
                    </a:cubicBezTo>
                    <a:cubicBezTo>
                      <a:pt x="4" y="1"/>
                      <a:pt x="1" y="3"/>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3740"/>
              <p:cNvSpPr>
                <a:spLocks/>
              </p:cNvSpPr>
              <p:nvPr/>
            </p:nvSpPr>
            <p:spPr bwMode="auto">
              <a:xfrm>
                <a:off x="3709" y="2655"/>
                <a:ext cx="28" cy="24"/>
              </a:xfrm>
              <a:custGeom>
                <a:avLst/>
                <a:gdLst>
                  <a:gd name="T0" fmla="*/ 0 w 12"/>
                  <a:gd name="T1" fmla="*/ 5 h 10"/>
                  <a:gd name="T2" fmla="*/ 5 w 12"/>
                  <a:gd name="T3" fmla="*/ 10 h 10"/>
                  <a:gd name="T4" fmla="*/ 11 w 12"/>
                  <a:gd name="T5" fmla="*/ 5 h 10"/>
                  <a:gd name="T6" fmla="*/ 7 w 12"/>
                  <a:gd name="T7" fmla="*/ 0 h 10"/>
                  <a:gd name="T8" fmla="*/ 0 w 12"/>
                  <a:gd name="T9" fmla="*/ 5 h 10"/>
                </a:gdLst>
                <a:ahLst/>
                <a:cxnLst>
                  <a:cxn ang="0">
                    <a:pos x="T0" y="T1"/>
                  </a:cxn>
                  <a:cxn ang="0">
                    <a:pos x="T2" y="T3"/>
                  </a:cxn>
                  <a:cxn ang="0">
                    <a:pos x="T4" y="T5"/>
                  </a:cxn>
                  <a:cxn ang="0">
                    <a:pos x="T6" y="T7"/>
                  </a:cxn>
                  <a:cxn ang="0">
                    <a:pos x="T8" y="T9"/>
                  </a:cxn>
                </a:cxnLst>
                <a:rect l="0" t="0" r="r" b="b"/>
                <a:pathLst>
                  <a:path w="12" h="10">
                    <a:moveTo>
                      <a:pt x="0" y="5"/>
                    </a:moveTo>
                    <a:cubicBezTo>
                      <a:pt x="0" y="7"/>
                      <a:pt x="2" y="10"/>
                      <a:pt x="5" y="10"/>
                    </a:cubicBezTo>
                    <a:cubicBezTo>
                      <a:pt x="8" y="9"/>
                      <a:pt x="11" y="7"/>
                      <a:pt x="11" y="5"/>
                    </a:cubicBezTo>
                    <a:cubicBezTo>
                      <a:pt x="12" y="2"/>
                      <a:pt x="10" y="0"/>
                      <a:pt x="7" y="0"/>
                    </a:cubicBezTo>
                    <a:cubicBezTo>
                      <a:pt x="4"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3741"/>
              <p:cNvSpPr>
                <a:spLocks/>
              </p:cNvSpPr>
              <p:nvPr/>
            </p:nvSpPr>
            <p:spPr bwMode="auto">
              <a:xfrm>
                <a:off x="3680" y="2655"/>
                <a:ext cx="31" cy="24"/>
              </a:xfrm>
              <a:custGeom>
                <a:avLst/>
                <a:gdLst>
                  <a:gd name="T0" fmla="*/ 1 w 13"/>
                  <a:gd name="T1" fmla="*/ 5 h 10"/>
                  <a:gd name="T2" fmla="*/ 5 w 13"/>
                  <a:gd name="T3" fmla="*/ 10 h 10"/>
                  <a:gd name="T4" fmla="*/ 12 w 13"/>
                  <a:gd name="T5" fmla="*/ 5 h 10"/>
                  <a:gd name="T6" fmla="*/ 8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8"/>
                      <a:pt x="2" y="10"/>
                      <a:pt x="5" y="10"/>
                    </a:cubicBezTo>
                    <a:cubicBezTo>
                      <a:pt x="9" y="10"/>
                      <a:pt x="12" y="7"/>
                      <a:pt x="12" y="5"/>
                    </a:cubicBezTo>
                    <a:cubicBezTo>
                      <a:pt x="13" y="2"/>
                      <a:pt x="11" y="0"/>
                      <a:pt x="8"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3742"/>
              <p:cNvSpPr>
                <a:spLocks/>
              </p:cNvSpPr>
              <p:nvPr/>
            </p:nvSpPr>
            <p:spPr bwMode="auto">
              <a:xfrm>
                <a:off x="3654" y="2655"/>
                <a:ext cx="31" cy="24"/>
              </a:xfrm>
              <a:custGeom>
                <a:avLst/>
                <a:gdLst>
                  <a:gd name="T0" fmla="*/ 1 w 13"/>
                  <a:gd name="T1" fmla="*/ 5 h 10"/>
                  <a:gd name="T2" fmla="*/ 5 w 13"/>
                  <a:gd name="T3" fmla="*/ 10 h 10"/>
                  <a:gd name="T4" fmla="*/ 12 w 13"/>
                  <a:gd name="T5" fmla="*/ 5 h 10"/>
                  <a:gd name="T6" fmla="*/ 8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8"/>
                      <a:pt x="2" y="10"/>
                      <a:pt x="5" y="10"/>
                    </a:cubicBezTo>
                    <a:cubicBezTo>
                      <a:pt x="8" y="10"/>
                      <a:pt x="11" y="8"/>
                      <a:pt x="12" y="5"/>
                    </a:cubicBezTo>
                    <a:cubicBezTo>
                      <a:pt x="13" y="2"/>
                      <a:pt x="11" y="0"/>
                      <a:pt x="8" y="0"/>
                    </a:cubicBezTo>
                    <a:cubicBezTo>
                      <a:pt x="5" y="0"/>
                      <a:pt x="2"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3743"/>
              <p:cNvSpPr>
                <a:spLocks/>
              </p:cNvSpPr>
              <p:nvPr/>
            </p:nvSpPr>
            <p:spPr bwMode="auto">
              <a:xfrm>
                <a:off x="3628" y="2655"/>
                <a:ext cx="31" cy="24"/>
              </a:xfrm>
              <a:custGeom>
                <a:avLst/>
                <a:gdLst>
                  <a:gd name="T0" fmla="*/ 1 w 13"/>
                  <a:gd name="T1" fmla="*/ 5 h 10"/>
                  <a:gd name="T2" fmla="*/ 5 w 13"/>
                  <a:gd name="T3" fmla="*/ 10 h 10"/>
                  <a:gd name="T4" fmla="*/ 12 w 13"/>
                  <a:gd name="T5" fmla="*/ 5 h 10"/>
                  <a:gd name="T6" fmla="*/ 8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8"/>
                      <a:pt x="2" y="10"/>
                      <a:pt x="5" y="10"/>
                    </a:cubicBezTo>
                    <a:cubicBezTo>
                      <a:pt x="8" y="10"/>
                      <a:pt x="11" y="8"/>
                      <a:pt x="12" y="5"/>
                    </a:cubicBezTo>
                    <a:cubicBezTo>
                      <a:pt x="13" y="3"/>
                      <a:pt x="11" y="0"/>
                      <a:pt x="8" y="0"/>
                    </a:cubicBezTo>
                    <a:cubicBezTo>
                      <a:pt x="5" y="1"/>
                      <a:pt x="2"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3744"/>
              <p:cNvSpPr>
                <a:spLocks/>
              </p:cNvSpPr>
              <p:nvPr/>
            </p:nvSpPr>
            <p:spPr bwMode="auto">
              <a:xfrm>
                <a:off x="3602" y="2658"/>
                <a:ext cx="31" cy="24"/>
              </a:xfrm>
              <a:custGeom>
                <a:avLst/>
                <a:gdLst>
                  <a:gd name="T0" fmla="*/ 1 w 13"/>
                  <a:gd name="T1" fmla="*/ 5 h 10"/>
                  <a:gd name="T2" fmla="*/ 5 w 13"/>
                  <a:gd name="T3" fmla="*/ 10 h 10"/>
                  <a:gd name="T4" fmla="*/ 12 w 13"/>
                  <a:gd name="T5" fmla="*/ 4 h 10"/>
                  <a:gd name="T6" fmla="*/ 9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7"/>
                      <a:pt x="2" y="10"/>
                      <a:pt x="5" y="10"/>
                    </a:cubicBezTo>
                    <a:cubicBezTo>
                      <a:pt x="8" y="9"/>
                      <a:pt x="11" y="7"/>
                      <a:pt x="12" y="4"/>
                    </a:cubicBezTo>
                    <a:cubicBezTo>
                      <a:pt x="13" y="2"/>
                      <a:pt x="12" y="0"/>
                      <a:pt x="9" y="0"/>
                    </a:cubicBezTo>
                    <a:cubicBezTo>
                      <a:pt x="6"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3745"/>
              <p:cNvSpPr>
                <a:spLocks/>
              </p:cNvSpPr>
              <p:nvPr/>
            </p:nvSpPr>
            <p:spPr bwMode="auto">
              <a:xfrm>
                <a:off x="3576" y="2658"/>
                <a:ext cx="31" cy="24"/>
              </a:xfrm>
              <a:custGeom>
                <a:avLst/>
                <a:gdLst>
                  <a:gd name="T0" fmla="*/ 1 w 13"/>
                  <a:gd name="T1" fmla="*/ 5 h 10"/>
                  <a:gd name="T2" fmla="*/ 4 w 13"/>
                  <a:gd name="T3" fmla="*/ 10 h 10"/>
                  <a:gd name="T4" fmla="*/ 12 w 13"/>
                  <a:gd name="T5" fmla="*/ 5 h 10"/>
                  <a:gd name="T6" fmla="*/ 9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8"/>
                      <a:pt x="1" y="10"/>
                      <a:pt x="4" y="10"/>
                    </a:cubicBezTo>
                    <a:cubicBezTo>
                      <a:pt x="7" y="10"/>
                      <a:pt x="11" y="7"/>
                      <a:pt x="12" y="5"/>
                    </a:cubicBezTo>
                    <a:cubicBezTo>
                      <a:pt x="13" y="2"/>
                      <a:pt x="12" y="0"/>
                      <a:pt x="9" y="0"/>
                    </a:cubicBezTo>
                    <a:cubicBezTo>
                      <a:pt x="6"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3746"/>
              <p:cNvSpPr>
                <a:spLocks/>
              </p:cNvSpPr>
              <p:nvPr/>
            </p:nvSpPr>
            <p:spPr bwMode="auto">
              <a:xfrm>
                <a:off x="3548" y="2658"/>
                <a:ext cx="33" cy="24"/>
              </a:xfrm>
              <a:custGeom>
                <a:avLst/>
                <a:gdLst>
                  <a:gd name="T0" fmla="*/ 2 w 14"/>
                  <a:gd name="T1" fmla="*/ 5 h 10"/>
                  <a:gd name="T2" fmla="*/ 5 w 14"/>
                  <a:gd name="T3" fmla="*/ 10 h 10"/>
                  <a:gd name="T4" fmla="*/ 13 w 14"/>
                  <a:gd name="T5" fmla="*/ 5 h 10"/>
                  <a:gd name="T6" fmla="*/ 10 w 14"/>
                  <a:gd name="T7" fmla="*/ 0 h 10"/>
                  <a:gd name="T8" fmla="*/ 2 w 14"/>
                  <a:gd name="T9" fmla="*/ 5 h 10"/>
                </a:gdLst>
                <a:ahLst/>
                <a:cxnLst>
                  <a:cxn ang="0">
                    <a:pos x="T0" y="T1"/>
                  </a:cxn>
                  <a:cxn ang="0">
                    <a:pos x="T2" y="T3"/>
                  </a:cxn>
                  <a:cxn ang="0">
                    <a:pos x="T4" y="T5"/>
                  </a:cxn>
                  <a:cxn ang="0">
                    <a:pos x="T6" y="T7"/>
                  </a:cxn>
                  <a:cxn ang="0">
                    <a:pos x="T8" y="T9"/>
                  </a:cxn>
                </a:cxnLst>
                <a:rect l="0" t="0" r="r" b="b"/>
                <a:pathLst>
                  <a:path w="14" h="10">
                    <a:moveTo>
                      <a:pt x="2" y="5"/>
                    </a:moveTo>
                    <a:cubicBezTo>
                      <a:pt x="0" y="8"/>
                      <a:pt x="2" y="10"/>
                      <a:pt x="5" y="10"/>
                    </a:cubicBezTo>
                    <a:cubicBezTo>
                      <a:pt x="8" y="10"/>
                      <a:pt x="12" y="8"/>
                      <a:pt x="13" y="5"/>
                    </a:cubicBezTo>
                    <a:cubicBezTo>
                      <a:pt x="14" y="2"/>
                      <a:pt x="13" y="0"/>
                      <a:pt x="10" y="0"/>
                    </a:cubicBezTo>
                    <a:cubicBezTo>
                      <a:pt x="7"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3747"/>
              <p:cNvSpPr>
                <a:spLocks/>
              </p:cNvSpPr>
              <p:nvPr/>
            </p:nvSpPr>
            <p:spPr bwMode="auto">
              <a:xfrm>
                <a:off x="3522" y="2658"/>
                <a:ext cx="33" cy="24"/>
              </a:xfrm>
              <a:custGeom>
                <a:avLst/>
                <a:gdLst>
                  <a:gd name="T0" fmla="*/ 1 w 14"/>
                  <a:gd name="T1" fmla="*/ 5 h 10"/>
                  <a:gd name="T2" fmla="*/ 4 w 14"/>
                  <a:gd name="T3" fmla="*/ 10 h 10"/>
                  <a:gd name="T4" fmla="*/ 13 w 14"/>
                  <a:gd name="T5" fmla="*/ 5 h 10"/>
                  <a:gd name="T6" fmla="*/ 10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0" y="8"/>
                      <a:pt x="1" y="10"/>
                      <a:pt x="4" y="10"/>
                    </a:cubicBezTo>
                    <a:cubicBezTo>
                      <a:pt x="8" y="10"/>
                      <a:pt x="11" y="8"/>
                      <a:pt x="13" y="5"/>
                    </a:cubicBezTo>
                    <a:cubicBezTo>
                      <a:pt x="14" y="2"/>
                      <a:pt x="13" y="0"/>
                      <a:pt x="10" y="0"/>
                    </a:cubicBezTo>
                    <a:cubicBezTo>
                      <a:pt x="6" y="0"/>
                      <a:pt x="3"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3748"/>
              <p:cNvSpPr>
                <a:spLocks/>
              </p:cNvSpPr>
              <p:nvPr/>
            </p:nvSpPr>
            <p:spPr bwMode="auto">
              <a:xfrm>
                <a:off x="3493" y="2660"/>
                <a:ext cx="36" cy="22"/>
              </a:xfrm>
              <a:custGeom>
                <a:avLst/>
                <a:gdLst>
                  <a:gd name="T0" fmla="*/ 2 w 15"/>
                  <a:gd name="T1" fmla="*/ 5 h 9"/>
                  <a:gd name="T2" fmla="*/ 5 w 15"/>
                  <a:gd name="T3" fmla="*/ 9 h 9"/>
                  <a:gd name="T4" fmla="*/ 13 w 15"/>
                  <a:gd name="T5" fmla="*/ 4 h 9"/>
                  <a:gd name="T6" fmla="*/ 10 w 15"/>
                  <a:gd name="T7" fmla="*/ 0 h 9"/>
                  <a:gd name="T8" fmla="*/ 2 w 15"/>
                  <a:gd name="T9" fmla="*/ 5 h 9"/>
                </a:gdLst>
                <a:ahLst/>
                <a:cxnLst>
                  <a:cxn ang="0">
                    <a:pos x="T0" y="T1"/>
                  </a:cxn>
                  <a:cxn ang="0">
                    <a:pos x="T2" y="T3"/>
                  </a:cxn>
                  <a:cxn ang="0">
                    <a:pos x="T4" y="T5"/>
                  </a:cxn>
                  <a:cxn ang="0">
                    <a:pos x="T6" y="T7"/>
                  </a:cxn>
                  <a:cxn ang="0">
                    <a:pos x="T8" y="T9"/>
                  </a:cxn>
                </a:cxnLst>
                <a:rect l="0" t="0" r="r" b="b"/>
                <a:pathLst>
                  <a:path w="15" h="9">
                    <a:moveTo>
                      <a:pt x="2" y="5"/>
                    </a:moveTo>
                    <a:cubicBezTo>
                      <a:pt x="0" y="7"/>
                      <a:pt x="2" y="9"/>
                      <a:pt x="5" y="9"/>
                    </a:cubicBezTo>
                    <a:cubicBezTo>
                      <a:pt x="8" y="9"/>
                      <a:pt x="12" y="7"/>
                      <a:pt x="13" y="4"/>
                    </a:cubicBezTo>
                    <a:cubicBezTo>
                      <a:pt x="15" y="2"/>
                      <a:pt x="13" y="0"/>
                      <a:pt x="10" y="0"/>
                    </a:cubicBezTo>
                    <a:cubicBezTo>
                      <a:pt x="7"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3749"/>
              <p:cNvSpPr>
                <a:spLocks/>
              </p:cNvSpPr>
              <p:nvPr/>
            </p:nvSpPr>
            <p:spPr bwMode="auto">
              <a:xfrm>
                <a:off x="2620" y="2674"/>
                <a:ext cx="62" cy="24"/>
              </a:xfrm>
              <a:custGeom>
                <a:avLst/>
                <a:gdLst>
                  <a:gd name="T0" fmla="*/ 4 w 26"/>
                  <a:gd name="T1" fmla="*/ 5 h 10"/>
                  <a:gd name="T2" fmla="*/ 6 w 26"/>
                  <a:gd name="T3" fmla="*/ 10 h 10"/>
                  <a:gd name="T4" fmla="*/ 22 w 26"/>
                  <a:gd name="T5" fmla="*/ 4 h 10"/>
                  <a:gd name="T6" fmla="*/ 20 w 26"/>
                  <a:gd name="T7" fmla="*/ 0 h 10"/>
                  <a:gd name="T8" fmla="*/ 4 w 26"/>
                  <a:gd name="T9" fmla="*/ 5 h 10"/>
                </a:gdLst>
                <a:ahLst/>
                <a:cxnLst>
                  <a:cxn ang="0">
                    <a:pos x="T0" y="T1"/>
                  </a:cxn>
                  <a:cxn ang="0">
                    <a:pos x="T2" y="T3"/>
                  </a:cxn>
                  <a:cxn ang="0">
                    <a:pos x="T4" y="T5"/>
                  </a:cxn>
                  <a:cxn ang="0">
                    <a:pos x="T6" y="T7"/>
                  </a:cxn>
                  <a:cxn ang="0">
                    <a:pos x="T8" y="T9"/>
                  </a:cxn>
                </a:cxnLst>
                <a:rect l="0" t="0" r="r" b="b"/>
                <a:pathLst>
                  <a:path w="26" h="10">
                    <a:moveTo>
                      <a:pt x="4" y="5"/>
                    </a:moveTo>
                    <a:cubicBezTo>
                      <a:pt x="0" y="7"/>
                      <a:pt x="1" y="10"/>
                      <a:pt x="6" y="10"/>
                    </a:cubicBezTo>
                    <a:cubicBezTo>
                      <a:pt x="11" y="10"/>
                      <a:pt x="18" y="7"/>
                      <a:pt x="22" y="4"/>
                    </a:cubicBezTo>
                    <a:cubicBezTo>
                      <a:pt x="26"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3750"/>
              <p:cNvSpPr>
                <a:spLocks/>
              </p:cNvSpPr>
              <p:nvPr/>
            </p:nvSpPr>
            <p:spPr bwMode="auto">
              <a:xfrm>
                <a:off x="2578" y="2674"/>
                <a:ext cx="61" cy="24"/>
              </a:xfrm>
              <a:custGeom>
                <a:avLst/>
                <a:gdLst>
                  <a:gd name="T0" fmla="*/ 4 w 26"/>
                  <a:gd name="T1" fmla="*/ 5 h 10"/>
                  <a:gd name="T2" fmla="*/ 6 w 26"/>
                  <a:gd name="T3" fmla="*/ 10 h 10"/>
                  <a:gd name="T4" fmla="*/ 22 w 26"/>
                  <a:gd name="T5" fmla="*/ 5 h 10"/>
                  <a:gd name="T6" fmla="*/ 20 w 26"/>
                  <a:gd name="T7" fmla="*/ 0 h 10"/>
                  <a:gd name="T8" fmla="*/ 4 w 26"/>
                  <a:gd name="T9" fmla="*/ 5 h 10"/>
                </a:gdLst>
                <a:ahLst/>
                <a:cxnLst>
                  <a:cxn ang="0">
                    <a:pos x="T0" y="T1"/>
                  </a:cxn>
                  <a:cxn ang="0">
                    <a:pos x="T2" y="T3"/>
                  </a:cxn>
                  <a:cxn ang="0">
                    <a:pos x="T4" y="T5"/>
                  </a:cxn>
                  <a:cxn ang="0">
                    <a:pos x="T6" y="T7"/>
                  </a:cxn>
                  <a:cxn ang="0">
                    <a:pos x="T8" y="T9"/>
                  </a:cxn>
                </a:cxnLst>
                <a:rect l="0" t="0" r="r" b="b"/>
                <a:pathLst>
                  <a:path w="26" h="10">
                    <a:moveTo>
                      <a:pt x="4" y="5"/>
                    </a:moveTo>
                    <a:cubicBezTo>
                      <a:pt x="0" y="8"/>
                      <a:pt x="1" y="10"/>
                      <a:pt x="6" y="10"/>
                    </a:cubicBezTo>
                    <a:cubicBezTo>
                      <a:pt x="11" y="10"/>
                      <a:pt x="18" y="7"/>
                      <a:pt x="22" y="5"/>
                    </a:cubicBezTo>
                    <a:cubicBezTo>
                      <a:pt x="26" y="2"/>
                      <a:pt x="25" y="0"/>
                      <a:pt x="20"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3751"/>
              <p:cNvSpPr>
                <a:spLocks/>
              </p:cNvSpPr>
              <p:nvPr/>
            </p:nvSpPr>
            <p:spPr bwMode="auto">
              <a:xfrm>
                <a:off x="2535" y="2674"/>
                <a:ext cx="62" cy="24"/>
              </a:xfrm>
              <a:custGeom>
                <a:avLst/>
                <a:gdLst>
                  <a:gd name="T0" fmla="*/ 4 w 26"/>
                  <a:gd name="T1" fmla="*/ 5 h 10"/>
                  <a:gd name="T2" fmla="*/ 6 w 26"/>
                  <a:gd name="T3" fmla="*/ 10 h 10"/>
                  <a:gd name="T4" fmla="*/ 22 w 26"/>
                  <a:gd name="T5" fmla="*/ 5 h 10"/>
                  <a:gd name="T6" fmla="*/ 20 w 26"/>
                  <a:gd name="T7" fmla="*/ 0 h 10"/>
                  <a:gd name="T8" fmla="*/ 4 w 26"/>
                  <a:gd name="T9" fmla="*/ 5 h 10"/>
                </a:gdLst>
                <a:ahLst/>
                <a:cxnLst>
                  <a:cxn ang="0">
                    <a:pos x="T0" y="T1"/>
                  </a:cxn>
                  <a:cxn ang="0">
                    <a:pos x="T2" y="T3"/>
                  </a:cxn>
                  <a:cxn ang="0">
                    <a:pos x="T4" y="T5"/>
                  </a:cxn>
                  <a:cxn ang="0">
                    <a:pos x="T6" y="T7"/>
                  </a:cxn>
                  <a:cxn ang="0">
                    <a:pos x="T8" y="T9"/>
                  </a:cxn>
                </a:cxnLst>
                <a:rect l="0" t="0" r="r" b="b"/>
                <a:pathLst>
                  <a:path w="26" h="10">
                    <a:moveTo>
                      <a:pt x="4" y="5"/>
                    </a:moveTo>
                    <a:cubicBezTo>
                      <a:pt x="0" y="8"/>
                      <a:pt x="0" y="10"/>
                      <a:pt x="6" y="10"/>
                    </a:cubicBezTo>
                    <a:cubicBezTo>
                      <a:pt x="11" y="10"/>
                      <a:pt x="18" y="8"/>
                      <a:pt x="22" y="5"/>
                    </a:cubicBezTo>
                    <a:cubicBezTo>
                      <a:pt x="26"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3953"/>
            <p:cNvGrpSpPr>
              <a:grpSpLocks/>
            </p:cNvGrpSpPr>
            <p:nvPr/>
          </p:nvGrpSpPr>
          <p:grpSpPr bwMode="auto">
            <a:xfrm>
              <a:off x="2158835" y="3830689"/>
              <a:ext cx="6096616" cy="316106"/>
              <a:chOff x="2090" y="2546"/>
              <a:chExt cx="3028" cy="157"/>
            </a:xfrm>
            <a:grpFill/>
          </p:grpSpPr>
          <p:sp>
            <p:nvSpPr>
              <p:cNvPr id="876" name="Freeform 3753"/>
              <p:cNvSpPr>
                <a:spLocks/>
              </p:cNvSpPr>
              <p:nvPr/>
            </p:nvSpPr>
            <p:spPr bwMode="auto">
              <a:xfrm>
                <a:off x="2490" y="2674"/>
                <a:ext cx="64" cy="24"/>
              </a:xfrm>
              <a:custGeom>
                <a:avLst/>
                <a:gdLst>
                  <a:gd name="T0" fmla="*/ 4 w 27"/>
                  <a:gd name="T1" fmla="*/ 5 h 10"/>
                  <a:gd name="T2" fmla="*/ 6 w 27"/>
                  <a:gd name="T3" fmla="*/ 10 h 10"/>
                  <a:gd name="T4" fmla="*/ 23 w 27"/>
                  <a:gd name="T5" fmla="*/ 5 h 10"/>
                  <a:gd name="T6" fmla="*/ 21 w 27"/>
                  <a:gd name="T7" fmla="*/ 0 h 10"/>
                  <a:gd name="T8" fmla="*/ 4 w 27"/>
                  <a:gd name="T9" fmla="*/ 5 h 10"/>
                </a:gdLst>
                <a:ahLst/>
                <a:cxnLst>
                  <a:cxn ang="0">
                    <a:pos x="T0" y="T1"/>
                  </a:cxn>
                  <a:cxn ang="0">
                    <a:pos x="T2" y="T3"/>
                  </a:cxn>
                  <a:cxn ang="0">
                    <a:pos x="T4" y="T5"/>
                  </a:cxn>
                  <a:cxn ang="0">
                    <a:pos x="T6" y="T7"/>
                  </a:cxn>
                  <a:cxn ang="0">
                    <a:pos x="T8" y="T9"/>
                  </a:cxn>
                </a:cxnLst>
                <a:rect l="0" t="0" r="r" b="b"/>
                <a:pathLst>
                  <a:path w="27" h="10">
                    <a:moveTo>
                      <a:pt x="4" y="5"/>
                    </a:moveTo>
                    <a:cubicBezTo>
                      <a:pt x="0" y="8"/>
                      <a:pt x="0" y="10"/>
                      <a:pt x="6" y="10"/>
                    </a:cubicBezTo>
                    <a:cubicBezTo>
                      <a:pt x="11" y="10"/>
                      <a:pt x="19" y="8"/>
                      <a:pt x="23" y="5"/>
                    </a:cubicBezTo>
                    <a:cubicBezTo>
                      <a:pt x="27" y="2"/>
                      <a:pt x="26" y="0"/>
                      <a:pt x="21" y="0"/>
                    </a:cubicBezTo>
                    <a:cubicBezTo>
                      <a:pt x="15"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7" name="Freeform 3754"/>
              <p:cNvSpPr>
                <a:spLocks/>
              </p:cNvSpPr>
              <p:nvPr/>
            </p:nvSpPr>
            <p:spPr bwMode="auto">
              <a:xfrm>
                <a:off x="2443" y="2674"/>
                <a:ext cx="66" cy="27"/>
              </a:xfrm>
              <a:custGeom>
                <a:avLst/>
                <a:gdLst>
                  <a:gd name="T0" fmla="*/ 4 w 28"/>
                  <a:gd name="T1" fmla="*/ 6 h 11"/>
                  <a:gd name="T2" fmla="*/ 6 w 28"/>
                  <a:gd name="T3" fmla="*/ 11 h 11"/>
                  <a:gd name="T4" fmla="*/ 24 w 28"/>
                  <a:gd name="T5" fmla="*/ 5 h 11"/>
                  <a:gd name="T6" fmla="*/ 21 w 28"/>
                  <a:gd name="T7" fmla="*/ 1 h 11"/>
                  <a:gd name="T8" fmla="*/ 4 w 28"/>
                  <a:gd name="T9" fmla="*/ 6 h 11"/>
                </a:gdLst>
                <a:ahLst/>
                <a:cxnLst>
                  <a:cxn ang="0">
                    <a:pos x="T0" y="T1"/>
                  </a:cxn>
                  <a:cxn ang="0">
                    <a:pos x="T2" y="T3"/>
                  </a:cxn>
                  <a:cxn ang="0">
                    <a:pos x="T4" y="T5"/>
                  </a:cxn>
                  <a:cxn ang="0">
                    <a:pos x="T6" y="T7"/>
                  </a:cxn>
                  <a:cxn ang="0">
                    <a:pos x="T8" y="T9"/>
                  </a:cxn>
                </a:cxnLst>
                <a:rect l="0" t="0" r="r" b="b"/>
                <a:pathLst>
                  <a:path w="28" h="11">
                    <a:moveTo>
                      <a:pt x="4" y="6"/>
                    </a:moveTo>
                    <a:cubicBezTo>
                      <a:pt x="0" y="8"/>
                      <a:pt x="1" y="11"/>
                      <a:pt x="6" y="11"/>
                    </a:cubicBezTo>
                    <a:cubicBezTo>
                      <a:pt x="12" y="11"/>
                      <a:pt x="19" y="8"/>
                      <a:pt x="24" y="5"/>
                    </a:cubicBezTo>
                    <a:cubicBezTo>
                      <a:pt x="28" y="3"/>
                      <a:pt x="27" y="0"/>
                      <a:pt x="21" y="1"/>
                    </a:cubicBezTo>
                    <a:cubicBezTo>
                      <a:pt x="16" y="1"/>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8" name="Freeform 3755"/>
              <p:cNvSpPr>
                <a:spLocks/>
              </p:cNvSpPr>
              <p:nvPr/>
            </p:nvSpPr>
            <p:spPr bwMode="auto">
              <a:xfrm>
                <a:off x="2396" y="2677"/>
                <a:ext cx="66" cy="24"/>
              </a:xfrm>
              <a:custGeom>
                <a:avLst/>
                <a:gdLst>
                  <a:gd name="T0" fmla="*/ 4 w 28"/>
                  <a:gd name="T1" fmla="*/ 5 h 10"/>
                  <a:gd name="T2" fmla="*/ 7 w 28"/>
                  <a:gd name="T3" fmla="*/ 10 h 10"/>
                  <a:gd name="T4" fmla="*/ 24 w 28"/>
                  <a:gd name="T5" fmla="*/ 5 h 10"/>
                  <a:gd name="T6" fmla="*/ 22 w 28"/>
                  <a:gd name="T7" fmla="*/ 0 h 10"/>
                  <a:gd name="T8" fmla="*/ 4 w 28"/>
                  <a:gd name="T9" fmla="*/ 5 h 10"/>
                </a:gdLst>
                <a:ahLst/>
                <a:cxnLst>
                  <a:cxn ang="0">
                    <a:pos x="T0" y="T1"/>
                  </a:cxn>
                  <a:cxn ang="0">
                    <a:pos x="T2" y="T3"/>
                  </a:cxn>
                  <a:cxn ang="0">
                    <a:pos x="T4" y="T5"/>
                  </a:cxn>
                  <a:cxn ang="0">
                    <a:pos x="T6" y="T7"/>
                  </a:cxn>
                  <a:cxn ang="0">
                    <a:pos x="T8" y="T9"/>
                  </a:cxn>
                </a:cxnLst>
                <a:rect l="0" t="0" r="r" b="b"/>
                <a:pathLst>
                  <a:path w="28" h="10">
                    <a:moveTo>
                      <a:pt x="4" y="5"/>
                    </a:moveTo>
                    <a:cubicBezTo>
                      <a:pt x="0" y="8"/>
                      <a:pt x="1" y="10"/>
                      <a:pt x="7" y="10"/>
                    </a:cubicBezTo>
                    <a:cubicBezTo>
                      <a:pt x="12" y="10"/>
                      <a:pt x="20" y="7"/>
                      <a:pt x="24" y="5"/>
                    </a:cubicBezTo>
                    <a:cubicBezTo>
                      <a:pt x="28" y="2"/>
                      <a:pt x="27" y="0"/>
                      <a:pt x="22" y="0"/>
                    </a:cubicBezTo>
                    <a:cubicBezTo>
                      <a:pt x="16"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9" name="Freeform 3756"/>
              <p:cNvSpPr>
                <a:spLocks/>
              </p:cNvSpPr>
              <p:nvPr/>
            </p:nvSpPr>
            <p:spPr bwMode="auto">
              <a:xfrm>
                <a:off x="2348" y="2677"/>
                <a:ext cx="69" cy="24"/>
              </a:xfrm>
              <a:custGeom>
                <a:avLst/>
                <a:gdLst>
                  <a:gd name="T0" fmla="*/ 4 w 29"/>
                  <a:gd name="T1" fmla="*/ 5 h 10"/>
                  <a:gd name="T2" fmla="*/ 7 w 29"/>
                  <a:gd name="T3" fmla="*/ 10 h 10"/>
                  <a:gd name="T4" fmla="*/ 24 w 29"/>
                  <a:gd name="T5" fmla="*/ 5 h 10"/>
                  <a:gd name="T6" fmla="*/ 22 w 29"/>
                  <a:gd name="T7" fmla="*/ 0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8"/>
                      <a:pt x="1" y="10"/>
                      <a:pt x="7" y="10"/>
                    </a:cubicBezTo>
                    <a:cubicBezTo>
                      <a:pt x="12" y="10"/>
                      <a:pt x="20" y="8"/>
                      <a:pt x="24" y="5"/>
                    </a:cubicBezTo>
                    <a:cubicBezTo>
                      <a:pt x="29" y="2"/>
                      <a:pt x="28"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0" name="Freeform 3757"/>
              <p:cNvSpPr>
                <a:spLocks/>
              </p:cNvSpPr>
              <p:nvPr/>
            </p:nvSpPr>
            <p:spPr bwMode="auto">
              <a:xfrm>
                <a:off x="2299" y="2677"/>
                <a:ext cx="68" cy="24"/>
              </a:xfrm>
              <a:custGeom>
                <a:avLst/>
                <a:gdLst>
                  <a:gd name="T0" fmla="*/ 4 w 29"/>
                  <a:gd name="T1" fmla="*/ 5 h 10"/>
                  <a:gd name="T2" fmla="*/ 7 w 29"/>
                  <a:gd name="T3" fmla="*/ 10 h 10"/>
                  <a:gd name="T4" fmla="*/ 25 w 29"/>
                  <a:gd name="T5" fmla="*/ 5 h 10"/>
                  <a:gd name="T6" fmla="*/ 23 w 29"/>
                  <a:gd name="T7" fmla="*/ 0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8"/>
                      <a:pt x="1" y="10"/>
                      <a:pt x="7" y="10"/>
                    </a:cubicBezTo>
                    <a:cubicBezTo>
                      <a:pt x="13" y="10"/>
                      <a:pt x="21" y="8"/>
                      <a:pt x="25" y="5"/>
                    </a:cubicBezTo>
                    <a:cubicBezTo>
                      <a:pt x="29" y="2"/>
                      <a:pt x="28" y="0"/>
                      <a:pt x="23" y="0"/>
                    </a:cubicBezTo>
                    <a:cubicBezTo>
                      <a:pt x="17" y="0"/>
                      <a:pt x="9"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1" name="Freeform 3758"/>
              <p:cNvSpPr>
                <a:spLocks/>
              </p:cNvSpPr>
              <p:nvPr/>
            </p:nvSpPr>
            <p:spPr bwMode="auto">
              <a:xfrm>
                <a:off x="2249" y="2677"/>
                <a:ext cx="71" cy="26"/>
              </a:xfrm>
              <a:custGeom>
                <a:avLst/>
                <a:gdLst>
                  <a:gd name="T0" fmla="*/ 4 w 30"/>
                  <a:gd name="T1" fmla="*/ 6 h 11"/>
                  <a:gd name="T2" fmla="*/ 7 w 30"/>
                  <a:gd name="T3" fmla="*/ 11 h 11"/>
                  <a:gd name="T4" fmla="*/ 25 w 30"/>
                  <a:gd name="T5" fmla="*/ 5 h 11"/>
                  <a:gd name="T6" fmla="*/ 23 w 30"/>
                  <a:gd name="T7" fmla="*/ 0 h 11"/>
                  <a:gd name="T8" fmla="*/ 4 w 30"/>
                  <a:gd name="T9" fmla="*/ 6 h 11"/>
                </a:gdLst>
                <a:ahLst/>
                <a:cxnLst>
                  <a:cxn ang="0">
                    <a:pos x="T0" y="T1"/>
                  </a:cxn>
                  <a:cxn ang="0">
                    <a:pos x="T2" y="T3"/>
                  </a:cxn>
                  <a:cxn ang="0">
                    <a:pos x="T4" y="T5"/>
                  </a:cxn>
                  <a:cxn ang="0">
                    <a:pos x="T6" y="T7"/>
                  </a:cxn>
                  <a:cxn ang="0">
                    <a:pos x="T8" y="T9"/>
                  </a:cxn>
                </a:cxnLst>
                <a:rect l="0" t="0" r="r" b="b"/>
                <a:pathLst>
                  <a:path w="30" h="11">
                    <a:moveTo>
                      <a:pt x="4" y="6"/>
                    </a:moveTo>
                    <a:cubicBezTo>
                      <a:pt x="0" y="8"/>
                      <a:pt x="1" y="11"/>
                      <a:pt x="7" y="11"/>
                    </a:cubicBezTo>
                    <a:cubicBezTo>
                      <a:pt x="13" y="10"/>
                      <a:pt x="21" y="8"/>
                      <a:pt x="25" y="5"/>
                    </a:cubicBezTo>
                    <a:cubicBezTo>
                      <a:pt x="30" y="3"/>
                      <a:pt x="28" y="0"/>
                      <a:pt x="23" y="0"/>
                    </a:cubicBezTo>
                    <a:cubicBezTo>
                      <a:pt x="17" y="1"/>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2" name="Freeform 3759"/>
              <p:cNvSpPr>
                <a:spLocks/>
              </p:cNvSpPr>
              <p:nvPr/>
            </p:nvSpPr>
            <p:spPr bwMode="auto">
              <a:xfrm>
                <a:off x="2197" y="2679"/>
                <a:ext cx="71" cy="24"/>
              </a:xfrm>
              <a:custGeom>
                <a:avLst/>
                <a:gdLst>
                  <a:gd name="T0" fmla="*/ 4 w 30"/>
                  <a:gd name="T1" fmla="*/ 5 h 10"/>
                  <a:gd name="T2" fmla="*/ 7 w 30"/>
                  <a:gd name="T3" fmla="*/ 10 h 10"/>
                  <a:gd name="T4" fmla="*/ 26 w 30"/>
                  <a:gd name="T5" fmla="*/ 5 h 10"/>
                  <a:gd name="T6" fmla="*/ 23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1" y="10"/>
                      <a:pt x="7" y="10"/>
                    </a:cubicBezTo>
                    <a:cubicBezTo>
                      <a:pt x="13" y="10"/>
                      <a:pt x="22" y="7"/>
                      <a:pt x="26" y="5"/>
                    </a:cubicBezTo>
                    <a:cubicBezTo>
                      <a:pt x="30" y="2"/>
                      <a:pt x="29" y="0"/>
                      <a:pt x="23"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3" name="Freeform 3760"/>
              <p:cNvSpPr>
                <a:spLocks/>
              </p:cNvSpPr>
              <p:nvPr/>
            </p:nvSpPr>
            <p:spPr bwMode="auto">
              <a:xfrm>
                <a:off x="2145" y="2679"/>
                <a:ext cx="73" cy="24"/>
              </a:xfrm>
              <a:custGeom>
                <a:avLst/>
                <a:gdLst>
                  <a:gd name="T0" fmla="*/ 4 w 31"/>
                  <a:gd name="T1" fmla="*/ 5 h 10"/>
                  <a:gd name="T2" fmla="*/ 7 w 31"/>
                  <a:gd name="T3" fmla="*/ 10 h 10"/>
                  <a:gd name="T4" fmla="*/ 26 w 31"/>
                  <a:gd name="T5" fmla="*/ 5 h 10"/>
                  <a:gd name="T6" fmla="*/ 23 w 31"/>
                  <a:gd name="T7" fmla="*/ 0 h 10"/>
                  <a:gd name="T8" fmla="*/ 4 w 31"/>
                  <a:gd name="T9" fmla="*/ 5 h 10"/>
                </a:gdLst>
                <a:ahLst/>
                <a:cxnLst>
                  <a:cxn ang="0">
                    <a:pos x="T0" y="T1"/>
                  </a:cxn>
                  <a:cxn ang="0">
                    <a:pos x="T2" y="T3"/>
                  </a:cxn>
                  <a:cxn ang="0">
                    <a:pos x="T4" y="T5"/>
                  </a:cxn>
                  <a:cxn ang="0">
                    <a:pos x="T6" y="T7"/>
                  </a:cxn>
                  <a:cxn ang="0">
                    <a:pos x="T8" y="T9"/>
                  </a:cxn>
                </a:cxnLst>
                <a:rect l="0" t="0" r="r" b="b"/>
                <a:pathLst>
                  <a:path w="31" h="10">
                    <a:moveTo>
                      <a:pt x="4" y="5"/>
                    </a:moveTo>
                    <a:cubicBezTo>
                      <a:pt x="0" y="8"/>
                      <a:pt x="1" y="10"/>
                      <a:pt x="7" y="10"/>
                    </a:cubicBezTo>
                    <a:cubicBezTo>
                      <a:pt x="14" y="10"/>
                      <a:pt x="22" y="8"/>
                      <a:pt x="26" y="5"/>
                    </a:cubicBezTo>
                    <a:cubicBezTo>
                      <a:pt x="31" y="2"/>
                      <a:pt x="29" y="0"/>
                      <a:pt x="23"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4" name="Freeform 3761"/>
              <p:cNvSpPr>
                <a:spLocks/>
              </p:cNvSpPr>
              <p:nvPr/>
            </p:nvSpPr>
            <p:spPr bwMode="auto">
              <a:xfrm>
                <a:off x="2090" y="2679"/>
                <a:ext cx="76" cy="24"/>
              </a:xfrm>
              <a:custGeom>
                <a:avLst/>
                <a:gdLst>
                  <a:gd name="T0" fmla="*/ 5 w 32"/>
                  <a:gd name="T1" fmla="*/ 5 h 10"/>
                  <a:gd name="T2" fmla="*/ 8 w 32"/>
                  <a:gd name="T3" fmla="*/ 10 h 10"/>
                  <a:gd name="T4" fmla="*/ 27 w 32"/>
                  <a:gd name="T5" fmla="*/ 5 h 10"/>
                  <a:gd name="T6" fmla="*/ 24 w 32"/>
                  <a:gd name="T7" fmla="*/ 0 h 10"/>
                  <a:gd name="T8" fmla="*/ 5 w 32"/>
                  <a:gd name="T9" fmla="*/ 5 h 10"/>
                </a:gdLst>
                <a:ahLst/>
                <a:cxnLst>
                  <a:cxn ang="0">
                    <a:pos x="T0" y="T1"/>
                  </a:cxn>
                  <a:cxn ang="0">
                    <a:pos x="T2" y="T3"/>
                  </a:cxn>
                  <a:cxn ang="0">
                    <a:pos x="T4" y="T5"/>
                  </a:cxn>
                  <a:cxn ang="0">
                    <a:pos x="T6" y="T7"/>
                  </a:cxn>
                  <a:cxn ang="0">
                    <a:pos x="T8" y="T9"/>
                  </a:cxn>
                </a:cxnLst>
                <a:rect l="0" t="0" r="r" b="b"/>
                <a:pathLst>
                  <a:path w="32" h="10">
                    <a:moveTo>
                      <a:pt x="5" y="5"/>
                    </a:moveTo>
                    <a:cubicBezTo>
                      <a:pt x="0" y="8"/>
                      <a:pt x="2" y="10"/>
                      <a:pt x="8" y="10"/>
                    </a:cubicBezTo>
                    <a:cubicBezTo>
                      <a:pt x="14" y="10"/>
                      <a:pt x="23" y="8"/>
                      <a:pt x="27" y="5"/>
                    </a:cubicBezTo>
                    <a:cubicBezTo>
                      <a:pt x="32" y="2"/>
                      <a:pt x="30" y="0"/>
                      <a:pt x="24" y="0"/>
                    </a:cubicBezTo>
                    <a:cubicBezTo>
                      <a:pt x="18" y="0"/>
                      <a:pt x="9" y="3"/>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5" name="Freeform 3762"/>
              <p:cNvSpPr>
                <a:spLocks/>
              </p:cNvSpPr>
              <p:nvPr/>
            </p:nvSpPr>
            <p:spPr bwMode="auto">
              <a:xfrm>
                <a:off x="5055" y="2610"/>
                <a:ext cx="63" cy="22"/>
              </a:xfrm>
              <a:custGeom>
                <a:avLst/>
                <a:gdLst>
                  <a:gd name="T0" fmla="*/ 4 w 27"/>
                  <a:gd name="T1" fmla="*/ 4 h 9"/>
                  <a:gd name="T2" fmla="*/ 19 w 27"/>
                  <a:gd name="T3" fmla="*/ 9 h 9"/>
                  <a:gd name="T4" fmla="*/ 24 w 27"/>
                  <a:gd name="T5" fmla="*/ 4 h 9"/>
                  <a:gd name="T6" fmla="*/ 8 w 27"/>
                  <a:gd name="T7" fmla="*/ 0 h 9"/>
                  <a:gd name="T8" fmla="*/ 4 w 27"/>
                  <a:gd name="T9" fmla="*/ 4 h 9"/>
                </a:gdLst>
                <a:ahLst/>
                <a:cxnLst>
                  <a:cxn ang="0">
                    <a:pos x="T0" y="T1"/>
                  </a:cxn>
                  <a:cxn ang="0">
                    <a:pos x="T2" y="T3"/>
                  </a:cxn>
                  <a:cxn ang="0">
                    <a:pos x="T4" y="T5"/>
                  </a:cxn>
                  <a:cxn ang="0">
                    <a:pos x="T6" y="T7"/>
                  </a:cxn>
                  <a:cxn ang="0">
                    <a:pos x="T8" y="T9"/>
                  </a:cxn>
                </a:cxnLst>
                <a:rect l="0" t="0" r="r" b="b"/>
                <a:pathLst>
                  <a:path w="27" h="9">
                    <a:moveTo>
                      <a:pt x="4" y="4"/>
                    </a:moveTo>
                    <a:cubicBezTo>
                      <a:pt x="7" y="7"/>
                      <a:pt x="14" y="9"/>
                      <a:pt x="19" y="9"/>
                    </a:cubicBezTo>
                    <a:cubicBezTo>
                      <a:pt x="25" y="9"/>
                      <a:pt x="27" y="7"/>
                      <a:pt x="24" y="4"/>
                    </a:cubicBezTo>
                    <a:cubicBezTo>
                      <a:pt x="21" y="2"/>
                      <a:pt x="13" y="0"/>
                      <a:pt x="8" y="0"/>
                    </a:cubicBezTo>
                    <a:cubicBezTo>
                      <a:pt x="2" y="0"/>
                      <a:pt x="0"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6" name="Freeform 3763"/>
              <p:cNvSpPr>
                <a:spLocks/>
              </p:cNvSpPr>
              <p:nvPr/>
            </p:nvSpPr>
            <p:spPr bwMode="auto">
              <a:xfrm>
                <a:off x="5010" y="2610"/>
                <a:ext cx="61" cy="22"/>
              </a:xfrm>
              <a:custGeom>
                <a:avLst/>
                <a:gdLst>
                  <a:gd name="T0" fmla="*/ 3 w 26"/>
                  <a:gd name="T1" fmla="*/ 5 h 9"/>
                  <a:gd name="T2" fmla="*/ 18 w 26"/>
                  <a:gd name="T3" fmla="*/ 9 h 9"/>
                  <a:gd name="T4" fmla="*/ 23 w 26"/>
                  <a:gd name="T5" fmla="*/ 4 h 9"/>
                  <a:gd name="T6" fmla="*/ 7 w 26"/>
                  <a:gd name="T7" fmla="*/ 0 h 9"/>
                  <a:gd name="T8" fmla="*/ 3 w 26"/>
                  <a:gd name="T9" fmla="*/ 5 h 9"/>
                </a:gdLst>
                <a:ahLst/>
                <a:cxnLst>
                  <a:cxn ang="0">
                    <a:pos x="T0" y="T1"/>
                  </a:cxn>
                  <a:cxn ang="0">
                    <a:pos x="T2" y="T3"/>
                  </a:cxn>
                  <a:cxn ang="0">
                    <a:pos x="T4" y="T5"/>
                  </a:cxn>
                  <a:cxn ang="0">
                    <a:pos x="T6" y="T7"/>
                  </a:cxn>
                  <a:cxn ang="0">
                    <a:pos x="T8" y="T9"/>
                  </a:cxn>
                </a:cxnLst>
                <a:rect l="0" t="0" r="r" b="b"/>
                <a:pathLst>
                  <a:path w="26" h="9">
                    <a:moveTo>
                      <a:pt x="3" y="5"/>
                    </a:moveTo>
                    <a:cubicBezTo>
                      <a:pt x="6" y="7"/>
                      <a:pt x="13" y="9"/>
                      <a:pt x="18" y="9"/>
                    </a:cubicBezTo>
                    <a:cubicBezTo>
                      <a:pt x="24" y="9"/>
                      <a:pt x="26" y="7"/>
                      <a:pt x="23" y="4"/>
                    </a:cubicBezTo>
                    <a:cubicBezTo>
                      <a:pt x="19" y="2"/>
                      <a:pt x="12"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7" name="Freeform 3764"/>
              <p:cNvSpPr>
                <a:spLocks/>
              </p:cNvSpPr>
              <p:nvPr/>
            </p:nvSpPr>
            <p:spPr bwMode="auto">
              <a:xfrm>
                <a:off x="4965" y="2610"/>
                <a:ext cx="59" cy="24"/>
              </a:xfrm>
              <a:custGeom>
                <a:avLst/>
                <a:gdLst>
                  <a:gd name="T0" fmla="*/ 3 w 25"/>
                  <a:gd name="T1" fmla="*/ 5 h 10"/>
                  <a:gd name="T2" fmla="*/ 18 w 25"/>
                  <a:gd name="T3" fmla="*/ 10 h 10"/>
                  <a:gd name="T4" fmla="*/ 22 w 25"/>
                  <a:gd name="T5" fmla="*/ 5 h 10"/>
                  <a:gd name="T6" fmla="*/ 7 w 25"/>
                  <a:gd name="T7" fmla="*/ 0 h 10"/>
                  <a:gd name="T8" fmla="*/ 3 w 25"/>
                  <a:gd name="T9" fmla="*/ 5 h 10"/>
                </a:gdLst>
                <a:ahLst/>
                <a:cxnLst>
                  <a:cxn ang="0">
                    <a:pos x="T0" y="T1"/>
                  </a:cxn>
                  <a:cxn ang="0">
                    <a:pos x="T2" y="T3"/>
                  </a:cxn>
                  <a:cxn ang="0">
                    <a:pos x="T4" y="T5"/>
                  </a:cxn>
                  <a:cxn ang="0">
                    <a:pos x="T6" y="T7"/>
                  </a:cxn>
                  <a:cxn ang="0">
                    <a:pos x="T8" y="T9"/>
                  </a:cxn>
                </a:cxnLst>
                <a:rect l="0" t="0" r="r" b="b"/>
                <a:pathLst>
                  <a:path w="25" h="10">
                    <a:moveTo>
                      <a:pt x="3" y="5"/>
                    </a:moveTo>
                    <a:cubicBezTo>
                      <a:pt x="6" y="8"/>
                      <a:pt x="13" y="10"/>
                      <a:pt x="18" y="10"/>
                    </a:cubicBezTo>
                    <a:cubicBezTo>
                      <a:pt x="23" y="9"/>
                      <a:pt x="25" y="7"/>
                      <a:pt x="22" y="5"/>
                    </a:cubicBezTo>
                    <a:cubicBezTo>
                      <a:pt x="19" y="2"/>
                      <a:pt x="12" y="0"/>
                      <a:pt x="7" y="0"/>
                    </a:cubicBezTo>
                    <a:cubicBezTo>
                      <a:pt x="1"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8" name="Freeform 3765"/>
              <p:cNvSpPr>
                <a:spLocks/>
              </p:cNvSpPr>
              <p:nvPr/>
            </p:nvSpPr>
            <p:spPr bwMode="auto">
              <a:xfrm>
                <a:off x="4920" y="2610"/>
                <a:ext cx="59" cy="24"/>
              </a:xfrm>
              <a:custGeom>
                <a:avLst/>
                <a:gdLst>
                  <a:gd name="T0" fmla="*/ 3 w 25"/>
                  <a:gd name="T1" fmla="*/ 5 h 10"/>
                  <a:gd name="T2" fmla="*/ 18 w 25"/>
                  <a:gd name="T3" fmla="*/ 10 h 10"/>
                  <a:gd name="T4" fmla="*/ 22 w 25"/>
                  <a:gd name="T5" fmla="*/ 5 h 10"/>
                  <a:gd name="T6" fmla="*/ 7 w 25"/>
                  <a:gd name="T7" fmla="*/ 0 h 10"/>
                  <a:gd name="T8" fmla="*/ 3 w 25"/>
                  <a:gd name="T9" fmla="*/ 5 h 10"/>
                </a:gdLst>
                <a:ahLst/>
                <a:cxnLst>
                  <a:cxn ang="0">
                    <a:pos x="T0" y="T1"/>
                  </a:cxn>
                  <a:cxn ang="0">
                    <a:pos x="T2" y="T3"/>
                  </a:cxn>
                  <a:cxn ang="0">
                    <a:pos x="T4" y="T5"/>
                  </a:cxn>
                  <a:cxn ang="0">
                    <a:pos x="T6" y="T7"/>
                  </a:cxn>
                  <a:cxn ang="0">
                    <a:pos x="T8" y="T9"/>
                  </a:cxn>
                </a:cxnLst>
                <a:rect l="0" t="0" r="r" b="b"/>
                <a:pathLst>
                  <a:path w="25" h="10">
                    <a:moveTo>
                      <a:pt x="3" y="5"/>
                    </a:moveTo>
                    <a:cubicBezTo>
                      <a:pt x="6" y="8"/>
                      <a:pt x="13" y="10"/>
                      <a:pt x="18" y="10"/>
                    </a:cubicBezTo>
                    <a:cubicBezTo>
                      <a:pt x="23" y="10"/>
                      <a:pt x="25" y="8"/>
                      <a:pt x="22" y="5"/>
                    </a:cubicBezTo>
                    <a:cubicBezTo>
                      <a:pt x="19" y="2"/>
                      <a:pt x="12" y="0"/>
                      <a:pt x="7" y="0"/>
                    </a:cubicBezTo>
                    <a:cubicBezTo>
                      <a:pt x="2" y="0"/>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9" name="Freeform 3766"/>
              <p:cNvSpPr>
                <a:spLocks/>
              </p:cNvSpPr>
              <p:nvPr/>
            </p:nvSpPr>
            <p:spPr bwMode="auto">
              <a:xfrm>
                <a:off x="4877" y="2613"/>
                <a:ext cx="57" cy="21"/>
              </a:xfrm>
              <a:custGeom>
                <a:avLst/>
                <a:gdLst>
                  <a:gd name="T0" fmla="*/ 3 w 24"/>
                  <a:gd name="T1" fmla="*/ 4 h 9"/>
                  <a:gd name="T2" fmla="*/ 17 w 24"/>
                  <a:gd name="T3" fmla="*/ 9 h 9"/>
                  <a:gd name="T4" fmla="*/ 21 w 24"/>
                  <a:gd name="T5" fmla="*/ 4 h 9"/>
                  <a:gd name="T6" fmla="*/ 6 w 24"/>
                  <a:gd name="T7" fmla="*/ 0 h 9"/>
                  <a:gd name="T8" fmla="*/ 3 w 24"/>
                  <a:gd name="T9" fmla="*/ 4 h 9"/>
                </a:gdLst>
                <a:ahLst/>
                <a:cxnLst>
                  <a:cxn ang="0">
                    <a:pos x="T0" y="T1"/>
                  </a:cxn>
                  <a:cxn ang="0">
                    <a:pos x="T2" y="T3"/>
                  </a:cxn>
                  <a:cxn ang="0">
                    <a:pos x="T4" y="T5"/>
                  </a:cxn>
                  <a:cxn ang="0">
                    <a:pos x="T6" y="T7"/>
                  </a:cxn>
                  <a:cxn ang="0">
                    <a:pos x="T8" y="T9"/>
                  </a:cxn>
                </a:cxnLst>
                <a:rect l="0" t="0" r="r" b="b"/>
                <a:pathLst>
                  <a:path w="24" h="9">
                    <a:moveTo>
                      <a:pt x="3" y="4"/>
                    </a:moveTo>
                    <a:cubicBezTo>
                      <a:pt x="6" y="7"/>
                      <a:pt x="12" y="9"/>
                      <a:pt x="17" y="9"/>
                    </a:cubicBezTo>
                    <a:cubicBezTo>
                      <a:pt x="22" y="9"/>
                      <a:pt x="24" y="7"/>
                      <a:pt x="21" y="4"/>
                    </a:cubicBezTo>
                    <a:cubicBezTo>
                      <a:pt x="18" y="2"/>
                      <a:pt x="11" y="0"/>
                      <a:pt x="6" y="0"/>
                    </a:cubicBezTo>
                    <a:cubicBezTo>
                      <a:pt x="1"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0" name="Freeform 3767"/>
              <p:cNvSpPr>
                <a:spLocks/>
              </p:cNvSpPr>
              <p:nvPr/>
            </p:nvSpPr>
            <p:spPr bwMode="auto">
              <a:xfrm>
                <a:off x="4752" y="2613"/>
                <a:ext cx="54" cy="23"/>
              </a:xfrm>
              <a:custGeom>
                <a:avLst/>
                <a:gdLst>
                  <a:gd name="T0" fmla="*/ 3 w 23"/>
                  <a:gd name="T1" fmla="*/ 5 h 10"/>
                  <a:gd name="T2" fmla="*/ 17 w 23"/>
                  <a:gd name="T3" fmla="*/ 10 h 10"/>
                  <a:gd name="T4" fmla="*/ 20 w 23"/>
                  <a:gd name="T5" fmla="*/ 5 h 10"/>
                  <a:gd name="T6" fmla="*/ 6 w 23"/>
                  <a:gd name="T7" fmla="*/ 0 h 10"/>
                  <a:gd name="T8" fmla="*/ 3 w 23"/>
                  <a:gd name="T9" fmla="*/ 5 h 10"/>
                </a:gdLst>
                <a:ahLst/>
                <a:cxnLst>
                  <a:cxn ang="0">
                    <a:pos x="T0" y="T1"/>
                  </a:cxn>
                  <a:cxn ang="0">
                    <a:pos x="T2" y="T3"/>
                  </a:cxn>
                  <a:cxn ang="0">
                    <a:pos x="T4" y="T5"/>
                  </a:cxn>
                  <a:cxn ang="0">
                    <a:pos x="T6" y="T7"/>
                  </a:cxn>
                  <a:cxn ang="0">
                    <a:pos x="T8" y="T9"/>
                  </a:cxn>
                </a:cxnLst>
                <a:rect l="0" t="0" r="r" b="b"/>
                <a:pathLst>
                  <a:path w="23" h="10">
                    <a:moveTo>
                      <a:pt x="3" y="5"/>
                    </a:moveTo>
                    <a:cubicBezTo>
                      <a:pt x="6" y="8"/>
                      <a:pt x="12" y="10"/>
                      <a:pt x="17" y="10"/>
                    </a:cubicBezTo>
                    <a:cubicBezTo>
                      <a:pt x="21" y="10"/>
                      <a:pt x="23" y="7"/>
                      <a:pt x="20" y="5"/>
                    </a:cubicBezTo>
                    <a:cubicBezTo>
                      <a:pt x="17"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1" name="Freeform 3768"/>
              <p:cNvSpPr>
                <a:spLocks/>
              </p:cNvSpPr>
              <p:nvPr/>
            </p:nvSpPr>
            <p:spPr bwMode="auto">
              <a:xfrm>
                <a:off x="4712" y="2613"/>
                <a:ext cx="54" cy="23"/>
              </a:xfrm>
              <a:custGeom>
                <a:avLst/>
                <a:gdLst>
                  <a:gd name="T0" fmla="*/ 3 w 23"/>
                  <a:gd name="T1" fmla="*/ 5 h 10"/>
                  <a:gd name="T2" fmla="*/ 16 w 23"/>
                  <a:gd name="T3" fmla="*/ 10 h 10"/>
                  <a:gd name="T4" fmla="*/ 20 w 23"/>
                  <a:gd name="T5" fmla="*/ 5 h 10"/>
                  <a:gd name="T6" fmla="*/ 7 w 23"/>
                  <a:gd name="T7" fmla="*/ 1 h 10"/>
                  <a:gd name="T8" fmla="*/ 3 w 23"/>
                  <a:gd name="T9" fmla="*/ 5 h 10"/>
                </a:gdLst>
                <a:ahLst/>
                <a:cxnLst>
                  <a:cxn ang="0">
                    <a:pos x="T0" y="T1"/>
                  </a:cxn>
                  <a:cxn ang="0">
                    <a:pos x="T2" y="T3"/>
                  </a:cxn>
                  <a:cxn ang="0">
                    <a:pos x="T4" y="T5"/>
                  </a:cxn>
                  <a:cxn ang="0">
                    <a:pos x="T6" y="T7"/>
                  </a:cxn>
                  <a:cxn ang="0">
                    <a:pos x="T8" y="T9"/>
                  </a:cxn>
                </a:cxnLst>
                <a:rect l="0" t="0" r="r" b="b"/>
                <a:pathLst>
                  <a:path w="23" h="10">
                    <a:moveTo>
                      <a:pt x="3" y="5"/>
                    </a:moveTo>
                    <a:cubicBezTo>
                      <a:pt x="6" y="8"/>
                      <a:pt x="12" y="10"/>
                      <a:pt x="16" y="10"/>
                    </a:cubicBezTo>
                    <a:cubicBezTo>
                      <a:pt x="21" y="10"/>
                      <a:pt x="23" y="8"/>
                      <a:pt x="20" y="5"/>
                    </a:cubicBezTo>
                    <a:cubicBezTo>
                      <a:pt x="17" y="2"/>
                      <a:pt x="11" y="0"/>
                      <a:pt x="7" y="1"/>
                    </a:cubicBezTo>
                    <a:cubicBezTo>
                      <a:pt x="2"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2" name="Freeform 3769"/>
              <p:cNvSpPr>
                <a:spLocks/>
              </p:cNvSpPr>
              <p:nvPr/>
            </p:nvSpPr>
            <p:spPr bwMode="auto">
              <a:xfrm>
                <a:off x="4674" y="2615"/>
                <a:ext cx="52" cy="21"/>
              </a:xfrm>
              <a:custGeom>
                <a:avLst/>
                <a:gdLst>
                  <a:gd name="T0" fmla="*/ 3 w 22"/>
                  <a:gd name="T1" fmla="*/ 5 h 9"/>
                  <a:gd name="T2" fmla="*/ 16 w 22"/>
                  <a:gd name="T3" fmla="*/ 9 h 9"/>
                  <a:gd name="T4" fmla="*/ 19 w 22"/>
                  <a:gd name="T5" fmla="*/ 4 h 9"/>
                  <a:gd name="T6" fmla="*/ 6 w 22"/>
                  <a:gd name="T7" fmla="*/ 0 h 9"/>
                  <a:gd name="T8" fmla="*/ 3 w 22"/>
                  <a:gd name="T9" fmla="*/ 5 h 9"/>
                </a:gdLst>
                <a:ahLst/>
                <a:cxnLst>
                  <a:cxn ang="0">
                    <a:pos x="T0" y="T1"/>
                  </a:cxn>
                  <a:cxn ang="0">
                    <a:pos x="T2" y="T3"/>
                  </a:cxn>
                  <a:cxn ang="0">
                    <a:pos x="T4" y="T5"/>
                  </a:cxn>
                  <a:cxn ang="0">
                    <a:pos x="T6" y="T7"/>
                  </a:cxn>
                  <a:cxn ang="0">
                    <a:pos x="T8" y="T9"/>
                  </a:cxn>
                </a:cxnLst>
                <a:rect l="0" t="0" r="r" b="b"/>
                <a:pathLst>
                  <a:path w="22" h="9">
                    <a:moveTo>
                      <a:pt x="3" y="5"/>
                    </a:moveTo>
                    <a:cubicBezTo>
                      <a:pt x="5" y="7"/>
                      <a:pt x="11" y="9"/>
                      <a:pt x="16" y="9"/>
                    </a:cubicBezTo>
                    <a:cubicBezTo>
                      <a:pt x="20" y="9"/>
                      <a:pt x="22" y="7"/>
                      <a:pt x="19" y="4"/>
                    </a:cubicBezTo>
                    <a:cubicBezTo>
                      <a:pt x="16"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3" name="Freeform 3770"/>
              <p:cNvSpPr>
                <a:spLocks/>
              </p:cNvSpPr>
              <p:nvPr/>
            </p:nvSpPr>
            <p:spPr bwMode="auto">
              <a:xfrm>
                <a:off x="4636" y="2615"/>
                <a:ext cx="50" cy="21"/>
              </a:xfrm>
              <a:custGeom>
                <a:avLst/>
                <a:gdLst>
                  <a:gd name="T0" fmla="*/ 3 w 21"/>
                  <a:gd name="T1" fmla="*/ 5 h 9"/>
                  <a:gd name="T2" fmla="*/ 15 w 21"/>
                  <a:gd name="T3" fmla="*/ 9 h 9"/>
                  <a:gd name="T4" fmla="*/ 19 w 21"/>
                  <a:gd name="T5" fmla="*/ 5 h 9"/>
                  <a:gd name="T6" fmla="*/ 6 w 21"/>
                  <a:gd name="T7" fmla="*/ 0 h 9"/>
                  <a:gd name="T8" fmla="*/ 3 w 21"/>
                  <a:gd name="T9" fmla="*/ 5 h 9"/>
                </a:gdLst>
                <a:ahLst/>
                <a:cxnLst>
                  <a:cxn ang="0">
                    <a:pos x="T0" y="T1"/>
                  </a:cxn>
                  <a:cxn ang="0">
                    <a:pos x="T2" y="T3"/>
                  </a:cxn>
                  <a:cxn ang="0">
                    <a:pos x="T4" y="T5"/>
                  </a:cxn>
                  <a:cxn ang="0">
                    <a:pos x="T6" y="T7"/>
                  </a:cxn>
                  <a:cxn ang="0">
                    <a:pos x="T8" y="T9"/>
                  </a:cxn>
                </a:cxnLst>
                <a:rect l="0" t="0" r="r" b="b"/>
                <a:pathLst>
                  <a:path w="21" h="9">
                    <a:moveTo>
                      <a:pt x="3" y="5"/>
                    </a:moveTo>
                    <a:cubicBezTo>
                      <a:pt x="5" y="7"/>
                      <a:pt x="11" y="9"/>
                      <a:pt x="15" y="9"/>
                    </a:cubicBezTo>
                    <a:cubicBezTo>
                      <a:pt x="20" y="9"/>
                      <a:pt x="21" y="7"/>
                      <a:pt x="19" y="5"/>
                    </a:cubicBezTo>
                    <a:cubicBezTo>
                      <a:pt x="16" y="2"/>
                      <a:pt x="10"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4" name="Freeform 3771"/>
              <p:cNvSpPr>
                <a:spLocks/>
              </p:cNvSpPr>
              <p:nvPr/>
            </p:nvSpPr>
            <p:spPr bwMode="auto">
              <a:xfrm>
                <a:off x="4600" y="2615"/>
                <a:ext cx="48" cy="24"/>
              </a:xfrm>
              <a:custGeom>
                <a:avLst/>
                <a:gdLst>
                  <a:gd name="T0" fmla="*/ 2 w 20"/>
                  <a:gd name="T1" fmla="*/ 5 h 10"/>
                  <a:gd name="T2" fmla="*/ 14 w 20"/>
                  <a:gd name="T3" fmla="*/ 10 h 10"/>
                  <a:gd name="T4" fmla="*/ 18 w 20"/>
                  <a:gd name="T5" fmla="*/ 5 h 10"/>
                  <a:gd name="T6" fmla="*/ 5 w 20"/>
                  <a:gd name="T7" fmla="*/ 0 h 10"/>
                  <a:gd name="T8" fmla="*/ 2 w 20"/>
                  <a:gd name="T9" fmla="*/ 5 h 10"/>
                </a:gdLst>
                <a:ahLst/>
                <a:cxnLst>
                  <a:cxn ang="0">
                    <a:pos x="T0" y="T1"/>
                  </a:cxn>
                  <a:cxn ang="0">
                    <a:pos x="T2" y="T3"/>
                  </a:cxn>
                  <a:cxn ang="0">
                    <a:pos x="T4" y="T5"/>
                  </a:cxn>
                  <a:cxn ang="0">
                    <a:pos x="T6" y="T7"/>
                  </a:cxn>
                  <a:cxn ang="0">
                    <a:pos x="T8" y="T9"/>
                  </a:cxn>
                </a:cxnLst>
                <a:rect l="0" t="0" r="r" b="b"/>
                <a:pathLst>
                  <a:path w="20" h="10">
                    <a:moveTo>
                      <a:pt x="2" y="5"/>
                    </a:moveTo>
                    <a:cubicBezTo>
                      <a:pt x="5" y="8"/>
                      <a:pt x="10" y="10"/>
                      <a:pt x="14" y="10"/>
                    </a:cubicBezTo>
                    <a:cubicBezTo>
                      <a:pt x="19" y="10"/>
                      <a:pt x="20" y="7"/>
                      <a:pt x="18" y="5"/>
                    </a:cubicBezTo>
                    <a:cubicBezTo>
                      <a:pt x="15" y="2"/>
                      <a:pt x="10"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5" name="Freeform 3772"/>
              <p:cNvSpPr>
                <a:spLocks/>
              </p:cNvSpPr>
              <p:nvPr/>
            </p:nvSpPr>
            <p:spPr bwMode="auto">
              <a:xfrm>
                <a:off x="4563" y="2615"/>
                <a:ext cx="47" cy="24"/>
              </a:xfrm>
              <a:custGeom>
                <a:avLst/>
                <a:gdLst>
                  <a:gd name="T0" fmla="*/ 3 w 20"/>
                  <a:gd name="T1" fmla="*/ 5 h 10"/>
                  <a:gd name="T2" fmla="*/ 15 w 20"/>
                  <a:gd name="T3" fmla="*/ 10 h 10"/>
                  <a:gd name="T4" fmla="*/ 18 w 20"/>
                  <a:gd name="T5" fmla="*/ 5 h 10"/>
                  <a:gd name="T6" fmla="*/ 6 w 20"/>
                  <a:gd name="T7" fmla="*/ 0 h 10"/>
                  <a:gd name="T8" fmla="*/ 3 w 20"/>
                  <a:gd name="T9" fmla="*/ 5 h 10"/>
                </a:gdLst>
                <a:ahLst/>
                <a:cxnLst>
                  <a:cxn ang="0">
                    <a:pos x="T0" y="T1"/>
                  </a:cxn>
                  <a:cxn ang="0">
                    <a:pos x="T2" y="T3"/>
                  </a:cxn>
                  <a:cxn ang="0">
                    <a:pos x="T4" y="T5"/>
                  </a:cxn>
                  <a:cxn ang="0">
                    <a:pos x="T6" y="T7"/>
                  </a:cxn>
                  <a:cxn ang="0">
                    <a:pos x="T8" y="T9"/>
                  </a:cxn>
                </a:cxnLst>
                <a:rect l="0" t="0" r="r" b="b"/>
                <a:pathLst>
                  <a:path w="20" h="10">
                    <a:moveTo>
                      <a:pt x="3" y="5"/>
                    </a:moveTo>
                    <a:cubicBezTo>
                      <a:pt x="5" y="8"/>
                      <a:pt x="10" y="10"/>
                      <a:pt x="15" y="10"/>
                    </a:cubicBezTo>
                    <a:cubicBezTo>
                      <a:pt x="19" y="10"/>
                      <a:pt x="20" y="8"/>
                      <a:pt x="18" y="5"/>
                    </a:cubicBezTo>
                    <a:cubicBezTo>
                      <a:pt x="15" y="2"/>
                      <a:pt x="10" y="0"/>
                      <a:pt x="6" y="0"/>
                    </a:cubicBezTo>
                    <a:cubicBezTo>
                      <a:pt x="2"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6" name="Freeform 3773"/>
              <p:cNvSpPr>
                <a:spLocks/>
              </p:cNvSpPr>
              <p:nvPr/>
            </p:nvSpPr>
            <p:spPr bwMode="auto">
              <a:xfrm>
                <a:off x="4527" y="2617"/>
                <a:ext cx="47" cy="22"/>
              </a:xfrm>
              <a:custGeom>
                <a:avLst/>
                <a:gdLst>
                  <a:gd name="T0" fmla="*/ 3 w 20"/>
                  <a:gd name="T1" fmla="*/ 4 h 9"/>
                  <a:gd name="T2" fmla="*/ 14 w 20"/>
                  <a:gd name="T3" fmla="*/ 9 h 9"/>
                  <a:gd name="T4" fmla="*/ 18 w 20"/>
                  <a:gd name="T5" fmla="*/ 4 h 9"/>
                  <a:gd name="T6" fmla="*/ 6 w 20"/>
                  <a:gd name="T7" fmla="*/ 0 h 9"/>
                  <a:gd name="T8" fmla="*/ 3 w 20"/>
                  <a:gd name="T9" fmla="*/ 4 h 9"/>
                </a:gdLst>
                <a:ahLst/>
                <a:cxnLst>
                  <a:cxn ang="0">
                    <a:pos x="T0" y="T1"/>
                  </a:cxn>
                  <a:cxn ang="0">
                    <a:pos x="T2" y="T3"/>
                  </a:cxn>
                  <a:cxn ang="0">
                    <a:pos x="T4" y="T5"/>
                  </a:cxn>
                  <a:cxn ang="0">
                    <a:pos x="T6" y="T7"/>
                  </a:cxn>
                  <a:cxn ang="0">
                    <a:pos x="T8" y="T9"/>
                  </a:cxn>
                </a:cxnLst>
                <a:rect l="0" t="0" r="r" b="b"/>
                <a:pathLst>
                  <a:path w="20" h="9">
                    <a:moveTo>
                      <a:pt x="3" y="4"/>
                    </a:moveTo>
                    <a:cubicBezTo>
                      <a:pt x="5" y="7"/>
                      <a:pt x="10" y="9"/>
                      <a:pt x="14" y="9"/>
                    </a:cubicBezTo>
                    <a:cubicBezTo>
                      <a:pt x="19" y="9"/>
                      <a:pt x="20" y="7"/>
                      <a:pt x="18" y="4"/>
                    </a:cubicBezTo>
                    <a:cubicBezTo>
                      <a:pt x="15" y="2"/>
                      <a:pt x="10"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7" name="Freeform 3774"/>
              <p:cNvSpPr>
                <a:spLocks/>
              </p:cNvSpPr>
              <p:nvPr/>
            </p:nvSpPr>
            <p:spPr bwMode="auto">
              <a:xfrm>
                <a:off x="4494" y="2617"/>
                <a:ext cx="45" cy="22"/>
              </a:xfrm>
              <a:custGeom>
                <a:avLst/>
                <a:gdLst>
                  <a:gd name="T0" fmla="*/ 2 w 19"/>
                  <a:gd name="T1" fmla="*/ 5 h 9"/>
                  <a:gd name="T2" fmla="*/ 13 w 19"/>
                  <a:gd name="T3" fmla="*/ 9 h 9"/>
                  <a:gd name="T4" fmla="*/ 17 w 19"/>
                  <a:gd name="T5" fmla="*/ 4 h 9"/>
                  <a:gd name="T6" fmla="*/ 5 w 19"/>
                  <a:gd name="T7" fmla="*/ 0 h 9"/>
                  <a:gd name="T8" fmla="*/ 2 w 19"/>
                  <a:gd name="T9" fmla="*/ 5 h 9"/>
                </a:gdLst>
                <a:ahLst/>
                <a:cxnLst>
                  <a:cxn ang="0">
                    <a:pos x="T0" y="T1"/>
                  </a:cxn>
                  <a:cxn ang="0">
                    <a:pos x="T2" y="T3"/>
                  </a:cxn>
                  <a:cxn ang="0">
                    <a:pos x="T4" y="T5"/>
                  </a:cxn>
                  <a:cxn ang="0">
                    <a:pos x="T6" y="T7"/>
                  </a:cxn>
                  <a:cxn ang="0">
                    <a:pos x="T8" y="T9"/>
                  </a:cxn>
                </a:cxnLst>
                <a:rect l="0" t="0" r="r" b="b"/>
                <a:pathLst>
                  <a:path w="19" h="9">
                    <a:moveTo>
                      <a:pt x="2" y="5"/>
                    </a:moveTo>
                    <a:cubicBezTo>
                      <a:pt x="4" y="7"/>
                      <a:pt x="9" y="9"/>
                      <a:pt x="13" y="9"/>
                    </a:cubicBezTo>
                    <a:cubicBezTo>
                      <a:pt x="17" y="9"/>
                      <a:pt x="19" y="7"/>
                      <a:pt x="17" y="4"/>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8" name="Freeform 3775"/>
              <p:cNvSpPr>
                <a:spLocks/>
              </p:cNvSpPr>
              <p:nvPr/>
            </p:nvSpPr>
            <p:spPr bwMode="auto">
              <a:xfrm>
                <a:off x="4458" y="2617"/>
                <a:ext cx="45" cy="24"/>
              </a:xfrm>
              <a:custGeom>
                <a:avLst/>
                <a:gdLst>
                  <a:gd name="T0" fmla="*/ 3 w 19"/>
                  <a:gd name="T1" fmla="*/ 5 h 10"/>
                  <a:gd name="T2" fmla="*/ 14 w 19"/>
                  <a:gd name="T3" fmla="*/ 10 h 10"/>
                  <a:gd name="T4" fmla="*/ 17 w 19"/>
                  <a:gd name="T5" fmla="*/ 5 h 10"/>
                  <a:gd name="T6" fmla="*/ 6 w 19"/>
                  <a:gd name="T7" fmla="*/ 0 h 10"/>
                  <a:gd name="T8" fmla="*/ 3 w 19"/>
                  <a:gd name="T9" fmla="*/ 5 h 10"/>
                </a:gdLst>
                <a:ahLst/>
                <a:cxnLst>
                  <a:cxn ang="0">
                    <a:pos x="T0" y="T1"/>
                  </a:cxn>
                  <a:cxn ang="0">
                    <a:pos x="T2" y="T3"/>
                  </a:cxn>
                  <a:cxn ang="0">
                    <a:pos x="T4" y="T5"/>
                  </a:cxn>
                  <a:cxn ang="0">
                    <a:pos x="T6" y="T7"/>
                  </a:cxn>
                  <a:cxn ang="0">
                    <a:pos x="T8" y="T9"/>
                  </a:cxn>
                </a:cxnLst>
                <a:rect l="0" t="0" r="r" b="b"/>
                <a:pathLst>
                  <a:path w="19" h="10">
                    <a:moveTo>
                      <a:pt x="3" y="5"/>
                    </a:moveTo>
                    <a:cubicBezTo>
                      <a:pt x="5" y="8"/>
                      <a:pt x="10" y="10"/>
                      <a:pt x="14" y="10"/>
                    </a:cubicBezTo>
                    <a:cubicBezTo>
                      <a:pt x="18" y="9"/>
                      <a:pt x="19" y="7"/>
                      <a:pt x="17" y="5"/>
                    </a:cubicBezTo>
                    <a:cubicBezTo>
                      <a:pt x="15" y="2"/>
                      <a:pt x="10"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9" name="Freeform 3776"/>
              <p:cNvSpPr>
                <a:spLocks/>
              </p:cNvSpPr>
              <p:nvPr/>
            </p:nvSpPr>
            <p:spPr bwMode="auto">
              <a:xfrm>
                <a:off x="4425" y="2617"/>
                <a:ext cx="45" cy="24"/>
              </a:xfrm>
              <a:custGeom>
                <a:avLst/>
                <a:gdLst>
                  <a:gd name="T0" fmla="*/ 2 w 19"/>
                  <a:gd name="T1" fmla="*/ 5 h 10"/>
                  <a:gd name="T2" fmla="*/ 13 w 19"/>
                  <a:gd name="T3" fmla="*/ 10 h 10"/>
                  <a:gd name="T4" fmla="*/ 16 w 19"/>
                  <a:gd name="T5" fmla="*/ 5 h 10"/>
                  <a:gd name="T6" fmla="*/ 6 w 19"/>
                  <a:gd name="T7" fmla="*/ 0 h 10"/>
                  <a:gd name="T8" fmla="*/ 2 w 19"/>
                  <a:gd name="T9" fmla="*/ 5 h 10"/>
                </a:gdLst>
                <a:ahLst/>
                <a:cxnLst>
                  <a:cxn ang="0">
                    <a:pos x="T0" y="T1"/>
                  </a:cxn>
                  <a:cxn ang="0">
                    <a:pos x="T2" y="T3"/>
                  </a:cxn>
                  <a:cxn ang="0">
                    <a:pos x="T4" y="T5"/>
                  </a:cxn>
                  <a:cxn ang="0">
                    <a:pos x="T6" y="T7"/>
                  </a:cxn>
                  <a:cxn ang="0">
                    <a:pos x="T8" y="T9"/>
                  </a:cxn>
                </a:cxnLst>
                <a:rect l="0" t="0" r="r" b="b"/>
                <a:pathLst>
                  <a:path w="19" h="10">
                    <a:moveTo>
                      <a:pt x="2" y="5"/>
                    </a:moveTo>
                    <a:cubicBezTo>
                      <a:pt x="4" y="8"/>
                      <a:pt x="9" y="10"/>
                      <a:pt x="13" y="10"/>
                    </a:cubicBezTo>
                    <a:cubicBezTo>
                      <a:pt x="17" y="10"/>
                      <a:pt x="19" y="8"/>
                      <a:pt x="16" y="5"/>
                    </a:cubicBezTo>
                    <a:cubicBezTo>
                      <a:pt x="14" y="2"/>
                      <a:pt x="9" y="0"/>
                      <a:pt x="6" y="0"/>
                    </a:cubicBezTo>
                    <a:cubicBezTo>
                      <a:pt x="2"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 name="Freeform 3777"/>
              <p:cNvSpPr>
                <a:spLocks/>
              </p:cNvSpPr>
              <p:nvPr/>
            </p:nvSpPr>
            <p:spPr bwMode="auto">
              <a:xfrm>
                <a:off x="4395" y="2617"/>
                <a:ext cx="40" cy="24"/>
              </a:xfrm>
              <a:custGeom>
                <a:avLst/>
                <a:gdLst>
                  <a:gd name="T0" fmla="*/ 2 w 17"/>
                  <a:gd name="T1" fmla="*/ 5 h 10"/>
                  <a:gd name="T2" fmla="*/ 12 w 17"/>
                  <a:gd name="T3" fmla="*/ 10 h 10"/>
                  <a:gd name="T4" fmla="*/ 15 w 17"/>
                  <a:gd name="T5" fmla="*/ 5 h 10"/>
                  <a:gd name="T6" fmla="*/ 5 w 17"/>
                  <a:gd name="T7" fmla="*/ 1 h 10"/>
                  <a:gd name="T8" fmla="*/ 2 w 17"/>
                  <a:gd name="T9" fmla="*/ 5 h 10"/>
                </a:gdLst>
                <a:ahLst/>
                <a:cxnLst>
                  <a:cxn ang="0">
                    <a:pos x="T0" y="T1"/>
                  </a:cxn>
                  <a:cxn ang="0">
                    <a:pos x="T2" y="T3"/>
                  </a:cxn>
                  <a:cxn ang="0">
                    <a:pos x="T4" y="T5"/>
                  </a:cxn>
                  <a:cxn ang="0">
                    <a:pos x="T6" y="T7"/>
                  </a:cxn>
                  <a:cxn ang="0">
                    <a:pos x="T8" y="T9"/>
                  </a:cxn>
                </a:cxnLst>
                <a:rect l="0" t="0" r="r" b="b"/>
                <a:pathLst>
                  <a:path w="17" h="10">
                    <a:moveTo>
                      <a:pt x="2" y="5"/>
                    </a:moveTo>
                    <a:cubicBezTo>
                      <a:pt x="4" y="8"/>
                      <a:pt x="8" y="10"/>
                      <a:pt x="12" y="10"/>
                    </a:cubicBezTo>
                    <a:cubicBezTo>
                      <a:pt x="16" y="10"/>
                      <a:pt x="17" y="8"/>
                      <a:pt x="15" y="5"/>
                    </a:cubicBezTo>
                    <a:cubicBezTo>
                      <a:pt x="13" y="3"/>
                      <a:pt x="9" y="0"/>
                      <a:pt x="5" y="1"/>
                    </a:cubicBezTo>
                    <a:cubicBezTo>
                      <a:pt x="1" y="1"/>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 name="Freeform 3778"/>
              <p:cNvSpPr>
                <a:spLocks/>
              </p:cNvSpPr>
              <p:nvPr/>
            </p:nvSpPr>
            <p:spPr bwMode="auto">
              <a:xfrm>
                <a:off x="4361" y="2620"/>
                <a:ext cx="41" cy="21"/>
              </a:xfrm>
              <a:custGeom>
                <a:avLst/>
                <a:gdLst>
                  <a:gd name="T0" fmla="*/ 2 w 17"/>
                  <a:gd name="T1" fmla="*/ 5 h 9"/>
                  <a:gd name="T2" fmla="*/ 12 w 17"/>
                  <a:gd name="T3" fmla="*/ 9 h 9"/>
                  <a:gd name="T4" fmla="*/ 15 w 17"/>
                  <a:gd name="T5" fmla="*/ 4 h 9"/>
                  <a:gd name="T6" fmla="*/ 5 w 17"/>
                  <a:gd name="T7" fmla="*/ 0 h 9"/>
                  <a:gd name="T8" fmla="*/ 2 w 17"/>
                  <a:gd name="T9" fmla="*/ 5 h 9"/>
                </a:gdLst>
                <a:ahLst/>
                <a:cxnLst>
                  <a:cxn ang="0">
                    <a:pos x="T0" y="T1"/>
                  </a:cxn>
                  <a:cxn ang="0">
                    <a:pos x="T2" y="T3"/>
                  </a:cxn>
                  <a:cxn ang="0">
                    <a:pos x="T4" y="T5"/>
                  </a:cxn>
                  <a:cxn ang="0">
                    <a:pos x="T6" y="T7"/>
                  </a:cxn>
                  <a:cxn ang="0">
                    <a:pos x="T8" y="T9"/>
                  </a:cxn>
                </a:cxnLst>
                <a:rect l="0" t="0" r="r" b="b"/>
                <a:pathLst>
                  <a:path w="17" h="9">
                    <a:moveTo>
                      <a:pt x="2" y="5"/>
                    </a:moveTo>
                    <a:cubicBezTo>
                      <a:pt x="4" y="7"/>
                      <a:pt x="8" y="9"/>
                      <a:pt x="12" y="9"/>
                    </a:cubicBezTo>
                    <a:cubicBezTo>
                      <a:pt x="16" y="9"/>
                      <a:pt x="17" y="7"/>
                      <a:pt x="15" y="4"/>
                    </a:cubicBezTo>
                    <a:cubicBezTo>
                      <a:pt x="13"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 name="Freeform 3779"/>
              <p:cNvSpPr>
                <a:spLocks/>
              </p:cNvSpPr>
              <p:nvPr/>
            </p:nvSpPr>
            <p:spPr bwMode="auto">
              <a:xfrm>
                <a:off x="4331" y="2620"/>
                <a:ext cx="40" cy="24"/>
              </a:xfrm>
              <a:custGeom>
                <a:avLst/>
                <a:gdLst>
                  <a:gd name="T0" fmla="*/ 2 w 17"/>
                  <a:gd name="T1" fmla="*/ 5 h 10"/>
                  <a:gd name="T2" fmla="*/ 12 w 17"/>
                  <a:gd name="T3" fmla="*/ 9 h 10"/>
                  <a:gd name="T4" fmla="*/ 15 w 17"/>
                  <a:gd name="T5" fmla="*/ 5 h 10"/>
                  <a:gd name="T6" fmla="*/ 5 w 17"/>
                  <a:gd name="T7" fmla="*/ 0 h 10"/>
                  <a:gd name="T8" fmla="*/ 2 w 17"/>
                  <a:gd name="T9" fmla="*/ 5 h 10"/>
                </a:gdLst>
                <a:ahLst/>
                <a:cxnLst>
                  <a:cxn ang="0">
                    <a:pos x="T0" y="T1"/>
                  </a:cxn>
                  <a:cxn ang="0">
                    <a:pos x="T2" y="T3"/>
                  </a:cxn>
                  <a:cxn ang="0">
                    <a:pos x="T4" y="T5"/>
                  </a:cxn>
                  <a:cxn ang="0">
                    <a:pos x="T6" y="T7"/>
                  </a:cxn>
                  <a:cxn ang="0">
                    <a:pos x="T8" y="T9"/>
                  </a:cxn>
                </a:cxnLst>
                <a:rect l="0" t="0" r="r" b="b"/>
                <a:pathLst>
                  <a:path w="17" h="10">
                    <a:moveTo>
                      <a:pt x="2" y="5"/>
                    </a:moveTo>
                    <a:cubicBezTo>
                      <a:pt x="3" y="7"/>
                      <a:pt x="8" y="10"/>
                      <a:pt x="12" y="9"/>
                    </a:cubicBezTo>
                    <a:cubicBezTo>
                      <a:pt x="15" y="9"/>
                      <a:pt x="17" y="7"/>
                      <a:pt x="15" y="5"/>
                    </a:cubicBezTo>
                    <a:cubicBezTo>
                      <a:pt x="13"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 name="Freeform 3780"/>
              <p:cNvSpPr>
                <a:spLocks/>
              </p:cNvSpPr>
              <p:nvPr/>
            </p:nvSpPr>
            <p:spPr bwMode="auto">
              <a:xfrm>
                <a:off x="4300" y="2620"/>
                <a:ext cx="38" cy="24"/>
              </a:xfrm>
              <a:custGeom>
                <a:avLst/>
                <a:gdLst>
                  <a:gd name="T0" fmla="*/ 2 w 16"/>
                  <a:gd name="T1" fmla="*/ 5 h 10"/>
                  <a:gd name="T2" fmla="*/ 11 w 16"/>
                  <a:gd name="T3" fmla="*/ 10 h 10"/>
                  <a:gd name="T4" fmla="*/ 15 w 16"/>
                  <a:gd name="T5" fmla="*/ 5 h 10"/>
                  <a:gd name="T6" fmla="*/ 5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3" y="8"/>
                      <a:pt x="8" y="10"/>
                      <a:pt x="11" y="10"/>
                    </a:cubicBezTo>
                    <a:cubicBezTo>
                      <a:pt x="15" y="10"/>
                      <a:pt x="16" y="7"/>
                      <a:pt x="15" y="5"/>
                    </a:cubicBezTo>
                    <a:cubicBezTo>
                      <a:pt x="13" y="2"/>
                      <a:pt x="8"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4" name="Freeform 3781"/>
              <p:cNvSpPr>
                <a:spLocks/>
              </p:cNvSpPr>
              <p:nvPr/>
            </p:nvSpPr>
            <p:spPr bwMode="auto">
              <a:xfrm>
                <a:off x="4269" y="2620"/>
                <a:ext cx="38" cy="24"/>
              </a:xfrm>
              <a:custGeom>
                <a:avLst/>
                <a:gdLst>
                  <a:gd name="T0" fmla="*/ 2 w 16"/>
                  <a:gd name="T1" fmla="*/ 5 h 10"/>
                  <a:gd name="T2" fmla="*/ 11 w 16"/>
                  <a:gd name="T3" fmla="*/ 10 h 10"/>
                  <a:gd name="T4" fmla="*/ 15 w 16"/>
                  <a:gd name="T5" fmla="*/ 5 h 10"/>
                  <a:gd name="T6" fmla="*/ 5 w 16"/>
                  <a:gd name="T7" fmla="*/ 0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3" y="8"/>
                      <a:pt x="8" y="10"/>
                      <a:pt x="11" y="10"/>
                    </a:cubicBezTo>
                    <a:cubicBezTo>
                      <a:pt x="15" y="10"/>
                      <a:pt x="16" y="8"/>
                      <a:pt x="15" y="5"/>
                    </a:cubicBezTo>
                    <a:cubicBezTo>
                      <a:pt x="13" y="2"/>
                      <a:pt x="9" y="0"/>
                      <a:pt x="5" y="0"/>
                    </a:cubicBezTo>
                    <a:cubicBezTo>
                      <a:pt x="2" y="1"/>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 name="Freeform 3782"/>
              <p:cNvSpPr>
                <a:spLocks/>
              </p:cNvSpPr>
              <p:nvPr/>
            </p:nvSpPr>
            <p:spPr bwMode="auto">
              <a:xfrm>
                <a:off x="4241" y="2622"/>
                <a:ext cx="35" cy="22"/>
              </a:xfrm>
              <a:custGeom>
                <a:avLst/>
                <a:gdLst>
                  <a:gd name="T0" fmla="*/ 1 w 15"/>
                  <a:gd name="T1" fmla="*/ 5 h 9"/>
                  <a:gd name="T2" fmla="*/ 10 w 15"/>
                  <a:gd name="T3" fmla="*/ 9 h 9"/>
                  <a:gd name="T4" fmla="*/ 14 w 15"/>
                  <a:gd name="T5" fmla="*/ 4 h 9"/>
                  <a:gd name="T6" fmla="*/ 5 w 15"/>
                  <a:gd name="T7" fmla="*/ 0 h 9"/>
                  <a:gd name="T8" fmla="*/ 1 w 15"/>
                  <a:gd name="T9" fmla="*/ 5 h 9"/>
                </a:gdLst>
                <a:ahLst/>
                <a:cxnLst>
                  <a:cxn ang="0">
                    <a:pos x="T0" y="T1"/>
                  </a:cxn>
                  <a:cxn ang="0">
                    <a:pos x="T2" y="T3"/>
                  </a:cxn>
                  <a:cxn ang="0">
                    <a:pos x="T4" y="T5"/>
                  </a:cxn>
                  <a:cxn ang="0">
                    <a:pos x="T6" y="T7"/>
                  </a:cxn>
                  <a:cxn ang="0">
                    <a:pos x="T8" y="T9"/>
                  </a:cxn>
                </a:cxnLst>
                <a:rect l="0" t="0" r="r" b="b"/>
                <a:pathLst>
                  <a:path w="15" h="9">
                    <a:moveTo>
                      <a:pt x="1" y="5"/>
                    </a:moveTo>
                    <a:cubicBezTo>
                      <a:pt x="3" y="7"/>
                      <a:pt x="7" y="9"/>
                      <a:pt x="10" y="9"/>
                    </a:cubicBezTo>
                    <a:cubicBezTo>
                      <a:pt x="14" y="9"/>
                      <a:pt x="15" y="7"/>
                      <a:pt x="14" y="4"/>
                    </a:cubicBezTo>
                    <a:cubicBezTo>
                      <a:pt x="12" y="2"/>
                      <a:pt x="8" y="0"/>
                      <a:pt x="5"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 name="Freeform 3783"/>
              <p:cNvSpPr>
                <a:spLocks/>
              </p:cNvSpPr>
              <p:nvPr/>
            </p:nvSpPr>
            <p:spPr bwMode="auto">
              <a:xfrm>
                <a:off x="4210" y="2622"/>
                <a:ext cx="38" cy="22"/>
              </a:xfrm>
              <a:custGeom>
                <a:avLst/>
                <a:gdLst>
                  <a:gd name="T0" fmla="*/ 2 w 16"/>
                  <a:gd name="T1" fmla="*/ 5 h 9"/>
                  <a:gd name="T2" fmla="*/ 10 w 16"/>
                  <a:gd name="T3" fmla="*/ 9 h 9"/>
                  <a:gd name="T4" fmla="*/ 14 w 16"/>
                  <a:gd name="T5" fmla="*/ 5 h 9"/>
                  <a:gd name="T6" fmla="*/ 5 w 16"/>
                  <a:gd name="T7" fmla="*/ 0 h 9"/>
                  <a:gd name="T8" fmla="*/ 2 w 16"/>
                  <a:gd name="T9" fmla="*/ 5 h 9"/>
                </a:gdLst>
                <a:ahLst/>
                <a:cxnLst>
                  <a:cxn ang="0">
                    <a:pos x="T0" y="T1"/>
                  </a:cxn>
                  <a:cxn ang="0">
                    <a:pos x="T2" y="T3"/>
                  </a:cxn>
                  <a:cxn ang="0">
                    <a:pos x="T4" y="T5"/>
                  </a:cxn>
                  <a:cxn ang="0">
                    <a:pos x="T6" y="T7"/>
                  </a:cxn>
                  <a:cxn ang="0">
                    <a:pos x="T8" y="T9"/>
                  </a:cxn>
                </a:cxnLst>
                <a:rect l="0" t="0" r="r" b="b"/>
                <a:pathLst>
                  <a:path w="16" h="9">
                    <a:moveTo>
                      <a:pt x="2" y="5"/>
                    </a:moveTo>
                    <a:cubicBezTo>
                      <a:pt x="3" y="7"/>
                      <a:pt x="7" y="9"/>
                      <a:pt x="10" y="9"/>
                    </a:cubicBezTo>
                    <a:cubicBezTo>
                      <a:pt x="14" y="9"/>
                      <a:pt x="16" y="7"/>
                      <a:pt x="14" y="5"/>
                    </a:cubicBezTo>
                    <a:cubicBezTo>
                      <a:pt x="13"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7" name="Freeform 3784"/>
              <p:cNvSpPr>
                <a:spLocks/>
              </p:cNvSpPr>
              <p:nvPr/>
            </p:nvSpPr>
            <p:spPr bwMode="auto">
              <a:xfrm>
                <a:off x="4182" y="2622"/>
                <a:ext cx="35" cy="24"/>
              </a:xfrm>
              <a:custGeom>
                <a:avLst/>
                <a:gdLst>
                  <a:gd name="T0" fmla="*/ 1 w 15"/>
                  <a:gd name="T1" fmla="*/ 5 h 10"/>
                  <a:gd name="T2" fmla="*/ 10 w 15"/>
                  <a:gd name="T3" fmla="*/ 10 h 10"/>
                  <a:gd name="T4" fmla="*/ 14 w 15"/>
                  <a:gd name="T5" fmla="*/ 5 h 10"/>
                  <a:gd name="T6" fmla="*/ 5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3" y="8"/>
                      <a:pt x="7" y="10"/>
                      <a:pt x="10" y="10"/>
                    </a:cubicBezTo>
                    <a:cubicBezTo>
                      <a:pt x="13" y="10"/>
                      <a:pt x="15" y="7"/>
                      <a:pt x="14" y="5"/>
                    </a:cubicBezTo>
                    <a:cubicBezTo>
                      <a:pt x="12"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8" name="Freeform 3785"/>
              <p:cNvSpPr>
                <a:spLocks/>
              </p:cNvSpPr>
              <p:nvPr/>
            </p:nvSpPr>
            <p:spPr bwMode="auto">
              <a:xfrm>
                <a:off x="4153" y="2622"/>
                <a:ext cx="36" cy="24"/>
              </a:xfrm>
              <a:custGeom>
                <a:avLst/>
                <a:gdLst>
                  <a:gd name="T0" fmla="*/ 1 w 15"/>
                  <a:gd name="T1" fmla="*/ 5 h 10"/>
                  <a:gd name="T2" fmla="*/ 10 w 15"/>
                  <a:gd name="T3" fmla="*/ 10 h 10"/>
                  <a:gd name="T4" fmla="*/ 13 w 15"/>
                  <a:gd name="T5" fmla="*/ 5 h 10"/>
                  <a:gd name="T6" fmla="*/ 5 w 15"/>
                  <a:gd name="T7" fmla="*/ 0 h 10"/>
                  <a:gd name="T8" fmla="*/ 1 w 15"/>
                  <a:gd name="T9" fmla="*/ 5 h 10"/>
                </a:gdLst>
                <a:ahLst/>
                <a:cxnLst>
                  <a:cxn ang="0">
                    <a:pos x="T0" y="T1"/>
                  </a:cxn>
                  <a:cxn ang="0">
                    <a:pos x="T2" y="T3"/>
                  </a:cxn>
                  <a:cxn ang="0">
                    <a:pos x="T4" y="T5"/>
                  </a:cxn>
                  <a:cxn ang="0">
                    <a:pos x="T6" y="T7"/>
                  </a:cxn>
                  <a:cxn ang="0">
                    <a:pos x="T8" y="T9"/>
                  </a:cxn>
                </a:cxnLst>
                <a:rect l="0" t="0" r="r" b="b"/>
                <a:pathLst>
                  <a:path w="15" h="10">
                    <a:moveTo>
                      <a:pt x="1" y="5"/>
                    </a:moveTo>
                    <a:cubicBezTo>
                      <a:pt x="3" y="8"/>
                      <a:pt x="6" y="10"/>
                      <a:pt x="10" y="10"/>
                    </a:cubicBezTo>
                    <a:cubicBezTo>
                      <a:pt x="13" y="10"/>
                      <a:pt x="15" y="8"/>
                      <a:pt x="13" y="5"/>
                    </a:cubicBezTo>
                    <a:cubicBezTo>
                      <a:pt x="12" y="2"/>
                      <a:pt x="8" y="0"/>
                      <a:pt x="5" y="0"/>
                    </a:cubicBezTo>
                    <a:cubicBezTo>
                      <a:pt x="2"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9" name="Freeform 3786"/>
              <p:cNvSpPr>
                <a:spLocks/>
              </p:cNvSpPr>
              <p:nvPr/>
            </p:nvSpPr>
            <p:spPr bwMode="auto">
              <a:xfrm>
                <a:off x="4127" y="2625"/>
                <a:ext cx="33" cy="21"/>
              </a:xfrm>
              <a:custGeom>
                <a:avLst/>
                <a:gdLst>
                  <a:gd name="T0" fmla="*/ 1 w 14"/>
                  <a:gd name="T1" fmla="*/ 4 h 9"/>
                  <a:gd name="T2" fmla="*/ 9 w 14"/>
                  <a:gd name="T3" fmla="*/ 9 h 9"/>
                  <a:gd name="T4" fmla="*/ 12 w 14"/>
                  <a:gd name="T5" fmla="*/ 4 h 9"/>
                  <a:gd name="T6" fmla="*/ 4 w 14"/>
                  <a:gd name="T7" fmla="*/ 0 h 9"/>
                  <a:gd name="T8" fmla="*/ 1 w 14"/>
                  <a:gd name="T9" fmla="*/ 4 h 9"/>
                </a:gdLst>
                <a:ahLst/>
                <a:cxnLst>
                  <a:cxn ang="0">
                    <a:pos x="T0" y="T1"/>
                  </a:cxn>
                  <a:cxn ang="0">
                    <a:pos x="T2" y="T3"/>
                  </a:cxn>
                  <a:cxn ang="0">
                    <a:pos x="T4" y="T5"/>
                  </a:cxn>
                  <a:cxn ang="0">
                    <a:pos x="T6" y="T7"/>
                  </a:cxn>
                  <a:cxn ang="0">
                    <a:pos x="T8" y="T9"/>
                  </a:cxn>
                </a:cxnLst>
                <a:rect l="0" t="0" r="r" b="b"/>
                <a:pathLst>
                  <a:path w="14" h="9">
                    <a:moveTo>
                      <a:pt x="1" y="4"/>
                    </a:moveTo>
                    <a:cubicBezTo>
                      <a:pt x="2" y="7"/>
                      <a:pt x="5" y="9"/>
                      <a:pt x="9" y="9"/>
                    </a:cubicBezTo>
                    <a:cubicBezTo>
                      <a:pt x="12" y="9"/>
                      <a:pt x="14" y="7"/>
                      <a:pt x="12" y="4"/>
                    </a:cubicBezTo>
                    <a:cubicBezTo>
                      <a:pt x="11" y="2"/>
                      <a:pt x="8"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0" name="Freeform 3787"/>
              <p:cNvSpPr>
                <a:spLocks/>
              </p:cNvSpPr>
              <p:nvPr/>
            </p:nvSpPr>
            <p:spPr bwMode="auto">
              <a:xfrm>
                <a:off x="4099" y="2625"/>
                <a:ext cx="33" cy="21"/>
              </a:xfrm>
              <a:custGeom>
                <a:avLst/>
                <a:gdLst>
                  <a:gd name="T0" fmla="*/ 1 w 14"/>
                  <a:gd name="T1" fmla="*/ 5 h 9"/>
                  <a:gd name="T2" fmla="*/ 9 w 14"/>
                  <a:gd name="T3" fmla="*/ 9 h 9"/>
                  <a:gd name="T4" fmla="*/ 13 w 14"/>
                  <a:gd name="T5" fmla="*/ 4 h 9"/>
                  <a:gd name="T6" fmla="*/ 5 w 14"/>
                  <a:gd name="T7" fmla="*/ 0 h 9"/>
                  <a:gd name="T8" fmla="*/ 1 w 14"/>
                  <a:gd name="T9" fmla="*/ 5 h 9"/>
                </a:gdLst>
                <a:ahLst/>
                <a:cxnLst>
                  <a:cxn ang="0">
                    <a:pos x="T0" y="T1"/>
                  </a:cxn>
                  <a:cxn ang="0">
                    <a:pos x="T2" y="T3"/>
                  </a:cxn>
                  <a:cxn ang="0">
                    <a:pos x="T4" y="T5"/>
                  </a:cxn>
                  <a:cxn ang="0">
                    <a:pos x="T6" y="T7"/>
                  </a:cxn>
                  <a:cxn ang="0">
                    <a:pos x="T8" y="T9"/>
                  </a:cxn>
                </a:cxnLst>
                <a:rect l="0" t="0" r="r" b="b"/>
                <a:pathLst>
                  <a:path w="14" h="9">
                    <a:moveTo>
                      <a:pt x="1" y="5"/>
                    </a:moveTo>
                    <a:cubicBezTo>
                      <a:pt x="2" y="7"/>
                      <a:pt x="5" y="9"/>
                      <a:pt x="9" y="9"/>
                    </a:cubicBezTo>
                    <a:cubicBezTo>
                      <a:pt x="12" y="9"/>
                      <a:pt x="14" y="7"/>
                      <a:pt x="13" y="4"/>
                    </a:cubicBezTo>
                    <a:cubicBezTo>
                      <a:pt x="11"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1" name="Freeform 3788"/>
              <p:cNvSpPr>
                <a:spLocks/>
              </p:cNvSpPr>
              <p:nvPr/>
            </p:nvSpPr>
            <p:spPr bwMode="auto">
              <a:xfrm>
                <a:off x="4070" y="2625"/>
                <a:ext cx="34" cy="23"/>
              </a:xfrm>
              <a:custGeom>
                <a:avLst/>
                <a:gdLst>
                  <a:gd name="T0" fmla="*/ 1 w 14"/>
                  <a:gd name="T1" fmla="*/ 5 h 10"/>
                  <a:gd name="T2" fmla="*/ 9 w 14"/>
                  <a:gd name="T3" fmla="*/ 10 h 10"/>
                  <a:gd name="T4" fmla="*/ 13 w 14"/>
                  <a:gd name="T5" fmla="*/ 5 h 10"/>
                  <a:gd name="T6" fmla="*/ 5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2" y="8"/>
                      <a:pt x="6" y="10"/>
                      <a:pt x="9" y="10"/>
                    </a:cubicBezTo>
                    <a:cubicBezTo>
                      <a:pt x="12" y="9"/>
                      <a:pt x="14" y="7"/>
                      <a:pt x="13" y="5"/>
                    </a:cubicBezTo>
                    <a:cubicBezTo>
                      <a:pt x="12" y="2"/>
                      <a:pt x="9"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2" name="Freeform 3789"/>
              <p:cNvSpPr>
                <a:spLocks/>
              </p:cNvSpPr>
              <p:nvPr/>
            </p:nvSpPr>
            <p:spPr bwMode="auto">
              <a:xfrm>
                <a:off x="4044" y="2625"/>
                <a:ext cx="31" cy="23"/>
              </a:xfrm>
              <a:custGeom>
                <a:avLst/>
                <a:gdLst>
                  <a:gd name="T0" fmla="*/ 1 w 13"/>
                  <a:gd name="T1" fmla="*/ 5 h 10"/>
                  <a:gd name="T2" fmla="*/ 8 w 13"/>
                  <a:gd name="T3" fmla="*/ 10 h 10"/>
                  <a:gd name="T4" fmla="*/ 12 w 13"/>
                  <a:gd name="T5" fmla="*/ 5 h 10"/>
                  <a:gd name="T6" fmla="*/ 5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2" y="8"/>
                      <a:pt x="5" y="10"/>
                      <a:pt x="8" y="10"/>
                    </a:cubicBezTo>
                    <a:cubicBezTo>
                      <a:pt x="11" y="10"/>
                      <a:pt x="13" y="8"/>
                      <a:pt x="12" y="5"/>
                    </a:cubicBezTo>
                    <a:cubicBezTo>
                      <a:pt x="11"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3" name="Freeform 3790"/>
              <p:cNvSpPr>
                <a:spLocks/>
              </p:cNvSpPr>
              <p:nvPr/>
            </p:nvSpPr>
            <p:spPr bwMode="auto">
              <a:xfrm>
                <a:off x="4018" y="2625"/>
                <a:ext cx="31" cy="23"/>
              </a:xfrm>
              <a:custGeom>
                <a:avLst/>
                <a:gdLst>
                  <a:gd name="T0" fmla="*/ 1 w 13"/>
                  <a:gd name="T1" fmla="*/ 5 h 10"/>
                  <a:gd name="T2" fmla="*/ 8 w 13"/>
                  <a:gd name="T3" fmla="*/ 10 h 10"/>
                  <a:gd name="T4" fmla="*/ 12 w 13"/>
                  <a:gd name="T5" fmla="*/ 5 h 10"/>
                  <a:gd name="T6" fmla="*/ 5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1" y="8"/>
                      <a:pt x="5" y="10"/>
                      <a:pt x="8" y="10"/>
                    </a:cubicBezTo>
                    <a:cubicBezTo>
                      <a:pt x="11" y="10"/>
                      <a:pt x="13" y="8"/>
                      <a:pt x="12" y="5"/>
                    </a:cubicBezTo>
                    <a:cubicBezTo>
                      <a:pt x="11" y="2"/>
                      <a:pt x="8" y="0"/>
                      <a:pt x="5" y="0"/>
                    </a:cubicBezTo>
                    <a:cubicBezTo>
                      <a:pt x="2" y="1"/>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Freeform 3791"/>
              <p:cNvSpPr>
                <a:spLocks/>
              </p:cNvSpPr>
              <p:nvPr/>
            </p:nvSpPr>
            <p:spPr bwMode="auto">
              <a:xfrm>
                <a:off x="3992" y="2627"/>
                <a:ext cx="29" cy="21"/>
              </a:xfrm>
              <a:custGeom>
                <a:avLst/>
                <a:gdLst>
                  <a:gd name="T0" fmla="*/ 1 w 12"/>
                  <a:gd name="T1" fmla="*/ 5 h 9"/>
                  <a:gd name="T2" fmla="*/ 7 w 12"/>
                  <a:gd name="T3" fmla="*/ 9 h 9"/>
                  <a:gd name="T4" fmla="*/ 12 w 12"/>
                  <a:gd name="T5" fmla="*/ 4 h 9"/>
                  <a:gd name="T6" fmla="*/ 5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1" y="7"/>
                      <a:pt x="4" y="9"/>
                      <a:pt x="7" y="9"/>
                    </a:cubicBezTo>
                    <a:cubicBezTo>
                      <a:pt x="10" y="9"/>
                      <a:pt x="12" y="7"/>
                      <a:pt x="12" y="4"/>
                    </a:cubicBezTo>
                    <a:cubicBezTo>
                      <a:pt x="11"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Freeform 3792"/>
              <p:cNvSpPr>
                <a:spLocks/>
              </p:cNvSpPr>
              <p:nvPr/>
            </p:nvSpPr>
            <p:spPr bwMode="auto">
              <a:xfrm>
                <a:off x="3966" y="2627"/>
                <a:ext cx="29" cy="24"/>
              </a:xfrm>
              <a:custGeom>
                <a:avLst/>
                <a:gdLst>
                  <a:gd name="T0" fmla="*/ 1 w 12"/>
                  <a:gd name="T1" fmla="*/ 5 h 10"/>
                  <a:gd name="T2" fmla="*/ 7 w 12"/>
                  <a:gd name="T3" fmla="*/ 9 h 10"/>
                  <a:gd name="T4" fmla="*/ 12 w 12"/>
                  <a:gd name="T5" fmla="*/ 5 h 10"/>
                  <a:gd name="T6" fmla="*/ 5 w 12"/>
                  <a:gd name="T7" fmla="*/ 0 h 10"/>
                  <a:gd name="T8" fmla="*/ 1 w 12"/>
                  <a:gd name="T9" fmla="*/ 5 h 10"/>
                </a:gdLst>
                <a:ahLst/>
                <a:cxnLst>
                  <a:cxn ang="0">
                    <a:pos x="T0" y="T1"/>
                  </a:cxn>
                  <a:cxn ang="0">
                    <a:pos x="T2" y="T3"/>
                  </a:cxn>
                  <a:cxn ang="0">
                    <a:pos x="T4" y="T5"/>
                  </a:cxn>
                  <a:cxn ang="0">
                    <a:pos x="T6" y="T7"/>
                  </a:cxn>
                  <a:cxn ang="0">
                    <a:pos x="T8" y="T9"/>
                  </a:cxn>
                </a:cxnLst>
                <a:rect l="0" t="0" r="r" b="b"/>
                <a:pathLst>
                  <a:path w="12" h="10">
                    <a:moveTo>
                      <a:pt x="1" y="5"/>
                    </a:moveTo>
                    <a:cubicBezTo>
                      <a:pt x="1" y="7"/>
                      <a:pt x="4" y="10"/>
                      <a:pt x="7" y="9"/>
                    </a:cubicBezTo>
                    <a:cubicBezTo>
                      <a:pt x="10" y="9"/>
                      <a:pt x="12" y="7"/>
                      <a:pt x="12" y="5"/>
                    </a:cubicBezTo>
                    <a:cubicBezTo>
                      <a:pt x="11"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Freeform 3793"/>
              <p:cNvSpPr>
                <a:spLocks/>
              </p:cNvSpPr>
              <p:nvPr/>
            </p:nvSpPr>
            <p:spPr bwMode="auto">
              <a:xfrm>
                <a:off x="3940" y="2627"/>
                <a:ext cx="29" cy="24"/>
              </a:xfrm>
              <a:custGeom>
                <a:avLst/>
                <a:gdLst>
                  <a:gd name="T0" fmla="*/ 1 w 12"/>
                  <a:gd name="T1" fmla="*/ 5 h 10"/>
                  <a:gd name="T2" fmla="*/ 7 w 12"/>
                  <a:gd name="T3" fmla="*/ 10 h 10"/>
                  <a:gd name="T4" fmla="*/ 12 w 12"/>
                  <a:gd name="T5" fmla="*/ 5 h 10"/>
                  <a:gd name="T6" fmla="*/ 5 w 12"/>
                  <a:gd name="T7" fmla="*/ 0 h 10"/>
                  <a:gd name="T8" fmla="*/ 1 w 12"/>
                  <a:gd name="T9" fmla="*/ 5 h 10"/>
                </a:gdLst>
                <a:ahLst/>
                <a:cxnLst>
                  <a:cxn ang="0">
                    <a:pos x="T0" y="T1"/>
                  </a:cxn>
                  <a:cxn ang="0">
                    <a:pos x="T2" y="T3"/>
                  </a:cxn>
                  <a:cxn ang="0">
                    <a:pos x="T4" y="T5"/>
                  </a:cxn>
                  <a:cxn ang="0">
                    <a:pos x="T6" y="T7"/>
                  </a:cxn>
                  <a:cxn ang="0">
                    <a:pos x="T8" y="T9"/>
                  </a:cxn>
                </a:cxnLst>
                <a:rect l="0" t="0" r="r" b="b"/>
                <a:pathLst>
                  <a:path w="12" h="10">
                    <a:moveTo>
                      <a:pt x="1" y="5"/>
                    </a:moveTo>
                    <a:cubicBezTo>
                      <a:pt x="1" y="8"/>
                      <a:pt x="4" y="10"/>
                      <a:pt x="7" y="10"/>
                    </a:cubicBezTo>
                    <a:cubicBezTo>
                      <a:pt x="10" y="10"/>
                      <a:pt x="12" y="7"/>
                      <a:pt x="12" y="5"/>
                    </a:cubicBezTo>
                    <a:cubicBezTo>
                      <a:pt x="11"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7" name="Freeform 3794"/>
              <p:cNvSpPr>
                <a:spLocks/>
              </p:cNvSpPr>
              <p:nvPr/>
            </p:nvSpPr>
            <p:spPr bwMode="auto">
              <a:xfrm>
                <a:off x="3917" y="2627"/>
                <a:ext cx="26" cy="24"/>
              </a:xfrm>
              <a:custGeom>
                <a:avLst/>
                <a:gdLst>
                  <a:gd name="T0" fmla="*/ 0 w 11"/>
                  <a:gd name="T1" fmla="*/ 5 h 10"/>
                  <a:gd name="T2" fmla="*/ 6 w 11"/>
                  <a:gd name="T3" fmla="*/ 10 h 10"/>
                  <a:gd name="T4" fmla="*/ 11 w 11"/>
                  <a:gd name="T5" fmla="*/ 5 h 10"/>
                  <a:gd name="T6" fmla="*/ 5 w 11"/>
                  <a:gd name="T7" fmla="*/ 0 h 10"/>
                  <a:gd name="T8" fmla="*/ 0 w 11"/>
                  <a:gd name="T9" fmla="*/ 5 h 10"/>
                </a:gdLst>
                <a:ahLst/>
                <a:cxnLst>
                  <a:cxn ang="0">
                    <a:pos x="T0" y="T1"/>
                  </a:cxn>
                  <a:cxn ang="0">
                    <a:pos x="T2" y="T3"/>
                  </a:cxn>
                  <a:cxn ang="0">
                    <a:pos x="T4" y="T5"/>
                  </a:cxn>
                  <a:cxn ang="0">
                    <a:pos x="T6" y="T7"/>
                  </a:cxn>
                  <a:cxn ang="0">
                    <a:pos x="T8" y="T9"/>
                  </a:cxn>
                </a:cxnLst>
                <a:rect l="0" t="0" r="r" b="b"/>
                <a:pathLst>
                  <a:path w="11" h="10">
                    <a:moveTo>
                      <a:pt x="0" y="5"/>
                    </a:moveTo>
                    <a:cubicBezTo>
                      <a:pt x="0" y="8"/>
                      <a:pt x="3" y="10"/>
                      <a:pt x="6" y="10"/>
                    </a:cubicBezTo>
                    <a:cubicBezTo>
                      <a:pt x="9" y="10"/>
                      <a:pt x="11" y="8"/>
                      <a:pt x="11" y="5"/>
                    </a:cubicBezTo>
                    <a:cubicBezTo>
                      <a:pt x="10" y="2"/>
                      <a:pt x="8" y="0"/>
                      <a:pt x="5" y="0"/>
                    </a:cubicBezTo>
                    <a:cubicBezTo>
                      <a:pt x="2"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8" name="Freeform 3795"/>
              <p:cNvSpPr>
                <a:spLocks/>
              </p:cNvSpPr>
              <p:nvPr/>
            </p:nvSpPr>
            <p:spPr bwMode="auto">
              <a:xfrm>
                <a:off x="3891" y="2629"/>
                <a:ext cx="26" cy="22"/>
              </a:xfrm>
              <a:custGeom>
                <a:avLst/>
                <a:gdLst>
                  <a:gd name="T0" fmla="*/ 0 w 11"/>
                  <a:gd name="T1" fmla="*/ 4 h 9"/>
                  <a:gd name="T2" fmla="*/ 6 w 11"/>
                  <a:gd name="T3" fmla="*/ 9 h 9"/>
                  <a:gd name="T4" fmla="*/ 11 w 11"/>
                  <a:gd name="T5" fmla="*/ 4 h 9"/>
                  <a:gd name="T6" fmla="*/ 5 w 11"/>
                  <a:gd name="T7" fmla="*/ 0 h 9"/>
                  <a:gd name="T8" fmla="*/ 0 w 11"/>
                  <a:gd name="T9" fmla="*/ 4 h 9"/>
                </a:gdLst>
                <a:ahLst/>
                <a:cxnLst>
                  <a:cxn ang="0">
                    <a:pos x="T0" y="T1"/>
                  </a:cxn>
                  <a:cxn ang="0">
                    <a:pos x="T2" y="T3"/>
                  </a:cxn>
                  <a:cxn ang="0">
                    <a:pos x="T4" y="T5"/>
                  </a:cxn>
                  <a:cxn ang="0">
                    <a:pos x="T6" y="T7"/>
                  </a:cxn>
                  <a:cxn ang="0">
                    <a:pos x="T8" y="T9"/>
                  </a:cxn>
                </a:cxnLst>
                <a:rect l="0" t="0" r="r" b="b"/>
                <a:pathLst>
                  <a:path w="11" h="9">
                    <a:moveTo>
                      <a:pt x="0" y="4"/>
                    </a:moveTo>
                    <a:cubicBezTo>
                      <a:pt x="0" y="7"/>
                      <a:pt x="3" y="9"/>
                      <a:pt x="6" y="9"/>
                    </a:cubicBezTo>
                    <a:cubicBezTo>
                      <a:pt x="9" y="9"/>
                      <a:pt x="11" y="7"/>
                      <a:pt x="11" y="4"/>
                    </a:cubicBezTo>
                    <a:cubicBezTo>
                      <a:pt x="11" y="2"/>
                      <a:pt x="8" y="0"/>
                      <a:pt x="5"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9" name="Freeform 3796"/>
              <p:cNvSpPr>
                <a:spLocks/>
              </p:cNvSpPr>
              <p:nvPr/>
            </p:nvSpPr>
            <p:spPr bwMode="auto">
              <a:xfrm>
                <a:off x="3763" y="2632"/>
                <a:ext cx="28" cy="21"/>
              </a:xfrm>
              <a:custGeom>
                <a:avLst/>
                <a:gdLst>
                  <a:gd name="T0" fmla="*/ 1 w 12"/>
                  <a:gd name="T1" fmla="*/ 5 h 9"/>
                  <a:gd name="T2" fmla="*/ 5 w 12"/>
                  <a:gd name="T3" fmla="*/ 9 h 9"/>
                  <a:gd name="T4" fmla="*/ 11 w 12"/>
                  <a:gd name="T5" fmla="*/ 4 h 9"/>
                  <a:gd name="T6" fmla="*/ 7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0" y="7"/>
                      <a:pt x="2" y="9"/>
                      <a:pt x="5" y="9"/>
                    </a:cubicBezTo>
                    <a:cubicBezTo>
                      <a:pt x="8" y="9"/>
                      <a:pt x="11" y="7"/>
                      <a:pt x="11" y="4"/>
                    </a:cubicBezTo>
                    <a:cubicBezTo>
                      <a:pt x="12" y="2"/>
                      <a:pt x="10" y="0"/>
                      <a:pt x="7" y="0"/>
                    </a:cubicBezTo>
                    <a:cubicBezTo>
                      <a:pt x="4" y="0"/>
                      <a:pt x="1"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 name="Freeform 3797"/>
              <p:cNvSpPr>
                <a:spLocks/>
              </p:cNvSpPr>
              <p:nvPr/>
            </p:nvSpPr>
            <p:spPr bwMode="auto">
              <a:xfrm>
                <a:off x="3687" y="2632"/>
                <a:ext cx="29" cy="23"/>
              </a:xfrm>
              <a:custGeom>
                <a:avLst/>
                <a:gdLst>
                  <a:gd name="T0" fmla="*/ 1 w 12"/>
                  <a:gd name="T1" fmla="*/ 5 h 10"/>
                  <a:gd name="T2" fmla="*/ 5 w 12"/>
                  <a:gd name="T3" fmla="*/ 10 h 10"/>
                  <a:gd name="T4" fmla="*/ 12 w 12"/>
                  <a:gd name="T5" fmla="*/ 5 h 10"/>
                  <a:gd name="T6" fmla="*/ 8 w 12"/>
                  <a:gd name="T7" fmla="*/ 0 h 10"/>
                  <a:gd name="T8" fmla="*/ 1 w 12"/>
                  <a:gd name="T9" fmla="*/ 5 h 10"/>
                </a:gdLst>
                <a:ahLst/>
                <a:cxnLst>
                  <a:cxn ang="0">
                    <a:pos x="T0" y="T1"/>
                  </a:cxn>
                  <a:cxn ang="0">
                    <a:pos x="T2" y="T3"/>
                  </a:cxn>
                  <a:cxn ang="0">
                    <a:pos x="T4" y="T5"/>
                  </a:cxn>
                  <a:cxn ang="0">
                    <a:pos x="T6" y="T7"/>
                  </a:cxn>
                  <a:cxn ang="0">
                    <a:pos x="T8" y="T9"/>
                  </a:cxn>
                </a:cxnLst>
                <a:rect l="0" t="0" r="r" b="b"/>
                <a:pathLst>
                  <a:path w="12" h="10">
                    <a:moveTo>
                      <a:pt x="1" y="5"/>
                    </a:moveTo>
                    <a:cubicBezTo>
                      <a:pt x="0" y="8"/>
                      <a:pt x="2" y="10"/>
                      <a:pt x="5" y="10"/>
                    </a:cubicBezTo>
                    <a:cubicBezTo>
                      <a:pt x="8" y="10"/>
                      <a:pt x="11" y="8"/>
                      <a:pt x="12" y="5"/>
                    </a:cubicBezTo>
                    <a:cubicBezTo>
                      <a:pt x="12" y="2"/>
                      <a:pt x="11" y="0"/>
                      <a:pt x="8" y="0"/>
                    </a:cubicBezTo>
                    <a:cubicBezTo>
                      <a:pt x="5" y="0"/>
                      <a:pt x="2"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 name="Freeform 3798"/>
              <p:cNvSpPr>
                <a:spLocks/>
              </p:cNvSpPr>
              <p:nvPr/>
            </p:nvSpPr>
            <p:spPr bwMode="auto">
              <a:xfrm>
                <a:off x="3664" y="2632"/>
                <a:ext cx="28" cy="23"/>
              </a:xfrm>
              <a:custGeom>
                <a:avLst/>
                <a:gdLst>
                  <a:gd name="T0" fmla="*/ 1 w 12"/>
                  <a:gd name="T1" fmla="*/ 5 h 10"/>
                  <a:gd name="T2" fmla="*/ 4 w 12"/>
                  <a:gd name="T3" fmla="*/ 10 h 10"/>
                  <a:gd name="T4" fmla="*/ 11 w 12"/>
                  <a:gd name="T5" fmla="*/ 5 h 10"/>
                  <a:gd name="T6" fmla="*/ 7 w 12"/>
                  <a:gd name="T7" fmla="*/ 1 h 10"/>
                  <a:gd name="T8" fmla="*/ 1 w 12"/>
                  <a:gd name="T9" fmla="*/ 5 h 10"/>
                </a:gdLst>
                <a:ahLst/>
                <a:cxnLst>
                  <a:cxn ang="0">
                    <a:pos x="T0" y="T1"/>
                  </a:cxn>
                  <a:cxn ang="0">
                    <a:pos x="T2" y="T3"/>
                  </a:cxn>
                  <a:cxn ang="0">
                    <a:pos x="T4" y="T5"/>
                  </a:cxn>
                  <a:cxn ang="0">
                    <a:pos x="T6" y="T7"/>
                  </a:cxn>
                  <a:cxn ang="0">
                    <a:pos x="T8" y="T9"/>
                  </a:cxn>
                </a:cxnLst>
                <a:rect l="0" t="0" r="r" b="b"/>
                <a:pathLst>
                  <a:path w="12" h="10">
                    <a:moveTo>
                      <a:pt x="1" y="5"/>
                    </a:moveTo>
                    <a:cubicBezTo>
                      <a:pt x="0" y="8"/>
                      <a:pt x="1" y="10"/>
                      <a:pt x="4" y="10"/>
                    </a:cubicBezTo>
                    <a:cubicBezTo>
                      <a:pt x="7" y="10"/>
                      <a:pt x="10" y="8"/>
                      <a:pt x="11" y="5"/>
                    </a:cubicBezTo>
                    <a:cubicBezTo>
                      <a:pt x="12" y="3"/>
                      <a:pt x="10" y="0"/>
                      <a:pt x="7" y="1"/>
                    </a:cubicBezTo>
                    <a:cubicBezTo>
                      <a:pt x="5" y="1"/>
                      <a:pt x="1"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 name="Freeform 3799"/>
              <p:cNvSpPr>
                <a:spLocks/>
              </p:cNvSpPr>
              <p:nvPr/>
            </p:nvSpPr>
            <p:spPr bwMode="auto">
              <a:xfrm>
                <a:off x="3638" y="2634"/>
                <a:ext cx="28" cy="21"/>
              </a:xfrm>
              <a:custGeom>
                <a:avLst/>
                <a:gdLst>
                  <a:gd name="T0" fmla="*/ 1 w 12"/>
                  <a:gd name="T1" fmla="*/ 5 h 9"/>
                  <a:gd name="T2" fmla="*/ 4 w 12"/>
                  <a:gd name="T3" fmla="*/ 9 h 9"/>
                  <a:gd name="T4" fmla="*/ 12 w 12"/>
                  <a:gd name="T5" fmla="*/ 4 h 9"/>
                  <a:gd name="T6" fmla="*/ 8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0" y="7"/>
                      <a:pt x="1" y="9"/>
                      <a:pt x="4" y="9"/>
                    </a:cubicBezTo>
                    <a:cubicBezTo>
                      <a:pt x="7" y="9"/>
                      <a:pt x="11" y="7"/>
                      <a:pt x="12" y="4"/>
                    </a:cubicBezTo>
                    <a:cubicBezTo>
                      <a:pt x="12" y="2"/>
                      <a:pt x="11" y="0"/>
                      <a:pt x="8"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 name="Freeform 3800"/>
              <p:cNvSpPr>
                <a:spLocks/>
              </p:cNvSpPr>
              <p:nvPr/>
            </p:nvSpPr>
            <p:spPr bwMode="auto">
              <a:xfrm>
                <a:off x="3612" y="2634"/>
                <a:ext cx="30" cy="24"/>
              </a:xfrm>
              <a:custGeom>
                <a:avLst/>
                <a:gdLst>
                  <a:gd name="T0" fmla="*/ 1 w 13"/>
                  <a:gd name="T1" fmla="*/ 5 h 10"/>
                  <a:gd name="T2" fmla="*/ 5 w 13"/>
                  <a:gd name="T3" fmla="*/ 10 h 10"/>
                  <a:gd name="T4" fmla="*/ 12 w 13"/>
                  <a:gd name="T5" fmla="*/ 5 h 10"/>
                  <a:gd name="T6" fmla="*/ 9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8"/>
                      <a:pt x="2" y="10"/>
                      <a:pt x="5" y="10"/>
                    </a:cubicBezTo>
                    <a:cubicBezTo>
                      <a:pt x="8" y="10"/>
                      <a:pt x="11" y="7"/>
                      <a:pt x="12" y="5"/>
                    </a:cubicBezTo>
                    <a:cubicBezTo>
                      <a:pt x="13" y="2"/>
                      <a:pt x="11" y="0"/>
                      <a:pt x="9" y="0"/>
                    </a:cubicBezTo>
                    <a:cubicBezTo>
                      <a:pt x="6"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Freeform 3801"/>
              <p:cNvSpPr>
                <a:spLocks/>
              </p:cNvSpPr>
              <p:nvPr/>
            </p:nvSpPr>
            <p:spPr bwMode="auto">
              <a:xfrm>
                <a:off x="3585" y="2634"/>
                <a:ext cx="31" cy="24"/>
              </a:xfrm>
              <a:custGeom>
                <a:avLst/>
                <a:gdLst>
                  <a:gd name="T0" fmla="*/ 1 w 13"/>
                  <a:gd name="T1" fmla="*/ 5 h 10"/>
                  <a:gd name="T2" fmla="*/ 5 w 13"/>
                  <a:gd name="T3" fmla="*/ 10 h 10"/>
                  <a:gd name="T4" fmla="*/ 12 w 13"/>
                  <a:gd name="T5" fmla="*/ 5 h 10"/>
                  <a:gd name="T6" fmla="*/ 9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8"/>
                      <a:pt x="2" y="10"/>
                      <a:pt x="5" y="10"/>
                    </a:cubicBezTo>
                    <a:cubicBezTo>
                      <a:pt x="8" y="10"/>
                      <a:pt x="11" y="8"/>
                      <a:pt x="12" y="5"/>
                    </a:cubicBezTo>
                    <a:cubicBezTo>
                      <a:pt x="13" y="2"/>
                      <a:pt x="12" y="0"/>
                      <a:pt x="9" y="0"/>
                    </a:cubicBezTo>
                    <a:cubicBezTo>
                      <a:pt x="6"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 name="Freeform 3802"/>
              <p:cNvSpPr>
                <a:spLocks/>
              </p:cNvSpPr>
              <p:nvPr/>
            </p:nvSpPr>
            <p:spPr bwMode="auto">
              <a:xfrm>
                <a:off x="3559" y="2634"/>
                <a:ext cx="34" cy="24"/>
              </a:xfrm>
              <a:custGeom>
                <a:avLst/>
                <a:gdLst>
                  <a:gd name="T0" fmla="*/ 2 w 14"/>
                  <a:gd name="T1" fmla="*/ 5 h 10"/>
                  <a:gd name="T2" fmla="*/ 5 w 14"/>
                  <a:gd name="T3" fmla="*/ 10 h 10"/>
                  <a:gd name="T4" fmla="*/ 12 w 14"/>
                  <a:gd name="T5" fmla="*/ 5 h 10"/>
                  <a:gd name="T6" fmla="*/ 9 w 14"/>
                  <a:gd name="T7" fmla="*/ 0 h 10"/>
                  <a:gd name="T8" fmla="*/ 2 w 14"/>
                  <a:gd name="T9" fmla="*/ 5 h 10"/>
                </a:gdLst>
                <a:ahLst/>
                <a:cxnLst>
                  <a:cxn ang="0">
                    <a:pos x="T0" y="T1"/>
                  </a:cxn>
                  <a:cxn ang="0">
                    <a:pos x="T2" y="T3"/>
                  </a:cxn>
                  <a:cxn ang="0">
                    <a:pos x="T4" y="T5"/>
                  </a:cxn>
                  <a:cxn ang="0">
                    <a:pos x="T6" y="T7"/>
                  </a:cxn>
                  <a:cxn ang="0">
                    <a:pos x="T8" y="T9"/>
                  </a:cxn>
                </a:cxnLst>
                <a:rect l="0" t="0" r="r" b="b"/>
                <a:pathLst>
                  <a:path w="14" h="10">
                    <a:moveTo>
                      <a:pt x="2" y="5"/>
                    </a:moveTo>
                    <a:cubicBezTo>
                      <a:pt x="0" y="8"/>
                      <a:pt x="2" y="10"/>
                      <a:pt x="5" y="10"/>
                    </a:cubicBezTo>
                    <a:cubicBezTo>
                      <a:pt x="8" y="10"/>
                      <a:pt x="11" y="8"/>
                      <a:pt x="12" y="5"/>
                    </a:cubicBezTo>
                    <a:cubicBezTo>
                      <a:pt x="14" y="2"/>
                      <a:pt x="12" y="0"/>
                      <a:pt x="9" y="0"/>
                    </a:cubicBezTo>
                    <a:cubicBezTo>
                      <a:pt x="6" y="1"/>
                      <a:pt x="3"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Freeform 3803"/>
              <p:cNvSpPr>
                <a:spLocks/>
              </p:cNvSpPr>
              <p:nvPr/>
            </p:nvSpPr>
            <p:spPr bwMode="auto">
              <a:xfrm>
                <a:off x="3533" y="2636"/>
                <a:ext cx="34" cy="22"/>
              </a:xfrm>
              <a:custGeom>
                <a:avLst/>
                <a:gdLst>
                  <a:gd name="T0" fmla="*/ 2 w 14"/>
                  <a:gd name="T1" fmla="*/ 5 h 9"/>
                  <a:gd name="T2" fmla="*/ 5 w 14"/>
                  <a:gd name="T3" fmla="*/ 9 h 9"/>
                  <a:gd name="T4" fmla="*/ 13 w 14"/>
                  <a:gd name="T5" fmla="*/ 4 h 9"/>
                  <a:gd name="T6" fmla="*/ 10 w 14"/>
                  <a:gd name="T7" fmla="*/ 0 h 9"/>
                  <a:gd name="T8" fmla="*/ 2 w 14"/>
                  <a:gd name="T9" fmla="*/ 5 h 9"/>
                </a:gdLst>
                <a:ahLst/>
                <a:cxnLst>
                  <a:cxn ang="0">
                    <a:pos x="T0" y="T1"/>
                  </a:cxn>
                  <a:cxn ang="0">
                    <a:pos x="T2" y="T3"/>
                  </a:cxn>
                  <a:cxn ang="0">
                    <a:pos x="T4" y="T5"/>
                  </a:cxn>
                  <a:cxn ang="0">
                    <a:pos x="T6" y="T7"/>
                  </a:cxn>
                  <a:cxn ang="0">
                    <a:pos x="T8" y="T9"/>
                  </a:cxn>
                </a:cxnLst>
                <a:rect l="0" t="0" r="r" b="b"/>
                <a:pathLst>
                  <a:path w="14" h="9">
                    <a:moveTo>
                      <a:pt x="2" y="5"/>
                    </a:moveTo>
                    <a:cubicBezTo>
                      <a:pt x="0" y="7"/>
                      <a:pt x="1" y="9"/>
                      <a:pt x="5" y="9"/>
                    </a:cubicBezTo>
                    <a:cubicBezTo>
                      <a:pt x="8" y="9"/>
                      <a:pt x="11" y="7"/>
                      <a:pt x="13" y="4"/>
                    </a:cubicBezTo>
                    <a:cubicBezTo>
                      <a:pt x="14" y="2"/>
                      <a:pt x="13" y="0"/>
                      <a:pt x="10" y="0"/>
                    </a:cubicBezTo>
                    <a:cubicBezTo>
                      <a:pt x="7"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 name="Freeform 3804"/>
              <p:cNvSpPr>
                <a:spLocks/>
              </p:cNvSpPr>
              <p:nvPr/>
            </p:nvSpPr>
            <p:spPr bwMode="auto">
              <a:xfrm>
                <a:off x="3507" y="2636"/>
                <a:ext cx="34" cy="24"/>
              </a:xfrm>
              <a:custGeom>
                <a:avLst/>
                <a:gdLst>
                  <a:gd name="T0" fmla="*/ 2 w 14"/>
                  <a:gd name="T1" fmla="*/ 5 h 10"/>
                  <a:gd name="T2" fmla="*/ 4 w 14"/>
                  <a:gd name="T3" fmla="*/ 10 h 10"/>
                  <a:gd name="T4" fmla="*/ 13 w 14"/>
                  <a:gd name="T5" fmla="*/ 5 h 10"/>
                  <a:gd name="T6" fmla="*/ 10 w 14"/>
                  <a:gd name="T7" fmla="*/ 0 h 10"/>
                  <a:gd name="T8" fmla="*/ 2 w 14"/>
                  <a:gd name="T9" fmla="*/ 5 h 10"/>
                </a:gdLst>
                <a:ahLst/>
                <a:cxnLst>
                  <a:cxn ang="0">
                    <a:pos x="T0" y="T1"/>
                  </a:cxn>
                  <a:cxn ang="0">
                    <a:pos x="T2" y="T3"/>
                  </a:cxn>
                  <a:cxn ang="0">
                    <a:pos x="T4" y="T5"/>
                  </a:cxn>
                  <a:cxn ang="0">
                    <a:pos x="T6" y="T7"/>
                  </a:cxn>
                  <a:cxn ang="0">
                    <a:pos x="T8" y="T9"/>
                  </a:cxn>
                </a:cxnLst>
                <a:rect l="0" t="0" r="r" b="b"/>
                <a:pathLst>
                  <a:path w="14" h="10">
                    <a:moveTo>
                      <a:pt x="2" y="5"/>
                    </a:moveTo>
                    <a:cubicBezTo>
                      <a:pt x="0" y="7"/>
                      <a:pt x="1" y="10"/>
                      <a:pt x="4" y="10"/>
                    </a:cubicBezTo>
                    <a:cubicBezTo>
                      <a:pt x="7" y="10"/>
                      <a:pt x="11" y="7"/>
                      <a:pt x="13" y="5"/>
                    </a:cubicBezTo>
                    <a:cubicBezTo>
                      <a:pt x="14" y="2"/>
                      <a:pt x="13" y="0"/>
                      <a:pt x="10" y="0"/>
                    </a:cubicBezTo>
                    <a:cubicBezTo>
                      <a:pt x="7"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Freeform 3805"/>
              <p:cNvSpPr>
                <a:spLocks/>
              </p:cNvSpPr>
              <p:nvPr/>
            </p:nvSpPr>
            <p:spPr bwMode="auto">
              <a:xfrm>
                <a:off x="2739" y="2648"/>
                <a:ext cx="56" cy="24"/>
              </a:xfrm>
              <a:custGeom>
                <a:avLst/>
                <a:gdLst>
                  <a:gd name="T0" fmla="*/ 3 w 24"/>
                  <a:gd name="T1" fmla="*/ 5 h 10"/>
                  <a:gd name="T2" fmla="*/ 5 w 24"/>
                  <a:gd name="T3" fmla="*/ 10 h 10"/>
                  <a:gd name="T4" fmla="*/ 20 w 24"/>
                  <a:gd name="T5" fmla="*/ 5 h 10"/>
                  <a:gd name="T6" fmla="*/ 19 w 24"/>
                  <a:gd name="T7" fmla="*/ 0 h 10"/>
                  <a:gd name="T8" fmla="*/ 3 w 24"/>
                  <a:gd name="T9" fmla="*/ 5 h 10"/>
                </a:gdLst>
                <a:ahLst/>
                <a:cxnLst>
                  <a:cxn ang="0">
                    <a:pos x="T0" y="T1"/>
                  </a:cxn>
                  <a:cxn ang="0">
                    <a:pos x="T2" y="T3"/>
                  </a:cxn>
                  <a:cxn ang="0">
                    <a:pos x="T4" y="T5"/>
                  </a:cxn>
                  <a:cxn ang="0">
                    <a:pos x="T6" y="T7"/>
                  </a:cxn>
                  <a:cxn ang="0">
                    <a:pos x="T8" y="T9"/>
                  </a:cxn>
                </a:cxnLst>
                <a:rect l="0" t="0" r="r" b="b"/>
                <a:pathLst>
                  <a:path w="24" h="10">
                    <a:moveTo>
                      <a:pt x="3" y="5"/>
                    </a:moveTo>
                    <a:cubicBezTo>
                      <a:pt x="0" y="8"/>
                      <a:pt x="0" y="10"/>
                      <a:pt x="5" y="10"/>
                    </a:cubicBezTo>
                    <a:cubicBezTo>
                      <a:pt x="10" y="10"/>
                      <a:pt x="16" y="8"/>
                      <a:pt x="20" y="5"/>
                    </a:cubicBezTo>
                    <a:cubicBezTo>
                      <a:pt x="24" y="2"/>
                      <a:pt x="23" y="0"/>
                      <a:pt x="19" y="0"/>
                    </a:cubicBezTo>
                    <a:cubicBezTo>
                      <a:pt x="14" y="0"/>
                      <a:pt x="7"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 name="Freeform 3806"/>
              <p:cNvSpPr>
                <a:spLocks/>
              </p:cNvSpPr>
              <p:nvPr/>
            </p:nvSpPr>
            <p:spPr bwMode="auto">
              <a:xfrm>
                <a:off x="2696" y="2648"/>
                <a:ext cx="59" cy="24"/>
              </a:xfrm>
              <a:custGeom>
                <a:avLst/>
                <a:gdLst>
                  <a:gd name="T0" fmla="*/ 4 w 25"/>
                  <a:gd name="T1" fmla="*/ 6 h 10"/>
                  <a:gd name="T2" fmla="*/ 6 w 25"/>
                  <a:gd name="T3" fmla="*/ 10 h 10"/>
                  <a:gd name="T4" fmla="*/ 21 w 25"/>
                  <a:gd name="T5" fmla="*/ 5 h 10"/>
                  <a:gd name="T6" fmla="*/ 20 w 25"/>
                  <a:gd name="T7" fmla="*/ 0 h 10"/>
                  <a:gd name="T8" fmla="*/ 4 w 25"/>
                  <a:gd name="T9" fmla="*/ 6 h 10"/>
                </a:gdLst>
                <a:ahLst/>
                <a:cxnLst>
                  <a:cxn ang="0">
                    <a:pos x="T0" y="T1"/>
                  </a:cxn>
                  <a:cxn ang="0">
                    <a:pos x="T2" y="T3"/>
                  </a:cxn>
                  <a:cxn ang="0">
                    <a:pos x="T4" y="T5"/>
                  </a:cxn>
                  <a:cxn ang="0">
                    <a:pos x="T6" y="T7"/>
                  </a:cxn>
                  <a:cxn ang="0">
                    <a:pos x="T8" y="T9"/>
                  </a:cxn>
                </a:cxnLst>
                <a:rect l="0" t="0" r="r" b="b"/>
                <a:pathLst>
                  <a:path w="25" h="10">
                    <a:moveTo>
                      <a:pt x="4" y="6"/>
                    </a:moveTo>
                    <a:cubicBezTo>
                      <a:pt x="0" y="8"/>
                      <a:pt x="1" y="10"/>
                      <a:pt x="6" y="10"/>
                    </a:cubicBezTo>
                    <a:cubicBezTo>
                      <a:pt x="11" y="10"/>
                      <a:pt x="17" y="8"/>
                      <a:pt x="21" y="5"/>
                    </a:cubicBezTo>
                    <a:cubicBezTo>
                      <a:pt x="25" y="3"/>
                      <a:pt x="24" y="0"/>
                      <a:pt x="20" y="0"/>
                    </a:cubicBezTo>
                    <a:cubicBezTo>
                      <a:pt x="15" y="1"/>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Freeform 3807"/>
              <p:cNvSpPr>
                <a:spLocks/>
              </p:cNvSpPr>
              <p:nvPr/>
            </p:nvSpPr>
            <p:spPr bwMode="auto">
              <a:xfrm>
                <a:off x="2656" y="2651"/>
                <a:ext cx="59" cy="23"/>
              </a:xfrm>
              <a:custGeom>
                <a:avLst/>
                <a:gdLst>
                  <a:gd name="T0" fmla="*/ 4 w 25"/>
                  <a:gd name="T1" fmla="*/ 5 h 10"/>
                  <a:gd name="T2" fmla="*/ 5 w 25"/>
                  <a:gd name="T3" fmla="*/ 10 h 10"/>
                  <a:gd name="T4" fmla="*/ 21 w 25"/>
                  <a:gd name="T5" fmla="*/ 5 h 10"/>
                  <a:gd name="T6" fmla="*/ 19 w 25"/>
                  <a:gd name="T7" fmla="*/ 0 h 10"/>
                  <a:gd name="T8" fmla="*/ 4 w 25"/>
                  <a:gd name="T9" fmla="*/ 5 h 10"/>
                </a:gdLst>
                <a:ahLst/>
                <a:cxnLst>
                  <a:cxn ang="0">
                    <a:pos x="T0" y="T1"/>
                  </a:cxn>
                  <a:cxn ang="0">
                    <a:pos x="T2" y="T3"/>
                  </a:cxn>
                  <a:cxn ang="0">
                    <a:pos x="T4" y="T5"/>
                  </a:cxn>
                  <a:cxn ang="0">
                    <a:pos x="T6" y="T7"/>
                  </a:cxn>
                  <a:cxn ang="0">
                    <a:pos x="T8" y="T9"/>
                  </a:cxn>
                </a:cxnLst>
                <a:rect l="0" t="0" r="r" b="b"/>
                <a:pathLst>
                  <a:path w="25" h="10">
                    <a:moveTo>
                      <a:pt x="4" y="5"/>
                    </a:moveTo>
                    <a:cubicBezTo>
                      <a:pt x="0" y="7"/>
                      <a:pt x="1" y="10"/>
                      <a:pt x="5" y="10"/>
                    </a:cubicBezTo>
                    <a:cubicBezTo>
                      <a:pt x="10" y="10"/>
                      <a:pt x="17" y="7"/>
                      <a:pt x="21" y="5"/>
                    </a:cubicBezTo>
                    <a:cubicBezTo>
                      <a:pt x="25" y="2"/>
                      <a:pt x="24" y="0"/>
                      <a:pt x="19"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 name="Freeform 3808"/>
              <p:cNvSpPr>
                <a:spLocks/>
              </p:cNvSpPr>
              <p:nvPr/>
            </p:nvSpPr>
            <p:spPr bwMode="auto">
              <a:xfrm>
                <a:off x="2613" y="2651"/>
                <a:ext cx="62" cy="23"/>
              </a:xfrm>
              <a:custGeom>
                <a:avLst/>
                <a:gdLst>
                  <a:gd name="T0" fmla="*/ 4 w 26"/>
                  <a:gd name="T1" fmla="*/ 5 h 10"/>
                  <a:gd name="T2" fmla="*/ 6 w 26"/>
                  <a:gd name="T3" fmla="*/ 10 h 10"/>
                  <a:gd name="T4" fmla="*/ 22 w 26"/>
                  <a:gd name="T5" fmla="*/ 5 h 10"/>
                  <a:gd name="T6" fmla="*/ 20 w 26"/>
                  <a:gd name="T7" fmla="*/ 0 h 10"/>
                  <a:gd name="T8" fmla="*/ 4 w 26"/>
                  <a:gd name="T9" fmla="*/ 5 h 10"/>
                </a:gdLst>
                <a:ahLst/>
                <a:cxnLst>
                  <a:cxn ang="0">
                    <a:pos x="T0" y="T1"/>
                  </a:cxn>
                  <a:cxn ang="0">
                    <a:pos x="T2" y="T3"/>
                  </a:cxn>
                  <a:cxn ang="0">
                    <a:pos x="T4" y="T5"/>
                  </a:cxn>
                  <a:cxn ang="0">
                    <a:pos x="T6" y="T7"/>
                  </a:cxn>
                  <a:cxn ang="0">
                    <a:pos x="T8" y="T9"/>
                  </a:cxn>
                </a:cxnLst>
                <a:rect l="0" t="0" r="r" b="b"/>
                <a:pathLst>
                  <a:path w="26" h="10">
                    <a:moveTo>
                      <a:pt x="4" y="5"/>
                    </a:moveTo>
                    <a:cubicBezTo>
                      <a:pt x="0" y="8"/>
                      <a:pt x="1" y="10"/>
                      <a:pt x="6" y="10"/>
                    </a:cubicBezTo>
                    <a:cubicBezTo>
                      <a:pt x="10" y="10"/>
                      <a:pt x="18" y="7"/>
                      <a:pt x="22" y="5"/>
                    </a:cubicBezTo>
                    <a:cubicBezTo>
                      <a:pt x="26"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 name="Freeform 3809"/>
              <p:cNvSpPr>
                <a:spLocks/>
              </p:cNvSpPr>
              <p:nvPr/>
            </p:nvSpPr>
            <p:spPr bwMode="auto">
              <a:xfrm>
                <a:off x="2568" y="2651"/>
                <a:ext cx="64" cy="23"/>
              </a:xfrm>
              <a:custGeom>
                <a:avLst/>
                <a:gdLst>
                  <a:gd name="T0" fmla="*/ 4 w 27"/>
                  <a:gd name="T1" fmla="*/ 5 h 10"/>
                  <a:gd name="T2" fmla="*/ 6 w 27"/>
                  <a:gd name="T3" fmla="*/ 10 h 10"/>
                  <a:gd name="T4" fmla="*/ 23 w 27"/>
                  <a:gd name="T5" fmla="*/ 5 h 10"/>
                  <a:gd name="T6" fmla="*/ 21 w 27"/>
                  <a:gd name="T7" fmla="*/ 0 h 10"/>
                  <a:gd name="T8" fmla="*/ 4 w 27"/>
                  <a:gd name="T9" fmla="*/ 5 h 10"/>
                </a:gdLst>
                <a:ahLst/>
                <a:cxnLst>
                  <a:cxn ang="0">
                    <a:pos x="T0" y="T1"/>
                  </a:cxn>
                  <a:cxn ang="0">
                    <a:pos x="T2" y="T3"/>
                  </a:cxn>
                  <a:cxn ang="0">
                    <a:pos x="T4" y="T5"/>
                  </a:cxn>
                  <a:cxn ang="0">
                    <a:pos x="T6" y="T7"/>
                  </a:cxn>
                  <a:cxn ang="0">
                    <a:pos x="T8" y="T9"/>
                  </a:cxn>
                </a:cxnLst>
                <a:rect l="0" t="0" r="r" b="b"/>
                <a:pathLst>
                  <a:path w="27" h="10">
                    <a:moveTo>
                      <a:pt x="4" y="5"/>
                    </a:moveTo>
                    <a:cubicBezTo>
                      <a:pt x="0" y="8"/>
                      <a:pt x="1" y="10"/>
                      <a:pt x="6" y="10"/>
                    </a:cubicBezTo>
                    <a:cubicBezTo>
                      <a:pt x="11" y="10"/>
                      <a:pt x="19" y="8"/>
                      <a:pt x="23" y="5"/>
                    </a:cubicBezTo>
                    <a:cubicBezTo>
                      <a:pt x="27" y="2"/>
                      <a:pt x="26"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 name="Freeform 3810"/>
              <p:cNvSpPr>
                <a:spLocks/>
              </p:cNvSpPr>
              <p:nvPr/>
            </p:nvSpPr>
            <p:spPr bwMode="auto">
              <a:xfrm>
                <a:off x="2523" y="2651"/>
                <a:ext cx="64" cy="23"/>
              </a:xfrm>
              <a:custGeom>
                <a:avLst/>
                <a:gdLst>
                  <a:gd name="T0" fmla="*/ 5 w 27"/>
                  <a:gd name="T1" fmla="*/ 5 h 10"/>
                  <a:gd name="T2" fmla="*/ 7 w 27"/>
                  <a:gd name="T3" fmla="*/ 10 h 10"/>
                  <a:gd name="T4" fmla="*/ 23 w 27"/>
                  <a:gd name="T5" fmla="*/ 5 h 10"/>
                  <a:gd name="T6" fmla="*/ 21 w 27"/>
                  <a:gd name="T7" fmla="*/ 0 h 10"/>
                  <a:gd name="T8" fmla="*/ 5 w 27"/>
                  <a:gd name="T9" fmla="*/ 5 h 10"/>
                </a:gdLst>
                <a:ahLst/>
                <a:cxnLst>
                  <a:cxn ang="0">
                    <a:pos x="T0" y="T1"/>
                  </a:cxn>
                  <a:cxn ang="0">
                    <a:pos x="T2" y="T3"/>
                  </a:cxn>
                  <a:cxn ang="0">
                    <a:pos x="T4" y="T5"/>
                  </a:cxn>
                  <a:cxn ang="0">
                    <a:pos x="T6" y="T7"/>
                  </a:cxn>
                  <a:cxn ang="0">
                    <a:pos x="T8" y="T9"/>
                  </a:cxn>
                </a:cxnLst>
                <a:rect l="0" t="0" r="r" b="b"/>
                <a:pathLst>
                  <a:path w="27" h="10">
                    <a:moveTo>
                      <a:pt x="5" y="5"/>
                    </a:moveTo>
                    <a:cubicBezTo>
                      <a:pt x="0" y="8"/>
                      <a:pt x="1" y="10"/>
                      <a:pt x="7" y="10"/>
                    </a:cubicBezTo>
                    <a:cubicBezTo>
                      <a:pt x="12" y="10"/>
                      <a:pt x="19" y="8"/>
                      <a:pt x="23" y="5"/>
                    </a:cubicBezTo>
                    <a:cubicBezTo>
                      <a:pt x="27" y="2"/>
                      <a:pt x="26" y="0"/>
                      <a:pt x="21" y="0"/>
                    </a:cubicBezTo>
                    <a:cubicBezTo>
                      <a:pt x="16" y="0"/>
                      <a:pt x="9" y="3"/>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 name="Freeform 3811"/>
              <p:cNvSpPr>
                <a:spLocks/>
              </p:cNvSpPr>
              <p:nvPr/>
            </p:nvSpPr>
            <p:spPr bwMode="auto">
              <a:xfrm>
                <a:off x="2478" y="2653"/>
                <a:ext cx="67" cy="24"/>
              </a:xfrm>
              <a:custGeom>
                <a:avLst/>
                <a:gdLst>
                  <a:gd name="T0" fmla="*/ 4 w 28"/>
                  <a:gd name="T1" fmla="*/ 5 h 10"/>
                  <a:gd name="T2" fmla="*/ 6 w 28"/>
                  <a:gd name="T3" fmla="*/ 10 h 10"/>
                  <a:gd name="T4" fmla="*/ 23 w 28"/>
                  <a:gd name="T5" fmla="*/ 4 h 10"/>
                  <a:gd name="T6" fmla="*/ 21 w 28"/>
                  <a:gd name="T7" fmla="*/ 0 h 10"/>
                  <a:gd name="T8" fmla="*/ 4 w 28"/>
                  <a:gd name="T9" fmla="*/ 5 h 10"/>
                </a:gdLst>
                <a:ahLst/>
                <a:cxnLst>
                  <a:cxn ang="0">
                    <a:pos x="T0" y="T1"/>
                  </a:cxn>
                  <a:cxn ang="0">
                    <a:pos x="T2" y="T3"/>
                  </a:cxn>
                  <a:cxn ang="0">
                    <a:pos x="T4" y="T5"/>
                  </a:cxn>
                  <a:cxn ang="0">
                    <a:pos x="T6" y="T7"/>
                  </a:cxn>
                  <a:cxn ang="0">
                    <a:pos x="T8" y="T9"/>
                  </a:cxn>
                </a:cxnLst>
                <a:rect l="0" t="0" r="r" b="b"/>
                <a:pathLst>
                  <a:path w="28" h="10">
                    <a:moveTo>
                      <a:pt x="4" y="5"/>
                    </a:moveTo>
                    <a:cubicBezTo>
                      <a:pt x="0" y="7"/>
                      <a:pt x="1" y="10"/>
                      <a:pt x="6" y="10"/>
                    </a:cubicBezTo>
                    <a:cubicBezTo>
                      <a:pt x="12" y="9"/>
                      <a:pt x="19" y="7"/>
                      <a:pt x="23" y="4"/>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 name="Freeform 3812"/>
              <p:cNvSpPr>
                <a:spLocks/>
              </p:cNvSpPr>
              <p:nvPr/>
            </p:nvSpPr>
            <p:spPr bwMode="auto">
              <a:xfrm>
                <a:off x="2431" y="2653"/>
                <a:ext cx="66" cy="24"/>
              </a:xfrm>
              <a:custGeom>
                <a:avLst/>
                <a:gdLst>
                  <a:gd name="T0" fmla="*/ 5 w 28"/>
                  <a:gd name="T1" fmla="*/ 5 h 10"/>
                  <a:gd name="T2" fmla="*/ 7 w 28"/>
                  <a:gd name="T3" fmla="*/ 10 h 10"/>
                  <a:gd name="T4" fmla="*/ 24 w 28"/>
                  <a:gd name="T5" fmla="*/ 5 h 10"/>
                  <a:gd name="T6" fmla="*/ 22 w 28"/>
                  <a:gd name="T7" fmla="*/ 0 h 10"/>
                  <a:gd name="T8" fmla="*/ 5 w 28"/>
                  <a:gd name="T9" fmla="*/ 5 h 10"/>
                </a:gdLst>
                <a:ahLst/>
                <a:cxnLst>
                  <a:cxn ang="0">
                    <a:pos x="T0" y="T1"/>
                  </a:cxn>
                  <a:cxn ang="0">
                    <a:pos x="T2" y="T3"/>
                  </a:cxn>
                  <a:cxn ang="0">
                    <a:pos x="T4" y="T5"/>
                  </a:cxn>
                  <a:cxn ang="0">
                    <a:pos x="T6" y="T7"/>
                  </a:cxn>
                  <a:cxn ang="0">
                    <a:pos x="T8" y="T9"/>
                  </a:cxn>
                </a:cxnLst>
                <a:rect l="0" t="0" r="r" b="b"/>
                <a:pathLst>
                  <a:path w="28" h="10">
                    <a:moveTo>
                      <a:pt x="5" y="5"/>
                    </a:moveTo>
                    <a:cubicBezTo>
                      <a:pt x="0" y="8"/>
                      <a:pt x="2" y="10"/>
                      <a:pt x="7" y="10"/>
                    </a:cubicBezTo>
                    <a:cubicBezTo>
                      <a:pt x="12" y="10"/>
                      <a:pt x="20" y="7"/>
                      <a:pt x="24" y="5"/>
                    </a:cubicBezTo>
                    <a:cubicBezTo>
                      <a:pt x="28" y="2"/>
                      <a:pt x="27" y="0"/>
                      <a:pt x="22" y="0"/>
                    </a:cubicBezTo>
                    <a:cubicBezTo>
                      <a:pt x="17"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 name="Freeform 3813"/>
              <p:cNvSpPr>
                <a:spLocks/>
              </p:cNvSpPr>
              <p:nvPr/>
            </p:nvSpPr>
            <p:spPr bwMode="auto">
              <a:xfrm>
                <a:off x="2384" y="2653"/>
                <a:ext cx="68" cy="24"/>
              </a:xfrm>
              <a:custGeom>
                <a:avLst/>
                <a:gdLst>
                  <a:gd name="T0" fmla="*/ 5 w 29"/>
                  <a:gd name="T1" fmla="*/ 5 h 10"/>
                  <a:gd name="T2" fmla="*/ 7 w 29"/>
                  <a:gd name="T3" fmla="*/ 10 h 10"/>
                  <a:gd name="T4" fmla="*/ 25 w 29"/>
                  <a:gd name="T5" fmla="*/ 5 h 10"/>
                  <a:gd name="T6" fmla="*/ 22 w 29"/>
                  <a:gd name="T7" fmla="*/ 0 h 10"/>
                  <a:gd name="T8" fmla="*/ 5 w 29"/>
                  <a:gd name="T9" fmla="*/ 5 h 10"/>
                </a:gdLst>
                <a:ahLst/>
                <a:cxnLst>
                  <a:cxn ang="0">
                    <a:pos x="T0" y="T1"/>
                  </a:cxn>
                  <a:cxn ang="0">
                    <a:pos x="T2" y="T3"/>
                  </a:cxn>
                  <a:cxn ang="0">
                    <a:pos x="T4" y="T5"/>
                  </a:cxn>
                  <a:cxn ang="0">
                    <a:pos x="T6" y="T7"/>
                  </a:cxn>
                  <a:cxn ang="0">
                    <a:pos x="T8" y="T9"/>
                  </a:cxn>
                </a:cxnLst>
                <a:rect l="0" t="0" r="r" b="b"/>
                <a:pathLst>
                  <a:path w="29" h="10">
                    <a:moveTo>
                      <a:pt x="5" y="5"/>
                    </a:moveTo>
                    <a:cubicBezTo>
                      <a:pt x="0" y="8"/>
                      <a:pt x="1" y="10"/>
                      <a:pt x="7" y="10"/>
                    </a:cubicBezTo>
                    <a:cubicBezTo>
                      <a:pt x="13" y="10"/>
                      <a:pt x="20" y="8"/>
                      <a:pt x="25" y="5"/>
                    </a:cubicBezTo>
                    <a:cubicBezTo>
                      <a:pt x="29" y="2"/>
                      <a:pt x="28" y="0"/>
                      <a:pt x="22" y="0"/>
                    </a:cubicBezTo>
                    <a:cubicBezTo>
                      <a:pt x="17"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Freeform 3814"/>
              <p:cNvSpPr>
                <a:spLocks/>
              </p:cNvSpPr>
              <p:nvPr/>
            </p:nvSpPr>
            <p:spPr bwMode="auto">
              <a:xfrm>
                <a:off x="2336" y="2653"/>
                <a:ext cx="69" cy="24"/>
              </a:xfrm>
              <a:custGeom>
                <a:avLst/>
                <a:gdLst>
                  <a:gd name="T0" fmla="*/ 4 w 29"/>
                  <a:gd name="T1" fmla="*/ 5 h 10"/>
                  <a:gd name="T2" fmla="*/ 7 w 29"/>
                  <a:gd name="T3" fmla="*/ 10 h 10"/>
                  <a:gd name="T4" fmla="*/ 24 w 29"/>
                  <a:gd name="T5" fmla="*/ 5 h 10"/>
                  <a:gd name="T6" fmla="*/ 22 w 29"/>
                  <a:gd name="T7" fmla="*/ 0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8"/>
                      <a:pt x="1" y="10"/>
                      <a:pt x="7" y="10"/>
                    </a:cubicBezTo>
                    <a:cubicBezTo>
                      <a:pt x="12" y="10"/>
                      <a:pt x="20" y="8"/>
                      <a:pt x="24" y="5"/>
                    </a:cubicBezTo>
                    <a:cubicBezTo>
                      <a:pt x="29" y="2"/>
                      <a:pt x="28" y="0"/>
                      <a:pt x="22" y="0"/>
                    </a:cubicBezTo>
                    <a:cubicBezTo>
                      <a:pt x="16"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Freeform 3815"/>
              <p:cNvSpPr>
                <a:spLocks/>
              </p:cNvSpPr>
              <p:nvPr/>
            </p:nvSpPr>
            <p:spPr bwMode="auto">
              <a:xfrm>
                <a:off x="2287" y="2653"/>
                <a:ext cx="68" cy="26"/>
              </a:xfrm>
              <a:custGeom>
                <a:avLst/>
                <a:gdLst>
                  <a:gd name="T0" fmla="*/ 4 w 29"/>
                  <a:gd name="T1" fmla="*/ 6 h 11"/>
                  <a:gd name="T2" fmla="*/ 7 w 29"/>
                  <a:gd name="T3" fmla="*/ 10 h 11"/>
                  <a:gd name="T4" fmla="*/ 25 w 29"/>
                  <a:gd name="T5" fmla="*/ 5 h 11"/>
                  <a:gd name="T6" fmla="*/ 22 w 29"/>
                  <a:gd name="T7" fmla="*/ 1 h 11"/>
                  <a:gd name="T8" fmla="*/ 4 w 29"/>
                  <a:gd name="T9" fmla="*/ 6 h 11"/>
                </a:gdLst>
                <a:ahLst/>
                <a:cxnLst>
                  <a:cxn ang="0">
                    <a:pos x="T0" y="T1"/>
                  </a:cxn>
                  <a:cxn ang="0">
                    <a:pos x="T2" y="T3"/>
                  </a:cxn>
                  <a:cxn ang="0">
                    <a:pos x="T4" y="T5"/>
                  </a:cxn>
                  <a:cxn ang="0">
                    <a:pos x="T6" y="T7"/>
                  </a:cxn>
                  <a:cxn ang="0">
                    <a:pos x="T8" y="T9"/>
                  </a:cxn>
                </a:cxnLst>
                <a:rect l="0" t="0" r="r" b="b"/>
                <a:pathLst>
                  <a:path w="29" h="11">
                    <a:moveTo>
                      <a:pt x="4" y="6"/>
                    </a:moveTo>
                    <a:cubicBezTo>
                      <a:pt x="0" y="8"/>
                      <a:pt x="1" y="11"/>
                      <a:pt x="7" y="10"/>
                    </a:cubicBezTo>
                    <a:cubicBezTo>
                      <a:pt x="12" y="10"/>
                      <a:pt x="21" y="8"/>
                      <a:pt x="25" y="5"/>
                    </a:cubicBezTo>
                    <a:cubicBezTo>
                      <a:pt x="29" y="3"/>
                      <a:pt x="28" y="0"/>
                      <a:pt x="22" y="1"/>
                    </a:cubicBezTo>
                    <a:cubicBezTo>
                      <a:pt x="16" y="1"/>
                      <a:pt x="8" y="3"/>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Freeform 3816"/>
              <p:cNvSpPr>
                <a:spLocks/>
              </p:cNvSpPr>
              <p:nvPr/>
            </p:nvSpPr>
            <p:spPr bwMode="auto">
              <a:xfrm>
                <a:off x="2235" y="2655"/>
                <a:ext cx="71" cy="24"/>
              </a:xfrm>
              <a:custGeom>
                <a:avLst/>
                <a:gdLst>
                  <a:gd name="T0" fmla="*/ 4 w 30"/>
                  <a:gd name="T1" fmla="*/ 5 h 10"/>
                  <a:gd name="T2" fmla="*/ 7 w 30"/>
                  <a:gd name="T3" fmla="*/ 10 h 10"/>
                  <a:gd name="T4" fmla="*/ 26 w 30"/>
                  <a:gd name="T5" fmla="*/ 5 h 10"/>
                  <a:gd name="T6" fmla="*/ 23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1" y="10"/>
                      <a:pt x="7" y="10"/>
                    </a:cubicBezTo>
                    <a:cubicBezTo>
                      <a:pt x="13" y="10"/>
                      <a:pt x="21" y="7"/>
                      <a:pt x="26" y="5"/>
                    </a:cubicBezTo>
                    <a:cubicBezTo>
                      <a:pt x="30" y="2"/>
                      <a:pt x="29" y="0"/>
                      <a:pt x="23"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Freeform 3817"/>
              <p:cNvSpPr>
                <a:spLocks/>
              </p:cNvSpPr>
              <p:nvPr/>
            </p:nvSpPr>
            <p:spPr bwMode="auto">
              <a:xfrm>
                <a:off x="2183" y="2655"/>
                <a:ext cx="71" cy="24"/>
              </a:xfrm>
              <a:custGeom>
                <a:avLst/>
                <a:gdLst>
                  <a:gd name="T0" fmla="*/ 4 w 30"/>
                  <a:gd name="T1" fmla="*/ 5 h 10"/>
                  <a:gd name="T2" fmla="*/ 7 w 30"/>
                  <a:gd name="T3" fmla="*/ 10 h 10"/>
                  <a:gd name="T4" fmla="*/ 26 w 30"/>
                  <a:gd name="T5" fmla="*/ 5 h 10"/>
                  <a:gd name="T6" fmla="*/ 23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1" y="10"/>
                      <a:pt x="7" y="10"/>
                    </a:cubicBezTo>
                    <a:cubicBezTo>
                      <a:pt x="13" y="10"/>
                      <a:pt x="22" y="8"/>
                      <a:pt x="26" y="5"/>
                    </a:cubicBezTo>
                    <a:cubicBezTo>
                      <a:pt x="30" y="2"/>
                      <a:pt x="29" y="0"/>
                      <a:pt x="23"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Freeform 3818"/>
              <p:cNvSpPr>
                <a:spLocks/>
              </p:cNvSpPr>
              <p:nvPr/>
            </p:nvSpPr>
            <p:spPr bwMode="auto">
              <a:xfrm>
                <a:off x="2128" y="2655"/>
                <a:ext cx="74" cy="24"/>
              </a:xfrm>
              <a:custGeom>
                <a:avLst/>
                <a:gdLst>
                  <a:gd name="T0" fmla="*/ 5 w 31"/>
                  <a:gd name="T1" fmla="*/ 5 h 10"/>
                  <a:gd name="T2" fmla="*/ 8 w 31"/>
                  <a:gd name="T3" fmla="*/ 10 h 10"/>
                  <a:gd name="T4" fmla="*/ 27 w 31"/>
                  <a:gd name="T5" fmla="*/ 5 h 10"/>
                  <a:gd name="T6" fmla="*/ 24 w 31"/>
                  <a:gd name="T7" fmla="*/ 0 h 10"/>
                  <a:gd name="T8" fmla="*/ 5 w 31"/>
                  <a:gd name="T9" fmla="*/ 5 h 10"/>
                </a:gdLst>
                <a:ahLst/>
                <a:cxnLst>
                  <a:cxn ang="0">
                    <a:pos x="T0" y="T1"/>
                  </a:cxn>
                  <a:cxn ang="0">
                    <a:pos x="T2" y="T3"/>
                  </a:cxn>
                  <a:cxn ang="0">
                    <a:pos x="T4" y="T5"/>
                  </a:cxn>
                  <a:cxn ang="0">
                    <a:pos x="T6" y="T7"/>
                  </a:cxn>
                  <a:cxn ang="0">
                    <a:pos x="T8" y="T9"/>
                  </a:cxn>
                </a:cxnLst>
                <a:rect l="0" t="0" r="r" b="b"/>
                <a:pathLst>
                  <a:path w="31" h="10">
                    <a:moveTo>
                      <a:pt x="5" y="5"/>
                    </a:moveTo>
                    <a:cubicBezTo>
                      <a:pt x="0" y="8"/>
                      <a:pt x="2" y="10"/>
                      <a:pt x="8" y="10"/>
                    </a:cubicBezTo>
                    <a:cubicBezTo>
                      <a:pt x="14" y="10"/>
                      <a:pt x="23" y="8"/>
                      <a:pt x="27" y="5"/>
                    </a:cubicBezTo>
                    <a:cubicBezTo>
                      <a:pt x="31" y="2"/>
                      <a:pt x="30" y="0"/>
                      <a:pt x="24" y="0"/>
                    </a:cubicBezTo>
                    <a:cubicBezTo>
                      <a:pt x="17" y="0"/>
                      <a:pt x="9" y="3"/>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Freeform 3819"/>
              <p:cNvSpPr>
                <a:spLocks/>
              </p:cNvSpPr>
              <p:nvPr/>
            </p:nvSpPr>
            <p:spPr bwMode="auto">
              <a:xfrm>
                <a:off x="5029" y="2587"/>
                <a:ext cx="61" cy="23"/>
              </a:xfrm>
              <a:custGeom>
                <a:avLst/>
                <a:gdLst>
                  <a:gd name="T0" fmla="*/ 3 w 26"/>
                  <a:gd name="T1" fmla="*/ 5 h 10"/>
                  <a:gd name="T2" fmla="*/ 19 w 26"/>
                  <a:gd name="T3" fmla="*/ 10 h 10"/>
                  <a:gd name="T4" fmla="*/ 23 w 26"/>
                  <a:gd name="T5" fmla="*/ 5 h 10"/>
                  <a:gd name="T6" fmla="*/ 8 w 26"/>
                  <a:gd name="T7" fmla="*/ 1 h 10"/>
                  <a:gd name="T8" fmla="*/ 3 w 26"/>
                  <a:gd name="T9" fmla="*/ 5 h 10"/>
                </a:gdLst>
                <a:ahLst/>
                <a:cxnLst>
                  <a:cxn ang="0">
                    <a:pos x="T0" y="T1"/>
                  </a:cxn>
                  <a:cxn ang="0">
                    <a:pos x="T2" y="T3"/>
                  </a:cxn>
                  <a:cxn ang="0">
                    <a:pos x="T4" y="T5"/>
                  </a:cxn>
                  <a:cxn ang="0">
                    <a:pos x="T6" y="T7"/>
                  </a:cxn>
                  <a:cxn ang="0">
                    <a:pos x="T8" y="T9"/>
                  </a:cxn>
                </a:cxnLst>
                <a:rect l="0" t="0" r="r" b="b"/>
                <a:pathLst>
                  <a:path w="26" h="10">
                    <a:moveTo>
                      <a:pt x="3" y="5"/>
                    </a:moveTo>
                    <a:cubicBezTo>
                      <a:pt x="6" y="8"/>
                      <a:pt x="13" y="10"/>
                      <a:pt x="19" y="10"/>
                    </a:cubicBezTo>
                    <a:cubicBezTo>
                      <a:pt x="24" y="10"/>
                      <a:pt x="26" y="8"/>
                      <a:pt x="23" y="5"/>
                    </a:cubicBezTo>
                    <a:cubicBezTo>
                      <a:pt x="20" y="2"/>
                      <a:pt x="13" y="0"/>
                      <a:pt x="8" y="1"/>
                    </a:cubicBezTo>
                    <a:cubicBezTo>
                      <a:pt x="2"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Freeform 3820"/>
              <p:cNvSpPr>
                <a:spLocks/>
              </p:cNvSpPr>
              <p:nvPr/>
            </p:nvSpPr>
            <p:spPr bwMode="auto">
              <a:xfrm>
                <a:off x="4984" y="2589"/>
                <a:ext cx="59" cy="21"/>
              </a:xfrm>
              <a:custGeom>
                <a:avLst/>
                <a:gdLst>
                  <a:gd name="T0" fmla="*/ 3 w 25"/>
                  <a:gd name="T1" fmla="*/ 4 h 9"/>
                  <a:gd name="T2" fmla="*/ 18 w 25"/>
                  <a:gd name="T3" fmla="*/ 9 h 9"/>
                  <a:gd name="T4" fmla="*/ 22 w 25"/>
                  <a:gd name="T5" fmla="*/ 4 h 9"/>
                  <a:gd name="T6" fmla="*/ 7 w 25"/>
                  <a:gd name="T7" fmla="*/ 0 h 9"/>
                  <a:gd name="T8" fmla="*/ 3 w 25"/>
                  <a:gd name="T9" fmla="*/ 4 h 9"/>
                </a:gdLst>
                <a:ahLst/>
                <a:cxnLst>
                  <a:cxn ang="0">
                    <a:pos x="T0" y="T1"/>
                  </a:cxn>
                  <a:cxn ang="0">
                    <a:pos x="T2" y="T3"/>
                  </a:cxn>
                  <a:cxn ang="0">
                    <a:pos x="T4" y="T5"/>
                  </a:cxn>
                  <a:cxn ang="0">
                    <a:pos x="T6" y="T7"/>
                  </a:cxn>
                  <a:cxn ang="0">
                    <a:pos x="T8" y="T9"/>
                  </a:cxn>
                </a:cxnLst>
                <a:rect l="0" t="0" r="r" b="b"/>
                <a:pathLst>
                  <a:path w="25" h="9">
                    <a:moveTo>
                      <a:pt x="3" y="4"/>
                    </a:moveTo>
                    <a:cubicBezTo>
                      <a:pt x="6" y="7"/>
                      <a:pt x="13" y="9"/>
                      <a:pt x="18" y="9"/>
                    </a:cubicBezTo>
                    <a:cubicBezTo>
                      <a:pt x="23" y="9"/>
                      <a:pt x="25" y="7"/>
                      <a:pt x="22" y="4"/>
                    </a:cubicBezTo>
                    <a:cubicBezTo>
                      <a:pt x="19" y="2"/>
                      <a:pt x="12"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Freeform 3821"/>
              <p:cNvSpPr>
                <a:spLocks/>
              </p:cNvSpPr>
              <p:nvPr/>
            </p:nvSpPr>
            <p:spPr bwMode="auto">
              <a:xfrm>
                <a:off x="4939" y="2589"/>
                <a:ext cx="59" cy="21"/>
              </a:xfrm>
              <a:custGeom>
                <a:avLst/>
                <a:gdLst>
                  <a:gd name="T0" fmla="*/ 3 w 25"/>
                  <a:gd name="T1" fmla="*/ 5 h 9"/>
                  <a:gd name="T2" fmla="*/ 18 w 25"/>
                  <a:gd name="T3" fmla="*/ 9 h 9"/>
                  <a:gd name="T4" fmla="*/ 22 w 25"/>
                  <a:gd name="T5" fmla="*/ 4 h 9"/>
                  <a:gd name="T6" fmla="*/ 7 w 25"/>
                  <a:gd name="T7" fmla="*/ 0 h 9"/>
                  <a:gd name="T8" fmla="*/ 3 w 25"/>
                  <a:gd name="T9" fmla="*/ 5 h 9"/>
                </a:gdLst>
                <a:ahLst/>
                <a:cxnLst>
                  <a:cxn ang="0">
                    <a:pos x="T0" y="T1"/>
                  </a:cxn>
                  <a:cxn ang="0">
                    <a:pos x="T2" y="T3"/>
                  </a:cxn>
                  <a:cxn ang="0">
                    <a:pos x="T4" y="T5"/>
                  </a:cxn>
                  <a:cxn ang="0">
                    <a:pos x="T6" y="T7"/>
                  </a:cxn>
                  <a:cxn ang="0">
                    <a:pos x="T8" y="T9"/>
                  </a:cxn>
                </a:cxnLst>
                <a:rect l="0" t="0" r="r" b="b"/>
                <a:pathLst>
                  <a:path w="25" h="9">
                    <a:moveTo>
                      <a:pt x="3" y="5"/>
                    </a:moveTo>
                    <a:cubicBezTo>
                      <a:pt x="6" y="7"/>
                      <a:pt x="12" y="9"/>
                      <a:pt x="18" y="9"/>
                    </a:cubicBezTo>
                    <a:cubicBezTo>
                      <a:pt x="23" y="9"/>
                      <a:pt x="25" y="7"/>
                      <a:pt x="22" y="4"/>
                    </a:cubicBezTo>
                    <a:cubicBezTo>
                      <a:pt x="19" y="2"/>
                      <a:pt x="12" y="0"/>
                      <a:pt x="7" y="0"/>
                    </a:cubicBezTo>
                    <a:cubicBezTo>
                      <a:pt x="1"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5" name="Freeform 3822"/>
              <p:cNvSpPr>
                <a:spLocks/>
              </p:cNvSpPr>
              <p:nvPr/>
            </p:nvSpPr>
            <p:spPr bwMode="auto">
              <a:xfrm>
                <a:off x="4851" y="2589"/>
                <a:ext cx="57" cy="24"/>
              </a:xfrm>
              <a:custGeom>
                <a:avLst/>
                <a:gdLst>
                  <a:gd name="T0" fmla="*/ 3 w 24"/>
                  <a:gd name="T1" fmla="*/ 5 h 10"/>
                  <a:gd name="T2" fmla="*/ 17 w 24"/>
                  <a:gd name="T3" fmla="*/ 10 h 10"/>
                  <a:gd name="T4" fmla="*/ 21 w 24"/>
                  <a:gd name="T5" fmla="*/ 5 h 10"/>
                  <a:gd name="T6" fmla="*/ 7 w 24"/>
                  <a:gd name="T7" fmla="*/ 0 h 10"/>
                  <a:gd name="T8" fmla="*/ 3 w 24"/>
                  <a:gd name="T9" fmla="*/ 5 h 10"/>
                </a:gdLst>
                <a:ahLst/>
                <a:cxnLst>
                  <a:cxn ang="0">
                    <a:pos x="T0" y="T1"/>
                  </a:cxn>
                  <a:cxn ang="0">
                    <a:pos x="T2" y="T3"/>
                  </a:cxn>
                  <a:cxn ang="0">
                    <a:pos x="T4" y="T5"/>
                  </a:cxn>
                  <a:cxn ang="0">
                    <a:pos x="T6" y="T7"/>
                  </a:cxn>
                  <a:cxn ang="0">
                    <a:pos x="T8" y="T9"/>
                  </a:cxn>
                </a:cxnLst>
                <a:rect l="0" t="0" r="r" b="b"/>
                <a:pathLst>
                  <a:path w="24" h="10">
                    <a:moveTo>
                      <a:pt x="3" y="5"/>
                    </a:moveTo>
                    <a:cubicBezTo>
                      <a:pt x="6" y="8"/>
                      <a:pt x="12" y="10"/>
                      <a:pt x="17" y="10"/>
                    </a:cubicBezTo>
                    <a:cubicBezTo>
                      <a:pt x="22" y="10"/>
                      <a:pt x="24" y="7"/>
                      <a:pt x="21" y="5"/>
                    </a:cubicBezTo>
                    <a:cubicBezTo>
                      <a:pt x="18" y="2"/>
                      <a:pt x="12" y="0"/>
                      <a:pt x="7" y="0"/>
                    </a:cubicBezTo>
                    <a:cubicBezTo>
                      <a:pt x="2" y="0"/>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6" name="Freeform 3823"/>
              <p:cNvSpPr>
                <a:spLocks/>
              </p:cNvSpPr>
              <p:nvPr/>
            </p:nvSpPr>
            <p:spPr bwMode="auto">
              <a:xfrm>
                <a:off x="4728" y="2591"/>
                <a:ext cx="55" cy="22"/>
              </a:xfrm>
              <a:custGeom>
                <a:avLst/>
                <a:gdLst>
                  <a:gd name="T0" fmla="*/ 3 w 23"/>
                  <a:gd name="T1" fmla="*/ 5 h 9"/>
                  <a:gd name="T2" fmla="*/ 16 w 23"/>
                  <a:gd name="T3" fmla="*/ 9 h 9"/>
                  <a:gd name="T4" fmla="*/ 20 w 23"/>
                  <a:gd name="T5" fmla="*/ 5 h 9"/>
                  <a:gd name="T6" fmla="*/ 6 w 23"/>
                  <a:gd name="T7" fmla="*/ 0 h 9"/>
                  <a:gd name="T8" fmla="*/ 3 w 23"/>
                  <a:gd name="T9" fmla="*/ 5 h 9"/>
                </a:gdLst>
                <a:ahLst/>
                <a:cxnLst>
                  <a:cxn ang="0">
                    <a:pos x="T0" y="T1"/>
                  </a:cxn>
                  <a:cxn ang="0">
                    <a:pos x="T2" y="T3"/>
                  </a:cxn>
                  <a:cxn ang="0">
                    <a:pos x="T4" y="T5"/>
                  </a:cxn>
                  <a:cxn ang="0">
                    <a:pos x="T6" y="T7"/>
                  </a:cxn>
                  <a:cxn ang="0">
                    <a:pos x="T8" y="T9"/>
                  </a:cxn>
                </a:cxnLst>
                <a:rect l="0" t="0" r="r" b="b"/>
                <a:pathLst>
                  <a:path w="23" h="9">
                    <a:moveTo>
                      <a:pt x="3" y="5"/>
                    </a:moveTo>
                    <a:cubicBezTo>
                      <a:pt x="6" y="7"/>
                      <a:pt x="12" y="9"/>
                      <a:pt x="16" y="9"/>
                    </a:cubicBezTo>
                    <a:cubicBezTo>
                      <a:pt x="21" y="9"/>
                      <a:pt x="23" y="7"/>
                      <a:pt x="20" y="5"/>
                    </a:cubicBezTo>
                    <a:cubicBezTo>
                      <a:pt x="17"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7" name="Freeform 3824"/>
              <p:cNvSpPr>
                <a:spLocks/>
              </p:cNvSpPr>
              <p:nvPr/>
            </p:nvSpPr>
            <p:spPr bwMode="auto">
              <a:xfrm>
                <a:off x="4690" y="2591"/>
                <a:ext cx="52" cy="24"/>
              </a:xfrm>
              <a:custGeom>
                <a:avLst/>
                <a:gdLst>
                  <a:gd name="T0" fmla="*/ 2 w 22"/>
                  <a:gd name="T1" fmla="*/ 5 h 10"/>
                  <a:gd name="T2" fmla="*/ 16 w 22"/>
                  <a:gd name="T3" fmla="*/ 10 h 10"/>
                  <a:gd name="T4" fmla="*/ 19 w 22"/>
                  <a:gd name="T5" fmla="*/ 5 h 10"/>
                  <a:gd name="T6" fmla="*/ 6 w 22"/>
                  <a:gd name="T7" fmla="*/ 0 h 10"/>
                  <a:gd name="T8" fmla="*/ 2 w 22"/>
                  <a:gd name="T9" fmla="*/ 5 h 10"/>
                </a:gdLst>
                <a:ahLst/>
                <a:cxnLst>
                  <a:cxn ang="0">
                    <a:pos x="T0" y="T1"/>
                  </a:cxn>
                  <a:cxn ang="0">
                    <a:pos x="T2" y="T3"/>
                  </a:cxn>
                  <a:cxn ang="0">
                    <a:pos x="T4" y="T5"/>
                  </a:cxn>
                  <a:cxn ang="0">
                    <a:pos x="T6" y="T7"/>
                  </a:cxn>
                  <a:cxn ang="0">
                    <a:pos x="T8" y="T9"/>
                  </a:cxn>
                </a:cxnLst>
                <a:rect l="0" t="0" r="r" b="b"/>
                <a:pathLst>
                  <a:path w="22" h="10">
                    <a:moveTo>
                      <a:pt x="2" y="5"/>
                    </a:moveTo>
                    <a:cubicBezTo>
                      <a:pt x="5" y="8"/>
                      <a:pt x="11" y="10"/>
                      <a:pt x="16" y="10"/>
                    </a:cubicBezTo>
                    <a:cubicBezTo>
                      <a:pt x="20" y="9"/>
                      <a:pt x="22" y="7"/>
                      <a:pt x="19" y="5"/>
                    </a:cubicBezTo>
                    <a:cubicBezTo>
                      <a:pt x="16" y="2"/>
                      <a:pt x="10" y="0"/>
                      <a:pt x="6"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8" name="Freeform 3825"/>
              <p:cNvSpPr>
                <a:spLocks/>
              </p:cNvSpPr>
              <p:nvPr/>
            </p:nvSpPr>
            <p:spPr bwMode="auto">
              <a:xfrm>
                <a:off x="4652" y="2591"/>
                <a:ext cx="50" cy="24"/>
              </a:xfrm>
              <a:custGeom>
                <a:avLst/>
                <a:gdLst>
                  <a:gd name="T0" fmla="*/ 2 w 21"/>
                  <a:gd name="T1" fmla="*/ 5 h 10"/>
                  <a:gd name="T2" fmla="*/ 15 w 21"/>
                  <a:gd name="T3" fmla="*/ 10 h 10"/>
                  <a:gd name="T4" fmla="*/ 18 w 21"/>
                  <a:gd name="T5" fmla="*/ 5 h 10"/>
                  <a:gd name="T6" fmla="*/ 6 w 21"/>
                  <a:gd name="T7" fmla="*/ 1 h 10"/>
                  <a:gd name="T8" fmla="*/ 2 w 21"/>
                  <a:gd name="T9" fmla="*/ 5 h 10"/>
                </a:gdLst>
                <a:ahLst/>
                <a:cxnLst>
                  <a:cxn ang="0">
                    <a:pos x="T0" y="T1"/>
                  </a:cxn>
                  <a:cxn ang="0">
                    <a:pos x="T2" y="T3"/>
                  </a:cxn>
                  <a:cxn ang="0">
                    <a:pos x="T4" y="T5"/>
                  </a:cxn>
                  <a:cxn ang="0">
                    <a:pos x="T6" y="T7"/>
                  </a:cxn>
                  <a:cxn ang="0">
                    <a:pos x="T8" y="T9"/>
                  </a:cxn>
                </a:cxnLst>
                <a:rect l="0" t="0" r="r" b="b"/>
                <a:pathLst>
                  <a:path w="21" h="10">
                    <a:moveTo>
                      <a:pt x="2" y="5"/>
                    </a:moveTo>
                    <a:cubicBezTo>
                      <a:pt x="5" y="8"/>
                      <a:pt x="11" y="10"/>
                      <a:pt x="15" y="10"/>
                    </a:cubicBezTo>
                    <a:cubicBezTo>
                      <a:pt x="20" y="10"/>
                      <a:pt x="21" y="8"/>
                      <a:pt x="18" y="5"/>
                    </a:cubicBezTo>
                    <a:cubicBezTo>
                      <a:pt x="16" y="2"/>
                      <a:pt x="10" y="0"/>
                      <a:pt x="6" y="1"/>
                    </a:cubicBezTo>
                    <a:cubicBezTo>
                      <a:pt x="1" y="1"/>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Freeform 3826"/>
              <p:cNvSpPr>
                <a:spLocks/>
              </p:cNvSpPr>
              <p:nvPr/>
            </p:nvSpPr>
            <p:spPr bwMode="auto">
              <a:xfrm>
                <a:off x="4615" y="2594"/>
                <a:ext cx="49" cy="21"/>
              </a:xfrm>
              <a:custGeom>
                <a:avLst/>
                <a:gdLst>
                  <a:gd name="T0" fmla="*/ 3 w 21"/>
                  <a:gd name="T1" fmla="*/ 4 h 9"/>
                  <a:gd name="T2" fmla="*/ 15 w 21"/>
                  <a:gd name="T3" fmla="*/ 9 h 9"/>
                  <a:gd name="T4" fmla="*/ 18 w 21"/>
                  <a:gd name="T5" fmla="*/ 4 h 9"/>
                  <a:gd name="T6" fmla="*/ 6 w 21"/>
                  <a:gd name="T7" fmla="*/ 0 h 9"/>
                  <a:gd name="T8" fmla="*/ 3 w 21"/>
                  <a:gd name="T9" fmla="*/ 4 h 9"/>
                </a:gdLst>
                <a:ahLst/>
                <a:cxnLst>
                  <a:cxn ang="0">
                    <a:pos x="T0" y="T1"/>
                  </a:cxn>
                  <a:cxn ang="0">
                    <a:pos x="T2" y="T3"/>
                  </a:cxn>
                  <a:cxn ang="0">
                    <a:pos x="T4" y="T5"/>
                  </a:cxn>
                  <a:cxn ang="0">
                    <a:pos x="T6" y="T7"/>
                  </a:cxn>
                  <a:cxn ang="0">
                    <a:pos x="T8" y="T9"/>
                  </a:cxn>
                </a:cxnLst>
                <a:rect l="0" t="0" r="r" b="b"/>
                <a:pathLst>
                  <a:path w="21" h="9">
                    <a:moveTo>
                      <a:pt x="3" y="4"/>
                    </a:moveTo>
                    <a:cubicBezTo>
                      <a:pt x="5" y="7"/>
                      <a:pt x="11" y="9"/>
                      <a:pt x="15" y="9"/>
                    </a:cubicBezTo>
                    <a:cubicBezTo>
                      <a:pt x="19" y="9"/>
                      <a:pt x="21" y="7"/>
                      <a:pt x="18" y="4"/>
                    </a:cubicBezTo>
                    <a:cubicBezTo>
                      <a:pt x="16" y="2"/>
                      <a:pt x="10" y="0"/>
                      <a:pt x="6" y="0"/>
                    </a:cubicBezTo>
                    <a:cubicBezTo>
                      <a:pt x="1"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0" name="Freeform 3827"/>
              <p:cNvSpPr>
                <a:spLocks/>
              </p:cNvSpPr>
              <p:nvPr/>
            </p:nvSpPr>
            <p:spPr bwMode="auto">
              <a:xfrm>
                <a:off x="4579" y="2594"/>
                <a:ext cx="47" cy="21"/>
              </a:xfrm>
              <a:custGeom>
                <a:avLst/>
                <a:gdLst>
                  <a:gd name="T0" fmla="*/ 2 w 20"/>
                  <a:gd name="T1" fmla="*/ 5 h 9"/>
                  <a:gd name="T2" fmla="*/ 14 w 20"/>
                  <a:gd name="T3" fmla="*/ 9 h 9"/>
                  <a:gd name="T4" fmla="*/ 17 w 20"/>
                  <a:gd name="T5" fmla="*/ 4 h 9"/>
                  <a:gd name="T6" fmla="*/ 5 w 20"/>
                  <a:gd name="T7" fmla="*/ 0 h 9"/>
                  <a:gd name="T8" fmla="*/ 2 w 20"/>
                  <a:gd name="T9" fmla="*/ 5 h 9"/>
                </a:gdLst>
                <a:ahLst/>
                <a:cxnLst>
                  <a:cxn ang="0">
                    <a:pos x="T0" y="T1"/>
                  </a:cxn>
                  <a:cxn ang="0">
                    <a:pos x="T2" y="T3"/>
                  </a:cxn>
                  <a:cxn ang="0">
                    <a:pos x="T4" y="T5"/>
                  </a:cxn>
                  <a:cxn ang="0">
                    <a:pos x="T6" y="T7"/>
                  </a:cxn>
                  <a:cxn ang="0">
                    <a:pos x="T8" y="T9"/>
                  </a:cxn>
                </a:cxnLst>
                <a:rect l="0" t="0" r="r" b="b"/>
                <a:pathLst>
                  <a:path w="20" h="9">
                    <a:moveTo>
                      <a:pt x="2" y="5"/>
                    </a:moveTo>
                    <a:cubicBezTo>
                      <a:pt x="5" y="7"/>
                      <a:pt x="10" y="9"/>
                      <a:pt x="14" y="9"/>
                    </a:cubicBezTo>
                    <a:cubicBezTo>
                      <a:pt x="19" y="9"/>
                      <a:pt x="20" y="7"/>
                      <a:pt x="17" y="4"/>
                    </a:cubicBezTo>
                    <a:cubicBezTo>
                      <a:pt x="15"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1" name="Freeform 3828"/>
              <p:cNvSpPr>
                <a:spLocks/>
              </p:cNvSpPr>
              <p:nvPr/>
            </p:nvSpPr>
            <p:spPr bwMode="auto">
              <a:xfrm>
                <a:off x="4544" y="2594"/>
                <a:ext cx="45" cy="21"/>
              </a:xfrm>
              <a:custGeom>
                <a:avLst/>
                <a:gdLst>
                  <a:gd name="T0" fmla="*/ 2 w 19"/>
                  <a:gd name="T1" fmla="*/ 5 h 9"/>
                  <a:gd name="T2" fmla="*/ 14 w 19"/>
                  <a:gd name="T3" fmla="*/ 9 h 9"/>
                  <a:gd name="T4" fmla="*/ 17 w 19"/>
                  <a:gd name="T5" fmla="*/ 5 h 9"/>
                  <a:gd name="T6" fmla="*/ 5 w 19"/>
                  <a:gd name="T7" fmla="*/ 0 h 9"/>
                  <a:gd name="T8" fmla="*/ 2 w 19"/>
                  <a:gd name="T9" fmla="*/ 5 h 9"/>
                </a:gdLst>
                <a:ahLst/>
                <a:cxnLst>
                  <a:cxn ang="0">
                    <a:pos x="T0" y="T1"/>
                  </a:cxn>
                  <a:cxn ang="0">
                    <a:pos x="T2" y="T3"/>
                  </a:cxn>
                  <a:cxn ang="0">
                    <a:pos x="T4" y="T5"/>
                  </a:cxn>
                  <a:cxn ang="0">
                    <a:pos x="T6" y="T7"/>
                  </a:cxn>
                  <a:cxn ang="0">
                    <a:pos x="T8" y="T9"/>
                  </a:cxn>
                </a:cxnLst>
                <a:rect l="0" t="0" r="r" b="b"/>
                <a:pathLst>
                  <a:path w="19" h="9">
                    <a:moveTo>
                      <a:pt x="2" y="5"/>
                    </a:moveTo>
                    <a:cubicBezTo>
                      <a:pt x="4" y="7"/>
                      <a:pt x="10" y="9"/>
                      <a:pt x="14" y="9"/>
                    </a:cubicBezTo>
                    <a:cubicBezTo>
                      <a:pt x="18" y="9"/>
                      <a:pt x="19" y="7"/>
                      <a:pt x="17" y="5"/>
                    </a:cubicBezTo>
                    <a:cubicBezTo>
                      <a:pt x="15"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Freeform 3829"/>
              <p:cNvSpPr>
                <a:spLocks/>
              </p:cNvSpPr>
              <p:nvPr/>
            </p:nvSpPr>
            <p:spPr bwMode="auto">
              <a:xfrm>
                <a:off x="4508" y="2594"/>
                <a:ext cx="45" cy="23"/>
              </a:xfrm>
              <a:custGeom>
                <a:avLst/>
                <a:gdLst>
                  <a:gd name="T0" fmla="*/ 2 w 19"/>
                  <a:gd name="T1" fmla="*/ 5 h 10"/>
                  <a:gd name="T2" fmla="*/ 14 w 19"/>
                  <a:gd name="T3" fmla="*/ 10 h 10"/>
                  <a:gd name="T4" fmla="*/ 17 w 19"/>
                  <a:gd name="T5" fmla="*/ 5 h 10"/>
                  <a:gd name="T6" fmla="*/ 5 w 19"/>
                  <a:gd name="T7" fmla="*/ 0 h 10"/>
                  <a:gd name="T8" fmla="*/ 2 w 19"/>
                  <a:gd name="T9" fmla="*/ 5 h 10"/>
                </a:gdLst>
                <a:ahLst/>
                <a:cxnLst>
                  <a:cxn ang="0">
                    <a:pos x="T0" y="T1"/>
                  </a:cxn>
                  <a:cxn ang="0">
                    <a:pos x="T2" y="T3"/>
                  </a:cxn>
                  <a:cxn ang="0">
                    <a:pos x="T4" y="T5"/>
                  </a:cxn>
                  <a:cxn ang="0">
                    <a:pos x="T6" y="T7"/>
                  </a:cxn>
                  <a:cxn ang="0">
                    <a:pos x="T8" y="T9"/>
                  </a:cxn>
                </a:cxnLst>
                <a:rect l="0" t="0" r="r" b="b"/>
                <a:pathLst>
                  <a:path w="19" h="10">
                    <a:moveTo>
                      <a:pt x="2" y="5"/>
                    </a:moveTo>
                    <a:cubicBezTo>
                      <a:pt x="5" y="8"/>
                      <a:pt x="10" y="10"/>
                      <a:pt x="14" y="10"/>
                    </a:cubicBezTo>
                    <a:cubicBezTo>
                      <a:pt x="18" y="10"/>
                      <a:pt x="19" y="7"/>
                      <a:pt x="17" y="5"/>
                    </a:cubicBezTo>
                    <a:cubicBezTo>
                      <a:pt x="15" y="2"/>
                      <a:pt x="9" y="0"/>
                      <a:pt x="5" y="0"/>
                    </a:cubicBezTo>
                    <a:cubicBezTo>
                      <a:pt x="1"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Freeform 3830"/>
              <p:cNvSpPr>
                <a:spLocks/>
              </p:cNvSpPr>
              <p:nvPr/>
            </p:nvSpPr>
            <p:spPr bwMode="auto">
              <a:xfrm>
                <a:off x="4475" y="2596"/>
                <a:ext cx="45" cy="21"/>
              </a:xfrm>
              <a:custGeom>
                <a:avLst/>
                <a:gdLst>
                  <a:gd name="T0" fmla="*/ 2 w 19"/>
                  <a:gd name="T1" fmla="*/ 4 h 9"/>
                  <a:gd name="T2" fmla="*/ 13 w 19"/>
                  <a:gd name="T3" fmla="*/ 9 h 9"/>
                  <a:gd name="T4" fmla="*/ 16 w 19"/>
                  <a:gd name="T5" fmla="*/ 4 h 9"/>
                  <a:gd name="T6" fmla="*/ 5 w 19"/>
                  <a:gd name="T7" fmla="*/ 0 h 9"/>
                  <a:gd name="T8" fmla="*/ 2 w 19"/>
                  <a:gd name="T9" fmla="*/ 4 h 9"/>
                </a:gdLst>
                <a:ahLst/>
                <a:cxnLst>
                  <a:cxn ang="0">
                    <a:pos x="T0" y="T1"/>
                  </a:cxn>
                  <a:cxn ang="0">
                    <a:pos x="T2" y="T3"/>
                  </a:cxn>
                  <a:cxn ang="0">
                    <a:pos x="T4" y="T5"/>
                  </a:cxn>
                  <a:cxn ang="0">
                    <a:pos x="T6" y="T7"/>
                  </a:cxn>
                  <a:cxn ang="0">
                    <a:pos x="T8" y="T9"/>
                  </a:cxn>
                </a:cxnLst>
                <a:rect l="0" t="0" r="r" b="b"/>
                <a:pathLst>
                  <a:path w="19" h="9">
                    <a:moveTo>
                      <a:pt x="2" y="4"/>
                    </a:moveTo>
                    <a:cubicBezTo>
                      <a:pt x="4" y="7"/>
                      <a:pt x="9" y="9"/>
                      <a:pt x="13" y="9"/>
                    </a:cubicBezTo>
                    <a:cubicBezTo>
                      <a:pt x="17" y="9"/>
                      <a:pt x="19" y="7"/>
                      <a:pt x="16" y="4"/>
                    </a:cubicBezTo>
                    <a:cubicBezTo>
                      <a:pt x="14"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Freeform 3831"/>
              <p:cNvSpPr>
                <a:spLocks/>
              </p:cNvSpPr>
              <p:nvPr/>
            </p:nvSpPr>
            <p:spPr bwMode="auto">
              <a:xfrm>
                <a:off x="4442" y="2596"/>
                <a:ext cx="42" cy="21"/>
              </a:xfrm>
              <a:custGeom>
                <a:avLst/>
                <a:gdLst>
                  <a:gd name="T0" fmla="*/ 2 w 18"/>
                  <a:gd name="T1" fmla="*/ 5 h 9"/>
                  <a:gd name="T2" fmla="*/ 13 w 18"/>
                  <a:gd name="T3" fmla="*/ 9 h 9"/>
                  <a:gd name="T4" fmla="*/ 16 w 18"/>
                  <a:gd name="T5" fmla="*/ 4 h 9"/>
                  <a:gd name="T6" fmla="*/ 5 w 18"/>
                  <a:gd name="T7" fmla="*/ 0 h 9"/>
                  <a:gd name="T8" fmla="*/ 2 w 18"/>
                  <a:gd name="T9" fmla="*/ 5 h 9"/>
                </a:gdLst>
                <a:ahLst/>
                <a:cxnLst>
                  <a:cxn ang="0">
                    <a:pos x="T0" y="T1"/>
                  </a:cxn>
                  <a:cxn ang="0">
                    <a:pos x="T2" y="T3"/>
                  </a:cxn>
                  <a:cxn ang="0">
                    <a:pos x="T4" y="T5"/>
                  </a:cxn>
                  <a:cxn ang="0">
                    <a:pos x="T6" y="T7"/>
                  </a:cxn>
                  <a:cxn ang="0">
                    <a:pos x="T8" y="T9"/>
                  </a:cxn>
                </a:cxnLst>
                <a:rect l="0" t="0" r="r" b="b"/>
                <a:pathLst>
                  <a:path w="18" h="9">
                    <a:moveTo>
                      <a:pt x="2" y="5"/>
                    </a:moveTo>
                    <a:cubicBezTo>
                      <a:pt x="4" y="7"/>
                      <a:pt x="9" y="9"/>
                      <a:pt x="13" y="9"/>
                    </a:cubicBezTo>
                    <a:cubicBezTo>
                      <a:pt x="17" y="9"/>
                      <a:pt x="18" y="7"/>
                      <a:pt x="16" y="4"/>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Freeform 3832"/>
              <p:cNvSpPr>
                <a:spLocks/>
              </p:cNvSpPr>
              <p:nvPr/>
            </p:nvSpPr>
            <p:spPr bwMode="auto">
              <a:xfrm>
                <a:off x="4409" y="2596"/>
                <a:ext cx="42" cy="21"/>
              </a:xfrm>
              <a:custGeom>
                <a:avLst/>
                <a:gdLst>
                  <a:gd name="T0" fmla="*/ 2 w 18"/>
                  <a:gd name="T1" fmla="*/ 5 h 9"/>
                  <a:gd name="T2" fmla="*/ 13 w 18"/>
                  <a:gd name="T3" fmla="*/ 9 h 9"/>
                  <a:gd name="T4" fmla="*/ 16 w 18"/>
                  <a:gd name="T5" fmla="*/ 5 h 9"/>
                  <a:gd name="T6" fmla="*/ 5 w 18"/>
                  <a:gd name="T7" fmla="*/ 0 h 9"/>
                  <a:gd name="T8" fmla="*/ 2 w 18"/>
                  <a:gd name="T9" fmla="*/ 5 h 9"/>
                </a:gdLst>
                <a:ahLst/>
                <a:cxnLst>
                  <a:cxn ang="0">
                    <a:pos x="T0" y="T1"/>
                  </a:cxn>
                  <a:cxn ang="0">
                    <a:pos x="T2" y="T3"/>
                  </a:cxn>
                  <a:cxn ang="0">
                    <a:pos x="T4" y="T5"/>
                  </a:cxn>
                  <a:cxn ang="0">
                    <a:pos x="T6" y="T7"/>
                  </a:cxn>
                  <a:cxn ang="0">
                    <a:pos x="T8" y="T9"/>
                  </a:cxn>
                </a:cxnLst>
                <a:rect l="0" t="0" r="r" b="b"/>
                <a:pathLst>
                  <a:path w="18" h="9">
                    <a:moveTo>
                      <a:pt x="2" y="5"/>
                    </a:moveTo>
                    <a:cubicBezTo>
                      <a:pt x="4" y="7"/>
                      <a:pt x="9" y="9"/>
                      <a:pt x="13" y="9"/>
                    </a:cubicBezTo>
                    <a:cubicBezTo>
                      <a:pt x="16" y="9"/>
                      <a:pt x="18" y="7"/>
                      <a:pt x="16" y="5"/>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Freeform 3833"/>
              <p:cNvSpPr>
                <a:spLocks/>
              </p:cNvSpPr>
              <p:nvPr/>
            </p:nvSpPr>
            <p:spPr bwMode="auto">
              <a:xfrm>
                <a:off x="4376" y="2596"/>
                <a:ext cx="42" cy="24"/>
              </a:xfrm>
              <a:custGeom>
                <a:avLst/>
                <a:gdLst>
                  <a:gd name="T0" fmla="*/ 2 w 18"/>
                  <a:gd name="T1" fmla="*/ 5 h 10"/>
                  <a:gd name="T2" fmla="*/ 13 w 18"/>
                  <a:gd name="T3" fmla="*/ 10 h 10"/>
                  <a:gd name="T4" fmla="*/ 16 w 18"/>
                  <a:gd name="T5" fmla="*/ 5 h 10"/>
                  <a:gd name="T6" fmla="*/ 6 w 18"/>
                  <a:gd name="T7" fmla="*/ 0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9" y="10"/>
                      <a:pt x="13" y="10"/>
                    </a:cubicBezTo>
                    <a:cubicBezTo>
                      <a:pt x="16" y="9"/>
                      <a:pt x="18" y="7"/>
                      <a:pt x="16" y="5"/>
                    </a:cubicBezTo>
                    <a:cubicBezTo>
                      <a:pt x="14" y="2"/>
                      <a:pt x="9"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Freeform 3834"/>
              <p:cNvSpPr>
                <a:spLocks/>
              </p:cNvSpPr>
              <p:nvPr/>
            </p:nvSpPr>
            <p:spPr bwMode="auto">
              <a:xfrm>
                <a:off x="4345" y="2596"/>
                <a:ext cx="40" cy="24"/>
              </a:xfrm>
              <a:custGeom>
                <a:avLst/>
                <a:gdLst>
                  <a:gd name="T0" fmla="*/ 2 w 17"/>
                  <a:gd name="T1" fmla="*/ 5 h 10"/>
                  <a:gd name="T2" fmla="*/ 12 w 17"/>
                  <a:gd name="T3" fmla="*/ 10 h 10"/>
                  <a:gd name="T4" fmla="*/ 15 w 17"/>
                  <a:gd name="T5" fmla="*/ 5 h 10"/>
                  <a:gd name="T6" fmla="*/ 5 w 17"/>
                  <a:gd name="T7" fmla="*/ 0 h 10"/>
                  <a:gd name="T8" fmla="*/ 2 w 17"/>
                  <a:gd name="T9" fmla="*/ 5 h 10"/>
                </a:gdLst>
                <a:ahLst/>
                <a:cxnLst>
                  <a:cxn ang="0">
                    <a:pos x="T0" y="T1"/>
                  </a:cxn>
                  <a:cxn ang="0">
                    <a:pos x="T2" y="T3"/>
                  </a:cxn>
                  <a:cxn ang="0">
                    <a:pos x="T4" y="T5"/>
                  </a:cxn>
                  <a:cxn ang="0">
                    <a:pos x="T6" y="T7"/>
                  </a:cxn>
                  <a:cxn ang="0">
                    <a:pos x="T8" y="T9"/>
                  </a:cxn>
                </a:cxnLst>
                <a:rect l="0" t="0" r="r" b="b"/>
                <a:pathLst>
                  <a:path w="17" h="10">
                    <a:moveTo>
                      <a:pt x="2" y="5"/>
                    </a:moveTo>
                    <a:cubicBezTo>
                      <a:pt x="4" y="8"/>
                      <a:pt x="8" y="10"/>
                      <a:pt x="12" y="10"/>
                    </a:cubicBezTo>
                    <a:cubicBezTo>
                      <a:pt x="16" y="10"/>
                      <a:pt x="17" y="8"/>
                      <a:pt x="15" y="5"/>
                    </a:cubicBezTo>
                    <a:cubicBezTo>
                      <a:pt x="13" y="2"/>
                      <a:pt x="9" y="0"/>
                      <a:pt x="5" y="0"/>
                    </a:cubicBezTo>
                    <a:cubicBezTo>
                      <a:pt x="2" y="1"/>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Freeform 3835"/>
              <p:cNvSpPr>
                <a:spLocks/>
              </p:cNvSpPr>
              <p:nvPr/>
            </p:nvSpPr>
            <p:spPr bwMode="auto">
              <a:xfrm>
                <a:off x="4314" y="2599"/>
                <a:ext cx="40" cy="21"/>
              </a:xfrm>
              <a:custGeom>
                <a:avLst/>
                <a:gdLst>
                  <a:gd name="T0" fmla="*/ 2 w 17"/>
                  <a:gd name="T1" fmla="*/ 4 h 9"/>
                  <a:gd name="T2" fmla="*/ 12 w 17"/>
                  <a:gd name="T3" fmla="*/ 9 h 9"/>
                  <a:gd name="T4" fmla="*/ 15 w 17"/>
                  <a:gd name="T5" fmla="*/ 4 h 9"/>
                  <a:gd name="T6" fmla="*/ 5 w 17"/>
                  <a:gd name="T7" fmla="*/ 0 h 9"/>
                  <a:gd name="T8" fmla="*/ 2 w 17"/>
                  <a:gd name="T9" fmla="*/ 4 h 9"/>
                </a:gdLst>
                <a:ahLst/>
                <a:cxnLst>
                  <a:cxn ang="0">
                    <a:pos x="T0" y="T1"/>
                  </a:cxn>
                  <a:cxn ang="0">
                    <a:pos x="T2" y="T3"/>
                  </a:cxn>
                  <a:cxn ang="0">
                    <a:pos x="T4" y="T5"/>
                  </a:cxn>
                  <a:cxn ang="0">
                    <a:pos x="T6" y="T7"/>
                  </a:cxn>
                  <a:cxn ang="0">
                    <a:pos x="T8" y="T9"/>
                  </a:cxn>
                </a:cxnLst>
                <a:rect l="0" t="0" r="r" b="b"/>
                <a:pathLst>
                  <a:path w="17" h="9">
                    <a:moveTo>
                      <a:pt x="2" y="4"/>
                    </a:moveTo>
                    <a:cubicBezTo>
                      <a:pt x="4" y="7"/>
                      <a:pt x="8" y="9"/>
                      <a:pt x="12" y="9"/>
                    </a:cubicBezTo>
                    <a:cubicBezTo>
                      <a:pt x="16" y="9"/>
                      <a:pt x="17" y="7"/>
                      <a:pt x="15" y="4"/>
                    </a:cubicBezTo>
                    <a:cubicBezTo>
                      <a:pt x="13" y="2"/>
                      <a:pt x="9" y="0"/>
                      <a:pt x="5"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Freeform 3836"/>
              <p:cNvSpPr>
                <a:spLocks/>
              </p:cNvSpPr>
              <p:nvPr/>
            </p:nvSpPr>
            <p:spPr bwMode="auto">
              <a:xfrm>
                <a:off x="4286" y="2599"/>
                <a:ext cx="38" cy="21"/>
              </a:xfrm>
              <a:custGeom>
                <a:avLst/>
                <a:gdLst>
                  <a:gd name="T0" fmla="*/ 1 w 16"/>
                  <a:gd name="T1" fmla="*/ 5 h 9"/>
                  <a:gd name="T2" fmla="*/ 11 w 16"/>
                  <a:gd name="T3" fmla="*/ 9 h 9"/>
                  <a:gd name="T4" fmla="*/ 14 w 16"/>
                  <a:gd name="T5" fmla="*/ 4 h 9"/>
                  <a:gd name="T6" fmla="*/ 5 w 16"/>
                  <a:gd name="T7" fmla="*/ 0 h 9"/>
                  <a:gd name="T8" fmla="*/ 1 w 16"/>
                  <a:gd name="T9" fmla="*/ 5 h 9"/>
                </a:gdLst>
                <a:ahLst/>
                <a:cxnLst>
                  <a:cxn ang="0">
                    <a:pos x="T0" y="T1"/>
                  </a:cxn>
                  <a:cxn ang="0">
                    <a:pos x="T2" y="T3"/>
                  </a:cxn>
                  <a:cxn ang="0">
                    <a:pos x="T4" y="T5"/>
                  </a:cxn>
                  <a:cxn ang="0">
                    <a:pos x="T6" y="T7"/>
                  </a:cxn>
                  <a:cxn ang="0">
                    <a:pos x="T8" y="T9"/>
                  </a:cxn>
                </a:cxnLst>
                <a:rect l="0" t="0" r="r" b="b"/>
                <a:pathLst>
                  <a:path w="16" h="9">
                    <a:moveTo>
                      <a:pt x="1" y="5"/>
                    </a:moveTo>
                    <a:cubicBezTo>
                      <a:pt x="3" y="7"/>
                      <a:pt x="7" y="9"/>
                      <a:pt x="11" y="9"/>
                    </a:cubicBezTo>
                    <a:cubicBezTo>
                      <a:pt x="14" y="9"/>
                      <a:pt x="16" y="7"/>
                      <a:pt x="14" y="4"/>
                    </a:cubicBezTo>
                    <a:cubicBezTo>
                      <a:pt x="12" y="2"/>
                      <a:pt x="8" y="0"/>
                      <a:pt x="5"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Freeform 3837"/>
              <p:cNvSpPr>
                <a:spLocks/>
              </p:cNvSpPr>
              <p:nvPr/>
            </p:nvSpPr>
            <p:spPr bwMode="auto">
              <a:xfrm>
                <a:off x="4255" y="2599"/>
                <a:ext cx="38" cy="21"/>
              </a:xfrm>
              <a:custGeom>
                <a:avLst/>
                <a:gdLst>
                  <a:gd name="T0" fmla="*/ 2 w 16"/>
                  <a:gd name="T1" fmla="*/ 5 h 9"/>
                  <a:gd name="T2" fmla="*/ 11 w 16"/>
                  <a:gd name="T3" fmla="*/ 9 h 9"/>
                  <a:gd name="T4" fmla="*/ 14 w 16"/>
                  <a:gd name="T5" fmla="*/ 5 h 9"/>
                  <a:gd name="T6" fmla="*/ 5 w 16"/>
                  <a:gd name="T7" fmla="*/ 0 h 9"/>
                  <a:gd name="T8" fmla="*/ 2 w 16"/>
                  <a:gd name="T9" fmla="*/ 5 h 9"/>
                </a:gdLst>
                <a:ahLst/>
                <a:cxnLst>
                  <a:cxn ang="0">
                    <a:pos x="T0" y="T1"/>
                  </a:cxn>
                  <a:cxn ang="0">
                    <a:pos x="T2" y="T3"/>
                  </a:cxn>
                  <a:cxn ang="0">
                    <a:pos x="T4" y="T5"/>
                  </a:cxn>
                  <a:cxn ang="0">
                    <a:pos x="T6" y="T7"/>
                  </a:cxn>
                  <a:cxn ang="0">
                    <a:pos x="T8" y="T9"/>
                  </a:cxn>
                </a:cxnLst>
                <a:rect l="0" t="0" r="r" b="b"/>
                <a:pathLst>
                  <a:path w="16" h="9">
                    <a:moveTo>
                      <a:pt x="2" y="5"/>
                    </a:moveTo>
                    <a:cubicBezTo>
                      <a:pt x="4" y="7"/>
                      <a:pt x="8" y="9"/>
                      <a:pt x="11" y="9"/>
                    </a:cubicBezTo>
                    <a:cubicBezTo>
                      <a:pt x="15" y="9"/>
                      <a:pt x="16" y="7"/>
                      <a:pt x="14" y="5"/>
                    </a:cubicBezTo>
                    <a:cubicBezTo>
                      <a:pt x="13"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Freeform 3838"/>
              <p:cNvSpPr>
                <a:spLocks/>
              </p:cNvSpPr>
              <p:nvPr/>
            </p:nvSpPr>
            <p:spPr bwMode="auto">
              <a:xfrm>
                <a:off x="4227" y="2599"/>
                <a:ext cx="35" cy="23"/>
              </a:xfrm>
              <a:custGeom>
                <a:avLst/>
                <a:gdLst>
                  <a:gd name="T0" fmla="*/ 2 w 15"/>
                  <a:gd name="T1" fmla="*/ 5 h 10"/>
                  <a:gd name="T2" fmla="*/ 11 w 15"/>
                  <a:gd name="T3" fmla="*/ 10 h 10"/>
                  <a:gd name="T4" fmla="*/ 14 w 15"/>
                  <a:gd name="T5" fmla="*/ 5 h 10"/>
                  <a:gd name="T6" fmla="*/ 5 w 15"/>
                  <a:gd name="T7" fmla="*/ 0 h 10"/>
                  <a:gd name="T8" fmla="*/ 2 w 15"/>
                  <a:gd name="T9" fmla="*/ 5 h 10"/>
                </a:gdLst>
                <a:ahLst/>
                <a:cxnLst>
                  <a:cxn ang="0">
                    <a:pos x="T0" y="T1"/>
                  </a:cxn>
                  <a:cxn ang="0">
                    <a:pos x="T2" y="T3"/>
                  </a:cxn>
                  <a:cxn ang="0">
                    <a:pos x="T4" y="T5"/>
                  </a:cxn>
                  <a:cxn ang="0">
                    <a:pos x="T6" y="T7"/>
                  </a:cxn>
                  <a:cxn ang="0">
                    <a:pos x="T8" y="T9"/>
                  </a:cxn>
                </a:cxnLst>
                <a:rect l="0" t="0" r="r" b="b"/>
                <a:pathLst>
                  <a:path w="15" h="10">
                    <a:moveTo>
                      <a:pt x="2" y="5"/>
                    </a:moveTo>
                    <a:cubicBezTo>
                      <a:pt x="3" y="8"/>
                      <a:pt x="7" y="10"/>
                      <a:pt x="11" y="10"/>
                    </a:cubicBezTo>
                    <a:cubicBezTo>
                      <a:pt x="14" y="10"/>
                      <a:pt x="15" y="7"/>
                      <a:pt x="14" y="5"/>
                    </a:cubicBezTo>
                    <a:cubicBezTo>
                      <a:pt x="12" y="2"/>
                      <a:pt x="8" y="0"/>
                      <a:pt x="5" y="0"/>
                    </a:cubicBezTo>
                    <a:cubicBezTo>
                      <a:pt x="2"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 name="Freeform 3839"/>
              <p:cNvSpPr>
                <a:spLocks/>
              </p:cNvSpPr>
              <p:nvPr/>
            </p:nvSpPr>
            <p:spPr bwMode="auto">
              <a:xfrm>
                <a:off x="4198" y="2601"/>
                <a:ext cx="36" cy="21"/>
              </a:xfrm>
              <a:custGeom>
                <a:avLst/>
                <a:gdLst>
                  <a:gd name="T0" fmla="*/ 2 w 15"/>
                  <a:gd name="T1" fmla="*/ 4 h 9"/>
                  <a:gd name="T2" fmla="*/ 10 w 15"/>
                  <a:gd name="T3" fmla="*/ 9 h 9"/>
                  <a:gd name="T4" fmla="*/ 14 w 15"/>
                  <a:gd name="T5" fmla="*/ 4 h 9"/>
                  <a:gd name="T6" fmla="*/ 5 w 15"/>
                  <a:gd name="T7" fmla="*/ 0 h 9"/>
                  <a:gd name="T8" fmla="*/ 2 w 15"/>
                  <a:gd name="T9" fmla="*/ 4 h 9"/>
                </a:gdLst>
                <a:ahLst/>
                <a:cxnLst>
                  <a:cxn ang="0">
                    <a:pos x="T0" y="T1"/>
                  </a:cxn>
                  <a:cxn ang="0">
                    <a:pos x="T2" y="T3"/>
                  </a:cxn>
                  <a:cxn ang="0">
                    <a:pos x="T4" y="T5"/>
                  </a:cxn>
                  <a:cxn ang="0">
                    <a:pos x="T6" y="T7"/>
                  </a:cxn>
                  <a:cxn ang="0">
                    <a:pos x="T8" y="T9"/>
                  </a:cxn>
                </a:cxnLst>
                <a:rect l="0" t="0" r="r" b="b"/>
                <a:pathLst>
                  <a:path w="15" h="9">
                    <a:moveTo>
                      <a:pt x="2" y="4"/>
                    </a:moveTo>
                    <a:cubicBezTo>
                      <a:pt x="3" y="7"/>
                      <a:pt x="7" y="9"/>
                      <a:pt x="10" y="9"/>
                    </a:cubicBezTo>
                    <a:cubicBezTo>
                      <a:pt x="14" y="9"/>
                      <a:pt x="15" y="7"/>
                      <a:pt x="14" y="4"/>
                    </a:cubicBezTo>
                    <a:cubicBezTo>
                      <a:pt x="12" y="2"/>
                      <a:pt x="8" y="0"/>
                      <a:pt x="5"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 name="Freeform 3840"/>
              <p:cNvSpPr>
                <a:spLocks/>
              </p:cNvSpPr>
              <p:nvPr/>
            </p:nvSpPr>
            <p:spPr bwMode="auto">
              <a:xfrm>
                <a:off x="4170" y="2601"/>
                <a:ext cx="35" cy="21"/>
              </a:xfrm>
              <a:custGeom>
                <a:avLst/>
                <a:gdLst>
                  <a:gd name="T0" fmla="*/ 2 w 15"/>
                  <a:gd name="T1" fmla="*/ 5 h 9"/>
                  <a:gd name="T2" fmla="*/ 10 w 15"/>
                  <a:gd name="T3" fmla="*/ 9 h 9"/>
                  <a:gd name="T4" fmla="*/ 14 w 15"/>
                  <a:gd name="T5" fmla="*/ 4 h 9"/>
                  <a:gd name="T6" fmla="*/ 5 w 15"/>
                  <a:gd name="T7" fmla="*/ 0 h 9"/>
                  <a:gd name="T8" fmla="*/ 2 w 15"/>
                  <a:gd name="T9" fmla="*/ 5 h 9"/>
                </a:gdLst>
                <a:ahLst/>
                <a:cxnLst>
                  <a:cxn ang="0">
                    <a:pos x="T0" y="T1"/>
                  </a:cxn>
                  <a:cxn ang="0">
                    <a:pos x="T2" y="T3"/>
                  </a:cxn>
                  <a:cxn ang="0">
                    <a:pos x="T4" y="T5"/>
                  </a:cxn>
                  <a:cxn ang="0">
                    <a:pos x="T6" y="T7"/>
                  </a:cxn>
                  <a:cxn ang="0">
                    <a:pos x="T8" y="T9"/>
                  </a:cxn>
                </a:cxnLst>
                <a:rect l="0" t="0" r="r" b="b"/>
                <a:pathLst>
                  <a:path w="15" h="9">
                    <a:moveTo>
                      <a:pt x="2" y="5"/>
                    </a:moveTo>
                    <a:cubicBezTo>
                      <a:pt x="3" y="7"/>
                      <a:pt x="7" y="9"/>
                      <a:pt x="10" y="9"/>
                    </a:cubicBezTo>
                    <a:cubicBezTo>
                      <a:pt x="13" y="9"/>
                      <a:pt x="15" y="7"/>
                      <a:pt x="14" y="4"/>
                    </a:cubicBezTo>
                    <a:cubicBezTo>
                      <a:pt x="12" y="2"/>
                      <a:pt x="8"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 name="Freeform 3841"/>
              <p:cNvSpPr>
                <a:spLocks/>
              </p:cNvSpPr>
              <p:nvPr/>
            </p:nvSpPr>
            <p:spPr bwMode="auto">
              <a:xfrm>
                <a:off x="4144" y="2601"/>
                <a:ext cx="33" cy="21"/>
              </a:xfrm>
              <a:custGeom>
                <a:avLst/>
                <a:gdLst>
                  <a:gd name="T0" fmla="*/ 1 w 14"/>
                  <a:gd name="T1" fmla="*/ 5 h 9"/>
                  <a:gd name="T2" fmla="*/ 9 w 14"/>
                  <a:gd name="T3" fmla="*/ 9 h 9"/>
                  <a:gd name="T4" fmla="*/ 13 w 14"/>
                  <a:gd name="T5" fmla="*/ 5 h 9"/>
                  <a:gd name="T6" fmla="*/ 5 w 14"/>
                  <a:gd name="T7" fmla="*/ 0 h 9"/>
                  <a:gd name="T8" fmla="*/ 1 w 14"/>
                  <a:gd name="T9" fmla="*/ 5 h 9"/>
                </a:gdLst>
                <a:ahLst/>
                <a:cxnLst>
                  <a:cxn ang="0">
                    <a:pos x="T0" y="T1"/>
                  </a:cxn>
                  <a:cxn ang="0">
                    <a:pos x="T2" y="T3"/>
                  </a:cxn>
                  <a:cxn ang="0">
                    <a:pos x="T4" y="T5"/>
                  </a:cxn>
                  <a:cxn ang="0">
                    <a:pos x="T6" y="T7"/>
                  </a:cxn>
                  <a:cxn ang="0">
                    <a:pos x="T8" y="T9"/>
                  </a:cxn>
                </a:cxnLst>
                <a:rect l="0" t="0" r="r" b="b"/>
                <a:pathLst>
                  <a:path w="14" h="9">
                    <a:moveTo>
                      <a:pt x="1" y="5"/>
                    </a:moveTo>
                    <a:cubicBezTo>
                      <a:pt x="2" y="7"/>
                      <a:pt x="6" y="9"/>
                      <a:pt x="9" y="9"/>
                    </a:cubicBezTo>
                    <a:cubicBezTo>
                      <a:pt x="12" y="9"/>
                      <a:pt x="14" y="7"/>
                      <a:pt x="13" y="5"/>
                    </a:cubicBezTo>
                    <a:cubicBezTo>
                      <a:pt x="11"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 name="Freeform 3842"/>
              <p:cNvSpPr>
                <a:spLocks/>
              </p:cNvSpPr>
              <p:nvPr/>
            </p:nvSpPr>
            <p:spPr bwMode="auto">
              <a:xfrm>
                <a:off x="4118" y="2601"/>
                <a:ext cx="31" cy="24"/>
              </a:xfrm>
              <a:custGeom>
                <a:avLst/>
                <a:gdLst>
                  <a:gd name="T0" fmla="*/ 1 w 13"/>
                  <a:gd name="T1" fmla="*/ 5 h 10"/>
                  <a:gd name="T2" fmla="*/ 8 w 13"/>
                  <a:gd name="T3" fmla="*/ 10 h 10"/>
                  <a:gd name="T4" fmla="*/ 12 w 13"/>
                  <a:gd name="T5" fmla="*/ 5 h 10"/>
                  <a:gd name="T6" fmla="*/ 4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2" y="8"/>
                      <a:pt x="5" y="10"/>
                      <a:pt x="8" y="10"/>
                    </a:cubicBezTo>
                    <a:cubicBezTo>
                      <a:pt x="12" y="9"/>
                      <a:pt x="13" y="7"/>
                      <a:pt x="12" y="5"/>
                    </a:cubicBezTo>
                    <a:cubicBezTo>
                      <a:pt x="11" y="2"/>
                      <a:pt x="7"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 name="Freeform 3843"/>
              <p:cNvSpPr>
                <a:spLocks/>
              </p:cNvSpPr>
              <p:nvPr/>
            </p:nvSpPr>
            <p:spPr bwMode="auto">
              <a:xfrm>
                <a:off x="4089" y="2601"/>
                <a:ext cx="34" cy="24"/>
              </a:xfrm>
              <a:custGeom>
                <a:avLst/>
                <a:gdLst>
                  <a:gd name="T0" fmla="*/ 1 w 14"/>
                  <a:gd name="T1" fmla="*/ 5 h 10"/>
                  <a:gd name="T2" fmla="*/ 9 w 14"/>
                  <a:gd name="T3" fmla="*/ 10 h 10"/>
                  <a:gd name="T4" fmla="*/ 13 w 14"/>
                  <a:gd name="T5" fmla="*/ 5 h 10"/>
                  <a:gd name="T6" fmla="*/ 5 w 14"/>
                  <a:gd name="T7" fmla="*/ 0 h 10"/>
                  <a:gd name="T8" fmla="*/ 1 w 14"/>
                  <a:gd name="T9" fmla="*/ 5 h 10"/>
                </a:gdLst>
                <a:ahLst/>
                <a:cxnLst>
                  <a:cxn ang="0">
                    <a:pos x="T0" y="T1"/>
                  </a:cxn>
                  <a:cxn ang="0">
                    <a:pos x="T2" y="T3"/>
                  </a:cxn>
                  <a:cxn ang="0">
                    <a:pos x="T4" y="T5"/>
                  </a:cxn>
                  <a:cxn ang="0">
                    <a:pos x="T6" y="T7"/>
                  </a:cxn>
                  <a:cxn ang="0">
                    <a:pos x="T8" y="T9"/>
                  </a:cxn>
                </a:cxnLst>
                <a:rect l="0" t="0" r="r" b="b"/>
                <a:pathLst>
                  <a:path w="14" h="10">
                    <a:moveTo>
                      <a:pt x="1" y="5"/>
                    </a:moveTo>
                    <a:cubicBezTo>
                      <a:pt x="2" y="8"/>
                      <a:pt x="6" y="10"/>
                      <a:pt x="9" y="10"/>
                    </a:cubicBezTo>
                    <a:cubicBezTo>
                      <a:pt x="12" y="10"/>
                      <a:pt x="14" y="8"/>
                      <a:pt x="13" y="5"/>
                    </a:cubicBezTo>
                    <a:cubicBezTo>
                      <a:pt x="12" y="2"/>
                      <a:pt x="8" y="0"/>
                      <a:pt x="5" y="0"/>
                    </a:cubicBezTo>
                    <a:cubicBezTo>
                      <a:pt x="2"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 name="Freeform 3844"/>
              <p:cNvSpPr>
                <a:spLocks/>
              </p:cNvSpPr>
              <p:nvPr/>
            </p:nvSpPr>
            <p:spPr bwMode="auto">
              <a:xfrm>
                <a:off x="4063" y="2603"/>
                <a:ext cx="31" cy="22"/>
              </a:xfrm>
              <a:custGeom>
                <a:avLst/>
                <a:gdLst>
                  <a:gd name="T0" fmla="*/ 1 w 13"/>
                  <a:gd name="T1" fmla="*/ 4 h 9"/>
                  <a:gd name="T2" fmla="*/ 8 w 13"/>
                  <a:gd name="T3" fmla="*/ 9 h 9"/>
                  <a:gd name="T4" fmla="*/ 12 w 13"/>
                  <a:gd name="T5" fmla="*/ 4 h 9"/>
                  <a:gd name="T6" fmla="*/ 5 w 13"/>
                  <a:gd name="T7" fmla="*/ 0 h 9"/>
                  <a:gd name="T8" fmla="*/ 1 w 13"/>
                  <a:gd name="T9" fmla="*/ 4 h 9"/>
                </a:gdLst>
                <a:ahLst/>
                <a:cxnLst>
                  <a:cxn ang="0">
                    <a:pos x="T0" y="T1"/>
                  </a:cxn>
                  <a:cxn ang="0">
                    <a:pos x="T2" y="T3"/>
                  </a:cxn>
                  <a:cxn ang="0">
                    <a:pos x="T4" y="T5"/>
                  </a:cxn>
                  <a:cxn ang="0">
                    <a:pos x="T6" y="T7"/>
                  </a:cxn>
                  <a:cxn ang="0">
                    <a:pos x="T8" y="T9"/>
                  </a:cxn>
                </a:cxnLst>
                <a:rect l="0" t="0" r="r" b="b"/>
                <a:pathLst>
                  <a:path w="13" h="9">
                    <a:moveTo>
                      <a:pt x="1" y="4"/>
                    </a:moveTo>
                    <a:cubicBezTo>
                      <a:pt x="2" y="7"/>
                      <a:pt x="5" y="9"/>
                      <a:pt x="8" y="9"/>
                    </a:cubicBezTo>
                    <a:cubicBezTo>
                      <a:pt x="12" y="9"/>
                      <a:pt x="13" y="7"/>
                      <a:pt x="12" y="4"/>
                    </a:cubicBezTo>
                    <a:cubicBezTo>
                      <a:pt x="11" y="2"/>
                      <a:pt x="8" y="0"/>
                      <a:pt x="5"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Freeform 3845"/>
              <p:cNvSpPr>
                <a:spLocks/>
              </p:cNvSpPr>
              <p:nvPr/>
            </p:nvSpPr>
            <p:spPr bwMode="auto">
              <a:xfrm>
                <a:off x="4037" y="2603"/>
                <a:ext cx="31" cy="22"/>
              </a:xfrm>
              <a:custGeom>
                <a:avLst/>
                <a:gdLst>
                  <a:gd name="T0" fmla="*/ 1 w 13"/>
                  <a:gd name="T1" fmla="*/ 5 h 9"/>
                  <a:gd name="T2" fmla="*/ 8 w 13"/>
                  <a:gd name="T3" fmla="*/ 9 h 9"/>
                  <a:gd name="T4" fmla="*/ 12 w 13"/>
                  <a:gd name="T5" fmla="*/ 4 h 9"/>
                  <a:gd name="T6" fmla="*/ 5 w 13"/>
                  <a:gd name="T7" fmla="*/ 0 h 9"/>
                  <a:gd name="T8" fmla="*/ 1 w 13"/>
                  <a:gd name="T9" fmla="*/ 5 h 9"/>
                </a:gdLst>
                <a:ahLst/>
                <a:cxnLst>
                  <a:cxn ang="0">
                    <a:pos x="T0" y="T1"/>
                  </a:cxn>
                  <a:cxn ang="0">
                    <a:pos x="T2" y="T3"/>
                  </a:cxn>
                  <a:cxn ang="0">
                    <a:pos x="T4" y="T5"/>
                  </a:cxn>
                  <a:cxn ang="0">
                    <a:pos x="T6" y="T7"/>
                  </a:cxn>
                  <a:cxn ang="0">
                    <a:pos x="T8" y="T9"/>
                  </a:cxn>
                </a:cxnLst>
                <a:rect l="0" t="0" r="r" b="b"/>
                <a:pathLst>
                  <a:path w="13" h="9">
                    <a:moveTo>
                      <a:pt x="1" y="5"/>
                    </a:moveTo>
                    <a:cubicBezTo>
                      <a:pt x="2" y="7"/>
                      <a:pt x="5" y="9"/>
                      <a:pt x="8" y="9"/>
                    </a:cubicBezTo>
                    <a:cubicBezTo>
                      <a:pt x="11" y="9"/>
                      <a:pt x="13" y="7"/>
                      <a:pt x="12" y="4"/>
                    </a:cubicBezTo>
                    <a:cubicBezTo>
                      <a:pt x="11"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Freeform 3846"/>
              <p:cNvSpPr>
                <a:spLocks/>
              </p:cNvSpPr>
              <p:nvPr/>
            </p:nvSpPr>
            <p:spPr bwMode="auto">
              <a:xfrm>
                <a:off x="4014" y="2603"/>
                <a:ext cx="28" cy="22"/>
              </a:xfrm>
              <a:custGeom>
                <a:avLst/>
                <a:gdLst>
                  <a:gd name="T0" fmla="*/ 0 w 12"/>
                  <a:gd name="T1" fmla="*/ 5 h 9"/>
                  <a:gd name="T2" fmla="*/ 7 w 12"/>
                  <a:gd name="T3" fmla="*/ 9 h 9"/>
                  <a:gd name="T4" fmla="*/ 11 w 12"/>
                  <a:gd name="T5" fmla="*/ 5 h 9"/>
                  <a:gd name="T6" fmla="*/ 4 w 12"/>
                  <a:gd name="T7" fmla="*/ 0 h 9"/>
                  <a:gd name="T8" fmla="*/ 0 w 12"/>
                  <a:gd name="T9" fmla="*/ 5 h 9"/>
                </a:gdLst>
                <a:ahLst/>
                <a:cxnLst>
                  <a:cxn ang="0">
                    <a:pos x="T0" y="T1"/>
                  </a:cxn>
                  <a:cxn ang="0">
                    <a:pos x="T2" y="T3"/>
                  </a:cxn>
                  <a:cxn ang="0">
                    <a:pos x="T4" y="T5"/>
                  </a:cxn>
                  <a:cxn ang="0">
                    <a:pos x="T6" y="T7"/>
                  </a:cxn>
                  <a:cxn ang="0">
                    <a:pos x="T8" y="T9"/>
                  </a:cxn>
                </a:cxnLst>
                <a:rect l="0" t="0" r="r" b="b"/>
                <a:pathLst>
                  <a:path w="12" h="9">
                    <a:moveTo>
                      <a:pt x="0" y="5"/>
                    </a:moveTo>
                    <a:cubicBezTo>
                      <a:pt x="1" y="7"/>
                      <a:pt x="4" y="9"/>
                      <a:pt x="7" y="9"/>
                    </a:cubicBezTo>
                    <a:cubicBezTo>
                      <a:pt x="10" y="9"/>
                      <a:pt x="12" y="7"/>
                      <a:pt x="11" y="5"/>
                    </a:cubicBezTo>
                    <a:cubicBezTo>
                      <a:pt x="10" y="2"/>
                      <a:pt x="7" y="0"/>
                      <a:pt x="4"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Freeform 3847"/>
              <p:cNvSpPr>
                <a:spLocks/>
              </p:cNvSpPr>
              <p:nvPr/>
            </p:nvSpPr>
            <p:spPr bwMode="auto">
              <a:xfrm>
                <a:off x="3988" y="2603"/>
                <a:ext cx="28" cy="24"/>
              </a:xfrm>
              <a:custGeom>
                <a:avLst/>
                <a:gdLst>
                  <a:gd name="T0" fmla="*/ 1 w 12"/>
                  <a:gd name="T1" fmla="*/ 5 h 10"/>
                  <a:gd name="T2" fmla="*/ 7 w 12"/>
                  <a:gd name="T3" fmla="*/ 10 h 10"/>
                  <a:gd name="T4" fmla="*/ 11 w 12"/>
                  <a:gd name="T5" fmla="*/ 5 h 10"/>
                  <a:gd name="T6" fmla="*/ 5 w 12"/>
                  <a:gd name="T7" fmla="*/ 0 h 10"/>
                  <a:gd name="T8" fmla="*/ 1 w 12"/>
                  <a:gd name="T9" fmla="*/ 5 h 10"/>
                </a:gdLst>
                <a:ahLst/>
                <a:cxnLst>
                  <a:cxn ang="0">
                    <a:pos x="T0" y="T1"/>
                  </a:cxn>
                  <a:cxn ang="0">
                    <a:pos x="T2" y="T3"/>
                  </a:cxn>
                  <a:cxn ang="0">
                    <a:pos x="T4" y="T5"/>
                  </a:cxn>
                  <a:cxn ang="0">
                    <a:pos x="T6" y="T7"/>
                  </a:cxn>
                  <a:cxn ang="0">
                    <a:pos x="T8" y="T9"/>
                  </a:cxn>
                </a:cxnLst>
                <a:rect l="0" t="0" r="r" b="b"/>
                <a:pathLst>
                  <a:path w="12" h="10">
                    <a:moveTo>
                      <a:pt x="1" y="5"/>
                    </a:moveTo>
                    <a:cubicBezTo>
                      <a:pt x="1" y="8"/>
                      <a:pt x="4" y="10"/>
                      <a:pt x="7" y="10"/>
                    </a:cubicBezTo>
                    <a:cubicBezTo>
                      <a:pt x="10" y="10"/>
                      <a:pt x="12" y="7"/>
                      <a:pt x="11" y="5"/>
                    </a:cubicBezTo>
                    <a:cubicBezTo>
                      <a:pt x="11"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Freeform 3848"/>
              <p:cNvSpPr>
                <a:spLocks/>
              </p:cNvSpPr>
              <p:nvPr/>
            </p:nvSpPr>
            <p:spPr bwMode="auto">
              <a:xfrm>
                <a:off x="3964" y="2603"/>
                <a:ext cx="26" cy="24"/>
              </a:xfrm>
              <a:custGeom>
                <a:avLst/>
                <a:gdLst>
                  <a:gd name="T0" fmla="*/ 0 w 11"/>
                  <a:gd name="T1" fmla="*/ 5 h 10"/>
                  <a:gd name="T2" fmla="*/ 6 w 11"/>
                  <a:gd name="T3" fmla="*/ 10 h 10"/>
                  <a:gd name="T4" fmla="*/ 11 w 11"/>
                  <a:gd name="T5" fmla="*/ 5 h 10"/>
                  <a:gd name="T6" fmla="*/ 4 w 11"/>
                  <a:gd name="T7" fmla="*/ 0 h 10"/>
                  <a:gd name="T8" fmla="*/ 0 w 11"/>
                  <a:gd name="T9" fmla="*/ 5 h 10"/>
                </a:gdLst>
                <a:ahLst/>
                <a:cxnLst>
                  <a:cxn ang="0">
                    <a:pos x="T0" y="T1"/>
                  </a:cxn>
                  <a:cxn ang="0">
                    <a:pos x="T2" y="T3"/>
                  </a:cxn>
                  <a:cxn ang="0">
                    <a:pos x="T4" y="T5"/>
                  </a:cxn>
                  <a:cxn ang="0">
                    <a:pos x="T6" y="T7"/>
                  </a:cxn>
                  <a:cxn ang="0">
                    <a:pos x="T8" y="T9"/>
                  </a:cxn>
                </a:cxnLst>
                <a:rect l="0" t="0" r="r" b="b"/>
                <a:pathLst>
                  <a:path w="11" h="10">
                    <a:moveTo>
                      <a:pt x="0" y="5"/>
                    </a:moveTo>
                    <a:cubicBezTo>
                      <a:pt x="0" y="8"/>
                      <a:pt x="3" y="10"/>
                      <a:pt x="6" y="10"/>
                    </a:cubicBezTo>
                    <a:cubicBezTo>
                      <a:pt x="9" y="10"/>
                      <a:pt x="11" y="8"/>
                      <a:pt x="11" y="5"/>
                    </a:cubicBezTo>
                    <a:cubicBezTo>
                      <a:pt x="10" y="2"/>
                      <a:pt x="7" y="0"/>
                      <a:pt x="4" y="0"/>
                    </a:cubicBezTo>
                    <a:cubicBezTo>
                      <a:pt x="2" y="1"/>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Freeform 3849"/>
              <p:cNvSpPr>
                <a:spLocks/>
              </p:cNvSpPr>
              <p:nvPr/>
            </p:nvSpPr>
            <p:spPr bwMode="auto">
              <a:xfrm>
                <a:off x="3938" y="2606"/>
                <a:ext cx="26" cy="21"/>
              </a:xfrm>
              <a:custGeom>
                <a:avLst/>
                <a:gdLst>
                  <a:gd name="T0" fmla="*/ 0 w 11"/>
                  <a:gd name="T1" fmla="*/ 4 h 9"/>
                  <a:gd name="T2" fmla="*/ 6 w 11"/>
                  <a:gd name="T3" fmla="*/ 9 h 9"/>
                  <a:gd name="T4" fmla="*/ 11 w 11"/>
                  <a:gd name="T5" fmla="*/ 4 h 9"/>
                  <a:gd name="T6" fmla="*/ 5 w 11"/>
                  <a:gd name="T7" fmla="*/ 0 h 9"/>
                  <a:gd name="T8" fmla="*/ 0 w 11"/>
                  <a:gd name="T9" fmla="*/ 4 h 9"/>
                </a:gdLst>
                <a:ahLst/>
                <a:cxnLst>
                  <a:cxn ang="0">
                    <a:pos x="T0" y="T1"/>
                  </a:cxn>
                  <a:cxn ang="0">
                    <a:pos x="T2" y="T3"/>
                  </a:cxn>
                  <a:cxn ang="0">
                    <a:pos x="T4" y="T5"/>
                  </a:cxn>
                  <a:cxn ang="0">
                    <a:pos x="T6" y="T7"/>
                  </a:cxn>
                  <a:cxn ang="0">
                    <a:pos x="T8" y="T9"/>
                  </a:cxn>
                </a:cxnLst>
                <a:rect l="0" t="0" r="r" b="b"/>
                <a:pathLst>
                  <a:path w="11" h="9">
                    <a:moveTo>
                      <a:pt x="0" y="4"/>
                    </a:moveTo>
                    <a:cubicBezTo>
                      <a:pt x="1" y="7"/>
                      <a:pt x="3" y="9"/>
                      <a:pt x="6" y="9"/>
                    </a:cubicBezTo>
                    <a:cubicBezTo>
                      <a:pt x="9" y="9"/>
                      <a:pt x="11" y="7"/>
                      <a:pt x="11" y="4"/>
                    </a:cubicBezTo>
                    <a:cubicBezTo>
                      <a:pt x="11" y="2"/>
                      <a:pt x="8" y="0"/>
                      <a:pt x="5"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Freeform 3850"/>
              <p:cNvSpPr>
                <a:spLocks/>
              </p:cNvSpPr>
              <p:nvPr/>
            </p:nvSpPr>
            <p:spPr bwMode="auto">
              <a:xfrm>
                <a:off x="3914" y="2606"/>
                <a:ext cx="26" cy="21"/>
              </a:xfrm>
              <a:custGeom>
                <a:avLst/>
                <a:gdLst>
                  <a:gd name="T0" fmla="*/ 0 w 11"/>
                  <a:gd name="T1" fmla="*/ 5 h 9"/>
                  <a:gd name="T2" fmla="*/ 6 w 11"/>
                  <a:gd name="T3" fmla="*/ 9 h 9"/>
                  <a:gd name="T4" fmla="*/ 10 w 11"/>
                  <a:gd name="T5" fmla="*/ 4 h 9"/>
                  <a:gd name="T6" fmla="*/ 5 w 11"/>
                  <a:gd name="T7" fmla="*/ 0 h 9"/>
                  <a:gd name="T8" fmla="*/ 0 w 11"/>
                  <a:gd name="T9" fmla="*/ 5 h 9"/>
                </a:gdLst>
                <a:ahLst/>
                <a:cxnLst>
                  <a:cxn ang="0">
                    <a:pos x="T0" y="T1"/>
                  </a:cxn>
                  <a:cxn ang="0">
                    <a:pos x="T2" y="T3"/>
                  </a:cxn>
                  <a:cxn ang="0">
                    <a:pos x="T4" y="T5"/>
                  </a:cxn>
                  <a:cxn ang="0">
                    <a:pos x="T6" y="T7"/>
                  </a:cxn>
                  <a:cxn ang="0">
                    <a:pos x="T8" y="T9"/>
                  </a:cxn>
                </a:cxnLst>
                <a:rect l="0" t="0" r="r" b="b"/>
                <a:pathLst>
                  <a:path w="11" h="9">
                    <a:moveTo>
                      <a:pt x="0" y="5"/>
                    </a:moveTo>
                    <a:cubicBezTo>
                      <a:pt x="0" y="7"/>
                      <a:pt x="3" y="9"/>
                      <a:pt x="6" y="9"/>
                    </a:cubicBezTo>
                    <a:cubicBezTo>
                      <a:pt x="9" y="9"/>
                      <a:pt x="11" y="7"/>
                      <a:pt x="10" y="4"/>
                    </a:cubicBezTo>
                    <a:cubicBezTo>
                      <a:pt x="10" y="2"/>
                      <a:pt x="8"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Freeform 3851"/>
              <p:cNvSpPr>
                <a:spLocks/>
              </p:cNvSpPr>
              <p:nvPr/>
            </p:nvSpPr>
            <p:spPr bwMode="auto">
              <a:xfrm>
                <a:off x="3891" y="2606"/>
                <a:ext cx="23" cy="23"/>
              </a:xfrm>
              <a:custGeom>
                <a:avLst/>
                <a:gdLst>
                  <a:gd name="T0" fmla="*/ 0 w 10"/>
                  <a:gd name="T1" fmla="*/ 5 h 10"/>
                  <a:gd name="T2" fmla="*/ 5 w 10"/>
                  <a:gd name="T3" fmla="*/ 10 h 10"/>
                  <a:gd name="T4" fmla="*/ 10 w 10"/>
                  <a:gd name="T5" fmla="*/ 5 h 10"/>
                  <a:gd name="T6" fmla="*/ 5 w 10"/>
                  <a:gd name="T7" fmla="*/ 0 h 10"/>
                  <a:gd name="T8" fmla="*/ 0 w 10"/>
                  <a:gd name="T9" fmla="*/ 5 h 10"/>
                </a:gdLst>
                <a:ahLst/>
                <a:cxnLst>
                  <a:cxn ang="0">
                    <a:pos x="T0" y="T1"/>
                  </a:cxn>
                  <a:cxn ang="0">
                    <a:pos x="T2" y="T3"/>
                  </a:cxn>
                  <a:cxn ang="0">
                    <a:pos x="T4" y="T5"/>
                  </a:cxn>
                  <a:cxn ang="0">
                    <a:pos x="T6" y="T7"/>
                  </a:cxn>
                  <a:cxn ang="0">
                    <a:pos x="T8" y="T9"/>
                  </a:cxn>
                </a:cxnLst>
                <a:rect l="0" t="0" r="r" b="b"/>
                <a:pathLst>
                  <a:path w="10" h="10">
                    <a:moveTo>
                      <a:pt x="0" y="5"/>
                    </a:moveTo>
                    <a:cubicBezTo>
                      <a:pt x="0" y="8"/>
                      <a:pt x="2" y="10"/>
                      <a:pt x="5" y="10"/>
                    </a:cubicBezTo>
                    <a:cubicBezTo>
                      <a:pt x="8" y="9"/>
                      <a:pt x="10" y="7"/>
                      <a:pt x="10" y="5"/>
                    </a:cubicBezTo>
                    <a:cubicBezTo>
                      <a:pt x="10" y="2"/>
                      <a:pt x="7"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Freeform 3852"/>
              <p:cNvSpPr>
                <a:spLocks/>
              </p:cNvSpPr>
              <p:nvPr/>
            </p:nvSpPr>
            <p:spPr bwMode="auto">
              <a:xfrm>
                <a:off x="3865" y="2606"/>
                <a:ext cx="26" cy="23"/>
              </a:xfrm>
              <a:custGeom>
                <a:avLst/>
                <a:gdLst>
                  <a:gd name="T0" fmla="*/ 0 w 11"/>
                  <a:gd name="T1" fmla="*/ 5 h 10"/>
                  <a:gd name="T2" fmla="*/ 6 w 11"/>
                  <a:gd name="T3" fmla="*/ 10 h 10"/>
                  <a:gd name="T4" fmla="*/ 11 w 11"/>
                  <a:gd name="T5" fmla="*/ 5 h 10"/>
                  <a:gd name="T6" fmla="*/ 5 w 11"/>
                  <a:gd name="T7" fmla="*/ 0 h 10"/>
                  <a:gd name="T8" fmla="*/ 0 w 11"/>
                  <a:gd name="T9" fmla="*/ 5 h 10"/>
                </a:gdLst>
                <a:ahLst/>
                <a:cxnLst>
                  <a:cxn ang="0">
                    <a:pos x="T0" y="T1"/>
                  </a:cxn>
                  <a:cxn ang="0">
                    <a:pos x="T2" y="T3"/>
                  </a:cxn>
                  <a:cxn ang="0">
                    <a:pos x="T4" y="T5"/>
                  </a:cxn>
                  <a:cxn ang="0">
                    <a:pos x="T6" y="T7"/>
                  </a:cxn>
                  <a:cxn ang="0">
                    <a:pos x="T8" y="T9"/>
                  </a:cxn>
                </a:cxnLst>
                <a:rect l="0" t="0" r="r" b="b"/>
                <a:pathLst>
                  <a:path w="11" h="10">
                    <a:moveTo>
                      <a:pt x="0" y="5"/>
                    </a:moveTo>
                    <a:cubicBezTo>
                      <a:pt x="0" y="8"/>
                      <a:pt x="3" y="10"/>
                      <a:pt x="6" y="10"/>
                    </a:cubicBezTo>
                    <a:cubicBezTo>
                      <a:pt x="8" y="10"/>
                      <a:pt x="11" y="8"/>
                      <a:pt x="11" y="5"/>
                    </a:cubicBezTo>
                    <a:cubicBezTo>
                      <a:pt x="11" y="2"/>
                      <a:pt x="8" y="0"/>
                      <a:pt x="5" y="0"/>
                    </a:cubicBezTo>
                    <a:cubicBezTo>
                      <a:pt x="3"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 name="Freeform 3853"/>
              <p:cNvSpPr>
                <a:spLocks/>
              </p:cNvSpPr>
              <p:nvPr/>
            </p:nvSpPr>
            <p:spPr bwMode="auto">
              <a:xfrm>
                <a:off x="3817" y="2608"/>
                <a:ext cx="24" cy="21"/>
              </a:xfrm>
              <a:custGeom>
                <a:avLst/>
                <a:gdLst>
                  <a:gd name="T0" fmla="*/ 0 w 10"/>
                  <a:gd name="T1" fmla="*/ 5 h 9"/>
                  <a:gd name="T2" fmla="*/ 5 w 10"/>
                  <a:gd name="T3" fmla="*/ 9 h 9"/>
                  <a:gd name="T4" fmla="*/ 10 w 10"/>
                  <a:gd name="T5" fmla="*/ 4 h 9"/>
                  <a:gd name="T6" fmla="*/ 5 w 10"/>
                  <a:gd name="T7" fmla="*/ 0 h 9"/>
                  <a:gd name="T8" fmla="*/ 0 w 10"/>
                  <a:gd name="T9" fmla="*/ 5 h 9"/>
                </a:gdLst>
                <a:ahLst/>
                <a:cxnLst>
                  <a:cxn ang="0">
                    <a:pos x="T0" y="T1"/>
                  </a:cxn>
                  <a:cxn ang="0">
                    <a:pos x="T2" y="T3"/>
                  </a:cxn>
                  <a:cxn ang="0">
                    <a:pos x="T4" y="T5"/>
                  </a:cxn>
                  <a:cxn ang="0">
                    <a:pos x="T6" y="T7"/>
                  </a:cxn>
                  <a:cxn ang="0">
                    <a:pos x="T8" y="T9"/>
                  </a:cxn>
                </a:cxnLst>
                <a:rect l="0" t="0" r="r" b="b"/>
                <a:pathLst>
                  <a:path w="10" h="9">
                    <a:moveTo>
                      <a:pt x="0" y="5"/>
                    </a:moveTo>
                    <a:cubicBezTo>
                      <a:pt x="0" y="7"/>
                      <a:pt x="2" y="9"/>
                      <a:pt x="5" y="9"/>
                    </a:cubicBezTo>
                    <a:cubicBezTo>
                      <a:pt x="8" y="9"/>
                      <a:pt x="10" y="7"/>
                      <a:pt x="10" y="4"/>
                    </a:cubicBezTo>
                    <a:cubicBezTo>
                      <a:pt x="10" y="2"/>
                      <a:pt x="8" y="0"/>
                      <a:pt x="5"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 name="Freeform 3854"/>
              <p:cNvSpPr>
                <a:spLocks/>
              </p:cNvSpPr>
              <p:nvPr/>
            </p:nvSpPr>
            <p:spPr bwMode="auto">
              <a:xfrm>
                <a:off x="3720" y="2610"/>
                <a:ext cx="26" cy="22"/>
              </a:xfrm>
              <a:custGeom>
                <a:avLst/>
                <a:gdLst>
                  <a:gd name="T0" fmla="*/ 0 w 11"/>
                  <a:gd name="T1" fmla="*/ 4 h 9"/>
                  <a:gd name="T2" fmla="*/ 4 w 11"/>
                  <a:gd name="T3" fmla="*/ 9 h 9"/>
                  <a:gd name="T4" fmla="*/ 10 w 11"/>
                  <a:gd name="T5" fmla="*/ 4 h 9"/>
                  <a:gd name="T6" fmla="*/ 7 w 11"/>
                  <a:gd name="T7" fmla="*/ 0 h 9"/>
                  <a:gd name="T8" fmla="*/ 0 w 11"/>
                  <a:gd name="T9" fmla="*/ 4 h 9"/>
                </a:gdLst>
                <a:ahLst/>
                <a:cxnLst>
                  <a:cxn ang="0">
                    <a:pos x="T0" y="T1"/>
                  </a:cxn>
                  <a:cxn ang="0">
                    <a:pos x="T2" y="T3"/>
                  </a:cxn>
                  <a:cxn ang="0">
                    <a:pos x="T4" y="T5"/>
                  </a:cxn>
                  <a:cxn ang="0">
                    <a:pos x="T6" y="T7"/>
                  </a:cxn>
                  <a:cxn ang="0">
                    <a:pos x="T8" y="T9"/>
                  </a:cxn>
                </a:cxnLst>
                <a:rect l="0" t="0" r="r" b="b"/>
                <a:pathLst>
                  <a:path w="11" h="9">
                    <a:moveTo>
                      <a:pt x="0" y="4"/>
                    </a:moveTo>
                    <a:cubicBezTo>
                      <a:pt x="0" y="7"/>
                      <a:pt x="1" y="9"/>
                      <a:pt x="4" y="9"/>
                    </a:cubicBezTo>
                    <a:cubicBezTo>
                      <a:pt x="7" y="9"/>
                      <a:pt x="10" y="7"/>
                      <a:pt x="10" y="4"/>
                    </a:cubicBezTo>
                    <a:cubicBezTo>
                      <a:pt x="11" y="2"/>
                      <a:pt x="9" y="0"/>
                      <a:pt x="7" y="0"/>
                    </a:cubicBezTo>
                    <a:cubicBezTo>
                      <a:pt x="4"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 name="Freeform 3855"/>
              <p:cNvSpPr>
                <a:spLocks/>
              </p:cNvSpPr>
              <p:nvPr/>
            </p:nvSpPr>
            <p:spPr bwMode="auto">
              <a:xfrm>
                <a:off x="3671" y="2610"/>
                <a:ext cx="28" cy="24"/>
              </a:xfrm>
              <a:custGeom>
                <a:avLst/>
                <a:gdLst>
                  <a:gd name="T0" fmla="*/ 1 w 12"/>
                  <a:gd name="T1" fmla="*/ 5 h 10"/>
                  <a:gd name="T2" fmla="*/ 4 w 12"/>
                  <a:gd name="T3" fmla="*/ 10 h 10"/>
                  <a:gd name="T4" fmla="*/ 11 w 12"/>
                  <a:gd name="T5" fmla="*/ 5 h 10"/>
                  <a:gd name="T6" fmla="*/ 8 w 12"/>
                  <a:gd name="T7" fmla="*/ 0 h 10"/>
                  <a:gd name="T8" fmla="*/ 1 w 12"/>
                  <a:gd name="T9" fmla="*/ 5 h 10"/>
                </a:gdLst>
                <a:ahLst/>
                <a:cxnLst>
                  <a:cxn ang="0">
                    <a:pos x="T0" y="T1"/>
                  </a:cxn>
                  <a:cxn ang="0">
                    <a:pos x="T2" y="T3"/>
                  </a:cxn>
                  <a:cxn ang="0">
                    <a:pos x="T4" y="T5"/>
                  </a:cxn>
                  <a:cxn ang="0">
                    <a:pos x="T6" y="T7"/>
                  </a:cxn>
                  <a:cxn ang="0">
                    <a:pos x="T8" y="T9"/>
                  </a:cxn>
                </a:cxnLst>
                <a:rect l="0" t="0" r="r" b="b"/>
                <a:pathLst>
                  <a:path w="12" h="10">
                    <a:moveTo>
                      <a:pt x="1" y="5"/>
                    </a:moveTo>
                    <a:cubicBezTo>
                      <a:pt x="0" y="8"/>
                      <a:pt x="2" y="10"/>
                      <a:pt x="4" y="10"/>
                    </a:cubicBezTo>
                    <a:cubicBezTo>
                      <a:pt x="7" y="9"/>
                      <a:pt x="10" y="7"/>
                      <a:pt x="11" y="5"/>
                    </a:cubicBezTo>
                    <a:cubicBezTo>
                      <a:pt x="12" y="2"/>
                      <a:pt x="10" y="0"/>
                      <a:pt x="8"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 name="Freeform 3856"/>
              <p:cNvSpPr>
                <a:spLocks/>
              </p:cNvSpPr>
              <p:nvPr/>
            </p:nvSpPr>
            <p:spPr bwMode="auto">
              <a:xfrm>
                <a:off x="3647" y="2610"/>
                <a:ext cx="28" cy="24"/>
              </a:xfrm>
              <a:custGeom>
                <a:avLst/>
                <a:gdLst>
                  <a:gd name="T0" fmla="*/ 1 w 12"/>
                  <a:gd name="T1" fmla="*/ 5 h 10"/>
                  <a:gd name="T2" fmla="*/ 4 w 12"/>
                  <a:gd name="T3" fmla="*/ 10 h 10"/>
                  <a:gd name="T4" fmla="*/ 11 w 12"/>
                  <a:gd name="T5" fmla="*/ 5 h 10"/>
                  <a:gd name="T6" fmla="*/ 8 w 12"/>
                  <a:gd name="T7" fmla="*/ 0 h 10"/>
                  <a:gd name="T8" fmla="*/ 1 w 12"/>
                  <a:gd name="T9" fmla="*/ 5 h 10"/>
                </a:gdLst>
                <a:ahLst/>
                <a:cxnLst>
                  <a:cxn ang="0">
                    <a:pos x="T0" y="T1"/>
                  </a:cxn>
                  <a:cxn ang="0">
                    <a:pos x="T2" y="T3"/>
                  </a:cxn>
                  <a:cxn ang="0">
                    <a:pos x="T4" y="T5"/>
                  </a:cxn>
                  <a:cxn ang="0">
                    <a:pos x="T6" y="T7"/>
                  </a:cxn>
                  <a:cxn ang="0">
                    <a:pos x="T8" y="T9"/>
                  </a:cxn>
                </a:cxnLst>
                <a:rect l="0" t="0" r="r" b="b"/>
                <a:pathLst>
                  <a:path w="12" h="10">
                    <a:moveTo>
                      <a:pt x="1" y="5"/>
                    </a:moveTo>
                    <a:cubicBezTo>
                      <a:pt x="0" y="8"/>
                      <a:pt x="1" y="10"/>
                      <a:pt x="4" y="10"/>
                    </a:cubicBezTo>
                    <a:cubicBezTo>
                      <a:pt x="7" y="10"/>
                      <a:pt x="10" y="8"/>
                      <a:pt x="11" y="5"/>
                    </a:cubicBezTo>
                    <a:cubicBezTo>
                      <a:pt x="12" y="2"/>
                      <a:pt x="10" y="0"/>
                      <a:pt x="8"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 name="Freeform 3857"/>
              <p:cNvSpPr>
                <a:spLocks/>
              </p:cNvSpPr>
              <p:nvPr/>
            </p:nvSpPr>
            <p:spPr bwMode="auto">
              <a:xfrm>
                <a:off x="3621" y="2610"/>
                <a:ext cx="31" cy="24"/>
              </a:xfrm>
              <a:custGeom>
                <a:avLst/>
                <a:gdLst>
                  <a:gd name="T0" fmla="*/ 1 w 13"/>
                  <a:gd name="T1" fmla="*/ 5 h 10"/>
                  <a:gd name="T2" fmla="*/ 5 w 13"/>
                  <a:gd name="T3" fmla="*/ 10 h 10"/>
                  <a:gd name="T4" fmla="*/ 12 w 13"/>
                  <a:gd name="T5" fmla="*/ 5 h 10"/>
                  <a:gd name="T6" fmla="*/ 8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8"/>
                      <a:pt x="2" y="10"/>
                      <a:pt x="5" y="10"/>
                    </a:cubicBezTo>
                    <a:cubicBezTo>
                      <a:pt x="7" y="10"/>
                      <a:pt x="11" y="8"/>
                      <a:pt x="12" y="5"/>
                    </a:cubicBezTo>
                    <a:cubicBezTo>
                      <a:pt x="13" y="2"/>
                      <a:pt x="11" y="0"/>
                      <a:pt x="8" y="0"/>
                    </a:cubicBezTo>
                    <a:cubicBezTo>
                      <a:pt x="6" y="1"/>
                      <a:pt x="3"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1" name="Freeform 3858"/>
              <p:cNvSpPr>
                <a:spLocks/>
              </p:cNvSpPr>
              <p:nvPr/>
            </p:nvSpPr>
            <p:spPr bwMode="auto">
              <a:xfrm>
                <a:off x="3597" y="2613"/>
                <a:ext cx="29" cy="21"/>
              </a:xfrm>
              <a:custGeom>
                <a:avLst/>
                <a:gdLst>
                  <a:gd name="T0" fmla="*/ 1 w 12"/>
                  <a:gd name="T1" fmla="*/ 5 h 9"/>
                  <a:gd name="T2" fmla="*/ 4 w 12"/>
                  <a:gd name="T3" fmla="*/ 9 h 9"/>
                  <a:gd name="T4" fmla="*/ 11 w 12"/>
                  <a:gd name="T5" fmla="*/ 4 h 9"/>
                  <a:gd name="T6" fmla="*/ 8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0" y="7"/>
                      <a:pt x="1" y="9"/>
                      <a:pt x="4" y="9"/>
                    </a:cubicBezTo>
                    <a:cubicBezTo>
                      <a:pt x="7" y="9"/>
                      <a:pt x="10" y="7"/>
                      <a:pt x="11" y="4"/>
                    </a:cubicBezTo>
                    <a:cubicBezTo>
                      <a:pt x="12" y="2"/>
                      <a:pt x="11" y="0"/>
                      <a:pt x="8" y="0"/>
                    </a:cubicBezTo>
                    <a:cubicBezTo>
                      <a:pt x="6"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2" name="Freeform 3859"/>
              <p:cNvSpPr>
                <a:spLocks/>
              </p:cNvSpPr>
              <p:nvPr/>
            </p:nvSpPr>
            <p:spPr bwMode="auto">
              <a:xfrm>
                <a:off x="3548" y="2613"/>
                <a:ext cx="30" cy="23"/>
              </a:xfrm>
              <a:custGeom>
                <a:avLst/>
                <a:gdLst>
                  <a:gd name="T0" fmla="*/ 1 w 13"/>
                  <a:gd name="T1" fmla="*/ 5 h 10"/>
                  <a:gd name="T2" fmla="*/ 4 w 13"/>
                  <a:gd name="T3" fmla="*/ 10 h 10"/>
                  <a:gd name="T4" fmla="*/ 12 w 13"/>
                  <a:gd name="T5" fmla="*/ 5 h 10"/>
                  <a:gd name="T6" fmla="*/ 9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0" y="8"/>
                      <a:pt x="1" y="10"/>
                      <a:pt x="4" y="10"/>
                    </a:cubicBezTo>
                    <a:cubicBezTo>
                      <a:pt x="7" y="10"/>
                      <a:pt x="10" y="7"/>
                      <a:pt x="12" y="5"/>
                    </a:cubicBezTo>
                    <a:cubicBezTo>
                      <a:pt x="13" y="2"/>
                      <a:pt x="12" y="0"/>
                      <a:pt x="9" y="0"/>
                    </a:cubicBezTo>
                    <a:cubicBezTo>
                      <a:pt x="6"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3" name="Freeform 3860"/>
              <p:cNvSpPr>
                <a:spLocks/>
              </p:cNvSpPr>
              <p:nvPr/>
            </p:nvSpPr>
            <p:spPr bwMode="auto">
              <a:xfrm>
                <a:off x="2810" y="2625"/>
                <a:ext cx="54" cy="23"/>
              </a:xfrm>
              <a:custGeom>
                <a:avLst/>
                <a:gdLst>
                  <a:gd name="T0" fmla="*/ 4 w 23"/>
                  <a:gd name="T1" fmla="*/ 5 h 10"/>
                  <a:gd name="T2" fmla="*/ 5 w 23"/>
                  <a:gd name="T3" fmla="*/ 10 h 10"/>
                  <a:gd name="T4" fmla="*/ 20 w 23"/>
                  <a:gd name="T5" fmla="*/ 5 h 10"/>
                  <a:gd name="T6" fmla="*/ 18 w 23"/>
                  <a:gd name="T7" fmla="*/ 0 h 10"/>
                  <a:gd name="T8" fmla="*/ 4 w 23"/>
                  <a:gd name="T9" fmla="*/ 5 h 10"/>
                </a:gdLst>
                <a:ahLst/>
                <a:cxnLst>
                  <a:cxn ang="0">
                    <a:pos x="T0" y="T1"/>
                  </a:cxn>
                  <a:cxn ang="0">
                    <a:pos x="T2" y="T3"/>
                  </a:cxn>
                  <a:cxn ang="0">
                    <a:pos x="T4" y="T5"/>
                  </a:cxn>
                  <a:cxn ang="0">
                    <a:pos x="T6" y="T7"/>
                  </a:cxn>
                  <a:cxn ang="0">
                    <a:pos x="T8" y="T9"/>
                  </a:cxn>
                </a:cxnLst>
                <a:rect l="0" t="0" r="r" b="b"/>
                <a:pathLst>
                  <a:path w="23" h="10">
                    <a:moveTo>
                      <a:pt x="4" y="5"/>
                    </a:moveTo>
                    <a:cubicBezTo>
                      <a:pt x="0" y="8"/>
                      <a:pt x="1" y="10"/>
                      <a:pt x="5" y="10"/>
                    </a:cubicBezTo>
                    <a:cubicBezTo>
                      <a:pt x="10" y="10"/>
                      <a:pt x="16" y="8"/>
                      <a:pt x="20" y="5"/>
                    </a:cubicBezTo>
                    <a:cubicBezTo>
                      <a:pt x="23" y="2"/>
                      <a:pt x="23" y="0"/>
                      <a:pt x="18" y="0"/>
                    </a:cubicBezTo>
                    <a:cubicBezTo>
                      <a:pt x="14" y="0"/>
                      <a:pt x="7"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4" name="Freeform 3861"/>
              <p:cNvSpPr>
                <a:spLocks/>
              </p:cNvSpPr>
              <p:nvPr/>
            </p:nvSpPr>
            <p:spPr bwMode="auto">
              <a:xfrm>
                <a:off x="2769" y="2625"/>
                <a:ext cx="57" cy="23"/>
              </a:xfrm>
              <a:custGeom>
                <a:avLst/>
                <a:gdLst>
                  <a:gd name="T0" fmla="*/ 4 w 24"/>
                  <a:gd name="T1" fmla="*/ 5 h 10"/>
                  <a:gd name="T2" fmla="*/ 6 w 24"/>
                  <a:gd name="T3" fmla="*/ 10 h 10"/>
                  <a:gd name="T4" fmla="*/ 21 w 24"/>
                  <a:gd name="T5" fmla="*/ 5 h 10"/>
                  <a:gd name="T6" fmla="*/ 19 w 24"/>
                  <a:gd name="T7" fmla="*/ 1 h 10"/>
                  <a:gd name="T8" fmla="*/ 4 w 24"/>
                  <a:gd name="T9" fmla="*/ 5 h 10"/>
                </a:gdLst>
                <a:ahLst/>
                <a:cxnLst>
                  <a:cxn ang="0">
                    <a:pos x="T0" y="T1"/>
                  </a:cxn>
                  <a:cxn ang="0">
                    <a:pos x="T2" y="T3"/>
                  </a:cxn>
                  <a:cxn ang="0">
                    <a:pos x="T4" y="T5"/>
                  </a:cxn>
                  <a:cxn ang="0">
                    <a:pos x="T6" y="T7"/>
                  </a:cxn>
                  <a:cxn ang="0">
                    <a:pos x="T8" y="T9"/>
                  </a:cxn>
                </a:cxnLst>
                <a:rect l="0" t="0" r="r" b="b"/>
                <a:pathLst>
                  <a:path w="24" h="10">
                    <a:moveTo>
                      <a:pt x="4" y="5"/>
                    </a:moveTo>
                    <a:cubicBezTo>
                      <a:pt x="0" y="8"/>
                      <a:pt x="1" y="10"/>
                      <a:pt x="6" y="10"/>
                    </a:cubicBezTo>
                    <a:cubicBezTo>
                      <a:pt x="10" y="10"/>
                      <a:pt x="17" y="8"/>
                      <a:pt x="21" y="5"/>
                    </a:cubicBezTo>
                    <a:cubicBezTo>
                      <a:pt x="24" y="3"/>
                      <a:pt x="24" y="0"/>
                      <a:pt x="19" y="1"/>
                    </a:cubicBezTo>
                    <a:cubicBezTo>
                      <a:pt x="15"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5" name="Freeform 3862"/>
              <p:cNvSpPr>
                <a:spLocks/>
              </p:cNvSpPr>
              <p:nvPr/>
            </p:nvSpPr>
            <p:spPr bwMode="auto">
              <a:xfrm>
                <a:off x="2729" y="2627"/>
                <a:ext cx="59" cy="24"/>
              </a:xfrm>
              <a:custGeom>
                <a:avLst/>
                <a:gdLst>
                  <a:gd name="T0" fmla="*/ 4 w 25"/>
                  <a:gd name="T1" fmla="*/ 5 h 10"/>
                  <a:gd name="T2" fmla="*/ 6 w 25"/>
                  <a:gd name="T3" fmla="*/ 9 h 10"/>
                  <a:gd name="T4" fmla="*/ 21 w 25"/>
                  <a:gd name="T5" fmla="*/ 4 h 10"/>
                  <a:gd name="T6" fmla="*/ 20 w 25"/>
                  <a:gd name="T7" fmla="*/ 0 h 10"/>
                  <a:gd name="T8" fmla="*/ 4 w 25"/>
                  <a:gd name="T9" fmla="*/ 5 h 10"/>
                </a:gdLst>
                <a:ahLst/>
                <a:cxnLst>
                  <a:cxn ang="0">
                    <a:pos x="T0" y="T1"/>
                  </a:cxn>
                  <a:cxn ang="0">
                    <a:pos x="T2" y="T3"/>
                  </a:cxn>
                  <a:cxn ang="0">
                    <a:pos x="T4" y="T5"/>
                  </a:cxn>
                  <a:cxn ang="0">
                    <a:pos x="T6" y="T7"/>
                  </a:cxn>
                  <a:cxn ang="0">
                    <a:pos x="T8" y="T9"/>
                  </a:cxn>
                </a:cxnLst>
                <a:rect l="0" t="0" r="r" b="b"/>
                <a:pathLst>
                  <a:path w="25" h="10">
                    <a:moveTo>
                      <a:pt x="4" y="5"/>
                    </a:moveTo>
                    <a:cubicBezTo>
                      <a:pt x="0" y="7"/>
                      <a:pt x="1" y="10"/>
                      <a:pt x="6" y="9"/>
                    </a:cubicBezTo>
                    <a:cubicBezTo>
                      <a:pt x="10" y="9"/>
                      <a:pt x="17" y="7"/>
                      <a:pt x="21" y="4"/>
                    </a:cubicBezTo>
                    <a:cubicBezTo>
                      <a:pt x="25" y="2"/>
                      <a:pt x="24"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6" name="Freeform 3863"/>
              <p:cNvSpPr>
                <a:spLocks/>
              </p:cNvSpPr>
              <p:nvPr/>
            </p:nvSpPr>
            <p:spPr bwMode="auto">
              <a:xfrm>
                <a:off x="2689" y="2627"/>
                <a:ext cx="59" cy="24"/>
              </a:xfrm>
              <a:custGeom>
                <a:avLst/>
                <a:gdLst>
                  <a:gd name="T0" fmla="*/ 4 w 25"/>
                  <a:gd name="T1" fmla="*/ 5 h 10"/>
                  <a:gd name="T2" fmla="*/ 6 w 25"/>
                  <a:gd name="T3" fmla="*/ 10 h 10"/>
                  <a:gd name="T4" fmla="*/ 21 w 25"/>
                  <a:gd name="T5" fmla="*/ 5 h 10"/>
                  <a:gd name="T6" fmla="*/ 20 w 25"/>
                  <a:gd name="T7" fmla="*/ 0 h 10"/>
                  <a:gd name="T8" fmla="*/ 4 w 25"/>
                  <a:gd name="T9" fmla="*/ 5 h 10"/>
                </a:gdLst>
                <a:ahLst/>
                <a:cxnLst>
                  <a:cxn ang="0">
                    <a:pos x="T0" y="T1"/>
                  </a:cxn>
                  <a:cxn ang="0">
                    <a:pos x="T2" y="T3"/>
                  </a:cxn>
                  <a:cxn ang="0">
                    <a:pos x="T4" y="T5"/>
                  </a:cxn>
                  <a:cxn ang="0">
                    <a:pos x="T6" y="T7"/>
                  </a:cxn>
                  <a:cxn ang="0">
                    <a:pos x="T8" y="T9"/>
                  </a:cxn>
                </a:cxnLst>
                <a:rect l="0" t="0" r="r" b="b"/>
                <a:pathLst>
                  <a:path w="25" h="10">
                    <a:moveTo>
                      <a:pt x="4" y="5"/>
                    </a:moveTo>
                    <a:cubicBezTo>
                      <a:pt x="0" y="8"/>
                      <a:pt x="1" y="10"/>
                      <a:pt x="6" y="10"/>
                    </a:cubicBezTo>
                    <a:cubicBezTo>
                      <a:pt x="10" y="10"/>
                      <a:pt x="17" y="7"/>
                      <a:pt x="21" y="5"/>
                    </a:cubicBezTo>
                    <a:cubicBezTo>
                      <a:pt x="25" y="2"/>
                      <a:pt x="24"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7" name="Freeform 3864"/>
              <p:cNvSpPr>
                <a:spLocks/>
              </p:cNvSpPr>
              <p:nvPr/>
            </p:nvSpPr>
            <p:spPr bwMode="auto">
              <a:xfrm>
                <a:off x="2646" y="2627"/>
                <a:ext cx="62" cy="24"/>
              </a:xfrm>
              <a:custGeom>
                <a:avLst/>
                <a:gdLst>
                  <a:gd name="T0" fmla="*/ 4 w 26"/>
                  <a:gd name="T1" fmla="*/ 5 h 10"/>
                  <a:gd name="T2" fmla="*/ 6 w 26"/>
                  <a:gd name="T3" fmla="*/ 10 h 10"/>
                  <a:gd name="T4" fmla="*/ 22 w 26"/>
                  <a:gd name="T5" fmla="*/ 5 h 10"/>
                  <a:gd name="T6" fmla="*/ 20 w 26"/>
                  <a:gd name="T7" fmla="*/ 0 h 10"/>
                  <a:gd name="T8" fmla="*/ 4 w 26"/>
                  <a:gd name="T9" fmla="*/ 5 h 10"/>
                </a:gdLst>
                <a:ahLst/>
                <a:cxnLst>
                  <a:cxn ang="0">
                    <a:pos x="T0" y="T1"/>
                  </a:cxn>
                  <a:cxn ang="0">
                    <a:pos x="T2" y="T3"/>
                  </a:cxn>
                  <a:cxn ang="0">
                    <a:pos x="T4" y="T5"/>
                  </a:cxn>
                  <a:cxn ang="0">
                    <a:pos x="T6" y="T7"/>
                  </a:cxn>
                  <a:cxn ang="0">
                    <a:pos x="T8" y="T9"/>
                  </a:cxn>
                </a:cxnLst>
                <a:rect l="0" t="0" r="r" b="b"/>
                <a:pathLst>
                  <a:path w="26" h="10">
                    <a:moveTo>
                      <a:pt x="4" y="5"/>
                    </a:moveTo>
                    <a:cubicBezTo>
                      <a:pt x="0" y="8"/>
                      <a:pt x="1" y="10"/>
                      <a:pt x="6" y="10"/>
                    </a:cubicBezTo>
                    <a:cubicBezTo>
                      <a:pt x="11" y="10"/>
                      <a:pt x="18" y="8"/>
                      <a:pt x="22" y="5"/>
                    </a:cubicBezTo>
                    <a:cubicBezTo>
                      <a:pt x="26"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8" name="Freeform 3865"/>
              <p:cNvSpPr>
                <a:spLocks/>
              </p:cNvSpPr>
              <p:nvPr/>
            </p:nvSpPr>
            <p:spPr bwMode="auto">
              <a:xfrm>
                <a:off x="2604" y="2627"/>
                <a:ext cx="61" cy="24"/>
              </a:xfrm>
              <a:custGeom>
                <a:avLst/>
                <a:gdLst>
                  <a:gd name="T0" fmla="*/ 4 w 26"/>
                  <a:gd name="T1" fmla="*/ 5 h 10"/>
                  <a:gd name="T2" fmla="*/ 6 w 26"/>
                  <a:gd name="T3" fmla="*/ 10 h 10"/>
                  <a:gd name="T4" fmla="*/ 22 w 26"/>
                  <a:gd name="T5" fmla="*/ 5 h 10"/>
                  <a:gd name="T6" fmla="*/ 20 w 26"/>
                  <a:gd name="T7" fmla="*/ 0 h 10"/>
                  <a:gd name="T8" fmla="*/ 4 w 26"/>
                  <a:gd name="T9" fmla="*/ 5 h 10"/>
                </a:gdLst>
                <a:ahLst/>
                <a:cxnLst>
                  <a:cxn ang="0">
                    <a:pos x="T0" y="T1"/>
                  </a:cxn>
                  <a:cxn ang="0">
                    <a:pos x="T2" y="T3"/>
                  </a:cxn>
                  <a:cxn ang="0">
                    <a:pos x="T4" y="T5"/>
                  </a:cxn>
                  <a:cxn ang="0">
                    <a:pos x="T6" y="T7"/>
                  </a:cxn>
                  <a:cxn ang="0">
                    <a:pos x="T8" y="T9"/>
                  </a:cxn>
                </a:cxnLst>
                <a:rect l="0" t="0" r="r" b="b"/>
                <a:pathLst>
                  <a:path w="26" h="10">
                    <a:moveTo>
                      <a:pt x="4" y="5"/>
                    </a:moveTo>
                    <a:cubicBezTo>
                      <a:pt x="0" y="8"/>
                      <a:pt x="1" y="10"/>
                      <a:pt x="6" y="10"/>
                    </a:cubicBezTo>
                    <a:cubicBezTo>
                      <a:pt x="11" y="10"/>
                      <a:pt x="18" y="8"/>
                      <a:pt x="22" y="5"/>
                    </a:cubicBezTo>
                    <a:cubicBezTo>
                      <a:pt x="26" y="2"/>
                      <a:pt x="25" y="0"/>
                      <a:pt x="20" y="0"/>
                    </a:cubicBezTo>
                    <a:cubicBezTo>
                      <a:pt x="15"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9" name="Freeform 3866"/>
              <p:cNvSpPr>
                <a:spLocks/>
              </p:cNvSpPr>
              <p:nvPr/>
            </p:nvSpPr>
            <p:spPr bwMode="auto">
              <a:xfrm>
                <a:off x="2559" y="2629"/>
                <a:ext cx="64" cy="22"/>
              </a:xfrm>
              <a:custGeom>
                <a:avLst/>
                <a:gdLst>
                  <a:gd name="T0" fmla="*/ 4 w 27"/>
                  <a:gd name="T1" fmla="*/ 5 h 9"/>
                  <a:gd name="T2" fmla="*/ 6 w 27"/>
                  <a:gd name="T3" fmla="*/ 9 h 9"/>
                  <a:gd name="T4" fmla="*/ 23 w 27"/>
                  <a:gd name="T5" fmla="*/ 4 h 9"/>
                  <a:gd name="T6" fmla="*/ 21 w 27"/>
                  <a:gd name="T7" fmla="*/ 0 h 9"/>
                  <a:gd name="T8" fmla="*/ 4 w 27"/>
                  <a:gd name="T9" fmla="*/ 5 h 9"/>
                </a:gdLst>
                <a:ahLst/>
                <a:cxnLst>
                  <a:cxn ang="0">
                    <a:pos x="T0" y="T1"/>
                  </a:cxn>
                  <a:cxn ang="0">
                    <a:pos x="T2" y="T3"/>
                  </a:cxn>
                  <a:cxn ang="0">
                    <a:pos x="T4" y="T5"/>
                  </a:cxn>
                  <a:cxn ang="0">
                    <a:pos x="T6" y="T7"/>
                  </a:cxn>
                  <a:cxn ang="0">
                    <a:pos x="T8" y="T9"/>
                  </a:cxn>
                </a:cxnLst>
                <a:rect l="0" t="0" r="r" b="b"/>
                <a:pathLst>
                  <a:path w="27" h="9">
                    <a:moveTo>
                      <a:pt x="4" y="5"/>
                    </a:moveTo>
                    <a:cubicBezTo>
                      <a:pt x="0" y="7"/>
                      <a:pt x="1" y="9"/>
                      <a:pt x="6" y="9"/>
                    </a:cubicBezTo>
                    <a:cubicBezTo>
                      <a:pt x="11" y="9"/>
                      <a:pt x="19" y="7"/>
                      <a:pt x="23" y="4"/>
                    </a:cubicBezTo>
                    <a:cubicBezTo>
                      <a:pt x="27" y="2"/>
                      <a:pt x="26"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0" name="Freeform 3867"/>
              <p:cNvSpPr>
                <a:spLocks/>
              </p:cNvSpPr>
              <p:nvPr/>
            </p:nvSpPr>
            <p:spPr bwMode="auto">
              <a:xfrm>
                <a:off x="2514" y="2629"/>
                <a:ext cx="64" cy="24"/>
              </a:xfrm>
              <a:custGeom>
                <a:avLst/>
                <a:gdLst>
                  <a:gd name="T0" fmla="*/ 4 w 27"/>
                  <a:gd name="T1" fmla="*/ 5 h 10"/>
                  <a:gd name="T2" fmla="*/ 6 w 27"/>
                  <a:gd name="T3" fmla="*/ 10 h 10"/>
                  <a:gd name="T4" fmla="*/ 23 w 27"/>
                  <a:gd name="T5" fmla="*/ 5 h 10"/>
                  <a:gd name="T6" fmla="*/ 21 w 27"/>
                  <a:gd name="T7" fmla="*/ 0 h 10"/>
                  <a:gd name="T8" fmla="*/ 4 w 27"/>
                  <a:gd name="T9" fmla="*/ 5 h 10"/>
                </a:gdLst>
                <a:ahLst/>
                <a:cxnLst>
                  <a:cxn ang="0">
                    <a:pos x="T0" y="T1"/>
                  </a:cxn>
                  <a:cxn ang="0">
                    <a:pos x="T2" y="T3"/>
                  </a:cxn>
                  <a:cxn ang="0">
                    <a:pos x="T4" y="T5"/>
                  </a:cxn>
                  <a:cxn ang="0">
                    <a:pos x="T6" y="T7"/>
                  </a:cxn>
                  <a:cxn ang="0">
                    <a:pos x="T8" y="T9"/>
                  </a:cxn>
                </a:cxnLst>
                <a:rect l="0" t="0" r="r" b="b"/>
                <a:pathLst>
                  <a:path w="27" h="10">
                    <a:moveTo>
                      <a:pt x="4" y="5"/>
                    </a:moveTo>
                    <a:cubicBezTo>
                      <a:pt x="0" y="8"/>
                      <a:pt x="1" y="10"/>
                      <a:pt x="6" y="10"/>
                    </a:cubicBezTo>
                    <a:cubicBezTo>
                      <a:pt x="12" y="10"/>
                      <a:pt x="19" y="7"/>
                      <a:pt x="23" y="5"/>
                    </a:cubicBezTo>
                    <a:cubicBezTo>
                      <a:pt x="27" y="2"/>
                      <a:pt x="26"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1" name="Freeform 3868"/>
              <p:cNvSpPr>
                <a:spLocks/>
              </p:cNvSpPr>
              <p:nvPr/>
            </p:nvSpPr>
            <p:spPr bwMode="auto">
              <a:xfrm>
                <a:off x="2469" y="2629"/>
                <a:ext cx="64" cy="24"/>
              </a:xfrm>
              <a:custGeom>
                <a:avLst/>
                <a:gdLst>
                  <a:gd name="T0" fmla="*/ 4 w 27"/>
                  <a:gd name="T1" fmla="*/ 5 h 10"/>
                  <a:gd name="T2" fmla="*/ 6 w 27"/>
                  <a:gd name="T3" fmla="*/ 10 h 10"/>
                  <a:gd name="T4" fmla="*/ 23 w 27"/>
                  <a:gd name="T5" fmla="*/ 5 h 10"/>
                  <a:gd name="T6" fmla="*/ 21 w 27"/>
                  <a:gd name="T7" fmla="*/ 0 h 10"/>
                  <a:gd name="T8" fmla="*/ 4 w 27"/>
                  <a:gd name="T9" fmla="*/ 5 h 10"/>
                </a:gdLst>
                <a:ahLst/>
                <a:cxnLst>
                  <a:cxn ang="0">
                    <a:pos x="T0" y="T1"/>
                  </a:cxn>
                  <a:cxn ang="0">
                    <a:pos x="T2" y="T3"/>
                  </a:cxn>
                  <a:cxn ang="0">
                    <a:pos x="T4" y="T5"/>
                  </a:cxn>
                  <a:cxn ang="0">
                    <a:pos x="T6" y="T7"/>
                  </a:cxn>
                  <a:cxn ang="0">
                    <a:pos x="T8" y="T9"/>
                  </a:cxn>
                </a:cxnLst>
                <a:rect l="0" t="0" r="r" b="b"/>
                <a:pathLst>
                  <a:path w="27" h="10">
                    <a:moveTo>
                      <a:pt x="4" y="5"/>
                    </a:moveTo>
                    <a:cubicBezTo>
                      <a:pt x="0" y="8"/>
                      <a:pt x="1" y="10"/>
                      <a:pt x="6" y="10"/>
                    </a:cubicBezTo>
                    <a:cubicBezTo>
                      <a:pt x="11" y="10"/>
                      <a:pt x="19" y="8"/>
                      <a:pt x="23" y="5"/>
                    </a:cubicBezTo>
                    <a:cubicBezTo>
                      <a:pt x="27" y="2"/>
                      <a:pt x="26"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2" name="Freeform 3869"/>
              <p:cNvSpPr>
                <a:spLocks/>
              </p:cNvSpPr>
              <p:nvPr/>
            </p:nvSpPr>
            <p:spPr bwMode="auto">
              <a:xfrm>
                <a:off x="2422" y="2629"/>
                <a:ext cx="66" cy="24"/>
              </a:xfrm>
              <a:custGeom>
                <a:avLst/>
                <a:gdLst>
                  <a:gd name="T0" fmla="*/ 4 w 28"/>
                  <a:gd name="T1" fmla="*/ 5 h 10"/>
                  <a:gd name="T2" fmla="*/ 6 w 28"/>
                  <a:gd name="T3" fmla="*/ 10 h 10"/>
                  <a:gd name="T4" fmla="*/ 24 w 28"/>
                  <a:gd name="T5" fmla="*/ 5 h 10"/>
                  <a:gd name="T6" fmla="*/ 21 w 28"/>
                  <a:gd name="T7" fmla="*/ 0 h 10"/>
                  <a:gd name="T8" fmla="*/ 4 w 28"/>
                  <a:gd name="T9" fmla="*/ 5 h 10"/>
                </a:gdLst>
                <a:ahLst/>
                <a:cxnLst>
                  <a:cxn ang="0">
                    <a:pos x="T0" y="T1"/>
                  </a:cxn>
                  <a:cxn ang="0">
                    <a:pos x="T2" y="T3"/>
                  </a:cxn>
                  <a:cxn ang="0">
                    <a:pos x="T4" y="T5"/>
                  </a:cxn>
                  <a:cxn ang="0">
                    <a:pos x="T6" y="T7"/>
                  </a:cxn>
                  <a:cxn ang="0">
                    <a:pos x="T8" y="T9"/>
                  </a:cxn>
                </a:cxnLst>
                <a:rect l="0" t="0" r="r" b="b"/>
                <a:pathLst>
                  <a:path w="28" h="10">
                    <a:moveTo>
                      <a:pt x="4" y="5"/>
                    </a:moveTo>
                    <a:cubicBezTo>
                      <a:pt x="0" y="8"/>
                      <a:pt x="1" y="10"/>
                      <a:pt x="6" y="10"/>
                    </a:cubicBezTo>
                    <a:cubicBezTo>
                      <a:pt x="12" y="10"/>
                      <a:pt x="20" y="8"/>
                      <a:pt x="24" y="5"/>
                    </a:cubicBezTo>
                    <a:cubicBezTo>
                      <a:pt x="28" y="2"/>
                      <a:pt x="27" y="0"/>
                      <a:pt x="21" y="0"/>
                    </a:cubicBezTo>
                    <a:cubicBezTo>
                      <a:pt x="16"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3" name="Freeform 3870"/>
              <p:cNvSpPr>
                <a:spLocks/>
              </p:cNvSpPr>
              <p:nvPr/>
            </p:nvSpPr>
            <p:spPr bwMode="auto">
              <a:xfrm>
                <a:off x="2372" y="2629"/>
                <a:ext cx="69" cy="24"/>
              </a:xfrm>
              <a:custGeom>
                <a:avLst/>
                <a:gdLst>
                  <a:gd name="T0" fmla="*/ 4 w 29"/>
                  <a:gd name="T1" fmla="*/ 5 h 10"/>
                  <a:gd name="T2" fmla="*/ 7 w 29"/>
                  <a:gd name="T3" fmla="*/ 10 h 10"/>
                  <a:gd name="T4" fmla="*/ 25 w 29"/>
                  <a:gd name="T5" fmla="*/ 5 h 10"/>
                  <a:gd name="T6" fmla="*/ 22 w 29"/>
                  <a:gd name="T7" fmla="*/ 0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8"/>
                      <a:pt x="1" y="10"/>
                      <a:pt x="7" y="10"/>
                    </a:cubicBezTo>
                    <a:cubicBezTo>
                      <a:pt x="13" y="10"/>
                      <a:pt x="21" y="8"/>
                      <a:pt x="25" y="5"/>
                    </a:cubicBezTo>
                    <a:cubicBezTo>
                      <a:pt x="29" y="3"/>
                      <a:pt x="28" y="0"/>
                      <a:pt x="22" y="0"/>
                    </a:cubicBezTo>
                    <a:cubicBezTo>
                      <a:pt x="17" y="1"/>
                      <a:pt x="9"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4" name="Freeform 3871"/>
              <p:cNvSpPr>
                <a:spLocks/>
              </p:cNvSpPr>
              <p:nvPr/>
            </p:nvSpPr>
            <p:spPr bwMode="auto">
              <a:xfrm>
                <a:off x="2322" y="2632"/>
                <a:ext cx="69" cy="23"/>
              </a:xfrm>
              <a:custGeom>
                <a:avLst/>
                <a:gdLst>
                  <a:gd name="T0" fmla="*/ 4 w 29"/>
                  <a:gd name="T1" fmla="*/ 5 h 10"/>
                  <a:gd name="T2" fmla="*/ 7 w 29"/>
                  <a:gd name="T3" fmla="*/ 10 h 10"/>
                  <a:gd name="T4" fmla="*/ 25 w 29"/>
                  <a:gd name="T5" fmla="*/ 4 h 10"/>
                  <a:gd name="T6" fmla="*/ 22 w 29"/>
                  <a:gd name="T7" fmla="*/ 0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7"/>
                      <a:pt x="1" y="10"/>
                      <a:pt x="7" y="10"/>
                    </a:cubicBezTo>
                    <a:cubicBezTo>
                      <a:pt x="13" y="9"/>
                      <a:pt x="21" y="7"/>
                      <a:pt x="25" y="4"/>
                    </a:cubicBezTo>
                    <a:cubicBezTo>
                      <a:pt x="29" y="2"/>
                      <a:pt x="28" y="0"/>
                      <a:pt x="22"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5" name="Freeform 3872"/>
              <p:cNvSpPr>
                <a:spLocks/>
              </p:cNvSpPr>
              <p:nvPr/>
            </p:nvSpPr>
            <p:spPr bwMode="auto">
              <a:xfrm>
                <a:off x="2273" y="2632"/>
                <a:ext cx="68" cy="23"/>
              </a:xfrm>
              <a:custGeom>
                <a:avLst/>
                <a:gdLst>
                  <a:gd name="T0" fmla="*/ 4 w 29"/>
                  <a:gd name="T1" fmla="*/ 5 h 10"/>
                  <a:gd name="T2" fmla="*/ 7 w 29"/>
                  <a:gd name="T3" fmla="*/ 10 h 10"/>
                  <a:gd name="T4" fmla="*/ 25 w 29"/>
                  <a:gd name="T5" fmla="*/ 5 h 10"/>
                  <a:gd name="T6" fmla="*/ 22 w 29"/>
                  <a:gd name="T7" fmla="*/ 0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8"/>
                      <a:pt x="1" y="10"/>
                      <a:pt x="7" y="10"/>
                    </a:cubicBezTo>
                    <a:cubicBezTo>
                      <a:pt x="13" y="10"/>
                      <a:pt x="21" y="7"/>
                      <a:pt x="25" y="5"/>
                    </a:cubicBezTo>
                    <a:cubicBezTo>
                      <a:pt x="29" y="2"/>
                      <a:pt x="28"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6" name="Freeform 3873"/>
              <p:cNvSpPr>
                <a:spLocks/>
              </p:cNvSpPr>
              <p:nvPr/>
            </p:nvSpPr>
            <p:spPr bwMode="auto">
              <a:xfrm>
                <a:off x="2221" y="2632"/>
                <a:ext cx="70" cy="23"/>
              </a:xfrm>
              <a:custGeom>
                <a:avLst/>
                <a:gdLst>
                  <a:gd name="T0" fmla="*/ 4 w 30"/>
                  <a:gd name="T1" fmla="*/ 5 h 10"/>
                  <a:gd name="T2" fmla="*/ 7 w 30"/>
                  <a:gd name="T3" fmla="*/ 10 h 10"/>
                  <a:gd name="T4" fmla="*/ 26 w 30"/>
                  <a:gd name="T5" fmla="*/ 5 h 10"/>
                  <a:gd name="T6" fmla="*/ 23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1" y="10"/>
                      <a:pt x="7" y="10"/>
                    </a:cubicBezTo>
                    <a:cubicBezTo>
                      <a:pt x="13" y="10"/>
                      <a:pt x="21" y="8"/>
                      <a:pt x="26" y="5"/>
                    </a:cubicBezTo>
                    <a:cubicBezTo>
                      <a:pt x="30" y="2"/>
                      <a:pt x="29" y="0"/>
                      <a:pt x="23"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 name="Freeform 3874"/>
              <p:cNvSpPr>
                <a:spLocks/>
              </p:cNvSpPr>
              <p:nvPr/>
            </p:nvSpPr>
            <p:spPr bwMode="auto">
              <a:xfrm>
                <a:off x="2166" y="2632"/>
                <a:ext cx="73" cy="23"/>
              </a:xfrm>
              <a:custGeom>
                <a:avLst/>
                <a:gdLst>
                  <a:gd name="T0" fmla="*/ 4 w 31"/>
                  <a:gd name="T1" fmla="*/ 5 h 10"/>
                  <a:gd name="T2" fmla="*/ 8 w 31"/>
                  <a:gd name="T3" fmla="*/ 10 h 10"/>
                  <a:gd name="T4" fmla="*/ 27 w 31"/>
                  <a:gd name="T5" fmla="*/ 5 h 10"/>
                  <a:gd name="T6" fmla="*/ 23 w 31"/>
                  <a:gd name="T7" fmla="*/ 0 h 10"/>
                  <a:gd name="T8" fmla="*/ 4 w 31"/>
                  <a:gd name="T9" fmla="*/ 5 h 10"/>
                </a:gdLst>
                <a:ahLst/>
                <a:cxnLst>
                  <a:cxn ang="0">
                    <a:pos x="T0" y="T1"/>
                  </a:cxn>
                  <a:cxn ang="0">
                    <a:pos x="T2" y="T3"/>
                  </a:cxn>
                  <a:cxn ang="0">
                    <a:pos x="T4" y="T5"/>
                  </a:cxn>
                  <a:cxn ang="0">
                    <a:pos x="T6" y="T7"/>
                  </a:cxn>
                  <a:cxn ang="0">
                    <a:pos x="T8" y="T9"/>
                  </a:cxn>
                </a:cxnLst>
                <a:rect l="0" t="0" r="r" b="b"/>
                <a:pathLst>
                  <a:path w="31" h="10">
                    <a:moveTo>
                      <a:pt x="4" y="5"/>
                    </a:moveTo>
                    <a:cubicBezTo>
                      <a:pt x="0" y="8"/>
                      <a:pt x="2" y="10"/>
                      <a:pt x="8" y="10"/>
                    </a:cubicBezTo>
                    <a:cubicBezTo>
                      <a:pt x="14" y="10"/>
                      <a:pt x="22" y="8"/>
                      <a:pt x="27" y="5"/>
                    </a:cubicBezTo>
                    <a:cubicBezTo>
                      <a:pt x="31" y="2"/>
                      <a:pt x="30" y="0"/>
                      <a:pt x="23" y="0"/>
                    </a:cubicBezTo>
                    <a:cubicBezTo>
                      <a:pt x="17" y="0"/>
                      <a:pt x="9"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 name="Freeform 3875"/>
              <p:cNvSpPr>
                <a:spLocks/>
              </p:cNvSpPr>
              <p:nvPr/>
            </p:nvSpPr>
            <p:spPr bwMode="auto">
              <a:xfrm>
                <a:off x="2112" y="2634"/>
                <a:ext cx="75" cy="24"/>
              </a:xfrm>
              <a:custGeom>
                <a:avLst/>
                <a:gdLst>
                  <a:gd name="T0" fmla="*/ 4 w 32"/>
                  <a:gd name="T1" fmla="*/ 5 h 10"/>
                  <a:gd name="T2" fmla="*/ 8 w 32"/>
                  <a:gd name="T3" fmla="*/ 9 h 10"/>
                  <a:gd name="T4" fmla="*/ 27 w 32"/>
                  <a:gd name="T5" fmla="*/ 4 h 10"/>
                  <a:gd name="T6" fmla="*/ 24 w 32"/>
                  <a:gd name="T7" fmla="*/ 0 h 10"/>
                  <a:gd name="T8" fmla="*/ 4 w 32"/>
                  <a:gd name="T9" fmla="*/ 5 h 10"/>
                </a:gdLst>
                <a:ahLst/>
                <a:cxnLst>
                  <a:cxn ang="0">
                    <a:pos x="T0" y="T1"/>
                  </a:cxn>
                  <a:cxn ang="0">
                    <a:pos x="T2" y="T3"/>
                  </a:cxn>
                  <a:cxn ang="0">
                    <a:pos x="T4" y="T5"/>
                  </a:cxn>
                  <a:cxn ang="0">
                    <a:pos x="T6" y="T7"/>
                  </a:cxn>
                  <a:cxn ang="0">
                    <a:pos x="T8" y="T9"/>
                  </a:cxn>
                </a:cxnLst>
                <a:rect l="0" t="0" r="r" b="b"/>
                <a:pathLst>
                  <a:path w="32" h="10">
                    <a:moveTo>
                      <a:pt x="4" y="5"/>
                    </a:moveTo>
                    <a:cubicBezTo>
                      <a:pt x="0" y="7"/>
                      <a:pt x="2" y="10"/>
                      <a:pt x="8" y="9"/>
                    </a:cubicBezTo>
                    <a:cubicBezTo>
                      <a:pt x="14" y="9"/>
                      <a:pt x="23" y="7"/>
                      <a:pt x="27" y="4"/>
                    </a:cubicBezTo>
                    <a:cubicBezTo>
                      <a:pt x="32" y="2"/>
                      <a:pt x="30" y="0"/>
                      <a:pt x="24"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 name="Freeform 3876"/>
              <p:cNvSpPr>
                <a:spLocks/>
              </p:cNvSpPr>
              <p:nvPr/>
            </p:nvSpPr>
            <p:spPr bwMode="auto">
              <a:xfrm>
                <a:off x="5003" y="2568"/>
                <a:ext cx="61" cy="21"/>
              </a:xfrm>
              <a:custGeom>
                <a:avLst/>
                <a:gdLst>
                  <a:gd name="T0" fmla="*/ 3 w 26"/>
                  <a:gd name="T1" fmla="*/ 4 h 9"/>
                  <a:gd name="T2" fmla="*/ 19 w 26"/>
                  <a:gd name="T3" fmla="*/ 9 h 9"/>
                  <a:gd name="T4" fmla="*/ 23 w 26"/>
                  <a:gd name="T5" fmla="*/ 4 h 9"/>
                  <a:gd name="T6" fmla="*/ 7 w 26"/>
                  <a:gd name="T7" fmla="*/ 0 h 9"/>
                  <a:gd name="T8" fmla="*/ 3 w 26"/>
                  <a:gd name="T9" fmla="*/ 4 h 9"/>
                </a:gdLst>
                <a:ahLst/>
                <a:cxnLst>
                  <a:cxn ang="0">
                    <a:pos x="T0" y="T1"/>
                  </a:cxn>
                  <a:cxn ang="0">
                    <a:pos x="T2" y="T3"/>
                  </a:cxn>
                  <a:cxn ang="0">
                    <a:pos x="T4" y="T5"/>
                  </a:cxn>
                  <a:cxn ang="0">
                    <a:pos x="T6" y="T7"/>
                  </a:cxn>
                  <a:cxn ang="0">
                    <a:pos x="T8" y="T9"/>
                  </a:cxn>
                </a:cxnLst>
                <a:rect l="0" t="0" r="r" b="b"/>
                <a:pathLst>
                  <a:path w="26" h="9">
                    <a:moveTo>
                      <a:pt x="3" y="4"/>
                    </a:moveTo>
                    <a:cubicBezTo>
                      <a:pt x="6" y="7"/>
                      <a:pt x="13" y="9"/>
                      <a:pt x="19" y="9"/>
                    </a:cubicBezTo>
                    <a:cubicBezTo>
                      <a:pt x="24" y="8"/>
                      <a:pt x="26" y="6"/>
                      <a:pt x="23" y="4"/>
                    </a:cubicBezTo>
                    <a:cubicBezTo>
                      <a:pt x="20" y="1"/>
                      <a:pt x="13"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 name="Freeform 3877"/>
              <p:cNvSpPr>
                <a:spLocks/>
              </p:cNvSpPr>
              <p:nvPr/>
            </p:nvSpPr>
            <p:spPr bwMode="auto">
              <a:xfrm>
                <a:off x="4958" y="2568"/>
                <a:ext cx="59" cy="21"/>
              </a:xfrm>
              <a:custGeom>
                <a:avLst/>
                <a:gdLst>
                  <a:gd name="T0" fmla="*/ 3 w 25"/>
                  <a:gd name="T1" fmla="*/ 4 h 9"/>
                  <a:gd name="T2" fmla="*/ 18 w 25"/>
                  <a:gd name="T3" fmla="*/ 9 h 9"/>
                  <a:gd name="T4" fmla="*/ 22 w 25"/>
                  <a:gd name="T5" fmla="*/ 4 h 9"/>
                  <a:gd name="T6" fmla="*/ 7 w 25"/>
                  <a:gd name="T7" fmla="*/ 0 h 9"/>
                  <a:gd name="T8" fmla="*/ 3 w 25"/>
                  <a:gd name="T9" fmla="*/ 4 h 9"/>
                </a:gdLst>
                <a:ahLst/>
                <a:cxnLst>
                  <a:cxn ang="0">
                    <a:pos x="T0" y="T1"/>
                  </a:cxn>
                  <a:cxn ang="0">
                    <a:pos x="T2" y="T3"/>
                  </a:cxn>
                  <a:cxn ang="0">
                    <a:pos x="T4" y="T5"/>
                  </a:cxn>
                  <a:cxn ang="0">
                    <a:pos x="T6" y="T7"/>
                  </a:cxn>
                  <a:cxn ang="0">
                    <a:pos x="T8" y="T9"/>
                  </a:cxn>
                </a:cxnLst>
                <a:rect l="0" t="0" r="r" b="b"/>
                <a:pathLst>
                  <a:path w="25" h="9">
                    <a:moveTo>
                      <a:pt x="3" y="4"/>
                    </a:moveTo>
                    <a:cubicBezTo>
                      <a:pt x="6" y="7"/>
                      <a:pt x="13" y="9"/>
                      <a:pt x="18" y="9"/>
                    </a:cubicBezTo>
                    <a:cubicBezTo>
                      <a:pt x="23" y="9"/>
                      <a:pt x="25" y="7"/>
                      <a:pt x="22" y="4"/>
                    </a:cubicBezTo>
                    <a:cubicBezTo>
                      <a:pt x="19" y="2"/>
                      <a:pt x="12"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 name="Freeform 3878"/>
              <p:cNvSpPr>
                <a:spLocks/>
              </p:cNvSpPr>
              <p:nvPr/>
            </p:nvSpPr>
            <p:spPr bwMode="auto">
              <a:xfrm>
                <a:off x="4785" y="2570"/>
                <a:ext cx="54" cy="21"/>
              </a:xfrm>
              <a:custGeom>
                <a:avLst/>
                <a:gdLst>
                  <a:gd name="T0" fmla="*/ 3 w 23"/>
                  <a:gd name="T1" fmla="*/ 4 h 9"/>
                  <a:gd name="T2" fmla="*/ 17 w 23"/>
                  <a:gd name="T3" fmla="*/ 9 h 9"/>
                  <a:gd name="T4" fmla="*/ 20 w 23"/>
                  <a:gd name="T5" fmla="*/ 4 h 9"/>
                  <a:gd name="T6" fmla="*/ 7 w 23"/>
                  <a:gd name="T7" fmla="*/ 0 h 9"/>
                  <a:gd name="T8" fmla="*/ 3 w 23"/>
                  <a:gd name="T9" fmla="*/ 4 h 9"/>
                </a:gdLst>
                <a:ahLst/>
                <a:cxnLst>
                  <a:cxn ang="0">
                    <a:pos x="T0" y="T1"/>
                  </a:cxn>
                  <a:cxn ang="0">
                    <a:pos x="T2" y="T3"/>
                  </a:cxn>
                  <a:cxn ang="0">
                    <a:pos x="T4" y="T5"/>
                  </a:cxn>
                  <a:cxn ang="0">
                    <a:pos x="T6" y="T7"/>
                  </a:cxn>
                  <a:cxn ang="0">
                    <a:pos x="T8" y="T9"/>
                  </a:cxn>
                </a:cxnLst>
                <a:rect l="0" t="0" r="r" b="b"/>
                <a:pathLst>
                  <a:path w="23" h="9">
                    <a:moveTo>
                      <a:pt x="3" y="4"/>
                    </a:moveTo>
                    <a:cubicBezTo>
                      <a:pt x="6" y="7"/>
                      <a:pt x="12" y="9"/>
                      <a:pt x="17" y="9"/>
                    </a:cubicBezTo>
                    <a:cubicBezTo>
                      <a:pt x="22" y="9"/>
                      <a:pt x="23" y="6"/>
                      <a:pt x="20" y="4"/>
                    </a:cubicBezTo>
                    <a:cubicBezTo>
                      <a:pt x="18" y="2"/>
                      <a:pt x="11"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 name="Freeform 3879"/>
              <p:cNvSpPr>
                <a:spLocks/>
              </p:cNvSpPr>
              <p:nvPr/>
            </p:nvSpPr>
            <p:spPr bwMode="auto">
              <a:xfrm>
                <a:off x="4667" y="2570"/>
                <a:ext cx="52" cy="21"/>
              </a:xfrm>
              <a:custGeom>
                <a:avLst/>
                <a:gdLst>
                  <a:gd name="T0" fmla="*/ 3 w 22"/>
                  <a:gd name="T1" fmla="*/ 5 h 9"/>
                  <a:gd name="T2" fmla="*/ 16 w 22"/>
                  <a:gd name="T3" fmla="*/ 9 h 9"/>
                  <a:gd name="T4" fmla="*/ 19 w 22"/>
                  <a:gd name="T5" fmla="*/ 5 h 9"/>
                  <a:gd name="T6" fmla="*/ 6 w 22"/>
                  <a:gd name="T7" fmla="*/ 0 h 9"/>
                  <a:gd name="T8" fmla="*/ 3 w 22"/>
                  <a:gd name="T9" fmla="*/ 5 h 9"/>
                </a:gdLst>
                <a:ahLst/>
                <a:cxnLst>
                  <a:cxn ang="0">
                    <a:pos x="T0" y="T1"/>
                  </a:cxn>
                  <a:cxn ang="0">
                    <a:pos x="T2" y="T3"/>
                  </a:cxn>
                  <a:cxn ang="0">
                    <a:pos x="T4" y="T5"/>
                  </a:cxn>
                  <a:cxn ang="0">
                    <a:pos x="T6" y="T7"/>
                  </a:cxn>
                  <a:cxn ang="0">
                    <a:pos x="T8" y="T9"/>
                  </a:cxn>
                </a:cxnLst>
                <a:rect l="0" t="0" r="r" b="b"/>
                <a:pathLst>
                  <a:path w="22" h="9">
                    <a:moveTo>
                      <a:pt x="3" y="5"/>
                    </a:moveTo>
                    <a:cubicBezTo>
                      <a:pt x="5" y="7"/>
                      <a:pt x="11" y="9"/>
                      <a:pt x="16" y="9"/>
                    </a:cubicBezTo>
                    <a:cubicBezTo>
                      <a:pt x="20" y="9"/>
                      <a:pt x="22" y="7"/>
                      <a:pt x="19" y="5"/>
                    </a:cubicBezTo>
                    <a:cubicBezTo>
                      <a:pt x="16"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 name="Freeform 3880"/>
              <p:cNvSpPr>
                <a:spLocks/>
              </p:cNvSpPr>
              <p:nvPr/>
            </p:nvSpPr>
            <p:spPr bwMode="auto">
              <a:xfrm>
                <a:off x="4629" y="2570"/>
                <a:ext cx="49" cy="24"/>
              </a:xfrm>
              <a:custGeom>
                <a:avLst/>
                <a:gdLst>
                  <a:gd name="T0" fmla="*/ 3 w 21"/>
                  <a:gd name="T1" fmla="*/ 5 h 10"/>
                  <a:gd name="T2" fmla="*/ 16 w 21"/>
                  <a:gd name="T3" fmla="*/ 10 h 10"/>
                  <a:gd name="T4" fmla="*/ 19 w 21"/>
                  <a:gd name="T5" fmla="*/ 5 h 10"/>
                  <a:gd name="T6" fmla="*/ 6 w 21"/>
                  <a:gd name="T7" fmla="*/ 0 h 10"/>
                  <a:gd name="T8" fmla="*/ 3 w 21"/>
                  <a:gd name="T9" fmla="*/ 5 h 10"/>
                </a:gdLst>
                <a:ahLst/>
                <a:cxnLst>
                  <a:cxn ang="0">
                    <a:pos x="T0" y="T1"/>
                  </a:cxn>
                  <a:cxn ang="0">
                    <a:pos x="T2" y="T3"/>
                  </a:cxn>
                  <a:cxn ang="0">
                    <a:pos x="T4" y="T5"/>
                  </a:cxn>
                  <a:cxn ang="0">
                    <a:pos x="T6" y="T7"/>
                  </a:cxn>
                  <a:cxn ang="0">
                    <a:pos x="T8" y="T9"/>
                  </a:cxn>
                </a:cxnLst>
                <a:rect l="0" t="0" r="r" b="b"/>
                <a:pathLst>
                  <a:path w="21" h="10">
                    <a:moveTo>
                      <a:pt x="3" y="5"/>
                    </a:moveTo>
                    <a:cubicBezTo>
                      <a:pt x="6" y="8"/>
                      <a:pt x="11" y="10"/>
                      <a:pt x="16" y="10"/>
                    </a:cubicBezTo>
                    <a:cubicBezTo>
                      <a:pt x="20" y="9"/>
                      <a:pt x="21" y="7"/>
                      <a:pt x="19" y="5"/>
                    </a:cubicBezTo>
                    <a:cubicBezTo>
                      <a:pt x="16" y="2"/>
                      <a:pt x="11" y="0"/>
                      <a:pt x="6" y="0"/>
                    </a:cubicBezTo>
                    <a:cubicBezTo>
                      <a:pt x="2"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 name="Freeform 3881"/>
              <p:cNvSpPr>
                <a:spLocks/>
              </p:cNvSpPr>
              <p:nvPr/>
            </p:nvSpPr>
            <p:spPr bwMode="auto">
              <a:xfrm>
                <a:off x="4593" y="2572"/>
                <a:ext cx="48" cy="22"/>
              </a:xfrm>
              <a:custGeom>
                <a:avLst/>
                <a:gdLst>
                  <a:gd name="T0" fmla="*/ 2 w 20"/>
                  <a:gd name="T1" fmla="*/ 4 h 9"/>
                  <a:gd name="T2" fmla="*/ 15 w 20"/>
                  <a:gd name="T3" fmla="*/ 9 h 9"/>
                  <a:gd name="T4" fmla="*/ 18 w 20"/>
                  <a:gd name="T5" fmla="*/ 4 h 9"/>
                  <a:gd name="T6" fmla="*/ 6 w 20"/>
                  <a:gd name="T7" fmla="*/ 0 h 9"/>
                  <a:gd name="T8" fmla="*/ 2 w 20"/>
                  <a:gd name="T9" fmla="*/ 4 h 9"/>
                </a:gdLst>
                <a:ahLst/>
                <a:cxnLst>
                  <a:cxn ang="0">
                    <a:pos x="T0" y="T1"/>
                  </a:cxn>
                  <a:cxn ang="0">
                    <a:pos x="T2" y="T3"/>
                  </a:cxn>
                  <a:cxn ang="0">
                    <a:pos x="T4" y="T5"/>
                  </a:cxn>
                  <a:cxn ang="0">
                    <a:pos x="T6" y="T7"/>
                  </a:cxn>
                  <a:cxn ang="0">
                    <a:pos x="T8" y="T9"/>
                  </a:cxn>
                </a:cxnLst>
                <a:rect l="0" t="0" r="r" b="b"/>
                <a:pathLst>
                  <a:path w="20" h="9">
                    <a:moveTo>
                      <a:pt x="2" y="4"/>
                    </a:moveTo>
                    <a:cubicBezTo>
                      <a:pt x="5" y="7"/>
                      <a:pt x="10" y="9"/>
                      <a:pt x="15" y="9"/>
                    </a:cubicBezTo>
                    <a:cubicBezTo>
                      <a:pt x="19" y="9"/>
                      <a:pt x="20" y="7"/>
                      <a:pt x="18" y="4"/>
                    </a:cubicBezTo>
                    <a:cubicBezTo>
                      <a:pt x="15" y="2"/>
                      <a:pt x="10" y="0"/>
                      <a:pt x="6"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 name="Freeform 3882"/>
              <p:cNvSpPr>
                <a:spLocks/>
              </p:cNvSpPr>
              <p:nvPr/>
            </p:nvSpPr>
            <p:spPr bwMode="auto">
              <a:xfrm>
                <a:off x="4558" y="2572"/>
                <a:ext cx="47" cy="22"/>
              </a:xfrm>
              <a:custGeom>
                <a:avLst/>
                <a:gdLst>
                  <a:gd name="T0" fmla="*/ 2 w 20"/>
                  <a:gd name="T1" fmla="*/ 4 h 9"/>
                  <a:gd name="T2" fmla="*/ 14 w 20"/>
                  <a:gd name="T3" fmla="*/ 9 h 9"/>
                  <a:gd name="T4" fmla="*/ 17 w 20"/>
                  <a:gd name="T5" fmla="*/ 4 h 9"/>
                  <a:gd name="T6" fmla="*/ 5 w 20"/>
                  <a:gd name="T7" fmla="*/ 0 h 9"/>
                  <a:gd name="T8" fmla="*/ 2 w 20"/>
                  <a:gd name="T9" fmla="*/ 4 h 9"/>
                </a:gdLst>
                <a:ahLst/>
                <a:cxnLst>
                  <a:cxn ang="0">
                    <a:pos x="T0" y="T1"/>
                  </a:cxn>
                  <a:cxn ang="0">
                    <a:pos x="T2" y="T3"/>
                  </a:cxn>
                  <a:cxn ang="0">
                    <a:pos x="T4" y="T5"/>
                  </a:cxn>
                  <a:cxn ang="0">
                    <a:pos x="T6" y="T7"/>
                  </a:cxn>
                  <a:cxn ang="0">
                    <a:pos x="T8" y="T9"/>
                  </a:cxn>
                </a:cxnLst>
                <a:rect l="0" t="0" r="r" b="b"/>
                <a:pathLst>
                  <a:path w="20" h="9">
                    <a:moveTo>
                      <a:pt x="2" y="4"/>
                    </a:moveTo>
                    <a:cubicBezTo>
                      <a:pt x="5" y="7"/>
                      <a:pt x="10" y="9"/>
                      <a:pt x="14" y="9"/>
                    </a:cubicBezTo>
                    <a:cubicBezTo>
                      <a:pt x="18" y="9"/>
                      <a:pt x="20" y="7"/>
                      <a:pt x="17" y="4"/>
                    </a:cubicBezTo>
                    <a:cubicBezTo>
                      <a:pt x="15" y="2"/>
                      <a:pt x="10"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 name="Freeform 3883"/>
              <p:cNvSpPr>
                <a:spLocks/>
              </p:cNvSpPr>
              <p:nvPr/>
            </p:nvSpPr>
            <p:spPr bwMode="auto">
              <a:xfrm>
                <a:off x="4522" y="2572"/>
                <a:ext cx="48" cy="22"/>
              </a:xfrm>
              <a:custGeom>
                <a:avLst/>
                <a:gdLst>
                  <a:gd name="T0" fmla="*/ 2 w 20"/>
                  <a:gd name="T1" fmla="*/ 5 h 9"/>
                  <a:gd name="T2" fmla="*/ 14 w 20"/>
                  <a:gd name="T3" fmla="*/ 9 h 9"/>
                  <a:gd name="T4" fmla="*/ 17 w 20"/>
                  <a:gd name="T5" fmla="*/ 5 h 9"/>
                  <a:gd name="T6" fmla="*/ 6 w 20"/>
                  <a:gd name="T7" fmla="*/ 0 h 9"/>
                  <a:gd name="T8" fmla="*/ 2 w 20"/>
                  <a:gd name="T9" fmla="*/ 5 h 9"/>
                </a:gdLst>
                <a:ahLst/>
                <a:cxnLst>
                  <a:cxn ang="0">
                    <a:pos x="T0" y="T1"/>
                  </a:cxn>
                  <a:cxn ang="0">
                    <a:pos x="T2" y="T3"/>
                  </a:cxn>
                  <a:cxn ang="0">
                    <a:pos x="T4" y="T5"/>
                  </a:cxn>
                  <a:cxn ang="0">
                    <a:pos x="T6" y="T7"/>
                  </a:cxn>
                  <a:cxn ang="0">
                    <a:pos x="T8" y="T9"/>
                  </a:cxn>
                </a:cxnLst>
                <a:rect l="0" t="0" r="r" b="b"/>
                <a:pathLst>
                  <a:path w="20" h="9">
                    <a:moveTo>
                      <a:pt x="2" y="5"/>
                    </a:moveTo>
                    <a:cubicBezTo>
                      <a:pt x="5" y="7"/>
                      <a:pt x="10" y="9"/>
                      <a:pt x="14" y="9"/>
                    </a:cubicBezTo>
                    <a:cubicBezTo>
                      <a:pt x="18" y="9"/>
                      <a:pt x="20" y="7"/>
                      <a:pt x="17" y="5"/>
                    </a:cubicBezTo>
                    <a:cubicBezTo>
                      <a:pt x="15" y="2"/>
                      <a:pt x="10" y="0"/>
                      <a:pt x="6"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 name="Freeform 3884"/>
              <p:cNvSpPr>
                <a:spLocks/>
              </p:cNvSpPr>
              <p:nvPr/>
            </p:nvSpPr>
            <p:spPr bwMode="auto">
              <a:xfrm>
                <a:off x="4489" y="2572"/>
                <a:ext cx="45" cy="22"/>
              </a:xfrm>
              <a:custGeom>
                <a:avLst/>
                <a:gdLst>
                  <a:gd name="T0" fmla="*/ 2 w 19"/>
                  <a:gd name="T1" fmla="*/ 5 h 9"/>
                  <a:gd name="T2" fmla="*/ 13 w 19"/>
                  <a:gd name="T3" fmla="*/ 9 h 9"/>
                  <a:gd name="T4" fmla="*/ 16 w 19"/>
                  <a:gd name="T5" fmla="*/ 5 h 9"/>
                  <a:gd name="T6" fmla="*/ 5 w 19"/>
                  <a:gd name="T7" fmla="*/ 0 h 9"/>
                  <a:gd name="T8" fmla="*/ 2 w 19"/>
                  <a:gd name="T9" fmla="*/ 5 h 9"/>
                </a:gdLst>
                <a:ahLst/>
                <a:cxnLst>
                  <a:cxn ang="0">
                    <a:pos x="T0" y="T1"/>
                  </a:cxn>
                  <a:cxn ang="0">
                    <a:pos x="T2" y="T3"/>
                  </a:cxn>
                  <a:cxn ang="0">
                    <a:pos x="T4" y="T5"/>
                  </a:cxn>
                  <a:cxn ang="0">
                    <a:pos x="T6" y="T7"/>
                  </a:cxn>
                  <a:cxn ang="0">
                    <a:pos x="T8" y="T9"/>
                  </a:cxn>
                </a:cxnLst>
                <a:rect l="0" t="0" r="r" b="b"/>
                <a:pathLst>
                  <a:path w="19" h="9">
                    <a:moveTo>
                      <a:pt x="2" y="5"/>
                    </a:moveTo>
                    <a:cubicBezTo>
                      <a:pt x="4" y="7"/>
                      <a:pt x="9" y="9"/>
                      <a:pt x="13" y="9"/>
                    </a:cubicBezTo>
                    <a:cubicBezTo>
                      <a:pt x="17" y="9"/>
                      <a:pt x="19" y="7"/>
                      <a:pt x="16" y="5"/>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 name="Freeform 3885"/>
              <p:cNvSpPr>
                <a:spLocks/>
              </p:cNvSpPr>
              <p:nvPr/>
            </p:nvSpPr>
            <p:spPr bwMode="auto">
              <a:xfrm>
                <a:off x="4456" y="2572"/>
                <a:ext cx="43" cy="24"/>
              </a:xfrm>
              <a:custGeom>
                <a:avLst/>
                <a:gdLst>
                  <a:gd name="T0" fmla="*/ 2 w 18"/>
                  <a:gd name="T1" fmla="*/ 5 h 10"/>
                  <a:gd name="T2" fmla="*/ 13 w 18"/>
                  <a:gd name="T3" fmla="*/ 10 h 10"/>
                  <a:gd name="T4" fmla="*/ 16 w 18"/>
                  <a:gd name="T5" fmla="*/ 5 h 10"/>
                  <a:gd name="T6" fmla="*/ 5 w 18"/>
                  <a:gd name="T7" fmla="*/ 1 h 10"/>
                  <a:gd name="T8" fmla="*/ 2 w 18"/>
                  <a:gd name="T9" fmla="*/ 5 h 10"/>
                </a:gdLst>
                <a:ahLst/>
                <a:cxnLst>
                  <a:cxn ang="0">
                    <a:pos x="T0" y="T1"/>
                  </a:cxn>
                  <a:cxn ang="0">
                    <a:pos x="T2" y="T3"/>
                  </a:cxn>
                  <a:cxn ang="0">
                    <a:pos x="T4" y="T5"/>
                  </a:cxn>
                  <a:cxn ang="0">
                    <a:pos x="T6" y="T7"/>
                  </a:cxn>
                  <a:cxn ang="0">
                    <a:pos x="T8" y="T9"/>
                  </a:cxn>
                </a:cxnLst>
                <a:rect l="0" t="0" r="r" b="b"/>
                <a:pathLst>
                  <a:path w="18" h="10">
                    <a:moveTo>
                      <a:pt x="2" y="5"/>
                    </a:moveTo>
                    <a:cubicBezTo>
                      <a:pt x="4" y="8"/>
                      <a:pt x="9" y="10"/>
                      <a:pt x="13" y="10"/>
                    </a:cubicBezTo>
                    <a:cubicBezTo>
                      <a:pt x="17" y="10"/>
                      <a:pt x="18" y="7"/>
                      <a:pt x="16" y="5"/>
                    </a:cubicBezTo>
                    <a:cubicBezTo>
                      <a:pt x="14" y="2"/>
                      <a:pt x="9" y="0"/>
                      <a:pt x="5" y="1"/>
                    </a:cubicBezTo>
                    <a:cubicBezTo>
                      <a:pt x="1" y="1"/>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 name="Freeform 3886"/>
              <p:cNvSpPr>
                <a:spLocks/>
              </p:cNvSpPr>
              <p:nvPr/>
            </p:nvSpPr>
            <p:spPr bwMode="auto">
              <a:xfrm>
                <a:off x="4423" y="2575"/>
                <a:ext cx="43" cy="21"/>
              </a:xfrm>
              <a:custGeom>
                <a:avLst/>
                <a:gdLst>
                  <a:gd name="T0" fmla="*/ 2 w 18"/>
                  <a:gd name="T1" fmla="*/ 4 h 9"/>
                  <a:gd name="T2" fmla="*/ 13 w 18"/>
                  <a:gd name="T3" fmla="*/ 9 h 9"/>
                  <a:gd name="T4" fmla="*/ 16 w 18"/>
                  <a:gd name="T5" fmla="*/ 4 h 9"/>
                  <a:gd name="T6" fmla="*/ 5 w 18"/>
                  <a:gd name="T7" fmla="*/ 0 h 9"/>
                  <a:gd name="T8" fmla="*/ 2 w 18"/>
                  <a:gd name="T9" fmla="*/ 4 h 9"/>
                </a:gdLst>
                <a:ahLst/>
                <a:cxnLst>
                  <a:cxn ang="0">
                    <a:pos x="T0" y="T1"/>
                  </a:cxn>
                  <a:cxn ang="0">
                    <a:pos x="T2" y="T3"/>
                  </a:cxn>
                  <a:cxn ang="0">
                    <a:pos x="T4" y="T5"/>
                  </a:cxn>
                  <a:cxn ang="0">
                    <a:pos x="T6" y="T7"/>
                  </a:cxn>
                  <a:cxn ang="0">
                    <a:pos x="T8" y="T9"/>
                  </a:cxn>
                </a:cxnLst>
                <a:rect l="0" t="0" r="r" b="b"/>
                <a:pathLst>
                  <a:path w="18" h="9">
                    <a:moveTo>
                      <a:pt x="2" y="4"/>
                    </a:moveTo>
                    <a:cubicBezTo>
                      <a:pt x="4" y="7"/>
                      <a:pt x="9" y="9"/>
                      <a:pt x="13" y="9"/>
                    </a:cubicBezTo>
                    <a:cubicBezTo>
                      <a:pt x="17" y="9"/>
                      <a:pt x="18" y="7"/>
                      <a:pt x="16" y="4"/>
                    </a:cubicBezTo>
                    <a:cubicBezTo>
                      <a:pt x="14"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 name="Freeform 3887"/>
              <p:cNvSpPr>
                <a:spLocks/>
              </p:cNvSpPr>
              <p:nvPr/>
            </p:nvSpPr>
            <p:spPr bwMode="auto">
              <a:xfrm>
                <a:off x="4392" y="2575"/>
                <a:ext cx="40" cy="21"/>
              </a:xfrm>
              <a:custGeom>
                <a:avLst/>
                <a:gdLst>
                  <a:gd name="T0" fmla="*/ 2 w 17"/>
                  <a:gd name="T1" fmla="*/ 5 h 9"/>
                  <a:gd name="T2" fmla="*/ 12 w 17"/>
                  <a:gd name="T3" fmla="*/ 9 h 9"/>
                  <a:gd name="T4" fmla="*/ 15 w 17"/>
                  <a:gd name="T5" fmla="*/ 4 h 9"/>
                  <a:gd name="T6" fmla="*/ 5 w 17"/>
                  <a:gd name="T7" fmla="*/ 0 h 9"/>
                  <a:gd name="T8" fmla="*/ 2 w 17"/>
                  <a:gd name="T9" fmla="*/ 5 h 9"/>
                </a:gdLst>
                <a:ahLst/>
                <a:cxnLst>
                  <a:cxn ang="0">
                    <a:pos x="T0" y="T1"/>
                  </a:cxn>
                  <a:cxn ang="0">
                    <a:pos x="T2" y="T3"/>
                  </a:cxn>
                  <a:cxn ang="0">
                    <a:pos x="T4" y="T5"/>
                  </a:cxn>
                  <a:cxn ang="0">
                    <a:pos x="T6" y="T7"/>
                  </a:cxn>
                  <a:cxn ang="0">
                    <a:pos x="T8" y="T9"/>
                  </a:cxn>
                </a:cxnLst>
                <a:rect l="0" t="0" r="r" b="b"/>
                <a:pathLst>
                  <a:path w="17" h="9">
                    <a:moveTo>
                      <a:pt x="2" y="5"/>
                    </a:moveTo>
                    <a:cubicBezTo>
                      <a:pt x="4" y="7"/>
                      <a:pt x="8" y="9"/>
                      <a:pt x="12" y="9"/>
                    </a:cubicBezTo>
                    <a:cubicBezTo>
                      <a:pt x="16" y="9"/>
                      <a:pt x="17" y="7"/>
                      <a:pt x="15" y="4"/>
                    </a:cubicBezTo>
                    <a:cubicBezTo>
                      <a:pt x="13" y="2"/>
                      <a:pt x="8"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 name="Freeform 3888"/>
              <p:cNvSpPr>
                <a:spLocks/>
              </p:cNvSpPr>
              <p:nvPr/>
            </p:nvSpPr>
            <p:spPr bwMode="auto">
              <a:xfrm>
                <a:off x="4359" y="2575"/>
                <a:ext cx="43" cy="21"/>
              </a:xfrm>
              <a:custGeom>
                <a:avLst/>
                <a:gdLst>
                  <a:gd name="T0" fmla="*/ 2 w 18"/>
                  <a:gd name="T1" fmla="*/ 5 h 9"/>
                  <a:gd name="T2" fmla="*/ 12 w 18"/>
                  <a:gd name="T3" fmla="*/ 9 h 9"/>
                  <a:gd name="T4" fmla="*/ 16 w 18"/>
                  <a:gd name="T5" fmla="*/ 5 h 9"/>
                  <a:gd name="T6" fmla="*/ 5 w 18"/>
                  <a:gd name="T7" fmla="*/ 0 h 9"/>
                  <a:gd name="T8" fmla="*/ 2 w 18"/>
                  <a:gd name="T9" fmla="*/ 5 h 9"/>
                </a:gdLst>
                <a:ahLst/>
                <a:cxnLst>
                  <a:cxn ang="0">
                    <a:pos x="T0" y="T1"/>
                  </a:cxn>
                  <a:cxn ang="0">
                    <a:pos x="T2" y="T3"/>
                  </a:cxn>
                  <a:cxn ang="0">
                    <a:pos x="T4" y="T5"/>
                  </a:cxn>
                  <a:cxn ang="0">
                    <a:pos x="T6" y="T7"/>
                  </a:cxn>
                  <a:cxn ang="0">
                    <a:pos x="T8" y="T9"/>
                  </a:cxn>
                </a:cxnLst>
                <a:rect l="0" t="0" r="r" b="b"/>
                <a:pathLst>
                  <a:path w="18" h="9">
                    <a:moveTo>
                      <a:pt x="2" y="5"/>
                    </a:moveTo>
                    <a:cubicBezTo>
                      <a:pt x="4" y="7"/>
                      <a:pt x="9" y="9"/>
                      <a:pt x="12" y="9"/>
                    </a:cubicBezTo>
                    <a:cubicBezTo>
                      <a:pt x="16" y="9"/>
                      <a:pt x="18" y="7"/>
                      <a:pt x="16" y="5"/>
                    </a:cubicBezTo>
                    <a:cubicBezTo>
                      <a:pt x="14"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 name="Freeform 3889"/>
              <p:cNvSpPr>
                <a:spLocks/>
              </p:cNvSpPr>
              <p:nvPr/>
            </p:nvSpPr>
            <p:spPr bwMode="auto">
              <a:xfrm>
                <a:off x="4331" y="2575"/>
                <a:ext cx="38" cy="24"/>
              </a:xfrm>
              <a:custGeom>
                <a:avLst/>
                <a:gdLst>
                  <a:gd name="T0" fmla="*/ 1 w 16"/>
                  <a:gd name="T1" fmla="*/ 5 h 10"/>
                  <a:gd name="T2" fmla="*/ 11 w 16"/>
                  <a:gd name="T3" fmla="*/ 9 h 10"/>
                  <a:gd name="T4" fmla="*/ 14 w 16"/>
                  <a:gd name="T5" fmla="*/ 5 h 10"/>
                  <a:gd name="T6" fmla="*/ 4 w 16"/>
                  <a:gd name="T7" fmla="*/ 0 h 10"/>
                  <a:gd name="T8" fmla="*/ 1 w 16"/>
                  <a:gd name="T9" fmla="*/ 5 h 10"/>
                </a:gdLst>
                <a:ahLst/>
                <a:cxnLst>
                  <a:cxn ang="0">
                    <a:pos x="T0" y="T1"/>
                  </a:cxn>
                  <a:cxn ang="0">
                    <a:pos x="T2" y="T3"/>
                  </a:cxn>
                  <a:cxn ang="0">
                    <a:pos x="T4" y="T5"/>
                  </a:cxn>
                  <a:cxn ang="0">
                    <a:pos x="T6" y="T7"/>
                  </a:cxn>
                  <a:cxn ang="0">
                    <a:pos x="T8" y="T9"/>
                  </a:cxn>
                </a:cxnLst>
                <a:rect l="0" t="0" r="r" b="b"/>
                <a:pathLst>
                  <a:path w="16" h="10">
                    <a:moveTo>
                      <a:pt x="1" y="5"/>
                    </a:moveTo>
                    <a:cubicBezTo>
                      <a:pt x="3" y="7"/>
                      <a:pt x="8" y="10"/>
                      <a:pt x="11" y="9"/>
                    </a:cubicBezTo>
                    <a:cubicBezTo>
                      <a:pt x="15" y="9"/>
                      <a:pt x="16" y="7"/>
                      <a:pt x="14" y="5"/>
                    </a:cubicBezTo>
                    <a:cubicBezTo>
                      <a:pt x="12" y="2"/>
                      <a:pt x="8"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 name="Freeform 3890"/>
              <p:cNvSpPr>
                <a:spLocks/>
              </p:cNvSpPr>
              <p:nvPr/>
            </p:nvSpPr>
            <p:spPr bwMode="auto">
              <a:xfrm>
                <a:off x="4300" y="2575"/>
                <a:ext cx="38" cy="24"/>
              </a:xfrm>
              <a:custGeom>
                <a:avLst/>
                <a:gdLst>
                  <a:gd name="T0" fmla="*/ 2 w 16"/>
                  <a:gd name="T1" fmla="*/ 5 h 10"/>
                  <a:gd name="T2" fmla="*/ 11 w 16"/>
                  <a:gd name="T3" fmla="*/ 10 h 10"/>
                  <a:gd name="T4" fmla="*/ 14 w 16"/>
                  <a:gd name="T5" fmla="*/ 5 h 10"/>
                  <a:gd name="T6" fmla="*/ 5 w 16"/>
                  <a:gd name="T7" fmla="*/ 1 h 10"/>
                  <a:gd name="T8" fmla="*/ 2 w 16"/>
                  <a:gd name="T9" fmla="*/ 5 h 10"/>
                </a:gdLst>
                <a:ahLst/>
                <a:cxnLst>
                  <a:cxn ang="0">
                    <a:pos x="T0" y="T1"/>
                  </a:cxn>
                  <a:cxn ang="0">
                    <a:pos x="T2" y="T3"/>
                  </a:cxn>
                  <a:cxn ang="0">
                    <a:pos x="T4" y="T5"/>
                  </a:cxn>
                  <a:cxn ang="0">
                    <a:pos x="T6" y="T7"/>
                  </a:cxn>
                  <a:cxn ang="0">
                    <a:pos x="T8" y="T9"/>
                  </a:cxn>
                </a:cxnLst>
                <a:rect l="0" t="0" r="r" b="b"/>
                <a:pathLst>
                  <a:path w="16" h="10">
                    <a:moveTo>
                      <a:pt x="2" y="5"/>
                    </a:moveTo>
                    <a:cubicBezTo>
                      <a:pt x="4" y="8"/>
                      <a:pt x="8" y="10"/>
                      <a:pt x="11" y="10"/>
                    </a:cubicBezTo>
                    <a:cubicBezTo>
                      <a:pt x="15" y="10"/>
                      <a:pt x="16" y="8"/>
                      <a:pt x="14" y="5"/>
                    </a:cubicBezTo>
                    <a:cubicBezTo>
                      <a:pt x="13" y="2"/>
                      <a:pt x="8" y="0"/>
                      <a:pt x="5" y="1"/>
                    </a:cubicBezTo>
                    <a:cubicBezTo>
                      <a:pt x="1" y="1"/>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 name="Freeform 3891"/>
              <p:cNvSpPr>
                <a:spLocks/>
              </p:cNvSpPr>
              <p:nvPr/>
            </p:nvSpPr>
            <p:spPr bwMode="auto">
              <a:xfrm>
                <a:off x="4272" y="2577"/>
                <a:ext cx="35" cy="22"/>
              </a:xfrm>
              <a:custGeom>
                <a:avLst/>
                <a:gdLst>
                  <a:gd name="T0" fmla="*/ 1 w 15"/>
                  <a:gd name="T1" fmla="*/ 4 h 9"/>
                  <a:gd name="T2" fmla="*/ 11 w 15"/>
                  <a:gd name="T3" fmla="*/ 9 h 9"/>
                  <a:gd name="T4" fmla="*/ 14 w 15"/>
                  <a:gd name="T5" fmla="*/ 4 h 9"/>
                  <a:gd name="T6" fmla="*/ 5 w 15"/>
                  <a:gd name="T7" fmla="*/ 0 h 9"/>
                  <a:gd name="T8" fmla="*/ 1 w 15"/>
                  <a:gd name="T9" fmla="*/ 4 h 9"/>
                </a:gdLst>
                <a:ahLst/>
                <a:cxnLst>
                  <a:cxn ang="0">
                    <a:pos x="T0" y="T1"/>
                  </a:cxn>
                  <a:cxn ang="0">
                    <a:pos x="T2" y="T3"/>
                  </a:cxn>
                  <a:cxn ang="0">
                    <a:pos x="T4" y="T5"/>
                  </a:cxn>
                  <a:cxn ang="0">
                    <a:pos x="T6" y="T7"/>
                  </a:cxn>
                  <a:cxn ang="0">
                    <a:pos x="T8" y="T9"/>
                  </a:cxn>
                </a:cxnLst>
                <a:rect l="0" t="0" r="r" b="b"/>
                <a:pathLst>
                  <a:path w="15" h="9">
                    <a:moveTo>
                      <a:pt x="1" y="4"/>
                    </a:moveTo>
                    <a:cubicBezTo>
                      <a:pt x="3" y="7"/>
                      <a:pt x="7" y="9"/>
                      <a:pt x="11" y="9"/>
                    </a:cubicBezTo>
                    <a:cubicBezTo>
                      <a:pt x="14" y="9"/>
                      <a:pt x="15" y="7"/>
                      <a:pt x="14" y="4"/>
                    </a:cubicBezTo>
                    <a:cubicBezTo>
                      <a:pt x="12" y="2"/>
                      <a:pt x="8" y="0"/>
                      <a:pt x="5"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 name="Freeform 3892"/>
              <p:cNvSpPr>
                <a:spLocks/>
              </p:cNvSpPr>
              <p:nvPr/>
            </p:nvSpPr>
            <p:spPr bwMode="auto">
              <a:xfrm>
                <a:off x="4243" y="2577"/>
                <a:ext cx="36" cy="22"/>
              </a:xfrm>
              <a:custGeom>
                <a:avLst/>
                <a:gdLst>
                  <a:gd name="T0" fmla="*/ 1 w 15"/>
                  <a:gd name="T1" fmla="*/ 5 h 9"/>
                  <a:gd name="T2" fmla="*/ 10 w 15"/>
                  <a:gd name="T3" fmla="*/ 9 h 9"/>
                  <a:gd name="T4" fmla="*/ 13 w 15"/>
                  <a:gd name="T5" fmla="*/ 4 h 9"/>
                  <a:gd name="T6" fmla="*/ 4 w 15"/>
                  <a:gd name="T7" fmla="*/ 0 h 9"/>
                  <a:gd name="T8" fmla="*/ 1 w 15"/>
                  <a:gd name="T9" fmla="*/ 5 h 9"/>
                </a:gdLst>
                <a:ahLst/>
                <a:cxnLst>
                  <a:cxn ang="0">
                    <a:pos x="T0" y="T1"/>
                  </a:cxn>
                  <a:cxn ang="0">
                    <a:pos x="T2" y="T3"/>
                  </a:cxn>
                  <a:cxn ang="0">
                    <a:pos x="T4" y="T5"/>
                  </a:cxn>
                  <a:cxn ang="0">
                    <a:pos x="T6" y="T7"/>
                  </a:cxn>
                  <a:cxn ang="0">
                    <a:pos x="T8" y="T9"/>
                  </a:cxn>
                </a:cxnLst>
                <a:rect l="0" t="0" r="r" b="b"/>
                <a:pathLst>
                  <a:path w="15" h="9">
                    <a:moveTo>
                      <a:pt x="1" y="5"/>
                    </a:moveTo>
                    <a:cubicBezTo>
                      <a:pt x="3" y="7"/>
                      <a:pt x="7" y="9"/>
                      <a:pt x="10" y="9"/>
                    </a:cubicBezTo>
                    <a:cubicBezTo>
                      <a:pt x="14" y="9"/>
                      <a:pt x="15" y="7"/>
                      <a:pt x="13" y="4"/>
                    </a:cubicBezTo>
                    <a:cubicBezTo>
                      <a:pt x="12" y="2"/>
                      <a:pt x="8"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6" name="Freeform 3893"/>
              <p:cNvSpPr>
                <a:spLocks/>
              </p:cNvSpPr>
              <p:nvPr/>
            </p:nvSpPr>
            <p:spPr bwMode="auto">
              <a:xfrm>
                <a:off x="4215" y="2577"/>
                <a:ext cx="35" cy="22"/>
              </a:xfrm>
              <a:custGeom>
                <a:avLst/>
                <a:gdLst>
                  <a:gd name="T0" fmla="*/ 1 w 15"/>
                  <a:gd name="T1" fmla="*/ 5 h 9"/>
                  <a:gd name="T2" fmla="*/ 10 w 15"/>
                  <a:gd name="T3" fmla="*/ 9 h 9"/>
                  <a:gd name="T4" fmla="*/ 13 w 15"/>
                  <a:gd name="T5" fmla="*/ 5 h 9"/>
                  <a:gd name="T6" fmla="*/ 5 w 15"/>
                  <a:gd name="T7" fmla="*/ 0 h 9"/>
                  <a:gd name="T8" fmla="*/ 1 w 15"/>
                  <a:gd name="T9" fmla="*/ 5 h 9"/>
                </a:gdLst>
                <a:ahLst/>
                <a:cxnLst>
                  <a:cxn ang="0">
                    <a:pos x="T0" y="T1"/>
                  </a:cxn>
                  <a:cxn ang="0">
                    <a:pos x="T2" y="T3"/>
                  </a:cxn>
                  <a:cxn ang="0">
                    <a:pos x="T4" y="T5"/>
                  </a:cxn>
                  <a:cxn ang="0">
                    <a:pos x="T6" y="T7"/>
                  </a:cxn>
                  <a:cxn ang="0">
                    <a:pos x="T8" y="T9"/>
                  </a:cxn>
                </a:cxnLst>
                <a:rect l="0" t="0" r="r" b="b"/>
                <a:pathLst>
                  <a:path w="15" h="9">
                    <a:moveTo>
                      <a:pt x="1" y="5"/>
                    </a:moveTo>
                    <a:cubicBezTo>
                      <a:pt x="3" y="7"/>
                      <a:pt x="7" y="9"/>
                      <a:pt x="10" y="9"/>
                    </a:cubicBezTo>
                    <a:cubicBezTo>
                      <a:pt x="13" y="9"/>
                      <a:pt x="15" y="7"/>
                      <a:pt x="13" y="5"/>
                    </a:cubicBezTo>
                    <a:cubicBezTo>
                      <a:pt x="12" y="2"/>
                      <a:pt x="8" y="0"/>
                      <a:pt x="5"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7" name="Freeform 3894"/>
              <p:cNvSpPr>
                <a:spLocks/>
              </p:cNvSpPr>
              <p:nvPr/>
            </p:nvSpPr>
            <p:spPr bwMode="auto">
              <a:xfrm>
                <a:off x="4186" y="2577"/>
                <a:ext cx="36" cy="24"/>
              </a:xfrm>
              <a:custGeom>
                <a:avLst/>
                <a:gdLst>
                  <a:gd name="T0" fmla="*/ 2 w 15"/>
                  <a:gd name="T1" fmla="*/ 5 h 10"/>
                  <a:gd name="T2" fmla="*/ 10 w 15"/>
                  <a:gd name="T3" fmla="*/ 10 h 10"/>
                  <a:gd name="T4" fmla="*/ 13 w 15"/>
                  <a:gd name="T5" fmla="*/ 5 h 10"/>
                  <a:gd name="T6" fmla="*/ 5 w 15"/>
                  <a:gd name="T7" fmla="*/ 0 h 10"/>
                  <a:gd name="T8" fmla="*/ 2 w 15"/>
                  <a:gd name="T9" fmla="*/ 5 h 10"/>
                </a:gdLst>
                <a:ahLst/>
                <a:cxnLst>
                  <a:cxn ang="0">
                    <a:pos x="T0" y="T1"/>
                  </a:cxn>
                  <a:cxn ang="0">
                    <a:pos x="T2" y="T3"/>
                  </a:cxn>
                  <a:cxn ang="0">
                    <a:pos x="T4" y="T5"/>
                  </a:cxn>
                  <a:cxn ang="0">
                    <a:pos x="T6" y="T7"/>
                  </a:cxn>
                  <a:cxn ang="0">
                    <a:pos x="T8" y="T9"/>
                  </a:cxn>
                </a:cxnLst>
                <a:rect l="0" t="0" r="r" b="b"/>
                <a:pathLst>
                  <a:path w="15" h="10">
                    <a:moveTo>
                      <a:pt x="2" y="5"/>
                    </a:moveTo>
                    <a:cubicBezTo>
                      <a:pt x="3" y="8"/>
                      <a:pt x="7" y="10"/>
                      <a:pt x="10" y="10"/>
                    </a:cubicBezTo>
                    <a:cubicBezTo>
                      <a:pt x="13" y="9"/>
                      <a:pt x="15" y="7"/>
                      <a:pt x="13" y="5"/>
                    </a:cubicBezTo>
                    <a:cubicBezTo>
                      <a:pt x="12" y="2"/>
                      <a:pt x="8" y="0"/>
                      <a:pt x="5" y="0"/>
                    </a:cubicBezTo>
                    <a:cubicBezTo>
                      <a:pt x="2" y="0"/>
                      <a:pt x="0"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8" name="Freeform 3895"/>
              <p:cNvSpPr>
                <a:spLocks/>
              </p:cNvSpPr>
              <p:nvPr/>
            </p:nvSpPr>
            <p:spPr bwMode="auto">
              <a:xfrm>
                <a:off x="4160" y="2580"/>
                <a:ext cx="33" cy="21"/>
              </a:xfrm>
              <a:custGeom>
                <a:avLst/>
                <a:gdLst>
                  <a:gd name="T0" fmla="*/ 1 w 14"/>
                  <a:gd name="T1" fmla="*/ 4 h 9"/>
                  <a:gd name="T2" fmla="*/ 9 w 14"/>
                  <a:gd name="T3" fmla="*/ 9 h 9"/>
                  <a:gd name="T4" fmla="*/ 13 w 14"/>
                  <a:gd name="T5" fmla="*/ 4 h 9"/>
                  <a:gd name="T6" fmla="*/ 5 w 14"/>
                  <a:gd name="T7" fmla="*/ 0 h 9"/>
                  <a:gd name="T8" fmla="*/ 1 w 14"/>
                  <a:gd name="T9" fmla="*/ 4 h 9"/>
                </a:gdLst>
                <a:ahLst/>
                <a:cxnLst>
                  <a:cxn ang="0">
                    <a:pos x="T0" y="T1"/>
                  </a:cxn>
                  <a:cxn ang="0">
                    <a:pos x="T2" y="T3"/>
                  </a:cxn>
                  <a:cxn ang="0">
                    <a:pos x="T4" y="T5"/>
                  </a:cxn>
                  <a:cxn ang="0">
                    <a:pos x="T6" y="T7"/>
                  </a:cxn>
                  <a:cxn ang="0">
                    <a:pos x="T8" y="T9"/>
                  </a:cxn>
                </a:cxnLst>
                <a:rect l="0" t="0" r="r" b="b"/>
                <a:pathLst>
                  <a:path w="14" h="9">
                    <a:moveTo>
                      <a:pt x="1" y="4"/>
                    </a:moveTo>
                    <a:cubicBezTo>
                      <a:pt x="2" y="7"/>
                      <a:pt x="6" y="9"/>
                      <a:pt x="9" y="9"/>
                    </a:cubicBezTo>
                    <a:cubicBezTo>
                      <a:pt x="12" y="9"/>
                      <a:pt x="14" y="7"/>
                      <a:pt x="13" y="4"/>
                    </a:cubicBezTo>
                    <a:cubicBezTo>
                      <a:pt x="11" y="2"/>
                      <a:pt x="8" y="0"/>
                      <a:pt x="5"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9" name="Freeform 3896"/>
              <p:cNvSpPr>
                <a:spLocks/>
              </p:cNvSpPr>
              <p:nvPr/>
            </p:nvSpPr>
            <p:spPr bwMode="auto">
              <a:xfrm>
                <a:off x="4134" y="2580"/>
                <a:ext cx="31" cy="21"/>
              </a:xfrm>
              <a:custGeom>
                <a:avLst/>
                <a:gdLst>
                  <a:gd name="T0" fmla="*/ 1 w 13"/>
                  <a:gd name="T1" fmla="*/ 4 h 9"/>
                  <a:gd name="T2" fmla="*/ 9 w 13"/>
                  <a:gd name="T3" fmla="*/ 9 h 9"/>
                  <a:gd name="T4" fmla="*/ 12 w 13"/>
                  <a:gd name="T5" fmla="*/ 4 h 9"/>
                  <a:gd name="T6" fmla="*/ 4 w 13"/>
                  <a:gd name="T7" fmla="*/ 0 h 9"/>
                  <a:gd name="T8" fmla="*/ 1 w 13"/>
                  <a:gd name="T9" fmla="*/ 4 h 9"/>
                </a:gdLst>
                <a:ahLst/>
                <a:cxnLst>
                  <a:cxn ang="0">
                    <a:pos x="T0" y="T1"/>
                  </a:cxn>
                  <a:cxn ang="0">
                    <a:pos x="T2" y="T3"/>
                  </a:cxn>
                  <a:cxn ang="0">
                    <a:pos x="T4" y="T5"/>
                  </a:cxn>
                  <a:cxn ang="0">
                    <a:pos x="T6" y="T7"/>
                  </a:cxn>
                  <a:cxn ang="0">
                    <a:pos x="T8" y="T9"/>
                  </a:cxn>
                </a:cxnLst>
                <a:rect l="0" t="0" r="r" b="b"/>
                <a:pathLst>
                  <a:path w="13" h="9">
                    <a:moveTo>
                      <a:pt x="1" y="4"/>
                    </a:moveTo>
                    <a:cubicBezTo>
                      <a:pt x="2" y="7"/>
                      <a:pt x="6" y="9"/>
                      <a:pt x="9" y="9"/>
                    </a:cubicBezTo>
                    <a:cubicBezTo>
                      <a:pt x="12" y="9"/>
                      <a:pt x="13" y="7"/>
                      <a:pt x="12" y="4"/>
                    </a:cubicBezTo>
                    <a:cubicBezTo>
                      <a:pt x="11"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0" name="Freeform 3897"/>
              <p:cNvSpPr>
                <a:spLocks/>
              </p:cNvSpPr>
              <p:nvPr/>
            </p:nvSpPr>
            <p:spPr bwMode="auto">
              <a:xfrm>
                <a:off x="4108" y="2580"/>
                <a:ext cx="31" cy="21"/>
              </a:xfrm>
              <a:custGeom>
                <a:avLst/>
                <a:gdLst>
                  <a:gd name="T0" fmla="*/ 1 w 13"/>
                  <a:gd name="T1" fmla="*/ 5 h 9"/>
                  <a:gd name="T2" fmla="*/ 8 w 13"/>
                  <a:gd name="T3" fmla="*/ 9 h 9"/>
                  <a:gd name="T4" fmla="*/ 12 w 13"/>
                  <a:gd name="T5" fmla="*/ 4 h 9"/>
                  <a:gd name="T6" fmla="*/ 4 w 13"/>
                  <a:gd name="T7" fmla="*/ 0 h 9"/>
                  <a:gd name="T8" fmla="*/ 1 w 13"/>
                  <a:gd name="T9" fmla="*/ 5 h 9"/>
                </a:gdLst>
                <a:ahLst/>
                <a:cxnLst>
                  <a:cxn ang="0">
                    <a:pos x="T0" y="T1"/>
                  </a:cxn>
                  <a:cxn ang="0">
                    <a:pos x="T2" y="T3"/>
                  </a:cxn>
                  <a:cxn ang="0">
                    <a:pos x="T4" y="T5"/>
                  </a:cxn>
                  <a:cxn ang="0">
                    <a:pos x="T6" y="T7"/>
                  </a:cxn>
                  <a:cxn ang="0">
                    <a:pos x="T8" y="T9"/>
                  </a:cxn>
                </a:cxnLst>
                <a:rect l="0" t="0" r="r" b="b"/>
                <a:pathLst>
                  <a:path w="13" h="9">
                    <a:moveTo>
                      <a:pt x="1" y="5"/>
                    </a:moveTo>
                    <a:cubicBezTo>
                      <a:pt x="2" y="7"/>
                      <a:pt x="5" y="9"/>
                      <a:pt x="8" y="9"/>
                    </a:cubicBezTo>
                    <a:cubicBezTo>
                      <a:pt x="11" y="9"/>
                      <a:pt x="13" y="7"/>
                      <a:pt x="12" y="4"/>
                    </a:cubicBezTo>
                    <a:cubicBezTo>
                      <a:pt x="11" y="2"/>
                      <a:pt x="7"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1" name="Freeform 3898"/>
              <p:cNvSpPr>
                <a:spLocks/>
              </p:cNvSpPr>
              <p:nvPr/>
            </p:nvSpPr>
            <p:spPr bwMode="auto">
              <a:xfrm>
                <a:off x="4082" y="2580"/>
                <a:ext cx="31" cy="21"/>
              </a:xfrm>
              <a:custGeom>
                <a:avLst/>
                <a:gdLst>
                  <a:gd name="T0" fmla="*/ 1 w 13"/>
                  <a:gd name="T1" fmla="*/ 5 h 9"/>
                  <a:gd name="T2" fmla="*/ 8 w 13"/>
                  <a:gd name="T3" fmla="*/ 9 h 9"/>
                  <a:gd name="T4" fmla="*/ 12 w 13"/>
                  <a:gd name="T5" fmla="*/ 5 h 9"/>
                  <a:gd name="T6" fmla="*/ 4 w 13"/>
                  <a:gd name="T7" fmla="*/ 0 h 9"/>
                  <a:gd name="T8" fmla="*/ 1 w 13"/>
                  <a:gd name="T9" fmla="*/ 5 h 9"/>
                </a:gdLst>
                <a:ahLst/>
                <a:cxnLst>
                  <a:cxn ang="0">
                    <a:pos x="T0" y="T1"/>
                  </a:cxn>
                  <a:cxn ang="0">
                    <a:pos x="T2" y="T3"/>
                  </a:cxn>
                  <a:cxn ang="0">
                    <a:pos x="T4" y="T5"/>
                  </a:cxn>
                  <a:cxn ang="0">
                    <a:pos x="T6" y="T7"/>
                  </a:cxn>
                  <a:cxn ang="0">
                    <a:pos x="T8" y="T9"/>
                  </a:cxn>
                </a:cxnLst>
                <a:rect l="0" t="0" r="r" b="b"/>
                <a:pathLst>
                  <a:path w="13" h="9">
                    <a:moveTo>
                      <a:pt x="1" y="5"/>
                    </a:moveTo>
                    <a:cubicBezTo>
                      <a:pt x="2" y="7"/>
                      <a:pt x="5" y="9"/>
                      <a:pt x="8" y="9"/>
                    </a:cubicBezTo>
                    <a:cubicBezTo>
                      <a:pt x="11" y="9"/>
                      <a:pt x="13" y="7"/>
                      <a:pt x="12" y="5"/>
                    </a:cubicBezTo>
                    <a:cubicBezTo>
                      <a:pt x="11" y="2"/>
                      <a:pt x="7" y="0"/>
                      <a:pt x="4"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Freeform 3899"/>
              <p:cNvSpPr>
                <a:spLocks/>
              </p:cNvSpPr>
              <p:nvPr/>
            </p:nvSpPr>
            <p:spPr bwMode="auto">
              <a:xfrm>
                <a:off x="4056" y="2580"/>
                <a:ext cx="31" cy="23"/>
              </a:xfrm>
              <a:custGeom>
                <a:avLst/>
                <a:gdLst>
                  <a:gd name="T0" fmla="*/ 1 w 13"/>
                  <a:gd name="T1" fmla="*/ 5 h 10"/>
                  <a:gd name="T2" fmla="*/ 8 w 13"/>
                  <a:gd name="T3" fmla="*/ 10 h 10"/>
                  <a:gd name="T4" fmla="*/ 12 w 13"/>
                  <a:gd name="T5" fmla="*/ 5 h 10"/>
                  <a:gd name="T6" fmla="*/ 5 w 13"/>
                  <a:gd name="T7" fmla="*/ 0 h 10"/>
                  <a:gd name="T8" fmla="*/ 1 w 13"/>
                  <a:gd name="T9" fmla="*/ 5 h 10"/>
                </a:gdLst>
                <a:ahLst/>
                <a:cxnLst>
                  <a:cxn ang="0">
                    <a:pos x="T0" y="T1"/>
                  </a:cxn>
                  <a:cxn ang="0">
                    <a:pos x="T2" y="T3"/>
                  </a:cxn>
                  <a:cxn ang="0">
                    <a:pos x="T4" y="T5"/>
                  </a:cxn>
                  <a:cxn ang="0">
                    <a:pos x="T6" y="T7"/>
                  </a:cxn>
                  <a:cxn ang="0">
                    <a:pos x="T8" y="T9"/>
                  </a:cxn>
                </a:cxnLst>
                <a:rect l="0" t="0" r="r" b="b"/>
                <a:pathLst>
                  <a:path w="13" h="10">
                    <a:moveTo>
                      <a:pt x="1" y="5"/>
                    </a:moveTo>
                    <a:cubicBezTo>
                      <a:pt x="2" y="8"/>
                      <a:pt x="5" y="10"/>
                      <a:pt x="8" y="10"/>
                    </a:cubicBezTo>
                    <a:cubicBezTo>
                      <a:pt x="11" y="10"/>
                      <a:pt x="13" y="7"/>
                      <a:pt x="12" y="5"/>
                    </a:cubicBezTo>
                    <a:cubicBezTo>
                      <a:pt x="11" y="2"/>
                      <a:pt x="8" y="0"/>
                      <a:pt x="5" y="0"/>
                    </a:cubicBezTo>
                    <a:cubicBezTo>
                      <a:pt x="2" y="0"/>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3" name="Freeform 3900"/>
              <p:cNvSpPr>
                <a:spLocks/>
              </p:cNvSpPr>
              <p:nvPr/>
            </p:nvSpPr>
            <p:spPr bwMode="auto">
              <a:xfrm>
                <a:off x="4033" y="2582"/>
                <a:ext cx="28" cy="21"/>
              </a:xfrm>
              <a:custGeom>
                <a:avLst/>
                <a:gdLst>
                  <a:gd name="T0" fmla="*/ 1 w 12"/>
                  <a:gd name="T1" fmla="*/ 4 h 9"/>
                  <a:gd name="T2" fmla="*/ 7 w 12"/>
                  <a:gd name="T3" fmla="*/ 9 h 9"/>
                  <a:gd name="T4" fmla="*/ 11 w 12"/>
                  <a:gd name="T5" fmla="*/ 4 h 9"/>
                  <a:gd name="T6" fmla="*/ 4 w 12"/>
                  <a:gd name="T7" fmla="*/ 0 h 9"/>
                  <a:gd name="T8" fmla="*/ 1 w 12"/>
                  <a:gd name="T9" fmla="*/ 4 h 9"/>
                </a:gdLst>
                <a:ahLst/>
                <a:cxnLst>
                  <a:cxn ang="0">
                    <a:pos x="T0" y="T1"/>
                  </a:cxn>
                  <a:cxn ang="0">
                    <a:pos x="T2" y="T3"/>
                  </a:cxn>
                  <a:cxn ang="0">
                    <a:pos x="T4" y="T5"/>
                  </a:cxn>
                  <a:cxn ang="0">
                    <a:pos x="T6" y="T7"/>
                  </a:cxn>
                  <a:cxn ang="0">
                    <a:pos x="T8" y="T9"/>
                  </a:cxn>
                </a:cxnLst>
                <a:rect l="0" t="0" r="r" b="b"/>
                <a:pathLst>
                  <a:path w="12" h="9">
                    <a:moveTo>
                      <a:pt x="1" y="4"/>
                    </a:moveTo>
                    <a:cubicBezTo>
                      <a:pt x="1" y="7"/>
                      <a:pt x="4" y="9"/>
                      <a:pt x="7" y="9"/>
                    </a:cubicBezTo>
                    <a:cubicBezTo>
                      <a:pt x="10" y="9"/>
                      <a:pt x="12" y="7"/>
                      <a:pt x="11" y="4"/>
                    </a:cubicBezTo>
                    <a:cubicBezTo>
                      <a:pt x="10" y="2"/>
                      <a:pt x="7"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901"/>
              <p:cNvSpPr>
                <a:spLocks/>
              </p:cNvSpPr>
              <p:nvPr/>
            </p:nvSpPr>
            <p:spPr bwMode="auto">
              <a:xfrm>
                <a:off x="3983" y="2582"/>
                <a:ext cx="28" cy="21"/>
              </a:xfrm>
              <a:custGeom>
                <a:avLst/>
                <a:gdLst>
                  <a:gd name="T0" fmla="*/ 1 w 12"/>
                  <a:gd name="T1" fmla="*/ 5 h 9"/>
                  <a:gd name="T2" fmla="*/ 7 w 12"/>
                  <a:gd name="T3" fmla="*/ 9 h 9"/>
                  <a:gd name="T4" fmla="*/ 11 w 12"/>
                  <a:gd name="T5" fmla="*/ 5 h 9"/>
                  <a:gd name="T6" fmla="*/ 5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1" y="7"/>
                      <a:pt x="4" y="9"/>
                      <a:pt x="7" y="9"/>
                    </a:cubicBezTo>
                    <a:cubicBezTo>
                      <a:pt x="10" y="9"/>
                      <a:pt x="12" y="7"/>
                      <a:pt x="11" y="5"/>
                    </a:cubicBezTo>
                    <a:cubicBezTo>
                      <a:pt x="10"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902"/>
              <p:cNvSpPr>
                <a:spLocks/>
              </p:cNvSpPr>
              <p:nvPr/>
            </p:nvSpPr>
            <p:spPr bwMode="auto">
              <a:xfrm>
                <a:off x="3959" y="2582"/>
                <a:ext cx="26" cy="24"/>
              </a:xfrm>
              <a:custGeom>
                <a:avLst/>
                <a:gdLst>
                  <a:gd name="T0" fmla="*/ 0 w 11"/>
                  <a:gd name="T1" fmla="*/ 5 h 10"/>
                  <a:gd name="T2" fmla="*/ 6 w 11"/>
                  <a:gd name="T3" fmla="*/ 9 h 10"/>
                  <a:gd name="T4" fmla="*/ 11 w 11"/>
                  <a:gd name="T5" fmla="*/ 5 h 10"/>
                  <a:gd name="T6" fmla="*/ 5 w 11"/>
                  <a:gd name="T7" fmla="*/ 0 h 10"/>
                  <a:gd name="T8" fmla="*/ 0 w 11"/>
                  <a:gd name="T9" fmla="*/ 5 h 10"/>
                </a:gdLst>
                <a:ahLst/>
                <a:cxnLst>
                  <a:cxn ang="0">
                    <a:pos x="T0" y="T1"/>
                  </a:cxn>
                  <a:cxn ang="0">
                    <a:pos x="T2" y="T3"/>
                  </a:cxn>
                  <a:cxn ang="0">
                    <a:pos x="T4" y="T5"/>
                  </a:cxn>
                  <a:cxn ang="0">
                    <a:pos x="T6" y="T7"/>
                  </a:cxn>
                  <a:cxn ang="0">
                    <a:pos x="T8" y="T9"/>
                  </a:cxn>
                </a:cxnLst>
                <a:rect l="0" t="0" r="r" b="b"/>
                <a:pathLst>
                  <a:path w="11" h="10">
                    <a:moveTo>
                      <a:pt x="0" y="5"/>
                    </a:moveTo>
                    <a:cubicBezTo>
                      <a:pt x="1" y="7"/>
                      <a:pt x="4" y="10"/>
                      <a:pt x="6" y="9"/>
                    </a:cubicBezTo>
                    <a:cubicBezTo>
                      <a:pt x="9" y="9"/>
                      <a:pt x="11" y="7"/>
                      <a:pt x="11" y="5"/>
                    </a:cubicBezTo>
                    <a:cubicBezTo>
                      <a:pt x="10" y="2"/>
                      <a:pt x="7"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6" name="Freeform 3903"/>
              <p:cNvSpPr>
                <a:spLocks/>
              </p:cNvSpPr>
              <p:nvPr/>
            </p:nvSpPr>
            <p:spPr bwMode="auto">
              <a:xfrm>
                <a:off x="3936" y="2582"/>
                <a:ext cx="26" cy="24"/>
              </a:xfrm>
              <a:custGeom>
                <a:avLst/>
                <a:gdLst>
                  <a:gd name="T0" fmla="*/ 0 w 11"/>
                  <a:gd name="T1" fmla="*/ 5 h 10"/>
                  <a:gd name="T2" fmla="*/ 6 w 11"/>
                  <a:gd name="T3" fmla="*/ 10 h 10"/>
                  <a:gd name="T4" fmla="*/ 10 w 11"/>
                  <a:gd name="T5" fmla="*/ 5 h 10"/>
                  <a:gd name="T6" fmla="*/ 5 w 11"/>
                  <a:gd name="T7" fmla="*/ 0 h 10"/>
                  <a:gd name="T8" fmla="*/ 0 w 11"/>
                  <a:gd name="T9" fmla="*/ 5 h 10"/>
                </a:gdLst>
                <a:ahLst/>
                <a:cxnLst>
                  <a:cxn ang="0">
                    <a:pos x="T0" y="T1"/>
                  </a:cxn>
                  <a:cxn ang="0">
                    <a:pos x="T2" y="T3"/>
                  </a:cxn>
                  <a:cxn ang="0">
                    <a:pos x="T4" y="T5"/>
                  </a:cxn>
                  <a:cxn ang="0">
                    <a:pos x="T6" y="T7"/>
                  </a:cxn>
                  <a:cxn ang="0">
                    <a:pos x="T8" y="T9"/>
                  </a:cxn>
                </a:cxnLst>
                <a:rect l="0" t="0" r="r" b="b"/>
                <a:pathLst>
                  <a:path w="11" h="10">
                    <a:moveTo>
                      <a:pt x="0" y="5"/>
                    </a:moveTo>
                    <a:cubicBezTo>
                      <a:pt x="1" y="8"/>
                      <a:pt x="3" y="10"/>
                      <a:pt x="6" y="10"/>
                    </a:cubicBezTo>
                    <a:cubicBezTo>
                      <a:pt x="9" y="10"/>
                      <a:pt x="11" y="7"/>
                      <a:pt x="10" y="5"/>
                    </a:cubicBezTo>
                    <a:cubicBezTo>
                      <a:pt x="10" y="2"/>
                      <a:pt x="7" y="0"/>
                      <a:pt x="5" y="0"/>
                    </a:cubicBezTo>
                    <a:cubicBezTo>
                      <a:pt x="2"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7" name="Freeform 3904"/>
              <p:cNvSpPr>
                <a:spLocks/>
              </p:cNvSpPr>
              <p:nvPr/>
            </p:nvSpPr>
            <p:spPr bwMode="auto">
              <a:xfrm>
                <a:off x="3912" y="2584"/>
                <a:ext cx="26" cy="22"/>
              </a:xfrm>
              <a:custGeom>
                <a:avLst/>
                <a:gdLst>
                  <a:gd name="T0" fmla="*/ 0 w 11"/>
                  <a:gd name="T1" fmla="*/ 4 h 9"/>
                  <a:gd name="T2" fmla="*/ 6 w 11"/>
                  <a:gd name="T3" fmla="*/ 9 h 9"/>
                  <a:gd name="T4" fmla="*/ 10 w 11"/>
                  <a:gd name="T5" fmla="*/ 4 h 9"/>
                  <a:gd name="T6" fmla="*/ 5 w 11"/>
                  <a:gd name="T7" fmla="*/ 0 h 9"/>
                  <a:gd name="T8" fmla="*/ 0 w 11"/>
                  <a:gd name="T9" fmla="*/ 4 h 9"/>
                </a:gdLst>
                <a:ahLst/>
                <a:cxnLst>
                  <a:cxn ang="0">
                    <a:pos x="T0" y="T1"/>
                  </a:cxn>
                  <a:cxn ang="0">
                    <a:pos x="T2" y="T3"/>
                  </a:cxn>
                  <a:cxn ang="0">
                    <a:pos x="T4" y="T5"/>
                  </a:cxn>
                  <a:cxn ang="0">
                    <a:pos x="T6" y="T7"/>
                  </a:cxn>
                  <a:cxn ang="0">
                    <a:pos x="T8" y="T9"/>
                  </a:cxn>
                </a:cxnLst>
                <a:rect l="0" t="0" r="r" b="b"/>
                <a:pathLst>
                  <a:path w="11" h="9">
                    <a:moveTo>
                      <a:pt x="0" y="4"/>
                    </a:moveTo>
                    <a:cubicBezTo>
                      <a:pt x="1" y="7"/>
                      <a:pt x="3" y="9"/>
                      <a:pt x="6" y="9"/>
                    </a:cubicBezTo>
                    <a:cubicBezTo>
                      <a:pt x="9" y="9"/>
                      <a:pt x="11" y="7"/>
                      <a:pt x="10" y="4"/>
                    </a:cubicBezTo>
                    <a:cubicBezTo>
                      <a:pt x="10" y="2"/>
                      <a:pt x="8" y="0"/>
                      <a:pt x="5"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905"/>
              <p:cNvSpPr>
                <a:spLocks/>
              </p:cNvSpPr>
              <p:nvPr/>
            </p:nvSpPr>
            <p:spPr bwMode="auto">
              <a:xfrm>
                <a:off x="3888" y="2584"/>
                <a:ext cx="24" cy="22"/>
              </a:xfrm>
              <a:custGeom>
                <a:avLst/>
                <a:gdLst>
                  <a:gd name="T0" fmla="*/ 0 w 10"/>
                  <a:gd name="T1" fmla="*/ 5 h 9"/>
                  <a:gd name="T2" fmla="*/ 6 w 10"/>
                  <a:gd name="T3" fmla="*/ 9 h 9"/>
                  <a:gd name="T4" fmla="*/ 10 w 10"/>
                  <a:gd name="T5" fmla="*/ 4 h 9"/>
                  <a:gd name="T6" fmla="*/ 5 w 10"/>
                  <a:gd name="T7" fmla="*/ 0 h 9"/>
                  <a:gd name="T8" fmla="*/ 0 w 10"/>
                  <a:gd name="T9" fmla="*/ 5 h 9"/>
                </a:gdLst>
                <a:ahLst/>
                <a:cxnLst>
                  <a:cxn ang="0">
                    <a:pos x="T0" y="T1"/>
                  </a:cxn>
                  <a:cxn ang="0">
                    <a:pos x="T2" y="T3"/>
                  </a:cxn>
                  <a:cxn ang="0">
                    <a:pos x="T4" y="T5"/>
                  </a:cxn>
                  <a:cxn ang="0">
                    <a:pos x="T6" y="T7"/>
                  </a:cxn>
                  <a:cxn ang="0">
                    <a:pos x="T8" y="T9"/>
                  </a:cxn>
                </a:cxnLst>
                <a:rect l="0" t="0" r="r" b="b"/>
                <a:pathLst>
                  <a:path w="10" h="9">
                    <a:moveTo>
                      <a:pt x="0" y="5"/>
                    </a:moveTo>
                    <a:cubicBezTo>
                      <a:pt x="0" y="7"/>
                      <a:pt x="3" y="9"/>
                      <a:pt x="6" y="9"/>
                    </a:cubicBezTo>
                    <a:cubicBezTo>
                      <a:pt x="8" y="9"/>
                      <a:pt x="10" y="7"/>
                      <a:pt x="10" y="4"/>
                    </a:cubicBezTo>
                    <a:cubicBezTo>
                      <a:pt x="10" y="2"/>
                      <a:pt x="8"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Oval 3906"/>
              <p:cNvSpPr>
                <a:spLocks noChangeArrowheads="1"/>
              </p:cNvSpPr>
              <p:nvPr/>
            </p:nvSpPr>
            <p:spPr bwMode="auto">
              <a:xfrm>
                <a:off x="3865" y="2584"/>
                <a:ext cx="23" cy="2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907"/>
              <p:cNvSpPr>
                <a:spLocks/>
              </p:cNvSpPr>
              <p:nvPr/>
            </p:nvSpPr>
            <p:spPr bwMode="auto">
              <a:xfrm>
                <a:off x="3841" y="2584"/>
                <a:ext cx="24" cy="24"/>
              </a:xfrm>
              <a:custGeom>
                <a:avLst/>
                <a:gdLst>
                  <a:gd name="T0" fmla="*/ 1 w 10"/>
                  <a:gd name="T1" fmla="*/ 5 h 10"/>
                  <a:gd name="T2" fmla="*/ 5 w 10"/>
                  <a:gd name="T3" fmla="*/ 10 h 10"/>
                  <a:gd name="T4" fmla="*/ 10 w 10"/>
                  <a:gd name="T5" fmla="*/ 5 h 10"/>
                  <a:gd name="T6" fmla="*/ 6 w 10"/>
                  <a:gd name="T7" fmla="*/ 0 h 10"/>
                  <a:gd name="T8" fmla="*/ 1 w 10"/>
                  <a:gd name="T9" fmla="*/ 5 h 10"/>
                </a:gdLst>
                <a:ahLst/>
                <a:cxnLst>
                  <a:cxn ang="0">
                    <a:pos x="T0" y="T1"/>
                  </a:cxn>
                  <a:cxn ang="0">
                    <a:pos x="T2" y="T3"/>
                  </a:cxn>
                  <a:cxn ang="0">
                    <a:pos x="T4" y="T5"/>
                  </a:cxn>
                  <a:cxn ang="0">
                    <a:pos x="T6" y="T7"/>
                  </a:cxn>
                  <a:cxn ang="0">
                    <a:pos x="T8" y="T9"/>
                  </a:cxn>
                </a:cxnLst>
                <a:rect l="0" t="0" r="r" b="b"/>
                <a:pathLst>
                  <a:path w="10" h="10">
                    <a:moveTo>
                      <a:pt x="1" y="5"/>
                    </a:moveTo>
                    <a:cubicBezTo>
                      <a:pt x="0" y="8"/>
                      <a:pt x="3" y="10"/>
                      <a:pt x="5" y="10"/>
                    </a:cubicBezTo>
                    <a:cubicBezTo>
                      <a:pt x="8" y="9"/>
                      <a:pt x="10" y="7"/>
                      <a:pt x="10" y="5"/>
                    </a:cubicBezTo>
                    <a:cubicBezTo>
                      <a:pt x="10" y="2"/>
                      <a:pt x="8" y="0"/>
                      <a:pt x="6" y="0"/>
                    </a:cubicBezTo>
                    <a:cubicBezTo>
                      <a:pt x="3" y="0"/>
                      <a:pt x="1"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908"/>
              <p:cNvSpPr>
                <a:spLocks/>
              </p:cNvSpPr>
              <p:nvPr/>
            </p:nvSpPr>
            <p:spPr bwMode="auto">
              <a:xfrm>
                <a:off x="3820" y="2584"/>
                <a:ext cx="23" cy="24"/>
              </a:xfrm>
              <a:custGeom>
                <a:avLst/>
                <a:gdLst>
                  <a:gd name="T0" fmla="*/ 0 w 10"/>
                  <a:gd name="T1" fmla="*/ 5 h 10"/>
                  <a:gd name="T2" fmla="*/ 4 w 10"/>
                  <a:gd name="T3" fmla="*/ 10 h 10"/>
                  <a:gd name="T4" fmla="*/ 10 w 10"/>
                  <a:gd name="T5" fmla="*/ 5 h 10"/>
                  <a:gd name="T6" fmla="*/ 5 w 10"/>
                  <a:gd name="T7" fmla="*/ 0 h 10"/>
                  <a:gd name="T8" fmla="*/ 0 w 10"/>
                  <a:gd name="T9" fmla="*/ 5 h 10"/>
                </a:gdLst>
                <a:ahLst/>
                <a:cxnLst>
                  <a:cxn ang="0">
                    <a:pos x="T0" y="T1"/>
                  </a:cxn>
                  <a:cxn ang="0">
                    <a:pos x="T2" y="T3"/>
                  </a:cxn>
                  <a:cxn ang="0">
                    <a:pos x="T4" y="T5"/>
                  </a:cxn>
                  <a:cxn ang="0">
                    <a:pos x="T6" y="T7"/>
                  </a:cxn>
                  <a:cxn ang="0">
                    <a:pos x="T8" y="T9"/>
                  </a:cxn>
                </a:cxnLst>
                <a:rect l="0" t="0" r="r" b="b"/>
                <a:pathLst>
                  <a:path w="10" h="10">
                    <a:moveTo>
                      <a:pt x="0" y="5"/>
                    </a:moveTo>
                    <a:cubicBezTo>
                      <a:pt x="0" y="8"/>
                      <a:pt x="2" y="10"/>
                      <a:pt x="4" y="10"/>
                    </a:cubicBezTo>
                    <a:cubicBezTo>
                      <a:pt x="7" y="10"/>
                      <a:pt x="9" y="8"/>
                      <a:pt x="10" y="5"/>
                    </a:cubicBezTo>
                    <a:cubicBezTo>
                      <a:pt x="10" y="2"/>
                      <a:pt x="8" y="0"/>
                      <a:pt x="5" y="0"/>
                    </a:cubicBezTo>
                    <a:cubicBezTo>
                      <a:pt x="2" y="1"/>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909"/>
              <p:cNvSpPr>
                <a:spLocks/>
              </p:cNvSpPr>
              <p:nvPr/>
            </p:nvSpPr>
            <p:spPr bwMode="auto">
              <a:xfrm>
                <a:off x="3796" y="2587"/>
                <a:ext cx="24" cy="21"/>
              </a:xfrm>
              <a:custGeom>
                <a:avLst/>
                <a:gdLst>
                  <a:gd name="T0" fmla="*/ 0 w 10"/>
                  <a:gd name="T1" fmla="*/ 4 h 9"/>
                  <a:gd name="T2" fmla="*/ 4 w 10"/>
                  <a:gd name="T3" fmla="*/ 9 h 9"/>
                  <a:gd name="T4" fmla="*/ 10 w 10"/>
                  <a:gd name="T5" fmla="*/ 4 h 9"/>
                  <a:gd name="T6" fmla="*/ 6 w 10"/>
                  <a:gd name="T7" fmla="*/ 0 h 9"/>
                  <a:gd name="T8" fmla="*/ 0 w 10"/>
                  <a:gd name="T9" fmla="*/ 4 h 9"/>
                </a:gdLst>
                <a:ahLst/>
                <a:cxnLst>
                  <a:cxn ang="0">
                    <a:pos x="T0" y="T1"/>
                  </a:cxn>
                  <a:cxn ang="0">
                    <a:pos x="T2" y="T3"/>
                  </a:cxn>
                  <a:cxn ang="0">
                    <a:pos x="T4" y="T5"/>
                  </a:cxn>
                  <a:cxn ang="0">
                    <a:pos x="T6" y="T7"/>
                  </a:cxn>
                  <a:cxn ang="0">
                    <a:pos x="T8" y="T9"/>
                  </a:cxn>
                </a:cxnLst>
                <a:rect l="0" t="0" r="r" b="b"/>
                <a:pathLst>
                  <a:path w="10" h="9">
                    <a:moveTo>
                      <a:pt x="0" y="4"/>
                    </a:moveTo>
                    <a:cubicBezTo>
                      <a:pt x="0" y="7"/>
                      <a:pt x="2" y="9"/>
                      <a:pt x="4" y="9"/>
                    </a:cubicBezTo>
                    <a:cubicBezTo>
                      <a:pt x="7" y="9"/>
                      <a:pt x="10" y="7"/>
                      <a:pt x="10" y="4"/>
                    </a:cubicBezTo>
                    <a:cubicBezTo>
                      <a:pt x="10" y="2"/>
                      <a:pt x="8" y="0"/>
                      <a:pt x="6" y="0"/>
                    </a:cubicBezTo>
                    <a:cubicBezTo>
                      <a:pt x="3"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910"/>
              <p:cNvSpPr>
                <a:spLocks/>
              </p:cNvSpPr>
              <p:nvPr/>
            </p:nvSpPr>
            <p:spPr bwMode="auto">
              <a:xfrm>
                <a:off x="3772" y="2587"/>
                <a:ext cx="24" cy="21"/>
              </a:xfrm>
              <a:custGeom>
                <a:avLst/>
                <a:gdLst>
                  <a:gd name="T0" fmla="*/ 0 w 10"/>
                  <a:gd name="T1" fmla="*/ 5 h 9"/>
                  <a:gd name="T2" fmla="*/ 4 w 10"/>
                  <a:gd name="T3" fmla="*/ 9 h 9"/>
                  <a:gd name="T4" fmla="*/ 10 w 10"/>
                  <a:gd name="T5" fmla="*/ 4 h 9"/>
                  <a:gd name="T6" fmla="*/ 6 w 10"/>
                  <a:gd name="T7" fmla="*/ 0 h 9"/>
                  <a:gd name="T8" fmla="*/ 0 w 10"/>
                  <a:gd name="T9" fmla="*/ 5 h 9"/>
                </a:gdLst>
                <a:ahLst/>
                <a:cxnLst>
                  <a:cxn ang="0">
                    <a:pos x="T0" y="T1"/>
                  </a:cxn>
                  <a:cxn ang="0">
                    <a:pos x="T2" y="T3"/>
                  </a:cxn>
                  <a:cxn ang="0">
                    <a:pos x="T4" y="T5"/>
                  </a:cxn>
                  <a:cxn ang="0">
                    <a:pos x="T6" y="T7"/>
                  </a:cxn>
                  <a:cxn ang="0">
                    <a:pos x="T8" y="T9"/>
                  </a:cxn>
                </a:cxnLst>
                <a:rect l="0" t="0" r="r" b="b"/>
                <a:pathLst>
                  <a:path w="10" h="9">
                    <a:moveTo>
                      <a:pt x="0" y="5"/>
                    </a:moveTo>
                    <a:cubicBezTo>
                      <a:pt x="0" y="7"/>
                      <a:pt x="2" y="9"/>
                      <a:pt x="4" y="9"/>
                    </a:cubicBezTo>
                    <a:cubicBezTo>
                      <a:pt x="7" y="9"/>
                      <a:pt x="10" y="7"/>
                      <a:pt x="10" y="4"/>
                    </a:cubicBezTo>
                    <a:cubicBezTo>
                      <a:pt x="10" y="2"/>
                      <a:pt x="9" y="0"/>
                      <a:pt x="6" y="0"/>
                    </a:cubicBezTo>
                    <a:cubicBezTo>
                      <a:pt x="3"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911"/>
              <p:cNvSpPr>
                <a:spLocks/>
              </p:cNvSpPr>
              <p:nvPr/>
            </p:nvSpPr>
            <p:spPr bwMode="auto">
              <a:xfrm>
                <a:off x="3607" y="2589"/>
                <a:ext cx="31" cy="24"/>
              </a:xfrm>
              <a:custGeom>
                <a:avLst/>
                <a:gdLst>
                  <a:gd name="T0" fmla="*/ 2 w 13"/>
                  <a:gd name="T1" fmla="*/ 5 h 10"/>
                  <a:gd name="T2" fmla="*/ 4 w 13"/>
                  <a:gd name="T3" fmla="*/ 10 h 10"/>
                  <a:gd name="T4" fmla="*/ 12 w 13"/>
                  <a:gd name="T5" fmla="*/ 5 h 10"/>
                  <a:gd name="T6" fmla="*/ 9 w 13"/>
                  <a:gd name="T7" fmla="*/ 0 h 10"/>
                  <a:gd name="T8" fmla="*/ 2 w 13"/>
                  <a:gd name="T9" fmla="*/ 5 h 10"/>
                </a:gdLst>
                <a:ahLst/>
                <a:cxnLst>
                  <a:cxn ang="0">
                    <a:pos x="T0" y="T1"/>
                  </a:cxn>
                  <a:cxn ang="0">
                    <a:pos x="T2" y="T3"/>
                  </a:cxn>
                  <a:cxn ang="0">
                    <a:pos x="T4" y="T5"/>
                  </a:cxn>
                  <a:cxn ang="0">
                    <a:pos x="T6" y="T7"/>
                  </a:cxn>
                  <a:cxn ang="0">
                    <a:pos x="T8" y="T9"/>
                  </a:cxn>
                </a:cxnLst>
                <a:rect l="0" t="0" r="r" b="b"/>
                <a:pathLst>
                  <a:path w="13" h="10">
                    <a:moveTo>
                      <a:pt x="2" y="5"/>
                    </a:moveTo>
                    <a:cubicBezTo>
                      <a:pt x="0" y="8"/>
                      <a:pt x="2" y="10"/>
                      <a:pt x="4" y="10"/>
                    </a:cubicBezTo>
                    <a:cubicBezTo>
                      <a:pt x="7" y="10"/>
                      <a:pt x="10" y="7"/>
                      <a:pt x="12" y="5"/>
                    </a:cubicBezTo>
                    <a:cubicBezTo>
                      <a:pt x="13" y="2"/>
                      <a:pt x="11" y="0"/>
                      <a:pt x="9" y="0"/>
                    </a:cubicBezTo>
                    <a:cubicBezTo>
                      <a:pt x="6" y="0"/>
                      <a:pt x="3"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912"/>
              <p:cNvSpPr>
                <a:spLocks/>
              </p:cNvSpPr>
              <p:nvPr/>
            </p:nvSpPr>
            <p:spPr bwMode="auto">
              <a:xfrm>
                <a:off x="3583" y="2589"/>
                <a:ext cx="31" cy="24"/>
              </a:xfrm>
              <a:custGeom>
                <a:avLst/>
                <a:gdLst>
                  <a:gd name="T0" fmla="*/ 2 w 13"/>
                  <a:gd name="T1" fmla="*/ 5 h 10"/>
                  <a:gd name="T2" fmla="*/ 4 w 13"/>
                  <a:gd name="T3" fmla="*/ 10 h 10"/>
                  <a:gd name="T4" fmla="*/ 12 w 13"/>
                  <a:gd name="T5" fmla="*/ 5 h 10"/>
                  <a:gd name="T6" fmla="*/ 9 w 13"/>
                  <a:gd name="T7" fmla="*/ 1 h 10"/>
                  <a:gd name="T8" fmla="*/ 2 w 13"/>
                  <a:gd name="T9" fmla="*/ 5 h 10"/>
                </a:gdLst>
                <a:ahLst/>
                <a:cxnLst>
                  <a:cxn ang="0">
                    <a:pos x="T0" y="T1"/>
                  </a:cxn>
                  <a:cxn ang="0">
                    <a:pos x="T2" y="T3"/>
                  </a:cxn>
                  <a:cxn ang="0">
                    <a:pos x="T4" y="T5"/>
                  </a:cxn>
                  <a:cxn ang="0">
                    <a:pos x="T6" y="T7"/>
                  </a:cxn>
                  <a:cxn ang="0">
                    <a:pos x="T8" y="T9"/>
                  </a:cxn>
                </a:cxnLst>
                <a:rect l="0" t="0" r="r" b="b"/>
                <a:pathLst>
                  <a:path w="13" h="10">
                    <a:moveTo>
                      <a:pt x="2" y="5"/>
                    </a:moveTo>
                    <a:cubicBezTo>
                      <a:pt x="0" y="8"/>
                      <a:pt x="1" y="10"/>
                      <a:pt x="4" y="10"/>
                    </a:cubicBezTo>
                    <a:cubicBezTo>
                      <a:pt x="7" y="10"/>
                      <a:pt x="10" y="8"/>
                      <a:pt x="12" y="5"/>
                    </a:cubicBezTo>
                    <a:cubicBezTo>
                      <a:pt x="13" y="3"/>
                      <a:pt x="12" y="0"/>
                      <a:pt x="9" y="1"/>
                    </a:cubicBezTo>
                    <a:cubicBezTo>
                      <a:pt x="6" y="1"/>
                      <a:pt x="3"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913"/>
              <p:cNvSpPr>
                <a:spLocks/>
              </p:cNvSpPr>
              <p:nvPr/>
            </p:nvSpPr>
            <p:spPr bwMode="auto">
              <a:xfrm>
                <a:off x="3559" y="2591"/>
                <a:ext cx="31" cy="22"/>
              </a:xfrm>
              <a:custGeom>
                <a:avLst/>
                <a:gdLst>
                  <a:gd name="T0" fmla="*/ 1 w 13"/>
                  <a:gd name="T1" fmla="*/ 5 h 9"/>
                  <a:gd name="T2" fmla="*/ 4 w 13"/>
                  <a:gd name="T3" fmla="*/ 9 h 9"/>
                  <a:gd name="T4" fmla="*/ 12 w 13"/>
                  <a:gd name="T5" fmla="*/ 4 h 9"/>
                  <a:gd name="T6" fmla="*/ 9 w 13"/>
                  <a:gd name="T7" fmla="*/ 0 h 9"/>
                  <a:gd name="T8" fmla="*/ 1 w 13"/>
                  <a:gd name="T9" fmla="*/ 5 h 9"/>
                </a:gdLst>
                <a:ahLst/>
                <a:cxnLst>
                  <a:cxn ang="0">
                    <a:pos x="T0" y="T1"/>
                  </a:cxn>
                  <a:cxn ang="0">
                    <a:pos x="T2" y="T3"/>
                  </a:cxn>
                  <a:cxn ang="0">
                    <a:pos x="T4" y="T5"/>
                  </a:cxn>
                  <a:cxn ang="0">
                    <a:pos x="T6" y="T7"/>
                  </a:cxn>
                  <a:cxn ang="0">
                    <a:pos x="T8" y="T9"/>
                  </a:cxn>
                </a:cxnLst>
                <a:rect l="0" t="0" r="r" b="b"/>
                <a:pathLst>
                  <a:path w="13" h="9">
                    <a:moveTo>
                      <a:pt x="1" y="5"/>
                    </a:moveTo>
                    <a:cubicBezTo>
                      <a:pt x="0" y="7"/>
                      <a:pt x="1" y="9"/>
                      <a:pt x="4" y="9"/>
                    </a:cubicBezTo>
                    <a:cubicBezTo>
                      <a:pt x="7" y="9"/>
                      <a:pt x="10" y="7"/>
                      <a:pt x="12" y="4"/>
                    </a:cubicBezTo>
                    <a:cubicBezTo>
                      <a:pt x="13" y="2"/>
                      <a:pt x="12" y="0"/>
                      <a:pt x="9" y="0"/>
                    </a:cubicBezTo>
                    <a:cubicBezTo>
                      <a:pt x="6"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914"/>
              <p:cNvSpPr>
                <a:spLocks/>
              </p:cNvSpPr>
              <p:nvPr/>
            </p:nvSpPr>
            <p:spPr bwMode="auto">
              <a:xfrm>
                <a:off x="3536" y="2591"/>
                <a:ext cx="31" cy="22"/>
              </a:xfrm>
              <a:custGeom>
                <a:avLst/>
                <a:gdLst>
                  <a:gd name="T0" fmla="*/ 1 w 13"/>
                  <a:gd name="T1" fmla="*/ 5 h 9"/>
                  <a:gd name="T2" fmla="*/ 4 w 13"/>
                  <a:gd name="T3" fmla="*/ 9 h 9"/>
                  <a:gd name="T4" fmla="*/ 11 w 13"/>
                  <a:gd name="T5" fmla="*/ 5 h 9"/>
                  <a:gd name="T6" fmla="*/ 9 w 13"/>
                  <a:gd name="T7" fmla="*/ 0 h 9"/>
                  <a:gd name="T8" fmla="*/ 1 w 13"/>
                  <a:gd name="T9" fmla="*/ 5 h 9"/>
                </a:gdLst>
                <a:ahLst/>
                <a:cxnLst>
                  <a:cxn ang="0">
                    <a:pos x="T0" y="T1"/>
                  </a:cxn>
                  <a:cxn ang="0">
                    <a:pos x="T2" y="T3"/>
                  </a:cxn>
                  <a:cxn ang="0">
                    <a:pos x="T4" y="T5"/>
                  </a:cxn>
                  <a:cxn ang="0">
                    <a:pos x="T6" y="T7"/>
                  </a:cxn>
                  <a:cxn ang="0">
                    <a:pos x="T8" y="T9"/>
                  </a:cxn>
                </a:cxnLst>
                <a:rect l="0" t="0" r="r" b="b"/>
                <a:pathLst>
                  <a:path w="13" h="9">
                    <a:moveTo>
                      <a:pt x="1" y="5"/>
                    </a:moveTo>
                    <a:cubicBezTo>
                      <a:pt x="0" y="7"/>
                      <a:pt x="1" y="9"/>
                      <a:pt x="4" y="9"/>
                    </a:cubicBezTo>
                    <a:cubicBezTo>
                      <a:pt x="6" y="9"/>
                      <a:pt x="10" y="7"/>
                      <a:pt x="11" y="5"/>
                    </a:cubicBezTo>
                    <a:cubicBezTo>
                      <a:pt x="13" y="2"/>
                      <a:pt x="12" y="0"/>
                      <a:pt x="9" y="0"/>
                    </a:cubicBezTo>
                    <a:cubicBezTo>
                      <a:pt x="6"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915"/>
              <p:cNvSpPr>
                <a:spLocks/>
              </p:cNvSpPr>
              <p:nvPr/>
            </p:nvSpPr>
            <p:spPr bwMode="auto">
              <a:xfrm>
                <a:off x="2878" y="2601"/>
                <a:ext cx="55" cy="24"/>
              </a:xfrm>
              <a:custGeom>
                <a:avLst/>
                <a:gdLst>
                  <a:gd name="T0" fmla="*/ 4 w 23"/>
                  <a:gd name="T1" fmla="*/ 5 h 10"/>
                  <a:gd name="T2" fmla="*/ 5 w 23"/>
                  <a:gd name="T3" fmla="*/ 10 h 10"/>
                  <a:gd name="T4" fmla="*/ 19 w 23"/>
                  <a:gd name="T5" fmla="*/ 5 h 10"/>
                  <a:gd name="T6" fmla="*/ 18 w 23"/>
                  <a:gd name="T7" fmla="*/ 1 h 10"/>
                  <a:gd name="T8" fmla="*/ 4 w 23"/>
                  <a:gd name="T9" fmla="*/ 5 h 10"/>
                </a:gdLst>
                <a:ahLst/>
                <a:cxnLst>
                  <a:cxn ang="0">
                    <a:pos x="T0" y="T1"/>
                  </a:cxn>
                  <a:cxn ang="0">
                    <a:pos x="T2" y="T3"/>
                  </a:cxn>
                  <a:cxn ang="0">
                    <a:pos x="T4" y="T5"/>
                  </a:cxn>
                  <a:cxn ang="0">
                    <a:pos x="T6" y="T7"/>
                  </a:cxn>
                  <a:cxn ang="0">
                    <a:pos x="T8" y="T9"/>
                  </a:cxn>
                </a:cxnLst>
                <a:rect l="0" t="0" r="r" b="b"/>
                <a:pathLst>
                  <a:path w="23" h="10">
                    <a:moveTo>
                      <a:pt x="4" y="5"/>
                    </a:moveTo>
                    <a:cubicBezTo>
                      <a:pt x="0" y="8"/>
                      <a:pt x="1" y="10"/>
                      <a:pt x="5" y="10"/>
                    </a:cubicBezTo>
                    <a:cubicBezTo>
                      <a:pt x="10" y="10"/>
                      <a:pt x="16" y="8"/>
                      <a:pt x="19" y="5"/>
                    </a:cubicBezTo>
                    <a:cubicBezTo>
                      <a:pt x="23" y="3"/>
                      <a:pt x="22" y="0"/>
                      <a:pt x="18" y="1"/>
                    </a:cubicBezTo>
                    <a:cubicBezTo>
                      <a:pt x="14"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916"/>
              <p:cNvSpPr>
                <a:spLocks/>
              </p:cNvSpPr>
              <p:nvPr/>
            </p:nvSpPr>
            <p:spPr bwMode="auto">
              <a:xfrm>
                <a:off x="2840" y="2603"/>
                <a:ext cx="57" cy="22"/>
              </a:xfrm>
              <a:custGeom>
                <a:avLst/>
                <a:gdLst>
                  <a:gd name="T0" fmla="*/ 4 w 24"/>
                  <a:gd name="T1" fmla="*/ 5 h 9"/>
                  <a:gd name="T2" fmla="*/ 5 w 24"/>
                  <a:gd name="T3" fmla="*/ 9 h 9"/>
                  <a:gd name="T4" fmla="*/ 20 w 24"/>
                  <a:gd name="T5" fmla="*/ 4 h 9"/>
                  <a:gd name="T6" fmla="*/ 19 w 24"/>
                  <a:gd name="T7" fmla="*/ 0 h 9"/>
                  <a:gd name="T8" fmla="*/ 4 w 24"/>
                  <a:gd name="T9" fmla="*/ 5 h 9"/>
                </a:gdLst>
                <a:ahLst/>
                <a:cxnLst>
                  <a:cxn ang="0">
                    <a:pos x="T0" y="T1"/>
                  </a:cxn>
                  <a:cxn ang="0">
                    <a:pos x="T2" y="T3"/>
                  </a:cxn>
                  <a:cxn ang="0">
                    <a:pos x="T4" y="T5"/>
                  </a:cxn>
                  <a:cxn ang="0">
                    <a:pos x="T6" y="T7"/>
                  </a:cxn>
                  <a:cxn ang="0">
                    <a:pos x="T8" y="T9"/>
                  </a:cxn>
                </a:cxnLst>
                <a:rect l="0" t="0" r="r" b="b"/>
                <a:pathLst>
                  <a:path w="24" h="9">
                    <a:moveTo>
                      <a:pt x="4" y="5"/>
                    </a:moveTo>
                    <a:cubicBezTo>
                      <a:pt x="0" y="7"/>
                      <a:pt x="1" y="9"/>
                      <a:pt x="5" y="9"/>
                    </a:cubicBezTo>
                    <a:cubicBezTo>
                      <a:pt x="10" y="9"/>
                      <a:pt x="16" y="7"/>
                      <a:pt x="20" y="4"/>
                    </a:cubicBezTo>
                    <a:cubicBezTo>
                      <a:pt x="24" y="2"/>
                      <a:pt x="23" y="0"/>
                      <a:pt x="19" y="0"/>
                    </a:cubicBezTo>
                    <a:cubicBezTo>
                      <a:pt x="14"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917"/>
              <p:cNvSpPr>
                <a:spLocks/>
              </p:cNvSpPr>
              <p:nvPr/>
            </p:nvSpPr>
            <p:spPr bwMode="auto">
              <a:xfrm>
                <a:off x="2802" y="2603"/>
                <a:ext cx="57" cy="24"/>
              </a:xfrm>
              <a:custGeom>
                <a:avLst/>
                <a:gdLst>
                  <a:gd name="T0" fmla="*/ 4 w 24"/>
                  <a:gd name="T1" fmla="*/ 5 h 10"/>
                  <a:gd name="T2" fmla="*/ 5 w 24"/>
                  <a:gd name="T3" fmla="*/ 9 h 10"/>
                  <a:gd name="T4" fmla="*/ 20 w 24"/>
                  <a:gd name="T5" fmla="*/ 5 h 10"/>
                  <a:gd name="T6" fmla="*/ 19 w 24"/>
                  <a:gd name="T7" fmla="*/ 0 h 10"/>
                  <a:gd name="T8" fmla="*/ 4 w 24"/>
                  <a:gd name="T9" fmla="*/ 5 h 10"/>
                </a:gdLst>
                <a:ahLst/>
                <a:cxnLst>
                  <a:cxn ang="0">
                    <a:pos x="T0" y="T1"/>
                  </a:cxn>
                  <a:cxn ang="0">
                    <a:pos x="T2" y="T3"/>
                  </a:cxn>
                  <a:cxn ang="0">
                    <a:pos x="T4" y="T5"/>
                  </a:cxn>
                  <a:cxn ang="0">
                    <a:pos x="T6" y="T7"/>
                  </a:cxn>
                  <a:cxn ang="0">
                    <a:pos x="T8" y="T9"/>
                  </a:cxn>
                </a:cxnLst>
                <a:rect l="0" t="0" r="r" b="b"/>
                <a:pathLst>
                  <a:path w="24" h="10">
                    <a:moveTo>
                      <a:pt x="4" y="5"/>
                    </a:moveTo>
                    <a:cubicBezTo>
                      <a:pt x="0" y="7"/>
                      <a:pt x="1" y="10"/>
                      <a:pt x="5" y="9"/>
                    </a:cubicBezTo>
                    <a:cubicBezTo>
                      <a:pt x="10" y="9"/>
                      <a:pt x="16" y="7"/>
                      <a:pt x="20" y="5"/>
                    </a:cubicBezTo>
                    <a:cubicBezTo>
                      <a:pt x="24" y="2"/>
                      <a:pt x="23" y="0"/>
                      <a:pt x="19" y="0"/>
                    </a:cubicBezTo>
                    <a:cubicBezTo>
                      <a:pt x="14"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918"/>
              <p:cNvSpPr>
                <a:spLocks/>
              </p:cNvSpPr>
              <p:nvPr/>
            </p:nvSpPr>
            <p:spPr bwMode="auto">
              <a:xfrm>
                <a:off x="2762" y="2603"/>
                <a:ext cx="57" cy="24"/>
              </a:xfrm>
              <a:custGeom>
                <a:avLst/>
                <a:gdLst>
                  <a:gd name="T0" fmla="*/ 4 w 24"/>
                  <a:gd name="T1" fmla="*/ 5 h 10"/>
                  <a:gd name="T2" fmla="*/ 6 w 24"/>
                  <a:gd name="T3" fmla="*/ 10 h 10"/>
                  <a:gd name="T4" fmla="*/ 21 w 24"/>
                  <a:gd name="T5" fmla="*/ 5 h 10"/>
                  <a:gd name="T6" fmla="*/ 19 w 24"/>
                  <a:gd name="T7" fmla="*/ 0 h 10"/>
                  <a:gd name="T8" fmla="*/ 4 w 24"/>
                  <a:gd name="T9" fmla="*/ 5 h 10"/>
                </a:gdLst>
                <a:ahLst/>
                <a:cxnLst>
                  <a:cxn ang="0">
                    <a:pos x="T0" y="T1"/>
                  </a:cxn>
                  <a:cxn ang="0">
                    <a:pos x="T2" y="T3"/>
                  </a:cxn>
                  <a:cxn ang="0">
                    <a:pos x="T4" y="T5"/>
                  </a:cxn>
                  <a:cxn ang="0">
                    <a:pos x="T6" y="T7"/>
                  </a:cxn>
                  <a:cxn ang="0">
                    <a:pos x="T8" y="T9"/>
                  </a:cxn>
                </a:cxnLst>
                <a:rect l="0" t="0" r="r" b="b"/>
                <a:pathLst>
                  <a:path w="24" h="10">
                    <a:moveTo>
                      <a:pt x="4" y="5"/>
                    </a:moveTo>
                    <a:cubicBezTo>
                      <a:pt x="0" y="8"/>
                      <a:pt x="1" y="10"/>
                      <a:pt x="6" y="10"/>
                    </a:cubicBezTo>
                    <a:cubicBezTo>
                      <a:pt x="10" y="10"/>
                      <a:pt x="17" y="7"/>
                      <a:pt x="21" y="5"/>
                    </a:cubicBezTo>
                    <a:cubicBezTo>
                      <a:pt x="24" y="2"/>
                      <a:pt x="24" y="0"/>
                      <a:pt x="19"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919"/>
              <p:cNvSpPr>
                <a:spLocks/>
              </p:cNvSpPr>
              <p:nvPr/>
            </p:nvSpPr>
            <p:spPr bwMode="auto">
              <a:xfrm>
                <a:off x="2722" y="2603"/>
                <a:ext cx="59" cy="24"/>
              </a:xfrm>
              <a:custGeom>
                <a:avLst/>
                <a:gdLst>
                  <a:gd name="T0" fmla="*/ 4 w 25"/>
                  <a:gd name="T1" fmla="*/ 5 h 10"/>
                  <a:gd name="T2" fmla="*/ 6 w 25"/>
                  <a:gd name="T3" fmla="*/ 10 h 10"/>
                  <a:gd name="T4" fmla="*/ 21 w 25"/>
                  <a:gd name="T5" fmla="*/ 5 h 10"/>
                  <a:gd name="T6" fmla="*/ 19 w 25"/>
                  <a:gd name="T7" fmla="*/ 0 h 10"/>
                  <a:gd name="T8" fmla="*/ 4 w 25"/>
                  <a:gd name="T9" fmla="*/ 5 h 10"/>
                </a:gdLst>
                <a:ahLst/>
                <a:cxnLst>
                  <a:cxn ang="0">
                    <a:pos x="T0" y="T1"/>
                  </a:cxn>
                  <a:cxn ang="0">
                    <a:pos x="T2" y="T3"/>
                  </a:cxn>
                  <a:cxn ang="0">
                    <a:pos x="T4" y="T5"/>
                  </a:cxn>
                  <a:cxn ang="0">
                    <a:pos x="T6" y="T7"/>
                  </a:cxn>
                  <a:cxn ang="0">
                    <a:pos x="T8" y="T9"/>
                  </a:cxn>
                </a:cxnLst>
                <a:rect l="0" t="0" r="r" b="b"/>
                <a:pathLst>
                  <a:path w="25" h="10">
                    <a:moveTo>
                      <a:pt x="4" y="5"/>
                    </a:moveTo>
                    <a:cubicBezTo>
                      <a:pt x="0" y="8"/>
                      <a:pt x="1" y="10"/>
                      <a:pt x="6" y="10"/>
                    </a:cubicBezTo>
                    <a:cubicBezTo>
                      <a:pt x="10" y="10"/>
                      <a:pt x="17" y="8"/>
                      <a:pt x="21" y="5"/>
                    </a:cubicBezTo>
                    <a:cubicBezTo>
                      <a:pt x="25" y="2"/>
                      <a:pt x="24" y="0"/>
                      <a:pt x="19" y="0"/>
                    </a:cubicBezTo>
                    <a:cubicBezTo>
                      <a:pt x="15"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920"/>
              <p:cNvSpPr>
                <a:spLocks/>
              </p:cNvSpPr>
              <p:nvPr/>
            </p:nvSpPr>
            <p:spPr bwMode="auto">
              <a:xfrm>
                <a:off x="2682" y="2603"/>
                <a:ext cx="59" cy="24"/>
              </a:xfrm>
              <a:custGeom>
                <a:avLst/>
                <a:gdLst>
                  <a:gd name="T0" fmla="*/ 3 w 25"/>
                  <a:gd name="T1" fmla="*/ 5 h 10"/>
                  <a:gd name="T2" fmla="*/ 5 w 25"/>
                  <a:gd name="T3" fmla="*/ 10 h 10"/>
                  <a:gd name="T4" fmla="*/ 21 w 25"/>
                  <a:gd name="T5" fmla="*/ 5 h 10"/>
                  <a:gd name="T6" fmla="*/ 19 w 25"/>
                  <a:gd name="T7" fmla="*/ 1 h 10"/>
                  <a:gd name="T8" fmla="*/ 3 w 25"/>
                  <a:gd name="T9" fmla="*/ 5 h 10"/>
                </a:gdLst>
                <a:ahLst/>
                <a:cxnLst>
                  <a:cxn ang="0">
                    <a:pos x="T0" y="T1"/>
                  </a:cxn>
                  <a:cxn ang="0">
                    <a:pos x="T2" y="T3"/>
                  </a:cxn>
                  <a:cxn ang="0">
                    <a:pos x="T4" y="T5"/>
                  </a:cxn>
                  <a:cxn ang="0">
                    <a:pos x="T6" y="T7"/>
                  </a:cxn>
                  <a:cxn ang="0">
                    <a:pos x="T8" y="T9"/>
                  </a:cxn>
                </a:cxnLst>
                <a:rect l="0" t="0" r="r" b="b"/>
                <a:pathLst>
                  <a:path w="25" h="10">
                    <a:moveTo>
                      <a:pt x="3" y="5"/>
                    </a:moveTo>
                    <a:cubicBezTo>
                      <a:pt x="0" y="8"/>
                      <a:pt x="0" y="10"/>
                      <a:pt x="5" y="10"/>
                    </a:cubicBezTo>
                    <a:cubicBezTo>
                      <a:pt x="10" y="10"/>
                      <a:pt x="17" y="8"/>
                      <a:pt x="21" y="5"/>
                    </a:cubicBezTo>
                    <a:cubicBezTo>
                      <a:pt x="25" y="3"/>
                      <a:pt x="24" y="0"/>
                      <a:pt x="19" y="1"/>
                    </a:cubicBezTo>
                    <a:cubicBezTo>
                      <a:pt x="14" y="1"/>
                      <a:pt x="7"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921"/>
              <p:cNvSpPr>
                <a:spLocks/>
              </p:cNvSpPr>
              <p:nvPr/>
            </p:nvSpPr>
            <p:spPr bwMode="auto">
              <a:xfrm>
                <a:off x="2637" y="2606"/>
                <a:ext cx="61" cy="21"/>
              </a:xfrm>
              <a:custGeom>
                <a:avLst/>
                <a:gdLst>
                  <a:gd name="T0" fmla="*/ 4 w 26"/>
                  <a:gd name="T1" fmla="*/ 5 h 9"/>
                  <a:gd name="T2" fmla="*/ 6 w 26"/>
                  <a:gd name="T3" fmla="*/ 9 h 9"/>
                  <a:gd name="T4" fmla="*/ 22 w 26"/>
                  <a:gd name="T5" fmla="*/ 4 h 9"/>
                  <a:gd name="T6" fmla="*/ 21 w 26"/>
                  <a:gd name="T7" fmla="*/ 0 h 9"/>
                  <a:gd name="T8" fmla="*/ 4 w 26"/>
                  <a:gd name="T9" fmla="*/ 5 h 9"/>
                </a:gdLst>
                <a:ahLst/>
                <a:cxnLst>
                  <a:cxn ang="0">
                    <a:pos x="T0" y="T1"/>
                  </a:cxn>
                  <a:cxn ang="0">
                    <a:pos x="T2" y="T3"/>
                  </a:cxn>
                  <a:cxn ang="0">
                    <a:pos x="T4" y="T5"/>
                  </a:cxn>
                  <a:cxn ang="0">
                    <a:pos x="T6" y="T7"/>
                  </a:cxn>
                  <a:cxn ang="0">
                    <a:pos x="T8" y="T9"/>
                  </a:cxn>
                </a:cxnLst>
                <a:rect l="0" t="0" r="r" b="b"/>
                <a:pathLst>
                  <a:path w="26" h="9">
                    <a:moveTo>
                      <a:pt x="4" y="5"/>
                    </a:moveTo>
                    <a:cubicBezTo>
                      <a:pt x="0" y="7"/>
                      <a:pt x="1" y="9"/>
                      <a:pt x="6" y="9"/>
                    </a:cubicBezTo>
                    <a:cubicBezTo>
                      <a:pt x="11" y="9"/>
                      <a:pt x="18" y="7"/>
                      <a:pt x="22" y="4"/>
                    </a:cubicBezTo>
                    <a:cubicBezTo>
                      <a:pt x="26" y="2"/>
                      <a:pt x="26"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922"/>
              <p:cNvSpPr>
                <a:spLocks/>
              </p:cNvSpPr>
              <p:nvPr/>
            </p:nvSpPr>
            <p:spPr bwMode="auto">
              <a:xfrm>
                <a:off x="2594" y="2606"/>
                <a:ext cx="62" cy="23"/>
              </a:xfrm>
              <a:custGeom>
                <a:avLst/>
                <a:gdLst>
                  <a:gd name="T0" fmla="*/ 4 w 26"/>
                  <a:gd name="T1" fmla="*/ 5 h 10"/>
                  <a:gd name="T2" fmla="*/ 6 w 26"/>
                  <a:gd name="T3" fmla="*/ 10 h 10"/>
                  <a:gd name="T4" fmla="*/ 22 w 26"/>
                  <a:gd name="T5" fmla="*/ 5 h 10"/>
                  <a:gd name="T6" fmla="*/ 21 w 26"/>
                  <a:gd name="T7" fmla="*/ 0 h 10"/>
                  <a:gd name="T8" fmla="*/ 4 w 26"/>
                  <a:gd name="T9" fmla="*/ 5 h 10"/>
                </a:gdLst>
                <a:ahLst/>
                <a:cxnLst>
                  <a:cxn ang="0">
                    <a:pos x="T0" y="T1"/>
                  </a:cxn>
                  <a:cxn ang="0">
                    <a:pos x="T2" y="T3"/>
                  </a:cxn>
                  <a:cxn ang="0">
                    <a:pos x="T4" y="T5"/>
                  </a:cxn>
                  <a:cxn ang="0">
                    <a:pos x="T6" y="T7"/>
                  </a:cxn>
                  <a:cxn ang="0">
                    <a:pos x="T8" y="T9"/>
                  </a:cxn>
                </a:cxnLst>
                <a:rect l="0" t="0" r="r" b="b"/>
                <a:pathLst>
                  <a:path w="26" h="10">
                    <a:moveTo>
                      <a:pt x="4" y="5"/>
                    </a:moveTo>
                    <a:cubicBezTo>
                      <a:pt x="0" y="8"/>
                      <a:pt x="1" y="10"/>
                      <a:pt x="6" y="10"/>
                    </a:cubicBezTo>
                    <a:cubicBezTo>
                      <a:pt x="11" y="10"/>
                      <a:pt x="18" y="7"/>
                      <a:pt x="22" y="5"/>
                    </a:cubicBezTo>
                    <a:cubicBezTo>
                      <a:pt x="26" y="2"/>
                      <a:pt x="26" y="0"/>
                      <a:pt x="21"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923"/>
              <p:cNvSpPr>
                <a:spLocks/>
              </p:cNvSpPr>
              <p:nvPr/>
            </p:nvSpPr>
            <p:spPr bwMode="auto">
              <a:xfrm>
                <a:off x="2549" y="2606"/>
                <a:ext cx="64" cy="23"/>
              </a:xfrm>
              <a:custGeom>
                <a:avLst/>
                <a:gdLst>
                  <a:gd name="T0" fmla="*/ 4 w 27"/>
                  <a:gd name="T1" fmla="*/ 5 h 10"/>
                  <a:gd name="T2" fmla="*/ 6 w 27"/>
                  <a:gd name="T3" fmla="*/ 10 h 10"/>
                  <a:gd name="T4" fmla="*/ 23 w 27"/>
                  <a:gd name="T5" fmla="*/ 5 h 10"/>
                  <a:gd name="T6" fmla="*/ 21 w 27"/>
                  <a:gd name="T7" fmla="*/ 0 h 10"/>
                  <a:gd name="T8" fmla="*/ 4 w 27"/>
                  <a:gd name="T9" fmla="*/ 5 h 10"/>
                </a:gdLst>
                <a:ahLst/>
                <a:cxnLst>
                  <a:cxn ang="0">
                    <a:pos x="T0" y="T1"/>
                  </a:cxn>
                  <a:cxn ang="0">
                    <a:pos x="T2" y="T3"/>
                  </a:cxn>
                  <a:cxn ang="0">
                    <a:pos x="T4" y="T5"/>
                  </a:cxn>
                  <a:cxn ang="0">
                    <a:pos x="T6" y="T7"/>
                  </a:cxn>
                  <a:cxn ang="0">
                    <a:pos x="T8" y="T9"/>
                  </a:cxn>
                </a:cxnLst>
                <a:rect l="0" t="0" r="r" b="b"/>
                <a:pathLst>
                  <a:path w="27" h="10">
                    <a:moveTo>
                      <a:pt x="4" y="5"/>
                    </a:moveTo>
                    <a:cubicBezTo>
                      <a:pt x="0" y="8"/>
                      <a:pt x="1" y="10"/>
                      <a:pt x="6" y="10"/>
                    </a:cubicBezTo>
                    <a:cubicBezTo>
                      <a:pt x="11" y="10"/>
                      <a:pt x="19" y="8"/>
                      <a:pt x="23" y="5"/>
                    </a:cubicBezTo>
                    <a:cubicBezTo>
                      <a:pt x="27" y="2"/>
                      <a:pt x="26"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924"/>
              <p:cNvSpPr>
                <a:spLocks/>
              </p:cNvSpPr>
              <p:nvPr/>
            </p:nvSpPr>
            <p:spPr bwMode="auto">
              <a:xfrm>
                <a:off x="2504" y="2606"/>
                <a:ext cx="64" cy="23"/>
              </a:xfrm>
              <a:custGeom>
                <a:avLst/>
                <a:gdLst>
                  <a:gd name="T0" fmla="*/ 4 w 27"/>
                  <a:gd name="T1" fmla="*/ 5 h 10"/>
                  <a:gd name="T2" fmla="*/ 6 w 27"/>
                  <a:gd name="T3" fmla="*/ 10 h 10"/>
                  <a:gd name="T4" fmla="*/ 23 w 27"/>
                  <a:gd name="T5" fmla="*/ 5 h 10"/>
                  <a:gd name="T6" fmla="*/ 21 w 27"/>
                  <a:gd name="T7" fmla="*/ 0 h 10"/>
                  <a:gd name="T8" fmla="*/ 4 w 27"/>
                  <a:gd name="T9" fmla="*/ 5 h 10"/>
                </a:gdLst>
                <a:ahLst/>
                <a:cxnLst>
                  <a:cxn ang="0">
                    <a:pos x="T0" y="T1"/>
                  </a:cxn>
                  <a:cxn ang="0">
                    <a:pos x="T2" y="T3"/>
                  </a:cxn>
                  <a:cxn ang="0">
                    <a:pos x="T4" y="T5"/>
                  </a:cxn>
                  <a:cxn ang="0">
                    <a:pos x="T6" y="T7"/>
                  </a:cxn>
                  <a:cxn ang="0">
                    <a:pos x="T8" y="T9"/>
                  </a:cxn>
                </a:cxnLst>
                <a:rect l="0" t="0" r="r" b="b"/>
                <a:pathLst>
                  <a:path w="27" h="10">
                    <a:moveTo>
                      <a:pt x="4" y="5"/>
                    </a:moveTo>
                    <a:cubicBezTo>
                      <a:pt x="0" y="8"/>
                      <a:pt x="1" y="10"/>
                      <a:pt x="6" y="10"/>
                    </a:cubicBezTo>
                    <a:cubicBezTo>
                      <a:pt x="11" y="10"/>
                      <a:pt x="19" y="8"/>
                      <a:pt x="23" y="5"/>
                    </a:cubicBezTo>
                    <a:cubicBezTo>
                      <a:pt x="27" y="2"/>
                      <a:pt x="26" y="0"/>
                      <a:pt x="21" y="0"/>
                    </a:cubicBezTo>
                    <a:cubicBezTo>
                      <a:pt x="16"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925"/>
              <p:cNvSpPr>
                <a:spLocks/>
              </p:cNvSpPr>
              <p:nvPr/>
            </p:nvSpPr>
            <p:spPr bwMode="auto">
              <a:xfrm>
                <a:off x="2457" y="2608"/>
                <a:ext cx="66" cy="21"/>
              </a:xfrm>
              <a:custGeom>
                <a:avLst/>
                <a:gdLst>
                  <a:gd name="T0" fmla="*/ 4 w 28"/>
                  <a:gd name="T1" fmla="*/ 5 h 9"/>
                  <a:gd name="T2" fmla="*/ 6 w 28"/>
                  <a:gd name="T3" fmla="*/ 9 h 9"/>
                  <a:gd name="T4" fmla="*/ 24 w 28"/>
                  <a:gd name="T5" fmla="*/ 4 h 9"/>
                  <a:gd name="T6" fmla="*/ 21 w 28"/>
                  <a:gd name="T7" fmla="*/ 0 h 9"/>
                  <a:gd name="T8" fmla="*/ 4 w 28"/>
                  <a:gd name="T9" fmla="*/ 5 h 9"/>
                </a:gdLst>
                <a:ahLst/>
                <a:cxnLst>
                  <a:cxn ang="0">
                    <a:pos x="T0" y="T1"/>
                  </a:cxn>
                  <a:cxn ang="0">
                    <a:pos x="T2" y="T3"/>
                  </a:cxn>
                  <a:cxn ang="0">
                    <a:pos x="T4" y="T5"/>
                  </a:cxn>
                  <a:cxn ang="0">
                    <a:pos x="T6" y="T7"/>
                  </a:cxn>
                  <a:cxn ang="0">
                    <a:pos x="T8" y="T9"/>
                  </a:cxn>
                </a:cxnLst>
                <a:rect l="0" t="0" r="r" b="b"/>
                <a:pathLst>
                  <a:path w="28" h="9">
                    <a:moveTo>
                      <a:pt x="4" y="5"/>
                    </a:moveTo>
                    <a:cubicBezTo>
                      <a:pt x="0" y="7"/>
                      <a:pt x="1" y="9"/>
                      <a:pt x="6" y="9"/>
                    </a:cubicBezTo>
                    <a:cubicBezTo>
                      <a:pt x="12" y="9"/>
                      <a:pt x="20" y="7"/>
                      <a:pt x="24" y="4"/>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926"/>
              <p:cNvSpPr>
                <a:spLocks/>
              </p:cNvSpPr>
              <p:nvPr/>
            </p:nvSpPr>
            <p:spPr bwMode="auto">
              <a:xfrm>
                <a:off x="2407" y="2608"/>
                <a:ext cx="69" cy="24"/>
              </a:xfrm>
              <a:custGeom>
                <a:avLst/>
                <a:gdLst>
                  <a:gd name="T0" fmla="*/ 5 w 29"/>
                  <a:gd name="T1" fmla="*/ 5 h 10"/>
                  <a:gd name="T2" fmla="*/ 7 w 29"/>
                  <a:gd name="T3" fmla="*/ 9 h 10"/>
                  <a:gd name="T4" fmla="*/ 25 w 29"/>
                  <a:gd name="T5" fmla="*/ 5 h 10"/>
                  <a:gd name="T6" fmla="*/ 22 w 29"/>
                  <a:gd name="T7" fmla="*/ 0 h 10"/>
                  <a:gd name="T8" fmla="*/ 5 w 29"/>
                  <a:gd name="T9" fmla="*/ 5 h 10"/>
                </a:gdLst>
                <a:ahLst/>
                <a:cxnLst>
                  <a:cxn ang="0">
                    <a:pos x="T0" y="T1"/>
                  </a:cxn>
                  <a:cxn ang="0">
                    <a:pos x="T2" y="T3"/>
                  </a:cxn>
                  <a:cxn ang="0">
                    <a:pos x="T4" y="T5"/>
                  </a:cxn>
                  <a:cxn ang="0">
                    <a:pos x="T6" y="T7"/>
                  </a:cxn>
                  <a:cxn ang="0">
                    <a:pos x="T8" y="T9"/>
                  </a:cxn>
                </a:cxnLst>
                <a:rect l="0" t="0" r="r" b="b"/>
                <a:pathLst>
                  <a:path w="29" h="10">
                    <a:moveTo>
                      <a:pt x="5" y="5"/>
                    </a:moveTo>
                    <a:cubicBezTo>
                      <a:pt x="0" y="7"/>
                      <a:pt x="2" y="10"/>
                      <a:pt x="7" y="9"/>
                    </a:cubicBezTo>
                    <a:cubicBezTo>
                      <a:pt x="13" y="9"/>
                      <a:pt x="21" y="7"/>
                      <a:pt x="25" y="5"/>
                    </a:cubicBezTo>
                    <a:cubicBezTo>
                      <a:pt x="29" y="2"/>
                      <a:pt x="28" y="0"/>
                      <a:pt x="22" y="0"/>
                    </a:cubicBezTo>
                    <a:cubicBezTo>
                      <a:pt x="17"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927"/>
              <p:cNvSpPr>
                <a:spLocks/>
              </p:cNvSpPr>
              <p:nvPr/>
            </p:nvSpPr>
            <p:spPr bwMode="auto">
              <a:xfrm>
                <a:off x="2358" y="2608"/>
                <a:ext cx="71" cy="24"/>
              </a:xfrm>
              <a:custGeom>
                <a:avLst/>
                <a:gdLst>
                  <a:gd name="T0" fmla="*/ 5 w 30"/>
                  <a:gd name="T1" fmla="*/ 5 h 10"/>
                  <a:gd name="T2" fmla="*/ 8 w 30"/>
                  <a:gd name="T3" fmla="*/ 10 h 10"/>
                  <a:gd name="T4" fmla="*/ 25 w 30"/>
                  <a:gd name="T5" fmla="*/ 5 h 10"/>
                  <a:gd name="T6" fmla="*/ 23 w 30"/>
                  <a:gd name="T7" fmla="*/ 0 h 10"/>
                  <a:gd name="T8" fmla="*/ 5 w 30"/>
                  <a:gd name="T9" fmla="*/ 5 h 10"/>
                </a:gdLst>
                <a:ahLst/>
                <a:cxnLst>
                  <a:cxn ang="0">
                    <a:pos x="T0" y="T1"/>
                  </a:cxn>
                  <a:cxn ang="0">
                    <a:pos x="T2" y="T3"/>
                  </a:cxn>
                  <a:cxn ang="0">
                    <a:pos x="T4" y="T5"/>
                  </a:cxn>
                  <a:cxn ang="0">
                    <a:pos x="T6" y="T7"/>
                  </a:cxn>
                  <a:cxn ang="0">
                    <a:pos x="T8" y="T9"/>
                  </a:cxn>
                </a:cxnLst>
                <a:rect l="0" t="0" r="r" b="b"/>
                <a:pathLst>
                  <a:path w="30" h="10">
                    <a:moveTo>
                      <a:pt x="5" y="5"/>
                    </a:moveTo>
                    <a:cubicBezTo>
                      <a:pt x="0" y="8"/>
                      <a:pt x="2" y="10"/>
                      <a:pt x="8" y="10"/>
                    </a:cubicBezTo>
                    <a:cubicBezTo>
                      <a:pt x="13" y="10"/>
                      <a:pt x="21" y="7"/>
                      <a:pt x="25" y="5"/>
                    </a:cubicBezTo>
                    <a:cubicBezTo>
                      <a:pt x="30" y="2"/>
                      <a:pt x="28" y="0"/>
                      <a:pt x="23" y="0"/>
                    </a:cubicBezTo>
                    <a:cubicBezTo>
                      <a:pt x="17"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928"/>
              <p:cNvSpPr>
                <a:spLocks/>
              </p:cNvSpPr>
              <p:nvPr/>
            </p:nvSpPr>
            <p:spPr bwMode="auto">
              <a:xfrm>
                <a:off x="2308" y="2608"/>
                <a:ext cx="71" cy="24"/>
              </a:xfrm>
              <a:custGeom>
                <a:avLst/>
                <a:gdLst>
                  <a:gd name="T0" fmla="*/ 4 w 30"/>
                  <a:gd name="T1" fmla="*/ 5 h 10"/>
                  <a:gd name="T2" fmla="*/ 7 w 30"/>
                  <a:gd name="T3" fmla="*/ 10 h 10"/>
                  <a:gd name="T4" fmla="*/ 26 w 30"/>
                  <a:gd name="T5" fmla="*/ 5 h 10"/>
                  <a:gd name="T6" fmla="*/ 23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1" y="10"/>
                      <a:pt x="7" y="10"/>
                    </a:cubicBezTo>
                    <a:cubicBezTo>
                      <a:pt x="13" y="10"/>
                      <a:pt x="21" y="8"/>
                      <a:pt x="26" y="5"/>
                    </a:cubicBezTo>
                    <a:cubicBezTo>
                      <a:pt x="30" y="2"/>
                      <a:pt x="29" y="0"/>
                      <a:pt x="23" y="0"/>
                    </a:cubicBezTo>
                    <a:cubicBezTo>
                      <a:pt x="17" y="0"/>
                      <a:pt x="9"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929"/>
              <p:cNvSpPr>
                <a:spLocks/>
              </p:cNvSpPr>
              <p:nvPr/>
            </p:nvSpPr>
            <p:spPr bwMode="auto">
              <a:xfrm>
                <a:off x="2256" y="2608"/>
                <a:ext cx="71" cy="24"/>
              </a:xfrm>
              <a:custGeom>
                <a:avLst/>
                <a:gdLst>
                  <a:gd name="T0" fmla="*/ 4 w 30"/>
                  <a:gd name="T1" fmla="*/ 5 h 10"/>
                  <a:gd name="T2" fmla="*/ 8 w 30"/>
                  <a:gd name="T3" fmla="*/ 10 h 10"/>
                  <a:gd name="T4" fmla="*/ 26 w 30"/>
                  <a:gd name="T5" fmla="*/ 5 h 10"/>
                  <a:gd name="T6" fmla="*/ 23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2" y="10"/>
                      <a:pt x="8" y="10"/>
                    </a:cubicBezTo>
                    <a:cubicBezTo>
                      <a:pt x="14" y="10"/>
                      <a:pt x="22" y="8"/>
                      <a:pt x="26" y="5"/>
                    </a:cubicBezTo>
                    <a:cubicBezTo>
                      <a:pt x="30" y="3"/>
                      <a:pt x="29" y="0"/>
                      <a:pt x="23" y="0"/>
                    </a:cubicBezTo>
                    <a:cubicBezTo>
                      <a:pt x="17" y="1"/>
                      <a:pt x="9"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930"/>
              <p:cNvSpPr>
                <a:spLocks/>
              </p:cNvSpPr>
              <p:nvPr/>
            </p:nvSpPr>
            <p:spPr bwMode="auto">
              <a:xfrm>
                <a:off x="2204" y="2610"/>
                <a:ext cx="73" cy="22"/>
              </a:xfrm>
              <a:custGeom>
                <a:avLst/>
                <a:gdLst>
                  <a:gd name="T0" fmla="*/ 4 w 31"/>
                  <a:gd name="T1" fmla="*/ 5 h 9"/>
                  <a:gd name="T2" fmla="*/ 7 w 31"/>
                  <a:gd name="T3" fmla="*/ 9 h 9"/>
                  <a:gd name="T4" fmla="*/ 26 w 31"/>
                  <a:gd name="T5" fmla="*/ 4 h 9"/>
                  <a:gd name="T6" fmla="*/ 23 w 31"/>
                  <a:gd name="T7" fmla="*/ 0 h 9"/>
                  <a:gd name="T8" fmla="*/ 4 w 31"/>
                  <a:gd name="T9" fmla="*/ 5 h 9"/>
                </a:gdLst>
                <a:ahLst/>
                <a:cxnLst>
                  <a:cxn ang="0">
                    <a:pos x="T0" y="T1"/>
                  </a:cxn>
                  <a:cxn ang="0">
                    <a:pos x="T2" y="T3"/>
                  </a:cxn>
                  <a:cxn ang="0">
                    <a:pos x="T4" y="T5"/>
                  </a:cxn>
                  <a:cxn ang="0">
                    <a:pos x="T6" y="T7"/>
                  </a:cxn>
                  <a:cxn ang="0">
                    <a:pos x="T8" y="T9"/>
                  </a:cxn>
                </a:cxnLst>
                <a:rect l="0" t="0" r="r" b="b"/>
                <a:pathLst>
                  <a:path w="31" h="9">
                    <a:moveTo>
                      <a:pt x="4" y="5"/>
                    </a:moveTo>
                    <a:cubicBezTo>
                      <a:pt x="0" y="7"/>
                      <a:pt x="1" y="9"/>
                      <a:pt x="7" y="9"/>
                    </a:cubicBezTo>
                    <a:cubicBezTo>
                      <a:pt x="14" y="9"/>
                      <a:pt x="22" y="7"/>
                      <a:pt x="26" y="4"/>
                    </a:cubicBezTo>
                    <a:cubicBezTo>
                      <a:pt x="31" y="2"/>
                      <a:pt x="29" y="0"/>
                      <a:pt x="23"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931"/>
              <p:cNvSpPr>
                <a:spLocks/>
              </p:cNvSpPr>
              <p:nvPr/>
            </p:nvSpPr>
            <p:spPr bwMode="auto">
              <a:xfrm>
                <a:off x="2150" y="2610"/>
                <a:ext cx="73" cy="24"/>
              </a:xfrm>
              <a:custGeom>
                <a:avLst/>
                <a:gdLst>
                  <a:gd name="T0" fmla="*/ 4 w 31"/>
                  <a:gd name="T1" fmla="*/ 5 h 10"/>
                  <a:gd name="T2" fmla="*/ 8 w 31"/>
                  <a:gd name="T3" fmla="*/ 10 h 10"/>
                  <a:gd name="T4" fmla="*/ 27 w 31"/>
                  <a:gd name="T5" fmla="*/ 5 h 10"/>
                  <a:gd name="T6" fmla="*/ 23 w 31"/>
                  <a:gd name="T7" fmla="*/ 0 h 10"/>
                  <a:gd name="T8" fmla="*/ 4 w 31"/>
                  <a:gd name="T9" fmla="*/ 5 h 10"/>
                </a:gdLst>
                <a:ahLst/>
                <a:cxnLst>
                  <a:cxn ang="0">
                    <a:pos x="T0" y="T1"/>
                  </a:cxn>
                  <a:cxn ang="0">
                    <a:pos x="T2" y="T3"/>
                  </a:cxn>
                  <a:cxn ang="0">
                    <a:pos x="T4" y="T5"/>
                  </a:cxn>
                  <a:cxn ang="0">
                    <a:pos x="T6" y="T7"/>
                  </a:cxn>
                  <a:cxn ang="0">
                    <a:pos x="T8" y="T9"/>
                  </a:cxn>
                </a:cxnLst>
                <a:rect l="0" t="0" r="r" b="b"/>
                <a:pathLst>
                  <a:path w="31" h="10">
                    <a:moveTo>
                      <a:pt x="4" y="5"/>
                    </a:moveTo>
                    <a:cubicBezTo>
                      <a:pt x="0" y="8"/>
                      <a:pt x="1" y="10"/>
                      <a:pt x="8" y="10"/>
                    </a:cubicBezTo>
                    <a:cubicBezTo>
                      <a:pt x="14" y="10"/>
                      <a:pt x="23" y="7"/>
                      <a:pt x="27" y="5"/>
                    </a:cubicBezTo>
                    <a:cubicBezTo>
                      <a:pt x="31" y="2"/>
                      <a:pt x="30" y="0"/>
                      <a:pt x="23"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932"/>
              <p:cNvSpPr>
                <a:spLocks/>
              </p:cNvSpPr>
              <p:nvPr/>
            </p:nvSpPr>
            <p:spPr bwMode="auto">
              <a:xfrm>
                <a:off x="4932" y="2546"/>
                <a:ext cx="59" cy="22"/>
              </a:xfrm>
              <a:custGeom>
                <a:avLst/>
                <a:gdLst>
                  <a:gd name="T0" fmla="*/ 3 w 25"/>
                  <a:gd name="T1" fmla="*/ 4 h 9"/>
                  <a:gd name="T2" fmla="*/ 18 w 25"/>
                  <a:gd name="T3" fmla="*/ 9 h 9"/>
                  <a:gd name="T4" fmla="*/ 22 w 25"/>
                  <a:gd name="T5" fmla="*/ 4 h 9"/>
                  <a:gd name="T6" fmla="*/ 7 w 25"/>
                  <a:gd name="T7" fmla="*/ 0 h 9"/>
                  <a:gd name="T8" fmla="*/ 3 w 25"/>
                  <a:gd name="T9" fmla="*/ 4 h 9"/>
                </a:gdLst>
                <a:ahLst/>
                <a:cxnLst>
                  <a:cxn ang="0">
                    <a:pos x="T0" y="T1"/>
                  </a:cxn>
                  <a:cxn ang="0">
                    <a:pos x="T2" y="T3"/>
                  </a:cxn>
                  <a:cxn ang="0">
                    <a:pos x="T4" y="T5"/>
                  </a:cxn>
                  <a:cxn ang="0">
                    <a:pos x="T6" y="T7"/>
                  </a:cxn>
                  <a:cxn ang="0">
                    <a:pos x="T8" y="T9"/>
                  </a:cxn>
                </a:cxnLst>
                <a:rect l="0" t="0" r="r" b="b"/>
                <a:pathLst>
                  <a:path w="25" h="9">
                    <a:moveTo>
                      <a:pt x="3" y="4"/>
                    </a:moveTo>
                    <a:cubicBezTo>
                      <a:pt x="6" y="7"/>
                      <a:pt x="13" y="9"/>
                      <a:pt x="18" y="9"/>
                    </a:cubicBezTo>
                    <a:cubicBezTo>
                      <a:pt x="23" y="9"/>
                      <a:pt x="25" y="7"/>
                      <a:pt x="22" y="4"/>
                    </a:cubicBezTo>
                    <a:cubicBezTo>
                      <a:pt x="19" y="2"/>
                      <a:pt x="12"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933"/>
              <p:cNvSpPr>
                <a:spLocks/>
              </p:cNvSpPr>
              <p:nvPr/>
            </p:nvSpPr>
            <p:spPr bwMode="auto">
              <a:xfrm>
                <a:off x="4761" y="2549"/>
                <a:ext cx="55" cy="21"/>
              </a:xfrm>
              <a:custGeom>
                <a:avLst/>
                <a:gdLst>
                  <a:gd name="T0" fmla="*/ 3 w 23"/>
                  <a:gd name="T1" fmla="*/ 4 h 9"/>
                  <a:gd name="T2" fmla="*/ 17 w 23"/>
                  <a:gd name="T3" fmla="*/ 9 h 9"/>
                  <a:gd name="T4" fmla="*/ 20 w 23"/>
                  <a:gd name="T5" fmla="*/ 4 h 9"/>
                  <a:gd name="T6" fmla="*/ 6 w 23"/>
                  <a:gd name="T7" fmla="*/ 0 h 9"/>
                  <a:gd name="T8" fmla="*/ 3 w 23"/>
                  <a:gd name="T9" fmla="*/ 4 h 9"/>
                </a:gdLst>
                <a:ahLst/>
                <a:cxnLst>
                  <a:cxn ang="0">
                    <a:pos x="T0" y="T1"/>
                  </a:cxn>
                  <a:cxn ang="0">
                    <a:pos x="T2" y="T3"/>
                  </a:cxn>
                  <a:cxn ang="0">
                    <a:pos x="T4" y="T5"/>
                  </a:cxn>
                  <a:cxn ang="0">
                    <a:pos x="T6" y="T7"/>
                  </a:cxn>
                  <a:cxn ang="0">
                    <a:pos x="T8" y="T9"/>
                  </a:cxn>
                </a:cxnLst>
                <a:rect l="0" t="0" r="r" b="b"/>
                <a:pathLst>
                  <a:path w="23" h="9">
                    <a:moveTo>
                      <a:pt x="3" y="4"/>
                    </a:moveTo>
                    <a:cubicBezTo>
                      <a:pt x="6" y="7"/>
                      <a:pt x="12" y="9"/>
                      <a:pt x="17" y="9"/>
                    </a:cubicBezTo>
                    <a:cubicBezTo>
                      <a:pt x="21" y="9"/>
                      <a:pt x="23" y="7"/>
                      <a:pt x="20" y="4"/>
                    </a:cubicBezTo>
                    <a:cubicBezTo>
                      <a:pt x="17"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934"/>
              <p:cNvSpPr>
                <a:spLocks/>
              </p:cNvSpPr>
              <p:nvPr/>
            </p:nvSpPr>
            <p:spPr bwMode="auto">
              <a:xfrm>
                <a:off x="4721" y="2549"/>
                <a:ext cx="54" cy="21"/>
              </a:xfrm>
              <a:custGeom>
                <a:avLst/>
                <a:gdLst>
                  <a:gd name="T0" fmla="*/ 3 w 23"/>
                  <a:gd name="T1" fmla="*/ 4 h 9"/>
                  <a:gd name="T2" fmla="*/ 16 w 23"/>
                  <a:gd name="T3" fmla="*/ 9 h 9"/>
                  <a:gd name="T4" fmla="*/ 20 w 23"/>
                  <a:gd name="T5" fmla="*/ 4 h 9"/>
                  <a:gd name="T6" fmla="*/ 6 w 23"/>
                  <a:gd name="T7" fmla="*/ 0 h 9"/>
                  <a:gd name="T8" fmla="*/ 3 w 23"/>
                  <a:gd name="T9" fmla="*/ 4 h 9"/>
                </a:gdLst>
                <a:ahLst/>
                <a:cxnLst>
                  <a:cxn ang="0">
                    <a:pos x="T0" y="T1"/>
                  </a:cxn>
                  <a:cxn ang="0">
                    <a:pos x="T2" y="T3"/>
                  </a:cxn>
                  <a:cxn ang="0">
                    <a:pos x="T4" y="T5"/>
                  </a:cxn>
                  <a:cxn ang="0">
                    <a:pos x="T6" y="T7"/>
                  </a:cxn>
                  <a:cxn ang="0">
                    <a:pos x="T8" y="T9"/>
                  </a:cxn>
                </a:cxnLst>
                <a:rect l="0" t="0" r="r" b="b"/>
                <a:pathLst>
                  <a:path w="23" h="9">
                    <a:moveTo>
                      <a:pt x="3" y="4"/>
                    </a:moveTo>
                    <a:cubicBezTo>
                      <a:pt x="6" y="7"/>
                      <a:pt x="12" y="9"/>
                      <a:pt x="16" y="9"/>
                    </a:cubicBezTo>
                    <a:cubicBezTo>
                      <a:pt x="21" y="9"/>
                      <a:pt x="23" y="7"/>
                      <a:pt x="20" y="4"/>
                    </a:cubicBezTo>
                    <a:cubicBezTo>
                      <a:pt x="17"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935"/>
              <p:cNvSpPr>
                <a:spLocks/>
              </p:cNvSpPr>
              <p:nvPr/>
            </p:nvSpPr>
            <p:spPr bwMode="auto">
              <a:xfrm>
                <a:off x="4683" y="2549"/>
                <a:ext cx="52" cy="21"/>
              </a:xfrm>
              <a:custGeom>
                <a:avLst/>
                <a:gdLst>
                  <a:gd name="T0" fmla="*/ 3 w 22"/>
                  <a:gd name="T1" fmla="*/ 5 h 9"/>
                  <a:gd name="T2" fmla="*/ 16 w 22"/>
                  <a:gd name="T3" fmla="*/ 9 h 9"/>
                  <a:gd name="T4" fmla="*/ 19 w 22"/>
                  <a:gd name="T5" fmla="*/ 4 h 9"/>
                  <a:gd name="T6" fmla="*/ 6 w 22"/>
                  <a:gd name="T7" fmla="*/ 0 h 9"/>
                  <a:gd name="T8" fmla="*/ 3 w 22"/>
                  <a:gd name="T9" fmla="*/ 5 h 9"/>
                </a:gdLst>
                <a:ahLst/>
                <a:cxnLst>
                  <a:cxn ang="0">
                    <a:pos x="T0" y="T1"/>
                  </a:cxn>
                  <a:cxn ang="0">
                    <a:pos x="T2" y="T3"/>
                  </a:cxn>
                  <a:cxn ang="0">
                    <a:pos x="T4" y="T5"/>
                  </a:cxn>
                  <a:cxn ang="0">
                    <a:pos x="T6" y="T7"/>
                  </a:cxn>
                  <a:cxn ang="0">
                    <a:pos x="T8" y="T9"/>
                  </a:cxn>
                </a:cxnLst>
                <a:rect l="0" t="0" r="r" b="b"/>
                <a:pathLst>
                  <a:path w="22" h="9">
                    <a:moveTo>
                      <a:pt x="3" y="5"/>
                    </a:moveTo>
                    <a:cubicBezTo>
                      <a:pt x="5" y="7"/>
                      <a:pt x="11" y="9"/>
                      <a:pt x="16" y="9"/>
                    </a:cubicBezTo>
                    <a:cubicBezTo>
                      <a:pt x="20" y="9"/>
                      <a:pt x="22" y="7"/>
                      <a:pt x="19" y="4"/>
                    </a:cubicBezTo>
                    <a:cubicBezTo>
                      <a:pt x="16" y="2"/>
                      <a:pt x="10" y="0"/>
                      <a:pt x="6" y="0"/>
                    </a:cubicBezTo>
                    <a:cubicBezTo>
                      <a:pt x="1"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936"/>
              <p:cNvSpPr>
                <a:spLocks/>
              </p:cNvSpPr>
              <p:nvPr/>
            </p:nvSpPr>
            <p:spPr bwMode="auto">
              <a:xfrm>
                <a:off x="4645" y="2549"/>
                <a:ext cx="50" cy="21"/>
              </a:xfrm>
              <a:custGeom>
                <a:avLst/>
                <a:gdLst>
                  <a:gd name="T0" fmla="*/ 2 w 21"/>
                  <a:gd name="T1" fmla="*/ 5 h 9"/>
                  <a:gd name="T2" fmla="*/ 15 w 21"/>
                  <a:gd name="T3" fmla="*/ 9 h 9"/>
                  <a:gd name="T4" fmla="*/ 18 w 21"/>
                  <a:gd name="T5" fmla="*/ 5 h 9"/>
                  <a:gd name="T6" fmla="*/ 6 w 21"/>
                  <a:gd name="T7" fmla="*/ 0 h 9"/>
                  <a:gd name="T8" fmla="*/ 2 w 21"/>
                  <a:gd name="T9" fmla="*/ 5 h 9"/>
                </a:gdLst>
                <a:ahLst/>
                <a:cxnLst>
                  <a:cxn ang="0">
                    <a:pos x="T0" y="T1"/>
                  </a:cxn>
                  <a:cxn ang="0">
                    <a:pos x="T2" y="T3"/>
                  </a:cxn>
                  <a:cxn ang="0">
                    <a:pos x="T4" y="T5"/>
                  </a:cxn>
                  <a:cxn ang="0">
                    <a:pos x="T6" y="T7"/>
                  </a:cxn>
                  <a:cxn ang="0">
                    <a:pos x="T8" y="T9"/>
                  </a:cxn>
                </a:cxnLst>
                <a:rect l="0" t="0" r="r" b="b"/>
                <a:pathLst>
                  <a:path w="21" h="9">
                    <a:moveTo>
                      <a:pt x="2" y="5"/>
                    </a:moveTo>
                    <a:cubicBezTo>
                      <a:pt x="5" y="7"/>
                      <a:pt x="11" y="9"/>
                      <a:pt x="15" y="9"/>
                    </a:cubicBezTo>
                    <a:cubicBezTo>
                      <a:pt x="20" y="9"/>
                      <a:pt x="21" y="7"/>
                      <a:pt x="18" y="5"/>
                    </a:cubicBezTo>
                    <a:cubicBezTo>
                      <a:pt x="16" y="2"/>
                      <a:pt x="10" y="0"/>
                      <a:pt x="6"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937"/>
              <p:cNvSpPr>
                <a:spLocks/>
              </p:cNvSpPr>
              <p:nvPr/>
            </p:nvSpPr>
            <p:spPr bwMode="auto">
              <a:xfrm>
                <a:off x="4607" y="2551"/>
                <a:ext cx="50" cy="21"/>
              </a:xfrm>
              <a:custGeom>
                <a:avLst/>
                <a:gdLst>
                  <a:gd name="T0" fmla="*/ 3 w 21"/>
                  <a:gd name="T1" fmla="*/ 4 h 9"/>
                  <a:gd name="T2" fmla="*/ 15 w 21"/>
                  <a:gd name="T3" fmla="*/ 8 h 9"/>
                  <a:gd name="T4" fmla="*/ 18 w 21"/>
                  <a:gd name="T5" fmla="*/ 4 h 9"/>
                  <a:gd name="T6" fmla="*/ 6 w 21"/>
                  <a:gd name="T7" fmla="*/ 0 h 9"/>
                  <a:gd name="T8" fmla="*/ 3 w 21"/>
                  <a:gd name="T9" fmla="*/ 4 h 9"/>
                </a:gdLst>
                <a:ahLst/>
                <a:cxnLst>
                  <a:cxn ang="0">
                    <a:pos x="T0" y="T1"/>
                  </a:cxn>
                  <a:cxn ang="0">
                    <a:pos x="T2" y="T3"/>
                  </a:cxn>
                  <a:cxn ang="0">
                    <a:pos x="T4" y="T5"/>
                  </a:cxn>
                  <a:cxn ang="0">
                    <a:pos x="T6" y="T7"/>
                  </a:cxn>
                  <a:cxn ang="0">
                    <a:pos x="T8" y="T9"/>
                  </a:cxn>
                </a:cxnLst>
                <a:rect l="0" t="0" r="r" b="b"/>
                <a:pathLst>
                  <a:path w="21" h="9">
                    <a:moveTo>
                      <a:pt x="3" y="4"/>
                    </a:moveTo>
                    <a:cubicBezTo>
                      <a:pt x="5" y="7"/>
                      <a:pt x="11" y="9"/>
                      <a:pt x="15" y="8"/>
                    </a:cubicBezTo>
                    <a:cubicBezTo>
                      <a:pt x="19" y="8"/>
                      <a:pt x="21" y="6"/>
                      <a:pt x="18" y="4"/>
                    </a:cubicBezTo>
                    <a:cubicBezTo>
                      <a:pt x="16" y="1"/>
                      <a:pt x="10"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938"/>
              <p:cNvSpPr>
                <a:spLocks/>
              </p:cNvSpPr>
              <p:nvPr/>
            </p:nvSpPr>
            <p:spPr bwMode="auto">
              <a:xfrm>
                <a:off x="4572" y="2551"/>
                <a:ext cx="47" cy="21"/>
              </a:xfrm>
              <a:custGeom>
                <a:avLst/>
                <a:gdLst>
                  <a:gd name="T0" fmla="*/ 3 w 20"/>
                  <a:gd name="T1" fmla="*/ 4 h 9"/>
                  <a:gd name="T2" fmla="*/ 15 w 20"/>
                  <a:gd name="T3" fmla="*/ 9 h 9"/>
                  <a:gd name="T4" fmla="*/ 18 w 20"/>
                  <a:gd name="T5" fmla="*/ 4 h 9"/>
                  <a:gd name="T6" fmla="*/ 6 w 20"/>
                  <a:gd name="T7" fmla="*/ 0 h 9"/>
                  <a:gd name="T8" fmla="*/ 3 w 20"/>
                  <a:gd name="T9" fmla="*/ 4 h 9"/>
                </a:gdLst>
                <a:ahLst/>
                <a:cxnLst>
                  <a:cxn ang="0">
                    <a:pos x="T0" y="T1"/>
                  </a:cxn>
                  <a:cxn ang="0">
                    <a:pos x="T2" y="T3"/>
                  </a:cxn>
                  <a:cxn ang="0">
                    <a:pos x="T4" y="T5"/>
                  </a:cxn>
                  <a:cxn ang="0">
                    <a:pos x="T6" y="T7"/>
                  </a:cxn>
                  <a:cxn ang="0">
                    <a:pos x="T8" y="T9"/>
                  </a:cxn>
                </a:cxnLst>
                <a:rect l="0" t="0" r="r" b="b"/>
                <a:pathLst>
                  <a:path w="20" h="9">
                    <a:moveTo>
                      <a:pt x="3" y="4"/>
                    </a:moveTo>
                    <a:cubicBezTo>
                      <a:pt x="5" y="7"/>
                      <a:pt x="10" y="9"/>
                      <a:pt x="15" y="9"/>
                    </a:cubicBezTo>
                    <a:cubicBezTo>
                      <a:pt x="19" y="9"/>
                      <a:pt x="20" y="7"/>
                      <a:pt x="18" y="4"/>
                    </a:cubicBezTo>
                    <a:cubicBezTo>
                      <a:pt x="15" y="2"/>
                      <a:pt x="10" y="0"/>
                      <a:pt x="6" y="0"/>
                    </a:cubicBezTo>
                    <a:cubicBezTo>
                      <a:pt x="1"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939"/>
              <p:cNvSpPr>
                <a:spLocks/>
              </p:cNvSpPr>
              <p:nvPr/>
            </p:nvSpPr>
            <p:spPr bwMode="auto">
              <a:xfrm>
                <a:off x="4536" y="2551"/>
                <a:ext cx="48" cy="21"/>
              </a:xfrm>
              <a:custGeom>
                <a:avLst/>
                <a:gdLst>
                  <a:gd name="T0" fmla="*/ 3 w 20"/>
                  <a:gd name="T1" fmla="*/ 5 h 9"/>
                  <a:gd name="T2" fmla="*/ 14 w 20"/>
                  <a:gd name="T3" fmla="*/ 9 h 9"/>
                  <a:gd name="T4" fmla="*/ 17 w 20"/>
                  <a:gd name="T5" fmla="*/ 4 h 9"/>
                  <a:gd name="T6" fmla="*/ 6 w 20"/>
                  <a:gd name="T7" fmla="*/ 0 h 9"/>
                  <a:gd name="T8" fmla="*/ 3 w 20"/>
                  <a:gd name="T9" fmla="*/ 5 h 9"/>
                </a:gdLst>
                <a:ahLst/>
                <a:cxnLst>
                  <a:cxn ang="0">
                    <a:pos x="T0" y="T1"/>
                  </a:cxn>
                  <a:cxn ang="0">
                    <a:pos x="T2" y="T3"/>
                  </a:cxn>
                  <a:cxn ang="0">
                    <a:pos x="T4" y="T5"/>
                  </a:cxn>
                  <a:cxn ang="0">
                    <a:pos x="T6" y="T7"/>
                  </a:cxn>
                  <a:cxn ang="0">
                    <a:pos x="T8" y="T9"/>
                  </a:cxn>
                </a:cxnLst>
                <a:rect l="0" t="0" r="r" b="b"/>
                <a:pathLst>
                  <a:path w="20" h="9">
                    <a:moveTo>
                      <a:pt x="3" y="5"/>
                    </a:moveTo>
                    <a:cubicBezTo>
                      <a:pt x="5" y="7"/>
                      <a:pt x="10" y="9"/>
                      <a:pt x="14" y="9"/>
                    </a:cubicBezTo>
                    <a:cubicBezTo>
                      <a:pt x="18" y="9"/>
                      <a:pt x="20" y="7"/>
                      <a:pt x="17" y="4"/>
                    </a:cubicBezTo>
                    <a:cubicBezTo>
                      <a:pt x="15" y="2"/>
                      <a:pt x="10"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940"/>
              <p:cNvSpPr>
                <a:spLocks/>
              </p:cNvSpPr>
              <p:nvPr/>
            </p:nvSpPr>
            <p:spPr bwMode="auto">
              <a:xfrm>
                <a:off x="4503" y="2551"/>
                <a:ext cx="45" cy="21"/>
              </a:xfrm>
              <a:custGeom>
                <a:avLst/>
                <a:gdLst>
                  <a:gd name="T0" fmla="*/ 2 w 19"/>
                  <a:gd name="T1" fmla="*/ 5 h 9"/>
                  <a:gd name="T2" fmla="*/ 14 w 19"/>
                  <a:gd name="T3" fmla="*/ 9 h 9"/>
                  <a:gd name="T4" fmla="*/ 17 w 19"/>
                  <a:gd name="T5" fmla="*/ 5 h 9"/>
                  <a:gd name="T6" fmla="*/ 5 w 19"/>
                  <a:gd name="T7" fmla="*/ 0 h 9"/>
                  <a:gd name="T8" fmla="*/ 2 w 19"/>
                  <a:gd name="T9" fmla="*/ 5 h 9"/>
                </a:gdLst>
                <a:ahLst/>
                <a:cxnLst>
                  <a:cxn ang="0">
                    <a:pos x="T0" y="T1"/>
                  </a:cxn>
                  <a:cxn ang="0">
                    <a:pos x="T2" y="T3"/>
                  </a:cxn>
                  <a:cxn ang="0">
                    <a:pos x="T4" y="T5"/>
                  </a:cxn>
                  <a:cxn ang="0">
                    <a:pos x="T6" y="T7"/>
                  </a:cxn>
                  <a:cxn ang="0">
                    <a:pos x="T8" y="T9"/>
                  </a:cxn>
                </a:cxnLst>
                <a:rect l="0" t="0" r="r" b="b"/>
                <a:pathLst>
                  <a:path w="19" h="9">
                    <a:moveTo>
                      <a:pt x="2" y="5"/>
                    </a:moveTo>
                    <a:cubicBezTo>
                      <a:pt x="4" y="7"/>
                      <a:pt x="9" y="9"/>
                      <a:pt x="14" y="9"/>
                    </a:cubicBezTo>
                    <a:cubicBezTo>
                      <a:pt x="18" y="9"/>
                      <a:pt x="19" y="7"/>
                      <a:pt x="17" y="5"/>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941"/>
              <p:cNvSpPr>
                <a:spLocks/>
              </p:cNvSpPr>
              <p:nvPr/>
            </p:nvSpPr>
            <p:spPr bwMode="auto">
              <a:xfrm>
                <a:off x="4470" y="2551"/>
                <a:ext cx="43" cy="21"/>
              </a:xfrm>
              <a:custGeom>
                <a:avLst/>
                <a:gdLst>
                  <a:gd name="T0" fmla="*/ 2 w 18"/>
                  <a:gd name="T1" fmla="*/ 5 h 9"/>
                  <a:gd name="T2" fmla="*/ 13 w 18"/>
                  <a:gd name="T3" fmla="*/ 9 h 9"/>
                  <a:gd name="T4" fmla="*/ 16 w 18"/>
                  <a:gd name="T5" fmla="*/ 5 h 9"/>
                  <a:gd name="T6" fmla="*/ 5 w 18"/>
                  <a:gd name="T7" fmla="*/ 0 h 9"/>
                  <a:gd name="T8" fmla="*/ 2 w 18"/>
                  <a:gd name="T9" fmla="*/ 5 h 9"/>
                </a:gdLst>
                <a:ahLst/>
                <a:cxnLst>
                  <a:cxn ang="0">
                    <a:pos x="T0" y="T1"/>
                  </a:cxn>
                  <a:cxn ang="0">
                    <a:pos x="T2" y="T3"/>
                  </a:cxn>
                  <a:cxn ang="0">
                    <a:pos x="T4" y="T5"/>
                  </a:cxn>
                  <a:cxn ang="0">
                    <a:pos x="T6" y="T7"/>
                  </a:cxn>
                  <a:cxn ang="0">
                    <a:pos x="T8" y="T9"/>
                  </a:cxn>
                </a:cxnLst>
                <a:rect l="0" t="0" r="r" b="b"/>
                <a:pathLst>
                  <a:path w="18" h="9">
                    <a:moveTo>
                      <a:pt x="2" y="5"/>
                    </a:moveTo>
                    <a:cubicBezTo>
                      <a:pt x="4" y="7"/>
                      <a:pt x="9" y="9"/>
                      <a:pt x="13" y="9"/>
                    </a:cubicBezTo>
                    <a:cubicBezTo>
                      <a:pt x="17" y="9"/>
                      <a:pt x="18" y="7"/>
                      <a:pt x="16" y="5"/>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942"/>
              <p:cNvSpPr>
                <a:spLocks/>
              </p:cNvSpPr>
              <p:nvPr/>
            </p:nvSpPr>
            <p:spPr bwMode="auto">
              <a:xfrm>
                <a:off x="4437" y="2553"/>
                <a:ext cx="43" cy="22"/>
              </a:xfrm>
              <a:custGeom>
                <a:avLst/>
                <a:gdLst>
                  <a:gd name="T0" fmla="*/ 2 w 18"/>
                  <a:gd name="T1" fmla="*/ 4 h 9"/>
                  <a:gd name="T2" fmla="*/ 13 w 18"/>
                  <a:gd name="T3" fmla="*/ 8 h 9"/>
                  <a:gd name="T4" fmla="*/ 16 w 18"/>
                  <a:gd name="T5" fmla="*/ 4 h 9"/>
                  <a:gd name="T6" fmla="*/ 5 w 18"/>
                  <a:gd name="T7" fmla="*/ 0 h 9"/>
                  <a:gd name="T8" fmla="*/ 2 w 18"/>
                  <a:gd name="T9" fmla="*/ 4 h 9"/>
                </a:gdLst>
                <a:ahLst/>
                <a:cxnLst>
                  <a:cxn ang="0">
                    <a:pos x="T0" y="T1"/>
                  </a:cxn>
                  <a:cxn ang="0">
                    <a:pos x="T2" y="T3"/>
                  </a:cxn>
                  <a:cxn ang="0">
                    <a:pos x="T4" y="T5"/>
                  </a:cxn>
                  <a:cxn ang="0">
                    <a:pos x="T6" y="T7"/>
                  </a:cxn>
                  <a:cxn ang="0">
                    <a:pos x="T8" y="T9"/>
                  </a:cxn>
                </a:cxnLst>
                <a:rect l="0" t="0" r="r" b="b"/>
                <a:pathLst>
                  <a:path w="18" h="9">
                    <a:moveTo>
                      <a:pt x="2" y="4"/>
                    </a:moveTo>
                    <a:cubicBezTo>
                      <a:pt x="4" y="7"/>
                      <a:pt x="9" y="9"/>
                      <a:pt x="13" y="8"/>
                    </a:cubicBezTo>
                    <a:cubicBezTo>
                      <a:pt x="17" y="8"/>
                      <a:pt x="18" y="6"/>
                      <a:pt x="16" y="4"/>
                    </a:cubicBezTo>
                    <a:cubicBezTo>
                      <a:pt x="14" y="1"/>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943"/>
              <p:cNvSpPr>
                <a:spLocks/>
              </p:cNvSpPr>
              <p:nvPr/>
            </p:nvSpPr>
            <p:spPr bwMode="auto">
              <a:xfrm>
                <a:off x="4406" y="2553"/>
                <a:ext cx="41" cy="22"/>
              </a:xfrm>
              <a:custGeom>
                <a:avLst/>
                <a:gdLst>
                  <a:gd name="T0" fmla="*/ 2 w 17"/>
                  <a:gd name="T1" fmla="*/ 4 h 9"/>
                  <a:gd name="T2" fmla="*/ 12 w 17"/>
                  <a:gd name="T3" fmla="*/ 9 h 9"/>
                  <a:gd name="T4" fmla="*/ 15 w 17"/>
                  <a:gd name="T5" fmla="*/ 4 h 9"/>
                  <a:gd name="T6" fmla="*/ 4 w 17"/>
                  <a:gd name="T7" fmla="*/ 0 h 9"/>
                  <a:gd name="T8" fmla="*/ 2 w 17"/>
                  <a:gd name="T9" fmla="*/ 4 h 9"/>
                </a:gdLst>
                <a:ahLst/>
                <a:cxnLst>
                  <a:cxn ang="0">
                    <a:pos x="T0" y="T1"/>
                  </a:cxn>
                  <a:cxn ang="0">
                    <a:pos x="T2" y="T3"/>
                  </a:cxn>
                  <a:cxn ang="0">
                    <a:pos x="T4" y="T5"/>
                  </a:cxn>
                  <a:cxn ang="0">
                    <a:pos x="T6" y="T7"/>
                  </a:cxn>
                  <a:cxn ang="0">
                    <a:pos x="T8" y="T9"/>
                  </a:cxn>
                </a:cxnLst>
                <a:rect l="0" t="0" r="r" b="b"/>
                <a:pathLst>
                  <a:path w="17" h="9">
                    <a:moveTo>
                      <a:pt x="2" y="4"/>
                    </a:moveTo>
                    <a:cubicBezTo>
                      <a:pt x="4" y="7"/>
                      <a:pt x="8" y="9"/>
                      <a:pt x="12" y="9"/>
                    </a:cubicBezTo>
                    <a:cubicBezTo>
                      <a:pt x="16" y="9"/>
                      <a:pt x="17" y="7"/>
                      <a:pt x="15" y="4"/>
                    </a:cubicBezTo>
                    <a:cubicBezTo>
                      <a:pt x="13" y="2"/>
                      <a:pt x="8"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944"/>
              <p:cNvSpPr>
                <a:spLocks/>
              </p:cNvSpPr>
              <p:nvPr/>
            </p:nvSpPr>
            <p:spPr bwMode="auto">
              <a:xfrm>
                <a:off x="4373" y="2553"/>
                <a:ext cx="43" cy="22"/>
              </a:xfrm>
              <a:custGeom>
                <a:avLst/>
                <a:gdLst>
                  <a:gd name="T0" fmla="*/ 2 w 18"/>
                  <a:gd name="T1" fmla="*/ 5 h 9"/>
                  <a:gd name="T2" fmla="*/ 13 w 18"/>
                  <a:gd name="T3" fmla="*/ 9 h 9"/>
                  <a:gd name="T4" fmla="*/ 16 w 18"/>
                  <a:gd name="T5" fmla="*/ 4 h 9"/>
                  <a:gd name="T6" fmla="*/ 5 w 18"/>
                  <a:gd name="T7" fmla="*/ 0 h 9"/>
                  <a:gd name="T8" fmla="*/ 2 w 18"/>
                  <a:gd name="T9" fmla="*/ 5 h 9"/>
                </a:gdLst>
                <a:ahLst/>
                <a:cxnLst>
                  <a:cxn ang="0">
                    <a:pos x="T0" y="T1"/>
                  </a:cxn>
                  <a:cxn ang="0">
                    <a:pos x="T2" y="T3"/>
                  </a:cxn>
                  <a:cxn ang="0">
                    <a:pos x="T4" y="T5"/>
                  </a:cxn>
                  <a:cxn ang="0">
                    <a:pos x="T6" y="T7"/>
                  </a:cxn>
                  <a:cxn ang="0">
                    <a:pos x="T8" y="T9"/>
                  </a:cxn>
                </a:cxnLst>
                <a:rect l="0" t="0" r="r" b="b"/>
                <a:pathLst>
                  <a:path w="18" h="9">
                    <a:moveTo>
                      <a:pt x="2" y="5"/>
                    </a:moveTo>
                    <a:cubicBezTo>
                      <a:pt x="4" y="7"/>
                      <a:pt x="9" y="9"/>
                      <a:pt x="13" y="9"/>
                    </a:cubicBezTo>
                    <a:cubicBezTo>
                      <a:pt x="16" y="9"/>
                      <a:pt x="18" y="7"/>
                      <a:pt x="16" y="4"/>
                    </a:cubicBezTo>
                    <a:cubicBezTo>
                      <a:pt x="13"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945"/>
              <p:cNvSpPr>
                <a:spLocks/>
              </p:cNvSpPr>
              <p:nvPr/>
            </p:nvSpPr>
            <p:spPr bwMode="auto">
              <a:xfrm>
                <a:off x="4345" y="2553"/>
                <a:ext cx="38" cy="22"/>
              </a:xfrm>
              <a:custGeom>
                <a:avLst/>
                <a:gdLst>
                  <a:gd name="T0" fmla="*/ 1 w 16"/>
                  <a:gd name="T1" fmla="*/ 5 h 9"/>
                  <a:gd name="T2" fmla="*/ 11 w 16"/>
                  <a:gd name="T3" fmla="*/ 9 h 9"/>
                  <a:gd name="T4" fmla="*/ 14 w 16"/>
                  <a:gd name="T5" fmla="*/ 5 h 9"/>
                  <a:gd name="T6" fmla="*/ 4 w 16"/>
                  <a:gd name="T7" fmla="*/ 0 h 9"/>
                  <a:gd name="T8" fmla="*/ 1 w 16"/>
                  <a:gd name="T9" fmla="*/ 5 h 9"/>
                </a:gdLst>
                <a:ahLst/>
                <a:cxnLst>
                  <a:cxn ang="0">
                    <a:pos x="T0" y="T1"/>
                  </a:cxn>
                  <a:cxn ang="0">
                    <a:pos x="T2" y="T3"/>
                  </a:cxn>
                  <a:cxn ang="0">
                    <a:pos x="T4" y="T5"/>
                  </a:cxn>
                  <a:cxn ang="0">
                    <a:pos x="T6" y="T7"/>
                  </a:cxn>
                  <a:cxn ang="0">
                    <a:pos x="T8" y="T9"/>
                  </a:cxn>
                </a:cxnLst>
                <a:rect l="0" t="0" r="r" b="b"/>
                <a:pathLst>
                  <a:path w="16" h="9">
                    <a:moveTo>
                      <a:pt x="1" y="5"/>
                    </a:moveTo>
                    <a:cubicBezTo>
                      <a:pt x="3" y="7"/>
                      <a:pt x="8" y="9"/>
                      <a:pt x="11" y="9"/>
                    </a:cubicBezTo>
                    <a:cubicBezTo>
                      <a:pt x="15" y="9"/>
                      <a:pt x="16" y="7"/>
                      <a:pt x="14" y="5"/>
                    </a:cubicBezTo>
                    <a:cubicBezTo>
                      <a:pt x="12" y="2"/>
                      <a:pt x="8"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946"/>
              <p:cNvSpPr>
                <a:spLocks/>
              </p:cNvSpPr>
              <p:nvPr/>
            </p:nvSpPr>
            <p:spPr bwMode="auto">
              <a:xfrm>
                <a:off x="4314" y="2553"/>
                <a:ext cx="38" cy="22"/>
              </a:xfrm>
              <a:custGeom>
                <a:avLst/>
                <a:gdLst>
                  <a:gd name="T0" fmla="*/ 2 w 16"/>
                  <a:gd name="T1" fmla="*/ 5 h 9"/>
                  <a:gd name="T2" fmla="*/ 11 w 16"/>
                  <a:gd name="T3" fmla="*/ 9 h 9"/>
                  <a:gd name="T4" fmla="*/ 14 w 16"/>
                  <a:gd name="T5" fmla="*/ 5 h 9"/>
                  <a:gd name="T6" fmla="*/ 5 w 16"/>
                  <a:gd name="T7" fmla="*/ 0 h 9"/>
                  <a:gd name="T8" fmla="*/ 2 w 16"/>
                  <a:gd name="T9" fmla="*/ 5 h 9"/>
                </a:gdLst>
                <a:ahLst/>
                <a:cxnLst>
                  <a:cxn ang="0">
                    <a:pos x="T0" y="T1"/>
                  </a:cxn>
                  <a:cxn ang="0">
                    <a:pos x="T2" y="T3"/>
                  </a:cxn>
                  <a:cxn ang="0">
                    <a:pos x="T4" y="T5"/>
                  </a:cxn>
                  <a:cxn ang="0">
                    <a:pos x="T6" y="T7"/>
                  </a:cxn>
                  <a:cxn ang="0">
                    <a:pos x="T8" y="T9"/>
                  </a:cxn>
                </a:cxnLst>
                <a:rect l="0" t="0" r="r" b="b"/>
                <a:pathLst>
                  <a:path w="16" h="9">
                    <a:moveTo>
                      <a:pt x="2" y="5"/>
                    </a:moveTo>
                    <a:cubicBezTo>
                      <a:pt x="4" y="7"/>
                      <a:pt x="8" y="9"/>
                      <a:pt x="11" y="9"/>
                    </a:cubicBezTo>
                    <a:cubicBezTo>
                      <a:pt x="15" y="9"/>
                      <a:pt x="16" y="7"/>
                      <a:pt x="14" y="5"/>
                    </a:cubicBezTo>
                    <a:cubicBezTo>
                      <a:pt x="13" y="2"/>
                      <a:pt x="8"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947"/>
              <p:cNvSpPr>
                <a:spLocks/>
              </p:cNvSpPr>
              <p:nvPr/>
            </p:nvSpPr>
            <p:spPr bwMode="auto">
              <a:xfrm>
                <a:off x="4286" y="2556"/>
                <a:ext cx="38" cy="21"/>
              </a:xfrm>
              <a:custGeom>
                <a:avLst/>
                <a:gdLst>
                  <a:gd name="T0" fmla="*/ 2 w 16"/>
                  <a:gd name="T1" fmla="*/ 4 h 9"/>
                  <a:gd name="T2" fmla="*/ 11 w 16"/>
                  <a:gd name="T3" fmla="*/ 9 h 9"/>
                  <a:gd name="T4" fmla="*/ 14 w 16"/>
                  <a:gd name="T5" fmla="*/ 4 h 9"/>
                  <a:gd name="T6" fmla="*/ 5 w 16"/>
                  <a:gd name="T7" fmla="*/ 0 h 9"/>
                  <a:gd name="T8" fmla="*/ 2 w 16"/>
                  <a:gd name="T9" fmla="*/ 4 h 9"/>
                </a:gdLst>
                <a:ahLst/>
                <a:cxnLst>
                  <a:cxn ang="0">
                    <a:pos x="T0" y="T1"/>
                  </a:cxn>
                  <a:cxn ang="0">
                    <a:pos x="T2" y="T3"/>
                  </a:cxn>
                  <a:cxn ang="0">
                    <a:pos x="T4" y="T5"/>
                  </a:cxn>
                  <a:cxn ang="0">
                    <a:pos x="T6" y="T7"/>
                  </a:cxn>
                  <a:cxn ang="0">
                    <a:pos x="T8" y="T9"/>
                  </a:cxn>
                </a:cxnLst>
                <a:rect l="0" t="0" r="r" b="b"/>
                <a:pathLst>
                  <a:path w="16" h="9">
                    <a:moveTo>
                      <a:pt x="2" y="4"/>
                    </a:moveTo>
                    <a:cubicBezTo>
                      <a:pt x="3" y="7"/>
                      <a:pt x="7" y="9"/>
                      <a:pt x="11" y="9"/>
                    </a:cubicBezTo>
                    <a:cubicBezTo>
                      <a:pt x="14" y="8"/>
                      <a:pt x="16" y="6"/>
                      <a:pt x="14" y="4"/>
                    </a:cubicBezTo>
                    <a:cubicBezTo>
                      <a:pt x="12" y="1"/>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948"/>
              <p:cNvSpPr>
                <a:spLocks/>
              </p:cNvSpPr>
              <p:nvPr/>
            </p:nvSpPr>
            <p:spPr bwMode="auto">
              <a:xfrm>
                <a:off x="4257" y="2556"/>
                <a:ext cx="36" cy="21"/>
              </a:xfrm>
              <a:custGeom>
                <a:avLst/>
                <a:gdLst>
                  <a:gd name="T0" fmla="*/ 1 w 15"/>
                  <a:gd name="T1" fmla="*/ 4 h 9"/>
                  <a:gd name="T2" fmla="*/ 10 w 15"/>
                  <a:gd name="T3" fmla="*/ 9 h 9"/>
                  <a:gd name="T4" fmla="*/ 14 w 15"/>
                  <a:gd name="T5" fmla="*/ 4 h 9"/>
                  <a:gd name="T6" fmla="*/ 4 w 15"/>
                  <a:gd name="T7" fmla="*/ 0 h 9"/>
                  <a:gd name="T8" fmla="*/ 1 w 15"/>
                  <a:gd name="T9" fmla="*/ 4 h 9"/>
                </a:gdLst>
                <a:ahLst/>
                <a:cxnLst>
                  <a:cxn ang="0">
                    <a:pos x="T0" y="T1"/>
                  </a:cxn>
                  <a:cxn ang="0">
                    <a:pos x="T2" y="T3"/>
                  </a:cxn>
                  <a:cxn ang="0">
                    <a:pos x="T4" y="T5"/>
                  </a:cxn>
                  <a:cxn ang="0">
                    <a:pos x="T6" y="T7"/>
                  </a:cxn>
                  <a:cxn ang="0">
                    <a:pos x="T8" y="T9"/>
                  </a:cxn>
                </a:cxnLst>
                <a:rect l="0" t="0" r="r" b="b"/>
                <a:pathLst>
                  <a:path w="15" h="9">
                    <a:moveTo>
                      <a:pt x="1" y="4"/>
                    </a:moveTo>
                    <a:cubicBezTo>
                      <a:pt x="3" y="7"/>
                      <a:pt x="7" y="9"/>
                      <a:pt x="10" y="9"/>
                    </a:cubicBezTo>
                    <a:cubicBezTo>
                      <a:pt x="14" y="9"/>
                      <a:pt x="15" y="7"/>
                      <a:pt x="14" y="4"/>
                    </a:cubicBezTo>
                    <a:cubicBezTo>
                      <a:pt x="12" y="2"/>
                      <a:pt x="8"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949"/>
              <p:cNvSpPr>
                <a:spLocks/>
              </p:cNvSpPr>
              <p:nvPr/>
            </p:nvSpPr>
            <p:spPr bwMode="auto">
              <a:xfrm>
                <a:off x="4229" y="2556"/>
                <a:ext cx="35" cy="21"/>
              </a:xfrm>
              <a:custGeom>
                <a:avLst/>
                <a:gdLst>
                  <a:gd name="T0" fmla="*/ 2 w 15"/>
                  <a:gd name="T1" fmla="*/ 5 h 9"/>
                  <a:gd name="T2" fmla="*/ 10 w 15"/>
                  <a:gd name="T3" fmla="*/ 9 h 9"/>
                  <a:gd name="T4" fmla="*/ 13 w 15"/>
                  <a:gd name="T5" fmla="*/ 4 h 9"/>
                  <a:gd name="T6" fmla="*/ 5 w 15"/>
                  <a:gd name="T7" fmla="*/ 0 h 9"/>
                  <a:gd name="T8" fmla="*/ 2 w 15"/>
                  <a:gd name="T9" fmla="*/ 5 h 9"/>
                </a:gdLst>
                <a:ahLst/>
                <a:cxnLst>
                  <a:cxn ang="0">
                    <a:pos x="T0" y="T1"/>
                  </a:cxn>
                  <a:cxn ang="0">
                    <a:pos x="T2" y="T3"/>
                  </a:cxn>
                  <a:cxn ang="0">
                    <a:pos x="T4" y="T5"/>
                  </a:cxn>
                  <a:cxn ang="0">
                    <a:pos x="T6" y="T7"/>
                  </a:cxn>
                  <a:cxn ang="0">
                    <a:pos x="T8" y="T9"/>
                  </a:cxn>
                </a:cxnLst>
                <a:rect l="0" t="0" r="r" b="b"/>
                <a:pathLst>
                  <a:path w="15" h="9">
                    <a:moveTo>
                      <a:pt x="2" y="5"/>
                    </a:moveTo>
                    <a:cubicBezTo>
                      <a:pt x="3" y="7"/>
                      <a:pt x="7" y="9"/>
                      <a:pt x="10" y="9"/>
                    </a:cubicBezTo>
                    <a:cubicBezTo>
                      <a:pt x="14" y="9"/>
                      <a:pt x="15" y="7"/>
                      <a:pt x="13" y="4"/>
                    </a:cubicBezTo>
                    <a:cubicBezTo>
                      <a:pt x="12" y="2"/>
                      <a:pt x="8"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950"/>
              <p:cNvSpPr>
                <a:spLocks/>
              </p:cNvSpPr>
              <p:nvPr/>
            </p:nvSpPr>
            <p:spPr bwMode="auto">
              <a:xfrm>
                <a:off x="4203" y="2556"/>
                <a:ext cx="33" cy="21"/>
              </a:xfrm>
              <a:custGeom>
                <a:avLst/>
                <a:gdLst>
                  <a:gd name="T0" fmla="*/ 1 w 14"/>
                  <a:gd name="T1" fmla="*/ 5 h 9"/>
                  <a:gd name="T2" fmla="*/ 10 w 14"/>
                  <a:gd name="T3" fmla="*/ 9 h 9"/>
                  <a:gd name="T4" fmla="*/ 13 w 14"/>
                  <a:gd name="T5" fmla="*/ 5 h 9"/>
                  <a:gd name="T6" fmla="*/ 4 w 14"/>
                  <a:gd name="T7" fmla="*/ 0 h 9"/>
                  <a:gd name="T8" fmla="*/ 1 w 14"/>
                  <a:gd name="T9" fmla="*/ 5 h 9"/>
                </a:gdLst>
                <a:ahLst/>
                <a:cxnLst>
                  <a:cxn ang="0">
                    <a:pos x="T0" y="T1"/>
                  </a:cxn>
                  <a:cxn ang="0">
                    <a:pos x="T2" y="T3"/>
                  </a:cxn>
                  <a:cxn ang="0">
                    <a:pos x="T4" y="T5"/>
                  </a:cxn>
                  <a:cxn ang="0">
                    <a:pos x="T6" y="T7"/>
                  </a:cxn>
                  <a:cxn ang="0">
                    <a:pos x="T8" y="T9"/>
                  </a:cxn>
                </a:cxnLst>
                <a:rect l="0" t="0" r="r" b="b"/>
                <a:pathLst>
                  <a:path w="14" h="9">
                    <a:moveTo>
                      <a:pt x="1" y="5"/>
                    </a:moveTo>
                    <a:cubicBezTo>
                      <a:pt x="3" y="7"/>
                      <a:pt x="6" y="9"/>
                      <a:pt x="10" y="9"/>
                    </a:cubicBezTo>
                    <a:cubicBezTo>
                      <a:pt x="13" y="9"/>
                      <a:pt x="14" y="7"/>
                      <a:pt x="13" y="5"/>
                    </a:cubicBezTo>
                    <a:cubicBezTo>
                      <a:pt x="11" y="2"/>
                      <a:pt x="7"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951"/>
              <p:cNvSpPr>
                <a:spLocks/>
              </p:cNvSpPr>
              <p:nvPr/>
            </p:nvSpPr>
            <p:spPr bwMode="auto">
              <a:xfrm>
                <a:off x="4175" y="2556"/>
                <a:ext cx="35" cy="21"/>
              </a:xfrm>
              <a:custGeom>
                <a:avLst/>
                <a:gdLst>
                  <a:gd name="T0" fmla="*/ 2 w 15"/>
                  <a:gd name="T1" fmla="*/ 5 h 9"/>
                  <a:gd name="T2" fmla="*/ 10 w 15"/>
                  <a:gd name="T3" fmla="*/ 9 h 9"/>
                  <a:gd name="T4" fmla="*/ 13 w 15"/>
                  <a:gd name="T5" fmla="*/ 5 h 9"/>
                  <a:gd name="T6" fmla="*/ 5 w 15"/>
                  <a:gd name="T7" fmla="*/ 0 h 9"/>
                  <a:gd name="T8" fmla="*/ 2 w 15"/>
                  <a:gd name="T9" fmla="*/ 5 h 9"/>
                </a:gdLst>
                <a:ahLst/>
                <a:cxnLst>
                  <a:cxn ang="0">
                    <a:pos x="T0" y="T1"/>
                  </a:cxn>
                  <a:cxn ang="0">
                    <a:pos x="T2" y="T3"/>
                  </a:cxn>
                  <a:cxn ang="0">
                    <a:pos x="T4" y="T5"/>
                  </a:cxn>
                  <a:cxn ang="0">
                    <a:pos x="T6" y="T7"/>
                  </a:cxn>
                  <a:cxn ang="0">
                    <a:pos x="T8" y="T9"/>
                  </a:cxn>
                </a:cxnLst>
                <a:rect l="0" t="0" r="r" b="b"/>
                <a:pathLst>
                  <a:path w="15" h="9">
                    <a:moveTo>
                      <a:pt x="2" y="5"/>
                    </a:moveTo>
                    <a:cubicBezTo>
                      <a:pt x="3" y="7"/>
                      <a:pt x="7" y="9"/>
                      <a:pt x="10" y="9"/>
                    </a:cubicBezTo>
                    <a:cubicBezTo>
                      <a:pt x="13" y="9"/>
                      <a:pt x="15" y="7"/>
                      <a:pt x="13" y="5"/>
                    </a:cubicBezTo>
                    <a:cubicBezTo>
                      <a:pt x="12" y="2"/>
                      <a:pt x="8"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952"/>
              <p:cNvSpPr>
                <a:spLocks/>
              </p:cNvSpPr>
              <p:nvPr/>
            </p:nvSpPr>
            <p:spPr bwMode="auto">
              <a:xfrm>
                <a:off x="4149" y="2558"/>
                <a:ext cx="33" cy="22"/>
              </a:xfrm>
              <a:custGeom>
                <a:avLst/>
                <a:gdLst>
                  <a:gd name="T0" fmla="*/ 2 w 14"/>
                  <a:gd name="T1" fmla="*/ 4 h 9"/>
                  <a:gd name="T2" fmla="*/ 10 w 14"/>
                  <a:gd name="T3" fmla="*/ 9 h 9"/>
                  <a:gd name="T4" fmla="*/ 13 w 14"/>
                  <a:gd name="T5" fmla="*/ 4 h 9"/>
                  <a:gd name="T6" fmla="*/ 5 w 14"/>
                  <a:gd name="T7" fmla="*/ 0 h 9"/>
                  <a:gd name="T8" fmla="*/ 2 w 14"/>
                  <a:gd name="T9" fmla="*/ 4 h 9"/>
                </a:gdLst>
                <a:ahLst/>
                <a:cxnLst>
                  <a:cxn ang="0">
                    <a:pos x="T0" y="T1"/>
                  </a:cxn>
                  <a:cxn ang="0">
                    <a:pos x="T2" y="T3"/>
                  </a:cxn>
                  <a:cxn ang="0">
                    <a:pos x="T4" y="T5"/>
                  </a:cxn>
                  <a:cxn ang="0">
                    <a:pos x="T6" y="T7"/>
                  </a:cxn>
                  <a:cxn ang="0">
                    <a:pos x="T8" y="T9"/>
                  </a:cxn>
                </a:cxnLst>
                <a:rect l="0" t="0" r="r" b="b"/>
                <a:pathLst>
                  <a:path w="14" h="9">
                    <a:moveTo>
                      <a:pt x="2" y="4"/>
                    </a:moveTo>
                    <a:cubicBezTo>
                      <a:pt x="3" y="7"/>
                      <a:pt x="6" y="9"/>
                      <a:pt x="10" y="9"/>
                    </a:cubicBezTo>
                    <a:cubicBezTo>
                      <a:pt x="13" y="9"/>
                      <a:pt x="14" y="6"/>
                      <a:pt x="13" y="4"/>
                    </a:cubicBezTo>
                    <a:cubicBezTo>
                      <a:pt x="11" y="1"/>
                      <a:pt x="8" y="0"/>
                      <a:pt x="5"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 name="Group 4154"/>
            <p:cNvGrpSpPr>
              <a:grpSpLocks/>
            </p:cNvGrpSpPr>
            <p:nvPr/>
          </p:nvGrpSpPr>
          <p:grpSpPr bwMode="auto">
            <a:xfrm>
              <a:off x="2350109" y="3711898"/>
              <a:ext cx="5734201" cy="247650"/>
              <a:chOff x="2185" y="2487"/>
              <a:chExt cx="2848" cy="123"/>
            </a:xfrm>
            <a:grpFill/>
          </p:grpSpPr>
          <p:sp>
            <p:nvSpPr>
              <p:cNvPr id="676" name="Freeform 3954"/>
              <p:cNvSpPr>
                <a:spLocks/>
              </p:cNvSpPr>
              <p:nvPr/>
            </p:nvSpPr>
            <p:spPr bwMode="auto">
              <a:xfrm>
                <a:off x="4125" y="2558"/>
                <a:ext cx="31" cy="22"/>
              </a:xfrm>
              <a:custGeom>
                <a:avLst/>
                <a:gdLst>
                  <a:gd name="T0" fmla="*/ 1 w 13"/>
                  <a:gd name="T1" fmla="*/ 4 h 9"/>
                  <a:gd name="T2" fmla="*/ 8 w 13"/>
                  <a:gd name="T3" fmla="*/ 9 h 9"/>
                  <a:gd name="T4" fmla="*/ 12 w 13"/>
                  <a:gd name="T5" fmla="*/ 4 h 9"/>
                  <a:gd name="T6" fmla="*/ 4 w 13"/>
                  <a:gd name="T7" fmla="*/ 0 h 9"/>
                  <a:gd name="T8" fmla="*/ 1 w 13"/>
                  <a:gd name="T9" fmla="*/ 4 h 9"/>
                </a:gdLst>
                <a:ahLst/>
                <a:cxnLst>
                  <a:cxn ang="0">
                    <a:pos x="T0" y="T1"/>
                  </a:cxn>
                  <a:cxn ang="0">
                    <a:pos x="T2" y="T3"/>
                  </a:cxn>
                  <a:cxn ang="0">
                    <a:pos x="T4" y="T5"/>
                  </a:cxn>
                  <a:cxn ang="0">
                    <a:pos x="T6" y="T7"/>
                  </a:cxn>
                  <a:cxn ang="0">
                    <a:pos x="T8" y="T9"/>
                  </a:cxn>
                </a:cxnLst>
                <a:rect l="0" t="0" r="r" b="b"/>
                <a:pathLst>
                  <a:path w="13" h="9">
                    <a:moveTo>
                      <a:pt x="1" y="4"/>
                    </a:moveTo>
                    <a:cubicBezTo>
                      <a:pt x="2" y="7"/>
                      <a:pt x="5" y="9"/>
                      <a:pt x="8" y="9"/>
                    </a:cubicBezTo>
                    <a:cubicBezTo>
                      <a:pt x="11" y="9"/>
                      <a:pt x="13" y="7"/>
                      <a:pt x="12" y="4"/>
                    </a:cubicBezTo>
                    <a:cubicBezTo>
                      <a:pt x="10"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3955"/>
              <p:cNvSpPr>
                <a:spLocks/>
              </p:cNvSpPr>
              <p:nvPr/>
            </p:nvSpPr>
            <p:spPr bwMode="auto">
              <a:xfrm>
                <a:off x="4099" y="2558"/>
                <a:ext cx="31" cy="22"/>
              </a:xfrm>
              <a:custGeom>
                <a:avLst/>
                <a:gdLst>
                  <a:gd name="T0" fmla="*/ 1 w 13"/>
                  <a:gd name="T1" fmla="*/ 5 h 9"/>
                  <a:gd name="T2" fmla="*/ 8 w 13"/>
                  <a:gd name="T3" fmla="*/ 9 h 9"/>
                  <a:gd name="T4" fmla="*/ 12 w 13"/>
                  <a:gd name="T5" fmla="*/ 4 h 9"/>
                  <a:gd name="T6" fmla="*/ 4 w 13"/>
                  <a:gd name="T7" fmla="*/ 0 h 9"/>
                  <a:gd name="T8" fmla="*/ 1 w 13"/>
                  <a:gd name="T9" fmla="*/ 5 h 9"/>
                </a:gdLst>
                <a:ahLst/>
                <a:cxnLst>
                  <a:cxn ang="0">
                    <a:pos x="T0" y="T1"/>
                  </a:cxn>
                  <a:cxn ang="0">
                    <a:pos x="T2" y="T3"/>
                  </a:cxn>
                  <a:cxn ang="0">
                    <a:pos x="T4" y="T5"/>
                  </a:cxn>
                  <a:cxn ang="0">
                    <a:pos x="T6" y="T7"/>
                  </a:cxn>
                  <a:cxn ang="0">
                    <a:pos x="T8" y="T9"/>
                  </a:cxn>
                </a:cxnLst>
                <a:rect l="0" t="0" r="r" b="b"/>
                <a:pathLst>
                  <a:path w="13" h="9">
                    <a:moveTo>
                      <a:pt x="1" y="5"/>
                    </a:moveTo>
                    <a:cubicBezTo>
                      <a:pt x="2" y="7"/>
                      <a:pt x="5" y="9"/>
                      <a:pt x="8" y="9"/>
                    </a:cubicBezTo>
                    <a:cubicBezTo>
                      <a:pt x="11" y="9"/>
                      <a:pt x="13" y="7"/>
                      <a:pt x="12" y="4"/>
                    </a:cubicBezTo>
                    <a:cubicBezTo>
                      <a:pt x="11" y="2"/>
                      <a:pt x="7" y="0"/>
                      <a:pt x="4"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3956"/>
              <p:cNvSpPr>
                <a:spLocks/>
              </p:cNvSpPr>
              <p:nvPr/>
            </p:nvSpPr>
            <p:spPr bwMode="auto">
              <a:xfrm>
                <a:off x="4075" y="2558"/>
                <a:ext cx="29" cy="22"/>
              </a:xfrm>
              <a:custGeom>
                <a:avLst/>
                <a:gdLst>
                  <a:gd name="T0" fmla="*/ 0 w 12"/>
                  <a:gd name="T1" fmla="*/ 5 h 9"/>
                  <a:gd name="T2" fmla="*/ 7 w 12"/>
                  <a:gd name="T3" fmla="*/ 9 h 9"/>
                  <a:gd name="T4" fmla="*/ 11 w 12"/>
                  <a:gd name="T5" fmla="*/ 5 h 9"/>
                  <a:gd name="T6" fmla="*/ 4 w 12"/>
                  <a:gd name="T7" fmla="*/ 0 h 9"/>
                  <a:gd name="T8" fmla="*/ 0 w 12"/>
                  <a:gd name="T9" fmla="*/ 5 h 9"/>
                </a:gdLst>
                <a:ahLst/>
                <a:cxnLst>
                  <a:cxn ang="0">
                    <a:pos x="T0" y="T1"/>
                  </a:cxn>
                  <a:cxn ang="0">
                    <a:pos x="T2" y="T3"/>
                  </a:cxn>
                  <a:cxn ang="0">
                    <a:pos x="T4" y="T5"/>
                  </a:cxn>
                  <a:cxn ang="0">
                    <a:pos x="T6" y="T7"/>
                  </a:cxn>
                  <a:cxn ang="0">
                    <a:pos x="T8" y="T9"/>
                  </a:cxn>
                </a:cxnLst>
                <a:rect l="0" t="0" r="r" b="b"/>
                <a:pathLst>
                  <a:path w="12" h="9">
                    <a:moveTo>
                      <a:pt x="0" y="5"/>
                    </a:moveTo>
                    <a:cubicBezTo>
                      <a:pt x="1" y="7"/>
                      <a:pt x="5" y="9"/>
                      <a:pt x="7" y="9"/>
                    </a:cubicBezTo>
                    <a:cubicBezTo>
                      <a:pt x="10" y="9"/>
                      <a:pt x="12" y="7"/>
                      <a:pt x="11" y="5"/>
                    </a:cubicBezTo>
                    <a:cubicBezTo>
                      <a:pt x="10" y="2"/>
                      <a:pt x="7" y="0"/>
                      <a:pt x="4" y="0"/>
                    </a:cubicBezTo>
                    <a:cubicBezTo>
                      <a:pt x="1"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3957"/>
              <p:cNvSpPr>
                <a:spLocks/>
              </p:cNvSpPr>
              <p:nvPr/>
            </p:nvSpPr>
            <p:spPr bwMode="auto">
              <a:xfrm>
                <a:off x="4049" y="2558"/>
                <a:ext cx="29" cy="22"/>
              </a:xfrm>
              <a:custGeom>
                <a:avLst/>
                <a:gdLst>
                  <a:gd name="T0" fmla="*/ 1 w 12"/>
                  <a:gd name="T1" fmla="*/ 5 h 9"/>
                  <a:gd name="T2" fmla="*/ 8 w 12"/>
                  <a:gd name="T3" fmla="*/ 9 h 9"/>
                  <a:gd name="T4" fmla="*/ 11 w 12"/>
                  <a:gd name="T5" fmla="*/ 5 h 9"/>
                  <a:gd name="T6" fmla="*/ 5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2" y="7"/>
                      <a:pt x="5" y="9"/>
                      <a:pt x="8" y="9"/>
                    </a:cubicBezTo>
                    <a:cubicBezTo>
                      <a:pt x="11" y="9"/>
                      <a:pt x="12" y="7"/>
                      <a:pt x="11" y="5"/>
                    </a:cubicBezTo>
                    <a:cubicBezTo>
                      <a:pt x="11" y="2"/>
                      <a:pt x="8"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3958"/>
              <p:cNvSpPr>
                <a:spLocks/>
              </p:cNvSpPr>
              <p:nvPr/>
            </p:nvSpPr>
            <p:spPr bwMode="auto">
              <a:xfrm>
                <a:off x="4026" y="2561"/>
                <a:ext cx="28" cy="21"/>
              </a:xfrm>
              <a:custGeom>
                <a:avLst/>
                <a:gdLst>
                  <a:gd name="T0" fmla="*/ 1 w 12"/>
                  <a:gd name="T1" fmla="*/ 4 h 9"/>
                  <a:gd name="T2" fmla="*/ 7 w 12"/>
                  <a:gd name="T3" fmla="*/ 9 h 9"/>
                  <a:gd name="T4" fmla="*/ 11 w 12"/>
                  <a:gd name="T5" fmla="*/ 4 h 9"/>
                  <a:gd name="T6" fmla="*/ 5 w 12"/>
                  <a:gd name="T7" fmla="*/ 0 h 9"/>
                  <a:gd name="T8" fmla="*/ 1 w 12"/>
                  <a:gd name="T9" fmla="*/ 4 h 9"/>
                </a:gdLst>
                <a:ahLst/>
                <a:cxnLst>
                  <a:cxn ang="0">
                    <a:pos x="T0" y="T1"/>
                  </a:cxn>
                  <a:cxn ang="0">
                    <a:pos x="T2" y="T3"/>
                  </a:cxn>
                  <a:cxn ang="0">
                    <a:pos x="T4" y="T5"/>
                  </a:cxn>
                  <a:cxn ang="0">
                    <a:pos x="T6" y="T7"/>
                  </a:cxn>
                  <a:cxn ang="0">
                    <a:pos x="T8" y="T9"/>
                  </a:cxn>
                </a:cxnLst>
                <a:rect l="0" t="0" r="r" b="b"/>
                <a:pathLst>
                  <a:path w="12" h="9">
                    <a:moveTo>
                      <a:pt x="1" y="4"/>
                    </a:moveTo>
                    <a:cubicBezTo>
                      <a:pt x="2" y="7"/>
                      <a:pt x="4" y="9"/>
                      <a:pt x="7" y="9"/>
                    </a:cubicBezTo>
                    <a:cubicBezTo>
                      <a:pt x="10" y="9"/>
                      <a:pt x="12" y="6"/>
                      <a:pt x="11" y="4"/>
                    </a:cubicBezTo>
                    <a:cubicBezTo>
                      <a:pt x="10" y="1"/>
                      <a:pt x="7" y="0"/>
                      <a:pt x="5"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3959"/>
              <p:cNvSpPr>
                <a:spLocks/>
              </p:cNvSpPr>
              <p:nvPr/>
            </p:nvSpPr>
            <p:spPr bwMode="auto">
              <a:xfrm>
                <a:off x="4002" y="2561"/>
                <a:ext cx="28" cy="21"/>
              </a:xfrm>
              <a:custGeom>
                <a:avLst/>
                <a:gdLst>
                  <a:gd name="T0" fmla="*/ 1 w 12"/>
                  <a:gd name="T1" fmla="*/ 4 h 9"/>
                  <a:gd name="T2" fmla="*/ 7 w 12"/>
                  <a:gd name="T3" fmla="*/ 9 h 9"/>
                  <a:gd name="T4" fmla="*/ 11 w 12"/>
                  <a:gd name="T5" fmla="*/ 4 h 9"/>
                  <a:gd name="T6" fmla="*/ 5 w 12"/>
                  <a:gd name="T7" fmla="*/ 0 h 9"/>
                  <a:gd name="T8" fmla="*/ 1 w 12"/>
                  <a:gd name="T9" fmla="*/ 4 h 9"/>
                </a:gdLst>
                <a:ahLst/>
                <a:cxnLst>
                  <a:cxn ang="0">
                    <a:pos x="T0" y="T1"/>
                  </a:cxn>
                  <a:cxn ang="0">
                    <a:pos x="T2" y="T3"/>
                  </a:cxn>
                  <a:cxn ang="0">
                    <a:pos x="T4" y="T5"/>
                  </a:cxn>
                  <a:cxn ang="0">
                    <a:pos x="T6" y="T7"/>
                  </a:cxn>
                  <a:cxn ang="0">
                    <a:pos x="T8" y="T9"/>
                  </a:cxn>
                </a:cxnLst>
                <a:rect l="0" t="0" r="r" b="b"/>
                <a:pathLst>
                  <a:path w="12" h="9">
                    <a:moveTo>
                      <a:pt x="1" y="4"/>
                    </a:moveTo>
                    <a:cubicBezTo>
                      <a:pt x="1" y="7"/>
                      <a:pt x="4" y="9"/>
                      <a:pt x="7" y="9"/>
                    </a:cubicBezTo>
                    <a:cubicBezTo>
                      <a:pt x="10" y="9"/>
                      <a:pt x="12" y="7"/>
                      <a:pt x="11" y="4"/>
                    </a:cubicBezTo>
                    <a:cubicBezTo>
                      <a:pt x="10" y="2"/>
                      <a:pt x="7" y="0"/>
                      <a:pt x="5"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3960"/>
              <p:cNvSpPr>
                <a:spLocks/>
              </p:cNvSpPr>
              <p:nvPr/>
            </p:nvSpPr>
            <p:spPr bwMode="auto">
              <a:xfrm>
                <a:off x="3978" y="2561"/>
                <a:ext cx="26" cy="21"/>
              </a:xfrm>
              <a:custGeom>
                <a:avLst/>
                <a:gdLst>
                  <a:gd name="T0" fmla="*/ 1 w 11"/>
                  <a:gd name="T1" fmla="*/ 5 h 9"/>
                  <a:gd name="T2" fmla="*/ 7 w 11"/>
                  <a:gd name="T3" fmla="*/ 9 h 9"/>
                  <a:gd name="T4" fmla="*/ 11 w 11"/>
                  <a:gd name="T5" fmla="*/ 4 h 9"/>
                  <a:gd name="T6" fmla="*/ 5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1" y="7"/>
                      <a:pt x="4" y="9"/>
                      <a:pt x="7" y="9"/>
                    </a:cubicBezTo>
                    <a:cubicBezTo>
                      <a:pt x="10" y="9"/>
                      <a:pt x="11" y="7"/>
                      <a:pt x="11" y="4"/>
                    </a:cubicBezTo>
                    <a:cubicBezTo>
                      <a:pt x="10" y="2"/>
                      <a:pt x="7"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3961"/>
              <p:cNvSpPr>
                <a:spLocks/>
              </p:cNvSpPr>
              <p:nvPr/>
            </p:nvSpPr>
            <p:spPr bwMode="auto">
              <a:xfrm>
                <a:off x="3957" y="2561"/>
                <a:ext cx="24" cy="21"/>
              </a:xfrm>
              <a:custGeom>
                <a:avLst/>
                <a:gdLst>
                  <a:gd name="T0" fmla="*/ 0 w 10"/>
                  <a:gd name="T1" fmla="*/ 5 h 9"/>
                  <a:gd name="T2" fmla="*/ 6 w 10"/>
                  <a:gd name="T3" fmla="*/ 9 h 9"/>
                  <a:gd name="T4" fmla="*/ 10 w 10"/>
                  <a:gd name="T5" fmla="*/ 5 h 9"/>
                  <a:gd name="T6" fmla="*/ 4 w 10"/>
                  <a:gd name="T7" fmla="*/ 0 h 9"/>
                  <a:gd name="T8" fmla="*/ 0 w 10"/>
                  <a:gd name="T9" fmla="*/ 5 h 9"/>
                </a:gdLst>
                <a:ahLst/>
                <a:cxnLst>
                  <a:cxn ang="0">
                    <a:pos x="T0" y="T1"/>
                  </a:cxn>
                  <a:cxn ang="0">
                    <a:pos x="T2" y="T3"/>
                  </a:cxn>
                  <a:cxn ang="0">
                    <a:pos x="T4" y="T5"/>
                  </a:cxn>
                  <a:cxn ang="0">
                    <a:pos x="T6" y="T7"/>
                  </a:cxn>
                  <a:cxn ang="0">
                    <a:pos x="T8" y="T9"/>
                  </a:cxn>
                </a:cxnLst>
                <a:rect l="0" t="0" r="r" b="b"/>
                <a:pathLst>
                  <a:path w="10" h="9">
                    <a:moveTo>
                      <a:pt x="0" y="5"/>
                    </a:moveTo>
                    <a:cubicBezTo>
                      <a:pt x="0" y="7"/>
                      <a:pt x="3" y="9"/>
                      <a:pt x="6" y="9"/>
                    </a:cubicBezTo>
                    <a:cubicBezTo>
                      <a:pt x="8" y="9"/>
                      <a:pt x="10" y="7"/>
                      <a:pt x="10" y="5"/>
                    </a:cubicBezTo>
                    <a:cubicBezTo>
                      <a:pt x="9" y="2"/>
                      <a:pt x="7" y="0"/>
                      <a:pt x="4" y="0"/>
                    </a:cubicBezTo>
                    <a:cubicBezTo>
                      <a:pt x="1"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3962"/>
              <p:cNvSpPr>
                <a:spLocks/>
              </p:cNvSpPr>
              <p:nvPr/>
            </p:nvSpPr>
            <p:spPr bwMode="auto">
              <a:xfrm>
                <a:off x="3933" y="2561"/>
                <a:ext cx="24" cy="21"/>
              </a:xfrm>
              <a:custGeom>
                <a:avLst/>
                <a:gdLst>
                  <a:gd name="T0" fmla="*/ 0 w 10"/>
                  <a:gd name="T1" fmla="*/ 5 h 9"/>
                  <a:gd name="T2" fmla="*/ 6 w 10"/>
                  <a:gd name="T3" fmla="*/ 9 h 9"/>
                  <a:gd name="T4" fmla="*/ 10 w 10"/>
                  <a:gd name="T5" fmla="*/ 5 h 9"/>
                  <a:gd name="T6" fmla="*/ 5 w 10"/>
                  <a:gd name="T7" fmla="*/ 0 h 9"/>
                  <a:gd name="T8" fmla="*/ 0 w 10"/>
                  <a:gd name="T9" fmla="*/ 5 h 9"/>
                </a:gdLst>
                <a:ahLst/>
                <a:cxnLst>
                  <a:cxn ang="0">
                    <a:pos x="T0" y="T1"/>
                  </a:cxn>
                  <a:cxn ang="0">
                    <a:pos x="T2" y="T3"/>
                  </a:cxn>
                  <a:cxn ang="0">
                    <a:pos x="T4" y="T5"/>
                  </a:cxn>
                  <a:cxn ang="0">
                    <a:pos x="T6" y="T7"/>
                  </a:cxn>
                  <a:cxn ang="0">
                    <a:pos x="T8" y="T9"/>
                  </a:cxn>
                </a:cxnLst>
                <a:rect l="0" t="0" r="r" b="b"/>
                <a:pathLst>
                  <a:path w="10" h="9">
                    <a:moveTo>
                      <a:pt x="0" y="5"/>
                    </a:moveTo>
                    <a:cubicBezTo>
                      <a:pt x="1" y="7"/>
                      <a:pt x="3" y="9"/>
                      <a:pt x="6" y="9"/>
                    </a:cubicBezTo>
                    <a:cubicBezTo>
                      <a:pt x="8" y="9"/>
                      <a:pt x="10" y="7"/>
                      <a:pt x="10" y="5"/>
                    </a:cubicBezTo>
                    <a:cubicBezTo>
                      <a:pt x="10" y="2"/>
                      <a:pt x="7"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3963"/>
              <p:cNvSpPr>
                <a:spLocks/>
              </p:cNvSpPr>
              <p:nvPr/>
            </p:nvSpPr>
            <p:spPr bwMode="auto">
              <a:xfrm>
                <a:off x="3888" y="2563"/>
                <a:ext cx="24" cy="21"/>
              </a:xfrm>
              <a:custGeom>
                <a:avLst/>
                <a:gdLst>
                  <a:gd name="T0" fmla="*/ 0 w 10"/>
                  <a:gd name="T1" fmla="*/ 4 h 9"/>
                  <a:gd name="T2" fmla="*/ 5 w 10"/>
                  <a:gd name="T3" fmla="*/ 9 h 9"/>
                  <a:gd name="T4" fmla="*/ 10 w 10"/>
                  <a:gd name="T5" fmla="*/ 4 h 9"/>
                  <a:gd name="T6" fmla="*/ 5 w 10"/>
                  <a:gd name="T7" fmla="*/ 0 h 9"/>
                  <a:gd name="T8" fmla="*/ 0 w 10"/>
                  <a:gd name="T9" fmla="*/ 4 h 9"/>
                </a:gdLst>
                <a:ahLst/>
                <a:cxnLst>
                  <a:cxn ang="0">
                    <a:pos x="T0" y="T1"/>
                  </a:cxn>
                  <a:cxn ang="0">
                    <a:pos x="T2" y="T3"/>
                  </a:cxn>
                  <a:cxn ang="0">
                    <a:pos x="T4" y="T5"/>
                  </a:cxn>
                  <a:cxn ang="0">
                    <a:pos x="T6" y="T7"/>
                  </a:cxn>
                  <a:cxn ang="0">
                    <a:pos x="T8" y="T9"/>
                  </a:cxn>
                </a:cxnLst>
                <a:rect l="0" t="0" r="r" b="b"/>
                <a:pathLst>
                  <a:path w="10" h="9">
                    <a:moveTo>
                      <a:pt x="0" y="4"/>
                    </a:moveTo>
                    <a:cubicBezTo>
                      <a:pt x="0" y="7"/>
                      <a:pt x="2" y="9"/>
                      <a:pt x="5" y="9"/>
                    </a:cubicBezTo>
                    <a:cubicBezTo>
                      <a:pt x="8" y="9"/>
                      <a:pt x="10" y="7"/>
                      <a:pt x="10" y="4"/>
                    </a:cubicBezTo>
                    <a:cubicBezTo>
                      <a:pt x="9" y="2"/>
                      <a:pt x="7" y="0"/>
                      <a:pt x="5"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3964"/>
              <p:cNvSpPr>
                <a:spLocks/>
              </p:cNvSpPr>
              <p:nvPr/>
            </p:nvSpPr>
            <p:spPr bwMode="auto">
              <a:xfrm>
                <a:off x="3867" y="2563"/>
                <a:ext cx="21" cy="21"/>
              </a:xfrm>
              <a:custGeom>
                <a:avLst/>
                <a:gdLst>
                  <a:gd name="T0" fmla="*/ 0 w 9"/>
                  <a:gd name="T1" fmla="*/ 5 h 9"/>
                  <a:gd name="T2" fmla="*/ 4 w 9"/>
                  <a:gd name="T3" fmla="*/ 9 h 9"/>
                  <a:gd name="T4" fmla="*/ 9 w 9"/>
                  <a:gd name="T5" fmla="*/ 4 h 9"/>
                  <a:gd name="T6" fmla="*/ 4 w 9"/>
                  <a:gd name="T7" fmla="*/ 0 h 9"/>
                  <a:gd name="T8" fmla="*/ 0 w 9"/>
                  <a:gd name="T9" fmla="*/ 5 h 9"/>
                </a:gdLst>
                <a:ahLst/>
                <a:cxnLst>
                  <a:cxn ang="0">
                    <a:pos x="T0" y="T1"/>
                  </a:cxn>
                  <a:cxn ang="0">
                    <a:pos x="T2" y="T3"/>
                  </a:cxn>
                  <a:cxn ang="0">
                    <a:pos x="T4" y="T5"/>
                  </a:cxn>
                  <a:cxn ang="0">
                    <a:pos x="T6" y="T7"/>
                  </a:cxn>
                  <a:cxn ang="0">
                    <a:pos x="T8" y="T9"/>
                  </a:cxn>
                </a:cxnLst>
                <a:rect l="0" t="0" r="r" b="b"/>
                <a:pathLst>
                  <a:path w="9" h="9">
                    <a:moveTo>
                      <a:pt x="0" y="5"/>
                    </a:moveTo>
                    <a:cubicBezTo>
                      <a:pt x="0" y="7"/>
                      <a:pt x="2" y="9"/>
                      <a:pt x="4" y="9"/>
                    </a:cubicBezTo>
                    <a:cubicBezTo>
                      <a:pt x="7" y="9"/>
                      <a:pt x="9" y="7"/>
                      <a:pt x="9" y="4"/>
                    </a:cubicBezTo>
                    <a:cubicBezTo>
                      <a:pt x="9" y="2"/>
                      <a:pt x="7" y="0"/>
                      <a:pt x="4"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3965"/>
              <p:cNvSpPr>
                <a:spLocks/>
              </p:cNvSpPr>
              <p:nvPr/>
            </p:nvSpPr>
            <p:spPr bwMode="auto">
              <a:xfrm>
                <a:off x="3843" y="2563"/>
                <a:ext cx="24" cy="21"/>
              </a:xfrm>
              <a:custGeom>
                <a:avLst/>
                <a:gdLst>
                  <a:gd name="T0" fmla="*/ 0 w 10"/>
                  <a:gd name="T1" fmla="*/ 5 h 9"/>
                  <a:gd name="T2" fmla="*/ 5 w 10"/>
                  <a:gd name="T3" fmla="*/ 9 h 9"/>
                  <a:gd name="T4" fmla="*/ 10 w 10"/>
                  <a:gd name="T5" fmla="*/ 5 h 9"/>
                  <a:gd name="T6" fmla="*/ 5 w 10"/>
                  <a:gd name="T7" fmla="*/ 0 h 9"/>
                  <a:gd name="T8" fmla="*/ 0 w 10"/>
                  <a:gd name="T9" fmla="*/ 5 h 9"/>
                </a:gdLst>
                <a:ahLst/>
                <a:cxnLst>
                  <a:cxn ang="0">
                    <a:pos x="T0" y="T1"/>
                  </a:cxn>
                  <a:cxn ang="0">
                    <a:pos x="T2" y="T3"/>
                  </a:cxn>
                  <a:cxn ang="0">
                    <a:pos x="T4" y="T5"/>
                  </a:cxn>
                  <a:cxn ang="0">
                    <a:pos x="T6" y="T7"/>
                  </a:cxn>
                  <a:cxn ang="0">
                    <a:pos x="T8" y="T9"/>
                  </a:cxn>
                </a:cxnLst>
                <a:rect l="0" t="0" r="r" b="b"/>
                <a:pathLst>
                  <a:path w="10" h="9">
                    <a:moveTo>
                      <a:pt x="0" y="5"/>
                    </a:moveTo>
                    <a:cubicBezTo>
                      <a:pt x="0" y="7"/>
                      <a:pt x="2" y="9"/>
                      <a:pt x="5" y="9"/>
                    </a:cubicBezTo>
                    <a:cubicBezTo>
                      <a:pt x="7" y="9"/>
                      <a:pt x="10" y="7"/>
                      <a:pt x="10" y="5"/>
                    </a:cubicBezTo>
                    <a:cubicBezTo>
                      <a:pt x="10" y="2"/>
                      <a:pt x="8" y="0"/>
                      <a:pt x="5" y="0"/>
                    </a:cubicBezTo>
                    <a:cubicBezTo>
                      <a:pt x="3"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3966"/>
              <p:cNvSpPr>
                <a:spLocks/>
              </p:cNvSpPr>
              <p:nvPr/>
            </p:nvSpPr>
            <p:spPr bwMode="auto">
              <a:xfrm>
                <a:off x="3822" y="2563"/>
                <a:ext cx="21" cy="24"/>
              </a:xfrm>
              <a:custGeom>
                <a:avLst/>
                <a:gdLst>
                  <a:gd name="T0" fmla="*/ 0 w 9"/>
                  <a:gd name="T1" fmla="*/ 5 h 10"/>
                  <a:gd name="T2" fmla="*/ 4 w 9"/>
                  <a:gd name="T3" fmla="*/ 9 h 10"/>
                  <a:gd name="T4" fmla="*/ 9 w 9"/>
                  <a:gd name="T5" fmla="*/ 5 h 10"/>
                  <a:gd name="T6" fmla="*/ 5 w 9"/>
                  <a:gd name="T7" fmla="*/ 0 h 10"/>
                  <a:gd name="T8" fmla="*/ 0 w 9"/>
                  <a:gd name="T9" fmla="*/ 5 h 10"/>
                </a:gdLst>
                <a:ahLst/>
                <a:cxnLst>
                  <a:cxn ang="0">
                    <a:pos x="T0" y="T1"/>
                  </a:cxn>
                  <a:cxn ang="0">
                    <a:pos x="T2" y="T3"/>
                  </a:cxn>
                  <a:cxn ang="0">
                    <a:pos x="T4" y="T5"/>
                  </a:cxn>
                  <a:cxn ang="0">
                    <a:pos x="T6" y="T7"/>
                  </a:cxn>
                  <a:cxn ang="0">
                    <a:pos x="T8" y="T9"/>
                  </a:cxn>
                </a:cxnLst>
                <a:rect l="0" t="0" r="r" b="b"/>
                <a:pathLst>
                  <a:path w="9" h="10">
                    <a:moveTo>
                      <a:pt x="0" y="5"/>
                    </a:moveTo>
                    <a:cubicBezTo>
                      <a:pt x="0" y="7"/>
                      <a:pt x="1" y="10"/>
                      <a:pt x="4" y="9"/>
                    </a:cubicBezTo>
                    <a:cubicBezTo>
                      <a:pt x="7" y="9"/>
                      <a:pt x="9" y="7"/>
                      <a:pt x="9" y="5"/>
                    </a:cubicBezTo>
                    <a:cubicBezTo>
                      <a:pt x="9" y="2"/>
                      <a:pt x="7"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3967"/>
              <p:cNvSpPr>
                <a:spLocks/>
              </p:cNvSpPr>
              <p:nvPr/>
            </p:nvSpPr>
            <p:spPr bwMode="auto">
              <a:xfrm>
                <a:off x="3798" y="2563"/>
                <a:ext cx="24" cy="24"/>
              </a:xfrm>
              <a:custGeom>
                <a:avLst/>
                <a:gdLst>
                  <a:gd name="T0" fmla="*/ 0 w 10"/>
                  <a:gd name="T1" fmla="*/ 5 h 10"/>
                  <a:gd name="T2" fmla="*/ 5 w 10"/>
                  <a:gd name="T3" fmla="*/ 10 h 10"/>
                  <a:gd name="T4" fmla="*/ 10 w 10"/>
                  <a:gd name="T5" fmla="*/ 5 h 10"/>
                  <a:gd name="T6" fmla="*/ 6 w 10"/>
                  <a:gd name="T7" fmla="*/ 1 h 10"/>
                  <a:gd name="T8" fmla="*/ 0 w 10"/>
                  <a:gd name="T9" fmla="*/ 5 h 10"/>
                </a:gdLst>
                <a:ahLst/>
                <a:cxnLst>
                  <a:cxn ang="0">
                    <a:pos x="T0" y="T1"/>
                  </a:cxn>
                  <a:cxn ang="0">
                    <a:pos x="T2" y="T3"/>
                  </a:cxn>
                  <a:cxn ang="0">
                    <a:pos x="T4" y="T5"/>
                  </a:cxn>
                  <a:cxn ang="0">
                    <a:pos x="T6" y="T7"/>
                  </a:cxn>
                  <a:cxn ang="0">
                    <a:pos x="T8" y="T9"/>
                  </a:cxn>
                </a:cxnLst>
                <a:rect l="0" t="0" r="r" b="b"/>
                <a:pathLst>
                  <a:path w="10" h="10">
                    <a:moveTo>
                      <a:pt x="0" y="5"/>
                    </a:moveTo>
                    <a:cubicBezTo>
                      <a:pt x="0" y="8"/>
                      <a:pt x="2" y="10"/>
                      <a:pt x="5" y="10"/>
                    </a:cubicBezTo>
                    <a:cubicBezTo>
                      <a:pt x="7" y="10"/>
                      <a:pt x="9" y="7"/>
                      <a:pt x="10" y="5"/>
                    </a:cubicBezTo>
                    <a:cubicBezTo>
                      <a:pt x="10" y="2"/>
                      <a:pt x="8" y="0"/>
                      <a:pt x="6" y="1"/>
                    </a:cubicBezTo>
                    <a:cubicBezTo>
                      <a:pt x="3" y="1"/>
                      <a:pt x="1"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Freeform 3968"/>
              <p:cNvSpPr>
                <a:spLocks/>
              </p:cNvSpPr>
              <p:nvPr/>
            </p:nvSpPr>
            <p:spPr bwMode="auto">
              <a:xfrm>
                <a:off x="3777" y="2565"/>
                <a:ext cx="24" cy="22"/>
              </a:xfrm>
              <a:custGeom>
                <a:avLst/>
                <a:gdLst>
                  <a:gd name="T0" fmla="*/ 0 w 10"/>
                  <a:gd name="T1" fmla="*/ 4 h 9"/>
                  <a:gd name="T2" fmla="*/ 4 w 10"/>
                  <a:gd name="T3" fmla="*/ 9 h 9"/>
                  <a:gd name="T4" fmla="*/ 9 w 10"/>
                  <a:gd name="T5" fmla="*/ 4 h 9"/>
                  <a:gd name="T6" fmla="*/ 6 w 10"/>
                  <a:gd name="T7" fmla="*/ 0 h 9"/>
                  <a:gd name="T8" fmla="*/ 0 w 10"/>
                  <a:gd name="T9" fmla="*/ 4 h 9"/>
                </a:gdLst>
                <a:ahLst/>
                <a:cxnLst>
                  <a:cxn ang="0">
                    <a:pos x="T0" y="T1"/>
                  </a:cxn>
                  <a:cxn ang="0">
                    <a:pos x="T2" y="T3"/>
                  </a:cxn>
                  <a:cxn ang="0">
                    <a:pos x="T4" y="T5"/>
                  </a:cxn>
                  <a:cxn ang="0">
                    <a:pos x="T6" y="T7"/>
                  </a:cxn>
                  <a:cxn ang="0">
                    <a:pos x="T8" y="T9"/>
                  </a:cxn>
                </a:cxnLst>
                <a:rect l="0" t="0" r="r" b="b"/>
                <a:pathLst>
                  <a:path w="10" h="9">
                    <a:moveTo>
                      <a:pt x="0" y="4"/>
                    </a:moveTo>
                    <a:cubicBezTo>
                      <a:pt x="0" y="7"/>
                      <a:pt x="1" y="9"/>
                      <a:pt x="4" y="9"/>
                    </a:cubicBezTo>
                    <a:cubicBezTo>
                      <a:pt x="7" y="9"/>
                      <a:pt x="9" y="7"/>
                      <a:pt x="9" y="4"/>
                    </a:cubicBezTo>
                    <a:cubicBezTo>
                      <a:pt x="10" y="2"/>
                      <a:pt x="8" y="0"/>
                      <a:pt x="6" y="0"/>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3969"/>
              <p:cNvSpPr>
                <a:spLocks/>
              </p:cNvSpPr>
              <p:nvPr/>
            </p:nvSpPr>
            <p:spPr bwMode="auto">
              <a:xfrm>
                <a:off x="3732" y="2565"/>
                <a:ext cx="24" cy="22"/>
              </a:xfrm>
              <a:custGeom>
                <a:avLst/>
                <a:gdLst>
                  <a:gd name="T0" fmla="*/ 0 w 10"/>
                  <a:gd name="T1" fmla="*/ 5 h 9"/>
                  <a:gd name="T2" fmla="*/ 4 w 10"/>
                  <a:gd name="T3" fmla="*/ 9 h 9"/>
                  <a:gd name="T4" fmla="*/ 10 w 10"/>
                  <a:gd name="T5" fmla="*/ 5 h 9"/>
                  <a:gd name="T6" fmla="*/ 6 w 10"/>
                  <a:gd name="T7" fmla="*/ 0 h 9"/>
                  <a:gd name="T8" fmla="*/ 0 w 10"/>
                  <a:gd name="T9" fmla="*/ 5 h 9"/>
                </a:gdLst>
                <a:ahLst/>
                <a:cxnLst>
                  <a:cxn ang="0">
                    <a:pos x="T0" y="T1"/>
                  </a:cxn>
                  <a:cxn ang="0">
                    <a:pos x="T2" y="T3"/>
                  </a:cxn>
                  <a:cxn ang="0">
                    <a:pos x="T4" y="T5"/>
                  </a:cxn>
                  <a:cxn ang="0">
                    <a:pos x="T6" y="T7"/>
                  </a:cxn>
                  <a:cxn ang="0">
                    <a:pos x="T8" y="T9"/>
                  </a:cxn>
                </a:cxnLst>
                <a:rect l="0" t="0" r="r" b="b"/>
                <a:pathLst>
                  <a:path w="10" h="9">
                    <a:moveTo>
                      <a:pt x="0" y="5"/>
                    </a:moveTo>
                    <a:cubicBezTo>
                      <a:pt x="0" y="7"/>
                      <a:pt x="1" y="9"/>
                      <a:pt x="4" y="9"/>
                    </a:cubicBezTo>
                    <a:cubicBezTo>
                      <a:pt x="7" y="9"/>
                      <a:pt x="9" y="7"/>
                      <a:pt x="10" y="5"/>
                    </a:cubicBezTo>
                    <a:cubicBezTo>
                      <a:pt x="10" y="2"/>
                      <a:pt x="9" y="0"/>
                      <a:pt x="6" y="0"/>
                    </a:cubicBezTo>
                    <a:cubicBezTo>
                      <a:pt x="4"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3970"/>
              <p:cNvSpPr>
                <a:spLocks/>
              </p:cNvSpPr>
              <p:nvPr/>
            </p:nvSpPr>
            <p:spPr bwMode="auto">
              <a:xfrm>
                <a:off x="3709" y="2565"/>
                <a:ext cx="26" cy="24"/>
              </a:xfrm>
              <a:custGeom>
                <a:avLst/>
                <a:gdLst>
                  <a:gd name="T0" fmla="*/ 1 w 11"/>
                  <a:gd name="T1" fmla="*/ 5 h 10"/>
                  <a:gd name="T2" fmla="*/ 4 w 11"/>
                  <a:gd name="T3" fmla="*/ 9 h 10"/>
                  <a:gd name="T4" fmla="*/ 10 w 11"/>
                  <a:gd name="T5" fmla="*/ 5 h 10"/>
                  <a:gd name="T6" fmla="*/ 7 w 11"/>
                  <a:gd name="T7" fmla="*/ 0 h 10"/>
                  <a:gd name="T8" fmla="*/ 1 w 11"/>
                  <a:gd name="T9" fmla="*/ 5 h 10"/>
                </a:gdLst>
                <a:ahLst/>
                <a:cxnLst>
                  <a:cxn ang="0">
                    <a:pos x="T0" y="T1"/>
                  </a:cxn>
                  <a:cxn ang="0">
                    <a:pos x="T2" y="T3"/>
                  </a:cxn>
                  <a:cxn ang="0">
                    <a:pos x="T4" y="T5"/>
                  </a:cxn>
                  <a:cxn ang="0">
                    <a:pos x="T6" y="T7"/>
                  </a:cxn>
                  <a:cxn ang="0">
                    <a:pos x="T8" y="T9"/>
                  </a:cxn>
                </a:cxnLst>
                <a:rect l="0" t="0" r="r" b="b"/>
                <a:pathLst>
                  <a:path w="11" h="10">
                    <a:moveTo>
                      <a:pt x="1" y="5"/>
                    </a:moveTo>
                    <a:cubicBezTo>
                      <a:pt x="0" y="8"/>
                      <a:pt x="2" y="10"/>
                      <a:pt x="4" y="9"/>
                    </a:cubicBezTo>
                    <a:cubicBezTo>
                      <a:pt x="7" y="9"/>
                      <a:pt x="10" y="7"/>
                      <a:pt x="10" y="5"/>
                    </a:cubicBezTo>
                    <a:cubicBezTo>
                      <a:pt x="11" y="2"/>
                      <a:pt x="10" y="0"/>
                      <a:pt x="7"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3971"/>
              <p:cNvSpPr>
                <a:spLocks/>
              </p:cNvSpPr>
              <p:nvPr/>
            </p:nvSpPr>
            <p:spPr bwMode="auto">
              <a:xfrm>
                <a:off x="3642" y="2568"/>
                <a:ext cx="26" cy="21"/>
              </a:xfrm>
              <a:custGeom>
                <a:avLst/>
                <a:gdLst>
                  <a:gd name="T0" fmla="*/ 1 w 11"/>
                  <a:gd name="T1" fmla="*/ 5 h 9"/>
                  <a:gd name="T2" fmla="*/ 3 w 11"/>
                  <a:gd name="T3" fmla="*/ 9 h 9"/>
                  <a:gd name="T4" fmla="*/ 10 w 11"/>
                  <a:gd name="T5" fmla="*/ 4 h 9"/>
                  <a:gd name="T6" fmla="*/ 7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0" y="7"/>
                      <a:pt x="1" y="9"/>
                      <a:pt x="3" y="9"/>
                    </a:cubicBezTo>
                    <a:cubicBezTo>
                      <a:pt x="6" y="9"/>
                      <a:pt x="9" y="7"/>
                      <a:pt x="10" y="4"/>
                    </a:cubicBezTo>
                    <a:cubicBezTo>
                      <a:pt x="11" y="2"/>
                      <a:pt x="10" y="0"/>
                      <a:pt x="7"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3972"/>
              <p:cNvSpPr>
                <a:spLocks/>
              </p:cNvSpPr>
              <p:nvPr/>
            </p:nvSpPr>
            <p:spPr bwMode="auto">
              <a:xfrm>
                <a:off x="3619" y="2568"/>
                <a:ext cx="28" cy="21"/>
              </a:xfrm>
              <a:custGeom>
                <a:avLst/>
                <a:gdLst>
                  <a:gd name="T0" fmla="*/ 1 w 12"/>
                  <a:gd name="T1" fmla="*/ 5 h 9"/>
                  <a:gd name="T2" fmla="*/ 4 w 12"/>
                  <a:gd name="T3" fmla="*/ 9 h 9"/>
                  <a:gd name="T4" fmla="*/ 11 w 12"/>
                  <a:gd name="T5" fmla="*/ 5 h 9"/>
                  <a:gd name="T6" fmla="*/ 8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0" y="7"/>
                      <a:pt x="1" y="9"/>
                      <a:pt x="4" y="9"/>
                    </a:cubicBezTo>
                    <a:cubicBezTo>
                      <a:pt x="6" y="9"/>
                      <a:pt x="10" y="7"/>
                      <a:pt x="11" y="5"/>
                    </a:cubicBezTo>
                    <a:cubicBezTo>
                      <a:pt x="12" y="2"/>
                      <a:pt x="11" y="0"/>
                      <a:pt x="8" y="0"/>
                    </a:cubicBezTo>
                    <a:cubicBezTo>
                      <a:pt x="6"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3973"/>
              <p:cNvSpPr>
                <a:spLocks/>
              </p:cNvSpPr>
              <p:nvPr/>
            </p:nvSpPr>
            <p:spPr bwMode="auto">
              <a:xfrm>
                <a:off x="3595" y="2568"/>
                <a:ext cx="28" cy="23"/>
              </a:xfrm>
              <a:custGeom>
                <a:avLst/>
                <a:gdLst>
                  <a:gd name="T0" fmla="*/ 2 w 12"/>
                  <a:gd name="T1" fmla="*/ 5 h 10"/>
                  <a:gd name="T2" fmla="*/ 4 w 12"/>
                  <a:gd name="T3" fmla="*/ 10 h 10"/>
                  <a:gd name="T4" fmla="*/ 11 w 12"/>
                  <a:gd name="T5" fmla="*/ 5 h 10"/>
                  <a:gd name="T6" fmla="*/ 9 w 12"/>
                  <a:gd name="T7" fmla="*/ 0 h 10"/>
                  <a:gd name="T8" fmla="*/ 2 w 12"/>
                  <a:gd name="T9" fmla="*/ 5 h 10"/>
                </a:gdLst>
                <a:ahLst/>
                <a:cxnLst>
                  <a:cxn ang="0">
                    <a:pos x="T0" y="T1"/>
                  </a:cxn>
                  <a:cxn ang="0">
                    <a:pos x="T2" y="T3"/>
                  </a:cxn>
                  <a:cxn ang="0">
                    <a:pos x="T4" y="T5"/>
                  </a:cxn>
                  <a:cxn ang="0">
                    <a:pos x="T6" y="T7"/>
                  </a:cxn>
                  <a:cxn ang="0">
                    <a:pos x="T8" y="T9"/>
                  </a:cxn>
                </a:cxnLst>
                <a:rect l="0" t="0" r="r" b="b"/>
                <a:pathLst>
                  <a:path w="12" h="10">
                    <a:moveTo>
                      <a:pt x="2" y="5"/>
                    </a:moveTo>
                    <a:cubicBezTo>
                      <a:pt x="0" y="8"/>
                      <a:pt x="1" y="10"/>
                      <a:pt x="4" y="10"/>
                    </a:cubicBezTo>
                    <a:cubicBezTo>
                      <a:pt x="7" y="9"/>
                      <a:pt x="10" y="7"/>
                      <a:pt x="11" y="5"/>
                    </a:cubicBezTo>
                    <a:cubicBezTo>
                      <a:pt x="12" y="2"/>
                      <a:pt x="11" y="0"/>
                      <a:pt x="9" y="0"/>
                    </a:cubicBezTo>
                    <a:cubicBezTo>
                      <a:pt x="6"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3974"/>
              <p:cNvSpPr>
                <a:spLocks/>
              </p:cNvSpPr>
              <p:nvPr/>
            </p:nvSpPr>
            <p:spPr bwMode="auto">
              <a:xfrm>
                <a:off x="3571" y="2568"/>
                <a:ext cx="31" cy="23"/>
              </a:xfrm>
              <a:custGeom>
                <a:avLst/>
                <a:gdLst>
                  <a:gd name="T0" fmla="*/ 2 w 13"/>
                  <a:gd name="T1" fmla="*/ 5 h 10"/>
                  <a:gd name="T2" fmla="*/ 4 w 13"/>
                  <a:gd name="T3" fmla="*/ 10 h 10"/>
                  <a:gd name="T4" fmla="*/ 12 w 13"/>
                  <a:gd name="T5" fmla="*/ 5 h 10"/>
                  <a:gd name="T6" fmla="*/ 9 w 13"/>
                  <a:gd name="T7" fmla="*/ 0 h 10"/>
                  <a:gd name="T8" fmla="*/ 2 w 13"/>
                  <a:gd name="T9" fmla="*/ 5 h 10"/>
                </a:gdLst>
                <a:ahLst/>
                <a:cxnLst>
                  <a:cxn ang="0">
                    <a:pos x="T0" y="T1"/>
                  </a:cxn>
                  <a:cxn ang="0">
                    <a:pos x="T2" y="T3"/>
                  </a:cxn>
                  <a:cxn ang="0">
                    <a:pos x="T4" y="T5"/>
                  </a:cxn>
                  <a:cxn ang="0">
                    <a:pos x="T6" y="T7"/>
                  </a:cxn>
                  <a:cxn ang="0">
                    <a:pos x="T8" y="T9"/>
                  </a:cxn>
                </a:cxnLst>
                <a:rect l="0" t="0" r="r" b="b"/>
                <a:pathLst>
                  <a:path w="13" h="10">
                    <a:moveTo>
                      <a:pt x="2" y="5"/>
                    </a:moveTo>
                    <a:cubicBezTo>
                      <a:pt x="0" y="8"/>
                      <a:pt x="1" y="10"/>
                      <a:pt x="4" y="10"/>
                    </a:cubicBezTo>
                    <a:cubicBezTo>
                      <a:pt x="7" y="10"/>
                      <a:pt x="10" y="8"/>
                      <a:pt x="12" y="5"/>
                    </a:cubicBezTo>
                    <a:cubicBezTo>
                      <a:pt x="13" y="2"/>
                      <a:pt x="12" y="0"/>
                      <a:pt x="9" y="0"/>
                    </a:cubicBezTo>
                    <a:cubicBezTo>
                      <a:pt x="7" y="1"/>
                      <a:pt x="3" y="3"/>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3975"/>
              <p:cNvSpPr>
                <a:spLocks/>
              </p:cNvSpPr>
              <p:nvPr/>
            </p:nvSpPr>
            <p:spPr bwMode="auto">
              <a:xfrm>
                <a:off x="3548" y="2570"/>
                <a:ext cx="30" cy="21"/>
              </a:xfrm>
              <a:custGeom>
                <a:avLst/>
                <a:gdLst>
                  <a:gd name="T0" fmla="*/ 2 w 13"/>
                  <a:gd name="T1" fmla="*/ 4 h 9"/>
                  <a:gd name="T2" fmla="*/ 4 w 13"/>
                  <a:gd name="T3" fmla="*/ 9 h 9"/>
                  <a:gd name="T4" fmla="*/ 12 w 13"/>
                  <a:gd name="T5" fmla="*/ 4 h 9"/>
                  <a:gd name="T6" fmla="*/ 10 w 13"/>
                  <a:gd name="T7" fmla="*/ 0 h 9"/>
                  <a:gd name="T8" fmla="*/ 2 w 13"/>
                  <a:gd name="T9" fmla="*/ 4 h 9"/>
                </a:gdLst>
                <a:ahLst/>
                <a:cxnLst>
                  <a:cxn ang="0">
                    <a:pos x="T0" y="T1"/>
                  </a:cxn>
                  <a:cxn ang="0">
                    <a:pos x="T2" y="T3"/>
                  </a:cxn>
                  <a:cxn ang="0">
                    <a:pos x="T4" y="T5"/>
                  </a:cxn>
                  <a:cxn ang="0">
                    <a:pos x="T6" y="T7"/>
                  </a:cxn>
                  <a:cxn ang="0">
                    <a:pos x="T8" y="T9"/>
                  </a:cxn>
                </a:cxnLst>
                <a:rect l="0" t="0" r="r" b="b"/>
                <a:pathLst>
                  <a:path w="13" h="9">
                    <a:moveTo>
                      <a:pt x="2" y="4"/>
                    </a:moveTo>
                    <a:cubicBezTo>
                      <a:pt x="0" y="7"/>
                      <a:pt x="1" y="9"/>
                      <a:pt x="4" y="9"/>
                    </a:cubicBezTo>
                    <a:cubicBezTo>
                      <a:pt x="7" y="9"/>
                      <a:pt x="10" y="7"/>
                      <a:pt x="12" y="4"/>
                    </a:cubicBezTo>
                    <a:cubicBezTo>
                      <a:pt x="13" y="2"/>
                      <a:pt x="12" y="0"/>
                      <a:pt x="10" y="0"/>
                    </a:cubicBezTo>
                    <a:cubicBezTo>
                      <a:pt x="7"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3976"/>
              <p:cNvSpPr>
                <a:spLocks/>
              </p:cNvSpPr>
              <p:nvPr/>
            </p:nvSpPr>
            <p:spPr bwMode="auto">
              <a:xfrm>
                <a:off x="2947" y="2580"/>
                <a:ext cx="52" cy="21"/>
              </a:xfrm>
              <a:custGeom>
                <a:avLst/>
                <a:gdLst>
                  <a:gd name="T0" fmla="*/ 3 w 22"/>
                  <a:gd name="T1" fmla="*/ 5 h 9"/>
                  <a:gd name="T2" fmla="*/ 4 w 22"/>
                  <a:gd name="T3" fmla="*/ 9 h 9"/>
                  <a:gd name="T4" fmla="*/ 18 w 22"/>
                  <a:gd name="T5" fmla="*/ 4 h 9"/>
                  <a:gd name="T6" fmla="*/ 17 w 22"/>
                  <a:gd name="T7" fmla="*/ 0 h 9"/>
                  <a:gd name="T8" fmla="*/ 3 w 22"/>
                  <a:gd name="T9" fmla="*/ 5 h 9"/>
                </a:gdLst>
                <a:ahLst/>
                <a:cxnLst>
                  <a:cxn ang="0">
                    <a:pos x="T0" y="T1"/>
                  </a:cxn>
                  <a:cxn ang="0">
                    <a:pos x="T2" y="T3"/>
                  </a:cxn>
                  <a:cxn ang="0">
                    <a:pos x="T4" y="T5"/>
                  </a:cxn>
                  <a:cxn ang="0">
                    <a:pos x="T6" y="T7"/>
                  </a:cxn>
                  <a:cxn ang="0">
                    <a:pos x="T8" y="T9"/>
                  </a:cxn>
                </a:cxnLst>
                <a:rect l="0" t="0" r="r" b="b"/>
                <a:pathLst>
                  <a:path w="22" h="9">
                    <a:moveTo>
                      <a:pt x="3" y="5"/>
                    </a:moveTo>
                    <a:cubicBezTo>
                      <a:pt x="0" y="7"/>
                      <a:pt x="0" y="9"/>
                      <a:pt x="4" y="9"/>
                    </a:cubicBezTo>
                    <a:cubicBezTo>
                      <a:pt x="9" y="9"/>
                      <a:pt x="15" y="7"/>
                      <a:pt x="18" y="4"/>
                    </a:cubicBezTo>
                    <a:cubicBezTo>
                      <a:pt x="22" y="2"/>
                      <a:pt x="21" y="0"/>
                      <a:pt x="17" y="0"/>
                    </a:cubicBezTo>
                    <a:cubicBezTo>
                      <a:pt x="13"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3977"/>
              <p:cNvSpPr>
                <a:spLocks/>
              </p:cNvSpPr>
              <p:nvPr/>
            </p:nvSpPr>
            <p:spPr bwMode="auto">
              <a:xfrm>
                <a:off x="2909" y="2580"/>
                <a:ext cx="54" cy="23"/>
              </a:xfrm>
              <a:custGeom>
                <a:avLst/>
                <a:gdLst>
                  <a:gd name="T0" fmla="*/ 4 w 23"/>
                  <a:gd name="T1" fmla="*/ 5 h 10"/>
                  <a:gd name="T2" fmla="*/ 5 w 23"/>
                  <a:gd name="T3" fmla="*/ 9 h 10"/>
                  <a:gd name="T4" fmla="*/ 19 w 23"/>
                  <a:gd name="T5" fmla="*/ 5 h 10"/>
                  <a:gd name="T6" fmla="*/ 18 w 23"/>
                  <a:gd name="T7" fmla="*/ 0 h 10"/>
                  <a:gd name="T8" fmla="*/ 4 w 23"/>
                  <a:gd name="T9" fmla="*/ 5 h 10"/>
                </a:gdLst>
                <a:ahLst/>
                <a:cxnLst>
                  <a:cxn ang="0">
                    <a:pos x="T0" y="T1"/>
                  </a:cxn>
                  <a:cxn ang="0">
                    <a:pos x="T2" y="T3"/>
                  </a:cxn>
                  <a:cxn ang="0">
                    <a:pos x="T4" y="T5"/>
                  </a:cxn>
                  <a:cxn ang="0">
                    <a:pos x="T6" y="T7"/>
                  </a:cxn>
                  <a:cxn ang="0">
                    <a:pos x="T8" y="T9"/>
                  </a:cxn>
                </a:cxnLst>
                <a:rect l="0" t="0" r="r" b="b"/>
                <a:pathLst>
                  <a:path w="23" h="10">
                    <a:moveTo>
                      <a:pt x="4" y="5"/>
                    </a:moveTo>
                    <a:cubicBezTo>
                      <a:pt x="0" y="7"/>
                      <a:pt x="1" y="10"/>
                      <a:pt x="5" y="9"/>
                    </a:cubicBezTo>
                    <a:cubicBezTo>
                      <a:pt x="10" y="9"/>
                      <a:pt x="16" y="7"/>
                      <a:pt x="19" y="5"/>
                    </a:cubicBezTo>
                    <a:cubicBezTo>
                      <a:pt x="23" y="2"/>
                      <a:pt x="22" y="0"/>
                      <a:pt x="18" y="0"/>
                    </a:cubicBezTo>
                    <a:cubicBezTo>
                      <a:pt x="14"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3978"/>
              <p:cNvSpPr>
                <a:spLocks/>
              </p:cNvSpPr>
              <p:nvPr/>
            </p:nvSpPr>
            <p:spPr bwMode="auto">
              <a:xfrm>
                <a:off x="2873" y="2580"/>
                <a:ext cx="55" cy="23"/>
              </a:xfrm>
              <a:custGeom>
                <a:avLst/>
                <a:gdLst>
                  <a:gd name="T0" fmla="*/ 3 w 23"/>
                  <a:gd name="T1" fmla="*/ 5 h 10"/>
                  <a:gd name="T2" fmla="*/ 5 w 23"/>
                  <a:gd name="T3" fmla="*/ 10 h 10"/>
                  <a:gd name="T4" fmla="*/ 19 w 23"/>
                  <a:gd name="T5" fmla="*/ 5 h 10"/>
                  <a:gd name="T6" fmla="*/ 18 w 23"/>
                  <a:gd name="T7" fmla="*/ 0 h 10"/>
                  <a:gd name="T8" fmla="*/ 3 w 23"/>
                  <a:gd name="T9" fmla="*/ 5 h 10"/>
                </a:gdLst>
                <a:ahLst/>
                <a:cxnLst>
                  <a:cxn ang="0">
                    <a:pos x="T0" y="T1"/>
                  </a:cxn>
                  <a:cxn ang="0">
                    <a:pos x="T2" y="T3"/>
                  </a:cxn>
                  <a:cxn ang="0">
                    <a:pos x="T4" y="T5"/>
                  </a:cxn>
                  <a:cxn ang="0">
                    <a:pos x="T6" y="T7"/>
                  </a:cxn>
                  <a:cxn ang="0">
                    <a:pos x="T8" y="T9"/>
                  </a:cxn>
                </a:cxnLst>
                <a:rect l="0" t="0" r="r" b="b"/>
                <a:pathLst>
                  <a:path w="23" h="10">
                    <a:moveTo>
                      <a:pt x="3" y="5"/>
                    </a:moveTo>
                    <a:cubicBezTo>
                      <a:pt x="0" y="8"/>
                      <a:pt x="0" y="10"/>
                      <a:pt x="5" y="10"/>
                    </a:cubicBezTo>
                    <a:cubicBezTo>
                      <a:pt x="9" y="10"/>
                      <a:pt x="15" y="7"/>
                      <a:pt x="19" y="5"/>
                    </a:cubicBezTo>
                    <a:cubicBezTo>
                      <a:pt x="23" y="2"/>
                      <a:pt x="22" y="0"/>
                      <a:pt x="18" y="0"/>
                    </a:cubicBezTo>
                    <a:cubicBezTo>
                      <a:pt x="14"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3979"/>
              <p:cNvSpPr>
                <a:spLocks/>
              </p:cNvSpPr>
              <p:nvPr/>
            </p:nvSpPr>
            <p:spPr bwMode="auto">
              <a:xfrm>
                <a:off x="2836" y="2580"/>
                <a:ext cx="54" cy="23"/>
              </a:xfrm>
              <a:custGeom>
                <a:avLst/>
                <a:gdLst>
                  <a:gd name="T0" fmla="*/ 3 w 23"/>
                  <a:gd name="T1" fmla="*/ 5 h 10"/>
                  <a:gd name="T2" fmla="*/ 5 w 23"/>
                  <a:gd name="T3" fmla="*/ 10 h 10"/>
                  <a:gd name="T4" fmla="*/ 19 w 23"/>
                  <a:gd name="T5" fmla="*/ 5 h 10"/>
                  <a:gd name="T6" fmla="*/ 18 w 23"/>
                  <a:gd name="T7" fmla="*/ 0 h 10"/>
                  <a:gd name="T8" fmla="*/ 3 w 23"/>
                  <a:gd name="T9" fmla="*/ 5 h 10"/>
                </a:gdLst>
                <a:ahLst/>
                <a:cxnLst>
                  <a:cxn ang="0">
                    <a:pos x="T0" y="T1"/>
                  </a:cxn>
                  <a:cxn ang="0">
                    <a:pos x="T2" y="T3"/>
                  </a:cxn>
                  <a:cxn ang="0">
                    <a:pos x="T4" y="T5"/>
                  </a:cxn>
                  <a:cxn ang="0">
                    <a:pos x="T6" y="T7"/>
                  </a:cxn>
                  <a:cxn ang="0">
                    <a:pos x="T8" y="T9"/>
                  </a:cxn>
                </a:cxnLst>
                <a:rect l="0" t="0" r="r" b="b"/>
                <a:pathLst>
                  <a:path w="23" h="10">
                    <a:moveTo>
                      <a:pt x="3" y="5"/>
                    </a:moveTo>
                    <a:cubicBezTo>
                      <a:pt x="0" y="8"/>
                      <a:pt x="0" y="10"/>
                      <a:pt x="5" y="10"/>
                    </a:cubicBezTo>
                    <a:cubicBezTo>
                      <a:pt x="9" y="10"/>
                      <a:pt x="16" y="8"/>
                      <a:pt x="19" y="5"/>
                    </a:cubicBezTo>
                    <a:cubicBezTo>
                      <a:pt x="23" y="2"/>
                      <a:pt x="22" y="0"/>
                      <a:pt x="18" y="0"/>
                    </a:cubicBezTo>
                    <a:cubicBezTo>
                      <a:pt x="14" y="0"/>
                      <a:pt x="7"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3980"/>
              <p:cNvSpPr>
                <a:spLocks/>
              </p:cNvSpPr>
              <p:nvPr/>
            </p:nvSpPr>
            <p:spPr bwMode="auto">
              <a:xfrm>
                <a:off x="2795" y="2582"/>
                <a:ext cx="57" cy="21"/>
              </a:xfrm>
              <a:custGeom>
                <a:avLst/>
                <a:gdLst>
                  <a:gd name="T0" fmla="*/ 4 w 24"/>
                  <a:gd name="T1" fmla="*/ 4 h 9"/>
                  <a:gd name="T2" fmla="*/ 5 w 24"/>
                  <a:gd name="T3" fmla="*/ 9 h 9"/>
                  <a:gd name="T4" fmla="*/ 20 w 24"/>
                  <a:gd name="T5" fmla="*/ 4 h 9"/>
                  <a:gd name="T6" fmla="*/ 19 w 24"/>
                  <a:gd name="T7" fmla="*/ 0 h 9"/>
                  <a:gd name="T8" fmla="*/ 4 w 24"/>
                  <a:gd name="T9" fmla="*/ 4 h 9"/>
                </a:gdLst>
                <a:ahLst/>
                <a:cxnLst>
                  <a:cxn ang="0">
                    <a:pos x="T0" y="T1"/>
                  </a:cxn>
                  <a:cxn ang="0">
                    <a:pos x="T2" y="T3"/>
                  </a:cxn>
                  <a:cxn ang="0">
                    <a:pos x="T4" y="T5"/>
                  </a:cxn>
                  <a:cxn ang="0">
                    <a:pos x="T6" y="T7"/>
                  </a:cxn>
                  <a:cxn ang="0">
                    <a:pos x="T8" y="T9"/>
                  </a:cxn>
                </a:cxnLst>
                <a:rect l="0" t="0" r="r" b="b"/>
                <a:pathLst>
                  <a:path w="24" h="9">
                    <a:moveTo>
                      <a:pt x="4" y="4"/>
                    </a:moveTo>
                    <a:cubicBezTo>
                      <a:pt x="0" y="7"/>
                      <a:pt x="1" y="9"/>
                      <a:pt x="5" y="9"/>
                    </a:cubicBezTo>
                    <a:cubicBezTo>
                      <a:pt x="10" y="9"/>
                      <a:pt x="17" y="7"/>
                      <a:pt x="20" y="4"/>
                    </a:cubicBezTo>
                    <a:cubicBezTo>
                      <a:pt x="24" y="2"/>
                      <a:pt x="23" y="0"/>
                      <a:pt x="19" y="0"/>
                    </a:cubicBezTo>
                    <a:cubicBezTo>
                      <a:pt x="14"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3981"/>
              <p:cNvSpPr>
                <a:spLocks/>
              </p:cNvSpPr>
              <p:nvPr/>
            </p:nvSpPr>
            <p:spPr bwMode="auto">
              <a:xfrm>
                <a:off x="2755" y="2582"/>
                <a:ext cx="59" cy="21"/>
              </a:xfrm>
              <a:custGeom>
                <a:avLst/>
                <a:gdLst>
                  <a:gd name="T0" fmla="*/ 4 w 25"/>
                  <a:gd name="T1" fmla="*/ 5 h 9"/>
                  <a:gd name="T2" fmla="*/ 6 w 25"/>
                  <a:gd name="T3" fmla="*/ 9 h 9"/>
                  <a:gd name="T4" fmla="*/ 21 w 25"/>
                  <a:gd name="T5" fmla="*/ 4 h 9"/>
                  <a:gd name="T6" fmla="*/ 19 w 25"/>
                  <a:gd name="T7" fmla="*/ 0 h 9"/>
                  <a:gd name="T8" fmla="*/ 4 w 25"/>
                  <a:gd name="T9" fmla="*/ 5 h 9"/>
                </a:gdLst>
                <a:ahLst/>
                <a:cxnLst>
                  <a:cxn ang="0">
                    <a:pos x="T0" y="T1"/>
                  </a:cxn>
                  <a:cxn ang="0">
                    <a:pos x="T2" y="T3"/>
                  </a:cxn>
                  <a:cxn ang="0">
                    <a:pos x="T4" y="T5"/>
                  </a:cxn>
                  <a:cxn ang="0">
                    <a:pos x="T6" y="T7"/>
                  </a:cxn>
                  <a:cxn ang="0">
                    <a:pos x="T8" y="T9"/>
                  </a:cxn>
                </a:cxnLst>
                <a:rect l="0" t="0" r="r" b="b"/>
                <a:pathLst>
                  <a:path w="25" h="9">
                    <a:moveTo>
                      <a:pt x="4" y="5"/>
                    </a:moveTo>
                    <a:cubicBezTo>
                      <a:pt x="0" y="7"/>
                      <a:pt x="1" y="9"/>
                      <a:pt x="6" y="9"/>
                    </a:cubicBezTo>
                    <a:cubicBezTo>
                      <a:pt x="10" y="9"/>
                      <a:pt x="17" y="7"/>
                      <a:pt x="21" y="4"/>
                    </a:cubicBezTo>
                    <a:cubicBezTo>
                      <a:pt x="25" y="2"/>
                      <a:pt x="24" y="0"/>
                      <a:pt x="19"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3982"/>
              <p:cNvSpPr>
                <a:spLocks/>
              </p:cNvSpPr>
              <p:nvPr/>
            </p:nvSpPr>
            <p:spPr bwMode="auto">
              <a:xfrm>
                <a:off x="2715" y="2582"/>
                <a:ext cx="59" cy="24"/>
              </a:xfrm>
              <a:custGeom>
                <a:avLst/>
                <a:gdLst>
                  <a:gd name="T0" fmla="*/ 4 w 25"/>
                  <a:gd name="T1" fmla="*/ 5 h 10"/>
                  <a:gd name="T2" fmla="*/ 5 w 25"/>
                  <a:gd name="T3" fmla="*/ 10 h 10"/>
                  <a:gd name="T4" fmla="*/ 21 w 25"/>
                  <a:gd name="T5" fmla="*/ 5 h 10"/>
                  <a:gd name="T6" fmla="*/ 19 w 25"/>
                  <a:gd name="T7" fmla="*/ 0 h 10"/>
                  <a:gd name="T8" fmla="*/ 4 w 25"/>
                  <a:gd name="T9" fmla="*/ 5 h 10"/>
                </a:gdLst>
                <a:ahLst/>
                <a:cxnLst>
                  <a:cxn ang="0">
                    <a:pos x="T0" y="T1"/>
                  </a:cxn>
                  <a:cxn ang="0">
                    <a:pos x="T2" y="T3"/>
                  </a:cxn>
                  <a:cxn ang="0">
                    <a:pos x="T4" y="T5"/>
                  </a:cxn>
                  <a:cxn ang="0">
                    <a:pos x="T6" y="T7"/>
                  </a:cxn>
                  <a:cxn ang="0">
                    <a:pos x="T8" y="T9"/>
                  </a:cxn>
                </a:cxnLst>
                <a:rect l="0" t="0" r="r" b="b"/>
                <a:pathLst>
                  <a:path w="25" h="10">
                    <a:moveTo>
                      <a:pt x="4" y="5"/>
                    </a:moveTo>
                    <a:cubicBezTo>
                      <a:pt x="0" y="7"/>
                      <a:pt x="1" y="10"/>
                      <a:pt x="5" y="10"/>
                    </a:cubicBezTo>
                    <a:cubicBezTo>
                      <a:pt x="10" y="9"/>
                      <a:pt x="17" y="7"/>
                      <a:pt x="21" y="5"/>
                    </a:cubicBezTo>
                    <a:cubicBezTo>
                      <a:pt x="25" y="2"/>
                      <a:pt x="24" y="0"/>
                      <a:pt x="19"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3983"/>
              <p:cNvSpPr>
                <a:spLocks/>
              </p:cNvSpPr>
              <p:nvPr/>
            </p:nvSpPr>
            <p:spPr bwMode="auto">
              <a:xfrm>
                <a:off x="2672" y="2582"/>
                <a:ext cx="59" cy="24"/>
              </a:xfrm>
              <a:custGeom>
                <a:avLst/>
                <a:gdLst>
                  <a:gd name="T0" fmla="*/ 4 w 25"/>
                  <a:gd name="T1" fmla="*/ 5 h 10"/>
                  <a:gd name="T2" fmla="*/ 6 w 25"/>
                  <a:gd name="T3" fmla="*/ 10 h 10"/>
                  <a:gd name="T4" fmla="*/ 22 w 25"/>
                  <a:gd name="T5" fmla="*/ 5 h 10"/>
                  <a:gd name="T6" fmla="*/ 20 w 25"/>
                  <a:gd name="T7" fmla="*/ 0 h 10"/>
                  <a:gd name="T8" fmla="*/ 4 w 25"/>
                  <a:gd name="T9" fmla="*/ 5 h 10"/>
                </a:gdLst>
                <a:ahLst/>
                <a:cxnLst>
                  <a:cxn ang="0">
                    <a:pos x="T0" y="T1"/>
                  </a:cxn>
                  <a:cxn ang="0">
                    <a:pos x="T2" y="T3"/>
                  </a:cxn>
                  <a:cxn ang="0">
                    <a:pos x="T4" y="T5"/>
                  </a:cxn>
                  <a:cxn ang="0">
                    <a:pos x="T6" y="T7"/>
                  </a:cxn>
                  <a:cxn ang="0">
                    <a:pos x="T8" y="T9"/>
                  </a:cxn>
                </a:cxnLst>
                <a:rect l="0" t="0" r="r" b="b"/>
                <a:pathLst>
                  <a:path w="25" h="10">
                    <a:moveTo>
                      <a:pt x="4" y="5"/>
                    </a:moveTo>
                    <a:cubicBezTo>
                      <a:pt x="0" y="8"/>
                      <a:pt x="1" y="10"/>
                      <a:pt x="6" y="10"/>
                    </a:cubicBezTo>
                    <a:cubicBezTo>
                      <a:pt x="11" y="10"/>
                      <a:pt x="18" y="7"/>
                      <a:pt x="22" y="5"/>
                    </a:cubicBezTo>
                    <a:cubicBezTo>
                      <a:pt x="25"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3984"/>
              <p:cNvSpPr>
                <a:spLocks/>
              </p:cNvSpPr>
              <p:nvPr/>
            </p:nvSpPr>
            <p:spPr bwMode="auto">
              <a:xfrm>
                <a:off x="2630" y="2582"/>
                <a:ext cx="61" cy="24"/>
              </a:xfrm>
              <a:custGeom>
                <a:avLst/>
                <a:gdLst>
                  <a:gd name="T0" fmla="*/ 4 w 26"/>
                  <a:gd name="T1" fmla="*/ 5 h 10"/>
                  <a:gd name="T2" fmla="*/ 6 w 26"/>
                  <a:gd name="T3" fmla="*/ 10 h 10"/>
                  <a:gd name="T4" fmla="*/ 22 w 26"/>
                  <a:gd name="T5" fmla="*/ 5 h 10"/>
                  <a:gd name="T6" fmla="*/ 20 w 26"/>
                  <a:gd name="T7" fmla="*/ 0 h 10"/>
                  <a:gd name="T8" fmla="*/ 4 w 26"/>
                  <a:gd name="T9" fmla="*/ 5 h 10"/>
                </a:gdLst>
                <a:ahLst/>
                <a:cxnLst>
                  <a:cxn ang="0">
                    <a:pos x="T0" y="T1"/>
                  </a:cxn>
                  <a:cxn ang="0">
                    <a:pos x="T2" y="T3"/>
                  </a:cxn>
                  <a:cxn ang="0">
                    <a:pos x="T4" y="T5"/>
                  </a:cxn>
                  <a:cxn ang="0">
                    <a:pos x="T6" y="T7"/>
                  </a:cxn>
                  <a:cxn ang="0">
                    <a:pos x="T8" y="T9"/>
                  </a:cxn>
                </a:cxnLst>
                <a:rect l="0" t="0" r="r" b="b"/>
                <a:pathLst>
                  <a:path w="26" h="10">
                    <a:moveTo>
                      <a:pt x="4" y="5"/>
                    </a:moveTo>
                    <a:cubicBezTo>
                      <a:pt x="0" y="8"/>
                      <a:pt x="1" y="10"/>
                      <a:pt x="6" y="10"/>
                    </a:cubicBezTo>
                    <a:cubicBezTo>
                      <a:pt x="11" y="10"/>
                      <a:pt x="18" y="8"/>
                      <a:pt x="22" y="5"/>
                    </a:cubicBezTo>
                    <a:cubicBezTo>
                      <a:pt x="26" y="2"/>
                      <a:pt x="25" y="0"/>
                      <a:pt x="20" y="0"/>
                    </a:cubicBezTo>
                    <a:cubicBezTo>
                      <a:pt x="15"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3985"/>
              <p:cNvSpPr>
                <a:spLocks/>
              </p:cNvSpPr>
              <p:nvPr/>
            </p:nvSpPr>
            <p:spPr bwMode="auto">
              <a:xfrm>
                <a:off x="2585" y="2584"/>
                <a:ext cx="64" cy="22"/>
              </a:xfrm>
              <a:custGeom>
                <a:avLst/>
                <a:gdLst>
                  <a:gd name="T0" fmla="*/ 4 w 27"/>
                  <a:gd name="T1" fmla="*/ 4 h 9"/>
                  <a:gd name="T2" fmla="*/ 6 w 27"/>
                  <a:gd name="T3" fmla="*/ 9 h 9"/>
                  <a:gd name="T4" fmla="*/ 23 w 27"/>
                  <a:gd name="T5" fmla="*/ 4 h 9"/>
                  <a:gd name="T6" fmla="*/ 21 w 27"/>
                  <a:gd name="T7" fmla="*/ 0 h 9"/>
                  <a:gd name="T8" fmla="*/ 4 w 27"/>
                  <a:gd name="T9" fmla="*/ 4 h 9"/>
                </a:gdLst>
                <a:ahLst/>
                <a:cxnLst>
                  <a:cxn ang="0">
                    <a:pos x="T0" y="T1"/>
                  </a:cxn>
                  <a:cxn ang="0">
                    <a:pos x="T2" y="T3"/>
                  </a:cxn>
                  <a:cxn ang="0">
                    <a:pos x="T4" y="T5"/>
                  </a:cxn>
                  <a:cxn ang="0">
                    <a:pos x="T6" y="T7"/>
                  </a:cxn>
                  <a:cxn ang="0">
                    <a:pos x="T8" y="T9"/>
                  </a:cxn>
                </a:cxnLst>
                <a:rect l="0" t="0" r="r" b="b"/>
                <a:pathLst>
                  <a:path w="27" h="9">
                    <a:moveTo>
                      <a:pt x="4" y="4"/>
                    </a:moveTo>
                    <a:cubicBezTo>
                      <a:pt x="0" y="7"/>
                      <a:pt x="1" y="9"/>
                      <a:pt x="6" y="9"/>
                    </a:cubicBezTo>
                    <a:cubicBezTo>
                      <a:pt x="11" y="9"/>
                      <a:pt x="19" y="7"/>
                      <a:pt x="23" y="4"/>
                    </a:cubicBezTo>
                    <a:cubicBezTo>
                      <a:pt x="27" y="2"/>
                      <a:pt x="26" y="0"/>
                      <a:pt x="21"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3986"/>
              <p:cNvSpPr>
                <a:spLocks/>
              </p:cNvSpPr>
              <p:nvPr/>
            </p:nvSpPr>
            <p:spPr bwMode="auto">
              <a:xfrm>
                <a:off x="2540" y="2584"/>
                <a:ext cx="64" cy="22"/>
              </a:xfrm>
              <a:custGeom>
                <a:avLst/>
                <a:gdLst>
                  <a:gd name="T0" fmla="*/ 4 w 27"/>
                  <a:gd name="T1" fmla="*/ 5 h 9"/>
                  <a:gd name="T2" fmla="*/ 6 w 27"/>
                  <a:gd name="T3" fmla="*/ 9 h 9"/>
                  <a:gd name="T4" fmla="*/ 23 w 27"/>
                  <a:gd name="T5" fmla="*/ 4 h 9"/>
                  <a:gd name="T6" fmla="*/ 21 w 27"/>
                  <a:gd name="T7" fmla="*/ 0 h 9"/>
                  <a:gd name="T8" fmla="*/ 4 w 27"/>
                  <a:gd name="T9" fmla="*/ 5 h 9"/>
                </a:gdLst>
                <a:ahLst/>
                <a:cxnLst>
                  <a:cxn ang="0">
                    <a:pos x="T0" y="T1"/>
                  </a:cxn>
                  <a:cxn ang="0">
                    <a:pos x="T2" y="T3"/>
                  </a:cxn>
                  <a:cxn ang="0">
                    <a:pos x="T4" y="T5"/>
                  </a:cxn>
                  <a:cxn ang="0">
                    <a:pos x="T6" y="T7"/>
                  </a:cxn>
                  <a:cxn ang="0">
                    <a:pos x="T8" y="T9"/>
                  </a:cxn>
                </a:cxnLst>
                <a:rect l="0" t="0" r="r" b="b"/>
                <a:pathLst>
                  <a:path w="27" h="9">
                    <a:moveTo>
                      <a:pt x="4" y="5"/>
                    </a:moveTo>
                    <a:cubicBezTo>
                      <a:pt x="0" y="7"/>
                      <a:pt x="1" y="9"/>
                      <a:pt x="6" y="9"/>
                    </a:cubicBezTo>
                    <a:cubicBezTo>
                      <a:pt x="11" y="9"/>
                      <a:pt x="19" y="7"/>
                      <a:pt x="23" y="4"/>
                    </a:cubicBezTo>
                    <a:cubicBezTo>
                      <a:pt x="27" y="2"/>
                      <a:pt x="26" y="0"/>
                      <a:pt x="21"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3987"/>
              <p:cNvSpPr>
                <a:spLocks/>
              </p:cNvSpPr>
              <p:nvPr/>
            </p:nvSpPr>
            <p:spPr bwMode="auto">
              <a:xfrm>
                <a:off x="2493" y="2584"/>
                <a:ext cx="66" cy="24"/>
              </a:xfrm>
              <a:custGeom>
                <a:avLst/>
                <a:gdLst>
                  <a:gd name="T0" fmla="*/ 4 w 28"/>
                  <a:gd name="T1" fmla="*/ 5 h 10"/>
                  <a:gd name="T2" fmla="*/ 6 w 28"/>
                  <a:gd name="T3" fmla="*/ 10 h 10"/>
                  <a:gd name="T4" fmla="*/ 24 w 28"/>
                  <a:gd name="T5" fmla="*/ 5 h 10"/>
                  <a:gd name="T6" fmla="*/ 21 w 28"/>
                  <a:gd name="T7" fmla="*/ 0 h 10"/>
                  <a:gd name="T8" fmla="*/ 4 w 28"/>
                  <a:gd name="T9" fmla="*/ 5 h 10"/>
                </a:gdLst>
                <a:ahLst/>
                <a:cxnLst>
                  <a:cxn ang="0">
                    <a:pos x="T0" y="T1"/>
                  </a:cxn>
                  <a:cxn ang="0">
                    <a:pos x="T2" y="T3"/>
                  </a:cxn>
                  <a:cxn ang="0">
                    <a:pos x="T4" y="T5"/>
                  </a:cxn>
                  <a:cxn ang="0">
                    <a:pos x="T6" y="T7"/>
                  </a:cxn>
                  <a:cxn ang="0">
                    <a:pos x="T8" y="T9"/>
                  </a:cxn>
                </a:cxnLst>
                <a:rect l="0" t="0" r="r" b="b"/>
                <a:pathLst>
                  <a:path w="28" h="10">
                    <a:moveTo>
                      <a:pt x="4" y="5"/>
                    </a:moveTo>
                    <a:cubicBezTo>
                      <a:pt x="0" y="8"/>
                      <a:pt x="1" y="10"/>
                      <a:pt x="6" y="10"/>
                    </a:cubicBezTo>
                    <a:cubicBezTo>
                      <a:pt x="12" y="10"/>
                      <a:pt x="20" y="7"/>
                      <a:pt x="24" y="5"/>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3988"/>
              <p:cNvSpPr>
                <a:spLocks/>
              </p:cNvSpPr>
              <p:nvPr/>
            </p:nvSpPr>
            <p:spPr bwMode="auto">
              <a:xfrm>
                <a:off x="2445" y="2584"/>
                <a:ext cx="66" cy="24"/>
              </a:xfrm>
              <a:custGeom>
                <a:avLst/>
                <a:gdLst>
                  <a:gd name="T0" fmla="*/ 4 w 28"/>
                  <a:gd name="T1" fmla="*/ 5 h 10"/>
                  <a:gd name="T2" fmla="*/ 6 w 28"/>
                  <a:gd name="T3" fmla="*/ 10 h 10"/>
                  <a:gd name="T4" fmla="*/ 24 w 28"/>
                  <a:gd name="T5" fmla="*/ 5 h 10"/>
                  <a:gd name="T6" fmla="*/ 21 w 28"/>
                  <a:gd name="T7" fmla="*/ 0 h 10"/>
                  <a:gd name="T8" fmla="*/ 4 w 28"/>
                  <a:gd name="T9" fmla="*/ 5 h 10"/>
                </a:gdLst>
                <a:ahLst/>
                <a:cxnLst>
                  <a:cxn ang="0">
                    <a:pos x="T0" y="T1"/>
                  </a:cxn>
                  <a:cxn ang="0">
                    <a:pos x="T2" y="T3"/>
                  </a:cxn>
                  <a:cxn ang="0">
                    <a:pos x="T4" y="T5"/>
                  </a:cxn>
                  <a:cxn ang="0">
                    <a:pos x="T6" y="T7"/>
                  </a:cxn>
                  <a:cxn ang="0">
                    <a:pos x="T8" y="T9"/>
                  </a:cxn>
                </a:cxnLst>
                <a:rect l="0" t="0" r="r" b="b"/>
                <a:pathLst>
                  <a:path w="28" h="10">
                    <a:moveTo>
                      <a:pt x="4" y="5"/>
                    </a:moveTo>
                    <a:cubicBezTo>
                      <a:pt x="0" y="8"/>
                      <a:pt x="1" y="10"/>
                      <a:pt x="6" y="10"/>
                    </a:cubicBezTo>
                    <a:cubicBezTo>
                      <a:pt x="12" y="10"/>
                      <a:pt x="20" y="8"/>
                      <a:pt x="24" y="5"/>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3989"/>
              <p:cNvSpPr>
                <a:spLocks/>
              </p:cNvSpPr>
              <p:nvPr/>
            </p:nvSpPr>
            <p:spPr bwMode="auto">
              <a:xfrm>
                <a:off x="2396" y="2584"/>
                <a:ext cx="68" cy="24"/>
              </a:xfrm>
              <a:custGeom>
                <a:avLst/>
                <a:gdLst>
                  <a:gd name="T0" fmla="*/ 4 w 29"/>
                  <a:gd name="T1" fmla="*/ 5 h 10"/>
                  <a:gd name="T2" fmla="*/ 7 w 29"/>
                  <a:gd name="T3" fmla="*/ 10 h 10"/>
                  <a:gd name="T4" fmla="*/ 25 w 29"/>
                  <a:gd name="T5" fmla="*/ 5 h 10"/>
                  <a:gd name="T6" fmla="*/ 22 w 29"/>
                  <a:gd name="T7" fmla="*/ 0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8"/>
                      <a:pt x="1" y="10"/>
                      <a:pt x="7" y="10"/>
                    </a:cubicBezTo>
                    <a:cubicBezTo>
                      <a:pt x="13" y="10"/>
                      <a:pt x="20" y="8"/>
                      <a:pt x="25" y="5"/>
                    </a:cubicBezTo>
                    <a:cubicBezTo>
                      <a:pt x="29" y="2"/>
                      <a:pt x="28" y="0"/>
                      <a:pt x="22" y="0"/>
                    </a:cubicBezTo>
                    <a:cubicBezTo>
                      <a:pt x="16"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3990"/>
              <p:cNvSpPr>
                <a:spLocks/>
              </p:cNvSpPr>
              <p:nvPr/>
            </p:nvSpPr>
            <p:spPr bwMode="auto">
              <a:xfrm>
                <a:off x="2344" y="2587"/>
                <a:ext cx="70" cy="21"/>
              </a:xfrm>
              <a:custGeom>
                <a:avLst/>
                <a:gdLst>
                  <a:gd name="T0" fmla="*/ 5 w 30"/>
                  <a:gd name="T1" fmla="*/ 5 h 9"/>
                  <a:gd name="T2" fmla="*/ 8 w 30"/>
                  <a:gd name="T3" fmla="*/ 9 h 9"/>
                  <a:gd name="T4" fmla="*/ 26 w 30"/>
                  <a:gd name="T5" fmla="*/ 4 h 9"/>
                  <a:gd name="T6" fmla="*/ 23 w 30"/>
                  <a:gd name="T7" fmla="*/ 0 h 9"/>
                  <a:gd name="T8" fmla="*/ 5 w 30"/>
                  <a:gd name="T9" fmla="*/ 5 h 9"/>
                </a:gdLst>
                <a:ahLst/>
                <a:cxnLst>
                  <a:cxn ang="0">
                    <a:pos x="T0" y="T1"/>
                  </a:cxn>
                  <a:cxn ang="0">
                    <a:pos x="T2" y="T3"/>
                  </a:cxn>
                  <a:cxn ang="0">
                    <a:pos x="T4" y="T5"/>
                  </a:cxn>
                  <a:cxn ang="0">
                    <a:pos x="T6" y="T7"/>
                  </a:cxn>
                  <a:cxn ang="0">
                    <a:pos x="T8" y="T9"/>
                  </a:cxn>
                </a:cxnLst>
                <a:rect l="0" t="0" r="r" b="b"/>
                <a:pathLst>
                  <a:path w="30" h="9">
                    <a:moveTo>
                      <a:pt x="5" y="5"/>
                    </a:moveTo>
                    <a:cubicBezTo>
                      <a:pt x="0" y="7"/>
                      <a:pt x="2" y="9"/>
                      <a:pt x="8" y="9"/>
                    </a:cubicBezTo>
                    <a:cubicBezTo>
                      <a:pt x="14" y="9"/>
                      <a:pt x="22" y="7"/>
                      <a:pt x="26" y="4"/>
                    </a:cubicBezTo>
                    <a:cubicBezTo>
                      <a:pt x="30" y="2"/>
                      <a:pt x="29" y="0"/>
                      <a:pt x="23" y="0"/>
                    </a:cubicBezTo>
                    <a:cubicBezTo>
                      <a:pt x="17"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3991"/>
              <p:cNvSpPr>
                <a:spLocks/>
              </p:cNvSpPr>
              <p:nvPr/>
            </p:nvSpPr>
            <p:spPr bwMode="auto">
              <a:xfrm>
                <a:off x="2294" y="2587"/>
                <a:ext cx="71" cy="21"/>
              </a:xfrm>
              <a:custGeom>
                <a:avLst/>
                <a:gdLst>
                  <a:gd name="T0" fmla="*/ 4 w 30"/>
                  <a:gd name="T1" fmla="*/ 5 h 9"/>
                  <a:gd name="T2" fmla="*/ 7 w 30"/>
                  <a:gd name="T3" fmla="*/ 9 h 9"/>
                  <a:gd name="T4" fmla="*/ 26 w 30"/>
                  <a:gd name="T5" fmla="*/ 5 h 9"/>
                  <a:gd name="T6" fmla="*/ 22 w 30"/>
                  <a:gd name="T7" fmla="*/ 0 h 9"/>
                  <a:gd name="T8" fmla="*/ 4 w 30"/>
                  <a:gd name="T9" fmla="*/ 5 h 9"/>
                </a:gdLst>
                <a:ahLst/>
                <a:cxnLst>
                  <a:cxn ang="0">
                    <a:pos x="T0" y="T1"/>
                  </a:cxn>
                  <a:cxn ang="0">
                    <a:pos x="T2" y="T3"/>
                  </a:cxn>
                  <a:cxn ang="0">
                    <a:pos x="T4" y="T5"/>
                  </a:cxn>
                  <a:cxn ang="0">
                    <a:pos x="T6" y="T7"/>
                  </a:cxn>
                  <a:cxn ang="0">
                    <a:pos x="T8" y="T9"/>
                  </a:cxn>
                </a:cxnLst>
                <a:rect l="0" t="0" r="r" b="b"/>
                <a:pathLst>
                  <a:path w="30" h="9">
                    <a:moveTo>
                      <a:pt x="4" y="5"/>
                    </a:moveTo>
                    <a:cubicBezTo>
                      <a:pt x="0" y="7"/>
                      <a:pt x="1" y="9"/>
                      <a:pt x="7" y="9"/>
                    </a:cubicBezTo>
                    <a:cubicBezTo>
                      <a:pt x="13" y="9"/>
                      <a:pt x="21" y="7"/>
                      <a:pt x="26" y="5"/>
                    </a:cubicBezTo>
                    <a:cubicBezTo>
                      <a:pt x="30" y="2"/>
                      <a:pt x="28"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3992"/>
              <p:cNvSpPr>
                <a:spLocks/>
              </p:cNvSpPr>
              <p:nvPr/>
            </p:nvSpPr>
            <p:spPr bwMode="auto">
              <a:xfrm>
                <a:off x="2239" y="2587"/>
                <a:ext cx="74" cy="23"/>
              </a:xfrm>
              <a:custGeom>
                <a:avLst/>
                <a:gdLst>
                  <a:gd name="T0" fmla="*/ 4 w 31"/>
                  <a:gd name="T1" fmla="*/ 5 h 10"/>
                  <a:gd name="T2" fmla="*/ 8 w 31"/>
                  <a:gd name="T3" fmla="*/ 10 h 10"/>
                  <a:gd name="T4" fmla="*/ 27 w 31"/>
                  <a:gd name="T5" fmla="*/ 5 h 10"/>
                  <a:gd name="T6" fmla="*/ 23 w 31"/>
                  <a:gd name="T7" fmla="*/ 0 h 10"/>
                  <a:gd name="T8" fmla="*/ 4 w 31"/>
                  <a:gd name="T9" fmla="*/ 5 h 10"/>
                </a:gdLst>
                <a:ahLst/>
                <a:cxnLst>
                  <a:cxn ang="0">
                    <a:pos x="T0" y="T1"/>
                  </a:cxn>
                  <a:cxn ang="0">
                    <a:pos x="T2" y="T3"/>
                  </a:cxn>
                  <a:cxn ang="0">
                    <a:pos x="T4" y="T5"/>
                  </a:cxn>
                  <a:cxn ang="0">
                    <a:pos x="T6" y="T7"/>
                  </a:cxn>
                  <a:cxn ang="0">
                    <a:pos x="T8" y="T9"/>
                  </a:cxn>
                </a:cxnLst>
                <a:rect l="0" t="0" r="r" b="b"/>
                <a:pathLst>
                  <a:path w="31" h="10">
                    <a:moveTo>
                      <a:pt x="4" y="5"/>
                    </a:moveTo>
                    <a:cubicBezTo>
                      <a:pt x="0" y="8"/>
                      <a:pt x="2" y="10"/>
                      <a:pt x="8" y="10"/>
                    </a:cubicBezTo>
                    <a:cubicBezTo>
                      <a:pt x="14" y="10"/>
                      <a:pt x="23" y="7"/>
                      <a:pt x="27" y="5"/>
                    </a:cubicBezTo>
                    <a:cubicBezTo>
                      <a:pt x="31" y="2"/>
                      <a:pt x="29" y="0"/>
                      <a:pt x="23" y="0"/>
                    </a:cubicBezTo>
                    <a:cubicBezTo>
                      <a:pt x="17"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3993"/>
              <p:cNvSpPr>
                <a:spLocks/>
              </p:cNvSpPr>
              <p:nvPr/>
            </p:nvSpPr>
            <p:spPr bwMode="auto">
              <a:xfrm>
                <a:off x="2185" y="2587"/>
                <a:ext cx="76" cy="23"/>
              </a:xfrm>
              <a:custGeom>
                <a:avLst/>
                <a:gdLst>
                  <a:gd name="T0" fmla="*/ 4 w 32"/>
                  <a:gd name="T1" fmla="*/ 5 h 10"/>
                  <a:gd name="T2" fmla="*/ 8 w 32"/>
                  <a:gd name="T3" fmla="*/ 10 h 10"/>
                  <a:gd name="T4" fmla="*/ 27 w 32"/>
                  <a:gd name="T5" fmla="*/ 5 h 10"/>
                  <a:gd name="T6" fmla="*/ 24 w 32"/>
                  <a:gd name="T7" fmla="*/ 0 h 10"/>
                  <a:gd name="T8" fmla="*/ 4 w 32"/>
                  <a:gd name="T9" fmla="*/ 5 h 10"/>
                </a:gdLst>
                <a:ahLst/>
                <a:cxnLst>
                  <a:cxn ang="0">
                    <a:pos x="T0" y="T1"/>
                  </a:cxn>
                  <a:cxn ang="0">
                    <a:pos x="T2" y="T3"/>
                  </a:cxn>
                  <a:cxn ang="0">
                    <a:pos x="T4" y="T5"/>
                  </a:cxn>
                  <a:cxn ang="0">
                    <a:pos x="T6" y="T7"/>
                  </a:cxn>
                  <a:cxn ang="0">
                    <a:pos x="T8" y="T9"/>
                  </a:cxn>
                </a:cxnLst>
                <a:rect l="0" t="0" r="r" b="b"/>
                <a:pathLst>
                  <a:path w="32" h="10">
                    <a:moveTo>
                      <a:pt x="4" y="5"/>
                    </a:moveTo>
                    <a:cubicBezTo>
                      <a:pt x="0" y="8"/>
                      <a:pt x="2" y="10"/>
                      <a:pt x="8" y="10"/>
                    </a:cubicBezTo>
                    <a:cubicBezTo>
                      <a:pt x="15" y="10"/>
                      <a:pt x="23" y="8"/>
                      <a:pt x="27" y="5"/>
                    </a:cubicBezTo>
                    <a:cubicBezTo>
                      <a:pt x="32" y="2"/>
                      <a:pt x="30" y="0"/>
                      <a:pt x="24" y="0"/>
                    </a:cubicBezTo>
                    <a:cubicBezTo>
                      <a:pt x="17" y="0"/>
                      <a:pt x="9"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3994"/>
              <p:cNvSpPr>
                <a:spLocks/>
              </p:cNvSpPr>
              <p:nvPr/>
            </p:nvSpPr>
            <p:spPr bwMode="auto">
              <a:xfrm>
                <a:off x="4953" y="2525"/>
                <a:ext cx="59" cy="21"/>
              </a:xfrm>
              <a:custGeom>
                <a:avLst/>
                <a:gdLst>
                  <a:gd name="T0" fmla="*/ 2 w 25"/>
                  <a:gd name="T1" fmla="*/ 5 h 9"/>
                  <a:gd name="T2" fmla="*/ 18 w 25"/>
                  <a:gd name="T3" fmla="*/ 9 h 9"/>
                  <a:gd name="T4" fmla="*/ 22 w 25"/>
                  <a:gd name="T5" fmla="*/ 4 h 9"/>
                  <a:gd name="T6" fmla="*/ 7 w 25"/>
                  <a:gd name="T7" fmla="*/ 0 h 9"/>
                  <a:gd name="T8" fmla="*/ 2 w 25"/>
                  <a:gd name="T9" fmla="*/ 5 h 9"/>
                </a:gdLst>
                <a:ahLst/>
                <a:cxnLst>
                  <a:cxn ang="0">
                    <a:pos x="T0" y="T1"/>
                  </a:cxn>
                  <a:cxn ang="0">
                    <a:pos x="T2" y="T3"/>
                  </a:cxn>
                  <a:cxn ang="0">
                    <a:pos x="T4" y="T5"/>
                  </a:cxn>
                  <a:cxn ang="0">
                    <a:pos x="T6" y="T7"/>
                  </a:cxn>
                  <a:cxn ang="0">
                    <a:pos x="T8" y="T9"/>
                  </a:cxn>
                </a:cxnLst>
                <a:rect l="0" t="0" r="r" b="b"/>
                <a:pathLst>
                  <a:path w="25" h="9">
                    <a:moveTo>
                      <a:pt x="2" y="5"/>
                    </a:moveTo>
                    <a:cubicBezTo>
                      <a:pt x="5" y="7"/>
                      <a:pt x="12" y="9"/>
                      <a:pt x="18" y="9"/>
                    </a:cubicBezTo>
                    <a:cubicBezTo>
                      <a:pt x="23" y="9"/>
                      <a:pt x="25" y="7"/>
                      <a:pt x="22" y="4"/>
                    </a:cubicBezTo>
                    <a:cubicBezTo>
                      <a:pt x="19" y="2"/>
                      <a:pt x="12" y="0"/>
                      <a:pt x="7"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3995"/>
              <p:cNvSpPr>
                <a:spLocks/>
              </p:cNvSpPr>
              <p:nvPr/>
            </p:nvSpPr>
            <p:spPr bwMode="auto">
              <a:xfrm>
                <a:off x="4906" y="2525"/>
                <a:ext cx="59" cy="21"/>
              </a:xfrm>
              <a:custGeom>
                <a:avLst/>
                <a:gdLst>
                  <a:gd name="T0" fmla="*/ 3 w 25"/>
                  <a:gd name="T1" fmla="*/ 5 h 9"/>
                  <a:gd name="T2" fmla="*/ 18 w 25"/>
                  <a:gd name="T3" fmla="*/ 9 h 9"/>
                  <a:gd name="T4" fmla="*/ 22 w 25"/>
                  <a:gd name="T5" fmla="*/ 5 h 9"/>
                  <a:gd name="T6" fmla="*/ 8 w 25"/>
                  <a:gd name="T7" fmla="*/ 0 h 9"/>
                  <a:gd name="T8" fmla="*/ 3 w 25"/>
                  <a:gd name="T9" fmla="*/ 5 h 9"/>
                </a:gdLst>
                <a:ahLst/>
                <a:cxnLst>
                  <a:cxn ang="0">
                    <a:pos x="T0" y="T1"/>
                  </a:cxn>
                  <a:cxn ang="0">
                    <a:pos x="T2" y="T3"/>
                  </a:cxn>
                  <a:cxn ang="0">
                    <a:pos x="T4" y="T5"/>
                  </a:cxn>
                  <a:cxn ang="0">
                    <a:pos x="T6" y="T7"/>
                  </a:cxn>
                  <a:cxn ang="0">
                    <a:pos x="T8" y="T9"/>
                  </a:cxn>
                </a:cxnLst>
                <a:rect l="0" t="0" r="r" b="b"/>
                <a:pathLst>
                  <a:path w="25" h="9">
                    <a:moveTo>
                      <a:pt x="3" y="5"/>
                    </a:moveTo>
                    <a:cubicBezTo>
                      <a:pt x="6" y="7"/>
                      <a:pt x="13" y="9"/>
                      <a:pt x="18" y="9"/>
                    </a:cubicBezTo>
                    <a:cubicBezTo>
                      <a:pt x="23" y="9"/>
                      <a:pt x="25" y="7"/>
                      <a:pt x="22" y="5"/>
                    </a:cubicBezTo>
                    <a:cubicBezTo>
                      <a:pt x="19" y="2"/>
                      <a:pt x="13" y="0"/>
                      <a:pt x="8"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3996"/>
              <p:cNvSpPr>
                <a:spLocks/>
              </p:cNvSpPr>
              <p:nvPr/>
            </p:nvSpPr>
            <p:spPr bwMode="auto">
              <a:xfrm>
                <a:off x="4820" y="2527"/>
                <a:ext cx="57" cy="19"/>
              </a:xfrm>
              <a:custGeom>
                <a:avLst/>
                <a:gdLst>
                  <a:gd name="T0" fmla="*/ 3 w 24"/>
                  <a:gd name="T1" fmla="*/ 4 h 8"/>
                  <a:gd name="T2" fmla="*/ 17 w 24"/>
                  <a:gd name="T3" fmla="*/ 8 h 8"/>
                  <a:gd name="T4" fmla="*/ 21 w 24"/>
                  <a:gd name="T5" fmla="*/ 4 h 8"/>
                  <a:gd name="T6" fmla="*/ 7 w 24"/>
                  <a:gd name="T7" fmla="*/ 0 h 8"/>
                  <a:gd name="T8" fmla="*/ 3 w 24"/>
                  <a:gd name="T9" fmla="*/ 4 h 8"/>
                </a:gdLst>
                <a:ahLst/>
                <a:cxnLst>
                  <a:cxn ang="0">
                    <a:pos x="T0" y="T1"/>
                  </a:cxn>
                  <a:cxn ang="0">
                    <a:pos x="T2" y="T3"/>
                  </a:cxn>
                  <a:cxn ang="0">
                    <a:pos x="T4" y="T5"/>
                  </a:cxn>
                  <a:cxn ang="0">
                    <a:pos x="T6" y="T7"/>
                  </a:cxn>
                  <a:cxn ang="0">
                    <a:pos x="T8" y="T9"/>
                  </a:cxn>
                </a:cxnLst>
                <a:rect l="0" t="0" r="r" b="b"/>
                <a:pathLst>
                  <a:path w="24" h="8">
                    <a:moveTo>
                      <a:pt x="3" y="4"/>
                    </a:moveTo>
                    <a:cubicBezTo>
                      <a:pt x="6" y="7"/>
                      <a:pt x="12" y="8"/>
                      <a:pt x="17" y="8"/>
                    </a:cubicBezTo>
                    <a:cubicBezTo>
                      <a:pt x="22" y="8"/>
                      <a:pt x="24" y="6"/>
                      <a:pt x="21" y="4"/>
                    </a:cubicBezTo>
                    <a:cubicBezTo>
                      <a:pt x="18" y="2"/>
                      <a:pt x="12"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3997"/>
              <p:cNvSpPr>
                <a:spLocks/>
              </p:cNvSpPr>
              <p:nvPr/>
            </p:nvSpPr>
            <p:spPr bwMode="auto">
              <a:xfrm>
                <a:off x="4778" y="2527"/>
                <a:ext cx="54" cy="22"/>
              </a:xfrm>
              <a:custGeom>
                <a:avLst/>
                <a:gdLst>
                  <a:gd name="T0" fmla="*/ 3 w 23"/>
                  <a:gd name="T1" fmla="*/ 4 h 9"/>
                  <a:gd name="T2" fmla="*/ 17 w 23"/>
                  <a:gd name="T3" fmla="*/ 9 h 9"/>
                  <a:gd name="T4" fmla="*/ 21 w 23"/>
                  <a:gd name="T5" fmla="*/ 4 h 9"/>
                  <a:gd name="T6" fmla="*/ 7 w 23"/>
                  <a:gd name="T7" fmla="*/ 0 h 9"/>
                  <a:gd name="T8" fmla="*/ 3 w 23"/>
                  <a:gd name="T9" fmla="*/ 4 h 9"/>
                </a:gdLst>
                <a:ahLst/>
                <a:cxnLst>
                  <a:cxn ang="0">
                    <a:pos x="T0" y="T1"/>
                  </a:cxn>
                  <a:cxn ang="0">
                    <a:pos x="T2" y="T3"/>
                  </a:cxn>
                  <a:cxn ang="0">
                    <a:pos x="T4" y="T5"/>
                  </a:cxn>
                  <a:cxn ang="0">
                    <a:pos x="T6" y="T7"/>
                  </a:cxn>
                  <a:cxn ang="0">
                    <a:pos x="T8" y="T9"/>
                  </a:cxn>
                </a:cxnLst>
                <a:rect l="0" t="0" r="r" b="b"/>
                <a:pathLst>
                  <a:path w="23" h="9">
                    <a:moveTo>
                      <a:pt x="3" y="4"/>
                    </a:moveTo>
                    <a:cubicBezTo>
                      <a:pt x="6" y="7"/>
                      <a:pt x="12" y="9"/>
                      <a:pt x="17" y="9"/>
                    </a:cubicBezTo>
                    <a:cubicBezTo>
                      <a:pt x="22" y="9"/>
                      <a:pt x="23" y="7"/>
                      <a:pt x="21" y="4"/>
                    </a:cubicBezTo>
                    <a:cubicBezTo>
                      <a:pt x="18" y="2"/>
                      <a:pt x="12"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Freeform 3998"/>
              <p:cNvSpPr>
                <a:spLocks/>
              </p:cNvSpPr>
              <p:nvPr/>
            </p:nvSpPr>
            <p:spPr bwMode="auto">
              <a:xfrm>
                <a:off x="4738" y="2527"/>
                <a:ext cx="54" cy="22"/>
              </a:xfrm>
              <a:custGeom>
                <a:avLst/>
                <a:gdLst>
                  <a:gd name="T0" fmla="*/ 3 w 23"/>
                  <a:gd name="T1" fmla="*/ 5 h 9"/>
                  <a:gd name="T2" fmla="*/ 16 w 23"/>
                  <a:gd name="T3" fmla="*/ 9 h 9"/>
                  <a:gd name="T4" fmla="*/ 20 w 23"/>
                  <a:gd name="T5" fmla="*/ 4 h 9"/>
                  <a:gd name="T6" fmla="*/ 7 w 23"/>
                  <a:gd name="T7" fmla="*/ 0 h 9"/>
                  <a:gd name="T8" fmla="*/ 3 w 23"/>
                  <a:gd name="T9" fmla="*/ 5 h 9"/>
                </a:gdLst>
                <a:ahLst/>
                <a:cxnLst>
                  <a:cxn ang="0">
                    <a:pos x="T0" y="T1"/>
                  </a:cxn>
                  <a:cxn ang="0">
                    <a:pos x="T2" y="T3"/>
                  </a:cxn>
                  <a:cxn ang="0">
                    <a:pos x="T4" y="T5"/>
                  </a:cxn>
                  <a:cxn ang="0">
                    <a:pos x="T6" y="T7"/>
                  </a:cxn>
                  <a:cxn ang="0">
                    <a:pos x="T8" y="T9"/>
                  </a:cxn>
                </a:cxnLst>
                <a:rect l="0" t="0" r="r" b="b"/>
                <a:pathLst>
                  <a:path w="23" h="9">
                    <a:moveTo>
                      <a:pt x="3" y="5"/>
                    </a:moveTo>
                    <a:cubicBezTo>
                      <a:pt x="6" y="7"/>
                      <a:pt x="12" y="9"/>
                      <a:pt x="16" y="9"/>
                    </a:cubicBezTo>
                    <a:cubicBezTo>
                      <a:pt x="21" y="9"/>
                      <a:pt x="23" y="7"/>
                      <a:pt x="20" y="4"/>
                    </a:cubicBezTo>
                    <a:cubicBezTo>
                      <a:pt x="17" y="2"/>
                      <a:pt x="11"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3999"/>
              <p:cNvSpPr>
                <a:spLocks/>
              </p:cNvSpPr>
              <p:nvPr/>
            </p:nvSpPr>
            <p:spPr bwMode="auto">
              <a:xfrm>
                <a:off x="4700" y="2527"/>
                <a:ext cx="52" cy="22"/>
              </a:xfrm>
              <a:custGeom>
                <a:avLst/>
                <a:gdLst>
                  <a:gd name="T0" fmla="*/ 2 w 22"/>
                  <a:gd name="T1" fmla="*/ 5 h 9"/>
                  <a:gd name="T2" fmla="*/ 15 w 22"/>
                  <a:gd name="T3" fmla="*/ 9 h 9"/>
                  <a:gd name="T4" fmla="*/ 19 w 22"/>
                  <a:gd name="T5" fmla="*/ 5 h 9"/>
                  <a:gd name="T6" fmla="*/ 6 w 22"/>
                  <a:gd name="T7" fmla="*/ 0 h 9"/>
                  <a:gd name="T8" fmla="*/ 2 w 22"/>
                  <a:gd name="T9" fmla="*/ 5 h 9"/>
                </a:gdLst>
                <a:ahLst/>
                <a:cxnLst>
                  <a:cxn ang="0">
                    <a:pos x="T0" y="T1"/>
                  </a:cxn>
                  <a:cxn ang="0">
                    <a:pos x="T2" y="T3"/>
                  </a:cxn>
                  <a:cxn ang="0">
                    <a:pos x="T4" y="T5"/>
                  </a:cxn>
                  <a:cxn ang="0">
                    <a:pos x="T6" y="T7"/>
                  </a:cxn>
                  <a:cxn ang="0">
                    <a:pos x="T8" y="T9"/>
                  </a:cxn>
                </a:cxnLst>
                <a:rect l="0" t="0" r="r" b="b"/>
                <a:pathLst>
                  <a:path w="22" h="9">
                    <a:moveTo>
                      <a:pt x="2" y="5"/>
                    </a:moveTo>
                    <a:cubicBezTo>
                      <a:pt x="5" y="7"/>
                      <a:pt x="11" y="9"/>
                      <a:pt x="15" y="9"/>
                    </a:cubicBezTo>
                    <a:cubicBezTo>
                      <a:pt x="20" y="9"/>
                      <a:pt x="22" y="7"/>
                      <a:pt x="19" y="5"/>
                    </a:cubicBezTo>
                    <a:cubicBezTo>
                      <a:pt x="16" y="2"/>
                      <a:pt x="10" y="0"/>
                      <a:pt x="6"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4000"/>
              <p:cNvSpPr>
                <a:spLocks/>
              </p:cNvSpPr>
              <p:nvPr/>
            </p:nvSpPr>
            <p:spPr bwMode="auto">
              <a:xfrm>
                <a:off x="4660" y="2527"/>
                <a:ext cx="52" cy="22"/>
              </a:xfrm>
              <a:custGeom>
                <a:avLst/>
                <a:gdLst>
                  <a:gd name="T0" fmla="*/ 3 w 22"/>
                  <a:gd name="T1" fmla="*/ 5 h 9"/>
                  <a:gd name="T2" fmla="*/ 16 w 22"/>
                  <a:gd name="T3" fmla="*/ 9 h 9"/>
                  <a:gd name="T4" fmla="*/ 19 w 22"/>
                  <a:gd name="T5" fmla="*/ 5 h 9"/>
                  <a:gd name="T6" fmla="*/ 6 w 22"/>
                  <a:gd name="T7" fmla="*/ 0 h 9"/>
                  <a:gd name="T8" fmla="*/ 3 w 22"/>
                  <a:gd name="T9" fmla="*/ 5 h 9"/>
                </a:gdLst>
                <a:ahLst/>
                <a:cxnLst>
                  <a:cxn ang="0">
                    <a:pos x="T0" y="T1"/>
                  </a:cxn>
                  <a:cxn ang="0">
                    <a:pos x="T2" y="T3"/>
                  </a:cxn>
                  <a:cxn ang="0">
                    <a:pos x="T4" y="T5"/>
                  </a:cxn>
                  <a:cxn ang="0">
                    <a:pos x="T6" y="T7"/>
                  </a:cxn>
                  <a:cxn ang="0">
                    <a:pos x="T8" y="T9"/>
                  </a:cxn>
                </a:cxnLst>
                <a:rect l="0" t="0" r="r" b="b"/>
                <a:pathLst>
                  <a:path w="22" h="9">
                    <a:moveTo>
                      <a:pt x="3" y="5"/>
                    </a:moveTo>
                    <a:cubicBezTo>
                      <a:pt x="6" y="7"/>
                      <a:pt x="11" y="9"/>
                      <a:pt x="16" y="9"/>
                    </a:cubicBezTo>
                    <a:cubicBezTo>
                      <a:pt x="20" y="9"/>
                      <a:pt x="22" y="7"/>
                      <a:pt x="19" y="5"/>
                    </a:cubicBezTo>
                    <a:cubicBezTo>
                      <a:pt x="17" y="2"/>
                      <a:pt x="11" y="0"/>
                      <a:pt x="6" y="0"/>
                    </a:cubicBezTo>
                    <a:cubicBezTo>
                      <a:pt x="2" y="1"/>
                      <a:pt x="0"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4001"/>
              <p:cNvSpPr>
                <a:spLocks/>
              </p:cNvSpPr>
              <p:nvPr/>
            </p:nvSpPr>
            <p:spPr bwMode="auto">
              <a:xfrm>
                <a:off x="4624" y="2530"/>
                <a:ext cx="50" cy="19"/>
              </a:xfrm>
              <a:custGeom>
                <a:avLst/>
                <a:gdLst>
                  <a:gd name="T0" fmla="*/ 2 w 21"/>
                  <a:gd name="T1" fmla="*/ 4 h 8"/>
                  <a:gd name="T2" fmla="*/ 15 w 21"/>
                  <a:gd name="T3" fmla="*/ 8 h 8"/>
                  <a:gd name="T4" fmla="*/ 18 w 21"/>
                  <a:gd name="T5" fmla="*/ 4 h 8"/>
                  <a:gd name="T6" fmla="*/ 5 w 21"/>
                  <a:gd name="T7" fmla="*/ 0 h 8"/>
                  <a:gd name="T8" fmla="*/ 2 w 21"/>
                  <a:gd name="T9" fmla="*/ 4 h 8"/>
                </a:gdLst>
                <a:ahLst/>
                <a:cxnLst>
                  <a:cxn ang="0">
                    <a:pos x="T0" y="T1"/>
                  </a:cxn>
                  <a:cxn ang="0">
                    <a:pos x="T2" y="T3"/>
                  </a:cxn>
                  <a:cxn ang="0">
                    <a:pos x="T4" y="T5"/>
                  </a:cxn>
                  <a:cxn ang="0">
                    <a:pos x="T6" y="T7"/>
                  </a:cxn>
                  <a:cxn ang="0">
                    <a:pos x="T8" y="T9"/>
                  </a:cxn>
                </a:cxnLst>
                <a:rect l="0" t="0" r="r" b="b"/>
                <a:pathLst>
                  <a:path w="21" h="8">
                    <a:moveTo>
                      <a:pt x="2" y="4"/>
                    </a:moveTo>
                    <a:cubicBezTo>
                      <a:pt x="5" y="6"/>
                      <a:pt x="10" y="8"/>
                      <a:pt x="15" y="8"/>
                    </a:cubicBezTo>
                    <a:cubicBezTo>
                      <a:pt x="19" y="8"/>
                      <a:pt x="21" y="6"/>
                      <a:pt x="18" y="4"/>
                    </a:cubicBezTo>
                    <a:cubicBezTo>
                      <a:pt x="15" y="2"/>
                      <a:pt x="10"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Freeform 4002"/>
              <p:cNvSpPr>
                <a:spLocks/>
              </p:cNvSpPr>
              <p:nvPr/>
            </p:nvSpPr>
            <p:spPr bwMode="auto">
              <a:xfrm>
                <a:off x="4586" y="2530"/>
                <a:ext cx="50" cy="21"/>
              </a:xfrm>
              <a:custGeom>
                <a:avLst/>
                <a:gdLst>
                  <a:gd name="T0" fmla="*/ 3 w 21"/>
                  <a:gd name="T1" fmla="*/ 4 h 9"/>
                  <a:gd name="T2" fmla="*/ 15 w 21"/>
                  <a:gd name="T3" fmla="*/ 9 h 9"/>
                  <a:gd name="T4" fmla="*/ 18 w 21"/>
                  <a:gd name="T5" fmla="*/ 4 h 9"/>
                  <a:gd name="T6" fmla="*/ 6 w 21"/>
                  <a:gd name="T7" fmla="*/ 0 h 9"/>
                  <a:gd name="T8" fmla="*/ 3 w 21"/>
                  <a:gd name="T9" fmla="*/ 4 h 9"/>
                </a:gdLst>
                <a:ahLst/>
                <a:cxnLst>
                  <a:cxn ang="0">
                    <a:pos x="T0" y="T1"/>
                  </a:cxn>
                  <a:cxn ang="0">
                    <a:pos x="T2" y="T3"/>
                  </a:cxn>
                  <a:cxn ang="0">
                    <a:pos x="T4" y="T5"/>
                  </a:cxn>
                  <a:cxn ang="0">
                    <a:pos x="T6" y="T7"/>
                  </a:cxn>
                  <a:cxn ang="0">
                    <a:pos x="T8" y="T9"/>
                  </a:cxn>
                </a:cxnLst>
                <a:rect l="0" t="0" r="r" b="b"/>
                <a:pathLst>
                  <a:path w="21" h="9">
                    <a:moveTo>
                      <a:pt x="3" y="4"/>
                    </a:moveTo>
                    <a:cubicBezTo>
                      <a:pt x="5" y="7"/>
                      <a:pt x="11" y="9"/>
                      <a:pt x="15" y="9"/>
                    </a:cubicBezTo>
                    <a:cubicBezTo>
                      <a:pt x="19" y="9"/>
                      <a:pt x="21" y="7"/>
                      <a:pt x="18" y="4"/>
                    </a:cubicBezTo>
                    <a:cubicBezTo>
                      <a:pt x="16" y="2"/>
                      <a:pt x="10"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Freeform 4003"/>
              <p:cNvSpPr>
                <a:spLocks/>
              </p:cNvSpPr>
              <p:nvPr/>
            </p:nvSpPr>
            <p:spPr bwMode="auto">
              <a:xfrm>
                <a:off x="4551" y="2530"/>
                <a:ext cx="47" cy="21"/>
              </a:xfrm>
              <a:custGeom>
                <a:avLst/>
                <a:gdLst>
                  <a:gd name="T0" fmla="*/ 3 w 20"/>
                  <a:gd name="T1" fmla="*/ 4 h 9"/>
                  <a:gd name="T2" fmla="*/ 15 w 20"/>
                  <a:gd name="T3" fmla="*/ 9 h 9"/>
                  <a:gd name="T4" fmla="*/ 18 w 20"/>
                  <a:gd name="T5" fmla="*/ 4 h 9"/>
                  <a:gd name="T6" fmla="*/ 6 w 20"/>
                  <a:gd name="T7" fmla="*/ 0 h 9"/>
                  <a:gd name="T8" fmla="*/ 3 w 20"/>
                  <a:gd name="T9" fmla="*/ 4 h 9"/>
                </a:gdLst>
                <a:ahLst/>
                <a:cxnLst>
                  <a:cxn ang="0">
                    <a:pos x="T0" y="T1"/>
                  </a:cxn>
                  <a:cxn ang="0">
                    <a:pos x="T2" y="T3"/>
                  </a:cxn>
                  <a:cxn ang="0">
                    <a:pos x="T4" y="T5"/>
                  </a:cxn>
                  <a:cxn ang="0">
                    <a:pos x="T6" y="T7"/>
                  </a:cxn>
                  <a:cxn ang="0">
                    <a:pos x="T8" y="T9"/>
                  </a:cxn>
                </a:cxnLst>
                <a:rect l="0" t="0" r="r" b="b"/>
                <a:pathLst>
                  <a:path w="20" h="9">
                    <a:moveTo>
                      <a:pt x="3" y="4"/>
                    </a:moveTo>
                    <a:cubicBezTo>
                      <a:pt x="5" y="7"/>
                      <a:pt x="10" y="9"/>
                      <a:pt x="15" y="9"/>
                    </a:cubicBezTo>
                    <a:cubicBezTo>
                      <a:pt x="19" y="9"/>
                      <a:pt x="20" y="7"/>
                      <a:pt x="18" y="4"/>
                    </a:cubicBezTo>
                    <a:cubicBezTo>
                      <a:pt x="15" y="2"/>
                      <a:pt x="10"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4004"/>
              <p:cNvSpPr>
                <a:spLocks/>
              </p:cNvSpPr>
              <p:nvPr/>
            </p:nvSpPr>
            <p:spPr bwMode="auto">
              <a:xfrm>
                <a:off x="4518" y="2530"/>
                <a:ext cx="45" cy="21"/>
              </a:xfrm>
              <a:custGeom>
                <a:avLst/>
                <a:gdLst>
                  <a:gd name="T0" fmla="*/ 2 w 19"/>
                  <a:gd name="T1" fmla="*/ 5 h 9"/>
                  <a:gd name="T2" fmla="*/ 14 w 19"/>
                  <a:gd name="T3" fmla="*/ 9 h 9"/>
                  <a:gd name="T4" fmla="*/ 17 w 19"/>
                  <a:gd name="T5" fmla="*/ 4 h 9"/>
                  <a:gd name="T6" fmla="*/ 5 w 19"/>
                  <a:gd name="T7" fmla="*/ 0 h 9"/>
                  <a:gd name="T8" fmla="*/ 2 w 19"/>
                  <a:gd name="T9" fmla="*/ 5 h 9"/>
                </a:gdLst>
                <a:ahLst/>
                <a:cxnLst>
                  <a:cxn ang="0">
                    <a:pos x="T0" y="T1"/>
                  </a:cxn>
                  <a:cxn ang="0">
                    <a:pos x="T2" y="T3"/>
                  </a:cxn>
                  <a:cxn ang="0">
                    <a:pos x="T4" y="T5"/>
                  </a:cxn>
                  <a:cxn ang="0">
                    <a:pos x="T6" y="T7"/>
                  </a:cxn>
                  <a:cxn ang="0">
                    <a:pos x="T8" y="T9"/>
                  </a:cxn>
                </a:cxnLst>
                <a:rect l="0" t="0" r="r" b="b"/>
                <a:pathLst>
                  <a:path w="19" h="9">
                    <a:moveTo>
                      <a:pt x="2" y="5"/>
                    </a:moveTo>
                    <a:cubicBezTo>
                      <a:pt x="4" y="7"/>
                      <a:pt x="10" y="9"/>
                      <a:pt x="14" y="9"/>
                    </a:cubicBezTo>
                    <a:cubicBezTo>
                      <a:pt x="18" y="9"/>
                      <a:pt x="19" y="7"/>
                      <a:pt x="17" y="4"/>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4005"/>
              <p:cNvSpPr>
                <a:spLocks/>
              </p:cNvSpPr>
              <p:nvPr/>
            </p:nvSpPr>
            <p:spPr bwMode="auto">
              <a:xfrm>
                <a:off x="4484" y="2530"/>
                <a:ext cx="43" cy="21"/>
              </a:xfrm>
              <a:custGeom>
                <a:avLst/>
                <a:gdLst>
                  <a:gd name="T0" fmla="*/ 2 w 18"/>
                  <a:gd name="T1" fmla="*/ 5 h 9"/>
                  <a:gd name="T2" fmla="*/ 13 w 18"/>
                  <a:gd name="T3" fmla="*/ 9 h 9"/>
                  <a:gd name="T4" fmla="*/ 16 w 18"/>
                  <a:gd name="T5" fmla="*/ 5 h 9"/>
                  <a:gd name="T6" fmla="*/ 5 w 18"/>
                  <a:gd name="T7" fmla="*/ 0 h 9"/>
                  <a:gd name="T8" fmla="*/ 2 w 18"/>
                  <a:gd name="T9" fmla="*/ 5 h 9"/>
                </a:gdLst>
                <a:ahLst/>
                <a:cxnLst>
                  <a:cxn ang="0">
                    <a:pos x="T0" y="T1"/>
                  </a:cxn>
                  <a:cxn ang="0">
                    <a:pos x="T2" y="T3"/>
                  </a:cxn>
                  <a:cxn ang="0">
                    <a:pos x="T4" y="T5"/>
                  </a:cxn>
                  <a:cxn ang="0">
                    <a:pos x="T6" y="T7"/>
                  </a:cxn>
                  <a:cxn ang="0">
                    <a:pos x="T8" y="T9"/>
                  </a:cxn>
                </a:cxnLst>
                <a:rect l="0" t="0" r="r" b="b"/>
                <a:pathLst>
                  <a:path w="18" h="9">
                    <a:moveTo>
                      <a:pt x="2" y="5"/>
                    </a:moveTo>
                    <a:cubicBezTo>
                      <a:pt x="4" y="7"/>
                      <a:pt x="9" y="9"/>
                      <a:pt x="13" y="9"/>
                    </a:cubicBezTo>
                    <a:cubicBezTo>
                      <a:pt x="17" y="9"/>
                      <a:pt x="18" y="7"/>
                      <a:pt x="16" y="5"/>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Freeform 4006"/>
              <p:cNvSpPr>
                <a:spLocks/>
              </p:cNvSpPr>
              <p:nvPr/>
            </p:nvSpPr>
            <p:spPr bwMode="auto">
              <a:xfrm>
                <a:off x="4451" y="2532"/>
                <a:ext cx="43" cy="19"/>
              </a:xfrm>
              <a:custGeom>
                <a:avLst/>
                <a:gdLst>
                  <a:gd name="T0" fmla="*/ 2 w 18"/>
                  <a:gd name="T1" fmla="*/ 4 h 8"/>
                  <a:gd name="T2" fmla="*/ 13 w 18"/>
                  <a:gd name="T3" fmla="*/ 8 h 8"/>
                  <a:gd name="T4" fmla="*/ 16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4" y="6"/>
                      <a:pt x="9" y="8"/>
                      <a:pt x="13" y="8"/>
                    </a:cubicBezTo>
                    <a:cubicBezTo>
                      <a:pt x="17" y="8"/>
                      <a:pt x="18" y="6"/>
                      <a:pt x="16" y="4"/>
                    </a:cubicBezTo>
                    <a:cubicBezTo>
                      <a:pt x="14" y="1"/>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9" name="Freeform 4007"/>
              <p:cNvSpPr>
                <a:spLocks/>
              </p:cNvSpPr>
              <p:nvPr/>
            </p:nvSpPr>
            <p:spPr bwMode="auto">
              <a:xfrm>
                <a:off x="4418" y="2532"/>
                <a:ext cx="43" cy="21"/>
              </a:xfrm>
              <a:custGeom>
                <a:avLst/>
                <a:gdLst>
                  <a:gd name="T0" fmla="*/ 2 w 18"/>
                  <a:gd name="T1" fmla="*/ 4 h 9"/>
                  <a:gd name="T2" fmla="*/ 13 w 18"/>
                  <a:gd name="T3" fmla="*/ 9 h 9"/>
                  <a:gd name="T4" fmla="*/ 16 w 18"/>
                  <a:gd name="T5" fmla="*/ 4 h 9"/>
                  <a:gd name="T6" fmla="*/ 5 w 18"/>
                  <a:gd name="T7" fmla="*/ 0 h 9"/>
                  <a:gd name="T8" fmla="*/ 2 w 18"/>
                  <a:gd name="T9" fmla="*/ 4 h 9"/>
                </a:gdLst>
                <a:ahLst/>
                <a:cxnLst>
                  <a:cxn ang="0">
                    <a:pos x="T0" y="T1"/>
                  </a:cxn>
                  <a:cxn ang="0">
                    <a:pos x="T2" y="T3"/>
                  </a:cxn>
                  <a:cxn ang="0">
                    <a:pos x="T4" y="T5"/>
                  </a:cxn>
                  <a:cxn ang="0">
                    <a:pos x="T6" y="T7"/>
                  </a:cxn>
                  <a:cxn ang="0">
                    <a:pos x="T8" y="T9"/>
                  </a:cxn>
                </a:cxnLst>
                <a:rect l="0" t="0" r="r" b="b"/>
                <a:pathLst>
                  <a:path w="18" h="9">
                    <a:moveTo>
                      <a:pt x="2" y="4"/>
                    </a:moveTo>
                    <a:cubicBezTo>
                      <a:pt x="4" y="7"/>
                      <a:pt x="9" y="9"/>
                      <a:pt x="13" y="9"/>
                    </a:cubicBezTo>
                    <a:cubicBezTo>
                      <a:pt x="17" y="9"/>
                      <a:pt x="18" y="6"/>
                      <a:pt x="16" y="4"/>
                    </a:cubicBezTo>
                    <a:cubicBezTo>
                      <a:pt x="14" y="2"/>
                      <a:pt x="9" y="0"/>
                      <a:pt x="5"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0" name="Freeform 4008"/>
              <p:cNvSpPr>
                <a:spLocks/>
              </p:cNvSpPr>
              <p:nvPr/>
            </p:nvSpPr>
            <p:spPr bwMode="auto">
              <a:xfrm>
                <a:off x="4387" y="2532"/>
                <a:ext cx="41" cy="21"/>
              </a:xfrm>
              <a:custGeom>
                <a:avLst/>
                <a:gdLst>
                  <a:gd name="T0" fmla="*/ 2 w 17"/>
                  <a:gd name="T1" fmla="*/ 4 h 9"/>
                  <a:gd name="T2" fmla="*/ 12 w 17"/>
                  <a:gd name="T3" fmla="*/ 9 h 9"/>
                  <a:gd name="T4" fmla="*/ 15 w 17"/>
                  <a:gd name="T5" fmla="*/ 4 h 9"/>
                  <a:gd name="T6" fmla="*/ 5 w 17"/>
                  <a:gd name="T7" fmla="*/ 0 h 9"/>
                  <a:gd name="T8" fmla="*/ 2 w 17"/>
                  <a:gd name="T9" fmla="*/ 4 h 9"/>
                </a:gdLst>
                <a:ahLst/>
                <a:cxnLst>
                  <a:cxn ang="0">
                    <a:pos x="T0" y="T1"/>
                  </a:cxn>
                  <a:cxn ang="0">
                    <a:pos x="T2" y="T3"/>
                  </a:cxn>
                  <a:cxn ang="0">
                    <a:pos x="T4" y="T5"/>
                  </a:cxn>
                  <a:cxn ang="0">
                    <a:pos x="T6" y="T7"/>
                  </a:cxn>
                  <a:cxn ang="0">
                    <a:pos x="T8" y="T9"/>
                  </a:cxn>
                </a:cxnLst>
                <a:rect l="0" t="0" r="r" b="b"/>
                <a:pathLst>
                  <a:path w="17" h="9">
                    <a:moveTo>
                      <a:pt x="2" y="4"/>
                    </a:moveTo>
                    <a:cubicBezTo>
                      <a:pt x="4" y="7"/>
                      <a:pt x="9" y="9"/>
                      <a:pt x="12" y="9"/>
                    </a:cubicBezTo>
                    <a:cubicBezTo>
                      <a:pt x="16" y="9"/>
                      <a:pt x="17" y="7"/>
                      <a:pt x="15" y="4"/>
                    </a:cubicBezTo>
                    <a:cubicBezTo>
                      <a:pt x="13"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Freeform 4009"/>
              <p:cNvSpPr>
                <a:spLocks/>
              </p:cNvSpPr>
              <p:nvPr/>
            </p:nvSpPr>
            <p:spPr bwMode="auto">
              <a:xfrm>
                <a:off x="4357" y="2532"/>
                <a:ext cx="40" cy="21"/>
              </a:xfrm>
              <a:custGeom>
                <a:avLst/>
                <a:gdLst>
                  <a:gd name="T0" fmla="*/ 2 w 17"/>
                  <a:gd name="T1" fmla="*/ 5 h 9"/>
                  <a:gd name="T2" fmla="*/ 12 w 17"/>
                  <a:gd name="T3" fmla="*/ 9 h 9"/>
                  <a:gd name="T4" fmla="*/ 15 w 17"/>
                  <a:gd name="T5" fmla="*/ 4 h 9"/>
                  <a:gd name="T6" fmla="*/ 5 w 17"/>
                  <a:gd name="T7" fmla="*/ 0 h 9"/>
                  <a:gd name="T8" fmla="*/ 2 w 17"/>
                  <a:gd name="T9" fmla="*/ 5 h 9"/>
                </a:gdLst>
                <a:ahLst/>
                <a:cxnLst>
                  <a:cxn ang="0">
                    <a:pos x="T0" y="T1"/>
                  </a:cxn>
                  <a:cxn ang="0">
                    <a:pos x="T2" y="T3"/>
                  </a:cxn>
                  <a:cxn ang="0">
                    <a:pos x="T4" y="T5"/>
                  </a:cxn>
                  <a:cxn ang="0">
                    <a:pos x="T6" y="T7"/>
                  </a:cxn>
                  <a:cxn ang="0">
                    <a:pos x="T8" y="T9"/>
                  </a:cxn>
                </a:cxnLst>
                <a:rect l="0" t="0" r="r" b="b"/>
                <a:pathLst>
                  <a:path w="17" h="9">
                    <a:moveTo>
                      <a:pt x="2" y="5"/>
                    </a:moveTo>
                    <a:cubicBezTo>
                      <a:pt x="4" y="7"/>
                      <a:pt x="9" y="9"/>
                      <a:pt x="12" y="9"/>
                    </a:cubicBezTo>
                    <a:cubicBezTo>
                      <a:pt x="16" y="9"/>
                      <a:pt x="17" y="7"/>
                      <a:pt x="15" y="4"/>
                    </a:cubicBezTo>
                    <a:cubicBezTo>
                      <a:pt x="13" y="2"/>
                      <a:pt x="9"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4010"/>
              <p:cNvSpPr>
                <a:spLocks/>
              </p:cNvSpPr>
              <p:nvPr/>
            </p:nvSpPr>
            <p:spPr bwMode="auto">
              <a:xfrm>
                <a:off x="4328" y="2532"/>
                <a:ext cx="38" cy="21"/>
              </a:xfrm>
              <a:custGeom>
                <a:avLst/>
                <a:gdLst>
                  <a:gd name="T0" fmla="*/ 2 w 16"/>
                  <a:gd name="T1" fmla="*/ 5 h 9"/>
                  <a:gd name="T2" fmla="*/ 11 w 16"/>
                  <a:gd name="T3" fmla="*/ 9 h 9"/>
                  <a:gd name="T4" fmla="*/ 14 w 16"/>
                  <a:gd name="T5" fmla="*/ 5 h 9"/>
                  <a:gd name="T6" fmla="*/ 5 w 16"/>
                  <a:gd name="T7" fmla="*/ 0 h 9"/>
                  <a:gd name="T8" fmla="*/ 2 w 16"/>
                  <a:gd name="T9" fmla="*/ 5 h 9"/>
                </a:gdLst>
                <a:ahLst/>
                <a:cxnLst>
                  <a:cxn ang="0">
                    <a:pos x="T0" y="T1"/>
                  </a:cxn>
                  <a:cxn ang="0">
                    <a:pos x="T2" y="T3"/>
                  </a:cxn>
                  <a:cxn ang="0">
                    <a:pos x="T4" y="T5"/>
                  </a:cxn>
                  <a:cxn ang="0">
                    <a:pos x="T6" y="T7"/>
                  </a:cxn>
                  <a:cxn ang="0">
                    <a:pos x="T8" y="T9"/>
                  </a:cxn>
                </a:cxnLst>
                <a:rect l="0" t="0" r="r" b="b"/>
                <a:pathLst>
                  <a:path w="16" h="9">
                    <a:moveTo>
                      <a:pt x="2" y="5"/>
                    </a:moveTo>
                    <a:cubicBezTo>
                      <a:pt x="4" y="7"/>
                      <a:pt x="8" y="9"/>
                      <a:pt x="11" y="9"/>
                    </a:cubicBezTo>
                    <a:cubicBezTo>
                      <a:pt x="15" y="9"/>
                      <a:pt x="16" y="7"/>
                      <a:pt x="14" y="5"/>
                    </a:cubicBezTo>
                    <a:cubicBezTo>
                      <a:pt x="12" y="2"/>
                      <a:pt x="8"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Freeform 4011"/>
              <p:cNvSpPr>
                <a:spLocks/>
              </p:cNvSpPr>
              <p:nvPr/>
            </p:nvSpPr>
            <p:spPr bwMode="auto">
              <a:xfrm>
                <a:off x="4300" y="2534"/>
                <a:ext cx="38" cy="19"/>
              </a:xfrm>
              <a:custGeom>
                <a:avLst/>
                <a:gdLst>
                  <a:gd name="T0" fmla="*/ 1 w 16"/>
                  <a:gd name="T1" fmla="*/ 4 h 8"/>
                  <a:gd name="T2" fmla="*/ 11 w 16"/>
                  <a:gd name="T3" fmla="*/ 8 h 8"/>
                  <a:gd name="T4" fmla="*/ 14 w 16"/>
                  <a:gd name="T5" fmla="*/ 4 h 8"/>
                  <a:gd name="T6" fmla="*/ 4 w 16"/>
                  <a:gd name="T7" fmla="*/ 0 h 8"/>
                  <a:gd name="T8" fmla="*/ 1 w 16"/>
                  <a:gd name="T9" fmla="*/ 4 h 8"/>
                </a:gdLst>
                <a:ahLst/>
                <a:cxnLst>
                  <a:cxn ang="0">
                    <a:pos x="T0" y="T1"/>
                  </a:cxn>
                  <a:cxn ang="0">
                    <a:pos x="T2" y="T3"/>
                  </a:cxn>
                  <a:cxn ang="0">
                    <a:pos x="T4" y="T5"/>
                  </a:cxn>
                  <a:cxn ang="0">
                    <a:pos x="T6" y="T7"/>
                  </a:cxn>
                  <a:cxn ang="0">
                    <a:pos x="T8" y="T9"/>
                  </a:cxn>
                </a:cxnLst>
                <a:rect l="0" t="0" r="r" b="b"/>
                <a:pathLst>
                  <a:path w="16" h="8">
                    <a:moveTo>
                      <a:pt x="1" y="4"/>
                    </a:moveTo>
                    <a:cubicBezTo>
                      <a:pt x="3" y="6"/>
                      <a:pt x="7" y="8"/>
                      <a:pt x="11" y="8"/>
                    </a:cubicBezTo>
                    <a:cubicBezTo>
                      <a:pt x="14" y="8"/>
                      <a:pt x="16" y="6"/>
                      <a:pt x="14" y="4"/>
                    </a:cubicBezTo>
                    <a:cubicBezTo>
                      <a:pt x="12" y="1"/>
                      <a:pt x="8"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Freeform 4012"/>
              <p:cNvSpPr>
                <a:spLocks/>
              </p:cNvSpPr>
              <p:nvPr/>
            </p:nvSpPr>
            <p:spPr bwMode="auto">
              <a:xfrm>
                <a:off x="4272" y="2534"/>
                <a:ext cx="35" cy="22"/>
              </a:xfrm>
              <a:custGeom>
                <a:avLst/>
                <a:gdLst>
                  <a:gd name="T0" fmla="*/ 1 w 15"/>
                  <a:gd name="T1" fmla="*/ 4 h 9"/>
                  <a:gd name="T2" fmla="*/ 10 w 15"/>
                  <a:gd name="T3" fmla="*/ 9 h 9"/>
                  <a:gd name="T4" fmla="*/ 13 w 15"/>
                  <a:gd name="T5" fmla="*/ 4 h 9"/>
                  <a:gd name="T6" fmla="*/ 4 w 15"/>
                  <a:gd name="T7" fmla="*/ 0 h 9"/>
                  <a:gd name="T8" fmla="*/ 1 w 15"/>
                  <a:gd name="T9" fmla="*/ 4 h 9"/>
                </a:gdLst>
                <a:ahLst/>
                <a:cxnLst>
                  <a:cxn ang="0">
                    <a:pos x="T0" y="T1"/>
                  </a:cxn>
                  <a:cxn ang="0">
                    <a:pos x="T2" y="T3"/>
                  </a:cxn>
                  <a:cxn ang="0">
                    <a:pos x="T4" y="T5"/>
                  </a:cxn>
                  <a:cxn ang="0">
                    <a:pos x="T6" y="T7"/>
                  </a:cxn>
                  <a:cxn ang="0">
                    <a:pos x="T8" y="T9"/>
                  </a:cxn>
                </a:cxnLst>
                <a:rect l="0" t="0" r="r" b="b"/>
                <a:pathLst>
                  <a:path w="15" h="9">
                    <a:moveTo>
                      <a:pt x="1" y="4"/>
                    </a:moveTo>
                    <a:cubicBezTo>
                      <a:pt x="3" y="7"/>
                      <a:pt x="7" y="9"/>
                      <a:pt x="10" y="9"/>
                    </a:cubicBezTo>
                    <a:cubicBezTo>
                      <a:pt x="14" y="9"/>
                      <a:pt x="15" y="6"/>
                      <a:pt x="13" y="4"/>
                    </a:cubicBezTo>
                    <a:cubicBezTo>
                      <a:pt x="12" y="2"/>
                      <a:pt x="8"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4013"/>
              <p:cNvSpPr>
                <a:spLocks/>
              </p:cNvSpPr>
              <p:nvPr/>
            </p:nvSpPr>
            <p:spPr bwMode="auto">
              <a:xfrm>
                <a:off x="4243" y="2534"/>
                <a:ext cx="36" cy="22"/>
              </a:xfrm>
              <a:custGeom>
                <a:avLst/>
                <a:gdLst>
                  <a:gd name="T0" fmla="*/ 2 w 15"/>
                  <a:gd name="T1" fmla="*/ 4 h 9"/>
                  <a:gd name="T2" fmla="*/ 10 w 15"/>
                  <a:gd name="T3" fmla="*/ 9 h 9"/>
                  <a:gd name="T4" fmla="*/ 13 w 15"/>
                  <a:gd name="T5" fmla="*/ 4 h 9"/>
                  <a:gd name="T6" fmla="*/ 5 w 15"/>
                  <a:gd name="T7" fmla="*/ 0 h 9"/>
                  <a:gd name="T8" fmla="*/ 2 w 15"/>
                  <a:gd name="T9" fmla="*/ 4 h 9"/>
                </a:gdLst>
                <a:ahLst/>
                <a:cxnLst>
                  <a:cxn ang="0">
                    <a:pos x="T0" y="T1"/>
                  </a:cxn>
                  <a:cxn ang="0">
                    <a:pos x="T2" y="T3"/>
                  </a:cxn>
                  <a:cxn ang="0">
                    <a:pos x="T4" y="T5"/>
                  </a:cxn>
                  <a:cxn ang="0">
                    <a:pos x="T6" y="T7"/>
                  </a:cxn>
                  <a:cxn ang="0">
                    <a:pos x="T8" y="T9"/>
                  </a:cxn>
                </a:cxnLst>
                <a:rect l="0" t="0" r="r" b="b"/>
                <a:pathLst>
                  <a:path w="15" h="9">
                    <a:moveTo>
                      <a:pt x="2" y="4"/>
                    </a:moveTo>
                    <a:cubicBezTo>
                      <a:pt x="3" y="7"/>
                      <a:pt x="7" y="9"/>
                      <a:pt x="10" y="9"/>
                    </a:cubicBezTo>
                    <a:cubicBezTo>
                      <a:pt x="14" y="9"/>
                      <a:pt x="15" y="7"/>
                      <a:pt x="13" y="4"/>
                    </a:cubicBezTo>
                    <a:cubicBezTo>
                      <a:pt x="12"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Freeform 4014"/>
              <p:cNvSpPr>
                <a:spLocks/>
              </p:cNvSpPr>
              <p:nvPr/>
            </p:nvSpPr>
            <p:spPr bwMode="auto">
              <a:xfrm>
                <a:off x="4217" y="2534"/>
                <a:ext cx="33" cy="22"/>
              </a:xfrm>
              <a:custGeom>
                <a:avLst/>
                <a:gdLst>
                  <a:gd name="T0" fmla="*/ 1 w 14"/>
                  <a:gd name="T1" fmla="*/ 5 h 9"/>
                  <a:gd name="T2" fmla="*/ 10 w 14"/>
                  <a:gd name="T3" fmla="*/ 9 h 9"/>
                  <a:gd name="T4" fmla="*/ 13 w 14"/>
                  <a:gd name="T5" fmla="*/ 4 h 9"/>
                  <a:gd name="T6" fmla="*/ 4 w 14"/>
                  <a:gd name="T7" fmla="*/ 0 h 9"/>
                  <a:gd name="T8" fmla="*/ 1 w 14"/>
                  <a:gd name="T9" fmla="*/ 5 h 9"/>
                </a:gdLst>
                <a:ahLst/>
                <a:cxnLst>
                  <a:cxn ang="0">
                    <a:pos x="T0" y="T1"/>
                  </a:cxn>
                  <a:cxn ang="0">
                    <a:pos x="T2" y="T3"/>
                  </a:cxn>
                  <a:cxn ang="0">
                    <a:pos x="T4" y="T5"/>
                  </a:cxn>
                  <a:cxn ang="0">
                    <a:pos x="T6" y="T7"/>
                  </a:cxn>
                  <a:cxn ang="0">
                    <a:pos x="T8" y="T9"/>
                  </a:cxn>
                </a:cxnLst>
                <a:rect l="0" t="0" r="r" b="b"/>
                <a:pathLst>
                  <a:path w="14" h="9">
                    <a:moveTo>
                      <a:pt x="1" y="5"/>
                    </a:moveTo>
                    <a:cubicBezTo>
                      <a:pt x="3" y="7"/>
                      <a:pt x="7" y="9"/>
                      <a:pt x="10" y="9"/>
                    </a:cubicBezTo>
                    <a:cubicBezTo>
                      <a:pt x="13" y="9"/>
                      <a:pt x="14" y="7"/>
                      <a:pt x="13" y="4"/>
                    </a:cubicBezTo>
                    <a:cubicBezTo>
                      <a:pt x="11" y="2"/>
                      <a:pt x="7"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Freeform 4015"/>
              <p:cNvSpPr>
                <a:spLocks/>
              </p:cNvSpPr>
              <p:nvPr/>
            </p:nvSpPr>
            <p:spPr bwMode="auto">
              <a:xfrm>
                <a:off x="4191" y="2534"/>
                <a:ext cx="33" cy="22"/>
              </a:xfrm>
              <a:custGeom>
                <a:avLst/>
                <a:gdLst>
                  <a:gd name="T0" fmla="*/ 1 w 14"/>
                  <a:gd name="T1" fmla="*/ 5 h 9"/>
                  <a:gd name="T2" fmla="*/ 9 w 14"/>
                  <a:gd name="T3" fmla="*/ 9 h 9"/>
                  <a:gd name="T4" fmla="*/ 12 w 14"/>
                  <a:gd name="T5" fmla="*/ 5 h 9"/>
                  <a:gd name="T6" fmla="*/ 4 w 14"/>
                  <a:gd name="T7" fmla="*/ 0 h 9"/>
                  <a:gd name="T8" fmla="*/ 1 w 14"/>
                  <a:gd name="T9" fmla="*/ 5 h 9"/>
                </a:gdLst>
                <a:ahLst/>
                <a:cxnLst>
                  <a:cxn ang="0">
                    <a:pos x="T0" y="T1"/>
                  </a:cxn>
                  <a:cxn ang="0">
                    <a:pos x="T2" y="T3"/>
                  </a:cxn>
                  <a:cxn ang="0">
                    <a:pos x="T4" y="T5"/>
                  </a:cxn>
                  <a:cxn ang="0">
                    <a:pos x="T6" y="T7"/>
                  </a:cxn>
                  <a:cxn ang="0">
                    <a:pos x="T8" y="T9"/>
                  </a:cxn>
                </a:cxnLst>
                <a:rect l="0" t="0" r="r" b="b"/>
                <a:pathLst>
                  <a:path w="14" h="9">
                    <a:moveTo>
                      <a:pt x="1" y="5"/>
                    </a:moveTo>
                    <a:cubicBezTo>
                      <a:pt x="2" y="7"/>
                      <a:pt x="6" y="9"/>
                      <a:pt x="9" y="9"/>
                    </a:cubicBezTo>
                    <a:cubicBezTo>
                      <a:pt x="12" y="9"/>
                      <a:pt x="14" y="7"/>
                      <a:pt x="12" y="5"/>
                    </a:cubicBezTo>
                    <a:cubicBezTo>
                      <a:pt x="11" y="2"/>
                      <a:pt x="7"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Freeform 4016"/>
              <p:cNvSpPr>
                <a:spLocks/>
              </p:cNvSpPr>
              <p:nvPr/>
            </p:nvSpPr>
            <p:spPr bwMode="auto">
              <a:xfrm>
                <a:off x="4165" y="2534"/>
                <a:ext cx="31" cy="22"/>
              </a:xfrm>
              <a:custGeom>
                <a:avLst/>
                <a:gdLst>
                  <a:gd name="T0" fmla="*/ 1 w 13"/>
                  <a:gd name="T1" fmla="*/ 5 h 9"/>
                  <a:gd name="T2" fmla="*/ 9 w 13"/>
                  <a:gd name="T3" fmla="*/ 9 h 9"/>
                  <a:gd name="T4" fmla="*/ 12 w 13"/>
                  <a:gd name="T5" fmla="*/ 5 h 9"/>
                  <a:gd name="T6" fmla="*/ 4 w 13"/>
                  <a:gd name="T7" fmla="*/ 1 h 9"/>
                  <a:gd name="T8" fmla="*/ 1 w 13"/>
                  <a:gd name="T9" fmla="*/ 5 h 9"/>
                </a:gdLst>
                <a:ahLst/>
                <a:cxnLst>
                  <a:cxn ang="0">
                    <a:pos x="T0" y="T1"/>
                  </a:cxn>
                  <a:cxn ang="0">
                    <a:pos x="T2" y="T3"/>
                  </a:cxn>
                  <a:cxn ang="0">
                    <a:pos x="T4" y="T5"/>
                  </a:cxn>
                  <a:cxn ang="0">
                    <a:pos x="T6" y="T7"/>
                  </a:cxn>
                  <a:cxn ang="0">
                    <a:pos x="T8" y="T9"/>
                  </a:cxn>
                </a:cxnLst>
                <a:rect l="0" t="0" r="r" b="b"/>
                <a:pathLst>
                  <a:path w="13" h="9">
                    <a:moveTo>
                      <a:pt x="1" y="5"/>
                    </a:moveTo>
                    <a:cubicBezTo>
                      <a:pt x="2" y="7"/>
                      <a:pt x="6" y="9"/>
                      <a:pt x="9" y="9"/>
                    </a:cubicBezTo>
                    <a:cubicBezTo>
                      <a:pt x="12" y="9"/>
                      <a:pt x="13" y="7"/>
                      <a:pt x="12" y="5"/>
                    </a:cubicBezTo>
                    <a:cubicBezTo>
                      <a:pt x="11" y="2"/>
                      <a:pt x="7" y="0"/>
                      <a:pt x="4" y="1"/>
                    </a:cubicBezTo>
                    <a:cubicBezTo>
                      <a:pt x="1" y="1"/>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Freeform 4017"/>
              <p:cNvSpPr>
                <a:spLocks/>
              </p:cNvSpPr>
              <p:nvPr/>
            </p:nvSpPr>
            <p:spPr bwMode="auto">
              <a:xfrm>
                <a:off x="4139" y="2537"/>
                <a:ext cx="31" cy="21"/>
              </a:xfrm>
              <a:custGeom>
                <a:avLst/>
                <a:gdLst>
                  <a:gd name="T0" fmla="*/ 1 w 13"/>
                  <a:gd name="T1" fmla="*/ 4 h 9"/>
                  <a:gd name="T2" fmla="*/ 9 w 13"/>
                  <a:gd name="T3" fmla="*/ 9 h 9"/>
                  <a:gd name="T4" fmla="*/ 12 w 13"/>
                  <a:gd name="T5" fmla="*/ 4 h 9"/>
                  <a:gd name="T6" fmla="*/ 4 w 13"/>
                  <a:gd name="T7" fmla="*/ 0 h 9"/>
                  <a:gd name="T8" fmla="*/ 1 w 13"/>
                  <a:gd name="T9" fmla="*/ 4 h 9"/>
                </a:gdLst>
                <a:ahLst/>
                <a:cxnLst>
                  <a:cxn ang="0">
                    <a:pos x="T0" y="T1"/>
                  </a:cxn>
                  <a:cxn ang="0">
                    <a:pos x="T2" y="T3"/>
                  </a:cxn>
                  <a:cxn ang="0">
                    <a:pos x="T4" y="T5"/>
                  </a:cxn>
                  <a:cxn ang="0">
                    <a:pos x="T6" y="T7"/>
                  </a:cxn>
                  <a:cxn ang="0">
                    <a:pos x="T8" y="T9"/>
                  </a:cxn>
                </a:cxnLst>
                <a:rect l="0" t="0" r="r" b="b"/>
                <a:pathLst>
                  <a:path w="13" h="9">
                    <a:moveTo>
                      <a:pt x="1" y="4"/>
                    </a:moveTo>
                    <a:cubicBezTo>
                      <a:pt x="2" y="7"/>
                      <a:pt x="6" y="9"/>
                      <a:pt x="9" y="9"/>
                    </a:cubicBezTo>
                    <a:cubicBezTo>
                      <a:pt x="12" y="8"/>
                      <a:pt x="13" y="6"/>
                      <a:pt x="12" y="4"/>
                    </a:cubicBezTo>
                    <a:cubicBezTo>
                      <a:pt x="11"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Freeform 4018"/>
              <p:cNvSpPr>
                <a:spLocks/>
              </p:cNvSpPr>
              <p:nvPr/>
            </p:nvSpPr>
            <p:spPr bwMode="auto">
              <a:xfrm>
                <a:off x="4115" y="2537"/>
                <a:ext cx="29" cy="21"/>
              </a:xfrm>
              <a:custGeom>
                <a:avLst/>
                <a:gdLst>
                  <a:gd name="T0" fmla="*/ 1 w 12"/>
                  <a:gd name="T1" fmla="*/ 4 h 9"/>
                  <a:gd name="T2" fmla="*/ 8 w 12"/>
                  <a:gd name="T3" fmla="*/ 9 h 9"/>
                  <a:gd name="T4" fmla="*/ 11 w 12"/>
                  <a:gd name="T5" fmla="*/ 4 h 9"/>
                  <a:gd name="T6" fmla="*/ 4 w 12"/>
                  <a:gd name="T7" fmla="*/ 0 h 9"/>
                  <a:gd name="T8" fmla="*/ 1 w 12"/>
                  <a:gd name="T9" fmla="*/ 4 h 9"/>
                </a:gdLst>
                <a:ahLst/>
                <a:cxnLst>
                  <a:cxn ang="0">
                    <a:pos x="T0" y="T1"/>
                  </a:cxn>
                  <a:cxn ang="0">
                    <a:pos x="T2" y="T3"/>
                  </a:cxn>
                  <a:cxn ang="0">
                    <a:pos x="T4" y="T5"/>
                  </a:cxn>
                  <a:cxn ang="0">
                    <a:pos x="T6" y="T7"/>
                  </a:cxn>
                  <a:cxn ang="0">
                    <a:pos x="T8" y="T9"/>
                  </a:cxn>
                </a:cxnLst>
                <a:rect l="0" t="0" r="r" b="b"/>
                <a:pathLst>
                  <a:path w="12" h="9">
                    <a:moveTo>
                      <a:pt x="1" y="4"/>
                    </a:moveTo>
                    <a:cubicBezTo>
                      <a:pt x="2" y="7"/>
                      <a:pt x="5" y="9"/>
                      <a:pt x="8" y="9"/>
                    </a:cubicBezTo>
                    <a:cubicBezTo>
                      <a:pt x="11" y="9"/>
                      <a:pt x="12" y="7"/>
                      <a:pt x="11" y="4"/>
                    </a:cubicBezTo>
                    <a:cubicBezTo>
                      <a:pt x="10"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Freeform 4019"/>
              <p:cNvSpPr>
                <a:spLocks/>
              </p:cNvSpPr>
              <p:nvPr/>
            </p:nvSpPr>
            <p:spPr bwMode="auto">
              <a:xfrm>
                <a:off x="4089" y="2537"/>
                <a:ext cx="31" cy="21"/>
              </a:xfrm>
              <a:custGeom>
                <a:avLst/>
                <a:gdLst>
                  <a:gd name="T0" fmla="*/ 1 w 13"/>
                  <a:gd name="T1" fmla="*/ 5 h 9"/>
                  <a:gd name="T2" fmla="*/ 8 w 13"/>
                  <a:gd name="T3" fmla="*/ 9 h 9"/>
                  <a:gd name="T4" fmla="*/ 12 w 13"/>
                  <a:gd name="T5" fmla="*/ 4 h 9"/>
                  <a:gd name="T6" fmla="*/ 5 w 13"/>
                  <a:gd name="T7" fmla="*/ 0 h 9"/>
                  <a:gd name="T8" fmla="*/ 1 w 13"/>
                  <a:gd name="T9" fmla="*/ 5 h 9"/>
                </a:gdLst>
                <a:ahLst/>
                <a:cxnLst>
                  <a:cxn ang="0">
                    <a:pos x="T0" y="T1"/>
                  </a:cxn>
                  <a:cxn ang="0">
                    <a:pos x="T2" y="T3"/>
                  </a:cxn>
                  <a:cxn ang="0">
                    <a:pos x="T4" y="T5"/>
                  </a:cxn>
                  <a:cxn ang="0">
                    <a:pos x="T6" y="T7"/>
                  </a:cxn>
                  <a:cxn ang="0">
                    <a:pos x="T8" y="T9"/>
                  </a:cxn>
                </a:cxnLst>
                <a:rect l="0" t="0" r="r" b="b"/>
                <a:pathLst>
                  <a:path w="13" h="9">
                    <a:moveTo>
                      <a:pt x="1" y="5"/>
                    </a:moveTo>
                    <a:cubicBezTo>
                      <a:pt x="2" y="7"/>
                      <a:pt x="6" y="9"/>
                      <a:pt x="8" y="9"/>
                    </a:cubicBezTo>
                    <a:cubicBezTo>
                      <a:pt x="11" y="9"/>
                      <a:pt x="13" y="7"/>
                      <a:pt x="12" y="4"/>
                    </a:cubicBezTo>
                    <a:cubicBezTo>
                      <a:pt x="11" y="2"/>
                      <a:pt x="7"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4020"/>
              <p:cNvSpPr>
                <a:spLocks/>
              </p:cNvSpPr>
              <p:nvPr/>
            </p:nvSpPr>
            <p:spPr bwMode="auto">
              <a:xfrm>
                <a:off x="4066" y="2537"/>
                <a:ext cx="28" cy="21"/>
              </a:xfrm>
              <a:custGeom>
                <a:avLst/>
                <a:gdLst>
                  <a:gd name="T0" fmla="*/ 1 w 12"/>
                  <a:gd name="T1" fmla="*/ 5 h 9"/>
                  <a:gd name="T2" fmla="*/ 8 w 12"/>
                  <a:gd name="T3" fmla="*/ 9 h 9"/>
                  <a:gd name="T4" fmla="*/ 11 w 12"/>
                  <a:gd name="T5" fmla="*/ 5 h 9"/>
                  <a:gd name="T6" fmla="*/ 5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2" y="7"/>
                      <a:pt x="5" y="9"/>
                      <a:pt x="8" y="9"/>
                    </a:cubicBezTo>
                    <a:cubicBezTo>
                      <a:pt x="11" y="9"/>
                      <a:pt x="12" y="7"/>
                      <a:pt x="11" y="5"/>
                    </a:cubicBezTo>
                    <a:cubicBezTo>
                      <a:pt x="10" y="2"/>
                      <a:pt x="7"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4021"/>
              <p:cNvSpPr>
                <a:spLocks/>
              </p:cNvSpPr>
              <p:nvPr/>
            </p:nvSpPr>
            <p:spPr bwMode="auto">
              <a:xfrm>
                <a:off x="4042" y="2537"/>
                <a:ext cx="28" cy="21"/>
              </a:xfrm>
              <a:custGeom>
                <a:avLst/>
                <a:gdLst>
                  <a:gd name="T0" fmla="*/ 1 w 12"/>
                  <a:gd name="T1" fmla="*/ 5 h 9"/>
                  <a:gd name="T2" fmla="*/ 8 w 12"/>
                  <a:gd name="T3" fmla="*/ 9 h 9"/>
                  <a:gd name="T4" fmla="*/ 11 w 12"/>
                  <a:gd name="T5" fmla="*/ 5 h 9"/>
                  <a:gd name="T6" fmla="*/ 5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2" y="7"/>
                      <a:pt x="5" y="9"/>
                      <a:pt x="8" y="9"/>
                    </a:cubicBezTo>
                    <a:cubicBezTo>
                      <a:pt x="10" y="9"/>
                      <a:pt x="12" y="7"/>
                      <a:pt x="11" y="5"/>
                    </a:cubicBezTo>
                    <a:cubicBezTo>
                      <a:pt x="10" y="2"/>
                      <a:pt x="7" y="0"/>
                      <a:pt x="5" y="0"/>
                    </a:cubicBezTo>
                    <a:cubicBezTo>
                      <a:pt x="2" y="1"/>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4022"/>
              <p:cNvSpPr>
                <a:spLocks/>
              </p:cNvSpPr>
              <p:nvPr/>
            </p:nvSpPr>
            <p:spPr bwMode="auto">
              <a:xfrm>
                <a:off x="4021" y="2539"/>
                <a:ext cx="26" cy="22"/>
              </a:xfrm>
              <a:custGeom>
                <a:avLst/>
                <a:gdLst>
                  <a:gd name="T0" fmla="*/ 0 w 11"/>
                  <a:gd name="T1" fmla="*/ 4 h 9"/>
                  <a:gd name="T2" fmla="*/ 7 w 11"/>
                  <a:gd name="T3" fmla="*/ 9 h 9"/>
                  <a:gd name="T4" fmla="*/ 10 w 11"/>
                  <a:gd name="T5" fmla="*/ 4 h 9"/>
                  <a:gd name="T6" fmla="*/ 4 w 11"/>
                  <a:gd name="T7" fmla="*/ 0 h 9"/>
                  <a:gd name="T8" fmla="*/ 0 w 11"/>
                  <a:gd name="T9" fmla="*/ 4 h 9"/>
                </a:gdLst>
                <a:ahLst/>
                <a:cxnLst>
                  <a:cxn ang="0">
                    <a:pos x="T0" y="T1"/>
                  </a:cxn>
                  <a:cxn ang="0">
                    <a:pos x="T2" y="T3"/>
                  </a:cxn>
                  <a:cxn ang="0">
                    <a:pos x="T4" y="T5"/>
                  </a:cxn>
                  <a:cxn ang="0">
                    <a:pos x="T6" y="T7"/>
                  </a:cxn>
                  <a:cxn ang="0">
                    <a:pos x="T8" y="T9"/>
                  </a:cxn>
                </a:cxnLst>
                <a:rect l="0" t="0" r="r" b="b"/>
                <a:pathLst>
                  <a:path w="11" h="9">
                    <a:moveTo>
                      <a:pt x="0" y="4"/>
                    </a:moveTo>
                    <a:cubicBezTo>
                      <a:pt x="1" y="7"/>
                      <a:pt x="4" y="9"/>
                      <a:pt x="7" y="9"/>
                    </a:cubicBezTo>
                    <a:cubicBezTo>
                      <a:pt x="9" y="8"/>
                      <a:pt x="11" y="6"/>
                      <a:pt x="10" y="4"/>
                    </a:cubicBezTo>
                    <a:cubicBezTo>
                      <a:pt x="9" y="2"/>
                      <a:pt x="7" y="0"/>
                      <a:pt x="4"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Freeform 4023"/>
              <p:cNvSpPr>
                <a:spLocks/>
              </p:cNvSpPr>
              <p:nvPr/>
            </p:nvSpPr>
            <p:spPr bwMode="auto">
              <a:xfrm>
                <a:off x="3997" y="2539"/>
                <a:ext cx="26" cy="22"/>
              </a:xfrm>
              <a:custGeom>
                <a:avLst/>
                <a:gdLst>
                  <a:gd name="T0" fmla="*/ 1 w 11"/>
                  <a:gd name="T1" fmla="*/ 4 h 9"/>
                  <a:gd name="T2" fmla="*/ 7 w 11"/>
                  <a:gd name="T3" fmla="*/ 9 h 9"/>
                  <a:gd name="T4" fmla="*/ 10 w 11"/>
                  <a:gd name="T5" fmla="*/ 4 h 9"/>
                  <a:gd name="T6" fmla="*/ 4 w 11"/>
                  <a:gd name="T7" fmla="*/ 0 h 9"/>
                  <a:gd name="T8" fmla="*/ 1 w 11"/>
                  <a:gd name="T9" fmla="*/ 4 h 9"/>
                </a:gdLst>
                <a:ahLst/>
                <a:cxnLst>
                  <a:cxn ang="0">
                    <a:pos x="T0" y="T1"/>
                  </a:cxn>
                  <a:cxn ang="0">
                    <a:pos x="T2" y="T3"/>
                  </a:cxn>
                  <a:cxn ang="0">
                    <a:pos x="T4" y="T5"/>
                  </a:cxn>
                  <a:cxn ang="0">
                    <a:pos x="T6" y="T7"/>
                  </a:cxn>
                  <a:cxn ang="0">
                    <a:pos x="T8" y="T9"/>
                  </a:cxn>
                </a:cxnLst>
                <a:rect l="0" t="0" r="r" b="b"/>
                <a:pathLst>
                  <a:path w="11" h="9">
                    <a:moveTo>
                      <a:pt x="1" y="4"/>
                    </a:moveTo>
                    <a:cubicBezTo>
                      <a:pt x="1" y="7"/>
                      <a:pt x="4" y="9"/>
                      <a:pt x="7" y="9"/>
                    </a:cubicBezTo>
                    <a:cubicBezTo>
                      <a:pt x="9" y="9"/>
                      <a:pt x="11" y="7"/>
                      <a:pt x="10" y="4"/>
                    </a:cubicBezTo>
                    <a:cubicBezTo>
                      <a:pt x="10" y="2"/>
                      <a:pt x="7"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4024"/>
              <p:cNvSpPr>
                <a:spLocks/>
              </p:cNvSpPr>
              <p:nvPr/>
            </p:nvSpPr>
            <p:spPr bwMode="auto">
              <a:xfrm>
                <a:off x="3952" y="2539"/>
                <a:ext cx="26" cy="22"/>
              </a:xfrm>
              <a:custGeom>
                <a:avLst/>
                <a:gdLst>
                  <a:gd name="T0" fmla="*/ 1 w 11"/>
                  <a:gd name="T1" fmla="*/ 5 h 9"/>
                  <a:gd name="T2" fmla="*/ 6 w 11"/>
                  <a:gd name="T3" fmla="*/ 9 h 9"/>
                  <a:gd name="T4" fmla="*/ 10 w 11"/>
                  <a:gd name="T5" fmla="*/ 5 h 9"/>
                  <a:gd name="T6" fmla="*/ 5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1" y="7"/>
                      <a:pt x="3" y="9"/>
                      <a:pt x="6" y="9"/>
                    </a:cubicBezTo>
                    <a:cubicBezTo>
                      <a:pt x="9" y="9"/>
                      <a:pt x="11" y="7"/>
                      <a:pt x="10" y="5"/>
                    </a:cubicBezTo>
                    <a:cubicBezTo>
                      <a:pt x="10" y="2"/>
                      <a:pt x="7" y="0"/>
                      <a:pt x="5"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4025"/>
              <p:cNvSpPr>
                <a:spLocks/>
              </p:cNvSpPr>
              <p:nvPr/>
            </p:nvSpPr>
            <p:spPr bwMode="auto">
              <a:xfrm>
                <a:off x="3931" y="2539"/>
                <a:ext cx="24" cy="22"/>
              </a:xfrm>
              <a:custGeom>
                <a:avLst/>
                <a:gdLst>
                  <a:gd name="T0" fmla="*/ 0 w 10"/>
                  <a:gd name="T1" fmla="*/ 5 h 9"/>
                  <a:gd name="T2" fmla="*/ 6 w 10"/>
                  <a:gd name="T3" fmla="*/ 9 h 9"/>
                  <a:gd name="T4" fmla="*/ 10 w 10"/>
                  <a:gd name="T5" fmla="*/ 5 h 9"/>
                  <a:gd name="T6" fmla="*/ 4 w 10"/>
                  <a:gd name="T7" fmla="*/ 0 h 9"/>
                  <a:gd name="T8" fmla="*/ 0 w 10"/>
                  <a:gd name="T9" fmla="*/ 5 h 9"/>
                </a:gdLst>
                <a:ahLst/>
                <a:cxnLst>
                  <a:cxn ang="0">
                    <a:pos x="T0" y="T1"/>
                  </a:cxn>
                  <a:cxn ang="0">
                    <a:pos x="T2" y="T3"/>
                  </a:cxn>
                  <a:cxn ang="0">
                    <a:pos x="T4" y="T5"/>
                  </a:cxn>
                  <a:cxn ang="0">
                    <a:pos x="T6" y="T7"/>
                  </a:cxn>
                  <a:cxn ang="0">
                    <a:pos x="T8" y="T9"/>
                  </a:cxn>
                </a:cxnLst>
                <a:rect l="0" t="0" r="r" b="b"/>
                <a:pathLst>
                  <a:path w="10" h="9">
                    <a:moveTo>
                      <a:pt x="0" y="5"/>
                    </a:moveTo>
                    <a:cubicBezTo>
                      <a:pt x="1" y="7"/>
                      <a:pt x="3" y="9"/>
                      <a:pt x="6" y="9"/>
                    </a:cubicBezTo>
                    <a:cubicBezTo>
                      <a:pt x="8" y="9"/>
                      <a:pt x="10" y="7"/>
                      <a:pt x="10" y="5"/>
                    </a:cubicBezTo>
                    <a:cubicBezTo>
                      <a:pt x="9" y="2"/>
                      <a:pt x="7" y="0"/>
                      <a:pt x="4"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4026"/>
              <p:cNvSpPr>
                <a:spLocks/>
              </p:cNvSpPr>
              <p:nvPr/>
            </p:nvSpPr>
            <p:spPr bwMode="auto">
              <a:xfrm>
                <a:off x="3910" y="2542"/>
                <a:ext cx="23" cy="21"/>
              </a:xfrm>
              <a:custGeom>
                <a:avLst/>
                <a:gdLst>
                  <a:gd name="T0" fmla="*/ 0 w 10"/>
                  <a:gd name="T1" fmla="*/ 4 h 9"/>
                  <a:gd name="T2" fmla="*/ 5 w 10"/>
                  <a:gd name="T3" fmla="*/ 9 h 9"/>
                  <a:gd name="T4" fmla="*/ 9 w 10"/>
                  <a:gd name="T5" fmla="*/ 4 h 9"/>
                  <a:gd name="T6" fmla="*/ 4 w 10"/>
                  <a:gd name="T7" fmla="*/ 0 h 9"/>
                  <a:gd name="T8" fmla="*/ 0 w 10"/>
                  <a:gd name="T9" fmla="*/ 4 h 9"/>
                </a:gdLst>
                <a:ahLst/>
                <a:cxnLst>
                  <a:cxn ang="0">
                    <a:pos x="T0" y="T1"/>
                  </a:cxn>
                  <a:cxn ang="0">
                    <a:pos x="T2" y="T3"/>
                  </a:cxn>
                  <a:cxn ang="0">
                    <a:pos x="T4" y="T5"/>
                  </a:cxn>
                  <a:cxn ang="0">
                    <a:pos x="T6" y="T7"/>
                  </a:cxn>
                  <a:cxn ang="0">
                    <a:pos x="T8" y="T9"/>
                  </a:cxn>
                </a:cxnLst>
                <a:rect l="0" t="0" r="r" b="b"/>
                <a:pathLst>
                  <a:path w="10" h="9">
                    <a:moveTo>
                      <a:pt x="0" y="4"/>
                    </a:moveTo>
                    <a:cubicBezTo>
                      <a:pt x="0" y="7"/>
                      <a:pt x="2" y="9"/>
                      <a:pt x="5" y="9"/>
                    </a:cubicBezTo>
                    <a:cubicBezTo>
                      <a:pt x="8" y="8"/>
                      <a:pt x="10" y="6"/>
                      <a:pt x="9" y="4"/>
                    </a:cubicBezTo>
                    <a:cubicBezTo>
                      <a:pt x="9" y="1"/>
                      <a:pt x="7"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4027"/>
              <p:cNvSpPr>
                <a:spLocks/>
              </p:cNvSpPr>
              <p:nvPr/>
            </p:nvSpPr>
            <p:spPr bwMode="auto">
              <a:xfrm>
                <a:off x="3824" y="2542"/>
                <a:ext cx="22" cy="21"/>
              </a:xfrm>
              <a:custGeom>
                <a:avLst/>
                <a:gdLst>
                  <a:gd name="T0" fmla="*/ 0 w 9"/>
                  <a:gd name="T1" fmla="*/ 5 h 9"/>
                  <a:gd name="T2" fmla="*/ 4 w 9"/>
                  <a:gd name="T3" fmla="*/ 9 h 9"/>
                  <a:gd name="T4" fmla="*/ 9 w 9"/>
                  <a:gd name="T5" fmla="*/ 5 h 9"/>
                  <a:gd name="T6" fmla="*/ 5 w 9"/>
                  <a:gd name="T7" fmla="*/ 0 h 9"/>
                  <a:gd name="T8" fmla="*/ 0 w 9"/>
                  <a:gd name="T9" fmla="*/ 5 h 9"/>
                </a:gdLst>
                <a:ahLst/>
                <a:cxnLst>
                  <a:cxn ang="0">
                    <a:pos x="T0" y="T1"/>
                  </a:cxn>
                  <a:cxn ang="0">
                    <a:pos x="T2" y="T3"/>
                  </a:cxn>
                  <a:cxn ang="0">
                    <a:pos x="T4" y="T5"/>
                  </a:cxn>
                  <a:cxn ang="0">
                    <a:pos x="T6" y="T7"/>
                  </a:cxn>
                  <a:cxn ang="0">
                    <a:pos x="T8" y="T9"/>
                  </a:cxn>
                </a:cxnLst>
                <a:rect l="0" t="0" r="r" b="b"/>
                <a:pathLst>
                  <a:path w="9" h="9">
                    <a:moveTo>
                      <a:pt x="0" y="5"/>
                    </a:moveTo>
                    <a:cubicBezTo>
                      <a:pt x="0" y="7"/>
                      <a:pt x="1" y="9"/>
                      <a:pt x="4" y="9"/>
                    </a:cubicBezTo>
                    <a:cubicBezTo>
                      <a:pt x="6" y="9"/>
                      <a:pt x="9" y="7"/>
                      <a:pt x="9" y="5"/>
                    </a:cubicBezTo>
                    <a:cubicBezTo>
                      <a:pt x="9" y="2"/>
                      <a:pt x="7"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4028"/>
              <p:cNvSpPr>
                <a:spLocks/>
              </p:cNvSpPr>
              <p:nvPr/>
            </p:nvSpPr>
            <p:spPr bwMode="auto">
              <a:xfrm>
                <a:off x="3801" y="2542"/>
                <a:ext cx="23" cy="23"/>
              </a:xfrm>
              <a:custGeom>
                <a:avLst/>
                <a:gdLst>
                  <a:gd name="T0" fmla="*/ 1 w 10"/>
                  <a:gd name="T1" fmla="*/ 5 h 10"/>
                  <a:gd name="T2" fmla="*/ 5 w 10"/>
                  <a:gd name="T3" fmla="*/ 9 h 10"/>
                  <a:gd name="T4" fmla="*/ 10 w 10"/>
                  <a:gd name="T5" fmla="*/ 5 h 10"/>
                  <a:gd name="T6" fmla="*/ 6 w 10"/>
                  <a:gd name="T7" fmla="*/ 1 h 10"/>
                  <a:gd name="T8" fmla="*/ 1 w 10"/>
                  <a:gd name="T9" fmla="*/ 5 h 10"/>
                </a:gdLst>
                <a:ahLst/>
                <a:cxnLst>
                  <a:cxn ang="0">
                    <a:pos x="T0" y="T1"/>
                  </a:cxn>
                  <a:cxn ang="0">
                    <a:pos x="T2" y="T3"/>
                  </a:cxn>
                  <a:cxn ang="0">
                    <a:pos x="T4" y="T5"/>
                  </a:cxn>
                  <a:cxn ang="0">
                    <a:pos x="T6" y="T7"/>
                  </a:cxn>
                  <a:cxn ang="0">
                    <a:pos x="T8" y="T9"/>
                  </a:cxn>
                </a:cxnLst>
                <a:rect l="0" t="0" r="r" b="b"/>
                <a:pathLst>
                  <a:path w="10" h="10">
                    <a:moveTo>
                      <a:pt x="1" y="5"/>
                    </a:moveTo>
                    <a:cubicBezTo>
                      <a:pt x="0" y="8"/>
                      <a:pt x="2" y="10"/>
                      <a:pt x="5" y="9"/>
                    </a:cubicBezTo>
                    <a:cubicBezTo>
                      <a:pt x="7" y="9"/>
                      <a:pt x="9" y="7"/>
                      <a:pt x="10" y="5"/>
                    </a:cubicBezTo>
                    <a:cubicBezTo>
                      <a:pt x="10" y="2"/>
                      <a:pt x="8" y="0"/>
                      <a:pt x="6" y="1"/>
                    </a:cubicBezTo>
                    <a:cubicBezTo>
                      <a:pt x="3" y="1"/>
                      <a:pt x="1"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4029"/>
              <p:cNvSpPr>
                <a:spLocks/>
              </p:cNvSpPr>
              <p:nvPr/>
            </p:nvSpPr>
            <p:spPr bwMode="auto">
              <a:xfrm>
                <a:off x="3779" y="2544"/>
                <a:ext cx="24" cy="21"/>
              </a:xfrm>
              <a:custGeom>
                <a:avLst/>
                <a:gdLst>
                  <a:gd name="T0" fmla="*/ 1 w 10"/>
                  <a:gd name="T1" fmla="*/ 4 h 9"/>
                  <a:gd name="T2" fmla="*/ 5 w 10"/>
                  <a:gd name="T3" fmla="*/ 9 h 9"/>
                  <a:gd name="T4" fmla="*/ 10 w 10"/>
                  <a:gd name="T5" fmla="*/ 4 h 9"/>
                  <a:gd name="T6" fmla="*/ 6 w 10"/>
                  <a:gd name="T7" fmla="*/ 0 h 9"/>
                  <a:gd name="T8" fmla="*/ 1 w 10"/>
                  <a:gd name="T9" fmla="*/ 4 h 9"/>
                </a:gdLst>
                <a:ahLst/>
                <a:cxnLst>
                  <a:cxn ang="0">
                    <a:pos x="T0" y="T1"/>
                  </a:cxn>
                  <a:cxn ang="0">
                    <a:pos x="T2" y="T3"/>
                  </a:cxn>
                  <a:cxn ang="0">
                    <a:pos x="T4" y="T5"/>
                  </a:cxn>
                  <a:cxn ang="0">
                    <a:pos x="T6" y="T7"/>
                  </a:cxn>
                  <a:cxn ang="0">
                    <a:pos x="T8" y="T9"/>
                  </a:cxn>
                </a:cxnLst>
                <a:rect l="0" t="0" r="r" b="b"/>
                <a:pathLst>
                  <a:path w="10" h="9">
                    <a:moveTo>
                      <a:pt x="1" y="4"/>
                    </a:moveTo>
                    <a:cubicBezTo>
                      <a:pt x="0" y="7"/>
                      <a:pt x="2" y="9"/>
                      <a:pt x="5" y="9"/>
                    </a:cubicBezTo>
                    <a:cubicBezTo>
                      <a:pt x="7" y="9"/>
                      <a:pt x="9" y="7"/>
                      <a:pt x="10" y="4"/>
                    </a:cubicBezTo>
                    <a:cubicBezTo>
                      <a:pt x="10" y="2"/>
                      <a:pt x="9" y="0"/>
                      <a:pt x="6" y="0"/>
                    </a:cubicBezTo>
                    <a:cubicBezTo>
                      <a:pt x="4"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4030"/>
              <p:cNvSpPr>
                <a:spLocks/>
              </p:cNvSpPr>
              <p:nvPr/>
            </p:nvSpPr>
            <p:spPr bwMode="auto">
              <a:xfrm>
                <a:off x="3758" y="2544"/>
                <a:ext cx="24" cy="21"/>
              </a:xfrm>
              <a:custGeom>
                <a:avLst/>
                <a:gdLst>
                  <a:gd name="T0" fmla="*/ 1 w 10"/>
                  <a:gd name="T1" fmla="*/ 4 h 9"/>
                  <a:gd name="T2" fmla="*/ 4 w 10"/>
                  <a:gd name="T3" fmla="*/ 9 h 9"/>
                  <a:gd name="T4" fmla="*/ 10 w 10"/>
                  <a:gd name="T5" fmla="*/ 4 h 9"/>
                  <a:gd name="T6" fmla="*/ 6 w 10"/>
                  <a:gd name="T7" fmla="*/ 0 h 9"/>
                  <a:gd name="T8" fmla="*/ 1 w 10"/>
                  <a:gd name="T9" fmla="*/ 4 h 9"/>
                </a:gdLst>
                <a:ahLst/>
                <a:cxnLst>
                  <a:cxn ang="0">
                    <a:pos x="T0" y="T1"/>
                  </a:cxn>
                  <a:cxn ang="0">
                    <a:pos x="T2" y="T3"/>
                  </a:cxn>
                  <a:cxn ang="0">
                    <a:pos x="T4" y="T5"/>
                  </a:cxn>
                  <a:cxn ang="0">
                    <a:pos x="T6" y="T7"/>
                  </a:cxn>
                  <a:cxn ang="0">
                    <a:pos x="T8" y="T9"/>
                  </a:cxn>
                </a:cxnLst>
                <a:rect l="0" t="0" r="r" b="b"/>
                <a:pathLst>
                  <a:path w="10" h="9">
                    <a:moveTo>
                      <a:pt x="1" y="4"/>
                    </a:moveTo>
                    <a:cubicBezTo>
                      <a:pt x="0" y="7"/>
                      <a:pt x="2" y="9"/>
                      <a:pt x="4" y="9"/>
                    </a:cubicBezTo>
                    <a:cubicBezTo>
                      <a:pt x="7" y="9"/>
                      <a:pt x="9" y="7"/>
                      <a:pt x="10" y="4"/>
                    </a:cubicBezTo>
                    <a:cubicBezTo>
                      <a:pt x="10" y="2"/>
                      <a:pt x="9" y="0"/>
                      <a:pt x="6" y="0"/>
                    </a:cubicBezTo>
                    <a:cubicBezTo>
                      <a:pt x="4"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4031"/>
              <p:cNvSpPr>
                <a:spLocks/>
              </p:cNvSpPr>
              <p:nvPr/>
            </p:nvSpPr>
            <p:spPr bwMode="auto">
              <a:xfrm>
                <a:off x="3737" y="2544"/>
                <a:ext cx="26" cy="21"/>
              </a:xfrm>
              <a:custGeom>
                <a:avLst/>
                <a:gdLst>
                  <a:gd name="T0" fmla="*/ 1 w 11"/>
                  <a:gd name="T1" fmla="*/ 5 h 9"/>
                  <a:gd name="T2" fmla="*/ 4 w 11"/>
                  <a:gd name="T3" fmla="*/ 9 h 9"/>
                  <a:gd name="T4" fmla="*/ 10 w 11"/>
                  <a:gd name="T5" fmla="*/ 4 h 9"/>
                  <a:gd name="T6" fmla="*/ 7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0" y="7"/>
                      <a:pt x="2" y="9"/>
                      <a:pt x="4" y="9"/>
                    </a:cubicBezTo>
                    <a:cubicBezTo>
                      <a:pt x="7" y="9"/>
                      <a:pt x="9" y="7"/>
                      <a:pt x="10" y="4"/>
                    </a:cubicBezTo>
                    <a:cubicBezTo>
                      <a:pt x="11" y="2"/>
                      <a:pt x="9" y="0"/>
                      <a:pt x="7" y="0"/>
                    </a:cubicBezTo>
                    <a:cubicBezTo>
                      <a:pt x="4"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4032"/>
              <p:cNvSpPr>
                <a:spLocks/>
              </p:cNvSpPr>
              <p:nvPr/>
            </p:nvSpPr>
            <p:spPr bwMode="auto">
              <a:xfrm>
                <a:off x="3716" y="2544"/>
                <a:ext cx="26" cy="21"/>
              </a:xfrm>
              <a:custGeom>
                <a:avLst/>
                <a:gdLst>
                  <a:gd name="T0" fmla="*/ 1 w 11"/>
                  <a:gd name="T1" fmla="*/ 5 h 9"/>
                  <a:gd name="T2" fmla="*/ 4 w 11"/>
                  <a:gd name="T3" fmla="*/ 9 h 9"/>
                  <a:gd name="T4" fmla="*/ 10 w 11"/>
                  <a:gd name="T5" fmla="*/ 5 h 9"/>
                  <a:gd name="T6" fmla="*/ 7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0" y="7"/>
                      <a:pt x="2" y="9"/>
                      <a:pt x="4" y="9"/>
                    </a:cubicBezTo>
                    <a:cubicBezTo>
                      <a:pt x="7" y="9"/>
                      <a:pt x="9" y="7"/>
                      <a:pt x="10" y="5"/>
                    </a:cubicBezTo>
                    <a:cubicBezTo>
                      <a:pt x="11" y="2"/>
                      <a:pt x="9" y="0"/>
                      <a:pt x="7"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4033"/>
              <p:cNvSpPr>
                <a:spLocks/>
              </p:cNvSpPr>
              <p:nvPr/>
            </p:nvSpPr>
            <p:spPr bwMode="auto">
              <a:xfrm>
                <a:off x="3673" y="2546"/>
                <a:ext cx="26" cy="22"/>
              </a:xfrm>
              <a:custGeom>
                <a:avLst/>
                <a:gdLst>
                  <a:gd name="T0" fmla="*/ 1 w 11"/>
                  <a:gd name="T1" fmla="*/ 4 h 9"/>
                  <a:gd name="T2" fmla="*/ 4 w 11"/>
                  <a:gd name="T3" fmla="*/ 9 h 9"/>
                  <a:gd name="T4" fmla="*/ 10 w 11"/>
                  <a:gd name="T5" fmla="*/ 4 h 9"/>
                  <a:gd name="T6" fmla="*/ 7 w 11"/>
                  <a:gd name="T7" fmla="*/ 0 h 9"/>
                  <a:gd name="T8" fmla="*/ 1 w 11"/>
                  <a:gd name="T9" fmla="*/ 4 h 9"/>
                </a:gdLst>
                <a:ahLst/>
                <a:cxnLst>
                  <a:cxn ang="0">
                    <a:pos x="T0" y="T1"/>
                  </a:cxn>
                  <a:cxn ang="0">
                    <a:pos x="T2" y="T3"/>
                  </a:cxn>
                  <a:cxn ang="0">
                    <a:pos x="T4" y="T5"/>
                  </a:cxn>
                  <a:cxn ang="0">
                    <a:pos x="T6" y="T7"/>
                  </a:cxn>
                  <a:cxn ang="0">
                    <a:pos x="T8" y="T9"/>
                  </a:cxn>
                </a:cxnLst>
                <a:rect l="0" t="0" r="r" b="b"/>
                <a:pathLst>
                  <a:path w="11" h="9">
                    <a:moveTo>
                      <a:pt x="1" y="4"/>
                    </a:moveTo>
                    <a:cubicBezTo>
                      <a:pt x="0" y="7"/>
                      <a:pt x="1" y="9"/>
                      <a:pt x="4" y="9"/>
                    </a:cubicBezTo>
                    <a:cubicBezTo>
                      <a:pt x="6" y="9"/>
                      <a:pt x="9" y="7"/>
                      <a:pt x="10" y="4"/>
                    </a:cubicBezTo>
                    <a:cubicBezTo>
                      <a:pt x="11" y="2"/>
                      <a:pt x="10" y="0"/>
                      <a:pt x="7" y="0"/>
                    </a:cubicBezTo>
                    <a:cubicBezTo>
                      <a:pt x="5"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Freeform 4034"/>
              <p:cNvSpPr>
                <a:spLocks/>
              </p:cNvSpPr>
              <p:nvPr/>
            </p:nvSpPr>
            <p:spPr bwMode="auto">
              <a:xfrm>
                <a:off x="3652" y="2546"/>
                <a:ext cx="26" cy="22"/>
              </a:xfrm>
              <a:custGeom>
                <a:avLst/>
                <a:gdLst>
                  <a:gd name="T0" fmla="*/ 1 w 11"/>
                  <a:gd name="T1" fmla="*/ 4 h 9"/>
                  <a:gd name="T2" fmla="*/ 4 w 11"/>
                  <a:gd name="T3" fmla="*/ 9 h 9"/>
                  <a:gd name="T4" fmla="*/ 10 w 11"/>
                  <a:gd name="T5" fmla="*/ 4 h 9"/>
                  <a:gd name="T6" fmla="*/ 8 w 11"/>
                  <a:gd name="T7" fmla="*/ 0 h 9"/>
                  <a:gd name="T8" fmla="*/ 1 w 11"/>
                  <a:gd name="T9" fmla="*/ 4 h 9"/>
                </a:gdLst>
                <a:ahLst/>
                <a:cxnLst>
                  <a:cxn ang="0">
                    <a:pos x="T0" y="T1"/>
                  </a:cxn>
                  <a:cxn ang="0">
                    <a:pos x="T2" y="T3"/>
                  </a:cxn>
                  <a:cxn ang="0">
                    <a:pos x="T4" y="T5"/>
                  </a:cxn>
                  <a:cxn ang="0">
                    <a:pos x="T6" y="T7"/>
                  </a:cxn>
                  <a:cxn ang="0">
                    <a:pos x="T8" y="T9"/>
                  </a:cxn>
                </a:cxnLst>
                <a:rect l="0" t="0" r="r" b="b"/>
                <a:pathLst>
                  <a:path w="11" h="9">
                    <a:moveTo>
                      <a:pt x="1" y="4"/>
                    </a:moveTo>
                    <a:cubicBezTo>
                      <a:pt x="0" y="7"/>
                      <a:pt x="1" y="9"/>
                      <a:pt x="4" y="9"/>
                    </a:cubicBezTo>
                    <a:cubicBezTo>
                      <a:pt x="6" y="9"/>
                      <a:pt x="9" y="7"/>
                      <a:pt x="10" y="4"/>
                    </a:cubicBezTo>
                    <a:cubicBezTo>
                      <a:pt x="11" y="2"/>
                      <a:pt x="10" y="0"/>
                      <a:pt x="8" y="0"/>
                    </a:cubicBezTo>
                    <a:cubicBezTo>
                      <a:pt x="5"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4035"/>
              <p:cNvSpPr>
                <a:spLocks/>
              </p:cNvSpPr>
              <p:nvPr/>
            </p:nvSpPr>
            <p:spPr bwMode="auto">
              <a:xfrm>
                <a:off x="3630" y="2546"/>
                <a:ext cx="26" cy="22"/>
              </a:xfrm>
              <a:custGeom>
                <a:avLst/>
                <a:gdLst>
                  <a:gd name="T0" fmla="*/ 1 w 11"/>
                  <a:gd name="T1" fmla="*/ 5 h 9"/>
                  <a:gd name="T2" fmla="*/ 3 w 11"/>
                  <a:gd name="T3" fmla="*/ 9 h 9"/>
                  <a:gd name="T4" fmla="*/ 10 w 11"/>
                  <a:gd name="T5" fmla="*/ 4 h 9"/>
                  <a:gd name="T6" fmla="*/ 8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0" y="7"/>
                      <a:pt x="1" y="9"/>
                      <a:pt x="3" y="9"/>
                    </a:cubicBezTo>
                    <a:cubicBezTo>
                      <a:pt x="6" y="9"/>
                      <a:pt x="9" y="7"/>
                      <a:pt x="10" y="4"/>
                    </a:cubicBezTo>
                    <a:cubicBezTo>
                      <a:pt x="11" y="2"/>
                      <a:pt x="10" y="0"/>
                      <a:pt x="8"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4036"/>
              <p:cNvSpPr>
                <a:spLocks/>
              </p:cNvSpPr>
              <p:nvPr/>
            </p:nvSpPr>
            <p:spPr bwMode="auto">
              <a:xfrm>
                <a:off x="3607" y="2546"/>
                <a:ext cx="28" cy="22"/>
              </a:xfrm>
              <a:custGeom>
                <a:avLst/>
                <a:gdLst>
                  <a:gd name="T0" fmla="*/ 2 w 12"/>
                  <a:gd name="T1" fmla="*/ 5 h 9"/>
                  <a:gd name="T2" fmla="*/ 4 w 12"/>
                  <a:gd name="T3" fmla="*/ 9 h 9"/>
                  <a:gd name="T4" fmla="*/ 11 w 12"/>
                  <a:gd name="T5" fmla="*/ 5 h 9"/>
                  <a:gd name="T6" fmla="*/ 9 w 12"/>
                  <a:gd name="T7" fmla="*/ 0 h 9"/>
                  <a:gd name="T8" fmla="*/ 2 w 12"/>
                  <a:gd name="T9" fmla="*/ 5 h 9"/>
                </a:gdLst>
                <a:ahLst/>
                <a:cxnLst>
                  <a:cxn ang="0">
                    <a:pos x="T0" y="T1"/>
                  </a:cxn>
                  <a:cxn ang="0">
                    <a:pos x="T2" y="T3"/>
                  </a:cxn>
                  <a:cxn ang="0">
                    <a:pos x="T4" y="T5"/>
                  </a:cxn>
                  <a:cxn ang="0">
                    <a:pos x="T6" y="T7"/>
                  </a:cxn>
                  <a:cxn ang="0">
                    <a:pos x="T8" y="T9"/>
                  </a:cxn>
                </a:cxnLst>
                <a:rect l="0" t="0" r="r" b="b"/>
                <a:pathLst>
                  <a:path w="12" h="9">
                    <a:moveTo>
                      <a:pt x="2" y="5"/>
                    </a:moveTo>
                    <a:cubicBezTo>
                      <a:pt x="0" y="7"/>
                      <a:pt x="1" y="9"/>
                      <a:pt x="4" y="9"/>
                    </a:cubicBezTo>
                    <a:cubicBezTo>
                      <a:pt x="6" y="9"/>
                      <a:pt x="9" y="7"/>
                      <a:pt x="11" y="5"/>
                    </a:cubicBezTo>
                    <a:cubicBezTo>
                      <a:pt x="12" y="2"/>
                      <a:pt x="11" y="0"/>
                      <a:pt x="9" y="0"/>
                    </a:cubicBezTo>
                    <a:cubicBezTo>
                      <a:pt x="6"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4037"/>
              <p:cNvSpPr>
                <a:spLocks/>
              </p:cNvSpPr>
              <p:nvPr/>
            </p:nvSpPr>
            <p:spPr bwMode="auto">
              <a:xfrm>
                <a:off x="3585" y="2546"/>
                <a:ext cx="29" cy="24"/>
              </a:xfrm>
              <a:custGeom>
                <a:avLst/>
                <a:gdLst>
                  <a:gd name="T0" fmla="*/ 1 w 12"/>
                  <a:gd name="T1" fmla="*/ 5 h 10"/>
                  <a:gd name="T2" fmla="*/ 3 w 12"/>
                  <a:gd name="T3" fmla="*/ 9 h 10"/>
                  <a:gd name="T4" fmla="*/ 11 w 12"/>
                  <a:gd name="T5" fmla="*/ 5 h 10"/>
                  <a:gd name="T6" fmla="*/ 8 w 12"/>
                  <a:gd name="T7" fmla="*/ 0 h 10"/>
                  <a:gd name="T8" fmla="*/ 1 w 12"/>
                  <a:gd name="T9" fmla="*/ 5 h 10"/>
                </a:gdLst>
                <a:ahLst/>
                <a:cxnLst>
                  <a:cxn ang="0">
                    <a:pos x="T0" y="T1"/>
                  </a:cxn>
                  <a:cxn ang="0">
                    <a:pos x="T2" y="T3"/>
                  </a:cxn>
                  <a:cxn ang="0">
                    <a:pos x="T4" y="T5"/>
                  </a:cxn>
                  <a:cxn ang="0">
                    <a:pos x="T6" y="T7"/>
                  </a:cxn>
                  <a:cxn ang="0">
                    <a:pos x="T8" y="T9"/>
                  </a:cxn>
                </a:cxnLst>
                <a:rect l="0" t="0" r="r" b="b"/>
                <a:pathLst>
                  <a:path w="12" h="10">
                    <a:moveTo>
                      <a:pt x="1" y="5"/>
                    </a:moveTo>
                    <a:cubicBezTo>
                      <a:pt x="0" y="8"/>
                      <a:pt x="1" y="10"/>
                      <a:pt x="3" y="9"/>
                    </a:cubicBezTo>
                    <a:cubicBezTo>
                      <a:pt x="6" y="9"/>
                      <a:pt x="9" y="7"/>
                      <a:pt x="11" y="5"/>
                    </a:cubicBezTo>
                    <a:cubicBezTo>
                      <a:pt x="12" y="2"/>
                      <a:pt x="11" y="0"/>
                      <a:pt x="8" y="0"/>
                    </a:cubicBezTo>
                    <a:cubicBezTo>
                      <a:pt x="6"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4038"/>
              <p:cNvSpPr>
                <a:spLocks/>
              </p:cNvSpPr>
              <p:nvPr/>
            </p:nvSpPr>
            <p:spPr bwMode="auto">
              <a:xfrm>
                <a:off x="3562" y="2549"/>
                <a:ext cx="31" cy="21"/>
              </a:xfrm>
              <a:custGeom>
                <a:avLst/>
                <a:gdLst>
                  <a:gd name="T0" fmla="*/ 2 w 13"/>
                  <a:gd name="T1" fmla="*/ 4 h 9"/>
                  <a:gd name="T2" fmla="*/ 4 w 13"/>
                  <a:gd name="T3" fmla="*/ 9 h 9"/>
                  <a:gd name="T4" fmla="*/ 11 w 13"/>
                  <a:gd name="T5" fmla="*/ 4 h 9"/>
                  <a:gd name="T6" fmla="*/ 9 w 13"/>
                  <a:gd name="T7" fmla="*/ 0 h 9"/>
                  <a:gd name="T8" fmla="*/ 2 w 13"/>
                  <a:gd name="T9" fmla="*/ 4 h 9"/>
                </a:gdLst>
                <a:ahLst/>
                <a:cxnLst>
                  <a:cxn ang="0">
                    <a:pos x="T0" y="T1"/>
                  </a:cxn>
                  <a:cxn ang="0">
                    <a:pos x="T2" y="T3"/>
                  </a:cxn>
                  <a:cxn ang="0">
                    <a:pos x="T4" y="T5"/>
                  </a:cxn>
                  <a:cxn ang="0">
                    <a:pos x="T6" y="T7"/>
                  </a:cxn>
                  <a:cxn ang="0">
                    <a:pos x="T8" y="T9"/>
                  </a:cxn>
                </a:cxnLst>
                <a:rect l="0" t="0" r="r" b="b"/>
                <a:pathLst>
                  <a:path w="13" h="9">
                    <a:moveTo>
                      <a:pt x="2" y="4"/>
                    </a:moveTo>
                    <a:cubicBezTo>
                      <a:pt x="0" y="7"/>
                      <a:pt x="1" y="9"/>
                      <a:pt x="4" y="9"/>
                    </a:cubicBezTo>
                    <a:cubicBezTo>
                      <a:pt x="6" y="9"/>
                      <a:pt x="10" y="7"/>
                      <a:pt x="11" y="4"/>
                    </a:cubicBezTo>
                    <a:cubicBezTo>
                      <a:pt x="13" y="1"/>
                      <a:pt x="12" y="0"/>
                      <a:pt x="9" y="0"/>
                    </a:cubicBezTo>
                    <a:cubicBezTo>
                      <a:pt x="7" y="0"/>
                      <a:pt x="3"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4039"/>
              <p:cNvSpPr>
                <a:spLocks/>
              </p:cNvSpPr>
              <p:nvPr/>
            </p:nvSpPr>
            <p:spPr bwMode="auto">
              <a:xfrm>
                <a:off x="3011" y="2556"/>
                <a:ext cx="49" cy="24"/>
              </a:xfrm>
              <a:custGeom>
                <a:avLst/>
                <a:gdLst>
                  <a:gd name="T0" fmla="*/ 4 w 21"/>
                  <a:gd name="T1" fmla="*/ 5 h 10"/>
                  <a:gd name="T2" fmla="*/ 5 w 21"/>
                  <a:gd name="T3" fmla="*/ 10 h 10"/>
                  <a:gd name="T4" fmla="*/ 18 w 21"/>
                  <a:gd name="T5" fmla="*/ 5 h 10"/>
                  <a:gd name="T6" fmla="*/ 17 w 21"/>
                  <a:gd name="T7" fmla="*/ 0 h 10"/>
                  <a:gd name="T8" fmla="*/ 4 w 21"/>
                  <a:gd name="T9" fmla="*/ 5 h 10"/>
                </a:gdLst>
                <a:ahLst/>
                <a:cxnLst>
                  <a:cxn ang="0">
                    <a:pos x="T0" y="T1"/>
                  </a:cxn>
                  <a:cxn ang="0">
                    <a:pos x="T2" y="T3"/>
                  </a:cxn>
                  <a:cxn ang="0">
                    <a:pos x="T4" y="T5"/>
                  </a:cxn>
                  <a:cxn ang="0">
                    <a:pos x="T6" y="T7"/>
                  </a:cxn>
                  <a:cxn ang="0">
                    <a:pos x="T8" y="T9"/>
                  </a:cxn>
                </a:cxnLst>
                <a:rect l="0" t="0" r="r" b="b"/>
                <a:pathLst>
                  <a:path w="21" h="10">
                    <a:moveTo>
                      <a:pt x="4" y="5"/>
                    </a:moveTo>
                    <a:cubicBezTo>
                      <a:pt x="0" y="8"/>
                      <a:pt x="1" y="10"/>
                      <a:pt x="5" y="10"/>
                    </a:cubicBezTo>
                    <a:cubicBezTo>
                      <a:pt x="9" y="10"/>
                      <a:pt x="15" y="7"/>
                      <a:pt x="18" y="5"/>
                    </a:cubicBezTo>
                    <a:cubicBezTo>
                      <a:pt x="21" y="2"/>
                      <a:pt x="21" y="0"/>
                      <a:pt x="17" y="0"/>
                    </a:cubicBezTo>
                    <a:cubicBezTo>
                      <a:pt x="13"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4040"/>
              <p:cNvSpPr>
                <a:spLocks/>
              </p:cNvSpPr>
              <p:nvPr/>
            </p:nvSpPr>
            <p:spPr bwMode="auto">
              <a:xfrm>
                <a:off x="2978" y="2556"/>
                <a:ext cx="49" cy="24"/>
              </a:xfrm>
              <a:custGeom>
                <a:avLst/>
                <a:gdLst>
                  <a:gd name="T0" fmla="*/ 3 w 21"/>
                  <a:gd name="T1" fmla="*/ 5 h 10"/>
                  <a:gd name="T2" fmla="*/ 4 w 21"/>
                  <a:gd name="T3" fmla="*/ 10 h 10"/>
                  <a:gd name="T4" fmla="*/ 18 w 21"/>
                  <a:gd name="T5" fmla="*/ 5 h 10"/>
                  <a:gd name="T6" fmla="*/ 17 w 21"/>
                  <a:gd name="T7" fmla="*/ 1 h 10"/>
                  <a:gd name="T8" fmla="*/ 3 w 21"/>
                  <a:gd name="T9" fmla="*/ 5 h 10"/>
                </a:gdLst>
                <a:ahLst/>
                <a:cxnLst>
                  <a:cxn ang="0">
                    <a:pos x="T0" y="T1"/>
                  </a:cxn>
                  <a:cxn ang="0">
                    <a:pos x="T2" y="T3"/>
                  </a:cxn>
                  <a:cxn ang="0">
                    <a:pos x="T4" y="T5"/>
                  </a:cxn>
                  <a:cxn ang="0">
                    <a:pos x="T6" y="T7"/>
                  </a:cxn>
                  <a:cxn ang="0">
                    <a:pos x="T8" y="T9"/>
                  </a:cxn>
                </a:cxnLst>
                <a:rect l="0" t="0" r="r" b="b"/>
                <a:pathLst>
                  <a:path w="21" h="10">
                    <a:moveTo>
                      <a:pt x="3" y="5"/>
                    </a:moveTo>
                    <a:cubicBezTo>
                      <a:pt x="0" y="8"/>
                      <a:pt x="0" y="10"/>
                      <a:pt x="4" y="10"/>
                    </a:cubicBezTo>
                    <a:cubicBezTo>
                      <a:pt x="8" y="10"/>
                      <a:pt x="14" y="8"/>
                      <a:pt x="18" y="5"/>
                    </a:cubicBezTo>
                    <a:cubicBezTo>
                      <a:pt x="21" y="2"/>
                      <a:pt x="21" y="0"/>
                      <a:pt x="17" y="1"/>
                    </a:cubicBezTo>
                    <a:cubicBezTo>
                      <a:pt x="13" y="1"/>
                      <a:pt x="7"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4041"/>
              <p:cNvSpPr>
                <a:spLocks/>
              </p:cNvSpPr>
              <p:nvPr/>
            </p:nvSpPr>
            <p:spPr bwMode="auto">
              <a:xfrm>
                <a:off x="2942" y="2558"/>
                <a:ext cx="52" cy="22"/>
              </a:xfrm>
              <a:custGeom>
                <a:avLst/>
                <a:gdLst>
                  <a:gd name="T0" fmla="*/ 3 w 22"/>
                  <a:gd name="T1" fmla="*/ 4 h 9"/>
                  <a:gd name="T2" fmla="*/ 4 w 22"/>
                  <a:gd name="T3" fmla="*/ 9 h 9"/>
                  <a:gd name="T4" fmla="*/ 18 w 22"/>
                  <a:gd name="T5" fmla="*/ 4 h 9"/>
                  <a:gd name="T6" fmla="*/ 17 w 22"/>
                  <a:gd name="T7" fmla="*/ 0 h 9"/>
                  <a:gd name="T8" fmla="*/ 3 w 22"/>
                  <a:gd name="T9" fmla="*/ 4 h 9"/>
                </a:gdLst>
                <a:ahLst/>
                <a:cxnLst>
                  <a:cxn ang="0">
                    <a:pos x="T0" y="T1"/>
                  </a:cxn>
                  <a:cxn ang="0">
                    <a:pos x="T2" y="T3"/>
                  </a:cxn>
                  <a:cxn ang="0">
                    <a:pos x="T4" y="T5"/>
                  </a:cxn>
                  <a:cxn ang="0">
                    <a:pos x="T6" y="T7"/>
                  </a:cxn>
                  <a:cxn ang="0">
                    <a:pos x="T8" y="T9"/>
                  </a:cxn>
                </a:cxnLst>
                <a:rect l="0" t="0" r="r" b="b"/>
                <a:pathLst>
                  <a:path w="22" h="9">
                    <a:moveTo>
                      <a:pt x="3" y="4"/>
                    </a:moveTo>
                    <a:cubicBezTo>
                      <a:pt x="0" y="7"/>
                      <a:pt x="0" y="9"/>
                      <a:pt x="4" y="9"/>
                    </a:cubicBezTo>
                    <a:cubicBezTo>
                      <a:pt x="8" y="9"/>
                      <a:pt x="15" y="7"/>
                      <a:pt x="18" y="4"/>
                    </a:cubicBezTo>
                    <a:cubicBezTo>
                      <a:pt x="22" y="2"/>
                      <a:pt x="21" y="0"/>
                      <a:pt x="17" y="0"/>
                    </a:cubicBezTo>
                    <a:cubicBezTo>
                      <a:pt x="13"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4042"/>
              <p:cNvSpPr>
                <a:spLocks/>
              </p:cNvSpPr>
              <p:nvPr/>
            </p:nvSpPr>
            <p:spPr bwMode="auto">
              <a:xfrm>
                <a:off x="2904" y="2558"/>
                <a:ext cx="55" cy="22"/>
              </a:xfrm>
              <a:custGeom>
                <a:avLst/>
                <a:gdLst>
                  <a:gd name="T0" fmla="*/ 4 w 23"/>
                  <a:gd name="T1" fmla="*/ 5 h 9"/>
                  <a:gd name="T2" fmla="*/ 5 w 23"/>
                  <a:gd name="T3" fmla="*/ 9 h 9"/>
                  <a:gd name="T4" fmla="*/ 19 w 23"/>
                  <a:gd name="T5" fmla="*/ 4 h 9"/>
                  <a:gd name="T6" fmla="*/ 18 w 23"/>
                  <a:gd name="T7" fmla="*/ 0 h 9"/>
                  <a:gd name="T8" fmla="*/ 4 w 23"/>
                  <a:gd name="T9" fmla="*/ 5 h 9"/>
                </a:gdLst>
                <a:ahLst/>
                <a:cxnLst>
                  <a:cxn ang="0">
                    <a:pos x="T0" y="T1"/>
                  </a:cxn>
                  <a:cxn ang="0">
                    <a:pos x="T2" y="T3"/>
                  </a:cxn>
                  <a:cxn ang="0">
                    <a:pos x="T4" y="T5"/>
                  </a:cxn>
                  <a:cxn ang="0">
                    <a:pos x="T6" y="T7"/>
                  </a:cxn>
                  <a:cxn ang="0">
                    <a:pos x="T8" y="T9"/>
                  </a:cxn>
                </a:cxnLst>
                <a:rect l="0" t="0" r="r" b="b"/>
                <a:pathLst>
                  <a:path w="23" h="9">
                    <a:moveTo>
                      <a:pt x="4" y="5"/>
                    </a:moveTo>
                    <a:cubicBezTo>
                      <a:pt x="0" y="7"/>
                      <a:pt x="1" y="9"/>
                      <a:pt x="5" y="9"/>
                    </a:cubicBezTo>
                    <a:cubicBezTo>
                      <a:pt x="9" y="9"/>
                      <a:pt x="15" y="7"/>
                      <a:pt x="19" y="4"/>
                    </a:cubicBezTo>
                    <a:cubicBezTo>
                      <a:pt x="23" y="2"/>
                      <a:pt x="22" y="0"/>
                      <a:pt x="18" y="0"/>
                    </a:cubicBezTo>
                    <a:cubicBezTo>
                      <a:pt x="14"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4043"/>
              <p:cNvSpPr>
                <a:spLocks/>
              </p:cNvSpPr>
              <p:nvPr/>
            </p:nvSpPr>
            <p:spPr bwMode="auto">
              <a:xfrm>
                <a:off x="2866" y="2558"/>
                <a:ext cx="55" cy="22"/>
              </a:xfrm>
              <a:custGeom>
                <a:avLst/>
                <a:gdLst>
                  <a:gd name="T0" fmla="*/ 4 w 23"/>
                  <a:gd name="T1" fmla="*/ 5 h 9"/>
                  <a:gd name="T2" fmla="*/ 5 w 23"/>
                  <a:gd name="T3" fmla="*/ 9 h 9"/>
                  <a:gd name="T4" fmla="*/ 20 w 23"/>
                  <a:gd name="T5" fmla="*/ 5 h 9"/>
                  <a:gd name="T6" fmla="*/ 18 w 23"/>
                  <a:gd name="T7" fmla="*/ 0 h 9"/>
                  <a:gd name="T8" fmla="*/ 4 w 23"/>
                  <a:gd name="T9" fmla="*/ 5 h 9"/>
                </a:gdLst>
                <a:ahLst/>
                <a:cxnLst>
                  <a:cxn ang="0">
                    <a:pos x="T0" y="T1"/>
                  </a:cxn>
                  <a:cxn ang="0">
                    <a:pos x="T2" y="T3"/>
                  </a:cxn>
                  <a:cxn ang="0">
                    <a:pos x="T4" y="T5"/>
                  </a:cxn>
                  <a:cxn ang="0">
                    <a:pos x="T6" y="T7"/>
                  </a:cxn>
                  <a:cxn ang="0">
                    <a:pos x="T8" y="T9"/>
                  </a:cxn>
                </a:cxnLst>
                <a:rect l="0" t="0" r="r" b="b"/>
                <a:pathLst>
                  <a:path w="23" h="9">
                    <a:moveTo>
                      <a:pt x="4" y="5"/>
                    </a:moveTo>
                    <a:cubicBezTo>
                      <a:pt x="0" y="7"/>
                      <a:pt x="1" y="9"/>
                      <a:pt x="5" y="9"/>
                    </a:cubicBezTo>
                    <a:cubicBezTo>
                      <a:pt x="10" y="9"/>
                      <a:pt x="16" y="7"/>
                      <a:pt x="20" y="5"/>
                    </a:cubicBezTo>
                    <a:cubicBezTo>
                      <a:pt x="23" y="2"/>
                      <a:pt x="23" y="0"/>
                      <a:pt x="18" y="0"/>
                    </a:cubicBezTo>
                    <a:cubicBezTo>
                      <a:pt x="14"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4044"/>
              <p:cNvSpPr>
                <a:spLocks/>
              </p:cNvSpPr>
              <p:nvPr/>
            </p:nvSpPr>
            <p:spPr bwMode="auto">
              <a:xfrm>
                <a:off x="2828" y="2558"/>
                <a:ext cx="57" cy="24"/>
              </a:xfrm>
              <a:custGeom>
                <a:avLst/>
                <a:gdLst>
                  <a:gd name="T0" fmla="*/ 4 w 24"/>
                  <a:gd name="T1" fmla="*/ 5 h 10"/>
                  <a:gd name="T2" fmla="*/ 5 w 24"/>
                  <a:gd name="T3" fmla="*/ 10 h 10"/>
                  <a:gd name="T4" fmla="*/ 20 w 24"/>
                  <a:gd name="T5" fmla="*/ 5 h 10"/>
                  <a:gd name="T6" fmla="*/ 19 w 24"/>
                  <a:gd name="T7" fmla="*/ 0 h 10"/>
                  <a:gd name="T8" fmla="*/ 4 w 24"/>
                  <a:gd name="T9" fmla="*/ 5 h 10"/>
                </a:gdLst>
                <a:ahLst/>
                <a:cxnLst>
                  <a:cxn ang="0">
                    <a:pos x="T0" y="T1"/>
                  </a:cxn>
                  <a:cxn ang="0">
                    <a:pos x="T2" y="T3"/>
                  </a:cxn>
                  <a:cxn ang="0">
                    <a:pos x="T4" y="T5"/>
                  </a:cxn>
                  <a:cxn ang="0">
                    <a:pos x="T6" y="T7"/>
                  </a:cxn>
                  <a:cxn ang="0">
                    <a:pos x="T8" y="T9"/>
                  </a:cxn>
                </a:cxnLst>
                <a:rect l="0" t="0" r="r" b="b"/>
                <a:pathLst>
                  <a:path w="24" h="10">
                    <a:moveTo>
                      <a:pt x="4" y="5"/>
                    </a:moveTo>
                    <a:cubicBezTo>
                      <a:pt x="0" y="8"/>
                      <a:pt x="0" y="10"/>
                      <a:pt x="5" y="10"/>
                    </a:cubicBezTo>
                    <a:cubicBezTo>
                      <a:pt x="9" y="10"/>
                      <a:pt x="16" y="7"/>
                      <a:pt x="20" y="5"/>
                    </a:cubicBezTo>
                    <a:cubicBezTo>
                      <a:pt x="24" y="2"/>
                      <a:pt x="23" y="0"/>
                      <a:pt x="19" y="0"/>
                    </a:cubicBezTo>
                    <a:cubicBezTo>
                      <a:pt x="14"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4045"/>
              <p:cNvSpPr>
                <a:spLocks/>
              </p:cNvSpPr>
              <p:nvPr/>
            </p:nvSpPr>
            <p:spPr bwMode="auto">
              <a:xfrm>
                <a:off x="2788" y="2558"/>
                <a:ext cx="57" cy="24"/>
              </a:xfrm>
              <a:custGeom>
                <a:avLst/>
                <a:gdLst>
                  <a:gd name="T0" fmla="*/ 4 w 24"/>
                  <a:gd name="T1" fmla="*/ 5 h 10"/>
                  <a:gd name="T2" fmla="*/ 5 w 24"/>
                  <a:gd name="T3" fmla="*/ 10 h 10"/>
                  <a:gd name="T4" fmla="*/ 21 w 24"/>
                  <a:gd name="T5" fmla="*/ 5 h 10"/>
                  <a:gd name="T6" fmla="*/ 19 w 24"/>
                  <a:gd name="T7" fmla="*/ 0 h 10"/>
                  <a:gd name="T8" fmla="*/ 4 w 24"/>
                  <a:gd name="T9" fmla="*/ 5 h 10"/>
                </a:gdLst>
                <a:ahLst/>
                <a:cxnLst>
                  <a:cxn ang="0">
                    <a:pos x="T0" y="T1"/>
                  </a:cxn>
                  <a:cxn ang="0">
                    <a:pos x="T2" y="T3"/>
                  </a:cxn>
                  <a:cxn ang="0">
                    <a:pos x="T4" y="T5"/>
                  </a:cxn>
                  <a:cxn ang="0">
                    <a:pos x="T6" y="T7"/>
                  </a:cxn>
                  <a:cxn ang="0">
                    <a:pos x="T8" y="T9"/>
                  </a:cxn>
                </a:cxnLst>
                <a:rect l="0" t="0" r="r" b="b"/>
                <a:pathLst>
                  <a:path w="24" h="10">
                    <a:moveTo>
                      <a:pt x="4" y="5"/>
                    </a:moveTo>
                    <a:cubicBezTo>
                      <a:pt x="0" y="8"/>
                      <a:pt x="1" y="10"/>
                      <a:pt x="5" y="10"/>
                    </a:cubicBezTo>
                    <a:cubicBezTo>
                      <a:pt x="10" y="10"/>
                      <a:pt x="17" y="8"/>
                      <a:pt x="21" y="5"/>
                    </a:cubicBezTo>
                    <a:cubicBezTo>
                      <a:pt x="24" y="2"/>
                      <a:pt x="24" y="0"/>
                      <a:pt x="19" y="0"/>
                    </a:cubicBezTo>
                    <a:cubicBezTo>
                      <a:pt x="15"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Freeform 4046"/>
              <p:cNvSpPr>
                <a:spLocks/>
              </p:cNvSpPr>
              <p:nvPr/>
            </p:nvSpPr>
            <p:spPr bwMode="auto">
              <a:xfrm>
                <a:off x="2748" y="2561"/>
                <a:ext cx="59" cy="21"/>
              </a:xfrm>
              <a:custGeom>
                <a:avLst/>
                <a:gdLst>
                  <a:gd name="T0" fmla="*/ 4 w 25"/>
                  <a:gd name="T1" fmla="*/ 4 h 9"/>
                  <a:gd name="T2" fmla="*/ 5 w 25"/>
                  <a:gd name="T3" fmla="*/ 9 h 9"/>
                  <a:gd name="T4" fmla="*/ 21 w 25"/>
                  <a:gd name="T5" fmla="*/ 4 h 9"/>
                  <a:gd name="T6" fmla="*/ 19 w 25"/>
                  <a:gd name="T7" fmla="*/ 0 h 9"/>
                  <a:gd name="T8" fmla="*/ 4 w 25"/>
                  <a:gd name="T9" fmla="*/ 4 h 9"/>
                </a:gdLst>
                <a:ahLst/>
                <a:cxnLst>
                  <a:cxn ang="0">
                    <a:pos x="T0" y="T1"/>
                  </a:cxn>
                  <a:cxn ang="0">
                    <a:pos x="T2" y="T3"/>
                  </a:cxn>
                  <a:cxn ang="0">
                    <a:pos x="T4" y="T5"/>
                  </a:cxn>
                  <a:cxn ang="0">
                    <a:pos x="T6" y="T7"/>
                  </a:cxn>
                  <a:cxn ang="0">
                    <a:pos x="T8" y="T9"/>
                  </a:cxn>
                </a:cxnLst>
                <a:rect l="0" t="0" r="r" b="b"/>
                <a:pathLst>
                  <a:path w="25" h="9">
                    <a:moveTo>
                      <a:pt x="4" y="4"/>
                    </a:moveTo>
                    <a:cubicBezTo>
                      <a:pt x="0" y="7"/>
                      <a:pt x="1" y="9"/>
                      <a:pt x="5" y="9"/>
                    </a:cubicBezTo>
                    <a:cubicBezTo>
                      <a:pt x="10" y="9"/>
                      <a:pt x="17" y="7"/>
                      <a:pt x="21" y="4"/>
                    </a:cubicBezTo>
                    <a:cubicBezTo>
                      <a:pt x="25" y="2"/>
                      <a:pt x="24" y="0"/>
                      <a:pt x="19"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4047"/>
              <p:cNvSpPr>
                <a:spLocks/>
              </p:cNvSpPr>
              <p:nvPr/>
            </p:nvSpPr>
            <p:spPr bwMode="auto">
              <a:xfrm>
                <a:off x="2705" y="2561"/>
                <a:ext cx="62" cy="21"/>
              </a:xfrm>
              <a:custGeom>
                <a:avLst/>
                <a:gdLst>
                  <a:gd name="T0" fmla="*/ 4 w 26"/>
                  <a:gd name="T1" fmla="*/ 5 h 9"/>
                  <a:gd name="T2" fmla="*/ 6 w 26"/>
                  <a:gd name="T3" fmla="*/ 9 h 9"/>
                  <a:gd name="T4" fmla="*/ 22 w 26"/>
                  <a:gd name="T5" fmla="*/ 4 h 9"/>
                  <a:gd name="T6" fmla="*/ 20 w 26"/>
                  <a:gd name="T7" fmla="*/ 0 h 9"/>
                  <a:gd name="T8" fmla="*/ 4 w 26"/>
                  <a:gd name="T9" fmla="*/ 5 h 9"/>
                </a:gdLst>
                <a:ahLst/>
                <a:cxnLst>
                  <a:cxn ang="0">
                    <a:pos x="T0" y="T1"/>
                  </a:cxn>
                  <a:cxn ang="0">
                    <a:pos x="T2" y="T3"/>
                  </a:cxn>
                  <a:cxn ang="0">
                    <a:pos x="T4" y="T5"/>
                  </a:cxn>
                  <a:cxn ang="0">
                    <a:pos x="T6" y="T7"/>
                  </a:cxn>
                  <a:cxn ang="0">
                    <a:pos x="T8" y="T9"/>
                  </a:cxn>
                </a:cxnLst>
                <a:rect l="0" t="0" r="r" b="b"/>
                <a:pathLst>
                  <a:path w="26" h="9">
                    <a:moveTo>
                      <a:pt x="4" y="5"/>
                    </a:moveTo>
                    <a:cubicBezTo>
                      <a:pt x="0" y="7"/>
                      <a:pt x="1" y="9"/>
                      <a:pt x="6" y="9"/>
                    </a:cubicBezTo>
                    <a:cubicBezTo>
                      <a:pt x="11" y="9"/>
                      <a:pt x="18" y="7"/>
                      <a:pt x="22" y="4"/>
                    </a:cubicBezTo>
                    <a:cubicBezTo>
                      <a:pt x="26"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4048"/>
              <p:cNvSpPr>
                <a:spLocks/>
              </p:cNvSpPr>
              <p:nvPr/>
            </p:nvSpPr>
            <p:spPr bwMode="auto">
              <a:xfrm>
                <a:off x="2663" y="2561"/>
                <a:ext cx="61" cy="21"/>
              </a:xfrm>
              <a:custGeom>
                <a:avLst/>
                <a:gdLst>
                  <a:gd name="T0" fmla="*/ 4 w 26"/>
                  <a:gd name="T1" fmla="*/ 5 h 9"/>
                  <a:gd name="T2" fmla="*/ 6 w 26"/>
                  <a:gd name="T3" fmla="*/ 9 h 9"/>
                  <a:gd name="T4" fmla="*/ 22 w 26"/>
                  <a:gd name="T5" fmla="*/ 5 h 9"/>
                  <a:gd name="T6" fmla="*/ 20 w 26"/>
                  <a:gd name="T7" fmla="*/ 0 h 9"/>
                  <a:gd name="T8" fmla="*/ 4 w 26"/>
                  <a:gd name="T9" fmla="*/ 5 h 9"/>
                </a:gdLst>
                <a:ahLst/>
                <a:cxnLst>
                  <a:cxn ang="0">
                    <a:pos x="T0" y="T1"/>
                  </a:cxn>
                  <a:cxn ang="0">
                    <a:pos x="T2" y="T3"/>
                  </a:cxn>
                  <a:cxn ang="0">
                    <a:pos x="T4" y="T5"/>
                  </a:cxn>
                  <a:cxn ang="0">
                    <a:pos x="T6" y="T7"/>
                  </a:cxn>
                  <a:cxn ang="0">
                    <a:pos x="T8" y="T9"/>
                  </a:cxn>
                </a:cxnLst>
                <a:rect l="0" t="0" r="r" b="b"/>
                <a:pathLst>
                  <a:path w="26" h="9">
                    <a:moveTo>
                      <a:pt x="4" y="5"/>
                    </a:moveTo>
                    <a:cubicBezTo>
                      <a:pt x="0" y="7"/>
                      <a:pt x="1" y="9"/>
                      <a:pt x="6" y="9"/>
                    </a:cubicBezTo>
                    <a:cubicBezTo>
                      <a:pt x="11" y="9"/>
                      <a:pt x="18" y="7"/>
                      <a:pt x="22" y="5"/>
                    </a:cubicBezTo>
                    <a:cubicBezTo>
                      <a:pt x="26"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4049"/>
              <p:cNvSpPr>
                <a:spLocks/>
              </p:cNvSpPr>
              <p:nvPr/>
            </p:nvSpPr>
            <p:spPr bwMode="auto">
              <a:xfrm>
                <a:off x="2618" y="2561"/>
                <a:ext cx="64" cy="23"/>
              </a:xfrm>
              <a:custGeom>
                <a:avLst/>
                <a:gdLst>
                  <a:gd name="T0" fmla="*/ 5 w 27"/>
                  <a:gd name="T1" fmla="*/ 5 h 10"/>
                  <a:gd name="T2" fmla="*/ 7 w 27"/>
                  <a:gd name="T3" fmla="*/ 10 h 10"/>
                  <a:gd name="T4" fmla="*/ 23 w 27"/>
                  <a:gd name="T5" fmla="*/ 5 h 10"/>
                  <a:gd name="T6" fmla="*/ 21 w 27"/>
                  <a:gd name="T7" fmla="*/ 0 h 10"/>
                  <a:gd name="T8" fmla="*/ 5 w 27"/>
                  <a:gd name="T9" fmla="*/ 5 h 10"/>
                </a:gdLst>
                <a:ahLst/>
                <a:cxnLst>
                  <a:cxn ang="0">
                    <a:pos x="T0" y="T1"/>
                  </a:cxn>
                  <a:cxn ang="0">
                    <a:pos x="T2" y="T3"/>
                  </a:cxn>
                  <a:cxn ang="0">
                    <a:pos x="T4" y="T5"/>
                  </a:cxn>
                  <a:cxn ang="0">
                    <a:pos x="T6" y="T7"/>
                  </a:cxn>
                  <a:cxn ang="0">
                    <a:pos x="T8" y="T9"/>
                  </a:cxn>
                </a:cxnLst>
                <a:rect l="0" t="0" r="r" b="b"/>
                <a:pathLst>
                  <a:path w="27" h="10">
                    <a:moveTo>
                      <a:pt x="5" y="5"/>
                    </a:moveTo>
                    <a:cubicBezTo>
                      <a:pt x="0" y="8"/>
                      <a:pt x="1" y="10"/>
                      <a:pt x="7" y="10"/>
                    </a:cubicBezTo>
                    <a:cubicBezTo>
                      <a:pt x="12" y="10"/>
                      <a:pt x="19" y="7"/>
                      <a:pt x="23" y="5"/>
                    </a:cubicBezTo>
                    <a:cubicBezTo>
                      <a:pt x="27" y="2"/>
                      <a:pt x="26" y="0"/>
                      <a:pt x="21" y="0"/>
                    </a:cubicBezTo>
                    <a:cubicBezTo>
                      <a:pt x="16" y="0"/>
                      <a:pt x="9" y="2"/>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4050"/>
              <p:cNvSpPr>
                <a:spLocks/>
              </p:cNvSpPr>
              <p:nvPr/>
            </p:nvSpPr>
            <p:spPr bwMode="auto">
              <a:xfrm>
                <a:off x="2573" y="2561"/>
                <a:ext cx="64" cy="23"/>
              </a:xfrm>
              <a:custGeom>
                <a:avLst/>
                <a:gdLst>
                  <a:gd name="T0" fmla="*/ 4 w 27"/>
                  <a:gd name="T1" fmla="*/ 5 h 10"/>
                  <a:gd name="T2" fmla="*/ 7 w 27"/>
                  <a:gd name="T3" fmla="*/ 10 h 10"/>
                  <a:gd name="T4" fmla="*/ 23 w 27"/>
                  <a:gd name="T5" fmla="*/ 5 h 10"/>
                  <a:gd name="T6" fmla="*/ 21 w 27"/>
                  <a:gd name="T7" fmla="*/ 0 h 10"/>
                  <a:gd name="T8" fmla="*/ 4 w 27"/>
                  <a:gd name="T9" fmla="*/ 5 h 10"/>
                </a:gdLst>
                <a:ahLst/>
                <a:cxnLst>
                  <a:cxn ang="0">
                    <a:pos x="T0" y="T1"/>
                  </a:cxn>
                  <a:cxn ang="0">
                    <a:pos x="T2" y="T3"/>
                  </a:cxn>
                  <a:cxn ang="0">
                    <a:pos x="T4" y="T5"/>
                  </a:cxn>
                  <a:cxn ang="0">
                    <a:pos x="T6" y="T7"/>
                  </a:cxn>
                  <a:cxn ang="0">
                    <a:pos x="T8" y="T9"/>
                  </a:cxn>
                </a:cxnLst>
                <a:rect l="0" t="0" r="r" b="b"/>
                <a:pathLst>
                  <a:path w="27" h="10">
                    <a:moveTo>
                      <a:pt x="4" y="5"/>
                    </a:moveTo>
                    <a:cubicBezTo>
                      <a:pt x="0" y="8"/>
                      <a:pt x="1" y="10"/>
                      <a:pt x="7" y="10"/>
                    </a:cubicBezTo>
                    <a:cubicBezTo>
                      <a:pt x="12" y="10"/>
                      <a:pt x="19" y="8"/>
                      <a:pt x="23" y="5"/>
                    </a:cubicBezTo>
                    <a:cubicBezTo>
                      <a:pt x="27" y="2"/>
                      <a:pt x="27" y="0"/>
                      <a:pt x="21" y="0"/>
                    </a:cubicBezTo>
                    <a:cubicBezTo>
                      <a:pt x="16"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4051"/>
              <p:cNvSpPr>
                <a:spLocks/>
              </p:cNvSpPr>
              <p:nvPr/>
            </p:nvSpPr>
            <p:spPr bwMode="auto">
              <a:xfrm>
                <a:off x="2528" y="2563"/>
                <a:ext cx="64" cy="21"/>
              </a:xfrm>
              <a:custGeom>
                <a:avLst/>
                <a:gdLst>
                  <a:gd name="T0" fmla="*/ 4 w 27"/>
                  <a:gd name="T1" fmla="*/ 4 h 9"/>
                  <a:gd name="T2" fmla="*/ 6 w 27"/>
                  <a:gd name="T3" fmla="*/ 9 h 9"/>
                  <a:gd name="T4" fmla="*/ 23 w 27"/>
                  <a:gd name="T5" fmla="*/ 4 h 9"/>
                  <a:gd name="T6" fmla="*/ 21 w 27"/>
                  <a:gd name="T7" fmla="*/ 0 h 9"/>
                  <a:gd name="T8" fmla="*/ 4 w 27"/>
                  <a:gd name="T9" fmla="*/ 4 h 9"/>
                </a:gdLst>
                <a:ahLst/>
                <a:cxnLst>
                  <a:cxn ang="0">
                    <a:pos x="T0" y="T1"/>
                  </a:cxn>
                  <a:cxn ang="0">
                    <a:pos x="T2" y="T3"/>
                  </a:cxn>
                  <a:cxn ang="0">
                    <a:pos x="T4" y="T5"/>
                  </a:cxn>
                  <a:cxn ang="0">
                    <a:pos x="T6" y="T7"/>
                  </a:cxn>
                  <a:cxn ang="0">
                    <a:pos x="T8" y="T9"/>
                  </a:cxn>
                </a:cxnLst>
                <a:rect l="0" t="0" r="r" b="b"/>
                <a:pathLst>
                  <a:path w="27" h="9">
                    <a:moveTo>
                      <a:pt x="4" y="4"/>
                    </a:moveTo>
                    <a:cubicBezTo>
                      <a:pt x="0" y="7"/>
                      <a:pt x="1" y="9"/>
                      <a:pt x="6" y="9"/>
                    </a:cubicBezTo>
                    <a:cubicBezTo>
                      <a:pt x="12" y="9"/>
                      <a:pt x="19" y="7"/>
                      <a:pt x="23" y="4"/>
                    </a:cubicBezTo>
                    <a:cubicBezTo>
                      <a:pt x="27" y="2"/>
                      <a:pt x="26" y="0"/>
                      <a:pt x="21"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4052"/>
              <p:cNvSpPr>
                <a:spLocks/>
              </p:cNvSpPr>
              <p:nvPr/>
            </p:nvSpPr>
            <p:spPr bwMode="auto">
              <a:xfrm>
                <a:off x="2481" y="2563"/>
                <a:ext cx="66" cy="21"/>
              </a:xfrm>
              <a:custGeom>
                <a:avLst/>
                <a:gdLst>
                  <a:gd name="T0" fmla="*/ 4 w 28"/>
                  <a:gd name="T1" fmla="*/ 5 h 9"/>
                  <a:gd name="T2" fmla="*/ 6 w 28"/>
                  <a:gd name="T3" fmla="*/ 9 h 9"/>
                  <a:gd name="T4" fmla="*/ 24 w 28"/>
                  <a:gd name="T5" fmla="*/ 4 h 9"/>
                  <a:gd name="T6" fmla="*/ 21 w 28"/>
                  <a:gd name="T7" fmla="*/ 0 h 9"/>
                  <a:gd name="T8" fmla="*/ 4 w 28"/>
                  <a:gd name="T9" fmla="*/ 5 h 9"/>
                </a:gdLst>
                <a:ahLst/>
                <a:cxnLst>
                  <a:cxn ang="0">
                    <a:pos x="T0" y="T1"/>
                  </a:cxn>
                  <a:cxn ang="0">
                    <a:pos x="T2" y="T3"/>
                  </a:cxn>
                  <a:cxn ang="0">
                    <a:pos x="T4" y="T5"/>
                  </a:cxn>
                  <a:cxn ang="0">
                    <a:pos x="T6" y="T7"/>
                  </a:cxn>
                  <a:cxn ang="0">
                    <a:pos x="T8" y="T9"/>
                  </a:cxn>
                </a:cxnLst>
                <a:rect l="0" t="0" r="r" b="b"/>
                <a:pathLst>
                  <a:path w="28" h="9">
                    <a:moveTo>
                      <a:pt x="4" y="5"/>
                    </a:moveTo>
                    <a:cubicBezTo>
                      <a:pt x="0" y="7"/>
                      <a:pt x="1" y="9"/>
                      <a:pt x="6" y="9"/>
                    </a:cubicBezTo>
                    <a:cubicBezTo>
                      <a:pt x="12" y="9"/>
                      <a:pt x="20" y="7"/>
                      <a:pt x="24" y="4"/>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4053"/>
              <p:cNvSpPr>
                <a:spLocks/>
              </p:cNvSpPr>
              <p:nvPr/>
            </p:nvSpPr>
            <p:spPr bwMode="auto">
              <a:xfrm>
                <a:off x="2431" y="2563"/>
                <a:ext cx="69" cy="21"/>
              </a:xfrm>
              <a:custGeom>
                <a:avLst/>
                <a:gdLst>
                  <a:gd name="T0" fmla="*/ 4 w 29"/>
                  <a:gd name="T1" fmla="*/ 5 h 9"/>
                  <a:gd name="T2" fmla="*/ 7 w 29"/>
                  <a:gd name="T3" fmla="*/ 9 h 9"/>
                  <a:gd name="T4" fmla="*/ 25 w 29"/>
                  <a:gd name="T5" fmla="*/ 5 h 9"/>
                  <a:gd name="T6" fmla="*/ 22 w 29"/>
                  <a:gd name="T7" fmla="*/ 0 h 9"/>
                  <a:gd name="T8" fmla="*/ 4 w 29"/>
                  <a:gd name="T9" fmla="*/ 5 h 9"/>
                </a:gdLst>
                <a:ahLst/>
                <a:cxnLst>
                  <a:cxn ang="0">
                    <a:pos x="T0" y="T1"/>
                  </a:cxn>
                  <a:cxn ang="0">
                    <a:pos x="T2" y="T3"/>
                  </a:cxn>
                  <a:cxn ang="0">
                    <a:pos x="T4" y="T5"/>
                  </a:cxn>
                  <a:cxn ang="0">
                    <a:pos x="T6" y="T7"/>
                  </a:cxn>
                  <a:cxn ang="0">
                    <a:pos x="T8" y="T9"/>
                  </a:cxn>
                </a:cxnLst>
                <a:rect l="0" t="0" r="r" b="b"/>
                <a:pathLst>
                  <a:path w="29" h="9">
                    <a:moveTo>
                      <a:pt x="4" y="5"/>
                    </a:moveTo>
                    <a:cubicBezTo>
                      <a:pt x="0" y="7"/>
                      <a:pt x="1" y="9"/>
                      <a:pt x="7" y="9"/>
                    </a:cubicBezTo>
                    <a:cubicBezTo>
                      <a:pt x="13" y="9"/>
                      <a:pt x="21" y="7"/>
                      <a:pt x="25" y="5"/>
                    </a:cubicBezTo>
                    <a:cubicBezTo>
                      <a:pt x="29" y="2"/>
                      <a:pt x="28"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4054"/>
              <p:cNvSpPr>
                <a:spLocks/>
              </p:cNvSpPr>
              <p:nvPr/>
            </p:nvSpPr>
            <p:spPr bwMode="auto">
              <a:xfrm>
                <a:off x="2381" y="2563"/>
                <a:ext cx="69" cy="24"/>
              </a:xfrm>
              <a:custGeom>
                <a:avLst/>
                <a:gdLst>
                  <a:gd name="T0" fmla="*/ 4 w 29"/>
                  <a:gd name="T1" fmla="*/ 5 h 10"/>
                  <a:gd name="T2" fmla="*/ 7 w 29"/>
                  <a:gd name="T3" fmla="*/ 10 h 10"/>
                  <a:gd name="T4" fmla="*/ 25 w 29"/>
                  <a:gd name="T5" fmla="*/ 5 h 10"/>
                  <a:gd name="T6" fmla="*/ 22 w 29"/>
                  <a:gd name="T7" fmla="*/ 0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8"/>
                      <a:pt x="1" y="10"/>
                      <a:pt x="7" y="10"/>
                    </a:cubicBezTo>
                    <a:cubicBezTo>
                      <a:pt x="13" y="10"/>
                      <a:pt x="21" y="7"/>
                      <a:pt x="25" y="5"/>
                    </a:cubicBezTo>
                    <a:cubicBezTo>
                      <a:pt x="29" y="2"/>
                      <a:pt x="28"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4055"/>
              <p:cNvSpPr>
                <a:spLocks/>
              </p:cNvSpPr>
              <p:nvPr/>
            </p:nvSpPr>
            <p:spPr bwMode="auto">
              <a:xfrm>
                <a:off x="2329" y="2563"/>
                <a:ext cx="71" cy="24"/>
              </a:xfrm>
              <a:custGeom>
                <a:avLst/>
                <a:gdLst>
                  <a:gd name="T0" fmla="*/ 4 w 30"/>
                  <a:gd name="T1" fmla="*/ 5 h 10"/>
                  <a:gd name="T2" fmla="*/ 7 w 30"/>
                  <a:gd name="T3" fmla="*/ 10 h 10"/>
                  <a:gd name="T4" fmla="*/ 26 w 30"/>
                  <a:gd name="T5" fmla="*/ 5 h 10"/>
                  <a:gd name="T6" fmla="*/ 23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1" y="10"/>
                      <a:pt x="7" y="10"/>
                    </a:cubicBezTo>
                    <a:cubicBezTo>
                      <a:pt x="13" y="10"/>
                      <a:pt x="22" y="8"/>
                      <a:pt x="26" y="5"/>
                    </a:cubicBezTo>
                    <a:cubicBezTo>
                      <a:pt x="30" y="2"/>
                      <a:pt x="29" y="0"/>
                      <a:pt x="23" y="0"/>
                    </a:cubicBezTo>
                    <a:cubicBezTo>
                      <a:pt x="17"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4056"/>
              <p:cNvSpPr>
                <a:spLocks/>
              </p:cNvSpPr>
              <p:nvPr/>
            </p:nvSpPr>
            <p:spPr bwMode="auto">
              <a:xfrm>
                <a:off x="2277" y="2565"/>
                <a:ext cx="71" cy="22"/>
              </a:xfrm>
              <a:custGeom>
                <a:avLst/>
                <a:gdLst>
                  <a:gd name="T0" fmla="*/ 4 w 30"/>
                  <a:gd name="T1" fmla="*/ 4 h 9"/>
                  <a:gd name="T2" fmla="*/ 7 w 30"/>
                  <a:gd name="T3" fmla="*/ 9 h 9"/>
                  <a:gd name="T4" fmla="*/ 26 w 30"/>
                  <a:gd name="T5" fmla="*/ 4 h 9"/>
                  <a:gd name="T6" fmla="*/ 23 w 30"/>
                  <a:gd name="T7" fmla="*/ 0 h 9"/>
                  <a:gd name="T8" fmla="*/ 4 w 30"/>
                  <a:gd name="T9" fmla="*/ 4 h 9"/>
                </a:gdLst>
                <a:ahLst/>
                <a:cxnLst>
                  <a:cxn ang="0">
                    <a:pos x="T0" y="T1"/>
                  </a:cxn>
                  <a:cxn ang="0">
                    <a:pos x="T2" y="T3"/>
                  </a:cxn>
                  <a:cxn ang="0">
                    <a:pos x="T4" y="T5"/>
                  </a:cxn>
                  <a:cxn ang="0">
                    <a:pos x="T6" y="T7"/>
                  </a:cxn>
                  <a:cxn ang="0">
                    <a:pos x="T8" y="T9"/>
                  </a:cxn>
                </a:cxnLst>
                <a:rect l="0" t="0" r="r" b="b"/>
                <a:pathLst>
                  <a:path w="30" h="9">
                    <a:moveTo>
                      <a:pt x="4" y="4"/>
                    </a:moveTo>
                    <a:cubicBezTo>
                      <a:pt x="0" y="7"/>
                      <a:pt x="1" y="9"/>
                      <a:pt x="7" y="9"/>
                    </a:cubicBezTo>
                    <a:cubicBezTo>
                      <a:pt x="14" y="9"/>
                      <a:pt x="22" y="7"/>
                      <a:pt x="26" y="4"/>
                    </a:cubicBezTo>
                    <a:cubicBezTo>
                      <a:pt x="30" y="2"/>
                      <a:pt x="29" y="0"/>
                      <a:pt x="23"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4057"/>
              <p:cNvSpPr>
                <a:spLocks/>
              </p:cNvSpPr>
              <p:nvPr/>
            </p:nvSpPr>
            <p:spPr bwMode="auto">
              <a:xfrm>
                <a:off x="4972" y="2504"/>
                <a:ext cx="61" cy="21"/>
              </a:xfrm>
              <a:custGeom>
                <a:avLst/>
                <a:gdLst>
                  <a:gd name="T0" fmla="*/ 3 w 26"/>
                  <a:gd name="T1" fmla="*/ 5 h 9"/>
                  <a:gd name="T2" fmla="*/ 19 w 26"/>
                  <a:gd name="T3" fmla="*/ 9 h 9"/>
                  <a:gd name="T4" fmla="*/ 23 w 26"/>
                  <a:gd name="T5" fmla="*/ 5 h 9"/>
                  <a:gd name="T6" fmla="*/ 8 w 26"/>
                  <a:gd name="T7" fmla="*/ 1 h 9"/>
                  <a:gd name="T8" fmla="*/ 3 w 26"/>
                  <a:gd name="T9" fmla="*/ 5 h 9"/>
                </a:gdLst>
                <a:ahLst/>
                <a:cxnLst>
                  <a:cxn ang="0">
                    <a:pos x="T0" y="T1"/>
                  </a:cxn>
                  <a:cxn ang="0">
                    <a:pos x="T2" y="T3"/>
                  </a:cxn>
                  <a:cxn ang="0">
                    <a:pos x="T4" y="T5"/>
                  </a:cxn>
                  <a:cxn ang="0">
                    <a:pos x="T6" y="T7"/>
                  </a:cxn>
                  <a:cxn ang="0">
                    <a:pos x="T8" y="T9"/>
                  </a:cxn>
                </a:cxnLst>
                <a:rect l="0" t="0" r="r" b="b"/>
                <a:pathLst>
                  <a:path w="26" h="9">
                    <a:moveTo>
                      <a:pt x="3" y="5"/>
                    </a:moveTo>
                    <a:cubicBezTo>
                      <a:pt x="6" y="7"/>
                      <a:pt x="13" y="9"/>
                      <a:pt x="19" y="9"/>
                    </a:cubicBezTo>
                    <a:cubicBezTo>
                      <a:pt x="24" y="9"/>
                      <a:pt x="26" y="7"/>
                      <a:pt x="23" y="5"/>
                    </a:cubicBezTo>
                    <a:cubicBezTo>
                      <a:pt x="20" y="2"/>
                      <a:pt x="13" y="0"/>
                      <a:pt x="8" y="1"/>
                    </a:cubicBezTo>
                    <a:cubicBezTo>
                      <a:pt x="2" y="1"/>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4058"/>
              <p:cNvSpPr>
                <a:spLocks/>
              </p:cNvSpPr>
              <p:nvPr/>
            </p:nvSpPr>
            <p:spPr bwMode="auto">
              <a:xfrm>
                <a:off x="4882" y="2506"/>
                <a:ext cx="59" cy="19"/>
              </a:xfrm>
              <a:custGeom>
                <a:avLst/>
                <a:gdLst>
                  <a:gd name="T0" fmla="*/ 3 w 25"/>
                  <a:gd name="T1" fmla="*/ 4 h 8"/>
                  <a:gd name="T2" fmla="*/ 18 w 25"/>
                  <a:gd name="T3" fmla="*/ 8 h 8"/>
                  <a:gd name="T4" fmla="*/ 22 w 25"/>
                  <a:gd name="T5" fmla="*/ 4 h 8"/>
                  <a:gd name="T6" fmla="*/ 7 w 25"/>
                  <a:gd name="T7" fmla="*/ 0 h 8"/>
                  <a:gd name="T8" fmla="*/ 3 w 25"/>
                  <a:gd name="T9" fmla="*/ 4 h 8"/>
                </a:gdLst>
                <a:ahLst/>
                <a:cxnLst>
                  <a:cxn ang="0">
                    <a:pos x="T0" y="T1"/>
                  </a:cxn>
                  <a:cxn ang="0">
                    <a:pos x="T2" y="T3"/>
                  </a:cxn>
                  <a:cxn ang="0">
                    <a:pos x="T4" y="T5"/>
                  </a:cxn>
                  <a:cxn ang="0">
                    <a:pos x="T6" y="T7"/>
                  </a:cxn>
                  <a:cxn ang="0">
                    <a:pos x="T8" y="T9"/>
                  </a:cxn>
                </a:cxnLst>
                <a:rect l="0" t="0" r="r" b="b"/>
                <a:pathLst>
                  <a:path w="25" h="8">
                    <a:moveTo>
                      <a:pt x="3" y="4"/>
                    </a:moveTo>
                    <a:cubicBezTo>
                      <a:pt x="6" y="6"/>
                      <a:pt x="12" y="8"/>
                      <a:pt x="18" y="8"/>
                    </a:cubicBezTo>
                    <a:cubicBezTo>
                      <a:pt x="23" y="8"/>
                      <a:pt x="25" y="6"/>
                      <a:pt x="22" y="4"/>
                    </a:cubicBezTo>
                    <a:cubicBezTo>
                      <a:pt x="19" y="2"/>
                      <a:pt x="12"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4059"/>
              <p:cNvSpPr>
                <a:spLocks/>
              </p:cNvSpPr>
              <p:nvPr/>
            </p:nvSpPr>
            <p:spPr bwMode="auto">
              <a:xfrm>
                <a:off x="4797" y="2506"/>
                <a:ext cx="54" cy="21"/>
              </a:xfrm>
              <a:custGeom>
                <a:avLst/>
                <a:gdLst>
                  <a:gd name="T0" fmla="*/ 3 w 23"/>
                  <a:gd name="T1" fmla="*/ 5 h 9"/>
                  <a:gd name="T2" fmla="*/ 17 w 23"/>
                  <a:gd name="T3" fmla="*/ 9 h 9"/>
                  <a:gd name="T4" fmla="*/ 20 w 23"/>
                  <a:gd name="T5" fmla="*/ 4 h 9"/>
                  <a:gd name="T6" fmla="*/ 6 w 23"/>
                  <a:gd name="T7" fmla="*/ 0 h 9"/>
                  <a:gd name="T8" fmla="*/ 3 w 23"/>
                  <a:gd name="T9" fmla="*/ 5 h 9"/>
                </a:gdLst>
                <a:ahLst/>
                <a:cxnLst>
                  <a:cxn ang="0">
                    <a:pos x="T0" y="T1"/>
                  </a:cxn>
                  <a:cxn ang="0">
                    <a:pos x="T2" y="T3"/>
                  </a:cxn>
                  <a:cxn ang="0">
                    <a:pos x="T4" y="T5"/>
                  </a:cxn>
                  <a:cxn ang="0">
                    <a:pos x="T6" y="T7"/>
                  </a:cxn>
                  <a:cxn ang="0">
                    <a:pos x="T8" y="T9"/>
                  </a:cxn>
                </a:cxnLst>
                <a:rect l="0" t="0" r="r" b="b"/>
                <a:pathLst>
                  <a:path w="23" h="9">
                    <a:moveTo>
                      <a:pt x="3" y="5"/>
                    </a:moveTo>
                    <a:cubicBezTo>
                      <a:pt x="5" y="7"/>
                      <a:pt x="12" y="9"/>
                      <a:pt x="17" y="9"/>
                    </a:cubicBezTo>
                    <a:cubicBezTo>
                      <a:pt x="21" y="9"/>
                      <a:pt x="23" y="7"/>
                      <a:pt x="20" y="4"/>
                    </a:cubicBezTo>
                    <a:cubicBezTo>
                      <a:pt x="18" y="2"/>
                      <a:pt x="11"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4060"/>
              <p:cNvSpPr>
                <a:spLocks/>
              </p:cNvSpPr>
              <p:nvPr/>
            </p:nvSpPr>
            <p:spPr bwMode="auto">
              <a:xfrm>
                <a:off x="4754" y="2506"/>
                <a:ext cx="55" cy="21"/>
              </a:xfrm>
              <a:custGeom>
                <a:avLst/>
                <a:gdLst>
                  <a:gd name="T0" fmla="*/ 3 w 23"/>
                  <a:gd name="T1" fmla="*/ 5 h 9"/>
                  <a:gd name="T2" fmla="*/ 17 w 23"/>
                  <a:gd name="T3" fmla="*/ 9 h 9"/>
                  <a:gd name="T4" fmla="*/ 21 w 23"/>
                  <a:gd name="T5" fmla="*/ 5 h 9"/>
                  <a:gd name="T6" fmla="*/ 7 w 23"/>
                  <a:gd name="T7" fmla="*/ 0 h 9"/>
                  <a:gd name="T8" fmla="*/ 3 w 23"/>
                  <a:gd name="T9" fmla="*/ 5 h 9"/>
                </a:gdLst>
                <a:ahLst/>
                <a:cxnLst>
                  <a:cxn ang="0">
                    <a:pos x="T0" y="T1"/>
                  </a:cxn>
                  <a:cxn ang="0">
                    <a:pos x="T2" y="T3"/>
                  </a:cxn>
                  <a:cxn ang="0">
                    <a:pos x="T4" y="T5"/>
                  </a:cxn>
                  <a:cxn ang="0">
                    <a:pos x="T6" y="T7"/>
                  </a:cxn>
                  <a:cxn ang="0">
                    <a:pos x="T8" y="T9"/>
                  </a:cxn>
                </a:cxnLst>
                <a:rect l="0" t="0" r="r" b="b"/>
                <a:pathLst>
                  <a:path w="23" h="9">
                    <a:moveTo>
                      <a:pt x="3" y="5"/>
                    </a:moveTo>
                    <a:cubicBezTo>
                      <a:pt x="6" y="7"/>
                      <a:pt x="12" y="9"/>
                      <a:pt x="17" y="9"/>
                    </a:cubicBezTo>
                    <a:cubicBezTo>
                      <a:pt x="22" y="9"/>
                      <a:pt x="23" y="7"/>
                      <a:pt x="21" y="5"/>
                    </a:cubicBezTo>
                    <a:cubicBezTo>
                      <a:pt x="18" y="2"/>
                      <a:pt x="12" y="0"/>
                      <a:pt x="7"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4061"/>
              <p:cNvSpPr>
                <a:spLocks/>
              </p:cNvSpPr>
              <p:nvPr/>
            </p:nvSpPr>
            <p:spPr bwMode="auto">
              <a:xfrm>
                <a:off x="4716" y="2508"/>
                <a:ext cx="52" cy="19"/>
              </a:xfrm>
              <a:custGeom>
                <a:avLst/>
                <a:gdLst>
                  <a:gd name="T0" fmla="*/ 2 w 22"/>
                  <a:gd name="T1" fmla="*/ 4 h 8"/>
                  <a:gd name="T2" fmla="*/ 15 w 22"/>
                  <a:gd name="T3" fmla="*/ 8 h 8"/>
                  <a:gd name="T4" fmla="*/ 19 w 22"/>
                  <a:gd name="T5" fmla="*/ 4 h 8"/>
                  <a:gd name="T6" fmla="*/ 6 w 22"/>
                  <a:gd name="T7" fmla="*/ 0 h 8"/>
                  <a:gd name="T8" fmla="*/ 2 w 22"/>
                  <a:gd name="T9" fmla="*/ 4 h 8"/>
                </a:gdLst>
                <a:ahLst/>
                <a:cxnLst>
                  <a:cxn ang="0">
                    <a:pos x="T0" y="T1"/>
                  </a:cxn>
                  <a:cxn ang="0">
                    <a:pos x="T2" y="T3"/>
                  </a:cxn>
                  <a:cxn ang="0">
                    <a:pos x="T4" y="T5"/>
                  </a:cxn>
                  <a:cxn ang="0">
                    <a:pos x="T6" y="T7"/>
                  </a:cxn>
                  <a:cxn ang="0">
                    <a:pos x="T8" y="T9"/>
                  </a:cxn>
                </a:cxnLst>
                <a:rect l="0" t="0" r="r" b="b"/>
                <a:pathLst>
                  <a:path w="22" h="8">
                    <a:moveTo>
                      <a:pt x="2" y="4"/>
                    </a:moveTo>
                    <a:cubicBezTo>
                      <a:pt x="5" y="6"/>
                      <a:pt x="11" y="8"/>
                      <a:pt x="15" y="8"/>
                    </a:cubicBezTo>
                    <a:cubicBezTo>
                      <a:pt x="20" y="8"/>
                      <a:pt x="22" y="6"/>
                      <a:pt x="19" y="4"/>
                    </a:cubicBezTo>
                    <a:cubicBezTo>
                      <a:pt x="16" y="1"/>
                      <a:pt x="10" y="0"/>
                      <a:pt x="6"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4062"/>
              <p:cNvSpPr>
                <a:spLocks/>
              </p:cNvSpPr>
              <p:nvPr/>
            </p:nvSpPr>
            <p:spPr bwMode="auto">
              <a:xfrm>
                <a:off x="4676" y="2508"/>
                <a:ext cx="52" cy="19"/>
              </a:xfrm>
              <a:custGeom>
                <a:avLst/>
                <a:gdLst>
                  <a:gd name="T0" fmla="*/ 3 w 22"/>
                  <a:gd name="T1" fmla="*/ 4 h 8"/>
                  <a:gd name="T2" fmla="*/ 16 w 22"/>
                  <a:gd name="T3" fmla="*/ 8 h 8"/>
                  <a:gd name="T4" fmla="*/ 19 w 22"/>
                  <a:gd name="T5" fmla="*/ 4 h 8"/>
                  <a:gd name="T6" fmla="*/ 6 w 22"/>
                  <a:gd name="T7" fmla="*/ 0 h 8"/>
                  <a:gd name="T8" fmla="*/ 3 w 22"/>
                  <a:gd name="T9" fmla="*/ 4 h 8"/>
                </a:gdLst>
                <a:ahLst/>
                <a:cxnLst>
                  <a:cxn ang="0">
                    <a:pos x="T0" y="T1"/>
                  </a:cxn>
                  <a:cxn ang="0">
                    <a:pos x="T2" y="T3"/>
                  </a:cxn>
                  <a:cxn ang="0">
                    <a:pos x="T4" y="T5"/>
                  </a:cxn>
                  <a:cxn ang="0">
                    <a:pos x="T6" y="T7"/>
                  </a:cxn>
                  <a:cxn ang="0">
                    <a:pos x="T8" y="T9"/>
                  </a:cxn>
                </a:cxnLst>
                <a:rect l="0" t="0" r="r" b="b"/>
                <a:pathLst>
                  <a:path w="22" h="8">
                    <a:moveTo>
                      <a:pt x="3" y="4"/>
                    </a:moveTo>
                    <a:cubicBezTo>
                      <a:pt x="5" y="6"/>
                      <a:pt x="11" y="8"/>
                      <a:pt x="16" y="8"/>
                    </a:cubicBezTo>
                    <a:cubicBezTo>
                      <a:pt x="20" y="8"/>
                      <a:pt x="22" y="6"/>
                      <a:pt x="19" y="4"/>
                    </a:cubicBezTo>
                    <a:cubicBezTo>
                      <a:pt x="16"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4063"/>
              <p:cNvSpPr>
                <a:spLocks/>
              </p:cNvSpPr>
              <p:nvPr/>
            </p:nvSpPr>
            <p:spPr bwMode="auto">
              <a:xfrm>
                <a:off x="4638" y="2508"/>
                <a:ext cx="50" cy="22"/>
              </a:xfrm>
              <a:custGeom>
                <a:avLst/>
                <a:gdLst>
                  <a:gd name="T0" fmla="*/ 3 w 21"/>
                  <a:gd name="T1" fmla="*/ 4 h 9"/>
                  <a:gd name="T2" fmla="*/ 15 w 21"/>
                  <a:gd name="T3" fmla="*/ 8 h 9"/>
                  <a:gd name="T4" fmla="*/ 19 w 21"/>
                  <a:gd name="T5" fmla="*/ 4 h 9"/>
                  <a:gd name="T6" fmla="*/ 6 w 21"/>
                  <a:gd name="T7" fmla="*/ 0 h 9"/>
                  <a:gd name="T8" fmla="*/ 3 w 21"/>
                  <a:gd name="T9" fmla="*/ 4 h 9"/>
                </a:gdLst>
                <a:ahLst/>
                <a:cxnLst>
                  <a:cxn ang="0">
                    <a:pos x="T0" y="T1"/>
                  </a:cxn>
                  <a:cxn ang="0">
                    <a:pos x="T2" y="T3"/>
                  </a:cxn>
                  <a:cxn ang="0">
                    <a:pos x="T4" y="T5"/>
                  </a:cxn>
                  <a:cxn ang="0">
                    <a:pos x="T6" y="T7"/>
                  </a:cxn>
                  <a:cxn ang="0">
                    <a:pos x="T8" y="T9"/>
                  </a:cxn>
                </a:cxnLst>
                <a:rect l="0" t="0" r="r" b="b"/>
                <a:pathLst>
                  <a:path w="21" h="9">
                    <a:moveTo>
                      <a:pt x="3" y="4"/>
                    </a:moveTo>
                    <a:cubicBezTo>
                      <a:pt x="5" y="7"/>
                      <a:pt x="11" y="9"/>
                      <a:pt x="15" y="8"/>
                    </a:cubicBezTo>
                    <a:cubicBezTo>
                      <a:pt x="20" y="8"/>
                      <a:pt x="21" y="6"/>
                      <a:pt x="19" y="4"/>
                    </a:cubicBezTo>
                    <a:cubicBezTo>
                      <a:pt x="16" y="2"/>
                      <a:pt x="10"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4064"/>
              <p:cNvSpPr>
                <a:spLocks/>
              </p:cNvSpPr>
              <p:nvPr/>
            </p:nvSpPr>
            <p:spPr bwMode="auto">
              <a:xfrm>
                <a:off x="4603" y="2508"/>
                <a:ext cx="47" cy="22"/>
              </a:xfrm>
              <a:custGeom>
                <a:avLst/>
                <a:gdLst>
                  <a:gd name="T0" fmla="*/ 2 w 20"/>
                  <a:gd name="T1" fmla="*/ 4 h 9"/>
                  <a:gd name="T2" fmla="*/ 14 w 20"/>
                  <a:gd name="T3" fmla="*/ 9 h 9"/>
                  <a:gd name="T4" fmla="*/ 18 w 20"/>
                  <a:gd name="T5" fmla="*/ 4 h 9"/>
                  <a:gd name="T6" fmla="*/ 5 w 20"/>
                  <a:gd name="T7" fmla="*/ 0 h 9"/>
                  <a:gd name="T8" fmla="*/ 2 w 20"/>
                  <a:gd name="T9" fmla="*/ 4 h 9"/>
                </a:gdLst>
                <a:ahLst/>
                <a:cxnLst>
                  <a:cxn ang="0">
                    <a:pos x="T0" y="T1"/>
                  </a:cxn>
                  <a:cxn ang="0">
                    <a:pos x="T2" y="T3"/>
                  </a:cxn>
                  <a:cxn ang="0">
                    <a:pos x="T4" y="T5"/>
                  </a:cxn>
                  <a:cxn ang="0">
                    <a:pos x="T6" y="T7"/>
                  </a:cxn>
                  <a:cxn ang="0">
                    <a:pos x="T8" y="T9"/>
                  </a:cxn>
                </a:cxnLst>
                <a:rect l="0" t="0" r="r" b="b"/>
                <a:pathLst>
                  <a:path w="20" h="9">
                    <a:moveTo>
                      <a:pt x="2" y="4"/>
                    </a:moveTo>
                    <a:cubicBezTo>
                      <a:pt x="5" y="7"/>
                      <a:pt x="10" y="9"/>
                      <a:pt x="14" y="9"/>
                    </a:cubicBezTo>
                    <a:cubicBezTo>
                      <a:pt x="19" y="9"/>
                      <a:pt x="20" y="7"/>
                      <a:pt x="18" y="4"/>
                    </a:cubicBezTo>
                    <a:cubicBezTo>
                      <a:pt x="15" y="2"/>
                      <a:pt x="10"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4065"/>
              <p:cNvSpPr>
                <a:spLocks/>
              </p:cNvSpPr>
              <p:nvPr/>
            </p:nvSpPr>
            <p:spPr bwMode="auto">
              <a:xfrm>
                <a:off x="4565" y="2508"/>
                <a:ext cx="50" cy="22"/>
              </a:xfrm>
              <a:custGeom>
                <a:avLst/>
                <a:gdLst>
                  <a:gd name="T0" fmla="*/ 3 w 21"/>
                  <a:gd name="T1" fmla="*/ 5 h 9"/>
                  <a:gd name="T2" fmla="*/ 15 w 21"/>
                  <a:gd name="T3" fmla="*/ 9 h 9"/>
                  <a:gd name="T4" fmla="*/ 18 w 21"/>
                  <a:gd name="T5" fmla="*/ 4 h 9"/>
                  <a:gd name="T6" fmla="*/ 6 w 21"/>
                  <a:gd name="T7" fmla="*/ 0 h 9"/>
                  <a:gd name="T8" fmla="*/ 3 w 21"/>
                  <a:gd name="T9" fmla="*/ 5 h 9"/>
                </a:gdLst>
                <a:ahLst/>
                <a:cxnLst>
                  <a:cxn ang="0">
                    <a:pos x="T0" y="T1"/>
                  </a:cxn>
                  <a:cxn ang="0">
                    <a:pos x="T2" y="T3"/>
                  </a:cxn>
                  <a:cxn ang="0">
                    <a:pos x="T4" y="T5"/>
                  </a:cxn>
                  <a:cxn ang="0">
                    <a:pos x="T6" y="T7"/>
                  </a:cxn>
                  <a:cxn ang="0">
                    <a:pos x="T8" y="T9"/>
                  </a:cxn>
                </a:cxnLst>
                <a:rect l="0" t="0" r="r" b="b"/>
                <a:pathLst>
                  <a:path w="21" h="9">
                    <a:moveTo>
                      <a:pt x="3" y="5"/>
                    </a:moveTo>
                    <a:cubicBezTo>
                      <a:pt x="5" y="7"/>
                      <a:pt x="11" y="9"/>
                      <a:pt x="15" y="9"/>
                    </a:cubicBezTo>
                    <a:cubicBezTo>
                      <a:pt x="19" y="9"/>
                      <a:pt x="21" y="7"/>
                      <a:pt x="18" y="4"/>
                    </a:cubicBezTo>
                    <a:cubicBezTo>
                      <a:pt x="16" y="2"/>
                      <a:pt x="10" y="0"/>
                      <a:pt x="6" y="0"/>
                    </a:cubicBezTo>
                    <a:cubicBezTo>
                      <a:pt x="2" y="0"/>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4066"/>
              <p:cNvSpPr>
                <a:spLocks/>
              </p:cNvSpPr>
              <p:nvPr/>
            </p:nvSpPr>
            <p:spPr bwMode="auto">
              <a:xfrm>
                <a:off x="4532" y="2508"/>
                <a:ext cx="45" cy="22"/>
              </a:xfrm>
              <a:custGeom>
                <a:avLst/>
                <a:gdLst>
                  <a:gd name="T0" fmla="*/ 2 w 19"/>
                  <a:gd name="T1" fmla="*/ 5 h 9"/>
                  <a:gd name="T2" fmla="*/ 14 w 19"/>
                  <a:gd name="T3" fmla="*/ 9 h 9"/>
                  <a:gd name="T4" fmla="*/ 17 w 19"/>
                  <a:gd name="T5" fmla="*/ 5 h 9"/>
                  <a:gd name="T6" fmla="*/ 5 w 19"/>
                  <a:gd name="T7" fmla="*/ 0 h 9"/>
                  <a:gd name="T8" fmla="*/ 2 w 19"/>
                  <a:gd name="T9" fmla="*/ 5 h 9"/>
                </a:gdLst>
                <a:ahLst/>
                <a:cxnLst>
                  <a:cxn ang="0">
                    <a:pos x="T0" y="T1"/>
                  </a:cxn>
                  <a:cxn ang="0">
                    <a:pos x="T2" y="T3"/>
                  </a:cxn>
                  <a:cxn ang="0">
                    <a:pos x="T4" y="T5"/>
                  </a:cxn>
                  <a:cxn ang="0">
                    <a:pos x="T6" y="T7"/>
                  </a:cxn>
                  <a:cxn ang="0">
                    <a:pos x="T8" y="T9"/>
                  </a:cxn>
                </a:cxnLst>
                <a:rect l="0" t="0" r="r" b="b"/>
                <a:pathLst>
                  <a:path w="19" h="9">
                    <a:moveTo>
                      <a:pt x="2" y="5"/>
                    </a:moveTo>
                    <a:cubicBezTo>
                      <a:pt x="4" y="7"/>
                      <a:pt x="10" y="9"/>
                      <a:pt x="14" y="9"/>
                    </a:cubicBezTo>
                    <a:cubicBezTo>
                      <a:pt x="18" y="9"/>
                      <a:pt x="19" y="7"/>
                      <a:pt x="17" y="5"/>
                    </a:cubicBezTo>
                    <a:cubicBezTo>
                      <a:pt x="14" y="2"/>
                      <a:pt x="9" y="0"/>
                      <a:pt x="5" y="0"/>
                    </a:cubicBezTo>
                    <a:cubicBezTo>
                      <a:pt x="1" y="1"/>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4067"/>
              <p:cNvSpPr>
                <a:spLocks/>
              </p:cNvSpPr>
              <p:nvPr/>
            </p:nvSpPr>
            <p:spPr bwMode="auto">
              <a:xfrm>
                <a:off x="4496" y="2511"/>
                <a:ext cx="45" cy="19"/>
              </a:xfrm>
              <a:custGeom>
                <a:avLst/>
                <a:gdLst>
                  <a:gd name="T0" fmla="*/ 3 w 19"/>
                  <a:gd name="T1" fmla="*/ 4 h 8"/>
                  <a:gd name="T2" fmla="*/ 14 w 19"/>
                  <a:gd name="T3" fmla="*/ 8 h 8"/>
                  <a:gd name="T4" fmla="*/ 17 w 19"/>
                  <a:gd name="T5" fmla="*/ 4 h 8"/>
                  <a:gd name="T6" fmla="*/ 6 w 19"/>
                  <a:gd name="T7" fmla="*/ 0 h 8"/>
                  <a:gd name="T8" fmla="*/ 3 w 19"/>
                  <a:gd name="T9" fmla="*/ 4 h 8"/>
                </a:gdLst>
                <a:ahLst/>
                <a:cxnLst>
                  <a:cxn ang="0">
                    <a:pos x="T0" y="T1"/>
                  </a:cxn>
                  <a:cxn ang="0">
                    <a:pos x="T2" y="T3"/>
                  </a:cxn>
                  <a:cxn ang="0">
                    <a:pos x="T4" y="T5"/>
                  </a:cxn>
                  <a:cxn ang="0">
                    <a:pos x="T6" y="T7"/>
                  </a:cxn>
                  <a:cxn ang="0">
                    <a:pos x="T8" y="T9"/>
                  </a:cxn>
                </a:cxnLst>
                <a:rect l="0" t="0" r="r" b="b"/>
                <a:pathLst>
                  <a:path w="19" h="8">
                    <a:moveTo>
                      <a:pt x="3" y="4"/>
                    </a:moveTo>
                    <a:cubicBezTo>
                      <a:pt x="5" y="6"/>
                      <a:pt x="10" y="8"/>
                      <a:pt x="14" y="8"/>
                    </a:cubicBezTo>
                    <a:cubicBezTo>
                      <a:pt x="18" y="8"/>
                      <a:pt x="19" y="6"/>
                      <a:pt x="17" y="4"/>
                    </a:cubicBezTo>
                    <a:cubicBezTo>
                      <a:pt x="15" y="1"/>
                      <a:pt x="10"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4068"/>
              <p:cNvSpPr>
                <a:spLocks/>
              </p:cNvSpPr>
              <p:nvPr/>
            </p:nvSpPr>
            <p:spPr bwMode="auto">
              <a:xfrm>
                <a:off x="4466" y="2511"/>
                <a:ext cx="42" cy="19"/>
              </a:xfrm>
              <a:custGeom>
                <a:avLst/>
                <a:gdLst>
                  <a:gd name="T0" fmla="*/ 2 w 18"/>
                  <a:gd name="T1" fmla="*/ 4 h 8"/>
                  <a:gd name="T2" fmla="*/ 13 w 18"/>
                  <a:gd name="T3" fmla="*/ 8 h 8"/>
                  <a:gd name="T4" fmla="*/ 16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4" y="7"/>
                      <a:pt x="9" y="8"/>
                      <a:pt x="13" y="8"/>
                    </a:cubicBezTo>
                    <a:cubicBezTo>
                      <a:pt x="17" y="8"/>
                      <a:pt x="18" y="6"/>
                      <a:pt x="16" y="4"/>
                    </a:cubicBezTo>
                    <a:cubicBezTo>
                      <a:pt x="13"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4069"/>
              <p:cNvSpPr>
                <a:spLocks/>
              </p:cNvSpPr>
              <p:nvPr/>
            </p:nvSpPr>
            <p:spPr bwMode="auto">
              <a:xfrm>
                <a:off x="4432" y="2511"/>
                <a:ext cx="43" cy="21"/>
              </a:xfrm>
              <a:custGeom>
                <a:avLst/>
                <a:gdLst>
                  <a:gd name="T0" fmla="*/ 2 w 18"/>
                  <a:gd name="T1" fmla="*/ 4 h 9"/>
                  <a:gd name="T2" fmla="*/ 13 w 18"/>
                  <a:gd name="T3" fmla="*/ 9 h 9"/>
                  <a:gd name="T4" fmla="*/ 16 w 18"/>
                  <a:gd name="T5" fmla="*/ 4 h 9"/>
                  <a:gd name="T6" fmla="*/ 5 w 18"/>
                  <a:gd name="T7" fmla="*/ 0 h 9"/>
                  <a:gd name="T8" fmla="*/ 2 w 18"/>
                  <a:gd name="T9" fmla="*/ 4 h 9"/>
                </a:gdLst>
                <a:ahLst/>
                <a:cxnLst>
                  <a:cxn ang="0">
                    <a:pos x="T0" y="T1"/>
                  </a:cxn>
                  <a:cxn ang="0">
                    <a:pos x="T2" y="T3"/>
                  </a:cxn>
                  <a:cxn ang="0">
                    <a:pos x="T4" y="T5"/>
                  </a:cxn>
                  <a:cxn ang="0">
                    <a:pos x="T6" y="T7"/>
                  </a:cxn>
                  <a:cxn ang="0">
                    <a:pos x="T8" y="T9"/>
                  </a:cxn>
                </a:cxnLst>
                <a:rect l="0" t="0" r="r" b="b"/>
                <a:pathLst>
                  <a:path w="18" h="9">
                    <a:moveTo>
                      <a:pt x="2" y="4"/>
                    </a:moveTo>
                    <a:cubicBezTo>
                      <a:pt x="4" y="7"/>
                      <a:pt x="9" y="9"/>
                      <a:pt x="13" y="9"/>
                    </a:cubicBezTo>
                    <a:cubicBezTo>
                      <a:pt x="17" y="9"/>
                      <a:pt x="18" y="7"/>
                      <a:pt x="16" y="4"/>
                    </a:cubicBezTo>
                    <a:cubicBezTo>
                      <a:pt x="13"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4070"/>
              <p:cNvSpPr>
                <a:spLocks/>
              </p:cNvSpPr>
              <p:nvPr/>
            </p:nvSpPr>
            <p:spPr bwMode="auto">
              <a:xfrm>
                <a:off x="4402" y="2511"/>
                <a:ext cx="40" cy="21"/>
              </a:xfrm>
              <a:custGeom>
                <a:avLst/>
                <a:gdLst>
                  <a:gd name="T0" fmla="*/ 2 w 17"/>
                  <a:gd name="T1" fmla="*/ 5 h 9"/>
                  <a:gd name="T2" fmla="*/ 12 w 17"/>
                  <a:gd name="T3" fmla="*/ 9 h 9"/>
                  <a:gd name="T4" fmla="*/ 15 w 17"/>
                  <a:gd name="T5" fmla="*/ 4 h 9"/>
                  <a:gd name="T6" fmla="*/ 5 w 17"/>
                  <a:gd name="T7" fmla="*/ 0 h 9"/>
                  <a:gd name="T8" fmla="*/ 2 w 17"/>
                  <a:gd name="T9" fmla="*/ 5 h 9"/>
                </a:gdLst>
                <a:ahLst/>
                <a:cxnLst>
                  <a:cxn ang="0">
                    <a:pos x="T0" y="T1"/>
                  </a:cxn>
                  <a:cxn ang="0">
                    <a:pos x="T2" y="T3"/>
                  </a:cxn>
                  <a:cxn ang="0">
                    <a:pos x="T4" y="T5"/>
                  </a:cxn>
                  <a:cxn ang="0">
                    <a:pos x="T6" y="T7"/>
                  </a:cxn>
                  <a:cxn ang="0">
                    <a:pos x="T8" y="T9"/>
                  </a:cxn>
                </a:cxnLst>
                <a:rect l="0" t="0" r="r" b="b"/>
                <a:pathLst>
                  <a:path w="17" h="9">
                    <a:moveTo>
                      <a:pt x="2" y="5"/>
                    </a:moveTo>
                    <a:cubicBezTo>
                      <a:pt x="4" y="7"/>
                      <a:pt x="9" y="9"/>
                      <a:pt x="12" y="9"/>
                    </a:cubicBezTo>
                    <a:cubicBezTo>
                      <a:pt x="16" y="9"/>
                      <a:pt x="17" y="7"/>
                      <a:pt x="15" y="4"/>
                    </a:cubicBezTo>
                    <a:cubicBezTo>
                      <a:pt x="13" y="2"/>
                      <a:pt x="8"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4071"/>
              <p:cNvSpPr>
                <a:spLocks/>
              </p:cNvSpPr>
              <p:nvPr/>
            </p:nvSpPr>
            <p:spPr bwMode="auto">
              <a:xfrm>
                <a:off x="4371" y="2511"/>
                <a:ext cx="40" cy="21"/>
              </a:xfrm>
              <a:custGeom>
                <a:avLst/>
                <a:gdLst>
                  <a:gd name="T0" fmla="*/ 2 w 17"/>
                  <a:gd name="T1" fmla="*/ 5 h 9"/>
                  <a:gd name="T2" fmla="*/ 12 w 17"/>
                  <a:gd name="T3" fmla="*/ 9 h 9"/>
                  <a:gd name="T4" fmla="*/ 15 w 17"/>
                  <a:gd name="T5" fmla="*/ 5 h 9"/>
                  <a:gd name="T6" fmla="*/ 5 w 17"/>
                  <a:gd name="T7" fmla="*/ 0 h 9"/>
                  <a:gd name="T8" fmla="*/ 2 w 17"/>
                  <a:gd name="T9" fmla="*/ 5 h 9"/>
                </a:gdLst>
                <a:ahLst/>
                <a:cxnLst>
                  <a:cxn ang="0">
                    <a:pos x="T0" y="T1"/>
                  </a:cxn>
                  <a:cxn ang="0">
                    <a:pos x="T2" y="T3"/>
                  </a:cxn>
                  <a:cxn ang="0">
                    <a:pos x="T4" y="T5"/>
                  </a:cxn>
                  <a:cxn ang="0">
                    <a:pos x="T6" y="T7"/>
                  </a:cxn>
                  <a:cxn ang="0">
                    <a:pos x="T8" y="T9"/>
                  </a:cxn>
                </a:cxnLst>
                <a:rect l="0" t="0" r="r" b="b"/>
                <a:pathLst>
                  <a:path w="17" h="9">
                    <a:moveTo>
                      <a:pt x="2" y="5"/>
                    </a:moveTo>
                    <a:cubicBezTo>
                      <a:pt x="4" y="7"/>
                      <a:pt x="8" y="9"/>
                      <a:pt x="12" y="9"/>
                    </a:cubicBezTo>
                    <a:cubicBezTo>
                      <a:pt x="16" y="9"/>
                      <a:pt x="17" y="7"/>
                      <a:pt x="15" y="5"/>
                    </a:cubicBezTo>
                    <a:cubicBezTo>
                      <a:pt x="13" y="2"/>
                      <a:pt x="8"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4072"/>
              <p:cNvSpPr>
                <a:spLocks/>
              </p:cNvSpPr>
              <p:nvPr/>
            </p:nvSpPr>
            <p:spPr bwMode="auto">
              <a:xfrm>
                <a:off x="4340" y="2513"/>
                <a:ext cx="40" cy="19"/>
              </a:xfrm>
              <a:custGeom>
                <a:avLst/>
                <a:gdLst>
                  <a:gd name="T0" fmla="*/ 2 w 17"/>
                  <a:gd name="T1" fmla="*/ 4 h 8"/>
                  <a:gd name="T2" fmla="*/ 12 w 17"/>
                  <a:gd name="T3" fmla="*/ 8 h 8"/>
                  <a:gd name="T4" fmla="*/ 15 w 17"/>
                  <a:gd name="T5" fmla="*/ 4 h 8"/>
                  <a:gd name="T6" fmla="*/ 5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4" y="6"/>
                      <a:pt x="9" y="8"/>
                      <a:pt x="12" y="8"/>
                    </a:cubicBezTo>
                    <a:cubicBezTo>
                      <a:pt x="16" y="8"/>
                      <a:pt x="17" y="6"/>
                      <a:pt x="15" y="4"/>
                    </a:cubicBezTo>
                    <a:cubicBezTo>
                      <a:pt x="13" y="1"/>
                      <a:pt x="8" y="0"/>
                      <a:pt x="5"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4073"/>
              <p:cNvSpPr>
                <a:spLocks/>
              </p:cNvSpPr>
              <p:nvPr/>
            </p:nvSpPr>
            <p:spPr bwMode="auto">
              <a:xfrm>
                <a:off x="4312" y="2513"/>
                <a:ext cx="38" cy="19"/>
              </a:xfrm>
              <a:custGeom>
                <a:avLst/>
                <a:gdLst>
                  <a:gd name="T0" fmla="*/ 2 w 16"/>
                  <a:gd name="T1" fmla="*/ 4 h 8"/>
                  <a:gd name="T2" fmla="*/ 11 w 16"/>
                  <a:gd name="T3" fmla="*/ 8 h 8"/>
                  <a:gd name="T4" fmla="*/ 14 w 16"/>
                  <a:gd name="T5" fmla="*/ 4 h 8"/>
                  <a:gd name="T6" fmla="*/ 5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7"/>
                      <a:pt x="8" y="8"/>
                      <a:pt x="11" y="8"/>
                    </a:cubicBezTo>
                    <a:cubicBezTo>
                      <a:pt x="15" y="8"/>
                      <a:pt x="16" y="6"/>
                      <a:pt x="14" y="4"/>
                    </a:cubicBezTo>
                    <a:cubicBezTo>
                      <a:pt x="12"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4074"/>
              <p:cNvSpPr>
                <a:spLocks/>
              </p:cNvSpPr>
              <p:nvPr/>
            </p:nvSpPr>
            <p:spPr bwMode="auto">
              <a:xfrm>
                <a:off x="4283" y="2513"/>
                <a:ext cx="38" cy="21"/>
              </a:xfrm>
              <a:custGeom>
                <a:avLst/>
                <a:gdLst>
                  <a:gd name="T0" fmla="*/ 2 w 16"/>
                  <a:gd name="T1" fmla="*/ 4 h 9"/>
                  <a:gd name="T2" fmla="*/ 11 w 16"/>
                  <a:gd name="T3" fmla="*/ 9 h 9"/>
                  <a:gd name="T4" fmla="*/ 14 w 16"/>
                  <a:gd name="T5" fmla="*/ 4 h 9"/>
                  <a:gd name="T6" fmla="*/ 5 w 16"/>
                  <a:gd name="T7" fmla="*/ 0 h 9"/>
                  <a:gd name="T8" fmla="*/ 2 w 16"/>
                  <a:gd name="T9" fmla="*/ 4 h 9"/>
                </a:gdLst>
                <a:ahLst/>
                <a:cxnLst>
                  <a:cxn ang="0">
                    <a:pos x="T0" y="T1"/>
                  </a:cxn>
                  <a:cxn ang="0">
                    <a:pos x="T2" y="T3"/>
                  </a:cxn>
                  <a:cxn ang="0">
                    <a:pos x="T4" y="T5"/>
                  </a:cxn>
                  <a:cxn ang="0">
                    <a:pos x="T6" y="T7"/>
                  </a:cxn>
                  <a:cxn ang="0">
                    <a:pos x="T8" y="T9"/>
                  </a:cxn>
                </a:cxnLst>
                <a:rect l="0" t="0" r="r" b="b"/>
                <a:pathLst>
                  <a:path w="16" h="9">
                    <a:moveTo>
                      <a:pt x="2" y="4"/>
                    </a:moveTo>
                    <a:cubicBezTo>
                      <a:pt x="4" y="7"/>
                      <a:pt x="8" y="9"/>
                      <a:pt x="11" y="9"/>
                    </a:cubicBezTo>
                    <a:cubicBezTo>
                      <a:pt x="15" y="8"/>
                      <a:pt x="16" y="7"/>
                      <a:pt x="14" y="4"/>
                    </a:cubicBezTo>
                    <a:cubicBezTo>
                      <a:pt x="12" y="2"/>
                      <a:pt x="8" y="0"/>
                      <a:pt x="5"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4075"/>
              <p:cNvSpPr>
                <a:spLocks/>
              </p:cNvSpPr>
              <p:nvPr/>
            </p:nvSpPr>
            <p:spPr bwMode="auto">
              <a:xfrm>
                <a:off x="4257" y="2513"/>
                <a:ext cx="36" cy="21"/>
              </a:xfrm>
              <a:custGeom>
                <a:avLst/>
                <a:gdLst>
                  <a:gd name="T0" fmla="*/ 1 w 15"/>
                  <a:gd name="T1" fmla="*/ 4 h 9"/>
                  <a:gd name="T2" fmla="*/ 10 w 15"/>
                  <a:gd name="T3" fmla="*/ 9 h 9"/>
                  <a:gd name="T4" fmla="*/ 13 w 15"/>
                  <a:gd name="T5" fmla="*/ 4 h 9"/>
                  <a:gd name="T6" fmla="*/ 4 w 15"/>
                  <a:gd name="T7" fmla="*/ 0 h 9"/>
                  <a:gd name="T8" fmla="*/ 1 w 15"/>
                  <a:gd name="T9" fmla="*/ 4 h 9"/>
                </a:gdLst>
                <a:ahLst/>
                <a:cxnLst>
                  <a:cxn ang="0">
                    <a:pos x="T0" y="T1"/>
                  </a:cxn>
                  <a:cxn ang="0">
                    <a:pos x="T2" y="T3"/>
                  </a:cxn>
                  <a:cxn ang="0">
                    <a:pos x="T4" y="T5"/>
                  </a:cxn>
                  <a:cxn ang="0">
                    <a:pos x="T6" y="T7"/>
                  </a:cxn>
                  <a:cxn ang="0">
                    <a:pos x="T8" y="T9"/>
                  </a:cxn>
                </a:cxnLst>
                <a:rect l="0" t="0" r="r" b="b"/>
                <a:pathLst>
                  <a:path w="15" h="9">
                    <a:moveTo>
                      <a:pt x="1" y="4"/>
                    </a:moveTo>
                    <a:cubicBezTo>
                      <a:pt x="3" y="7"/>
                      <a:pt x="7" y="9"/>
                      <a:pt x="10" y="9"/>
                    </a:cubicBezTo>
                    <a:cubicBezTo>
                      <a:pt x="13" y="9"/>
                      <a:pt x="15" y="7"/>
                      <a:pt x="13" y="4"/>
                    </a:cubicBezTo>
                    <a:cubicBezTo>
                      <a:pt x="11"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4076"/>
              <p:cNvSpPr>
                <a:spLocks/>
              </p:cNvSpPr>
              <p:nvPr/>
            </p:nvSpPr>
            <p:spPr bwMode="auto">
              <a:xfrm>
                <a:off x="4229" y="2513"/>
                <a:ext cx="35" cy="21"/>
              </a:xfrm>
              <a:custGeom>
                <a:avLst/>
                <a:gdLst>
                  <a:gd name="T0" fmla="*/ 2 w 15"/>
                  <a:gd name="T1" fmla="*/ 5 h 9"/>
                  <a:gd name="T2" fmla="*/ 11 w 15"/>
                  <a:gd name="T3" fmla="*/ 9 h 9"/>
                  <a:gd name="T4" fmla="*/ 13 w 15"/>
                  <a:gd name="T5" fmla="*/ 4 h 9"/>
                  <a:gd name="T6" fmla="*/ 5 w 15"/>
                  <a:gd name="T7" fmla="*/ 0 h 9"/>
                  <a:gd name="T8" fmla="*/ 2 w 15"/>
                  <a:gd name="T9" fmla="*/ 5 h 9"/>
                </a:gdLst>
                <a:ahLst/>
                <a:cxnLst>
                  <a:cxn ang="0">
                    <a:pos x="T0" y="T1"/>
                  </a:cxn>
                  <a:cxn ang="0">
                    <a:pos x="T2" y="T3"/>
                  </a:cxn>
                  <a:cxn ang="0">
                    <a:pos x="T4" y="T5"/>
                  </a:cxn>
                  <a:cxn ang="0">
                    <a:pos x="T6" y="T7"/>
                  </a:cxn>
                  <a:cxn ang="0">
                    <a:pos x="T8" y="T9"/>
                  </a:cxn>
                </a:cxnLst>
                <a:rect l="0" t="0" r="r" b="b"/>
                <a:pathLst>
                  <a:path w="15" h="9">
                    <a:moveTo>
                      <a:pt x="2" y="5"/>
                    </a:moveTo>
                    <a:cubicBezTo>
                      <a:pt x="4" y="7"/>
                      <a:pt x="7" y="9"/>
                      <a:pt x="11" y="9"/>
                    </a:cubicBezTo>
                    <a:cubicBezTo>
                      <a:pt x="14" y="9"/>
                      <a:pt x="15" y="7"/>
                      <a:pt x="13" y="4"/>
                    </a:cubicBezTo>
                    <a:cubicBezTo>
                      <a:pt x="12" y="2"/>
                      <a:pt x="8" y="0"/>
                      <a:pt x="5" y="0"/>
                    </a:cubicBezTo>
                    <a:cubicBezTo>
                      <a:pt x="2"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Freeform 4077"/>
              <p:cNvSpPr>
                <a:spLocks/>
              </p:cNvSpPr>
              <p:nvPr/>
            </p:nvSpPr>
            <p:spPr bwMode="auto">
              <a:xfrm>
                <a:off x="4203" y="2513"/>
                <a:ext cx="35" cy="21"/>
              </a:xfrm>
              <a:custGeom>
                <a:avLst/>
                <a:gdLst>
                  <a:gd name="T0" fmla="*/ 2 w 15"/>
                  <a:gd name="T1" fmla="*/ 5 h 9"/>
                  <a:gd name="T2" fmla="*/ 10 w 15"/>
                  <a:gd name="T3" fmla="*/ 9 h 9"/>
                  <a:gd name="T4" fmla="*/ 13 w 15"/>
                  <a:gd name="T5" fmla="*/ 5 h 9"/>
                  <a:gd name="T6" fmla="*/ 5 w 15"/>
                  <a:gd name="T7" fmla="*/ 0 h 9"/>
                  <a:gd name="T8" fmla="*/ 2 w 15"/>
                  <a:gd name="T9" fmla="*/ 5 h 9"/>
                </a:gdLst>
                <a:ahLst/>
                <a:cxnLst>
                  <a:cxn ang="0">
                    <a:pos x="T0" y="T1"/>
                  </a:cxn>
                  <a:cxn ang="0">
                    <a:pos x="T2" y="T3"/>
                  </a:cxn>
                  <a:cxn ang="0">
                    <a:pos x="T4" y="T5"/>
                  </a:cxn>
                  <a:cxn ang="0">
                    <a:pos x="T6" y="T7"/>
                  </a:cxn>
                  <a:cxn ang="0">
                    <a:pos x="T8" y="T9"/>
                  </a:cxn>
                </a:cxnLst>
                <a:rect l="0" t="0" r="r" b="b"/>
                <a:pathLst>
                  <a:path w="15" h="9">
                    <a:moveTo>
                      <a:pt x="2" y="5"/>
                    </a:moveTo>
                    <a:cubicBezTo>
                      <a:pt x="3" y="7"/>
                      <a:pt x="7" y="9"/>
                      <a:pt x="10" y="9"/>
                    </a:cubicBezTo>
                    <a:cubicBezTo>
                      <a:pt x="13" y="9"/>
                      <a:pt x="15" y="7"/>
                      <a:pt x="13" y="5"/>
                    </a:cubicBezTo>
                    <a:cubicBezTo>
                      <a:pt x="11" y="2"/>
                      <a:pt x="8" y="0"/>
                      <a:pt x="5" y="0"/>
                    </a:cubicBezTo>
                    <a:cubicBezTo>
                      <a:pt x="2" y="1"/>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Freeform 4078"/>
              <p:cNvSpPr>
                <a:spLocks/>
              </p:cNvSpPr>
              <p:nvPr/>
            </p:nvSpPr>
            <p:spPr bwMode="auto">
              <a:xfrm>
                <a:off x="4179" y="2515"/>
                <a:ext cx="31" cy="19"/>
              </a:xfrm>
              <a:custGeom>
                <a:avLst/>
                <a:gdLst>
                  <a:gd name="T0" fmla="*/ 1 w 13"/>
                  <a:gd name="T1" fmla="*/ 4 h 8"/>
                  <a:gd name="T2" fmla="*/ 9 w 13"/>
                  <a:gd name="T3" fmla="*/ 8 h 8"/>
                  <a:gd name="T4" fmla="*/ 12 w 13"/>
                  <a:gd name="T5" fmla="*/ 4 h 8"/>
                  <a:gd name="T6" fmla="*/ 4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2" y="6"/>
                      <a:pt x="6" y="8"/>
                      <a:pt x="9" y="8"/>
                    </a:cubicBezTo>
                    <a:cubicBezTo>
                      <a:pt x="12" y="8"/>
                      <a:pt x="13" y="6"/>
                      <a:pt x="12" y="4"/>
                    </a:cubicBezTo>
                    <a:cubicBezTo>
                      <a:pt x="10" y="1"/>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Freeform 4079"/>
              <p:cNvSpPr>
                <a:spLocks/>
              </p:cNvSpPr>
              <p:nvPr/>
            </p:nvSpPr>
            <p:spPr bwMode="auto">
              <a:xfrm>
                <a:off x="4153" y="2515"/>
                <a:ext cx="31" cy="22"/>
              </a:xfrm>
              <a:custGeom>
                <a:avLst/>
                <a:gdLst>
                  <a:gd name="T0" fmla="*/ 1 w 13"/>
                  <a:gd name="T1" fmla="*/ 4 h 9"/>
                  <a:gd name="T2" fmla="*/ 9 w 13"/>
                  <a:gd name="T3" fmla="*/ 8 h 9"/>
                  <a:gd name="T4" fmla="*/ 12 w 13"/>
                  <a:gd name="T5" fmla="*/ 4 h 9"/>
                  <a:gd name="T6" fmla="*/ 4 w 13"/>
                  <a:gd name="T7" fmla="*/ 0 h 9"/>
                  <a:gd name="T8" fmla="*/ 1 w 13"/>
                  <a:gd name="T9" fmla="*/ 4 h 9"/>
                </a:gdLst>
                <a:ahLst/>
                <a:cxnLst>
                  <a:cxn ang="0">
                    <a:pos x="T0" y="T1"/>
                  </a:cxn>
                  <a:cxn ang="0">
                    <a:pos x="T2" y="T3"/>
                  </a:cxn>
                  <a:cxn ang="0">
                    <a:pos x="T4" y="T5"/>
                  </a:cxn>
                  <a:cxn ang="0">
                    <a:pos x="T6" y="T7"/>
                  </a:cxn>
                  <a:cxn ang="0">
                    <a:pos x="T8" y="T9"/>
                  </a:cxn>
                </a:cxnLst>
                <a:rect l="0" t="0" r="r" b="b"/>
                <a:pathLst>
                  <a:path w="13" h="9">
                    <a:moveTo>
                      <a:pt x="1" y="4"/>
                    </a:moveTo>
                    <a:cubicBezTo>
                      <a:pt x="3" y="7"/>
                      <a:pt x="6" y="9"/>
                      <a:pt x="9" y="8"/>
                    </a:cubicBezTo>
                    <a:cubicBezTo>
                      <a:pt x="12" y="8"/>
                      <a:pt x="13" y="6"/>
                      <a:pt x="12" y="4"/>
                    </a:cubicBezTo>
                    <a:cubicBezTo>
                      <a:pt x="11"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Freeform 4080"/>
              <p:cNvSpPr>
                <a:spLocks/>
              </p:cNvSpPr>
              <p:nvPr/>
            </p:nvSpPr>
            <p:spPr bwMode="auto">
              <a:xfrm>
                <a:off x="4130" y="2515"/>
                <a:ext cx="30" cy="22"/>
              </a:xfrm>
              <a:custGeom>
                <a:avLst/>
                <a:gdLst>
                  <a:gd name="T0" fmla="*/ 1 w 13"/>
                  <a:gd name="T1" fmla="*/ 4 h 9"/>
                  <a:gd name="T2" fmla="*/ 8 w 13"/>
                  <a:gd name="T3" fmla="*/ 9 h 9"/>
                  <a:gd name="T4" fmla="*/ 11 w 13"/>
                  <a:gd name="T5" fmla="*/ 4 h 9"/>
                  <a:gd name="T6" fmla="*/ 4 w 13"/>
                  <a:gd name="T7" fmla="*/ 0 h 9"/>
                  <a:gd name="T8" fmla="*/ 1 w 13"/>
                  <a:gd name="T9" fmla="*/ 4 h 9"/>
                </a:gdLst>
                <a:ahLst/>
                <a:cxnLst>
                  <a:cxn ang="0">
                    <a:pos x="T0" y="T1"/>
                  </a:cxn>
                  <a:cxn ang="0">
                    <a:pos x="T2" y="T3"/>
                  </a:cxn>
                  <a:cxn ang="0">
                    <a:pos x="T4" y="T5"/>
                  </a:cxn>
                  <a:cxn ang="0">
                    <a:pos x="T6" y="T7"/>
                  </a:cxn>
                  <a:cxn ang="0">
                    <a:pos x="T8" y="T9"/>
                  </a:cxn>
                </a:cxnLst>
                <a:rect l="0" t="0" r="r" b="b"/>
                <a:pathLst>
                  <a:path w="13" h="9">
                    <a:moveTo>
                      <a:pt x="1" y="4"/>
                    </a:moveTo>
                    <a:cubicBezTo>
                      <a:pt x="2" y="7"/>
                      <a:pt x="5" y="9"/>
                      <a:pt x="8" y="9"/>
                    </a:cubicBezTo>
                    <a:cubicBezTo>
                      <a:pt x="11" y="9"/>
                      <a:pt x="13" y="7"/>
                      <a:pt x="11" y="4"/>
                    </a:cubicBezTo>
                    <a:cubicBezTo>
                      <a:pt x="10"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Freeform 4081"/>
              <p:cNvSpPr>
                <a:spLocks/>
              </p:cNvSpPr>
              <p:nvPr/>
            </p:nvSpPr>
            <p:spPr bwMode="auto">
              <a:xfrm>
                <a:off x="4106" y="2515"/>
                <a:ext cx="28" cy="22"/>
              </a:xfrm>
              <a:custGeom>
                <a:avLst/>
                <a:gdLst>
                  <a:gd name="T0" fmla="*/ 1 w 12"/>
                  <a:gd name="T1" fmla="*/ 5 h 9"/>
                  <a:gd name="T2" fmla="*/ 8 w 12"/>
                  <a:gd name="T3" fmla="*/ 9 h 9"/>
                  <a:gd name="T4" fmla="*/ 11 w 12"/>
                  <a:gd name="T5" fmla="*/ 4 h 9"/>
                  <a:gd name="T6" fmla="*/ 4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2" y="7"/>
                      <a:pt x="5" y="9"/>
                      <a:pt x="8" y="9"/>
                    </a:cubicBezTo>
                    <a:cubicBezTo>
                      <a:pt x="11" y="9"/>
                      <a:pt x="12" y="7"/>
                      <a:pt x="11" y="4"/>
                    </a:cubicBezTo>
                    <a:cubicBezTo>
                      <a:pt x="10" y="2"/>
                      <a:pt x="7"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Freeform 4082"/>
              <p:cNvSpPr>
                <a:spLocks/>
              </p:cNvSpPr>
              <p:nvPr/>
            </p:nvSpPr>
            <p:spPr bwMode="auto">
              <a:xfrm>
                <a:off x="4082" y="2515"/>
                <a:ext cx="29" cy="22"/>
              </a:xfrm>
              <a:custGeom>
                <a:avLst/>
                <a:gdLst>
                  <a:gd name="T0" fmla="*/ 1 w 12"/>
                  <a:gd name="T1" fmla="*/ 5 h 9"/>
                  <a:gd name="T2" fmla="*/ 8 w 12"/>
                  <a:gd name="T3" fmla="*/ 9 h 9"/>
                  <a:gd name="T4" fmla="*/ 11 w 12"/>
                  <a:gd name="T5" fmla="*/ 5 h 9"/>
                  <a:gd name="T6" fmla="*/ 4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2" y="7"/>
                      <a:pt x="5" y="9"/>
                      <a:pt x="8" y="9"/>
                    </a:cubicBezTo>
                    <a:cubicBezTo>
                      <a:pt x="10" y="9"/>
                      <a:pt x="12" y="7"/>
                      <a:pt x="11" y="5"/>
                    </a:cubicBezTo>
                    <a:cubicBezTo>
                      <a:pt x="10" y="2"/>
                      <a:pt x="7"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4083"/>
              <p:cNvSpPr>
                <a:spLocks/>
              </p:cNvSpPr>
              <p:nvPr/>
            </p:nvSpPr>
            <p:spPr bwMode="auto">
              <a:xfrm>
                <a:off x="4059" y="2515"/>
                <a:ext cx="28" cy="22"/>
              </a:xfrm>
              <a:custGeom>
                <a:avLst/>
                <a:gdLst>
                  <a:gd name="T0" fmla="*/ 1 w 12"/>
                  <a:gd name="T1" fmla="*/ 5 h 9"/>
                  <a:gd name="T2" fmla="*/ 8 w 12"/>
                  <a:gd name="T3" fmla="*/ 9 h 9"/>
                  <a:gd name="T4" fmla="*/ 11 w 12"/>
                  <a:gd name="T5" fmla="*/ 5 h 9"/>
                  <a:gd name="T6" fmla="*/ 4 w 12"/>
                  <a:gd name="T7" fmla="*/ 1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2" y="7"/>
                      <a:pt x="5" y="9"/>
                      <a:pt x="8" y="9"/>
                    </a:cubicBezTo>
                    <a:cubicBezTo>
                      <a:pt x="10" y="9"/>
                      <a:pt x="12" y="7"/>
                      <a:pt x="11" y="5"/>
                    </a:cubicBezTo>
                    <a:cubicBezTo>
                      <a:pt x="10" y="2"/>
                      <a:pt x="7" y="0"/>
                      <a:pt x="4" y="1"/>
                    </a:cubicBezTo>
                    <a:cubicBezTo>
                      <a:pt x="1" y="1"/>
                      <a:pt x="0"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Freeform 4084"/>
              <p:cNvSpPr>
                <a:spLocks/>
              </p:cNvSpPr>
              <p:nvPr/>
            </p:nvSpPr>
            <p:spPr bwMode="auto">
              <a:xfrm>
                <a:off x="4037" y="2518"/>
                <a:ext cx="26" cy="19"/>
              </a:xfrm>
              <a:custGeom>
                <a:avLst/>
                <a:gdLst>
                  <a:gd name="T0" fmla="*/ 0 w 11"/>
                  <a:gd name="T1" fmla="*/ 4 h 8"/>
                  <a:gd name="T2" fmla="*/ 7 w 11"/>
                  <a:gd name="T3" fmla="*/ 8 h 8"/>
                  <a:gd name="T4" fmla="*/ 10 w 11"/>
                  <a:gd name="T5" fmla="*/ 4 h 8"/>
                  <a:gd name="T6" fmla="*/ 4 w 11"/>
                  <a:gd name="T7" fmla="*/ 0 h 8"/>
                  <a:gd name="T8" fmla="*/ 0 w 11"/>
                  <a:gd name="T9" fmla="*/ 4 h 8"/>
                </a:gdLst>
                <a:ahLst/>
                <a:cxnLst>
                  <a:cxn ang="0">
                    <a:pos x="T0" y="T1"/>
                  </a:cxn>
                  <a:cxn ang="0">
                    <a:pos x="T2" y="T3"/>
                  </a:cxn>
                  <a:cxn ang="0">
                    <a:pos x="T4" y="T5"/>
                  </a:cxn>
                  <a:cxn ang="0">
                    <a:pos x="T6" y="T7"/>
                  </a:cxn>
                  <a:cxn ang="0">
                    <a:pos x="T8" y="T9"/>
                  </a:cxn>
                </a:cxnLst>
                <a:rect l="0" t="0" r="r" b="b"/>
                <a:pathLst>
                  <a:path w="11" h="8">
                    <a:moveTo>
                      <a:pt x="0" y="4"/>
                    </a:moveTo>
                    <a:cubicBezTo>
                      <a:pt x="1" y="7"/>
                      <a:pt x="4" y="8"/>
                      <a:pt x="7" y="8"/>
                    </a:cubicBezTo>
                    <a:cubicBezTo>
                      <a:pt x="9" y="8"/>
                      <a:pt x="11" y="6"/>
                      <a:pt x="10" y="4"/>
                    </a:cubicBezTo>
                    <a:cubicBezTo>
                      <a:pt x="9" y="2"/>
                      <a:pt x="6" y="0"/>
                      <a:pt x="4"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Freeform 4085"/>
              <p:cNvSpPr>
                <a:spLocks/>
              </p:cNvSpPr>
              <p:nvPr/>
            </p:nvSpPr>
            <p:spPr bwMode="auto">
              <a:xfrm>
                <a:off x="4014" y="2518"/>
                <a:ext cx="26" cy="21"/>
              </a:xfrm>
              <a:custGeom>
                <a:avLst/>
                <a:gdLst>
                  <a:gd name="T0" fmla="*/ 1 w 11"/>
                  <a:gd name="T1" fmla="*/ 4 h 9"/>
                  <a:gd name="T2" fmla="*/ 7 w 11"/>
                  <a:gd name="T3" fmla="*/ 9 h 9"/>
                  <a:gd name="T4" fmla="*/ 10 w 11"/>
                  <a:gd name="T5" fmla="*/ 4 h 9"/>
                  <a:gd name="T6" fmla="*/ 4 w 11"/>
                  <a:gd name="T7" fmla="*/ 0 h 9"/>
                  <a:gd name="T8" fmla="*/ 1 w 11"/>
                  <a:gd name="T9" fmla="*/ 4 h 9"/>
                </a:gdLst>
                <a:ahLst/>
                <a:cxnLst>
                  <a:cxn ang="0">
                    <a:pos x="T0" y="T1"/>
                  </a:cxn>
                  <a:cxn ang="0">
                    <a:pos x="T2" y="T3"/>
                  </a:cxn>
                  <a:cxn ang="0">
                    <a:pos x="T4" y="T5"/>
                  </a:cxn>
                  <a:cxn ang="0">
                    <a:pos x="T6" y="T7"/>
                  </a:cxn>
                  <a:cxn ang="0">
                    <a:pos x="T8" y="T9"/>
                  </a:cxn>
                </a:cxnLst>
                <a:rect l="0" t="0" r="r" b="b"/>
                <a:pathLst>
                  <a:path w="11" h="9">
                    <a:moveTo>
                      <a:pt x="1" y="4"/>
                    </a:moveTo>
                    <a:cubicBezTo>
                      <a:pt x="2" y="7"/>
                      <a:pt x="4" y="9"/>
                      <a:pt x="7" y="9"/>
                    </a:cubicBezTo>
                    <a:cubicBezTo>
                      <a:pt x="10" y="9"/>
                      <a:pt x="11" y="7"/>
                      <a:pt x="10" y="4"/>
                    </a:cubicBezTo>
                    <a:cubicBezTo>
                      <a:pt x="10" y="2"/>
                      <a:pt x="7"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Freeform 4086"/>
              <p:cNvSpPr>
                <a:spLocks/>
              </p:cNvSpPr>
              <p:nvPr/>
            </p:nvSpPr>
            <p:spPr bwMode="auto">
              <a:xfrm>
                <a:off x="3992" y="2518"/>
                <a:ext cx="24" cy="21"/>
              </a:xfrm>
              <a:custGeom>
                <a:avLst/>
                <a:gdLst>
                  <a:gd name="T0" fmla="*/ 1 w 10"/>
                  <a:gd name="T1" fmla="*/ 4 h 9"/>
                  <a:gd name="T2" fmla="*/ 6 w 10"/>
                  <a:gd name="T3" fmla="*/ 9 h 9"/>
                  <a:gd name="T4" fmla="*/ 10 w 10"/>
                  <a:gd name="T5" fmla="*/ 4 h 9"/>
                  <a:gd name="T6" fmla="*/ 4 w 10"/>
                  <a:gd name="T7" fmla="*/ 0 h 9"/>
                  <a:gd name="T8" fmla="*/ 1 w 10"/>
                  <a:gd name="T9" fmla="*/ 4 h 9"/>
                </a:gdLst>
                <a:ahLst/>
                <a:cxnLst>
                  <a:cxn ang="0">
                    <a:pos x="T0" y="T1"/>
                  </a:cxn>
                  <a:cxn ang="0">
                    <a:pos x="T2" y="T3"/>
                  </a:cxn>
                  <a:cxn ang="0">
                    <a:pos x="T4" y="T5"/>
                  </a:cxn>
                  <a:cxn ang="0">
                    <a:pos x="T6" y="T7"/>
                  </a:cxn>
                  <a:cxn ang="0">
                    <a:pos x="T8" y="T9"/>
                  </a:cxn>
                </a:cxnLst>
                <a:rect l="0" t="0" r="r" b="b"/>
                <a:pathLst>
                  <a:path w="10" h="9">
                    <a:moveTo>
                      <a:pt x="1" y="4"/>
                    </a:moveTo>
                    <a:cubicBezTo>
                      <a:pt x="1" y="7"/>
                      <a:pt x="4" y="9"/>
                      <a:pt x="6" y="9"/>
                    </a:cubicBezTo>
                    <a:cubicBezTo>
                      <a:pt x="9" y="9"/>
                      <a:pt x="10" y="7"/>
                      <a:pt x="10" y="4"/>
                    </a:cubicBezTo>
                    <a:cubicBezTo>
                      <a:pt x="9" y="2"/>
                      <a:pt x="7"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Freeform 4087"/>
              <p:cNvSpPr>
                <a:spLocks/>
              </p:cNvSpPr>
              <p:nvPr/>
            </p:nvSpPr>
            <p:spPr bwMode="auto">
              <a:xfrm>
                <a:off x="3950" y="2518"/>
                <a:ext cx="23" cy="21"/>
              </a:xfrm>
              <a:custGeom>
                <a:avLst/>
                <a:gdLst>
                  <a:gd name="T0" fmla="*/ 0 w 10"/>
                  <a:gd name="T1" fmla="*/ 5 h 9"/>
                  <a:gd name="T2" fmla="*/ 6 w 10"/>
                  <a:gd name="T3" fmla="*/ 9 h 9"/>
                  <a:gd name="T4" fmla="*/ 9 w 10"/>
                  <a:gd name="T5" fmla="*/ 5 h 9"/>
                  <a:gd name="T6" fmla="*/ 4 w 10"/>
                  <a:gd name="T7" fmla="*/ 0 h 9"/>
                  <a:gd name="T8" fmla="*/ 0 w 10"/>
                  <a:gd name="T9" fmla="*/ 5 h 9"/>
                </a:gdLst>
                <a:ahLst/>
                <a:cxnLst>
                  <a:cxn ang="0">
                    <a:pos x="T0" y="T1"/>
                  </a:cxn>
                  <a:cxn ang="0">
                    <a:pos x="T2" y="T3"/>
                  </a:cxn>
                  <a:cxn ang="0">
                    <a:pos x="T4" y="T5"/>
                  </a:cxn>
                  <a:cxn ang="0">
                    <a:pos x="T6" y="T7"/>
                  </a:cxn>
                  <a:cxn ang="0">
                    <a:pos x="T8" y="T9"/>
                  </a:cxn>
                </a:cxnLst>
                <a:rect l="0" t="0" r="r" b="b"/>
                <a:pathLst>
                  <a:path w="10" h="9">
                    <a:moveTo>
                      <a:pt x="0" y="5"/>
                    </a:moveTo>
                    <a:cubicBezTo>
                      <a:pt x="1" y="7"/>
                      <a:pt x="3" y="9"/>
                      <a:pt x="6" y="9"/>
                    </a:cubicBezTo>
                    <a:cubicBezTo>
                      <a:pt x="8" y="9"/>
                      <a:pt x="10" y="7"/>
                      <a:pt x="9" y="5"/>
                    </a:cubicBezTo>
                    <a:cubicBezTo>
                      <a:pt x="9" y="2"/>
                      <a:pt x="6" y="0"/>
                      <a:pt x="4"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Freeform 4088"/>
              <p:cNvSpPr>
                <a:spLocks/>
              </p:cNvSpPr>
              <p:nvPr/>
            </p:nvSpPr>
            <p:spPr bwMode="auto">
              <a:xfrm>
                <a:off x="3929" y="2520"/>
                <a:ext cx="23" cy="19"/>
              </a:xfrm>
              <a:custGeom>
                <a:avLst/>
                <a:gdLst>
                  <a:gd name="T0" fmla="*/ 0 w 10"/>
                  <a:gd name="T1" fmla="*/ 4 h 8"/>
                  <a:gd name="T2" fmla="*/ 5 w 10"/>
                  <a:gd name="T3" fmla="*/ 8 h 8"/>
                  <a:gd name="T4" fmla="*/ 9 w 10"/>
                  <a:gd name="T5" fmla="*/ 4 h 8"/>
                  <a:gd name="T6" fmla="*/ 4 w 10"/>
                  <a:gd name="T7" fmla="*/ 0 h 8"/>
                  <a:gd name="T8" fmla="*/ 0 w 10"/>
                  <a:gd name="T9" fmla="*/ 4 h 8"/>
                </a:gdLst>
                <a:ahLst/>
                <a:cxnLst>
                  <a:cxn ang="0">
                    <a:pos x="T0" y="T1"/>
                  </a:cxn>
                  <a:cxn ang="0">
                    <a:pos x="T2" y="T3"/>
                  </a:cxn>
                  <a:cxn ang="0">
                    <a:pos x="T4" y="T5"/>
                  </a:cxn>
                  <a:cxn ang="0">
                    <a:pos x="T6" y="T7"/>
                  </a:cxn>
                  <a:cxn ang="0">
                    <a:pos x="T8" y="T9"/>
                  </a:cxn>
                </a:cxnLst>
                <a:rect l="0" t="0" r="r" b="b"/>
                <a:pathLst>
                  <a:path w="10" h="8">
                    <a:moveTo>
                      <a:pt x="0" y="4"/>
                    </a:moveTo>
                    <a:cubicBezTo>
                      <a:pt x="1" y="6"/>
                      <a:pt x="3" y="8"/>
                      <a:pt x="5" y="8"/>
                    </a:cubicBezTo>
                    <a:cubicBezTo>
                      <a:pt x="8" y="8"/>
                      <a:pt x="10" y="6"/>
                      <a:pt x="9" y="4"/>
                    </a:cubicBezTo>
                    <a:cubicBezTo>
                      <a:pt x="9" y="1"/>
                      <a:pt x="7"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Freeform 4089"/>
              <p:cNvSpPr>
                <a:spLocks/>
              </p:cNvSpPr>
              <p:nvPr/>
            </p:nvSpPr>
            <p:spPr bwMode="auto">
              <a:xfrm>
                <a:off x="3907" y="2520"/>
                <a:ext cx="24" cy="22"/>
              </a:xfrm>
              <a:custGeom>
                <a:avLst/>
                <a:gdLst>
                  <a:gd name="T0" fmla="*/ 1 w 10"/>
                  <a:gd name="T1" fmla="*/ 4 h 9"/>
                  <a:gd name="T2" fmla="*/ 5 w 10"/>
                  <a:gd name="T3" fmla="*/ 9 h 9"/>
                  <a:gd name="T4" fmla="*/ 9 w 10"/>
                  <a:gd name="T5" fmla="*/ 4 h 9"/>
                  <a:gd name="T6" fmla="*/ 5 w 10"/>
                  <a:gd name="T7" fmla="*/ 0 h 9"/>
                  <a:gd name="T8" fmla="*/ 1 w 10"/>
                  <a:gd name="T9" fmla="*/ 4 h 9"/>
                </a:gdLst>
                <a:ahLst/>
                <a:cxnLst>
                  <a:cxn ang="0">
                    <a:pos x="T0" y="T1"/>
                  </a:cxn>
                  <a:cxn ang="0">
                    <a:pos x="T2" y="T3"/>
                  </a:cxn>
                  <a:cxn ang="0">
                    <a:pos x="T4" y="T5"/>
                  </a:cxn>
                  <a:cxn ang="0">
                    <a:pos x="T6" y="T7"/>
                  </a:cxn>
                  <a:cxn ang="0">
                    <a:pos x="T8" y="T9"/>
                  </a:cxn>
                </a:cxnLst>
                <a:rect l="0" t="0" r="r" b="b"/>
                <a:pathLst>
                  <a:path w="10" h="9">
                    <a:moveTo>
                      <a:pt x="1" y="4"/>
                    </a:moveTo>
                    <a:cubicBezTo>
                      <a:pt x="1" y="7"/>
                      <a:pt x="3" y="9"/>
                      <a:pt x="5" y="9"/>
                    </a:cubicBezTo>
                    <a:cubicBezTo>
                      <a:pt x="8" y="8"/>
                      <a:pt x="10" y="6"/>
                      <a:pt x="9" y="4"/>
                    </a:cubicBezTo>
                    <a:cubicBezTo>
                      <a:pt x="9" y="2"/>
                      <a:pt x="7" y="0"/>
                      <a:pt x="5"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Freeform 4090"/>
              <p:cNvSpPr>
                <a:spLocks/>
              </p:cNvSpPr>
              <p:nvPr/>
            </p:nvSpPr>
            <p:spPr bwMode="auto">
              <a:xfrm>
                <a:off x="3888" y="2520"/>
                <a:ext cx="22" cy="22"/>
              </a:xfrm>
              <a:custGeom>
                <a:avLst/>
                <a:gdLst>
                  <a:gd name="T0" fmla="*/ 0 w 9"/>
                  <a:gd name="T1" fmla="*/ 4 h 9"/>
                  <a:gd name="T2" fmla="*/ 4 w 9"/>
                  <a:gd name="T3" fmla="*/ 9 h 9"/>
                  <a:gd name="T4" fmla="*/ 8 w 9"/>
                  <a:gd name="T5" fmla="*/ 4 h 9"/>
                  <a:gd name="T6" fmla="*/ 4 w 9"/>
                  <a:gd name="T7" fmla="*/ 0 h 9"/>
                  <a:gd name="T8" fmla="*/ 0 w 9"/>
                  <a:gd name="T9" fmla="*/ 4 h 9"/>
                </a:gdLst>
                <a:ahLst/>
                <a:cxnLst>
                  <a:cxn ang="0">
                    <a:pos x="T0" y="T1"/>
                  </a:cxn>
                  <a:cxn ang="0">
                    <a:pos x="T2" y="T3"/>
                  </a:cxn>
                  <a:cxn ang="0">
                    <a:pos x="T4" y="T5"/>
                  </a:cxn>
                  <a:cxn ang="0">
                    <a:pos x="T6" y="T7"/>
                  </a:cxn>
                  <a:cxn ang="0">
                    <a:pos x="T8" y="T9"/>
                  </a:cxn>
                </a:cxnLst>
                <a:rect l="0" t="0" r="r" b="b"/>
                <a:pathLst>
                  <a:path w="9" h="9">
                    <a:moveTo>
                      <a:pt x="0" y="4"/>
                    </a:moveTo>
                    <a:cubicBezTo>
                      <a:pt x="0" y="7"/>
                      <a:pt x="2" y="9"/>
                      <a:pt x="4" y="9"/>
                    </a:cubicBezTo>
                    <a:cubicBezTo>
                      <a:pt x="7" y="9"/>
                      <a:pt x="9" y="7"/>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Freeform 4091"/>
              <p:cNvSpPr>
                <a:spLocks/>
              </p:cNvSpPr>
              <p:nvPr/>
            </p:nvSpPr>
            <p:spPr bwMode="auto">
              <a:xfrm>
                <a:off x="3867" y="2520"/>
                <a:ext cx="21" cy="22"/>
              </a:xfrm>
              <a:custGeom>
                <a:avLst/>
                <a:gdLst>
                  <a:gd name="T0" fmla="*/ 0 w 9"/>
                  <a:gd name="T1" fmla="*/ 5 h 9"/>
                  <a:gd name="T2" fmla="*/ 4 w 9"/>
                  <a:gd name="T3" fmla="*/ 9 h 9"/>
                  <a:gd name="T4" fmla="*/ 9 w 9"/>
                  <a:gd name="T5" fmla="*/ 4 h 9"/>
                  <a:gd name="T6" fmla="*/ 4 w 9"/>
                  <a:gd name="T7" fmla="*/ 0 h 9"/>
                  <a:gd name="T8" fmla="*/ 0 w 9"/>
                  <a:gd name="T9" fmla="*/ 5 h 9"/>
                </a:gdLst>
                <a:ahLst/>
                <a:cxnLst>
                  <a:cxn ang="0">
                    <a:pos x="T0" y="T1"/>
                  </a:cxn>
                  <a:cxn ang="0">
                    <a:pos x="T2" y="T3"/>
                  </a:cxn>
                  <a:cxn ang="0">
                    <a:pos x="T4" y="T5"/>
                  </a:cxn>
                  <a:cxn ang="0">
                    <a:pos x="T6" y="T7"/>
                  </a:cxn>
                  <a:cxn ang="0">
                    <a:pos x="T8" y="T9"/>
                  </a:cxn>
                </a:cxnLst>
                <a:rect l="0" t="0" r="r" b="b"/>
                <a:pathLst>
                  <a:path w="9" h="9">
                    <a:moveTo>
                      <a:pt x="0" y="5"/>
                    </a:moveTo>
                    <a:cubicBezTo>
                      <a:pt x="0" y="7"/>
                      <a:pt x="2" y="9"/>
                      <a:pt x="4" y="9"/>
                    </a:cubicBezTo>
                    <a:cubicBezTo>
                      <a:pt x="7" y="9"/>
                      <a:pt x="9" y="7"/>
                      <a:pt x="9" y="4"/>
                    </a:cubicBezTo>
                    <a:cubicBezTo>
                      <a:pt x="9" y="2"/>
                      <a:pt x="7" y="0"/>
                      <a:pt x="4"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4092"/>
              <p:cNvSpPr>
                <a:spLocks/>
              </p:cNvSpPr>
              <p:nvPr/>
            </p:nvSpPr>
            <p:spPr bwMode="auto">
              <a:xfrm>
                <a:off x="3827" y="2520"/>
                <a:ext cx="21" cy="22"/>
              </a:xfrm>
              <a:custGeom>
                <a:avLst/>
                <a:gdLst>
                  <a:gd name="T0" fmla="*/ 0 w 9"/>
                  <a:gd name="T1" fmla="*/ 5 h 9"/>
                  <a:gd name="T2" fmla="*/ 4 w 9"/>
                  <a:gd name="T3" fmla="*/ 9 h 9"/>
                  <a:gd name="T4" fmla="*/ 8 w 9"/>
                  <a:gd name="T5" fmla="*/ 5 h 9"/>
                  <a:gd name="T6" fmla="*/ 5 w 9"/>
                  <a:gd name="T7" fmla="*/ 0 h 9"/>
                  <a:gd name="T8" fmla="*/ 0 w 9"/>
                  <a:gd name="T9" fmla="*/ 5 h 9"/>
                </a:gdLst>
                <a:ahLst/>
                <a:cxnLst>
                  <a:cxn ang="0">
                    <a:pos x="T0" y="T1"/>
                  </a:cxn>
                  <a:cxn ang="0">
                    <a:pos x="T2" y="T3"/>
                  </a:cxn>
                  <a:cxn ang="0">
                    <a:pos x="T4" y="T5"/>
                  </a:cxn>
                  <a:cxn ang="0">
                    <a:pos x="T6" y="T7"/>
                  </a:cxn>
                  <a:cxn ang="0">
                    <a:pos x="T8" y="T9"/>
                  </a:cxn>
                </a:cxnLst>
                <a:rect l="0" t="0" r="r" b="b"/>
                <a:pathLst>
                  <a:path w="9" h="9">
                    <a:moveTo>
                      <a:pt x="0" y="5"/>
                    </a:moveTo>
                    <a:cubicBezTo>
                      <a:pt x="0" y="7"/>
                      <a:pt x="1" y="9"/>
                      <a:pt x="4" y="9"/>
                    </a:cubicBezTo>
                    <a:cubicBezTo>
                      <a:pt x="6" y="9"/>
                      <a:pt x="8" y="7"/>
                      <a:pt x="8" y="5"/>
                    </a:cubicBezTo>
                    <a:cubicBezTo>
                      <a:pt x="9" y="2"/>
                      <a:pt x="7" y="0"/>
                      <a:pt x="5" y="0"/>
                    </a:cubicBezTo>
                    <a:cubicBezTo>
                      <a:pt x="2" y="1"/>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4093"/>
              <p:cNvSpPr>
                <a:spLocks/>
              </p:cNvSpPr>
              <p:nvPr/>
            </p:nvSpPr>
            <p:spPr bwMode="auto">
              <a:xfrm>
                <a:off x="3806" y="2523"/>
                <a:ext cx="21" cy="21"/>
              </a:xfrm>
              <a:custGeom>
                <a:avLst/>
                <a:gdLst>
                  <a:gd name="T0" fmla="*/ 0 w 9"/>
                  <a:gd name="T1" fmla="*/ 4 h 9"/>
                  <a:gd name="T2" fmla="*/ 4 w 9"/>
                  <a:gd name="T3" fmla="*/ 8 h 9"/>
                  <a:gd name="T4" fmla="*/ 9 w 9"/>
                  <a:gd name="T5" fmla="*/ 4 h 9"/>
                  <a:gd name="T6" fmla="*/ 5 w 9"/>
                  <a:gd name="T7" fmla="*/ 0 h 9"/>
                  <a:gd name="T8" fmla="*/ 0 w 9"/>
                  <a:gd name="T9" fmla="*/ 4 h 9"/>
                </a:gdLst>
                <a:ahLst/>
                <a:cxnLst>
                  <a:cxn ang="0">
                    <a:pos x="T0" y="T1"/>
                  </a:cxn>
                  <a:cxn ang="0">
                    <a:pos x="T2" y="T3"/>
                  </a:cxn>
                  <a:cxn ang="0">
                    <a:pos x="T4" y="T5"/>
                  </a:cxn>
                  <a:cxn ang="0">
                    <a:pos x="T6" y="T7"/>
                  </a:cxn>
                  <a:cxn ang="0">
                    <a:pos x="T8" y="T9"/>
                  </a:cxn>
                </a:cxnLst>
                <a:rect l="0" t="0" r="r" b="b"/>
                <a:pathLst>
                  <a:path w="9" h="9">
                    <a:moveTo>
                      <a:pt x="0" y="4"/>
                    </a:moveTo>
                    <a:cubicBezTo>
                      <a:pt x="0" y="7"/>
                      <a:pt x="1" y="9"/>
                      <a:pt x="4" y="8"/>
                    </a:cubicBezTo>
                    <a:cubicBezTo>
                      <a:pt x="6" y="8"/>
                      <a:pt x="9" y="6"/>
                      <a:pt x="9" y="4"/>
                    </a:cubicBezTo>
                    <a:cubicBezTo>
                      <a:pt x="9" y="2"/>
                      <a:pt x="7" y="0"/>
                      <a:pt x="5" y="0"/>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6" name="Freeform 4094"/>
              <p:cNvSpPr>
                <a:spLocks/>
              </p:cNvSpPr>
              <p:nvPr/>
            </p:nvSpPr>
            <p:spPr bwMode="auto">
              <a:xfrm>
                <a:off x="3784" y="2523"/>
                <a:ext cx="24" cy="21"/>
              </a:xfrm>
              <a:custGeom>
                <a:avLst/>
                <a:gdLst>
                  <a:gd name="T0" fmla="*/ 1 w 10"/>
                  <a:gd name="T1" fmla="*/ 4 h 9"/>
                  <a:gd name="T2" fmla="*/ 4 w 10"/>
                  <a:gd name="T3" fmla="*/ 9 h 9"/>
                  <a:gd name="T4" fmla="*/ 9 w 10"/>
                  <a:gd name="T5" fmla="*/ 4 h 9"/>
                  <a:gd name="T6" fmla="*/ 6 w 10"/>
                  <a:gd name="T7" fmla="*/ 0 h 9"/>
                  <a:gd name="T8" fmla="*/ 1 w 10"/>
                  <a:gd name="T9" fmla="*/ 4 h 9"/>
                </a:gdLst>
                <a:ahLst/>
                <a:cxnLst>
                  <a:cxn ang="0">
                    <a:pos x="T0" y="T1"/>
                  </a:cxn>
                  <a:cxn ang="0">
                    <a:pos x="T2" y="T3"/>
                  </a:cxn>
                  <a:cxn ang="0">
                    <a:pos x="T4" y="T5"/>
                  </a:cxn>
                  <a:cxn ang="0">
                    <a:pos x="T6" y="T7"/>
                  </a:cxn>
                  <a:cxn ang="0">
                    <a:pos x="T8" y="T9"/>
                  </a:cxn>
                </a:cxnLst>
                <a:rect l="0" t="0" r="r" b="b"/>
                <a:pathLst>
                  <a:path w="10" h="9">
                    <a:moveTo>
                      <a:pt x="1" y="4"/>
                    </a:moveTo>
                    <a:cubicBezTo>
                      <a:pt x="0" y="7"/>
                      <a:pt x="2" y="9"/>
                      <a:pt x="4" y="9"/>
                    </a:cubicBezTo>
                    <a:cubicBezTo>
                      <a:pt x="7" y="9"/>
                      <a:pt x="9" y="7"/>
                      <a:pt x="9" y="4"/>
                    </a:cubicBezTo>
                    <a:cubicBezTo>
                      <a:pt x="10" y="2"/>
                      <a:pt x="8" y="0"/>
                      <a:pt x="6" y="0"/>
                    </a:cubicBezTo>
                    <a:cubicBezTo>
                      <a:pt x="4"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7" name="Freeform 4095"/>
              <p:cNvSpPr>
                <a:spLocks/>
              </p:cNvSpPr>
              <p:nvPr/>
            </p:nvSpPr>
            <p:spPr bwMode="auto">
              <a:xfrm>
                <a:off x="3765" y="2523"/>
                <a:ext cx="22" cy="21"/>
              </a:xfrm>
              <a:custGeom>
                <a:avLst/>
                <a:gdLst>
                  <a:gd name="T0" fmla="*/ 0 w 9"/>
                  <a:gd name="T1" fmla="*/ 4 h 9"/>
                  <a:gd name="T2" fmla="*/ 3 w 9"/>
                  <a:gd name="T3" fmla="*/ 9 h 9"/>
                  <a:gd name="T4" fmla="*/ 9 w 9"/>
                  <a:gd name="T5" fmla="*/ 4 h 9"/>
                  <a:gd name="T6" fmla="*/ 5 w 9"/>
                  <a:gd name="T7" fmla="*/ 0 h 9"/>
                  <a:gd name="T8" fmla="*/ 0 w 9"/>
                  <a:gd name="T9" fmla="*/ 4 h 9"/>
                </a:gdLst>
                <a:ahLst/>
                <a:cxnLst>
                  <a:cxn ang="0">
                    <a:pos x="T0" y="T1"/>
                  </a:cxn>
                  <a:cxn ang="0">
                    <a:pos x="T2" y="T3"/>
                  </a:cxn>
                  <a:cxn ang="0">
                    <a:pos x="T4" y="T5"/>
                  </a:cxn>
                  <a:cxn ang="0">
                    <a:pos x="T6" y="T7"/>
                  </a:cxn>
                  <a:cxn ang="0">
                    <a:pos x="T8" y="T9"/>
                  </a:cxn>
                </a:cxnLst>
                <a:rect l="0" t="0" r="r" b="b"/>
                <a:pathLst>
                  <a:path w="9" h="9">
                    <a:moveTo>
                      <a:pt x="0" y="4"/>
                    </a:moveTo>
                    <a:cubicBezTo>
                      <a:pt x="0" y="7"/>
                      <a:pt x="1" y="9"/>
                      <a:pt x="3" y="9"/>
                    </a:cubicBezTo>
                    <a:cubicBezTo>
                      <a:pt x="6" y="9"/>
                      <a:pt x="8" y="7"/>
                      <a:pt x="9" y="4"/>
                    </a:cubicBezTo>
                    <a:cubicBezTo>
                      <a:pt x="9" y="2"/>
                      <a:pt x="8" y="0"/>
                      <a:pt x="5" y="0"/>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8" name="Freeform 4096"/>
              <p:cNvSpPr>
                <a:spLocks/>
              </p:cNvSpPr>
              <p:nvPr/>
            </p:nvSpPr>
            <p:spPr bwMode="auto">
              <a:xfrm>
                <a:off x="3744" y="2523"/>
                <a:ext cx="24" cy="21"/>
              </a:xfrm>
              <a:custGeom>
                <a:avLst/>
                <a:gdLst>
                  <a:gd name="T0" fmla="*/ 1 w 10"/>
                  <a:gd name="T1" fmla="*/ 5 h 9"/>
                  <a:gd name="T2" fmla="*/ 4 w 10"/>
                  <a:gd name="T3" fmla="*/ 9 h 9"/>
                  <a:gd name="T4" fmla="*/ 9 w 10"/>
                  <a:gd name="T5" fmla="*/ 4 h 9"/>
                  <a:gd name="T6" fmla="*/ 6 w 10"/>
                  <a:gd name="T7" fmla="*/ 0 h 9"/>
                  <a:gd name="T8" fmla="*/ 1 w 10"/>
                  <a:gd name="T9" fmla="*/ 5 h 9"/>
                </a:gdLst>
                <a:ahLst/>
                <a:cxnLst>
                  <a:cxn ang="0">
                    <a:pos x="T0" y="T1"/>
                  </a:cxn>
                  <a:cxn ang="0">
                    <a:pos x="T2" y="T3"/>
                  </a:cxn>
                  <a:cxn ang="0">
                    <a:pos x="T4" y="T5"/>
                  </a:cxn>
                  <a:cxn ang="0">
                    <a:pos x="T6" y="T7"/>
                  </a:cxn>
                  <a:cxn ang="0">
                    <a:pos x="T8" y="T9"/>
                  </a:cxn>
                </a:cxnLst>
                <a:rect l="0" t="0" r="r" b="b"/>
                <a:pathLst>
                  <a:path w="10" h="9">
                    <a:moveTo>
                      <a:pt x="1" y="5"/>
                    </a:moveTo>
                    <a:cubicBezTo>
                      <a:pt x="0" y="7"/>
                      <a:pt x="1" y="9"/>
                      <a:pt x="4" y="9"/>
                    </a:cubicBezTo>
                    <a:cubicBezTo>
                      <a:pt x="6" y="9"/>
                      <a:pt x="9" y="7"/>
                      <a:pt x="9" y="4"/>
                    </a:cubicBezTo>
                    <a:cubicBezTo>
                      <a:pt x="10" y="2"/>
                      <a:pt x="8" y="0"/>
                      <a:pt x="6" y="0"/>
                    </a:cubicBezTo>
                    <a:cubicBezTo>
                      <a:pt x="4" y="0"/>
                      <a:pt x="1"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 name="Freeform 4097"/>
              <p:cNvSpPr>
                <a:spLocks/>
              </p:cNvSpPr>
              <p:nvPr/>
            </p:nvSpPr>
            <p:spPr bwMode="auto">
              <a:xfrm>
                <a:off x="3723" y="2523"/>
                <a:ext cx="23" cy="21"/>
              </a:xfrm>
              <a:custGeom>
                <a:avLst/>
                <a:gdLst>
                  <a:gd name="T0" fmla="*/ 1 w 10"/>
                  <a:gd name="T1" fmla="*/ 5 h 9"/>
                  <a:gd name="T2" fmla="*/ 4 w 10"/>
                  <a:gd name="T3" fmla="*/ 9 h 9"/>
                  <a:gd name="T4" fmla="*/ 10 w 10"/>
                  <a:gd name="T5" fmla="*/ 5 h 9"/>
                  <a:gd name="T6" fmla="*/ 7 w 10"/>
                  <a:gd name="T7" fmla="*/ 0 h 9"/>
                  <a:gd name="T8" fmla="*/ 1 w 10"/>
                  <a:gd name="T9" fmla="*/ 5 h 9"/>
                </a:gdLst>
                <a:ahLst/>
                <a:cxnLst>
                  <a:cxn ang="0">
                    <a:pos x="T0" y="T1"/>
                  </a:cxn>
                  <a:cxn ang="0">
                    <a:pos x="T2" y="T3"/>
                  </a:cxn>
                  <a:cxn ang="0">
                    <a:pos x="T4" y="T5"/>
                  </a:cxn>
                  <a:cxn ang="0">
                    <a:pos x="T6" y="T7"/>
                  </a:cxn>
                  <a:cxn ang="0">
                    <a:pos x="T8" y="T9"/>
                  </a:cxn>
                </a:cxnLst>
                <a:rect l="0" t="0" r="r" b="b"/>
                <a:pathLst>
                  <a:path w="10" h="9">
                    <a:moveTo>
                      <a:pt x="1" y="5"/>
                    </a:moveTo>
                    <a:cubicBezTo>
                      <a:pt x="0" y="7"/>
                      <a:pt x="2" y="9"/>
                      <a:pt x="4" y="9"/>
                    </a:cubicBezTo>
                    <a:cubicBezTo>
                      <a:pt x="6" y="9"/>
                      <a:pt x="9" y="7"/>
                      <a:pt x="10" y="5"/>
                    </a:cubicBezTo>
                    <a:cubicBezTo>
                      <a:pt x="10" y="2"/>
                      <a:pt x="9" y="0"/>
                      <a:pt x="7" y="0"/>
                    </a:cubicBezTo>
                    <a:cubicBezTo>
                      <a:pt x="4"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 name="Freeform 4098"/>
              <p:cNvSpPr>
                <a:spLocks/>
              </p:cNvSpPr>
              <p:nvPr/>
            </p:nvSpPr>
            <p:spPr bwMode="auto">
              <a:xfrm>
                <a:off x="3704" y="2523"/>
                <a:ext cx="23" cy="21"/>
              </a:xfrm>
              <a:custGeom>
                <a:avLst/>
                <a:gdLst>
                  <a:gd name="T0" fmla="*/ 1 w 10"/>
                  <a:gd name="T1" fmla="*/ 5 h 9"/>
                  <a:gd name="T2" fmla="*/ 3 w 10"/>
                  <a:gd name="T3" fmla="*/ 9 h 9"/>
                  <a:gd name="T4" fmla="*/ 9 w 10"/>
                  <a:gd name="T5" fmla="*/ 5 h 9"/>
                  <a:gd name="T6" fmla="*/ 6 w 10"/>
                  <a:gd name="T7" fmla="*/ 1 h 9"/>
                  <a:gd name="T8" fmla="*/ 1 w 10"/>
                  <a:gd name="T9" fmla="*/ 5 h 9"/>
                </a:gdLst>
                <a:ahLst/>
                <a:cxnLst>
                  <a:cxn ang="0">
                    <a:pos x="T0" y="T1"/>
                  </a:cxn>
                  <a:cxn ang="0">
                    <a:pos x="T2" y="T3"/>
                  </a:cxn>
                  <a:cxn ang="0">
                    <a:pos x="T4" y="T5"/>
                  </a:cxn>
                  <a:cxn ang="0">
                    <a:pos x="T6" y="T7"/>
                  </a:cxn>
                  <a:cxn ang="0">
                    <a:pos x="T8" y="T9"/>
                  </a:cxn>
                </a:cxnLst>
                <a:rect l="0" t="0" r="r" b="b"/>
                <a:pathLst>
                  <a:path w="10" h="9">
                    <a:moveTo>
                      <a:pt x="1" y="5"/>
                    </a:moveTo>
                    <a:cubicBezTo>
                      <a:pt x="0" y="7"/>
                      <a:pt x="1" y="9"/>
                      <a:pt x="3" y="9"/>
                    </a:cubicBezTo>
                    <a:cubicBezTo>
                      <a:pt x="6" y="9"/>
                      <a:pt x="8" y="7"/>
                      <a:pt x="9" y="5"/>
                    </a:cubicBezTo>
                    <a:cubicBezTo>
                      <a:pt x="10" y="2"/>
                      <a:pt x="9" y="0"/>
                      <a:pt x="6" y="1"/>
                    </a:cubicBezTo>
                    <a:cubicBezTo>
                      <a:pt x="4" y="1"/>
                      <a:pt x="1"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 name="Freeform 4099"/>
              <p:cNvSpPr>
                <a:spLocks/>
              </p:cNvSpPr>
              <p:nvPr/>
            </p:nvSpPr>
            <p:spPr bwMode="auto">
              <a:xfrm>
                <a:off x="3682" y="2525"/>
                <a:ext cx="24" cy="21"/>
              </a:xfrm>
              <a:custGeom>
                <a:avLst/>
                <a:gdLst>
                  <a:gd name="T0" fmla="*/ 1 w 10"/>
                  <a:gd name="T1" fmla="*/ 4 h 9"/>
                  <a:gd name="T2" fmla="*/ 3 w 10"/>
                  <a:gd name="T3" fmla="*/ 9 h 9"/>
                  <a:gd name="T4" fmla="*/ 9 w 10"/>
                  <a:gd name="T5" fmla="*/ 4 h 9"/>
                  <a:gd name="T6" fmla="*/ 7 w 10"/>
                  <a:gd name="T7" fmla="*/ 0 h 9"/>
                  <a:gd name="T8" fmla="*/ 1 w 10"/>
                  <a:gd name="T9" fmla="*/ 4 h 9"/>
                </a:gdLst>
                <a:ahLst/>
                <a:cxnLst>
                  <a:cxn ang="0">
                    <a:pos x="T0" y="T1"/>
                  </a:cxn>
                  <a:cxn ang="0">
                    <a:pos x="T2" y="T3"/>
                  </a:cxn>
                  <a:cxn ang="0">
                    <a:pos x="T4" y="T5"/>
                  </a:cxn>
                  <a:cxn ang="0">
                    <a:pos x="T6" y="T7"/>
                  </a:cxn>
                  <a:cxn ang="0">
                    <a:pos x="T8" y="T9"/>
                  </a:cxn>
                </a:cxnLst>
                <a:rect l="0" t="0" r="r" b="b"/>
                <a:pathLst>
                  <a:path w="10" h="9">
                    <a:moveTo>
                      <a:pt x="1" y="4"/>
                    </a:moveTo>
                    <a:cubicBezTo>
                      <a:pt x="0" y="7"/>
                      <a:pt x="1" y="9"/>
                      <a:pt x="3" y="9"/>
                    </a:cubicBezTo>
                    <a:cubicBezTo>
                      <a:pt x="6" y="9"/>
                      <a:pt x="9" y="6"/>
                      <a:pt x="9" y="4"/>
                    </a:cubicBezTo>
                    <a:cubicBezTo>
                      <a:pt x="10" y="2"/>
                      <a:pt x="9" y="0"/>
                      <a:pt x="7" y="0"/>
                    </a:cubicBezTo>
                    <a:cubicBezTo>
                      <a:pt x="5"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 name="Freeform 4100"/>
              <p:cNvSpPr>
                <a:spLocks/>
              </p:cNvSpPr>
              <p:nvPr/>
            </p:nvSpPr>
            <p:spPr bwMode="auto">
              <a:xfrm>
                <a:off x="3661" y="2525"/>
                <a:ext cx="26" cy="21"/>
              </a:xfrm>
              <a:custGeom>
                <a:avLst/>
                <a:gdLst>
                  <a:gd name="T0" fmla="*/ 1 w 11"/>
                  <a:gd name="T1" fmla="*/ 4 h 9"/>
                  <a:gd name="T2" fmla="*/ 4 w 11"/>
                  <a:gd name="T3" fmla="*/ 9 h 9"/>
                  <a:gd name="T4" fmla="*/ 10 w 11"/>
                  <a:gd name="T5" fmla="*/ 4 h 9"/>
                  <a:gd name="T6" fmla="*/ 8 w 11"/>
                  <a:gd name="T7" fmla="*/ 0 h 9"/>
                  <a:gd name="T8" fmla="*/ 1 w 11"/>
                  <a:gd name="T9" fmla="*/ 4 h 9"/>
                </a:gdLst>
                <a:ahLst/>
                <a:cxnLst>
                  <a:cxn ang="0">
                    <a:pos x="T0" y="T1"/>
                  </a:cxn>
                  <a:cxn ang="0">
                    <a:pos x="T2" y="T3"/>
                  </a:cxn>
                  <a:cxn ang="0">
                    <a:pos x="T4" y="T5"/>
                  </a:cxn>
                  <a:cxn ang="0">
                    <a:pos x="T6" y="T7"/>
                  </a:cxn>
                  <a:cxn ang="0">
                    <a:pos x="T8" y="T9"/>
                  </a:cxn>
                </a:cxnLst>
                <a:rect l="0" t="0" r="r" b="b"/>
                <a:pathLst>
                  <a:path w="11" h="9">
                    <a:moveTo>
                      <a:pt x="1" y="4"/>
                    </a:moveTo>
                    <a:cubicBezTo>
                      <a:pt x="0" y="7"/>
                      <a:pt x="1" y="9"/>
                      <a:pt x="4" y="9"/>
                    </a:cubicBezTo>
                    <a:cubicBezTo>
                      <a:pt x="6" y="9"/>
                      <a:pt x="9" y="7"/>
                      <a:pt x="10" y="4"/>
                    </a:cubicBezTo>
                    <a:cubicBezTo>
                      <a:pt x="11" y="2"/>
                      <a:pt x="10" y="0"/>
                      <a:pt x="8" y="0"/>
                    </a:cubicBezTo>
                    <a:cubicBezTo>
                      <a:pt x="5"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 name="Freeform 4101"/>
              <p:cNvSpPr>
                <a:spLocks/>
              </p:cNvSpPr>
              <p:nvPr/>
            </p:nvSpPr>
            <p:spPr bwMode="auto">
              <a:xfrm>
                <a:off x="3640" y="2525"/>
                <a:ext cx="26" cy="21"/>
              </a:xfrm>
              <a:custGeom>
                <a:avLst/>
                <a:gdLst>
                  <a:gd name="T0" fmla="*/ 1 w 11"/>
                  <a:gd name="T1" fmla="*/ 5 h 9"/>
                  <a:gd name="T2" fmla="*/ 4 w 11"/>
                  <a:gd name="T3" fmla="*/ 9 h 9"/>
                  <a:gd name="T4" fmla="*/ 10 w 11"/>
                  <a:gd name="T5" fmla="*/ 4 h 9"/>
                  <a:gd name="T6" fmla="*/ 8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0" y="7"/>
                      <a:pt x="1" y="9"/>
                      <a:pt x="4" y="9"/>
                    </a:cubicBezTo>
                    <a:cubicBezTo>
                      <a:pt x="6" y="9"/>
                      <a:pt x="9" y="7"/>
                      <a:pt x="10" y="4"/>
                    </a:cubicBezTo>
                    <a:cubicBezTo>
                      <a:pt x="11" y="2"/>
                      <a:pt x="10" y="0"/>
                      <a:pt x="8" y="0"/>
                    </a:cubicBezTo>
                    <a:cubicBezTo>
                      <a:pt x="6"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 name="Freeform 4102"/>
              <p:cNvSpPr>
                <a:spLocks/>
              </p:cNvSpPr>
              <p:nvPr/>
            </p:nvSpPr>
            <p:spPr bwMode="auto">
              <a:xfrm>
                <a:off x="3228" y="2532"/>
                <a:ext cx="43" cy="21"/>
              </a:xfrm>
              <a:custGeom>
                <a:avLst/>
                <a:gdLst>
                  <a:gd name="T0" fmla="*/ 3 w 18"/>
                  <a:gd name="T1" fmla="*/ 5 h 9"/>
                  <a:gd name="T2" fmla="*/ 4 w 18"/>
                  <a:gd name="T3" fmla="*/ 9 h 9"/>
                  <a:gd name="T4" fmla="*/ 15 w 18"/>
                  <a:gd name="T5" fmla="*/ 4 h 9"/>
                  <a:gd name="T6" fmla="*/ 14 w 18"/>
                  <a:gd name="T7" fmla="*/ 0 h 9"/>
                  <a:gd name="T8" fmla="*/ 3 w 18"/>
                  <a:gd name="T9" fmla="*/ 5 h 9"/>
                </a:gdLst>
                <a:ahLst/>
                <a:cxnLst>
                  <a:cxn ang="0">
                    <a:pos x="T0" y="T1"/>
                  </a:cxn>
                  <a:cxn ang="0">
                    <a:pos x="T2" y="T3"/>
                  </a:cxn>
                  <a:cxn ang="0">
                    <a:pos x="T4" y="T5"/>
                  </a:cxn>
                  <a:cxn ang="0">
                    <a:pos x="T6" y="T7"/>
                  </a:cxn>
                  <a:cxn ang="0">
                    <a:pos x="T8" y="T9"/>
                  </a:cxn>
                </a:cxnLst>
                <a:rect l="0" t="0" r="r" b="b"/>
                <a:pathLst>
                  <a:path w="18" h="9">
                    <a:moveTo>
                      <a:pt x="3" y="5"/>
                    </a:moveTo>
                    <a:cubicBezTo>
                      <a:pt x="0" y="7"/>
                      <a:pt x="0" y="9"/>
                      <a:pt x="4" y="9"/>
                    </a:cubicBezTo>
                    <a:cubicBezTo>
                      <a:pt x="7" y="9"/>
                      <a:pt x="12" y="7"/>
                      <a:pt x="15" y="4"/>
                    </a:cubicBezTo>
                    <a:cubicBezTo>
                      <a:pt x="18" y="2"/>
                      <a:pt x="17" y="0"/>
                      <a:pt x="14" y="0"/>
                    </a:cubicBezTo>
                    <a:cubicBezTo>
                      <a:pt x="11"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Freeform 4103"/>
              <p:cNvSpPr>
                <a:spLocks/>
              </p:cNvSpPr>
              <p:nvPr/>
            </p:nvSpPr>
            <p:spPr bwMode="auto">
              <a:xfrm>
                <a:off x="3138" y="2534"/>
                <a:ext cx="45" cy="22"/>
              </a:xfrm>
              <a:custGeom>
                <a:avLst/>
                <a:gdLst>
                  <a:gd name="T0" fmla="*/ 3 w 19"/>
                  <a:gd name="T1" fmla="*/ 4 h 9"/>
                  <a:gd name="T2" fmla="*/ 4 w 19"/>
                  <a:gd name="T3" fmla="*/ 9 h 9"/>
                  <a:gd name="T4" fmla="*/ 16 w 19"/>
                  <a:gd name="T5" fmla="*/ 4 h 9"/>
                  <a:gd name="T6" fmla="*/ 15 w 19"/>
                  <a:gd name="T7" fmla="*/ 0 h 9"/>
                  <a:gd name="T8" fmla="*/ 3 w 19"/>
                  <a:gd name="T9" fmla="*/ 4 h 9"/>
                </a:gdLst>
                <a:ahLst/>
                <a:cxnLst>
                  <a:cxn ang="0">
                    <a:pos x="T0" y="T1"/>
                  </a:cxn>
                  <a:cxn ang="0">
                    <a:pos x="T2" y="T3"/>
                  </a:cxn>
                  <a:cxn ang="0">
                    <a:pos x="T4" y="T5"/>
                  </a:cxn>
                  <a:cxn ang="0">
                    <a:pos x="T6" y="T7"/>
                  </a:cxn>
                  <a:cxn ang="0">
                    <a:pos x="T8" y="T9"/>
                  </a:cxn>
                </a:cxnLst>
                <a:rect l="0" t="0" r="r" b="b"/>
                <a:pathLst>
                  <a:path w="19" h="9">
                    <a:moveTo>
                      <a:pt x="3" y="4"/>
                    </a:moveTo>
                    <a:cubicBezTo>
                      <a:pt x="0" y="7"/>
                      <a:pt x="0" y="9"/>
                      <a:pt x="4" y="9"/>
                    </a:cubicBezTo>
                    <a:cubicBezTo>
                      <a:pt x="7" y="9"/>
                      <a:pt x="13" y="7"/>
                      <a:pt x="16" y="4"/>
                    </a:cubicBezTo>
                    <a:cubicBezTo>
                      <a:pt x="19" y="2"/>
                      <a:pt x="19" y="0"/>
                      <a:pt x="15" y="0"/>
                    </a:cubicBezTo>
                    <a:cubicBezTo>
                      <a:pt x="12"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6" name="Freeform 4104"/>
              <p:cNvSpPr>
                <a:spLocks/>
              </p:cNvSpPr>
              <p:nvPr/>
            </p:nvSpPr>
            <p:spPr bwMode="auto">
              <a:xfrm>
                <a:off x="3108" y="2534"/>
                <a:ext cx="45" cy="22"/>
              </a:xfrm>
              <a:custGeom>
                <a:avLst/>
                <a:gdLst>
                  <a:gd name="T0" fmla="*/ 3 w 19"/>
                  <a:gd name="T1" fmla="*/ 4 h 9"/>
                  <a:gd name="T2" fmla="*/ 4 w 19"/>
                  <a:gd name="T3" fmla="*/ 9 h 9"/>
                  <a:gd name="T4" fmla="*/ 16 w 19"/>
                  <a:gd name="T5" fmla="*/ 4 h 9"/>
                  <a:gd name="T6" fmla="*/ 15 w 19"/>
                  <a:gd name="T7" fmla="*/ 0 h 9"/>
                  <a:gd name="T8" fmla="*/ 3 w 19"/>
                  <a:gd name="T9" fmla="*/ 4 h 9"/>
                </a:gdLst>
                <a:ahLst/>
                <a:cxnLst>
                  <a:cxn ang="0">
                    <a:pos x="T0" y="T1"/>
                  </a:cxn>
                  <a:cxn ang="0">
                    <a:pos x="T2" y="T3"/>
                  </a:cxn>
                  <a:cxn ang="0">
                    <a:pos x="T4" y="T5"/>
                  </a:cxn>
                  <a:cxn ang="0">
                    <a:pos x="T6" y="T7"/>
                  </a:cxn>
                  <a:cxn ang="0">
                    <a:pos x="T8" y="T9"/>
                  </a:cxn>
                </a:cxnLst>
                <a:rect l="0" t="0" r="r" b="b"/>
                <a:pathLst>
                  <a:path w="19" h="9">
                    <a:moveTo>
                      <a:pt x="3" y="4"/>
                    </a:moveTo>
                    <a:cubicBezTo>
                      <a:pt x="0" y="7"/>
                      <a:pt x="0" y="9"/>
                      <a:pt x="4" y="9"/>
                    </a:cubicBezTo>
                    <a:cubicBezTo>
                      <a:pt x="7" y="9"/>
                      <a:pt x="13" y="7"/>
                      <a:pt x="16" y="4"/>
                    </a:cubicBezTo>
                    <a:cubicBezTo>
                      <a:pt x="19" y="2"/>
                      <a:pt x="19" y="0"/>
                      <a:pt x="15" y="0"/>
                    </a:cubicBezTo>
                    <a:cubicBezTo>
                      <a:pt x="12"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7" name="Freeform 4105"/>
              <p:cNvSpPr>
                <a:spLocks/>
              </p:cNvSpPr>
              <p:nvPr/>
            </p:nvSpPr>
            <p:spPr bwMode="auto">
              <a:xfrm>
                <a:off x="3075" y="2534"/>
                <a:ext cx="47" cy="22"/>
              </a:xfrm>
              <a:custGeom>
                <a:avLst/>
                <a:gdLst>
                  <a:gd name="T0" fmla="*/ 3 w 20"/>
                  <a:gd name="T1" fmla="*/ 5 h 9"/>
                  <a:gd name="T2" fmla="*/ 4 w 20"/>
                  <a:gd name="T3" fmla="*/ 9 h 9"/>
                  <a:gd name="T4" fmla="*/ 17 w 20"/>
                  <a:gd name="T5" fmla="*/ 4 h 9"/>
                  <a:gd name="T6" fmla="*/ 16 w 20"/>
                  <a:gd name="T7" fmla="*/ 0 h 9"/>
                  <a:gd name="T8" fmla="*/ 3 w 20"/>
                  <a:gd name="T9" fmla="*/ 5 h 9"/>
                </a:gdLst>
                <a:ahLst/>
                <a:cxnLst>
                  <a:cxn ang="0">
                    <a:pos x="T0" y="T1"/>
                  </a:cxn>
                  <a:cxn ang="0">
                    <a:pos x="T2" y="T3"/>
                  </a:cxn>
                  <a:cxn ang="0">
                    <a:pos x="T4" y="T5"/>
                  </a:cxn>
                  <a:cxn ang="0">
                    <a:pos x="T6" y="T7"/>
                  </a:cxn>
                  <a:cxn ang="0">
                    <a:pos x="T8" y="T9"/>
                  </a:cxn>
                </a:cxnLst>
                <a:rect l="0" t="0" r="r" b="b"/>
                <a:pathLst>
                  <a:path w="20" h="9">
                    <a:moveTo>
                      <a:pt x="3" y="5"/>
                    </a:moveTo>
                    <a:cubicBezTo>
                      <a:pt x="0" y="7"/>
                      <a:pt x="0" y="9"/>
                      <a:pt x="4" y="9"/>
                    </a:cubicBezTo>
                    <a:cubicBezTo>
                      <a:pt x="8" y="9"/>
                      <a:pt x="14" y="7"/>
                      <a:pt x="17" y="4"/>
                    </a:cubicBezTo>
                    <a:cubicBezTo>
                      <a:pt x="20" y="2"/>
                      <a:pt x="20" y="0"/>
                      <a:pt x="16" y="0"/>
                    </a:cubicBezTo>
                    <a:cubicBezTo>
                      <a:pt x="12"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8" name="Freeform 4106"/>
              <p:cNvSpPr>
                <a:spLocks/>
              </p:cNvSpPr>
              <p:nvPr/>
            </p:nvSpPr>
            <p:spPr bwMode="auto">
              <a:xfrm>
                <a:off x="3041" y="2534"/>
                <a:ext cx="50" cy="22"/>
              </a:xfrm>
              <a:custGeom>
                <a:avLst/>
                <a:gdLst>
                  <a:gd name="T0" fmla="*/ 3 w 21"/>
                  <a:gd name="T1" fmla="*/ 5 h 9"/>
                  <a:gd name="T2" fmla="*/ 4 w 21"/>
                  <a:gd name="T3" fmla="*/ 9 h 9"/>
                  <a:gd name="T4" fmla="*/ 17 w 21"/>
                  <a:gd name="T5" fmla="*/ 5 h 9"/>
                  <a:gd name="T6" fmla="*/ 16 w 21"/>
                  <a:gd name="T7" fmla="*/ 0 h 9"/>
                  <a:gd name="T8" fmla="*/ 3 w 21"/>
                  <a:gd name="T9" fmla="*/ 5 h 9"/>
                </a:gdLst>
                <a:ahLst/>
                <a:cxnLst>
                  <a:cxn ang="0">
                    <a:pos x="T0" y="T1"/>
                  </a:cxn>
                  <a:cxn ang="0">
                    <a:pos x="T2" y="T3"/>
                  </a:cxn>
                  <a:cxn ang="0">
                    <a:pos x="T4" y="T5"/>
                  </a:cxn>
                  <a:cxn ang="0">
                    <a:pos x="T6" y="T7"/>
                  </a:cxn>
                  <a:cxn ang="0">
                    <a:pos x="T8" y="T9"/>
                  </a:cxn>
                </a:cxnLst>
                <a:rect l="0" t="0" r="r" b="b"/>
                <a:pathLst>
                  <a:path w="21" h="9">
                    <a:moveTo>
                      <a:pt x="3" y="5"/>
                    </a:moveTo>
                    <a:cubicBezTo>
                      <a:pt x="0" y="7"/>
                      <a:pt x="0" y="9"/>
                      <a:pt x="4" y="9"/>
                    </a:cubicBezTo>
                    <a:cubicBezTo>
                      <a:pt x="8" y="9"/>
                      <a:pt x="14" y="7"/>
                      <a:pt x="17" y="5"/>
                    </a:cubicBezTo>
                    <a:cubicBezTo>
                      <a:pt x="21" y="2"/>
                      <a:pt x="20" y="0"/>
                      <a:pt x="16" y="0"/>
                    </a:cubicBezTo>
                    <a:cubicBezTo>
                      <a:pt x="13"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9" name="Freeform 4107"/>
              <p:cNvSpPr>
                <a:spLocks/>
              </p:cNvSpPr>
              <p:nvPr/>
            </p:nvSpPr>
            <p:spPr bwMode="auto">
              <a:xfrm>
                <a:off x="3006" y="2534"/>
                <a:ext cx="52" cy="24"/>
              </a:xfrm>
              <a:custGeom>
                <a:avLst/>
                <a:gdLst>
                  <a:gd name="T0" fmla="*/ 4 w 22"/>
                  <a:gd name="T1" fmla="*/ 5 h 10"/>
                  <a:gd name="T2" fmla="*/ 5 w 22"/>
                  <a:gd name="T3" fmla="*/ 9 h 10"/>
                  <a:gd name="T4" fmla="*/ 18 w 22"/>
                  <a:gd name="T5" fmla="*/ 5 h 10"/>
                  <a:gd name="T6" fmla="*/ 17 w 22"/>
                  <a:gd name="T7" fmla="*/ 0 h 10"/>
                  <a:gd name="T8" fmla="*/ 4 w 22"/>
                  <a:gd name="T9" fmla="*/ 5 h 10"/>
                </a:gdLst>
                <a:ahLst/>
                <a:cxnLst>
                  <a:cxn ang="0">
                    <a:pos x="T0" y="T1"/>
                  </a:cxn>
                  <a:cxn ang="0">
                    <a:pos x="T2" y="T3"/>
                  </a:cxn>
                  <a:cxn ang="0">
                    <a:pos x="T4" y="T5"/>
                  </a:cxn>
                  <a:cxn ang="0">
                    <a:pos x="T6" y="T7"/>
                  </a:cxn>
                  <a:cxn ang="0">
                    <a:pos x="T8" y="T9"/>
                  </a:cxn>
                </a:cxnLst>
                <a:rect l="0" t="0" r="r" b="b"/>
                <a:pathLst>
                  <a:path w="22" h="10">
                    <a:moveTo>
                      <a:pt x="4" y="5"/>
                    </a:moveTo>
                    <a:cubicBezTo>
                      <a:pt x="0" y="8"/>
                      <a:pt x="1" y="10"/>
                      <a:pt x="5" y="9"/>
                    </a:cubicBezTo>
                    <a:cubicBezTo>
                      <a:pt x="9" y="9"/>
                      <a:pt x="15" y="7"/>
                      <a:pt x="18" y="5"/>
                    </a:cubicBezTo>
                    <a:cubicBezTo>
                      <a:pt x="22" y="2"/>
                      <a:pt x="21" y="0"/>
                      <a:pt x="17" y="0"/>
                    </a:cubicBezTo>
                    <a:cubicBezTo>
                      <a:pt x="13"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0" name="Freeform 4108"/>
              <p:cNvSpPr>
                <a:spLocks/>
              </p:cNvSpPr>
              <p:nvPr/>
            </p:nvSpPr>
            <p:spPr bwMode="auto">
              <a:xfrm>
                <a:off x="2973" y="2534"/>
                <a:ext cx="49" cy="24"/>
              </a:xfrm>
              <a:custGeom>
                <a:avLst/>
                <a:gdLst>
                  <a:gd name="T0" fmla="*/ 3 w 21"/>
                  <a:gd name="T1" fmla="*/ 5 h 10"/>
                  <a:gd name="T2" fmla="*/ 4 w 21"/>
                  <a:gd name="T3" fmla="*/ 10 h 10"/>
                  <a:gd name="T4" fmla="*/ 18 w 21"/>
                  <a:gd name="T5" fmla="*/ 5 h 10"/>
                  <a:gd name="T6" fmla="*/ 17 w 21"/>
                  <a:gd name="T7" fmla="*/ 0 h 10"/>
                  <a:gd name="T8" fmla="*/ 3 w 21"/>
                  <a:gd name="T9" fmla="*/ 5 h 10"/>
                </a:gdLst>
                <a:ahLst/>
                <a:cxnLst>
                  <a:cxn ang="0">
                    <a:pos x="T0" y="T1"/>
                  </a:cxn>
                  <a:cxn ang="0">
                    <a:pos x="T2" y="T3"/>
                  </a:cxn>
                  <a:cxn ang="0">
                    <a:pos x="T4" y="T5"/>
                  </a:cxn>
                  <a:cxn ang="0">
                    <a:pos x="T6" y="T7"/>
                  </a:cxn>
                  <a:cxn ang="0">
                    <a:pos x="T8" y="T9"/>
                  </a:cxn>
                </a:cxnLst>
                <a:rect l="0" t="0" r="r" b="b"/>
                <a:pathLst>
                  <a:path w="21" h="10">
                    <a:moveTo>
                      <a:pt x="3" y="5"/>
                    </a:moveTo>
                    <a:cubicBezTo>
                      <a:pt x="0" y="8"/>
                      <a:pt x="0" y="10"/>
                      <a:pt x="4" y="10"/>
                    </a:cubicBezTo>
                    <a:cubicBezTo>
                      <a:pt x="8" y="10"/>
                      <a:pt x="14" y="8"/>
                      <a:pt x="18" y="5"/>
                    </a:cubicBezTo>
                    <a:cubicBezTo>
                      <a:pt x="21" y="2"/>
                      <a:pt x="21" y="0"/>
                      <a:pt x="17" y="0"/>
                    </a:cubicBezTo>
                    <a:cubicBezTo>
                      <a:pt x="13" y="1"/>
                      <a:pt x="7"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Freeform 4109"/>
              <p:cNvSpPr>
                <a:spLocks/>
              </p:cNvSpPr>
              <p:nvPr/>
            </p:nvSpPr>
            <p:spPr bwMode="auto">
              <a:xfrm>
                <a:off x="2935" y="2537"/>
                <a:ext cx="54" cy="21"/>
              </a:xfrm>
              <a:custGeom>
                <a:avLst/>
                <a:gdLst>
                  <a:gd name="T0" fmla="*/ 4 w 23"/>
                  <a:gd name="T1" fmla="*/ 4 h 9"/>
                  <a:gd name="T2" fmla="*/ 5 w 23"/>
                  <a:gd name="T3" fmla="*/ 9 h 9"/>
                  <a:gd name="T4" fmla="*/ 19 w 23"/>
                  <a:gd name="T5" fmla="*/ 4 h 9"/>
                  <a:gd name="T6" fmla="*/ 18 w 23"/>
                  <a:gd name="T7" fmla="*/ 0 h 9"/>
                  <a:gd name="T8" fmla="*/ 4 w 23"/>
                  <a:gd name="T9" fmla="*/ 4 h 9"/>
                </a:gdLst>
                <a:ahLst/>
                <a:cxnLst>
                  <a:cxn ang="0">
                    <a:pos x="T0" y="T1"/>
                  </a:cxn>
                  <a:cxn ang="0">
                    <a:pos x="T2" y="T3"/>
                  </a:cxn>
                  <a:cxn ang="0">
                    <a:pos x="T4" y="T5"/>
                  </a:cxn>
                  <a:cxn ang="0">
                    <a:pos x="T6" y="T7"/>
                  </a:cxn>
                  <a:cxn ang="0">
                    <a:pos x="T8" y="T9"/>
                  </a:cxn>
                </a:cxnLst>
                <a:rect l="0" t="0" r="r" b="b"/>
                <a:pathLst>
                  <a:path w="23" h="9">
                    <a:moveTo>
                      <a:pt x="4" y="4"/>
                    </a:moveTo>
                    <a:cubicBezTo>
                      <a:pt x="0" y="7"/>
                      <a:pt x="1" y="9"/>
                      <a:pt x="5" y="9"/>
                    </a:cubicBezTo>
                    <a:cubicBezTo>
                      <a:pt x="9" y="9"/>
                      <a:pt x="15" y="7"/>
                      <a:pt x="19" y="4"/>
                    </a:cubicBezTo>
                    <a:cubicBezTo>
                      <a:pt x="23" y="2"/>
                      <a:pt x="22" y="0"/>
                      <a:pt x="18" y="0"/>
                    </a:cubicBezTo>
                    <a:cubicBezTo>
                      <a:pt x="14"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Freeform 4110"/>
              <p:cNvSpPr>
                <a:spLocks/>
              </p:cNvSpPr>
              <p:nvPr/>
            </p:nvSpPr>
            <p:spPr bwMode="auto">
              <a:xfrm>
                <a:off x="2899" y="2537"/>
                <a:ext cx="52" cy="21"/>
              </a:xfrm>
              <a:custGeom>
                <a:avLst/>
                <a:gdLst>
                  <a:gd name="T0" fmla="*/ 3 w 22"/>
                  <a:gd name="T1" fmla="*/ 5 h 9"/>
                  <a:gd name="T2" fmla="*/ 4 w 22"/>
                  <a:gd name="T3" fmla="*/ 9 h 9"/>
                  <a:gd name="T4" fmla="*/ 19 w 22"/>
                  <a:gd name="T5" fmla="*/ 4 h 9"/>
                  <a:gd name="T6" fmla="*/ 18 w 22"/>
                  <a:gd name="T7" fmla="*/ 0 h 9"/>
                  <a:gd name="T8" fmla="*/ 3 w 22"/>
                  <a:gd name="T9" fmla="*/ 5 h 9"/>
                </a:gdLst>
                <a:ahLst/>
                <a:cxnLst>
                  <a:cxn ang="0">
                    <a:pos x="T0" y="T1"/>
                  </a:cxn>
                  <a:cxn ang="0">
                    <a:pos x="T2" y="T3"/>
                  </a:cxn>
                  <a:cxn ang="0">
                    <a:pos x="T4" y="T5"/>
                  </a:cxn>
                  <a:cxn ang="0">
                    <a:pos x="T6" y="T7"/>
                  </a:cxn>
                  <a:cxn ang="0">
                    <a:pos x="T8" y="T9"/>
                  </a:cxn>
                </a:cxnLst>
                <a:rect l="0" t="0" r="r" b="b"/>
                <a:pathLst>
                  <a:path w="22" h="9">
                    <a:moveTo>
                      <a:pt x="3" y="5"/>
                    </a:moveTo>
                    <a:cubicBezTo>
                      <a:pt x="0" y="7"/>
                      <a:pt x="0" y="9"/>
                      <a:pt x="4" y="9"/>
                    </a:cubicBezTo>
                    <a:cubicBezTo>
                      <a:pt x="9" y="9"/>
                      <a:pt x="15" y="7"/>
                      <a:pt x="19" y="4"/>
                    </a:cubicBezTo>
                    <a:cubicBezTo>
                      <a:pt x="22" y="2"/>
                      <a:pt x="22" y="0"/>
                      <a:pt x="18" y="0"/>
                    </a:cubicBezTo>
                    <a:cubicBezTo>
                      <a:pt x="13"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Freeform 4111"/>
              <p:cNvSpPr>
                <a:spLocks/>
              </p:cNvSpPr>
              <p:nvPr/>
            </p:nvSpPr>
            <p:spPr bwMode="auto">
              <a:xfrm>
                <a:off x="2862" y="2537"/>
                <a:ext cx="54" cy="21"/>
              </a:xfrm>
              <a:custGeom>
                <a:avLst/>
                <a:gdLst>
                  <a:gd name="T0" fmla="*/ 3 w 23"/>
                  <a:gd name="T1" fmla="*/ 5 h 9"/>
                  <a:gd name="T2" fmla="*/ 5 w 23"/>
                  <a:gd name="T3" fmla="*/ 9 h 9"/>
                  <a:gd name="T4" fmla="*/ 19 w 23"/>
                  <a:gd name="T5" fmla="*/ 5 h 9"/>
                  <a:gd name="T6" fmla="*/ 18 w 23"/>
                  <a:gd name="T7" fmla="*/ 0 h 9"/>
                  <a:gd name="T8" fmla="*/ 3 w 23"/>
                  <a:gd name="T9" fmla="*/ 5 h 9"/>
                </a:gdLst>
                <a:ahLst/>
                <a:cxnLst>
                  <a:cxn ang="0">
                    <a:pos x="T0" y="T1"/>
                  </a:cxn>
                  <a:cxn ang="0">
                    <a:pos x="T2" y="T3"/>
                  </a:cxn>
                  <a:cxn ang="0">
                    <a:pos x="T4" y="T5"/>
                  </a:cxn>
                  <a:cxn ang="0">
                    <a:pos x="T6" y="T7"/>
                  </a:cxn>
                  <a:cxn ang="0">
                    <a:pos x="T8" y="T9"/>
                  </a:cxn>
                </a:cxnLst>
                <a:rect l="0" t="0" r="r" b="b"/>
                <a:pathLst>
                  <a:path w="23" h="9">
                    <a:moveTo>
                      <a:pt x="3" y="5"/>
                    </a:moveTo>
                    <a:cubicBezTo>
                      <a:pt x="0" y="7"/>
                      <a:pt x="0" y="9"/>
                      <a:pt x="5" y="9"/>
                    </a:cubicBezTo>
                    <a:cubicBezTo>
                      <a:pt x="9" y="9"/>
                      <a:pt x="16" y="7"/>
                      <a:pt x="19" y="5"/>
                    </a:cubicBezTo>
                    <a:cubicBezTo>
                      <a:pt x="23" y="2"/>
                      <a:pt x="22" y="0"/>
                      <a:pt x="18" y="0"/>
                    </a:cubicBezTo>
                    <a:cubicBezTo>
                      <a:pt x="14"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4" name="Freeform 4112"/>
              <p:cNvSpPr>
                <a:spLocks/>
              </p:cNvSpPr>
              <p:nvPr/>
            </p:nvSpPr>
            <p:spPr bwMode="auto">
              <a:xfrm>
                <a:off x="2821" y="2537"/>
                <a:ext cx="57" cy="21"/>
              </a:xfrm>
              <a:custGeom>
                <a:avLst/>
                <a:gdLst>
                  <a:gd name="T0" fmla="*/ 4 w 24"/>
                  <a:gd name="T1" fmla="*/ 5 h 9"/>
                  <a:gd name="T2" fmla="*/ 5 w 24"/>
                  <a:gd name="T3" fmla="*/ 9 h 9"/>
                  <a:gd name="T4" fmla="*/ 20 w 24"/>
                  <a:gd name="T5" fmla="*/ 5 h 9"/>
                  <a:gd name="T6" fmla="*/ 19 w 24"/>
                  <a:gd name="T7" fmla="*/ 0 h 9"/>
                  <a:gd name="T8" fmla="*/ 4 w 24"/>
                  <a:gd name="T9" fmla="*/ 5 h 9"/>
                </a:gdLst>
                <a:ahLst/>
                <a:cxnLst>
                  <a:cxn ang="0">
                    <a:pos x="T0" y="T1"/>
                  </a:cxn>
                  <a:cxn ang="0">
                    <a:pos x="T2" y="T3"/>
                  </a:cxn>
                  <a:cxn ang="0">
                    <a:pos x="T4" y="T5"/>
                  </a:cxn>
                  <a:cxn ang="0">
                    <a:pos x="T6" y="T7"/>
                  </a:cxn>
                  <a:cxn ang="0">
                    <a:pos x="T8" y="T9"/>
                  </a:cxn>
                </a:cxnLst>
                <a:rect l="0" t="0" r="r" b="b"/>
                <a:pathLst>
                  <a:path w="24" h="9">
                    <a:moveTo>
                      <a:pt x="4" y="5"/>
                    </a:moveTo>
                    <a:cubicBezTo>
                      <a:pt x="0" y="7"/>
                      <a:pt x="1" y="9"/>
                      <a:pt x="5" y="9"/>
                    </a:cubicBezTo>
                    <a:cubicBezTo>
                      <a:pt x="10" y="9"/>
                      <a:pt x="16" y="7"/>
                      <a:pt x="20" y="5"/>
                    </a:cubicBezTo>
                    <a:cubicBezTo>
                      <a:pt x="24" y="2"/>
                      <a:pt x="23" y="0"/>
                      <a:pt x="19" y="0"/>
                    </a:cubicBezTo>
                    <a:cubicBezTo>
                      <a:pt x="14"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5" name="Freeform 4113"/>
              <p:cNvSpPr>
                <a:spLocks/>
              </p:cNvSpPr>
              <p:nvPr/>
            </p:nvSpPr>
            <p:spPr bwMode="auto">
              <a:xfrm>
                <a:off x="2781" y="2537"/>
                <a:ext cx="57" cy="24"/>
              </a:xfrm>
              <a:custGeom>
                <a:avLst/>
                <a:gdLst>
                  <a:gd name="T0" fmla="*/ 4 w 24"/>
                  <a:gd name="T1" fmla="*/ 5 h 10"/>
                  <a:gd name="T2" fmla="*/ 5 w 24"/>
                  <a:gd name="T3" fmla="*/ 10 h 10"/>
                  <a:gd name="T4" fmla="*/ 21 w 24"/>
                  <a:gd name="T5" fmla="*/ 5 h 10"/>
                  <a:gd name="T6" fmla="*/ 19 w 24"/>
                  <a:gd name="T7" fmla="*/ 0 h 10"/>
                  <a:gd name="T8" fmla="*/ 4 w 24"/>
                  <a:gd name="T9" fmla="*/ 5 h 10"/>
                </a:gdLst>
                <a:ahLst/>
                <a:cxnLst>
                  <a:cxn ang="0">
                    <a:pos x="T0" y="T1"/>
                  </a:cxn>
                  <a:cxn ang="0">
                    <a:pos x="T2" y="T3"/>
                  </a:cxn>
                  <a:cxn ang="0">
                    <a:pos x="T4" y="T5"/>
                  </a:cxn>
                  <a:cxn ang="0">
                    <a:pos x="T6" y="T7"/>
                  </a:cxn>
                  <a:cxn ang="0">
                    <a:pos x="T8" y="T9"/>
                  </a:cxn>
                </a:cxnLst>
                <a:rect l="0" t="0" r="r" b="b"/>
                <a:pathLst>
                  <a:path w="24" h="10">
                    <a:moveTo>
                      <a:pt x="4" y="5"/>
                    </a:moveTo>
                    <a:cubicBezTo>
                      <a:pt x="0" y="8"/>
                      <a:pt x="1" y="10"/>
                      <a:pt x="5" y="10"/>
                    </a:cubicBezTo>
                    <a:cubicBezTo>
                      <a:pt x="10" y="10"/>
                      <a:pt x="17" y="7"/>
                      <a:pt x="21" y="5"/>
                    </a:cubicBezTo>
                    <a:cubicBezTo>
                      <a:pt x="24" y="2"/>
                      <a:pt x="24" y="0"/>
                      <a:pt x="19" y="0"/>
                    </a:cubicBezTo>
                    <a:cubicBezTo>
                      <a:pt x="15"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Freeform 4114"/>
              <p:cNvSpPr>
                <a:spLocks/>
              </p:cNvSpPr>
              <p:nvPr/>
            </p:nvSpPr>
            <p:spPr bwMode="auto">
              <a:xfrm>
                <a:off x="2739" y="2537"/>
                <a:ext cx="61" cy="24"/>
              </a:xfrm>
              <a:custGeom>
                <a:avLst/>
                <a:gdLst>
                  <a:gd name="T0" fmla="*/ 4 w 26"/>
                  <a:gd name="T1" fmla="*/ 5 h 10"/>
                  <a:gd name="T2" fmla="*/ 6 w 26"/>
                  <a:gd name="T3" fmla="*/ 10 h 10"/>
                  <a:gd name="T4" fmla="*/ 22 w 26"/>
                  <a:gd name="T5" fmla="*/ 5 h 10"/>
                  <a:gd name="T6" fmla="*/ 20 w 26"/>
                  <a:gd name="T7" fmla="*/ 1 h 10"/>
                  <a:gd name="T8" fmla="*/ 4 w 26"/>
                  <a:gd name="T9" fmla="*/ 5 h 10"/>
                </a:gdLst>
                <a:ahLst/>
                <a:cxnLst>
                  <a:cxn ang="0">
                    <a:pos x="T0" y="T1"/>
                  </a:cxn>
                  <a:cxn ang="0">
                    <a:pos x="T2" y="T3"/>
                  </a:cxn>
                  <a:cxn ang="0">
                    <a:pos x="T4" y="T5"/>
                  </a:cxn>
                  <a:cxn ang="0">
                    <a:pos x="T6" y="T7"/>
                  </a:cxn>
                  <a:cxn ang="0">
                    <a:pos x="T8" y="T9"/>
                  </a:cxn>
                </a:cxnLst>
                <a:rect l="0" t="0" r="r" b="b"/>
                <a:pathLst>
                  <a:path w="26" h="10">
                    <a:moveTo>
                      <a:pt x="4" y="5"/>
                    </a:moveTo>
                    <a:cubicBezTo>
                      <a:pt x="0" y="8"/>
                      <a:pt x="1" y="10"/>
                      <a:pt x="6" y="10"/>
                    </a:cubicBezTo>
                    <a:cubicBezTo>
                      <a:pt x="11" y="10"/>
                      <a:pt x="18" y="8"/>
                      <a:pt x="22" y="5"/>
                    </a:cubicBezTo>
                    <a:cubicBezTo>
                      <a:pt x="26" y="3"/>
                      <a:pt x="25" y="0"/>
                      <a:pt x="20" y="1"/>
                    </a:cubicBezTo>
                    <a:cubicBezTo>
                      <a:pt x="15"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7" name="Freeform 4115"/>
              <p:cNvSpPr>
                <a:spLocks/>
              </p:cNvSpPr>
              <p:nvPr/>
            </p:nvSpPr>
            <p:spPr bwMode="auto">
              <a:xfrm>
                <a:off x="2698" y="2539"/>
                <a:ext cx="60" cy="22"/>
              </a:xfrm>
              <a:custGeom>
                <a:avLst/>
                <a:gdLst>
                  <a:gd name="T0" fmla="*/ 3 w 25"/>
                  <a:gd name="T1" fmla="*/ 4 h 9"/>
                  <a:gd name="T2" fmla="*/ 5 w 25"/>
                  <a:gd name="T3" fmla="*/ 9 h 9"/>
                  <a:gd name="T4" fmla="*/ 21 w 25"/>
                  <a:gd name="T5" fmla="*/ 4 h 9"/>
                  <a:gd name="T6" fmla="*/ 20 w 25"/>
                  <a:gd name="T7" fmla="*/ 0 h 9"/>
                  <a:gd name="T8" fmla="*/ 3 w 25"/>
                  <a:gd name="T9" fmla="*/ 4 h 9"/>
                </a:gdLst>
                <a:ahLst/>
                <a:cxnLst>
                  <a:cxn ang="0">
                    <a:pos x="T0" y="T1"/>
                  </a:cxn>
                  <a:cxn ang="0">
                    <a:pos x="T2" y="T3"/>
                  </a:cxn>
                  <a:cxn ang="0">
                    <a:pos x="T4" y="T5"/>
                  </a:cxn>
                  <a:cxn ang="0">
                    <a:pos x="T6" y="T7"/>
                  </a:cxn>
                  <a:cxn ang="0">
                    <a:pos x="T8" y="T9"/>
                  </a:cxn>
                </a:cxnLst>
                <a:rect l="0" t="0" r="r" b="b"/>
                <a:pathLst>
                  <a:path w="25" h="9">
                    <a:moveTo>
                      <a:pt x="3" y="4"/>
                    </a:moveTo>
                    <a:cubicBezTo>
                      <a:pt x="0" y="7"/>
                      <a:pt x="0" y="9"/>
                      <a:pt x="5" y="9"/>
                    </a:cubicBezTo>
                    <a:cubicBezTo>
                      <a:pt x="10" y="9"/>
                      <a:pt x="17" y="7"/>
                      <a:pt x="21" y="4"/>
                    </a:cubicBezTo>
                    <a:cubicBezTo>
                      <a:pt x="25" y="2"/>
                      <a:pt x="24" y="0"/>
                      <a:pt x="20" y="0"/>
                    </a:cubicBezTo>
                    <a:cubicBezTo>
                      <a:pt x="15"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Freeform 4116"/>
              <p:cNvSpPr>
                <a:spLocks/>
              </p:cNvSpPr>
              <p:nvPr/>
            </p:nvSpPr>
            <p:spPr bwMode="auto">
              <a:xfrm>
                <a:off x="2653" y="2539"/>
                <a:ext cx="62" cy="22"/>
              </a:xfrm>
              <a:custGeom>
                <a:avLst/>
                <a:gdLst>
                  <a:gd name="T0" fmla="*/ 4 w 26"/>
                  <a:gd name="T1" fmla="*/ 5 h 9"/>
                  <a:gd name="T2" fmla="*/ 6 w 26"/>
                  <a:gd name="T3" fmla="*/ 9 h 9"/>
                  <a:gd name="T4" fmla="*/ 22 w 26"/>
                  <a:gd name="T5" fmla="*/ 4 h 9"/>
                  <a:gd name="T6" fmla="*/ 20 w 26"/>
                  <a:gd name="T7" fmla="*/ 0 h 9"/>
                  <a:gd name="T8" fmla="*/ 4 w 26"/>
                  <a:gd name="T9" fmla="*/ 5 h 9"/>
                </a:gdLst>
                <a:ahLst/>
                <a:cxnLst>
                  <a:cxn ang="0">
                    <a:pos x="T0" y="T1"/>
                  </a:cxn>
                  <a:cxn ang="0">
                    <a:pos x="T2" y="T3"/>
                  </a:cxn>
                  <a:cxn ang="0">
                    <a:pos x="T4" y="T5"/>
                  </a:cxn>
                  <a:cxn ang="0">
                    <a:pos x="T6" y="T7"/>
                  </a:cxn>
                  <a:cxn ang="0">
                    <a:pos x="T8" y="T9"/>
                  </a:cxn>
                </a:cxnLst>
                <a:rect l="0" t="0" r="r" b="b"/>
                <a:pathLst>
                  <a:path w="26" h="9">
                    <a:moveTo>
                      <a:pt x="4" y="5"/>
                    </a:moveTo>
                    <a:cubicBezTo>
                      <a:pt x="0" y="7"/>
                      <a:pt x="1" y="9"/>
                      <a:pt x="6" y="9"/>
                    </a:cubicBezTo>
                    <a:cubicBezTo>
                      <a:pt x="11" y="9"/>
                      <a:pt x="18" y="7"/>
                      <a:pt x="22" y="4"/>
                    </a:cubicBezTo>
                    <a:cubicBezTo>
                      <a:pt x="26"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9" name="Freeform 4117"/>
              <p:cNvSpPr>
                <a:spLocks/>
              </p:cNvSpPr>
              <p:nvPr/>
            </p:nvSpPr>
            <p:spPr bwMode="auto">
              <a:xfrm>
                <a:off x="2608" y="2539"/>
                <a:ext cx="64" cy="22"/>
              </a:xfrm>
              <a:custGeom>
                <a:avLst/>
                <a:gdLst>
                  <a:gd name="T0" fmla="*/ 4 w 27"/>
                  <a:gd name="T1" fmla="*/ 5 h 9"/>
                  <a:gd name="T2" fmla="*/ 6 w 27"/>
                  <a:gd name="T3" fmla="*/ 9 h 9"/>
                  <a:gd name="T4" fmla="*/ 23 w 27"/>
                  <a:gd name="T5" fmla="*/ 5 h 9"/>
                  <a:gd name="T6" fmla="*/ 21 w 27"/>
                  <a:gd name="T7" fmla="*/ 0 h 9"/>
                  <a:gd name="T8" fmla="*/ 4 w 27"/>
                  <a:gd name="T9" fmla="*/ 5 h 9"/>
                </a:gdLst>
                <a:ahLst/>
                <a:cxnLst>
                  <a:cxn ang="0">
                    <a:pos x="T0" y="T1"/>
                  </a:cxn>
                  <a:cxn ang="0">
                    <a:pos x="T2" y="T3"/>
                  </a:cxn>
                  <a:cxn ang="0">
                    <a:pos x="T4" y="T5"/>
                  </a:cxn>
                  <a:cxn ang="0">
                    <a:pos x="T6" y="T7"/>
                  </a:cxn>
                  <a:cxn ang="0">
                    <a:pos x="T8" y="T9"/>
                  </a:cxn>
                </a:cxnLst>
                <a:rect l="0" t="0" r="r" b="b"/>
                <a:pathLst>
                  <a:path w="27" h="9">
                    <a:moveTo>
                      <a:pt x="4" y="5"/>
                    </a:moveTo>
                    <a:cubicBezTo>
                      <a:pt x="0" y="7"/>
                      <a:pt x="1" y="9"/>
                      <a:pt x="6" y="9"/>
                    </a:cubicBezTo>
                    <a:cubicBezTo>
                      <a:pt x="12" y="9"/>
                      <a:pt x="19" y="7"/>
                      <a:pt x="23" y="5"/>
                    </a:cubicBezTo>
                    <a:cubicBezTo>
                      <a:pt x="27" y="2"/>
                      <a:pt x="26"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Freeform 4118"/>
              <p:cNvSpPr>
                <a:spLocks/>
              </p:cNvSpPr>
              <p:nvPr/>
            </p:nvSpPr>
            <p:spPr bwMode="auto">
              <a:xfrm>
                <a:off x="2564" y="2539"/>
                <a:ext cx="63" cy="24"/>
              </a:xfrm>
              <a:custGeom>
                <a:avLst/>
                <a:gdLst>
                  <a:gd name="T0" fmla="*/ 4 w 27"/>
                  <a:gd name="T1" fmla="*/ 5 h 10"/>
                  <a:gd name="T2" fmla="*/ 6 w 27"/>
                  <a:gd name="T3" fmla="*/ 10 h 10"/>
                  <a:gd name="T4" fmla="*/ 23 w 27"/>
                  <a:gd name="T5" fmla="*/ 5 h 10"/>
                  <a:gd name="T6" fmla="*/ 21 w 27"/>
                  <a:gd name="T7" fmla="*/ 0 h 10"/>
                  <a:gd name="T8" fmla="*/ 4 w 27"/>
                  <a:gd name="T9" fmla="*/ 5 h 10"/>
                </a:gdLst>
                <a:ahLst/>
                <a:cxnLst>
                  <a:cxn ang="0">
                    <a:pos x="T0" y="T1"/>
                  </a:cxn>
                  <a:cxn ang="0">
                    <a:pos x="T2" y="T3"/>
                  </a:cxn>
                  <a:cxn ang="0">
                    <a:pos x="T4" y="T5"/>
                  </a:cxn>
                  <a:cxn ang="0">
                    <a:pos x="T6" y="T7"/>
                  </a:cxn>
                  <a:cxn ang="0">
                    <a:pos x="T8" y="T9"/>
                  </a:cxn>
                </a:cxnLst>
                <a:rect l="0" t="0" r="r" b="b"/>
                <a:pathLst>
                  <a:path w="27" h="10">
                    <a:moveTo>
                      <a:pt x="4" y="5"/>
                    </a:moveTo>
                    <a:cubicBezTo>
                      <a:pt x="0" y="8"/>
                      <a:pt x="1" y="10"/>
                      <a:pt x="6" y="10"/>
                    </a:cubicBezTo>
                    <a:cubicBezTo>
                      <a:pt x="11" y="10"/>
                      <a:pt x="19" y="7"/>
                      <a:pt x="23" y="5"/>
                    </a:cubicBezTo>
                    <a:cubicBezTo>
                      <a:pt x="27" y="2"/>
                      <a:pt x="26" y="0"/>
                      <a:pt x="21"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Freeform 4119"/>
              <p:cNvSpPr>
                <a:spLocks/>
              </p:cNvSpPr>
              <p:nvPr/>
            </p:nvSpPr>
            <p:spPr bwMode="auto">
              <a:xfrm>
                <a:off x="2516" y="2539"/>
                <a:ext cx="66" cy="24"/>
              </a:xfrm>
              <a:custGeom>
                <a:avLst/>
                <a:gdLst>
                  <a:gd name="T0" fmla="*/ 4 w 28"/>
                  <a:gd name="T1" fmla="*/ 5 h 10"/>
                  <a:gd name="T2" fmla="*/ 6 w 28"/>
                  <a:gd name="T3" fmla="*/ 10 h 10"/>
                  <a:gd name="T4" fmla="*/ 24 w 28"/>
                  <a:gd name="T5" fmla="*/ 5 h 10"/>
                  <a:gd name="T6" fmla="*/ 21 w 28"/>
                  <a:gd name="T7" fmla="*/ 0 h 10"/>
                  <a:gd name="T8" fmla="*/ 4 w 28"/>
                  <a:gd name="T9" fmla="*/ 5 h 10"/>
                </a:gdLst>
                <a:ahLst/>
                <a:cxnLst>
                  <a:cxn ang="0">
                    <a:pos x="T0" y="T1"/>
                  </a:cxn>
                  <a:cxn ang="0">
                    <a:pos x="T2" y="T3"/>
                  </a:cxn>
                  <a:cxn ang="0">
                    <a:pos x="T4" y="T5"/>
                  </a:cxn>
                  <a:cxn ang="0">
                    <a:pos x="T6" y="T7"/>
                  </a:cxn>
                  <a:cxn ang="0">
                    <a:pos x="T8" y="T9"/>
                  </a:cxn>
                </a:cxnLst>
                <a:rect l="0" t="0" r="r" b="b"/>
                <a:pathLst>
                  <a:path w="28" h="10">
                    <a:moveTo>
                      <a:pt x="4" y="5"/>
                    </a:moveTo>
                    <a:cubicBezTo>
                      <a:pt x="0" y="8"/>
                      <a:pt x="1" y="10"/>
                      <a:pt x="6" y="10"/>
                    </a:cubicBezTo>
                    <a:cubicBezTo>
                      <a:pt x="12" y="10"/>
                      <a:pt x="20" y="8"/>
                      <a:pt x="24" y="5"/>
                    </a:cubicBezTo>
                    <a:cubicBezTo>
                      <a:pt x="28" y="2"/>
                      <a:pt x="27" y="0"/>
                      <a:pt x="21" y="0"/>
                    </a:cubicBezTo>
                    <a:cubicBezTo>
                      <a:pt x="16"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4120"/>
              <p:cNvSpPr>
                <a:spLocks/>
              </p:cNvSpPr>
              <p:nvPr/>
            </p:nvSpPr>
            <p:spPr bwMode="auto">
              <a:xfrm>
                <a:off x="2467" y="2542"/>
                <a:ext cx="68" cy="21"/>
              </a:xfrm>
              <a:custGeom>
                <a:avLst/>
                <a:gdLst>
                  <a:gd name="T0" fmla="*/ 4 w 29"/>
                  <a:gd name="T1" fmla="*/ 4 h 9"/>
                  <a:gd name="T2" fmla="*/ 7 w 29"/>
                  <a:gd name="T3" fmla="*/ 9 h 9"/>
                  <a:gd name="T4" fmla="*/ 25 w 29"/>
                  <a:gd name="T5" fmla="*/ 4 h 9"/>
                  <a:gd name="T6" fmla="*/ 22 w 29"/>
                  <a:gd name="T7" fmla="*/ 0 h 9"/>
                  <a:gd name="T8" fmla="*/ 4 w 29"/>
                  <a:gd name="T9" fmla="*/ 4 h 9"/>
                </a:gdLst>
                <a:ahLst/>
                <a:cxnLst>
                  <a:cxn ang="0">
                    <a:pos x="T0" y="T1"/>
                  </a:cxn>
                  <a:cxn ang="0">
                    <a:pos x="T2" y="T3"/>
                  </a:cxn>
                  <a:cxn ang="0">
                    <a:pos x="T4" y="T5"/>
                  </a:cxn>
                  <a:cxn ang="0">
                    <a:pos x="T6" y="T7"/>
                  </a:cxn>
                  <a:cxn ang="0">
                    <a:pos x="T8" y="T9"/>
                  </a:cxn>
                </a:cxnLst>
                <a:rect l="0" t="0" r="r" b="b"/>
                <a:pathLst>
                  <a:path w="29" h="9">
                    <a:moveTo>
                      <a:pt x="4" y="4"/>
                    </a:moveTo>
                    <a:cubicBezTo>
                      <a:pt x="0" y="7"/>
                      <a:pt x="1" y="9"/>
                      <a:pt x="7" y="9"/>
                    </a:cubicBezTo>
                    <a:cubicBezTo>
                      <a:pt x="13" y="9"/>
                      <a:pt x="20" y="7"/>
                      <a:pt x="25" y="4"/>
                    </a:cubicBezTo>
                    <a:cubicBezTo>
                      <a:pt x="29" y="2"/>
                      <a:pt x="27" y="0"/>
                      <a:pt x="22"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4121"/>
              <p:cNvSpPr>
                <a:spLocks/>
              </p:cNvSpPr>
              <p:nvPr/>
            </p:nvSpPr>
            <p:spPr bwMode="auto">
              <a:xfrm>
                <a:off x="2417" y="2542"/>
                <a:ext cx="68" cy="21"/>
              </a:xfrm>
              <a:custGeom>
                <a:avLst/>
                <a:gdLst>
                  <a:gd name="T0" fmla="*/ 4 w 29"/>
                  <a:gd name="T1" fmla="*/ 5 h 9"/>
                  <a:gd name="T2" fmla="*/ 7 w 29"/>
                  <a:gd name="T3" fmla="*/ 9 h 9"/>
                  <a:gd name="T4" fmla="*/ 25 w 29"/>
                  <a:gd name="T5" fmla="*/ 4 h 9"/>
                  <a:gd name="T6" fmla="*/ 22 w 29"/>
                  <a:gd name="T7" fmla="*/ 0 h 9"/>
                  <a:gd name="T8" fmla="*/ 4 w 29"/>
                  <a:gd name="T9" fmla="*/ 5 h 9"/>
                </a:gdLst>
                <a:ahLst/>
                <a:cxnLst>
                  <a:cxn ang="0">
                    <a:pos x="T0" y="T1"/>
                  </a:cxn>
                  <a:cxn ang="0">
                    <a:pos x="T2" y="T3"/>
                  </a:cxn>
                  <a:cxn ang="0">
                    <a:pos x="T4" y="T5"/>
                  </a:cxn>
                  <a:cxn ang="0">
                    <a:pos x="T6" y="T7"/>
                  </a:cxn>
                  <a:cxn ang="0">
                    <a:pos x="T8" y="T9"/>
                  </a:cxn>
                </a:cxnLst>
                <a:rect l="0" t="0" r="r" b="b"/>
                <a:pathLst>
                  <a:path w="29" h="9">
                    <a:moveTo>
                      <a:pt x="4" y="5"/>
                    </a:moveTo>
                    <a:cubicBezTo>
                      <a:pt x="0" y="7"/>
                      <a:pt x="1" y="9"/>
                      <a:pt x="7" y="9"/>
                    </a:cubicBezTo>
                    <a:cubicBezTo>
                      <a:pt x="13" y="9"/>
                      <a:pt x="21" y="7"/>
                      <a:pt x="25" y="4"/>
                    </a:cubicBezTo>
                    <a:cubicBezTo>
                      <a:pt x="29" y="2"/>
                      <a:pt x="28"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4" name="Freeform 4122"/>
              <p:cNvSpPr>
                <a:spLocks/>
              </p:cNvSpPr>
              <p:nvPr/>
            </p:nvSpPr>
            <p:spPr bwMode="auto">
              <a:xfrm>
                <a:off x="2365" y="2542"/>
                <a:ext cx="71" cy="21"/>
              </a:xfrm>
              <a:custGeom>
                <a:avLst/>
                <a:gdLst>
                  <a:gd name="T0" fmla="*/ 4 w 30"/>
                  <a:gd name="T1" fmla="*/ 5 h 9"/>
                  <a:gd name="T2" fmla="*/ 8 w 30"/>
                  <a:gd name="T3" fmla="*/ 9 h 9"/>
                  <a:gd name="T4" fmla="*/ 26 w 30"/>
                  <a:gd name="T5" fmla="*/ 5 h 9"/>
                  <a:gd name="T6" fmla="*/ 23 w 30"/>
                  <a:gd name="T7" fmla="*/ 0 h 9"/>
                  <a:gd name="T8" fmla="*/ 4 w 30"/>
                  <a:gd name="T9" fmla="*/ 5 h 9"/>
                </a:gdLst>
                <a:ahLst/>
                <a:cxnLst>
                  <a:cxn ang="0">
                    <a:pos x="T0" y="T1"/>
                  </a:cxn>
                  <a:cxn ang="0">
                    <a:pos x="T2" y="T3"/>
                  </a:cxn>
                  <a:cxn ang="0">
                    <a:pos x="T4" y="T5"/>
                  </a:cxn>
                  <a:cxn ang="0">
                    <a:pos x="T6" y="T7"/>
                  </a:cxn>
                  <a:cxn ang="0">
                    <a:pos x="T8" y="T9"/>
                  </a:cxn>
                </a:cxnLst>
                <a:rect l="0" t="0" r="r" b="b"/>
                <a:pathLst>
                  <a:path w="30" h="9">
                    <a:moveTo>
                      <a:pt x="4" y="5"/>
                    </a:moveTo>
                    <a:cubicBezTo>
                      <a:pt x="0" y="7"/>
                      <a:pt x="2" y="9"/>
                      <a:pt x="8" y="9"/>
                    </a:cubicBezTo>
                    <a:cubicBezTo>
                      <a:pt x="14" y="9"/>
                      <a:pt x="22" y="7"/>
                      <a:pt x="26" y="5"/>
                    </a:cubicBezTo>
                    <a:cubicBezTo>
                      <a:pt x="30" y="2"/>
                      <a:pt x="29" y="0"/>
                      <a:pt x="23"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Freeform 4123"/>
              <p:cNvSpPr>
                <a:spLocks/>
              </p:cNvSpPr>
              <p:nvPr/>
            </p:nvSpPr>
            <p:spPr bwMode="auto">
              <a:xfrm>
                <a:off x="2313" y="2542"/>
                <a:ext cx="71" cy="23"/>
              </a:xfrm>
              <a:custGeom>
                <a:avLst/>
                <a:gdLst>
                  <a:gd name="T0" fmla="*/ 4 w 30"/>
                  <a:gd name="T1" fmla="*/ 5 h 10"/>
                  <a:gd name="T2" fmla="*/ 8 w 30"/>
                  <a:gd name="T3" fmla="*/ 10 h 10"/>
                  <a:gd name="T4" fmla="*/ 26 w 30"/>
                  <a:gd name="T5" fmla="*/ 5 h 10"/>
                  <a:gd name="T6" fmla="*/ 23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1" y="10"/>
                      <a:pt x="8" y="10"/>
                    </a:cubicBezTo>
                    <a:cubicBezTo>
                      <a:pt x="14" y="9"/>
                      <a:pt x="22" y="7"/>
                      <a:pt x="26" y="5"/>
                    </a:cubicBezTo>
                    <a:cubicBezTo>
                      <a:pt x="30" y="2"/>
                      <a:pt x="29" y="0"/>
                      <a:pt x="23"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6" name="Freeform 4124"/>
              <p:cNvSpPr>
                <a:spLocks/>
              </p:cNvSpPr>
              <p:nvPr/>
            </p:nvSpPr>
            <p:spPr bwMode="auto">
              <a:xfrm>
                <a:off x="4816" y="2487"/>
                <a:ext cx="54" cy="19"/>
              </a:xfrm>
              <a:custGeom>
                <a:avLst/>
                <a:gdLst>
                  <a:gd name="T0" fmla="*/ 2 w 23"/>
                  <a:gd name="T1" fmla="*/ 4 h 8"/>
                  <a:gd name="T2" fmla="*/ 16 w 23"/>
                  <a:gd name="T3" fmla="*/ 8 h 8"/>
                  <a:gd name="T4" fmla="*/ 21 w 23"/>
                  <a:gd name="T5" fmla="*/ 4 h 8"/>
                  <a:gd name="T6" fmla="*/ 6 w 23"/>
                  <a:gd name="T7" fmla="*/ 0 h 8"/>
                  <a:gd name="T8" fmla="*/ 2 w 23"/>
                  <a:gd name="T9" fmla="*/ 4 h 8"/>
                </a:gdLst>
                <a:ahLst/>
                <a:cxnLst>
                  <a:cxn ang="0">
                    <a:pos x="T0" y="T1"/>
                  </a:cxn>
                  <a:cxn ang="0">
                    <a:pos x="T2" y="T3"/>
                  </a:cxn>
                  <a:cxn ang="0">
                    <a:pos x="T4" y="T5"/>
                  </a:cxn>
                  <a:cxn ang="0">
                    <a:pos x="T6" y="T7"/>
                  </a:cxn>
                  <a:cxn ang="0">
                    <a:pos x="T8" y="T9"/>
                  </a:cxn>
                </a:cxnLst>
                <a:rect l="0" t="0" r="r" b="b"/>
                <a:pathLst>
                  <a:path w="23" h="8">
                    <a:moveTo>
                      <a:pt x="2" y="4"/>
                    </a:moveTo>
                    <a:cubicBezTo>
                      <a:pt x="5" y="6"/>
                      <a:pt x="11" y="8"/>
                      <a:pt x="16" y="8"/>
                    </a:cubicBezTo>
                    <a:cubicBezTo>
                      <a:pt x="22" y="8"/>
                      <a:pt x="23" y="6"/>
                      <a:pt x="21" y="4"/>
                    </a:cubicBezTo>
                    <a:cubicBezTo>
                      <a:pt x="18" y="1"/>
                      <a:pt x="11" y="0"/>
                      <a:pt x="6"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7" name="Freeform 4125"/>
              <p:cNvSpPr>
                <a:spLocks/>
              </p:cNvSpPr>
              <p:nvPr/>
            </p:nvSpPr>
            <p:spPr bwMode="auto">
              <a:xfrm>
                <a:off x="4773" y="2487"/>
                <a:ext cx="54" cy="19"/>
              </a:xfrm>
              <a:custGeom>
                <a:avLst/>
                <a:gdLst>
                  <a:gd name="T0" fmla="*/ 3 w 23"/>
                  <a:gd name="T1" fmla="*/ 4 h 8"/>
                  <a:gd name="T2" fmla="*/ 16 w 23"/>
                  <a:gd name="T3" fmla="*/ 8 h 8"/>
                  <a:gd name="T4" fmla="*/ 20 w 23"/>
                  <a:gd name="T5" fmla="*/ 4 h 8"/>
                  <a:gd name="T6" fmla="*/ 6 w 23"/>
                  <a:gd name="T7" fmla="*/ 0 h 8"/>
                  <a:gd name="T8" fmla="*/ 3 w 23"/>
                  <a:gd name="T9" fmla="*/ 4 h 8"/>
                </a:gdLst>
                <a:ahLst/>
                <a:cxnLst>
                  <a:cxn ang="0">
                    <a:pos x="T0" y="T1"/>
                  </a:cxn>
                  <a:cxn ang="0">
                    <a:pos x="T2" y="T3"/>
                  </a:cxn>
                  <a:cxn ang="0">
                    <a:pos x="T4" y="T5"/>
                  </a:cxn>
                  <a:cxn ang="0">
                    <a:pos x="T6" y="T7"/>
                  </a:cxn>
                  <a:cxn ang="0">
                    <a:pos x="T8" y="T9"/>
                  </a:cxn>
                </a:cxnLst>
                <a:rect l="0" t="0" r="r" b="b"/>
                <a:pathLst>
                  <a:path w="23" h="8">
                    <a:moveTo>
                      <a:pt x="3" y="4"/>
                    </a:moveTo>
                    <a:cubicBezTo>
                      <a:pt x="5" y="6"/>
                      <a:pt x="11" y="8"/>
                      <a:pt x="16" y="8"/>
                    </a:cubicBezTo>
                    <a:cubicBezTo>
                      <a:pt x="21" y="8"/>
                      <a:pt x="23" y="6"/>
                      <a:pt x="20" y="4"/>
                    </a:cubicBezTo>
                    <a:cubicBezTo>
                      <a:pt x="18"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8" name="Freeform 4126"/>
              <p:cNvSpPr>
                <a:spLocks/>
              </p:cNvSpPr>
              <p:nvPr/>
            </p:nvSpPr>
            <p:spPr bwMode="auto">
              <a:xfrm>
                <a:off x="4733" y="2487"/>
                <a:ext cx="52" cy="19"/>
              </a:xfrm>
              <a:custGeom>
                <a:avLst/>
                <a:gdLst>
                  <a:gd name="T0" fmla="*/ 2 w 22"/>
                  <a:gd name="T1" fmla="*/ 4 h 8"/>
                  <a:gd name="T2" fmla="*/ 16 w 22"/>
                  <a:gd name="T3" fmla="*/ 8 h 8"/>
                  <a:gd name="T4" fmla="*/ 20 w 22"/>
                  <a:gd name="T5" fmla="*/ 4 h 8"/>
                  <a:gd name="T6" fmla="*/ 6 w 22"/>
                  <a:gd name="T7" fmla="*/ 0 h 8"/>
                  <a:gd name="T8" fmla="*/ 2 w 22"/>
                  <a:gd name="T9" fmla="*/ 4 h 8"/>
                </a:gdLst>
                <a:ahLst/>
                <a:cxnLst>
                  <a:cxn ang="0">
                    <a:pos x="T0" y="T1"/>
                  </a:cxn>
                  <a:cxn ang="0">
                    <a:pos x="T2" y="T3"/>
                  </a:cxn>
                  <a:cxn ang="0">
                    <a:pos x="T4" y="T5"/>
                  </a:cxn>
                  <a:cxn ang="0">
                    <a:pos x="T6" y="T7"/>
                  </a:cxn>
                  <a:cxn ang="0">
                    <a:pos x="T8" y="T9"/>
                  </a:cxn>
                </a:cxnLst>
                <a:rect l="0" t="0" r="r" b="b"/>
                <a:pathLst>
                  <a:path w="22" h="8">
                    <a:moveTo>
                      <a:pt x="2" y="4"/>
                    </a:moveTo>
                    <a:cubicBezTo>
                      <a:pt x="5" y="7"/>
                      <a:pt x="11" y="8"/>
                      <a:pt x="16" y="8"/>
                    </a:cubicBezTo>
                    <a:cubicBezTo>
                      <a:pt x="21" y="8"/>
                      <a:pt x="22" y="6"/>
                      <a:pt x="20" y="4"/>
                    </a:cubicBezTo>
                    <a:cubicBezTo>
                      <a:pt x="17" y="2"/>
                      <a:pt x="11" y="0"/>
                      <a:pt x="6"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9" name="Freeform 4127"/>
              <p:cNvSpPr>
                <a:spLocks/>
              </p:cNvSpPr>
              <p:nvPr/>
            </p:nvSpPr>
            <p:spPr bwMode="auto">
              <a:xfrm>
                <a:off x="4693" y="2487"/>
                <a:ext cx="52" cy="21"/>
              </a:xfrm>
              <a:custGeom>
                <a:avLst/>
                <a:gdLst>
                  <a:gd name="T0" fmla="*/ 3 w 22"/>
                  <a:gd name="T1" fmla="*/ 4 h 9"/>
                  <a:gd name="T2" fmla="*/ 16 w 22"/>
                  <a:gd name="T3" fmla="*/ 9 h 9"/>
                  <a:gd name="T4" fmla="*/ 19 w 22"/>
                  <a:gd name="T5" fmla="*/ 4 h 9"/>
                  <a:gd name="T6" fmla="*/ 6 w 22"/>
                  <a:gd name="T7" fmla="*/ 0 h 9"/>
                  <a:gd name="T8" fmla="*/ 3 w 22"/>
                  <a:gd name="T9" fmla="*/ 4 h 9"/>
                </a:gdLst>
                <a:ahLst/>
                <a:cxnLst>
                  <a:cxn ang="0">
                    <a:pos x="T0" y="T1"/>
                  </a:cxn>
                  <a:cxn ang="0">
                    <a:pos x="T2" y="T3"/>
                  </a:cxn>
                  <a:cxn ang="0">
                    <a:pos x="T4" y="T5"/>
                  </a:cxn>
                  <a:cxn ang="0">
                    <a:pos x="T6" y="T7"/>
                  </a:cxn>
                  <a:cxn ang="0">
                    <a:pos x="T8" y="T9"/>
                  </a:cxn>
                </a:cxnLst>
                <a:rect l="0" t="0" r="r" b="b"/>
                <a:pathLst>
                  <a:path w="22" h="9">
                    <a:moveTo>
                      <a:pt x="3" y="4"/>
                    </a:moveTo>
                    <a:cubicBezTo>
                      <a:pt x="5" y="7"/>
                      <a:pt x="11" y="9"/>
                      <a:pt x="16" y="9"/>
                    </a:cubicBezTo>
                    <a:cubicBezTo>
                      <a:pt x="20" y="9"/>
                      <a:pt x="22" y="7"/>
                      <a:pt x="19" y="4"/>
                    </a:cubicBezTo>
                    <a:cubicBezTo>
                      <a:pt x="17"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0" name="Freeform 4128"/>
              <p:cNvSpPr>
                <a:spLocks/>
              </p:cNvSpPr>
              <p:nvPr/>
            </p:nvSpPr>
            <p:spPr bwMode="auto">
              <a:xfrm>
                <a:off x="4655" y="2487"/>
                <a:ext cx="49" cy="21"/>
              </a:xfrm>
              <a:custGeom>
                <a:avLst/>
                <a:gdLst>
                  <a:gd name="T0" fmla="*/ 2 w 21"/>
                  <a:gd name="T1" fmla="*/ 5 h 9"/>
                  <a:gd name="T2" fmla="*/ 15 w 21"/>
                  <a:gd name="T3" fmla="*/ 9 h 9"/>
                  <a:gd name="T4" fmla="*/ 19 w 21"/>
                  <a:gd name="T5" fmla="*/ 4 h 9"/>
                  <a:gd name="T6" fmla="*/ 6 w 21"/>
                  <a:gd name="T7" fmla="*/ 0 h 9"/>
                  <a:gd name="T8" fmla="*/ 2 w 21"/>
                  <a:gd name="T9" fmla="*/ 5 h 9"/>
                </a:gdLst>
                <a:ahLst/>
                <a:cxnLst>
                  <a:cxn ang="0">
                    <a:pos x="T0" y="T1"/>
                  </a:cxn>
                  <a:cxn ang="0">
                    <a:pos x="T2" y="T3"/>
                  </a:cxn>
                  <a:cxn ang="0">
                    <a:pos x="T4" y="T5"/>
                  </a:cxn>
                  <a:cxn ang="0">
                    <a:pos x="T6" y="T7"/>
                  </a:cxn>
                  <a:cxn ang="0">
                    <a:pos x="T8" y="T9"/>
                  </a:cxn>
                </a:cxnLst>
                <a:rect l="0" t="0" r="r" b="b"/>
                <a:pathLst>
                  <a:path w="21" h="9">
                    <a:moveTo>
                      <a:pt x="2" y="5"/>
                    </a:moveTo>
                    <a:cubicBezTo>
                      <a:pt x="5" y="7"/>
                      <a:pt x="11" y="9"/>
                      <a:pt x="15" y="9"/>
                    </a:cubicBezTo>
                    <a:cubicBezTo>
                      <a:pt x="20" y="9"/>
                      <a:pt x="21" y="7"/>
                      <a:pt x="19" y="4"/>
                    </a:cubicBezTo>
                    <a:cubicBezTo>
                      <a:pt x="16" y="2"/>
                      <a:pt x="10" y="0"/>
                      <a:pt x="6"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1" name="Freeform 4129"/>
              <p:cNvSpPr>
                <a:spLocks/>
              </p:cNvSpPr>
              <p:nvPr/>
            </p:nvSpPr>
            <p:spPr bwMode="auto">
              <a:xfrm>
                <a:off x="4617" y="2489"/>
                <a:ext cx="50" cy="19"/>
              </a:xfrm>
              <a:custGeom>
                <a:avLst/>
                <a:gdLst>
                  <a:gd name="T0" fmla="*/ 2 w 21"/>
                  <a:gd name="T1" fmla="*/ 4 h 8"/>
                  <a:gd name="T2" fmla="*/ 15 w 21"/>
                  <a:gd name="T3" fmla="*/ 8 h 8"/>
                  <a:gd name="T4" fmla="*/ 18 w 21"/>
                  <a:gd name="T5" fmla="*/ 4 h 8"/>
                  <a:gd name="T6" fmla="*/ 6 w 21"/>
                  <a:gd name="T7" fmla="*/ 0 h 8"/>
                  <a:gd name="T8" fmla="*/ 2 w 21"/>
                  <a:gd name="T9" fmla="*/ 4 h 8"/>
                </a:gdLst>
                <a:ahLst/>
                <a:cxnLst>
                  <a:cxn ang="0">
                    <a:pos x="T0" y="T1"/>
                  </a:cxn>
                  <a:cxn ang="0">
                    <a:pos x="T2" y="T3"/>
                  </a:cxn>
                  <a:cxn ang="0">
                    <a:pos x="T4" y="T5"/>
                  </a:cxn>
                  <a:cxn ang="0">
                    <a:pos x="T6" y="T7"/>
                  </a:cxn>
                  <a:cxn ang="0">
                    <a:pos x="T8" y="T9"/>
                  </a:cxn>
                </a:cxnLst>
                <a:rect l="0" t="0" r="r" b="b"/>
                <a:pathLst>
                  <a:path w="21" h="8">
                    <a:moveTo>
                      <a:pt x="2" y="4"/>
                    </a:moveTo>
                    <a:cubicBezTo>
                      <a:pt x="5" y="6"/>
                      <a:pt x="11" y="8"/>
                      <a:pt x="15" y="8"/>
                    </a:cubicBezTo>
                    <a:cubicBezTo>
                      <a:pt x="19" y="8"/>
                      <a:pt x="21" y="6"/>
                      <a:pt x="18" y="4"/>
                    </a:cubicBezTo>
                    <a:cubicBezTo>
                      <a:pt x="16" y="1"/>
                      <a:pt x="10" y="0"/>
                      <a:pt x="6"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2" name="Freeform 4130"/>
              <p:cNvSpPr>
                <a:spLocks/>
              </p:cNvSpPr>
              <p:nvPr/>
            </p:nvSpPr>
            <p:spPr bwMode="auto">
              <a:xfrm>
                <a:off x="4581" y="2489"/>
                <a:ext cx="48" cy="19"/>
              </a:xfrm>
              <a:custGeom>
                <a:avLst/>
                <a:gdLst>
                  <a:gd name="T0" fmla="*/ 2 w 20"/>
                  <a:gd name="T1" fmla="*/ 4 h 8"/>
                  <a:gd name="T2" fmla="*/ 14 w 20"/>
                  <a:gd name="T3" fmla="*/ 8 h 8"/>
                  <a:gd name="T4" fmla="*/ 17 w 20"/>
                  <a:gd name="T5" fmla="*/ 4 h 8"/>
                  <a:gd name="T6" fmla="*/ 5 w 20"/>
                  <a:gd name="T7" fmla="*/ 0 h 8"/>
                  <a:gd name="T8" fmla="*/ 2 w 20"/>
                  <a:gd name="T9" fmla="*/ 4 h 8"/>
                </a:gdLst>
                <a:ahLst/>
                <a:cxnLst>
                  <a:cxn ang="0">
                    <a:pos x="T0" y="T1"/>
                  </a:cxn>
                  <a:cxn ang="0">
                    <a:pos x="T2" y="T3"/>
                  </a:cxn>
                  <a:cxn ang="0">
                    <a:pos x="T4" y="T5"/>
                  </a:cxn>
                  <a:cxn ang="0">
                    <a:pos x="T6" y="T7"/>
                  </a:cxn>
                  <a:cxn ang="0">
                    <a:pos x="T8" y="T9"/>
                  </a:cxn>
                </a:cxnLst>
                <a:rect l="0" t="0" r="r" b="b"/>
                <a:pathLst>
                  <a:path w="20" h="8">
                    <a:moveTo>
                      <a:pt x="2" y="4"/>
                    </a:moveTo>
                    <a:cubicBezTo>
                      <a:pt x="5" y="6"/>
                      <a:pt x="10" y="8"/>
                      <a:pt x="14" y="8"/>
                    </a:cubicBezTo>
                    <a:cubicBezTo>
                      <a:pt x="18" y="8"/>
                      <a:pt x="20" y="6"/>
                      <a:pt x="17" y="4"/>
                    </a:cubicBezTo>
                    <a:cubicBezTo>
                      <a:pt x="15"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3" name="Freeform 4131"/>
              <p:cNvSpPr>
                <a:spLocks/>
              </p:cNvSpPr>
              <p:nvPr/>
            </p:nvSpPr>
            <p:spPr bwMode="auto">
              <a:xfrm>
                <a:off x="4546" y="2489"/>
                <a:ext cx="45" cy="19"/>
              </a:xfrm>
              <a:custGeom>
                <a:avLst/>
                <a:gdLst>
                  <a:gd name="T0" fmla="*/ 2 w 19"/>
                  <a:gd name="T1" fmla="*/ 4 h 8"/>
                  <a:gd name="T2" fmla="*/ 14 w 19"/>
                  <a:gd name="T3" fmla="*/ 8 h 8"/>
                  <a:gd name="T4" fmla="*/ 17 w 19"/>
                  <a:gd name="T5" fmla="*/ 4 h 8"/>
                  <a:gd name="T6" fmla="*/ 5 w 19"/>
                  <a:gd name="T7" fmla="*/ 0 h 8"/>
                  <a:gd name="T8" fmla="*/ 2 w 19"/>
                  <a:gd name="T9" fmla="*/ 4 h 8"/>
                </a:gdLst>
                <a:ahLst/>
                <a:cxnLst>
                  <a:cxn ang="0">
                    <a:pos x="T0" y="T1"/>
                  </a:cxn>
                  <a:cxn ang="0">
                    <a:pos x="T2" y="T3"/>
                  </a:cxn>
                  <a:cxn ang="0">
                    <a:pos x="T4" y="T5"/>
                  </a:cxn>
                  <a:cxn ang="0">
                    <a:pos x="T6" y="T7"/>
                  </a:cxn>
                  <a:cxn ang="0">
                    <a:pos x="T8" y="T9"/>
                  </a:cxn>
                </a:cxnLst>
                <a:rect l="0" t="0" r="r" b="b"/>
                <a:pathLst>
                  <a:path w="19" h="8">
                    <a:moveTo>
                      <a:pt x="2" y="4"/>
                    </a:moveTo>
                    <a:cubicBezTo>
                      <a:pt x="5" y="6"/>
                      <a:pt x="10" y="8"/>
                      <a:pt x="14" y="8"/>
                    </a:cubicBezTo>
                    <a:cubicBezTo>
                      <a:pt x="18" y="8"/>
                      <a:pt x="19" y="6"/>
                      <a:pt x="17" y="4"/>
                    </a:cubicBezTo>
                    <a:cubicBezTo>
                      <a:pt x="15"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4" name="Freeform 4132"/>
              <p:cNvSpPr>
                <a:spLocks/>
              </p:cNvSpPr>
              <p:nvPr/>
            </p:nvSpPr>
            <p:spPr bwMode="auto">
              <a:xfrm>
                <a:off x="4510" y="2489"/>
                <a:ext cx="45" cy="22"/>
              </a:xfrm>
              <a:custGeom>
                <a:avLst/>
                <a:gdLst>
                  <a:gd name="T0" fmla="*/ 3 w 19"/>
                  <a:gd name="T1" fmla="*/ 4 h 9"/>
                  <a:gd name="T2" fmla="*/ 14 w 19"/>
                  <a:gd name="T3" fmla="*/ 8 h 9"/>
                  <a:gd name="T4" fmla="*/ 17 w 19"/>
                  <a:gd name="T5" fmla="*/ 4 h 9"/>
                  <a:gd name="T6" fmla="*/ 6 w 19"/>
                  <a:gd name="T7" fmla="*/ 0 h 9"/>
                  <a:gd name="T8" fmla="*/ 3 w 19"/>
                  <a:gd name="T9" fmla="*/ 4 h 9"/>
                </a:gdLst>
                <a:ahLst/>
                <a:cxnLst>
                  <a:cxn ang="0">
                    <a:pos x="T0" y="T1"/>
                  </a:cxn>
                  <a:cxn ang="0">
                    <a:pos x="T2" y="T3"/>
                  </a:cxn>
                  <a:cxn ang="0">
                    <a:pos x="T4" y="T5"/>
                  </a:cxn>
                  <a:cxn ang="0">
                    <a:pos x="T6" y="T7"/>
                  </a:cxn>
                  <a:cxn ang="0">
                    <a:pos x="T8" y="T9"/>
                  </a:cxn>
                </a:cxnLst>
                <a:rect l="0" t="0" r="r" b="b"/>
                <a:pathLst>
                  <a:path w="19" h="9">
                    <a:moveTo>
                      <a:pt x="3" y="4"/>
                    </a:moveTo>
                    <a:cubicBezTo>
                      <a:pt x="5" y="7"/>
                      <a:pt x="10" y="9"/>
                      <a:pt x="14" y="8"/>
                    </a:cubicBezTo>
                    <a:cubicBezTo>
                      <a:pt x="18" y="8"/>
                      <a:pt x="19" y="6"/>
                      <a:pt x="17" y="4"/>
                    </a:cubicBezTo>
                    <a:cubicBezTo>
                      <a:pt x="15" y="2"/>
                      <a:pt x="9"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5" name="Freeform 4133"/>
              <p:cNvSpPr>
                <a:spLocks/>
              </p:cNvSpPr>
              <p:nvPr/>
            </p:nvSpPr>
            <p:spPr bwMode="auto">
              <a:xfrm>
                <a:off x="4477" y="2489"/>
                <a:ext cx="45" cy="22"/>
              </a:xfrm>
              <a:custGeom>
                <a:avLst/>
                <a:gdLst>
                  <a:gd name="T0" fmla="*/ 2 w 19"/>
                  <a:gd name="T1" fmla="*/ 5 h 9"/>
                  <a:gd name="T2" fmla="*/ 14 w 19"/>
                  <a:gd name="T3" fmla="*/ 9 h 9"/>
                  <a:gd name="T4" fmla="*/ 17 w 19"/>
                  <a:gd name="T5" fmla="*/ 4 h 9"/>
                  <a:gd name="T6" fmla="*/ 5 w 19"/>
                  <a:gd name="T7" fmla="*/ 0 h 9"/>
                  <a:gd name="T8" fmla="*/ 2 w 19"/>
                  <a:gd name="T9" fmla="*/ 5 h 9"/>
                </a:gdLst>
                <a:ahLst/>
                <a:cxnLst>
                  <a:cxn ang="0">
                    <a:pos x="T0" y="T1"/>
                  </a:cxn>
                  <a:cxn ang="0">
                    <a:pos x="T2" y="T3"/>
                  </a:cxn>
                  <a:cxn ang="0">
                    <a:pos x="T4" y="T5"/>
                  </a:cxn>
                  <a:cxn ang="0">
                    <a:pos x="T6" y="T7"/>
                  </a:cxn>
                  <a:cxn ang="0">
                    <a:pos x="T8" y="T9"/>
                  </a:cxn>
                </a:cxnLst>
                <a:rect l="0" t="0" r="r" b="b"/>
                <a:pathLst>
                  <a:path w="19" h="9">
                    <a:moveTo>
                      <a:pt x="2" y="5"/>
                    </a:moveTo>
                    <a:cubicBezTo>
                      <a:pt x="5" y="7"/>
                      <a:pt x="10" y="9"/>
                      <a:pt x="14" y="9"/>
                    </a:cubicBezTo>
                    <a:cubicBezTo>
                      <a:pt x="18" y="9"/>
                      <a:pt x="19" y="7"/>
                      <a:pt x="17" y="4"/>
                    </a:cubicBezTo>
                    <a:cubicBezTo>
                      <a:pt x="14" y="2"/>
                      <a:pt x="9"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6" name="Freeform 4134"/>
              <p:cNvSpPr>
                <a:spLocks/>
              </p:cNvSpPr>
              <p:nvPr/>
            </p:nvSpPr>
            <p:spPr bwMode="auto">
              <a:xfrm>
                <a:off x="4447" y="2489"/>
                <a:ext cx="42" cy="22"/>
              </a:xfrm>
              <a:custGeom>
                <a:avLst/>
                <a:gdLst>
                  <a:gd name="T0" fmla="*/ 2 w 18"/>
                  <a:gd name="T1" fmla="*/ 5 h 9"/>
                  <a:gd name="T2" fmla="*/ 13 w 18"/>
                  <a:gd name="T3" fmla="*/ 9 h 9"/>
                  <a:gd name="T4" fmla="*/ 15 w 18"/>
                  <a:gd name="T5" fmla="*/ 5 h 9"/>
                  <a:gd name="T6" fmla="*/ 5 w 18"/>
                  <a:gd name="T7" fmla="*/ 0 h 9"/>
                  <a:gd name="T8" fmla="*/ 2 w 18"/>
                  <a:gd name="T9" fmla="*/ 5 h 9"/>
                </a:gdLst>
                <a:ahLst/>
                <a:cxnLst>
                  <a:cxn ang="0">
                    <a:pos x="T0" y="T1"/>
                  </a:cxn>
                  <a:cxn ang="0">
                    <a:pos x="T2" y="T3"/>
                  </a:cxn>
                  <a:cxn ang="0">
                    <a:pos x="T4" y="T5"/>
                  </a:cxn>
                  <a:cxn ang="0">
                    <a:pos x="T6" y="T7"/>
                  </a:cxn>
                  <a:cxn ang="0">
                    <a:pos x="T8" y="T9"/>
                  </a:cxn>
                </a:cxnLst>
                <a:rect l="0" t="0" r="r" b="b"/>
                <a:pathLst>
                  <a:path w="18" h="9">
                    <a:moveTo>
                      <a:pt x="2" y="5"/>
                    </a:moveTo>
                    <a:cubicBezTo>
                      <a:pt x="4" y="7"/>
                      <a:pt x="9" y="9"/>
                      <a:pt x="13" y="9"/>
                    </a:cubicBezTo>
                    <a:cubicBezTo>
                      <a:pt x="16" y="9"/>
                      <a:pt x="18" y="7"/>
                      <a:pt x="15" y="5"/>
                    </a:cubicBezTo>
                    <a:cubicBezTo>
                      <a:pt x="13" y="2"/>
                      <a:pt x="8"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7" name="Freeform 4135"/>
              <p:cNvSpPr>
                <a:spLocks/>
              </p:cNvSpPr>
              <p:nvPr/>
            </p:nvSpPr>
            <p:spPr bwMode="auto">
              <a:xfrm>
                <a:off x="4413" y="2492"/>
                <a:ext cx="43" cy="19"/>
              </a:xfrm>
              <a:custGeom>
                <a:avLst/>
                <a:gdLst>
                  <a:gd name="T0" fmla="*/ 2 w 18"/>
                  <a:gd name="T1" fmla="*/ 4 h 8"/>
                  <a:gd name="T2" fmla="*/ 13 w 18"/>
                  <a:gd name="T3" fmla="*/ 8 h 8"/>
                  <a:gd name="T4" fmla="*/ 16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4" y="6"/>
                      <a:pt x="9" y="8"/>
                      <a:pt x="13" y="8"/>
                    </a:cubicBezTo>
                    <a:cubicBezTo>
                      <a:pt x="17" y="8"/>
                      <a:pt x="18" y="6"/>
                      <a:pt x="16" y="4"/>
                    </a:cubicBezTo>
                    <a:cubicBezTo>
                      <a:pt x="14" y="1"/>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8" name="Freeform 4136"/>
              <p:cNvSpPr>
                <a:spLocks/>
              </p:cNvSpPr>
              <p:nvPr/>
            </p:nvSpPr>
            <p:spPr bwMode="auto">
              <a:xfrm>
                <a:off x="4383" y="2492"/>
                <a:ext cx="40" cy="19"/>
              </a:xfrm>
              <a:custGeom>
                <a:avLst/>
                <a:gdLst>
                  <a:gd name="T0" fmla="*/ 2 w 17"/>
                  <a:gd name="T1" fmla="*/ 4 h 8"/>
                  <a:gd name="T2" fmla="*/ 13 w 17"/>
                  <a:gd name="T3" fmla="*/ 8 h 8"/>
                  <a:gd name="T4" fmla="*/ 15 w 17"/>
                  <a:gd name="T5" fmla="*/ 4 h 8"/>
                  <a:gd name="T6" fmla="*/ 5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4" y="6"/>
                      <a:pt x="9" y="8"/>
                      <a:pt x="13" y="8"/>
                    </a:cubicBezTo>
                    <a:cubicBezTo>
                      <a:pt x="16" y="8"/>
                      <a:pt x="17" y="6"/>
                      <a:pt x="15" y="4"/>
                    </a:cubicBezTo>
                    <a:cubicBezTo>
                      <a:pt x="13" y="2"/>
                      <a:pt x="9" y="0"/>
                      <a:pt x="5"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9" name="Freeform 4137"/>
              <p:cNvSpPr>
                <a:spLocks/>
              </p:cNvSpPr>
              <p:nvPr/>
            </p:nvSpPr>
            <p:spPr bwMode="auto">
              <a:xfrm>
                <a:off x="4354" y="2492"/>
                <a:ext cx="38" cy="19"/>
              </a:xfrm>
              <a:custGeom>
                <a:avLst/>
                <a:gdLst>
                  <a:gd name="T0" fmla="*/ 2 w 16"/>
                  <a:gd name="T1" fmla="*/ 4 h 8"/>
                  <a:gd name="T2" fmla="*/ 12 w 16"/>
                  <a:gd name="T3" fmla="*/ 8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7"/>
                      <a:pt x="8" y="8"/>
                      <a:pt x="12" y="8"/>
                    </a:cubicBezTo>
                    <a:cubicBezTo>
                      <a:pt x="15" y="8"/>
                      <a:pt x="16" y="6"/>
                      <a:pt x="14" y="4"/>
                    </a:cubicBezTo>
                    <a:cubicBezTo>
                      <a:pt x="12" y="2"/>
                      <a:pt x="8"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0" name="Freeform 4138"/>
              <p:cNvSpPr>
                <a:spLocks/>
              </p:cNvSpPr>
              <p:nvPr/>
            </p:nvSpPr>
            <p:spPr bwMode="auto">
              <a:xfrm>
                <a:off x="4326" y="2492"/>
                <a:ext cx="38" cy="21"/>
              </a:xfrm>
              <a:custGeom>
                <a:avLst/>
                <a:gdLst>
                  <a:gd name="T0" fmla="*/ 1 w 16"/>
                  <a:gd name="T1" fmla="*/ 4 h 9"/>
                  <a:gd name="T2" fmla="*/ 11 w 16"/>
                  <a:gd name="T3" fmla="*/ 9 h 9"/>
                  <a:gd name="T4" fmla="*/ 14 w 16"/>
                  <a:gd name="T5" fmla="*/ 4 h 9"/>
                  <a:gd name="T6" fmla="*/ 4 w 16"/>
                  <a:gd name="T7" fmla="*/ 0 h 9"/>
                  <a:gd name="T8" fmla="*/ 1 w 16"/>
                  <a:gd name="T9" fmla="*/ 4 h 9"/>
                </a:gdLst>
                <a:ahLst/>
                <a:cxnLst>
                  <a:cxn ang="0">
                    <a:pos x="T0" y="T1"/>
                  </a:cxn>
                  <a:cxn ang="0">
                    <a:pos x="T2" y="T3"/>
                  </a:cxn>
                  <a:cxn ang="0">
                    <a:pos x="T4" y="T5"/>
                  </a:cxn>
                  <a:cxn ang="0">
                    <a:pos x="T6" y="T7"/>
                  </a:cxn>
                  <a:cxn ang="0">
                    <a:pos x="T8" y="T9"/>
                  </a:cxn>
                </a:cxnLst>
                <a:rect l="0" t="0" r="r" b="b"/>
                <a:pathLst>
                  <a:path w="16" h="9">
                    <a:moveTo>
                      <a:pt x="1" y="4"/>
                    </a:moveTo>
                    <a:cubicBezTo>
                      <a:pt x="3" y="7"/>
                      <a:pt x="8" y="9"/>
                      <a:pt x="11" y="9"/>
                    </a:cubicBezTo>
                    <a:cubicBezTo>
                      <a:pt x="14" y="8"/>
                      <a:pt x="16" y="7"/>
                      <a:pt x="14" y="4"/>
                    </a:cubicBezTo>
                    <a:cubicBezTo>
                      <a:pt x="12"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1" name="Freeform 4139"/>
              <p:cNvSpPr>
                <a:spLocks/>
              </p:cNvSpPr>
              <p:nvPr/>
            </p:nvSpPr>
            <p:spPr bwMode="auto">
              <a:xfrm>
                <a:off x="4298" y="2492"/>
                <a:ext cx="35" cy="21"/>
              </a:xfrm>
              <a:custGeom>
                <a:avLst/>
                <a:gdLst>
                  <a:gd name="T0" fmla="*/ 1 w 15"/>
                  <a:gd name="T1" fmla="*/ 5 h 9"/>
                  <a:gd name="T2" fmla="*/ 11 w 15"/>
                  <a:gd name="T3" fmla="*/ 9 h 9"/>
                  <a:gd name="T4" fmla="*/ 13 w 15"/>
                  <a:gd name="T5" fmla="*/ 4 h 9"/>
                  <a:gd name="T6" fmla="*/ 4 w 15"/>
                  <a:gd name="T7" fmla="*/ 0 h 9"/>
                  <a:gd name="T8" fmla="*/ 1 w 15"/>
                  <a:gd name="T9" fmla="*/ 5 h 9"/>
                </a:gdLst>
                <a:ahLst/>
                <a:cxnLst>
                  <a:cxn ang="0">
                    <a:pos x="T0" y="T1"/>
                  </a:cxn>
                  <a:cxn ang="0">
                    <a:pos x="T2" y="T3"/>
                  </a:cxn>
                  <a:cxn ang="0">
                    <a:pos x="T4" y="T5"/>
                  </a:cxn>
                  <a:cxn ang="0">
                    <a:pos x="T6" y="T7"/>
                  </a:cxn>
                  <a:cxn ang="0">
                    <a:pos x="T8" y="T9"/>
                  </a:cxn>
                </a:cxnLst>
                <a:rect l="0" t="0" r="r" b="b"/>
                <a:pathLst>
                  <a:path w="15" h="9">
                    <a:moveTo>
                      <a:pt x="1" y="5"/>
                    </a:moveTo>
                    <a:cubicBezTo>
                      <a:pt x="3" y="7"/>
                      <a:pt x="7" y="9"/>
                      <a:pt x="11" y="9"/>
                    </a:cubicBezTo>
                    <a:cubicBezTo>
                      <a:pt x="14" y="9"/>
                      <a:pt x="15" y="7"/>
                      <a:pt x="13" y="4"/>
                    </a:cubicBezTo>
                    <a:cubicBezTo>
                      <a:pt x="12" y="2"/>
                      <a:pt x="7"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2" name="Freeform 4140"/>
              <p:cNvSpPr>
                <a:spLocks/>
              </p:cNvSpPr>
              <p:nvPr/>
            </p:nvSpPr>
            <p:spPr bwMode="auto">
              <a:xfrm>
                <a:off x="4269" y="2492"/>
                <a:ext cx="36" cy="21"/>
              </a:xfrm>
              <a:custGeom>
                <a:avLst/>
                <a:gdLst>
                  <a:gd name="T0" fmla="*/ 2 w 15"/>
                  <a:gd name="T1" fmla="*/ 5 h 9"/>
                  <a:gd name="T2" fmla="*/ 11 w 15"/>
                  <a:gd name="T3" fmla="*/ 9 h 9"/>
                  <a:gd name="T4" fmla="*/ 13 w 15"/>
                  <a:gd name="T5" fmla="*/ 5 h 9"/>
                  <a:gd name="T6" fmla="*/ 4 w 15"/>
                  <a:gd name="T7" fmla="*/ 0 h 9"/>
                  <a:gd name="T8" fmla="*/ 2 w 15"/>
                  <a:gd name="T9" fmla="*/ 5 h 9"/>
                </a:gdLst>
                <a:ahLst/>
                <a:cxnLst>
                  <a:cxn ang="0">
                    <a:pos x="T0" y="T1"/>
                  </a:cxn>
                  <a:cxn ang="0">
                    <a:pos x="T2" y="T3"/>
                  </a:cxn>
                  <a:cxn ang="0">
                    <a:pos x="T4" y="T5"/>
                  </a:cxn>
                  <a:cxn ang="0">
                    <a:pos x="T6" y="T7"/>
                  </a:cxn>
                  <a:cxn ang="0">
                    <a:pos x="T8" y="T9"/>
                  </a:cxn>
                </a:cxnLst>
                <a:rect l="0" t="0" r="r" b="b"/>
                <a:pathLst>
                  <a:path w="15" h="9">
                    <a:moveTo>
                      <a:pt x="2" y="5"/>
                    </a:moveTo>
                    <a:cubicBezTo>
                      <a:pt x="4" y="7"/>
                      <a:pt x="8" y="9"/>
                      <a:pt x="11" y="9"/>
                    </a:cubicBezTo>
                    <a:cubicBezTo>
                      <a:pt x="14" y="9"/>
                      <a:pt x="15" y="7"/>
                      <a:pt x="13" y="5"/>
                    </a:cubicBezTo>
                    <a:cubicBezTo>
                      <a:pt x="12" y="2"/>
                      <a:pt x="8" y="0"/>
                      <a:pt x="4"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3" name="Freeform 4141"/>
              <p:cNvSpPr>
                <a:spLocks/>
              </p:cNvSpPr>
              <p:nvPr/>
            </p:nvSpPr>
            <p:spPr bwMode="auto">
              <a:xfrm>
                <a:off x="4243" y="2494"/>
                <a:ext cx="33" cy="19"/>
              </a:xfrm>
              <a:custGeom>
                <a:avLst/>
                <a:gdLst>
                  <a:gd name="T0" fmla="*/ 1 w 14"/>
                  <a:gd name="T1" fmla="*/ 4 h 8"/>
                  <a:gd name="T2" fmla="*/ 10 w 14"/>
                  <a:gd name="T3" fmla="*/ 8 h 8"/>
                  <a:gd name="T4" fmla="*/ 13 w 14"/>
                  <a:gd name="T5" fmla="*/ 4 h 8"/>
                  <a:gd name="T6" fmla="*/ 4 w 14"/>
                  <a:gd name="T7" fmla="*/ 0 h 8"/>
                  <a:gd name="T8" fmla="*/ 1 w 14"/>
                  <a:gd name="T9" fmla="*/ 4 h 8"/>
                </a:gdLst>
                <a:ahLst/>
                <a:cxnLst>
                  <a:cxn ang="0">
                    <a:pos x="T0" y="T1"/>
                  </a:cxn>
                  <a:cxn ang="0">
                    <a:pos x="T2" y="T3"/>
                  </a:cxn>
                  <a:cxn ang="0">
                    <a:pos x="T4" y="T5"/>
                  </a:cxn>
                  <a:cxn ang="0">
                    <a:pos x="T6" y="T7"/>
                  </a:cxn>
                  <a:cxn ang="0">
                    <a:pos x="T8" y="T9"/>
                  </a:cxn>
                </a:cxnLst>
                <a:rect l="0" t="0" r="r" b="b"/>
                <a:pathLst>
                  <a:path w="14" h="8">
                    <a:moveTo>
                      <a:pt x="1" y="4"/>
                    </a:moveTo>
                    <a:cubicBezTo>
                      <a:pt x="3" y="6"/>
                      <a:pt x="7" y="8"/>
                      <a:pt x="10" y="8"/>
                    </a:cubicBezTo>
                    <a:cubicBezTo>
                      <a:pt x="13" y="8"/>
                      <a:pt x="14" y="6"/>
                      <a:pt x="13" y="4"/>
                    </a:cubicBezTo>
                    <a:cubicBezTo>
                      <a:pt x="11" y="1"/>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4" name="Freeform 4142"/>
              <p:cNvSpPr>
                <a:spLocks/>
              </p:cNvSpPr>
              <p:nvPr/>
            </p:nvSpPr>
            <p:spPr bwMode="auto">
              <a:xfrm>
                <a:off x="4217" y="2494"/>
                <a:ext cx="33" cy="19"/>
              </a:xfrm>
              <a:custGeom>
                <a:avLst/>
                <a:gdLst>
                  <a:gd name="T0" fmla="*/ 1 w 14"/>
                  <a:gd name="T1" fmla="*/ 4 h 8"/>
                  <a:gd name="T2" fmla="*/ 10 w 14"/>
                  <a:gd name="T3" fmla="*/ 8 h 8"/>
                  <a:gd name="T4" fmla="*/ 12 w 14"/>
                  <a:gd name="T5" fmla="*/ 4 h 8"/>
                  <a:gd name="T6" fmla="*/ 4 w 14"/>
                  <a:gd name="T7" fmla="*/ 0 h 8"/>
                  <a:gd name="T8" fmla="*/ 1 w 14"/>
                  <a:gd name="T9" fmla="*/ 4 h 8"/>
                </a:gdLst>
                <a:ahLst/>
                <a:cxnLst>
                  <a:cxn ang="0">
                    <a:pos x="T0" y="T1"/>
                  </a:cxn>
                  <a:cxn ang="0">
                    <a:pos x="T2" y="T3"/>
                  </a:cxn>
                  <a:cxn ang="0">
                    <a:pos x="T4" y="T5"/>
                  </a:cxn>
                  <a:cxn ang="0">
                    <a:pos x="T6" y="T7"/>
                  </a:cxn>
                  <a:cxn ang="0">
                    <a:pos x="T8" y="T9"/>
                  </a:cxn>
                </a:cxnLst>
                <a:rect l="0" t="0" r="r" b="b"/>
                <a:pathLst>
                  <a:path w="14" h="8">
                    <a:moveTo>
                      <a:pt x="1" y="4"/>
                    </a:moveTo>
                    <a:cubicBezTo>
                      <a:pt x="3" y="6"/>
                      <a:pt x="7" y="8"/>
                      <a:pt x="10" y="8"/>
                    </a:cubicBezTo>
                    <a:cubicBezTo>
                      <a:pt x="13" y="8"/>
                      <a:pt x="14" y="6"/>
                      <a:pt x="12" y="4"/>
                    </a:cubicBezTo>
                    <a:cubicBezTo>
                      <a:pt x="11"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5" name="Freeform 4143"/>
              <p:cNvSpPr>
                <a:spLocks/>
              </p:cNvSpPr>
              <p:nvPr/>
            </p:nvSpPr>
            <p:spPr bwMode="auto">
              <a:xfrm>
                <a:off x="4191" y="2494"/>
                <a:ext cx="33" cy="19"/>
              </a:xfrm>
              <a:custGeom>
                <a:avLst/>
                <a:gdLst>
                  <a:gd name="T0" fmla="*/ 2 w 14"/>
                  <a:gd name="T1" fmla="*/ 4 h 8"/>
                  <a:gd name="T2" fmla="*/ 10 w 14"/>
                  <a:gd name="T3" fmla="*/ 8 h 8"/>
                  <a:gd name="T4" fmla="*/ 12 w 14"/>
                  <a:gd name="T5" fmla="*/ 4 h 8"/>
                  <a:gd name="T6" fmla="*/ 4 w 14"/>
                  <a:gd name="T7" fmla="*/ 0 h 8"/>
                  <a:gd name="T8" fmla="*/ 2 w 14"/>
                  <a:gd name="T9" fmla="*/ 4 h 8"/>
                </a:gdLst>
                <a:ahLst/>
                <a:cxnLst>
                  <a:cxn ang="0">
                    <a:pos x="T0" y="T1"/>
                  </a:cxn>
                  <a:cxn ang="0">
                    <a:pos x="T2" y="T3"/>
                  </a:cxn>
                  <a:cxn ang="0">
                    <a:pos x="T4" y="T5"/>
                  </a:cxn>
                  <a:cxn ang="0">
                    <a:pos x="T6" y="T7"/>
                  </a:cxn>
                  <a:cxn ang="0">
                    <a:pos x="T8" y="T9"/>
                  </a:cxn>
                </a:cxnLst>
                <a:rect l="0" t="0" r="r" b="b"/>
                <a:pathLst>
                  <a:path w="14" h="8">
                    <a:moveTo>
                      <a:pt x="2" y="4"/>
                    </a:moveTo>
                    <a:cubicBezTo>
                      <a:pt x="3" y="7"/>
                      <a:pt x="7" y="8"/>
                      <a:pt x="10" y="8"/>
                    </a:cubicBezTo>
                    <a:cubicBezTo>
                      <a:pt x="13" y="8"/>
                      <a:pt x="14" y="6"/>
                      <a:pt x="12" y="4"/>
                    </a:cubicBezTo>
                    <a:cubicBezTo>
                      <a:pt x="11"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6" name="Freeform 4144"/>
              <p:cNvSpPr>
                <a:spLocks/>
              </p:cNvSpPr>
              <p:nvPr/>
            </p:nvSpPr>
            <p:spPr bwMode="auto">
              <a:xfrm>
                <a:off x="4167" y="2494"/>
                <a:ext cx="31" cy="21"/>
              </a:xfrm>
              <a:custGeom>
                <a:avLst/>
                <a:gdLst>
                  <a:gd name="T0" fmla="*/ 1 w 13"/>
                  <a:gd name="T1" fmla="*/ 4 h 9"/>
                  <a:gd name="T2" fmla="*/ 9 w 13"/>
                  <a:gd name="T3" fmla="*/ 9 h 9"/>
                  <a:gd name="T4" fmla="*/ 12 w 13"/>
                  <a:gd name="T5" fmla="*/ 4 h 9"/>
                  <a:gd name="T6" fmla="*/ 4 w 13"/>
                  <a:gd name="T7" fmla="*/ 0 h 9"/>
                  <a:gd name="T8" fmla="*/ 1 w 13"/>
                  <a:gd name="T9" fmla="*/ 4 h 9"/>
                </a:gdLst>
                <a:ahLst/>
                <a:cxnLst>
                  <a:cxn ang="0">
                    <a:pos x="T0" y="T1"/>
                  </a:cxn>
                  <a:cxn ang="0">
                    <a:pos x="T2" y="T3"/>
                  </a:cxn>
                  <a:cxn ang="0">
                    <a:pos x="T4" y="T5"/>
                  </a:cxn>
                  <a:cxn ang="0">
                    <a:pos x="T6" y="T7"/>
                  </a:cxn>
                  <a:cxn ang="0">
                    <a:pos x="T8" y="T9"/>
                  </a:cxn>
                </a:cxnLst>
                <a:rect l="0" t="0" r="r" b="b"/>
                <a:pathLst>
                  <a:path w="13" h="9">
                    <a:moveTo>
                      <a:pt x="1" y="4"/>
                    </a:moveTo>
                    <a:cubicBezTo>
                      <a:pt x="2" y="7"/>
                      <a:pt x="6" y="9"/>
                      <a:pt x="9" y="9"/>
                    </a:cubicBezTo>
                    <a:cubicBezTo>
                      <a:pt x="12" y="9"/>
                      <a:pt x="13" y="7"/>
                      <a:pt x="12" y="4"/>
                    </a:cubicBezTo>
                    <a:cubicBezTo>
                      <a:pt x="10"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7" name="Freeform 4145"/>
              <p:cNvSpPr>
                <a:spLocks/>
              </p:cNvSpPr>
              <p:nvPr/>
            </p:nvSpPr>
            <p:spPr bwMode="auto">
              <a:xfrm>
                <a:off x="4144" y="2494"/>
                <a:ext cx="28" cy="21"/>
              </a:xfrm>
              <a:custGeom>
                <a:avLst/>
                <a:gdLst>
                  <a:gd name="T0" fmla="*/ 1 w 12"/>
                  <a:gd name="T1" fmla="*/ 5 h 9"/>
                  <a:gd name="T2" fmla="*/ 8 w 12"/>
                  <a:gd name="T3" fmla="*/ 9 h 9"/>
                  <a:gd name="T4" fmla="*/ 11 w 12"/>
                  <a:gd name="T5" fmla="*/ 4 h 9"/>
                  <a:gd name="T6" fmla="*/ 4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2" y="7"/>
                      <a:pt x="5" y="9"/>
                      <a:pt x="8" y="9"/>
                    </a:cubicBezTo>
                    <a:cubicBezTo>
                      <a:pt x="11" y="9"/>
                      <a:pt x="12" y="7"/>
                      <a:pt x="11" y="4"/>
                    </a:cubicBezTo>
                    <a:cubicBezTo>
                      <a:pt x="10" y="2"/>
                      <a:pt x="6"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8" name="Freeform 4146"/>
              <p:cNvSpPr>
                <a:spLocks/>
              </p:cNvSpPr>
              <p:nvPr/>
            </p:nvSpPr>
            <p:spPr bwMode="auto">
              <a:xfrm>
                <a:off x="4120" y="2494"/>
                <a:ext cx="29" cy="21"/>
              </a:xfrm>
              <a:custGeom>
                <a:avLst/>
                <a:gdLst>
                  <a:gd name="T0" fmla="*/ 1 w 12"/>
                  <a:gd name="T1" fmla="*/ 5 h 9"/>
                  <a:gd name="T2" fmla="*/ 8 w 12"/>
                  <a:gd name="T3" fmla="*/ 9 h 9"/>
                  <a:gd name="T4" fmla="*/ 11 w 12"/>
                  <a:gd name="T5" fmla="*/ 5 h 9"/>
                  <a:gd name="T6" fmla="*/ 4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2" y="7"/>
                      <a:pt x="5" y="9"/>
                      <a:pt x="8" y="9"/>
                    </a:cubicBezTo>
                    <a:cubicBezTo>
                      <a:pt x="11" y="9"/>
                      <a:pt x="12" y="7"/>
                      <a:pt x="11" y="5"/>
                    </a:cubicBezTo>
                    <a:cubicBezTo>
                      <a:pt x="9" y="2"/>
                      <a:pt x="6"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9" name="Freeform 4147"/>
              <p:cNvSpPr>
                <a:spLocks/>
              </p:cNvSpPr>
              <p:nvPr/>
            </p:nvSpPr>
            <p:spPr bwMode="auto">
              <a:xfrm>
                <a:off x="4096" y="2496"/>
                <a:ext cx="29" cy="19"/>
              </a:xfrm>
              <a:custGeom>
                <a:avLst/>
                <a:gdLst>
                  <a:gd name="T0" fmla="*/ 1 w 12"/>
                  <a:gd name="T1" fmla="*/ 4 h 8"/>
                  <a:gd name="T2" fmla="*/ 8 w 12"/>
                  <a:gd name="T3" fmla="*/ 8 h 8"/>
                  <a:gd name="T4" fmla="*/ 11 w 12"/>
                  <a:gd name="T5" fmla="*/ 4 h 8"/>
                  <a:gd name="T6" fmla="*/ 4 w 12"/>
                  <a:gd name="T7" fmla="*/ 0 h 8"/>
                  <a:gd name="T8" fmla="*/ 1 w 12"/>
                  <a:gd name="T9" fmla="*/ 4 h 8"/>
                </a:gdLst>
                <a:ahLst/>
                <a:cxnLst>
                  <a:cxn ang="0">
                    <a:pos x="T0" y="T1"/>
                  </a:cxn>
                  <a:cxn ang="0">
                    <a:pos x="T2" y="T3"/>
                  </a:cxn>
                  <a:cxn ang="0">
                    <a:pos x="T4" y="T5"/>
                  </a:cxn>
                  <a:cxn ang="0">
                    <a:pos x="T6" y="T7"/>
                  </a:cxn>
                  <a:cxn ang="0">
                    <a:pos x="T8" y="T9"/>
                  </a:cxn>
                </a:cxnLst>
                <a:rect l="0" t="0" r="r" b="b"/>
                <a:pathLst>
                  <a:path w="12" h="8">
                    <a:moveTo>
                      <a:pt x="1" y="4"/>
                    </a:moveTo>
                    <a:cubicBezTo>
                      <a:pt x="2" y="6"/>
                      <a:pt x="5" y="8"/>
                      <a:pt x="8" y="8"/>
                    </a:cubicBezTo>
                    <a:cubicBezTo>
                      <a:pt x="11" y="8"/>
                      <a:pt x="12" y="6"/>
                      <a:pt x="11" y="4"/>
                    </a:cubicBezTo>
                    <a:cubicBezTo>
                      <a:pt x="10" y="1"/>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0" name="Freeform 4148"/>
              <p:cNvSpPr>
                <a:spLocks/>
              </p:cNvSpPr>
              <p:nvPr/>
            </p:nvSpPr>
            <p:spPr bwMode="auto">
              <a:xfrm>
                <a:off x="4073" y="2496"/>
                <a:ext cx="28" cy="19"/>
              </a:xfrm>
              <a:custGeom>
                <a:avLst/>
                <a:gdLst>
                  <a:gd name="T0" fmla="*/ 1 w 12"/>
                  <a:gd name="T1" fmla="*/ 4 h 8"/>
                  <a:gd name="T2" fmla="*/ 8 w 12"/>
                  <a:gd name="T3" fmla="*/ 8 h 8"/>
                  <a:gd name="T4" fmla="*/ 11 w 12"/>
                  <a:gd name="T5" fmla="*/ 4 h 8"/>
                  <a:gd name="T6" fmla="*/ 4 w 12"/>
                  <a:gd name="T7" fmla="*/ 0 h 8"/>
                  <a:gd name="T8" fmla="*/ 1 w 12"/>
                  <a:gd name="T9" fmla="*/ 4 h 8"/>
                </a:gdLst>
                <a:ahLst/>
                <a:cxnLst>
                  <a:cxn ang="0">
                    <a:pos x="T0" y="T1"/>
                  </a:cxn>
                  <a:cxn ang="0">
                    <a:pos x="T2" y="T3"/>
                  </a:cxn>
                  <a:cxn ang="0">
                    <a:pos x="T4" y="T5"/>
                  </a:cxn>
                  <a:cxn ang="0">
                    <a:pos x="T6" y="T7"/>
                  </a:cxn>
                  <a:cxn ang="0">
                    <a:pos x="T8" y="T9"/>
                  </a:cxn>
                </a:cxnLst>
                <a:rect l="0" t="0" r="r" b="b"/>
                <a:pathLst>
                  <a:path w="12" h="8">
                    <a:moveTo>
                      <a:pt x="1" y="4"/>
                    </a:moveTo>
                    <a:cubicBezTo>
                      <a:pt x="2" y="6"/>
                      <a:pt x="5" y="8"/>
                      <a:pt x="8" y="8"/>
                    </a:cubicBezTo>
                    <a:cubicBezTo>
                      <a:pt x="11" y="8"/>
                      <a:pt x="12" y="6"/>
                      <a:pt x="11" y="4"/>
                    </a:cubicBezTo>
                    <a:cubicBezTo>
                      <a:pt x="10" y="2"/>
                      <a:pt x="7"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1" name="Freeform 4149"/>
              <p:cNvSpPr>
                <a:spLocks/>
              </p:cNvSpPr>
              <p:nvPr/>
            </p:nvSpPr>
            <p:spPr bwMode="auto">
              <a:xfrm>
                <a:off x="4052" y="2496"/>
                <a:ext cx="26" cy="22"/>
              </a:xfrm>
              <a:custGeom>
                <a:avLst/>
                <a:gdLst>
                  <a:gd name="T0" fmla="*/ 1 w 11"/>
                  <a:gd name="T1" fmla="*/ 4 h 9"/>
                  <a:gd name="T2" fmla="*/ 7 w 11"/>
                  <a:gd name="T3" fmla="*/ 8 h 9"/>
                  <a:gd name="T4" fmla="*/ 10 w 11"/>
                  <a:gd name="T5" fmla="*/ 4 h 9"/>
                  <a:gd name="T6" fmla="*/ 4 w 11"/>
                  <a:gd name="T7" fmla="*/ 0 h 9"/>
                  <a:gd name="T8" fmla="*/ 1 w 11"/>
                  <a:gd name="T9" fmla="*/ 4 h 9"/>
                </a:gdLst>
                <a:ahLst/>
                <a:cxnLst>
                  <a:cxn ang="0">
                    <a:pos x="T0" y="T1"/>
                  </a:cxn>
                  <a:cxn ang="0">
                    <a:pos x="T2" y="T3"/>
                  </a:cxn>
                  <a:cxn ang="0">
                    <a:pos x="T4" y="T5"/>
                  </a:cxn>
                  <a:cxn ang="0">
                    <a:pos x="T6" y="T7"/>
                  </a:cxn>
                  <a:cxn ang="0">
                    <a:pos x="T8" y="T9"/>
                  </a:cxn>
                </a:cxnLst>
                <a:rect l="0" t="0" r="r" b="b"/>
                <a:pathLst>
                  <a:path w="11" h="9">
                    <a:moveTo>
                      <a:pt x="1" y="4"/>
                    </a:moveTo>
                    <a:cubicBezTo>
                      <a:pt x="2" y="7"/>
                      <a:pt x="4" y="9"/>
                      <a:pt x="7" y="8"/>
                    </a:cubicBezTo>
                    <a:cubicBezTo>
                      <a:pt x="10" y="8"/>
                      <a:pt x="11" y="6"/>
                      <a:pt x="10" y="4"/>
                    </a:cubicBezTo>
                    <a:cubicBezTo>
                      <a:pt x="9" y="2"/>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2" name="Freeform 4150"/>
              <p:cNvSpPr>
                <a:spLocks/>
              </p:cNvSpPr>
              <p:nvPr/>
            </p:nvSpPr>
            <p:spPr bwMode="auto">
              <a:xfrm>
                <a:off x="4030" y="2496"/>
                <a:ext cx="26" cy="22"/>
              </a:xfrm>
              <a:custGeom>
                <a:avLst/>
                <a:gdLst>
                  <a:gd name="T0" fmla="*/ 1 w 11"/>
                  <a:gd name="T1" fmla="*/ 4 h 9"/>
                  <a:gd name="T2" fmla="*/ 7 w 11"/>
                  <a:gd name="T3" fmla="*/ 9 h 9"/>
                  <a:gd name="T4" fmla="*/ 10 w 11"/>
                  <a:gd name="T5" fmla="*/ 4 h 9"/>
                  <a:gd name="T6" fmla="*/ 4 w 11"/>
                  <a:gd name="T7" fmla="*/ 0 h 9"/>
                  <a:gd name="T8" fmla="*/ 1 w 11"/>
                  <a:gd name="T9" fmla="*/ 4 h 9"/>
                </a:gdLst>
                <a:ahLst/>
                <a:cxnLst>
                  <a:cxn ang="0">
                    <a:pos x="T0" y="T1"/>
                  </a:cxn>
                  <a:cxn ang="0">
                    <a:pos x="T2" y="T3"/>
                  </a:cxn>
                  <a:cxn ang="0">
                    <a:pos x="T4" y="T5"/>
                  </a:cxn>
                  <a:cxn ang="0">
                    <a:pos x="T6" y="T7"/>
                  </a:cxn>
                  <a:cxn ang="0">
                    <a:pos x="T8" y="T9"/>
                  </a:cxn>
                </a:cxnLst>
                <a:rect l="0" t="0" r="r" b="b"/>
                <a:pathLst>
                  <a:path w="11" h="9">
                    <a:moveTo>
                      <a:pt x="1" y="4"/>
                    </a:moveTo>
                    <a:cubicBezTo>
                      <a:pt x="1" y="7"/>
                      <a:pt x="4" y="9"/>
                      <a:pt x="7" y="9"/>
                    </a:cubicBezTo>
                    <a:cubicBezTo>
                      <a:pt x="9" y="9"/>
                      <a:pt x="11" y="7"/>
                      <a:pt x="10" y="4"/>
                    </a:cubicBezTo>
                    <a:cubicBezTo>
                      <a:pt x="9" y="2"/>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3" name="Freeform 4151"/>
              <p:cNvSpPr>
                <a:spLocks/>
              </p:cNvSpPr>
              <p:nvPr/>
            </p:nvSpPr>
            <p:spPr bwMode="auto">
              <a:xfrm>
                <a:off x="4009" y="2496"/>
                <a:ext cx="24" cy="22"/>
              </a:xfrm>
              <a:custGeom>
                <a:avLst/>
                <a:gdLst>
                  <a:gd name="T0" fmla="*/ 0 w 10"/>
                  <a:gd name="T1" fmla="*/ 5 h 9"/>
                  <a:gd name="T2" fmla="*/ 6 w 10"/>
                  <a:gd name="T3" fmla="*/ 9 h 9"/>
                  <a:gd name="T4" fmla="*/ 10 w 10"/>
                  <a:gd name="T5" fmla="*/ 4 h 9"/>
                  <a:gd name="T6" fmla="*/ 4 w 10"/>
                  <a:gd name="T7" fmla="*/ 0 h 9"/>
                  <a:gd name="T8" fmla="*/ 0 w 10"/>
                  <a:gd name="T9" fmla="*/ 5 h 9"/>
                </a:gdLst>
                <a:ahLst/>
                <a:cxnLst>
                  <a:cxn ang="0">
                    <a:pos x="T0" y="T1"/>
                  </a:cxn>
                  <a:cxn ang="0">
                    <a:pos x="T2" y="T3"/>
                  </a:cxn>
                  <a:cxn ang="0">
                    <a:pos x="T4" y="T5"/>
                  </a:cxn>
                  <a:cxn ang="0">
                    <a:pos x="T6" y="T7"/>
                  </a:cxn>
                  <a:cxn ang="0">
                    <a:pos x="T8" y="T9"/>
                  </a:cxn>
                </a:cxnLst>
                <a:rect l="0" t="0" r="r" b="b"/>
                <a:pathLst>
                  <a:path w="10" h="9">
                    <a:moveTo>
                      <a:pt x="0" y="5"/>
                    </a:moveTo>
                    <a:cubicBezTo>
                      <a:pt x="1" y="7"/>
                      <a:pt x="4" y="9"/>
                      <a:pt x="6" y="9"/>
                    </a:cubicBezTo>
                    <a:cubicBezTo>
                      <a:pt x="9" y="9"/>
                      <a:pt x="10" y="7"/>
                      <a:pt x="10" y="4"/>
                    </a:cubicBezTo>
                    <a:cubicBezTo>
                      <a:pt x="9" y="2"/>
                      <a:pt x="6" y="0"/>
                      <a:pt x="4" y="0"/>
                    </a:cubicBezTo>
                    <a:cubicBezTo>
                      <a:pt x="1"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4" name="Freeform 4152"/>
              <p:cNvSpPr>
                <a:spLocks/>
              </p:cNvSpPr>
              <p:nvPr/>
            </p:nvSpPr>
            <p:spPr bwMode="auto">
              <a:xfrm>
                <a:off x="3988" y="2496"/>
                <a:ext cx="23" cy="22"/>
              </a:xfrm>
              <a:custGeom>
                <a:avLst/>
                <a:gdLst>
                  <a:gd name="T0" fmla="*/ 0 w 10"/>
                  <a:gd name="T1" fmla="*/ 5 h 9"/>
                  <a:gd name="T2" fmla="*/ 6 w 10"/>
                  <a:gd name="T3" fmla="*/ 9 h 9"/>
                  <a:gd name="T4" fmla="*/ 9 w 10"/>
                  <a:gd name="T5" fmla="*/ 5 h 9"/>
                  <a:gd name="T6" fmla="*/ 4 w 10"/>
                  <a:gd name="T7" fmla="*/ 0 h 9"/>
                  <a:gd name="T8" fmla="*/ 0 w 10"/>
                  <a:gd name="T9" fmla="*/ 5 h 9"/>
                </a:gdLst>
                <a:ahLst/>
                <a:cxnLst>
                  <a:cxn ang="0">
                    <a:pos x="T0" y="T1"/>
                  </a:cxn>
                  <a:cxn ang="0">
                    <a:pos x="T2" y="T3"/>
                  </a:cxn>
                  <a:cxn ang="0">
                    <a:pos x="T4" y="T5"/>
                  </a:cxn>
                  <a:cxn ang="0">
                    <a:pos x="T6" y="T7"/>
                  </a:cxn>
                  <a:cxn ang="0">
                    <a:pos x="T8" y="T9"/>
                  </a:cxn>
                </a:cxnLst>
                <a:rect l="0" t="0" r="r" b="b"/>
                <a:pathLst>
                  <a:path w="10" h="9">
                    <a:moveTo>
                      <a:pt x="0" y="5"/>
                    </a:moveTo>
                    <a:cubicBezTo>
                      <a:pt x="1" y="7"/>
                      <a:pt x="4" y="9"/>
                      <a:pt x="6" y="9"/>
                    </a:cubicBezTo>
                    <a:cubicBezTo>
                      <a:pt x="9" y="9"/>
                      <a:pt x="10" y="7"/>
                      <a:pt x="9" y="5"/>
                    </a:cubicBezTo>
                    <a:cubicBezTo>
                      <a:pt x="9" y="2"/>
                      <a:pt x="6" y="0"/>
                      <a:pt x="4" y="0"/>
                    </a:cubicBezTo>
                    <a:cubicBezTo>
                      <a:pt x="1"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5" name="Freeform 4153"/>
              <p:cNvSpPr>
                <a:spLocks/>
              </p:cNvSpPr>
              <p:nvPr/>
            </p:nvSpPr>
            <p:spPr bwMode="auto">
              <a:xfrm>
                <a:off x="3966" y="2499"/>
                <a:ext cx="24" cy="19"/>
              </a:xfrm>
              <a:custGeom>
                <a:avLst/>
                <a:gdLst>
                  <a:gd name="T0" fmla="*/ 1 w 10"/>
                  <a:gd name="T1" fmla="*/ 4 h 8"/>
                  <a:gd name="T2" fmla="*/ 6 w 10"/>
                  <a:gd name="T3" fmla="*/ 8 h 8"/>
                  <a:gd name="T4" fmla="*/ 9 w 10"/>
                  <a:gd name="T5" fmla="*/ 4 h 8"/>
                  <a:gd name="T6" fmla="*/ 4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1" y="6"/>
                      <a:pt x="4" y="8"/>
                      <a:pt x="6" y="8"/>
                    </a:cubicBezTo>
                    <a:cubicBezTo>
                      <a:pt x="8" y="8"/>
                      <a:pt x="10" y="6"/>
                      <a:pt x="9" y="4"/>
                    </a:cubicBezTo>
                    <a:cubicBezTo>
                      <a:pt x="9" y="1"/>
                      <a:pt x="7"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 name="Group 4355"/>
            <p:cNvGrpSpPr>
              <a:grpSpLocks/>
            </p:cNvGrpSpPr>
            <p:nvPr/>
          </p:nvGrpSpPr>
          <p:grpSpPr bwMode="auto">
            <a:xfrm>
              <a:off x="2782993" y="3593106"/>
              <a:ext cx="5349640" cy="229529"/>
              <a:chOff x="2400" y="2428"/>
              <a:chExt cx="2657" cy="114"/>
            </a:xfrm>
            <a:grpFill/>
          </p:grpSpPr>
          <p:sp>
            <p:nvSpPr>
              <p:cNvPr id="476" name="Freeform 4155"/>
              <p:cNvSpPr>
                <a:spLocks/>
              </p:cNvSpPr>
              <p:nvPr/>
            </p:nvSpPr>
            <p:spPr bwMode="auto">
              <a:xfrm>
                <a:off x="3947" y="2499"/>
                <a:ext cx="22" cy="19"/>
              </a:xfrm>
              <a:custGeom>
                <a:avLst/>
                <a:gdLst>
                  <a:gd name="T0" fmla="*/ 0 w 9"/>
                  <a:gd name="T1" fmla="*/ 4 h 8"/>
                  <a:gd name="T2" fmla="*/ 5 w 9"/>
                  <a:gd name="T3" fmla="*/ 8 h 8"/>
                  <a:gd name="T4" fmla="*/ 9 w 9"/>
                  <a:gd name="T5" fmla="*/ 4 h 8"/>
                  <a:gd name="T6" fmla="*/ 4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0" y="7"/>
                      <a:pt x="3" y="8"/>
                      <a:pt x="5" y="8"/>
                    </a:cubicBezTo>
                    <a:cubicBezTo>
                      <a:pt x="7" y="8"/>
                      <a:pt x="9" y="6"/>
                      <a:pt x="9" y="4"/>
                    </a:cubicBezTo>
                    <a:cubicBezTo>
                      <a:pt x="8" y="2"/>
                      <a:pt x="6" y="0"/>
                      <a:pt x="4"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4156"/>
              <p:cNvSpPr>
                <a:spLocks/>
              </p:cNvSpPr>
              <p:nvPr/>
            </p:nvSpPr>
            <p:spPr bwMode="auto">
              <a:xfrm>
                <a:off x="3926" y="2499"/>
                <a:ext cx="21" cy="21"/>
              </a:xfrm>
              <a:custGeom>
                <a:avLst/>
                <a:gdLst>
                  <a:gd name="T0" fmla="*/ 0 w 9"/>
                  <a:gd name="T1" fmla="*/ 4 h 9"/>
                  <a:gd name="T2" fmla="*/ 5 w 9"/>
                  <a:gd name="T3" fmla="*/ 9 h 9"/>
                  <a:gd name="T4" fmla="*/ 9 w 9"/>
                  <a:gd name="T5" fmla="*/ 4 h 9"/>
                  <a:gd name="T6" fmla="*/ 4 w 9"/>
                  <a:gd name="T7" fmla="*/ 0 h 9"/>
                  <a:gd name="T8" fmla="*/ 0 w 9"/>
                  <a:gd name="T9" fmla="*/ 4 h 9"/>
                </a:gdLst>
                <a:ahLst/>
                <a:cxnLst>
                  <a:cxn ang="0">
                    <a:pos x="T0" y="T1"/>
                  </a:cxn>
                  <a:cxn ang="0">
                    <a:pos x="T2" y="T3"/>
                  </a:cxn>
                  <a:cxn ang="0">
                    <a:pos x="T4" y="T5"/>
                  </a:cxn>
                  <a:cxn ang="0">
                    <a:pos x="T6" y="T7"/>
                  </a:cxn>
                  <a:cxn ang="0">
                    <a:pos x="T8" y="T9"/>
                  </a:cxn>
                </a:cxnLst>
                <a:rect l="0" t="0" r="r" b="b"/>
                <a:pathLst>
                  <a:path w="9" h="9">
                    <a:moveTo>
                      <a:pt x="0" y="4"/>
                    </a:moveTo>
                    <a:cubicBezTo>
                      <a:pt x="1" y="7"/>
                      <a:pt x="3" y="9"/>
                      <a:pt x="5" y="9"/>
                    </a:cubicBezTo>
                    <a:cubicBezTo>
                      <a:pt x="8" y="8"/>
                      <a:pt x="9" y="7"/>
                      <a:pt x="9" y="4"/>
                    </a:cubicBezTo>
                    <a:cubicBezTo>
                      <a:pt x="9" y="2"/>
                      <a:pt x="7"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4157"/>
              <p:cNvSpPr>
                <a:spLocks/>
              </p:cNvSpPr>
              <p:nvPr/>
            </p:nvSpPr>
            <p:spPr bwMode="auto">
              <a:xfrm>
                <a:off x="3907" y="2499"/>
                <a:ext cx="22" cy="21"/>
              </a:xfrm>
              <a:custGeom>
                <a:avLst/>
                <a:gdLst>
                  <a:gd name="T0" fmla="*/ 0 w 9"/>
                  <a:gd name="T1" fmla="*/ 4 h 9"/>
                  <a:gd name="T2" fmla="*/ 5 w 9"/>
                  <a:gd name="T3" fmla="*/ 9 h 9"/>
                  <a:gd name="T4" fmla="*/ 8 w 9"/>
                  <a:gd name="T5" fmla="*/ 4 h 9"/>
                  <a:gd name="T6" fmla="*/ 4 w 9"/>
                  <a:gd name="T7" fmla="*/ 0 h 9"/>
                  <a:gd name="T8" fmla="*/ 0 w 9"/>
                  <a:gd name="T9" fmla="*/ 4 h 9"/>
                </a:gdLst>
                <a:ahLst/>
                <a:cxnLst>
                  <a:cxn ang="0">
                    <a:pos x="T0" y="T1"/>
                  </a:cxn>
                  <a:cxn ang="0">
                    <a:pos x="T2" y="T3"/>
                  </a:cxn>
                  <a:cxn ang="0">
                    <a:pos x="T4" y="T5"/>
                  </a:cxn>
                  <a:cxn ang="0">
                    <a:pos x="T6" y="T7"/>
                  </a:cxn>
                  <a:cxn ang="0">
                    <a:pos x="T8" y="T9"/>
                  </a:cxn>
                </a:cxnLst>
                <a:rect l="0" t="0" r="r" b="b"/>
                <a:pathLst>
                  <a:path w="9" h="9">
                    <a:moveTo>
                      <a:pt x="0" y="4"/>
                    </a:moveTo>
                    <a:cubicBezTo>
                      <a:pt x="0" y="7"/>
                      <a:pt x="2" y="9"/>
                      <a:pt x="5" y="9"/>
                    </a:cubicBezTo>
                    <a:cubicBezTo>
                      <a:pt x="7" y="9"/>
                      <a:pt x="9" y="7"/>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4158"/>
              <p:cNvSpPr>
                <a:spLocks/>
              </p:cNvSpPr>
              <p:nvPr/>
            </p:nvSpPr>
            <p:spPr bwMode="auto">
              <a:xfrm>
                <a:off x="3888" y="2499"/>
                <a:ext cx="19" cy="21"/>
              </a:xfrm>
              <a:custGeom>
                <a:avLst/>
                <a:gdLst>
                  <a:gd name="T0" fmla="*/ 0 w 8"/>
                  <a:gd name="T1" fmla="*/ 5 h 9"/>
                  <a:gd name="T2" fmla="*/ 4 w 8"/>
                  <a:gd name="T3" fmla="*/ 9 h 9"/>
                  <a:gd name="T4" fmla="*/ 8 w 8"/>
                  <a:gd name="T5" fmla="*/ 4 h 9"/>
                  <a:gd name="T6" fmla="*/ 4 w 8"/>
                  <a:gd name="T7" fmla="*/ 0 h 9"/>
                  <a:gd name="T8" fmla="*/ 0 w 8"/>
                  <a:gd name="T9" fmla="*/ 5 h 9"/>
                </a:gdLst>
                <a:ahLst/>
                <a:cxnLst>
                  <a:cxn ang="0">
                    <a:pos x="T0" y="T1"/>
                  </a:cxn>
                  <a:cxn ang="0">
                    <a:pos x="T2" y="T3"/>
                  </a:cxn>
                  <a:cxn ang="0">
                    <a:pos x="T4" y="T5"/>
                  </a:cxn>
                  <a:cxn ang="0">
                    <a:pos x="T6" y="T7"/>
                  </a:cxn>
                  <a:cxn ang="0">
                    <a:pos x="T8" y="T9"/>
                  </a:cxn>
                </a:cxnLst>
                <a:rect l="0" t="0" r="r" b="b"/>
                <a:pathLst>
                  <a:path w="8" h="9">
                    <a:moveTo>
                      <a:pt x="0" y="5"/>
                    </a:moveTo>
                    <a:cubicBezTo>
                      <a:pt x="0" y="7"/>
                      <a:pt x="2" y="9"/>
                      <a:pt x="4" y="9"/>
                    </a:cubicBezTo>
                    <a:cubicBezTo>
                      <a:pt x="6" y="9"/>
                      <a:pt x="8" y="7"/>
                      <a:pt x="8" y="4"/>
                    </a:cubicBezTo>
                    <a:cubicBezTo>
                      <a:pt x="8" y="2"/>
                      <a:pt x="6" y="0"/>
                      <a:pt x="4" y="0"/>
                    </a:cubicBezTo>
                    <a:cubicBezTo>
                      <a:pt x="1"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4159"/>
              <p:cNvSpPr>
                <a:spLocks/>
              </p:cNvSpPr>
              <p:nvPr/>
            </p:nvSpPr>
            <p:spPr bwMode="auto">
              <a:xfrm>
                <a:off x="3867" y="2499"/>
                <a:ext cx="21" cy="21"/>
              </a:xfrm>
              <a:custGeom>
                <a:avLst/>
                <a:gdLst>
                  <a:gd name="T0" fmla="*/ 0 w 9"/>
                  <a:gd name="T1" fmla="*/ 5 h 9"/>
                  <a:gd name="T2" fmla="*/ 4 w 9"/>
                  <a:gd name="T3" fmla="*/ 9 h 9"/>
                  <a:gd name="T4" fmla="*/ 9 w 9"/>
                  <a:gd name="T5" fmla="*/ 5 h 9"/>
                  <a:gd name="T6" fmla="*/ 5 w 9"/>
                  <a:gd name="T7" fmla="*/ 0 h 9"/>
                  <a:gd name="T8" fmla="*/ 0 w 9"/>
                  <a:gd name="T9" fmla="*/ 5 h 9"/>
                </a:gdLst>
                <a:ahLst/>
                <a:cxnLst>
                  <a:cxn ang="0">
                    <a:pos x="T0" y="T1"/>
                  </a:cxn>
                  <a:cxn ang="0">
                    <a:pos x="T2" y="T3"/>
                  </a:cxn>
                  <a:cxn ang="0">
                    <a:pos x="T4" y="T5"/>
                  </a:cxn>
                  <a:cxn ang="0">
                    <a:pos x="T6" y="T7"/>
                  </a:cxn>
                  <a:cxn ang="0">
                    <a:pos x="T8" y="T9"/>
                  </a:cxn>
                </a:cxnLst>
                <a:rect l="0" t="0" r="r" b="b"/>
                <a:pathLst>
                  <a:path w="9" h="9">
                    <a:moveTo>
                      <a:pt x="0" y="5"/>
                    </a:moveTo>
                    <a:cubicBezTo>
                      <a:pt x="0" y="7"/>
                      <a:pt x="2" y="9"/>
                      <a:pt x="4" y="9"/>
                    </a:cubicBezTo>
                    <a:cubicBezTo>
                      <a:pt x="7" y="9"/>
                      <a:pt x="9" y="7"/>
                      <a:pt x="9" y="5"/>
                    </a:cubicBezTo>
                    <a:cubicBezTo>
                      <a:pt x="9" y="2"/>
                      <a:pt x="7" y="0"/>
                      <a:pt x="5"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4160"/>
              <p:cNvSpPr>
                <a:spLocks/>
              </p:cNvSpPr>
              <p:nvPr/>
            </p:nvSpPr>
            <p:spPr bwMode="auto">
              <a:xfrm>
                <a:off x="3848" y="2501"/>
                <a:ext cx="19" cy="19"/>
              </a:xfrm>
              <a:custGeom>
                <a:avLst/>
                <a:gdLst>
                  <a:gd name="T0" fmla="*/ 0 w 8"/>
                  <a:gd name="T1" fmla="*/ 4 h 8"/>
                  <a:gd name="T2" fmla="*/ 4 w 8"/>
                  <a:gd name="T3" fmla="*/ 8 h 8"/>
                  <a:gd name="T4" fmla="*/ 8 w 8"/>
                  <a:gd name="T5" fmla="*/ 4 h 8"/>
                  <a:gd name="T6" fmla="*/ 4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6"/>
                      <a:pt x="2" y="8"/>
                      <a:pt x="4" y="8"/>
                    </a:cubicBezTo>
                    <a:cubicBezTo>
                      <a:pt x="6" y="8"/>
                      <a:pt x="8" y="6"/>
                      <a:pt x="8" y="4"/>
                    </a:cubicBezTo>
                    <a:cubicBezTo>
                      <a:pt x="8" y="1"/>
                      <a:pt x="7"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4161"/>
              <p:cNvSpPr>
                <a:spLocks/>
              </p:cNvSpPr>
              <p:nvPr/>
            </p:nvSpPr>
            <p:spPr bwMode="auto">
              <a:xfrm>
                <a:off x="3829" y="2501"/>
                <a:ext cx="19" cy="19"/>
              </a:xfrm>
              <a:custGeom>
                <a:avLst/>
                <a:gdLst>
                  <a:gd name="T0" fmla="*/ 0 w 8"/>
                  <a:gd name="T1" fmla="*/ 4 h 8"/>
                  <a:gd name="T2" fmla="*/ 4 w 8"/>
                  <a:gd name="T3" fmla="*/ 8 h 8"/>
                  <a:gd name="T4" fmla="*/ 8 w 8"/>
                  <a:gd name="T5" fmla="*/ 4 h 8"/>
                  <a:gd name="T6" fmla="*/ 4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7"/>
                      <a:pt x="1" y="8"/>
                      <a:pt x="4" y="8"/>
                    </a:cubicBezTo>
                    <a:cubicBezTo>
                      <a:pt x="6" y="8"/>
                      <a:pt x="8" y="6"/>
                      <a:pt x="8" y="4"/>
                    </a:cubicBezTo>
                    <a:cubicBezTo>
                      <a:pt x="8" y="2"/>
                      <a:pt x="7"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4162"/>
              <p:cNvSpPr>
                <a:spLocks/>
              </p:cNvSpPr>
              <p:nvPr/>
            </p:nvSpPr>
            <p:spPr bwMode="auto">
              <a:xfrm>
                <a:off x="3808" y="2501"/>
                <a:ext cx="21" cy="22"/>
              </a:xfrm>
              <a:custGeom>
                <a:avLst/>
                <a:gdLst>
                  <a:gd name="T0" fmla="*/ 1 w 9"/>
                  <a:gd name="T1" fmla="*/ 4 h 9"/>
                  <a:gd name="T2" fmla="*/ 4 w 9"/>
                  <a:gd name="T3" fmla="*/ 9 h 9"/>
                  <a:gd name="T4" fmla="*/ 9 w 9"/>
                  <a:gd name="T5" fmla="*/ 4 h 9"/>
                  <a:gd name="T6" fmla="*/ 5 w 9"/>
                  <a:gd name="T7" fmla="*/ 0 h 9"/>
                  <a:gd name="T8" fmla="*/ 1 w 9"/>
                  <a:gd name="T9" fmla="*/ 4 h 9"/>
                </a:gdLst>
                <a:ahLst/>
                <a:cxnLst>
                  <a:cxn ang="0">
                    <a:pos x="T0" y="T1"/>
                  </a:cxn>
                  <a:cxn ang="0">
                    <a:pos x="T2" y="T3"/>
                  </a:cxn>
                  <a:cxn ang="0">
                    <a:pos x="T4" y="T5"/>
                  </a:cxn>
                  <a:cxn ang="0">
                    <a:pos x="T6" y="T7"/>
                  </a:cxn>
                  <a:cxn ang="0">
                    <a:pos x="T8" y="T9"/>
                  </a:cxn>
                </a:cxnLst>
                <a:rect l="0" t="0" r="r" b="b"/>
                <a:pathLst>
                  <a:path w="9" h="9">
                    <a:moveTo>
                      <a:pt x="1" y="4"/>
                    </a:moveTo>
                    <a:cubicBezTo>
                      <a:pt x="0" y="7"/>
                      <a:pt x="2" y="9"/>
                      <a:pt x="4" y="9"/>
                    </a:cubicBezTo>
                    <a:cubicBezTo>
                      <a:pt x="6" y="9"/>
                      <a:pt x="9" y="7"/>
                      <a:pt x="9" y="4"/>
                    </a:cubicBezTo>
                    <a:cubicBezTo>
                      <a:pt x="9" y="2"/>
                      <a:pt x="8" y="0"/>
                      <a:pt x="5" y="0"/>
                    </a:cubicBezTo>
                    <a:cubicBezTo>
                      <a:pt x="3"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4163"/>
              <p:cNvSpPr>
                <a:spLocks/>
              </p:cNvSpPr>
              <p:nvPr/>
            </p:nvSpPr>
            <p:spPr bwMode="auto">
              <a:xfrm>
                <a:off x="3789" y="2501"/>
                <a:ext cx="21" cy="22"/>
              </a:xfrm>
              <a:custGeom>
                <a:avLst/>
                <a:gdLst>
                  <a:gd name="T0" fmla="*/ 1 w 9"/>
                  <a:gd name="T1" fmla="*/ 4 h 9"/>
                  <a:gd name="T2" fmla="*/ 4 w 9"/>
                  <a:gd name="T3" fmla="*/ 9 h 9"/>
                  <a:gd name="T4" fmla="*/ 9 w 9"/>
                  <a:gd name="T5" fmla="*/ 4 h 9"/>
                  <a:gd name="T6" fmla="*/ 6 w 9"/>
                  <a:gd name="T7" fmla="*/ 0 h 9"/>
                  <a:gd name="T8" fmla="*/ 1 w 9"/>
                  <a:gd name="T9" fmla="*/ 4 h 9"/>
                </a:gdLst>
                <a:ahLst/>
                <a:cxnLst>
                  <a:cxn ang="0">
                    <a:pos x="T0" y="T1"/>
                  </a:cxn>
                  <a:cxn ang="0">
                    <a:pos x="T2" y="T3"/>
                  </a:cxn>
                  <a:cxn ang="0">
                    <a:pos x="T4" y="T5"/>
                  </a:cxn>
                  <a:cxn ang="0">
                    <a:pos x="T6" y="T7"/>
                  </a:cxn>
                  <a:cxn ang="0">
                    <a:pos x="T8" y="T9"/>
                  </a:cxn>
                </a:cxnLst>
                <a:rect l="0" t="0" r="r" b="b"/>
                <a:pathLst>
                  <a:path w="9" h="9">
                    <a:moveTo>
                      <a:pt x="1" y="4"/>
                    </a:moveTo>
                    <a:cubicBezTo>
                      <a:pt x="0" y="7"/>
                      <a:pt x="2" y="9"/>
                      <a:pt x="4" y="9"/>
                    </a:cubicBezTo>
                    <a:cubicBezTo>
                      <a:pt x="6" y="9"/>
                      <a:pt x="8" y="7"/>
                      <a:pt x="9" y="4"/>
                    </a:cubicBezTo>
                    <a:cubicBezTo>
                      <a:pt x="9" y="2"/>
                      <a:pt x="8" y="0"/>
                      <a:pt x="6" y="0"/>
                    </a:cubicBezTo>
                    <a:cubicBezTo>
                      <a:pt x="3"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4164"/>
              <p:cNvSpPr>
                <a:spLocks/>
              </p:cNvSpPr>
              <p:nvPr/>
            </p:nvSpPr>
            <p:spPr bwMode="auto">
              <a:xfrm>
                <a:off x="3770" y="2501"/>
                <a:ext cx="21" cy="22"/>
              </a:xfrm>
              <a:custGeom>
                <a:avLst/>
                <a:gdLst>
                  <a:gd name="T0" fmla="*/ 0 w 9"/>
                  <a:gd name="T1" fmla="*/ 5 h 9"/>
                  <a:gd name="T2" fmla="*/ 3 w 9"/>
                  <a:gd name="T3" fmla="*/ 9 h 9"/>
                  <a:gd name="T4" fmla="*/ 9 w 9"/>
                  <a:gd name="T5" fmla="*/ 4 h 9"/>
                  <a:gd name="T6" fmla="*/ 6 w 9"/>
                  <a:gd name="T7" fmla="*/ 0 h 9"/>
                  <a:gd name="T8" fmla="*/ 0 w 9"/>
                  <a:gd name="T9" fmla="*/ 5 h 9"/>
                </a:gdLst>
                <a:ahLst/>
                <a:cxnLst>
                  <a:cxn ang="0">
                    <a:pos x="T0" y="T1"/>
                  </a:cxn>
                  <a:cxn ang="0">
                    <a:pos x="T2" y="T3"/>
                  </a:cxn>
                  <a:cxn ang="0">
                    <a:pos x="T4" y="T5"/>
                  </a:cxn>
                  <a:cxn ang="0">
                    <a:pos x="T6" y="T7"/>
                  </a:cxn>
                  <a:cxn ang="0">
                    <a:pos x="T8" y="T9"/>
                  </a:cxn>
                </a:cxnLst>
                <a:rect l="0" t="0" r="r" b="b"/>
                <a:pathLst>
                  <a:path w="9" h="9">
                    <a:moveTo>
                      <a:pt x="0" y="5"/>
                    </a:moveTo>
                    <a:cubicBezTo>
                      <a:pt x="0" y="7"/>
                      <a:pt x="1" y="9"/>
                      <a:pt x="3" y="9"/>
                    </a:cubicBezTo>
                    <a:cubicBezTo>
                      <a:pt x="6" y="9"/>
                      <a:pt x="8" y="7"/>
                      <a:pt x="9" y="4"/>
                    </a:cubicBezTo>
                    <a:cubicBezTo>
                      <a:pt x="9" y="2"/>
                      <a:pt x="8" y="0"/>
                      <a:pt x="6" y="0"/>
                    </a:cubicBezTo>
                    <a:cubicBezTo>
                      <a:pt x="3"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4165"/>
              <p:cNvSpPr>
                <a:spLocks/>
              </p:cNvSpPr>
              <p:nvPr/>
            </p:nvSpPr>
            <p:spPr bwMode="auto">
              <a:xfrm>
                <a:off x="3751" y="2501"/>
                <a:ext cx="21" cy="22"/>
              </a:xfrm>
              <a:custGeom>
                <a:avLst/>
                <a:gdLst>
                  <a:gd name="T0" fmla="*/ 0 w 9"/>
                  <a:gd name="T1" fmla="*/ 5 h 9"/>
                  <a:gd name="T2" fmla="*/ 3 w 9"/>
                  <a:gd name="T3" fmla="*/ 9 h 9"/>
                  <a:gd name="T4" fmla="*/ 8 w 9"/>
                  <a:gd name="T5" fmla="*/ 5 h 9"/>
                  <a:gd name="T6" fmla="*/ 6 w 9"/>
                  <a:gd name="T7" fmla="*/ 0 h 9"/>
                  <a:gd name="T8" fmla="*/ 0 w 9"/>
                  <a:gd name="T9" fmla="*/ 5 h 9"/>
                </a:gdLst>
                <a:ahLst/>
                <a:cxnLst>
                  <a:cxn ang="0">
                    <a:pos x="T0" y="T1"/>
                  </a:cxn>
                  <a:cxn ang="0">
                    <a:pos x="T2" y="T3"/>
                  </a:cxn>
                  <a:cxn ang="0">
                    <a:pos x="T4" y="T5"/>
                  </a:cxn>
                  <a:cxn ang="0">
                    <a:pos x="T6" y="T7"/>
                  </a:cxn>
                  <a:cxn ang="0">
                    <a:pos x="T8" y="T9"/>
                  </a:cxn>
                </a:cxnLst>
                <a:rect l="0" t="0" r="r" b="b"/>
                <a:pathLst>
                  <a:path w="9" h="9">
                    <a:moveTo>
                      <a:pt x="0" y="5"/>
                    </a:moveTo>
                    <a:cubicBezTo>
                      <a:pt x="0" y="7"/>
                      <a:pt x="1" y="9"/>
                      <a:pt x="3" y="9"/>
                    </a:cubicBezTo>
                    <a:cubicBezTo>
                      <a:pt x="5" y="9"/>
                      <a:pt x="8" y="7"/>
                      <a:pt x="8" y="5"/>
                    </a:cubicBezTo>
                    <a:cubicBezTo>
                      <a:pt x="9" y="2"/>
                      <a:pt x="8" y="0"/>
                      <a:pt x="6" y="0"/>
                    </a:cubicBezTo>
                    <a:cubicBezTo>
                      <a:pt x="3"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4166"/>
              <p:cNvSpPr>
                <a:spLocks/>
              </p:cNvSpPr>
              <p:nvPr/>
            </p:nvSpPr>
            <p:spPr bwMode="auto">
              <a:xfrm>
                <a:off x="3730" y="2501"/>
                <a:ext cx="23" cy="22"/>
              </a:xfrm>
              <a:custGeom>
                <a:avLst/>
                <a:gdLst>
                  <a:gd name="T0" fmla="*/ 1 w 10"/>
                  <a:gd name="T1" fmla="*/ 5 h 9"/>
                  <a:gd name="T2" fmla="*/ 4 w 10"/>
                  <a:gd name="T3" fmla="*/ 9 h 9"/>
                  <a:gd name="T4" fmla="*/ 9 w 10"/>
                  <a:gd name="T5" fmla="*/ 5 h 9"/>
                  <a:gd name="T6" fmla="*/ 7 w 10"/>
                  <a:gd name="T7" fmla="*/ 1 h 9"/>
                  <a:gd name="T8" fmla="*/ 1 w 10"/>
                  <a:gd name="T9" fmla="*/ 5 h 9"/>
                </a:gdLst>
                <a:ahLst/>
                <a:cxnLst>
                  <a:cxn ang="0">
                    <a:pos x="T0" y="T1"/>
                  </a:cxn>
                  <a:cxn ang="0">
                    <a:pos x="T2" y="T3"/>
                  </a:cxn>
                  <a:cxn ang="0">
                    <a:pos x="T4" y="T5"/>
                  </a:cxn>
                  <a:cxn ang="0">
                    <a:pos x="T6" y="T7"/>
                  </a:cxn>
                  <a:cxn ang="0">
                    <a:pos x="T8" y="T9"/>
                  </a:cxn>
                </a:cxnLst>
                <a:rect l="0" t="0" r="r" b="b"/>
                <a:pathLst>
                  <a:path w="10" h="9">
                    <a:moveTo>
                      <a:pt x="1" y="5"/>
                    </a:moveTo>
                    <a:cubicBezTo>
                      <a:pt x="0" y="7"/>
                      <a:pt x="2" y="9"/>
                      <a:pt x="4" y="9"/>
                    </a:cubicBezTo>
                    <a:cubicBezTo>
                      <a:pt x="6" y="9"/>
                      <a:pt x="9" y="7"/>
                      <a:pt x="9" y="5"/>
                    </a:cubicBezTo>
                    <a:cubicBezTo>
                      <a:pt x="10" y="2"/>
                      <a:pt x="9" y="0"/>
                      <a:pt x="7" y="1"/>
                    </a:cubicBezTo>
                    <a:cubicBezTo>
                      <a:pt x="4" y="1"/>
                      <a:pt x="2"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4167"/>
              <p:cNvSpPr>
                <a:spLocks/>
              </p:cNvSpPr>
              <p:nvPr/>
            </p:nvSpPr>
            <p:spPr bwMode="auto">
              <a:xfrm>
                <a:off x="3711" y="2504"/>
                <a:ext cx="24" cy="21"/>
              </a:xfrm>
              <a:custGeom>
                <a:avLst/>
                <a:gdLst>
                  <a:gd name="T0" fmla="*/ 1 w 10"/>
                  <a:gd name="T1" fmla="*/ 4 h 9"/>
                  <a:gd name="T2" fmla="*/ 3 w 10"/>
                  <a:gd name="T3" fmla="*/ 8 h 9"/>
                  <a:gd name="T4" fmla="*/ 9 w 10"/>
                  <a:gd name="T5" fmla="*/ 4 h 9"/>
                  <a:gd name="T6" fmla="*/ 7 w 10"/>
                  <a:gd name="T7" fmla="*/ 0 h 9"/>
                  <a:gd name="T8" fmla="*/ 1 w 10"/>
                  <a:gd name="T9" fmla="*/ 4 h 9"/>
                </a:gdLst>
                <a:ahLst/>
                <a:cxnLst>
                  <a:cxn ang="0">
                    <a:pos x="T0" y="T1"/>
                  </a:cxn>
                  <a:cxn ang="0">
                    <a:pos x="T2" y="T3"/>
                  </a:cxn>
                  <a:cxn ang="0">
                    <a:pos x="T4" y="T5"/>
                  </a:cxn>
                  <a:cxn ang="0">
                    <a:pos x="T6" y="T7"/>
                  </a:cxn>
                  <a:cxn ang="0">
                    <a:pos x="T8" y="T9"/>
                  </a:cxn>
                </a:cxnLst>
                <a:rect l="0" t="0" r="r" b="b"/>
                <a:pathLst>
                  <a:path w="10" h="9">
                    <a:moveTo>
                      <a:pt x="1" y="4"/>
                    </a:moveTo>
                    <a:cubicBezTo>
                      <a:pt x="0" y="7"/>
                      <a:pt x="1" y="9"/>
                      <a:pt x="3" y="8"/>
                    </a:cubicBezTo>
                    <a:cubicBezTo>
                      <a:pt x="6" y="8"/>
                      <a:pt x="8" y="6"/>
                      <a:pt x="9" y="4"/>
                    </a:cubicBezTo>
                    <a:cubicBezTo>
                      <a:pt x="10" y="2"/>
                      <a:pt x="9" y="0"/>
                      <a:pt x="7" y="0"/>
                    </a:cubicBezTo>
                    <a:cubicBezTo>
                      <a:pt x="4"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4168"/>
              <p:cNvSpPr>
                <a:spLocks/>
              </p:cNvSpPr>
              <p:nvPr/>
            </p:nvSpPr>
            <p:spPr bwMode="auto">
              <a:xfrm>
                <a:off x="3692" y="2504"/>
                <a:ext cx="24" cy="21"/>
              </a:xfrm>
              <a:custGeom>
                <a:avLst/>
                <a:gdLst>
                  <a:gd name="T0" fmla="*/ 1 w 10"/>
                  <a:gd name="T1" fmla="*/ 4 h 9"/>
                  <a:gd name="T2" fmla="*/ 3 w 10"/>
                  <a:gd name="T3" fmla="*/ 9 h 9"/>
                  <a:gd name="T4" fmla="*/ 9 w 10"/>
                  <a:gd name="T5" fmla="*/ 4 h 9"/>
                  <a:gd name="T6" fmla="*/ 7 w 10"/>
                  <a:gd name="T7" fmla="*/ 0 h 9"/>
                  <a:gd name="T8" fmla="*/ 1 w 10"/>
                  <a:gd name="T9" fmla="*/ 4 h 9"/>
                </a:gdLst>
                <a:ahLst/>
                <a:cxnLst>
                  <a:cxn ang="0">
                    <a:pos x="T0" y="T1"/>
                  </a:cxn>
                  <a:cxn ang="0">
                    <a:pos x="T2" y="T3"/>
                  </a:cxn>
                  <a:cxn ang="0">
                    <a:pos x="T4" y="T5"/>
                  </a:cxn>
                  <a:cxn ang="0">
                    <a:pos x="T6" y="T7"/>
                  </a:cxn>
                  <a:cxn ang="0">
                    <a:pos x="T8" y="T9"/>
                  </a:cxn>
                </a:cxnLst>
                <a:rect l="0" t="0" r="r" b="b"/>
                <a:pathLst>
                  <a:path w="10" h="9">
                    <a:moveTo>
                      <a:pt x="1" y="4"/>
                    </a:moveTo>
                    <a:cubicBezTo>
                      <a:pt x="0" y="7"/>
                      <a:pt x="1" y="9"/>
                      <a:pt x="3" y="9"/>
                    </a:cubicBezTo>
                    <a:cubicBezTo>
                      <a:pt x="5" y="9"/>
                      <a:pt x="8" y="7"/>
                      <a:pt x="9" y="4"/>
                    </a:cubicBezTo>
                    <a:cubicBezTo>
                      <a:pt x="10" y="2"/>
                      <a:pt x="9" y="0"/>
                      <a:pt x="7" y="0"/>
                    </a:cubicBezTo>
                    <a:cubicBezTo>
                      <a:pt x="4"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4169"/>
              <p:cNvSpPr>
                <a:spLocks/>
              </p:cNvSpPr>
              <p:nvPr/>
            </p:nvSpPr>
            <p:spPr bwMode="auto">
              <a:xfrm>
                <a:off x="3671" y="2504"/>
                <a:ext cx="26" cy="21"/>
              </a:xfrm>
              <a:custGeom>
                <a:avLst/>
                <a:gdLst>
                  <a:gd name="T0" fmla="*/ 1 w 11"/>
                  <a:gd name="T1" fmla="*/ 5 h 9"/>
                  <a:gd name="T2" fmla="*/ 4 w 11"/>
                  <a:gd name="T3" fmla="*/ 9 h 9"/>
                  <a:gd name="T4" fmla="*/ 10 w 11"/>
                  <a:gd name="T5" fmla="*/ 4 h 9"/>
                  <a:gd name="T6" fmla="*/ 8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0" y="7"/>
                      <a:pt x="1" y="9"/>
                      <a:pt x="4" y="9"/>
                    </a:cubicBezTo>
                    <a:cubicBezTo>
                      <a:pt x="6" y="9"/>
                      <a:pt x="9" y="7"/>
                      <a:pt x="10" y="4"/>
                    </a:cubicBezTo>
                    <a:cubicBezTo>
                      <a:pt x="11" y="2"/>
                      <a:pt x="10" y="0"/>
                      <a:pt x="8" y="0"/>
                    </a:cubicBezTo>
                    <a:cubicBezTo>
                      <a:pt x="5" y="0"/>
                      <a:pt x="3"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4170"/>
              <p:cNvSpPr>
                <a:spLocks/>
              </p:cNvSpPr>
              <p:nvPr/>
            </p:nvSpPr>
            <p:spPr bwMode="auto">
              <a:xfrm>
                <a:off x="3652" y="2504"/>
                <a:ext cx="26" cy="21"/>
              </a:xfrm>
              <a:custGeom>
                <a:avLst/>
                <a:gdLst>
                  <a:gd name="T0" fmla="*/ 1 w 11"/>
                  <a:gd name="T1" fmla="*/ 5 h 9"/>
                  <a:gd name="T2" fmla="*/ 3 w 11"/>
                  <a:gd name="T3" fmla="*/ 9 h 9"/>
                  <a:gd name="T4" fmla="*/ 9 w 11"/>
                  <a:gd name="T5" fmla="*/ 5 h 9"/>
                  <a:gd name="T6" fmla="*/ 7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0" y="7"/>
                      <a:pt x="1" y="9"/>
                      <a:pt x="3" y="9"/>
                    </a:cubicBezTo>
                    <a:cubicBezTo>
                      <a:pt x="5" y="9"/>
                      <a:pt x="8" y="7"/>
                      <a:pt x="9" y="5"/>
                    </a:cubicBezTo>
                    <a:cubicBezTo>
                      <a:pt x="11" y="2"/>
                      <a:pt x="10" y="0"/>
                      <a:pt x="7"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4171"/>
              <p:cNvSpPr>
                <a:spLocks/>
              </p:cNvSpPr>
              <p:nvPr/>
            </p:nvSpPr>
            <p:spPr bwMode="auto">
              <a:xfrm>
                <a:off x="3630" y="2504"/>
                <a:ext cx="26" cy="21"/>
              </a:xfrm>
              <a:custGeom>
                <a:avLst/>
                <a:gdLst>
                  <a:gd name="T0" fmla="*/ 2 w 11"/>
                  <a:gd name="T1" fmla="*/ 5 h 9"/>
                  <a:gd name="T2" fmla="*/ 3 w 11"/>
                  <a:gd name="T3" fmla="*/ 9 h 9"/>
                  <a:gd name="T4" fmla="*/ 10 w 11"/>
                  <a:gd name="T5" fmla="*/ 5 h 9"/>
                  <a:gd name="T6" fmla="*/ 8 w 11"/>
                  <a:gd name="T7" fmla="*/ 0 h 9"/>
                  <a:gd name="T8" fmla="*/ 2 w 11"/>
                  <a:gd name="T9" fmla="*/ 5 h 9"/>
                </a:gdLst>
                <a:ahLst/>
                <a:cxnLst>
                  <a:cxn ang="0">
                    <a:pos x="T0" y="T1"/>
                  </a:cxn>
                  <a:cxn ang="0">
                    <a:pos x="T2" y="T3"/>
                  </a:cxn>
                  <a:cxn ang="0">
                    <a:pos x="T4" y="T5"/>
                  </a:cxn>
                  <a:cxn ang="0">
                    <a:pos x="T6" y="T7"/>
                  </a:cxn>
                  <a:cxn ang="0">
                    <a:pos x="T8" y="T9"/>
                  </a:cxn>
                </a:cxnLst>
                <a:rect l="0" t="0" r="r" b="b"/>
                <a:pathLst>
                  <a:path w="11" h="9">
                    <a:moveTo>
                      <a:pt x="2" y="5"/>
                    </a:moveTo>
                    <a:cubicBezTo>
                      <a:pt x="0" y="7"/>
                      <a:pt x="1" y="9"/>
                      <a:pt x="3" y="9"/>
                    </a:cubicBezTo>
                    <a:cubicBezTo>
                      <a:pt x="6" y="9"/>
                      <a:pt x="9" y="7"/>
                      <a:pt x="10" y="5"/>
                    </a:cubicBezTo>
                    <a:cubicBezTo>
                      <a:pt x="11" y="2"/>
                      <a:pt x="11" y="0"/>
                      <a:pt x="8" y="0"/>
                    </a:cubicBezTo>
                    <a:cubicBezTo>
                      <a:pt x="6"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4172"/>
              <p:cNvSpPr>
                <a:spLocks/>
              </p:cNvSpPr>
              <p:nvPr/>
            </p:nvSpPr>
            <p:spPr bwMode="auto">
              <a:xfrm>
                <a:off x="3254" y="2511"/>
                <a:ext cx="41" cy="21"/>
              </a:xfrm>
              <a:custGeom>
                <a:avLst/>
                <a:gdLst>
                  <a:gd name="T0" fmla="*/ 3 w 17"/>
                  <a:gd name="T1" fmla="*/ 5 h 9"/>
                  <a:gd name="T2" fmla="*/ 3 w 17"/>
                  <a:gd name="T3" fmla="*/ 9 h 9"/>
                  <a:gd name="T4" fmla="*/ 14 w 17"/>
                  <a:gd name="T5" fmla="*/ 4 h 9"/>
                  <a:gd name="T6" fmla="*/ 14 w 17"/>
                  <a:gd name="T7" fmla="*/ 0 h 9"/>
                  <a:gd name="T8" fmla="*/ 3 w 17"/>
                  <a:gd name="T9" fmla="*/ 5 h 9"/>
                </a:gdLst>
                <a:ahLst/>
                <a:cxnLst>
                  <a:cxn ang="0">
                    <a:pos x="T0" y="T1"/>
                  </a:cxn>
                  <a:cxn ang="0">
                    <a:pos x="T2" y="T3"/>
                  </a:cxn>
                  <a:cxn ang="0">
                    <a:pos x="T4" y="T5"/>
                  </a:cxn>
                  <a:cxn ang="0">
                    <a:pos x="T6" y="T7"/>
                  </a:cxn>
                  <a:cxn ang="0">
                    <a:pos x="T8" y="T9"/>
                  </a:cxn>
                </a:cxnLst>
                <a:rect l="0" t="0" r="r" b="b"/>
                <a:pathLst>
                  <a:path w="17" h="9">
                    <a:moveTo>
                      <a:pt x="3" y="5"/>
                    </a:moveTo>
                    <a:cubicBezTo>
                      <a:pt x="0" y="7"/>
                      <a:pt x="0" y="9"/>
                      <a:pt x="3" y="9"/>
                    </a:cubicBezTo>
                    <a:cubicBezTo>
                      <a:pt x="6" y="9"/>
                      <a:pt x="11" y="7"/>
                      <a:pt x="14" y="4"/>
                    </a:cubicBezTo>
                    <a:cubicBezTo>
                      <a:pt x="17" y="2"/>
                      <a:pt x="17" y="0"/>
                      <a:pt x="14" y="0"/>
                    </a:cubicBezTo>
                    <a:cubicBezTo>
                      <a:pt x="11"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4173"/>
              <p:cNvSpPr>
                <a:spLocks/>
              </p:cNvSpPr>
              <p:nvPr/>
            </p:nvSpPr>
            <p:spPr bwMode="auto">
              <a:xfrm>
                <a:off x="3226" y="2511"/>
                <a:ext cx="40" cy="21"/>
              </a:xfrm>
              <a:custGeom>
                <a:avLst/>
                <a:gdLst>
                  <a:gd name="T0" fmla="*/ 3 w 17"/>
                  <a:gd name="T1" fmla="*/ 5 h 9"/>
                  <a:gd name="T2" fmla="*/ 3 w 17"/>
                  <a:gd name="T3" fmla="*/ 9 h 9"/>
                  <a:gd name="T4" fmla="*/ 15 w 17"/>
                  <a:gd name="T5" fmla="*/ 5 h 9"/>
                  <a:gd name="T6" fmla="*/ 14 w 17"/>
                  <a:gd name="T7" fmla="*/ 0 h 9"/>
                  <a:gd name="T8" fmla="*/ 3 w 17"/>
                  <a:gd name="T9" fmla="*/ 5 h 9"/>
                </a:gdLst>
                <a:ahLst/>
                <a:cxnLst>
                  <a:cxn ang="0">
                    <a:pos x="T0" y="T1"/>
                  </a:cxn>
                  <a:cxn ang="0">
                    <a:pos x="T2" y="T3"/>
                  </a:cxn>
                  <a:cxn ang="0">
                    <a:pos x="T4" y="T5"/>
                  </a:cxn>
                  <a:cxn ang="0">
                    <a:pos x="T6" y="T7"/>
                  </a:cxn>
                  <a:cxn ang="0">
                    <a:pos x="T8" y="T9"/>
                  </a:cxn>
                </a:cxnLst>
                <a:rect l="0" t="0" r="r" b="b"/>
                <a:pathLst>
                  <a:path w="17" h="9">
                    <a:moveTo>
                      <a:pt x="3" y="5"/>
                    </a:moveTo>
                    <a:cubicBezTo>
                      <a:pt x="0" y="7"/>
                      <a:pt x="0" y="9"/>
                      <a:pt x="3" y="9"/>
                    </a:cubicBezTo>
                    <a:cubicBezTo>
                      <a:pt x="7" y="9"/>
                      <a:pt x="12" y="7"/>
                      <a:pt x="15" y="5"/>
                    </a:cubicBezTo>
                    <a:cubicBezTo>
                      <a:pt x="17" y="2"/>
                      <a:pt x="17" y="0"/>
                      <a:pt x="14" y="0"/>
                    </a:cubicBezTo>
                    <a:cubicBezTo>
                      <a:pt x="11"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4174"/>
              <p:cNvSpPr>
                <a:spLocks/>
              </p:cNvSpPr>
              <p:nvPr/>
            </p:nvSpPr>
            <p:spPr bwMode="auto">
              <a:xfrm>
                <a:off x="3167" y="2511"/>
                <a:ext cx="42" cy="23"/>
              </a:xfrm>
              <a:custGeom>
                <a:avLst/>
                <a:gdLst>
                  <a:gd name="T0" fmla="*/ 3 w 18"/>
                  <a:gd name="T1" fmla="*/ 5 h 10"/>
                  <a:gd name="T2" fmla="*/ 3 w 18"/>
                  <a:gd name="T3" fmla="*/ 10 h 10"/>
                  <a:gd name="T4" fmla="*/ 15 w 18"/>
                  <a:gd name="T5" fmla="*/ 5 h 10"/>
                  <a:gd name="T6" fmla="*/ 15 w 18"/>
                  <a:gd name="T7" fmla="*/ 1 h 10"/>
                  <a:gd name="T8" fmla="*/ 3 w 18"/>
                  <a:gd name="T9" fmla="*/ 5 h 10"/>
                </a:gdLst>
                <a:ahLst/>
                <a:cxnLst>
                  <a:cxn ang="0">
                    <a:pos x="T0" y="T1"/>
                  </a:cxn>
                  <a:cxn ang="0">
                    <a:pos x="T2" y="T3"/>
                  </a:cxn>
                  <a:cxn ang="0">
                    <a:pos x="T4" y="T5"/>
                  </a:cxn>
                  <a:cxn ang="0">
                    <a:pos x="T6" y="T7"/>
                  </a:cxn>
                  <a:cxn ang="0">
                    <a:pos x="T8" y="T9"/>
                  </a:cxn>
                </a:cxnLst>
                <a:rect l="0" t="0" r="r" b="b"/>
                <a:pathLst>
                  <a:path w="18" h="10">
                    <a:moveTo>
                      <a:pt x="3" y="5"/>
                    </a:moveTo>
                    <a:cubicBezTo>
                      <a:pt x="0" y="8"/>
                      <a:pt x="0" y="10"/>
                      <a:pt x="3" y="10"/>
                    </a:cubicBezTo>
                    <a:cubicBezTo>
                      <a:pt x="7" y="10"/>
                      <a:pt x="12" y="7"/>
                      <a:pt x="15" y="5"/>
                    </a:cubicBezTo>
                    <a:cubicBezTo>
                      <a:pt x="18" y="2"/>
                      <a:pt x="18" y="0"/>
                      <a:pt x="15" y="1"/>
                    </a:cubicBezTo>
                    <a:cubicBezTo>
                      <a:pt x="11" y="1"/>
                      <a:pt x="6" y="3"/>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4175"/>
              <p:cNvSpPr>
                <a:spLocks/>
              </p:cNvSpPr>
              <p:nvPr/>
            </p:nvSpPr>
            <p:spPr bwMode="auto">
              <a:xfrm>
                <a:off x="3134" y="2513"/>
                <a:ext cx="47" cy="21"/>
              </a:xfrm>
              <a:custGeom>
                <a:avLst/>
                <a:gdLst>
                  <a:gd name="T0" fmla="*/ 4 w 20"/>
                  <a:gd name="T1" fmla="*/ 4 h 9"/>
                  <a:gd name="T2" fmla="*/ 4 w 20"/>
                  <a:gd name="T3" fmla="*/ 9 h 9"/>
                  <a:gd name="T4" fmla="*/ 17 w 20"/>
                  <a:gd name="T5" fmla="*/ 4 h 9"/>
                  <a:gd name="T6" fmla="*/ 16 w 20"/>
                  <a:gd name="T7" fmla="*/ 0 h 9"/>
                  <a:gd name="T8" fmla="*/ 4 w 20"/>
                  <a:gd name="T9" fmla="*/ 4 h 9"/>
                </a:gdLst>
                <a:ahLst/>
                <a:cxnLst>
                  <a:cxn ang="0">
                    <a:pos x="T0" y="T1"/>
                  </a:cxn>
                  <a:cxn ang="0">
                    <a:pos x="T2" y="T3"/>
                  </a:cxn>
                  <a:cxn ang="0">
                    <a:pos x="T4" y="T5"/>
                  </a:cxn>
                  <a:cxn ang="0">
                    <a:pos x="T6" y="T7"/>
                  </a:cxn>
                  <a:cxn ang="0">
                    <a:pos x="T8" y="T9"/>
                  </a:cxn>
                </a:cxnLst>
                <a:rect l="0" t="0" r="r" b="b"/>
                <a:pathLst>
                  <a:path w="20" h="9">
                    <a:moveTo>
                      <a:pt x="4" y="4"/>
                    </a:moveTo>
                    <a:cubicBezTo>
                      <a:pt x="0" y="7"/>
                      <a:pt x="1" y="9"/>
                      <a:pt x="4" y="9"/>
                    </a:cubicBezTo>
                    <a:cubicBezTo>
                      <a:pt x="8" y="9"/>
                      <a:pt x="13" y="7"/>
                      <a:pt x="17" y="4"/>
                    </a:cubicBezTo>
                    <a:cubicBezTo>
                      <a:pt x="20" y="2"/>
                      <a:pt x="20" y="0"/>
                      <a:pt x="16" y="0"/>
                    </a:cubicBezTo>
                    <a:cubicBezTo>
                      <a:pt x="13"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4176"/>
              <p:cNvSpPr>
                <a:spLocks/>
              </p:cNvSpPr>
              <p:nvPr/>
            </p:nvSpPr>
            <p:spPr bwMode="auto">
              <a:xfrm>
                <a:off x="3103" y="2513"/>
                <a:ext cx="47" cy="21"/>
              </a:xfrm>
              <a:custGeom>
                <a:avLst/>
                <a:gdLst>
                  <a:gd name="T0" fmla="*/ 3 w 20"/>
                  <a:gd name="T1" fmla="*/ 4 h 9"/>
                  <a:gd name="T2" fmla="*/ 4 w 20"/>
                  <a:gd name="T3" fmla="*/ 9 h 9"/>
                  <a:gd name="T4" fmla="*/ 17 w 20"/>
                  <a:gd name="T5" fmla="*/ 4 h 9"/>
                  <a:gd name="T6" fmla="*/ 16 w 20"/>
                  <a:gd name="T7" fmla="*/ 0 h 9"/>
                  <a:gd name="T8" fmla="*/ 3 w 20"/>
                  <a:gd name="T9" fmla="*/ 4 h 9"/>
                </a:gdLst>
                <a:ahLst/>
                <a:cxnLst>
                  <a:cxn ang="0">
                    <a:pos x="T0" y="T1"/>
                  </a:cxn>
                  <a:cxn ang="0">
                    <a:pos x="T2" y="T3"/>
                  </a:cxn>
                  <a:cxn ang="0">
                    <a:pos x="T4" y="T5"/>
                  </a:cxn>
                  <a:cxn ang="0">
                    <a:pos x="T6" y="T7"/>
                  </a:cxn>
                  <a:cxn ang="0">
                    <a:pos x="T8" y="T9"/>
                  </a:cxn>
                </a:cxnLst>
                <a:rect l="0" t="0" r="r" b="b"/>
                <a:pathLst>
                  <a:path w="20" h="9">
                    <a:moveTo>
                      <a:pt x="3" y="4"/>
                    </a:moveTo>
                    <a:cubicBezTo>
                      <a:pt x="0" y="7"/>
                      <a:pt x="0" y="9"/>
                      <a:pt x="4" y="9"/>
                    </a:cubicBezTo>
                    <a:cubicBezTo>
                      <a:pt x="8" y="9"/>
                      <a:pt x="13" y="7"/>
                      <a:pt x="17" y="4"/>
                    </a:cubicBezTo>
                    <a:cubicBezTo>
                      <a:pt x="20" y="2"/>
                      <a:pt x="20" y="0"/>
                      <a:pt x="16" y="0"/>
                    </a:cubicBezTo>
                    <a:cubicBezTo>
                      <a:pt x="12"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4177"/>
              <p:cNvSpPr>
                <a:spLocks/>
              </p:cNvSpPr>
              <p:nvPr/>
            </p:nvSpPr>
            <p:spPr bwMode="auto">
              <a:xfrm>
                <a:off x="3070" y="2513"/>
                <a:ext cx="49" cy="21"/>
              </a:xfrm>
              <a:custGeom>
                <a:avLst/>
                <a:gdLst>
                  <a:gd name="T0" fmla="*/ 4 w 21"/>
                  <a:gd name="T1" fmla="*/ 5 h 9"/>
                  <a:gd name="T2" fmla="*/ 4 w 21"/>
                  <a:gd name="T3" fmla="*/ 9 h 9"/>
                  <a:gd name="T4" fmla="*/ 17 w 21"/>
                  <a:gd name="T5" fmla="*/ 4 h 9"/>
                  <a:gd name="T6" fmla="*/ 17 w 21"/>
                  <a:gd name="T7" fmla="*/ 0 h 9"/>
                  <a:gd name="T8" fmla="*/ 4 w 21"/>
                  <a:gd name="T9" fmla="*/ 5 h 9"/>
                </a:gdLst>
                <a:ahLst/>
                <a:cxnLst>
                  <a:cxn ang="0">
                    <a:pos x="T0" y="T1"/>
                  </a:cxn>
                  <a:cxn ang="0">
                    <a:pos x="T2" y="T3"/>
                  </a:cxn>
                  <a:cxn ang="0">
                    <a:pos x="T4" y="T5"/>
                  </a:cxn>
                  <a:cxn ang="0">
                    <a:pos x="T6" y="T7"/>
                  </a:cxn>
                  <a:cxn ang="0">
                    <a:pos x="T8" y="T9"/>
                  </a:cxn>
                </a:cxnLst>
                <a:rect l="0" t="0" r="r" b="b"/>
                <a:pathLst>
                  <a:path w="21" h="9">
                    <a:moveTo>
                      <a:pt x="4" y="5"/>
                    </a:moveTo>
                    <a:cubicBezTo>
                      <a:pt x="0" y="7"/>
                      <a:pt x="1" y="9"/>
                      <a:pt x="4" y="9"/>
                    </a:cubicBezTo>
                    <a:cubicBezTo>
                      <a:pt x="8" y="9"/>
                      <a:pt x="14" y="7"/>
                      <a:pt x="17" y="4"/>
                    </a:cubicBezTo>
                    <a:cubicBezTo>
                      <a:pt x="21" y="2"/>
                      <a:pt x="20" y="0"/>
                      <a:pt x="17" y="0"/>
                    </a:cubicBezTo>
                    <a:cubicBezTo>
                      <a:pt x="13"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4178"/>
              <p:cNvSpPr>
                <a:spLocks/>
              </p:cNvSpPr>
              <p:nvPr/>
            </p:nvSpPr>
            <p:spPr bwMode="auto">
              <a:xfrm>
                <a:off x="3037" y="2513"/>
                <a:ext cx="49" cy="21"/>
              </a:xfrm>
              <a:custGeom>
                <a:avLst/>
                <a:gdLst>
                  <a:gd name="T0" fmla="*/ 4 w 21"/>
                  <a:gd name="T1" fmla="*/ 5 h 9"/>
                  <a:gd name="T2" fmla="*/ 4 w 21"/>
                  <a:gd name="T3" fmla="*/ 9 h 9"/>
                  <a:gd name="T4" fmla="*/ 18 w 21"/>
                  <a:gd name="T5" fmla="*/ 5 h 9"/>
                  <a:gd name="T6" fmla="*/ 17 w 21"/>
                  <a:gd name="T7" fmla="*/ 0 h 9"/>
                  <a:gd name="T8" fmla="*/ 4 w 21"/>
                  <a:gd name="T9" fmla="*/ 5 h 9"/>
                </a:gdLst>
                <a:ahLst/>
                <a:cxnLst>
                  <a:cxn ang="0">
                    <a:pos x="T0" y="T1"/>
                  </a:cxn>
                  <a:cxn ang="0">
                    <a:pos x="T2" y="T3"/>
                  </a:cxn>
                  <a:cxn ang="0">
                    <a:pos x="T4" y="T5"/>
                  </a:cxn>
                  <a:cxn ang="0">
                    <a:pos x="T6" y="T7"/>
                  </a:cxn>
                  <a:cxn ang="0">
                    <a:pos x="T8" y="T9"/>
                  </a:cxn>
                </a:cxnLst>
                <a:rect l="0" t="0" r="r" b="b"/>
                <a:pathLst>
                  <a:path w="21" h="9">
                    <a:moveTo>
                      <a:pt x="4" y="5"/>
                    </a:moveTo>
                    <a:cubicBezTo>
                      <a:pt x="0" y="7"/>
                      <a:pt x="0" y="9"/>
                      <a:pt x="4" y="9"/>
                    </a:cubicBezTo>
                    <a:cubicBezTo>
                      <a:pt x="8" y="9"/>
                      <a:pt x="14" y="7"/>
                      <a:pt x="18" y="5"/>
                    </a:cubicBezTo>
                    <a:cubicBezTo>
                      <a:pt x="21" y="2"/>
                      <a:pt x="21" y="0"/>
                      <a:pt x="17" y="0"/>
                    </a:cubicBezTo>
                    <a:cubicBezTo>
                      <a:pt x="13"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4179"/>
              <p:cNvSpPr>
                <a:spLocks/>
              </p:cNvSpPr>
              <p:nvPr/>
            </p:nvSpPr>
            <p:spPr bwMode="auto">
              <a:xfrm>
                <a:off x="3001" y="2513"/>
                <a:ext cx="52" cy="21"/>
              </a:xfrm>
              <a:custGeom>
                <a:avLst/>
                <a:gdLst>
                  <a:gd name="T0" fmla="*/ 4 w 22"/>
                  <a:gd name="T1" fmla="*/ 5 h 9"/>
                  <a:gd name="T2" fmla="*/ 5 w 22"/>
                  <a:gd name="T3" fmla="*/ 9 h 9"/>
                  <a:gd name="T4" fmla="*/ 18 w 22"/>
                  <a:gd name="T5" fmla="*/ 5 h 9"/>
                  <a:gd name="T6" fmla="*/ 18 w 22"/>
                  <a:gd name="T7" fmla="*/ 0 h 9"/>
                  <a:gd name="T8" fmla="*/ 4 w 22"/>
                  <a:gd name="T9" fmla="*/ 5 h 9"/>
                </a:gdLst>
                <a:ahLst/>
                <a:cxnLst>
                  <a:cxn ang="0">
                    <a:pos x="T0" y="T1"/>
                  </a:cxn>
                  <a:cxn ang="0">
                    <a:pos x="T2" y="T3"/>
                  </a:cxn>
                  <a:cxn ang="0">
                    <a:pos x="T4" y="T5"/>
                  </a:cxn>
                  <a:cxn ang="0">
                    <a:pos x="T6" y="T7"/>
                  </a:cxn>
                  <a:cxn ang="0">
                    <a:pos x="T8" y="T9"/>
                  </a:cxn>
                </a:cxnLst>
                <a:rect l="0" t="0" r="r" b="b"/>
                <a:pathLst>
                  <a:path w="22" h="9">
                    <a:moveTo>
                      <a:pt x="4" y="5"/>
                    </a:moveTo>
                    <a:cubicBezTo>
                      <a:pt x="0" y="7"/>
                      <a:pt x="1" y="9"/>
                      <a:pt x="5" y="9"/>
                    </a:cubicBezTo>
                    <a:cubicBezTo>
                      <a:pt x="9" y="9"/>
                      <a:pt x="15" y="7"/>
                      <a:pt x="18" y="5"/>
                    </a:cubicBezTo>
                    <a:cubicBezTo>
                      <a:pt x="22" y="2"/>
                      <a:pt x="22" y="0"/>
                      <a:pt x="18" y="0"/>
                    </a:cubicBezTo>
                    <a:cubicBezTo>
                      <a:pt x="14"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4180"/>
              <p:cNvSpPr>
                <a:spLocks/>
              </p:cNvSpPr>
              <p:nvPr/>
            </p:nvSpPr>
            <p:spPr bwMode="auto">
              <a:xfrm>
                <a:off x="2966" y="2513"/>
                <a:ext cx="52" cy="24"/>
              </a:xfrm>
              <a:custGeom>
                <a:avLst/>
                <a:gdLst>
                  <a:gd name="T0" fmla="*/ 4 w 22"/>
                  <a:gd name="T1" fmla="*/ 5 h 10"/>
                  <a:gd name="T2" fmla="*/ 5 w 22"/>
                  <a:gd name="T3" fmla="*/ 10 h 10"/>
                  <a:gd name="T4" fmla="*/ 19 w 22"/>
                  <a:gd name="T5" fmla="*/ 5 h 10"/>
                  <a:gd name="T6" fmla="*/ 18 w 22"/>
                  <a:gd name="T7" fmla="*/ 1 h 10"/>
                  <a:gd name="T8" fmla="*/ 4 w 22"/>
                  <a:gd name="T9" fmla="*/ 5 h 10"/>
                </a:gdLst>
                <a:ahLst/>
                <a:cxnLst>
                  <a:cxn ang="0">
                    <a:pos x="T0" y="T1"/>
                  </a:cxn>
                  <a:cxn ang="0">
                    <a:pos x="T2" y="T3"/>
                  </a:cxn>
                  <a:cxn ang="0">
                    <a:pos x="T4" y="T5"/>
                  </a:cxn>
                  <a:cxn ang="0">
                    <a:pos x="T6" y="T7"/>
                  </a:cxn>
                  <a:cxn ang="0">
                    <a:pos x="T8" y="T9"/>
                  </a:cxn>
                </a:cxnLst>
                <a:rect l="0" t="0" r="r" b="b"/>
                <a:pathLst>
                  <a:path w="22" h="10">
                    <a:moveTo>
                      <a:pt x="4" y="5"/>
                    </a:moveTo>
                    <a:cubicBezTo>
                      <a:pt x="0" y="8"/>
                      <a:pt x="1" y="10"/>
                      <a:pt x="5" y="10"/>
                    </a:cubicBezTo>
                    <a:cubicBezTo>
                      <a:pt x="9" y="10"/>
                      <a:pt x="15" y="7"/>
                      <a:pt x="19" y="5"/>
                    </a:cubicBezTo>
                    <a:cubicBezTo>
                      <a:pt x="22" y="2"/>
                      <a:pt x="22" y="0"/>
                      <a:pt x="18" y="1"/>
                    </a:cubicBezTo>
                    <a:cubicBezTo>
                      <a:pt x="14"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4181"/>
              <p:cNvSpPr>
                <a:spLocks/>
              </p:cNvSpPr>
              <p:nvPr/>
            </p:nvSpPr>
            <p:spPr bwMode="auto">
              <a:xfrm>
                <a:off x="2930" y="2515"/>
                <a:ext cx="55" cy="22"/>
              </a:xfrm>
              <a:custGeom>
                <a:avLst/>
                <a:gdLst>
                  <a:gd name="T0" fmla="*/ 4 w 23"/>
                  <a:gd name="T1" fmla="*/ 4 h 9"/>
                  <a:gd name="T2" fmla="*/ 5 w 23"/>
                  <a:gd name="T3" fmla="*/ 9 h 9"/>
                  <a:gd name="T4" fmla="*/ 19 w 23"/>
                  <a:gd name="T5" fmla="*/ 4 h 9"/>
                  <a:gd name="T6" fmla="*/ 18 w 23"/>
                  <a:gd name="T7" fmla="*/ 0 h 9"/>
                  <a:gd name="T8" fmla="*/ 4 w 23"/>
                  <a:gd name="T9" fmla="*/ 4 h 9"/>
                </a:gdLst>
                <a:ahLst/>
                <a:cxnLst>
                  <a:cxn ang="0">
                    <a:pos x="T0" y="T1"/>
                  </a:cxn>
                  <a:cxn ang="0">
                    <a:pos x="T2" y="T3"/>
                  </a:cxn>
                  <a:cxn ang="0">
                    <a:pos x="T4" y="T5"/>
                  </a:cxn>
                  <a:cxn ang="0">
                    <a:pos x="T6" y="T7"/>
                  </a:cxn>
                  <a:cxn ang="0">
                    <a:pos x="T8" y="T9"/>
                  </a:cxn>
                </a:cxnLst>
                <a:rect l="0" t="0" r="r" b="b"/>
                <a:pathLst>
                  <a:path w="23" h="9">
                    <a:moveTo>
                      <a:pt x="4" y="4"/>
                    </a:moveTo>
                    <a:cubicBezTo>
                      <a:pt x="0" y="7"/>
                      <a:pt x="1" y="9"/>
                      <a:pt x="5" y="9"/>
                    </a:cubicBezTo>
                    <a:cubicBezTo>
                      <a:pt x="9" y="9"/>
                      <a:pt x="15" y="7"/>
                      <a:pt x="19" y="4"/>
                    </a:cubicBezTo>
                    <a:cubicBezTo>
                      <a:pt x="23" y="2"/>
                      <a:pt x="22" y="0"/>
                      <a:pt x="18" y="0"/>
                    </a:cubicBezTo>
                    <a:cubicBezTo>
                      <a:pt x="14"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4182"/>
              <p:cNvSpPr>
                <a:spLocks/>
              </p:cNvSpPr>
              <p:nvPr/>
            </p:nvSpPr>
            <p:spPr bwMode="auto">
              <a:xfrm>
                <a:off x="2892" y="2515"/>
                <a:ext cx="55" cy="22"/>
              </a:xfrm>
              <a:custGeom>
                <a:avLst/>
                <a:gdLst>
                  <a:gd name="T0" fmla="*/ 4 w 23"/>
                  <a:gd name="T1" fmla="*/ 4 h 9"/>
                  <a:gd name="T2" fmla="*/ 5 w 23"/>
                  <a:gd name="T3" fmla="*/ 9 h 9"/>
                  <a:gd name="T4" fmla="*/ 20 w 23"/>
                  <a:gd name="T5" fmla="*/ 4 h 9"/>
                  <a:gd name="T6" fmla="*/ 18 w 23"/>
                  <a:gd name="T7" fmla="*/ 0 h 9"/>
                  <a:gd name="T8" fmla="*/ 4 w 23"/>
                  <a:gd name="T9" fmla="*/ 4 h 9"/>
                </a:gdLst>
                <a:ahLst/>
                <a:cxnLst>
                  <a:cxn ang="0">
                    <a:pos x="T0" y="T1"/>
                  </a:cxn>
                  <a:cxn ang="0">
                    <a:pos x="T2" y="T3"/>
                  </a:cxn>
                  <a:cxn ang="0">
                    <a:pos x="T4" y="T5"/>
                  </a:cxn>
                  <a:cxn ang="0">
                    <a:pos x="T6" y="T7"/>
                  </a:cxn>
                  <a:cxn ang="0">
                    <a:pos x="T8" y="T9"/>
                  </a:cxn>
                </a:cxnLst>
                <a:rect l="0" t="0" r="r" b="b"/>
                <a:pathLst>
                  <a:path w="23" h="9">
                    <a:moveTo>
                      <a:pt x="4" y="4"/>
                    </a:moveTo>
                    <a:cubicBezTo>
                      <a:pt x="0" y="7"/>
                      <a:pt x="1" y="9"/>
                      <a:pt x="5" y="9"/>
                    </a:cubicBezTo>
                    <a:cubicBezTo>
                      <a:pt x="9" y="9"/>
                      <a:pt x="16" y="7"/>
                      <a:pt x="20" y="4"/>
                    </a:cubicBezTo>
                    <a:cubicBezTo>
                      <a:pt x="23" y="2"/>
                      <a:pt x="23" y="0"/>
                      <a:pt x="18" y="0"/>
                    </a:cubicBezTo>
                    <a:cubicBezTo>
                      <a:pt x="14"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4183"/>
              <p:cNvSpPr>
                <a:spLocks/>
              </p:cNvSpPr>
              <p:nvPr/>
            </p:nvSpPr>
            <p:spPr bwMode="auto">
              <a:xfrm>
                <a:off x="2855" y="2515"/>
                <a:ext cx="54" cy="22"/>
              </a:xfrm>
              <a:custGeom>
                <a:avLst/>
                <a:gdLst>
                  <a:gd name="T0" fmla="*/ 4 w 23"/>
                  <a:gd name="T1" fmla="*/ 5 h 9"/>
                  <a:gd name="T2" fmla="*/ 5 w 23"/>
                  <a:gd name="T3" fmla="*/ 9 h 9"/>
                  <a:gd name="T4" fmla="*/ 20 w 23"/>
                  <a:gd name="T5" fmla="*/ 4 h 9"/>
                  <a:gd name="T6" fmla="*/ 18 w 23"/>
                  <a:gd name="T7" fmla="*/ 0 h 9"/>
                  <a:gd name="T8" fmla="*/ 4 w 23"/>
                  <a:gd name="T9" fmla="*/ 5 h 9"/>
                </a:gdLst>
                <a:ahLst/>
                <a:cxnLst>
                  <a:cxn ang="0">
                    <a:pos x="T0" y="T1"/>
                  </a:cxn>
                  <a:cxn ang="0">
                    <a:pos x="T2" y="T3"/>
                  </a:cxn>
                  <a:cxn ang="0">
                    <a:pos x="T4" y="T5"/>
                  </a:cxn>
                  <a:cxn ang="0">
                    <a:pos x="T6" y="T7"/>
                  </a:cxn>
                  <a:cxn ang="0">
                    <a:pos x="T8" y="T9"/>
                  </a:cxn>
                </a:cxnLst>
                <a:rect l="0" t="0" r="r" b="b"/>
                <a:pathLst>
                  <a:path w="23" h="9">
                    <a:moveTo>
                      <a:pt x="4" y="5"/>
                    </a:moveTo>
                    <a:cubicBezTo>
                      <a:pt x="0" y="7"/>
                      <a:pt x="0" y="9"/>
                      <a:pt x="5" y="9"/>
                    </a:cubicBezTo>
                    <a:cubicBezTo>
                      <a:pt x="9" y="9"/>
                      <a:pt x="16" y="7"/>
                      <a:pt x="20" y="4"/>
                    </a:cubicBezTo>
                    <a:cubicBezTo>
                      <a:pt x="23" y="2"/>
                      <a:pt x="23" y="0"/>
                      <a:pt x="18" y="0"/>
                    </a:cubicBezTo>
                    <a:cubicBezTo>
                      <a:pt x="14"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4184"/>
              <p:cNvSpPr>
                <a:spLocks/>
              </p:cNvSpPr>
              <p:nvPr/>
            </p:nvSpPr>
            <p:spPr bwMode="auto">
              <a:xfrm>
                <a:off x="2814" y="2515"/>
                <a:ext cx="57" cy="22"/>
              </a:xfrm>
              <a:custGeom>
                <a:avLst/>
                <a:gdLst>
                  <a:gd name="T0" fmla="*/ 4 w 24"/>
                  <a:gd name="T1" fmla="*/ 5 h 9"/>
                  <a:gd name="T2" fmla="*/ 5 w 24"/>
                  <a:gd name="T3" fmla="*/ 9 h 9"/>
                  <a:gd name="T4" fmla="*/ 20 w 24"/>
                  <a:gd name="T5" fmla="*/ 5 h 9"/>
                  <a:gd name="T6" fmla="*/ 19 w 24"/>
                  <a:gd name="T7" fmla="*/ 0 h 9"/>
                  <a:gd name="T8" fmla="*/ 4 w 24"/>
                  <a:gd name="T9" fmla="*/ 5 h 9"/>
                </a:gdLst>
                <a:ahLst/>
                <a:cxnLst>
                  <a:cxn ang="0">
                    <a:pos x="T0" y="T1"/>
                  </a:cxn>
                  <a:cxn ang="0">
                    <a:pos x="T2" y="T3"/>
                  </a:cxn>
                  <a:cxn ang="0">
                    <a:pos x="T4" y="T5"/>
                  </a:cxn>
                  <a:cxn ang="0">
                    <a:pos x="T6" y="T7"/>
                  </a:cxn>
                  <a:cxn ang="0">
                    <a:pos x="T8" y="T9"/>
                  </a:cxn>
                </a:cxnLst>
                <a:rect l="0" t="0" r="r" b="b"/>
                <a:pathLst>
                  <a:path w="24" h="9">
                    <a:moveTo>
                      <a:pt x="4" y="5"/>
                    </a:moveTo>
                    <a:cubicBezTo>
                      <a:pt x="0" y="7"/>
                      <a:pt x="1" y="9"/>
                      <a:pt x="5" y="9"/>
                    </a:cubicBezTo>
                    <a:cubicBezTo>
                      <a:pt x="10" y="9"/>
                      <a:pt x="17" y="7"/>
                      <a:pt x="20" y="5"/>
                    </a:cubicBezTo>
                    <a:cubicBezTo>
                      <a:pt x="24" y="2"/>
                      <a:pt x="24" y="0"/>
                      <a:pt x="19" y="0"/>
                    </a:cubicBezTo>
                    <a:cubicBezTo>
                      <a:pt x="14"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4185"/>
              <p:cNvSpPr>
                <a:spLocks/>
              </p:cNvSpPr>
              <p:nvPr/>
            </p:nvSpPr>
            <p:spPr bwMode="auto">
              <a:xfrm>
                <a:off x="2774" y="2515"/>
                <a:ext cx="57" cy="24"/>
              </a:xfrm>
              <a:custGeom>
                <a:avLst/>
                <a:gdLst>
                  <a:gd name="T0" fmla="*/ 3 w 24"/>
                  <a:gd name="T1" fmla="*/ 5 h 10"/>
                  <a:gd name="T2" fmla="*/ 5 w 24"/>
                  <a:gd name="T3" fmla="*/ 10 h 10"/>
                  <a:gd name="T4" fmla="*/ 21 w 24"/>
                  <a:gd name="T5" fmla="*/ 5 h 10"/>
                  <a:gd name="T6" fmla="*/ 19 w 24"/>
                  <a:gd name="T7" fmla="*/ 0 h 10"/>
                  <a:gd name="T8" fmla="*/ 3 w 24"/>
                  <a:gd name="T9" fmla="*/ 5 h 10"/>
                </a:gdLst>
                <a:ahLst/>
                <a:cxnLst>
                  <a:cxn ang="0">
                    <a:pos x="T0" y="T1"/>
                  </a:cxn>
                  <a:cxn ang="0">
                    <a:pos x="T2" y="T3"/>
                  </a:cxn>
                  <a:cxn ang="0">
                    <a:pos x="T4" y="T5"/>
                  </a:cxn>
                  <a:cxn ang="0">
                    <a:pos x="T6" y="T7"/>
                  </a:cxn>
                  <a:cxn ang="0">
                    <a:pos x="T8" y="T9"/>
                  </a:cxn>
                </a:cxnLst>
                <a:rect l="0" t="0" r="r" b="b"/>
                <a:pathLst>
                  <a:path w="24" h="10">
                    <a:moveTo>
                      <a:pt x="3" y="5"/>
                    </a:moveTo>
                    <a:cubicBezTo>
                      <a:pt x="0" y="8"/>
                      <a:pt x="0" y="10"/>
                      <a:pt x="5" y="10"/>
                    </a:cubicBezTo>
                    <a:cubicBezTo>
                      <a:pt x="10" y="9"/>
                      <a:pt x="17" y="7"/>
                      <a:pt x="21" y="5"/>
                    </a:cubicBezTo>
                    <a:cubicBezTo>
                      <a:pt x="24" y="2"/>
                      <a:pt x="24" y="0"/>
                      <a:pt x="19" y="0"/>
                    </a:cubicBezTo>
                    <a:cubicBezTo>
                      <a:pt x="14"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4186"/>
              <p:cNvSpPr>
                <a:spLocks/>
              </p:cNvSpPr>
              <p:nvPr/>
            </p:nvSpPr>
            <p:spPr bwMode="auto">
              <a:xfrm>
                <a:off x="2731" y="2515"/>
                <a:ext cx="60" cy="24"/>
              </a:xfrm>
              <a:custGeom>
                <a:avLst/>
                <a:gdLst>
                  <a:gd name="T0" fmla="*/ 4 w 25"/>
                  <a:gd name="T1" fmla="*/ 5 h 10"/>
                  <a:gd name="T2" fmla="*/ 6 w 25"/>
                  <a:gd name="T3" fmla="*/ 10 h 10"/>
                  <a:gd name="T4" fmla="*/ 21 w 25"/>
                  <a:gd name="T5" fmla="*/ 5 h 10"/>
                  <a:gd name="T6" fmla="*/ 20 w 25"/>
                  <a:gd name="T7" fmla="*/ 1 h 10"/>
                  <a:gd name="T8" fmla="*/ 4 w 25"/>
                  <a:gd name="T9" fmla="*/ 5 h 10"/>
                </a:gdLst>
                <a:ahLst/>
                <a:cxnLst>
                  <a:cxn ang="0">
                    <a:pos x="T0" y="T1"/>
                  </a:cxn>
                  <a:cxn ang="0">
                    <a:pos x="T2" y="T3"/>
                  </a:cxn>
                  <a:cxn ang="0">
                    <a:pos x="T4" y="T5"/>
                  </a:cxn>
                  <a:cxn ang="0">
                    <a:pos x="T6" y="T7"/>
                  </a:cxn>
                  <a:cxn ang="0">
                    <a:pos x="T8" y="T9"/>
                  </a:cxn>
                </a:cxnLst>
                <a:rect l="0" t="0" r="r" b="b"/>
                <a:pathLst>
                  <a:path w="25" h="10">
                    <a:moveTo>
                      <a:pt x="4" y="5"/>
                    </a:moveTo>
                    <a:cubicBezTo>
                      <a:pt x="0" y="8"/>
                      <a:pt x="1" y="10"/>
                      <a:pt x="6" y="10"/>
                    </a:cubicBezTo>
                    <a:cubicBezTo>
                      <a:pt x="10" y="10"/>
                      <a:pt x="18" y="8"/>
                      <a:pt x="21" y="5"/>
                    </a:cubicBezTo>
                    <a:cubicBezTo>
                      <a:pt x="25" y="2"/>
                      <a:pt x="25" y="0"/>
                      <a:pt x="20" y="1"/>
                    </a:cubicBezTo>
                    <a:cubicBezTo>
                      <a:pt x="15"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4187"/>
              <p:cNvSpPr>
                <a:spLocks/>
              </p:cNvSpPr>
              <p:nvPr/>
            </p:nvSpPr>
            <p:spPr bwMode="auto">
              <a:xfrm>
                <a:off x="2689" y="2518"/>
                <a:ext cx="61" cy="21"/>
              </a:xfrm>
              <a:custGeom>
                <a:avLst/>
                <a:gdLst>
                  <a:gd name="T0" fmla="*/ 3 w 26"/>
                  <a:gd name="T1" fmla="*/ 4 h 9"/>
                  <a:gd name="T2" fmla="*/ 5 w 26"/>
                  <a:gd name="T3" fmla="*/ 9 h 9"/>
                  <a:gd name="T4" fmla="*/ 22 w 26"/>
                  <a:gd name="T5" fmla="*/ 4 h 9"/>
                  <a:gd name="T6" fmla="*/ 20 w 26"/>
                  <a:gd name="T7" fmla="*/ 0 h 9"/>
                  <a:gd name="T8" fmla="*/ 3 w 26"/>
                  <a:gd name="T9" fmla="*/ 4 h 9"/>
                </a:gdLst>
                <a:ahLst/>
                <a:cxnLst>
                  <a:cxn ang="0">
                    <a:pos x="T0" y="T1"/>
                  </a:cxn>
                  <a:cxn ang="0">
                    <a:pos x="T2" y="T3"/>
                  </a:cxn>
                  <a:cxn ang="0">
                    <a:pos x="T4" y="T5"/>
                  </a:cxn>
                  <a:cxn ang="0">
                    <a:pos x="T6" y="T7"/>
                  </a:cxn>
                  <a:cxn ang="0">
                    <a:pos x="T8" y="T9"/>
                  </a:cxn>
                </a:cxnLst>
                <a:rect l="0" t="0" r="r" b="b"/>
                <a:pathLst>
                  <a:path w="26" h="9">
                    <a:moveTo>
                      <a:pt x="3" y="4"/>
                    </a:moveTo>
                    <a:cubicBezTo>
                      <a:pt x="0" y="7"/>
                      <a:pt x="0" y="9"/>
                      <a:pt x="5" y="9"/>
                    </a:cubicBezTo>
                    <a:cubicBezTo>
                      <a:pt x="11" y="9"/>
                      <a:pt x="18" y="7"/>
                      <a:pt x="22" y="4"/>
                    </a:cubicBezTo>
                    <a:cubicBezTo>
                      <a:pt x="26" y="2"/>
                      <a:pt x="25" y="0"/>
                      <a:pt x="20" y="0"/>
                    </a:cubicBezTo>
                    <a:cubicBezTo>
                      <a:pt x="15"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4188"/>
              <p:cNvSpPr>
                <a:spLocks/>
              </p:cNvSpPr>
              <p:nvPr/>
            </p:nvSpPr>
            <p:spPr bwMode="auto">
              <a:xfrm>
                <a:off x="2644" y="2518"/>
                <a:ext cx="61" cy="21"/>
              </a:xfrm>
              <a:custGeom>
                <a:avLst/>
                <a:gdLst>
                  <a:gd name="T0" fmla="*/ 4 w 26"/>
                  <a:gd name="T1" fmla="*/ 5 h 9"/>
                  <a:gd name="T2" fmla="*/ 6 w 26"/>
                  <a:gd name="T3" fmla="*/ 9 h 9"/>
                  <a:gd name="T4" fmla="*/ 22 w 26"/>
                  <a:gd name="T5" fmla="*/ 4 h 9"/>
                  <a:gd name="T6" fmla="*/ 20 w 26"/>
                  <a:gd name="T7" fmla="*/ 0 h 9"/>
                  <a:gd name="T8" fmla="*/ 4 w 26"/>
                  <a:gd name="T9" fmla="*/ 5 h 9"/>
                </a:gdLst>
                <a:ahLst/>
                <a:cxnLst>
                  <a:cxn ang="0">
                    <a:pos x="T0" y="T1"/>
                  </a:cxn>
                  <a:cxn ang="0">
                    <a:pos x="T2" y="T3"/>
                  </a:cxn>
                  <a:cxn ang="0">
                    <a:pos x="T4" y="T5"/>
                  </a:cxn>
                  <a:cxn ang="0">
                    <a:pos x="T6" y="T7"/>
                  </a:cxn>
                  <a:cxn ang="0">
                    <a:pos x="T8" y="T9"/>
                  </a:cxn>
                </a:cxnLst>
                <a:rect l="0" t="0" r="r" b="b"/>
                <a:pathLst>
                  <a:path w="26" h="9">
                    <a:moveTo>
                      <a:pt x="4" y="5"/>
                    </a:moveTo>
                    <a:cubicBezTo>
                      <a:pt x="0" y="7"/>
                      <a:pt x="1" y="9"/>
                      <a:pt x="6" y="9"/>
                    </a:cubicBezTo>
                    <a:cubicBezTo>
                      <a:pt x="11" y="9"/>
                      <a:pt x="18" y="7"/>
                      <a:pt x="22" y="4"/>
                    </a:cubicBezTo>
                    <a:cubicBezTo>
                      <a:pt x="26"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4189"/>
              <p:cNvSpPr>
                <a:spLocks/>
              </p:cNvSpPr>
              <p:nvPr/>
            </p:nvSpPr>
            <p:spPr bwMode="auto">
              <a:xfrm>
                <a:off x="2597" y="2518"/>
                <a:ext cx="66" cy="21"/>
              </a:xfrm>
              <a:custGeom>
                <a:avLst/>
                <a:gdLst>
                  <a:gd name="T0" fmla="*/ 4 w 28"/>
                  <a:gd name="T1" fmla="*/ 5 h 9"/>
                  <a:gd name="T2" fmla="*/ 7 w 28"/>
                  <a:gd name="T3" fmla="*/ 9 h 9"/>
                  <a:gd name="T4" fmla="*/ 24 w 28"/>
                  <a:gd name="T5" fmla="*/ 5 h 9"/>
                  <a:gd name="T6" fmla="*/ 21 w 28"/>
                  <a:gd name="T7" fmla="*/ 0 h 9"/>
                  <a:gd name="T8" fmla="*/ 4 w 28"/>
                  <a:gd name="T9" fmla="*/ 5 h 9"/>
                </a:gdLst>
                <a:ahLst/>
                <a:cxnLst>
                  <a:cxn ang="0">
                    <a:pos x="T0" y="T1"/>
                  </a:cxn>
                  <a:cxn ang="0">
                    <a:pos x="T2" y="T3"/>
                  </a:cxn>
                  <a:cxn ang="0">
                    <a:pos x="T4" y="T5"/>
                  </a:cxn>
                  <a:cxn ang="0">
                    <a:pos x="T6" y="T7"/>
                  </a:cxn>
                  <a:cxn ang="0">
                    <a:pos x="T8" y="T9"/>
                  </a:cxn>
                </a:cxnLst>
                <a:rect l="0" t="0" r="r" b="b"/>
                <a:pathLst>
                  <a:path w="28" h="9">
                    <a:moveTo>
                      <a:pt x="4" y="5"/>
                    </a:moveTo>
                    <a:cubicBezTo>
                      <a:pt x="0" y="7"/>
                      <a:pt x="1" y="9"/>
                      <a:pt x="7" y="9"/>
                    </a:cubicBezTo>
                    <a:cubicBezTo>
                      <a:pt x="12" y="9"/>
                      <a:pt x="20" y="7"/>
                      <a:pt x="24" y="5"/>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4190"/>
              <p:cNvSpPr>
                <a:spLocks/>
              </p:cNvSpPr>
              <p:nvPr/>
            </p:nvSpPr>
            <p:spPr bwMode="auto">
              <a:xfrm>
                <a:off x="2549" y="2518"/>
                <a:ext cx="67" cy="21"/>
              </a:xfrm>
              <a:custGeom>
                <a:avLst/>
                <a:gdLst>
                  <a:gd name="T0" fmla="*/ 4 w 28"/>
                  <a:gd name="T1" fmla="*/ 5 h 9"/>
                  <a:gd name="T2" fmla="*/ 7 w 28"/>
                  <a:gd name="T3" fmla="*/ 9 h 9"/>
                  <a:gd name="T4" fmla="*/ 24 w 28"/>
                  <a:gd name="T5" fmla="*/ 5 h 9"/>
                  <a:gd name="T6" fmla="*/ 22 w 28"/>
                  <a:gd name="T7" fmla="*/ 0 h 9"/>
                  <a:gd name="T8" fmla="*/ 4 w 28"/>
                  <a:gd name="T9" fmla="*/ 5 h 9"/>
                </a:gdLst>
                <a:ahLst/>
                <a:cxnLst>
                  <a:cxn ang="0">
                    <a:pos x="T0" y="T1"/>
                  </a:cxn>
                  <a:cxn ang="0">
                    <a:pos x="T2" y="T3"/>
                  </a:cxn>
                  <a:cxn ang="0">
                    <a:pos x="T4" y="T5"/>
                  </a:cxn>
                  <a:cxn ang="0">
                    <a:pos x="T6" y="T7"/>
                  </a:cxn>
                  <a:cxn ang="0">
                    <a:pos x="T8" y="T9"/>
                  </a:cxn>
                </a:cxnLst>
                <a:rect l="0" t="0" r="r" b="b"/>
                <a:pathLst>
                  <a:path w="28" h="9">
                    <a:moveTo>
                      <a:pt x="4" y="5"/>
                    </a:moveTo>
                    <a:cubicBezTo>
                      <a:pt x="0" y="7"/>
                      <a:pt x="2" y="9"/>
                      <a:pt x="7" y="9"/>
                    </a:cubicBezTo>
                    <a:cubicBezTo>
                      <a:pt x="13" y="9"/>
                      <a:pt x="20" y="7"/>
                      <a:pt x="24" y="5"/>
                    </a:cubicBezTo>
                    <a:cubicBezTo>
                      <a:pt x="28" y="2"/>
                      <a:pt x="27" y="0"/>
                      <a:pt x="22" y="0"/>
                    </a:cubicBezTo>
                    <a:cubicBezTo>
                      <a:pt x="16"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4191"/>
              <p:cNvSpPr>
                <a:spLocks/>
              </p:cNvSpPr>
              <p:nvPr/>
            </p:nvSpPr>
            <p:spPr bwMode="auto">
              <a:xfrm>
                <a:off x="2502" y="2518"/>
                <a:ext cx="66" cy="24"/>
              </a:xfrm>
              <a:custGeom>
                <a:avLst/>
                <a:gdLst>
                  <a:gd name="T0" fmla="*/ 4 w 28"/>
                  <a:gd name="T1" fmla="*/ 5 h 10"/>
                  <a:gd name="T2" fmla="*/ 7 w 28"/>
                  <a:gd name="T3" fmla="*/ 10 h 10"/>
                  <a:gd name="T4" fmla="*/ 24 w 28"/>
                  <a:gd name="T5" fmla="*/ 5 h 10"/>
                  <a:gd name="T6" fmla="*/ 22 w 28"/>
                  <a:gd name="T7" fmla="*/ 0 h 10"/>
                  <a:gd name="T8" fmla="*/ 4 w 28"/>
                  <a:gd name="T9" fmla="*/ 5 h 10"/>
                </a:gdLst>
                <a:ahLst/>
                <a:cxnLst>
                  <a:cxn ang="0">
                    <a:pos x="T0" y="T1"/>
                  </a:cxn>
                  <a:cxn ang="0">
                    <a:pos x="T2" y="T3"/>
                  </a:cxn>
                  <a:cxn ang="0">
                    <a:pos x="T4" y="T5"/>
                  </a:cxn>
                  <a:cxn ang="0">
                    <a:pos x="T6" y="T7"/>
                  </a:cxn>
                  <a:cxn ang="0">
                    <a:pos x="T8" y="T9"/>
                  </a:cxn>
                </a:cxnLst>
                <a:rect l="0" t="0" r="r" b="b"/>
                <a:pathLst>
                  <a:path w="28" h="10">
                    <a:moveTo>
                      <a:pt x="4" y="5"/>
                    </a:moveTo>
                    <a:cubicBezTo>
                      <a:pt x="0" y="8"/>
                      <a:pt x="1" y="10"/>
                      <a:pt x="7" y="10"/>
                    </a:cubicBezTo>
                    <a:cubicBezTo>
                      <a:pt x="13" y="10"/>
                      <a:pt x="20" y="7"/>
                      <a:pt x="24" y="5"/>
                    </a:cubicBezTo>
                    <a:cubicBezTo>
                      <a:pt x="28" y="2"/>
                      <a:pt x="27" y="0"/>
                      <a:pt x="22" y="0"/>
                    </a:cubicBezTo>
                    <a:cubicBezTo>
                      <a:pt x="16"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4192"/>
              <p:cNvSpPr>
                <a:spLocks/>
              </p:cNvSpPr>
              <p:nvPr/>
            </p:nvSpPr>
            <p:spPr bwMode="auto">
              <a:xfrm>
                <a:off x="2452" y="2518"/>
                <a:ext cx="69" cy="24"/>
              </a:xfrm>
              <a:custGeom>
                <a:avLst/>
                <a:gdLst>
                  <a:gd name="T0" fmla="*/ 4 w 29"/>
                  <a:gd name="T1" fmla="*/ 5 h 10"/>
                  <a:gd name="T2" fmla="*/ 7 w 29"/>
                  <a:gd name="T3" fmla="*/ 10 h 10"/>
                  <a:gd name="T4" fmla="*/ 25 w 29"/>
                  <a:gd name="T5" fmla="*/ 5 h 10"/>
                  <a:gd name="T6" fmla="*/ 22 w 29"/>
                  <a:gd name="T7" fmla="*/ 1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8"/>
                      <a:pt x="1" y="10"/>
                      <a:pt x="7" y="10"/>
                    </a:cubicBezTo>
                    <a:cubicBezTo>
                      <a:pt x="13" y="10"/>
                      <a:pt x="21" y="8"/>
                      <a:pt x="25" y="5"/>
                    </a:cubicBezTo>
                    <a:cubicBezTo>
                      <a:pt x="29" y="3"/>
                      <a:pt x="28" y="0"/>
                      <a:pt x="22" y="1"/>
                    </a:cubicBezTo>
                    <a:cubicBezTo>
                      <a:pt x="16"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4193"/>
              <p:cNvSpPr>
                <a:spLocks/>
              </p:cNvSpPr>
              <p:nvPr/>
            </p:nvSpPr>
            <p:spPr bwMode="auto">
              <a:xfrm>
                <a:off x="2400" y="2520"/>
                <a:ext cx="71" cy="22"/>
              </a:xfrm>
              <a:custGeom>
                <a:avLst/>
                <a:gdLst>
                  <a:gd name="T0" fmla="*/ 4 w 30"/>
                  <a:gd name="T1" fmla="*/ 4 h 9"/>
                  <a:gd name="T2" fmla="*/ 8 w 30"/>
                  <a:gd name="T3" fmla="*/ 9 h 9"/>
                  <a:gd name="T4" fmla="*/ 26 w 30"/>
                  <a:gd name="T5" fmla="*/ 4 h 9"/>
                  <a:gd name="T6" fmla="*/ 23 w 30"/>
                  <a:gd name="T7" fmla="*/ 0 h 9"/>
                  <a:gd name="T8" fmla="*/ 4 w 30"/>
                  <a:gd name="T9" fmla="*/ 4 h 9"/>
                </a:gdLst>
                <a:ahLst/>
                <a:cxnLst>
                  <a:cxn ang="0">
                    <a:pos x="T0" y="T1"/>
                  </a:cxn>
                  <a:cxn ang="0">
                    <a:pos x="T2" y="T3"/>
                  </a:cxn>
                  <a:cxn ang="0">
                    <a:pos x="T4" y="T5"/>
                  </a:cxn>
                  <a:cxn ang="0">
                    <a:pos x="T6" y="T7"/>
                  </a:cxn>
                  <a:cxn ang="0">
                    <a:pos x="T8" y="T9"/>
                  </a:cxn>
                </a:cxnLst>
                <a:rect l="0" t="0" r="r" b="b"/>
                <a:pathLst>
                  <a:path w="30" h="9">
                    <a:moveTo>
                      <a:pt x="4" y="4"/>
                    </a:moveTo>
                    <a:cubicBezTo>
                      <a:pt x="0" y="7"/>
                      <a:pt x="2" y="9"/>
                      <a:pt x="8" y="9"/>
                    </a:cubicBezTo>
                    <a:cubicBezTo>
                      <a:pt x="14" y="9"/>
                      <a:pt x="22" y="7"/>
                      <a:pt x="26" y="4"/>
                    </a:cubicBezTo>
                    <a:cubicBezTo>
                      <a:pt x="30" y="2"/>
                      <a:pt x="29" y="0"/>
                      <a:pt x="23" y="0"/>
                    </a:cubicBezTo>
                    <a:cubicBezTo>
                      <a:pt x="17" y="0"/>
                      <a:pt x="9"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4194"/>
              <p:cNvSpPr>
                <a:spLocks/>
              </p:cNvSpPr>
              <p:nvPr/>
            </p:nvSpPr>
            <p:spPr bwMode="auto">
              <a:xfrm>
                <a:off x="4969" y="2466"/>
                <a:ext cx="62" cy="19"/>
              </a:xfrm>
              <a:custGeom>
                <a:avLst/>
                <a:gdLst>
                  <a:gd name="T0" fmla="*/ 3 w 26"/>
                  <a:gd name="T1" fmla="*/ 4 h 8"/>
                  <a:gd name="T2" fmla="*/ 18 w 26"/>
                  <a:gd name="T3" fmla="*/ 8 h 8"/>
                  <a:gd name="T4" fmla="*/ 23 w 26"/>
                  <a:gd name="T5" fmla="*/ 4 h 8"/>
                  <a:gd name="T6" fmla="*/ 8 w 26"/>
                  <a:gd name="T7" fmla="*/ 0 h 8"/>
                  <a:gd name="T8" fmla="*/ 3 w 26"/>
                  <a:gd name="T9" fmla="*/ 4 h 8"/>
                </a:gdLst>
                <a:ahLst/>
                <a:cxnLst>
                  <a:cxn ang="0">
                    <a:pos x="T0" y="T1"/>
                  </a:cxn>
                  <a:cxn ang="0">
                    <a:pos x="T2" y="T3"/>
                  </a:cxn>
                  <a:cxn ang="0">
                    <a:pos x="T4" y="T5"/>
                  </a:cxn>
                  <a:cxn ang="0">
                    <a:pos x="T6" y="T7"/>
                  </a:cxn>
                  <a:cxn ang="0">
                    <a:pos x="T8" y="T9"/>
                  </a:cxn>
                </a:cxnLst>
                <a:rect l="0" t="0" r="r" b="b"/>
                <a:pathLst>
                  <a:path w="26" h="8">
                    <a:moveTo>
                      <a:pt x="3" y="4"/>
                    </a:moveTo>
                    <a:cubicBezTo>
                      <a:pt x="6" y="6"/>
                      <a:pt x="13" y="8"/>
                      <a:pt x="18" y="8"/>
                    </a:cubicBezTo>
                    <a:cubicBezTo>
                      <a:pt x="24" y="8"/>
                      <a:pt x="26" y="6"/>
                      <a:pt x="23" y="4"/>
                    </a:cubicBezTo>
                    <a:cubicBezTo>
                      <a:pt x="21" y="2"/>
                      <a:pt x="14" y="0"/>
                      <a:pt x="8"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4195"/>
              <p:cNvSpPr>
                <a:spLocks/>
              </p:cNvSpPr>
              <p:nvPr/>
            </p:nvSpPr>
            <p:spPr bwMode="auto">
              <a:xfrm>
                <a:off x="4924" y="2466"/>
                <a:ext cx="60" cy="19"/>
              </a:xfrm>
              <a:custGeom>
                <a:avLst/>
                <a:gdLst>
                  <a:gd name="T0" fmla="*/ 2 w 25"/>
                  <a:gd name="T1" fmla="*/ 4 h 8"/>
                  <a:gd name="T2" fmla="*/ 17 w 25"/>
                  <a:gd name="T3" fmla="*/ 8 h 8"/>
                  <a:gd name="T4" fmla="*/ 22 w 25"/>
                  <a:gd name="T5" fmla="*/ 4 h 8"/>
                  <a:gd name="T6" fmla="*/ 7 w 25"/>
                  <a:gd name="T7" fmla="*/ 0 h 8"/>
                  <a:gd name="T8" fmla="*/ 2 w 25"/>
                  <a:gd name="T9" fmla="*/ 4 h 8"/>
                </a:gdLst>
                <a:ahLst/>
                <a:cxnLst>
                  <a:cxn ang="0">
                    <a:pos x="T0" y="T1"/>
                  </a:cxn>
                  <a:cxn ang="0">
                    <a:pos x="T2" y="T3"/>
                  </a:cxn>
                  <a:cxn ang="0">
                    <a:pos x="T4" y="T5"/>
                  </a:cxn>
                  <a:cxn ang="0">
                    <a:pos x="T6" y="T7"/>
                  </a:cxn>
                  <a:cxn ang="0">
                    <a:pos x="T8" y="T9"/>
                  </a:cxn>
                </a:cxnLst>
                <a:rect l="0" t="0" r="r" b="b"/>
                <a:pathLst>
                  <a:path w="25" h="8">
                    <a:moveTo>
                      <a:pt x="2" y="4"/>
                    </a:moveTo>
                    <a:cubicBezTo>
                      <a:pt x="5" y="6"/>
                      <a:pt x="12" y="8"/>
                      <a:pt x="17" y="8"/>
                    </a:cubicBezTo>
                    <a:cubicBezTo>
                      <a:pt x="23" y="8"/>
                      <a:pt x="25" y="6"/>
                      <a:pt x="22" y="4"/>
                    </a:cubicBezTo>
                    <a:cubicBezTo>
                      <a:pt x="19" y="2"/>
                      <a:pt x="12" y="0"/>
                      <a:pt x="7"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4196"/>
              <p:cNvSpPr>
                <a:spLocks/>
              </p:cNvSpPr>
              <p:nvPr/>
            </p:nvSpPr>
            <p:spPr bwMode="auto">
              <a:xfrm>
                <a:off x="4749" y="2468"/>
                <a:ext cx="55" cy="19"/>
              </a:xfrm>
              <a:custGeom>
                <a:avLst/>
                <a:gdLst>
                  <a:gd name="T0" fmla="*/ 3 w 23"/>
                  <a:gd name="T1" fmla="*/ 4 h 8"/>
                  <a:gd name="T2" fmla="*/ 16 w 23"/>
                  <a:gd name="T3" fmla="*/ 8 h 8"/>
                  <a:gd name="T4" fmla="*/ 20 w 23"/>
                  <a:gd name="T5" fmla="*/ 4 h 8"/>
                  <a:gd name="T6" fmla="*/ 7 w 23"/>
                  <a:gd name="T7" fmla="*/ 0 h 8"/>
                  <a:gd name="T8" fmla="*/ 3 w 23"/>
                  <a:gd name="T9" fmla="*/ 4 h 8"/>
                </a:gdLst>
                <a:ahLst/>
                <a:cxnLst>
                  <a:cxn ang="0">
                    <a:pos x="T0" y="T1"/>
                  </a:cxn>
                  <a:cxn ang="0">
                    <a:pos x="T2" y="T3"/>
                  </a:cxn>
                  <a:cxn ang="0">
                    <a:pos x="T4" y="T5"/>
                  </a:cxn>
                  <a:cxn ang="0">
                    <a:pos x="T6" y="T7"/>
                  </a:cxn>
                  <a:cxn ang="0">
                    <a:pos x="T8" y="T9"/>
                  </a:cxn>
                </a:cxnLst>
                <a:rect l="0" t="0" r="r" b="b"/>
                <a:pathLst>
                  <a:path w="23" h="8">
                    <a:moveTo>
                      <a:pt x="3" y="4"/>
                    </a:moveTo>
                    <a:cubicBezTo>
                      <a:pt x="5" y="6"/>
                      <a:pt x="12" y="8"/>
                      <a:pt x="16" y="8"/>
                    </a:cubicBezTo>
                    <a:cubicBezTo>
                      <a:pt x="21" y="8"/>
                      <a:pt x="23" y="6"/>
                      <a:pt x="20" y="4"/>
                    </a:cubicBezTo>
                    <a:cubicBezTo>
                      <a:pt x="18" y="1"/>
                      <a:pt x="11"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4197"/>
              <p:cNvSpPr>
                <a:spLocks/>
              </p:cNvSpPr>
              <p:nvPr/>
            </p:nvSpPr>
            <p:spPr bwMode="auto">
              <a:xfrm>
                <a:off x="4709" y="2468"/>
                <a:ext cx="52" cy="19"/>
              </a:xfrm>
              <a:custGeom>
                <a:avLst/>
                <a:gdLst>
                  <a:gd name="T0" fmla="*/ 3 w 22"/>
                  <a:gd name="T1" fmla="*/ 4 h 8"/>
                  <a:gd name="T2" fmla="*/ 16 w 22"/>
                  <a:gd name="T3" fmla="*/ 8 h 8"/>
                  <a:gd name="T4" fmla="*/ 20 w 22"/>
                  <a:gd name="T5" fmla="*/ 4 h 8"/>
                  <a:gd name="T6" fmla="*/ 6 w 22"/>
                  <a:gd name="T7" fmla="*/ 0 h 8"/>
                  <a:gd name="T8" fmla="*/ 3 w 22"/>
                  <a:gd name="T9" fmla="*/ 4 h 8"/>
                </a:gdLst>
                <a:ahLst/>
                <a:cxnLst>
                  <a:cxn ang="0">
                    <a:pos x="T0" y="T1"/>
                  </a:cxn>
                  <a:cxn ang="0">
                    <a:pos x="T2" y="T3"/>
                  </a:cxn>
                  <a:cxn ang="0">
                    <a:pos x="T4" y="T5"/>
                  </a:cxn>
                  <a:cxn ang="0">
                    <a:pos x="T6" y="T7"/>
                  </a:cxn>
                  <a:cxn ang="0">
                    <a:pos x="T8" y="T9"/>
                  </a:cxn>
                </a:cxnLst>
                <a:rect l="0" t="0" r="r" b="b"/>
                <a:pathLst>
                  <a:path w="22" h="8">
                    <a:moveTo>
                      <a:pt x="3" y="4"/>
                    </a:moveTo>
                    <a:cubicBezTo>
                      <a:pt x="5" y="6"/>
                      <a:pt x="11" y="8"/>
                      <a:pt x="16" y="8"/>
                    </a:cubicBezTo>
                    <a:cubicBezTo>
                      <a:pt x="21" y="8"/>
                      <a:pt x="22" y="6"/>
                      <a:pt x="20" y="4"/>
                    </a:cubicBezTo>
                    <a:cubicBezTo>
                      <a:pt x="17"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4198"/>
              <p:cNvSpPr>
                <a:spLocks/>
              </p:cNvSpPr>
              <p:nvPr/>
            </p:nvSpPr>
            <p:spPr bwMode="auto">
              <a:xfrm>
                <a:off x="4671" y="2468"/>
                <a:ext cx="50" cy="19"/>
              </a:xfrm>
              <a:custGeom>
                <a:avLst/>
                <a:gdLst>
                  <a:gd name="T0" fmla="*/ 2 w 21"/>
                  <a:gd name="T1" fmla="*/ 4 h 8"/>
                  <a:gd name="T2" fmla="*/ 15 w 21"/>
                  <a:gd name="T3" fmla="*/ 8 h 8"/>
                  <a:gd name="T4" fmla="*/ 19 w 21"/>
                  <a:gd name="T5" fmla="*/ 4 h 8"/>
                  <a:gd name="T6" fmla="*/ 6 w 21"/>
                  <a:gd name="T7" fmla="*/ 0 h 8"/>
                  <a:gd name="T8" fmla="*/ 2 w 21"/>
                  <a:gd name="T9" fmla="*/ 4 h 8"/>
                </a:gdLst>
                <a:ahLst/>
                <a:cxnLst>
                  <a:cxn ang="0">
                    <a:pos x="T0" y="T1"/>
                  </a:cxn>
                  <a:cxn ang="0">
                    <a:pos x="T2" y="T3"/>
                  </a:cxn>
                  <a:cxn ang="0">
                    <a:pos x="T4" y="T5"/>
                  </a:cxn>
                  <a:cxn ang="0">
                    <a:pos x="T6" y="T7"/>
                  </a:cxn>
                  <a:cxn ang="0">
                    <a:pos x="T8" y="T9"/>
                  </a:cxn>
                </a:cxnLst>
                <a:rect l="0" t="0" r="r" b="b"/>
                <a:pathLst>
                  <a:path w="21" h="8">
                    <a:moveTo>
                      <a:pt x="2" y="4"/>
                    </a:moveTo>
                    <a:cubicBezTo>
                      <a:pt x="5" y="6"/>
                      <a:pt x="10" y="8"/>
                      <a:pt x="15" y="8"/>
                    </a:cubicBezTo>
                    <a:cubicBezTo>
                      <a:pt x="20" y="8"/>
                      <a:pt x="21" y="6"/>
                      <a:pt x="19" y="4"/>
                    </a:cubicBezTo>
                    <a:cubicBezTo>
                      <a:pt x="16" y="2"/>
                      <a:pt x="10" y="0"/>
                      <a:pt x="6"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4199"/>
              <p:cNvSpPr>
                <a:spLocks/>
              </p:cNvSpPr>
              <p:nvPr/>
            </p:nvSpPr>
            <p:spPr bwMode="auto">
              <a:xfrm>
                <a:off x="4633" y="2468"/>
                <a:ext cx="50" cy="19"/>
              </a:xfrm>
              <a:custGeom>
                <a:avLst/>
                <a:gdLst>
                  <a:gd name="T0" fmla="*/ 2 w 21"/>
                  <a:gd name="T1" fmla="*/ 4 h 8"/>
                  <a:gd name="T2" fmla="*/ 15 w 21"/>
                  <a:gd name="T3" fmla="*/ 8 h 8"/>
                  <a:gd name="T4" fmla="*/ 18 w 21"/>
                  <a:gd name="T5" fmla="*/ 4 h 8"/>
                  <a:gd name="T6" fmla="*/ 5 w 21"/>
                  <a:gd name="T7" fmla="*/ 0 h 8"/>
                  <a:gd name="T8" fmla="*/ 2 w 21"/>
                  <a:gd name="T9" fmla="*/ 4 h 8"/>
                </a:gdLst>
                <a:ahLst/>
                <a:cxnLst>
                  <a:cxn ang="0">
                    <a:pos x="T0" y="T1"/>
                  </a:cxn>
                  <a:cxn ang="0">
                    <a:pos x="T2" y="T3"/>
                  </a:cxn>
                  <a:cxn ang="0">
                    <a:pos x="T4" y="T5"/>
                  </a:cxn>
                  <a:cxn ang="0">
                    <a:pos x="T6" y="T7"/>
                  </a:cxn>
                  <a:cxn ang="0">
                    <a:pos x="T8" y="T9"/>
                  </a:cxn>
                </a:cxnLst>
                <a:rect l="0" t="0" r="r" b="b"/>
                <a:pathLst>
                  <a:path w="21" h="8">
                    <a:moveTo>
                      <a:pt x="2" y="4"/>
                    </a:moveTo>
                    <a:cubicBezTo>
                      <a:pt x="5" y="7"/>
                      <a:pt x="10" y="8"/>
                      <a:pt x="15" y="8"/>
                    </a:cubicBezTo>
                    <a:cubicBezTo>
                      <a:pt x="19" y="8"/>
                      <a:pt x="21" y="6"/>
                      <a:pt x="18" y="4"/>
                    </a:cubicBezTo>
                    <a:cubicBezTo>
                      <a:pt x="15" y="2"/>
                      <a:pt x="10"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4200"/>
              <p:cNvSpPr>
                <a:spLocks/>
              </p:cNvSpPr>
              <p:nvPr/>
            </p:nvSpPr>
            <p:spPr bwMode="auto">
              <a:xfrm>
                <a:off x="4596" y="2468"/>
                <a:ext cx="49" cy="21"/>
              </a:xfrm>
              <a:custGeom>
                <a:avLst/>
                <a:gdLst>
                  <a:gd name="T0" fmla="*/ 2 w 21"/>
                  <a:gd name="T1" fmla="*/ 4 h 9"/>
                  <a:gd name="T2" fmla="*/ 15 w 21"/>
                  <a:gd name="T3" fmla="*/ 9 h 9"/>
                  <a:gd name="T4" fmla="*/ 18 w 21"/>
                  <a:gd name="T5" fmla="*/ 4 h 9"/>
                  <a:gd name="T6" fmla="*/ 6 w 21"/>
                  <a:gd name="T7" fmla="*/ 0 h 9"/>
                  <a:gd name="T8" fmla="*/ 2 w 21"/>
                  <a:gd name="T9" fmla="*/ 4 h 9"/>
                </a:gdLst>
                <a:ahLst/>
                <a:cxnLst>
                  <a:cxn ang="0">
                    <a:pos x="T0" y="T1"/>
                  </a:cxn>
                  <a:cxn ang="0">
                    <a:pos x="T2" y="T3"/>
                  </a:cxn>
                  <a:cxn ang="0">
                    <a:pos x="T4" y="T5"/>
                  </a:cxn>
                  <a:cxn ang="0">
                    <a:pos x="T6" y="T7"/>
                  </a:cxn>
                  <a:cxn ang="0">
                    <a:pos x="T8" y="T9"/>
                  </a:cxn>
                </a:cxnLst>
                <a:rect l="0" t="0" r="r" b="b"/>
                <a:pathLst>
                  <a:path w="21" h="9">
                    <a:moveTo>
                      <a:pt x="2" y="4"/>
                    </a:moveTo>
                    <a:cubicBezTo>
                      <a:pt x="5" y="7"/>
                      <a:pt x="10" y="9"/>
                      <a:pt x="15" y="9"/>
                    </a:cubicBezTo>
                    <a:cubicBezTo>
                      <a:pt x="19" y="8"/>
                      <a:pt x="21" y="7"/>
                      <a:pt x="18" y="4"/>
                    </a:cubicBezTo>
                    <a:cubicBezTo>
                      <a:pt x="15" y="2"/>
                      <a:pt x="10" y="0"/>
                      <a:pt x="6"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4201"/>
              <p:cNvSpPr>
                <a:spLocks/>
              </p:cNvSpPr>
              <p:nvPr/>
            </p:nvSpPr>
            <p:spPr bwMode="auto">
              <a:xfrm>
                <a:off x="4560" y="2468"/>
                <a:ext cx="47" cy="21"/>
              </a:xfrm>
              <a:custGeom>
                <a:avLst/>
                <a:gdLst>
                  <a:gd name="T0" fmla="*/ 2 w 20"/>
                  <a:gd name="T1" fmla="*/ 5 h 9"/>
                  <a:gd name="T2" fmla="*/ 14 w 20"/>
                  <a:gd name="T3" fmla="*/ 9 h 9"/>
                  <a:gd name="T4" fmla="*/ 17 w 20"/>
                  <a:gd name="T5" fmla="*/ 4 h 9"/>
                  <a:gd name="T6" fmla="*/ 5 w 20"/>
                  <a:gd name="T7" fmla="*/ 0 h 9"/>
                  <a:gd name="T8" fmla="*/ 2 w 20"/>
                  <a:gd name="T9" fmla="*/ 5 h 9"/>
                </a:gdLst>
                <a:ahLst/>
                <a:cxnLst>
                  <a:cxn ang="0">
                    <a:pos x="T0" y="T1"/>
                  </a:cxn>
                  <a:cxn ang="0">
                    <a:pos x="T2" y="T3"/>
                  </a:cxn>
                  <a:cxn ang="0">
                    <a:pos x="T4" y="T5"/>
                  </a:cxn>
                  <a:cxn ang="0">
                    <a:pos x="T6" y="T7"/>
                  </a:cxn>
                  <a:cxn ang="0">
                    <a:pos x="T8" y="T9"/>
                  </a:cxn>
                </a:cxnLst>
                <a:rect l="0" t="0" r="r" b="b"/>
                <a:pathLst>
                  <a:path w="20" h="9">
                    <a:moveTo>
                      <a:pt x="2" y="5"/>
                    </a:moveTo>
                    <a:cubicBezTo>
                      <a:pt x="5" y="7"/>
                      <a:pt x="10" y="9"/>
                      <a:pt x="14" y="9"/>
                    </a:cubicBezTo>
                    <a:cubicBezTo>
                      <a:pt x="18" y="9"/>
                      <a:pt x="20" y="7"/>
                      <a:pt x="17" y="4"/>
                    </a:cubicBezTo>
                    <a:cubicBezTo>
                      <a:pt x="15" y="2"/>
                      <a:pt x="9" y="0"/>
                      <a:pt x="5" y="0"/>
                    </a:cubicBezTo>
                    <a:cubicBezTo>
                      <a:pt x="1" y="1"/>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4202"/>
              <p:cNvSpPr>
                <a:spLocks/>
              </p:cNvSpPr>
              <p:nvPr/>
            </p:nvSpPr>
            <p:spPr bwMode="auto">
              <a:xfrm>
                <a:off x="4525" y="2470"/>
                <a:ext cx="47" cy="19"/>
              </a:xfrm>
              <a:custGeom>
                <a:avLst/>
                <a:gdLst>
                  <a:gd name="T0" fmla="*/ 3 w 20"/>
                  <a:gd name="T1" fmla="*/ 4 h 8"/>
                  <a:gd name="T2" fmla="*/ 14 w 20"/>
                  <a:gd name="T3" fmla="*/ 8 h 8"/>
                  <a:gd name="T4" fmla="*/ 17 w 20"/>
                  <a:gd name="T5" fmla="*/ 4 h 8"/>
                  <a:gd name="T6" fmla="*/ 5 w 20"/>
                  <a:gd name="T7" fmla="*/ 0 h 8"/>
                  <a:gd name="T8" fmla="*/ 3 w 20"/>
                  <a:gd name="T9" fmla="*/ 4 h 8"/>
                </a:gdLst>
                <a:ahLst/>
                <a:cxnLst>
                  <a:cxn ang="0">
                    <a:pos x="T0" y="T1"/>
                  </a:cxn>
                  <a:cxn ang="0">
                    <a:pos x="T2" y="T3"/>
                  </a:cxn>
                  <a:cxn ang="0">
                    <a:pos x="T4" y="T5"/>
                  </a:cxn>
                  <a:cxn ang="0">
                    <a:pos x="T6" y="T7"/>
                  </a:cxn>
                  <a:cxn ang="0">
                    <a:pos x="T8" y="T9"/>
                  </a:cxn>
                </a:cxnLst>
                <a:rect l="0" t="0" r="r" b="b"/>
                <a:pathLst>
                  <a:path w="20" h="8">
                    <a:moveTo>
                      <a:pt x="3" y="4"/>
                    </a:moveTo>
                    <a:cubicBezTo>
                      <a:pt x="5" y="6"/>
                      <a:pt x="10" y="8"/>
                      <a:pt x="14" y="8"/>
                    </a:cubicBezTo>
                    <a:cubicBezTo>
                      <a:pt x="18" y="8"/>
                      <a:pt x="20" y="6"/>
                      <a:pt x="17" y="4"/>
                    </a:cubicBezTo>
                    <a:cubicBezTo>
                      <a:pt x="15" y="1"/>
                      <a:pt x="10" y="0"/>
                      <a:pt x="5" y="0"/>
                    </a:cubicBezTo>
                    <a:cubicBezTo>
                      <a:pt x="1"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4203"/>
              <p:cNvSpPr>
                <a:spLocks/>
              </p:cNvSpPr>
              <p:nvPr/>
            </p:nvSpPr>
            <p:spPr bwMode="auto">
              <a:xfrm>
                <a:off x="4492" y="2470"/>
                <a:ext cx="44" cy="19"/>
              </a:xfrm>
              <a:custGeom>
                <a:avLst/>
                <a:gdLst>
                  <a:gd name="T0" fmla="*/ 2 w 19"/>
                  <a:gd name="T1" fmla="*/ 4 h 8"/>
                  <a:gd name="T2" fmla="*/ 14 w 19"/>
                  <a:gd name="T3" fmla="*/ 8 h 8"/>
                  <a:gd name="T4" fmla="*/ 16 w 19"/>
                  <a:gd name="T5" fmla="*/ 4 h 8"/>
                  <a:gd name="T6" fmla="*/ 5 w 19"/>
                  <a:gd name="T7" fmla="*/ 0 h 8"/>
                  <a:gd name="T8" fmla="*/ 2 w 19"/>
                  <a:gd name="T9" fmla="*/ 4 h 8"/>
                </a:gdLst>
                <a:ahLst/>
                <a:cxnLst>
                  <a:cxn ang="0">
                    <a:pos x="T0" y="T1"/>
                  </a:cxn>
                  <a:cxn ang="0">
                    <a:pos x="T2" y="T3"/>
                  </a:cxn>
                  <a:cxn ang="0">
                    <a:pos x="T4" y="T5"/>
                  </a:cxn>
                  <a:cxn ang="0">
                    <a:pos x="T6" y="T7"/>
                  </a:cxn>
                  <a:cxn ang="0">
                    <a:pos x="T8" y="T9"/>
                  </a:cxn>
                </a:cxnLst>
                <a:rect l="0" t="0" r="r" b="b"/>
                <a:pathLst>
                  <a:path w="19" h="8">
                    <a:moveTo>
                      <a:pt x="2" y="4"/>
                    </a:moveTo>
                    <a:cubicBezTo>
                      <a:pt x="5" y="6"/>
                      <a:pt x="10" y="8"/>
                      <a:pt x="14" y="8"/>
                    </a:cubicBezTo>
                    <a:cubicBezTo>
                      <a:pt x="17" y="8"/>
                      <a:pt x="19" y="6"/>
                      <a:pt x="16" y="4"/>
                    </a:cubicBezTo>
                    <a:cubicBezTo>
                      <a:pt x="14"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4204"/>
              <p:cNvSpPr>
                <a:spLocks/>
              </p:cNvSpPr>
              <p:nvPr/>
            </p:nvSpPr>
            <p:spPr bwMode="auto">
              <a:xfrm>
                <a:off x="4458" y="2470"/>
                <a:ext cx="43" cy="19"/>
              </a:xfrm>
              <a:custGeom>
                <a:avLst/>
                <a:gdLst>
                  <a:gd name="T0" fmla="*/ 2 w 18"/>
                  <a:gd name="T1" fmla="*/ 4 h 8"/>
                  <a:gd name="T2" fmla="*/ 13 w 18"/>
                  <a:gd name="T3" fmla="*/ 8 h 8"/>
                  <a:gd name="T4" fmla="*/ 16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5" y="6"/>
                      <a:pt x="9" y="8"/>
                      <a:pt x="13" y="8"/>
                    </a:cubicBezTo>
                    <a:cubicBezTo>
                      <a:pt x="17" y="8"/>
                      <a:pt x="18" y="6"/>
                      <a:pt x="16" y="4"/>
                    </a:cubicBezTo>
                    <a:cubicBezTo>
                      <a:pt x="14"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4205"/>
              <p:cNvSpPr>
                <a:spLocks/>
              </p:cNvSpPr>
              <p:nvPr/>
            </p:nvSpPr>
            <p:spPr bwMode="auto">
              <a:xfrm>
                <a:off x="4428" y="2470"/>
                <a:ext cx="42" cy="19"/>
              </a:xfrm>
              <a:custGeom>
                <a:avLst/>
                <a:gdLst>
                  <a:gd name="T0" fmla="*/ 2 w 18"/>
                  <a:gd name="T1" fmla="*/ 4 h 8"/>
                  <a:gd name="T2" fmla="*/ 12 w 18"/>
                  <a:gd name="T3" fmla="*/ 8 h 8"/>
                  <a:gd name="T4" fmla="*/ 15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4" y="7"/>
                      <a:pt x="9" y="8"/>
                      <a:pt x="12" y="8"/>
                    </a:cubicBezTo>
                    <a:cubicBezTo>
                      <a:pt x="16" y="8"/>
                      <a:pt x="18" y="6"/>
                      <a:pt x="15" y="4"/>
                    </a:cubicBezTo>
                    <a:cubicBezTo>
                      <a:pt x="13"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4206"/>
              <p:cNvSpPr>
                <a:spLocks/>
              </p:cNvSpPr>
              <p:nvPr/>
            </p:nvSpPr>
            <p:spPr bwMode="auto">
              <a:xfrm>
                <a:off x="4397" y="2470"/>
                <a:ext cx="40" cy="22"/>
              </a:xfrm>
              <a:custGeom>
                <a:avLst/>
                <a:gdLst>
                  <a:gd name="T0" fmla="*/ 2 w 17"/>
                  <a:gd name="T1" fmla="*/ 4 h 9"/>
                  <a:gd name="T2" fmla="*/ 12 w 17"/>
                  <a:gd name="T3" fmla="*/ 9 h 9"/>
                  <a:gd name="T4" fmla="*/ 15 w 17"/>
                  <a:gd name="T5" fmla="*/ 4 h 9"/>
                  <a:gd name="T6" fmla="*/ 4 w 17"/>
                  <a:gd name="T7" fmla="*/ 0 h 9"/>
                  <a:gd name="T8" fmla="*/ 2 w 17"/>
                  <a:gd name="T9" fmla="*/ 4 h 9"/>
                </a:gdLst>
                <a:ahLst/>
                <a:cxnLst>
                  <a:cxn ang="0">
                    <a:pos x="T0" y="T1"/>
                  </a:cxn>
                  <a:cxn ang="0">
                    <a:pos x="T2" y="T3"/>
                  </a:cxn>
                  <a:cxn ang="0">
                    <a:pos x="T4" y="T5"/>
                  </a:cxn>
                  <a:cxn ang="0">
                    <a:pos x="T6" y="T7"/>
                  </a:cxn>
                  <a:cxn ang="0">
                    <a:pos x="T8" y="T9"/>
                  </a:cxn>
                </a:cxnLst>
                <a:rect l="0" t="0" r="r" b="b"/>
                <a:pathLst>
                  <a:path w="17" h="9">
                    <a:moveTo>
                      <a:pt x="2" y="4"/>
                    </a:moveTo>
                    <a:cubicBezTo>
                      <a:pt x="4" y="7"/>
                      <a:pt x="8" y="9"/>
                      <a:pt x="12" y="9"/>
                    </a:cubicBezTo>
                    <a:cubicBezTo>
                      <a:pt x="16" y="9"/>
                      <a:pt x="17" y="7"/>
                      <a:pt x="15" y="4"/>
                    </a:cubicBezTo>
                    <a:cubicBezTo>
                      <a:pt x="13" y="2"/>
                      <a:pt x="8"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4207"/>
              <p:cNvSpPr>
                <a:spLocks/>
              </p:cNvSpPr>
              <p:nvPr/>
            </p:nvSpPr>
            <p:spPr bwMode="auto">
              <a:xfrm>
                <a:off x="4366" y="2470"/>
                <a:ext cx="40" cy="22"/>
              </a:xfrm>
              <a:custGeom>
                <a:avLst/>
                <a:gdLst>
                  <a:gd name="T0" fmla="*/ 2 w 17"/>
                  <a:gd name="T1" fmla="*/ 5 h 9"/>
                  <a:gd name="T2" fmla="*/ 12 w 17"/>
                  <a:gd name="T3" fmla="*/ 9 h 9"/>
                  <a:gd name="T4" fmla="*/ 15 w 17"/>
                  <a:gd name="T5" fmla="*/ 4 h 9"/>
                  <a:gd name="T6" fmla="*/ 5 w 17"/>
                  <a:gd name="T7" fmla="*/ 0 h 9"/>
                  <a:gd name="T8" fmla="*/ 2 w 17"/>
                  <a:gd name="T9" fmla="*/ 5 h 9"/>
                </a:gdLst>
                <a:ahLst/>
                <a:cxnLst>
                  <a:cxn ang="0">
                    <a:pos x="T0" y="T1"/>
                  </a:cxn>
                  <a:cxn ang="0">
                    <a:pos x="T2" y="T3"/>
                  </a:cxn>
                  <a:cxn ang="0">
                    <a:pos x="T4" y="T5"/>
                  </a:cxn>
                  <a:cxn ang="0">
                    <a:pos x="T6" y="T7"/>
                  </a:cxn>
                  <a:cxn ang="0">
                    <a:pos x="T8" y="T9"/>
                  </a:cxn>
                </a:cxnLst>
                <a:rect l="0" t="0" r="r" b="b"/>
                <a:pathLst>
                  <a:path w="17" h="9">
                    <a:moveTo>
                      <a:pt x="2" y="5"/>
                    </a:moveTo>
                    <a:cubicBezTo>
                      <a:pt x="4" y="7"/>
                      <a:pt x="9" y="9"/>
                      <a:pt x="12" y="9"/>
                    </a:cubicBezTo>
                    <a:cubicBezTo>
                      <a:pt x="16" y="9"/>
                      <a:pt x="17" y="7"/>
                      <a:pt x="15" y="4"/>
                    </a:cubicBezTo>
                    <a:cubicBezTo>
                      <a:pt x="13" y="2"/>
                      <a:pt x="8" y="0"/>
                      <a:pt x="5"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4208"/>
              <p:cNvSpPr>
                <a:spLocks/>
              </p:cNvSpPr>
              <p:nvPr/>
            </p:nvSpPr>
            <p:spPr bwMode="auto">
              <a:xfrm>
                <a:off x="4338" y="2473"/>
                <a:ext cx="38" cy="19"/>
              </a:xfrm>
              <a:custGeom>
                <a:avLst/>
                <a:gdLst>
                  <a:gd name="T0" fmla="*/ 2 w 16"/>
                  <a:gd name="T1" fmla="*/ 4 h 8"/>
                  <a:gd name="T2" fmla="*/ 11 w 16"/>
                  <a:gd name="T3" fmla="*/ 8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6"/>
                      <a:pt x="8" y="8"/>
                      <a:pt x="11" y="8"/>
                    </a:cubicBezTo>
                    <a:cubicBezTo>
                      <a:pt x="15" y="8"/>
                      <a:pt x="16" y="6"/>
                      <a:pt x="14" y="4"/>
                    </a:cubicBezTo>
                    <a:cubicBezTo>
                      <a:pt x="12" y="1"/>
                      <a:pt x="8" y="0"/>
                      <a:pt x="4" y="0"/>
                    </a:cubicBezTo>
                    <a:cubicBezTo>
                      <a:pt x="1" y="0"/>
                      <a:pt x="0"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4209"/>
              <p:cNvSpPr>
                <a:spLocks/>
              </p:cNvSpPr>
              <p:nvPr/>
            </p:nvSpPr>
            <p:spPr bwMode="auto">
              <a:xfrm>
                <a:off x="4309" y="2473"/>
                <a:ext cx="38" cy="19"/>
              </a:xfrm>
              <a:custGeom>
                <a:avLst/>
                <a:gdLst>
                  <a:gd name="T0" fmla="*/ 2 w 16"/>
                  <a:gd name="T1" fmla="*/ 4 h 8"/>
                  <a:gd name="T2" fmla="*/ 11 w 16"/>
                  <a:gd name="T3" fmla="*/ 8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6"/>
                      <a:pt x="8" y="8"/>
                      <a:pt x="11" y="8"/>
                    </a:cubicBezTo>
                    <a:cubicBezTo>
                      <a:pt x="14" y="8"/>
                      <a:pt x="16" y="6"/>
                      <a:pt x="14" y="4"/>
                    </a:cubicBezTo>
                    <a:cubicBezTo>
                      <a:pt x="12" y="1"/>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4210"/>
              <p:cNvSpPr>
                <a:spLocks/>
              </p:cNvSpPr>
              <p:nvPr/>
            </p:nvSpPr>
            <p:spPr bwMode="auto">
              <a:xfrm>
                <a:off x="4281" y="2473"/>
                <a:ext cx="38" cy="19"/>
              </a:xfrm>
              <a:custGeom>
                <a:avLst/>
                <a:gdLst>
                  <a:gd name="T0" fmla="*/ 2 w 16"/>
                  <a:gd name="T1" fmla="*/ 4 h 8"/>
                  <a:gd name="T2" fmla="*/ 11 w 16"/>
                  <a:gd name="T3" fmla="*/ 8 h 8"/>
                  <a:gd name="T4" fmla="*/ 14 w 16"/>
                  <a:gd name="T5" fmla="*/ 4 h 8"/>
                  <a:gd name="T6" fmla="*/ 5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6"/>
                      <a:pt x="8" y="8"/>
                      <a:pt x="11" y="8"/>
                    </a:cubicBezTo>
                    <a:cubicBezTo>
                      <a:pt x="14" y="8"/>
                      <a:pt x="16" y="6"/>
                      <a:pt x="14" y="4"/>
                    </a:cubicBezTo>
                    <a:cubicBezTo>
                      <a:pt x="12"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4211"/>
              <p:cNvSpPr>
                <a:spLocks/>
              </p:cNvSpPr>
              <p:nvPr/>
            </p:nvSpPr>
            <p:spPr bwMode="auto">
              <a:xfrm>
                <a:off x="4255" y="2473"/>
                <a:ext cx="35" cy="19"/>
              </a:xfrm>
              <a:custGeom>
                <a:avLst/>
                <a:gdLst>
                  <a:gd name="T0" fmla="*/ 2 w 15"/>
                  <a:gd name="T1" fmla="*/ 4 h 8"/>
                  <a:gd name="T2" fmla="*/ 10 w 15"/>
                  <a:gd name="T3" fmla="*/ 8 h 8"/>
                  <a:gd name="T4" fmla="*/ 13 w 15"/>
                  <a:gd name="T5" fmla="*/ 4 h 8"/>
                  <a:gd name="T6" fmla="*/ 4 w 15"/>
                  <a:gd name="T7" fmla="*/ 0 h 8"/>
                  <a:gd name="T8" fmla="*/ 2 w 15"/>
                  <a:gd name="T9" fmla="*/ 4 h 8"/>
                </a:gdLst>
                <a:ahLst/>
                <a:cxnLst>
                  <a:cxn ang="0">
                    <a:pos x="T0" y="T1"/>
                  </a:cxn>
                  <a:cxn ang="0">
                    <a:pos x="T2" y="T3"/>
                  </a:cxn>
                  <a:cxn ang="0">
                    <a:pos x="T4" y="T5"/>
                  </a:cxn>
                  <a:cxn ang="0">
                    <a:pos x="T6" y="T7"/>
                  </a:cxn>
                  <a:cxn ang="0">
                    <a:pos x="T8" y="T9"/>
                  </a:cxn>
                </a:cxnLst>
                <a:rect l="0" t="0" r="r" b="b"/>
                <a:pathLst>
                  <a:path w="15" h="8">
                    <a:moveTo>
                      <a:pt x="2" y="4"/>
                    </a:moveTo>
                    <a:cubicBezTo>
                      <a:pt x="3" y="7"/>
                      <a:pt x="7" y="8"/>
                      <a:pt x="10" y="8"/>
                    </a:cubicBezTo>
                    <a:cubicBezTo>
                      <a:pt x="14" y="8"/>
                      <a:pt x="15" y="6"/>
                      <a:pt x="13" y="4"/>
                    </a:cubicBezTo>
                    <a:cubicBezTo>
                      <a:pt x="11"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4212"/>
              <p:cNvSpPr>
                <a:spLocks/>
              </p:cNvSpPr>
              <p:nvPr/>
            </p:nvSpPr>
            <p:spPr bwMode="auto">
              <a:xfrm>
                <a:off x="4229" y="2473"/>
                <a:ext cx="33" cy="21"/>
              </a:xfrm>
              <a:custGeom>
                <a:avLst/>
                <a:gdLst>
                  <a:gd name="T0" fmla="*/ 2 w 14"/>
                  <a:gd name="T1" fmla="*/ 4 h 9"/>
                  <a:gd name="T2" fmla="*/ 10 w 14"/>
                  <a:gd name="T3" fmla="*/ 9 h 9"/>
                  <a:gd name="T4" fmla="*/ 13 w 14"/>
                  <a:gd name="T5" fmla="*/ 4 h 9"/>
                  <a:gd name="T6" fmla="*/ 4 w 14"/>
                  <a:gd name="T7" fmla="*/ 0 h 9"/>
                  <a:gd name="T8" fmla="*/ 2 w 14"/>
                  <a:gd name="T9" fmla="*/ 4 h 9"/>
                </a:gdLst>
                <a:ahLst/>
                <a:cxnLst>
                  <a:cxn ang="0">
                    <a:pos x="T0" y="T1"/>
                  </a:cxn>
                  <a:cxn ang="0">
                    <a:pos x="T2" y="T3"/>
                  </a:cxn>
                  <a:cxn ang="0">
                    <a:pos x="T4" y="T5"/>
                  </a:cxn>
                  <a:cxn ang="0">
                    <a:pos x="T6" y="T7"/>
                  </a:cxn>
                  <a:cxn ang="0">
                    <a:pos x="T8" y="T9"/>
                  </a:cxn>
                </a:cxnLst>
                <a:rect l="0" t="0" r="r" b="b"/>
                <a:pathLst>
                  <a:path w="14" h="9">
                    <a:moveTo>
                      <a:pt x="2" y="4"/>
                    </a:moveTo>
                    <a:cubicBezTo>
                      <a:pt x="3" y="7"/>
                      <a:pt x="7" y="9"/>
                      <a:pt x="10" y="9"/>
                    </a:cubicBezTo>
                    <a:cubicBezTo>
                      <a:pt x="13" y="9"/>
                      <a:pt x="14" y="7"/>
                      <a:pt x="13" y="4"/>
                    </a:cubicBezTo>
                    <a:cubicBezTo>
                      <a:pt x="11"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4213"/>
              <p:cNvSpPr>
                <a:spLocks/>
              </p:cNvSpPr>
              <p:nvPr/>
            </p:nvSpPr>
            <p:spPr bwMode="auto">
              <a:xfrm>
                <a:off x="4203" y="2473"/>
                <a:ext cx="33" cy="21"/>
              </a:xfrm>
              <a:custGeom>
                <a:avLst/>
                <a:gdLst>
                  <a:gd name="T0" fmla="*/ 2 w 14"/>
                  <a:gd name="T1" fmla="*/ 5 h 9"/>
                  <a:gd name="T2" fmla="*/ 10 w 14"/>
                  <a:gd name="T3" fmla="*/ 9 h 9"/>
                  <a:gd name="T4" fmla="*/ 13 w 14"/>
                  <a:gd name="T5" fmla="*/ 4 h 9"/>
                  <a:gd name="T6" fmla="*/ 4 w 14"/>
                  <a:gd name="T7" fmla="*/ 0 h 9"/>
                  <a:gd name="T8" fmla="*/ 2 w 14"/>
                  <a:gd name="T9" fmla="*/ 5 h 9"/>
                </a:gdLst>
                <a:ahLst/>
                <a:cxnLst>
                  <a:cxn ang="0">
                    <a:pos x="T0" y="T1"/>
                  </a:cxn>
                  <a:cxn ang="0">
                    <a:pos x="T2" y="T3"/>
                  </a:cxn>
                  <a:cxn ang="0">
                    <a:pos x="T4" y="T5"/>
                  </a:cxn>
                  <a:cxn ang="0">
                    <a:pos x="T6" y="T7"/>
                  </a:cxn>
                  <a:cxn ang="0">
                    <a:pos x="T8" y="T9"/>
                  </a:cxn>
                </a:cxnLst>
                <a:rect l="0" t="0" r="r" b="b"/>
                <a:pathLst>
                  <a:path w="14" h="9">
                    <a:moveTo>
                      <a:pt x="2" y="5"/>
                    </a:moveTo>
                    <a:cubicBezTo>
                      <a:pt x="3" y="7"/>
                      <a:pt x="7" y="9"/>
                      <a:pt x="10" y="9"/>
                    </a:cubicBezTo>
                    <a:cubicBezTo>
                      <a:pt x="13" y="9"/>
                      <a:pt x="14" y="7"/>
                      <a:pt x="13" y="4"/>
                    </a:cubicBezTo>
                    <a:cubicBezTo>
                      <a:pt x="11" y="2"/>
                      <a:pt x="7" y="0"/>
                      <a:pt x="4"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4214"/>
              <p:cNvSpPr>
                <a:spLocks/>
              </p:cNvSpPr>
              <p:nvPr/>
            </p:nvSpPr>
            <p:spPr bwMode="auto">
              <a:xfrm>
                <a:off x="4179" y="2473"/>
                <a:ext cx="31" cy="21"/>
              </a:xfrm>
              <a:custGeom>
                <a:avLst/>
                <a:gdLst>
                  <a:gd name="T0" fmla="*/ 1 w 13"/>
                  <a:gd name="T1" fmla="*/ 5 h 9"/>
                  <a:gd name="T2" fmla="*/ 9 w 13"/>
                  <a:gd name="T3" fmla="*/ 9 h 9"/>
                  <a:gd name="T4" fmla="*/ 12 w 13"/>
                  <a:gd name="T5" fmla="*/ 5 h 9"/>
                  <a:gd name="T6" fmla="*/ 4 w 13"/>
                  <a:gd name="T7" fmla="*/ 0 h 9"/>
                  <a:gd name="T8" fmla="*/ 1 w 13"/>
                  <a:gd name="T9" fmla="*/ 5 h 9"/>
                </a:gdLst>
                <a:ahLst/>
                <a:cxnLst>
                  <a:cxn ang="0">
                    <a:pos x="T0" y="T1"/>
                  </a:cxn>
                  <a:cxn ang="0">
                    <a:pos x="T2" y="T3"/>
                  </a:cxn>
                  <a:cxn ang="0">
                    <a:pos x="T4" y="T5"/>
                  </a:cxn>
                  <a:cxn ang="0">
                    <a:pos x="T6" y="T7"/>
                  </a:cxn>
                  <a:cxn ang="0">
                    <a:pos x="T8" y="T9"/>
                  </a:cxn>
                </a:cxnLst>
                <a:rect l="0" t="0" r="r" b="b"/>
                <a:pathLst>
                  <a:path w="13" h="9">
                    <a:moveTo>
                      <a:pt x="1" y="5"/>
                    </a:moveTo>
                    <a:cubicBezTo>
                      <a:pt x="3" y="7"/>
                      <a:pt x="6" y="9"/>
                      <a:pt x="9" y="9"/>
                    </a:cubicBezTo>
                    <a:cubicBezTo>
                      <a:pt x="12" y="9"/>
                      <a:pt x="13" y="7"/>
                      <a:pt x="12" y="5"/>
                    </a:cubicBezTo>
                    <a:cubicBezTo>
                      <a:pt x="10" y="2"/>
                      <a:pt x="7" y="0"/>
                      <a:pt x="4" y="0"/>
                    </a:cubicBezTo>
                    <a:cubicBezTo>
                      <a:pt x="1" y="1"/>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4215"/>
              <p:cNvSpPr>
                <a:spLocks/>
              </p:cNvSpPr>
              <p:nvPr/>
            </p:nvSpPr>
            <p:spPr bwMode="auto">
              <a:xfrm>
                <a:off x="4156" y="2475"/>
                <a:ext cx="30" cy="19"/>
              </a:xfrm>
              <a:custGeom>
                <a:avLst/>
                <a:gdLst>
                  <a:gd name="T0" fmla="*/ 1 w 13"/>
                  <a:gd name="T1" fmla="*/ 4 h 8"/>
                  <a:gd name="T2" fmla="*/ 9 w 13"/>
                  <a:gd name="T3" fmla="*/ 8 h 8"/>
                  <a:gd name="T4" fmla="*/ 11 w 13"/>
                  <a:gd name="T5" fmla="*/ 4 h 8"/>
                  <a:gd name="T6" fmla="*/ 4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6"/>
                      <a:pt x="6" y="8"/>
                      <a:pt x="9" y="8"/>
                    </a:cubicBezTo>
                    <a:cubicBezTo>
                      <a:pt x="12" y="8"/>
                      <a:pt x="13" y="6"/>
                      <a:pt x="11" y="4"/>
                    </a:cubicBezTo>
                    <a:cubicBezTo>
                      <a:pt x="10" y="1"/>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4216"/>
              <p:cNvSpPr>
                <a:spLocks/>
              </p:cNvSpPr>
              <p:nvPr/>
            </p:nvSpPr>
            <p:spPr bwMode="auto">
              <a:xfrm>
                <a:off x="4132" y="2475"/>
                <a:ext cx="28" cy="19"/>
              </a:xfrm>
              <a:custGeom>
                <a:avLst/>
                <a:gdLst>
                  <a:gd name="T0" fmla="*/ 1 w 12"/>
                  <a:gd name="T1" fmla="*/ 4 h 8"/>
                  <a:gd name="T2" fmla="*/ 9 w 12"/>
                  <a:gd name="T3" fmla="*/ 8 h 8"/>
                  <a:gd name="T4" fmla="*/ 11 w 12"/>
                  <a:gd name="T5" fmla="*/ 4 h 8"/>
                  <a:gd name="T6" fmla="*/ 4 w 12"/>
                  <a:gd name="T7" fmla="*/ 0 h 8"/>
                  <a:gd name="T8" fmla="*/ 1 w 12"/>
                  <a:gd name="T9" fmla="*/ 4 h 8"/>
                </a:gdLst>
                <a:ahLst/>
                <a:cxnLst>
                  <a:cxn ang="0">
                    <a:pos x="T0" y="T1"/>
                  </a:cxn>
                  <a:cxn ang="0">
                    <a:pos x="T2" y="T3"/>
                  </a:cxn>
                  <a:cxn ang="0">
                    <a:pos x="T4" y="T5"/>
                  </a:cxn>
                  <a:cxn ang="0">
                    <a:pos x="T6" y="T7"/>
                  </a:cxn>
                  <a:cxn ang="0">
                    <a:pos x="T8" y="T9"/>
                  </a:cxn>
                </a:cxnLst>
                <a:rect l="0" t="0" r="r" b="b"/>
                <a:pathLst>
                  <a:path w="12" h="8">
                    <a:moveTo>
                      <a:pt x="1" y="4"/>
                    </a:moveTo>
                    <a:cubicBezTo>
                      <a:pt x="2" y="6"/>
                      <a:pt x="6" y="8"/>
                      <a:pt x="9" y="8"/>
                    </a:cubicBezTo>
                    <a:cubicBezTo>
                      <a:pt x="11" y="8"/>
                      <a:pt x="12" y="6"/>
                      <a:pt x="11" y="4"/>
                    </a:cubicBezTo>
                    <a:cubicBezTo>
                      <a:pt x="10"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4217"/>
              <p:cNvSpPr>
                <a:spLocks/>
              </p:cNvSpPr>
              <p:nvPr/>
            </p:nvSpPr>
            <p:spPr bwMode="auto">
              <a:xfrm>
                <a:off x="4108" y="2475"/>
                <a:ext cx="29" cy="19"/>
              </a:xfrm>
              <a:custGeom>
                <a:avLst/>
                <a:gdLst>
                  <a:gd name="T0" fmla="*/ 2 w 12"/>
                  <a:gd name="T1" fmla="*/ 4 h 8"/>
                  <a:gd name="T2" fmla="*/ 9 w 12"/>
                  <a:gd name="T3" fmla="*/ 8 h 8"/>
                  <a:gd name="T4" fmla="*/ 11 w 12"/>
                  <a:gd name="T5" fmla="*/ 4 h 8"/>
                  <a:gd name="T6" fmla="*/ 4 w 12"/>
                  <a:gd name="T7" fmla="*/ 0 h 8"/>
                  <a:gd name="T8" fmla="*/ 2 w 12"/>
                  <a:gd name="T9" fmla="*/ 4 h 8"/>
                </a:gdLst>
                <a:ahLst/>
                <a:cxnLst>
                  <a:cxn ang="0">
                    <a:pos x="T0" y="T1"/>
                  </a:cxn>
                  <a:cxn ang="0">
                    <a:pos x="T2" y="T3"/>
                  </a:cxn>
                  <a:cxn ang="0">
                    <a:pos x="T4" y="T5"/>
                  </a:cxn>
                  <a:cxn ang="0">
                    <a:pos x="T6" y="T7"/>
                  </a:cxn>
                  <a:cxn ang="0">
                    <a:pos x="T8" y="T9"/>
                  </a:cxn>
                </a:cxnLst>
                <a:rect l="0" t="0" r="r" b="b"/>
                <a:pathLst>
                  <a:path w="12" h="8">
                    <a:moveTo>
                      <a:pt x="2" y="4"/>
                    </a:moveTo>
                    <a:cubicBezTo>
                      <a:pt x="3" y="7"/>
                      <a:pt x="6" y="8"/>
                      <a:pt x="9" y="8"/>
                    </a:cubicBezTo>
                    <a:cubicBezTo>
                      <a:pt x="11" y="8"/>
                      <a:pt x="12" y="6"/>
                      <a:pt x="11" y="4"/>
                    </a:cubicBezTo>
                    <a:cubicBezTo>
                      <a:pt x="10" y="2"/>
                      <a:pt x="7" y="0"/>
                      <a:pt x="4"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4218"/>
              <p:cNvSpPr>
                <a:spLocks/>
              </p:cNvSpPr>
              <p:nvPr/>
            </p:nvSpPr>
            <p:spPr bwMode="auto">
              <a:xfrm>
                <a:off x="4087" y="2475"/>
                <a:ext cx="28" cy="21"/>
              </a:xfrm>
              <a:custGeom>
                <a:avLst/>
                <a:gdLst>
                  <a:gd name="T0" fmla="*/ 1 w 12"/>
                  <a:gd name="T1" fmla="*/ 4 h 9"/>
                  <a:gd name="T2" fmla="*/ 8 w 12"/>
                  <a:gd name="T3" fmla="*/ 9 h 9"/>
                  <a:gd name="T4" fmla="*/ 11 w 12"/>
                  <a:gd name="T5" fmla="*/ 4 h 9"/>
                  <a:gd name="T6" fmla="*/ 4 w 12"/>
                  <a:gd name="T7" fmla="*/ 0 h 9"/>
                  <a:gd name="T8" fmla="*/ 1 w 12"/>
                  <a:gd name="T9" fmla="*/ 4 h 9"/>
                </a:gdLst>
                <a:ahLst/>
                <a:cxnLst>
                  <a:cxn ang="0">
                    <a:pos x="T0" y="T1"/>
                  </a:cxn>
                  <a:cxn ang="0">
                    <a:pos x="T2" y="T3"/>
                  </a:cxn>
                  <a:cxn ang="0">
                    <a:pos x="T4" y="T5"/>
                  </a:cxn>
                  <a:cxn ang="0">
                    <a:pos x="T6" y="T7"/>
                  </a:cxn>
                  <a:cxn ang="0">
                    <a:pos x="T8" y="T9"/>
                  </a:cxn>
                </a:cxnLst>
                <a:rect l="0" t="0" r="r" b="b"/>
                <a:pathLst>
                  <a:path w="12" h="9">
                    <a:moveTo>
                      <a:pt x="1" y="4"/>
                    </a:moveTo>
                    <a:cubicBezTo>
                      <a:pt x="2" y="7"/>
                      <a:pt x="5" y="9"/>
                      <a:pt x="8" y="9"/>
                    </a:cubicBezTo>
                    <a:cubicBezTo>
                      <a:pt x="10" y="8"/>
                      <a:pt x="12" y="7"/>
                      <a:pt x="11" y="4"/>
                    </a:cubicBezTo>
                    <a:cubicBezTo>
                      <a:pt x="9" y="2"/>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4219"/>
              <p:cNvSpPr>
                <a:spLocks/>
              </p:cNvSpPr>
              <p:nvPr/>
            </p:nvSpPr>
            <p:spPr bwMode="auto">
              <a:xfrm>
                <a:off x="4066" y="2475"/>
                <a:ext cx="26" cy="21"/>
              </a:xfrm>
              <a:custGeom>
                <a:avLst/>
                <a:gdLst>
                  <a:gd name="T0" fmla="*/ 1 w 11"/>
                  <a:gd name="T1" fmla="*/ 5 h 9"/>
                  <a:gd name="T2" fmla="*/ 7 w 11"/>
                  <a:gd name="T3" fmla="*/ 9 h 9"/>
                  <a:gd name="T4" fmla="*/ 10 w 11"/>
                  <a:gd name="T5" fmla="*/ 4 h 9"/>
                  <a:gd name="T6" fmla="*/ 4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2" y="7"/>
                      <a:pt x="5" y="9"/>
                      <a:pt x="7" y="9"/>
                    </a:cubicBezTo>
                    <a:cubicBezTo>
                      <a:pt x="10" y="9"/>
                      <a:pt x="11" y="7"/>
                      <a:pt x="10" y="4"/>
                    </a:cubicBezTo>
                    <a:cubicBezTo>
                      <a:pt x="9" y="2"/>
                      <a:pt x="6"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4220"/>
              <p:cNvSpPr>
                <a:spLocks/>
              </p:cNvSpPr>
              <p:nvPr/>
            </p:nvSpPr>
            <p:spPr bwMode="auto">
              <a:xfrm>
                <a:off x="4044" y="2475"/>
                <a:ext cx="26" cy="21"/>
              </a:xfrm>
              <a:custGeom>
                <a:avLst/>
                <a:gdLst>
                  <a:gd name="T0" fmla="*/ 1 w 11"/>
                  <a:gd name="T1" fmla="*/ 5 h 9"/>
                  <a:gd name="T2" fmla="*/ 7 w 11"/>
                  <a:gd name="T3" fmla="*/ 9 h 9"/>
                  <a:gd name="T4" fmla="*/ 10 w 11"/>
                  <a:gd name="T5" fmla="*/ 5 h 9"/>
                  <a:gd name="T6" fmla="*/ 4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2" y="7"/>
                      <a:pt x="4" y="9"/>
                      <a:pt x="7" y="9"/>
                    </a:cubicBezTo>
                    <a:cubicBezTo>
                      <a:pt x="9" y="9"/>
                      <a:pt x="11" y="7"/>
                      <a:pt x="10" y="5"/>
                    </a:cubicBezTo>
                    <a:cubicBezTo>
                      <a:pt x="9" y="2"/>
                      <a:pt x="6"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4221"/>
              <p:cNvSpPr>
                <a:spLocks/>
              </p:cNvSpPr>
              <p:nvPr/>
            </p:nvSpPr>
            <p:spPr bwMode="auto">
              <a:xfrm>
                <a:off x="4023" y="2478"/>
                <a:ext cx="26" cy="18"/>
              </a:xfrm>
              <a:custGeom>
                <a:avLst/>
                <a:gdLst>
                  <a:gd name="T0" fmla="*/ 1 w 11"/>
                  <a:gd name="T1" fmla="*/ 4 h 8"/>
                  <a:gd name="T2" fmla="*/ 7 w 11"/>
                  <a:gd name="T3" fmla="*/ 8 h 8"/>
                  <a:gd name="T4" fmla="*/ 10 w 11"/>
                  <a:gd name="T5" fmla="*/ 4 h 8"/>
                  <a:gd name="T6" fmla="*/ 4 w 11"/>
                  <a:gd name="T7" fmla="*/ 0 h 8"/>
                  <a:gd name="T8" fmla="*/ 1 w 11"/>
                  <a:gd name="T9" fmla="*/ 4 h 8"/>
                </a:gdLst>
                <a:ahLst/>
                <a:cxnLst>
                  <a:cxn ang="0">
                    <a:pos x="T0" y="T1"/>
                  </a:cxn>
                  <a:cxn ang="0">
                    <a:pos x="T2" y="T3"/>
                  </a:cxn>
                  <a:cxn ang="0">
                    <a:pos x="T4" y="T5"/>
                  </a:cxn>
                  <a:cxn ang="0">
                    <a:pos x="T6" y="T7"/>
                  </a:cxn>
                  <a:cxn ang="0">
                    <a:pos x="T8" y="T9"/>
                  </a:cxn>
                </a:cxnLst>
                <a:rect l="0" t="0" r="r" b="b"/>
                <a:pathLst>
                  <a:path w="11" h="8">
                    <a:moveTo>
                      <a:pt x="1" y="4"/>
                    </a:moveTo>
                    <a:cubicBezTo>
                      <a:pt x="2" y="6"/>
                      <a:pt x="4" y="8"/>
                      <a:pt x="7" y="8"/>
                    </a:cubicBezTo>
                    <a:cubicBezTo>
                      <a:pt x="9" y="8"/>
                      <a:pt x="11" y="6"/>
                      <a:pt x="10" y="4"/>
                    </a:cubicBezTo>
                    <a:cubicBezTo>
                      <a:pt x="9" y="1"/>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4222"/>
              <p:cNvSpPr>
                <a:spLocks/>
              </p:cNvSpPr>
              <p:nvPr/>
            </p:nvSpPr>
            <p:spPr bwMode="auto">
              <a:xfrm>
                <a:off x="4002" y="2478"/>
                <a:ext cx="26" cy="18"/>
              </a:xfrm>
              <a:custGeom>
                <a:avLst/>
                <a:gdLst>
                  <a:gd name="T0" fmla="*/ 1 w 11"/>
                  <a:gd name="T1" fmla="*/ 4 h 8"/>
                  <a:gd name="T2" fmla="*/ 7 w 11"/>
                  <a:gd name="T3" fmla="*/ 8 h 8"/>
                  <a:gd name="T4" fmla="*/ 10 w 11"/>
                  <a:gd name="T5" fmla="*/ 4 h 8"/>
                  <a:gd name="T6" fmla="*/ 4 w 11"/>
                  <a:gd name="T7" fmla="*/ 0 h 8"/>
                  <a:gd name="T8" fmla="*/ 1 w 11"/>
                  <a:gd name="T9" fmla="*/ 4 h 8"/>
                </a:gdLst>
                <a:ahLst/>
                <a:cxnLst>
                  <a:cxn ang="0">
                    <a:pos x="T0" y="T1"/>
                  </a:cxn>
                  <a:cxn ang="0">
                    <a:pos x="T2" y="T3"/>
                  </a:cxn>
                  <a:cxn ang="0">
                    <a:pos x="T4" y="T5"/>
                  </a:cxn>
                  <a:cxn ang="0">
                    <a:pos x="T6" y="T7"/>
                  </a:cxn>
                  <a:cxn ang="0">
                    <a:pos x="T8" y="T9"/>
                  </a:cxn>
                </a:cxnLst>
                <a:rect l="0" t="0" r="r" b="b"/>
                <a:pathLst>
                  <a:path w="11" h="8">
                    <a:moveTo>
                      <a:pt x="1" y="4"/>
                    </a:moveTo>
                    <a:cubicBezTo>
                      <a:pt x="2" y="6"/>
                      <a:pt x="4" y="8"/>
                      <a:pt x="7" y="8"/>
                    </a:cubicBezTo>
                    <a:cubicBezTo>
                      <a:pt x="9" y="8"/>
                      <a:pt x="11" y="6"/>
                      <a:pt x="10" y="4"/>
                    </a:cubicBezTo>
                    <a:cubicBezTo>
                      <a:pt x="9" y="2"/>
                      <a:pt x="7"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4223"/>
              <p:cNvSpPr>
                <a:spLocks/>
              </p:cNvSpPr>
              <p:nvPr/>
            </p:nvSpPr>
            <p:spPr bwMode="auto">
              <a:xfrm>
                <a:off x="3983" y="2478"/>
                <a:ext cx="24" cy="18"/>
              </a:xfrm>
              <a:custGeom>
                <a:avLst/>
                <a:gdLst>
                  <a:gd name="T0" fmla="*/ 1 w 10"/>
                  <a:gd name="T1" fmla="*/ 4 h 8"/>
                  <a:gd name="T2" fmla="*/ 6 w 10"/>
                  <a:gd name="T3" fmla="*/ 8 h 8"/>
                  <a:gd name="T4" fmla="*/ 9 w 10"/>
                  <a:gd name="T5" fmla="*/ 4 h 8"/>
                  <a:gd name="T6" fmla="*/ 4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1" y="7"/>
                      <a:pt x="3" y="8"/>
                      <a:pt x="6" y="8"/>
                    </a:cubicBezTo>
                    <a:cubicBezTo>
                      <a:pt x="8" y="8"/>
                      <a:pt x="10" y="6"/>
                      <a:pt x="9" y="4"/>
                    </a:cubicBezTo>
                    <a:cubicBezTo>
                      <a:pt x="8" y="2"/>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4224"/>
              <p:cNvSpPr>
                <a:spLocks/>
              </p:cNvSpPr>
              <p:nvPr/>
            </p:nvSpPr>
            <p:spPr bwMode="auto">
              <a:xfrm>
                <a:off x="3964" y="2478"/>
                <a:ext cx="21" cy="21"/>
              </a:xfrm>
              <a:custGeom>
                <a:avLst/>
                <a:gdLst>
                  <a:gd name="T0" fmla="*/ 0 w 9"/>
                  <a:gd name="T1" fmla="*/ 4 h 9"/>
                  <a:gd name="T2" fmla="*/ 5 w 9"/>
                  <a:gd name="T3" fmla="*/ 9 h 9"/>
                  <a:gd name="T4" fmla="*/ 9 w 9"/>
                  <a:gd name="T5" fmla="*/ 4 h 9"/>
                  <a:gd name="T6" fmla="*/ 3 w 9"/>
                  <a:gd name="T7" fmla="*/ 0 h 9"/>
                  <a:gd name="T8" fmla="*/ 0 w 9"/>
                  <a:gd name="T9" fmla="*/ 4 h 9"/>
                </a:gdLst>
                <a:ahLst/>
                <a:cxnLst>
                  <a:cxn ang="0">
                    <a:pos x="T0" y="T1"/>
                  </a:cxn>
                  <a:cxn ang="0">
                    <a:pos x="T2" y="T3"/>
                  </a:cxn>
                  <a:cxn ang="0">
                    <a:pos x="T4" y="T5"/>
                  </a:cxn>
                  <a:cxn ang="0">
                    <a:pos x="T6" y="T7"/>
                  </a:cxn>
                  <a:cxn ang="0">
                    <a:pos x="T8" y="T9"/>
                  </a:cxn>
                </a:cxnLst>
                <a:rect l="0" t="0" r="r" b="b"/>
                <a:pathLst>
                  <a:path w="9" h="9">
                    <a:moveTo>
                      <a:pt x="0" y="4"/>
                    </a:moveTo>
                    <a:cubicBezTo>
                      <a:pt x="1" y="7"/>
                      <a:pt x="3" y="9"/>
                      <a:pt x="5" y="9"/>
                    </a:cubicBezTo>
                    <a:cubicBezTo>
                      <a:pt x="8" y="8"/>
                      <a:pt x="9" y="7"/>
                      <a:pt x="9" y="4"/>
                    </a:cubicBezTo>
                    <a:cubicBezTo>
                      <a:pt x="8" y="2"/>
                      <a:pt x="6"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4225"/>
              <p:cNvSpPr>
                <a:spLocks/>
              </p:cNvSpPr>
              <p:nvPr/>
            </p:nvSpPr>
            <p:spPr bwMode="auto">
              <a:xfrm>
                <a:off x="3943" y="2478"/>
                <a:ext cx="23" cy="21"/>
              </a:xfrm>
              <a:custGeom>
                <a:avLst/>
                <a:gdLst>
                  <a:gd name="T0" fmla="*/ 1 w 10"/>
                  <a:gd name="T1" fmla="*/ 5 h 9"/>
                  <a:gd name="T2" fmla="*/ 6 w 10"/>
                  <a:gd name="T3" fmla="*/ 9 h 9"/>
                  <a:gd name="T4" fmla="*/ 9 w 10"/>
                  <a:gd name="T5" fmla="*/ 4 h 9"/>
                  <a:gd name="T6" fmla="*/ 4 w 10"/>
                  <a:gd name="T7" fmla="*/ 0 h 9"/>
                  <a:gd name="T8" fmla="*/ 1 w 10"/>
                  <a:gd name="T9" fmla="*/ 5 h 9"/>
                </a:gdLst>
                <a:ahLst/>
                <a:cxnLst>
                  <a:cxn ang="0">
                    <a:pos x="T0" y="T1"/>
                  </a:cxn>
                  <a:cxn ang="0">
                    <a:pos x="T2" y="T3"/>
                  </a:cxn>
                  <a:cxn ang="0">
                    <a:pos x="T4" y="T5"/>
                  </a:cxn>
                  <a:cxn ang="0">
                    <a:pos x="T6" y="T7"/>
                  </a:cxn>
                  <a:cxn ang="0">
                    <a:pos x="T8" y="T9"/>
                  </a:cxn>
                </a:cxnLst>
                <a:rect l="0" t="0" r="r" b="b"/>
                <a:pathLst>
                  <a:path w="10" h="9">
                    <a:moveTo>
                      <a:pt x="1" y="5"/>
                    </a:moveTo>
                    <a:cubicBezTo>
                      <a:pt x="1" y="7"/>
                      <a:pt x="3" y="9"/>
                      <a:pt x="6" y="9"/>
                    </a:cubicBezTo>
                    <a:cubicBezTo>
                      <a:pt x="8" y="9"/>
                      <a:pt x="10" y="7"/>
                      <a:pt x="9" y="4"/>
                    </a:cubicBezTo>
                    <a:cubicBezTo>
                      <a:pt x="9" y="2"/>
                      <a:pt x="6" y="0"/>
                      <a:pt x="4"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4226"/>
              <p:cNvSpPr>
                <a:spLocks/>
              </p:cNvSpPr>
              <p:nvPr/>
            </p:nvSpPr>
            <p:spPr bwMode="auto">
              <a:xfrm>
                <a:off x="3924" y="2478"/>
                <a:ext cx="21" cy="21"/>
              </a:xfrm>
              <a:custGeom>
                <a:avLst/>
                <a:gdLst>
                  <a:gd name="T0" fmla="*/ 1 w 9"/>
                  <a:gd name="T1" fmla="*/ 5 h 9"/>
                  <a:gd name="T2" fmla="*/ 5 w 9"/>
                  <a:gd name="T3" fmla="*/ 9 h 9"/>
                  <a:gd name="T4" fmla="*/ 9 w 9"/>
                  <a:gd name="T5" fmla="*/ 5 h 9"/>
                  <a:gd name="T6" fmla="*/ 4 w 9"/>
                  <a:gd name="T7" fmla="*/ 0 h 9"/>
                  <a:gd name="T8" fmla="*/ 1 w 9"/>
                  <a:gd name="T9" fmla="*/ 5 h 9"/>
                </a:gdLst>
                <a:ahLst/>
                <a:cxnLst>
                  <a:cxn ang="0">
                    <a:pos x="T0" y="T1"/>
                  </a:cxn>
                  <a:cxn ang="0">
                    <a:pos x="T2" y="T3"/>
                  </a:cxn>
                  <a:cxn ang="0">
                    <a:pos x="T4" y="T5"/>
                  </a:cxn>
                  <a:cxn ang="0">
                    <a:pos x="T6" y="T7"/>
                  </a:cxn>
                  <a:cxn ang="0">
                    <a:pos x="T8" y="T9"/>
                  </a:cxn>
                </a:cxnLst>
                <a:rect l="0" t="0" r="r" b="b"/>
                <a:pathLst>
                  <a:path w="9" h="9">
                    <a:moveTo>
                      <a:pt x="1" y="5"/>
                    </a:moveTo>
                    <a:cubicBezTo>
                      <a:pt x="1" y="7"/>
                      <a:pt x="3" y="9"/>
                      <a:pt x="5" y="9"/>
                    </a:cubicBezTo>
                    <a:cubicBezTo>
                      <a:pt x="8" y="9"/>
                      <a:pt x="9" y="7"/>
                      <a:pt x="9" y="5"/>
                    </a:cubicBezTo>
                    <a:cubicBezTo>
                      <a:pt x="8" y="2"/>
                      <a:pt x="6" y="0"/>
                      <a:pt x="4"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4227"/>
              <p:cNvSpPr>
                <a:spLocks/>
              </p:cNvSpPr>
              <p:nvPr/>
            </p:nvSpPr>
            <p:spPr bwMode="auto">
              <a:xfrm>
                <a:off x="3905" y="2478"/>
                <a:ext cx="21" cy="21"/>
              </a:xfrm>
              <a:custGeom>
                <a:avLst/>
                <a:gdLst>
                  <a:gd name="T0" fmla="*/ 1 w 9"/>
                  <a:gd name="T1" fmla="*/ 5 h 9"/>
                  <a:gd name="T2" fmla="*/ 5 w 9"/>
                  <a:gd name="T3" fmla="*/ 9 h 9"/>
                  <a:gd name="T4" fmla="*/ 9 w 9"/>
                  <a:gd name="T5" fmla="*/ 5 h 9"/>
                  <a:gd name="T6" fmla="*/ 4 w 9"/>
                  <a:gd name="T7" fmla="*/ 0 h 9"/>
                  <a:gd name="T8" fmla="*/ 1 w 9"/>
                  <a:gd name="T9" fmla="*/ 5 h 9"/>
                </a:gdLst>
                <a:ahLst/>
                <a:cxnLst>
                  <a:cxn ang="0">
                    <a:pos x="T0" y="T1"/>
                  </a:cxn>
                  <a:cxn ang="0">
                    <a:pos x="T2" y="T3"/>
                  </a:cxn>
                  <a:cxn ang="0">
                    <a:pos x="T4" y="T5"/>
                  </a:cxn>
                  <a:cxn ang="0">
                    <a:pos x="T6" y="T7"/>
                  </a:cxn>
                  <a:cxn ang="0">
                    <a:pos x="T8" y="T9"/>
                  </a:cxn>
                </a:cxnLst>
                <a:rect l="0" t="0" r="r" b="b"/>
                <a:pathLst>
                  <a:path w="9" h="9">
                    <a:moveTo>
                      <a:pt x="1" y="5"/>
                    </a:moveTo>
                    <a:cubicBezTo>
                      <a:pt x="1" y="7"/>
                      <a:pt x="3" y="9"/>
                      <a:pt x="5" y="9"/>
                    </a:cubicBezTo>
                    <a:cubicBezTo>
                      <a:pt x="7" y="9"/>
                      <a:pt x="9" y="7"/>
                      <a:pt x="9" y="5"/>
                    </a:cubicBezTo>
                    <a:cubicBezTo>
                      <a:pt x="8" y="2"/>
                      <a:pt x="6" y="0"/>
                      <a:pt x="4" y="0"/>
                    </a:cubicBezTo>
                    <a:cubicBezTo>
                      <a:pt x="2" y="1"/>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4228"/>
              <p:cNvSpPr>
                <a:spLocks/>
              </p:cNvSpPr>
              <p:nvPr/>
            </p:nvSpPr>
            <p:spPr bwMode="auto">
              <a:xfrm>
                <a:off x="3888" y="2480"/>
                <a:ext cx="19" cy="19"/>
              </a:xfrm>
              <a:custGeom>
                <a:avLst/>
                <a:gdLst>
                  <a:gd name="T0" fmla="*/ 0 w 8"/>
                  <a:gd name="T1" fmla="*/ 4 h 8"/>
                  <a:gd name="T2" fmla="*/ 4 w 8"/>
                  <a:gd name="T3" fmla="*/ 8 h 8"/>
                  <a:gd name="T4" fmla="*/ 8 w 8"/>
                  <a:gd name="T5" fmla="*/ 4 h 8"/>
                  <a:gd name="T6" fmla="*/ 3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6"/>
                      <a:pt x="1" y="8"/>
                      <a:pt x="4" y="8"/>
                    </a:cubicBezTo>
                    <a:cubicBezTo>
                      <a:pt x="6" y="8"/>
                      <a:pt x="8" y="6"/>
                      <a:pt x="8" y="4"/>
                    </a:cubicBezTo>
                    <a:cubicBezTo>
                      <a:pt x="7" y="1"/>
                      <a:pt x="6"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4229"/>
              <p:cNvSpPr>
                <a:spLocks/>
              </p:cNvSpPr>
              <p:nvPr/>
            </p:nvSpPr>
            <p:spPr bwMode="auto">
              <a:xfrm>
                <a:off x="3869" y="2480"/>
                <a:ext cx="19" cy="19"/>
              </a:xfrm>
              <a:custGeom>
                <a:avLst/>
                <a:gdLst>
                  <a:gd name="T0" fmla="*/ 0 w 8"/>
                  <a:gd name="T1" fmla="*/ 4 h 8"/>
                  <a:gd name="T2" fmla="*/ 4 w 8"/>
                  <a:gd name="T3" fmla="*/ 8 h 8"/>
                  <a:gd name="T4" fmla="*/ 8 w 8"/>
                  <a:gd name="T5" fmla="*/ 4 h 8"/>
                  <a:gd name="T6" fmla="*/ 4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7"/>
                      <a:pt x="1" y="8"/>
                      <a:pt x="4" y="8"/>
                    </a:cubicBezTo>
                    <a:cubicBezTo>
                      <a:pt x="6" y="8"/>
                      <a:pt x="8" y="6"/>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4230"/>
              <p:cNvSpPr>
                <a:spLocks/>
              </p:cNvSpPr>
              <p:nvPr/>
            </p:nvSpPr>
            <p:spPr bwMode="auto">
              <a:xfrm>
                <a:off x="3850" y="2480"/>
                <a:ext cx="19" cy="21"/>
              </a:xfrm>
              <a:custGeom>
                <a:avLst/>
                <a:gdLst>
                  <a:gd name="T0" fmla="*/ 0 w 8"/>
                  <a:gd name="T1" fmla="*/ 4 h 9"/>
                  <a:gd name="T2" fmla="*/ 3 w 8"/>
                  <a:gd name="T3" fmla="*/ 9 h 9"/>
                  <a:gd name="T4" fmla="*/ 8 w 8"/>
                  <a:gd name="T5" fmla="*/ 4 h 9"/>
                  <a:gd name="T6" fmla="*/ 4 w 8"/>
                  <a:gd name="T7" fmla="*/ 0 h 9"/>
                  <a:gd name="T8" fmla="*/ 0 w 8"/>
                  <a:gd name="T9" fmla="*/ 4 h 9"/>
                </a:gdLst>
                <a:ahLst/>
                <a:cxnLst>
                  <a:cxn ang="0">
                    <a:pos x="T0" y="T1"/>
                  </a:cxn>
                  <a:cxn ang="0">
                    <a:pos x="T2" y="T3"/>
                  </a:cxn>
                  <a:cxn ang="0">
                    <a:pos x="T4" y="T5"/>
                  </a:cxn>
                  <a:cxn ang="0">
                    <a:pos x="T6" y="T7"/>
                  </a:cxn>
                  <a:cxn ang="0">
                    <a:pos x="T8" y="T9"/>
                  </a:cxn>
                </a:cxnLst>
                <a:rect l="0" t="0" r="r" b="b"/>
                <a:pathLst>
                  <a:path w="8" h="9">
                    <a:moveTo>
                      <a:pt x="0" y="4"/>
                    </a:moveTo>
                    <a:cubicBezTo>
                      <a:pt x="0" y="7"/>
                      <a:pt x="1" y="9"/>
                      <a:pt x="3" y="9"/>
                    </a:cubicBezTo>
                    <a:cubicBezTo>
                      <a:pt x="6" y="8"/>
                      <a:pt x="8" y="7"/>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4231"/>
              <p:cNvSpPr>
                <a:spLocks/>
              </p:cNvSpPr>
              <p:nvPr/>
            </p:nvSpPr>
            <p:spPr bwMode="auto">
              <a:xfrm>
                <a:off x="3832" y="2480"/>
                <a:ext cx="18" cy="21"/>
              </a:xfrm>
              <a:custGeom>
                <a:avLst/>
                <a:gdLst>
                  <a:gd name="T0" fmla="*/ 0 w 8"/>
                  <a:gd name="T1" fmla="*/ 4 h 9"/>
                  <a:gd name="T2" fmla="*/ 3 w 8"/>
                  <a:gd name="T3" fmla="*/ 9 h 9"/>
                  <a:gd name="T4" fmla="*/ 8 w 8"/>
                  <a:gd name="T5" fmla="*/ 4 h 9"/>
                  <a:gd name="T6" fmla="*/ 4 w 8"/>
                  <a:gd name="T7" fmla="*/ 0 h 9"/>
                  <a:gd name="T8" fmla="*/ 0 w 8"/>
                  <a:gd name="T9" fmla="*/ 4 h 9"/>
                </a:gdLst>
                <a:ahLst/>
                <a:cxnLst>
                  <a:cxn ang="0">
                    <a:pos x="T0" y="T1"/>
                  </a:cxn>
                  <a:cxn ang="0">
                    <a:pos x="T2" y="T3"/>
                  </a:cxn>
                  <a:cxn ang="0">
                    <a:pos x="T4" y="T5"/>
                  </a:cxn>
                  <a:cxn ang="0">
                    <a:pos x="T6" y="T7"/>
                  </a:cxn>
                  <a:cxn ang="0">
                    <a:pos x="T8" y="T9"/>
                  </a:cxn>
                </a:cxnLst>
                <a:rect l="0" t="0" r="r" b="b"/>
                <a:pathLst>
                  <a:path w="8" h="9">
                    <a:moveTo>
                      <a:pt x="0" y="4"/>
                    </a:moveTo>
                    <a:cubicBezTo>
                      <a:pt x="0" y="7"/>
                      <a:pt x="1" y="9"/>
                      <a:pt x="3" y="9"/>
                    </a:cubicBezTo>
                    <a:cubicBezTo>
                      <a:pt x="6" y="9"/>
                      <a:pt x="8" y="7"/>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4232"/>
              <p:cNvSpPr>
                <a:spLocks/>
              </p:cNvSpPr>
              <p:nvPr/>
            </p:nvSpPr>
            <p:spPr bwMode="auto">
              <a:xfrm>
                <a:off x="3813" y="2480"/>
                <a:ext cx="19" cy="21"/>
              </a:xfrm>
              <a:custGeom>
                <a:avLst/>
                <a:gdLst>
                  <a:gd name="T0" fmla="*/ 0 w 8"/>
                  <a:gd name="T1" fmla="*/ 5 h 9"/>
                  <a:gd name="T2" fmla="*/ 3 w 8"/>
                  <a:gd name="T3" fmla="*/ 9 h 9"/>
                  <a:gd name="T4" fmla="*/ 8 w 8"/>
                  <a:gd name="T5" fmla="*/ 4 h 9"/>
                  <a:gd name="T6" fmla="*/ 5 w 8"/>
                  <a:gd name="T7" fmla="*/ 0 h 9"/>
                  <a:gd name="T8" fmla="*/ 0 w 8"/>
                  <a:gd name="T9" fmla="*/ 5 h 9"/>
                </a:gdLst>
                <a:ahLst/>
                <a:cxnLst>
                  <a:cxn ang="0">
                    <a:pos x="T0" y="T1"/>
                  </a:cxn>
                  <a:cxn ang="0">
                    <a:pos x="T2" y="T3"/>
                  </a:cxn>
                  <a:cxn ang="0">
                    <a:pos x="T4" y="T5"/>
                  </a:cxn>
                  <a:cxn ang="0">
                    <a:pos x="T6" y="T7"/>
                  </a:cxn>
                  <a:cxn ang="0">
                    <a:pos x="T8" y="T9"/>
                  </a:cxn>
                </a:cxnLst>
                <a:rect l="0" t="0" r="r" b="b"/>
                <a:pathLst>
                  <a:path w="8" h="9">
                    <a:moveTo>
                      <a:pt x="0" y="5"/>
                    </a:moveTo>
                    <a:cubicBezTo>
                      <a:pt x="0" y="7"/>
                      <a:pt x="1" y="9"/>
                      <a:pt x="3" y="9"/>
                    </a:cubicBezTo>
                    <a:cubicBezTo>
                      <a:pt x="6" y="9"/>
                      <a:pt x="8" y="7"/>
                      <a:pt x="8" y="4"/>
                    </a:cubicBezTo>
                    <a:cubicBezTo>
                      <a:pt x="8" y="2"/>
                      <a:pt x="7" y="0"/>
                      <a:pt x="5" y="0"/>
                    </a:cubicBezTo>
                    <a:cubicBezTo>
                      <a:pt x="3"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4233"/>
              <p:cNvSpPr>
                <a:spLocks/>
              </p:cNvSpPr>
              <p:nvPr/>
            </p:nvSpPr>
            <p:spPr bwMode="auto">
              <a:xfrm>
                <a:off x="3794" y="2480"/>
                <a:ext cx="21" cy="21"/>
              </a:xfrm>
              <a:custGeom>
                <a:avLst/>
                <a:gdLst>
                  <a:gd name="T0" fmla="*/ 0 w 9"/>
                  <a:gd name="T1" fmla="*/ 5 h 9"/>
                  <a:gd name="T2" fmla="*/ 4 w 9"/>
                  <a:gd name="T3" fmla="*/ 9 h 9"/>
                  <a:gd name="T4" fmla="*/ 8 w 9"/>
                  <a:gd name="T5" fmla="*/ 5 h 9"/>
                  <a:gd name="T6" fmla="*/ 5 w 9"/>
                  <a:gd name="T7" fmla="*/ 0 h 9"/>
                  <a:gd name="T8" fmla="*/ 0 w 9"/>
                  <a:gd name="T9" fmla="*/ 5 h 9"/>
                </a:gdLst>
                <a:ahLst/>
                <a:cxnLst>
                  <a:cxn ang="0">
                    <a:pos x="T0" y="T1"/>
                  </a:cxn>
                  <a:cxn ang="0">
                    <a:pos x="T2" y="T3"/>
                  </a:cxn>
                  <a:cxn ang="0">
                    <a:pos x="T4" y="T5"/>
                  </a:cxn>
                  <a:cxn ang="0">
                    <a:pos x="T6" y="T7"/>
                  </a:cxn>
                  <a:cxn ang="0">
                    <a:pos x="T8" y="T9"/>
                  </a:cxn>
                </a:cxnLst>
                <a:rect l="0" t="0" r="r" b="b"/>
                <a:pathLst>
                  <a:path w="9" h="9">
                    <a:moveTo>
                      <a:pt x="0" y="5"/>
                    </a:moveTo>
                    <a:cubicBezTo>
                      <a:pt x="0" y="7"/>
                      <a:pt x="1" y="9"/>
                      <a:pt x="4" y="9"/>
                    </a:cubicBezTo>
                    <a:cubicBezTo>
                      <a:pt x="6" y="9"/>
                      <a:pt x="8" y="7"/>
                      <a:pt x="8" y="5"/>
                    </a:cubicBezTo>
                    <a:cubicBezTo>
                      <a:pt x="9" y="2"/>
                      <a:pt x="7" y="0"/>
                      <a:pt x="5" y="0"/>
                    </a:cubicBezTo>
                    <a:cubicBezTo>
                      <a:pt x="3"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4234"/>
              <p:cNvSpPr>
                <a:spLocks/>
              </p:cNvSpPr>
              <p:nvPr/>
            </p:nvSpPr>
            <p:spPr bwMode="auto">
              <a:xfrm>
                <a:off x="3775" y="2482"/>
                <a:ext cx="21" cy="19"/>
              </a:xfrm>
              <a:custGeom>
                <a:avLst/>
                <a:gdLst>
                  <a:gd name="T0" fmla="*/ 1 w 9"/>
                  <a:gd name="T1" fmla="*/ 4 h 8"/>
                  <a:gd name="T2" fmla="*/ 4 w 9"/>
                  <a:gd name="T3" fmla="*/ 8 h 8"/>
                  <a:gd name="T4" fmla="*/ 8 w 9"/>
                  <a:gd name="T5" fmla="*/ 4 h 8"/>
                  <a:gd name="T6" fmla="*/ 6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0" y="6"/>
                      <a:pt x="1" y="8"/>
                      <a:pt x="4" y="8"/>
                    </a:cubicBezTo>
                    <a:cubicBezTo>
                      <a:pt x="6" y="8"/>
                      <a:pt x="8" y="6"/>
                      <a:pt x="8" y="4"/>
                    </a:cubicBezTo>
                    <a:cubicBezTo>
                      <a:pt x="9" y="1"/>
                      <a:pt x="8" y="0"/>
                      <a:pt x="6" y="0"/>
                    </a:cubicBezTo>
                    <a:cubicBezTo>
                      <a:pt x="4"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4235"/>
              <p:cNvSpPr>
                <a:spLocks/>
              </p:cNvSpPr>
              <p:nvPr/>
            </p:nvSpPr>
            <p:spPr bwMode="auto">
              <a:xfrm>
                <a:off x="3756" y="2482"/>
                <a:ext cx="21" cy="19"/>
              </a:xfrm>
              <a:custGeom>
                <a:avLst/>
                <a:gdLst>
                  <a:gd name="T0" fmla="*/ 1 w 9"/>
                  <a:gd name="T1" fmla="*/ 4 h 8"/>
                  <a:gd name="T2" fmla="*/ 4 w 9"/>
                  <a:gd name="T3" fmla="*/ 8 h 8"/>
                  <a:gd name="T4" fmla="*/ 9 w 9"/>
                  <a:gd name="T5" fmla="*/ 4 h 8"/>
                  <a:gd name="T6" fmla="*/ 6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0" y="6"/>
                      <a:pt x="1" y="8"/>
                      <a:pt x="4" y="8"/>
                    </a:cubicBezTo>
                    <a:cubicBezTo>
                      <a:pt x="6" y="8"/>
                      <a:pt x="8" y="6"/>
                      <a:pt x="9" y="4"/>
                    </a:cubicBezTo>
                    <a:cubicBezTo>
                      <a:pt x="9" y="2"/>
                      <a:pt x="8" y="0"/>
                      <a:pt x="6" y="0"/>
                    </a:cubicBezTo>
                    <a:cubicBezTo>
                      <a:pt x="4"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4236"/>
              <p:cNvSpPr>
                <a:spLocks/>
              </p:cNvSpPr>
              <p:nvPr/>
            </p:nvSpPr>
            <p:spPr bwMode="auto">
              <a:xfrm>
                <a:off x="3737" y="2482"/>
                <a:ext cx="24" cy="22"/>
              </a:xfrm>
              <a:custGeom>
                <a:avLst/>
                <a:gdLst>
                  <a:gd name="T0" fmla="*/ 1 w 10"/>
                  <a:gd name="T1" fmla="*/ 4 h 9"/>
                  <a:gd name="T2" fmla="*/ 4 w 10"/>
                  <a:gd name="T3" fmla="*/ 9 h 9"/>
                  <a:gd name="T4" fmla="*/ 9 w 10"/>
                  <a:gd name="T5" fmla="*/ 4 h 9"/>
                  <a:gd name="T6" fmla="*/ 7 w 10"/>
                  <a:gd name="T7" fmla="*/ 0 h 9"/>
                  <a:gd name="T8" fmla="*/ 1 w 10"/>
                  <a:gd name="T9" fmla="*/ 4 h 9"/>
                </a:gdLst>
                <a:ahLst/>
                <a:cxnLst>
                  <a:cxn ang="0">
                    <a:pos x="T0" y="T1"/>
                  </a:cxn>
                  <a:cxn ang="0">
                    <a:pos x="T2" y="T3"/>
                  </a:cxn>
                  <a:cxn ang="0">
                    <a:pos x="T4" y="T5"/>
                  </a:cxn>
                  <a:cxn ang="0">
                    <a:pos x="T6" y="T7"/>
                  </a:cxn>
                  <a:cxn ang="0">
                    <a:pos x="T8" y="T9"/>
                  </a:cxn>
                </a:cxnLst>
                <a:rect l="0" t="0" r="r" b="b"/>
                <a:pathLst>
                  <a:path w="10" h="9">
                    <a:moveTo>
                      <a:pt x="1" y="4"/>
                    </a:moveTo>
                    <a:cubicBezTo>
                      <a:pt x="0" y="7"/>
                      <a:pt x="1" y="9"/>
                      <a:pt x="4" y="9"/>
                    </a:cubicBezTo>
                    <a:cubicBezTo>
                      <a:pt x="6" y="8"/>
                      <a:pt x="8" y="6"/>
                      <a:pt x="9" y="4"/>
                    </a:cubicBezTo>
                    <a:cubicBezTo>
                      <a:pt x="10" y="2"/>
                      <a:pt x="9" y="0"/>
                      <a:pt x="7" y="0"/>
                    </a:cubicBezTo>
                    <a:cubicBezTo>
                      <a:pt x="4"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4237"/>
              <p:cNvSpPr>
                <a:spLocks/>
              </p:cNvSpPr>
              <p:nvPr/>
            </p:nvSpPr>
            <p:spPr bwMode="auto">
              <a:xfrm>
                <a:off x="3718" y="2482"/>
                <a:ext cx="24" cy="22"/>
              </a:xfrm>
              <a:custGeom>
                <a:avLst/>
                <a:gdLst>
                  <a:gd name="T0" fmla="*/ 1 w 10"/>
                  <a:gd name="T1" fmla="*/ 4 h 9"/>
                  <a:gd name="T2" fmla="*/ 4 w 10"/>
                  <a:gd name="T3" fmla="*/ 9 h 9"/>
                  <a:gd name="T4" fmla="*/ 9 w 10"/>
                  <a:gd name="T5" fmla="*/ 4 h 9"/>
                  <a:gd name="T6" fmla="*/ 7 w 10"/>
                  <a:gd name="T7" fmla="*/ 0 h 9"/>
                  <a:gd name="T8" fmla="*/ 1 w 10"/>
                  <a:gd name="T9" fmla="*/ 4 h 9"/>
                </a:gdLst>
                <a:ahLst/>
                <a:cxnLst>
                  <a:cxn ang="0">
                    <a:pos x="T0" y="T1"/>
                  </a:cxn>
                  <a:cxn ang="0">
                    <a:pos x="T2" y="T3"/>
                  </a:cxn>
                  <a:cxn ang="0">
                    <a:pos x="T4" y="T5"/>
                  </a:cxn>
                  <a:cxn ang="0">
                    <a:pos x="T6" y="T7"/>
                  </a:cxn>
                  <a:cxn ang="0">
                    <a:pos x="T8" y="T9"/>
                  </a:cxn>
                </a:cxnLst>
                <a:rect l="0" t="0" r="r" b="b"/>
                <a:pathLst>
                  <a:path w="10" h="9">
                    <a:moveTo>
                      <a:pt x="1" y="4"/>
                    </a:moveTo>
                    <a:cubicBezTo>
                      <a:pt x="0" y="7"/>
                      <a:pt x="2" y="9"/>
                      <a:pt x="4" y="9"/>
                    </a:cubicBezTo>
                    <a:cubicBezTo>
                      <a:pt x="6" y="9"/>
                      <a:pt x="8" y="7"/>
                      <a:pt x="9" y="4"/>
                    </a:cubicBezTo>
                    <a:cubicBezTo>
                      <a:pt x="10" y="2"/>
                      <a:pt x="9" y="0"/>
                      <a:pt x="7" y="0"/>
                    </a:cubicBezTo>
                    <a:cubicBezTo>
                      <a:pt x="5"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4238"/>
              <p:cNvSpPr>
                <a:spLocks/>
              </p:cNvSpPr>
              <p:nvPr/>
            </p:nvSpPr>
            <p:spPr bwMode="auto">
              <a:xfrm>
                <a:off x="3701" y="2482"/>
                <a:ext cx="22" cy="22"/>
              </a:xfrm>
              <a:custGeom>
                <a:avLst/>
                <a:gdLst>
                  <a:gd name="T0" fmla="*/ 1 w 9"/>
                  <a:gd name="T1" fmla="*/ 5 h 9"/>
                  <a:gd name="T2" fmla="*/ 3 w 9"/>
                  <a:gd name="T3" fmla="*/ 9 h 9"/>
                  <a:gd name="T4" fmla="*/ 8 w 9"/>
                  <a:gd name="T5" fmla="*/ 4 h 9"/>
                  <a:gd name="T6" fmla="*/ 6 w 9"/>
                  <a:gd name="T7" fmla="*/ 0 h 9"/>
                  <a:gd name="T8" fmla="*/ 1 w 9"/>
                  <a:gd name="T9" fmla="*/ 5 h 9"/>
                </a:gdLst>
                <a:ahLst/>
                <a:cxnLst>
                  <a:cxn ang="0">
                    <a:pos x="T0" y="T1"/>
                  </a:cxn>
                  <a:cxn ang="0">
                    <a:pos x="T2" y="T3"/>
                  </a:cxn>
                  <a:cxn ang="0">
                    <a:pos x="T4" y="T5"/>
                  </a:cxn>
                  <a:cxn ang="0">
                    <a:pos x="T6" y="T7"/>
                  </a:cxn>
                  <a:cxn ang="0">
                    <a:pos x="T8" y="T9"/>
                  </a:cxn>
                </a:cxnLst>
                <a:rect l="0" t="0" r="r" b="b"/>
                <a:pathLst>
                  <a:path w="9" h="9">
                    <a:moveTo>
                      <a:pt x="1" y="5"/>
                    </a:moveTo>
                    <a:cubicBezTo>
                      <a:pt x="0" y="7"/>
                      <a:pt x="0" y="9"/>
                      <a:pt x="3" y="9"/>
                    </a:cubicBezTo>
                    <a:cubicBezTo>
                      <a:pt x="5" y="9"/>
                      <a:pt x="7" y="7"/>
                      <a:pt x="8" y="4"/>
                    </a:cubicBezTo>
                    <a:cubicBezTo>
                      <a:pt x="9" y="2"/>
                      <a:pt x="8" y="0"/>
                      <a:pt x="6" y="0"/>
                    </a:cubicBezTo>
                    <a:cubicBezTo>
                      <a:pt x="4"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4239"/>
              <p:cNvSpPr>
                <a:spLocks/>
              </p:cNvSpPr>
              <p:nvPr/>
            </p:nvSpPr>
            <p:spPr bwMode="auto">
              <a:xfrm>
                <a:off x="3682" y="2482"/>
                <a:ext cx="24" cy="22"/>
              </a:xfrm>
              <a:custGeom>
                <a:avLst/>
                <a:gdLst>
                  <a:gd name="T0" fmla="*/ 1 w 10"/>
                  <a:gd name="T1" fmla="*/ 5 h 9"/>
                  <a:gd name="T2" fmla="*/ 3 w 10"/>
                  <a:gd name="T3" fmla="*/ 9 h 9"/>
                  <a:gd name="T4" fmla="*/ 9 w 10"/>
                  <a:gd name="T5" fmla="*/ 5 h 9"/>
                  <a:gd name="T6" fmla="*/ 7 w 10"/>
                  <a:gd name="T7" fmla="*/ 0 h 9"/>
                  <a:gd name="T8" fmla="*/ 1 w 10"/>
                  <a:gd name="T9" fmla="*/ 5 h 9"/>
                </a:gdLst>
                <a:ahLst/>
                <a:cxnLst>
                  <a:cxn ang="0">
                    <a:pos x="T0" y="T1"/>
                  </a:cxn>
                  <a:cxn ang="0">
                    <a:pos x="T2" y="T3"/>
                  </a:cxn>
                  <a:cxn ang="0">
                    <a:pos x="T4" y="T5"/>
                  </a:cxn>
                  <a:cxn ang="0">
                    <a:pos x="T6" y="T7"/>
                  </a:cxn>
                  <a:cxn ang="0">
                    <a:pos x="T8" y="T9"/>
                  </a:cxn>
                </a:cxnLst>
                <a:rect l="0" t="0" r="r" b="b"/>
                <a:pathLst>
                  <a:path w="10" h="9">
                    <a:moveTo>
                      <a:pt x="1" y="5"/>
                    </a:moveTo>
                    <a:cubicBezTo>
                      <a:pt x="0" y="7"/>
                      <a:pt x="0" y="9"/>
                      <a:pt x="3" y="9"/>
                    </a:cubicBezTo>
                    <a:cubicBezTo>
                      <a:pt x="5" y="9"/>
                      <a:pt x="8" y="7"/>
                      <a:pt x="9" y="5"/>
                    </a:cubicBezTo>
                    <a:cubicBezTo>
                      <a:pt x="10" y="2"/>
                      <a:pt x="9" y="0"/>
                      <a:pt x="7"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4240"/>
              <p:cNvSpPr>
                <a:spLocks/>
              </p:cNvSpPr>
              <p:nvPr/>
            </p:nvSpPr>
            <p:spPr bwMode="auto">
              <a:xfrm>
                <a:off x="3661" y="2482"/>
                <a:ext cx="26" cy="22"/>
              </a:xfrm>
              <a:custGeom>
                <a:avLst/>
                <a:gdLst>
                  <a:gd name="T0" fmla="*/ 2 w 11"/>
                  <a:gd name="T1" fmla="*/ 5 h 9"/>
                  <a:gd name="T2" fmla="*/ 3 w 11"/>
                  <a:gd name="T3" fmla="*/ 9 h 9"/>
                  <a:gd name="T4" fmla="*/ 10 w 11"/>
                  <a:gd name="T5" fmla="*/ 5 h 9"/>
                  <a:gd name="T6" fmla="*/ 8 w 11"/>
                  <a:gd name="T7" fmla="*/ 0 h 9"/>
                  <a:gd name="T8" fmla="*/ 2 w 11"/>
                  <a:gd name="T9" fmla="*/ 5 h 9"/>
                </a:gdLst>
                <a:ahLst/>
                <a:cxnLst>
                  <a:cxn ang="0">
                    <a:pos x="T0" y="T1"/>
                  </a:cxn>
                  <a:cxn ang="0">
                    <a:pos x="T2" y="T3"/>
                  </a:cxn>
                  <a:cxn ang="0">
                    <a:pos x="T4" y="T5"/>
                  </a:cxn>
                  <a:cxn ang="0">
                    <a:pos x="T6" y="T7"/>
                  </a:cxn>
                  <a:cxn ang="0">
                    <a:pos x="T8" y="T9"/>
                  </a:cxn>
                </a:cxnLst>
                <a:rect l="0" t="0" r="r" b="b"/>
                <a:pathLst>
                  <a:path w="11" h="9">
                    <a:moveTo>
                      <a:pt x="2" y="5"/>
                    </a:moveTo>
                    <a:cubicBezTo>
                      <a:pt x="0" y="7"/>
                      <a:pt x="1" y="9"/>
                      <a:pt x="3" y="9"/>
                    </a:cubicBezTo>
                    <a:cubicBezTo>
                      <a:pt x="6" y="9"/>
                      <a:pt x="8" y="7"/>
                      <a:pt x="10" y="5"/>
                    </a:cubicBezTo>
                    <a:cubicBezTo>
                      <a:pt x="11" y="2"/>
                      <a:pt x="10" y="0"/>
                      <a:pt x="8" y="0"/>
                    </a:cubicBezTo>
                    <a:cubicBezTo>
                      <a:pt x="6" y="1"/>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4241"/>
              <p:cNvSpPr>
                <a:spLocks/>
              </p:cNvSpPr>
              <p:nvPr/>
            </p:nvSpPr>
            <p:spPr bwMode="auto">
              <a:xfrm>
                <a:off x="3642" y="2485"/>
                <a:ext cx="26" cy="19"/>
              </a:xfrm>
              <a:custGeom>
                <a:avLst/>
                <a:gdLst>
                  <a:gd name="T0" fmla="*/ 2 w 11"/>
                  <a:gd name="T1" fmla="*/ 4 h 8"/>
                  <a:gd name="T2" fmla="*/ 3 w 11"/>
                  <a:gd name="T3" fmla="*/ 8 h 8"/>
                  <a:gd name="T4" fmla="*/ 10 w 11"/>
                  <a:gd name="T5" fmla="*/ 4 h 8"/>
                  <a:gd name="T6" fmla="*/ 8 w 11"/>
                  <a:gd name="T7" fmla="*/ 0 h 8"/>
                  <a:gd name="T8" fmla="*/ 2 w 11"/>
                  <a:gd name="T9" fmla="*/ 4 h 8"/>
                </a:gdLst>
                <a:ahLst/>
                <a:cxnLst>
                  <a:cxn ang="0">
                    <a:pos x="T0" y="T1"/>
                  </a:cxn>
                  <a:cxn ang="0">
                    <a:pos x="T2" y="T3"/>
                  </a:cxn>
                  <a:cxn ang="0">
                    <a:pos x="T4" y="T5"/>
                  </a:cxn>
                  <a:cxn ang="0">
                    <a:pos x="T6" y="T7"/>
                  </a:cxn>
                  <a:cxn ang="0">
                    <a:pos x="T8" y="T9"/>
                  </a:cxn>
                </a:cxnLst>
                <a:rect l="0" t="0" r="r" b="b"/>
                <a:pathLst>
                  <a:path w="11" h="8">
                    <a:moveTo>
                      <a:pt x="2" y="4"/>
                    </a:moveTo>
                    <a:cubicBezTo>
                      <a:pt x="0" y="6"/>
                      <a:pt x="1" y="8"/>
                      <a:pt x="3" y="8"/>
                    </a:cubicBezTo>
                    <a:cubicBezTo>
                      <a:pt x="6" y="8"/>
                      <a:pt x="8" y="6"/>
                      <a:pt x="10" y="4"/>
                    </a:cubicBezTo>
                    <a:cubicBezTo>
                      <a:pt x="11" y="1"/>
                      <a:pt x="10" y="0"/>
                      <a:pt x="8" y="0"/>
                    </a:cubicBezTo>
                    <a:cubicBezTo>
                      <a:pt x="6" y="0"/>
                      <a:pt x="3"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4242"/>
              <p:cNvSpPr>
                <a:spLocks/>
              </p:cNvSpPr>
              <p:nvPr/>
            </p:nvSpPr>
            <p:spPr bwMode="auto">
              <a:xfrm>
                <a:off x="3604" y="2485"/>
                <a:ext cx="26" cy="21"/>
              </a:xfrm>
              <a:custGeom>
                <a:avLst/>
                <a:gdLst>
                  <a:gd name="T0" fmla="*/ 1 w 11"/>
                  <a:gd name="T1" fmla="*/ 4 h 9"/>
                  <a:gd name="T2" fmla="*/ 3 w 11"/>
                  <a:gd name="T3" fmla="*/ 9 h 9"/>
                  <a:gd name="T4" fmla="*/ 9 w 11"/>
                  <a:gd name="T5" fmla="*/ 4 h 9"/>
                  <a:gd name="T6" fmla="*/ 8 w 11"/>
                  <a:gd name="T7" fmla="*/ 0 h 9"/>
                  <a:gd name="T8" fmla="*/ 1 w 11"/>
                  <a:gd name="T9" fmla="*/ 4 h 9"/>
                </a:gdLst>
                <a:ahLst/>
                <a:cxnLst>
                  <a:cxn ang="0">
                    <a:pos x="T0" y="T1"/>
                  </a:cxn>
                  <a:cxn ang="0">
                    <a:pos x="T2" y="T3"/>
                  </a:cxn>
                  <a:cxn ang="0">
                    <a:pos x="T4" y="T5"/>
                  </a:cxn>
                  <a:cxn ang="0">
                    <a:pos x="T6" y="T7"/>
                  </a:cxn>
                  <a:cxn ang="0">
                    <a:pos x="T8" y="T9"/>
                  </a:cxn>
                </a:cxnLst>
                <a:rect l="0" t="0" r="r" b="b"/>
                <a:pathLst>
                  <a:path w="11" h="9">
                    <a:moveTo>
                      <a:pt x="1" y="4"/>
                    </a:moveTo>
                    <a:cubicBezTo>
                      <a:pt x="0" y="7"/>
                      <a:pt x="0" y="9"/>
                      <a:pt x="3" y="9"/>
                    </a:cubicBezTo>
                    <a:cubicBezTo>
                      <a:pt x="5" y="9"/>
                      <a:pt x="8" y="7"/>
                      <a:pt x="9" y="4"/>
                    </a:cubicBezTo>
                    <a:cubicBezTo>
                      <a:pt x="11" y="2"/>
                      <a:pt x="10" y="0"/>
                      <a:pt x="8" y="0"/>
                    </a:cubicBezTo>
                    <a:cubicBezTo>
                      <a:pt x="6" y="0"/>
                      <a:pt x="3"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4243"/>
              <p:cNvSpPr>
                <a:spLocks/>
              </p:cNvSpPr>
              <p:nvPr/>
            </p:nvSpPr>
            <p:spPr bwMode="auto">
              <a:xfrm>
                <a:off x="3252" y="2489"/>
                <a:ext cx="40" cy="22"/>
              </a:xfrm>
              <a:custGeom>
                <a:avLst/>
                <a:gdLst>
                  <a:gd name="T0" fmla="*/ 3 w 17"/>
                  <a:gd name="T1" fmla="*/ 5 h 9"/>
                  <a:gd name="T2" fmla="*/ 3 w 17"/>
                  <a:gd name="T3" fmla="*/ 9 h 9"/>
                  <a:gd name="T4" fmla="*/ 14 w 17"/>
                  <a:gd name="T5" fmla="*/ 5 h 9"/>
                  <a:gd name="T6" fmla="*/ 14 w 17"/>
                  <a:gd name="T7" fmla="*/ 0 h 9"/>
                  <a:gd name="T8" fmla="*/ 3 w 17"/>
                  <a:gd name="T9" fmla="*/ 5 h 9"/>
                </a:gdLst>
                <a:ahLst/>
                <a:cxnLst>
                  <a:cxn ang="0">
                    <a:pos x="T0" y="T1"/>
                  </a:cxn>
                  <a:cxn ang="0">
                    <a:pos x="T2" y="T3"/>
                  </a:cxn>
                  <a:cxn ang="0">
                    <a:pos x="T4" y="T5"/>
                  </a:cxn>
                  <a:cxn ang="0">
                    <a:pos x="T6" y="T7"/>
                  </a:cxn>
                  <a:cxn ang="0">
                    <a:pos x="T8" y="T9"/>
                  </a:cxn>
                </a:cxnLst>
                <a:rect l="0" t="0" r="r" b="b"/>
                <a:pathLst>
                  <a:path w="17" h="9">
                    <a:moveTo>
                      <a:pt x="3" y="5"/>
                    </a:moveTo>
                    <a:cubicBezTo>
                      <a:pt x="0" y="7"/>
                      <a:pt x="0" y="9"/>
                      <a:pt x="3" y="9"/>
                    </a:cubicBezTo>
                    <a:cubicBezTo>
                      <a:pt x="6" y="9"/>
                      <a:pt x="11" y="7"/>
                      <a:pt x="14" y="5"/>
                    </a:cubicBezTo>
                    <a:cubicBezTo>
                      <a:pt x="17" y="2"/>
                      <a:pt x="17" y="0"/>
                      <a:pt x="14" y="0"/>
                    </a:cubicBezTo>
                    <a:cubicBezTo>
                      <a:pt x="11"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4244"/>
              <p:cNvSpPr>
                <a:spLocks/>
              </p:cNvSpPr>
              <p:nvPr/>
            </p:nvSpPr>
            <p:spPr bwMode="auto">
              <a:xfrm>
                <a:off x="3221" y="2489"/>
                <a:ext cx="45" cy="22"/>
              </a:xfrm>
              <a:custGeom>
                <a:avLst/>
                <a:gdLst>
                  <a:gd name="T0" fmla="*/ 4 w 19"/>
                  <a:gd name="T1" fmla="*/ 5 h 9"/>
                  <a:gd name="T2" fmla="*/ 4 w 19"/>
                  <a:gd name="T3" fmla="*/ 9 h 9"/>
                  <a:gd name="T4" fmla="*/ 16 w 19"/>
                  <a:gd name="T5" fmla="*/ 5 h 9"/>
                  <a:gd name="T6" fmla="*/ 15 w 19"/>
                  <a:gd name="T7" fmla="*/ 0 h 9"/>
                  <a:gd name="T8" fmla="*/ 4 w 19"/>
                  <a:gd name="T9" fmla="*/ 5 h 9"/>
                </a:gdLst>
                <a:ahLst/>
                <a:cxnLst>
                  <a:cxn ang="0">
                    <a:pos x="T0" y="T1"/>
                  </a:cxn>
                  <a:cxn ang="0">
                    <a:pos x="T2" y="T3"/>
                  </a:cxn>
                  <a:cxn ang="0">
                    <a:pos x="T4" y="T5"/>
                  </a:cxn>
                  <a:cxn ang="0">
                    <a:pos x="T6" y="T7"/>
                  </a:cxn>
                  <a:cxn ang="0">
                    <a:pos x="T8" y="T9"/>
                  </a:cxn>
                </a:cxnLst>
                <a:rect l="0" t="0" r="r" b="b"/>
                <a:pathLst>
                  <a:path w="19" h="9">
                    <a:moveTo>
                      <a:pt x="4" y="5"/>
                    </a:moveTo>
                    <a:cubicBezTo>
                      <a:pt x="0" y="7"/>
                      <a:pt x="1" y="9"/>
                      <a:pt x="4" y="9"/>
                    </a:cubicBezTo>
                    <a:cubicBezTo>
                      <a:pt x="7" y="9"/>
                      <a:pt x="13" y="7"/>
                      <a:pt x="16" y="5"/>
                    </a:cubicBezTo>
                    <a:cubicBezTo>
                      <a:pt x="19" y="2"/>
                      <a:pt x="18" y="0"/>
                      <a:pt x="15" y="0"/>
                    </a:cubicBezTo>
                    <a:cubicBezTo>
                      <a:pt x="12"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4245"/>
              <p:cNvSpPr>
                <a:spLocks/>
              </p:cNvSpPr>
              <p:nvPr/>
            </p:nvSpPr>
            <p:spPr bwMode="auto">
              <a:xfrm>
                <a:off x="3193" y="2492"/>
                <a:ext cx="45" cy="21"/>
              </a:xfrm>
              <a:custGeom>
                <a:avLst/>
                <a:gdLst>
                  <a:gd name="T0" fmla="*/ 3 w 19"/>
                  <a:gd name="T1" fmla="*/ 4 h 9"/>
                  <a:gd name="T2" fmla="*/ 4 w 19"/>
                  <a:gd name="T3" fmla="*/ 8 h 9"/>
                  <a:gd name="T4" fmla="*/ 16 w 19"/>
                  <a:gd name="T5" fmla="*/ 4 h 9"/>
                  <a:gd name="T6" fmla="*/ 15 w 19"/>
                  <a:gd name="T7" fmla="*/ 0 h 9"/>
                  <a:gd name="T8" fmla="*/ 3 w 19"/>
                  <a:gd name="T9" fmla="*/ 4 h 9"/>
                </a:gdLst>
                <a:ahLst/>
                <a:cxnLst>
                  <a:cxn ang="0">
                    <a:pos x="T0" y="T1"/>
                  </a:cxn>
                  <a:cxn ang="0">
                    <a:pos x="T2" y="T3"/>
                  </a:cxn>
                  <a:cxn ang="0">
                    <a:pos x="T4" y="T5"/>
                  </a:cxn>
                  <a:cxn ang="0">
                    <a:pos x="T6" y="T7"/>
                  </a:cxn>
                  <a:cxn ang="0">
                    <a:pos x="T8" y="T9"/>
                  </a:cxn>
                </a:cxnLst>
                <a:rect l="0" t="0" r="r" b="b"/>
                <a:pathLst>
                  <a:path w="19" h="9">
                    <a:moveTo>
                      <a:pt x="3" y="4"/>
                    </a:moveTo>
                    <a:cubicBezTo>
                      <a:pt x="0" y="7"/>
                      <a:pt x="0" y="9"/>
                      <a:pt x="4" y="8"/>
                    </a:cubicBezTo>
                    <a:cubicBezTo>
                      <a:pt x="7" y="8"/>
                      <a:pt x="12" y="6"/>
                      <a:pt x="16" y="4"/>
                    </a:cubicBezTo>
                    <a:cubicBezTo>
                      <a:pt x="19" y="1"/>
                      <a:pt x="18" y="0"/>
                      <a:pt x="15" y="0"/>
                    </a:cubicBezTo>
                    <a:cubicBezTo>
                      <a:pt x="12"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4246"/>
              <p:cNvSpPr>
                <a:spLocks/>
              </p:cNvSpPr>
              <p:nvPr/>
            </p:nvSpPr>
            <p:spPr bwMode="auto">
              <a:xfrm>
                <a:off x="3162" y="2492"/>
                <a:ext cx="45" cy="21"/>
              </a:xfrm>
              <a:custGeom>
                <a:avLst/>
                <a:gdLst>
                  <a:gd name="T0" fmla="*/ 4 w 19"/>
                  <a:gd name="T1" fmla="*/ 4 h 9"/>
                  <a:gd name="T2" fmla="*/ 4 w 19"/>
                  <a:gd name="T3" fmla="*/ 9 h 9"/>
                  <a:gd name="T4" fmla="*/ 16 w 19"/>
                  <a:gd name="T5" fmla="*/ 4 h 9"/>
                  <a:gd name="T6" fmla="*/ 16 w 19"/>
                  <a:gd name="T7" fmla="*/ 0 h 9"/>
                  <a:gd name="T8" fmla="*/ 4 w 19"/>
                  <a:gd name="T9" fmla="*/ 4 h 9"/>
                </a:gdLst>
                <a:ahLst/>
                <a:cxnLst>
                  <a:cxn ang="0">
                    <a:pos x="T0" y="T1"/>
                  </a:cxn>
                  <a:cxn ang="0">
                    <a:pos x="T2" y="T3"/>
                  </a:cxn>
                  <a:cxn ang="0">
                    <a:pos x="T4" y="T5"/>
                  </a:cxn>
                  <a:cxn ang="0">
                    <a:pos x="T6" y="T7"/>
                  </a:cxn>
                  <a:cxn ang="0">
                    <a:pos x="T8" y="T9"/>
                  </a:cxn>
                </a:cxnLst>
                <a:rect l="0" t="0" r="r" b="b"/>
                <a:pathLst>
                  <a:path w="19" h="9">
                    <a:moveTo>
                      <a:pt x="4" y="4"/>
                    </a:moveTo>
                    <a:cubicBezTo>
                      <a:pt x="0" y="7"/>
                      <a:pt x="1" y="9"/>
                      <a:pt x="4" y="9"/>
                    </a:cubicBezTo>
                    <a:cubicBezTo>
                      <a:pt x="8" y="9"/>
                      <a:pt x="13" y="7"/>
                      <a:pt x="16" y="4"/>
                    </a:cubicBezTo>
                    <a:cubicBezTo>
                      <a:pt x="19" y="2"/>
                      <a:pt x="19" y="0"/>
                      <a:pt x="16" y="0"/>
                    </a:cubicBezTo>
                    <a:cubicBezTo>
                      <a:pt x="12"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4247"/>
              <p:cNvSpPr>
                <a:spLocks/>
              </p:cNvSpPr>
              <p:nvPr/>
            </p:nvSpPr>
            <p:spPr bwMode="auto">
              <a:xfrm>
                <a:off x="3131" y="2492"/>
                <a:ext cx="48" cy="21"/>
              </a:xfrm>
              <a:custGeom>
                <a:avLst/>
                <a:gdLst>
                  <a:gd name="T0" fmla="*/ 3 w 20"/>
                  <a:gd name="T1" fmla="*/ 4 h 9"/>
                  <a:gd name="T2" fmla="*/ 4 w 20"/>
                  <a:gd name="T3" fmla="*/ 9 h 9"/>
                  <a:gd name="T4" fmla="*/ 16 w 20"/>
                  <a:gd name="T5" fmla="*/ 4 h 9"/>
                  <a:gd name="T6" fmla="*/ 16 w 20"/>
                  <a:gd name="T7" fmla="*/ 0 h 9"/>
                  <a:gd name="T8" fmla="*/ 3 w 20"/>
                  <a:gd name="T9" fmla="*/ 4 h 9"/>
                </a:gdLst>
                <a:ahLst/>
                <a:cxnLst>
                  <a:cxn ang="0">
                    <a:pos x="T0" y="T1"/>
                  </a:cxn>
                  <a:cxn ang="0">
                    <a:pos x="T2" y="T3"/>
                  </a:cxn>
                  <a:cxn ang="0">
                    <a:pos x="T4" y="T5"/>
                  </a:cxn>
                  <a:cxn ang="0">
                    <a:pos x="T6" y="T7"/>
                  </a:cxn>
                  <a:cxn ang="0">
                    <a:pos x="T8" y="T9"/>
                  </a:cxn>
                </a:cxnLst>
                <a:rect l="0" t="0" r="r" b="b"/>
                <a:pathLst>
                  <a:path w="20" h="9">
                    <a:moveTo>
                      <a:pt x="3" y="4"/>
                    </a:moveTo>
                    <a:cubicBezTo>
                      <a:pt x="0" y="7"/>
                      <a:pt x="0" y="9"/>
                      <a:pt x="4" y="9"/>
                    </a:cubicBezTo>
                    <a:cubicBezTo>
                      <a:pt x="8" y="9"/>
                      <a:pt x="13" y="7"/>
                      <a:pt x="16" y="4"/>
                    </a:cubicBezTo>
                    <a:cubicBezTo>
                      <a:pt x="20" y="2"/>
                      <a:pt x="19" y="0"/>
                      <a:pt x="16" y="0"/>
                    </a:cubicBezTo>
                    <a:cubicBezTo>
                      <a:pt x="12"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4248"/>
              <p:cNvSpPr>
                <a:spLocks/>
              </p:cNvSpPr>
              <p:nvPr/>
            </p:nvSpPr>
            <p:spPr bwMode="auto">
              <a:xfrm>
                <a:off x="3101" y="2492"/>
                <a:ext cx="47" cy="21"/>
              </a:xfrm>
              <a:custGeom>
                <a:avLst/>
                <a:gdLst>
                  <a:gd name="T0" fmla="*/ 3 w 20"/>
                  <a:gd name="T1" fmla="*/ 5 h 9"/>
                  <a:gd name="T2" fmla="*/ 4 w 20"/>
                  <a:gd name="T3" fmla="*/ 9 h 9"/>
                  <a:gd name="T4" fmla="*/ 16 w 20"/>
                  <a:gd name="T5" fmla="*/ 4 h 9"/>
                  <a:gd name="T6" fmla="*/ 16 w 20"/>
                  <a:gd name="T7" fmla="*/ 0 h 9"/>
                  <a:gd name="T8" fmla="*/ 3 w 20"/>
                  <a:gd name="T9" fmla="*/ 5 h 9"/>
                </a:gdLst>
                <a:ahLst/>
                <a:cxnLst>
                  <a:cxn ang="0">
                    <a:pos x="T0" y="T1"/>
                  </a:cxn>
                  <a:cxn ang="0">
                    <a:pos x="T2" y="T3"/>
                  </a:cxn>
                  <a:cxn ang="0">
                    <a:pos x="T4" y="T5"/>
                  </a:cxn>
                  <a:cxn ang="0">
                    <a:pos x="T6" y="T7"/>
                  </a:cxn>
                  <a:cxn ang="0">
                    <a:pos x="T8" y="T9"/>
                  </a:cxn>
                </a:cxnLst>
                <a:rect l="0" t="0" r="r" b="b"/>
                <a:pathLst>
                  <a:path w="20" h="9">
                    <a:moveTo>
                      <a:pt x="3" y="5"/>
                    </a:moveTo>
                    <a:cubicBezTo>
                      <a:pt x="0" y="7"/>
                      <a:pt x="0" y="9"/>
                      <a:pt x="4" y="9"/>
                    </a:cubicBezTo>
                    <a:cubicBezTo>
                      <a:pt x="7" y="9"/>
                      <a:pt x="13" y="7"/>
                      <a:pt x="16" y="4"/>
                    </a:cubicBezTo>
                    <a:cubicBezTo>
                      <a:pt x="20" y="2"/>
                      <a:pt x="19" y="0"/>
                      <a:pt x="16" y="0"/>
                    </a:cubicBezTo>
                    <a:cubicBezTo>
                      <a:pt x="12"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4249"/>
              <p:cNvSpPr>
                <a:spLocks/>
              </p:cNvSpPr>
              <p:nvPr/>
            </p:nvSpPr>
            <p:spPr bwMode="auto">
              <a:xfrm>
                <a:off x="3067" y="2492"/>
                <a:ext cx="48" cy="21"/>
              </a:xfrm>
              <a:custGeom>
                <a:avLst/>
                <a:gdLst>
                  <a:gd name="T0" fmla="*/ 3 w 20"/>
                  <a:gd name="T1" fmla="*/ 5 h 9"/>
                  <a:gd name="T2" fmla="*/ 4 w 20"/>
                  <a:gd name="T3" fmla="*/ 9 h 9"/>
                  <a:gd name="T4" fmla="*/ 17 w 20"/>
                  <a:gd name="T5" fmla="*/ 5 h 9"/>
                  <a:gd name="T6" fmla="*/ 16 w 20"/>
                  <a:gd name="T7" fmla="*/ 0 h 9"/>
                  <a:gd name="T8" fmla="*/ 3 w 20"/>
                  <a:gd name="T9" fmla="*/ 5 h 9"/>
                </a:gdLst>
                <a:ahLst/>
                <a:cxnLst>
                  <a:cxn ang="0">
                    <a:pos x="T0" y="T1"/>
                  </a:cxn>
                  <a:cxn ang="0">
                    <a:pos x="T2" y="T3"/>
                  </a:cxn>
                  <a:cxn ang="0">
                    <a:pos x="T4" y="T5"/>
                  </a:cxn>
                  <a:cxn ang="0">
                    <a:pos x="T6" y="T7"/>
                  </a:cxn>
                  <a:cxn ang="0">
                    <a:pos x="T8" y="T9"/>
                  </a:cxn>
                </a:cxnLst>
                <a:rect l="0" t="0" r="r" b="b"/>
                <a:pathLst>
                  <a:path w="20" h="9">
                    <a:moveTo>
                      <a:pt x="3" y="5"/>
                    </a:moveTo>
                    <a:cubicBezTo>
                      <a:pt x="0" y="7"/>
                      <a:pt x="0" y="9"/>
                      <a:pt x="4" y="9"/>
                    </a:cubicBezTo>
                    <a:cubicBezTo>
                      <a:pt x="8" y="9"/>
                      <a:pt x="14" y="7"/>
                      <a:pt x="17" y="5"/>
                    </a:cubicBezTo>
                    <a:cubicBezTo>
                      <a:pt x="20" y="2"/>
                      <a:pt x="20" y="0"/>
                      <a:pt x="16" y="0"/>
                    </a:cubicBezTo>
                    <a:cubicBezTo>
                      <a:pt x="12"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4250"/>
              <p:cNvSpPr>
                <a:spLocks/>
              </p:cNvSpPr>
              <p:nvPr/>
            </p:nvSpPr>
            <p:spPr bwMode="auto">
              <a:xfrm>
                <a:off x="3032" y="2492"/>
                <a:ext cx="50" cy="21"/>
              </a:xfrm>
              <a:custGeom>
                <a:avLst/>
                <a:gdLst>
                  <a:gd name="T0" fmla="*/ 4 w 21"/>
                  <a:gd name="T1" fmla="*/ 5 h 9"/>
                  <a:gd name="T2" fmla="*/ 5 w 21"/>
                  <a:gd name="T3" fmla="*/ 9 h 9"/>
                  <a:gd name="T4" fmla="*/ 18 w 21"/>
                  <a:gd name="T5" fmla="*/ 5 h 9"/>
                  <a:gd name="T6" fmla="*/ 17 w 21"/>
                  <a:gd name="T7" fmla="*/ 0 h 9"/>
                  <a:gd name="T8" fmla="*/ 4 w 21"/>
                  <a:gd name="T9" fmla="*/ 5 h 9"/>
                </a:gdLst>
                <a:ahLst/>
                <a:cxnLst>
                  <a:cxn ang="0">
                    <a:pos x="T0" y="T1"/>
                  </a:cxn>
                  <a:cxn ang="0">
                    <a:pos x="T2" y="T3"/>
                  </a:cxn>
                  <a:cxn ang="0">
                    <a:pos x="T4" y="T5"/>
                  </a:cxn>
                  <a:cxn ang="0">
                    <a:pos x="T6" y="T7"/>
                  </a:cxn>
                  <a:cxn ang="0">
                    <a:pos x="T8" y="T9"/>
                  </a:cxn>
                </a:cxnLst>
                <a:rect l="0" t="0" r="r" b="b"/>
                <a:pathLst>
                  <a:path w="21" h="9">
                    <a:moveTo>
                      <a:pt x="4" y="5"/>
                    </a:moveTo>
                    <a:cubicBezTo>
                      <a:pt x="0" y="7"/>
                      <a:pt x="1" y="9"/>
                      <a:pt x="5" y="9"/>
                    </a:cubicBezTo>
                    <a:cubicBezTo>
                      <a:pt x="9" y="9"/>
                      <a:pt x="15" y="7"/>
                      <a:pt x="18" y="5"/>
                    </a:cubicBezTo>
                    <a:cubicBezTo>
                      <a:pt x="21" y="2"/>
                      <a:pt x="21" y="0"/>
                      <a:pt x="17" y="0"/>
                    </a:cubicBezTo>
                    <a:cubicBezTo>
                      <a:pt x="13"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4251"/>
              <p:cNvSpPr>
                <a:spLocks/>
              </p:cNvSpPr>
              <p:nvPr/>
            </p:nvSpPr>
            <p:spPr bwMode="auto">
              <a:xfrm>
                <a:off x="2996" y="2492"/>
                <a:ext cx="52" cy="23"/>
              </a:xfrm>
              <a:custGeom>
                <a:avLst/>
                <a:gdLst>
                  <a:gd name="T0" fmla="*/ 4 w 22"/>
                  <a:gd name="T1" fmla="*/ 5 h 10"/>
                  <a:gd name="T2" fmla="*/ 5 w 22"/>
                  <a:gd name="T3" fmla="*/ 9 h 10"/>
                  <a:gd name="T4" fmla="*/ 19 w 22"/>
                  <a:gd name="T5" fmla="*/ 5 h 10"/>
                  <a:gd name="T6" fmla="*/ 18 w 22"/>
                  <a:gd name="T7" fmla="*/ 0 h 10"/>
                  <a:gd name="T8" fmla="*/ 4 w 22"/>
                  <a:gd name="T9" fmla="*/ 5 h 10"/>
                </a:gdLst>
                <a:ahLst/>
                <a:cxnLst>
                  <a:cxn ang="0">
                    <a:pos x="T0" y="T1"/>
                  </a:cxn>
                  <a:cxn ang="0">
                    <a:pos x="T2" y="T3"/>
                  </a:cxn>
                  <a:cxn ang="0">
                    <a:pos x="T4" y="T5"/>
                  </a:cxn>
                  <a:cxn ang="0">
                    <a:pos x="T6" y="T7"/>
                  </a:cxn>
                  <a:cxn ang="0">
                    <a:pos x="T8" y="T9"/>
                  </a:cxn>
                </a:cxnLst>
                <a:rect l="0" t="0" r="r" b="b"/>
                <a:pathLst>
                  <a:path w="22" h="10">
                    <a:moveTo>
                      <a:pt x="4" y="5"/>
                    </a:moveTo>
                    <a:cubicBezTo>
                      <a:pt x="0" y="8"/>
                      <a:pt x="1" y="10"/>
                      <a:pt x="5" y="9"/>
                    </a:cubicBezTo>
                    <a:cubicBezTo>
                      <a:pt x="9" y="9"/>
                      <a:pt x="15" y="7"/>
                      <a:pt x="19" y="5"/>
                    </a:cubicBezTo>
                    <a:cubicBezTo>
                      <a:pt x="22" y="2"/>
                      <a:pt x="22" y="0"/>
                      <a:pt x="18" y="0"/>
                    </a:cubicBezTo>
                    <a:cubicBezTo>
                      <a:pt x="14"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4252"/>
              <p:cNvSpPr>
                <a:spLocks/>
              </p:cNvSpPr>
              <p:nvPr/>
            </p:nvSpPr>
            <p:spPr bwMode="auto">
              <a:xfrm>
                <a:off x="2961" y="2494"/>
                <a:ext cx="54" cy="21"/>
              </a:xfrm>
              <a:custGeom>
                <a:avLst/>
                <a:gdLst>
                  <a:gd name="T0" fmla="*/ 4 w 23"/>
                  <a:gd name="T1" fmla="*/ 4 h 9"/>
                  <a:gd name="T2" fmla="*/ 5 w 23"/>
                  <a:gd name="T3" fmla="*/ 9 h 9"/>
                  <a:gd name="T4" fmla="*/ 19 w 23"/>
                  <a:gd name="T5" fmla="*/ 4 h 9"/>
                  <a:gd name="T6" fmla="*/ 18 w 23"/>
                  <a:gd name="T7" fmla="*/ 0 h 9"/>
                  <a:gd name="T8" fmla="*/ 4 w 23"/>
                  <a:gd name="T9" fmla="*/ 4 h 9"/>
                </a:gdLst>
                <a:ahLst/>
                <a:cxnLst>
                  <a:cxn ang="0">
                    <a:pos x="T0" y="T1"/>
                  </a:cxn>
                  <a:cxn ang="0">
                    <a:pos x="T2" y="T3"/>
                  </a:cxn>
                  <a:cxn ang="0">
                    <a:pos x="T4" y="T5"/>
                  </a:cxn>
                  <a:cxn ang="0">
                    <a:pos x="T6" y="T7"/>
                  </a:cxn>
                  <a:cxn ang="0">
                    <a:pos x="T8" y="T9"/>
                  </a:cxn>
                </a:cxnLst>
                <a:rect l="0" t="0" r="r" b="b"/>
                <a:pathLst>
                  <a:path w="23" h="9">
                    <a:moveTo>
                      <a:pt x="4" y="4"/>
                    </a:moveTo>
                    <a:cubicBezTo>
                      <a:pt x="0" y="7"/>
                      <a:pt x="1" y="9"/>
                      <a:pt x="5" y="9"/>
                    </a:cubicBezTo>
                    <a:cubicBezTo>
                      <a:pt x="9" y="9"/>
                      <a:pt x="15" y="7"/>
                      <a:pt x="19" y="4"/>
                    </a:cubicBezTo>
                    <a:cubicBezTo>
                      <a:pt x="23" y="2"/>
                      <a:pt x="22" y="0"/>
                      <a:pt x="18" y="0"/>
                    </a:cubicBezTo>
                    <a:cubicBezTo>
                      <a:pt x="14"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4253"/>
              <p:cNvSpPr>
                <a:spLocks/>
              </p:cNvSpPr>
              <p:nvPr/>
            </p:nvSpPr>
            <p:spPr bwMode="auto">
              <a:xfrm>
                <a:off x="2925" y="2494"/>
                <a:ext cx="53" cy="21"/>
              </a:xfrm>
              <a:custGeom>
                <a:avLst/>
                <a:gdLst>
                  <a:gd name="T0" fmla="*/ 3 w 22"/>
                  <a:gd name="T1" fmla="*/ 4 h 9"/>
                  <a:gd name="T2" fmla="*/ 4 w 22"/>
                  <a:gd name="T3" fmla="*/ 9 h 9"/>
                  <a:gd name="T4" fmla="*/ 19 w 22"/>
                  <a:gd name="T5" fmla="*/ 4 h 9"/>
                  <a:gd name="T6" fmla="*/ 18 w 22"/>
                  <a:gd name="T7" fmla="*/ 0 h 9"/>
                  <a:gd name="T8" fmla="*/ 3 w 22"/>
                  <a:gd name="T9" fmla="*/ 4 h 9"/>
                </a:gdLst>
                <a:ahLst/>
                <a:cxnLst>
                  <a:cxn ang="0">
                    <a:pos x="T0" y="T1"/>
                  </a:cxn>
                  <a:cxn ang="0">
                    <a:pos x="T2" y="T3"/>
                  </a:cxn>
                  <a:cxn ang="0">
                    <a:pos x="T4" y="T5"/>
                  </a:cxn>
                  <a:cxn ang="0">
                    <a:pos x="T6" y="T7"/>
                  </a:cxn>
                  <a:cxn ang="0">
                    <a:pos x="T8" y="T9"/>
                  </a:cxn>
                </a:cxnLst>
                <a:rect l="0" t="0" r="r" b="b"/>
                <a:pathLst>
                  <a:path w="22" h="9">
                    <a:moveTo>
                      <a:pt x="3" y="4"/>
                    </a:moveTo>
                    <a:cubicBezTo>
                      <a:pt x="0" y="7"/>
                      <a:pt x="0" y="9"/>
                      <a:pt x="4" y="9"/>
                    </a:cubicBezTo>
                    <a:cubicBezTo>
                      <a:pt x="9" y="9"/>
                      <a:pt x="15" y="7"/>
                      <a:pt x="19" y="4"/>
                    </a:cubicBezTo>
                    <a:cubicBezTo>
                      <a:pt x="22" y="2"/>
                      <a:pt x="22" y="0"/>
                      <a:pt x="18" y="0"/>
                    </a:cubicBezTo>
                    <a:cubicBezTo>
                      <a:pt x="13"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4254"/>
              <p:cNvSpPr>
                <a:spLocks/>
              </p:cNvSpPr>
              <p:nvPr/>
            </p:nvSpPr>
            <p:spPr bwMode="auto">
              <a:xfrm>
                <a:off x="2885" y="2494"/>
                <a:ext cx="57" cy="21"/>
              </a:xfrm>
              <a:custGeom>
                <a:avLst/>
                <a:gdLst>
                  <a:gd name="T0" fmla="*/ 4 w 24"/>
                  <a:gd name="T1" fmla="*/ 5 h 9"/>
                  <a:gd name="T2" fmla="*/ 5 w 24"/>
                  <a:gd name="T3" fmla="*/ 9 h 9"/>
                  <a:gd name="T4" fmla="*/ 20 w 24"/>
                  <a:gd name="T5" fmla="*/ 4 h 9"/>
                  <a:gd name="T6" fmla="*/ 19 w 24"/>
                  <a:gd name="T7" fmla="*/ 0 h 9"/>
                  <a:gd name="T8" fmla="*/ 4 w 24"/>
                  <a:gd name="T9" fmla="*/ 5 h 9"/>
                </a:gdLst>
                <a:ahLst/>
                <a:cxnLst>
                  <a:cxn ang="0">
                    <a:pos x="T0" y="T1"/>
                  </a:cxn>
                  <a:cxn ang="0">
                    <a:pos x="T2" y="T3"/>
                  </a:cxn>
                  <a:cxn ang="0">
                    <a:pos x="T4" y="T5"/>
                  </a:cxn>
                  <a:cxn ang="0">
                    <a:pos x="T6" y="T7"/>
                  </a:cxn>
                  <a:cxn ang="0">
                    <a:pos x="T8" y="T9"/>
                  </a:cxn>
                </a:cxnLst>
                <a:rect l="0" t="0" r="r" b="b"/>
                <a:pathLst>
                  <a:path w="24" h="9">
                    <a:moveTo>
                      <a:pt x="4" y="5"/>
                    </a:moveTo>
                    <a:cubicBezTo>
                      <a:pt x="0" y="7"/>
                      <a:pt x="1" y="9"/>
                      <a:pt x="5" y="9"/>
                    </a:cubicBezTo>
                    <a:cubicBezTo>
                      <a:pt x="10" y="9"/>
                      <a:pt x="17" y="7"/>
                      <a:pt x="20" y="4"/>
                    </a:cubicBezTo>
                    <a:cubicBezTo>
                      <a:pt x="24" y="2"/>
                      <a:pt x="23" y="0"/>
                      <a:pt x="19"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4255"/>
              <p:cNvSpPr>
                <a:spLocks/>
              </p:cNvSpPr>
              <p:nvPr/>
            </p:nvSpPr>
            <p:spPr bwMode="auto">
              <a:xfrm>
                <a:off x="2847" y="2494"/>
                <a:ext cx="57" cy="21"/>
              </a:xfrm>
              <a:custGeom>
                <a:avLst/>
                <a:gdLst>
                  <a:gd name="T0" fmla="*/ 4 w 24"/>
                  <a:gd name="T1" fmla="*/ 5 h 9"/>
                  <a:gd name="T2" fmla="*/ 5 w 24"/>
                  <a:gd name="T3" fmla="*/ 9 h 9"/>
                  <a:gd name="T4" fmla="*/ 20 w 24"/>
                  <a:gd name="T5" fmla="*/ 5 h 9"/>
                  <a:gd name="T6" fmla="*/ 19 w 24"/>
                  <a:gd name="T7" fmla="*/ 0 h 9"/>
                  <a:gd name="T8" fmla="*/ 4 w 24"/>
                  <a:gd name="T9" fmla="*/ 5 h 9"/>
                </a:gdLst>
                <a:ahLst/>
                <a:cxnLst>
                  <a:cxn ang="0">
                    <a:pos x="T0" y="T1"/>
                  </a:cxn>
                  <a:cxn ang="0">
                    <a:pos x="T2" y="T3"/>
                  </a:cxn>
                  <a:cxn ang="0">
                    <a:pos x="T4" y="T5"/>
                  </a:cxn>
                  <a:cxn ang="0">
                    <a:pos x="T6" y="T7"/>
                  </a:cxn>
                  <a:cxn ang="0">
                    <a:pos x="T8" y="T9"/>
                  </a:cxn>
                </a:cxnLst>
                <a:rect l="0" t="0" r="r" b="b"/>
                <a:pathLst>
                  <a:path w="24" h="9">
                    <a:moveTo>
                      <a:pt x="4" y="5"/>
                    </a:moveTo>
                    <a:cubicBezTo>
                      <a:pt x="0" y="7"/>
                      <a:pt x="0" y="9"/>
                      <a:pt x="5" y="9"/>
                    </a:cubicBezTo>
                    <a:cubicBezTo>
                      <a:pt x="10" y="9"/>
                      <a:pt x="16" y="7"/>
                      <a:pt x="20" y="5"/>
                    </a:cubicBezTo>
                    <a:cubicBezTo>
                      <a:pt x="24" y="2"/>
                      <a:pt x="23" y="0"/>
                      <a:pt x="19" y="0"/>
                    </a:cubicBezTo>
                    <a:cubicBezTo>
                      <a:pt x="14"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4256"/>
              <p:cNvSpPr>
                <a:spLocks/>
              </p:cNvSpPr>
              <p:nvPr/>
            </p:nvSpPr>
            <p:spPr bwMode="auto">
              <a:xfrm>
                <a:off x="2807" y="2494"/>
                <a:ext cx="57" cy="21"/>
              </a:xfrm>
              <a:custGeom>
                <a:avLst/>
                <a:gdLst>
                  <a:gd name="T0" fmla="*/ 4 w 24"/>
                  <a:gd name="T1" fmla="*/ 5 h 9"/>
                  <a:gd name="T2" fmla="*/ 5 w 24"/>
                  <a:gd name="T3" fmla="*/ 9 h 9"/>
                  <a:gd name="T4" fmla="*/ 21 w 24"/>
                  <a:gd name="T5" fmla="*/ 5 h 9"/>
                  <a:gd name="T6" fmla="*/ 19 w 24"/>
                  <a:gd name="T7" fmla="*/ 0 h 9"/>
                  <a:gd name="T8" fmla="*/ 4 w 24"/>
                  <a:gd name="T9" fmla="*/ 5 h 9"/>
                </a:gdLst>
                <a:ahLst/>
                <a:cxnLst>
                  <a:cxn ang="0">
                    <a:pos x="T0" y="T1"/>
                  </a:cxn>
                  <a:cxn ang="0">
                    <a:pos x="T2" y="T3"/>
                  </a:cxn>
                  <a:cxn ang="0">
                    <a:pos x="T4" y="T5"/>
                  </a:cxn>
                  <a:cxn ang="0">
                    <a:pos x="T6" y="T7"/>
                  </a:cxn>
                  <a:cxn ang="0">
                    <a:pos x="T8" y="T9"/>
                  </a:cxn>
                </a:cxnLst>
                <a:rect l="0" t="0" r="r" b="b"/>
                <a:pathLst>
                  <a:path w="24" h="9">
                    <a:moveTo>
                      <a:pt x="4" y="5"/>
                    </a:moveTo>
                    <a:cubicBezTo>
                      <a:pt x="0" y="7"/>
                      <a:pt x="0" y="9"/>
                      <a:pt x="5" y="9"/>
                    </a:cubicBezTo>
                    <a:cubicBezTo>
                      <a:pt x="10" y="9"/>
                      <a:pt x="17" y="7"/>
                      <a:pt x="21" y="5"/>
                    </a:cubicBezTo>
                    <a:cubicBezTo>
                      <a:pt x="24" y="2"/>
                      <a:pt x="24" y="0"/>
                      <a:pt x="19" y="0"/>
                    </a:cubicBezTo>
                    <a:cubicBezTo>
                      <a:pt x="14"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4257"/>
              <p:cNvSpPr>
                <a:spLocks/>
              </p:cNvSpPr>
              <p:nvPr/>
            </p:nvSpPr>
            <p:spPr bwMode="auto">
              <a:xfrm>
                <a:off x="2765" y="2494"/>
                <a:ext cx="59" cy="24"/>
              </a:xfrm>
              <a:custGeom>
                <a:avLst/>
                <a:gdLst>
                  <a:gd name="T0" fmla="*/ 4 w 25"/>
                  <a:gd name="T1" fmla="*/ 5 h 10"/>
                  <a:gd name="T2" fmla="*/ 6 w 25"/>
                  <a:gd name="T3" fmla="*/ 10 h 10"/>
                  <a:gd name="T4" fmla="*/ 21 w 25"/>
                  <a:gd name="T5" fmla="*/ 5 h 10"/>
                  <a:gd name="T6" fmla="*/ 20 w 25"/>
                  <a:gd name="T7" fmla="*/ 0 h 10"/>
                  <a:gd name="T8" fmla="*/ 4 w 25"/>
                  <a:gd name="T9" fmla="*/ 5 h 10"/>
                </a:gdLst>
                <a:ahLst/>
                <a:cxnLst>
                  <a:cxn ang="0">
                    <a:pos x="T0" y="T1"/>
                  </a:cxn>
                  <a:cxn ang="0">
                    <a:pos x="T2" y="T3"/>
                  </a:cxn>
                  <a:cxn ang="0">
                    <a:pos x="T4" y="T5"/>
                  </a:cxn>
                  <a:cxn ang="0">
                    <a:pos x="T6" y="T7"/>
                  </a:cxn>
                  <a:cxn ang="0">
                    <a:pos x="T8" y="T9"/>
                  </a:cxn>
                </a:cxnLst>
                <a:rect l="0" t="0" r="r" b="b"/>
                <a:pathLst>
                  <a:path w="25" h="10">
                    <a:moveTo>
                      <a:pt x="4" y="5"/>
                    </a:moveTo>
                    <a:cubicBezTo>
                      <a:pt x="0" y="8"/>
                      <a:pt x="1" y="10"/>
                      <a:pt x="6" y="10"/>
                    </a:cubicBezTo>
                    <a:cubicBezTo>
                      <a:pt x="11" y="9"/>
                      <a:pt x="18" y="7"/>
                      <a:pt x="21" y="5"/>
                    </a:cubicBezTo>
                    <a:cubicBezTo>
                      <a:pt x="25" y="2"/>
                      <a:pt x="25" y="0"/>
                      <a:pt x="20" y="0"/>
                    </a:cubicBezTo>
                    <a:cubicBezTo>
                      <a:pt x="15"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4258"/>
              <p:cNvSpPr>
                <a:spLocks/>
              </p:cNvSpPr>
              <p:nvPr/>
            </p:nvSpPr>
            <p:spPr bwMode="auto">
              <a:xfrm>
                <a:off x="2722" y="2496"/>
                <a:ext cx="62" cy="22"/>
              </a:xfrm>
              <a:custGeom>
                <a:avLst/>
                <a:gdLst>
                  <a:gd name="T0" fmla="*/ 4 w 26"/>
                  <a:gd name="T1" fmla="*/ 4 h 9"/>
                  <a:gd name="T2" fmla="*/ 6 w 26"/>
                  <a:gd name="T3" fmla="*/ 9 h 9"/>
                  <a:gd name="T4" fmla="*/ 22 w 26"/>
                  <a:gd name="T5" fmla="*/ 4 h 9"/>
                  <a:gd name="T6" fmla="*/ 20 w 26"/>
                  <a:gd name="T7" fmla="*/ 0 h 9"/>
                  <a:gd name="T8" fmla="*/ 4 w 26"/>
                  <a:gd name="T9" fmla="*/ 4 h 9"/>
                </a:gdLst>
                <a:ahLst/>
                <a:cxnLst>
                  <a:cxn ang="0">
                    <a:pos x="T0" y="T1"/>
                  </a:cxn>
                  <a:cxn ang="0">
                    <a:pos x="T2" y="T3"/>
                  </a:cxn>
                  <a:cxn ang="0">
                    <a:pos x="T4" y="T5"/>
                  </a:cxn>
                  <a:cxn ang="0">
                    <a:pos x="T6" y="T7"/>
                  </a:cxn>
                  <a:cxn ang="0">
                    <a:pos x="T8" y="T9"/>
                  </a:cxn>
                </a:cxnLst>
                <a:rect l="0" t="0" r="r" b="b"/>
                <a:pathLst>
                  <a:path w="26" h="9">
                    <a:moveTo>
                      <a:pt x="4" y="4"/>
                    </a:moveTo>
                    <a:cubicBezTo>
                      <a:pt x="0" y="7"/>
                      <a:pt x="1" y="9"/>
                      <a:pt x="6" y="9"/>
                    </a:cubicBezTo>
                    <a:cubicBezTo>
                      <a:pt x="11" y="9"/>
                      <a:pt x="18" y="7"/>
                      <a:pt x="22" y="4"/>
                    </a:cubicBezTo>
                    <a:cubicBezTo>
                      <a:pt x="26" y="2"/>
                      <a:pt x="25" y="0"/>
                      <a:pt x="20"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4259"/>
              <p:cNvSpPr>
                <a:spLocks/>
              </p:cNvSpPr>
              <p:nvPr/>
            </p:nvSpPr>
            <p:spPr bwMode="auto">
              <a:xfrm>
                <a:off x="2677" y="2496"/>
                <a:ext cx="64" cy="22"/>
              </a:xfrm>
              <a:custGeom>
                <a:avLst/>
                <a:gdLst>
                  <a:gd name="T0" fmla="*/ 4 w 27"/>
                  <a:gd name="T1" fmla="*/ 4 h 9"/>
                  <a:gd name="T2" fmla="*/ 6 w 27"/>
                  <a:gd name="T3" fmla="*/ 9 h 9"/>
                  <a:gd name="T4" fmla="*/ 23 w 27"/>
                  <a:gd name="T5" fmla="*/ 4 h 9"/>
                  <a:gd name="T6" fmla="*/ 21 w 27"/>
                  <a:gd name="T7" fmla="*/ 0 h 9"/>
                  <a:gd name="T8" fmla="*/ 4 w 27"/>
                  <a:gd name="T9" fmla="*/ 4 h 9"/>
                </a:gdLst>
                <a:ahLst/>
                <a:cxnLst>
                  <a:cxn ang="0">
                    <a:pos x="T0" y="T1"/>
                  </a:cxn>
                  <a:cxn ang="0">
                    <a:pos x="T2" y="T3"/>
                  </a:cxn>
                  <a:cxn ang="0">
                    <a:pos x="T4" y="T5"/>
                  </a:cxn>
                  <a:cxn ang="0">
                    <a:pos x="T6" y="T7"/>
                  </a:cxn>
                  <a:cxn ang="0">
                    <a:pos x="T8" y="T9"/>
                  </a:cxn>
                </a:cxnLst>
                <a:rect l="0" t="0" r="r" b="b"/>
                <a:pathLst>
                  <a:path w="27" h="9">
                    <a:moveTo>
                      <a:pt x="4" y="4"/>
                    </a:moveTo>
                    <a:cubicBezTo>
                      <a:pt x="0" y="7"/>
                      <a:pt x="1" y="9"/>
                      <a:pt x="6" y="9"/>
                    </a:cubicBezTo>
                    <a:cubicBezTo>
                      <a:pt x="11" y="9"/>
                      <a:pt x="19" y="7"/>
                      <a:pt x="23" y="4"/>
                    </a:cubicBezTo>
                    <a:cubicBezTo>
                      <a:pt x="27" y="2"/>
                      <a:pt x="26" y="0"/>
                      <a:pt x="21"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4260"/>
              <p:cNvSpPr>
                <a:spLocks/>
              </p:cNvSpPr>
              <p:nvPr/>
            </p:nvSpPr>
            <p:spPr bwMode="auto">
              <a:xfrm>
                <a:off x="2632" y="2496"/>
                <a:ext cx="64" cy="22"/>
              </a:xfrm>
              <a:custGeom>
                <a:avLst/>
                <a:gdLst>
                  <a:gd name="T0" fmla="*/ 4 w 27"/>
                  <a:gd name="T1" fmla="*/ 5 h 9"/>
                  <a:gd name="T2" fmla="*/ 6 w 27"/>
                  <a:gd name="T3" fmla="*/ 9 h 9"/>
                  <a:gd name="T4" fmla="*/ 23 w 27"/>
                  <a:gd name="T5" fmla="*/ 4 h 9"/>
                  <a:gd name="T6" fmla="*/ 21 w 27"/>
                  <a:gd name="T7" fmla="*/ 0 h 9"/>
                  <a:gd name="T8" fmla="*/ 4 w 27"/>
                  <a:gd name="T9" fmla="*/ 5 h 9"/>
                </a:gdLst>
                <a:ahLst/>
                <a:cxnLst>
                  <a:cxn ang="0">
                    <a:pos x="T0" y="T1"/>
                  </a:cxn>
                  <a:cxn ang="0">
                    <a:pos x="T2" y="T3"/>
                  </a:cxn>
                  <a:cxn ang="0">
                    <a:pos x="T4" y="T5"/>
                  </a:cxn>
                  <a:cxn ang="0">
                    <a:pos x="T6" y="T7"/>
                  </a:cxn>
                  <a:cxn ang="0">
                    <a:pos x="T8" y="T9"/>
                  </a:cxn>
                </a:cxnLst>
                <a:rect l="0" t="0" r="r" b="b"/>
                <a:pathLst>
                  <a:path w="27" h="9">
                    <a:moveTo>
                      <a:pt x="4" y="5"/>
                    </a:moveTo>
                    <a:cubicBezTo>
                      <a:pt x="0" y="7"/>
                      <a:pt x="1" y="9"/>
                      <a:pt x="6" y="9"/>
                    </a:cubicBezTo>
                    <a:cubicBezTo>
                      <a:pt x="12" y="9"/>
                      <a:pt x="19" y="7"/>
                      <a:pt x="23" y="4"/>
                    </a:cubicBezTo>
                    <a:cubicBezTo>
                      <a:pt x="27" y="2"/>
                      <a:pt x="26"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4261"/>
              <p:cNvSpPr>
                <a:spLocks/>
              </p:cNvSpPr>
              <p:nvPr/>
            </p:nvSpPr>
            <p:spPr bwMode="auto">
              <a:xfrm>
                <a:off x="2585" y="2496"/>
                <a:ext cx="66" cy="22"/>
              </a:xfrm>
              <a:custGeom>
                <a:avLst/>
                <a:gdLst>
                  <a:gd name="T0" fmla="*/ 4 w 28"/>
                  <a:gd name="T1" fmla="*/ 5 h 9"/>
                  <a:gd name="T2" fmla="*/ 7 w 28"/>
                  <a:gd name="T3" fmla="*/ 9 h 9"/>
                  <a:gd name="T4" fmla="*/ 24 w 28"/>
                  <a:gd name="T5" fmla="*/ 5 h 9"/>
                  <a:gd name="T6" fmla="*/ 21 w 28"/>
                  <a:gd name="T7" fmla="*/ 0 h 9"/>
                  <a:gd name="T8" fmla="*/ 4 w 28"/>
                  <a:gd name="T9" fmla="*/ 5 h 9"/>
                </a:gdLst>
                <a:ahLst/>
                <a:cxnLst>
                  <a:cxn ang="0">
                    <a:pos x="T0" y="T1"/>
                  </a:cxn>
                  <a:cxn ang="0">
                    <a:pos x="T2" y="T3"/>
                  </a:cxn>
                  <a:cxn ang="0">
                    <a:pos x="T4" y="T5"/>
                  </a:cxn>
                  <a:cxn ang="0">
                    <a:pos x="T6" y="T7"/>
                  </a:cxn>
                  <a:cxn ang="0">
                    <a:pos x="T8" y="T9"/>
                  </a:cxn>
                </a:cxnLst>
                <a:rect l="0" t="0" r="r" b="b"/>
                <a:pathLst>
                  <a:path w="28" h="9">
                    <a:moveTo>
                      <a:pt x="4" y="5"/>
                    </a:moveTo>
                    <a:cubicBezTo>
                      <a:pt x="0" y="7"/>
                      <a:pt x="1" y="9"/>
                      <a:pt x="7" y="9"/>
                    </a:cubicBezTo>
                    <a:cubicBezTo>
                      <a:pt x="12" y="9"/>
                      <a:pt x="20" y="7"/>
                      <a:pt x="24" y="5"/>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4262"/>
              <p:cNvSpPr>
                <a:spLocks/>
              </p:cNvSpPr>
              <p:nvPr/>
            </p:nvSpPr>
            <p:spPr bwMode="auto">
              <a:xfrm>
                <a:off x="2538" y="2496"/>
                <a:ext cx="66" cy="22"/>
              </a:xfrm>
              <a:custGeom>
                <a:avLst/>
                <a:gdLst>
                  <a:gd name="T0" fmla="*/ 4 w 28"/>
                  <a:gd name="T1" fmla="*/ 5 h 9"/>
                  <a:gd name="T2" fmla="*/ 7 w 28"/>
                  <a:gd name="T3" fmla="*/ 9 h 9"/>
                  <a:gd name="T4" fmla="*/ 24 w 28"/>
                  <a:gd name="T5" fmla="*/ 5 h 9"/>
                  <a:gd name="T6" fmla="*/ 21 w 28"/>
                  <a:gd name="T7" fmla="*/ 0 h 9"/>
                  <a:gd name="T8" fmla="*/ 4 w 28"/>
                  <a:gd name="T9" fmla="*/ 5 h 9"/>
                </a:gdLst>
                <a:ahLst/>
                <a:cxnLst>
                  <a:cxn ang="0">
                    <a:pos x="T0" y="T1"/>
                  </a:cxn>
                  <a:cxn ang="0">
                    <a:pos x="T2" y="T3"/>
                  </a:cxn>
                  <a:cxn ang="0">
                    <a:pos x="T4" y="T5"/>
                  </a:cxn>
                  <a:cxn ang="0">
                    <a:pos x="T6" y="T7"/>
                  </a:cxn>
                  <a:cxn ang="0">
                    <a:pos x="T8" y="T9"/>
                  </a:cxn>
                </a:cxnLst>
                <a:rect l="0" t="0" r="r" b="b"/>
                <a:pathLst>
                  <a:path w="28" h="9">
                    <a:moveTo>
                      <a:pt x="4" y="5"/>
                    </a:moveTo>
                    <a:cubicBezTo>
                      <a:pt x="0" y="7"/>
                      <a:pt x="1" y="9"/>
                      <a:pt x="7" y="9"/>
                    </a:cubicBezTo>
                    <a:cubicBezTo>
                      <a:pt x="12" y="9"/>
                      <a:pt x="20" y="7"/>
                      <a:pt x="24" y="5"/>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4263"/>
              <p:cNvSpPr>
                <a:spLocks/>
              </p:cNvSpPr>
              <p:nvPr/>
            </p:nvSpPr>
            <p:spPr bwMode="auto">
              <a:xfrm>
                <a:off x="2488" y="2496"/>
                <a:ext cx="68" cy="24"/>
              </a:xfrm>
              <a:custGeom>
                <a:avLst/>
                <a:gdLst>
                  <a:gd name="T0" fmla="*/ 4 w 29"/>
                  <a:gd name="T1" fmla="*/ 5 h 10"/>
                  <a:gd name="T2" fmla="*/ 7 w 29"/>
                  <a:gd name="T3" fmla="*/ 10 h 10"/>
                  <a:gd name="T4" fmla="*/ 25 w 29"/>
                  <a:gd name="T5" fmla="*/ 5 h 10"/>
                  <a:gd name="T6" fmla="*/ 22 w 29"/>
                  <a:gd name="T7" fmla="*/ 0 h 10"/>
                  <a:gd name="T8" fmla="*/ 4 w 29"/>
                  <a:gd name="T9" fmla="*/ 5 h 10"/>
                </a:gdLst>
                <a:ahLst/>
                <a:cxnLst>
                  <a:cxn ang="0">
                    <a:pos x="T0" y="T1"/>
                  </a:cxn>
                  <a:cxn ang="0">
                    <a:pos x="T2" y="T3"/>
                  </a:cxn>
                  <a:cxn ang="0">
                    <a:pos x="T4" y="T5"/>
                  </a:cxn>
                  <a:cxn ang="0">
                    <a:pos x="T6" y="T7"/>
                  </a:cxn>
                  <a:cxn ang="0">
                    <a:pos x="T8" y="T9"/>
                  </a:cxn>
                </a:cxnLst>
                <a:rect l="0" t="0" r="r" b="b"/>
                <a:pathLst>
                  <a:path w="29" h="10">
                    <a:moveTo>
                      <a:pt x="4" y="5"/>
                    </a:moveTo>
                    <a:cubicBezTo>
                      <a:pt x="0" y="8"/>
                      <a:pt x="1" y="10"/>
                      <a:pt x="7" y="10"/>
                    </a:cubicBezTo>
                    <a:cubicBezTo>
                      <a:pt x="13" y="9"/>
                      <a:pt x="21" y="7"/>
                      <a:pt x="25" y="5"/>
                    </a:cubicBezTo>
                    <a:cubicBezTo>
                      <a:pt x="29" y="2"/>
                      <a:pt x="27"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4264"/>
              <p:cNvSpPr>
                <a:spLocks/>
              </p:cNvSpPr>
              <p:nvPr/>
            </p:nvSpPr>
            <p:spPr bwMode="auto">
              <a:xfrm>
                <a:off x="2436" y="2496"/>
                <a:ext cx="71" cy="24"/>
              </a:xfrm>
              <a:custGeom>
                <a:avLst/>
                <a:gdLst>
                  <a:gd name="T0" fmla="*/ 4 w 30"/>
                  <a:gd name="T1" fmla="*/ 5 h 10"/>
                  <a:gd name="T2" fmla="*/ 8 w 30"/>
                  <a:gd name="T3" fmla="*/ 10 h 10"/>
                  <a:gd name="T4" fmla="*/ 26 w 30"/>
                  <a:gd name="T5" fmla="*/ 5 h 10"/>
                  <a:gd name="T6" fmla="*/ 23 w 30"/>
                  <a:gd name="T7" fmla="*/ 1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2" y="10"/>
                      <a:pt x="8" y="10"/>
                    </a:cubicBezTo>
                    <a:cubicBezTo>
                      <a:pt x="14" y="10"/>
                      <a:pt x="22" y="8"/>
                      <a:pt x="26" y="5"/>
                    </a:cubicBezTo>
                    <a:cubicBezTo>
                      <a:pt x="30" y="2"/>
                      <a:pt x="28" y="0"/>
                      <a:pt x="23" y="1"/>
                    </a:cubicBezTo>
                    <a:cubicBezTo>
                      <a:pt x="17"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4265"/>
              <p:cNvSpPr>
                <a:spLocks/>
              </p:cNvSpPr>
              <p:nvPr/>
            </p:nvSpPr>
            <p:spPr bwMode="auto">
              <a:xfrm>
                <a:off x="4993" y="2447"/>
                <a:ext cx="64" cy="19"/>
              </a:xfrm>
              <a:custGeom>
                <a:avLst/>
                <a:gdLst>
                  <a:gd name="T0" fmla="*/ 3 w 27"/>
                  <a:gd name="T1" fmla="*/ 4 h 8"/>
                  <a:gd name="T2" fmla="*/ 19 w 27"/>
                  <a:gd name="T3" fmla="*/ 8 h 8"/>
                  <a:gd name="T4" fmla="*/ 24 w 27"/>
                  <a:gd name="T5" fmla="*/ 4 h 8"/>
                  <a:gd name="T6" fmla="*/ 8 w 27"/>
                  <a:gd name="T7" fmla="*/ 0 h 8"/>
                  <a:gd name="T8" fmla="*/ 3 w 27"/>
                  <a:gd name="T9" fmla="*/ 4 h 8"/>
                </a:gdLst>
                <a:ahLst/>
                <a:cxnLst>
                  <a:cxn ang="0">
                    <a:pos x="T0" y="T1"/>
                  </a:cxn>
                  <a:cxn ang="0">
                    <a:pos x="T2" y="T3"/>
                  </a:cxn>
                  <a:cxn ang="0">
                    <a:pos x="T4" y="T5"/>
                  </a:cxn>
                  <a:cxn ang="0">
                    <a:pos x="T6" y="T7"/>
                  </a:cxn>
                  <a:cxn ang="0">
                    <a:pos x="T8" y="T9"/>
                  </a:cxn>
                </a:cxnLst>
                <a:rect l="0" t="0" r="r" b="b"/>
                <a:pathLst>
                  <a:path w="27" h="8">
                    <a:moveTo>
                      <a:pt x="3" y="4"/>
                    </a:moveTo>
                    <a:cubicBezTo>
                      <a:pt x="6" y="6"/>
                      <a:pt x="13" y="8"/>
                      <a:pt x="19" y="8"/>
                    </a:cubicBezTo>
                    <a:cubicBezTo>
                      <a:pt x="24" y="8"/>
                      <a:pt x="27" y="6"/>
                      <a:pt x="24" y="4"/>
                    </a:cubicBezTo>
                    <a:cubicBezTo>
                      <a:pt x="21" y="1"/>
                      <a:pt x="14" y="0"/>
                      <a:pt x="8" y="0"/>
                    </a:cubicBezTo>
                    <a:cubicBezTo>
                      <a:pt x="3"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4266"/>
              <p:cNvSpPr>
                <a:spLocks/>
              </p:cNvSpPr>
              <p:nvPr/>
            </p:nvSpPr>
            <p:spPr bwMode="auto">
              <a:xfrm>
                <a:off x="4946" y="2447"/>
                <a:ext cx="61" cy="19"/>
              </a:xfrm>
              <a:custGeom>
                <a:avLst/>
                <a:gdLst>
                  <a:gd name="T0" fmla="*/ 3 w 26"/>
                  <a:gd name="T1" fmla="*/ 4 h 8"/>
                  <a:gd name="T2" fmla="*/ 18 w 26"/>
                  <a:gd name="T3" fmla="*/ 8 h 8"/>
                  <a:gd name="T4" fmla="*/ 23 w 26"/>
                  <a:gd name="T5" fmla="*/ 4 h 8"/>
                  <a:gd name="T6" fmla="*/ 8 w 26"/>
                  <a:gd name="T7" fmla="*/ 0 h 8"/>
                  <a:gd name="T8" fmla="*/ 3 w 26"/>
                  <a:gd name="T9" fmla="*/ 4 h 8"/>
                </a:gdLst>
                <a:ahLst/>
                <a:cxnLst>
                  <a:cxn ang="0">
                    <a:pos x="T0" y="T1"/>
                  </a:cxn>
                  <a:cxn ang="0">
                    <a:pos x="T2" y="T3"/>
                  </a:cxn>
                  <a:cxn ang="0">
                    <a:pos x="T4" y="T5"/>
                  </a:cxn>
                  <a:cxn ang="0">
                    <a:pos x="T6" y="T7"/>
                  </a:cxn>
                  <a:cxn ang="0">
                    <a:pos x="T8" y="T9"/>
                  </a:cxn>
                </a:cxnLst>
                <a:rect l="0" t="0" r="r" b="b"/>
                <a:pathLst>
                  <a:path w="26" h="8">
                    <a:moveTo>
                      <a:pt x="3" y="4"/>
                    </a:moveTo>
                    <a:cubicBezTo>
                      <a:pt x="6" y="6"/>
                      <a:pt x="12" y="8"/>
                      <a:pt x="18" y="8"/>
                    </a:cubicBezTo>
                    <a:cubicBezTo>
                      <a:pt x="24" y="8"/>
                      <a:pt x="26" y="6"/>
                      <a:pt x="23" y="4"/>
                    </a:cubicBezTo>
                    <a:cubicBezTo>
                      <a:pt x="20" y="2"/>
                      <a:pt x="13" y="0"/>
                      <a:pt x="8"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4267"/>
              <p:cNvSpPr>
                <a:spLocks/>
              </p:cNvSpPr>
              <p:nvPr/>
            </p:nvSpPr>
            <p:spPr bwMode="auto">
              <a:xfrm>
                <a:off x="4898" y="2447"/>
                <a:ext cx="62" cy="19"/>
              </a:xfrm>
              <a:custGeom>
                <a:avLst/>
                <a:gdLst>
                  <a:gd name="T0" fmla="*/ 3 w 26"/>
                  <a:gd name="T1" fmla="*/ 4 h 8"/>
                  <a:gd name="T2" fmla="*/ 18 w 26"/>
                  <a:gd name="T3" fmla="*/ 8 h 8"/>
                  <a:gd name="T4" fmla="*/ 23 w 26"/>
                  <a:gd name="T5" fmla="*/ 4 h 8"/>
                  <a:gd name="T6" fmla="*/ 8 w 26"/>
                  <a:gd name="T7" fmla="*/ 0 h 8"/>
                  <a:gd name="T8" fmla="*/ 3 w 26"/>
                  <a:gd name="T9" fmla="*/ 4 h 8"/>
                </a:gdLst>
                <a:ahLst/>
                <a:cxnLst>
                  <a:cxn ang="0">
                    <a:pos x="T0" y="T1"/>
                  </a:cxn>
                  <a:cxn ang="0">
                    <a:pos x="T2" y="T3"/>
                  </a:cxn>
                  <a:cxn ang="0">
                    <a:pos x="T4" y="T5"/>
                  </a:cxn>
                  <a:cxn ang="0">
                    <a:pos x="T6" y="T7"/>
                  </a:cxn>
                  <a:cxn ang="0">
                    <a:pos x="T8" y="T9"/>
                  </a:cxn>
                </a:cxnLst>
                <a:rect l="0" t="0" r="r" b="b"/>
                <a:pathLst>
                  <a:path w="26" h="8">
                    <a:moveTo>
                      <a:pt x="3" y="4"/>
                    </a:moveTo>
                    <a:cubicBezTo>
                      <a:pt x="6" y="6"/>
                      <a:pt x="13" y="8"/>
                      <a:pt x="18" y="8"/>
                    </a:cubicBezTo>
                    <a:cubicBezTo>
                      <a:pt x="23" y="8"/>
                      <a:pt x="26" y="6"/>
                      <a:pt x="23" y="4"/>
                    </a:cubicBezTo>
                    <a:cubicBezTo>
                      <a:pt x="20" y="2"/>
                      <a:pt x="13" y="0"/>
                      <a:pt x="8"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4268"/>
              <p:cNvSpPr>
                <a:spLocks/>
              </p:cNvSpPr>
              <p:nvPr/>
            </p:nvSpPr>
            <p:spPr bwMode="auto">
              <a:xfrm>
                <a:off x="4853" y="2447"/>
                <a:ext cx="60" cy="19"/>
              </a:xfrm>
              <a:custGeom>
                <a:avLst/>
                <a:gdLst>
                  <a:gd name="T0" fmla="*/ 3 w 25"/>
                  <a:gd name="T1" fmla="*/ 4 h 8"/>
                  <a:gd name="T2" fmla="*/ 18 w 25"/>
                  <a:gd name="T3" fmla="*/ 8 h 8"/>
                  <a:gd name="T4" fmla="*/ 22 w 25"/>
                  <a:gd name="T5" fmla="*/ 4 h 8"/>
                  <a:gd name="T6" fmla="*/ 7 w 25"/>
                  <a:gd name="T7" fmla="*/ 0 h 8"/>
                  <a:gd name="T8" fmla="*/ 3 w 25"/>
                  <a:gd name="T9" fmla="*/ 4 h 8"/>
                </a:gdLst>
                <a:ahLst/>
                <a:cxnLst>
                  <a:cxn ang="0">
                    <a:pos x="T0" y="T1"/>
                  </a:cxn>
                  <a:cxn ang="0">
                    <a:pos x="T2" y="T3"/>
                  </a:cxn>
                  <a:cxn ang="0">
                    <a:pos x="T4" y="T5"/>
                  </a:cxn>
                  <a:cxn ang="0">
                    <a:pos x="T6" y="T7"/>
                  </a:cxn>
                  <a:cxn ang="0">
                    <a:pos x="T8" y="T9"/>
                  </a:cxn>
                </a:cxnLst>
                <a:rect l="0" t="0" r="r" b="b"/>
                <a:pathLst>
                  <a:path w="25" h="8">
                    <a:moveTo>
                      <a:pt x="3" y="4"/>
                    </a:moveTo>
                    <a:cubicBezTo>
                      <a:pt x="6" y="6"/>
                      <a:pt x="12" y="8"/>
                      <a:pt x="18" y="8"/>
                    </a:cubicBezTo>
                    <a:cubicBezTo>
                      <a:pt x="23" y="8"/>
                      <a:pt x="25" y="6"/>
                      <a:pt x="22" y="4"/>
                    </a:cubicBezTo>
                    <a:cubicBezTo>
                      <a:pt x="19" y="2"/>
                      <a:pt x="13"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4269"/>
              <p:cNvSpPr>
                <a:spLocks/>
              </p:cNvSpPr>
              <p:nvPr/>
            </p:nvSpPr>
            <p:spPr bwMode="auto">
              <a:xfrm>
                <a:off x="4648" y="2449"/>
                <a:ext cx="52" cy="19"/>
              </a:xfrm>
              <a:custGeom>
                <a:avLst/>
                <a:gdLst>
                  <a:gd name="T0" fmla="*/ 3 w 22"/>
                  <a:gd name="T1" fmla="*/ 4 h 8"/>
                  <a:gd name="T2" fmla="*/ 16 w 22"/>
                  <a:gd name="T3" fmla="*/ 8 h 8"/>
                  <a:gd name="T4" fmla="*/ 19 w 22"/>
                  <a:gd name="T5" fmla="*/ 4 h 8"/>
                  <a:gd name="T6" fmla="*/ 6 w 22"/>
                  <a:gd name="T7" fmla="*/ 0 h 8"/>
                  <a:gd name="T8" fmla="*/ 3 w 22"/>
                  <a:gd name="T9" fmla="*/ 4 h 8"/>
                </a:gdLst>
                <a:ahLst/>
                <a:cxnLst>
                  <a:cxn ang="0">
                    <a:pos x="T0" y="T1"/>
                  </a:cxn>
                  <a:cxn ang="0">
                    <a:pos x="T2" y="T3"/>
                  </a:cxn>
                  <a:cxn ang="0">
                    <a:pos x="T4" y="T5"/>
                  </a:cxn>
                  <a:cxn ang="0">
                    <a:pos x="T6" y="T7"/>
                  </a:cxn>
                  <a:cxn ang="0">
                    <a:pos x="T8" y="T9"/>
                  </a:cxn>
                </a:cxnLst>
                <a:rect l="0" t="0" r="r" b="b"/>
                <a:pathLst>
                  <a:path w="22" h="8">
                    <a:moveTo>
                      <a:pt x="3" y="4"/>
                    </a:moveTo>
                    <a:cubicBezTo>
                      <a:pt x="5" y="6"/>
                      <a:pt x="11" y="8"/>
                      <a:pt x="16" y="8"/>
                    </a:cubicBezTo>
                    <a:cubicBezTo>
                      <a:pt x="20" y="8"/>
                      <a:pt x="22" y="6"/>
                      <a:pt x="19" y="4"/>
                    </a:cubicBezTo>
                    <a:cubicBezTo>
                      <a:pt x="17"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4270"/>
              <p:cNvSpPr>
                <a:spLocks/>
              </p:cNvSpPr>
              <p:nvPr/>
            </p:nvSpPr>
            <p:spPr bwMode="auto">
              <a:xfrm>
                <a:off x="4610" y="2449"/>
                <a:ext cx="50" cy="19"/>
              </a:xfrm>
              <a:custGeom>
                <a:avLst/>
                <a:gdLst>
                  <a:gd name="T0" fmla="*/ 3 w 21"/>
                  <a:gd name="T1" fmla="*/ 4 h 8"/>
                  <a:gd name="T2" fmla="*/ 15 w 21"/>
                  <a:gd name="T3" fmla="*/ 8 h 8"/>
                  <a:gd name="T4" fmla="*/ 19 w 21"/>
                  <a:gd name="T5" fmla="*/ 4 h 8"/>
                  <a:gd name="T6" fmla="*/ 6 w 21"/>
                  <a:gd name="T7" fmla="*/ 0 h 8"/>
                  <a:gd name="T8" fmla="*/ 3 w 21"/>
                  <a:gd name="T9" fmla="*/ 4 h 8"/>
                </a:gdLst>
                <a:ahLst/>
                <a:cxnLst>
                  <a:cxn ang="0">
                    <a:pos x="T0" y="T1"/>
                  </a:cxn>
                  <a:cxn ang="0">
                    <a:pos x="T2" y="T3"/>
                  </a:cxn>
                  <a:cxn ang="0">
                    <a:pos x="T4" y="T5"/>
                  </a:cxn>
                  <a:cxn ang="0">
                    <a:pos x="T6" y="T7"/>
                  </a:cxn>
                  <a:cxn ang="0">
                    <a:pos x="T8" y="T9"/>
                  </a:cxn>
                </a:cxnLst>
                <a:rect l="0" t="0" r="r" b="b"/>
                <a:pathLst>
                  <a:path w="21" h="8">
                    <a:moveTo>
                      <a:pt x="3" y="4"/>
                    </a:moveTo>
                    <a:cubicBezTo>
                      <a:pt x="5" y="6"/>
                      <a:pt x="11" y="8"/>
                      <a:pt x="15" y="8"/>
                    </a:cubicBezTo>
                    <a:cubicBezTo>
                      <a:pt x="20" y="8"/>
                      <a:pt x="21" y="6"/>
                      <a:pt x="19" y="4"/>
                    </a:cubicBezTo>
                    <a:cubicBezTo>
                      <a:pt x="16"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4271"/>
              <p:cNvSpPr>
                <a:spLocks/>
              </p:cNvSpPr>
              <p:nvPr/>
            </p:nvSpPr>
            <p:spPr bwMode="auto">
              <a:xfrm>
                <a:off x="4574" y="2449"/>
                <a:ext cx="48" cy="19"/>
              </a:xfrm>
              <a:custGeom>
                <a:avLst/>
                <a:gdLst>
                  <a:gd name="T0" fmla="*/ 2 w 20"/>
                  <a:gd name="T1" fmla="*/ 4 h 8"/>
                  <a:gd name="T2" fmla="*/ 15 w 20"/>
                  <a:gd name="T3" fmla="*/ 8 h 8"/>
                  <a:gd name="T4" fmla="*/ 18 w 20"/>
                  <a:gd name="T5" fmla="*/ 4 h 8"/>
                  <a:gd name="T6" fmla="*/ 6 w 20"/>
                  <a:gd name="T7" fmla="*/ 0 h 8"/>
                  <a:gd name="T8" fmla="*/ 2 w 20"/>
                  <a:gd name="T9" fmla="*/ 4 h 8"/>
                </a:gdLst>
                <a:ahLst/>
                <a:cxnLst>
                  <a:cxn ang="0">
                    <a:pos x="T0" y="T1"/>
                  </a:cxn>
                  <a:cxn ang="0">
                    <a:pos x="T2" y="T3"/>
                  </a:cxn>
                  <a:cxn ang="0">
                    <a:pos x="T4" y="T5"/>
                  </a:cxn>
                  <a:cxn ang="0">
                    <a:pos x="T6" y="T7"/>
                  </a:cxn>
                  <a:cxn ang="0">
                    <a:pos x="T8" y="T9"/>
                  </a:cxn>
                </a:cxnLst>
                <a:rect l="0" t="0" r="r" b="b"/>
                <a:pathLst>
                  <a:path w="20" h="8">
                    <a:moveTo>
                      <a:pt x="2" y="4"/>
                    </a:moveTo>
                    <a:cubicBezTo>
                      <a:pt x="5" y="7"/>
                      <a:pt x="10" y="8"/>
                      <a:pt x="15" y="8"/>
                    </a:cubicBezTo>
                    <a:cubicBezTo>
                      <a:pt x="19" y="8"/>
                      <a:pt x="20" y="6"/>
                      <a:pt x="18" y="4"/>
                    </a:cubicBezTo>
                    <a:cubicBezTo>
                      <a:pt x="15" y="2"/>
                      <a:pt x="10" y="0"/>
                      <a:pt x="6"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4272"/>
              <p:cNvSpPr>
                <a:spLocks/>
              </p:cNvSpPr>
              <p:nvPr/>
            </p:nvSpPr>
            <p:spPr bwMode="auto">
              <a:xfrm>
                <a:off x="4539" y="2449"/>
                <a:ext cx="47" cy="19"/>
              </a:xfrm>
              <a:custGeom>
                <a:avLst/>
                <a:gdLst>
                  <a:gd name="T0" fmla="*/ 3 w 20"/>
                  <a:gd name="T1" fmla="*/ 4 h 8"/>
                  <a:gd name="T2" fmla="*/ 14 w 20"/>
                  <a:gd name="T3" fmla="*/ 8 h 8"/>
                  <a:gd name="T4" fmla="*/ 17 w 20"/>
                  <a:gd name="T5" fmla="*/ 4 h 8"/>
                  <a:gd name="T6" fmla="*/ 6 w 20"/>
                  <a:gd name="T7" fmla="*/ 0 h 8"/>
                  <a:gd name="T8" fmla="*/ 3 w 20"/>
                  <a:gd name="T9" fmla="*/ 4 h 8"/>
                </a:gdLst>
                <a:ahLst/>
                <a:cxnLst>
                  <a:cxn ang="0">
                    <a:pos x="T0" y="T1"/>
                  </a:cxn>
                  <a:cxn ang="0">
                    <a:pos x="T2" y="T3"/>
                  </a:cxn>
                  <a:cxn ang="0">
                    <a:pos x="T4" y="T5"/>
                  </a:cxn>
                  <a:cxn ang="0">
                    <a:pos x="T6" y="T7"/>
                  </a:cxn>
                  <a:cxn ang="0">
                    <a:pos x="T8" y="T9"/>
                  </a:cxn>
                </a:cxnLst>
                <a:rect l="0" t="0" r="r" b="b"/>
                <a:pathLst>
                  <a:path w="20" h="8">
                    <a:moveTo>
                      <a:pt x="3" y="4"/>
                    </a:moveTo>
                    <a:cubicBezTo>
                      <a:pt x="5" y="7"/>
                      <a:pt x="10" y="8"/>
                      <a:pt x="14" y="8"/>
                    </a:cubicBezTo>
                    <a:cubicBezTo>
                      <a:pt x="18" y="8"/>
                      <a:pt x="20" y="7"/>
                      <a:pt x="17" y="4"/>
                    </a:cubicBezTo>
                    <a:cubicBezTo>
                      <a:pt x="15" y="2"/>
                      <a:pt x="10" y="0"/>
                      <a:pt x="6" y="0"/>
                    </a:cubicBezTo>
                    <a:cubicBezTo>
                      <a:pt x="1"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4273"/>
              <p:cNvSpPr>
                <a:spLocks/>
              </p:cNvSpPr>
              <p:nvPr/>
            </p:nvSpPr>
            <p:spPr bwMode="auto">
              <a:xfrm>
                <a:off x="4506" y="2449"/>
                <a:ext cx="45" cy="21"/>
              </a:xfrm>
              <a:custGeom>
                <a:avLst/>
                <a:gdLst>
                  <a:gd name="T0" fmla="*/ 2 w 19"/>
                  <a:gd name="T1" fmla="*/ 5 h 9"/>
                  <a:gd name="T2" fmla="*/ 13 w 19"/>
                  <a:gd name="T3" fmla="*/ 9 h 9"/>
                  <a:gd name="T4" fmla="*/ 16 w 19"/>
                  <a:gd name="T5" fmla="*/ 4 h 9"/>
                  <a:gd name="T6" fmla="*/ 5 w 19"/>
                  <a:gd name="T7" fmla="*/ 1 h 9"/>
                  <a:gd name="T8" fmla="*/ 2 w 19"/>
                  <a:gd name="T9" fmla="*/ 5 h 9"/>
                </a:gdLst>
                <a:ahLst/>
                <a:cxnLst>
                  <a:cxn ang="0">
                    <a:pos x="T0" y="T1"/>
                  </a:cxn>
                  <a:cxn ang="0">
                    <a:pos x="T2" y="T3"/>
                  </a:cxn>
                  <a:cxn ang="0">
                    <a:pos x="T4" y="T5"/>
                  </a:cxn>
                  <a:cxn ang="0">
                    <a:pos x="T6" y="T7"/>
                  </a:cxn>
                  <a:cxn ang="0">
                    <a:pos x="T8" y="T9"/>
                  </a:cxn>
                </a:cxnLst>
                <a:rect l="0" t="0" r="r" b="b"/>
                <a:pathLst>
                  <a:path w="19" h="9">
                    <a:moveTo>
                      <a:pt x="2" y="5"/>
                    </a:moveTo>
                    <a:cubicBezTo>
                      <a:pt x="4" y="7"/>
                      <a:pt x="9" y="9"/>
                      <a:pt x="13" y="9"/>
                    </a:cubicBezTo>
                    <a:cubicBezTo>
                      <a:pt x="17" y="9"/>
                      <a:pt x="19" y="7"/>
                      <a:pt x="16" y="4"/>
                    </a:cubicBezTo>
                    <a:cubicBezTo>
                      <a:pt x="14" y="2"/>
                      <a:pt x="9" y="0"/>
                      <a:pt x="5" y="1"/>
                    </a:cubicBezTo>
                    <a:cubicBezTo>
                      <a:pt x="1" y="1"/>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4274"/>
              <p:cNvSpPr>
                <a:spLocks/>
              </p:cNvSpPr>
              <p:nvPr/>
            </p:nvSpPr>
            <p:spPr bwMode="auto">
              <a:xfrm>
                <a:off x="4473" y="2451"/>
                <a:ext cx="42" cy="19"/>
              </a:xfrm>
              <a:custGeom>
                <a:avLst/>
                <a:gdLst>
                  <a:gd name="T0" fmla="*/ 2 w 18"/>
                  <a:gd name="T1" fmla="*/ 4 h 8"/>
                  <a:gd name="T2" fmla="*/ 13 w 18"/>
                  <a:gd name="T3" fmla="*/ 8 h 8"/>
                  <a:gd name="T4" fmla="*/ 16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4" y="6"/>
                      <a:pt x="9" y="8"/>
                      <a:pt x="13" y="8"/>
                    </a:cubicBezTo>
                    <a:cubicBezTo>
                      <a:pt x="17" y="8"/>
                      <a:pt x="18" y="6"/>
                      <a:pt x="16" y="4"/>
                    </a:cubicBezTo>
                    <a:cubicBezTo>
                      <a:pt x="14" y="1"/>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4275"/>
              <p:cNvSpPr>
                <a:spLocks/>
              </p:cNvSpPr>
              <p:nvPr/>
            </p:nvSpPr>
            <p:spPr bwMode="auto">
              <a:xfrm>
                <a:off x="4440" y="2451"/>
                <a:ext cx="42" cy="19"/>
              </a:xfrm>
              <a:custGeom>
                <a:avLst/>
                <a:gdLst>
                  <a:gd name="T0" fmla="*/ 2 w 18"/>
                  <a:gd name="T1" fmla="*/ 4 h 8"/>
                  <a:gd name="T2" fmla="*/ 13 w 18"/>
                  <a:gd name="T3" fmla="*/ 8 h 8"/>
                  <a:gd name="T4" fmla="*/ 16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5" y="6"/>
                      <a:pt x="9" y="8"/>
                      <a:pt x="13" y="8"/>
                    </a:cubicBezTo>
                    <a:cubicBezTo>
                      <a:pt x="17" y="8"/>
                      <a:pt x="18" y="6"/>
                      <a:pt x="16" y="4"/>
                    </a:cubicBezTo>
                    <a:cubicBezTo>
                      <a:pt x="14"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4276"/>
              <p:cNvSpPr>
                <a:spLocks/>
              </p:cNvSpPr>
              <p:nvPr/>
            </p:nvSpPr>
            <p:spPr bwMode="auto">
              <a:xfrm>
                <a:off x="4409" y="2451"/>
                <a:ext cx="40" cy="19"/>
              </a:xfrm>
              <a:custGeom>
                <a:avLst/>
                <a:gdLst>
                  <a:gd name="T0" fmla="*/ 2 w 17"/>
                  <a:gd name="T1" fmla="*/ 4 h 8"/>
                  <a:gd name="T2" fmla="*/ 13 w 17"/>
                  <a:gd name="T3" fmla="*/ 8 h 8"/>
                  <a:gd name="T4" fmla="*/ 15 w 17"/>
                  <a:gd name="T5" fmla="*/ 4 h 8"/>
                  <a:gd name="T6" fmla="*/ 5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4" y="6"/>
                      <a:pt x="9" y="8"/>
                      <a:pt x="13" y="8"/>
                    </a:cubicBezTo>
                    <a:cubicBezTo>
                      <a:pt x="16" y="8"/>
                      <a:pt x="17" y="6"/>
                      <a:pt x="15" y="4"/>
                    </a:cubicBezTo>
                    <a:cubicBezTo>
                      <a:pt x="13"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4277"/>
              <p:cNvSpPr>
                <a:spLocks/>
              </p:cNvSpPr>
              <p:nvPr/>
            </p:nvSpPr>
            <p:spPr bwMode="auto">
              <a:xfrm>
                <a:off x="4378" y="2451"/>
                <a:ext cx="40" cy="19"/>
              </a:xfrm>
              <a:custGeom>
                <a:avLst/>
                <a:gdLst>
                  <a:gd name="T0" fmla="*/ 2 w 17"/>
                  <a:gd name="T1" fmla="*/ 4 h 8"/>
                  <a:gd name="T2" fmla="*/ 12 w 17"/>
                  <a:gd name="T3" fmla="*/ 8 h 8"/>
                  <a:gd name="T4" fmla="*/ 15 w 17"/>
                  <a:gd name="T5" fmla="*/ 4 h 8"/>
                  <a:gd name="T6" fmla="*/ 5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4" y="6"/>
                      <a:pt x="9" y="8"/>
                      <a:pt x="12" y="8"/>
                    </a:cubicBezTo>
                    <a:cubicBezTo>
                      <a:pt x="16" y="8"/>
                      <a:pt x="17" y="6"/>
                      <a:pt x="15" y="4"/>
                    </a:cubicBezTo>
                    <a:cubicBezTo>
                      <a:pt x="13"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4278"/>
              <p:cNvSpPr>
                <a:spLocks/>
              </p:cNvSpPr>
              <p:nvPr/>
            </p:nvSpPr>
            <p:spPr bwMode="auto">
              <a:xfrm>
                <a:off x="4350" y="2451"/>
                <a:ext cx="37" cy="19"/>
              </a:xfrm>
              <a:custGeom>
                <a:avLst/>
                <a:gdLst>
                  <a:gd name="T0" fmla="*/ 2 w 16"/>
                  <a:gd name="T1" fmla="*/ 4 h 8"/>
                  <a:gd name="T2" fmla="*/ 12 w 16"/>
                  <a:gd name="T3" fmla="*/ 8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7"/>
                      <a:pt x="8" y="8"/>
                      <a:pt x="12" y="8"/>
                    </a:cubicBezTo>
                    <a:cubicBezTo>
                      <a:pt x="15" y="8"/>
                      <a:pt x="16" y="6"/>
                      <a:pt x="14" y="4"/>
                    </a:cubicBezTo>
                    <a:cubicBezTo>
                      <a:pt x="12" y="2"/>
                      <a:pt x="8"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4279"/>
              <p:cNvSpPr>
                <a:spLocks/>
              </p:cNvSpPr>
              <p:nvPr/>
            </p:nvSpPr>
            <p:spPr bwMode="auto">
              <a:xfrm>
                <a:off x="4321" y="2451"/>
                <a:ext cx="38" cy="22"/>
              </a:xfrm>
              <a:custGeom>
                <a:avLst/>
                <a:gdLst>
                  <a:gd name="T0" fmla="*/ 2 w 16"/>
                  <a:gd name="T1" fmla="*/ 5 h 9"/>
                  <a:gd name="T2" fmla="*/ 11 w 16"/>
                  <a:gd name="T3" fmla="*/ 9 h 9"/>
                  <a:gd name="T4" fmla="*/ 14 w 16"/>
                  <a:gd name="T5" fmla="*/ 4 h 9"/>
                  <a:gd name="T6" fmla="*/ 4 w 16"/>
                  <a:gd name="T7" fmla="*/ 0 h 9"/>
                  <a:gd name="T8" fmla="*/ 2 w 16"/>
                  <a:gd name="T9" fmla="*/ 5 h 9"/>
                </a:gdLst>
                <a:ahLst/>
                <a:cxnLst>
                  <a:cxn ang="0">
                    <a:pos x="T0" y="T1"/>
                  </a:cxn>
                  <a:cxn ang="0">
                    <a:pos x="T2" y="T3"/>
                  </a:cxn>
                  <a:cxn ang="0">
                    <a:pos x="T4" y="T5"/>
                  </a:cxn>
                  <a:cxn ang="0">
                    <a:pos x="T6" y="T7"/>
                  </a:cxn>
                  <a:cxn ang="0">
                    <a:pos x="T8" y="T9"/>
                  </a:cxn>
                </a:cxnLst>
                <a:rect l="0" t="0" r="r" b="b"/>
                <a:pathLst>
                  <a:path w="16" h="9">
                    <a:moveTo>
                      <a:pt x="2" y="5"/>
                    </a:moveTo>
                    <a:cubicBezTo>
                      <a:pt x="4" y="7"/>
                      <a:pt x="8" y="9"/>
                      <a:pt x="11" y="9"/>
                    </a:cubicBezTo>
                    <a:cubicBezTo>
                      <a:pt x="15" y="8"/>
                      <a:pt x="16" y="7"/>
                      <a:pt x="14" y="4"/>
                    </a:cubicBezTo>
                    <a:cubicBezTo>
                      <a:pt x="12" y="2"/>
                      <a:pt x="8" y="0"/>
                      <a:pt x="4"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4280"/>
              <p:cNvSpPr>
                <a:spLocks/>
              </p:cNvSpPr>
              <p:nvPr/>
            </p:nvSpPr>
            <p:spPr bwMode="auto">
              <a:xfrm>
                <a:off x="4293" y="2451"/>
                <a:ext cx="38" cy="22"/>
              </a:xfrm>
              <a:custGeom>
                <a:avLst/>
                <a:gdLst>
                  <a:gd name="T0" fmla="*/ 2 w 16"/>
                  <a:gd name="T1" fmla="*/ 5 h 9"/>
                  <a:gd name="T2" fmla="*/ 11 w 16"/>
                  <a:gd name="T3" fmla="*/ 9 h 9"/>
                  <a:gd name="T4" fmla="*/ 14 w 16"/>
                  <a:gd name="T5" fmla="*/ 5 h 9"/>
                  <a:gd name="T6" fmla="*/ 5 w 16"/>
                  <a:gd name="T7" fmla="*/ 1 h 9"/>
                  <a:gd name="T8" fmla="*/ 2 w 16"/>
                  <a:gd name="T9" fmla="*/ 5 h 9"/>
                </a:gdLst>
                <a:ahLst/>
                <a:cxnLst>
                  <a:cxn ang="0">
                    <a:pos x="T0" y="T1"/>
                  </a:cxn>
                  <a:cxn ang="0">
                    <a:pos x="T2" y="T3"/>
                  </a:cxn>
                  <a:cxn ang="0">
                    <a:pos x="T4" y="T5"/>
                  </a:cxn>
                  <a:cxn ang="0">
                    <a:pos x="T6" y="T7"/>
                  </a:cxn>
                  <a:cxn ang="0">
                    <a:pos x="T8" y="T9"/>
                  </a:cxn>
                </a:cxnLst>
                <a:rect l="0" t="0" r="r" b="b"/>
                <a:pathLst>
                  <a:path w="16" h="9">
                    <a:moveTo>
                      <a:pt x="2" y="5"/>
                    </a:moveTo>
                    <a:cubicBezTo>
                      <a:pt x="4" y="7"/>
                      <a:pt x="8" y="9"/>
                      <a:pt x="11" y="9"/>
                    </a:cubicBezTo>
                    <a:cubicBezTo>
                      <a:pt x="14" y="9"/>
                      <a:pt x="16" y="7"/>
                      <a:pt x="14" y="5"/>
                    </a:cubicBezTo>
                    <a:cubicBezTo>
                      <a:pt x="12" y="2"/>
                      <a:pt x="8" y="0"/>
                      <a:pt x="5" y="1"/>
                    </a:cubicBezTo>
                    <a:cubicBezTo>
                      <a:pt x="1" y="1"/>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4281"/>
              <p:cNvSpPr>
                <a:spLocks/>
              </p:cNvSpPr>
              <p:nvPr/>
            </p:nvSpPr>
            <p:spPr bwMode="auto">
              <a:xfrm>
                <a:off x="4267" y="2454"/>
                <a:ext cx="35" cy="19"/>
              </a:xfrm>
              <a:custGeom>
                <a:avLst/>
                <a:gdLst>
                  <a:gd name="T0" fmla="*/ 2 w 15"/>
                  <a:gd name="T1" fmla="*/ 4 h 8"/>
                  <a:gd name="T2" fmla="*/ 11 w 15"/>
                  <a:gd name="T3" fmla="*/ 8 h 8"/>
                  <a:gd name="T4" fmla="*/ 13 w 15"/>
                  <a:gd name="T5" fmla="*/ 4 h 8"/>
                  <a:gd name="T6" fmla="*/ 4 w 15"/>
                  <a:gd name="T7" fmla="*/ 0 h 8"/>
                  <a:gd name="T8" fmla="*/ 2 w 15"/>
                  <a:gd name="T9" fmla="*/ 4 h 8"/>
                </a:gdLst>
                <a:ahLst/>
                <a:cxnLst>
                  <a:cxn ang="0">
                    <a:pos x="T0" y="T1"/>
                  </a:cxn>
                  <a:cxn ang="0">
                    <a:pos x="T2" y="T3"/>
                  </a:cxn>
                  <a:cxn ang="0">
                    <a:pos x="T4" y="T5"/>
                  </a:cxn>
                  <a:cxn ang="0">
                    <a:pos x="T6" y="T7"/>
                  </a:cxn>
                  <a:cxn ang="0">
                    <a:pos x="T8" y="T9"/>
                  </a:cxn>
                </a:cxnLst>
                <a:rect l="0" t="0" r="r" b="b"/>
                <a:pathLst>
                  <a:path w="15" h="8">
                    <a:moveTo>
                      <a:pt x="2" y="4"/>
                    </a:moveTo>
                    <a:cubicBezTo>
                      <a:pt x="3" y="6"/>
                      <a:pt x="7" y="8"/>
                      <a:pt x="11" y="8"/>
                    </a:cubicBezTo>
                    <a:cubicBezTo>
                      <a:pt x="14" y="8"/>
                      <a:pt x="15" y="6"/>
                      <a:pt x="13" y="4"/>
                    </a:cubicBezTo>
                    <a:cubicBezTo>
                      <a:pt x="11" y="1"/>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4282"/>
              <p:cNvSpPr>
                <a:spLocks/>
              </p:cNvSpPr>
              <p:nvPr/>
            </p:nvSpPr>
            <p:spPr bwMode="auto">
              <a:xfrm>
                <a:off x="4241" y="2454"/>
                <a:ext cx="33" cy="19"/>
              </a:xfrm>
              <a:custGeom>
                <a:avLst/>
                <a:gdLst>
                  <a:gd name="T0" fmla="*/ 2 w 14"/>
                  <a:gd name="T1" fmla="*/ 4 h 8"/>
                  <a:gd name="T2" fmla="*/ 10 w 14"/>
                  <a:gd name="T3" fmla="*/ 8 h 8"/>
                  <a:gd name="T4" fmla="*/ 13 w 14"/>
                  <a:gd name="T5" fmla="*/ 4 h 8"/>
                  <a:gd name="T6" fmla="*/ 4 w 14"/>
                  <a:gd name="T7" fmla="*/ 0 h 8"/>
                  <a:gd name="T8" fmla="*/ 2 w 14"/>
                  <a:gd name="T9" fmla="*/ 4 h 8"/>
                </a:gdLst>
                <a:ahLst/>
                <a:cxnLst>
                  <a:cxn ang="0">
                    <a:pos x="T0" y="T1"/>
                  </a:cxn>
                  <a:cxn ang="0">
                    <a:pos x="T2" y="T3"/>
                  </a:cxn>
                  <a:cxn ang="0">
                    <a:pos x="T4" y="T5"/>
                  </a:cxn>
                  <a:cxn ang="0">
                    <a:pos x="T6" y="T7"/>
                  </a:cxn>
                  <a:cxn ang="0">
                    <a:pos x="T8" y="T9"/>
                  </a:cxn>
                </a:cxnLst>
                <a:rect l="0" t="0" r="r" b="b"/>
                <a:pathLst>
                  <a:path w="14" h="8">
                    <a:moveTo>
                      <a:pt x="2" y="4"/>
                    </a:moveTo>
                    <a:cubicBezTo>
                      <a:pt x="3" y="6"/>
                      <a:pt x="7" y="8"/>
                      <a:pt x="10" y="8"/>
                    </a:cubicBezTo>
                    <a:cubicBezTo>
                      <a:pt x="13" y="8"/>
                      <a:pt x="14" y="6"/>
                      <a:pt x="13" y="4"/>
                    </a:cubicBezTo>
                    <a:cubicBezTo>
                      <a:pt x="11"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4283"/>
              <p:cNvSpPr>
                <a:spLocks/>
              </p:cNvSpPr>
              <p:nvPr/>
            </p:nvSpPr>
            <p:spPr bwMode="auto">
              <a:xfrm>
                <a:off x="4215" y="2454"/>
                <a:ext cx="33" cy="19"/>
              </a:xfrm>
              <a:custGeom>
                <a:avLst/>
                <a:gdLst>
                  <a:gd name="T0" fmla="*/ 2 w 14"/>
                  <a:gd name="T1" fmla="*/ 4 h 8"/>
                  <a:gd name="T2" fmla="*/ 10 w 14"/>
                  <a:gd name="T3" fmla="*/ 8 h 8"/>
                  <a:gd name="T4" fmla="*/ 13 w 14"/>
                  <a:gd name="T5" fmla="*/ 4 h 8"/>
                  <a:gd name="T6" fmla="*/ 4 w 14"/>
                  <a:gd name="T7" fmla="*/ 0 h 8"/>
                  <a:gd name="T8" fmla="*/ 2 w 14"/>
                  <a:gd name="T9" fmla="*/ 4 h 8"/>
                </a:gdLst>
                <a:ahLst/>
                <a:cxnLst>
                  <a:cxn ang="0">
                    <a:pos x="T0" y="T1"/>
                  </a:cxn>
                  <a:cxn ang="0">
                    <a:pos x="T2" y="T3"/>
                  </a:cxn>
                  <a:cxn ang="0">
                    <a:pos x="T4" y="T5"/>
                  </a:cxn>
                  <a:cxn ang="0">
                    <a:pos x="T6" y="T7"/>
                  </a:cxn>
                  <a:cxn ang="0">
                    <a:pos x="T8" y="T9"/>
                  </a:cxn>
                </a:cxnLst>
                <a:rect l="0" t="0" r="r" b="b"/>
                <a:pathLst>
                  <a:path w="14" h="8">
                    <a:moveTo>
                      <a:pt x="2" y="4"/>
                    </a:moveTo>
                    <a:cubicBezTo>
                      <a:pt x="3" y="6"/>
                      <a:pt x="7" y="8"/>
                      <a:pt x="10" y="8"/>
                    </a:cubicBezTo>
                    <a:cubicBezTo>
                      <a:pt x="13" y="8"/>
                      <a:pt x="14" y="6"/>
                      <a:pt x="13" y="4"/>
                    </a:cubicBezTo>
                    <a:cubicBezTo>
                      <a:pt x="11"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4284"/>
              <p:cNvSpPr>
                <a:spLocks/>
              </p:cNvSpPr>
              <p:nvPr/>
            </p:nvSpPr>
            <p:spPr bwMode="auto">
              <a:xfrm>
                <a:off x="4191" y="2454"/>
                <a:ext cx="31" cy="19"/>
              </a:xfrm>
              <a:custGeom>
                <a:avLst/>
                <a:gdLst>
                  <a:gd name="T0" fmla="*/ 1 w 13"/>
                  <a:gd name="T1" fmla="*/ 4 h 8"/>
                  <a:gd name="T2" fmla="*/ 9 w 13"/>
                  <a:gd name="T3" fmla="*/ 8 h 8"/>
                  <a:gd name="T4" fmla="*/ 12 w 13"/>
                  <a:gd name="T5" fmla="*/ 4 h 8"/>
                  <a:gd name="T6" fmla="*/ 4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7"/>
                      <a:pt x="6" y="8"/>
                      <a:pt x="9" y="8"/>
                    </a:cubicBezTo>
                    <a:cubicBezTo>
                      <a:pt x="12" y="8"/>
                      <a:pt x="13" y="6"/>
                      <a:pt x="12" y="4"/>
                    </a:cubicBezTo>
                    <a:cubicBezTo>
                      <a:pt x="10"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4285"/>
              <p:cNvSpPr>
                <a:spLocks/>
              </p:cNvSpPr>
              <p:nvPr/>
            </p:nvSpPr>
            <p:spPr bwMode="auto">
              <a:xfrm>
                <a:off x="4167" y="2454"/>
                <a:ext cx="31" cy="21"/>
              </a:xfrm>
              <a:custGeom>
                <a:avLst/>
                <a:gdLst>
                  <a:gd name="T0" fmla="*/ 1 w 13"/>
                  <a:gd name="T1" fmla="*/ 4 h 9"/>
                  <a:gd name="T2" fmla="*/ 9 w 13"/>
                  <a:gd name="T3" fmla="*/ 8 h 9"/>
                  <a:gd name="T4" fmla="*/ 11 w 13"/>
                  <a:gd name="T5" fmla="*/ 4 h 9"/>
                  <a:gd name="T6" fmla="*/ 4 w 13"/>
                  <a:gd name="T7" fmla="*/ 0 h 9"/>
                  <a:gd name="T8" fmla="*/ 1 w 13"/>
                  <a:gd name="T9" fmla="*/ 4 h 9"/>
                </a:gdLst>
                <a:ahLst/>
                <a:cxnLst>
                  <a:cxn ang="0">
                    <a:pos x="T0" y="T1"/>
                  </a:cxn>
                  <a:cxn ang="0">
                    <a:pos x="T2" y="T3"/>
                  </a:cxn>
                  <a:cxn ang="0">
                    <a:pos x="T4" y="T5"/>
                  </a:cxn>
                  <a:cxn ang="0">
                    <a:pos x="T6" y="T7"/>
                  </a:cxn>
                  <a:cxn ang="0">
                    <a:pos x="T8" y="T9"/>
                  </a:cxn>
                </a:cxnLst>
                <a:rect l="0" t="0" r="r" b="b"/>
                <a:pathLst>
                  <a:path w="13" h="9">
                    <a:moveTo>
                      <a:pt x="1" y="4"/>
                    </a:moveTo>
                    <a:cubicBezTo>
                      <a:pt x="3" y="7"/>
                      <a:pt x="6" y="9"/>
                      <a:pt x="9" y="8"/>
                    </a:cubicBezTo>
                    <a:cubicBezTo>
                      <a:pt x="12" y="8"/>
                      <a:pt x="13" y="7"/>
                      <a:pt x="11" y="4"/>
                    </a:cubicBezTo>
                    <a:cubicBezTo>
                      <a:pt x="10"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4286"/>
              <p:cNvSpPr>
                <a:spLocks/>
              </p:cNvSpPr>
              <p:nvPr/>
            </p:nvSpPr>
            <p:spPr bwMode="auto">
              <a:xfrm>
                <a:off x="4144" y="2454"/>
                <a:ext cx="31" cy="21"/>
              </a:xfrm>
              <a:custGeom>
                <a:avLst/>
                <a:gdLst>
                  <a:gd name="T0" fmla="*/ 1 w 13"/>
                  <a:gd name="T1" fmla="*/ 5 h 9"/>
                  <a:gd name="T2" fmla="*/ 9 w 13"/>
                  <a:gd name="T3" fmla="*/ 9 h 9"/>
                  <a:gd name="T4" fmla="*/ 11 w 13"/>
                  <a:gd name="T5" fmla="*/ 4 h 9"/>
                  <a:gd name="T6" fmla="*/ 4 w 13"/>
                  <a:gd name="T7" fmla="*/ 0 h 9"/>
                  <a:gd name="T8" fmla="*/ 1 w 13"/>
                  <a:gd name="T9" fmla="*/ 5 h 9"/>
                </a:gdLst>
                <a:ahLst/>
                <a:cxnLst>
                  <a:cxn ang="0">
                    <a:pos x="T0" y="T1"/>
                  </a:cxn>
                  <a:cxn ang="0">
                    <a:pos x="T2" y="T3"/>
                  </a:cxn>
                  <a:cxn ang="0">
                    <a:pos x="T4" y="T5"/>
                  </a:cxn>
                  <a:cxn ang="0">
                    <a:pos x="T6" y="T7"/>
                  </a:cxn>
                  <a:cxn ang="0">
                    <a:pos x="T8" y="T9"/>
                  </a:cxn>
                </a:cxnLst>
                <a:rect l="0" t="0" r="r" b="b"/>
                <a:pathLst>
                  <a:path w="13" h="9">
                    <a:moveTo>
                      <a:pt x="1" y="5"/>
                    </a:moveTo>
                    <a:cubicBezTo>
                      <a:pt x="3" y="7"/>
                      <a:pt x="6" y="9"/>
                      <a:pt x="9" y="9"/>
                    </a:cubicBezTo>
                    <a:cubicBezTo>
                      <a:pt x="12" y="9"/>
                      <a:pt x="13" y="7"/>
                      <a:pt x="11" y="4"/>
                    </a:cubicBezTo>
                    <a:cubicBezTo>
                      <a:pt x="10" y="2"/>
                      <a:pt x="7"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4287"/>
              <p:cNvSpPr>
                <a:spLocks/>
              </p:cNvSpPr>
              <p:nvPr/>
            </p:nvSpPr>
            <p:spPr bwMode="auto">
              <a:xfrm>
                <a:off x="4123" y="2454"/>
                <a:ext cx="28" cy="21"/>
              </a:xfrm>
              <a:custGeom>
                <a:avLst/>
                <a:gdLst>
                  <a:gd name="T0" fmla="*/ 1 w 12"/>
                  <a:gd name="T1" fmla="*/ 5 h 9"/>
                  <a:gd name="T2" fmla="*/ 8 w 12"/>
                  <a:gd name="T3" fmla="*/ 9 h 9"/>
                  <a:gd name="T4" fmla="*/ 10 w 12"/>
                  <a:gd name="T5" fmla="*/ 5 h 9"/>
                  <a:gd name="T6" fmla="*/ 3 w 12"/>
                  <a:gd name="T7" fmla="*/ 1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2" y="7"/>
                      <a:pt x="5" y="9"/>
                      <a:pt x="8" y="9"/>
                    </a:cubicBezTo>
                    <a:cubicBezTo>
                      <a:pt x="11" y="9"/>
                      <a:pt x="12" y="7"/>
                      <a:pt x="10" y="5"/>
                    </a:cubicBezTo>
                    <a:cubicBezTo>
                      <a:pt x="9" y="2"/>
                      <a:pt x="6" y="0"/>
                      <a:pt x="3" y="1"/>
                    </a:cubicBezTo>
                    <a:cubicBezTo>
                      <a:pt x="1" y="1"/>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4288"/>
              <p:cNvSpPr>
                <a:spLocks/>
              </p:cNvSpPr>
              <p:nvPr/>
            </p:nvSpPr>
            <p:spPr bwMode="auto">
              <a:xfrm>
                <a:off x="4099" y="2456"/>
                <a:ext cx="28" cy="19"/>
              </a:xfrm>
              <a:custGeom>
                <a:avLst/>
                <a:gdLst>
                  <a:gd name="T0" fmla="*/ 1 w 12"/>
                  <a:gd name="T1" fmla="*/ 4 h 8"/>
                  <a:gd name="T2" fmla="*/ 8 w 12"/>
                  <a:gd name="T3" fmla="*/ 8 h 8"/>
                  <a:gd name="T4" fmla="*/ 11 w 12"/>
                  <a:gd name="T5" fmla="*/ 4 h 8"/>
                  <a:gd name="T6" fmla="*/ 4 w 12"/>
                  <a:gd name="T7" fmla="*/ 0 h 8"/>
                  <a:gd name="T8" fmla="*/ 1 w 12"/>
                  <a:gd name="T9" fmla="*/ 4 h 8"/>
                </a:gdLst>
                <a:ahLst/>
                <a:cxnLst>
                  <a:cxn ang="0">
                    <a:pos x="T0" y="T1"/>
                  </a:cxn>
                  <a:cxn ang="0">
                    <a:pos x="T2" y="T3"/>
                  </a:cxn>
                  <a:cxn ang="0">
                    <a:pos x="T4" y="T5"/>
                  </a:cxn>
                  <a:cxn ang="0">
                    <a:pos x="T6" y="T7"/>
                  </a:cxn>
                  <a:cxn ang="0">
                    <a:pos x="T8" y="T9"/>
                  </a:cxn>
                </a:cxnLst>
                <a:rect l="0" t="0" r="r" b="b"/>
                <a:pathLst>
                  <a:path w="12" h="8">
                    <a:moveTo>
                      <a:pt x="1" y="4"/>
                    </a:moveTo>
                    <a:cubicBezTo>
                      <a:pt x="3" y="6"/>
                      <a:pt x="6" y="8"/>
                      <a:pt x="8" y="8"/>
                    </a:cubicBezTo>
                    <a:cubicBezTo>
                      <a:pt x="11" y="8"/>
                      <a:pt x="12" y="6"/>
                      <a:pt x="11" y="4"/>
                    </a:cubicBezTo>
                    <a:cubicBezTo>
                      <a:pt x="10" y="1"/>
                      <a:pt x="7"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4289"/>
              <p:cNvSpPr>
                <a:spLocks/>
              </p:cNvSpPr>
              <p:nvPr/>
            </p:nvSpPr>
            <p:spPr bwMode="auto">
              <a:xfrm>
                <a:off x="4078" y="2456"/>
                <a:ext cx="28" cy="19"/>
              </a:xfrm>
              <a:custGeom>
                <a:avLst/>
                <a:gdLst>
                  <a:gd name="T0" fmla="*/ 1 w 12"/>
                  <a:gd name="T1" fmla="*/ 4 h 8"/>
                  <a:gd name="T2" fmla="*/ 8 w 12"/>
                  <a:gd name="T3" fmla="*/ 8 h 8"/>
                  <a:gd name="T4" fmla="*/ 10 w 12"/>
                  <a:gd name="T5" fmla="*/ 4 h 8"/>
                  <a:gd name="T6" fmla="*/ 4 w 12"/>
                  <a:gd name="T7" fmla="*/ 0 h 8"/>
                  <a:gd name="T8" fmla="*/ 1 w 12"/>
                  <a:gd name="T9" fmla="*/ 4 h 8"/>
                </a:gdLst>
                <a:ahLst/>
                <a:cxnLst>
                  <a:cxn ang="0">
                    <a:pos x="T0" y="T1"/>
                  </a:cxn>
                  <a:cxn ang="0">
                    <a:pos x="T2" y="T3"/>
                  </a:cxn>
                  <a:cxn ang="0">
                    <a:pos x="T4" y="T5"/>
                  </a:cxn>
                  <a:cxn ang="0">
                    <a:pos x="T6" y="T7"/>
                  </a:cxn>
                  <a:cxn ang="0">
                    <a:pos x="T8" y="T9"/>
                  </a:cxn>
                </a:cxnLst>
                <a:rect l="0" t="0" r="r" b="b"/>
                <a:pathLst>
                  <a:path w="12" h="8">
                    <a:moveTo>
                      <a:pt x="1" y="4"/>
                    </a:moveTo>
                    <a:cubicBezTo>
                      <a:pt x="2" y="6"/>
                      <a:pt x="5" y="8"/>
                      <a:pt x="8" y="8"/>
                    </a:cubicBezTo>
                    <a:cubicBezTo>
                      <a:pt x="10" y="8"/>
                      <a:pt x="12" y="6"/>
                      <a:pt x="10" y="4"/>
                    </a:cubicBezTo>
                    <a:cubicBezTo>
                      <a:pt x="9" y="2"/>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4290"/>
              <p:cNvSpPr>
                <a:spLocks/>
              </p:cNvSpPr>
              <p:nvPr/>
            </p:nvSpPr>
            <p:spPr bwMode="auto">
              <a:xfrm>
                <a:off x="4059" y="2456"/>
                <a:ext cx="23" cy="19"/>
              </a:xfrm>
              <a:custGeom>
                <a:avLst/>
                <a:gdLst>
                  <a:gd name="T0" fmla="*/ 0 w 10"/>
                  <a:gd name="T1" fmla="*/ 4 h 8"/>
                  <a:gd name="T2" fmla="*/ 7 w 10"/>
                  <a:gd name="T3" fmla="*/ 8 h 8"/>
                  <a:gd name="T4" fmla="*/ 9 w 10"/>
                  <a:gd name="T5" fmla="*/ 4 h 8"/>
                  <a:gd name="T6" fmla="*/ 3 w 10"/>
                  <a:gd name="T7" fmla="*/ 0 h 8"/>
                  <a:gd name="T8" fmla="*/ 0 w 10"/>
                  <a:gd name="T9" fmla="*/ 4 h 8"/>
                </a:gdLst>
                <a:ahLst/>
                <a:cxnLst>
                  <a:cxn ang="0">
                    <a:pos x="T0" y="T1"/>
                  </a:cxn>
                  <a:cxn ang="0">
                    <a:pos x="T2" y="T3"/>
                  </a:cxn>
                  <a:cxn ang="0">
                    <a:pos x="T4" y="T5"/>
                  </a:cxn>
                  <a:cxn ang="0">
                    <a:pos x="T6" y="T7"/>
                  </a:cxn>
                  <a:cxn ang="0">
                    <a:pos x="T8" y="T9"/>
                  </a:cxn>
                </a:cxnLst>
                <a:rect l="0" t="0" r="r" b="b"/>
                <a:pathLst>
                  <a:path w="10" h="8">
                    <a:moveTo>
                      <a:pt x="0" y="4"/>
                    </a:moveTo>
                    <a:cubicBezTo>
                      <a:pt x="1" y="6"/>
                      <a:pt x="4" y="8"/>
                      <a:pt x="7" y="8"/>
                    </a:cubicBezTo>
                    <a:cubicBezTo>
                      <a:pt x="9" y="8"/>
                      <a:pt x="10" y="6"/>
                      <a:pt x="9" y="4"/>
                    </a:cubicBezTo>
                    <a:cubicBezTo>
                      <a:pt x="8" y="2"/>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4291"/>
              <p:cNvSpPr>
                <a:spLocks/>
              </p:cNvSpPr>
              <p:nvPr/>
            </p:nvSpPr>
            <p:spPr bwMode="auto">
              <a:xfrm>
                <a:off x="4037" y="2456"/>
                <a:ext cx="24" cy="19"/>
              </a:xfrm>
              <a:custGeom>
                <a:avLst/>
                <a:gdLst>
                  <a:gd name="T0" fmla="*/ 1 w 10"/>
                  <a:gd name="T1" fmla="*/ 4 h 8"/>
                  <a:gd name="T2" fmla="*/ 7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7"/>
                      <a:pt x="4" y="8"/>
                      <a:pt x="7" y="8"/>
                    </a:cubicBezTo>
                    <a:cubicBezTo>
                      <a:pt x="9" y="8"/>
                      <a:pt x="10" y="6"/>
                      <a:pt x="9" y="4"/>
                    </a:cubicBezTo>
                    <a:cubicBezTo>
                      <a:pt x="8"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4292"/>
              <p:cNvSpPr>
                <a:spLocks/>
              </p:cNvSpPr>
              <p:nvPr/>
            </p:nvSpPr>
            <p:spPr bwMode="auto">
              <a:xfrm>
                <a:off x="4016" y="2456"/>
                <a:ext cx="24" cy="22"/>
              </a:xfrm>
              <a:custGeom>
                <a:avLst/>
                <a:gdLst>
                  <a:gd name="T0" fmla="*/ 1 w 10"/>
                  <a:gd name="T1" fmla="*/ 4 h 9"/>
                  <a:gd name="T2" fmla="*/ 7 w 10"/>
                  <a:gd name="T3" fmla="*/ 9 h 9"/>
                  <a:gd name="T4" fmla="*/ 10 w 10"/>
                  <a:gd name="T5" fmla="*/ 4 h 9"/>
                  <a:gd name="T6" fmla="*/ 4 w 10"/>
                  <a:gd name="T7" fmla="*/ 0 h 9"/>
                  <a:gd name="T8" fmla="*/ 1 w 10"/>
                  <a:gd name="T9" fmla="*/ 4 h 9"/>
                </a:gdLst>
                <a:ahLst/>
                <a:cxnLst>
                  <a:cxn ang="0">
                    <a:pos x="T0" y="T1"/>
                  </a:cxn>
                  <a:cxn ang="0">
                    <a:pos x="T2" y="T3"/>
                  </a:cxn>
                  <a:cxn ang="0">
                    <a:pos x="T4" y="T5"/>
                  </a:cxn>
                  <a:cxn ang="0">
                    <a:pos x="T6" y="T7"/>
                  </a:cxn>
                  <a:cxn ang="0">
                    <a:pos x="T8" y="T9"/>
                  </a:cxn>
                </a:cxnLst>
                <a:rect l="0" t="0" r="r" b="b"/>
                <a:pathLst>
                  <a:path w="10" h="9">
                    <a:moveTo>
                      <a:pt x="1" y="4"/>
                    </a:moveTo>
                    <a:cubicBezTo>
                      <a:pt x="2" y="7"/>
                      <a:pt x="4" y="9"/>
                      <a:pt x="7" y="9"/>
                    </a:cubicBezTo>
                    <a:cubicBezTo>
                      <a:pt x="9" y="9"/>
                      <a:pt x="10" y="7"/>
                      <a:pt x="10" y="4"/>
                    </a:cubicBezTo>
                    <a:cubicBezTo>
                      <a:pt x="9" y="2"/>
                      <a:pt x="6"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4293"/>
              <p:cNvSpPr>
                <a:spLocks/>
              </p:cNvSpPr>
              <p:nvPr/>
            </p:nvSpPr>
            <p:spPr bwMode="auto">
              <a:xfrm>
                <a:off x="3997" y="2456"/>
                <a:ext cx="24" cy="22"/>
              </a:xfrm>
              <a:custGeom>
                <a:avLst/>
                <a:gdLst>
                  <a:gd name="T0" fmla="*/ 1 w 10"/>
                  <a:gd name="T1" fmla="*/ 5 h 9"/>
                  <a:gd name="T2" fmla="*/ 6 w 10"/>
                  <a:gd name="T3" fmla="*/ 9 h 9"/>
                  <a:gd name="T4" fmla="*/ 9 w 10"/>
                  <a:gd name="T5" fmla="*/ 4 h 9"/>
                  <a:gd name="T6" fmla="*/ 4 w 10"/>
                  <a:gd name="T7" fmla="*/ 0 h 9"/>
                  <a:gd name="T8" fmla="*/ 1 w 10"/>
                  <a:gd name="T9" fmla="*/ 5 h 9"/>
                </a:gdLst>
                <a:ahLst/>
                <a:cxnLst>
                  <a:cxn ang="0">
                    <a:pos x="T0" y="T1"/>
                  </a:cxn>
                  <a:cxn ang="0">
                    <a:pos x="T2" y="T3"/>
                  </a:cxn>
                  <a:cxn ang="0">
                    <a:pos x="T4" y="T5"/>
                  </a:cxn>
                  <a:cxn ang="0">
                    <a:pos x="T6" y="T7"/>
                  </a:cxn>
                  <a:cxn ang="0">
                    <a:pos x="T8" y="T9"/>
                  </a:cxn>
                </a:cxnLst>
                <a:rect l="0" t="0" r="r" b="b"/>
                <a:pathLst>
                  <a:path w="10" h="9">
                    <a:moveTo>
                      <a:pt x="1" y="5"/>
                    </a:moveTo>
                    <a:cubicBezTo>
                      <a:pt x="1" y="7"/>
                      <a:pt x="4" y="9"/>
                      <a:pt x="6" y="9"/>
                    </a:cubicBezTo>
                    <a:cubicBezTo>
                      <a:pt x="9" y="9"/>
                      <a:pt x="10" y="7"/>
                      <a:pt x="9" y="4"/>
                    </a:cubicBezTo>
                    <a:cubicBezTo>
                      <a:pt x="8" y="2"/>
                      <a:pt x="6" y="0"/>
                      <a:pt x="4"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4294"/>
              <p:cNvSpPr>
                <a:spLocks/>
              </p:cNvSpPr>
              <p:nvPr/>
            </p:nvSpPr>
            <p:spPr bwMode="auto">
              <a:xfrm>
                <a:off x="3978" y="2456"/>
                <a:ext cx="21" cy="22"/>
              </a:xfrm>
              <a:custGeom>
                <a:avLst/>
                <a:gdLst>
                  <a:gd name="T0" fmla="*/ 1 w 9"/>
                  <a:gd name="T1" fmla="*/ 5 h 9"/>
                  <a:gd name="T2" fmla="*/ 6 w 9"/>
                  <a:gd name="T3" fmla="*/ 9 h 9"/>
                  <a:gd name="T4" fmla="*/ 9 w 9"/>
                  <a:gd name="T5" fmla="*/ 5 h 9"/>
                  <a:gd name="T6" fmla="*/ 4 w 9"/>
                  <a:gd name="T7" fmla="*/ 0 h 9"/>
                  <a:gd name="T8" fmla="*/ 1 w 9"/>
                  <a:gd name="T9" fmla="*/ 5 h 9"/>
                </a:gdLst>
                <a:ahLst/>
                <a:cxnLst>
                  <a:cxn ang="0">
                    <a:pos x="T0" y="T1"/>
                  </a:cxn>
                  <a:cxn ang="0">
                    <a:pos x="T2" y="T3"/>
                  </a:cxn>
                  <a:cxn ang="0">
                    <a:pos x="T4" y="T5"/>
                  </a:cxn>
                  <a:cxn ang="0">
                    <a:pos x="T6" y="T7"/>
                  </a:cxn>
                  <a:cxn ang="0">
                    <a:pos x="T8" y="T9"/>
                  </a:cxn>
                </a:cxnLst>
                <a:rect l="0" t="0" r="r" b="b"/>
                <a:pathLst>
                  <a:path w="9" h="9">
                    <a:moveTo>
                      <a:pt x="1" y="5"/>
                    </a:moveTo>
                    <a:cubicBezTo>
                      <a:pt x="1" y="7"/>
                      <a:pt x="3" y="9"/>
                      <a:pt x="6" y="9"/>
                    </a:cubicBezTo>
                    <a:cubicBezTo>
                      <a:pt x="8" y="9"/>
                      <a:pt x="9" y="7"/>
                      <a:pt x="9" y="5"/>
                    </a:cubicBezTo>
                    <a:cubicBezTo>
                      <a:pt x="8" y="2"/>
                      <a:pt x="6" y="0"/>
                      <a:pt x="4" y="0"/>
                    </a:cubicBezTo>
                    <a:cubicBezTo>
                      <a:pt x="1" y="1"/>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4295"/>
              <p:cNvSpPr>
                <a:spLocks/>
              </p:cNvSpPr>
              <p:nvPr/>
            </p:nvSpPr>
            <p:spPr bwMode="auto">
              <a:xfrm>
                <a:off x="3959" y="2459"/>
                <a:ext cx="22" cy="19"/>
              </a:xfrm>
              <a:custGeom>
                <a:avLst/>
                <a:gdLst>
                  <a:gd name="T0" fmla="*/ 1 w 9"/>
                  <a:gd name="T1" fmla="*/ 4 h 8"/>
                  <a:gd name="T2" fmla="*/ 5 w 9"/>
                  <a:gd name="T3" fmla="*/ 8 h 8"/>
                  <a:gd name="T4" fmla="*/ 9 w 9"/>
                  <a:gd name="T5" fmla="*/ 4 h 8"/>
                  <a:gd name="T6" fmla="*/ 4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1" y="6"/>
                      <a:pt x="3" y="8"/>
                      <a:pt x="5" y="8"/>
                    </a:cubicBezTo>
                    <a:cubicBezTo>
                      <a:pt x="8" y="8"/>
                      <a:pt x="9" y="6"/>
                      <a:pt x="9" y="4"/>
                    </a:cubicBezTo>
                    <a:cubicBezTo>
                      <a:pt x="8" y="1"/>
                      <a:pt x="6"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4296"/>
              <p:cNvSpPr>
                <a:spLocks/>
              </p:cNvSpPr>
              <p:nvPr/>
            </p:nvSpPr>
            <p:spPr bwMode="auto">
              <a:xfrm>
                <a:off x="3940" y="2459"/>
                <a:ext cx="22" cy="19"/>
              </a:xfrm>
              <a:custGeom>
                <a:avLst/>
                <a:gdLst>
                  <a:gd name="T0" fmla="*/ 1 w 9"/>
                  <a:gd name="T1" fmla="*/ 4 h 8"/>
                  <a:gd name="T2" fmla="*/ 5 w 9"/>
                  <a:gd name="T3" fmla="*/ 8 h 8"/>
                  <a:gd name="T4" fmla="*/ 9 w 9"/>
                  <a:gd name="T5" fmla="*/ 4 h 8"/>
                  <a:gd name="T6" fmla="*/ 4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1" y="6"/>
                      <a:pt x="3" y="8"/>
                      <a:pt x="5" y="8"/>
                    </a:cubicBezTo>
                    <a:cubicBezTo>
                      <a:pt x="7" y="8"/>
                      <a:pt x="9" y="6"/>
                      <a:pt x="9" y="4"/>
                    </a:cubicBezTo>
                    <a:cubicBezTo>
                      <a:pt x="8" y="2"/>
                      <a:pt x="6"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4297"/>
              <p:cNvSpPr>
                <a:spLocks/>
              </p:cNvSpPr>
              <p:nvPr/>
            </p:nvSpPr>
            <p:spPr bwMode="auto">
              <a:xfrm>
                <a:off x="3924" y="2459"/>
                <a:ext cx="19" cy="19"/>
              </a:xfrm>
              <a:custGeom>
                <a:avLst/>
                <a:gdLst>
                  <a:gd name="T0" fmla="*/ 0 w 8"/>
                  <a:gd name="T1" fmla="*/ 4 h 8"/>
                  <a:gd name="T2" fmla="*/ 4 w 8"/>
                  <a:gd name="T3" fmla="*/ 8 h 8"/>
                  <a:gd name="T4" fmla="*/ 8 w 8"/>
                  <a:gd name="T5" fmla="*/ 4 h 8"/>
                  <a:gd name="T6" fmla="*/ 3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6"/>
                      <a:pt x="2" y="8"/>
                      <a:pt x="4" y="8"/>
                    </a:cubicBezTo>
                    <a:cubicBezTo>
                      <a:pt x="6" y="8"/>
                      <a:pt x="8" y="6"/>
                      <a:pt x="8" y="4"/>
                    </a:cubicBezTo>
                    <a:cubicBezTo>
                      <a:pt x="7" y="2"/>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4298"/>
              <p:cNvSpPr>
                <a:spLocks/>
              </p:cNvSpPr>
              <p:nvPr/>
            </p:nvSpPr>
            <p:spPr bwMode="auto">
              <a:xfrm>
                <a:off x="3905" y="2459"/>
                <a:ext cx="19" cy="21"/>
              </a:xfrm>
              <a:custGeom>
                <a:avLst/>
                <a:gdLst>
                  <a:gd name="T0" fmla="*/ 0 w 8"/>
                  <a:gd name="T1" fmla="*/ 4 h 9"/>
                  <a:gd name="T2" fmla="*/ 4 w 8"/>
                  <a:gd name="T3" fmla="*/ 8 h 9"/>
                  <a:gd name="T4" fmla="*/ 8 w 8"/>
                  <a:gd name="T5" fmla="*/ 4 h 9"/>
                  <a:gd name="T6" fmla="*/ 4 w 8"/>
                  <a:gd name="T7" fmla="*/ 0 h 9"/>
                  <a:gd name="T8" fmla="*/ 0 w 8"/>
                  <a:gd name="T9" fmla="*/ 4 h 9"/>
                </a:gdLst>
                <a:ahLst/>
                <a:cxnLst>
                  <a:cxn ang="0">
                    <a:pos x="T0" y="T1"/>
                  </a:cxn>
                  <a:cxn ang="0">
                    <a:pos x="T2" y="T3"/>
                  </a:cxn>
                  <a:cxn ang="0">
                    <a:pos x="T4" y="T5"/>
                  </a:cxn>
                  <a:cxn ang="0">
                    <a:pos x="T6" y="T7"/>
                  </a:cxn>
                  <a:cxn ang="0">
                    <a:pos x="T8" y="T9"/>
                  </a:cxn>
                </a:cxnLst>
                <a:rect l="0" t="0" r="r" b="b"/>
                <a:pathLst>
                  <a:path w="8" h="9">
                    <a:moveTo>
                      <a:pt x="0" y="4"/>
                    </a:moveTo>
                    <a:cubicBezTo>
                      <a:pt x="0" y="7"/>
                      <a:pt x="2" y="9"/>
                      <a:pt x="4" y="8"/>
                    </a:cubicBezTo>
                    <a:cubicBezTo>
                      <a:pt x="6" y="8"/>
                      <a:pt x="8" y="6"/>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4299"/>
              <p:cNvSpPr>
                <a:spLocks/>
              </p:cNvSpPr>
              <p:nvPr/>
            </p:nvSpPr>
            <p:spPr bwMode="auto">
              <a:xfrm>
                <a:off x="3888" y="2459"/>
                <a:ext cx="17" cy="21"/>
              </a:xfrm>
              <a:custGeom>
                <a:avLst/>
                <a:gdLst>
                  <a:gd name="T0" fmla="*/ 0 w 7"/>
                  <a:gd name="T1" fmla="*/ 4 h 9"/>
                  <a:gd name="T2" fmla="*/ 3 w 7"/>
                  <a:gd name="T3" fmla="*/ 9 h 9"/>
                  <a:gd name="T4" fmla="*/ 7 w 7"/>
                  <a:gd name="T5" fmla="*/ 4 h 9"/>
                  <a:gd name="T6" fmla="*/ 3 w 7"/>
                  <a:gd name="T7" fmla="*/ 0 h 9"/>
                  <a:gd name="T8" fmla="*/ 0 w 7"/>
                  <a:gd name="T9" fmla="*/ 4 h 9"/>
                </a:gdLst>
                <a:ahLst/>
                <a:cxnLst>
                  <a:cxn ang="0">
                    <a:pos x="T0" y="T1"/>
                  </a:cxn>
                  <a:cxn ang="0">
                    <a:pos x="T2" y="T3"/>
                  </a:cxn>
                  <a:cxn ang="0">
                    <a:pos x="T4" y="T5"/>
                  </a:cxn>
                  <a:cxn ang="0">
                    <a:pos x="T6" y="T7"/>
                  </a:cxn>
                  <a:cxn ang="0">
                    <a:pos x="T8" y="T9"/>
                  </a:cxn>
                </a:cxnLst>
                <a:rect l="0" t="0" r="r" b="b"/>
                <a:pathLst>
                  <a:path w="7" h="9">
                    <a:moveTo>
                      <a:pt x="0" y="4"/>
                    </a:moveTo>
                    <a:cubicBezTo>
                      <a:pt x="0" y="7"/>
                      <a:pt x="1" y="9"/>
                      <a:pt x="3" y="9"/>
                    </a:cubicBezTo>
                    <a:cubicBezTo>
                      <a:pt x="6" y="9"/>
                      <a:pt x="7" y="7"/>
                      <a:pt x="7" y="4"/>
                    </a:cubicBezTo>
                    <a:cubicBezTo>
                      <a:pt x="7" y="2"/>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4300"/>
              <p:cNvSpPr>
                <a:spLocks/>
              </p:cNvSpPr>
              <p:nvPr/>
            </p:nvSpPr>
            <p:spPr bwMode="auto">
              <a:xfrm>
                <a:off x="3869" y="2459"/>
                <a:ext cx="19" cy="21"/>
              </a:xfrm>
              <a:custGeom>
                <a:avLst/>
                <a:gdLst>
                  <a:gd name="T0" fmla="*/ 0 w 8"/>
                  <a:gd name="T1" fmla="*/ 5 h 9"/>
                  <a:gd name="T2" fmla="*/ 4 w 8"/>
                  <a:gd name="T3" fmla="*/ 9 h 9"/>
                  <a:gd name="T4" fmla="*/ 8 w 8"/>
                  <a:gd name="T5" fmla="*/ 4 h 9"/>
                  <a:gd name="T6" fmla="*/ 4 w 8"/>
                  <a:gd name="T7" fmla="*/ 0 h 9"/>
                  <a:gd name="T8" fmla="*/ 0 w 8"/>
                  <a:gd name="T9" fmla="*/ 5 h 9"/>
                </a:gdLst>
                <a:ahLst/>
                <a:cxnLst>
                  <a:cxn ang="0">
                    <a:pos x="T0" y="T1"/>
                  </a:cxn>
                  <a:cxn ang="0">
                    <a:pos x="T2" y="T3"/>
                  </a:cxn>
                  <a:cxn ang="0">
                    <a:pos x="T4" y="T5"/>
                  </a:cxn>
                  <a:cxn ang="0">
                    <a:pos x="T6" y="T7"/>
                  </a:cxn>
                  <a:cxn ang="0">
                    <a:pos x="T8" y="T9"/>
                  </a:cxn>
                </a:cxnLst>
                <a:rect l="0" t="0" r="r" b="b"/>
                <a:pathLst>
                  <a:path w="8" h="9">
                    <a:moveTo>
                      <a:pt x="0" y="5"/>
                    </a:moveTo>
                    <a:cubicBezTo>
                      <a:pt x="0" y="7"/>
                      <a:pt x="2" y="9"/>
                      <a:pt x="4" y="9"/>
                    </a:cubicBezTo>
                    <a:cubicBezTo>
                      <a:pt x="6" y="9"/>
                      <a:pt x="8" y="7"/>
                      <a:pt x="8" y="4"/>
                    </a:cubicBezTo>
                    <a:cubicBezTo>
                      <a:pt x="8" y="2"/>
                      <a:pt x="6" y="0"/>
                      <a:pt x="4"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4301"/>
              <p:cNvSpPr>
                <a:spLocks/>
              </p:cNvSpPr>
              <p:nvPr/>
            </p:nvSpPr>
            <p:spPr bwMode="auto">
              <a:xfrm>
                <a:off x="3850" y="2459"/>
                <a:ext cx="19" cy="21"/>
              </a:xfrm>
              <a:custGeom>
                <a:avLst/>
                <a:gdLst>
                  <a:gd name="T0" fmla="*/ 1 w 8"/>
                  <a:gd name="T1" fmla="*/ 5 h 9"/>
                  <a:gd name="T2" fmla="*/ 4 w 8"/>
                  <a:gd name="T3" fmla="*/ 9 h 9"/>
                  <a:gd name="T4" fmla="*/ 8 w 8"/>
                  <a:gd name="T5" fmla="*/ 5 h 9"/>
                  <a:gd name="T6" fmla="*/ 5 w 8"/>
                  <a:gd name="T7" fmla="*/ 0 h 9"/>
                  <a:gd name="T8" fmla="*/ 1 w 8"/>
                  <a:gd name="T9" fmla="*/ 5 h 9"/>
                </a:gdLst>
                <a:ahLst/>
                <a:cxnLst>
                  <a:cxn ang="0">
                    <a:pos x="T0" y="T1"/>
                  </a:cxn>
                  <a:cxn ang="0">
                    <a:pos x="T2" y="T3"/>
                  </a:cxn>
                  <a:cxn ang="0">
                    <a:pos x="T4" y="T5"/>
                  </a:cxn>
                  <a:cxn ang="0">
                    <a:pos x="T6" y="T7"/>
                  </a:cxn>
                  <a:cxn ang="0">
                    <a:pos x="T8" y="T9"/>
                  </a:cxn>
                </a:cxnLst>
                <a:rect l="0" t="0" r="r" b="b"/>
                <a:pathLst>
                  <a:path w="8" h="9">
                    <a:moveTo>
                      <a:pt x="1" y="5"/>
                    </a:moveTo>
                    <a:cubicBezTo>
                      <a:pt x="0" y="7"/>
                      <a:pt x="2" y="9"/>
                      <a:pt x="4" y="9"/>
                    </a:cubicBezTo>
                    <a:cubicBezTo>
                      <a:pt x="6" y="9"/>
                      <a:pt x="8" y="7"/>
                      <a:pt x="8" y="5"/>
                    </a:cubicBezTo>
                    <a:cubicBezTo>
                      <a:pt x="8" y="2"/>
                      <a:pt x="7" y="0"/>
                      <a:pt x="5" y="0"/>
                    </a:cubicBezTo>
                    <a:cubicBezTo>
                      <a:pt x="3" y="1"/>
                      <a:pt x="1"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4302"/>
              <p:cNvSpPr>
                <a:spLocks/>
              </p:cNvSpPr>
              <p:nvPr/>
            </p:nvSpPr>
            <p:spPr bwMode="auto">
              <a:xfrm>
                <a:off x="3834" y="2461"/>
                <a:ext cx="19" cy="19"/>
              </a:xfrm>
              <a:custGeom>
                <a:avLst/>
                <a:gdLst>
                  <a:gd name="T0" fmla="*/ 0 w 8"/>
                  <a:gd name="T1" fmla="*/ 4 h 8"/>
                  <a:gd name="T2" fmla="*/ 3 w 8"/>
                  <a:gd name="T3" fmla="*/ 8 h 8"/>
                  <a:gd name="T4" fmla="*/ 8 w 8"/>
                  <a:gd name="T5" fmla="*/ 4 h 8"/>
                  <a:gd name="T6" fmla="*/ 4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6"/>
                      <a:pt x="1" y="8"/>
                      <a:pt x="3" y="8"/>
                    </a:cubicBezTo>
                    <a:cubicBezTo>
                      <a:pt x="5" y="8"/>
                      <a:pt x="7" y="6"/>
                      <a:pt x="8" y="4"/>
                    </a:cubicBezTo>
                    <a:cubicBezTo>
                      <a:pt x="8" y="1"/>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4303"/>
              <p:cNvSpPr>
                <a:spLocks/>
              </p:cNvSpPr>
              <p:nvPr/>
            </p:nvSpPr>
            <p:spPr bwMode="auto">
              <a:xfrm>
                <a:off x="3815" y="2461"/>
                <a:ext cx="19" cy="19"/>
              </a:xfrm>
              <a:custGeom>
                <a:avLst/>
                <a:gdLst>
                  <a:gd name="T0" fmla="*/ 1 w 8"/>
                  <a:gd name="T1" fmla="*/ 4 h 8"/>
                  <a:gd name="T2" fmla="*/ 4 w 8"/>
                  <a:gd name="T3" fmla="*/ 8 h 8"/>
                  <a:gd name="T4" fmla="*/ 8 w 8"/>
                  <a:gd name="T5" fmla="*/ 4 h 8"/>
                  <a:gd name="T6" fmla="*/ 5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0" y="6"/>
                      <a:pt x="2" y="8"/>
                      <a:pt x="4" y="8"/>
                    </a:cubicBezTo>
                    <a:cubicBezTo>
                      <a:pt x="6" y="8"/>
                      <a:pt x="8" y="6"/>
                      <a:pt x="8" y="4"/>
                    </a:cubicBezTo>
                    <a:cubicBezTo>
                      <a:pt x="8" y="2"/>
                      <a:pt x="7" y="0"/>
                      <a:pt x="5" y="0"/>
                    </a:cubicBezTo>
                    <a:cubicBezTo>
                      <a:pt x="3"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4304"/>
              <p:cNvSpPr>
                <a:spLocks/>
              </p:cNvSpPr>
              <p:nvPr/>
            </p:nvSpPr>
            <p:spPr bwMode="auto">
              <a:xfrm>
                <a:off x="3798" y="2461"/>
                <a:ext cx="19" cy="19"/>
              </a:xfrm>
              <a:custGeom>
                <a:avLst/>
                <a:gdLst>
                  <a:gd name="T0" fmla="*/ 0 w 8"/>
                  <a:gd name="T1" fmla="*/ 4 h 8"/>
                  <a:gd name="T2" fmla="*/ 3 w 8"/>
                  <a:gd name="T3" fmla="*/ 8 h 8"/>
                  <a:gd name="T4" fmla="*/ 8 w 8"/>
                  <a:gd name="T5" fmla="*/ 4 h 8"/>
                  <a:gd name="T6" fmla="*/ 5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7"/>
                      <a:pt x="1" y="8"/>
                      <a:pt x="3" y="8"/>
                    </a:cubicBezTo>
                    <a:cubicBezTo>
                      <a:pt x="5" y="8"/>
                      <a:pt x="7" y="6"/>
                      <a:pt x="8" y="4"/>
                    </a:cubicBezTo>
                    <a:cubicBezTo>
                      <a:pt x="8" y="2"/>
                      <a:pt x="7" y="0"/>
                      <a:pt x="5" y="0"/>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4305"/>
              <p:cNvSpPr>
                <a:spLocks/>
              </p:cNvSpPr>
              <p:nvPr/>
            </p:nvSpPr>
            <p:spPr bwMode="auto">
              <a:xfrm>
                <a:off x="3779" y="2461"/>
                <a:ext cx="22" cy="21"/>
              </a:xfrm>
              <a:custGeom>
                <a:avLst/>
                <a:gdLst>
                  <a:gd name="T0" fmla="*/ 1 w 9"/>
                  <a:gd name="T1" fmla="*/ 4 h 9"/>
                  <a:gd name="T2" fmla="*/ 4 w 9"/>
                  <a:gd name="T3" fmla="*/ 9 h 9"/>
                  <a:gd name="T4" fmla="*/ 8 w 9"/>
                  <a:gd name="T5" fmla="*/ 4 h 9"/>
                  <a:gd name="T6" fmla="*/ 6 w 9"/>
                  <a:gd name="T7" fmla="*/ 0 h 9"/>
                  <a:gd name="T8" fmla="*/ 1 w 9"/>
                  <a:gd name="T9" fmla="*/ 4 h 9"/>
                </a:gdLst>
                <a:ahLst/>
                <a:cxnLst>
                  <a:cxn ang="0">
                    <a:pos x="T0" y="T1"/>
                  </a:cxn>
                  <a:cxn ang="0">
                    <a:pos x="T2" y="T3"/>
                  </a:cxn>
                  <a:cxn ang="0">
                    <a:pos x="T4" y="T5"/>
                  </a:cxn>
                  <a:cxn ang="0">
                    <a:pos x="T6" y="T7"/>
                  </a:cxn>
                  <a:cxn ang="0">
                    <a:pos x="T8" y="T9"/>
                  </a:cxn>
                </a:cxnLst>
                <a:rect l="0" t="0" r="r" b="b"/>
                <a:pathLst>
                  <a:path w="9" h="9">
                    <a:moveTo>
                      <a:pt x="1" y="4"/>
                    </a:moveTo>
                    <a:cubicBezTo>
                      <a:pt x="0" y="7"/>
                      <a:pt x="2" y="9"/>
                      <a:pt x="4" y="9"/>
                    </a:cubicBezTo>
                    <a:cubicBezTo>
                      <a:pt x="6" y="8"/>
                      <a:pt x="8" y="7"/>
                      <a:pt x="8" y="4"/>
                    </a:cubicBezTo>
                    <a:cubicBezTo>
                      <a:pt x="9" y="2"/>
                      <a:pt x="8" y="0"/>
                      <a:pt x="6" y="0"/>
                    </a:cubicBezTo>
                    <a:cubicBezTo>
                      <a:pt x="4"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4306"/>
              <p:cNvSpPr>
                <a:spLocks/>
              </p:cNvSpPr>
              <p:nvPr/>
            </p:nvSpPr>
            <p:spPr bwMode="auto">
              <a:xfrm>
                <a:off x="3763" y="2461"/>
                <a:ext cx="21" cy="21"/>
              </a:xfrm>
              <a:custGeom>
                <a:avLst/>
                <a:gdLst>
                  <a:gd name="T0" fmla="*/ 1 w 9"/>
                  <a:gd name="T1" fmla="*/ 4 h 9"/>
                  <a:gd name="T2" fmla="*/ 3 w 9"/>
                  <a:gd name="T3" fmla="*/ 9 h 9"/>
                  <a:gd name="T4" fmla="*/ 8 w 9"/>
                  <a:gd name="T5" fmla="*/ 4 h 9"/>
                  <a:gd name="T6" fmla="*/ 6 w 9"/>
                  <a:gd name="T7" fmla="*/ 0 h 9"/>
                  <a:gd name="T8" fmla="*/ 1 w 9"/>
                  <a:gd name="T9" fmla="*/ 4 h 9"/>
                </a:gdLst>
                <a:ahLst/>
                <a:cxnLst>
                  <a:cxn ang="0">
                    <a:pos x="T0" y="T1"/>
                  </a:cxn>
                  <a:cxn ang="0">
                    <a:pos x="T2" y="T3"/>
                  </a:cxn>
                  <a:cxn ang="0">
                    <a:pos x="T4" y="T5"/>
                  </a:cxn>
                  <a:cxn ang="0">
                    <a:pos x="T6" y="T7"/>
                  </a:cxn>
                  <a:cxn ang="0">
                    <a:pos x="T8" y="T9"/>
                  </a:cxn>
                </a:cxnLst>
                <a:rect l="0" t="0" r="r" b="b"/>
                <a:pathLst>
                  <a:path w="9" h="9">
                    <a:moveTo>
                      <a:pt x="1" y="4"/>
                    </a:moveTo>
                    <a:cubicBezTo>
                      <a:pt x="0" y="7"/>
                      <a:pt x="1" y="9"/>
                      <a:pt x="3" y="9"/>
                    </a:cubicBezTo>
                    <a:cubicBezTo>
                      <a:pt x="5" y="9"/>
                      <a:pt x="7" y="7"/>
                      <a:pt x="8" y="4"/>
                    </a:cubicBezTo>
                    <a:cubicBezTo>
                      <a:pt x="9" y="2"/>
                      <a:pt x="8" y="0"/>
                      <a:pt x="6" y="0"/>
                    </a:cubicBezTo>
                    <a:cubicBezTo>
                      <a:pt x="4"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4307"/>
              <p:cNvSpPr>
                <a:spLocks/>
              </p:cNvSpPr>
              <p:nvPr/>
            </p:nvSpPr>
            <p:spPr bwMode="auto">
              <a:xfrm>
                <a:off x="3744" y="2461"/>
                <a:ext cx="21" cy="21"/>
              </a:xfrm>
              <a:custGeom>
                <a:avLst/>
                <a:gdLst>
                  <a:gd name="T0" fmla="*/ 1 w 9"/>
                  <a:gd name="T1" fmla="*/ 5 h 9"/>
                  <a:gd name="T2" fmla="*/ 4 w 9"/>
                  <a:gd name="T3" fmla="*/ 9 h 9"/>
                  <a:gd name="T4" fmla="*/ 9 w 9"/>
                  <a:gd name="T5" fmla="*/ 4 h 9"/>
                  <a:gd name="T6" fmla="*/ 6 w 9"/>
                  <a:gd name="T7" fmla="*/ 0 h 9"/>
                  <a:gd name="T8" fmla="*/ 1 w 9"/>
                  <a:gd name="T9" fmla="*/ 5 h 9"/>
                </a:gdLst>
                <a:ahLst/>
                <a:cxnLst>
                  <a:cxn ang="0">
                    <a:pos x="T0" y="T1"/>
                  </a:cxn>
                  <a:cxn ang="0">
                    <a:pos x="T2" y="T3"/>
                  </a:cxn>
                  <a:cxn ang="0">
                    <a:pos x="T4" y="T5"/>
                  </a:cxn>
                  <a:cxn ang="0">
                    <a:pos x="T6" y="T7"/>
                  </a:cxn>
                  <a:cxn ang="0">
                    <a:pos x="T8" y="T9"/>
                  </a:cxn>
                </a:cxnLst>
                <a:rect l="0" t="0" r="r" b="b"/>
                <a:pathLst>
                  <a:path w="9" h="9">
                    <a:moveTo>
                      <a:pt x="1" y="5"/>
                    </a:moveTo>
                    <a:cubicBezTo>
                      <a:pt x="0" y="7"/>
                      <a:pt x="1" y="9"/>
                      <a:pt x="4" y="9"/>
                    </a:cubicBezTo>
                    <a:cubicBezTo>
                      <a:pt x="6" y="9"/>
                      <a:pt x="8" y="7"/>
                      <a:pt x="9" y="4"/>
                    </a:cubicBezTo>
                    <a:cubicBezTo>
                      <a:pt x="9" y="2"/>
                      <a:pt x="8" y="0"/>
                      <a:pt x="6"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4308"/>
              <p:cNvSpPr>
                <a:spLocks/>
              </p:cNvSpPr>
              <p:nvPr/>
            </p:nvSpPr>
            <p:spPr bwMode="auto">
              <a:xfrm>
                <a:off x="3727" y="2461"/>
                <a:ext cx="22" cy="21"/>
              </a:xfrm>
              <a:custGeom>
                <a:avLst/>
                <a:gdLst>
                  <a:gd name="T0" fmla="*/ 1 w 9"/>
                  <a:gd name="T1" fmla="*/ 5 h 9"/>
                  <a:gd name="T2" fmla="*/ 3 w 9"/>
                  <a:gd name="T3" fmla="*/ 9 h 9"/>
                  <a:gd name="T4" fmla="*/ 8 w 9"/>
                  <a:gd name="T5" fmla="*/ 5 h 9"/>
                  <a:gd name="T6" fmla="*/ 6 w 9"/>
                  <a:gd name="T7" fmla="*/ 0 h 9"/>
                  <a:gd name="T8" fmla="*/ 1 w 9"/>
                  <a:gd name="T9" fmla="*/ 5 h 9"/>
                </a:gdLst>
                <a:ahLst/>
                <a:cxnLst>
                  <a:cxn ang="0">
                    <a:pos x="T0" y="T1"/>
                  </a:cxn>
                  <a:cxn ang="0">
                    <a:pos x="T2" y="T3"/>
                  </a:cxn>
                  <a:cxn ang="0">
                    <a:pos x="T4" y="T5"/>
                  </a:cxn>
                  <a:cxn ang="0">
                    <a:pos x="T6" y="T7"/>
                  </a:cxn>
                  <a:cxn ang="0">
                    <a:pos x="T8" y="T9"/>
                  </a:cxn>
                </a:cxnLst>
                <a:rect l="0" t="0" r="r" b="b"/>
                <a:pathLst>
                  <a:path w="9" h="9">
                    <a:moveTo>
                      <a:pt x="1" y="5"/>
                    </a:moveTo>
                    <a:cubicBezTo>
                      <a:pt x="0" y="7"/>
                      <a:pt x="1" y="9"/>
                      <a:pt x="3" y="9"/>
                    </a:cubicBezTo>
                    <a:cubicBezTo>
                      <a:pt x="5" y="9"/>
                      <a:pt x="7" y="7"/>
                      <a:pt x="8" y="5"/>
                    </a:cubicBezTo>
                    <a:cubicBezTo>
                      <a:pt x="9" y="2"/>
                      <a:pt x="8" y="0"/>
                      <a:pt x="6" y="0"/>
                    </a:cubicBezTo>
                    <a:cubicBezTo>
                      <a:pt x="4"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4309"/>
              <p:cNvSpPr>
                <a:spLocks/>
              </p:cNvSpPr>
              <p:nvPr/>
            </p:nvSpPr>
            <p:spPr bwMode="auto">
              <a:xfrm>
                <a:off x="3673" y="2463"/>
                <a:ext cx="24" cy="19"/>
              </a:xfrm>
              <a:custGeom>
                <a:avLst/>
                <a:gdLst>
                  <a:gd name="T0" fmla="*/ 1 w 10"/>
                  <a:gd name="T1" fmla="*/ 4 h 8"/>
                  <a:gd name="T2" fmla="*/ 3 w 10"/>
                  <a:gd name="T3" fmla="*/ 8 h 8"/>
                  <a:gd name="T4" fmla="*/ 9 w 10"/>
                  <a:gd name="T5" fmla="*/ 4 h 8"/>
                  <a:gd name="T6" fmla="*/ 7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0" y="7"/>
                      <a:pt x="1" y="8"/>
                      <a:pt x="3" y="8"/>
                    </a:cubicBezTo>
                    <a:cubicBezTo>
                      <a:pt x="5" y="8"/>
                      <a:pt x="8" y="6"/>
                      <a:pt x="9" y="4"/>
                    </a:cubicBezTo>
                    <a:cubicBezTo>
                      <a:pt x="10" y="2"/>
                      <a:pt x="9" y="0"/>
                      <a:pt x="7" y="0"/>
                    </a:cubicBezTo>
                    <a:cubicBezTo>
                      <a:pt x="5" y="0"/>
                      <a:pt x="3"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4310"/>
              <p:cNvSpPr>
                <a:spLocks/>
              </p:cNvSpPr>
              <p:nvPr/>
            </p:nvSpPr>
            <p:spPr bwMode="auto">
              <a:xfrm>
                <a:off x="3654" y="2463"/>
                <a:ext cx="26" cy="22"/>
              </a:xfrm>
              <a:custGeom>
                <a:avLst/>
                <a:gdLst>
                  <a:gd name="T0" fmla="*/ 2 w 11"/>
                  <a:gd name="T1" fmla="*/ 4 h 9"/>
                  <a:gd name="T2" fmla="*/ 3 w 11"/>
                  <a:gd name="T3" fmla="*/ 9 h 9"/>
                  <a:gd name="T4" fmla="*/ 9 w 11"/>
                  <a:gd name="T5" fmla="*/ 4 h 9"/>
                  <a:gd name="T6" fmla="*/ 8 w 11"/>
                  <a:gd name="T7" fmla="*/ 0 h 9"/>
                  <a:gd name="T8" fmla="*/ 2 w 11"/>
                  <a:gd name="T9" fmla="*/ 4 h 9"/>
                </a:gdLst>
                <a:ahLst/>
                <a:cxnLst>
                  <a:cxn ang="0">
                    <a:pos x="T0" y="T1"/>
                  </a:cxn>
                  <a:cxn ang="0">
                    <a:pos x="T2" y="T3"/>
                  </a:cxn>
                  <a:cxn ang="0">
                    <a:pos x="T4" y="T5"/>
                  </a:cxn>
                  <a:cxn ang="0">
                    <a:pos x="T6" y="T7"/>
                  </a:cxn>
                  <a:cxn ang="0">
                    <a:pos x="T8" y="T9"/>
                  </a:cxn>
                </a:cxnLst>
                <a:rect l="0" t="0" r="r" b="b"/>
                <a:pathLst>
                  <a:path w="11" h="9">
                    <a:moveTo>
                      <a:pt x="2" y="4"/>
                    </a:moveTo>
                    <a:cubicBezTo>
                      <a:pt x="0" y="7"/>
                      <a:pt x="1" y="9"/>
                      <a:pt x="3" y="9"/>
                    </a:cubicBezTo>
                    <a:cubicBezTo>
                      <a:pt x="5" y="9"/>
                      <a:pt x="8" y="7"/>
                      <a:pt x="9" y="4"/>
                    </a:cubicBezTo>
                    <a:cubicBezTo>
                      <a:pt x="11" y="2"/>
                      <a:pt x="10" y="0"/>
                      <a:pt x="8" y="0"/>
                    </a:cubicBezTo>
                    <a:cubicBezTo>
                      <a:pt x="6" y="0"/>
                      <a:pt x="3"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4311"/>
              <p:cNvSpPr>
                <a:spLocks/>
              </p:cNvSpPr>
              <p:nvPr/>
            </p:nvSpPr>
            <p:spPr bwMode="auto">
              <a:xfrm>
                <a:off x="3635" y="2463"/>
                <a:ext cx="26" cy="22"/>
              </a:xfrm>
              <a:custGeom>
                <a:avLst/>
                <a:gdLst>
                  <a:gd name="T0" fmla="*/ 2 w 11"/>
                  <a:gd name="T1" fmla="*/ 5 h 9"/>
                  <a:gd name="T2" fmla="*/ 3 w 11"/>
                  <a:gd name="T3" fmla="*/ 9 h 9"/>
                  <a:gd name="T4" fmla="*/ 10 w 11"/>
                  <a:gd name="T5" fmla="*/ 4 h 9"/>
                  <a:gd name="T6" fmla="*/ 8 w 11"/>
                  <a:gd name="T7" fmla="*/ 0 h 9"/>
                  <a:gd name="T8" fmla="*/ 2 w 11"/>
                  <a:gd name="T9" fmla="*/ 5 h 9"/>
                </a:gdLst>
                <a:ahLst/>
                <a:cxnLst>
                  <a:cxn ang="0">
                    <a:pos x="T0" y="T1"/>
                  </a:cxn>
                  <a:cxn ang="0">
                    <a:pos x="T2" y="T3"/>
                  </a:cxn>
                  <a:cxn ang="0">
                    <a:pos x="T4" y="T5"/>
                  </a:cxn>
                  <a:cxn ang="0">
                    <a:pos x="T6" y="T7"/>
                  </a:cxn>
                  <a:cxn ang="0">
                    <a:pos x="T8" y="T9"/>
                  </a:cxn>
                </a:cxnLst>
                <a:rect l="0" t="0" r="r" b="b"/>
                <a:pathLst>
                  <a:path w="11" h="9">
                    <a:moveTo>
                      <a:pt x="2" y="5"/>
                    </a:moveTo>
                    <a:cubicBezTo>
                      <a:pt x="0" y="7"/>
                      <a:pt x="1" y="9"/>
                      <a:pt x="3" y="9"/>
                    </a:cubicBezTo>
                    <a:cubicBezTo>
                      <a:pt x="5" y="9"/>
                      <a:pt x="8" y="7"/>
                      <a:pt x="10" y="4"/>
                    </a:cubicBezTo>
                    <a:cubicBezTo>
                      <a:pt x="11" y="2"/>
                      <a:pt x="10" y="0"/>
                      <a:pt x="8" y="0"/>
                    </a:cubicBezTo>
                    <a:cubicBezTo>
                      <a:pt x="6" y="0"/>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4312"/>
              <p:cNvSpPr>
                <a:spLocks/>
              </p:cNvSpPr>
              <p:nvPr/>
            </p:nvSpPr>
            <p:spPr bwMode="auto">
              <a:xfrm>
                <a:off x="3616" y="2463"/>
                <a:ext cx="26" cy="22"/>
              </a:xfrm>
              <a:custGeom>
                <a:avLst/>
                <a:gdLst>
                  <a:gd name="T0" fmla="*/ 2 w 11"/>
                  <a:gd name="T1" fmla="*/ 5 h 9"/>
                  <a:gd name="T2" fmla="*/ 3 w 11"/>
                  <a:gd name="T3" fmla="*/ 9 h 9"/>
                  <a:gd name="T4" fmla="*/ 10 w 11"/>
                  <a:gd name="T5" fmla="*/ 5 h 9"/>
                  <a:gd name="T6" fmla="*/ 9 w 11"/>
                  <a:gd name="T7" fmla="*/ 0 h 9"/>
                  <a:gd name="T8" fmla="*/ 2 w 11"/>
                  <a:gd name="T9" fmla="*/ 5 h 9"/>
                </a:gdLst>
                <a:ahLst/>
                <a:cxnLst>
                  <a:cxn ang="0">
                    <a:pos x="T0" y="T1"/>
                  </a:cxn>
                  <a:cxn ang="0">
                    <a:pos x="T2" y="T3"/>
                  </a:cxn>
                  <a:cxn ang="0">
                    <a:pos x="T4" y="T5"/>
                  </a:cxn>
                  <a:cxn ang="0">
                    <a:pos x="T6" y="T7"/>
                  </a:cxn>
                  <a:cxn ang="0">
                    <a:pos x="T8" y="T9"/>
                  </a:cxn>
                </a:cxnLst>
                <a:rect l="0" t="0" r="r" b="b"/>
                <a:pathLst>
                  <a:path w="11" h="9">
                    <a:moveTo>
                      <a:pt x="2" y="5"/>
                    </a:moveTo>
                    <a:cubicBezTo>
                      <a:pt x="0" y="7"/>
                      <a:pt x="1" y="9"/>
                      <a:pt x="3" y="9"/>
                    </a:cubicBezTo>
                    <a:cubicBezTo>
                      <a:pt x="5" y="9"/>
                      <a:pt x="8" y="7"/>
                      <a:pt x="10" y="5"/>
                    </a:cubicBezTo>
                    <a:cubicBezTo>
                      <a:pt x="11" y="2"/>
                      <a:pt x="11" y="0"/>
                      <a:pt x="9" y="0"/>
                    </a:cubicBezTo>
                    <a:cubicBezTo>
                      <a:pt x="7"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4313"/>
              <p:cNvSpPr>
                <a:spLocks/>
              </p:cNvSpPr>
              <p:nvPr/>
            </p:nvSpPr>
            <p:spPr bwMode="auto">
              <a:xfrm>
                <a:off x="3276" y="2468"/>
                <a:ext cx="42" cy="21"/>
              </a:xfrm>
              <a:custGeom>
                <a:avLst/>
                <a:gdLst>
                  <a:gd name="T0" fmla="*/ 3 w 18"/>
                  <a:gd name="T1" fmla="*/ 5 h 9"/>
                  <a:gd name="T2" fmla="*/ 4 w 18"/>
                  <a:gd name="T3" fmla="*/ 9 h 9"/>
                  <a:gd name="T4" fmla="*/ 15 w 18"/>
                  <a:gd name="T5" fmla="*/ 5 h 9"/>
                  <a:gd name="T6" fmla="*/ 15 w 18"/>
                  <a:gd name="T7" fmla="*/ 0 h 9"/>
                  <a:gd name="T8" fmla="*/ 3 w 18"/>
                  <a:gd name="T9" fmla="*/ 5 h 9"/>
                </a:gdLst>
                <a:ahLst/>
                <a:cxnLst>
                  <a:cxn ang="0">
                    <a:pos x="T0" y="T1"/>
                  </a:cxn>
                  <a:cxn ang="0">
                    <a:pos x="T2" y="T3"/>
                  </a:cxn>
                  <a:cxn ang="0">
                    <a:pos x="T4" y="T5"/>
                  </a:cxn>
                  <a:cxn ang="0">
                    <a:pos x="T6" y="T7"/>
                  </a:cxn>
                  <a:cxn ang="0">
                    <a:pos x="T8" y="T9"/>
                  </a:cxn>
                </a:cxnLst>
                <a:rect l="0" t="0" r="r" b="b"/>
                <a:pathLst>
                  <a:path w="18" h="9">
                    <a:moveTo>
                      <a:pt x="3" y="5"/>
                    </a:moveTo>
                    <a:cubicBezTo>
                      <a:pt x="0" y="7"/>
                      <a:pt x="1" y="9"/>
                      <a:pt x="4" y="9"/>
                    </a:cubicBezTo>
                    <a:cubicBezTo>
                      <a:pt x="7" y="9"/>
                      <a:pt x="12" y="7"/>
                      <a:pt x="15" y="5"/>
                    </a:cubicBezTo>
                    <a:cubicBezTo>
                      <a:pt x="18" y="2"/>
                      <a:pt x="18" y="0"/>
                      <a:pt x="15" y="0"/>
                    </a:cubicBezTo>
                    <a:cubicBezTo>
                      <a:pt x="11"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4314"/>
              <p:cNvSpPr>
                <a:spLocks/>
              </p:cNvSpPr>
              <p:nvPr/>
            </p:nvSpPr>
            <p:spPr bwMode="auto">
              <a:xfrm>
                <a:off x="3250" y="2470"/>
                <a:ext cx="40" cy="19"/>
              </a:xfrm>
              <a:custGeom>
                <a:avLst/>
                <a:gdLst>
                  <a:gd name="T0" fmla="*/ 3 w 17"/>
                  <a:gd name="T1" fmla="*/ 4 h 8"/>
                  <a:gd name="T2" fmla="*/ 3 w 17"/>
                  <a:gd name="T3" fmla="*/ 8 h 8"/>
                  <a:gd name="T4" fmla="*/ 14 w 17"/>
                  <a:gd name="T5" fmla="*/ 4 h 8"/>
                  <a:gd name="T6" fmla="*/ 14 w 17"/>
                  <a:gd name="T7" fmla="*/ 0 h 8"/>
                  <a:gd name="T8" fmla="*/ 3 w 17"/>
                  <a:gd name="T9" fmla="*/ 4 h 8"/>
                </a:gdLst>
                <a:ahLst/>
                <a:cxnLst>
                  <a:cxn ang="0">
                    <a:pos x="T0" y="T1"/>
                  </a:cxn>
                  <a:cxn ang="0">
                    <a:pos x="T2" y="T3"/>
                  </a:cxn>
                  <a:cxn ang="0">
                    <a:pos x="T4" y="T5"/>
                  </a:cxn>
                  <a:cxn ang="0">
                    <a:pos x="T6" y="T7"/>
                  </a:cxn>
                  <a:cxn ang="0">
                    <a:pos x="T8" y="T9"/>
                  </a:cxn>
                </a:cxnLst>
                <a:rect l="0" t="0" r="r" b="b"/>
                <a:pathLst>
                  <a:path w="17" h="8">
                    <a:moveTo>
                      <a:pt x="3" y="4"/>
                    </a:moveTo>
                    <a:cubicBezTo>
                      <a:pt x="0" y="6"/>
                      <a:pt x="0" y="8"/>
                      <a:pt x="3" y="8"/>
                    </a:cubicBezTo>
                    <a:cubicBezTo>
                      <a:pt x="6" y="8"/>
                      <a:pt x="11" y="6"/>
                      <a:pt x="14" y="4"/>
                    </a:cubicBezTo>
                    <a:cubicBezTo>
                      <a:pt x="17" y="1"/>
                      <a:pt x="17"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4315"/>
              <p:cNvSpPr>
                <a:spLocks/>
              </p:cNvSpPr>
              <p:nvPr/>
            </p:nvSpPr>
            <p:spPr bwMode="auto">
              <a:xfrm>
                <a:off x="3221" y="2470"/>
                <a:ext cx="43" cy="22"/>
              </a:xfrm>
              <a:custGeom>
                <a:avLst/>
                <a:gdLst>
                  <a:gd name="T0" fmla="*/ 3 w 18"/>
                  <a:gd name="T1" fmla="*/ 4 h 9"/>
                  <a:gd name="T2" fmla="*/ 3 w 18"/>
                  <a:gd name="T3" fmla="*/ 9 h 9"/>
                  <a:gd name="T4" fmla="*/ 15 w 18"/>
                  <a:gd name="T5" fmla="*/ 4 h 9"/>
                  <a:gd name="T6" fmla="*/ 14 w 18"/>
                  <a:gd name="T7" fmla="*/ 0 h 9"/>
                  <a:gd name="T8" fmla="*/ 3 w 18"/>
                  <a:gd name="T9" fmla="*/ 4 h 9"/>
                </a:gdLst>
                <a:ahLst/>
                <a:cxnLst>
                  <a:cxn ang="0">
                    <a:pos x="T0" y="T1"/>
                  </a:cxn>
                  <a:cxn ang="0">
                    <a:pos x="T2" y="T3"/>
                  </a:cxn>
                  <a:cxn ang="0">
                    <a:pos x="T4" y="T5"/>
                  </a:cxn>
                  <a:cxn ang="0">
                    <a:pos x="T6" y="T7"/>
                  </a:cxn>
                  <a:cxn ang="0">
                    <a:pos x="T8" y="T9"/>
                  </a:cxn>
                </a:cxnLst>
                <a:rect l="0" t="0" r="r" b="b"/>
                <a:pathLst>
                  <a:path w="18" h="9">
                    <a:moveTo>
                      <a:pt x="3" y="4"/>
                    </a:moveTo>
                    <a:cubicBezTo>
                      <a:pt x="0" y="7"/>
                      <a:pt x="0" y="9"/>
                      <a:pt x="3" y="9"/>
                    </a:cubicBezTo>
                    <a:cubicBezTo>
                      <a:pt x="6" y="8"/>
                      <a:pt x="12" y="6"/>
                      <a:pt x="15" y="4"/>
                    </a:cubicBezTo>
                    <a:cubicBezTo>
                      <a:pt x="18" y="2"/>
                      <a:pt x="18"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4316"/>
              <p:cNvSpPr>
                <a:spLocks/>
              </p:cNvSpPr>
              <p:nvPr/>
            </p:nvSpPr>
            <p:spPr bwMode="auto">
              <a:xfrm>
                <a:off x="3190" y="2470"/>
                <a:ext cx="45" cy="22"/>
              </a:xfrm>
              <a:custGeom>
                <a:avLst/>
                <a:gdLst>
                  <a:gd name="T0" fmla="*/ 3 w 19"/>
                  <a:gd name="T1" fmla="*/ 4 h 9"/>
                  <a:gd name="T2" fmla="*/ 4 w 19"/>
                  <a:gd name="T3" fmla="*/ 9 h 9"/>
                  <a:gd name="T4" fmla="*/ 16 w 19"/>
                  <a:gd name="T5" fmla="*/ 4 h 9"/>
                  <a:gd name="T6" fmla="*/ 15 w 19"/>
                  <a:gd name="T7" fmla="*/ 0 h 9"/>
                  <a:gd name="T8" fmla="*/ 3 w 19"/>
                  <a:gd name="T9" fmla="*/ 4 h 9"/>
                </a:gdLst>
                <a:ahLst/>
                <a:cxnLst>
                  <a:cxn ang="0">
                    <a:pos x="T0" y="T1"/>
                  </a:cxn>
                  <a:cxn ang="0">
                    <a:pos x="T2" y="T3"/>
                  </a:cxn>
                  <a:cxn ang="0">
                    <a:pos x="T4" y="T5"/>
                  </a:cxn>
                  <a:cxn ang="0">
                    <a:pos x="T6" y="T7"/>
                  </a:cxn>
                  <a:cxn ang="0">
                    <a:pos x="T8" y="T9"/>
                  </a:cxn>
                </a:cxnLst>
                <a:rect l="0" t="0" r="r" b="b"/>
                <a:pathLst>
                  <a:path w="19" h="9">
                    <a:moveTo>
                      <a:pt x="3" y="4"/>
                    </a:moveTo>
                    <a:cubicBezTo>
                      <a:pt x="0" y="7"/>
                      <a:pt x="0" y="9"/>
                      <a:pt x="4" y="9"/>
                    </a:cubicBezTo>
                    <a:cubicBezTo>
                      <a:pt x="7" y="9"/>
                      <a:pt x="12" y="7"/>
                      <a:pt x="16" y="4"/>
                    </a:cubicBezTo>
                    <a:cubicBezTo>
                      <a:pt x="19" y="2"/>
                      <a:pt x="19" y="0"/>
                      <a:pt x="15" y="0"/>
                    </a:cubicBezTo>
                    <a:cubicBezTo>
                      <a:pt x="12"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4317"/>
              <p:cNvSpPr>
                <a:spLocks/>
              </p:cNvSpPr>
              <p:nvPr/>
            </p:nvSpPr>
            <p:spPr bwMode="auto">
              <a:xfrm>
                <a:off x="3160" y="2470"/>
                <a:ext cx="45" cy="22"/>
              </a:xfrm>
              <a:custGeom>
                <a:avLst/>
                <a:gdLst>
                  <a:gd name="T0" fmla="*/ 3 w 19"/>
                  <a:gd name="T1" fmla="*/ 4 h 9"/>
                  <a:gd name="T2" fmla="*/ 4 w 19"/>
                  <a:gd name="T3" fmla="*/ 9 h 9"/>
                  <a:gd name="T4" fmla="*/ 16 w 19"/>
                  <a:gd name="T5" fmla="*/ 4 h 9"/>
                  <a:gd name="T6" fmla="*/ 16 w 19"/>
                  <a:gd name="T7" fmla="*/ 0 h 9"/>
                  <a:gd name="T8" fmla="*/ 3 w 19"/>
                  <a:gd name="T9" fmla="*/ 4 h 9"/>
                </a:gdLst>
                <a:ahLst/>
                <a:cxnLst>
                  <a:cxn ang="0">
                    <a:pos x="T0" y="T1"/>
                  </a:cxn>
                  <a:cxn ang="0">
                    <a:pos x="T2" y="T3"/>
                  </a:cxn>
                  <a:cxn ang="0">
                    <a:pos x="T4" y="T5"/>
                  </a:cxn>
                  <a:cxn ang="0">
                    <a:pos x="T6" y="T7"/>
                  </a:cxn>
                  <a:cxn ang="0">
                    <a:pos x="T8" y="T9"/>
                  </a:cxn>
                </a:cxnLst>
                <a:rect l="0" t="0" r="r" b="b"/>
                <a:pathLst>
                  <a:path w="19" h="9">
                    <a:moveTo>
                      <a:pt x="3" y="4"/>
                    </a:moveTo>
                    <a:cubicBezTo>
                      <a:pt x="0" y="7"/>
                      <a:pt x="0" y="9"/>
                      <a:pt x="4" y="9"/>
                    </a:cubicBezTo>
                    <a:cubicBezTo>
                      <a:pt x="8" y="9"/>
                      <a:pt x="13" y="7"/>
                      <a:pt x="16" y="4"/>
                    </a:cubicBezTo>
                    <a:cubicBezTo>
                      <a:pt x="19" y="2"/>
                      <a:pt x="19" y="0"/>
                      <a:pt x="16" y="0"/>
                    </a:cubicBezTo>
                    <a:cubicBezTo>
                      <a:pt x="12"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4318"/>
              <p:cNvSpPr>
                <a:spLocks/>
              </p:cNvSpPr>
              <p:nvPr/>
            </p:nvSpPr>
            <p:spPr bwMode="auto">
              <a:xfrm>
                <a:off x="3129" y="2470"/>
                <a:ext cx="47" cy="22"/>
              </a:xfrm>
              <a:custGeom>
                <a:avLst/>
                <a:gdLst>
                  <a:gd name="T0" fmla="*/ 3 w 20"/>
                  <a:gd name="T1" fmla="*/ 5 h 9"/>
                  <a:gd name="T2" fmla="*/ 4 w 20"/>
                  <a:gd name="T3" fmla="*/ 9 h 9"/>
                  <a:gd name="T4" fmla="*/ 16 w 20"/>
                  <a:gd name="T5" fmla="*/ 4 h 9"/>
                  <a:gd name="T6" fmla="*/ 16 w 20"/>
                  <a:gd name="T7" fmla="*/ 0 h 9"/>
                  <a:gd name="T8" fmla="*/ 3 w 20"/>
                  <a:gd name="T9" fmla="*/ 5 h 9"/>
                </a:gdLst>
                <a:ahLst/>
                <a:cxnLst>
                  <a:cxn ang="0">
                    <a:pos x="T0" y="T1"/>
                  </a:cxn>
                  <a:cxn ang="0">
                    <a:pos x="T2" y="T3"/>
                  </a:cxn>
                  <a:cxn ang="0">
                    <a:pos x="T4" y="T5"/>
                  </a:cxn>
                  <a:cxn ang="0">
                    <a:pos x="T6" y="T7"/>
                  </a:cxn>
                  <a:cxn ang="0">
                    <a:pos x="T8" y="T9"/>
                  </a:cxn>
                </a:cxnLst>
                <a:rect l="0" t="0" r="r" b="b"/>
                <a:pathLst>
                  <a:path w="20" h="9">
                    <a:moveTo>
                      <a:pt x="3" y="5"/>
                    </a:moveTo>
                    <a:cubicBezTo>
                      <a:pt x="0" y="7"/>
                      <a:pt x="0" y="9"/>
                      <a:pt x="4" y="9"/>
                    </a:cubicBezTo>
                    <a:cubicBezTo>
                      <a:pt x="7" y="9"/>
                      <a:pt x="13" y="7"/>
                      <a:pt x="16" y="4"/>
                    </a:cubicBezTo>
                    <a:cubicBezTo>
                      <a:pt x="20" y="2"/>
                      <a:pt x="19" y="0"/>
                      <a:pt x="16" y="0"/>
                    </a:cubicBezTo>
                    <a:cubicBezTo>
                      <a:pt x="12"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4319"/>
              <p:cNvSpPr>
                <a:spLocks/>
              </p:cNvSpPr>
              <p:nvPr/>
            </p:nvSpPr>
            <p:spPr bwMode="auto">
              <a:xfrm>
                <a:off x="3096" y="2470"/>
                <a:ext cx="49" cy="22"/>
              </a:xfrm>
              <a:custGeom>
                <a:avLst/>
                <a:gdLst>
                  <a:gd name="T0" fmla="*/ 4 w 21"/>
                  <a:gd name="T1" fmla="*/ 5 h 9"/>
                  <a:gd name="T2" fmla="*/ 4 w 21"/>
                  <a:gd name="T3" fmla="*/ 9 h 9"/>
                  <a:gd name="T4" fmla="*/ 17 w 21"/>
                  <a:gd name="T5" fmla="*/ 5 h 9"/>
                  <a:gd name="T6" fmla="*/ 17 w 21"/>
                  <a:gd name="T7" fmla="*/ 0 h 9"/>
                  <a:gd name="T8" fmla="*/ 4 w 21"/>
                  <a:gd name="T9" fmla="*/ 5 h 9"/>
                </a:gdLst>
                <a:ahLst/>
                <a:cxnLst>
                  <a:cxn ang="0">
                    <a:pos x="T0" y="T1"/>
                  </a:cxn>
                  <a:cxn ang="0">
                    <a:pos x="T2" y="T3"/>
                  </a:cxn>
                  <a:cxn ang="0">
                    <a:pos x="T4" y="T5"/>
                  </a:cxn>
                  <a:cxn ang="0">
                    <a:pos x="T6" y="T7"/>
                  </a:cxn>
                  <a:cxn ang="0">
                    <a:pos x="T8" y="T9"/>
                  </a:cxn>
                </a:cxnLst>
                <a:rect l="0" t="0" r="r" b="b"/>
                <a:pathLst>
                  <a:path w="21" h="9">
                    <a:moveTo>
                      <a:pt x="4" y="5"/>
                    </a:moveTo>
                    <a:cubicBezTo>
                      <a:pt x="0" y="7"/>
                      <a:pt x="0" y="9"/>
                      <a:pt x="4" y="9"/>
                    </a:cubicBezTo>
                    <a:cubicBezTo>
                      <a:pt x="8" y="9"/>
                      <a:pt x="14" y="7"/>
                      <a:pt x="17" y="5"/>
                    </a:cubicBezTo>
                    <a:cubicBezTo>
                      <a:pt x="21" y="2"/>
                      <a:pt x="20" y="0"/>
                      <a:pt x="17" y="0"/>
                    </a:cubicBezTo>
                    <a:cubicBezTo>
                      <a:pt x="13"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4320"/>
              <p:cNvSpPr>
                <a:spLocks/>
              </p:cNvSpPr>
              <p:nvPr/>
            </p:nvSpPr>
            <p:spPr bwMode="auto">
              <a:xfrm>
                <a:off x="3063" y="2470"/>
                <a:ext cx="49" cy="22"/>
              </a:xfrm>
              <a:custGeom>
                <a:avLst/>
                <a:gdLst>
                  <a:gd name="T0" fmla="*/ 4 w 21"/>
                  <a:gd name="T1" fmla="*/ 5 h 9"/>
                  <a:gd name="T2" fmla="*/ 4 w 21"/>
                  <a:gd name="T3" fmla="*/ 9 h 9"/>
                  <a:gd name="T4" fmla="*/ 18 w 21"/>
                  <a:gd name="T5" fmla="*/ 5 h 9"/>
                  <a:gd name="T6" fmla="*/ 17 w 21"/>
                  <a:gd name="T7" fmla="*/ 0 h 9"/>
                  <a:gd name="T8" fmla="*/ 4 w 21"/>
                  <a:gd name="T9" fmla="*/ 5 h 9"/>
                </a:gdLst>
                <a:ahLst/>
                <a:cxnLst>
                  <a:cxn ang="0">
                    <a:pos x="T0" y="T1"/>
                  </a:cxn>
                  <a:cxn ang="0">
                    <a:pos x="T2" y="T3"/>
                  </a:cxn>
                  <a:cxn ang="0">
                    <a:pos x="T4" y="T5"/>
                  </a:cxn>
                  <a:cxn ang="0">
                    <a:pos x="T6" y="T7"/>
                  </a:cxn>
                  <a:cxn ang="0">
                    <a:pos x="T8" y="T9"/>
                  </a:cxn>
                </a:cxnLst>
                <a:rect l="0" t="0" r="r" b="b"/>
                <a:pathLst>
                  <a:path w="21" h="9">
                    <a:moveTo>
                      <a:pt x="4" y="5"/>
                    </a:moveTo>
                    <a:cubicBezTo>
                      <a:pt x="0" y="7"/>
                      <a:pt x="0" y="9"/>
                      <a:pt x="4" y="9"/>
                    </a:cubicBezTo>
                    <a:cubicBezTo>
                      <a:pt x="8" y="9"/>
                      <a:pt x="14" y="7"/>
                      <a:pt x="18" y="5"/>
                    </a:cubicBezTo>
                    <a:cubicBezTo>
                      <a:pt x="21" y="2"/>
                      <a:pt x="21" y="0"/>
                      <a:pt x="17" y="0"/>
                    </a:cubicBezTo>
                    <a:cubicBezTo>
                      <a:pt x="13"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4321"/>
              <p:cNvSpPr>
                <a:spLocks/>
              </p:cNvSpPr>
              <p:nvPr/>
            </p:nvSpPr>
            <p:spPr bwMode="auto">
              <a:xfrm>
                <a:off x="3027" y="2473"/>
                <a:ext cx="52" cy="21"/>
              </a:xfrm>
              <a:custGeom>
                <a:avLst/>
                <a:gdLst>
                  <a:gd name="T0" fmla="*/ 4 w 22"/>
                  <a:gd name="T1" fmla="*/ 4 h 9"/>
                  <a:gd name="T2" fmla="*/ 5 w 22"/>
                  <a:gd name="T3" fmla="*/ 8 h 9"/>
                  <a:gd name="T4" fmla="*/ 18 w 22"/>
                  <a:gd name="T5" fmla="*/ 4 h 9"/>
                  <a:gd name="T6" fmla="*/ 18 w 22"/>
                  <a:gd name="T7" fmla="*/ 0 h 9"/>
                  <a:gd name="T8" fmla="*/ 4 w 22"/>
                  <a:gd name="T9" fmla="*/ 4 h 9"/>
                </a:gdLst>
                <a:ahLst/>
                <a:cxnLst>
                  <a:cxn ang="0">
                    <a:pos x="T0" y="T1"/>
                  </a:cxn>
                  <a:cxn ang="0">
                    <a:pos x="T2" y="T3"/>
                  </a:cxn>
                  <a:cxn ang="0">
                    <a:pos x="T4" y="T5"/>
                  </a:cxn>
                  <a:cxn ang="0">
                    <a:pos x="T6" y="T7"/>
                  </a:cxn>
                  <a:cxn ang="0">
                    <a:pos x="T8" y="T9"/>
                  </a:cxn>
                </a:cxnLst>
                <a:rect l="0" t="0" r="r" b="b"/>
                <a:pathLst>
                  <a:path w="22" h="9">
                    <a:moveTo>
                      <a:pt x="4" y="4"/>
                    </a:moveTo>
                    <a:cubicBezTo>
                      <a:pt x="0" y="7"/>
                      <a:pt x="1" y="9"/>
                      <a:pt x="5" y="8"/>
                    </a:cubicBezTo>
                    <a:cubicBezTo>
                      <a:pt x="9" y="8"/>
                      <a:pt x="15" y="6"/>
                      <a:pt x="18" y="4"/>
                    </a:cubicBezTo>
                    <a:cubicBezTo>
                      <a:pt x="22" y="1"/>
                      <a:pt x="22" y="0"/>
                      <a:pt x="18" y="0"/>
                    </a:cubicBezTo>
                    <a:cubicBezTo>
                      <a:pt x="14"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4322"/>
              <p:cNvSpPr>
                <a:spLocks/>
              </p:cNvSpPr>
              <p:nvPr/>
            </p:nvSpPr>
            <p:spPr bwMode="auto">
              <a:xfrm>
                <a:off x="2992" y="2473"/>
                <a:ext cx="54" cy="21"/>
              </a:xfrm>
              <a:custGeom>
                <a:avLst/>
                <a:gdLst>
                  <a:gd name="T0" fmla="*/ 4 w 23"/>
                  <a:gd name="T1" fmla="*/ 4 h 9"/>
                  <a:gd name="T2" fmla="*/ 5 w 23"/>
                  <a:gd name="T3" fmla="*/ 9 h 9"/>
                  <a:gd name="T4" fmla="*/ 19 w 23"/>
                  <a:gd name="T5" fmla="*/ 4 h 9"/>
                  <a:gd name="T6" fmla="*/ 18 w 23"/>
                  <a:gd name="T7" fmla="*/ 0 h 9"/>
                  <a:gd name="T8" fmla="*/ 4 w 23"/>
                  <a:gd name="T9" fmla="*/ 4 h 9"/>
                </a:gdLst>
                <a:ahLst/>
                <a:cxnLst>
                  <a:cxn ang="0">
                    <a:pos x="T0" y="T1"/>
                  </a:cxn>
                  <a:cxn ang="0">
                    <a:pos x="T2" y="T3"/>
                  </a:cxn>
                  <a:cxn ang="0">
                    <a:pos x="T4" y="T5"/>
                  </a:cxn>
                  <a:cxn ang="0">
                    <a:pos x="T6" y="T7"/>
                  </a:cxn>
                  <a:cxn ang="0">
                    <a:pos x="T8" y="T9"/>
                  </a:cxn>
                </a:cxnLst>
                <a:rect l="0" t="0" r="r" b="b"/>
                <a:pathLst>
                  <a:path w="23" h="9">
                    <a:moveTo>
                      <a:pt x="4" y="4"/>
                    </a:moveTo>
                    <a:cubicBezTo>
                      <a:pt x="0" y="7"/>
                      <a:pt x="1" y="9"/>
                      <a:pt x="5" y="9"/>
                    </a:cubicBezTo>
                    <a:cubicBezTo>
                      <a:pt x="9" y="9"/>
                      <a:pt x="15" y="7"/>
                      <a:pt x="19" y="4"/>
                    </a:cubicBezTo>
                    <a:cubicBezTo>
                      <a:pt x="23" y="2"/>
                      <a:pt x="22" y="0"/>
                      <a:pt x="18" y="0"/>
                    </a:cubicBezTo>
                    <a:cubicBezTo>
                      <a:pt x="14"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4323"/>
              <p:cNvSpPr>
                <a:spLocks/>
              </p:cNvSpPr>
              <p:nvPr/>
            </p:nvSpPr>
            <p:spPr bwMode="auto">
              <a:xfrm>
                <a:off x="2956" y="2473"/>
                <a:ext cx="55" cy="21"/>
              </a:xfrm>
              <a:custGeom>
                <a:avLst/>
                <a:gdLst>
                  <a:gd name="T0" fmla="*/ 4 w 23"/>
                  <a:gd name="T1" fmla="*/ 4 h 9"/>
                  <a:gd name="T2" fmla="*/ 5 w 23"/>
                  <a:gd name="T3" fmla="*/ 9 h 9"/>
                  <a:gd name="T4" fmla="*/ 19 w 23"/>
                  <a:gd name="T5" fmla="*/ 4 h 9"/>
                  <a:gd name="T6" fmla="*/ 18 w 23"/>
                  <a:gd name="T7" fmla="*/ 0 h 9"/>
                  <a:gd name="T8" fmla="*/ 4 w 23"/>
                  <a:gd name="T9" fmla="*/ 4 h 9"/>
                </a:gdLst>
                <a:ahLst/>
                <a:cxnLst>
                  <a:cxn ang="0">
                    <a:pos x="T0" y="T1"/>
                  </a:cxn>
                  <a:cxn ang="0">
                    <a:pos x="T2" y="T3"/>
                  </a:cxn>
                  <a:cxn ang="0">
                    <a:pos x="T4" y="T5"/>
                  </a:cxn>
                  <a:cxn ang="0">
                    <a:pos x="T6" y="T7"/>
                  </a:cxn>
                  <a:cxn ang="0">
                    <a:pos x="T8" y="T9"/>
                  </a:cxn>
                </a:cxnLst>
                <a:rect l="0" t="0" r="r" b="b"/>
                <a:pathLst>
                  <a:path w="23" h="9">
                    <a:moveTo>
                      <a:pt x="4" y="4"/>
                    </a:moveTo>
                    <a:cubicBezTo>
                      <a:pt x="0" y="7"/>
                      <a:pt x="0" y="9"/>
                      <a:pt x="5" y="9"/>
                    </a:cubicBezTo>
                    <a:cubicBezTo>
                      <a:pt x="9" y="9"/>
                      <a:pt x="15" y="7"/>
                      <a:pt x="19" y="4"/>
                    </a:cubicBezTo>
                    <a:cubicBezTo>
                      <a:pt x="23" y="2"/>
                      <a:pt x="22" y="0"/>
                      <a:pt x="18" y="0"/>
                    </a:cubicBezTo>
                    <a:cubicBezTo>
                      <a:pt x="14"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4324"/>
              <p:cNvSpPr>
                <a:spLocks/>
              </p:cNvSpPr>
              <p:nvPr/>
            </p:nvSpPr>
            <p:spPr bwMode="auto">
              <a:xfrm>
                <a:off x="2918" y="2473"/>
                <a:ext cx="55" cy="21"/>
              </a:xfrm>
              <a:custGeom>
                <a:avLst/>
                <a:gdLst>
                  <a:gd name="T0" fmla="*/ 4 w 23"/>
                  <a:gd name="T1" fmla="*/ 5 h 9"/>
                  <a:gd name="T2" fmla="*/ 5 w 23"/>
                  <a:gd name="T3" fmla="*/ 9 h 9"/>
                  <a:gd name="T4" fmla="*/ 20 w 23"/>
                  <a:gd name="T5" fmla="*/ 4 h 9"/>
                  <a:gd name="T6" fmla="*/ 18 w 23"/>
                  <a:gd name="T7" fmla="*/ 0 h 9"/>
                  <a:gd name="T8" fmla="*/ 4 w 23"/>
                  <a:gd name="T9" fmla="*/ 5 h 9"/>
                </a:gdLst>
                <a:ahLst/>
                <a:cxnLst>
                  <a:cxn ang="0">
                    <a:pos x="T0" y="T1"/>
                  </a:cxn>
                  <a:cxn ang="0">
                    <a:pos x="T2" y="T3"/>
                  </a:cxn>
                  <a:cxn ang="0">
                    <a:pos x="T4" y="T5"/>
                  </a:cxn>
                  <a:cxn ang="0">
                    <a:pos x="T6" y="T7"/>
                  </a:cxn>
                  <a:cxn ang="0">
                    <a:pos x="T8" y="T9"/>
                  </a:cxn>
                </a:cxnLst>
                <a:rect l="0" t="0" r="r" b="b"/>
                <a:pathLst>
                  <a:path w="23" h="9">
                    <a:moveTo>
                      <a:pt x="4" y="5"/>
                    </a:moveTo>
                    <a:cubicBezTo>
                      <a:pt x="0" y="7"/>
                      <a:pt x="1" y="9"/>
                      <a:pt x="5" y="9"/>
                    </a:cubicBezTo>
                    <a:cubicBezTo>
                      <a:pt x="9" y="9"/>
                      <a:pt x="16" y="7"/>
                      <a:pt x="20" y="4"/>
                    </a:cubicBezTo>
                    <a:cubicBezTo>
                      <a:pt x="23" y="2"/>
                      <a:pt x="23" y="0"/>
                      <a:pt x="18" y="0"/>
                    </a:cubicBezTo>
                    <a:cubicBezTo>
                      <a:pt x="14"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4325"/>
              <p:cNvSpPr>
                <a:spLocks/>
              </p:cNvSpPr>
              <p:nvPr/>
            </p:nvSpPr>
            <p:spPr bwMode="auto">
              <a:xfrm>
                <a:off x="2881" y="2473"/>
                <a:ext cx="54" cy="21"/>
              </a:xfrm>
              <a:custGeom>
                <a:avLst/>
                <a:gdLst>
                  <a:gd name="T0" fmla="*/ 3 w 23"/>
                  <a:gd name="T1" fmla="*/ 5 h 9"/>
                  <a:gd name="T2" fmla="*/ 5 w 23"/>
                  <a:gd name="T3" fmla="*/ 9 h 9"/>
                  <a:gd name="T4" fmla="*/ 20 w 23"/>
                  <a:gd name="T5" fmla="*/ 5 h 9"/>
                  <a:gd name="T6" fmla="*/ 18 w 23"/>
                  <a:gd name="T7" fmla="*/ 0 h 9"/>
                  <a:gd name="T8" fmla="*/ 3 w 23"/>
                  <a:gd name="T9" fmla="*/ 5 h 9"/>
                </a:gdLst>
                <a:ahLst/>
                <a:cxnLst>
                  <a:cxn ang="0">
                    <a:pos x="T0" y="T1"/>
                  </a:cxn>
                  <a:cxn ang="0">
                    <a:pos x="T2" y="T3"/>
                  </a:cxn>
                  <a:cxn ang="0">
                    <a:pos x="T4" y="T5"/>
                  </a:cxn>
                  <a:cxn ang="0">
                    <a:pos x="T6" y="T7"/>
                  </a:cxn>
                  <a:cxn ang="0">
                    <a:pos x="T8" y="T9"/>
                  </a:cxn>
                </a:cxnLst>
                <a:rect l="0" t="0" r="r" b="b"/>
                <a:pathLst>
                  <a:path w="23" h="9">
                    <a:moveTo>
                      <a:pt x="3" y="5"/>
                    </a:moveTo>
                    <a:cubicBezTo>
                      <a:pt x="0" y="7"/>
                      <a:pt x="0" y="9"/>
                      <a:pt x="5" y="9"/>
                    </a:cubicBezTo>
                    <a:cubicBezTo>
                      <a:pt x="9" y="9"/>
                      <a:pt x="16" y="7"/>
                      <a:pt x="20" y="5"/>
                    </a:cubicBezTo>
                    <a:cubicBezTo>
                      <a:pt x="23" y="2"/>
                      <a:pt x="23" y="0"/>
                      <a:pt x="18" y="0"/>
                    </a:cubicBezTo>
                    <a:cubicBezTo>
                      <a:pt x="14"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4326"/>
              <p:cNvSpPr>
                <a:spLocks/>
              </p:cNvSpPr>
              <p:nvPr/>
            </p:nvSpPr>
            <p:spPr bwMode="auto">
              <a:xfrm>
                <a:off x="2840" y="2473"/>
                <a:ext cx="57" cy="21"/>
              </a:xfrm>
              <a:custGeom>
                <a:avLst/>
                <a:gdLst>
                  <a:gd name="T0" fmla="*/ 3 w 24"/>
                  <a:gd name="T1" fmla="*/ 5 h 9"/>
                  <a:gd name="T2" fmla="*/ 5 w 24"/>
                  <a:gd name="T3" fmla="*/ 9 h 9"/>
                  <a:gd name="T4" fmla="*/ 20 w 24"/>
                  <a:gd name="T5" fmla="*/ 5 h 9"/>
                  <a:gd name="T6" fmla="*/ 19 w 24"/>
                  <a:gd name="T7" fmla="*/ 0 h 9"/>
                  <a:gd name="T8" fmla="*/ 3 w 24"/>
                  <a:gd name="T9" fmla="*/ 5 h 9"/>
                </a:gdLst>
                <a:ahLst/>
                <a:cxnLst>
                  <a:cxn ang="0">
                    <a:pos x="T0" y="T1"/>
                  </a:cxn>
                  <a:cxn ang="0">
                    <a:pos x="T2" y="T3"/>
                  </a:cxn>
                  <a:cxn ang="0">
                    <a:pos x="T4" y="T5"/>
                  </a:cxn>
                  <a:cxn ang="0">
                    <a:pos x="T6" y="T7"/>
                  </a:cxn>
                  <a:cxn ang="0">
                    <a:pos x="T8" y="T9"/>
                  </a:cxn>
                </a:cxnLst>
                <a:rect l="0" t="0" r="r" b="b"/>
                <a:pathLst>
                  <a:path w="24" h="9">
                    <a:moveTo>
                      <a:pt x="3" y="5"/>
                    </a:moveTo>
                    <a:cubicBezTo>
                      <a:pt x="0" y="7"/>
                      <a:pt x="0" y="9"/>
                      <a:pt x="5" y="9"/>
                    </a:cubicBezTo>
                    <a:cubicBezTo>
                      <a:pt x="10" y="9"/>
                      <a:pt x="16" y="7"/>
                      <a:pt x="20" y="5"/>
                    </a:cubicBezTo>
                    <a:cubicBezTo>
                      <a:pt x="24" y="2"/>
                      <a:pt x="23" y="0"/>
                      <a:pt x="19" y="0"/>
                    </a:cubicBezTo>
                    <a:cubicBezTo>
                      <a:pt x="14"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4327"/>
              <p:cNvSpPr>
                <a:spLocks/>
              </p:cNvSpPr>
              <p:nvPr/>
            </p:nvSpPr>
            <p:spPr bwMode="auto">
              <a:xfrm>
                <a:off x="2798" y="2473"/>
                <a:ext cx="59" cy="21"/>
              </a:xfrm>
              <a:custGeom>
                <a:avLst/>
                <a:gdLst>
                  <a:gd name="T0" fmla="*/ 4 w 25"/>
                  <a:gd name="T1" fmla="*/ 5 h 9"/>
                  <a:gd name="T2" fmla="*/ 6 w 25"/>
                  <a:gd name="T3" fmla="*/ 9 h 9"/>
                  <a:gd name="T4" fmla="*/ 21 w 25"/>
                  <a:gd name="T5" fmla="*/ 5 h 9"/>
                  <a:gd name="T6" fmla="*/ 20 w 25"/>
                  <a:gd name="T7" fmla="*/ 0 h 9"/>
                  <a:gd name="T8" fmla="*/ 4 w 25"/>
                  <a:gd name="T9" fmla="*/ 5 h 9"/>
                </a:gdLst>
                <a:ahLst/>
                <a:cxnLst>
                  <a:cxn ang="0">
                    <a:pos x="T0" y="T1"/>
                  </a:cxn>
                  <a:cxn ang="0">
                    <a:pos x="T2" y="T3"/>
                  </a:cxn>
                  <a:cxn ang="0">
                    <a:pos x="T4" y="T5"/>
                  </a:cxn>
                  <a:cxn ang="0">
                    <a:pos x="T6" y="T7"/>
                  </a:cxn>
                  <a:cxn ang="0">
                    <a:pos x="T8" y="T9"/>
                  </a:cxn>
                </a:cxnLst>
                <a:rect l="0" t="0" r="r" b="b"/>
                <a:pathLst>
                  <a:path w="25" h="9">
                    <a:moveTo>
                      <a:pt x="4" y="5"/>
                    </a:moveTo>
                    <a:cubicBezTo>
                      <a:pt x="0" y="7"/>
                      <a:pt x="1" y="9"/>
                      <a:pt x="6" y="9"/>
                    </a:cubicBezTo>
                    <a:cubicBezTo>
                      <a:pt x="11" y="9"/>
                      <a:pt x="18" y="7"/>
                      <a:pt x="21" y="5"/>
                    </a:cubicBezTo>
                    <a:cubicBezTo>
                      <a:pt x="25" y="2"/>
                      <a:pt x="24" y="0"/>
                      <a:pt x="20" y="0"/>
                    </a:cubicBezTo>
                    <a:cubicBezTo>
                      <a:pt x="15"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4328"/>
              <p:cNvSpPr>
                <a:spLocks/>
              </p:cNvSpPr>
              <p:nvPr/>
            </p:nvSpPr>
            <p:spPr bwMode="auto">
              <a:xfrm>
                <a:off x="2755" y="2475"/>
                <a:ext cx="62" cy="21"/>
              </a:xfrm>
              <a:custGeom>
                <a:avLst/>
                <a:gdLst>
                  <a:gd name="T0" fmla="*/ 4 w 26"/>
                  <a:gd name="T1" fmla="*/ 4 h 9"/>
                  <a:gd name="T2" fmla="*/ 6 w 26"/>
                  <a:gd name="T3" fmla="*/ 9 h 9"/>
                  <a:gd name="T4" fmla="*/ 22 w 26"/>
                  <a:gd name="T5" fmla="*/ 4 h 9"/>
                  <a:gd name="T6" fmla="*/ 20 w 26"/>
                  <a:gd name="T7" fmla="*/ 0 h 9"/>
                  <a:gd name="T8" fmla="*/ 4 w 26"/>
                  <a:gd name="T9" fmla="*/ 4 h 9"/>
                </a:gdLst>
                <a:ahLst/>
                <a:cxnLst>
                  <a:cxn ang="0">
                    <a:pos x="T0" y="T1"/>
                  </a:cxn>
                  <a:cxn ang="0">
                    <a:pos x="T2" y="T3"/>
                  </a:cxn>
                  <a:cxn ang="0">
                    <a:pos x="T4" y="T5"/>
                  </a:cxn>
                  <a:cxn ang="0">
                    <a:pos x="T6" y="T7"/>
                  </a:cxn>
                  <a:cxn ang="0">
                    <a:pos x="T8" y="T9"/>
                  </a:cxn>
                </a:cxnLst>
                <a:rect l="0" t="0" r="r" b="b"/>
                <a:pathLst>
                  <a:path w="26" h="9">
                    <a:moveTo>
                      <a:pt x="4" y="4"/>
                    </a:moveTo>
                    <a:cubicBezTo>
                      <a:pt x="0" y="7"/>
                      <a:pt x="1" y="9"/>
                      <a:pt x="6" y="9"/>
                    </a:cubicBezTo>
                    <a:cubicBezTo>
                      <a:pt x="11" y="9"/>
                      <a:pt x="18" y="6"/>
                      <a:pt x="22" y="4"/>
                    </a:cubicBezTo>
                    <a:cubicBezTo>
                      <a:pt x="26" y="2"/>
                      <a:pt x="25" y="0"/>
                      <a:pt x="20"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4329"/>
              <p:cNvSpPr>
                <a:spLocks/>
              </p:cNvSpPr>
              <p:nvPr/>
            </p:nvSpPr>
            <p:spPr bwMode="auto">
              <a:xfrm>
                <a:off x="2713" y="2475"/>
                <a:ext cx="61" cy="21"/>
              </a:xfrm>
              <a:custGeom>
                <a:avLst/>
                <a:gdLst>
                  <a:gd name="T0" fmla="*/ 4 w 26"/>
                  <a:gd name="T1" fmla="*/ 4 h 9"/>
                  <a:gd name="T2" fmla="*/ 6 w 26"/>
                  <a:gd name="T3" fmla="*/ 9 h 9"/>
                  <a:gd name="T4" fmla="*/ 22 w 26"/>
                  <a:gd name="T5" fmla="*/ 4 h 9"/>
                  <a:gd name="T6" fmla="*/ 20 w 26"/>
                  <a:gd name="T7" fmla="*/ 0 h 9"/>
                  <a:gd name="T8" fmla="*/ 4 w 26"/>
                  <a:gd name="T9" fmla="*/ 4 h 9"/>
                </a:gdLst>
                <a:ahLst/>
                <a:cxnLst>
                  <a:cxn ang="0">
                    <a:pos x="T0" y="T1"/>
                  </a:cxn>
                  <a:cxn ang="0">
                    <a:pos x="T2" y="T3"/>
                  </a:cxn>
                  <a:cxn ang="0">
                    <a:pos x="T4" y="T5"/>
                  </a:cxn>
                  <a:cxn ang="0">
                    <a:pos x="T6" y="T7"/>
                  </a:cxn>
                  <a:cxn ang="0">
                    <a:pos x="T8" y="T9"/>
                  </a:cxn>
                </a:cxnLst>
                <a:rect l="0" t="0" r="r" b="b"/>
                <a:pathLst>
                  <a:path w="26" h="9">
                    <a:moveTo>
                      <a:pt x="4" y="4"/>
                    </a:moveTo>
                    <a:cubicBezTo>
                      <a:pt x="0" y="7"/>
                      <a:pt x="1" y="9"/>
                      <a:pt x="6" y="9"/>
                    </a:cubicBezTo>
                    <a:cubicBezTo>
                      <a:pt x="11" y="9"/>
                      <a:pt x="18" y="7"/>
                      <a:pt x="22" y="4"/>
                    </a:cubicBezTo>
                    <a:cubicBezTo>
                      <a:pt x="26" y="2"/>
                      <a:pt x="25" y="0"/>
                      <a:pt x="20" y="0"/>
                    </a:cubicBezTo>
                    <a:cubicBezTo>
                      <a:pt x="15"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4330"/>
              <p:cNvSpPr>
                <a:spLocks/>
              </p:cNvSpPr>
              <p:nvPr/>
            </p:nvSpPr>
            <p:spPr bwMode="auto">
              <a:xfrm>
                <a:off x="2665" y="2475"/>
                <a:ext cx="64" cy="21"/>
              </a:xfrm>
              <a:custGeom>
                <a:avLst/>
                <a:gdLst>
                  <a:gd name="T0" fmla="*/ 4 w 27"/>
                  <a:gd name="T1" fmla="*/ 4 h 9"/>
                  <a:gd name="T2" fmla="*/ 7 w 27"/>
                  <a:gd name="T3" fmla="*/ 9 h 9"/>
                  <a:gd name="T4" fmla="*/ 23 w 27"/>
                  <a:gd name="T5" fmla="*/ 4 h 9"/>
                  <a:gd name="T6" fmla="*/ 21 w 27"/>
                  <a:gd name="T7" fmla="*/ 0 h 9"/>
                  <a:gd name="T8" fmla="*/ 4 w 27"/>
                  <a:gd name="T9" fmla="*/ 4 h 9"/>
                </a:gdLst>
                <a:ahLst/>
                <a:cxnLst>
                  <a:cxn ang="0">
                    <a:pos x="T0" y="T1"/>
                  </a:cxn>
                  <a:cxn ang="0">
                    <a:pos x="T2" y="T3"/>
                  </a:cxn>
                  <a:cxn ang="0">
                    <a:pos x="T4" y="T5"/>
                  </a:cxn>
                  <a:cxn ang="0">
                    <a:pos x="T6" y="T7"/>
                  </a:cxn>
                  <a:cxn ang="0">
                    <a:pos x="T8" y="T9"/>
                  </a:cxn>
                </a:cxnLst>
                <a:rect l="0" t="0" r="r" b="b"/>
                <a:pathLst>
                  <a:path w="27" h="9">
                    <a:moveTo>
                      <a:pt x="4" y="4"/>
                    </a:moveTo>
                    <a:cubicBezTo>
                      <a:pt x="0" y="7"/>
                      <a:pt x="2" y="9"/>
                      <a:pt x="7" y="9"/>
                    </a:cubicBezTo>
                    <a:cubicBezTo>
                      <a:pt x="12" y="9"/>
                      <a:pt x="19" y="7"/>
                      <a:pt x="23" y="4"/>
                    </a:cubicBezTo>
                    <a:cubicBezTo>
                      <a:pt x="27" y="2"/>
                      <a:pt x="26" y="0"/>
                      <a:pt x="21"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4331"/>
              <p:cNvSpPr>
                <a:spLocks/>
              </p:cNvSpPr>
              <p:nvPr/>
            </p:nvSpPr>
            <p:spPr bwMode="auto">
              <a:xfrm>
                <a:off x="2620" y="2475"/>
                <a:ext cx="64" cy="21"/>
              </a:xfrm>
              <a:custGeom>
                <a:avLst/>
                <a:gdLst>
                  <a:gd name="T0" fmla="*/ 4 w 27"/>
                  <a:gd name="T1" fmla="*/ 5 h 9"/>
                  <a:gd name="T2" fmla="*/ 6 w 27"/>
                  <a:gd name="T3" fmla="*/ 9 h 9"/>
                  <a:gd name="T4" fmla="*/ 23 w 27"/>
                  <a:gd name="T5" fmla="*/ 4 h 9"/>
                  <a:gd name="T6" fmla="*/ 21 w 27"/>
                  <a:gd name="T7" fmla="*/ 0 h 9"/>
                  <a:gd name="T8" fmla="*/ 4 w 27"/>
                  <a:gd name="T9" fmla="*/ 5 h 9"/>
                </a:gdLst>
                <a:ahLst/>
                <a:cxnLst>
                  <a:cxn ang="0">
                    <a:pos x="T0" y="T1"/>
                  </a:cxn>
                  <a:cxn ang="0">
                    <a:pos x="T2" y="T3"/>
                  </a:cxn>
                  <a:cxn ang="0">
                    <a:pos x="T4" y="T5"/>
                  </a:cxn>
                  <a:cxn ang="0">
                    <a:pos x="T6" y="T7"/>
                  </a:cxn>
                  <a:cxn ang="0">
                    <a:pos x="T8" y="T9"/>
                  </a:cxn>
                </a:cxnLst>
                <a:rect l="0" t="0" r="r" b="b"/>
                <a:pathLst>
                  <a:path w="27" h="9">
                    <a:moveTo>
                      <a:pt x="4" y="5"/>
                    </a:moveTo>
                    <a:cubicBezTo>
                      <a:pt x="0" y="7"/>
                      <a:pt x="1" y="9"/>
                      <a:pt x="6" y="9"/>
                    </a:cubicBezTo>
                    <a:cubicBezTo>
                      <a:pt x="12" y="9"/>
                      <a:pt x="19" y="7"/>
                      <a:pt x="23" y="4"/>
                    </a:cubicBezTo>
                    <a:cubicBezTo>
                      <a:pt x="27" y="2"/>
                      <a:pt x="26" y="0"/>
                      <a:pt x="21"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4332"/>
              <p:cNvSpPr>
                <a:spLocks/>
              </p:cNvSpPr>
              <p:nvPr/>
            </p:nvSpPr>
            <p:spPr bwMode="auto">
              <a:xfrm>
                <a:off x="2571" y="2475"/>
                <a:ext cx="68" cy="21"/>
              </a:xfrm>
              <a:custGeom>
                <a:avLst/>
                <a:gdLst>
                  <a:gd name="T0" fmla="*/ 4 w 29"/>
                  <a:gd name="T1" fmla="*/ 5 h 9"/>
                  <a:gd name="T2" fmla="*/ 7 w 29"/>
                  <a:gd name="T3" fmla="*/ 9 h 9"/>
                  <a:gd name="T4" fmla="*/ 25 w 29"/>
                  <a:gd name="T5" fmla="*/ 5 h 9"/>
                  <a:gd name="T6" fmla="*/ 22 w 29"/>
                  <a:gd name="T7" fmla="*/ 0 h 9"/>
                  <a:gd name="T8" fmla="*/ 4 w 29"/>
                  <a:gd name="T9" fmla="*/ 5 h 9"/>
                </a:gdLst>
                <a:ahLst/>
                <a:cxnLst>
                  <a:cxn ang="0">
                    <a:pos x="T0" y="T1"/>
                  </a:cxn>
                  <a:cxn ang="0">
                    <a:pos x="T2" y="T3"/>
                  </a:cxn>
                  <a:cxn ang="0">
                    <a:pos x="T4" y="T5"/>
                  </a:cxn>
                  <a:cxn ang="0">
                    <a:pos x="T6" y="T7"/>
                  </a:cxn>
                  <a:cxn ang="0">
                    <a:pos x="T8" y="T9"/>
                  </a:cxn>
                </a:cxnLst>
                <a:rect l="0" t="0" r="r" b="b"/>
                <a:pathLst>
                  <a:path w="29" h="9">
                    <a:moveTo>
                      <a:pt x="4" y="5"/>
                    </a:moveTo>
                    <a:cubicBezTo>
                      <a:pt x="0" y="7"/>
                      <a:pt x="2" y="9"/>
                      <a:pt x="7" y="9"/>
                    </a:cubicBezTo>
                    <a:cubicBezTo>
                      <a:pt x="13" y="9"/>
                      <a:pt x="21" y="7"/>
                      <a:pt x="25" y="5"/>
                    </a:cubicBezTo>
                    <a:cubicBezTo>
                      <a:pt x="29" y="2"/>
                      <a:pt x="27" y="0"/>
                      <a:pt x="22" y="0"/>
                    </a:cubicBezTo>
                    <a:cubicBezTo>
                      <a:pt x="16" y="0"/>
                      <a:pt x="9"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4333"/>
              <p:cNvSpPr>
                <a:spLocks/>
              </p:cNvSpPr>
              <p:nvPr/>
            </p:nvSpPr>
            <p:spPr bwMode="auto">
              <a:xfrm>
                <a:off x="2523" y="2475"/>
                <a:ext cx="67" cy="21"/>
              </a:xfrm>
              <a:custGeom>
                <a:avLst/>
                <a:gdLst>
                  <a:gd name="T0" fmla="*/ 4 w 28"/>
                  <a:gd name="T1" fmla="*/ 5 h 9"/>
                  <a:gd name="T2" fmla="*/ 7 w 28"/>
                  <a:gd name="T3" fmla="*/ 9 h 9"/>
                  <a:gd name="T4" fmla="*/ 24 w 28"/>
                  <a:gd name="T5" fmla="*/ 5 h 9"/>
                  <a:gd name="T6" fmla="*/ 21 w 28"/>
                  <a:gd name="T7" fmla="*/ 0 h 9"/>
                  <a:gd name="T8" fmla="*/ 4 w 28"/>
                  <a:gd name="T9" fmla="*/ 5 h 9"/>
                </a:gdLst>
                <a:ahLst/>
                <a:cxnLst>
                  <a:cxn ang="0">
                    <a:pos x="T0" y="T1"/>
                  </a:cxn>
                  <a:cxn ang="0">
                    <a:pos x="T2" y="T3"/>
                  </a:cxn>
                  <a:cxn ang="0">
                    <a:pos x="T4" y="T5"/>
                  </a:cxn>
                  <a:cxn ang="0">
                    <a:pos x="T6" y="T7"/>
                  </a:cxn>
                  <a:cxn ang="0">
                    <a:pos x="T8" y="T9"/>
                  </a:cxn>
                </a:cxnLst>
                <a:rect l="0" t="0" r="r" b="b"/>
                <a:pathLst>
                  <a:path w="28" h="9">
                    <a:moveTo>
                      <a:pt x="4" y="5"/>
                    </a:moveTo>
                    <a:cubicBezTo>
                      <a:pt x="0" y="7"/>
                      <a:pt x="1" y="9"/>
                      <a:pt x="7" y="9"/>
                    </a:cubicBezTo>
                    <a:cubicBezTo>
                      <a:pt x="13" y="9"/>
                      <a:pt x="20" y="7"/>
                      <a:pt x="24" y="5"/>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4334"/>
              <p:cNvSpPr>
                <a:spLocks/>
              </p:cNvSpPr>
              <p:nvPr/>
            </p:nvSpPr>
            <p:spPr bwMode="auto">
              <a:xfrm>
                <a:off x="2471" y="2475"/>
                <a:ext cx="71" cy="24"/>
              </a:xfrm>
              <a:custGeom>
                <a:avLst/>
                <a:gdLst>
                  <a:gd name="T0" fmla="*/ 4 w 30"/>
                  <a:gd name="T1" fmla="*/ 5 h 10"/>
                  <a:gd name="T2" fmla="*/ 8 w 30"/>
                  <a:gd name="T3" fmla="*/ 10 h 10"/>
                  <a:gd name="T4" fmla="*/ 26 w 30"/>
                  <a:gd name="T5" fmla="*/ 5 h 10"/>
                  <a:gd name="T6" fmla="*/ 22 w 30"/>
                  <a:gd name="T7" fmla="*/ 0 h 10"/>
                  <a:gd name="T8" fmla="*/ 4 w 30"/>
                  <a:gd name="T9" fmla="*/ 5 h 10"/>
                </a:gdLst>
                <a:ahLst/>
                <a:cxnLst>
                  <a:cxn ang="0">
                    <a:pos x="T0" y="T1"/>
                  </a:cxn>
                  <a:cxn ang="0">
                    <a:pos x="T2" y="T3"/>
                  </a:cxn>
                  <a:cxn ang="0">
                    <a:pos x="T4" y="T5"/>
                  </a:cxn>
                  <a:cxn ang="0">
                    <a:pos x="T6" y="T7"/>
                  </a:cxn>
                  <a:cxn ang="0">
                    <a:pos x="T8" y="T9"/>
                  </a:cxn>
                </a:cxnLst>
                <a:rect l="0" t="0" r="r" b="b"/>
                <a:pathLst>
                  <a:path w="30" h="10">
                    <a:moveTo>
                      <a:pt x="4" y="5"/>
                    </a:moveTo>
                    <a:cubicBezTo>
                      <a:pt x="0" y="8"/>
                      <a:pt x="2" y="10"/>
                      <a:pt x="8" y="10"/>
                    </a:cubicBezTo>
                    <a:cubicBezTo>
                      <a:pt x="13" y="9"/>
                      <a:pt x="21" y="7"/>
                      <a:pt x="26" y="5"/>
                    </a:cubicBezTo>
                    <a:cubicBezTo>
                      <a:pt x="30" y="2"/>
                      <a:pt x="28" y="0"/>
                      <a:pt x="22" y="0"/>
                    </a:cubicBezTo>
                    <a:cubicBezTo>
                      <a:pt x="16" y="0"/>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4335"/>
              <p:cNvSpPr>
                <a:spLocks/>
              </p:cNvSpPr>
              <p:nvPr/>
            </p:nvSpPr>
            <p:spPr bwMode="auto">
              <a:xfrm>
                <a:off x="2419" y="2478"/>
                <a:ext cx="71" cy="21"/>
              </a:xfrm>
              <a:custGeom>
                <a:avLst/>
                <a:gdLst>
                  <a:gd name="T0" fmla="*/ 4 w 30"/>
                  <a:gd name="T1" fmla="*/ 4 h 9"/>
                  <a:gd name="T2" fmla="*/ 8 w 30"/>
                  <a:gd name="T3" fmla="*/ 9 h 9"/>
                  <a:gd name="T4" fmla="*/ 26 w 30"/>
                  <a:gd name="T5" fmla="*/ 4 h 9"/>
                  <a:gd name="T6" fmla="*/ 22 w 30"/>
                  <a:gd name="T7" fmla="*/ 0 h 9"/>
                  <a:gd name="T8" fmla="*/ 4 w 30"/>
                  <a:gd name="T9" fmla="*/ 4 h 9"/>
                </a:gdLst>
                <a:ahLst/>
                <a:cxnLst>
                  <a:cxn ang="0">
                    <a:pos x="T0" y="T1"/>
                  </a:cxn>
                  <a:cxn ang="0">
                    <a:pos x="T2" y="T3"/>
                  </a:cxn>
                  <a:cxn ang="0">
                    <a:pos x="T4" y="T5"/>
                  </a:cxn>
                  <a:cxn ang="0">
                    <a:pos x="T6" y="T7"/>
                  </a:cxn>
                  <a:cxn ang="0">
                    <a:pos x="T8" y="T9"/>
                  </a:cxn>
                </a:cxnLst>
                <a:rect l="0" t="0" r="r" b="b"/>
                <a:pathLst>
                  <a:path w="30" h="9">
                    <a:moveTo>
                      <a:pt x="4" y="4"/>
                    </a:moveTo>
                    <a:cubicBezTo>
                      <a:pt x="0" y="7"/>
                      <a:pt x="2" y="9"/>
                      <a:pt x="8" y="9"/>
                    </a:cubicBezTo>
                    <a:cubicBezTo>
                      <a:pt x="14" y="9"/>
                      <a:pt x="22" y="7"/>
                      <a:pt x="26" y="4"/>
                    </a:cubicBezTo>
                    <a:cubicBezTo>
                      <a:pt x="30" y="2"/>
                      <a:pt x="29" y="0"/>
                      <a:pt x="22"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Freeform 4336"/>
              <p:cNvSpPr>
                <a:spLocks/>
              </p:cNvSpPr>
              <p:nvPr/>
            </p:nvSpPr>
            <p:spPr bwMode="auto">
              <a:xfrm>
                <a:off x="4875" y="2428"/>
                <a:ext cx="59" cy="19"/>
              </a:xfrm>
              <a:custGeom>
                <a:avLst/>
                <a:gdLst>
                  <a:gd name="T0" fmla="*/ 3 w 25"/>
                  <a:gd name="T1" fmla="*/ 4 h 8"/>
                  <a:gd name="T2" fmla="*/ 18 w 25"/>
                  <a:gd name="T3" fmla="*/ 8 h 8"/>
                  <a:gd name="T4" fmla="*/ 23 w 25"/>
                  <a:gd name="T5" fmla="*/ 4 h 8"/>
                  <a:gd name="T6" fmla="*/ 8 w 25"/>
                  <a:gd name="T7" fmla="*/ 0 h 8"/>
                  <a:gd name="T8" fmla="*/ 3 w 25"/>
                  <a:gd name="T9" fmla="*/ 4 h 8"/>
                </a:gdLst>
                <a:ahLst/>
                <a:cxnLst>
                  <a:cxn ang="0">
                    <a:pos x="T0" y="T1"/>
                  </a:cxn>
                  <a:cxn ang="0">
                    <a:pos x="T2" y="T3"/>
                  </a:cxn>
                  <a:cxn ang="0">
                    <a:pos x="T4" y="T5"/>
                  </a:cxn>
                  <a:cxn ang="0">
                    <a:pos x="T6" y="T7"/>
                  </a:cxn>
                  <a:cxn ang="0">
                    <a:pos x="T8" y="T9"/>
                  </a:cxn>
                </a:cxnLst>
                <a:rect l="0" t="0" r="r" b="b"/>
                <a:pathLst>
                  <a:path w="25" h="8">
                    <a:moveTo>
                      <a:pt x="3" y="4"/>
                    </a:moveTo>
                    <a:cubicBezTo>
                      <a:pt x="6" y="6"/>
                      <a:pt x="12" y="8"/>
                      <a:pt x="18" y="8"/>
                    </a:cubicBezTo>
                    <a:cubicBezTo>
                      <a:pt x="23" y="8"/>
                      <a:pt x="25" y="6"/>
                      <a:pt x="23" y="4"/>
                    </a:cubicBezTo>
                    <a:cubicBezTo>
                      <a:pt x="20" y="2"/>
                      <a:pt x="13" y="0"/>
                      <a:pt x="8"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Freeform 4337"/>
              <p:cNvSpPr>
                <a:spLocks/>
              </p:cNvSpPr>
              <p:nvPr/>
            </p:nvSpPr>
            <p:spPr bwMode="auto">
              <a:xfrm>
                <a:off x="4830" y="2428"/>
                <a:ext cx="59" cy="19"/>
              </a:xfrm>
              <a:custGeom>
                <a:avLst/>
                <a:gdLst>
                  <a:gd name="T0" fmla="*/ 3 w 25"/>
                  <a:gd name="T1" fmla="*/ 4 h 8"/>
                  <a:gd name="T2" fmla="*/ 17 w 25"/>
                  <a:gd name="T3" fmla="*/ 8 h 8"/>
                  <a:gd name="T4" fmla="*/ 22 w 25"/>
                  <a:gd name="T5" fmla="*/ 4 h 8"/>
                  <a:gd name="T6" fmla="*/ 8 w 25"/>
                  <a:gd name="T7" fmla="*/ 0 h 8"/>
                  <a:gd name="T8" fmla="*/ 3 w 25"/>
                  <a:gd name="T9" fmla="*/ 4 h 8"/>
                </a:gdLst>
                <a:ahLst/>
                <a:cxnLst>
                  <a:cxn ang="0">
                    <a:pos x="T0" y="T1"/>
                  </a:cxn>
                  <a:cxn ang="0">
                    <a:pos x="T2" y="T3"/>
                  </a:cxn>
                  <a:cxn ang="0">
                    <a:pos x="T4" y="T5"/>
                  </a:cxn>
                  <a:cxn ang="0">
                    <a:pos x="T6" y="T7"/>
                  </a:cxn>
                  <a:cxn ang="0">
                    <a:pos x="T8" y="T9"/>
                  </a:cxn>
                </a:cxnLst>
                <a:rect l="0" t="0" r="r" b="b"/>
                <a:pathLst>
                  <a:path w="25" h="8">
                    <a:moveTo>
                      <a:pt x="3" y="4"/>
                    </a:moveTo>
                    <a:cubicBezTo>
                      <a:pt x="6" y="6"/>
                      <a:pt x="12" y="8"/>
                      <a:pt x="17" y="8"/>
                    </a:cubicBezTo>
                    <a:cubicBezTo>
                      <a:pt x="23" y="8"/>
                      <a:pt x="25" y="6"/>
                      <a:pt x="22" y="4"/>
                    </a:cubicBezTo>
                    <a:cubicBezTo>
                      <a:pt x="19" y="2"/>
                      <a:pt x="13" y="0"/>
                      <a:pt x="8"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4338"/>
              <p:cNvSpPr>
                <a:spLocks/>
              </p:cNvSpPr>
              <p:nvPr/>
            </p:nvSpPr>
            <p:spPr bwMode="auto">
              <a:xfrm>
                <a:off x="4589" y="2430"/>
                <a:ext cx="49" cy="19"/>
              </a:xfrm>
              <a:custGeom>
                <a:avLst/>
                <a:gdLst>
                  <a:gd name="T0" fmla="*/ 3 w 21"/>
                  <a:gd name="T1" fmla="*/ 4 h 8"/>
                  <a:gd name="T2" fmla="*/ 15 w 21"/>
                  <a:gd name="T3" fmla="*/ 8 h 8"/>
                  <a:gd name="T4" fmla="*/ 19 w 21"/>
                  <a:gd name="T5" fmla="*/ 4 h 8"/>
                  <a:gd name="T6" fmla="*/ 6 w 21"/>
                  <a:gd name="T7" fmla="*/ 0 h 8"/>
                  <a:gd name="T8" fmla="*/ 3 w 21"/>
                  <a:gd name="T9" fmla="*/ 4 h 8"/>
                </a:gdLst>
                <a:ahLst/>
                <a:cxnLst>
                  <a:cxn ang="0">
                    <a:pos x="T0" y="T1"/>
                  </a:cxn>
                  <a:cxn ang="0">
                    <a:pos x="T2" y="T3"/>
                  </a:cxn>
                  <a:cxn ang="0">
                    <a:pos x="T4" y="T5"/>
                  </a:cxn>
                  <a:cxn ang="0">
                    <a:pos x="T6" y="T7"/>
                  </a:cxn>
                  <a:cxn ang="0">
                    <a:pos x="T8" y="T9"/>
                  </a:cxn>
                </a:cxnLst>
                <a:rect l="0" t="0" r="r" b="b"/>
                <a:pathLst>
                  <a:path w="21" h="8">
                    <a:moveTo>
                      <a:pt x="3" y="4"/>
                    </a:moveTo>
                    <a:cubicBezTo>
                      <a:pt x="5" y="6"/>
                      <a:pt x="11" y="8"/>
                      <a:pt x="15" y="8"/>
                    </a:cubicBezTo>
                    <a:cubicBezTo>
                      <a:pt x="20" y="8"/>
                      <a:pt x="21" y="6"/>
                      <a:pt x="19" y="4"/>
                    </a:cubicBezTo>
                    <a:cubicBezTo>
                      <a:pt x="16" y="2"/>
                      <a:pt x="10"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4339"/>
              <p:cNvSpPr>
                <a:spLocks/>
              </p:cNvSpPr>
              <p:nvPr/>
            </p:nvSpPr>
            <p:spPr bwMode="auto">
              <a:xfrm>
                <a:off x="4553" y="2430"/>
                <a:ext cx="47" cy="19"/>
              </a:xfrm>
              <a:custGeom>
                <a:avLst/>
                <a:gdLst>
                  <a:gd name="T0" fmla="*/ 3 w 20"/>
                  <a:gd name="T1" fmla="*/ 4 h 8"/>
                  <a:gd name="T2" fmla="*/ 15 w 20"/>
                  <a:gd name="T3" fmla="*/ 8 h 8"/>
                  <a:gd name="T4" fmla="*/ 18 w 20"/>
                  <a:gd name="T5" fmla="*/ 4 h 8"/>
                  <a:gd name="T6" fmla="*/ 6 w 20"/>
                  <a:gd name="T7" fmla="*/ 0 h 8"/>
                  <a:gd name="T8" fmla="*/ 3 w 20"/>
                  <a:gd name="T9" fmla="*/ 4 h 8"/>
                </a:gdLst>
                <a:ahLst/>
                <a:cxnLst>
                  <a:cxn ang="0">
                    <a:pos x="T0" y="T1"/>
                  </a:cxn>
                  <a:cxn ang="0">
                    <a:pos x="T2" y="T3"/>
                  </a:cxn>
                  <a:cxn ang="0">
                    <a:pos x="T4" y="T5"/>
                  </a:cxn>
                  <a:cxn ang="0">
                    <a:pos x="T6" y="T7"/>
                  </a:cxn>
                  <a:cxn ang="0">
                    <a:pos x="T8" y="T9"/>
                  </a:cxn>
                </a:cxnLst>
                <a:rect l="0" t="0" r="r" b="b"/>
                <a:pathLst>
                  <a:path w="20" h="8">
                    <a:moveTo>
                      <a:pt x="3" y="4"/>
                    </a:moveTo>
                    <a:cubicBezTo>
                      <a:pt x="5" y="6"/>
                      <a:pt x="10" y="8"/>
                      <a:pt x="15" y="8"/>
                    </a:cubicBezTo>
                    <a:cubicBezTo>
                      <a:pt x="19" y="8"/>
                      <a:pt x="20" y="6"/>
                      <a:pt x="18" y="4"/>
                    </a:cubicBezTo>
                    <a:cubicBezTo>
                      <a:pt x="15" y="2"/>
                      <a:pt x="10"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4340"/>
              <p:cNvSpPr>
                <a:spLocks/>
              </p:cNvSpPr>
              <p:nvPr/>
            </p:nvSpPr>
            <p:spPr bwMode="auto">
              <a:xfrm>
                <a:off x="4520" y="2430"/>
                <a:ext cx="45" cy="19"/>
              </a:xfrm>
              <a:custGeom>
                <a:avLst/>
                <a:gdLst>
                  <a:gd name="T0" fmla="*/ 2 w 19"/>
                  <a:gd name="T1" fmla="*/ 4 h 8"/>
                  <a:gd name="T2" fmla="*/ 14 w 19"/>
                  <a:gd name="T3" fmla="*/ 8 h 8"/>
                  <a:gd name="T4" fmla="*/ 17 w 19"/>
                  <a:gd name="T5" fmla="*/ 4 h 8"/>
                  <a:gd name="T6" fmla="*/ 5 w 19"/>
                  <a:gd name="T7" fmla="*/ 0 h 8"/>
                  <a:gd name="T8" fmla="*/ 2 w 19"/>
                  <a:gd name="T9" fmla="*/ 4 h 8"/>
                </a:gdLst>
                <a:ahLst/>
                <a:cxnLst>
                  <a:cxn ang="0">
                    <a:pos x="T0" y="T1"/>
                  </a:cxn>
                  <a:cxn ang="0">
                    <a:pos x="T2" y="T3"/>
                  </a:cxn>
                  <a:cxn ang="0">
                    <a:pos x="T4" y="T5"/>
                  </a:cxn>
                  <a:cxn ang="0">
                    <a:pos x="T6" y="T7"/>
                  </a:cxn>
                  <a:cxn ang="0">
                    <a:pos x="T8" y="T9"/>
                  </a:cxn>
                </a:cxnLst>
                <a:rect l="0" t="0" r="r" b="b"/>
                <a:pathLst>
                  <a:path w="19" h="8">
                    <a:moveTo>
                      <a:pt x="2" y="4"/>
                    </a:moveTo>
                    <a:cubicBezTo>
                      <a:pt x="4" y="7"/>
                      <a:pt x="9" y="8"/>
                      <a:pt x="14" y="8"/>
                    </a:cubicBezTo>
                    <a:cubicBezTo>
                      <a:pt x="18" y="8"/>
                      <a:pt x="19" y="6"/>
                      <a:pt x="17" y="4"/>
                    </a:cubicBezTo>
                    <a:cubicBezTo>
                      <a:pt x="14"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2" name="Freeform 4341"/>
              <p:cNvSpPr>
                <a:spLocks/>
              </p:cNvSpPr>
              <p:nvPr/>
            </p:nvSpPr>
            <p:spPr bwMode="auto">
              <a:xfrm>
                <a:off x="4484" y="2430"/>
                <a:ext cx="45" cy="21"/>
              </a:xfrm>
              <a:custGeom>
                <a:avLst/>
                <a:gdLst>
                  <a:gd name="T0" fmla="*/ 3 w 19"/>
                  <a:gd name="T1" fmla="*/ 5 h 9"/>
                  <a:gd name="T2" fmla="*/ 14 w 19"/>
                  <a:gd name="T3" fmla="*/ 8 h 9"/>
                  <a:gd name="T4" fmla="*/ 17 w 19"/>
                  <a:gd name="T5" fmla="*/ 4 h 9"/>
                  <a:gd name="T6" fmla="*/ 6 w 19"/>
                  <a:gd name="T7" fmla="*/ 1 h 9"/>
                  <a:gd name="T8" fmla="*/ 3 w 19"/>
                  <a:gd name="T9" fmla="*/ 5 h 9"/>
                </a:gdLst>
                <a:ahLst/>
                <a:cxnLst>
                  <a:cxn ang="0">
                    <a:pos x="T0" y="T1"/>
                  </a:cxn>
                  <a:cxn ang="0">
                    <a:pos x="T2" y="T3"/>
                  </a:cxn>
                  <a:cxn ang="0">
                    <a:pos x="T4" y="T5"/>
                  </a:cxn>
                  <a:cxn ang="0">
                    <a:pos x="T6" y="T7"/>
                  </a:cxn>
                  <a:cxn ang="0">
                    <a:pos x="T8" y="T9"/>
                  </a:cxn>
                </a:cxnLst>
                <a:rect l="0" t="0" r="r" b="b"/>
                <a:pathLst>
                  <a:path w="19" h="9">
                    <a:moveTo>
                      <a:pt x="3" y="5"/>
                    </a:moveTo>
                    <a:cubicBezTo>
                      <a:pt x="5" y="7"/>
                      <a:pt x="10" y="9"/>
                      <a:pt x="14" y="8"/>
                    </a:cubicBezTo>
                    <a:cubicBezTo>
                      <a:pt x="18" y="8"/>
                      <a:pt x="19" y="7"/>
                      <a:pt x="17" y="4"/>
                    </a:cubicBezTo>
                    <a:cubicBezTo>
                      <a:pt x="15" y="2"/>
                      <a:pt x="9" y="0"/>
                      <a:pt x="6" y="1"/>
                    </a:cubicBezTo>
                    <a:cubicBezTo>
                      <a:pt x="2" y="1"/>
                      <a:pt x="0"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4342"/>
              <p:cNvSpPr>
                <a:spLocks/>
              </p:cNvSpPr>
              <p:nvPr/>
            </p:nvSpPr>
            <p:spPr bwMode="auto">
              <a:xfrm>
                <a:off x="4454" y="2432"/>
                <a:ext cx="42" cy="19"/>
              </a:xfrm>
              <a:custGeom>
                <a:avLst/>
                <a:gdLst>
                  <a:gd name="T0" fmla="*/ 2 w 18"/>
                  <a:gd name="T1" fmla="*/ 4 h 8"/>
                  <a:gd name="T2" fmla="*/ 13 w 18"/>
                  <a:gd name="T3" fmla="*/ 8 h 8"/>
                  <a:gd name="T4" fmla="*/ 16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4" y="6"/>
                      <a:pt x="9" y="8"/>
                      <a:pt x="13" y="8"/>
                    </a:cubicBezTo>
                    <a:cubicBezTo>
                      <a:pt x="17" y="8"/>
                      <a:pt x="18" y="6"/>
                      <a:pt x="16" y="4"/>
                    </a:cubicBezTo>
                    <a:cubicBezTo>
                      <a:pt x="13" y="1"/>
                      <a:pt x="8" y="0"/>
                      <a:pt x="5" y="0"/>
                    </a:cubicBezTo>
                    <a:cubicBezTo>
                      <a:pt x="1" y="0"/>
                      <a:pt x="0"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4343"/>
              <p:cNvSpPr>
                <a:spLocks/>
              </p:cNvSpPr>
              <p:nvPr/>
            </p:nvSpPr>
            <p:spPr bwMode="auto">
              <a:xfrm>
                <a:off x="4421" y="2432"/>
                <a:ext cx="42" cy="19"/>
              </a:xfrm>
              <a:custGeom>
                <a:avLst/>
                <a:gdLst>
                  <a:gd name="T0" fmla="*/ 2 w 18"/>
                  <a:gd name="T1" fmla="*/ 4 h 8"/>
                  <a:gd name="T2" fmla="*/ 13 w 18"/>
                  <a:gd name="T3" fmla="*/ 8 h 8"/>
                  <a:gd name="T4" fmla="*/ 16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5" y="6"/>
                      <a:pt x="9" y="8"/>
                      <a:pt x="13" y="8"/>
                    </a:cubicBezTo>
                    <a:cubicBezTo>
                      <a:pt x="17" y="8"/>
                      <a:pt x="18" y="6"/>
                      <a:pt x="16" y="4"/>
                    </a:cubicBezTo>
                    <a:cubicBezTo>
                      <a:pt x="14" y="1"/>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4344"/>
              <p:cNvSpPr>
                <a:spLocks/>
              </p:cNvSpPr>
              <p:nvPr/>
            </p:nvSpPr>
            <p:spPr bwMode="auto">
              <a:xfrm>
                <a:off x="4390" y="2432"/>
                <a:ext cx="42" cy="19"/>
              </a:xfrm>
              <a:custGeom>
                <a:avLst/>
                <a:gdLst>
                  <a:gd name="T0" fmla="*/ 2 w 18"/>
                  <a:gd name="T1" fmla="*/ 4 h 8"/>
                  <a:gd name="T2" fmla="*/ 13 w 18"/>
                  <a:gd name="T3" fmla="*/ 8 h 8"/>
                  <a:gd name="T4" fmla="*/ 15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5" y="6"/>
                      <a:pt x="9" y="8"/>
                      <a:pt x="13" y="8"/>
                    </a:cubicBezTo>
                    <a:cubicBezTo>
                      <a:pt x="16" y="8"/>
                      <a:pt x="18" y="6"/>
                      <a:pt x="15" y="4"/>
                    </a:cubicBezTo>
                    <a:cubicBezTo>
                      <a:pt x="13" y="2"/>
                      <a:pt x="9" y="0"/>
                      <a:pt x="5"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6" name="Freeform 4345"/>
              <p:cNvSpPr>
                <a:spLocks/>
              </p:cNvSpPr>
              <p:nvPr/>
            </p:nvSpPr>
            <p:spPr bwMode="auto">
              <a:xfrm>
                <a:off x="4361" y="2432"/>
                <a:ext cx="41" cy="19"/>
              </a:xfrm>
              <a:custGeom>
                <a:avLst/>
                <a:gdLst>
                  <a:gd name="T0" fmla="*/ 2 w 17"/>
                  <a:gd name="T1" fmla="*/ 4 h 8"/>
                  <a:gd name="T2" fmla="*/ 12 w 17"/>
                  <a:gd name="T3" fmla="*/ 8 h 8"/>
                  <a:gd name="T4" fmla="*/ 14 w 17"/>
                  <a:gd name="T5" fmla="*/ 4 h 8"/>
                  <a:gd name="T6" fmla="*/ 4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4" y="6"/>
                      <a:pt x="8" y="8"/>
                      <a:pt x="12" y="8"/>
                    </a:cubicBezTo>
                    <a:cubicBezTo>
                      <a:pt x="15" y="8"/>
                      <a:pt x="17" y="6"/>
                      <a:pt x="14" y="4"/>
                    </a:cubicBezTo>
                    <a:cubicBezTo>
                      <a:pt x="12" y="2"/>
                      <a:pt x="8"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Freeform 4346"/>
              <p:cNvSpPr>
                <a:spLocks/>
              </p:cNvSpPr>
              <p:nvPr/>
            </p:nvSpPr>
            <p:spPr bwMode="auto">
              <a:xfrm>
                <a:off x="4333" y="2432"/>
                <a:ext cx="38" cy="19"/>
              </a:xfrm>
              <a:custGeom>
                <a:avLst/>
                <a:gdLst>
                  <a:gd name="T0" fmla="*/ 2 w 16"/>
                  <a:gd name="T1" fmla="*/ 4 h 8"/>
                  <a:gd name="T2" fmla="*/ 11 w 16"/>
                  <a:gd name="T3" fmla="*/ 8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6"/>
                      <a:pt x="8" y="8"/>
                      <a:pt x="11" y="8"/>
                    </a:cubicBezTo>
                    <a:cubicBezTo>
                      <a:pt x="15" y="8"/>
                      <a:pt x="16" y="6"/>
                      <a:pt x="14" y="4"/>
                    </a:cubicBezTo>
                    <a:cubicBezTo>
                      <a:pt x="12"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Freeform 4347"/>
              <p:cNvSpPr>
                <a:spLocks/>
              </p:cNvSpPr>
              <p:nvPr/>
            </p:nvSpPr>
            <p:spPr bwMode="auto">
              <a:xfrm>
                <a:off x="4305" y="2432"/>
                <a:ext cx="38" cy="19"/>
              </a:xfrm>
              <a:custGeom>
                <a:avLst/>
                <a:gdLst>
                  <a:gd name="T0" fmla="*/ 2 w 16"/>
                  <a:gd name="T1" fmla="*/ 4 h 8"/>
                  <a:gd name="T2" fmla="*/ 11 w 16"/>
                  <a:gd name="T3" fmla="*/ 8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7"/>
                      <a:pt x="8" y="8"/>
                      <a:pt x="11" y="8"/>
                    </a:cubicBezTo>
                    <a:cubicBezTo>
                      <a:pt x="15" y="8"/>
                      <a:pt x="16" y="6"/>
                      <a:pt x="14" y="4"/>
                    </a:cubicBezTo>
                    <a:cubicBezTo>
                      <a:pt x="12" y="2"/>
                      <a:pt x="8"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4348"/>
              <p:cNvSpPr>
                <a:spLocks/>
              </p:cNvSpPr>
              <p:nvPr/>
            </p:nvSpPr>
            <p:spPr bwMode="auto">
              <a:xfrm>
                <a:off x="4279" y="2432"/>
                <a:ext cx="35" cy="22"/>
              </a:xfrm>
              <a:custGeom>
                <a:avLst/>
                <a:gdLst>
                  <a:gd name="T0" fmla="*/ 2 w 15"/>
                  <a:gd name="T1" fmla="*/ 5 h 9"/>
                  <a:gd name="T2" fmla="*/ 10 w 15"/>
                  <a:gd name="T3" fmla="*/ 8 h 9"/>
                  <a:gd name="T4" fmla="*/ 13 w 15"/>
                  <a:gd name="T5" fmla="*/ 4 h 9"/>
                  <a:gd name="T6" fmla="*/ 4 w 15"/>
                  <a:gd name="T7" fmla="*/ 0 h 9"/>
                  <a:gd name="T8" fmla="*/ 2 w 15"/>
                  <a:gd name="T9" fmla="*/ 5 h 9"/>
                </a:gdLst>
                <a:ahLst/>
                <a:cxnLst>
                  <a:cxn ang="0">
                    <a:pos x="T0" y="T1"/>
                  </a:cxn>
                  <a:cxn ang="0">
                    <a:pos x="T2" y="T3"/>
                  </a:cxn>
                  <a:cxn ang="0">
                    <a:pos x="T4" y="T5"/>
                  </a:cxn>
                  <a:cxn ang="0">
                    <a:pos x="T6" y="T7"/>
                  </a:cxn>
                  <a:cxn ang="0">
                    <a:pos x="T8" y="T9"/>
                  </a:cxn>
                </a:cxnLst>
                <a:rect l="0" t="0" r="r" b="b"/>
                <a:pathLst>
                  <a:path w="15" h="9">
                    <a:moveTo>
                      <a:pt x="2" y="5"/>
                    </a:moveTo>
                    <a:cubicBezTo>
                      <a:pt x="3" y="7"/>
                      <a:pt x="7" y="9"/>
                      <a:pt x="10" y="8"/>
                    </a:cubicBezTo>
                    <a:cubicBezTo>
                      <a:pt x="14" y="8"/>
                      <a:pt x="15" y="7"/>
                      <a:pt x="13" y="4"/>
                    </a:cubicBezTo>
                    <a:cubicBezTo>
                      <a:pt x="11" y="2"/>
                      <a:pt x="7" y="0"/>
                      <a:pt x="4" y="0"/>
                    </a:cubicBezTo>
                    <a:cubicBezTo>
                      <a:pt x="1" y="0"/>
                      <a:pt x="0"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Freeform 4349"/>
              <p:cNvSpPr>
                <a:spLocks/>
              </p:cNvSpPr>
              <p:nvPr/>
            </p:nvSpPr>
            <p:spPr bwMode="auto">
              <a:xfrm>
                <a:off x="4253" y="2435"/>
                <a:ext cx="33" cy="19"/>
              </a:xfrm>
              <a:custGeom>
                <a:avLst/>
                <a:gdLst>
                  <a:gd name="T0" fmla="*/ 1 w 14"/>
                  <a:gd name="T1" fmla="*/ 4 h 8"/>
                  <a:gd name="T2" fmla="*/ 10 w 14"/>
                  <a:gd name="T3" fmla="*/ 8 h 8"/>
                  <a:gd name="T4" fmla="*/ 12 w 14"/>
                  <a:gd name="T5" fmla="*/ 4 h 8"/>
                  <a:gd name="T6" fmla="*/ 4 w 14"/>
                  <a:gd name="T7" fmla="*/ 0 h 8"/>
                  <a:gd name="T8" fmla="*/ 1 w 14"/>
                  <a:gd name="T9" fmla="*/ 4 h 8"/>
                </a:gdLst>
                <a:ahLst/>
                <a:cxnLst>
                  <a:cxn ang="0">
                    <a:pos x="T0" y="T1"/>
                  </a:cxn>
                  <a:cxn ang="0">
                    <a:pos x="T2" y="T3"/>
                  </a:cxn>
                  <a:cxn ang="0">
                    <a:pos x="T4" y="T5"/>
                  </a:cxn>
                  <a:cxn ang="0">
                    <a:pos x="T6" y="T7"/>
                  </a:cxn>
                  <a:cxn ang="0">
                    <a:pos x="T8" y="T9"/>
                  </a:cxn>
                </a:cxnLst>
                <a:rect l="0" t="0" r="r" b="b"/>
                <a:pathLst>
                  <a:path w="14" h="8">
                    <a:moveTo>
                      <a:pt x="1" y="4"/>
                    </a:moveTo>
                    <a:cubicBezTo>
                      <a:pt x="3" y="6"/>
                      <a:pt x="7" y="8"/>
                      <a:pt x="10" y="8"/>
                    </a:cubicBezTo>
                    <a:cubicBezTo>
                      <a:pt x="13" y="8"/>
                      <a:pt x="14" y="6"/>
                      <a:pt x="12" y="4"/>
                    </a:cubicBezTo>
                    <a:cubicBezTo>
                      <a:pt x="11" y="1"/>
                      <a:pt x="7" y="0"/>
                      <a:pt x="4"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Freeform 4350"/>
              <p:cNvSpPr>
                <a:spLocks/>
              </p:cNvSpPr>
              <p:nvPr/>
            </p:nvSpPr>
            <p:spPr bwMode="auto">
              <a:xfrm>
                <a:off x="4227" y="2435"/>
                <a:ext cx="33" cy="19"/>
              </a:xfrm>
              <a:custGeom>
                <a:avLst/>
                <a:gdLst>
                  <a:gd name="T0" fmla="*/ 2 w 14"/>
                  <a:gd name="T1" fmla="*/ 4 h 8"/>
                  <a:gd name="T2" fmla="*/ 10 w 14"/>
                  <a:gd name="T3" fmla="*/ 8 h 8"/>
                  <a:gd name="T4" fmla="*/ 12 w 14"/>
                  <a:gd name="T5" fmla="*/ 4 h 8"/>
                  <a:gd name="T6" fmla="*/ 4 w 14"/>
                  <a:gd name="T7" fmla="*/ 0 h 8"/>
                  <a:gd name="T8" fmla="*/ 2 w 14"/>
                  <a:gd name="T9" fmla="*/ 4 h 8"/>
                </a:gdLst>
                <a:ahLst/>
                <a:cxnLst>
                  <a:cxn ang="0">
                    <a:pos x="T0" y="T1"/>
                  </a:cxn>
                  <a:cxn ang="0">
                    <a:pos x="T2" y="T3"/>
                  </a:cxn>
                  <a:cxn ang="0">
                    <a:pos x="T4" y="T5"/>
                  </a:cxn>
                  <a:cxn ang="0">
                    <a:pos x="T6" y="T7"/>
                  </a:cxn>
                  <a:cxn ang="0">
                    <a:pos x="T8" y="T9"/>
                  </a:cxn>
                </a:cxnLst>
                <a:rect l="0" t="0" r="r" b="b"/>
                <a:pathLst>
                  <a:path w="14" h="8">
                    <a:moveTo>
                      <a:pt x="2" y="4"/>
                    </a:moveTo>
                    <a:cubicBezTo>
                      <a:pt x="3" y="6"/>
                      <a:pt x="7" y="8"/>
                      <a:pt x="10" y="8"/>
                    </a:cubicBezTo>
                    <a:cubicBezTo>
                      <a:pt x="13" y="8"/>
                      <a:pt x="14" y="6"/>
                      <a:pt x="12" y="4"/>
                    </a:cubicBezTo>
                    <a:cubicBezTo>
                      <a:pt x="11" y="1"/>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Freeform 4351"/>
              <p:cNvSpPr>
                <a:spLocks/>
              </p:cNvSpPr>
              <p:nvPr/>
            </p:nvSpPr>
            <p:spPr bwMode="auto">
              <a:xfrm>
                <a:off x="4203" y="2435"/>
                <a:ext cx="31" cy="19"/>
              </a:xfrm>
              <a:custGeom>
                <a:avLst/>
                <a:gdLst>
                  <a:gd name="T0" fmla="*/ 1 w 13"/>
                  <a:gd name="T1" fmla="*/ 4 h 8"/>
                  <a:gd name="T2" fmla="*/ 9 w 13"/>
                  <a:gd name="T3" fmla="*/ 8 h 8"/>
                  <a:gd name="T4" fmla="*/ 12 w 13"/>
                  <a:gd name="T5" fmla="*/ 4 h 8"/>
                  <a:gd name="T6" fmla="*/ 4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6"/>
                      <a:pt x="6" y="8"/>
                      <a:pt x="9" y="8"/>
                    </a:cubicBezTo>
                    <a:cubicBezTo>
                      <a:pt x="12" y="8"/>
                      <a:pt x="13" y="6"/>
                      <a:pt x="12" y="4"/>
                    </a:cubicBezTo>
                    <a:cubicBezTo>
                      <a:pt x="10" y="2"/>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4352"/>
              <p:cNvSpPr>
                <a:spLocks/>
              </p:cNvSpPr>
              <p:nvPr/>
            </p:nvSpPr>
            <p:spPr bwMode="auto">
              <a:xfrm>
                <a:off x="4179" y="2435"/>
                <a:ext cx="31" cy="19"/>
              </a:xfrm>
              <a:custGeom>
                <a:avLst/>
                <a:gdLst>
                  <a:gd name="T0" fmla="*/ 1 w 13"/>
                  <a:gd name="T1" fmla="*/ 4 h 8"/>
                  <a:gd name="T2" fmla="*/ 9 w 13"/>
                  <a:gd name="T3" fmla="*/ 8 h 8"/>
                  <a:gd name="T4" fmla="*/ 11 w 13"/>
                  <a:gd name="T5" fmla="*/ 4 h 8"/>
                  <a:gd name="T6" fmla="*/ 3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6"/>
                      <a:pt x="6" y="8"/>
                      <a:pt x="9" y="8"/>
                    </a:cubicBezTo>
                    <a:cubicBezTo>
                      <a:pt x="12" y="8"/>
                      <a:pt x="13" y="6"/>
                      <a:pt x="11" y="4"/>
                    </a:cubicBezTo>
                    <a:cubicBezTo>
                      <a:pt x="10"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4353"/>
              <p:cNvSpPr>
                <a:spLocks/>
              </p:cNvSpPr>
              <p:nvPr/>
            </p:nvSpPr>
            <p:spPr bwMode="auto">
              <a:xfrm>
                <a:off x="4156" y="2435"/>
                <a:ext cx="30" cy="19"/>
              </a:xfrm>
              <a:custGeom>
                <a:avLst/>
                <a:gdLst>
                  <a:gd name="T0" fmla="*/ 1 w 13"/>
                  <a:gd name="T1" fmla="*/ 4 h 8"/>
                  <a:gd name="T2" fmla="*/ 9 w 13"/>
                  <a:gd name="T3" fmla="*/ 8 h 8"/>
                  <a:gd name="T4" fmla="*/ 11 w 13"/>
                  <a:gd name="T5" fmla="*/ 4 h 8"/>
                  <a:gd name="T6" fmla="*/ 4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6"/>
                      <a:pt x="6" y="8"/>
                      <a:pt x="9" y="8"/>
                    </a:cubicBezTo>
                    <a:cubicBezTo>
                      <a:pt x="11" y="8"/>
                      <a:pt x="13" y="6"/>
                      <a:pt x="11" y="4"/>
                    </a:cubicBezTo>
                    <a:cubicBezTo>
                      <a:pt x="10" y="2"/>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4354"/>
              <p:cNvSpPr>
                <a:spLocks/>
              </p:cNvSpPr>
              <p:nvPr/>
            </p:nvSpPr>
            <p:spPr bwMode="auto">
              <a:xfrm>
                <a:off x="4134" y="2435"/>
                <a:ext cx="29" cy="19"/>
              </a:xfrm>
              <a:custGeom>
                <a:avLst/>
                <a:gdLst>
                  <a:gd name="T0" fmla="*/ 1 w 12"/>
                  <a:gd name="T1" fmla="*/ 4 h 8"/>
                  <a:gd name="T2" fmla="*/ 8 w 12"/>
                  <a:gd name="T3" fmla="*/ 8 h 8"/>
                  <a:gd name="T4" fmla="*/ 10 w 12"/>
                  <a:gd name="T5" fmla="*/ 4 h 8"/>
                  <a:gd name="T6" fmla="*/ 3 w 12"/>
                  <a:gd name="T7" fmla="*/ 0 h 8"/>
                  <a:gd name="T8" fmla="*/ 1 w 12"/>
                  <a:gd name="T9" fmla="*/ 4 h 8"/>
                </a:gdLst>
                <a:ahLst/>
                <a:cxnLst>
                  <a:cxn ang="0">
                    <a:pos x="T0" y="T1"/>
                  </a:cxn>
                  <a:cxn ang="0">
                    <a:pos x="T2" y="T3"/>
                  </a:cxn>
                  <a:cxn ang="0">
                    <a:pos x="T4" y="T5"/>
                  </a:cxn>
                  <a:cxn ang="0">
                    <a:pos x="T6" y="T7"/>
                  </a:cxn>
                  <a:cxn ang="0">
                    <a:pos x="T8" y="T9"/>
                  </a:cxn>
                </a:cxnLst>
                <a:rect l="0" t="0" r="r" b="b"/>
                <a:pathLst>
                  <a:path w="12" h="8">
                    <a:moveTo>
                      <a:pt x="1" y="4"/>
                    </a:moveTo>
                    <a:cubicBezTo>
                      <a:pt x="2" y="7"/>
                      <a:pt x="5" y="8"/>
                      <a:pt x="8" y="8"/>
                    </a:cubicBezTo>
                    <a:cubicBezTo>
                      <a:pt x="11" y="8"/>
                      <a:pt x="12" y="6"/>
                      <a:pt x="10" y="4"/>
                    </a:cubicBezTo>
                    <a:cubicBezTo>
                      <a:pt x="9"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4556"/>
            <p:cNvGrpSpPr>
              <a:grpSpLocks/>
            </p:cNvGrpSpPr>
            <p:nvPr/>
          </p:nvGrpSpPr>
          <p:grpSpPr bwMode="auto">
            <a:xfrm>
              <a:off x="2064204" y="3482368"/>
              <a:ext cx="5973798" cy="215435"/>
              <a:chOff x="2043" y="2373"/>
              <a:chExt cx="2967" cy="107"/>
            </a:xfrm>
            <a:grpFill/>
          </p:grpSpPr>
          <p:sp>
            <p:nvSpPr>
              <p:cNvPr id="276" name="Freeform 4356"/>
              <p:cNvSpPr>
                <a:spLocks/>
              </p:cNvSpPr>
              <p:nvPr/>
            </p:nvSpPr>
            <p:spPr bwMode="auto">
              <a:xfrm>
                <a:off x="4111" y="2435"/>
                <a:ext cx="28" cy="21"/>
              </a:xfrm>
              <a:custGeom>
                <a:avLst/>
                <a:gdLst>
                  <a:gd name="T0" fmla="*/ 2 w 12"/>
                  <a:gd name="T1" fmla="*/ 4 h 9"/>
                  <a:gd name="T2" fmla="*/ 8 w 12"/>
                  <a:gd name="T3" fmla="*/ 8 h 9"/>
                  <a:gd name="T4" fmla="*/ 11 w 12"/>
                  <a:gd name="T5" fmla="*/ 4 h 9"/>
                  <a:gd name="T6" fmla="*/ 4 w 12"/>
                  <a:gd name="T7" fmla="*/ 0 h 9"/>
                  <a:gd name="T8" fmla="*/ 2 w 12"/>
                  <a:gd name="T9" fmla="*/ 4 h 9"/>
                </a:gdLst>
                <a:ahLst/>
                <a:cxnLst>
                  <a:cxn ang="0">
                    <a:pos x="T0" y="T1"/>
                  </a:cxn>
                  <a:cxn ang="0">
                    <a:pos x="T2" y="T3"/>
                  </a:cxn>
                  <a:cxn ang="0">
                    <a:pos x="T4" y="T5"/>
                  </a:cxn>
                  <a:cxn ang="0">
                    <a:pos x="T6" y="T7"/>
                  </a:cxn>
                  <a:cxn ang="0">
                    <a:pos x="T8" y="T9"/>
                  </a:cxn>
                </a:cxnLst>
                <a:rect l="0" t="0" r="r" b="b"/>
                <a:pathLst>
                  <a:path w="12" h="9">
                    <a:moveTo>
                      <a:pt x="2" y="4"/>
                    </a:moveTo>
                    <a:cubicBezTo>
                      <a:pt x="3" y="7"/>
                      <a:pt x="6" y="9"/>
                      <a:pt x="8" y="8"/>
                    </a:cubicBezTo>
                    <a:cubicBezTo>
                      <a:pt x="11" y="8"/>
                      <a:pt x="12" y="7"/>
                      <a:pt x="11" y="4"/>
                    </a:cubicBezTo>
                    <a:cubicBezTo>
                      <a:pt x="9" y="2"/>
                      <a:pt x="6"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4357"/>
              <p:cNvSpPr>
                <a:spLocks/>
              </p:cNvSpPr>
              <p:nvPr/>
            </p:nvSpPr>
            <p:spPr bwMode="auto">
              <a:xfrm>
                <a:off x="4089" y="2435"/>
                <a:ext cx="29" cy="21"/>
              </a:xfrm>
              <a:custGeom>
                <a:avLst/>
                <a:gdLst>
                  <a:gd name="T0" fmla="*/ 1 w 12"/>
                  <a:gd name="T1" fmla="*/ 5 h 9"/>
                  <a:gd name="T2" fmla="*/ 8 w 12"/>
                  <a:gd name="T3" fmla="*/ 9 h 9"/>
                  <a:gd name="T4" fmla="*/ 10 w 12"/>
                  <a:gd name="T5" fmla="*/ 4 h 9"/>
                  <a:gd name="T6" fmla="*/ 4 w 12"/>
                  <a:gd name="T7" fmla="*/ 0 h 9"/>
                  <a:gd name="T8" fmla="*/ 1 w 12"/>
                  <a:gd name="T9" fmla="*/ 5 h 9"/>
                </a:gdLst>
                <a:ahLst/>
                <a:cxnLst>
                  <a:cxn ang="0">
                    <a:pos x="T0" y="T1"/>
                  </a:cxn>
                  <a:cxn ang="0">
                    <a:pos x="T2" y="T3"/>
                  </a:cxn>
                  <a:cxn ang="0">
                    <a:pos x="T4" y="T5"/>
                  </a:cxn>
                  <a:cxn ang="0">
                    <a:pos x="T6" y="T7"/>
                  </a:cxn>
                  <a:cxn ang="0">
                    <a:pos x="T8" y="T9"/>
                  </a:cxn>
                </a:cxnLst>
                <a:rect l="0" t="0" r="r" b="b"/>
                <a:pathLst>
                  <a:path w="12" h="9">
                    <a:moveTo>
                      <a:pt x="1" y="5"/>
                    </a:moveTo>
                    <a:cubicBezTo>
                      <a:pt x="3" y="7"/>
                      <a:pt x="5" y="9"/>
                      <a:pt x="8" y="9"/>
                    </a:cubicBezTo>
                    <a:cubicBezTo>
                      <a:pt x="11" y="9"/>
                      <a:pt x="12" y="7"/>
                      <a:pt x="10" y="4"/>
                    </a:cubicBezTo>
                    <a:cubicBezTo>
                      <a:pt x="9" y="2"/>
                      <a:pt x="6" y="0"/>
                      <a:pt x="4" y="0"/>
                    </a:cubicBezTo>
                    <a:cubicBezTo>
                      <a:pt x="1"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4358"/>
              <p:cNvSpPr>
                <a:spLocks/>
              </p:cNvSpPr>
              <p:nvPr/>
            </p:nvSpPr>
            <p:spPr bwMode="auto">
              <a:xfrm>
                <a:off x="4070" y="2437"/>
                <a:ext cx="26" cy="19"/>
              </a:xfrm>
              <a:custGeom>
                <a:avLst/>
                <a:gdLst>
                  <a:gd name="T0" fmla="*/ 1 w 11"/>
                  <a:gd name="T1" fmla="*/ 4 h 8"/>
                  <a:gd name="T2" fmla="*/ 7 w 11"/>
                  <a:gd name="T3" fmla="*/ 8 h 8"/>
                  <a:gd name="T4" fmla="*/ 9 w 11"/>
                  <a:gd name="T5" fmla="*/ 4 h 8"/>
                  <a:gd name="T6" fmla="*/ 3 w 11"/>
                  <a:gd name="T7" fmla="*/ 0 h 8"/>
                  <a:gd name="T8" fmla="*/ 1 w 11"/>
                  <a:gd name="T9" fmla="*/ 4 h 8"/>
                </a:gdLst>
                <a:ahLst/>
                <a:cxnLst>
                  <a:cxn ang="0">
                    <a:pos x="T0" y="T1"/>
                  </a:cxn>
                  <a:cxn ang="0">
                    <a:pos x="T2" y="T3"/>
                  </a:cxn>
                  <a:cxn ang="0">
                    <a:pos x="T4" y="T5"/>
                  </a:cxn>
                  <a:cxn ang="0">
                    <a:pos x="T6" y="T7"/>
                  </a:cxn>
                  <a:cxn ang="0">
                    <a:pos x="T8" y="T9"/>
                  </a:cxn>
                </a:cxnLst>
                <a:rect l="0" t="0" r="r" b="b"/>
                <a:pathLst>
                  <a:path w="11" h="8">
                    <a:moveTo>
                      <a:pt x="1" y="4"/>
                    </a:moveTo>
                    <a:cubicBezTo>
                      <a:pt x="2" y="6"/>
                      <a:pt x="4" y="8"/>
                      <a:pt x="7" y="8"/>
                    </a:cubicBezTo>
                    <a:cubicBezTo>
                      <a:pt x="9" y="8"/>
                      <a:pt x="11" y="6"/>
                      <a:pt x="9" y="4"/>
                    </a:cubicBezTo>
                    <a:cubicBezTo>
                      <a:pt x="8" y="1"/>
                      <a:pt x="6" y="0"/>
                      <a:pt x="3"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4359"/>
              <p:cNvSpPr>
                <a:spLocks/>
              </p:cNvSpPr>
              <p:nvPr/>
            </p:nvSpPr>
            <p:spPr bwMode="auto">
              <a:xfrm>
                <a:off x="4049" y="2437"/>
                <a:ext cx="26" cy="19"/>
              </a:xfrm>
              <a:custGeom>
                <a:avLst/>
                <a:gdLst>
                  <a:gd name="T0" fmla="*/ 1 w 11"/>
                  <a:gd name="T1" fmla="*/ 4 h 8"/>
                  <a:gd name="T2" fmla="*/ 7 w 11"/>
                  <a:gd name="T3" fmla="*/ 8 h 8"/>
                  <a:gd name="T4" fmla="*/ 10 w 11"/>
                  <a:gd name="T5" fmla="*/ 4 h 8"/>
                  <a:gd name="T6" fmla="*/ 4 w 11"/>
                  <a:gd name="T7" fmla="*/ 0 h 8"/>
                  <a:gd name="T8" fmla="*/ 1 w 11"/>
                  <a:gd name="T9" fmla="*/ 4 h 8"/>
                </a:gdLst>
                <a:ahLst/>
                <a:cxnLst>
                  <a:cxn ang="0">
                    <a:pos x="T0" y="T1"/>
                  </a:cxn>
                  <a:cxn ang="0">
                    <a:pos x="T2" y="T3"/>
                  </a:cxn>
                  <a:cxn ang="0">
                    <a:pos x="T4" y="T5"/>
                  </a:cxn>
                  <a:cxn ang="0">
                    <a:pos x="T6" y="T7"/>
                  </a:cxn>
                  <a:cxn ang="0">
                    <a:pos x="T8" y="T9"/>
                  </a:cxn>
                </a:cxnLst>
                <a:rect l="0" t="0" r="r" b="b"/>
                <a:pathLst>
                  <a:path w="11" h="8">
                    <a:moveTo>
                      <a:pt x="1" y="4"/>
                    </a:moveTo>
                    <a:cubicBezTo>
                      <a:pt x="2" y="6"/>
                      <a:pt x="5" y="8"/>
                      <a:pt x="7" y="8"/>
                    </a:cubicBezTo>
                    <a:cubicBezTo>
                      <a:pt x="9" y="8"/>
                      <a:pt x="11" y="6"/>
                      <a:pt x="10" y="4"/>
                    </a:cubicBezTo>
                    <a:cubicBezTo>
                      <a:pt x="9" y="1"/>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4360"/>
              <p:cNvSpPr>
                <a:spLocks/>
              </p:cNvSpPr>
              <p:nvPr/>
            </p:nvSpPr>
            <p:spPr bwMode="auto">
              <a:xfrm>
                <a:off x="4030" y="2437"/>
                <a:ext cx="24" cy="19"/>
              </a:xfrm>
              <a:custGeom>
                <a:avLst/>
                <a:gdLst>
                  <a:gd name="T0" fmla="*/ 1 w 10"/>
                  <a:gd name="T1" fmla="*/ 4 h 8"/>
                  <a:gd name="T2" fmla="*/ 6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6"/>
                      <a:pt x="4" y="8"/>
                      <a:pt x="6" y="8"/>
                    </a:cubicBezTo>
                    <a:cubicBezTo>
                      <a:pt x="9" y="8"/>
                      <a:pt x="10" y="6"/>
                      <a:pt x="9" y="4"/>
                    </a:cubicBezTo>
                    <a:cubicBezTo>
                      <a:pt x="8"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4361"/>
              <p:cNvSpPr>
                <a:spLocks/>
              </p:cNvSpPr>
              <p:nvPr/>
            </p:nvSpPr>
            <p:spPr bwMode="auto">
              <a:xfrm>
                <a:off x="4011" y="2437"/>
                <a:ext cx="24" cy="19"/>
              </a:xfrm>
              <a:custGeom>
                <a:avLst/>
                <a:gdLst>
                  <a:gd name="T0" fmla="*/ 1 w 10"/>
                  <a:gd name="T1" fmla="*/ 4 h 8"/>
                  <a:gd name="T2" fmla="*/ 6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1" y="6"/>
                      <a:pt x="4" y="8"/>
                      <a:pt x="6" y="8"/>
                    </a:cubicBezTo>
                    <a:cubicBezTo>
                      <a:pt x="8" y="8"/>
                      <a:pt x="10" y="6"/>
                      <a:pt x="9" y="4"/>
                    </a:cubicBezTo>
                    <a:cubicBezTo>
                      <a:pt x="8"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4362"/>
              <p:cNvSpPr>
                <a:spLocks/>
              </p:cNvSpPr>
              <p:nvPr/>
            </p:nvSpPr>
            <p:spPr bwMode="auto">
              <a:xfrm>
                <a:off x="3992" y="2437"/>
                <a:ext cx="22" cy="19"/>
              </a:xfrm>
              <a:custGeom>
                <a:avLst/>
                <a:gdLst>
                  <a:gd name="T0" fmla="*/ 1 w 9"/>
                  <a:gd name="T1" fmla="*/ 4 h 8"/>
                  <a:gd name="T2" fmla="*/ 6 w 9"/>
                  <a:gd name="T3" fmla="*/ 8 h 8"/>
                  <a:gd name="T4" fmla="*/ 9 w 9"/>
                  <a:gd name="T5" fmla="*/ 4 h 8"/>
                  <a:gd name="T6" fmla="*/ 3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1" y="7"/>
                      <a:pt x="3" y="8"/>
                      <a:pt x="6" y="8"/>
                    </a:cubicBezTo>
                    <a:cubicBezTo>
                      <a:pt x="8" y="8"/>
                      <a:pt x="9" y="6"/>
                      <a:pt x="9" y="4"/>
                    </a:cubicBezTo>
                    <a:cubicBezTo>
                      <a:pt x="8"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4363"/>
              <p:cNvSpPr>
                <a:spLocks/>
              </p:cNvSpPr>
              <p:nvPr/>
            </p:nvSpPr>
            <p:spPr bwMode="auto">
              <a:xfrm>
                <a:off x="3973" y="2437"/>
                <a:ext cx="22" cy="22"/>
              </a:xfrm>
              <a:custGeom>
                <a:avLst/>
                <a:gdLst>
                  <a:gd name="T0" fmla="*/ 1 w 9"/>
                  <a:gd name="T1" fmla="*/ 4 h 9"/>
                  <a:gd name="T2" fmla="*/ 6 w 9"/>
                  <a:gd name="T3" fmla="*/ 8 h 9"/>
                  <a:gd name="T4" fmla="*/ 9 w 9"/>
                  <a:gd name="T5" fmla="*/ 4 h 9"/>
                  <a:gd name="T6" fmla="*/ 4 w 9"/>
                  <a:gd name="T7" fmla="*/ 0 h 9"/>
                  <a:gd name="T8" fmla="*/ 1 w 9"/>
                  <a:gd name="T9" fmla="*/ 4 h 9"/>
                </a:gdLst>
                <a:ahLst/>
                <a:cxnLst>
                  <a:cxn ang="0">
                    <a:pos x="T0" y="T1"/>
                  </a:cxn>
                  <a:cxn ang="0">
                    <a:pos x="T2" y="T3"/>
                  </a:cxn>
                  <a:cxn ang="0">
                    <a:pos x="T4" y="T5"/>
                  </a:cxn>
                  <a:cxn ang="0">
                    <a:pos x="T6" y="T7"/>
                  </a:cxn>
                  <a:cxn ang="0">
                    <a:pos x="T8" y="T9"/>
                  </a:cxn>
                </a:cxnLst>
                <a:rect l="0" t="0" r="r" b="b"/>
                <a:pathLst>
                  <a:path w="9" h="9">
                    <a:moveTo>
                      <a:pt x="1" y="4"/>
                    </a:moveTo>
                    <a:cubicBezTo>
                      <a:pt x="1" y="7"/>
                      <a:pt x="3" y="9"/>
                      <a:pt x="6" y="8"/>
                    </a:cubicBezTo>
                    <a:cubicBezTo>
                      <a:pt x="8" y="8"/>
                      <a:pt x="9" y="7"/>
                      <a:pt x="9" y="4"/>
                    </a:cubicBezTo>
                    <a:cubicBezTo>
                      <a:pt x="8" y="2"/>
                      <a:pt x="6"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4364"/>
              <p:cNvSpPr>
                <a:spLocks/>
              </p:cNvSpPr>
              <p:nvPr/>
            </p:nvSpPr>
            <p:spPr bwMode="auto">
              <a:xfrm>
                <a:off x="3957" y="2437"/>
                <a:ext cx="19" cy="22"/>
              </a:xfrm>
              <a:custGeom>
                <a:avLst/>
                <a:gdLst>
                  <a:gd name="T0" fmla="*/ 0 w 8"/>
                  <a:gd name="T1" fmla="*/ 5 h 9"/>
                  <a:gd name="T2" fmla="*/ 5 w 8"/>
                  <a:gd name="T3" fmla="*/ 9 h 9"/>
                  <a:gd name="T4" fmla="*/ 8 w 8"/>
                  <a:gd name="T5" fmla="*/ 4 h 9"/>
                  <a:gd name="T6" fmla="*/ 3 w 8"/>
                  <a:gd name="T7" fmla="*/ 0 h 9"/>
                  <a:gd name="T8" fmla="*/ 0 w 8"/>
                  <a:gd name="T9" fmla="*/ 5 h 9"/>
                </a:gdLst>
                <a:ahLst/>
                <a:cxnLst>
                  <a:cxn ang="0">
                    <a:pos x="T0" y="T1"/>
                  </a:cxn>
                  <a:cxn ang="0">
                    <a:pos x="T2" y="T3"/>
                  </a:cxn>
                  <a:cxn ang="0">
                    <a:pos x="T4" y="T5"/>
                  </a:cxn>
                  <a:cxn ang="0">
                    <a:pos x="T6" y="T7"/>
                  </a:cxn>
                  <a:cxn ang="0">
                    <a:pos x="T8" y="T9"/>
                  </a:cxn>
                </a:cxnLst>
                <a:rect l="0" t="0" r="r" b="b"/>
                <a:pathLst>
                  <a:path w="8" h="9">
                    <a:moveTo>
                      <a:pt x="0" y="5"/>
                    </a:moveTo>
                    <a:cubicBezTo>
                      <a:pt x="0" y="7"/>
                      <a:pt x="3" y="9"/>
                      <a:pt x="5" y="9"/>
                    </a:cubicBezTo>
                    <a:cubicBezTo>
                      <a:pt x="7" y="9"/>
                      <a:pt x="8" y="7"/>
                      <a:pt x="8" y="4"/>
                    </a:cubicBezTo>
                    <a:cubicBezTo>
                      <a:pt x="7" y="2"/>
                      <a:pt x="5" y="0"/>
                      <a:pt x="3" y="0"/>
                    </a:cubicBezTo>
                    <a:cubicBezTo>
                      <a:pt x="1"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4365"/>
              <p:cNvSpPr>
                <a:spLocks/>
              </p:cNvSpPr>
              <p:nvPr/>
            </p:nvSpPr>
            <p:spPr bwMode="auto">
              <a:xfrm>
                <a:off x="3938" y="2437"/>
                <a:ext cx="19" cy="22"/>
              </a:xfrm>
              <a:custGeom>
                <a:avLst/>
                <a:gdLst>
                  <a:gd name="T0" fmla="*/ 1 w 8"/>
                  <a:gd name="T1" fmla="*/ 5 h 9"/>
                  <a:gd name="T2" fmla="*/ 5 w 8"/>
                  <a:gd name="T3" fmla="*/ 9 h 9"/>
                  <a:gd name="T4" fmla="*/ 8 w 8"/>
                  <a:gd name="T5" fmla="*/ 5 h 9"/>
                  <a:gd name="T6" fmla="*/ 4 w 8"/>
                  <a:gd name="T7" fmla="*/ 0 h 9"/>
                  <a:gd name="T8" fmla="*/ 1 w 8"/>
                  <a:gd name="T9" fmla="*/ 5 h 9"/>
                </a:gdLst>
                <a:ahLst/>
                <a:cxnLst>
                  <a:cxn ang="0">
                    <a:pos x="T0" y="T1"/>
                  </a:cxn>
                  <a:cxn ang="0">
                    <a:pos x="T2" y="T3"/>
                  </a:cxn>
                  <a:cxn ang="0">
                    <a:pos x="T4" y="T5"/>
                  </a:cxn>
                  <a:cxn ang="0">
                    <a:pos x="T6" y="T7"/>
                  </a:cxn>
                  <a:cxn ang="0">
                    <a:pos x="T8" y="T9"/>
                  </a:cxn>
                </a:cxnLst>
                <a:rect l="0" t="0" r="r" b="b"/>
                <a:pathLst>
                  <a:path w="8" h="9">
                    <a:moveTo>
                      <a:pt x="1" y="5"/>
                    </a:moveTo>
                    <a:cubicBezTo>
                      <a:pt x="1" y="7"/>
                      <a:pt x="3" y="9"/>
                      <a:pt x="5" y="9"/>
                    </a:cubicBezTo>
                    <a:cubicBezTo>
                      <a:pt x="7" y="9"/>
                      <a:pt x="8" y="7"/>
                      <a:pt x="8" y="5"/>
                    </a:cubicBezTo>
                    <a:cubicBezTo>
                      <a:pt x="8" y="2"/>
                      <a:pt x="6" y="0"/>
                      <a:pt x="4" y="0"/>
                    </a:cubicBezTo>
                    <a:cubicBezTo>
                      <a:pt x="2" y="0"/>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4366"/>
              <p:cNvSpPr>
                <a:spLocks/>
              </p:cNvSpPr>
              <p:nvPr/>
            </p:nvSpPr>
            <p:spPr bwMode="auto">
              <a:xfrm>
                <a:off x="3921" y="2440"/>
                <a:ext cx="19" cy="19"/>
              </a:xfrm>
              <a:custGeom>
                <a:avLst/>
                <a:gdLst>
                  <a:gd name="T0" fmla="*/ 0 w 8"/>
                  <a:gd name="T1" fmla="*/ 4 h 8"/>
                  <a:gd name="T2" fmla="*/ 4 w 8"/>
                  <a:gd name="T3" fmla="*/ 8 h 8"/>
                  <a:gd name="T4" fmla="*/ 8 w 8"/>
                  <a:gd name="T5" fmla="*/ 4 h 8"/>
                  <a:gd name="T6" fmla="*/ 3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6"/>
                      <a:pt x="2" y="8"/>
                      <a:pt x="4" y="8"/>
                    </a:cubicBezTo>
                    <a:cubicBezTo>
                      <a:pt x="6" y="8"/>
                      <a:pt x="8" y="6"/>
                      <a:pt x="8" y="4"/>
                    </a:cubicBezTo>
                    <a:cubicBezTo>
                      <a:pt x="7" y="1"/>
                      <a:pt x="5" y="0"/>
                      <a:pt x="3"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4367"/>
              <p:cNvSpPr>
                <a:spLocks/>
              </p:cNvSpPr>
              <p:nvPr/>
            </p:nvSpPr>
            <p:spPr bwMode="auto">
              <a:xfrm>
                <a:off x="3905" y="2440"/>
                <a:ext cx="16" cy="19"/>
              </a:xfrm>
              <a:custGeom>
                <a:avLst/>
                <a:gdLst>
                  <a:gd name="T0" fmla="*/ 0 w 7"/>
                  <a:gd name="T1" fmla="*/ 4 h 8"/>
                  <a:gd name="T2" fmla="*/ 4 w 7"/>
                  <a:gd name="T3" fmla="*/ 8 h 8"/>
                  <a:gd name="T4" fmla="*/ 7 w 7"/>
                  <a:gd name="T5" fmla="*/ 4 h 8"/>
                  <a:gd name="T6" fmla="*/ 3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6"/>
                      <a:pt x="2" y="8"/>
                      <a:pt x="4" y="8"/>
                    </a:cubicBezTo>
                    <a:cubicBezTo>
                      <a:pt x="6" y="8"/>
                      <a:pt x="7" y="6"/>
                      <a:pt x="7" y="4"/>
                    </a:cubicBezTo>
                    <a:cubicBezTo>
                      <a:pt x="7" y="1"/>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Oval 4368"/>
              <p:cNvSpPr>
                <a:spLocks noChangeArrowheads="1"/>
              </p:cNvSpPr>
              <p:nvPr/>
            </p:nvSpPr>
            <p:spPr bwMode="auto">
              <a:xfrm>
                <a:off x="3888" y="2440"/>
                <a:ext cx="17"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4369"/>
              <p:cNvSpPr>
                <a:spLocks/>
              </p:cNvSpPr>
              <p:nvPr/>
            </p:nvSpPr>
            <p:spPr bwMode="auto">
              <a:xfrm>
                <a:off x="3869" y="2440"/>
                <a:ext cx="19" cy="19"/>
              </a:xfrm>
              <a:custGeom>
                <a:avLst/>
                <a:gdLst>
                  <a:gd name="T0" fmla="*/ 0 w 8"/>
                  <a:gd name="T1" fmla="*/ 4 h 8"/>
                  <a:gd name="T2" fmla="*/ 4 w 8"/>
                  <a:gd name="T3" fmla="*/ 8 h 8"/>
                  <a:gd name="T4" fmla="*/ 8 w 8"/>
                  <a:gd name="T5" fmla="*/ 4 h 8"/>
                  <a:gd name="T6" fmla="*/ 4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6"/>
                      <a:pt x="2" y="8"/>
                      <a:pt x="4" y="8"/>
                    </a:cubicBezTo>
                    <a:cubicBezTo>
                      <a:pt x="6" y="8"/>
                      <a:pt x="8" y="6"/>
                      <a:pt x="8" y="4"/>
                    </a:cubicBezTo>
                    <a:cubicBezTo>
                      <a:pt x="8" y="2"/>
                      <a:pt x="6" y="0"/>
                      <a:pt x="4" y="0"/>
                    </a:cubicBezTo>
                    <a:cubicBezTo>
                      <a:pt x="2"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4370"/>
              <p:cNvSpPr>
                <a:spLocks/>
              </p:cNvSpPr>
              <p:nvPr/>
            </p:nvSpPr>
            <p:spPr bwMode="auto">
              <a:xfrm>
                <a:off x="3853" y="2440"/>
                <a:ext cx="19" cy="19"/>
              </a:xfrm>
              <a:custGeom>
                <a:avLst/>
                <a:gdLst>
                  <a:gd name="T0" fmla="*/ 0 w 8"/>
                  <a:gd name="T1" fmla="*/ 4 h 8"/>
                  <a:gd name="T2" fmla="*/ 4 w 8"/>
                  <a:gd name="T3" fmla="*/ 8 h 8"/>
                  <a:gd name="T4" fmla="*/ 7 w 8"/>
                  <a:gd name="T5" fmla="*/ 4 h 8"/>
                  <a:gd name="T6" fmla="*/ 4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7"/>
                      <a:pt x="2" y="8"/>
                      <a:pt x="4" y="8"/>
                    </a:cubicBezTo>
                    <a:cubicBezTo>
                      <a:pt x="6" y="8"/>
                      <a:pt x="7" y="6"/>
                      <a:pt x="7" y="4"/>
                    </a:cubicBezTo>
                    <a:cubicBezTo>
                      <a:pt x="8" y="2"/>
                      <a:pt x="6" y="0"/>
                      <a:pt x="4" y="0"/>
                    </a:cubicBezTo>
                    <a:cubicBezTo>
                      <a:pt x="2"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4371"/>
              <p:cNvSpPr>
                <a:spLocks/>
              </p:cNvSpPr>
              <p:nvPr/>
            </p:nvSpPr>
            <p:spPr bwMode="auto">
              <a:xfrm>
                <a:off x="3836" y="2440"/>
                <a:ext cx="19" cy="21"/>
              </a:xfrm>
              <a:custGeom>
                <a:avLst/>
                <a:gdLst>
                  <a:gd name="T0" fmla="*/ 0 w 8"/>
                  <a:gd name="T1" fmla="*/ 4 h 9"/>
                  <a:gd name="T2" fmla="*/ 3 w 8"/>
                  <a:gd name="T3" fmla="*/ 9 h 9"/>
                  <a:gd name="T4" fmla="*/ 7 w 8"/>
                  <a:gd name="T5" fmla="*/ 4 h 9"/>
                  <a:gd name="T6" fmla="*/ 4 w 8"/>
                  <a:gd name="T7" fmla="*/ 0 h 9"/>
                  <a:gd name="T8" fmla="*/ 0 w 8"/>
                  <a:gd name="T9" fmla="*/ 4 h 9"/>
                </a:gdLst>
                <a:ahLst/>
                <a:cxnLst>
                  <a:cxn ang="0">
                    <a:pos x="T0" y="T1"/>
                  </a:cxn>
                  <a:cxn ang="0">
                    <a:pos x="T2" y="T3"/>
                  </a:cxn>
                  <a:cxn ang="0">
                    <a:pos x="T4" y="T5"/>
                  </a:cxn>
                  <a:cxn ang="0">
                    <a:pos x="T6" y="T7"/>
                  </a:cxn>
                  <a:cxn ang="0">
                    <a:pos x="T8" y="T9"/>
                  </a:cxn>
                </a:cxnLst>
                <a:rect l="0" t="0" r="r" b="b"/>
                <a:pathLst>
                  <a:path w="8" h="9">
                    <a:moveTo>
                      <a:pt x="0" y="4"/>
                    </a:moveTo>
                    <a:cubicBezTo>
                      <a:pt x="0" y="7"/>
                      <a:pt x="1" y="9"/>
                      <a:pt x="3" y="9"/>
                    </a:cubicBezTo>
                    <a:cubicBezTo>
                      <a:pt x="5" y="9"/>
                      <a:pt x="7" y="7"/>
                      <a:pt x="7" y="4"/>
                    </a:cubicBezTo>
                    <a:cubicBezTo>
                      <a:pt x="8" y="2"/>
                      <a:pt x="6" y="0"/>
                      <a:pt x="4" y="0"/>
                    </a:cubicBezTo>
                    <a:cubicBezTo>
                      <a:pt x="2"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4372"/>
              <p:cNvSpPr>
                <a:spLocks/>
              </p:cNvSpPr>
              <p:nvPr/>
            </p:nvSpPr>
            <p:spPr bwMode="auto">
              <a:xfrm>
                <a:off x="3820" y="2440"/>
                <a:ext cx="19" cy="21"/>
              </a:xfrm>
              <a:custGeom>
                <a:avLst/>
                <a:gdLst>
                  <a:gd name="T0" fmla="*/ 0 w 8"/>
                  <a:gd name="T1" fmla="*/ 5 h 9"/>
                  <a:gd name="T2" fmla="*/ 3 w 8"/>
                  <a:gd name="T3" fmla="*/ 9 h 9"/>
                  <a:gd name="T4" fmla="*/ 7 w 8"/>
                  <a:gd name="T5" fmla="*/ 4 h 9"/>
                  <a:gd name="T6" fmla="*/ 5 w 8"/>
                  <a:gd name="T7" fmla="*/ 0 h 9"/>
                  <a:gd name="T8" fmla="*/ 0 w 8"/>
                  <a:gd name="T9" fmla="*/ 5 h 9"/>
                </a:gdLst>
                <a:ahLst/>
                <a:cxnLst>
                  <a:cxn ang="0">
                    <a:pos x="T0" y="T1"/>
                  </a:cxn>
                  <a:cxn ang="0">
                    <a:pos x="T2" y="T3"/>
                  </a:cxn>
                  <a:cxn ang="0">
                    <a:pos x="T4" y="T5"/>
                  </a:cxn>
                  <a:cxn ang="0">
                    <a:pos x="T6" y="T7"/>
                  </a:cxn>
                  <a:cxn ang="0">
                    <a:pos x="T8" y="T9"/>
                  </a:cxn>
                </a:cxnLst>
                <a:rect l="0" t="0" r="r" b="b"/>
                <a:pathLst>
                  <a:path w="8" h="9">
                    <a:moveTo>
                      <a:pt x="0" y="5"/>
                    </a:moveTo>
                    <a:cubicBezTo>
                      <a:pt x="0" y="7"/>
                      <a:pt x="1" y="9"/>
                      <a:pt x="3" y="9"/>
                    </a:cubicBezTo>
                    <a:cubicBezTo>
                      <a:pt x="5" y="9"/>
                      <a:pt x="7" y="7"/>
                      <a:pt x="7" y="4"/>
                    </a:cubicBezTo>
                    <a:cubicBezTo>
                      <a:pt x="8" y="2"/>
                      <a:pt x="6" y="0"/>
                      <a:pt x="5" y="0"/>
                    </a:cubicBezTo>
                    <a:cubicBezTo>
                      <a:pt x="3" y="0"/>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4373"/>
              <p:cNvSpPr>
                <a:spLocks/>
              </p:cNvSpPr>
              <p:nvPr/>
            </p:nvSpPr>
            <p:spPr bwMode="auto">
              <a:xfrm>
                <a:off x="3803" y="2440"/>
                <a:ext cx="19" cy="21"/>
              </a:xfrm>
              <a:custGeom>
                <a:avLst/>
                <a:gdLst>
                  <a:gd name="T0" fmla="*/ 0 w 8"/>
                  <a:gd name="T1" fmla="*/ 5 h 9"/>
                  <a:gd name="T2" fmla="*/ 3 w 8"/>
                  <a:gd name="T3" fmla="*/ 9 h 9"/>
                  <a:gd name="T4" fmla="*/ 7 w 8"/>
                  <a:gd name="T5" fmla="*/ 5 h 9"/>
                  <a:gd name="T6" fmla="*/ 5 w 8"/>
                  <a:gd name="T7" fmla="*/ 0 h 9"/>
                  <a:gd name="T8" fmla="*/ 0 w 8"/>
                  <a:gd name="T9" fmla="*/ 5 h 9"/>
                </a:gdLst>
                <a:ahLst/>
                <a:cxnLst>
                  <a:cxn ang="0">
                    <a:pos x="T0" y="T1"/>
                  </a:cxn>
                  <a:cxn ang="0">
                    <a:pos x="T2" y="T3"/>
                  </a:cxn>
                  <a:cxn ang="0">
                    <a:pos x="T4" y="T5"/>
                  </a:cxn>
                  <a:cxn ang="0">
                    <a:pos x="T6" y="T7"/>
                  </a:cxn>
                  <a:cxn ang="0">
                    <a:pos x="T8" y="T9"/>
                  </a:cxn>
                </a:cxnLst>
                <a:rect l="0" t="0" r="r" b="b"/>
                <a:pathLst>
                  <a:path w="8" h="9">
                    <a:moveTo>
                      <a:pt x="0" y="5"/>
                    </a:moveTo>
                    <a:cubicBezTo>
                      <a:pt x="0" y="7"/>
                      <a:pt x="1" y="9"/>
                      <a:pt x="3" y="9"/>
                    </a:cubicBezTo>
                    <a:cubicBezTo>
                      <a:pt x="5" y="9"/>
                      <a:pt x="7" y="7"/>
                      <a:pt x="7" y="5"/>
                    </a:cubicBezTo>
                    <a:cubicBezTo>
                      <a:pt x="8" y="2"/>
                      <a:pt x="7" y="0"/>
                      <a:pt x="5" y="0"/>
                    </a:cubicBezTo>
                    <a:cubicBezTo>
                      <a:pt x="3" y="1"/>
                      <a:pt x="1"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4374"/>
              <p:cNvSpPr>
                <a:spLocks/>
              </p:cNvSpPr>
              <p:nvPr/>
            </p:nvSpPr>
            <p:spPr bwMode="auto">
              <a:xfrm>
                <a:off x="3770" y="2442"/>
                <a:ext cx="19" cy="19"/>
              </a:xfrm>
              <a:custGeom>
                <a:avLst/>
                <a:gdLst>
                  <a:gd name="T0" fmla="*/ 0 w 8"/>
                  <a:gd name="T1" fmla="*/ 4 h 8"/>
                  <a:gd name="T2" fmla="*/ 3 w 8"/>
                  <a:gd name="T3" fmla="*/ 8 h 8"/>
                  <a:gd name="T4" fmla="*/ 7 w 8"/>
                  <a:gd name="T5" fmla="*/ 4 h 8"/>
                  <a:gd name="T6" fmla="*/ 5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6"/>
                      <a:pt x="1" y="8"/>
                      <a:pt x="3" y="8"/>
                    </a:cubicBezTo>
                    <a:cubicBezTo>
                      <a:pt x="5" y="8"/>
                      <a:pt x="7" y="6"/>
                      <a:pt x="7" y="4"/>
                    </a:cubicBezTo>
                    <a:cubicBezTo>
                      <a:pt x="8" y="2"/>
                      <a:pt x="7" y="0"/>
                      <a:pt x="5" y="0"/>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4375"/>
              <p:cNvSpPr>
                <a:spLocks/>
              </p:cNvSpPr>
              <p:nvPr/>
            </p:nvSpPr>
            <p:spPr bwMode="auto">
              <a:xfrm>
                <a:off x="3753" y="2442"/>
                <a:ext cx="19" cy="19"/>
              </a:xfrm>
              <a:custGeom>
                <a:avLst/>
                <a:gdLst>
                  <a:gd name="T0" fmla="*/ 0 w 8"/>
                  <a:gd name="T1" fmla="*/ 4 h 8"/>
                  <a:gd name="T2" fmla="*/ 2 w 8"/>
                  <a:gd name="T3" fmla="*/ 8 h 8"/>
                  <a:gd name="T4" fmla="*/ 7 w 8"/>
                  <a:gd name="T5" fmla="*/ 4 h 8"/>
                  <a:gd name="T6" fmla="*/ 5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0" y="6"/>
                      <a:pt x="1" y="8"/>
                      <a:pt x="2" y="8"/>
                    </a:cubicBezTo>
                    <a:cubicBezTo>
                      <a:pt x="4" y="8"/>
                      <a:pt x="7" y="6"/>
                      <a:pt x="7" y="4"/>
                    </a:cubicBezTo>
                    <a:cubicBezTo>
                      <a:pt x="8" y="2"/>
                      <a:pt x="7" y="0"/>
                      <a:pt x="5" y="0"/>
                    </a:cubicBezTo>
                    <a:cubicBezTo>
                      <a:pt x="4"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4376"/>
              <p:cNvSpPr>
                <a:spLocks/>
              </p:cNvSpPr>
              <p:nvPr/>
            </p:nvSpPr>
            <p:spPr bwMode="auto">
              <a:xfrm>
                <a:off x="3735" y="2442"/>
                <a:ext cx="21" cy="19"/>
              </a:xfrm>
              <a:custGeom>
                <a:avLst/>
                <a:gdLst>
                  <a:gd name="T0" fmla="*/ 1 w 9"/>
                  <a:gd name="T1" fmla="*/ 4 h 8"/>
                  <a:gd name="T2" fmla="*/ 3 w 9"/>
                  <a:gd name="T3" fmla="*/ 8 h 8"/>
                  <a:gd name="T4" fmla="*/ 8 w 9"/>
                  <a:gd name="T5" fmla="*/ 4 h 8"/>
                  <a:gd name="T6" fmla="*/ 7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0" y="7"/>
                      <a:pt x="1" y="8"/>
                      <a:pt x="3" y="8"/>
                    </a:cubicBezTo>
                    <a:cubicBezTo>
                      <a:pt x="5" y="8"/>
                      <a:pt x="8" y="6"/>
                      <a:pt x="8" y="4"/>
                    </a:cubicBezTo>
                    <a:cubicBezTo>
                      <a:pt x="9" y="2"/>
                      <a:pt x="8" y="0"/>
                      <a:pt x="7" y="0"/>
                    </a:cubicBezTo>
                    <a:cubicBezTo>
                      <a:pt x="5"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4377"/>
              <p:cNvSpPr>
                <a:spLocks/>
              </p:cNvSpPr>
              <p:nvPr/>
            </p:nvSpPr>
            <p:spPr bwMode="auto">
              <a:xfrm>
                <a:off x="3666" y="2442"/>
                <a:ext cx="24" cy="21"/>
              </a:xfrm>
              <a:custGeom>
                <a:avLst/>
                <a:gdLst>
                  <a:gd name="T0" fmla="*/ 2 w 10"/>
                  <a:gd name="T1" fmla="*/ 5 h 9"/>
                  <a:gd name="T2" fmla="*/ 3 w 10"/>
                  <a:gd name="T3" fmla="*/ 9 h 9"/>
                  <a:gd name="T4" fmla="*/ 9 w 10"/>
                  <a:gd name="T5" fmla="*/ 5 h 9"/>
                  <a:gd name="T6" fmla="*/ 8 w 10"/>
                  <a:gd name="T7" fmla="*/ 1 h 9"/>
                  <a:gd name="T8" fmla="*/ 2 w 10"/>
                  <a:gd name="T9" fmla="*/ 5 h 9"/>
                </a:gdLst>
                <a:ahLst/>
                <a:cxnLst>
                  <a:cxn ang="0">
                    <a:pos x="T0" y="T1"/>
                  </a:cxn>
                  <a:cxn ang="0">
                    <a:pos x="T2" y="T3"/>
                  </a:cxn>
                  <a:cxn ang="0">
                    <a:pos x="T4" y="T5"/>
                  </a:cxn>
                  <a:cxn ang="0">
                    <a:pos x="T6" y="T7"/>
                  </a:cxn>
                  <a:cxn ang="0">
                    <a:pos x="T8" y="T9"/>
                  </a:cxn>
                </a:cxnLst>
                <a:rect l="0" t="0" r="r" b="b"/>
                <a:pathLst>
                  <a:path w="10" h="9">
                    <a:moveTo>
                      <a:pt x="2" y="5"/>
                    </a:moveTo>
                    <a:cubicBezTo>
                      <a:pt x="0" y="7"/>
                      <a:pt x="1" y="9"/>
                      <a:pt x="3" y="9"/>
                    </a:cubicBezTo>
                    <a:cubicBezTo>
                      <a:pt x="5" y="9"/>
                      <a:pt x="8" y="7"/>
                      <a:pt x="9" y="5"/>
                    </a:cubicBezTo>
                    <a:cubicBezTo>
                      <a:pt x="10" y="2"/>
                      <a:pt x="10" y="0"/>
                      <a:pt x="8" y="1"/>
                    </a:cubicBezTo>
                    <a:cubicBezTo>
                      <a:pt x="6" y="1"/>
                      <a:pt x="3"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4378"/>
              <p:cNvSpPr>
                <a:spLocks/>
              </p:cNvSpPr>
              <p:nvPr/>
            </p:nvSpPr>
            <p:spPr bwMode="auto">
              <a:xfrm>
                <a:off x="3649" y="2444"/>
                <a:ext cx="24" cy="19"/>
              </a:xfrm>
              <a:custGeom>
                <a:avLst/>
                <a:gdLst>
                  <a:gd name="T0" fmla="*/ 1 w 10"/>
                  <a:gd name="T1" fmla="*/ 4 h 8"/>
                  <a:gd name="T2" fmla="*/ 2 w 10"/>
                  <a:gd name="T3" fmla="*/ 8 h 8"/>
                  <a:gd name="T4" fmla="*/ 9 w 10"/>
                  <a:gd name="T5" fmla="*/ 4 h 8"/>
                  <a:gd name="T6" fmla="*/ 8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0" y="6"/>
                      <a:pt x="0" y="8"/>
                      <a:pt x="2" y="8"/>
                    </a:cubicBezTo>
                    <a:cubicBezTo>
                      <a:pt x="4" y="8"/>
                      <a:pt x="7" y="6"/>
                      <a:pt x="9" y="4"/>
                    </a:cubicBezTo>
                    <a:cubicBezTo>
                      <a:pt x="10" y="1"/>
                      <a:pt x="10" y="0"/>
                      <a:pt x="8" y="0"/>
                    </a:cubicBezTo>
                    <a:cubicBezTo>
                      <a:pt x="6" y="0"/>
                      <a:pt x="3"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4379"/>
              <p:cNvSpPr>
                <a:spLocks/>
              </p:cNvSpPr>
              <p:nvPr/>
            </p:nvSpPr>
            <p:spPr bwMode="auto">
              <a:xfrm>
                <a:off x="3302" y="2449"/>
                <a:ext cx="40" cy="19"/>
              </a:xfrm>
              <a:custGeom>
                <a:avLst/>
                <a:gdLst>
                  <a:gd name="T0" fmla="*/ 3 w 17"/>
                  <a:gd name="T1" fmla="*/ 4 h 8"/>
                  <a:gd name="T2" fmla="*/ 4 w 17"/>
                  <a:gd name="T3" fmla="*/ 8 h 8"/>
                  <a:gd name="T4" fmla="*/ 14 w 17"/>
                  <a:gd name="T5" fmla="*/ 4 h 8"/>
                  <a:gd name="T6" fmla="*/ 14 w 17"/>
                  <a:gd name="T7" fmla="*/ 0 h 8"/>
                  <a:gd name="T8" fmla="*/ 3 w 17"/>
                  <a:gd name="T9" fmla="*/ 4 h 8"/>
                </a:gdLst>
                <a:ahLst/>
                <a:cxnLst>
                  <a:cxn ang="0">
                    <a:pos x="T0" y="T1"/>
                  </a:cxn>
                  <a:cxn ang="0">
                    <a:pos x="T2" y="T3"/>
                  </a:cxn>
                  <a:cxn ang="0">
                    <a:pos x="T4" y="T5"/>
                  </a:cxn>
                  <a:cxn ang="0">
                    <a:pos x="T6" y="T7"/>
                  </a:cxn>
                  <a:cxn ang="0">
                    <a:pos x="T8" y="T9"/>
                  </a:cxn>
                </a:cxnLst>
                <a:rect l="0" t="0" r="r" b="b"/>
                <a:pathLst>
                  <a:path w="17" h="8">
                    <a:moveTo>
                      <a:pt x="3" y="4"/>
                    </a:moveTo>
                    <a:cubicBezTo>
                      <a:pt x="0" y="7"/>
                      <a:pt x="0" y="8"/>
                      <a:pt x="4" y="8"/>
                    </a:cubicBezTo>
                    <a:cubicBezTo>
                      <a:pt x="7" y="8"/>
                      <a:pt x="11" y="6"/>
                      <a:pt x="14" y="4"/>
                    </a:cubicBezTo>
                    <a:cubicBezTo>
                      <a:pt x="17" y="2"/>
                      <a:pt x="17"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4380"/>
              <p:cNvSpPr>
                <a:spLocks/>
              </p:cNvSpPr>
              <p:nvPr/>
            </p:nvSpPr>
            <p:spPr bwMode="auto">
              <a:xfrm>
                <a:off x="3276" y="2449"/>
                <a:ext cx="40" cy="21"/>
              </a:xfrm>
              <a:custGeom>
                <a:avLst/>
                <a:gdLst>
                  <a:gd name="T0" fmla="*/ 3 w 17"/>
                  <a:gd name="T1" fmla="*/ 4 h 9"/>
                  <a:gd name="T2" fmla="*/ 3 w 17"/>
                  <a:gd name="T3" fmla="*/ 9 h 9"/>
                  <a:gd name="T4" fmla="*/ 14 w 17"/>
                  <a:gd name="T5" fmla="*/ 4 h 9"/>
                  <a:gd name="T6" fmla="*/ 14 w 17"/>
                  <a:gd name="T7" fmla="*/ 0 h 9"/>
                  <a:gd name="T8" fmla="*/ 3 w 17"/>
                  <a:gd name="T9" fmla="*/ 4 h 9"/>
                </a:gdLst>
                <a:ahLst/>
                <a:cxnLst>
                  <a:cxn ang="0">
                    <a:pos x="T0" y="T1"/>
                  </a:cxn>
                  <a:cxn ang="0">
                    <a:pos x="T2" y="T3"/>
                  </a:cxn>
                  <a:cxn ang="0">
                    <a:pos x="T4" y="T5"/>
                  </a:cxn>
                  <a:cxn ang="0">
                    <a:pos x="T6" y="T7"/>
                  </a:cxn>
                  <a:cxn ang="0">
                    <a:pos x="T8" y="T9"/>
                  </a:cxn>
                </a:cxnLst>
                <a:rect l="0" t="0" r="r" b="b"/>
                <a:pathLst>
                  <a:path w="17" h="9">
                    <a:moveTo>
                      <a:pt x="3" y="4"/>
                    </a:moveTo>
                    <a:cubicBezTo>
                      <a:pt x="0" y="7"/>
                      <a:pt x="0" y="9"/>
                      <a:pt x="3" y="9"/>
                    </a:cubicBezTo>
                    <a:cubicBezTo>
                      <a:pt x="6" y="8"/>
                      <a:pt x="11" y="7"/>
                      <a:pt x="14" y="4"/>
                    </a:cubicBezTo>
                    <a:cubicBezTo>
                      <a:pt x="17" y="2"/>
                      <a:pt x="17"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4381"/>
              <p:cNvSpPr>
                <a:spLocks/>
              </p:cNvSpPr>
              <p:nvPr/>
            </p:nvSpPr>
            <p:spPr bwMode="auto">
              <a:xfrm>
                <a:off x="3247" y="2449"/>
                <a:ext cx="43" cy="21"/>
              </a:xfrm>
              <a:custGeom>
                <a:avLst/>
                <a:gdLst>
                  <a:gd name="T0" fmla="*/ 3 w 18"/>
                  <a:gd name="T1" fmla="*/ 4 h 9"/>
                  <a:gd name="T2" fmla="*/ 3 w 18"/>
                  <a:gd name="T3" fmla="*/ 9 h 9"/>
                  <a:gd name="T4" fmla="*/ 15 w 18"/>
                  <a:gd name="T5" fmla="*/ 4 h 9"/>
                  <a:gd name="T6" fmla="*/ 15 w 18"/>
                  <a:gd name="T7" fmla="*/ 0 h 9"/>
                  <a:gd name="T8" fmla="*/ 3 w 18"/>
                  <a:gd name="T9" fmla="*/ 4 h 9"/>
                </a:gdLst>
                <a:ahLst/>
                <a:cxnLst>
                  <a:cxn ang="0">
                    <a:pos x="T0" y="T1"/>
                  </a:cxn>
                  <a:cxn ang="0">
                    <a:pos x="T2" y="T3"/>
                  </a:cxn>
                  <a:cxn ang="0">
                    <a:pos x="T4" y="T5"/>
                  </a:cxn>
                  <a:cxn ang="0">
                    <a:pos x="T6" y="T7"/>
                  </a:cxn>
                  <a:cxn ang="0">
                    <a:pos x="T8" y="T9"/>
                  </a:cxn>
                </a:cxnLst>
                <a:rect l="0" t="0" r="r" b="b"/>
                <a:pathLst>
                  <a:path w="18" h="9">
                    <a:moveTo>
                      <a:pt x="3" y="4"/>
                    </a:moveTo>
                    <a:cubicBezTo>
                      <a:pt x="0" y="7"/>
                      <a:pt x="0" y="9"/>
                      <a:pt x="3" y="9"/>
                    </a:cubicBezTo>
                    <a:cubicBezTo>
                      <a:pt x="7" y="9"/>
                      <a:pt x="12" y="7"/>
                      <a:pt x="15" y="4"/>
                    </a:cubicBezTo>
                    <a:cubicBezTo>
                      <a:pt x="18" y="2"/>
                      <a:pt x="18" y="0"/>
                      <a:pt x="15"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4382"/>
              <p:cNvSpPr>
                <a:spLocks/>
              </p:cNvSpPr>
              <p:nvPr/>
            </p:nvSpPr>
            <p:spPr bwMode="auto">
              <a:xfrm>
                <a:off x="3219" y="2449"/>
                <a:ext cx="42" cy="21"/>
              </a:xfrm>
              <a:custGeom>
                <a:avLst/>
                <a:gdLst>
                  <a:gd name="T0" fmla="*/ 3 w 18"/>
                  <a:gd name="T1" fmla="*/ 4 h 9"/>
                  <a:gd name="T2" fmla="*/ 3 w 18"/>
                  <a:gd name="T3" fmla="*/ 9 h 9"/>
                  <a:gd name="T4" fmla="*/ 15 w 18"/>
                  <a:gd name="T5" fmla="*/ 4 h 9"/>
                  <a:gd name="T6" fmla="*/ 15 w 18"/>
                  <a:gd name="T7" fmla="*/ 0 h 9"/>
                  <a:gd name="T8" fmla="*/ 3 w 18"/>
                  <a:gd name="T9" fmla="*/ 4 h 9"/>
                </a:gdLst>
                <a:ahLst/>
                <a:cxnLst>
                  <a:cxn ang="0">
                    <a:pos x="T0" y="T1"/>
                  </a:cxn>
                  <a:cxn ang="0">
                    <a:pos x="T2" y="T3"/>
                  </a:cxn>
                  <a:cxn ang="0">
                    <a:pos x="T4" y="T5"/>
                  </a:cxn>
                  <a:cxn ang="0">
                    <a:pos x="T6" y="T7"/>
                  </a:cxn>
                  <a:cxn ang="0">
                    <a:pos x="T8" y="T9"/>
                  </a:cxn>
                </a:cxnLst>
                <a:rect l="0" t="0" r="r" b="b"/>
                <a:pathLst>
                  <a:path w="18" h="9">
                    <a:moveTo>
                      <a:pt x="3" y="4"/>
                    </a:moveTo>
                    <a:cubicBezTo>
                      <a:pt x="0" y="7"/>
                      <a:pt x="0" y="9"/>
                      <a:pt x="3" y="9"/>
                    </a:cubicBezTo>
                    <a:cubicBezTo>
                      <a:pt x="7" y="9"/>
                      <a:pt x="12" y="7"/>
                      <a:pt x="15" y="4"/>
                    </a:cubicBezTo>
                    <a:cubicBezTo>
                      <a:pt x="18" y="2"/>
                      <a:pt x="18" y="0"/>
                      <a:pt x="15"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4383"/>
              <p:cNvSpPr>
                <a:spLocks/>
              </p:cNvSpPr>
              <p:nvPr/>
            </p:nvSpPr>
            <p:spPr bwMode="auto">
              <a:xfrm>
                <a:off x="3188" y="2449"/>
                <a:ext cx="45" cy="21"/>
              </a:xfrm>
              <a:custGeom>
                <a:avLst/>
                <a:gdLst>
                  <a:gd name="T0" fmla="*/ 3 w 19"/>
                  <a:gd name="T1" fmla="*/ 5 h 9"/>
                  <a:gd name="T2" fmla="*/ 4 w 19"/>
                  <a:gd name="T3" fmla="*/ 9 h 9"/>
                  <a:gd name="T4" fmla="*/ 16 w 19"/>
                  <a:gd name="T5" fmla="*/ 5 h 9"/>
                  <a:gd name="T6" fmla="*/ 16 w 19"/>
                  <a:gd name="T7" fmla="*/ 0 h 9"/>
                  <a:gd name="T8" fmla="*/ 3 w 19"/>
                  <a:gd name="T9" fmla="*/ 5 h 9"/>
                </a:gdLst>
                <a:ahLst/>
                <a:cxnLst>
                  <a:cxn ang="0">
                    <a:pos x="T0" y="T1"/>
                  </a:cxn>
                  <a:cxn ang="0">
                    <a:pos x="T2" y="T3"/>
                  </a:cxn>
                  <a:cxn ang="0">
                    <a:pos x="T4" y="T5"/>
                  </a:cxn>
                  <a:cxn ang="0">
                    <a:pos x="T6" y="T7"/>
                  </a:cxn>
                  <a:cxn ang="0">
                    <a:pos x="T8" y="T9"/>
                  </a:cxn>
                </a:cxnLst>
                <a:rect l="0" t="0" r="r" b="b"/>
                <a:pathLst>
                  <a:path w="19" h="9">
                    <a:moveTo>
                      <a:pt x="3" y="5"/>
                    </a:moveTo>
                    <a:cubicBezTo>
                      <a:pt x="0" y="7"/>
                      <a:pt x="0" y="9"/>
                      <a:pt x="4" y="9"/>
                    </a:cubicBezTo>
                    <a:cubicBezTo>
                      <a:pt x="7" y="9"/>
                      <a:pt x="13" y="7"/>
                      <a:pt x="16" y="5"/>
                    </a:cubicBezTo>
                    <a:cubicBezTo>
                      <a:pt x="19" y="2"/>
                      <a:pt x="19" y="0"/>
                      <a:pt x="16" y="0"/>
                    </a:cubicBezTo>
                    <a:cubicBezTo>
                      <a:pt x="12"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4384"/>
              <p:cNvSpPr>
                <a:spLocks/>
              </p:cNvSpPr>
              <p:nvPr/>
            </p:nvSpPr>
            <p:spPr bwMode="auto">
              <a:xfrm>
                <a:off x="3025" y="2451"/>
                <a:ext cx="50" cy="22"/>
              </a:xfrm>
              <a:custGeom>
                <a:avLst/>
                <a:gdLst>
                  <a:gd name="T0" fmla="*/ 3 w 21"/>
                  <a:gd name="T1" fmla="*/ 4 h 9"/>
                  <a:gd name="T2" fmla="*/ 4 w 21"/>
                  <a:gd name="T3" fmla="*/ 9 h 9"/>
                  <a:gd name="T4" fmla="*/ 18 w 21"/>
                  <a:gd name="T5" fmla="*/ 4 h 9"/>
                  <a:gd name="T6" fmla="*/ 17 w 21"/>
                  <a:gd name="T7" fmla="*/ 0 h 9"/>
                  <a:gd name="T8" fmla="*/ 3 w 21"/>
                  <a:gd name="T9" fmla="*/ 4 h 9"/>
                </a:gdLst>
                <a:ahLst/>
                <a:cxnLst>
                  <a:cxn ang="0">
                    <a:pos x="T0" y="T1"/>
                  </a:cxn>
                  <a:cxn ang="0">
                    <a:pos x="T2" y="T3"/>
                  </a:cxn>
                  <a:cxn ang="0">
                    <a:pos x="T4" y="T5"/>
                  </a:cxn>
                  <a:cxn ang="0">
                    <a:pos x="T6" y="T7"/>
                  </a:cxn>
                  <a:cxn ang="0">
                    <a:pos x="T8" y="T9"/>
                  </a:cxn>
                </a:cxnLst>
                <a:rect l="0" t="0" r="r" b="b"/>
                <a:pathLst>
                  <a:path w="21" h="9">
                    <a:moveTo>
                      <a:pt x="3" y="4"/>
                    </a:moveTo>
                    <a:cubicBezTo>
                      <a:pt x="0" y="7"/>
                      <a:pt x="0" y="9"/>
                      <a:pt x="4" y="9"/>
                    </a:cubicBezTo>
                    <a:cubicBezTo>
                      <a:pt x="8" y="9"/>
                      <a:pt x="14" y="7"/>
                      <a:pt x="18" y="4"/>
                    </a:cubicBezTo>
                    <a:cubicBezTo>
                      <a:pt x="21" y="2"/>
                      <a:pt x="21" y="0"/>
                      <a:pt x="17" y="0"/>
                    </a:cubicBezTo>
                    <a:cubicBezTo>
                      <a:pt x="13"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4385"/>
              <p:cNvSpPr>
                <a:spLocks/>
              </p:cNvSpPr>
              <p:nvPr/>
            </p:nvSpPr>
            <p:spPr bwMode="auto">
              <a:xfrm>
                <a:off x="2987" y="2451"/>
                <a:ext cx="54" cy="22"/>
              </a:xfrm>
              <a:custGeom>
                <a:avLst/>
                <a:gdLst>
                  <a:gd name="T0" fmla="*/ 4 w 23"/>
                  <a:gd name="T1" fmla="*/ 4 h 9"/>
                  <a:gd name="T2" fmla="*/ 5 w 23"/>
                  <a:gd name="T3" fmla="*/ 9 h 9"/>
                  <a:gd name="T4" fmla="*/ 19 w 23"/>
                  <a:gd name="T5" fmla="*/ 4 h 9"/>
                  <a:gd name="T6" fmla="*/ 18 w 23"/>
                  <a:gd name="T7" fmla="*/ 0 h 9"/>
                  <a:gd name="T8" fmla="*/ 4 w 23"/>
                  <a:gd name="T9" fmla="*/ 4 h 9"/>
                </a:gdLst>
                <a:ahLst/>
                <a:cxnLst>
                  <a:cxn ang="0">
                    <a:pos x="T0" y="T1"/>
                  </a:cxn>
                  <a:cxn ang="0">
                    <a:pos x="T2" y="T3"/>
                  </a:cxn>
                  <a:cxn ang="0">
                    <a:pos x="T4" y="T5"/>
                  </a:cxn>
                  <a:cxn ang="0">
                    <a:pos x="T6" y="T7"/>
                  </a:cxn>
                  <a:cxn ang="0">
                    <a:pos x="T8" y="T9"/>
                  </a:cxn>
                </a:cxnLst>
                <a:rect l="0" t="0" r="r" b="b"/>
                <a:pathLst>
                  <a:path w="23" h="9">
                    <a:moveTo>
                      <a:pt x="4" y="4"/>
                    </a:moveTo>
                    <a:cubicBezTo>
                      <a:pt x="0" y="7"/>
                      <a:pt x="1" y="9"/>
                      <a:pt x="5" y="9"/>
                    </a:cubicBezTo>
                    <a:cubicBezTo>
                      <a:pt x="9" y="9"/>
                      <a:pt x="15" y="7"/>
                      <a:pt x="19" y="4"/>
                    </a:cubicBezTo>
                    <a:cubicBezTo>
                      <a:pt x="23" y="2"/>
                      <a:pt x="22" y="0"/>
                      <a:pt x="18" y="0"/>
                    </a:cubicBezTo>
                    <a:cubicBezTo>
                      <a:pt x="14"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4386"/>
              <p:cNvSpPr>
                <a:spLocks/>
              </p:cNvSpPr>
              <p:nvPr/>
            </p:nvSpPr>
            <p:spPr bwMode="auto">
              <a:xfrm>
                <a:off x="2951" y="2451"/>
                <a:ext cx="55" cy="22"/>
              </a:xfrm>
              <a:custGeom>
                <a:avLst/>
                <a:gdLst>
                  <a:gd name="T0" fmla="*/ 3 w 23"/>
                  <a:gd name="T1" fmla="*/ 5 h 9"/>
                  <a:gd name="T2" fmla="*/ 4 w 23"/>
                  <a:gd name="T3" fmla="*/ 9 h 9"/>
                  <a:gd name="T4" fmla="*/ 19 w 23"/>
                  <a:gd name="T5" fmla="*/ 4 h 9"/>
                  <a:gd name="T6" fmla="*/ 18 w 23"/>
                  <a:gd name="T7" fmla="*/ 0 h 9"/>
                  <a:gd name="T8" fmla="*/ 3 w 23"/>
                  <a:gd name="T9" fmla="*/ 5 h 9"/>
                </a:gdLst>
                <a:ahLst/>
                <a:cxnLst>
                  <a:cxn ang="0">
                    <a:pos x="T0" y="T1"/>
                  </a:cxn>
                  <a:cxn ang="0">
                    <a:pos x="T2" y="T3"/>
                  </a:cxn>
                  <a:cxn ang="0">
                    <a:pos x="T4" y="T5"/>
                  </a:cxn>
                  <a:cxn ang="0">
                    <a:pos x="T6" y="T7"/>
                  </a:cxn>
                  <a:cxn ang="0">
                    <a:pos x="T8" y="T9"/>
                  </a:cxn>
                </a:cxnLst>
                <a:rect l="0" t="0" r="r" b="b"/>
                <a:pathLst>
                  <a:path w="23" h="9">
                    <a:moveTo>
                      <a:pt x="3" y="5"/>
                    </a:moveTo>
                    <a:cubicBezTo>
                      <a:pt x="0" y="7"/>
                      <a:pt x="0" y="9"/>
                      <a:pt x="4" y="9"/>
                    </a:cubicBezTo>
                    <a:cubicBezTo>
                      <a:pt x="9" y="9"/>
                      <a:pt x="15" y="7"/>
                      <a:pt x="19" y="4"/>
                    </a:cubicBezTo>
                    <a:cubicBezTo>
                      <a:pt x="23" y="2"/>
                      <a:pt x="22" y="0"/>
                      <a:pt x="18" y="0"/>
                    </a:cubicBezTo>
                    <a:cubicBezTo>
                      <a:pt x="13"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4387"/>
              <p:cNvSpPr>
                <a:spLocks/>
              </p:cNvSpPr>
              <p:nvPr/>
            </p:nvSpPr>
            <p:spPr bwMode="auto">
              <a:xfrm>
                <a:off x="2911" y="2451"/>
                <a:ext cx="57" cy="22"/>
              </a:xfrm>
              <a:custGeom>
                <a:avLst/>
                <a:gdLst>
                  <a:gd name="T0" fmla="*/ 4 w 24"/>
                  <a:gd name="T1" fmla="*/ 5 h 9"/>
                  <a:gd name="T2" fmla="*/ 5 w 24"/>
                  <a:gd name="T3" fmla="*/ 9 h 9"/>
                  <a:gd name="T4" fmla="*/ 20 w 24"/>
                  <a:gd name="T5" fmla="*/ 5 h 9"/>
                  <a:gd name="T6" fmla="*/ 19 w 24"/>
                  <a:gd name="T7" fmla="*/ 0 h 9"/>
                  <a:gd name="T8" fmla="*/ 4 w 24"/>
                  <a:gd name="T9" fmla="*/ 5 h 9"/>
                </a:gdLst>
                <a:ahLst/>
                <a:cxnLst>
                  <a:cxn ang="0">
                    <a:pos x="T0" y="T1"/>
                  </a:cxn>
                  <a:cxn ang="0">
                    <a:pos x="T2" y="T3"/>
                  </a:cxn>
                  <a:cxn ang="0">
                    <a:pos x="T4" y="T5"/>
                  </a:cxn>
                  <a:cxn ang="0">
                    <a:pos x="T6" y="T7"/>
                  </a:cxn>
                  <a:cxn ang="0">
                    <a:pos x="T8" y="T9"/>
                  </a:cxn>
                </a:cxnLst>
                <a:rect l="0" t="0" r="r" b="b"/>
                <a:pathLst>
                  <a:path w="24" h="9">
                    <a:moveTo>
                      <a:pt x="4" y="5"/>
                    </a:moveTo>
                    <a:cubicBezTo>
                      <a:pt x="0" y="7"/>
                      <a:pt x="1" y="9"/>
                      <a:pt x="5" y="9"/>
                    </a:cubicBezTo>
                    <a:cubicBezTo>
                      <a:pt x="10" y="9"/>
                      <a:pt x="16" y="7"/>
                      <a:pt x="20" y="5"/>
                    </a:cubicBezTo>
                    <a:cubicBezTo>
                      <a:pt x="24" y="2"/>
                      <a:pt x="23" y="0"/>
                      <a:pt x="19" y="0"/>
                    </a:cubicBezTo>
                    <a:cubicBezTo>
                      <a:pt x="14"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4388"/>
              <p:cNvSpPr>
                <a:spLocks/>
              </p:cNvSpPr>
              <p:nvPr/>
            </p:nvSpPr>
            <p:spPr bwMode="auto">
              <a:xfrm>
                <a:off x="2871" y="2451"/>
                <a:ext cx="59" cy="22"/>
              </a:xfrm>
              <a:custGeom>
                <a:avLst/>
                <a:gdLst>
                  <a:gd name="T0" fmla="*/ 4 w 25"/>
                  <a:gd name="T1" fmla="*/ 5 h 9"/>
                  <a:gd name="T2" fmla="*/ 6 w 25"/>
                  <a:gd name="T3" fmla="*/ 9 h 9"/>
                  <a:gd name="T4" fmla="*/ 21 w 25"/>
                  <a:gd name="T5" fmla="*/ 5 h 9"/>
                  <a:gd name="T6" fmla="*/ 19 w 25"/>
                  <a:gd name="T7" fmla="*/ 0 h 9"/>
                  <a:gd name="T8" fmla="*/ 4 w 25"/>
                  <a:gd name="T9" fmla="*/ 5 h 9"/>
                </a:gdLst>
                <a:ahLst/>
                <a:cxnLst>
                  <a:cxn ang="0">
                    <a:pos x="T0" y="T1"/>
                  </a:cxn>
                  <a:cxn ang="0">
                    <a:pos x="T2" y="T3"/>
                  </a:cxn>
                  <a:cxn ang="0">
                    <a:pos x="T4" y="T5"/>
                  </a:cxn>
                  <a:cxn ang="0">
                    <a:pos x="T6" y="T7"/>
                  </a:cxn>
                  <a:cxn ang="0">
                    <a:pos x="T8" y="T9"/>
                  </a:cxn>
                </a:cxnLst>
                <a:rect l="0" t="0" r="r" b="b"/>
                <a:pathLst>
                  <a:path w="25" h="9">
                    <a:moveTo>
                      <a:pt x="4" y="5"/>
                    </a:moveTo>
                    <a:cubicBezTo>
                      <a:pt x="0" y="7"/>
                      <a:pt x="1" y="9"/>
                      <a:pt x="6" y="9"/>
                    </a:cubicBezTo>
                    <a:cubicBezTo>
                      <a:pt x="10" y="9"/>
                      <a:pt x="17" y="7"/>
                      <a:pt x="21" y="5"/>
                    </a:cubicBezTo>
                    <a:cubicBezTo>
                      <a:pt x="25" y="2"/>
                      <a:pt x="24" y="0"/>
                      <a:pt x="19"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4389"/>
              <p:cNvSpPr>
                <a:spLocks/>
              </p:cNvSpPr>
              <p:nvPr/>
            </p:nvSpPr>
            <p:spPr bwMode="auto">
              <a:xfrm>
                <a:off x="2831" y="2451"/>
                <a:ext cx="59" cy="22"/>
              </a:xfrm>
              <a:custGeom>
                <a:avLst/>
                <a:gdLst>
                  <a:gd name="T0" fmla="*/ 4 w 25"/>
                  <a:gd name="T1" fmla="*/ 5 h 9"/>
                  <a:gd name="T2" fmla="*/ 6 w 25"/>
                  <a:gd name="T3" fmla="*/ 9 h 9"/>
                  <a:gd name="T4" fmla="*/ 21 w 25"/>
                  <a:gd name="T5" fmla="*/ 5 h 9"/>
                  <a:gd name="T6" fmla="*/ 20 w 25"/>
                  <a:gd name="T7" fmla="*/ 1 h 9"/>
                  <a:gd name="T8" fmla="*/ 4 w 25"/>
                  <a:gd name="T9" fmla="*/ 5 h 9"/>
                </a:gdLst>
                <a:ahLst/>
                <a:cxnLst>
                  <a:cxn ang="0">
                    <a:pos x="T0" y="T1"/>
                  </a:cxn>
                  <a:cxn ang="0">
                    <a:pos x="T2" y="T3"/>
                  </a:cxn>
                  <a:cxn ang="0">
                    <a:pos x="T4" y="T5"/>
                  </a:cxn>
                  <a:cxn ang="0">
                    <a:pos x="T6" y="T7"/>
                  </a:cxn>
                  <a:cxn ang="0">
                    <a:pos x="T8" y="T9"/>
                  </a:cxn>
                </a:cxnLst>
                <a:rect l="0" t="0" r="r" b="b"/>
                <a:pathLst>
                  <a:path w="25" h="9">
                    <a:moveTo>
                      <a:pt x="4" y="5"/>
                    </a:moveTo>
                    <a:cubicBezTo>
                      <a:pt x="0" y="7"/>
                      <a:pt x="1" y="9"/>
                      <a:pt x="6" y="9"/>
                    </a:cubicBezTo>
                    <a:cubicBezTo>
                      <a:pt x="11" y="9"/>
                      <a:pt x="17" y="7"/>
                      <a:pt x="21" y="5"/>
                    </a:cubicBezTo>
                    <a:cubicBezTo>
                      <a:pt x="25" y="2"/>
                      <a:pt x="24" y="0"/>
                      <a:pt x="20" y="1"/>
                    </a:cubicBezTo>
                    <a:cubicBezTo>
                      <a:pt x="15"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4390"/>
              <p:cNvSpPr>
                <a:spLocks/>
              </p:cNvSpPr>
              <p:nvPr/>
            </p:nvSpPr>
            <p:spPr bwMode="auto">
              <a:xfrm>
                <a:off x="2788" y="2454"/>
                <a:ext cx="62" cy="21"/>
              </a:xfrm>
              <a:custGeom>
                <a:avLst/>
                <a:gdLst>
                  <a:gd name="T0" fmla="*/ 4 w 26"/>
                  <a:gd name="T1" fmla="*/ 4 h 9"/>
                  <a:gd name="T2" fmla="*/ 6 w 26"/>
                  <a:gd name="T3" fmla="*/ 9 h 9"/>
                  <a:gd name="T4" fmla="*/ 22 w 26"/>
                  <a:gd name="T5" fmla="*/ 4 h 9"/>
                  <a:gd name="T6" fmla="*/ 20 w 26"/>
                  <a:gd name="T7" fmla="*/ 0 h 9"/>
                  <a:gd name="T8" fmla="*/ 4 w 26"/>
                  <a:gd name="T9" fmla="*/ 4 h 9"/>
                </a:gdLst>
                <a:ahLst/>
                <a:cxnLst>
                  <a:cxn ang="0">
                    <a:pos x="T0" y="T1"/>
                  </a:cxn>
                  <a:cxn ang="0">
                    <a:pos x="T2" y="T3"/>
                  </a:cxn>
                  <a:cxn ang="0">
                    <a:pos x="T4" y="T5"/>
                  </a:cxn>
                  <a:cxn ang="0">
                    <a:pos x="T6" y="T7"/>
                  </a:cxn>
                  <a:cxn ang="0">
                    <a:pos x="T8" y="T9"/>
                  </a:cxn>
                </a:cxnLst>
                <a:rect l="0" t="0" r="r" b="b"/>
                <a:pathLst>
                  <a:path w="26" h="9">
                    <a:moveTo>
                      <a:pt x="4" y="4"/>
                    </a:moveTo>
                    <a:cubicBezTo>
                      <a:pt x="0" y="7"/>
                      <a:pt x="1" y="9"/>
                      <a:pt x="6" y="9"/>
                    </a:cubicBezTo>
                    <a:cubicBezTo>
                      <a:pt x="11" y="9"/>
                      <a:pt x="18" y="6"/>
                      <a:pt x="22" y="4"/>
                    </a:cubicBezTo>
                    <a:cubicBezTo>
                      <a:pt x="26" y="2"/>
                      <a:pt x="25" y="0"/>
                      <a:pt x="20"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4391"/>
              <p:cNvSpPr>
                <a:spLocks/>
              </p:cNvSpPr>
              <p:nvPr/>
            </p:nvSpPr>
            <p:spPr bwMode="auto">
              <a:xfrm>
                <a:off x="2746" y="2454"/>
                <a:ext cx="61" cy="21"/>
              </a:xfrm>
              <a:custGeom>
                <a:avLst/>
                <a:gdLst>
                  <a:gd name="T0" fmla="*/ 4 w 26"/>
                  <a:gd name="T1" fmla="*/ 4 h 9"/>
                  <a:gd name="T2" fmla="*/ 6 w 26"/>
                  <a:gd name="T3" fmla="*/ 9 h 9"/>
                  <a:gd name="T4" fmla="*/ 22 w 26"/>
                  <a:gd name="T5" fmla="*/ 4 h 9"/>
                  <a:gd name="T6" fmla="*/ 20 w 26"/>
                  <a:gd name="T7" fmla="*/ 0 h 9"/>
                  <a:gd name="T8" fmla="*/ 4 w 26"/>
                  <a:gd name="T9" fmla="*/ 4 h 9"/>
                </a:gdLst>
                <a:ahLst/>
                <a:cxnLst>
                  <a:cxn ang="0">
                    <a:pos x="T0" y="T1"/>
                  </a:cxn>
                  <a:cxn ang="0">
                    <a:pos x="T2" y="T3"/>
                  </a:cxn>
                  <a:cxn ang="0">
                    <a:pos x="T4" y="T5"/>
                  </a:cxn>
                  <a:cxn ang="0">
                    <a:pos x="T6" y="T7"/>
                  </a:cxn>
                  <a:cxn ang="0">
                    <a:pos x="T8" y="T9"/>
                  </a:cxn>
                </a:cxnLst>
                <a:rect l="0" t="0" r="r" b="b"/>
                <a:pathLst>
                  <a:path w="26" h="9">
                    <a:moveTo>
                      <a:pt x="4" y="4"/>
                    </a:moveTo>
                    <a:cubicBezTo>
                      <a:pt x="0" y="7"/>
                      <a:pt x="1" y="9"/>
                      <a:pt x="6" y="9"/>
                    </a:cubicBezTo>
                    <a:cubicBezTo>
                      <a:pt x="11" y="9"/>
                      <a:pt x="18" y="7"/>
                      <a:pt x="22" y="4"/>
                    </a:cubicBezTo>
                    <a:cubicBezTo>
                      <a:pt x="26" y="2"/>
                      <a:pt x="25" y="0"/>
                      <a:pt x="20"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4392"/>
              <p:cNvSpPr>
                <a:spLocks/>
              </p:cNvSpPr>
              <p:nvPr/>
            </p:nvSpPr>
            <p:spPr bwMode="auto">
              <a:xfrm>
                <a:off x="2701" y="2454"/>
                <a:ext cx="64" cy="21"/>
              </a:xfrm>
              <a:custGeom>
                <a:avLst/>
                <a:gdLst>
                  <a:gd name="T0" fmla="*/ 4 w 27"/>
                  <a:gd name="T1" fmla="*/ 4 h 9"/>
                  <a:gd name="T2" fmla="*/ 6 w 27"/>
                  <a:gd name="T3" fmla="*/ 9 h 9"/>
                  <a:gd name="T4" fmla="*/ 23 w 27"/>
                  <a:gd name="T5" fmla="*/ 4 h 9"/>
                  <a:gd name="T6" fmla="*/ 20 w 27"/>
                  <a:gd name="T7" fmla="*/ 0 h 9"/>
                  <a:gd name="T8" fmla="*/ 4 w 27"/>
                  <a:gd name="T9" fmla="*/ 4 h 9"/>
                </a:gdLst>
                <a:ahLst/>
                <a:cxnLst>
                  <a:cxn ang="0">
                    <a:pos x="T0" y="T1"/>
                  </a:cxn>
                  <a:cxn ang="0">
                    <a:pos x="T2" y="T3"/>
                  </a:cxn>
                  <a:cxn ang="0">
                    <a:pos x="T4" y="T5"/>
                  </a:cxn>
                  <a:cxn ang="0">
                    <a:pos x="T6" y="T7"/>
                  </a:cxn>
                  <a:cxn ang="0">
                    <a:pos x="T8" y="T9"/>
                  </a:cxn>
                </a:cxnLst>
                <a:rect l="0" t="0" r="r" b="b"/>
                <a:pathLst>
                  <a:path w="27" h="9">
                    <a:moveTo>
                      <a:pt x="4" y="4"/>
                    </a:moveTo>
                    <a:cubicBezTo>
                      <a:pt x="0" y="7"/>
                      <a:pt x="1" y="9"/>
                      <a:pt x="6" y="9"/>
                    </a:cubicBezTo>
                    <a:cubicBezTo>
                      <a:pt x="11" y="9"/>
                      <a:pt x="19" y="7"/>
                      <a:pt x="23" y="4"/>
                    </a:cubicBezTo>
                    <a:cubicBezTo>
                      <a:pt x="27" y="2"/>
                      <a:pt x="26" y="0"/>
                      <a:pt x="20"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4393"/>
              <p:cNvSpPr>
                <a:spLocks/>
              </p:cNvSpPr>
              <p:nvPr/>
            </p:nvSpPr>
            <p:spPr bwMode="auto">
              <a:xfrm>
                <a:off x="2653" y="2454"/>
                <a:ext cx="67" cy="21"/>
              </a:xfrm>
              <a:custGeom>
                <a:avLst/>
                <a:gdLst>
                  <a:gd name="T0" fmla="*/ 4 w 28"/>
                  <a:gd name="T1" fmla="*/ 5 h 9"/>
                  <a:gd name="T2" fmla="*/ 7 w 28"/>
                  <a:gd name="T3" fmla="*/ 9 h 9"/>
                  <a:gd name="T4" fmla="*/ 24 w 28"/>
                  <a:gd name="T5" fmla="*/ 4 h 9"/>
                  <a:gd name="T6" fmla="*/ 21 w 28"/>
                  <a:gd name="T7" fmla="*/ 0 h 9"/>
                  <a:gd name="T8" fmla="*/ 4 w 28"/>
                  <a:gd name="T9" fmla="*/ 5 h 9"/>
                </a:gdLst>
                <a:ahLst/>
                <a:cxnLst>
                  <a:cxn ang="0">
                    <a:pos x="T0" y="T1"/>
                  </a:cxn>
                  <a:cxn ang="0">
                    <a:pos x="T2" y="T3"/>
                  </a:cxn>
                  <a:cxn ang="0">
                    <a:pos x="T4" y="T5"/>
                  </a:cxn>
                  <a:cxn ang="0">
                    <a:pos x="T6" y="T7"/>
                  </a:cxn>
                  <a:cxn ang="0">
                    <a:pos x="T8" y="T9"/>
                  </a:cxn>
                </a:cxnLst>
                <a:rect l="0" t="0" r="r" b="b"/>
                <a:pathLst>
                  <a:path w="28" h="9">
                    <a:moveTo>
                      <a:pt x="4" y="5"/>
                    </a:moveTo>
                    <a:cubicBezTo>
                      <a:pt x="0" y="7"/>
                      <a:pt x="1" y="9"/>
                      <a:pt x="7" y="9"/>
                    </a:cubicBezTo>
                    <a:cubicBezTo>
                      <a:pt x="12" y="9"/>
                      <a:pt x="20" y="7"/>
                      <a:pt x="24" y="4"/>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4394"/>
              <p:cNvSpPr>
                <a:spLocks/>
              </p:cNvSpPr>
              <p:nvPr/>
            </p:nvSpPr>
            <p:spPr bwMode="auto">
              <a:xfrm>
                <a:off x="2606" y="2454"/>
                <a:ext cx="66" cy="21"/>
              </a:xfrm>
              <a:custGeom>
                <a:avLst/>
                <a:gdLst>
                  <a:gd name="T0" fmla="*/ 4 w 28"/>
                  <a:gd name="T1" fmla="*/ 5 h 9"/>
                  <a:gd name="T2" fmla="*/ 7 w 28"/>
                  <a:gd name="T3" fmla="*/ 9 h 9"/>
                  <a:gd name="T4" fmla="*/ 24 w 28"/>
                  <a:gd name="T5" fmla="*/ 5 h 9"/>
                  <a:gd name="T6" fmla="*/ 21 w 28"/>
                  <a:gd name="T7" fmla="*/ 0 h 9"/>
                  <a:gd name="T8" fmla="*/ 4 w 28"/>
                  <a:gd name="T9" fmla="*/ 5 h 9"/>
                </a:gdLst>
                <a:ahLst/>
                <a:cxnLst>
                  <a:cxn ang="0">
                    <a:pos x="T0" y="T1"/>
                  </a:cxn>
                  <a:cxn ang="0">
                    <a:pos x="T2" y="T3"/>
                  </a:cxn>
                  <a:cxn ang="0">
                    <a:pos x="T4" y="T5"/>
                  </a:cxn>
                  <a:cxn ang="0">
                    <a:pos x="T6" y="T7"/>
                  </a:cxn>
                  <a:cxn ang="0">
                    <a:pos x="T8" y="T9"/>
                  </a:cxn>
                </a:cxnLst>
                <a:rect l="0" t="0" r="r" b="b"/>
                <a:pathLst>
                  <a:path w="28" h="9">
                    <a:moveTo>
                      <a:pt x="4" y="5"/>
                    </a:moveTo>
                    <a:cubicBezTo>
                      <a:pt x="0" y="7"/>
                      <a:pt x="1" y="9"/>
                      <a:pt x="7" y="9"/>
                    </a:cubicBezTo>
                    <a:cubicBezTo>
                      <a:pt x="13" y="9"/>
                      <a:pt x="20" y="7"/>
                      <a:pt x="24" y="5"/>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4395"/>
              <p:cNvSpPr>
                <a:spLocks/>
              </p:cNvSpPr>
              <p:nvPr/>
            </p:nvSpPr>
            <p:spPr bwMode="auto">
              <a:xfrm>
                <a:off x="2556" y="2454"/>
                <a:ext cx="69" cy="21"/>
              </a:xfrm>
              <a:custGeom>
                <a:avLst/>
                <a:gdLst>
                  <a:gd name="T0" fmla="*/ 4 w 29"/>
                  <a:gd name="T1" fmla="*/ 5 h 9"/>
                  <a:gd name="T2" fmla="*/ 7 w 29"/>
                  <a:gd name="T3" fmla="*/ 9 h 9"/>
                  <a:gd name="T4" fmla="*/ 25 w 29"/>
                  <a:gd name="T5" fmla="*/ 5 h 9"/>
                  <a:gd name="T6" fmla="*/ 22 w 29"/>
                  <a:gd name="T7" fmla="*/ 0 h 9"/>
                  <a:gd name="T8" fmla="*/ 4 w 29"/>
                  <a:gd name="T9" fmla="*/ 5 h 9"/>
                </a:gdLst>
                <a:ahLst/>
                <a:cxnLst>
                  <a:cxn ang="0">
                    <a:pos x="T0" y="T1"/>
                  </a:cxn>
                  <a:cxn ang="0">
                    <a:pos x="T2" y="T3"/>
                  </a:cxn>
                  <a:cxn ang="0">
                    <a:pos x="T4" y="T5"/>
                  </a:cxn>
                  <a:cxn ang="0">
                    <a:pos x="T6" y="T7"/>
                  </a:cxn>
                  <a:cxn ang="0">
                    <a:pos x="T8" y="T9"/>
                  </a:cxn>
                </a:cxnLst>
                <a:rect l="0" t="0" r="r" b="b"/>
                <a:pathLst>
                  <a:path w="29" h="9">
                    <a:moveTo>
                      <a:pt x="4" y="5"/>
                    </a:moveTo>
                    <a:cubicBezTo>
                      <a:pt x="0" y="7"/>
                      <a:pt x="2" y="9"/>
                      <a:pt x="7" y="9"/>
                    </a:cubicBezTo>
                    <a:cubicBezTo>
                      <a:pt x="13" y="9"/>
                      <a:pt x="21" y="7"/>
                      <a:pt x="25" y="5"/>
                    </a:cubicBezTo>
                    <a:cubicBezTo>
                      <a:pt x="29" y="2"/>
                      <a:pt x="28"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4396"/>
              <p:cNvSpPr>
                <a:spLocks/>
              </p:cNvSpPr>
              <p:nvPr/>
            </p:nvSpPr>
            <p:spPr bwMode="auto">
              <a:xfrm>
                <a:off x="2507" y="2454"/>
                <a:ext cx="68" cy="21"/>
              </a:xfrm>
              <a:custGeom>
                <a:avLst/>
                <a:gdLst>
                  <a:gd name="T0" fmla="*/ 4 w 29"/>
                  <a:gd name="T1" fmla="*/ 5 h 9"/>
                  <a:gd name="T2" fmla="*/ 7 w 29"/>
                  <a:gd name="T3" fmla="*/ 9 h 9"/>
                  <a:gd name="T4" fmla="*/ 25 w 29"/>
                  <a:gd name="T5" fmla="*/ 5 h 9"/>
                  <a:gd name="T6" fmla="*/ 22 w 29"/>
                  <a:gd name="T7" fmla="*/ 0 h 9"/>
                  <a:gd name="T8" fmla="*/ 4 w 29"/>
                  <a:gd name="T9" fmla="*/ 5 h 9"/>
                </a:gdLst>
                <a:ahLst/>
                <a:cxnLst>
                  <a:cxn ang="0">
                    <a:pos x="T0" y="T1"/>
                  </a:cxn>
                  <a:cxn ang="0">
                    <a:pos x="T2" y="T3"/>
                  </a:cxn>
                  <a:cxn ang="0">
                    <a:pos x="T4" y="T5"/>
                  </a:cxn>
                  <a:cxn ang="0">
                    <a:pos x="T6" y="T7"/>
                  </a:cxn>
                  <a:cxn ang="0">
                    <a:pos x="T8" y="T9"/>
                  </a:cxn>
                </a:cxnLst>
                <a:rect l="0" t="0" r="r" b="b"/>
                <a:pathLst>
                  <a:path w="29" h="9">
                    <a:moveTo>
                      <a:pt x="4" y="5"/>
                    </a:moveTo>
                    <a:cubicBezTo>
                      <a:pt x="0" y="7"/>
                      <a:pt x="1" y="9"/>
                      <a:pt x="7" y="9"/>
                    </a:cubicBezTo>
                    <a:cubicBezTo>
                      <a:pt x="13" y="9"/>
                      <a:pt x="21" y="7"/>
                      <a:pt x="25" y="5"/>
                    </a:cubicBezTo>
                    <a:cubicBezTo>
                      <a:pt x="29" y="2"/>
                      <a:pt x="28"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4397"/>
              <p:cNvSpPr>
                <a:spLocks/>
              </p:cNvSpPr>
              <p:nvPr/>
            </p:nvSpPr>
            <p:spPr bwMode="auto">
              <a:xfrm>
                <a:off x="2455" y="2456"/>
                <a:ext cx="71" cy="22"/>
              </a:xfrm>
              <a:custGeom>
                <a:avLst/>
                <a:gdLst>
                  <a:gd name="T0" fmla="*/ 4 w 30"/>
                  <a:gd name="T1" fmla="*/ 4 h 9"/>
                  <a:gd name="T2" fmla="*/ 8 w 30"/>
                  <a:gd name="T3" fmla="*/ 9 h 9"/>
                  <a:gd name="T4" fmla="*/ 26 w 30"/>
                  <a:gd name="T5" fmla="*/ 4 h 9"/>
                  <a:gd name="T6" fmla="*/ 22 w 30"/>
                  <a:gd name="T7" fmla="*/ 0 h 9"/>
                  <a:gd name="T8" fmla="*/ 4 w 30"/>
                  <a:gd name="T9" fmla="*/ 4 h 9"/>
                </a:gdLst>
                <a:ahLst/>
                <a:cxnLst>
                  <a:cxn ang="0">
                    <a:pos x="T0" y="T1"/>
                  </a:cxn>
                  <a:cxn ang="0">
                    <a:pos x="T2" y="T3"/>
                  </a:cxn>
                  <a:cxn ang="0">
                    <a:pos x="T4" y="T5"/>
                  </a:cxn>
                  <a:cxn ang="0">
                    <a:pos x="T6" y="T7"/>
                  </a:cxn>
                  <a:cxn ang="0">
                    <a:pos x="T8" y="T9"/>
                  </a:cxn>
                </a:cxnLst>
                <a:rect l="0" t="0" r="r" b="b"/>
                <a:pathLst>
                  <a:path w="30" h="9">
                    <a:moveTo>
                      <a:pt x="4" y="4"/>
                    </a:moveTo>
                    <a:cubicBezTo>
                      <a:pt x="0" y="7"/>
                      <a:pt x="1" y="9"/>
                      <a:pt x="8" y="9"/>
                    </a:cubicBezTo>
                    <a:cubicBezTo>
                      <a:pt x="14" y="9"/>
                      <a:pt x="22" y="6"/>
                      <a:pt x="26" y="4"/>
                    </a:cubicBezTo>
                    <a:cubicBezTo>
                      <a:pt x="30" y="1"/>
                      <a:pt x="28" y="0"/>
                      <a:pt x="22"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4398"/>
              <p:cNvSpPr>
                <a:spLocks/>
              </p:cNvSpPr>
              <p:nvPr/>
            </p:nvSpPr>
            <p:spPr bwMode="auto">
              <a:xfrm>
                <a:off x="2168" y="2456"/>
                <a:ext cx="81" cy="22"/>
              </a:xfrm>
              <a:custGeom>
                <a:avLst/>
                <a:gdLst>
                  <a:gd name="T0" fmla="*/ 4 w 34"/>
                  <a:gd name="T1" fmla="*/ 5 h 9"/>
                  <a:gd name="T2" fmla="*/ 10 w 34"/>
                  <a:gd name="T3" fmla="*/ 9 h 9"/>
                  <a:gd name="T4" fmla="*/ 30 w 34"/>
                  <a:gd name="T5" fmla="*/ 5 h 9"/>
                  <a:gd name="T6" fmla="*/ 24 w 34"/>
                  <a:gd name="T7" fmla="*/ 0 h 9"/>
                  <a:gd name="T8" fmla="*/ 4 w 34"/>
                  <a:gd name="T9" fmla="*/ 5 h 9"/>
                </a:gdLst>
                <a:ahLst/>
                <a:cxnLst>
                  <a:cxn ang="0">
                    <a:pos x="T0" y="T1"/>
                  </a:cxn>
                  <a:cxn ang="0">
                    <a:pos x="T2" y="T3"/>
                  </a:cxn>
                  <a:cxn ang="0">
                    <a:pos x="T4" y="T5"/>
                  </a:cxn>
                  <a:cxn ang="0">
                    <a:pos x="T6" y="T7"/>
                  </a:cxn>
                  <a:cxn ang="0">
                    <a:pos x="T8" y="T9"/>
                  </a:cxn>
                </a:cxnLst>
                <a:rect l="0" t="0" r="r" b="b"/>
                <a:pathLst>
                  <a:path w="34" h="9">
                    <a:moveTo>
                      <a:pt x="4" y="5"/>
                    </a:moveTo>
                    <a:cubicBezTo>
                      <a:pt x="0" y="7"/>
                      <a:pt x="3" y="9"/>
                      <a:pt x="10" y="9"/>
                    </a:cubicBezTo>
                    <a:cubicBezTo>
                      <a:pt x="17" y="9"/>
                      <a:pt x="26" y="7"/>
                      <a:pt x="30" y="5"/>
                    </a:cubicBezTo>
                    <a:cubicBezTo>
                      <a:pt x="34" y="2"/>
                      <a:pt x="31" y="0"/>
                      <a:pt x="24"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4399"/>
              <p:cNvSpPr>
                <a:spLocks/>
              </p:cNvSpPr>
              <p:nvPr/>
            </p:nvSpPr>
            <p:spPr bwMode="auto">
              <a:xfrm>
                <a:off x="2107" y="2456"/>
                <a:ext cx="80" cy="22"/>
              </a:xfrm>
              <a:custGeom>
                <a:avLst/>
                <a:gdLst>
                  <a:gd name="T0" fmla="*/ 4 w 34"/>
                  <a:gd name="T1" fmla="*/ 5 h 9"/>
                  <a:gd name="T2" fmla="*/ 10 w 34"/>
                  <a:gd name="T3" fmla="*/ 9 h 9"/>
                  <a:gd name="T4" fmla="*/ 30 w 34"/>
                  <a:gd name="T5" fmla="*/ 5 h 9"/>
                  <a:gd name="T6" fmla="*/ 24 w 34"/>
                  <a:gd name="T7" fmla="*/ 0 h 9"/>
                  <a:gd name="T8" fmla="*/ 4 w 34"/>
                  <a:gd name="T9" fmla="*/ 5 h 9"/>
                </a:gdLst>
                <a:ahLst/>
                <a:cxnLst>
                  <a:cxn ang="0">
                    <a:pos x="T0" y="T1"/>
                  </a:cxn>
                  <a:cxn ang="0">
                    <a:pos x="T2" y="T3"/>
                  </a:cxn>
                  <a:cxn ang="0">
                    <a:pos x="T4" y="T5"/>
                  </a:cxn>
                  <a:cxn ang="0">
                    <a:pos x="T6" y="T7"/>
                  </a:cxn>
                  <a:cxn ang="0">
                    <a:pos x="T8" y="T9"/>
                  </a:cxn>
                </a:cxnLst>
                <a:rect l="0" t="0" r="r" b="b"/>
                <a:pathLst>
                  <a:path w="34" h="9">
                    <a:moveTo>
                      <a:pt x="4" y="5"/>
                    </a:moveTo>
                    <a:cubicBezTo>
                      <a:pt x="0" y="7"/>
                      <a:pt x="2" y="9"/>
                      <a:pt x="10" y="9"/>
                    </a:cubicBezTo>
                    <a:cubicBezTo>
                      <a:pt x="17" y="9"/>
                      <a:pt x="26" y="7"/>
                      <a:pt x="30" y="5"/>
                    </a:cubicBezTo>
                    <a:cubicBezTo>
                      <a:pt x="34" y="2"/>
                      <a:pt x="32" y="0"/>
                      <a:pt x="24"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4400"/>
              <p:cNvSpPr>
                <a:spLocks/>
              </p:cNvSpPr>
              <p:nvPr/>
            </p:nvSpPr>
            <p:spPr bwMode="auto">
              <a:xfrm>
                <a:off x="2043" y="2456"/>
                <a:ext cx="83" cy="24"/>
              </a:xfrm>
              <a:custGeom>
                <a:avLst/>
                <a:gdLst>
                  <a:gd name="T0" fmla="*/ 4 w 35"/>
                  <a:gd name="T1" fmla="*/ 5 h 10"/>
                  <a:gd name="T2" fmla="*/ 10 w 35"/>
                  <a:gd name="T3" fmla="*/ 10 h 10"/>
                  <a:gd name="T4" fmla="*/ 31 w 35"/>
                  <a:gd name="T5" fmla="*/ 5 h 10"/>
                  <a:gd name="T6" fmla="*/ 25 w 35"/>
                  <a:gd name="T7" fmla="*/ 0 h 10"/>
                  <a:gd name="T8" fmla="*/ 4 w 35"/>
                  <a:gd name="T9" fmla="*/ 5 h 10"/>
                </a:gdLst>
                <a:ahLst/>
                <a:cxnLst>
                  <a:cxn ang="0">
                    <a:pos x="T0" y="T1"/>
                  </a:cxn>
                  <a:cxn ang="0">
                    <a:pos x="T2" y="T3"/>
                  </a:cxn>
                  <a:cxn ang="0">
                    <a:pos x="T4" y="T5"/>
                  </a:cxn>
                  <a:cxn ang="0">
                    <a:pos x="T6" y="T7"/>
                  </a:cxn>
                  <a:cxn ang="0">
                    <a:pos x="T8" y="T9"/>
                  </a:cxn>
                </a:cxnLst>
                <a:rect l="0" t="0" r="r" b="b"/>
                <a:pathLst>
                  <a:path w="35" h="10">
                    <a:moveTo>
                      <a:pt x="4" y="5"/>
                    </a:moveTo>
                    <a:cubicBezTo>
                      <a:pt x="0" y="8"/>
                      <a:pt x="3" y="10"/>
                      <a:pt x="10" y="10"/>
                    </a:cubicBezTo>
                    <a:cubicBezTo>
                      <a:pt x="17" y="10"/>
                      <a:pt x="27" y="7"/>
                      <a:pt x="31" y="5"/>
                    </a:cubicBezTo>
                    <a:cubicBezTo>
                      <a:pt x="35" y="2"/>
                      <a:pt x="32" y="0"/>
                      <a:pt x="25" y="0"/>
                    </a:cubicBezTo>
                    <a:cubicBezTo>
                      <a:pt x="17"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4401"/>
              <p:cNvSpPr>
                <a:spLocks/>
              </p:cNvSpPr>
              <p:nvPr/>
            </p:nvSpPr>
            <p:spPr bwMode="auto">
              <a:xfrm>
                <a:off x="4851" y="2409"/>
                <a:ext cx="59" cy="19"/>
              </a:xfrm>
              <a:custGeom>
                <a:avLst/>
                <a:gdLst>
                  <a:gd name="T0" fmla="*/ 3 w 25"/>
                  <a:gd name="T1" fmla="*/ 4 h 8"/>
                  <a:gd name="T2" fmla="*/ 18 w 25"/>
                  <a:gd name="T3" fmla="*/ 8 h 8"/>
                  <a:gd name="T4" fmla="*/ 23 w 25"/>
                  <a:gd name="T5" fmla="*/ 4 h 8"/>
                  <a:gd name="T6" fmla="*/ 8 w 25"/>
                  <a:gd name="T7" fmla="*/ 0 h 8"/>
                  <a:gd name="T8" fmla="*/ 3 w 25"/>
                  <a:gd name="T9" fmla="*/ 4 h 8"/>
                </a:gdLst>
                <a:ahLst/>
                <a:cxnLst>
                  <a:cxn ang="0">
                    <a:pos x="T0" y="T1"/>
                  </a:cxn>
                  <a:cxn ang="0">
                    <a:pos x="T2" y="T3"/>
                  </a:cxn>
                  <a:cxn ang="0">
                    <a:pos x="T4" y="T5"/>
                  </a:cxn>
                  <a:cxn ang="0">
                    <a:pos x="T6" y="T7"/>
                  </a:cxn>
                  <a:cxn ang="0">
                    <a:pos x="T8" y="T9"/>
                  </a:cxn>
                </a:cxnLst>
                <a:rect l="0" t="0" r="r" b="b"/>
                <a:pathLst>
                  <a:path w="25" h="8">
                    <a:moveTo>
                      <a:pt x="3" y="4"/>
                    </a:moveTo>
                    <a:cubicBezTo>
                      <a:pt x="6" y="7"/>
                      <a:pt x="12" y="8"/>
                      <a:pt x="18" y="8"/>
                    </a:cubicBezTo>
                    <a:cubicBezTo>
                      <a:pt x="23" y="8"/>
                      <a:pt x="25" y="6"/>
                      <a:pt x="23" y="4"/>
                    </a:cubicBezTo>
                    <a:cubicBezTo>
                      <a:pt x="20" y="2"/>
                      <a:pt x="13" y="0"/>
                      <a:pt x="8" y="0"/>
                    </a:cubicBezTo>
                    <a:cubicBezTo>
                      <a:pt x="3" y="1"/>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4402"/>
              <p:cNvSpPr>
                <a:spLocks/>
              </p:cNvSpPr>
              <p:nvPr/>
            </p:nvSpPr>
            <p:spPr bwMode="auto">
              <a:xfrm>
                <a:off x="4809" y="2411"/>
                <a:ext cx="56" cy="17"/>
              </a:xfrm>
              <a:custGeom>
                <a:avLst/>
                <a:gdLst>
                  <a:gd name="T0" fmla="*/ 2 w 24"/>
                  <a:gd name="T1" fmla="*/ 4 h 7"/>
                  <a:gd name="T2" fmla="*/ 17 w 24"/>
                  <a:gd name="T3" fmla="*/ 7 h 7"/>
                  <a:gd name="T4" fmla="*/ 21 w 24"/>
                  <a:gd name="T5" fmla="*/ 3 h 7"/>
                  <a:gd name="T6" fmla="*/ 7 w 24"/>
                  <a:gd name="T7" fmla="*/ 0 h 7"/>
                  <a:gd name="T8" fmla="*/ 2 w 24"/>
                  <a:gd name="T9" fmla="*/ 4 h 7"/>
                </a:gdLst>
                <a:ahLst/>
                <a:cxnLst>
                  <a:cxn ang="0">
                    <a:pos x="T0" y="T1"/>
                  </a:cxn>
                  <a:cxn ang="0">
                    <a:pos x="T2" y="T3"/>
                  </a:cxn>
                  <a:cxn ang="0">
                    <a:pos x="T4" y="T5"/>
                  </a:cxn>
                  <a:cxn ang="0">
                    <a:pos x="T6" y="T7"/>
                  </a:cxn>
                  <a:cxn ang="0">
                    <a:pos x="T8" y="T9"/>
                  </a:cxn>
                </a:cxnLst>
                <a:rect l="0" t="0" r="r" b="b"/>
                <a:pathLst>
                  <a:path w="24" h="7">
                    <a:moveTo>
                      <a:pt x="2" y="4"/>
                    </a:moveTo>
                    <a:cubicBezTo>
                      <a:pt x="5" y="6"/>
                      <a:pt x="11" y="7"/>
                      <a:pt x="17" y="7"/>
                    </a:cubicBezTo>
                    <a:cubicBezTo>
                      <a:pt x="22" y="7"/>
                      <a:pt x="24" y="6"/>
                      <a:pt x="21" y="3"/>
                    </a:cubicBezTo>
                    <a:cubicBezTo>
                      <a:pt x="18" y="1"/>
                      <a:pt x="12" y="0"/>
                      <a:pt x="7" y="0"/>
                    </a:cubicBezTo>
                    <a:cubicBezTo>
                      <a:pt x="2" y="0"/>
                      <a:pt x="0"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4403"/>
              <p:cNvSpPr>
                <a:spLocks/>
              </p:cNvSpPr>
              <p:nvPr/>
            </p:nvSpPr>
            <p:spPr bwMode="auto">
              <a:xfrm>
                <a:off x="4683" y="2411"/>
                <a:ext cx="52" cy="19"/>
              </a:xfrm>
              <a:custGeom>
                <a:avLst/>
                <a:gdLst>
                  <a:gd name="T0" fmla="*/ 2 w 22"/>
                  <a:gd name="T1" fmla="*/ 4 h 8"/>
                  <a:gd name="T2" fmla="*/ 15 w 22"/>
                  <a:gd name="T3" fmla="*/ 8 h 8"/>
                  <a:gd name="T4" fmla="*/ 19 w 22"/>
                  <a:gd name="T5" fmla="*/ 4 h 8"/>
                  <a:gd name="T6" fmla="*/ 6 w 22"/>
                  <a:gd name="T7" fmla="*/ 0 h 8"/>
                  <a:gd name="T8" fmla="*/ 2 w 22"/>
                  <a:gd name="T9" fmla="*/ 4 h 8"/>
                </a:gdLst>
                <a:ahLst/>
                <a:cxnLst>
                  <a:cxn ang="0">
                    <a:pos x="T0" y="T1"/>
                  </a:cxn>
                  <a:cxn ang="0">
                    <a:pos x="T2" y="T3"/>
                  </a:cxn>
                  <a:cxn ang="0">
                    <a:pos x="T4" y="T5"/>
                  </a:cxn>
                  <a:cxn ang="0">
                    <a:pos x="T6" y="T7"/>
                  </a:cxn>
                  <a:cxn ang="0">
                    <a:pos x="T8" y="T9"/>
                  </a:cxn>
                </a:cxnLst>
                <a:rect l="0" t="0" r="r" b="b"/>
                <a:pathLst>
                  <a:path w="22" h="8">
                    <a:moveTo>
                      <a:pt x="2" y="4"/>
                    </a:moveTo>
                    <a:cubicBezTo>
                      <a:pt x="5" y="6"/>
                      <a:pt x="11" y="8"/>
                      <a:pt x="15" y="8"/>
                    </a:cubicBezTo>
                    <a:cubicBezTo>
                      <a:pt x="20" y="8"/>
                      <a:pt x="22" y="6"/>
                      <a:pt x="19" y="4"/>
                    </a:cubicBezTo>
                    <a:cubicBezTo>
                      <a:pt x="17" y="2"/>
                      <a:pt x="11" y="0"/>
                      <a:pt x="6"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4404"/>
              <p:cNvSpPr>
                <a:spLocks/>
              </p:cNvSpPr>
              <p:nvPr/>
            </p:nvSpPr>
            <p:spPr bwMode="auto">
              <a:xfrm>
                <a:off x="4643" y="2411"/>
                <a:ext cx="52" cy="19"/>
              </a:xfrm>
              <a:custGeom>
                <a:avLst/>
                <a:gdLst>
                  <a:gd name="T0" fmla="*/ 3 w 22"/>
                  <a:gd name="T1" fmla="*/ 4 h 8"/>
                  <a:gd name="T2" fmla="*/ 15 w 22"/>
                  <a:gd name="T3" fmla="*/ 8 h 8"/>
                  <a:gd name="T4" fmla="*/ 19 w 22"/>
                  <a:gd name="T5" fmla="*/ 4 h 8"/>
                  <a:gd name="T6" fmla="*/ 6 w 22"/>
                  <a:gd name="T7" fmla="*/ 0 h 8"/>
                  <a:gd name="T8" fmla="*/ 3 w 22"/>
                  <a:gd name="T9" fmla="*/ 4 h 8"/>
                </a:gdLst>
                <a:ahLst/>
                <a:cxnLst>
                  <a:cxn ang="0">
                    <a:pos x="T0" y="T1"/>
                  </a:cxn>
                  <a:cxn ang="0">
                    <a:pos x="T2" y="T3"/>
                  </a:cxn>
                  <a:cxn ang="0">
                    <a:pos x="T4" y="T5"/>
                  </a:cxn>
                  <a:cxn ang="0">
                    <a:pos x="T6" y="T7"/>
                  </a:cxn>
                  <a:cxn ang="0">
                    <a:pos x="T8" y="T9"/>
                  </a:cxn>
                </a:cxnLst>
                <a:rect l="0" t="0" r="r" b="b"/>
                <a:pathLst>
                  <a:path w="22" h="8">
                    <a:moveTo>
                      <a:pt x="3" y="4"/>
                    </a:moveTo>
                    <a:cubicBezTo>
                      <a:pt x="5" y="6"/>
                      <a:pt x="11" y="8"/>
                      <a:pt x="15" y="8"/>
                    </a:cubicBezTo>
                    <a:cubicBezTo>
                      <a:pt x="20" y="8"/>
                      <a:pt x="22" y="6"/>
                      <a:pt x="19" y="4"/>
                    </a:cubicBezTo>
                    <a:cubicBezTo>
                      <a:pt x="17"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4405"/>
              <p:cNvSpPr>
                <a:spLocks/>
              </p:cNvSpPr>
              <p:nvPr/>
            </p:nvSpPr>
            <p:spPr bwMode="auto">
              <a:xfrm>
                <a:off x="4605" y="2411"/>
                <a:ext cx="50" cy="19"/>
              </a:xfrm>
              <a:custGeom>
                <a:avLst/>
                <a:gdLst>
                  <a:gd name="T0" fmla="*/ 3 w 21"/>
                  <a:gd name="T1" fmla="*/ 4 h 8"/>
                  <a:gd name="T2" fmla="*/ 15 w 21"/>
                  <a:gd name="T3" fmla="*/ 8 h 8"/>
                  <a:gd name="T4" fmla="*/ 19 w 21"/>
                  <a:gd name="T5" fmla="*/ 4 h 8"/>
                  <a:gd name="T6" fmla="*/ 6 w 21"/>
                  <a:gd name="T7" fmla="*/ 0 h 8"/>
                  <a:gd name="T8" fmla="*/ 3 w 21"/>
                  <a:gd name="T9" fmla="*/ 4 h 8"/>
                </a:gdLst>
                <a:ahLst/>
                <a:cxnLst>
                  <a:cxn ang="0">
                    <a:pos x="T0" y="T1"/>
                  </a:cxn>
                  <a:cxn ang="0">
                    <a:pos x="T2" y="T3"/>
                  </a:cxn>
                  <a:cxn ang="0">
                    <a:pos x="T4" y="T5"/>
                  </a:cxn>
                  <a:cxn ang="0">
                    <a:pos x="T6" y="T7"/>
                  </a:cxn>
                  <a:cxn ang="0">
                    <a:pos x="T8" y="T9"/>
                  </a:cxn>
                </a:cxnLst>
                <a:rect l="0" t="0" r="r" b="b"/>
                <a:pathLst>
                  <a:path w="21" h="8">
                    <a:moveTo>
                      <a:pt x="3" y="4"/>
                    </a:moveTo>
                    <a:cubicBezTo>
                      <a:pt x="5" y="6"/>
                      <a:pt x="11" y="8"/>
                      <a:pt x="15" y="8"/>
                    </a:cubicBezTo>
                    <a:cubicBezTo>
                      <a:pt x="19" y="8"/>
                      <a:pt x="21" y="6"/>
                      <a:pt x="19" y="4"/>
                    </a:cubicBezTo>
                    <a:cubicBezTo>
                      <a:pt x="16" y="2"/>
                      <a:pt x="10"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4406"/>
              <p:cNvSpPr>
                <a:spLocks/>
              </p:cNvSpPr>
              <p:nvPr/>
            </p:nvSpPr>
            <p:spPr bwMode="auto">
              <a:xfrm>
                <a:off x="4570" y="2411"/>
                <a:ext cx="47" cy="19"/>
              </a:xfrm>
              <a:custGeom>
                <a:avLst/>
                <a:gdLst>
                  <a:gd name="T0" fmla="*/ 2 w 20"/>
                  <a:gd name="T1" fmla="*/ 4 h 8"/>
                  <a:gd name="T2" fmla="*/ 14 w 20"/>
                  <a:gd name="T3" fmla="*/ 8 h 8"/>
                  <a:gd name="T4" fmla="*/ 18 w 20"/>
                  <a:gd name="T5" fmla="*/ 4 h 8"/>
                  <a:gd name="T6" fmla="*/ 5 w 20"/>
                  <a:gd name="T7" fmla="*/ 0 h 8"/>
                  <a:gd name="T8" fmla="*/ 2 w 20"/>
                  <a:gd name="T9" fmla="*/ 4 h 8"/>
                </a:gdLst>
                <a:ahLst/>
                <a:cxnLst>
                  <a:cxn ang="0">
                    <a:pos x="T0" y="T1"/>
                  </a:cxn>
                  <a:cxn ang="0">
                    <a:pos x="T2" y="T3"/>
                  </a:cxn>
                  <a:cxn ang="0">
                    <a:pos x="T4" y="T5"/>
                  </a:cxn>
                  <a:cxn ang="0">
                    <a:pos x="T6" y="T7"/>
                  </a:cxn>
                  <a:cxn ang="0">
                    <a:pos x="T8" y="T9"/>
                  </a:cxn>
                </a:cxnLst>
                <a:rect l="0" t="0" r="r" b="b"/>
                <a:pathLst>
                  <a:path w="20" h="8">
                    <a:moveTo>
                      <a:pt x="2" y="4"/>
                    </a:moveTo>
                    <a:cubicBezTo>
                      <a:pt x="4" y="6"/>
                      <a:pt x="10" y="8"/>
                      <a:pt x="14" y="8"/>
                    </a:cubicBezTo>
                    <a:cubicBezTo>
                      <a:pt x="18" y="8"/>
                      <a:pt x="20" y="6"/>
                      <a:pt x="18" y="4"/>
                    </a:cubicBezTo>
                    <a:cubicBezTo>
                      <a:pt x="15" y="2"/>
                      <a:pt x="10"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4407"/>
              <p:cNvSpPr>
                <a:spLocks/>
              </p:cNvSpPr>
              <p:nvPr/>
            </p:nvSpPr>
            <p:spPr bwMode="auto">
              <a:xfrm>
                <a:off x="4534" y="2411"/>
                <a:ext cx="45" cy="19"/>
              </a:xfrm>
              <a:custGeom>
                <a:avLst/>
                <a:gdLst>
                  <a:gd name="T0" fmla="*/ 2 w 19"/>
                  <a:gd name="T1" fmla="*/ 4 h 8"/>
                  <a:gd name="T2" fmla="*/ 14 w 19"/>
                  <a:gd name="T3" fmla="*/ 8 h 8"/>
                  <a:gd name="T4" fmla="*/ 17 w 19"/>
                  <a:gd name="T5" fmla="*/ 4 h 8"/>
                  <a:gd name="T6" fmla="*/ 5 w 19"/>
                  <a:gd name="T7" fmla="*/ 0 h 8"/>
                  <a:gd name="T8" fmla="*/ 2 w 19"/>
                  <a:gd name="T9" fmla="*/ 4 h 8"/>
                </a:gdLst>
                <a:ahLst/>
                <a:cxnLst>
                  <a:cxn ang="0">
                    <a:pos x="T0" y="T1"/>
                  </a:cxn>
                  <a:cxn ang="0">
                    <a:pos x="T2" y="T3"/>
                  </a:cxn>
                  <a:cxn ang="0">
                    <a:pos x="T4" y="T5"/>
                  </a:cxn>
                  <a:cxn ang="0">
                    <a:pos x="T6" y="T7"/>
                  </a:cxn>
                  <a:cxn ang="0">
                    <a:pos x="T8" y="T9"/>
                  </a:cxn>
                </a:cxnLst>
                <a:rect l="0" t="0" r="r" b="b"/>
                <a:pathLst>
                  <a:path w="19" h="8">
                    <a:moveTo>
                      <a:pt x="2" y="4"/>
                    </a:moveTo>
                    <a:cubicBezTo>
                      <a:pt x="4" y="7"/>
                      <a:pt x="10" y="8"/>
                      <a:pt x="14" y="8"/>
                    </a:cubicBezTo>
                    <a:cubicBezTo>
                      <a:pt x="18" y="8"/>
                      <a:pt x="19" y="6"/>
                      <a:pt x="17" y="4"/>
                    </a:cubicBezTo>
                    <a:cubicBezTo>
                      <a:pt x="15"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4408"/>
              <p:cNvSpPr>
                <a:spLocks/>
              </p:cNvSpPr>
              <p:nvPr/>
            </p:nvSpPr>
            <p:spPr bwMode="auto">
              <a:xfrm>
                <a:off x="4499" y="2413"/>
                <a:ext cx="45" cy="17"/>
              </a:xfrm>
              <a:custGeom>
                <a:avLst/>
                <a:gdLst>
                  <a:gd name="T0" fmla="*/ 2 w 19"/>
                  <a:gd name="T1" fmla="*/ 3 h 7"/>
                  <a:gd name="T2" fmla="*/ 14 w 19"/>
                  <a:gd name="T3" fmla="*/ 7 h 7"/>
                  <a:gd name="T4" fmla="*/ 17 w 19"/>
                  <a:gd name="T5" fmla="*/ 3 h 7"/>
                  <a:gd name="T6" fmla="*/ 5 w 19"/>
                  <a:gd name="T7" fmla="*/ 0 h 7"/>
                  <a:gd name="T8" fmla="*/ 2 w 19"/>
                  <a:gd name="T9" fmla="*/ 3 h 7"/>
                </a:gdLst>
                <a:ahLst/>
                <a:cxnLst>
                  <a:cxn ang="0">
                    <a:pos x="T0" y="T1"/>
                  </a:cxn>
                  <a:cxn ang="0">
                    <a:pos x="T2" y="T3"/>
                  </a:cxn>
                  <a:cxn ang="0">
                    <a:pos x="T4" y="T5"/>
                  </a:cxn>
                  <a:cxn ang="0">
                    <a:pos x="T6" y="T7"/>
                  </a:cxn>
                  <a:cxn ang="0">
                    <a:pos x="T8" y="T9"/>
                  </a:cxn>
                </a:cxnLst>
                <a:rect l="0" t="0" r="r" b="b"/>
                <a:pathLst>
                  <a:path w="19" h="7">
                    <a:moveTo>
                      <a:pt x="2" y="3"/>
                    </a:moveTo>
                    <a:cubicBezTo>
                      <a:pt x="5" y="6"/>
                      <a:pt x="10" y="7"/>
                      <a:pt x="14" y="7"/>
                    </a:cubicBezTo>
                    <a:cubicBezTo>
                      <a:pt x="18" y="7"/>
                      <a:pt x="19" y="6"/>
                      <a:pt x="17" y="3"/>
                    </a:cubicBezTo>
                    <a:cubicBezTo>
                      <a:pt x="15" y="1"/>
                      <a:pt x="9" y="0"/>
                      <a:pt x="5" y="0"/>
                    </a:cubicBezTo>
                    <a:cubicBezTo>
                      <a:pt x="1" y="0"/>
                      <a:pt x="0"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4409"/>
              <p:cNvSpPr>
                <a:spLocks/>
              </p:cNvSpPr>
              <p:nvPr/>
            </p:nvSpPr>
            <p:spPr bwMode="auto">
              <a:xfrm>
                <a:off x="4466" y="2413"/>
                <a:ext cx="44" cy="19"/>
              </a:xfrm>
              <a:custGeom>
                <a:avLst/>
                <a:gdLst>
                  <a:gd name="T0" fmla="*/ 2 w 19"/>
                  <a:gd name="T1" fmla="*/ 4 h 8"/>
                  <a:gd name="T2" fmla="*/ 14 w 19"/>
                  <a:gd name="T3" fmla="*/ 7 h 8"/>
                  <a:gd name="T4" fmla="*/ 16 w 19"/>
                  <a:gd name="T5" fmla="*/ 3 h 8"/>
                  <a:gd name="T6" fmla="*/ 5 w 19"/>
                  <a:gd name="T7" fmla="*/ 0 h 8"/>
                  <a:gd name="T8" fmla="*/ 2 w 19"/>
                  <a:gd name="T9" fmla="*/ 4 h 8"/>
                </a:gdLst>
                <a:ahLst/>
                <a:cxnLst>
                  <a:cxn ang="0">
                    <a:pos x="T0" y="T1"/>
                  </a:cxn>
                  <a:cxn ang="0">
                    <a:pos x="T2" y="T3"/>
                  </a:cxn>
                  <a:cxn ang="0">
                    <a:pos x="T4" y="T5"/>
                  </a:cxn>
                  <a:cxn ang="0">
                    <a:pos x="T6" y="T7"/>
                  </a:cxn>
                  <a:cxn ang="0">
                    <a:pos x="T8" y="T9"/>
                  </a:cxn>
                </a:cxnLst>
                <a:rect l="0" t="0" r="r" b="b"/>
                <a:pathLst>
                  <a:path w="19" h="8">
                    <a:moveTo>
                      <a:pt x="2" y="4"/>
                    </a:moveTo>
                    <a:cubicBezTo>
                      <a:pt x="5" y="6"/>
                      <a:pt x="10" y="8"/>
                      <a:pt x="14" y="7"/>
                    </a:cubicBezTo>
                    <a:cubicBezTo>
                      <a:pt x="17" y="7"/>
                      <a:pt x="19" y="6"/>
                      <a:pt x="16" y="3"/>
                    </a:cubicBezTo>
                    <a:cubicBezTo>
                      <a:pt x="14" y="1"/>
                      <a:pt x="9" y="0"/>
                      <a:pt x="5" y="0"/>
                    </a:cubicBezTo>
                    <a:cubicBezTo>
                      <a:pt x="1" y="0"/>
                      <a:pt x="0"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4410"/>
              <p:cNvSpPr>
                <a:spLocks/>
              </p:cNvSpPr>
              <p:nvPr/>
            </p:nvSpPr>
            <p:spPr bwMode="auto">
              <a:xfrm>
                <a:off x="4435" y="2413"/>
                <a:ext cx="42" cy="19"/>
              </a:xfrm>
              <a:custGeom>
                <a:avLst/>
                <a:gdLst>
                  <a:gd name="T0" fmla="*/ 2 w 18"/>
                  <a:gd name="T1" fmla="*/ 4 h 8"/>
                  <a:gd name="T2" fmla="*/ 13 w 18"/>
                  <a:gd name="T3" fmla="*/ 8 h 8"/>
                  <a:gd name="T4" fmla="*/ 15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4" y="6"/>
                      <a:pt x="9" y="8"/>
                      <a:pt x="13" y="8"/>
                    </a:cubicBezTo>
                    <a:cubicBezTo>
                      <a:pt x="16" y="8"/>
                      <a:pt x="18" y="6"/>
                      <a:pt x="15" y="4"/>
                    </a:cubicBezTo>
                    <a:cubicBezTo>
                      <a:pt x="13" y="1"/>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4411"/>
              <p:cNvSpPr>
                <a:spLocks/>
              </p:cNvSpPr>
              <p:nvPr/>
            </p:nvSpPr>
            <p:spPr bwMode="auto">
              <a:xfrm>
                <a:off x="4404" y="2413"/>
                <a:ext cx="40" cy="19"/>
              </a:xfrm>
              <a:custGeom>
                <a:avLst/>
                <a:gdLst>
                  <a:gd name="T0" fmla="*/ 2 w 17"/>
                  <a:gd name="T1" fmla="*/ 4 h 8"/>
                  <a:gd name="T2" fmla="*/ 12 w 17"/>
                  <a:gd name="T3" fmla="*/ 8 h 8"/>
                  <a:gd name="T4" fmla="*/ 15 w 17"/>
                  <a:gd name="T5" fmla="*/ 4 h 8"/>
                  <a:gd name="T6" fmla="*/ 4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4" y="6"/>
                      <a:pt x="8" y="8"/>
                      <a:pt x="12" y="8"/>
                    </a:cubicBezTo>
                    <a:cubicBezTo>
                      <a:pt x="16" y="8"/>
                      <a:pt x="17" y="6"/>
                      <a:pt x="15" y="4"/>
                    </a:cubicBezTo>
                    <a:cubicBezTo>
                      <a:pt x="13" y="2"/>
                      <a:pt x="8"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4412"/>
              <p:cNvSpPr>
                <a:spLocks/>
              </p:cNvSpPr>
              <p:nvPr/>
            </p:nvSpPr>
            <p:spPr bwMode="auto">
              <a:xfrm>
                <a:off x="4373" y="2413"/>
                <a:ext cx="40" cy="19"/>
              </a:xfrm>
              <a:custGeom>
                <a:avLst/>
                <a:gdLst>
                  <a:gd name="T0" fmla="*/ 2 w 17"/>
                  <a:gd name="T1" fmla="*/ 4 h 8"/>
                  <a:gd name="T2" fmla="*/ 12 w 17"/>
                  <a:gd name="T3" fmla="*/ 8 h 8"/>
                  <a:gd name="T4" fmla="*/ 15 w 17"/>
                  <a:gd name="T5" fmla="*/ 4 h 8"/>
                  <a:gd name="T6" fmla="*/ 4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4" y="6"/>
                      <a:pt x="9" y="8"/>
                      <a:pt x="12" y="8"/>
                    </a:cubicBezTo>
                    <a:cubicBezTo>
                      <a:pt x="16" y="8"/>
                      <a:pt x="17" y="6"/>
                      <a:pt x="15" y="4"/>
                    </a:cubicBezTo>
                    <a:cubicBezTo>
                      <a:pt x="12" y="2"/>
                      <a:pt x="8"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4413"/>
              <p:cNvSpPr>
                <a:spLocks/>
              </p:cNvSpPr>
              <p:nvPr/>
            </p:nvSpPr>
            <p:spPr bwMode="auto">
              <a:xfrm>
                <a:off x="4345" y="2413"/>
                <a:ext cx="38" cy="19"/>
              </a:xfrm>
              <a:custGeom>
                <a:avLst/>
                <a:gdLst>
                  <a:gd name="T0" fmla="*/ 2 w 16"/>
                  <a:gd name="T1" fmla="*/ 4 h 8"/>
                  <a:gd name="T2" fmla="*/ 11 w 16"/>
                  <a:gd name="T3" fmla="*/ 8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6"/>
                      <a:pt x="8" y="8"/>
                      <a:pt x="11" y="8"/>
                    </a:cubicBezTo>
                    <a:cubicBezTo>
                      <a:pt x="15" y="8"/>
                      <a:pt x="16" y="6"/>
                      <a:pt x="14" y="4"/>
                    </a:cubicBezTo>
                    <a:cubicBezTo>
                      <a:pt x="12"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4414"/>
              <p:cNvSpPr>
                <a:spLocks/>
              </p:cNvSpPr>
              <p:nvPr/>
            </p:nvSpPr>
            <p:spPr bwMode="auto">
              <a:xfrm>
                <a:off x="4316" y="2413"/>
                <a:ext cx="38" cy="19"/>
              </a:xfrm>
              <a:custGeom>
                <a:avLst/>
                <a:gdLst>
                  <a:gd name="T0" fmla="*/ 2 w 16"/>
                  <a:gd name="T1" fmla="*/ 4 h 8"/>
                  <a:gd name="T2" fmla="*/ 11 w 16"/>
                  <a:gd name="T3" fmla="*/ 8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6"/>
                      <a:pt x="8" y="8"/>
                      <a:pt x="11" y="8"/>
                    </a:cubicBezTo>
                    <a:cubicBezTo>
                      <a:pt x="14" y="8"/>
                      <a:pt x="16" y="6"/>
                      <a:pt x="14" y="4"/>
                    </a:cubicBezTo>
                    <a:cubicBezTo>
                      <a:pt x="12"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4415"/>
              <p:cNvSpPr>
                <a:spLocks/>
              </p:cNvSpPr>
              <p:nvPr/>
            </p:nvSpPr>
            <p:spPr bwMode="auto">
              <a:xfrm>
                <a:off x="4288" y="2413"/>
                <a:ext cx="38" cy="19"/>
              </a:xfrm>
              <a:custGeom>
                <a:avLst/>
                <a:gdLst>
                  <a:gd name="T0" fmla="*/ 2 w 16"/>
                  <a:gd name="T1" fmla="*/ 4 h 8"/>
                  <a:gd name="T2" fmla="*/ 11 w 16"/>
                  <a:gd name="T3" fmla="*/ 8 h 8"/>
                  <a:gd name="T4" fmla="*/ 14 w 16"/>
                  <a:gd name="T5" fmla="*/ 4 h 8"/>
                  <a:gd name="T6" fmla="*/ 5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7"/>
                      <a:pt x="8" y="8"/>
                      <a:pt x="11" y="8"/>
                    </a:cubicBezTo>
                    <a:cubicBezTo>
                      <a:pt x="15" y="8"/>
                      <a:pt x="16" y="6"/>
                      <a:pt x="14" y="4"/>
                    </a:cubicBezTo>
                    <a:cubicBezTo>
                      <a:pt x="12"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4416"/>
              <p:cNvSpPr>
                <a:spLocks/>
              </p:cNvSpPr>
              <p:nvPr/>
            </p:nvSpPr>
            <p:spPr bwMode="auto">
              <a:xfrm>
                <a:off x="4262" y="2413"/>
                <a:ext cx="36" cy="19"/>
              </a:xfrm>
              <a:custGeom>
                <a:avLst/>
                <a:gdLst>
                  <a:gd name="T0" fmla="*/ 2 w 15"/>
                  <a:gd name="T1" fmla="*/ 4 h 8"/>
                  <a:gd name="T2" fmla="*/ 11 w 15"/>
                  <a:gd name="T3" fmla="*/ 8 h 8"/>
                  <a:gd name="T4" fmla="*/ 13 w 15"/>
                  <a:gd name="T5" fmla="*/ 4 h 8"/>
                  <a:gd name="T6" fmla="*/ 4 w 15"/>
                  <a:gd name="T7" fmla="*/ 0 h 8"/>
                  <a:gd name="T8" fmla="*/ 2 w 15"/>
                  <a:gd name="T9" fmla="*/ 4 h 8"/>
                </a:gdLst>
                <a:ahLst/>
                <a:cxnLst>
                  <a:cxn ang="0">
                    <a:pos x="T0" y="T1"/>
                  </a:cxn>
                  <a:cxn ang="0">
                    <a:pos x="T2" y="T3"/>
                  </a:cxn>
                  <a:cxn ang="0">
                    <a:pos x="T4" y="T5"/>
                  </a:cxn>
                  <a:cxn ang="0">
                    <a:pos x="T6" y="T7"/>
                  </a:cxn>
                  <a:cxn ang="0">
                    <a:pos x="T8" y="T9"/>
                  </a:cxn>
                </a:cxnLst>
                <a:rect l="0" t="0" r="r" b="b"/>
                <a:pathLst>
                  <a:path w="15" h="8">
                    <a:moveTo>
                      <a:pt x="2" y="4"/>
                    </a:moveTo>
                    <a:cubicBezTo>
                      <a:pt x="4" y="7"/>
                      <a:pt x="8" y="8"/>
                      <a:pt x="11" y="8"/>
                    </a:cubicBezTo>
                    <a:cubicBezTo>
                      <a:pt x="14" y="8"/>
                      <a:pt x="15" y="7"/>
                      <a:pt x="13" y="4"/>
                    </a:cubicBezTo>
                    <a:cubicBezTo>
                      <a:pt x="11"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4417"/>
              <p:cNvSpPr>
                <a:spLocks/>
              </p:cNvSpPr>
              <p:nvPr/>
            </p:nvSpPr>
            <p:spPr bwMode="auto">
              <a:xfrm>
                <a:off x="4238" y="2416"/>
                <a:ext cx="34" cy="19"/>
              </a:xfrm>
              <a:custGeom>
                <a:avLst/>
                <a:gdLst>
                  <a:gd name="T0" fmla="*/ 1 w 14"/>
                  <a:gd name="T1" fmla="*/ 4 h 8"/>
                  <a:gd name="T2" fmla="*/ 10 w 14"/>
                  <a:gd name="T3" fmla="*/ 8 h 8"/>
                  <a:gd name="T4" fmla="*/ 12 w 14"/>
                  <a:gd name="T5" fmla="*/ 3 h 8"/>
                  <a:gd name="T6" fmla="*/ 4 w 14"/>
                  <a:gd name="T7" fmla="*/ 0 h 8"/>
                  <a:gd name="T8" fmla="*/ 1 w 14"/>
                  <a:gd name="T9" fmla="*/ 4 h 8"/>
                </a:gdLst>
                <a:ahLst/>
                <a:cxnLst>
                  <a:cxn ang="0">
                    <a:pos x="T0" y="T1"/>
                  </a:cxn>
                  <a:cxn ang="0">
                    <a:pos x="T2" y="T3"/>
                  </a:cxn>
                  <a:cxn ang="0">
                    <a:pos x="T4" y="T5"/>
                  </a:cxn>
                  <a:cxn ang="0">
                    <a:pos x="T6" y="T7"/>
                  </a:cxn>
                  <a:cxn ang="0">
                    <a:pos x="T8" y="T9"/>
                  </a:cxn>
                </a:cxnLst>
                <a:rect l="0" t="0" r="r" b="b"/>
                <a:pathLst>
                  <a:path w="14" h="8">
                    <a:moveTo>
                      <a:pt x="1" y="4"/>
                    </a:moveTo>
                    <a:cubicBezTo>
                      <a:pt x="3" y="6"/>
                      <a:pt x="7" y="8"/>
                      <a:pt x="10" y="8"/>
                    </a:cubicBezTo>
                    <a:cubicBezTo>
                      <a:pt x="13" y="7"/>
                      <a:pt x="14" y="6"/>
                      <a:pt x="12" y="3"/>
                    </a:cubicBezTo>
                    <a:cubicBezTo>
                      <a:pt x="10" y="1"/>
                      <a:pt x="6" y="0"/>
                      <a:pt x="4"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4418"/>
              <p:cNvSpPr>
                <a:spLocks/>
              </p:cNvSpPr>
              <p:nvPr/>
            </p:nvSpPr>
            <p:spPr bwMode="auto">
              <a:xfrm>
                <a:off x="4212" y="2416"/>
                <a:ext cx="34" cy="19"/>
              </a:xfrm>
              <a:custGeom>
                <a:avLst/>
                <a:gdLst>
                  <a:gd name="T0" fmla="*/ 2 w 14"/>
                  <a:gd name="T1" fmla="*/ 4 h 8"/>
                  <a:gd name="T2" fmla="*/ 10 w 14"/>
                  <a:gd name="T3" fmla="*/ 8 h 8"/>
                  <a:gd name="T4" fmla="*/ 12 w 14"/>
                  <a:gd name="T5" fmla="*/ 4 h 8"/>
                  <a:gd name="T6" fmla="*/ 4 w 14"/>
                  <a:gd name="T7" fmla="*/ 0 h 8"/>
                  <a:gd name="T8" fmla="*/ 2 w 14"/>
                  <a:gd name="T9" fmla="*/ 4 h 8"/>
                </a:gdLst>
                <a:ahLst/>
                <a:cxnLst>
                  <a:cxn ang="0">
                    <a:pos x="T0" y="T1"/>
                  </a:cxn>
                  <a:cxn ang="0">
                    <a:pos x="T2" y="T3"/>
                  </a:cxn>
                  <a:cxn ang="0">
                    <a:pos x="T4" y="T5"/>
                  </a:cxn>
                  <a:cxn ang="0">
                    <a:pos x="T6" y="T7"/>
                  </a:cxn>
                  <a:cxn ang="0">
                    <a:pos x="T8" y="T9"/>
                  </a:cxn>
                </a:cxnLst>
                <a:rect l="0" t="0" r="r" b="b"/>
                <a:pathLst>
                  <a:path w="14" h="8">
                    <a:moveTo>
                      <a:pt x="2" y="4"/>
                    </a:moveTo>
                    <a:cubicBezTo>
                      <a:pt x="3" y="6"/>
                      <a:pt x="7" y="8"/>
                      <a:pt x="10" y="8"/>
                    </a:cubicBezTo>
                    <a:cubicBezTo>
                      <a:pt x="13" y="8"/>
                      <a:pt x="14" y="6"/>
                      <a:pt x="12" y="4"/>
                    </a:cubicBezTo>
                    <a:cubicBezTo>
                      <a:pt x="11" y="1"/>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4419"/>
              <p:cNvSpPr>
                <a:spLocks/>
              </p:cNvSpPr>
              <p:nvPr/>
            </p:nvSpPr>
            <p:spPr bwMode="auto">
              <a:xfrm>
                <a:off x="4189" y="2416"/>
                <a:ext cx="30" cy="19"/>
              </a:xfrm>
              <a:custGeom>
                <a:avLst/>
                <a:gdLst>
                  <a:gd name="T0" fmla="*/ 2 w 13"/>
                  <a:gd name="T1" fmla="*/ 4 h 8"/>
                  <a:gd name="T2" fmla="*/ 10 w 13"/>
                  <a:gd name="T3" fmla="*/ 8 h 8"/>
                  <a:gd name="T4" fmla="*/ 12 w 13"/>
                  <a:gd name="T5" fmla="*/ 4 h 8"/>
                  <a:gd name="T6" fmla="*/ 4 w 13"/>
                  <a:gd name="T7" fmla="*/ 0 h 8"/>
                  <a:gd name="T8" fmla="*/ 2 w 13"/>
                  <a:gd name="T9" fmla="*/ 4 h 8"/>
                </a:gdLst>
                <a:ahLst/>
                <a:cxnLst>
                  <a:cxn ang="0">
                    <a:pos x="T0" y="T1"/>
                  </a:cxn>
                  <a:cxn ang="0">
                    <a:pos x="T2" y="T3"/>
                  </a:cxn>
                  <a:cxn ang="0">
                    <a:pos x="T4" y="T5"/>
                  </a:cxn>
                  <a:cxn ang="0">
                    <a:pos x="T6" y="T7"/>
                  </a:cxn>
                  <a:cxn ang="0">
                    <a:pos x="T8" y="T9"/>
                  </a:cxn>
                </a:cxnLst>
                <a:rect l="0" t="0" r="r" b="b"/>
                <a:pathLst>
                  <a:path w="13" h="8">
                    <a:moveTo>
                      <a:pt x="2" y="4"/>
                    </a:moveTo>
                    <a:cubicBezTo>
                      <a:pt x="3" y="6"/>
                      <a:pt x="7" y="8"/>
                      <a:pt x="10" y="8"/>
                    </a:cubicBezTo>
                    <a:cubicBezTo>
                      <a:pt x="12" y="8"/>
                      <a:pt x="13" y="6"/>
                      <a:pt x="12" y="4"/>
                    </a:cubicBezTo>
                    <a:cubicBezTo>
                      <a:pt x="10"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4420"/>
              <p:cNvSpPr>
                <a:spLocks/>
              </p:cNvSpPr>
              <p:nvPr/>
            </p:nvSpPr>
            <p:spPr bwMode="auto">
              <a:xfrm>
                <a:off x="4165" y="2416"/>
                <a:ext cx="31" cy="19"/>
              </a:xfrm>
              <a:custGeom>
                <a:avLst/>
                <a:gdLst>
                  <a:gd name="T0" fmla="*/ 2 w 13"/>
                  <a:gd name="T1" fmla="*/ 4 h 8"/>
                  <a:gd name="T2" fmla="*/ 9 w 13"/>
                  <a:gd name="T3" fmla="*/ 8 h 8"/>
                  <a:gd name="T4" fmla="*/ 12 w 13"/>
                  <a:gd name="T5" fmla="*/ 4 h 8"/>
                  <a:gd name="T6" fmla="*/ 4 w 13"/>
                  <a:gd name="T7" fmla="*/ 0 h 8"/>
                  <a:gd name="T8" fmla="*/ 2 w 13"/>
                  <a:gd name="T9" fmla="*/ 4 h 8"/>
                </a:gdLst>
                <a:ahLst/>
                <a:cxnLst>
                  <a:cxn ang="0">
                    <a:pos x="T0" y="T1"/>
                  </a:cxn>
                  <a:cxn ang="0">
                    <a:pos x="T2" y="T3"/>
                  </a:cxn>
                  <a:cxn ang="0">
                    <a:pos x="T4" y="T5"/>
                  </a:cxn>
                  <a:cxn ang="0">
                    <a:pos x="T6" y="T7"/>
                  </a:cxn>
                  <a:cxn ang="0">
                    <a:pos x="T8" y="T9"/>
                  </a:cxn>
                </a:cxnLst>
                <a:rect l="0" t="0" r="r" b="b"/>
                <a:pathLst>
                  <a:path w="13" h="8">
                    <a:moveTo>
                      <a:pt x="2" y="4"/>
                    </a:moveTo>
                    <a:cubicBezTo>
                      <a:pt x="3" y="6"/>
                      <a:pt x="7" y="8"/>
                      <a:pt x="9" y="8"/>
                    </a:cubicBezTo>
                    <a:cubicBezTo>
                      <a:pt x="12" y="8"/>
                      <a:pt x="13" y="6"/>
                      <a:pt x="12" y="4"/>
                    </a:cubicBezTo>
                    <a:cubicBezTo>
                      <a:pt x="10"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4421"/>
              <p:cNvSpPr>
                <a:spLocks/>
              </p:cNvSpPr>
              <p:nvPr/>
            </p:nvSpPr>
            <p:spPr bwMode="auto">
              <a:xfrm>
                <a:off x="4144" y="2416"/>
                <a:ext cx="28" cy="19"/>
              </a:xfrm>
              <a:custGeom>
                <a:avLst/>
                <a:gdLst>
                  <a:gd name="T0" fmla="*/ 1 w 12"/>
                  <a:gd name="T1" fmla="*/ 4 h 8"/>
                  <a:gd name="T2" fmla="*/ 9 w 12"/>
                  <a:gd name="T3" fmla="*/ 8 h 8"/>
                  <a:gd name="T4" fmla="*/ 11 w 12"/>
                  <a:gd name="T5" fmla="*/ 4 h 8"/>
                  <a:gd name="T6" fmla="*/ 4 w 12"/>
                  <a:gd name="T7" fmla="*/ 0 h 8"/>
                  <a:gd name="T8" fmla="*/ 1 w 12"/>
                  <a:gd name="T9" fmla="*/ 4 h 8"/>
                </a:gdLst>
                <a:ahLst/>
                <a:cxnLst>
                  <a:cxn ang="0">
                    <a:pos x="T0" y="T1"/>
                  </a:cxn>
                  <a:cxn ang="0">
                    <a:pos x="T2" y="T3"/>
                  </a:cxn>
                  <a:cxn ang="0">
                    <a:pos x="T4" y="T5"/>
                  </a:cxn>
                  <a:cxn ang="0">
                    <a:pos x="T6" y="T7"/>
                  </a:cxn>
                  <a:cxn ang="0">
                    <a:pos x="T8" y="T9"/>
                  </a:cxn>
                </a:cxnLst>
                <a:rect l="0" t="0" r="r" b="b"/>
                <a:pathLst>
                  <a:path w="12" h="8">
                    <a:moveTo>
                      <a:pt x="1" y="4"/>
                    </a:moveTo>
                    <a:cubicBezTo>
                      <a:pt x="3" y="6"/>
                      <a:pt x="6" y="8"/>
                      <a:pt x="9" y="8"/>
                    </a:cubicBezTo>
                    <a:cubicBezTo>
                      <a:pt x="11" y="8"/>
                      <a:pt x="12" y="6"/>
                      <a:pt x="11" y="4"/>
                    </a:cubicBezTo>
                    <a:cubicBezTo>
                      <a:pt x="9" y="2"/>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4422"/>
              <p:cNvSpPr>
                <a:spLocks/>
              </p:cNvSpPr>
              <p:nvPr/>
            </p:nvSpPr>
            <p:spPr bwMode="auto">
              <a:xfrm>
                <a:off x="4123" y="2416"/>
                <a:ext cx="28" cy="19"/>
              </a:xfrm>
              <a:custGeom>
                <a:avLst/>
                <a:gdLst>
                  <a:gd name="T0" fmla="*/ 1 w 12"/>
                  <a:gd name="T1" fmla="*/ 4 h 8"/>
                  <a:gd name="T2" fmla="*/ 8 w 12"/>
                  <a:gd name="T3" fmla="*/ 8 h 8"/>
                  <a:gd name="T4" fmla="*/ 10 w 12"/>
                  <a:gd name="T5" fmla="*/ 4 h 8"/>
                  <a:gd name="T6" fmla="*/ 3 w 12"/>
                  <a:gd name="T7" fmla="*/ 0 h 8"/>
                  <a:gd name="T8" fmla="*/ 1 w 12"/>
                  <a:gd name="T9" fmla="*/ 4 h 8"/>
                </a:gdLst>
                <a:ahLst/>
                <a:cxnLst>
                  <a:cxn ang="0">
                    <a:pos x="T0" y="T1"/>
                  </a:cxn>
                  <a:cxn ang="0">
                    <a:pos x="T2" y="T3"/>
                  </a:cxn>
                  <a:cxn ang="0">
                    <a:pos x="T4" y="T5"/>
                  </a:cxn>
                  <a:cxn ang="0">
                    <a:pos x="T6" y="T7"/>
                  </a:cxn>
                  <a:cxn ang="0">
                    <a:pos x="T8" y="T9"/>
                  </a:cxn>
                </a:cxnLst>
                <a:rect l="0" t="0" r="r" b="b"/>
                <a:pathLst>
                  <a:path w="12" h="8">
                    <a:moveTo>
                      <a:pt x="1" y="4"/>
                    </a:moveTo>
                    <a:cubicBezTo>
                      <a:pt x="2" y="6"/>
                      <a:pt x="6" y="8"/>
                      <a:pt x="8" y="8"/>
                    </a:cubicBezTo>
                    <a:cubicBezTo>
                      <a:pt x="11" y="8"/>
                      <a:pt x="12" y="6"/>
                      <a:pt x="10" y="4"/>
                    </a:cubicBezTo>
                    <a:cubicBezTo>
                      <a:pt x="9"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4423"/>
              <p:cNvSpPr>
                <a:spLocks/>
              </p:cNvSpPr>
              <p:nvPr/>
            </p:nvSpPr>
            <p:spPr bwMode="auto">
              <a:xfrm>
                <a:off x="4101" y="2416"/>
                <a:ext cx="26" cy="19"/>
              </a:xfrm>
              <a:custGeom>
                <a:avLst/>
                <a:gdLst>
                  <a:gd name="T0" fmla="*/ 1 w 11"/>
                  <a:gd name="T1" fmla="*/ 4 h 8"/>
                  <a:gd name="T2" fmla="*/ 8 w 11"/>
                  <a:gd name="T3" fmla="*/ 8 h 8"/>
                  <a:gd name="T4" fmla="*/ 10 w 11"/>
                  <a:gd name="T5" fmla="*/ 4 h 8"/>
                  <a:gd name="T6" fmla="*/ 4 w 11"/>
                  <a:gd name="T7" fmla="*/ 0 h 8"/>
                  <a:gd name="T8" fmla="*/ 1 w 11"/>
                  <a:gd name="T9" fmla="*/ 4 h 8"/>
                </a:gdLst>
                <a:ahLst/>
                <a:cxnLst>
                  <a:cxn ang="0">
                    <a:pos x="T0" y="T1"/>
                  </a:cxn>
                  <a:cxn ang="0">
                    <a:pos x="T2" y="T3"/>
                  </a:cxn>
                  <a:cxn ang="0">
                    <a:pos x="T4" y="T5"/>
                  </a:cxn>
                  <a:cxn ang="0">
                    <a:pos x="T6" y="T7"/>
                  </a:cxn>
                  <a:cxn ang="0">
                    <a:pos x="T8" y="T9"/>
                  </a:cxn>
                </a:cxnLst>
                <a:rect l="0" t="0" r="r" b="b"/>
                <a:pathLst>
                  <a:path w="11" h="8">
                    <a:moveTo>
                      <a:pt x="1" y="4"/>
                    </a:moveTo>
                    <a:cubicBezTo>
                      <a:pt x="2" y="7"/>
                      <a:pt x="5" y="8"/>
                      <a:pt x="8" y="8"/>
                    </a:cubicBezTo>
                    <a:cubicBezTo>
                      <a:pt x="10" y="8"/>
                      <a:pt x="11" y="6"/>
                      <a:pt x="10" y="4"/>
                    </a:cubicBezTo>
                    <a:cubicBezTo>
                      <a:pt x="9" y="2"/>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4424"/>
              <p:cNvSpPr>
                <a:spLocks/>
              </p:cNvSpPr>
              <p:nvPr/>
            </p:nvSpPr>
            <p:spPr bwMode="auto">
              <a:xfrm>
                <a:off x="4080" y="2416"/>
                <a:ext cx="26" cy="19"/>
              </a:xfrm>
              <a:custGeom>
                <a:avLst/>
                <a:gdLst>
                  <a:gd name="T0" fmla="*/ 2 w 11"/>
                  <a:gd name="T1" fmla="*/ 4 h 8"/>
                  <a:gd name="T2" fmla="*/ 8 w 11"/>
                  <a:gd name="T3" fmla="*/ 8 h 8"/>
                  <a:gd name="T4" fmla="*/ 10 w 11"/>
                  <a:gd name="T5" fmla="*/ 4 h 8"/>
                  <a:gd name="T6" fmla="*/ 4 w 11"/>
                  <a:gd name="T7" fmla="*/ 0 h 8"/>
                  <a:gd name="T8" fmla="*/ 2 w 11"/>
                  <a:gd name="T9" fmla="*/ 4 h 8"/>
                </a:gdLst>
                <a:ahLst/>
                <a:cxnLst>
                  <a:cxn ang="0">
                    <a:pos x="T0" y="T1"/>
                  </a:cxn>
                  <a:cxn ang="0">
                    <a:pos x="T2" y="T3"/>
                  </a:cxn>
                  <a:cxn ang="0">
                    <a:pos x="T4" y="T5"/>
                  </a:cxn>
                  <a:cxn ang="0">
                    <a:pos x="T6" y="T7"/>
                  </a:cxn>
                  <a:cxn ang="0">
                    <a:pos x="T8" y="T9"/>
                  </a:cxn>
                </a:cxnLst>
                <a:rect l="0" t="0" r="r" b="b"/>
                <a:pathLst>
                  <a:path w="11" h="8">
                    <a:moveTo>
                      <a:pt x="2" y="4"/>
                    </a:moveTo>
                    <a:cubicBezTo>
                      <a:pt x="3" y="7"/>
                      <a:pt x="5" y="8"/>
                      <a:pt x="8" y="8"/>
                    </a:cubicBezTo>
                    <a:cubicBezTo>
                      <a:pt x="10" y="8"/>
                      <a:pt x="11" y="7"/>
                      <a:pt x="10" y="4"/>
                    </a:cubicBezTo>
                    <a:cubicBezTo>
                      <a:pt x="9" y="2"/>
                      <a:pt x="6" y="0"/>
                      <a:pt x="4"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4425"/>
              <p:cNvSpPr>
                <a:spLocks/>
              </p:cNvSpPr>
              <p:nvPr/>
            </p:nvSpPr>
            <p:spPr bwMode="auto">
              <a:xfrm>
                <a:off x="4061" y="2416"/>
                <a:ext cx="26" cy="21"/>
              </a:xfrm>
              <a:custGeom>
                <a:avLst/>
                <a:gdLst>
                  <a:gd name="T0" fmla="*/ 1 w 11"/>
                  <a:gd name="T1" fmla="*/ 5 h 9"/>
                  <a:gd name="T2" fmla="*/ 7 w 11"/>
                  <a:gd name="T3" fmla="*/ 9 h 9"/>
                  <a:gd name="T4" fmla="*/ 10 w 11"/>
                  <a:gd name="T5" fmla="*/ 4 h 9"/>
                  <a:gd name="T6" fmla="*/ 3 w 11"/>
                  <a:gd name="T7" fmla="*/ 0 h 9"/>
                  <a:gd name="T8" fmla="*/ 1 w 11"/>
                  <a:gd name="T9" fmla="*/ 5 h 9"/>
                </a:gdLst>
                <a:ahLst/>
                <a:cxnLst>
                  <a:cxn ang="0">
                    <a:pos x="T0" y="T1"/>
                  </a:cxn>
                  <a:cxn ang="0">
                    <a:pos x="T2" y="T3"/>
                  </a:cxn>
                  <a:cxn ang="0">
                    <a:pos x="T4" y="T5"/>
                  </a:cxn>
                  <a:cxn ang="0">
                    <a:pos x="T6" y="T7"/>
                  </a:cxn>
                  <a:cxn ang="0">
                    <a:pos x="T8" y="T9"/>
                  </a:cxn>
                </a:cxnLst>
                <a:rect l="0" t="0" r="r" b="b"/>
                <a:pathLst>
                  <a:path w="11" h="9">
                    <a:moveTo>
                      <a:pt x="1" y="5"/>
                    </a:moveTo>
                    <a:cubicBezTo>
                      <a:pt x="2" y="7"/>
                      <a:pt x="5" y="9"/>
                      <a:pt x="7" y="9"/>
                    </a:cubicBezTo>
                    <a:cubicBezTo>
                      <a:pt x="10" y="9"/>
                      <a:pt x="11" y="7"/>
                      <a:pt x="10" y="4"/>
                    </a:cubicBezTo>
                    <a:cubicBezTo>
                      <a:pt x="8" y="2"/>
                      <a:pt x="6" y="0"/>
                      <a:pt x="3" y="0"/>
                    </a:cubicBezTo>
                    <a:cubicBezTo>
                      <a:pt x="1" y="1"/>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4426"/>
              <p:cNvSpPr>
                <a:spLocks/>
              </p:cNvSpPr>
              <p:nvPr/>
            </p:nvSpPr>
            <p:spPr bwMode="auto">
              <a:xfrm>
                <a:off x="4042" y="2418"/>
                <a:ext cx="24" cy="19"/>
              </a:xfrm>
              <a:custGeom>
                <a:avLst/>
                <a:gdLst>
                  <a:gd name="T0" fmla="*/ 1 w 10"/>
                  <a:gd name="T1" fmla="*/ 4 h 8"/>
                  <a:gd name="T2" fmla="*/ 7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6"/>
                      <a:pt x="4" y="8"/>
                      <a:pt x="7" y="8"/>
                    </a:cubicBezTo>
                    <a:cubicBezTo>
                      <a:pt x="9" y="8"/>
                      <a:pt x="10" y="6"/>
                      <a:pt x="9" y="4"/>
                    </a:cubicBezTo>
                    <a:cubicBezTo>
                      <a:pt x="8" y="1"/>
                      <a:pt x="6" y="0"/>
                      <a:pt x="3"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4427"/>
              <p:cNvSpPr>
                <a:spLocks/>
              </p:cNvSpPr>
              <p:nvPr/>
            </p:nvSpPr>
            <p:spPr bwMode="auto">
              <a:xfrm>
                <a:off x="4023" y="2418"/>
                <a:ext cx="24" cy="19"/>
              </a:xfrm>
              <a:custGeom>
                <a:avLst/>
                <a:gdLst>
                  <a:gd name="T0" fmla="*/ 1 w 10"/>
                  <a:gd name="T1" fmla="*/ 4 h 8"/>
                  <a:gd name="T2" fmla="*/ 6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6"/>
                      <a:pt x="4" y="8"/>
                      <a:pt x="6" y="8"/>
                    </a:cubicBezTo>
                    <a:cubicBezTo>
                      <a:pt x="9" y="8"/>
                      <a:pt x="10" y="6"/>
                      <a:pt x="9" y="4"/>
                    </a:cubicBezTo>
                    <a:cubicBezTo>
                      <a:pt x="8" y="1"/>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4428"/>
              <p:cNvSpPr>
                <a:spLocks/>
              </p:cNvSpPr>
              <p:nvPr/>
            </p:nvSpPr>
            <p:spPr bwMode="auto">
              <a:xfrm>
                <a:off x="4004" y="2418"/>
                <a:ext cx="24" cy="19"/>
              </a:xfrm>
              <a:custGeom>
                <a:avLst/>
                <a:gdLst>
                  <a:gd name="T0" fmla="*/ 1 w 10"/>
                  <a:gd name="T1" fmla="*/ 4 h 8"/>
                  <a:gd name="T2" fmla="*/ 6 w 10"/>
                  <a:gd name="T3" fmla="*/ 8 h 8"/>
                  <a:gd name="T4" fmla="*/ 9 w 10"/>
                  <a:gd name="T5" fmla="*/ 4 h 8"/>
                  <a:gd name="T6" fmla="*/ 4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6"/>
                      <a:pt x="4" y="8"/>
                      <a:pt x="6" y="8"/>
                    </a:cubicBezTo>
                    <a:cubicBezTo>
                      <a:pt x="8" y="8"/>
                      <a:pt x="10" y="6"/>
                      <a:pt x="9" y="4"/>
                    </a:cubicBezTo>
                    <a:cubicBezTo>
                      <a:pt x="8" y="2"/>
                      <a:pt x="6"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4429"/>
              <p:cNvSpPr>
                <a:spLocks/>
              </p:cNvSpPr>
              <p:nvPr/>
            </p:nvSpPr>
            <p:spPr bwMode="auto">
              <a:xfrm>
                <a:off x="3988" y="2418"/>
                <a:ext cx="21" cy="19"/>
              </a:xfrm>
              <a:custGeom>
                <a:avLst/>
                <a:gdLst>
                  <a:gd name="T0" fmla="*/ 0 w 9"/>
                  <a:gd name="T1" fmla="*/ 4 h 8"/>
                  <a:gd name="T2" fmla="*/ 5 w 9"/>
                  <a:gd name="T3" fmla="*/ 8 h 8"/>
                  <a:gd name="T4" fmla="*/ 8 w 9"/>
                  <a:gd name="T5" fmla="*/ 4 h 8"/>
                  <a:gd name="T6" fmla="*/ 3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6"/>
                      <a:pt x="3" y="8"/>
                      <a:pt x="5" y="8"/>
                    </a:cubicBezTo>
                    <a:cubicBezTo>
                      <a:pt x="8" y="8"/>
                      <a:pt x="9" y="6"/>
                      <a:pt x="8" y="4"/>
                    </a:cubicBezTo>
                    <a:cubicBezTo>
                      <a:pt x="7" y="2"/>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4430"/>
              <p:cNvSpPr>
                <a:spLocks/>
              </p:cNvSpPr>
              <p:nvPr/>
            </p:nvSpPr>
            <p:spPr bwMode="auto">
              <a:xfrm>
                <a:off x="3969" y="2418"/>
                <a:ext cx="21" cy="19"/>
              </a:xfrm>
              <a:custGeom>
                <a:avLst/>
                <a:gdLst>
                  <a:gd name="T0" fmla="*/ 1 w 9"/>
                  <a:gd name="T1" fmla="*/ 4 h 8"/>
                  <a:gd name="T2" fmla="*/ 6 w 9"/>
                  <a:gd name="T3" fmla="*/ 8 h 8"/>
                  <a:gd name="T4" fmla="*/ 8 w 9"/>
                  <a:gd name="T5" fmla="*/ 4 h 8"/>
                  <a:gd name="T6" fmla="*/ 4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1" y="6"/>
                      <a:pt x="4" y="8"/>
                      <a:pt x="6" y="8"/>
                    </a:cubicBezTo>
                    <a:cubicBezTo>
                      <a:pt x="8" y="8"/>
                      <a:pt x="9" y="6"/>
                      <a:pt x="8" y="4"/>
                    </a:cubicBezTo>
                    <a:cubicBezTo>
                      <a:pt x="8" y="2"/>
                      <a:pt x="6" y="0"/>
                      <a:pt x="4"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4431"/>
              <p:cNvSpPr>
                <a:spLocks/>
              </p:cNvSpPr>
              <p:nvPr/>
            </p:nvSpPr>
            <p:spPr bwMode="auto">
              <a:xfrm>
                <a:off x="3952" y="2418"/>
                <a:ext cx="19" cy="19"/>
              </a:xfrm>
              <a:custGeom>
                <a:avLst/>
                <a:gdLst>
                  <a:gd name="T0" fmla="*/ 1 w 8"/>
                  <a:gd name="T1" fmla="*/ 4 h 8"/>
                  <a:gd name="T2" fmla="*/ 5 w 8"/>
                  <a:gd name="T3" fmla="*/ 8 h 8"/>
                  <a:gd name="T4" fmla="*/ 8 w 8"/>
                  <a:gd name="T5" fmla="*/ 4 h 8"/>
                  <a:gd name="T6" fmla="*/ 3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1" y="7"/>
                      <a:pt x="3" y="8"/>
                      <a:pt x="5" y="8"/>
                    </a:cubicBezTo>
                    <a:cubicBezTo>
                      <a:pt x="7" y="8"/>
                      <a:pt x="8" y="6"/>
                      <a:pt x="8" y="4"/>
                    </a:cubicBezTo>
                    <a:cubicBezTo>
                      <a:pt x="7" y="2"/>
                      <a:pt x="5" y="0"/>
                      <a:pt x="3"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4432"/>
              <p:cNvSpPr>
                <a:spLocks/>
              </p:cNvSpPr>
              <p:nvPr/>
            </p:nvSpPr>
            <p:spPr bwMode="auto">
              <a:xfrm>
                <a:off x="3936" y="2418"/>
                <a:ext cx="19" cy="19"/>
              </a:xfrm>
              <a:custGeom>
                <a:avLst/>
                <a:gdLst>
                  <a:gd name="T0" fmla="*/ 0 w 8"/>
                  <a:gd name="T1" fmla="*/ 4 h 8"/>
                  <a:gd name="T2" fmla="*/ 5 w 8"/>
                  <a:gd name="T3" fmla="*/ 8 h 8"/>
                  <a:gd name="T4" fmla="*/ 8 w 8"/>
                  <a:gd name="T5" fmla="*/ 4 h 8"/>
                  <a:gd name="T6" fmla="*/ 3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1" y="7"/>
                      <a:pt x="3" y="8"/>
                      <a:pt x="5" y="8"/>
                    </a:cubicBezTo>
                    <a:cubicBezTo>
                      <a:pt x="7" y="8"/>
                      <a:pt x="8" y="7"/>
                      <a:pt x="8" y="4"/>
                    </a:cubicBezTo>
                    <a:cubicBezTo>
                      <a:pt x="7" y="2"/>
                      <a:pt x="5" y="0"/>
                      <a:pt x="3"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4433"/>
              <p:cNvSpPr>
                <a:spLocks/>
              </p:cNvSpPr>
              <p:nvPr/>
            </p:nvSpPr>
            <p:spPr bwMode="auto">
              <a:xfrm>
                <a:off x="3919" y="2418"/>
                <a:ext cx="19" cy="22"/>
              </a:xfrm>
              <a:custGeom>
                <a:avLst/>
                <a:gdLst>
                  <a:gd name="T0" fmla="*/ 0 w 8"/>
                  <a:gd name="T1" fmla="*/ 5 h 9"/>
                  <a:gd name="T2" fmla="*/ 4 w 8"/>
                  <a:gd name="T3" fmla="*/ 9 h 9"/>
                  <a:gd name="T4" fmla="*/ 7 w 8"/>
                  <a:gd name="T5" fmla="*/ 4 h 9"/>
                  <a:gd name="T6" fmla="*/ 4 w 8"/>
                  <a:gd name="T7" fmla="*/ 0 h 9"/>
                  <a:gd name="T8" fmla="*/ 0 w 8"/>
                  <a:gd name="T9" fmla="*/ 5 h 9"/>
                </a:gdLst>
                <a:ahLst/>
                <a:cxnLst>
                  <a:cxn ang="0">
                    <a:pos x="T0" y="T1"/>
                  </a:cxn>
                  <a:cxn ang="0">
                    <a:pos x="T2" y="T3"/>
                  </a:cxn>
                  <a:cxn ang="0">
                    <a:pos x="T4" y="T5"/>
                  </a:cxn>
                  <a:cxn ang="0">
                    <a:pos x="T6" y="T7"/>
                  </a:cxn>
                  <a:cxn ang="0">
                    <a:pos x="T8" y="T9"/>
                  </a:cxn>
                </a:cxnLst>
                <a:rect l="0" t="0" r="r" b="b"/>
                <a:pathLst>
                  <a:path w="8" h="9">
                    <a:moveTo>
                      <a:pt x="0" y="5"/>
                    </a:moveTo>
                    <a:cubicBezTo>
                      <a:pt x="1" y="7"/>
                      <a:pt x="2" y="9"/>
                      <a:pt x="4" y="9"/>
                    </a:cubicBezTo>
                    <a:cubicBezTo>
                      <a:pt x="6" y="9"/>
                      <a:pt x="8" y="7"/>
                      <a:pt x="7" y="4"/>
                    </a:cubicBezTo>
                    <a:cubicBezTo>
                      <a:pt x="7" y="2"/>
                      <a:pt x="5" y="0"/>
                      <a:pt x="4" y="0"/>
                    </a:cubicBezTo>
                    <a:cubicBezTo>
                      <a:pt x="2" y="0"/>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4434"/>
              <p:cNvSpPr>
                <a:spLocks/>
              </p:cNvSpPr>
              <p:nvPr/>
            </p:nvSpPr>
            <p:spPr bwMode="auto">
              <a:xfrm>
                <a:off x="3902" y="2418"/>
                <a:ext cx="19" cy="22"/>
              </a:xfrm>
              <a:custGeom>
                <a:avLst/>
                <a:gdLst>
                  <a:gd name="T0" fmla="*/ 1 w 8"/>
                  <a:gd name="T1" fmla="*/ 5 h 9"/>
                  <a:gd name="T2" fmla="*/ 4 w 8"/>
                  <a:gd name="T3" fmla="*/ 9 h 9"/>
                  <a:gd name="T4" fmla="*/ 7 w 8"/>
                  <a:gd name="T5" fmla="*/ 5 h 9"/>
                  <a:gd name="T6" fmla="*/ 4 w 8"/>
                  <a:gd name="T7" fmla="*/ 1 h 9"/>
                  <a:gd name="T8" fmla="*/ 1 w 8"/>
                  <a:gd name="T9" fmla="*/ 5 h 9"/>
                </a:gdLst>
                <a:ahLst/>
                <a:cxnLst>
                  <a:cxn ang="0">
                    <a:pos x="T0" y="T1"/>
                  </a:cxn>
                  <a:cxn ang="0">
                    <a:pos x="T2" y="T3"/>
                  </a:cxn>
                  <a:cxn ang="0">
                    <a:pos x="T4" y="T5"/>
                  </a:cxn>
                  <a:cxn ang="0">
                    <a:pos x="T6" y="T7"/>
                  </a:cxn>
                  <a:cxn ang="0">
                    <a:pos x="T8" y="T9"/>
                  </a:cxn>
                </a:cxnLst>
                <a:rect l="0" t="0" r="r" b="b"/>
                <a:pathLst>
                  <a:path w="8" h="9">
                    <a:moveTo>
                      <a:pt x="1" y="5"/>
                    </a:moveTo>
                    <a:cubicBezTo>
                      <a:pt x="1" y="7"/>
                      <a:pt x="2" y="9"/>
                      <a:pt x="4" y="9"/>
                    </a:cubicBezTo>
                    <a:cubicBezTo>
                      <a:pt x="6" y="9"/>
                      <a:pt x="8" y="7"/>
                      <a:pt x="7" y="5"/>
                    </a:cubicBezTo>
                    <a:cubicBezTo>
                      <a:pt x="7" y="2"/>
                      <a:pt x="6" y="0"/>
                      <a:pt x="4" y="1"/>
                    </a:cubicBezTo>
                    <a:cubicBezTo>
                      <a:pt x="2" y="1"/>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4435"/>
              <p:cNvSpPr>
                <a:spLocks/>
              </p:cNvSpPr>
              <p:nvPr/>
            </p:nvSpPr>
            <p:spPr bwMode="auto">
              <a:xfrm>
                <a:off x="3888" y="2421"/>
                <a:ext cx="17" cy="19"/>
              </a:xfrm>
              <a:custGeom>
                <a:avLst/>
                <a:gdLst>
                  <a:gd name="T0" fmla="*/ 0 w 7"/>
                  <a:gd name="T1" fmla="*/ 4 h 8"/>
                  <a:gd name="T2" fmla="*/ 3 w 7"/>
                  <a:gd name="T3" fmla="*/ 8 h 8"/>
                  <a:gd name="T4" fmla="*/ 6 w 7"/>
                  <a:gd name="T5" fmla="*/ 4 h 8"/>
                  <a:gd name="T6" fmla="*/ 3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6"/>
                      <a:pt x="1" y="8"/>
                      <a:pt x="3" y="8"/>
                    </a:cubicBezTo>
                    <a:cubicBezTo>
                      <a:pt x="5" y="8"/>
                      <a:pt x="7" y="6"/>
                      <a:pt x="6" y="4"/>
                    </a:cubicBezTo>
                    <a:cubicBezTo>
                      <a:pt x="6" y="1"/>
                      <a:pt x="5" y="0"/>
                      <a:pt x="3"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4436"/>
              <p:cNvSpPr>
                <a:spLocks/>
              </p:cNvSpPr>
              <p:nvPr/>
            </p:nvSpPr>
            <p:spPr bwMode="auto">
              <a:xfrm>
                <a:off x="3872" y="2421"/>
                <a:ext cx="16" cy="19"/>
              </a:xfrm>
              <a:custGeom>
                <a:avLst/>
                <a:gdLst>
                  <a:gd name="T0" fmla="*/ 0 w 7"/>
                  <a:gd name="T1" fmla="*/ 4 h 8"/>
                  <a:gd name="T2" fmla="*/ 3 w 7"/>
                  <a:gd name="T3" fmla="*/ 8 h 8"/>
                  <a:gd name="T4" fmla="*/ 7 w 7"/>
                  <a:gd name="T5" fmla="*/ 4 h 8"/>
                  <a:gd name="T6" fmla="*/ 3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6"/>
                      <a:pt x="1" y="8"/>
                      <a:pt x="3" y="8"/>
                    </a:cubicBezTo>
                    <a:cubicBezTo>
                      <a:pt x="5" y="8"/>
                      <a:pt x="7" y="6"/>
                      <a:pt x="7" y="4"/>
                    </a:cubicBezTo>
                    <a:cubicBezTo>
                      <a:pt x="7" y="1"/>
                      <a:pt x="5" y="0"/>
                      <a:pt x="3"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4437"/>
              <p:cNvSpPr>
                <a:spLocks/>
              </p:cNvSpPr>
              <p:nvPr/>
            </p:nvSpPr>
            <p:spPr bwMode="auto">
              <a:xfrm>
                <a:off x="3855" y="2421"/>
                <a:ext cx="17" cy="19"/>
              </a:xfrm>
              <a:custGeom>
                <a:avLst/>
                <a:gdLst>
                  <a:gd name="T0" fmla="*/ 0 w 7"/>
                  <a:gd name="T1" fmla="*/ 4 h 8"/>
                  <a:gd name="T2" fmla="*/ 3 w 7"/>
                  <a:gd name="T3" fmla="*/ 8 h 8"/>
                  <a:gd name="T4" fmla="*/ 7 w 7"/>
                  <a:gd name="T5" fmla="*/ 4 h 8"/>
                  <a:gd name="T6" fmla="*/ 4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6"/>
                      <a:pt x="1" y="8"/>
                      <a:pt x="3" y="8"/>
                    </a:cubicBezTo>
                    <a:cubicBezTo>
                      <a:pt x="5" y="8"/>
                      <a:pt x="7" y="6"/>
                      <a:pt x="7" y="4"/>
                    </a:cubicBezTo>
                    <a:cubicBezTo>
                      <a:pt x="7"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4438"/>
              <p:cNvSpPr>
                <a:spLocks/>
              </p:cNvSpPr>
              <p:nvPr/>
            </p:nvSpPr>
            <p:spPr bwMode="auto">
              <a:xfrm>
                <a:off x="3839" y="2421"/>
                <a:ext cx="16" cy="19"/>
              </a:xfrm>
              <a:custGeom>
                <a:avLst/>
                <a:gdLst>
                  <a:gd name="T0" fmla="*/ 1 w 7"/>
                  <a:gd name="T1" fmla="*/ 4 h 8"/>
                  <a:gd name="T2" fmla="*/ 3 w 7"/>
                  <a:gd name="T3" fmla="*/ 8 h 8"/>
                  <a:gd name="T4" fmla="*/ 7 w 7"/>
                  <a:gd name="T5" fmla="*/ 4 h 8"/>
                  <a:gd name="T6" fmla="*/ 4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0" y="6"/>
                      <a:pt x="1" y="8"/>
                      <a:pt x="3" y="8"/>
                    </a:cubicBezTo>
                    <a:cubicBezTo>
                      <a:pt x="5" y="8"/>
                      <a:pt x="7" y="6"/>
                      <a:pt x="7" y="4"/>
                    </a:cubicBezTo>
                    <a:cubicBezTo>
                      <a:pt x="7" y="2"/>
                      <a:pt x="6" y="0"/>
                      <a:pt x="4" y="0"/>
                    </a:cubicBezTo>
                    <a:cubicBezTo>
                      <a:pt x="3"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4439"/>
              <p:cNvSpPr>
                <a:spLocks/>
              </p:cNvSpPr>
              <p:nvPr/>
            </p:nvSpPr>
            <p:spPr bwMode="auto">
              <a:xfrm>
                <a:off x="3822" y="2421"/>
                <a:ext cx="19" cy="19"/>
              </a:xfrm>
              <a:custGeom>
                <a:avLst/>
                <a:gdLst>
                  <a:gd name="T0" fmla="*/ 1 w 8"/>
                  <a:gd name="T1" fmla="*/ 4 h 8"/>
                  <a:gd name="T2" fmla="*/ 4 w 8"/>
                  <a:gd name="T3" fmla="*/ 8 h 8"/>
                  <a:gd name="T4" fmla="*/ 8 w 8"/>
                  <a:gd name="T5" fmla="*/ 4 h 8"/>
                  <a:gd name="T6" fmla="*/ 5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0" y="7"/>
                      <a:pt x="2" y="8"/>
                      <a:pt x="4" y="8"/>
                    </a:cubicBezTo>
                    <a:cubicBezTo>
                      <a:pt x="5" y="8"/>
                      <a:pt x="7" y="6"/>
                      <a:pt x="8" y="4"/>
                    </a:cubicBezTo>
                    <a:cubicBezTo>
                      <a:pt x="8" y="2"/>
                      <a:pt x="7" y="0"/>
                      <a:pt x="5" y="0"/>
                    </a:cubicBezTo>
                    <a:cubicBezTo>
                      <a:pt x="3"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4440"/>
              <p:cNvSpPr>
                <a:spLocks/>
              </p:cNvSpPr>
              <p:nvPr/>
            </p:nvSpPr>
            <p:spPr bwMode="auto">
              <a:xfrm>
                <a:off x="3808" y="2421"/>
                <a:ext cx="16" cy="19"/>
              </a:xfrm>
              <a:custGeom>
                <a:avLst/>
                <a:gdLst>
                  <a:gd name="T0" fmla="*/ 0 w 7"/>
                  <a:gd name="T1" fmla="*/ 4 h 8"/>
                  <a:gd name="T2" fmla="*/ 3 w 7"/>
                  <a:gd name="T3" fmla="*/ 8 h 8"/>
                  <a:gd name="T4" fmla="*/ 7 w 7"/>
                  <a:gd name="T5" fmla="*/ 4 h 8"/>
                  <a:gd name="T6" fmla="*/ 5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7"/>
                      <a:pt x="1" y="8"/>
                      <a:pt x="3" y="8"/>
                    </a:cubicBezTo>
                    <a:cubicBezTo>
                      <a:pt x="5" y="8"/>
                      <a:pt x="6" y="7"/>
                      <a:pt x="7" y="4"/>
                    </a:cubicBezTo>
                    <a:cubicBezTo>
                      <a:pt x="7" y="2"/>
                      <a:pt x="6" y="0"/>
                      <a:pt x="5" y="0"/>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4441"/>
              <p:cNvSpPr>
                <a:spLocks/>
              </p:cNvSpPr>
              <p:nvPr/>
            </p:nvSpPr>
            <p:spPr bwMode="auto">
              <a:xfrm>
                <a:off x="3791" y="2421"/>
                <a:ext cx="19" cy="21"/>
              </a:xfrm>
              <a:custGeom>
                <a:avLst/>
                <a:gdLst>
                  <a:gd name="T0" fmla="*/ 1 w 8"/>
                  <a:gd name="T1" fmla="*/ 4 h 9"/>
                  <a:gd name="T2" fmla="*/ 3 w 8"/>
                  <a:gd name="T3" fmla="*/ 9 h 9"/>
                  <a:gd name="T4" fmla="*/ 7 w 8"/>
                  <a:gd name="T5" fmla="*/ 4 h 9"/>
                  <a:gd name="T6" fmla="*/ 5 w 8"/>
                  <a:gd name="T7" fmla="*/ 0 h 9"/>
                  <a:gd name="T8" fmla="*/ 1 w 8"/>
                  <a:gd name="T9" fmla="*/ 4 h 9"/>
                </a:gdLst>
                <a:ahLst/>
                <a:cxnLst>
                  <a:cxn ang="0">
                    <a:pos x="T0" y="T1"/>
                  </a:cxn>
                  <a:cxn ang="0">
                    <a:pos x="T2" y="T3"/>
                  </a:cxn>
                  <a:cxn ang="0">
                    <a:pos x="T4" y="T5"/>
                  </a:cxn>
                  <a:cxn ang="0">
                    <a:pos x="T6" y="T7"/>
                  </a:cxn>
                  <a:cxn ang="0">
                    <a:pos x="T8" y="T9"/>
                  </a:cxn>
                </a:cxnLst>
                <a:rect l="0" t="0" r="r" b="b"/>
                <a:pathLst>
                  <a:path w="8" h="9">
                    <a:moveTo>
                      <a:pt x="1" y="4"/>
                    </a:moveTo>
                    <a:cubicBezTo>
                      <a:pt x="0" y="7"/>
                      <a:pt x="1" y="9"/>
                      <a:pt x="3" y="9"/>
                    </a:cubicBezTo>
                    <a:cubicBezTo>
                      <a:pt x="5" y="9"/>
                      <a:pt x="7" y="7"/>
                      <a:pt x="7" y="4"/>
                    </a:cubicBezTo>
                    <a:cubicBezTo>
                      <a:pt x="8" y="2"/>
                      <a:pt x="7" y="0"/>
                      <a:pt x="5" y="0"/>
                    </a:cubicBezTo>
                    <a:cubicBezTo>
                      <a:pt x="3"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4442"/>
              <p:cNvSpPr>
                <a:spLocks/>
              </p:cNvSpPr>
              <p:nvPr/>
            </p:nvSpPr>
            <p:spPr bwMode="auto">
              <a:xfrm>
                <a:off x="3775" y="2421"/>
                <a:ext cx="19" cy="21"/>
              </a:xfrm>
              <a:custGeom>
                <a:avLst/>
                <a:gdLst>
                  <a:gd name="T0" fmla="*/ 1 w 8"/>
                  <a:gd name="T1" fmla="*/ 5 h 9"/>
                  <a:gd name="T2" fmla="*/ 3 w 8"/>
                  <a:gd name="T3" fmla="*/ 9 h 9"/>
                  <a:gd name="T4" fmla="*/ 8 w 8"/>
                  <a:gd name="T5" fmla="*/ 4 h 9"/>
                  <a:gd name="T6" fmla="*/ 6 w 8"/>
                  <a:gd name="T7" fmla="*/ 0 h 9"/>
                  <a:gd name="T8" fmla="*/ 1 w 8"/>
                  <a:gd name="T9" fmla="*/ 5 h 9"/>
                </a:gdLst>
                <a:ahLst/>
                <a:cxnLst>
                  <a:cxn ang="0">
                    <a:pos x="T0" y="T1"/>
                  </a:cxn>
                  <a:cxn ang="0">
                    <a:pos x="T2" y="T3"/>
                  </a:cxn>
                  <a:cxn ang="0">
                    <a:pos x="T4" y="T5"/>
                  </a:cxn>
                  <a:cxn ang="0">
                    <a:pos x="T6" y="T7"/>
                  </a:cxn>
                  <a:cxn ang="0">
                    <a:pos x="T8" y="T9"/>
                  </a:cxn>
                </a:cxnLst>
                <a:rect l="0" t="0" r="r" b="b"/>
                <a:pathLst>
                  <a:path w="8" h="9">
                    <a:moveTo>
                      <a:pt x="1" y="5"/>
                    </a:moveTo>
                    <a:cubicBezTo>
                      <a:pt x="0" y="7"/>
                      <a:pt x="1" y="9"/>
                      <a:pt x="3" y="9"/>
                    </a:cubicBezTo>
                    <a:cubicBezTo>
                      <a:pt x="5" y="9"/>
                      <a:pt x="7" y="7"/>
                      <a:pt x="8" y="4"/>
                    </a:cubicBezTo>
                    <a:cubicBezTo>
                      <a:pt x="8" y="2"/>
                      <a:pt x="8" y="0"/>
                      <a:pt x="6" y="0"/>
                    </a:cubicBezTo>
                    <a:cubicBezTo>
                      <a:pt x="4"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4443"/>
              <p:cNvSpPr>
                <a:spLocks/>
              </p:cNvSpPr>
              <p:nvPr/>
            </p:nvSpPr>
            <p:spPr bwMode="auto">
              <a:xfrm>
                <a:off x="3761" y="2421"/>
                <a:ext cx="18" cy="21"/>
              </a:xfrm>
              <a:custGeom>
                <a:avLst/>
                <a:gdLst>
                  <a:gd name="T0" fmla="*/ 1 w 8"/>
                  <a:gd name="T1" fmla="*/ 5 h 9"/>
                  <a:gd name="T2" fmla="*/ 2 w 8"/>
                  <a:gd name="T3" fmla="*/ 9 h 9"/>
                  <a:gd name="T4" fmla="*/ 7 w 8"/>
                  <a:gd name="T5" fmla="*/ 5 h 9"/>
                  <a:gd name="T6" fmla="*/ 5 w 8"/>
                  <a:gd name="T7" fmla="*/ 1 h 9"/>
                  <a:gd name="T8" fmla="*/ 1 w 8"/>
                  <a:gd name="T9" fmla="*/ 5 h 9"/>
                </a:gdLst>
                <a:ahLst/>
                <a:cxnLst>
                  <a:cxn ang="0">
                    <a:pos x="T0" y="T1"/>
                  </a:cxn>
                  <a:cxn ang="0">
                    <a:pos x="T2" y="T3"/>
                  </a:cxn>
                  <a:cxn ang="0">
                    <a:pos x="T4" y="T5"/>
                  </a:cxn>
                  <a:cxn ang="0">
                    <a:pos x="T6" y="T7"/>
                  </a:cxn>
                  <a:cxn ang="0">
                    <a:pos x="T8" y="T9"/>
                  </a:cxn>
                </a:cxnLst>
                <a:rect l="0" t="0" r="r" b="b"/>
                <a:pathLst>
                  <a:path w="8" h="9">
                    <a:moveTo>
                      <a:pt x="1" y="5"/>
                    </a:moveTo>
                    <a:cubicBezTo>
                      <a:pt x="0" y="7"/>
                      <a:pt x="1" y="9"/>
                      <a:pt x="2" y="9"/>
                    </a:cubicBezTo>
                    <a:cubicBezTo>
                      <a:pt x="4" y="9"/>
                      <a:pt x="6" y="7"/>
                      <a:pt x="7" y="5"/>
                    </a:cubicBezTo>
                    <a:cubicBezTo>
                      <a:pt x="8" y="2"/>
                      <a:pt x="7" y="0"/>
                      <a:pt x="5" y="1"/>
                    </a:cubicBezTo>
                    <a:cubicBezTo>
                      <a:pt x="4" y="1"/>
                      <a:pt x="1"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4444"/>
              <p:cNvSpPr>
                <a:spLocks/>
              </p:cNvSpPr>
              <p:nvPr/>
            </p:nvSpPr>
            <p:spPr bwMode="auto">
              <a:xfrm>
                <a:off x="3744" y="2423"/>
                <a:ext cx="19" cy="19"/>
              </a:xfrm>
              <a:custGeom>
                <a:avLst/>
                <a:gdLst>
                  <a:gd name="T0" fmla="*/ 1 w 8"/>
                  <a:gd name="T1" fmla="*/ 4 h 8"/>
                  <a:gd name="T2" fmla="*/ 3 w 8"/>
                  <a:gd name="T3" fmla="*/ 8 h 8"/>
                  <a:gd name="T4" fmla="*/ 8 w 8"/>
                  <a:gd name="T5" fmla="*/ 4 h 8"/>
                  <a:gd name="T6" fmla="*/ 6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0" y="6"/>
                      <a:pt x="1" y="8"/>
                      <a:pt x="3" y="8"/>
                    </a:cubicBezTo>
                    <a:cubicBezTo>
                      <a:pt x="4" y="8"/>
                      <a:pt x="7" y="6"/>
                      <a:pt x="8" y="4"/>
                    </a:cubicBezTo>
                    <a:cubicBezTo>
                      <a:pt x="8" y="1"/>
                      <a:pt x="8" y="0"/>
                      <a:pt x="6" y="0"/>
                    </a:cubicBezTo>
                    <a:cubicBezTo>
                      <a:pt x="4"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4445"/>
              <p:cNvSpPr>
                <a:spLocks/>
              </p:cNvSpPr>
              <p:nvPr/>
            </p:nvSpPr>
            <p:spPr bwMode="auto">
              <a:xfrm>
                <a:off x="3727" y="2423"/>
                <a:ext cx="22" cy="19"/>
              </a:xfrm>
              <a:custGeom>
                <a:avLst/>
                <a:gdLst>
                  <a:gd name="T0" fmla="*/ 1 w 9"/>
                  <a:gd name="T1" fmla="*/ 4 h 8"/>
                  <a:gd name="T2" fmla="*/ 3 w 9"/>
                  <a:gd name="T3" fmla="*/ 8 h 8"/>
                  <a:gd name="T4" fmla="*/ 8 w 9"/>
                  <a:gd name="T5" fmla="*/ 4 h 8"/>
                  <a:gd name="T6" fmla="*/ 6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0" y="6"/>
                      <a:pt x="1" y="8"/>
                      <a:pt x="3" y="8"/>
                    </a:cubicBezTo>
                    <a:cubicBezTo>
                      <a:pt x="5" y="8"/>
                      <a:pt x="7" y="6"/>
                      <a:pt x="8" y="4"/>
                    </a:cubicBezTo>
                    <a:cubicBezTo>
                      <a:pt x="9" y="2"/>
                      <a:pt x="8" y="0"/>
                      <a:pt x="6" y="0"/>
                    </a:cubicBezTo>
                    <a:cubicBezTo>
                      <a:pt x="5"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4446"/>
              <p:cNvSpPr>
                <a:spLocks/>
              </p:cNvSpPr>
              <p:nvPr/>
            </p:nvSpPr>
            <p:spPr bwMode="auto">
              <a:xfrm>
                <a:off x="3273" y="2428"/>
                <a:ext cx="43" cy="21"/>
              </a:xfrm>
              <a:custGeom>
                <a:avLst/>
                <a:gdLst>
                  <a:gd name="T0" fmla="*/ 3 w 18"/>
                  <a:gd name="T1" fmla="*/ 5 h 9"/>
                  <a:gd name="T2" fmla="*/ 4 w 18"/>
                  <a:gd name="T3" fmla="*/ 9 h 9"/>
                  <a:gd name="T4" fmla="*/ 15 w 18"/>
                  <a:gd name="T5" fmla="*/ 5 h 9"/>
                  <a:gd name="T6" fmla="*/ 15 w 18"/>
                  <a:gd name="T7" fmla="*/ 0 h 9"/>
                  <a:gd name="T8" fmla="*/ 3 w 18"/>
                  <a:gd name="T9" fmla="*/ 5 h 9"/>
                </a:gdLst>
                <a:ahLst/>
                <a:cxnLst>
                  <a:cxn ang="0">
                    <a:pos x="T0" y="T1"/>
                  </a:cxn>
                  <a:cxn ang="0">
                    <a:pos x="T2" y="T3"/>
                  </a:cxn>
                  <a:cxn ang="0">
                    <a:pos x="T4" y="T5"/>
                  </a:cxn>
                  <a:cxn ang="0">
                    <a:pos x="T6" y="T7"/>
                  </a:cxn>
                  <a:cxn ang="0">
                    <a:pos x="T8" y="T9"/>
                  </a:cxn>
                </a:cxnLst>
                <a:rect l="0" t="0" r="r" b="b"/>
                <a:pathLst>
                  <a:path w="18" h="9">
                    <a:moveTo>
                      <a:pt x="3" y="5"/>
                    </a:moveTo>
                    <a:cubicBezTo>
                      <a:pt x="0" y="7"/>
                      <a:pt x="0" y="9"/>
                      <a:pt x="4" y="9"/>
                    </a:cubicBezTo>
                    <a:cubicBezTo>
                      <a:pt x="7" y="9"/>
                      <a:pt x="12" y="7"/>
                      <a:pt x="15" y="5"/>
                    </a:cubicBezTo>
                    <a:cubicBezTo>
                      <a:pt x="18" y="2"/>
                      <a:pt x="18" y="0"/>
                      <a:pt x="15" y="0"/>
                    </a:cubicBezTo>
                    <a:cubicBezTo>
                      <a:pt x="12"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4447"/>
              <p:cNvSpPr>
                <a:spLocks/>
              </p:cNvSpPr>
              <p:nvPr/>
            </p:nvSpPr>
            <p:spPr bwMode="auto">
              <a:xfrm>
                <a:off x="3245" y="2428"/>
                <a:ext cx="45" cy="21"/>
              </a:xfrm>
              <a:custGeom>
                <a:avLst/>
                <a:gdLst>
                  <a:gd name="T0" fmla="*/ 4 w 19"/>
                  <a:gd name="T1" fmla="*/ 5 h 9"/>
                  <a:gd name="T2" fmla="*/ 4 w 19"/>
                  <a:gd name="T3" fmla="*/ 9 h 9"/>
                  <a:gd name="T4" fmla="*/ 15 w 19"/>
                  <a:gd name="T5" fmla="*/ 5 h 9"/>
                  <a:gd name="T6" fmla="*/ 15 w 19"/>
                  <a:gd name="T7" fmla="*/ 0 h 9"/>
                  <a:gd name="T8" fmla="*/ 4 w 19"/>
                  <a:gd name="T9" fmla="*/ 5 h 9"/>
                </a:gdLst>
                <a:ahLst/>
                <a:cxnLst>
                  <a:cxn ang="0">
                    <a:pos x="T0" y="T1"/>
                  </a:cxn>
                  <a:cxn ang="0">
                    <a:pos x="T2" y="T3"/>
                  </a:cxn>
                  <a:cxn ang="0">
                    <a:pos x="T4" y="T5"/>
                  </a:cxn>
                  <a:cxn ang="0">
                    <a:pos x="T6" y="T7"/>
                  </a:cxn>
                  <a:cxn ang="0">
                    <a:pos x="T8" y="T9"/>
                  </a:cxn>
                </a:cxnLst>
                <a:rect l="0" t="0" r="r" b="b"/>
                <a:pathLst>
                  <a:path w="19" h="9">
                    <a:moveTo>
                      <a:pt x="4" y="5"/>
                    </a:moveTo>
                    <a:cubicBezTo>
                      <a:pt x="0" y="7"/>
                      <a:pt x="0" y="9"/>
                      <a:pt x="4" y="9"/>
                    </a:cubicBezTo>
                    <a:cubicBezTo>
                      <a:pt x="7" y="9"/>
                      <a:pt x="12" y="7"/>
                      <a:pt x="15" y="5"/>
                    </a:cubicBezTo>
                    <a:cubicBezTo>
                      <a:pt x="19" y="2"/>
                      <a:pt x="18" y="0"/>
                      <a:pt x="15" y="0"/>
                    </a:cubicBezTo>
                    <a:cubicBezTo>
                      <a:pt x="12"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4448"/>
              <p:cNvSpPr>
                <a:spLocks/>
              </p:cNvSpPr>
              <p:nvPr/>
            </p:nvSpPr>
            <p:spPr bwMode="auto">
              <a:xfrm>
                <a:off x="3216" y="2428"/>
                <a:ext cx="45" cy="21"/>
              </a:xfrm>
              <a:custGeom>
                <a:avLst/>
                <a:gdLst>
                  <a:gd name="T0" fmla="*/ 3 w 19"/>
                  <a:gd name="T1" fmla="*/ 5 h 9"/>
                  <a:gd name="T2" fmla="*/ 4 w 19"/>
                  <a:gd name="T3" fmla="*/ 9 h 9"/>
                  <a:gd name="T4" fmla="*/ 15 w 19"/>
                  <a:gd name="T5" fmla="*/ 5 h 9"/>
                  <a:gd name="T6" fmla="*/ 15 w 19"/>
                  <a:gd name="T7" fmla="*/ 0 h 9"/>
                  <a:gd name="T8" fmla="*/ 3 w 19"/>
                  <a:gd name="T9" fmla="*/ 5 h 9"/>
                </a:gdLst>
                <a:ahLst/>
                <a:cxnLst>
                  <a:cxn ang="0">
                    <a:pos x="T0" y="T1"/>
                  </a:cxn>
                  <a:cxn ang="0">
                    <a:pos x="T2" y="T3"/>
                  </a:cxn>
                  <a:cxn ang="0">
                    <a:pos x="T4" y="T5"/>
                  </a:cxn>
                  <a:cxn ang="0">
                    <a:pos x="T6" y="T7"/>
                  </a:cxn>
                  <a:cxn ang="0">
                    <a:pos x="T8" y="T9"/>
                  </a:cxn>
                </a:cxnLst>
                <a:rect l="0" t="0" r="r" b="b"/>
                <a:pathLst>
                  <a:path w="19" h="9">
                    <a:moveTo>
                      <a:pt x="3" y="5"/>
                    </a:moveTo>
                    <a:cubicBezTo>
                      <a:pt x="0" y="7"/>
                      <a:pt x="0" y="9"/>
                      <a:pt x="4" y="9"/>
                    </a:cubicBezTo>
                    <a:cubicBezTo>
                      <a:pt x="7" y="9"/>
                      <a:pt x="12" y="7"/>
                      <a:pt x="15" y="5"/>
                    </a:cubicBezTo>
                    <a:cubicBezTo>
                      <a:pt x="19" y="2"/>
                      <a:pt x="19" y="0"/>
                      <a:pt x="15" y="0"/>
                    </a:cubicBezTo>
                    <a:cubicBezTo>
                      <a:pt x="12" y="1"/>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4449"/>
              <p:cNvSpPr>
                <a:spLocks/>
              </p:cNvSpPr>
              <p:nvPr/>
            </p:nvSpPr>
            <p:spPr bwMode="auto">
              <a:xfrm>
                <a:off x="3056" y="2430"/>
                <a:ext cx="49" cy="21"/>
              </a:xfrm>
              <a:custGeom>
                <a:avLst/>
                <a:gdLst>
                  <a:gd name="T0" fmla="*/ 3 w 21"/>
                  <a:gd name="T1" fmla="*/ 5 h 9"/>
                  <a:gd name="T2" fmla="*/ 4 w 21"/>
                  <a:gd name="T3" fmla="*/ 9 h 9"/>
                  <a:gd name="T4" fmla="*/ 18 w 21"/>
                  <a:gd name="T5" fmla="*/ 4 h 9"/>
                  <a:gd name="T6" fmla="*/ 17 w 21"/>
                  <a:gd name="T7" fmla="*/ 0 h 9"/>
                  <a:gd name="T8" fmla="*/ 3 w 21"/>
                  <a:gd name="T9" fmla="*/ 5 h 9"/>
                </a:gdLst>
                <a:ahLst/>
                <a:cxnLst>
                  <a:cxn ang="0">
                    <a:pos x="T0" y="T1"/>
                  </a:cxn>
                  <a:cxn ang="0">
                    <a:pos x="T2" y="T3"/>
                  </a:cxn>
                  <a:cxn ang="0">
                    <a:pos x="T4" y="T5"/>
                  </a:cxn>
                  <a:cxn ang="0">
                    <a:pos x="T6" y="T7"/>
                  </a:cxn>
                  <a:cxn ang="0">
                    <a:pos x="T8" y="T9"/>
                  </a:cxn>
                </a:cxnLst>
                <a:rect l="0" t="0" r="r" b="b"/>
                <a:pathLst>
                  <a:path w="21" h="9">
                    <a:moveTo>
                      <a:pt x="3" y="5"/>
                    </a:moveTo>
                    <a:cubicBezTo>
                      <a:pt x="0" y="7"/>
                      <a:pt x="0" y="9"/>
                      <a:pt x="4" y="9"/>
                    </a:cubicBezTo>
                    <a:cubicBezTo>
                      <a:pt x="8" y="9"/>
                      <a:pt x="14" y="7"/>
                      <a:pt x="18" y="4"/>
                    </a:cubicBezTo>
                    <a:cubicBezTo>
                      <a:pt x="21" y="2"/>
                      <a:pt x="21" y="0"/>
                      <a:pt x="17" y="0"/>
                    </a:cubicBezTo>
                    <a:cubicBezTo>
                      <a:pt x="13"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4450"/>
              <p:cNvSpPr>
                <a:spLocks/>
              </p:cNvSpPr>
              <p:nvPr/>
            </p:nvSpPr>
            <p:spPr bwMode="auto">
              <a:xfrm>
                <a:off x="3020" y="2430"/>
                <a:ext cx="52" cy="21"/>
              </a:xfrm>
              <a:custGeom>
                <a:avLst/>
                <a:gdLst>
                  <a:gd name="T0" fmla="*/ 3 w 22"/>
                  <a:gd name="T1" fmla="*/ 5 h 9"/>
                  <a:gd name="T2" fmla="*/ 4 w 22"/>
                  <a:gd name="T3" fmla="*/ 9 h 9"/>
                  <a:gd name="T4" fmla="*/ 18 w 22"/>
                  <a:gd name="T5" fmla="*/ 5 h 9"/>
                  <a:gd name="T6" fmla="*/ 17 w 22"/>
                  <a:gd name="T7" fmla="*/ 0 h 9"/>
                  <a:gd name="T8" fmla="*/ 3 w 22"/>
                  <a:gd name="T9" fmla="*/ 5 h 9"/>
                </a:gdLst>
                <a:ahLst/>
                <a:cxnLst>
                  <a:cxn ang="0">
                    <a:pos x="T0" y="T1"/>
                  </a:cxn>
                  <a:cxn ang="0">
                    <a:pos x="T2" y="T3"/>
                  </a:cxn>
                  <a:cxn ang="0">
                    <a:pos x="T4" y="T5"/>
                  </a:cxn>
                  <a:cxn ang="0">
                    <a:pos x="T6" y="T7"/>
                  </a:cxn>
                  <a:cxn ang="0">
                    <a:pos x="T8" y="T9"/>
                  </a:cxn>
                </a:cxnLst>
                <a:rect l="0" t="0" r="r" b="b"/>
                <a:pathLst>
                  <a:path w="22" h="9">
                    <a:moveTo>
                      <a:pt x="3" y="5"/>
                    </a:moveTo>
                    <a:cubicBezTo>
                      <a:pt x="0" y="7"/>
                      <a:pt x="0" y="9"/>
                      <a:pt x="4" y="9"/>
                    </a:cubicBezTo>
                    <a:cubicBezTo>
                      <a:pt x="8" y="9"/>
                      <a:pt x="15" y="7"/>
                      <a:pt x="18" y="5"/>
                    </a:cubicBezTo>
                    <a:cubicBezTo>
                      <a:pt x="22" y="2"/>
                      <a:pt x="21" y="0"/>
                      <a:pt x="17" y="0"/>
                    </a:cubicBezTo>
                    <a:cubicBezTo>
                      <a:pt x="13"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4451"/>
              <p:cNvSpPr>
                <a:spLocks/>
              </p:cNvSpPr>
              <p:nvPr/>
            </p:nvSpPr>
            <p:spPr bwMode="auto">
              <a:xfrm>
                <a:off x="2982" y="2430"/>
                <a:ext cx="55" cy="21"/>
              </a:xfrm>
              <a:custGeom>
                <a:avLst/>
                <a:gdLst>
                  <a:gd name="T0" fmla="*/ 4 w 23"/>
                  <a:gd name="T1" fmla="*/ 5 h 9"/>
                  <a:gd name="T2" fmla="*/ 5 w 23"/>
                  <a:gd name="T3" fmla="*/ 9 h 9"/>
                  <a:gd name="T4" fmla="*/ 19 w 23"/>
                  <a:gd name="T5" fmla="*/ 5 h 9"/>
                  <a:gd name="T6" fmla="*/ 18 w 23"/>
                  <a:gd name="T7" fmla="*/ 0 h 9"/>
                  <a:gd name="T8" fmla="*/ 4 w 23"/>
                  <a:gd name="T9" fmla="*/ 5 h 9"/>
                </a:gdLst>
                <a:ahLst/>
                <a:cxnLst>
                  <a:cxn ang="0">
                    <a:pos x="T0" y="T1"/>
                  </a:cxn>
                  <a:cxn ang="0">
                    <a:pos x="T2" y="T3"/>
                  </a:cxn>
                  <a:cxn ang="0">
                    <a:pos x="T4" y="T5"/>
                  </a:cxn>
                  <a:cxn ang="0">
                    <a:pos x="T6" y="T7"/>
                  </a:cxn>
                  <a:cxn ang="0">
                    <a:pos x="T8" y="T9"/>
                  </a:cxn>
                </a:cxnLst>
                <a:rect l="0" t="0" r="r" b="b"/>
                <a:pathLst>
                  <a:path w="23" h="9">
                    <a:moveTo>
                      <a:pt x="4" y="5"/>
                    </a:moveTo>
                    <a:cubicBezTo>
                      <a:pt x="0" y="7"/>
                      <a:pt x="0" y="9"/>
                      <a:pt x="5" y="9"/>
                    </a:cubicBezTo>
                    <a:cubicBezTo>
                      <a:pt x="9" y="9"/>
                      <a:pt x="15" y="7"/>
                      <a:pt x="19" y="5"/>
                    </a:cubicBezTo>
                    <a:cubicBezTo>
                      <a:pt x="23" y="2"/>
                      <a:pt x="22" y="0"/>
                      <a:pt x="18" y="0"/>
                    </a:cubicBezTo>
                    <a:cubicBezTo>
                      <a:pt x="14"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4452"/>
              <p:cNvSpPr>
                <a:spLocks/>
              </p:cNvSpPr>
              <p:nvPr/>
            </p:nvSpPr>
            <p:spPr bwMode="auto">
              <a:xfrm>
                <a:off x="2944" y="2430"/>
                <a:ext cx="55" cy="21"/>
              </a:xfrm>
              <a:custGeom>
                <a:avLst/>
                <a:gdLst>
                  <a:gd name="T0" fmla="*/ 4 w 23"/>
                  <a:gd name="T1" fmla="*/ 5 h 9"/>
                  <a:gd name="T2" fmla="*/ 5 w 23"/>
                  <a:gd name="T3" fmla="*/ 9 h 9"/>
                  <a:gd name="T4" fmla="*/ 20 w 23"/>
                  <a:gd name="T5" fmla="*/ 5 h 9"/>
                  <a:gd name="T6" fmla="*/ 18 w 23"/>
                  <a:gd name="T7" fmla="*/ 0 h 9"/>
                  <a:gd name="T8" fmla="*/ 4 w 23"/>
                  <a:gd name="T9" fmla="*/ 5 h 9"/>
                </a:gdLst>
                <a:ahLst/>
                <a:cxnLst>
                  <a:cxn ang="0">
                    <a:pos x="T0" y="T1"/>
                  </a:cxn>
                  <a:cxn ang="0">
                    <a:pos x="T2" y="T3"/>
                  </a:cxn>
                  <a:cxn ang="0">
                    <a:pos x="T4" y="T5"/>
                  </a:cxn>
                  <a:cxn ang="0">
                    <a:pos x="T6" y="T7"/>
                  </a:cxn>
                  <a:cxn ang="0">
                    <a:pos x="T8" y="T9"/>
                  </a:cxn>
                </a:cxnLst>
                <a:rect l="0" t="0" r="r" b="b"/>
                <a:pathLst>
                  <a:path w="23" h="9">
                    <a:moveTo>
                      <a:pt x="4" y="5"/>
                    </a:moveTo>
                    <a:cubicBezTo>
                      <a:pt x="0" y="7"/>
                      <a:pt x="0" y="9"/>
                      <a:pt x="5" y="9"/>
                    </a:cubicBezTo>
                    <a:cubicBezTo>
                      <a:pt x="9" y="9"/>
                      <a:pt x="16" y="7"/>
                      <a:pt x="20" y="5"/>
                    </a:cubicBezTo>
                    <a:cubicBezTo>
                      <a:pt x="23" y="2"/>
                      <a:pt x="23" y="0"/>
                      <a:pt x="18" y="0"/>
                    </a:cubicBezTo>
                    <a:cubicBezTo>
                      <a:pt x="14"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4453"/>
              <p:cNvSpPr>
                <a:spLocks/>
              </p:cNvSpPr>
              <p:nvPr/>
            </p:nvSpPr>
            <p:spPr bwMode="auto">
              <a:xfrm>
                <a:off x="2904" y="2432"/>
                <a:ext cx="57" cy="19"/>
              </a:xfrm>
              <a:custGeom>
                <a:avLst/>
                <a:gdLst>
                  <a:gd name="T0" fmla="*/ 4 w 24"/>
                  <a:gd name="T1" fmla="*/ 4 h 8"/>
                  <a:gd name="T2" fmla="*/ 6 w 24"/>
                  <a:gd name="T3" fmla="*/ 8 h 8"/>
                  <a:gd name="T4" fmla="*/ 21 w 24"/>
                  <a:gd name="T5" fmla="*/ 4 h 8"/>
                  <a:gd name="T6" fmla="*/ 19 w 24"/>
                  <a:gd name="T7" fmla="*/ 0 h 8"/>
                  <a:gd name="T8" fmla="*/ 4 w 24"/>
                  <a:gd name="T9" fmla="*/ 4 h 8"/>
                </a:gdLst>
                <a:ahLst/>
                <a:cxnLst>
                  <a:cxn ang="0">
                    <a:pos x="T0" y="T1"/>
                  </a:cxn>
                  <a:cxn ang="0">
                    <a:pos x="T2" y="T3"/>
                  </a:cxn>
                  <a:cxn ang="0">
                    <a:pos x="T4" y="T5"/>
                  </a:cxn>
                  <a:cxn ang="0">
                    <a:pos x="T6" y="T7"/>
                  </a:cxn>
                  <a:cxn ang="0">
                    <a:pos x="T8" y="T9"/>
                  </a:cxn>
                </a:cxnLst>
                <a:rect l="0" t="0" r="r" b="b"/>
                <a:pathLst>
                  <a:path w="24" h="8">
                    <a:moveTo>
                      <a:pt x="4" y="4"/>
                    </a:moveTo>
                    <a:cubicBezTo>
                      <a:pt x="0" y="6"/>
                      <a:pt x="1" y="8"/>
                      <a:pt x="6" y="8"/>
                    </a:cubicBezTo>
                    <a:cubicBezTo>
                      <a:pt x="10" y="8"/>
                      <a:pt x="17" y="6"/>
                      <a:pt x="21" y="4"/>
                    </a:cubicBezTo>
                    <a:cubicBezTo>
                      <a:pt x="24" y="1"/>
                      <a:pt x="24" y="0"/>
                      <a:pt x="19"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4454"/>
              <p:cNvSpPr>
                <a:spLocks/>
              </p:cNvSpPr>
              <p:nvPr/>
            </p:nvSpPr>
            <p:spPr bwMode="auto">
              <a:xfrm>
                <a:off x="2864" y="2432"/>
                <a:ext cx="59" cy="22"/>
              </a:xfrm>
              <a:custGeom>
                <a:avLst/>
                <a:gdLst>
                  <a:gd name="T0" fmla="*/ 4 w 25"/>
                  <a:gd name="T1" fmla="*/ 4 h 9"/>
                  <a:gd name="T2" fmla="*/ 6 w 25"/>
                  <a:gd name="T3" fmla="*/ 8 h 9"/>
                  <a:gd name="T4" fmla="*/ 21 w 25"/>
                  <a:gd name="T5" fmla="*/ 4 h 9"/>
                  <a:gd name="T6" fmla="*/ 19 w 25"/>
                  <a:gd name="T7" fmla="*/ 0 h 9"/>
                  <a:gd name="T8" fmla="*/ 4 w 25"/>
                  <a:gd name="T9" fmla="*/ 4 h 9"/>
                </a:gdLst>
                <a:ahLst/>
                <a:cxnLst>
                  <a:cxn ang="0">
                    <a:pos x="T0" y="T1"/>
                  </a:cxn>
                  <a:cxn ang="0">
                    <a:pos x="T2" y="T3"/>
                  </a:cxn>
                  <a:cxn ang="0">
                    <a:pos x="T4" y="T5"/>
                  </a:cxn>
                  <a:cxn ang="0">
                    <a:pos x="T6" y="T7"/>
                  </a:cxn>
                  <a:cxn ang="0">
                    <a:pos x="T8" y="T9"/>
                  </a:cxn>
                </a:cxnLst>
                <a:rect l="0" t="0" r="r" b="b"/>
                <a:pathLst>
                  <a:path w="25" h="9">
                    <a:moveTo>
                      <a:pt x="4" y="4"/>
                    </a:moveTo>
                    <a:cubicBezTo>
                      <a:pt x="0" y="7"/>
                      <a:pt x="1" y="9"/>
                      <a:pt x="6" y="8"/>
                    </a:cubicBezTo>
                    <a:cubicBezTo>
                      <a:pt x="10" y="8"/>
                      <a:pt x="17" y="6"/>
                      <a:pt x="21" y="4"/>
                    </a:cubicBezTo>
                    <a:cubicBezTo>
                      <a:pt x="25" y="2"/>
                      <a:pt x="24" y="0"/>
                      <a:pt x="19"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4455"/>
              <p:cNvSpPr>
                <a:spLocks/>
              </p:cNvSpPr>
              <p:nvPr/>
            </p:nvSpPr>
            <p:spPr bwMode="auto">
              <a:xfrm>
                <a:off x="2821" y="2432"/>
                <a:ext cx="62" cy="22"/>
              </a:xfrm>
              <a:custGeom>
                <a:avLst/>
                <a:gdLst>
                  <a:gd name="T0" fmla="*/ 4 w 26"/>
                  <a:gd name="T1" fmla="*/ 4 h 9"/>
                  <a:gd name="T2" fmla="*/ 6 w 26"/>
                  <a:gd name="T3" fmla="*/ 9 h 9"/>
                  <a:gd name="T4" fmla="*/ 22 w 26"/>
                  <a:gd name="T5" fmla="*/ 4 h 9"/>
                  <a:gd name="T6" fmla="*/ 20 w 26"/>
                  <a:gd name="T7" fmla="*/ 0 h 9"/>
                  <a:gd name="T8" fmla="*/ 4 w 26"/>
                  <a:gd name="T9" fmla="*/ 4 h 9"/>
                </a:gdLst>
                <a:ahLst/>
                <a:cxnLst>
                  <a:cxn ang="0">
                    <a:pos x="T0" y="T1"/>
                  </a:cxn>
                  <a:cxn ang="0">
                    <a:pos x="T2" y="T3"/>
                  </a:cxn>
                  <a:cxn ang="0">
                    <a:pos x="T4" y="T5"/>
                  </a:cxn>
                  <a:cxn ang="0">
                    <a:pos x="T6" y="T7"/>
                  </a:cxn>
                  <a:cxn ang="0">
                    <a:pos x="T8" y="T9"/>
                  </a:cxn>
                </a:cxnLst>
                <a:rect l="0" t="0" r="r" b="b"/>
                <a:pathLst>
                  <a:path w="26" h="9">
                    <a:moveTo>
                      <a:pt x="4" y="4"/>
                    </a:moveTo>
                    <a:cubicBezTo>
                      <a:pt x="0" y="7"/>
                      <a:pt x="1" y="9"/>
                      <a:pt x="6" y="9"/>
                    </a:cubicBezTo>
                    <a:cubicBezTo>
                      <a:pt x="11" y="9"/>
                      <a:pt x="18" y="7"/>
                      <a:pt x="22" y="4"/>
                    </a:cubicBezTo>
                    <a:cubicBezTo>
                      <a:pt x="26" y="2"/>
                      <a:pt x="25" y="0"/>
                      <a:pt x="20"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4456"/>
              <p:cNvSpPr>
                <a:spLocks/>
              </p:cNvSpPr>
              <p:nvPr/>
            </p:nvSpPr>
            <p:spPr bwMode="auto">
              <a:xfrm>
                <a:off x="2779" y="2432"/>
                <a:ext cx="61" cy="22"/>
              </a:xfrm>
              <a:custGeom>
                <a:avLst/>
                <a:gdLst>
                  <a:gd name="T0" fmla="*/ 4 w 26"/>
                  <a:gd name="T1" fmla="*/ 4 h 9"/>
                  <a:gd name="T2" fmla="*/ 6 w 26"/>
                  <a:gd name="T3" fmla="*/ 9 h 9"/>
                  <a:gd name="T4" fmla="*/ 22 w 26"/>
                  <a:gd name="T5" fmla="*/ 4 h 9"/>
                  <a:gd name="T6" fmla="*/ 20 w 26"/>
                  <a:gd name="T7" fmla="*/ 0 h 9"/>
                  <a:gd name="T8" fmla="*/ 4 w 26"/>
                  <a:gd name="T9" fmla="*/ 4 h 9"/>
                </a:gdLst>
                <a:ahLst/>
                <a:cxnLst>
                  <a:cxn ang="0">
                    <a:pos x="T0" y="T1"/>
                  </a:cxn>
                  <a:cxn ang="0">
                    <a:pos x="T2" y="T3"/>
                  </a:cxn>
                  <a:cxn ang="0">
                    <a:pos x="T4" y="T5"/>
                  </a:cxn>
                  <a:cxn ang="0">
                    <a:pos x="T6" y="T7"/>
                  </a:cxn>
                  <a:cxn ang="0">
                    <a:pos x="T8" y="T9"/>
                  </a:cxn>
                </a:cxnLst>
                <a:rect l="0" t="0" r="r" b="b"/>
                <a:pathLst>
                  <a:path w="26" h="9">
                    <a:moveTo>
                      <a:pt x="4" y="4"/>
                    </a:moveTo>
                    <a:cubicBezTo>
                      <a:pt x="0" y="7"/>
                      <a:pt x="1" y="9"/>
                      <a:pt x="6" y="9"/>
                    </a:cubicBezTo>
                    <a:cubicBezTo>
                      <a:pt x="11" y="9"/>
                      <a:pt x="18" y="7"/>
                      <a:pt x="22" y="4"/>
                    </a:cubicBezTo>
                    <a:cubicBezTo>
                      <a:pt x="26" y="2"/>
                      <a:pt x="25" y="0"/>
                      <a:pt x="20"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4457"/>
              <p:cNvSpPr>
                <a:spLocks/>
              </p:cNvSpPr>
              <p:nvPr/>
            </p:nvSpPr>
            <p:spPr bwMode="auto">
              <a:xfrm>
                <a:off x="2734" y="2432"/>
                <a:ext cx="64" cy="22"/>
              </a:xfrm>
              <a:custGeom>
                <a:avLst/>
                <a:gdLst>
                  <a:gd name="T0" fmla="*/ 4 w 27"/>
                  <a:gd name="T1" fmla="*/ 4 h 9"/>
                  <a:gd name="T2" fmla="*/ 6 w 27"/>
                  <a:gd name="T3" fmla="*/ 9 h 9"/>
                  <a:gd name="T4" fmla="*/ 23 w 27"/>
                  <a:gd name="T5" fmla="*/ 4 h 9"/>
                  <a:gd name="T6" fmla="*/ 21 w 27"/>
                  <a:gd name="T7" fmla="*/ 0 h 9"/>
                  <a:gd name="T8" fmla="*/ 4 w 27"/>
                  <a:gd name="T9" fmla="*/ 4 h 9"/>
                </a:gdLst>
                <a:ahLst/>
                <a:cxnLst>
                  <a:cxn ang="0">
                    <a:pos x="T0" y="T1"/>
                  </a:cxn>
                  <a:cxn ang="0">
                    <a:pos x="T2" y="T3"/>
                  </a:cxn>
                  <a:cxn ang="0">
                    <a:pos x="T4" y="T5"/>
                  </a:cxn>
                  <a:cxn ang="0">
                    <a:pos x="T6" y="T7"/>
                  </a:cxn>
                  <a:cxn ang="0">
                    <a:pos x="T8" y="T9"/>
                  </a:cxn>
                </a:cxnLst>
                <a:rect l="0" t="0" r="r" b="b"/>
                <a:pathLst>
                  <a:path w="27" h="9">
                    <a:moveTo>
                      <a:pt x="4" y="4"/>
                    </a:moveTo>
                    <a:cubicBezTo>
                      <a:pt x="0" y="7"/>
                      <a:pt x="1" y="9"/>
                      <a:pt x="6" y="9"/>
                    </a:cubicBezTo>
                    <a:cubicBezTo>
                      <a:pt x="12" y="9"/>
                      <a:pt x="19" y="7"/>
                      <a:pt x="23" y="4"/>
                    </a:cubicBezTo>
                    <a:cubicBezTo>
                      <a:pt x="27" y="2"/>
                      <a:pt x="26" y="0"/>
                      <a:pt x="21"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4458"/>
              <p:cNvSpPr>
                <a:spLocks/>
              </p:cNvSpPr>
              <p:nvPr/>
            </p:nvSpPr>
            <p:spPr bwMode="auto">
              <a:xfrm>
                <a:off x="2689" y="2432"/>
                <a:ext cx="64" cy="22"/>
              </a:xfrm>
              <a:custGeom>
                <a:avLst/>
                <a:gdLst>
                  <a:gd name="T0" fmla="*/ 4 w 27"/>
                  <a:gd name="T1" fmla="*/ 5 h 9"/>
                  <a:gd name="T2" fmla="*/ 6 w 27"/>
                  <a:gd name="T3" fmla="*/ 9 h 9"/>
                  <a:gd name="T4" fmla="*/ 23 w 27"/>
                  <a:gd name="T5" fmla="*/ 4 h 9"/>
                  <a:gd name="T6" fmla="*/ 20 w 27"/>
                  <a:gd name="T7" fmla="*/ 0 h 9"/>
                  <a:gd name="T8" fmla="*/ 4 w 27"/>
                  <a:gd name="T9" fmla="*/ 5 h 9"/>
                </a:gdLst>
                <a:ahLst/>
                <a:cxnLst>
                  <a:cxn ang="0">
                    <a:pos x="T0" y="T1"/>
                  </a:cxn>
                  <a:cxn ang="0">
                    <a:pos x="T2" y="T3"/>
                  </a:cxn>
                  <a:cxn ang="0">
                    <a:pos x="T4" y="T5"/>
                  </a:cxn>
                  <a:cxn ang="0">
                    <a:pos x="T6" y="T7"/>
                  </a:cxn>
                  <a:cxn ang="0">
                    <a:pos x="T8" y="T9"/>
                  </a:cxn>
                </a:cxnLst>
                <a:rect l="0" t="0" r="r" b="b"/>
                <a:pathLst>
                  <a:path w="27" h="9">
                    <a:moveTo>
                      <a:pt x="4" y="5"/>
                    </a:moveTo>
                    <a:cubicBezTo>
                      <a:pt x="0" y="7"/>
                      <a:pt x="1" y="9"/>
                      <a:pt x="6" y="9"/>
                    </a:cubicBezTo>
                    <a:cubicBezTo>
                      <a:pt x="12" y="9"/>
                      <a:pt x="19" y="7"/>
                      <a:pt x="23" y="4"/>
                    </a:cubicBezTo>
                    <a:cubicBezTo>
                      <a:pt x="27" y="2"/>
                      <a:pt x="26"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4459"/>
              <p:cNvSpPr>
                <a:spLocks/>
              </p:cNvSpPr>
              <p:nvPr/>
            </p:nvSpPr>
            <p:spPr bwMode="auto">
              <a:xfrm>
                <a:off x="2642" y="2432"/>
                <a:ext cx="63" cy="22"/>
              </a:xfrm>
              <a:custGeom>
                <a:avLst/>
                <a:gdLst>
                  <a:gd name="T0" fmla="*/ 4 w 27"/>
                  <a:gd name="T1" fmla="*/ 5 h 9"/>
                  <a:gd name="T2" fmla="*/ 6 w 27"/>
                  <a:gd name="T3" fmla="*/ 9 h 9"/>
                  <a:gd name="T4" fmla="*/ 24 w 27"/>
                  <a:gd name="T5" fmla="*/ 5 h 9"/>
                  <a:gd name="T6" fmla="*/ 21 w 27"/>
                  <a:gd name="T7" fmla="*/ 0 h 9"/>
                  <a:gd name="T8" fmla="*/ 4 w 27"/>
                  <a:gd name="T9" fmla="*/ 5 h 9"/>
                </a:gdLst>
                <a:ahLst/>
                <a:cxnLst>
                  <a:cxn ang="0">
                    <a:pos x="T0" y="T1"/>
                  </a:cxn>
                  <a:cxn ang="0">
                    <a:pos x="T2" y="T3"/>
                  </a:cxn>
                  <a:cxn ang="0">
                    <a:pos x="T4" y="T5"/>
                  </a:cxn>
                  <a:cxn ang="0">
                    <a:pos x="T6" y="T7"/>
                  </a:cxn>
                  <a:cxn ang="0">
                    <a:pos x="T8" y="T9"/>
                  </a:cxn>
                </a:cxnLst>
                <a:rect l="0" t="0" r="r" b="b"/>
                <a:pathLst>
                  <a:path w="27" h="9">
                    <a:moveTo>
                      <a:pt x="4" y="5"/>
                    </a:moveTo>
                    <a:cubicBezTo>
                      <a:pt x="0" y="7"/>
                      <a:pt x="1" y="9"/>
                      <a:pt x="6" y="9"/>
                    </a:cubicBezTo>
                    <a:cubicBezTo>
                      <a:pt x="12" y="9"/>
                      <a:pt x="20" y="7"/>
                      <a:pt x="24" y="5"/>
                    </a:cubicBezTo>
                    <a:cubicBezTo>
                      <a:pt x="27" y="2"/>
                      <a:pt x="26" y="0"/>
                      <a:pt x="21" y="0"/>
                    </a:cubicBezTo>
                    <a:cubicBezTo>
                      <a:pt x="15"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4460"/>
              <p:cNvSpPr>
                <a:spLocks/>
              </p:cNvSpPr>
              <p:nvPr/>
            </p:nvSpPr>
            <p:spPr bwMode="auto">
              <a:xfrm>
                <a:off x="2592" y="2432"/>
                <a:ext cx="66" cy="22"/>
              </a:xfrm>
              <a:custGeom>
                <a:avLst/>
                <a:gdLst>
                  <a:gd name="T0" fmla="*/ 4 w 28"/>
                  <a:gd name="T1" fmla="*/ 5 h 9"/>
                  <a:gd name="T2" fmla="*/ 7 w 28"/>
                  <a:gd name="T3" fmla="*/ 9 h 9"/>
                  <a:gd name="T4" fmla="*/ 24 w 28"/>
                  <a:gd name="T5" fmla="*/ 5 h 9"/>
                  <a:gd name="T6" fmla="*/ 21 w 28"/>
                  <a:gd name="T7" fmla="*/ 0 h 9"/>
                  <a:gd name="T8" fmla="*/ 4 w 28"/>
                  <a:gd name="T9" fmla="*/ 5 h 9"/>
                </a:gdLst>
                <a:ahLst/>
                <a:cxnLst>
                  <a:cxn ang="0">
                    <a:pos x="T0" y="T1"/>
                  </a:cxn>
                  <a:cxn ang="0">
                    <a:pos x="T2" y="T3"/>
                  </a:cxn>
                  <a:cxn ang="0">
                    <a:pos x="T4" y="T5"/>
                  </a:cxn>
                  <a:cxn ang="0">
                    <a:pos x="T6" y="T7"/>
                  </a:cxn>
                  <a:cxn ang="0">
                    <a:pos x="T8" y="T9"/>
                  </a:cxn>
                </a:cxnLst>
                <a:rect l="0" t="0" r="r" b="b"/>
                <a:pathLst>
                  <a:path w="28" h="9">
                    <a:moveTo>
                      <a:pt x="4" y="5"/>
                    </a:moveTo>
                    <a:cubicBezTo>
                      <a:pt x="0" y="7"/>
                      <a:pt x="1" y="9"/>
                      <a:pt x="7" y="9"/>
                    </a:cubicBezTo>
                    <a:cubicBezTo>
                      <a:pt x="13" y="9"/>
                      <a:pt x="20" y="7"/>
                      <a:pt x="24" y="5"/>
                    </a:cubicBezTo>
                    <a:cubicBezTo>
                      <a:pt x="28" y="2"/>
                      <a:pt x="27"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4461"/>
              <p:cNvSpPr>
                <a:spLocks/>
              </p:cNvSpPr>
              <p:nvPr/>
            </p:nvSpPr>
            <p:spPr bwMode="auto">
              <a:xfrm>
                <a:off x="2540" y="2432"/>
                <a:ext cx="71" cy="22"/>
              </a:xfrm>
              <a:custGeom>
                <a:avLst/>
                <a:gdLst>
                  <a:gd name="T0" fmla="*/ 4 w 30"/>
                  <a:gd name="T1" fmla="*/ 5 h 9"/>
                  <a:gd name="T2" fmla="*/ 8 w 30"/>
                  <a:gd name="T3" fmla="*/ 9 h 9"/>
                  <a:gd name="T4" fmla="*/ 26 w 30"/>
                  <a:gd name="T5" fmla="*/ 5 h 9"/>
                  <a:gd name="T6" fmla="*/ 22 w 30"/>
                  <a:gd name="T7" fmla="*/ 0 h 9"/>
                  <a:gd name="T8" fmla="*/ 4 w 30"/>
                  <a:gd name="T9" fmla="*/ 5 h 9"/>
                </a:gdLst>
                <a:ahLst/>
                <a:cxnLst>
                  <a:cxn ang="0">
                    <a:pos x="T0" y="T1"/>
                  </a:cxn>
                  <a:cxn ang="0">
                    <a:pos x="T2" y="T3"/>
                  </a:cxn>
                  <a:cxn ang="0">
                    <a:pos x="T4" y="T5"/>
                  </a:cxn>
                  <a:cxn ang="0">
                    <a:pos x="T6" y="T7"/>
                  </a:cxn>
                  <a:cxn ang="0">
                    <a:pos x="T8" y="T9"/>
                  </a:cxn>
                </a:cxnLst>
                <a:rect l="0" t="0" r="r" b="b"/>
                <a:pathLst>
                  <a:path w="30" h="9">
                    <a:moveTo>
                      <a:pt x="4" y="5"/>
                    </a:moveTo>
                    <a:cubicBezTo>
                      <a:pt x="0" y="7"/>
                      <a:pt x="2" y="9"/>
                      <a:pt x="8" y="9"/>
                    </a:cubicBezTo>
                    <a:cubicBezTo>
                      <a:pt x="14" y="9"/>
                      <a:pt x="22" y="7"/>
                      <a:pt x="26" y="5"/>
                    </a:cubicBezTo>
                    <a:cubicBezTo>
                      <a:pt x="30" y="2"/>
                      <a:pt x="28" y="0"/>
                      <a:pt x="22" y="0"/>
                    </a:cubicBezTo>
                    <a:cubicBezTo>
                      <a:pt x="16"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4462"/>
              <p:cNvSpPr>
                <a:spLocks/>
              </p:cNvSpPr>
              <p:nvPr/>
            </p:nvSpPr>
            <p:spPr bwMode="auto">
              <a:xfrm>
                <a:off x="2488" y="2435"/>
                <a:ext cx="71" cy="21"/>
              </a:xfrm>
              <a:custGeom>
                <a:avLst/>
                <a:gdLst>
                  <a:gd name="T0" fmla="*/ 4 w 30"/>
                  <a:gd name="T1" fmla="*/ 4 h 9"/>
                  <a:gd name="T2" fmla="*/ 8 w 30"/>
                  <a:gd name="T3" fmla="*/ 9 h 9"/>
                  <a:gd name="T4" fmla="*/ 26 w 30"/>
                  <a:gd name="T5" fmla="*/ 4 h 9"/>
                  <a:gd name="T6" fmla="*/ 23 w 30"/>
                  <a:gd name="T7" fmla="*/ 0 h 9"/>
                  <a:gd name="T8" fmla="*/ 4 w 30"/>
                  <a:gd name="T9" fmla="*/ 4 h 9"/>
                </a:gdLst>
                <a:ahLst/>
                <a:cxnLst>
                  <a:cxn ang="0">
                    <a:pos x="T0" y="T1"/>
                  </a:cxn>
                  <a:cxn ang="0">
                    <a:pos x="T2" y="T3"/>
                  </a:cxn>
                  <a:cxn ang="0">
                    <a:pos x="T4" y="T5"/>
                  </a:cxn>
                  <a:cxn ang="0">
                    <a:pos x="T6" y="T7"/>
                  </a:cxn>
                  <a:cxn ang="0">
                    <a:pos x="T8" y="T9"/>
                  </a:cxn>
                </a:cxnLst>
                <a:rect l="0" t="0" r="r" b="b"/>
                <a:pathLst>
                  <a:path w="30" h="9">
                    <a:moveTo>
                      <a:pt x="4" y="4"/>
                    </a:moveTo>
                    <a:cubicBezTo>
                      <a:pt x="0" y="7"/>
                      <a:pt x="2" y="9"/>
                      <a:pt x="8" y="9"/>
                    </a:cubicBezTo>
                    <a:cubicBezTo>
                      <a:pt x="14" y="8"/>
                      <a:pt x="22" y="6"/>
                      <a:pt x="26" y="4"/>
                    </a:cubicBezTo>
                    <a:cubicBezTo>
                      <a:pt x="30" y="2"/>
                      <a:pt x="29" y="0"/>
                      <a:pt x="23" y="0"/>
                    </a:cubicBezTo>
                    <a:cubicBezTo>
                      <a:pt x="17"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4463"/>
              <p:cNvSpPr>
                <a:spLocks/>
              </p:cNvSpPr>
              <p:nvPr/>
            </p:nvSpPr>
            <p:spPr bwMode="auto">
              <a:xfrm>
                <a:off x="2322" y="2435"/>
                <a:ext cx="76" cy="21"/>
              </a:xfrm>
              <a:custGeom>
                <a:avLst/>
                <a:gdLst>
                  <a:gd name="T0" fmla="*/ 4 w 32"/>
                  <a:gd name="T1" fmla="*/ 4 h 9"/>
                  <a:gd name="T2" fmla="*/ 9 w 32"/>
                  <a:gd name="T3" fmla="*/ 9 h 9"/>
                  <a:gd name="T4" fmla="*/ 28 w 32"/>
                  <a:gd name="T5" fmla="*/ 4 h 9"/>
                  <a:gd name="T6" fmla="*/ 24 w 32"/>
                  <a:gd name="T7" fmla="*/ 0 h 9"/>
                  <a:gd name="T8" fmla="*/ 4 w 32"/>
                  <a:gd name="T9" fmla="*/ 4 h 9"/>
                </a:gdLst>
                <a:ahLst/>
                <a:cxnLst>
                  <a:cxn ang="0">
                    <a:pos x="T0" y="T1"/>
                  </a:cxn>
                  <a:cxn ang="0">
                    <a:pos x="T2" y="T3"/>
                  </a:cxn>
                  <a:cxn ang="0">
                    <a:pos x="T4" y="T5"/>
                  </a:cxn>
                  <a:cxn ang="0">
                    <a:pos x="T6" y="T7"/>
                  </a:cxn>
                  <a:cxn ang="0">
                    <a:pos x="T8" y="T9"/>
                  </a:cxn>
                </a:cxnLst>
                <a:rect l="0" t="0" r="r" b="b"/>
                <a:pathLst>
                  <a:path w="32" h="9">
                    <a:moveTo>
                      <a:pt x="4" y="4"/>
                    </a:moveTo>
                    <a:cubicBezTo>
                      <a:pt x="0" y="7"/>
                      <a:pt x="2" y="9"/>
                      <a:pt x="9" y="9"/>
                    </a:cubicBezTo>
                    <a:cubicBezTo>
                      <a:pt x="16" y="9"/>
                      <a:pt x="24" y="7"/>
                      <a:pt x="28" y="4"/>
                    </a:cubicBezTo>
                    <a:cubicBezTo>
                      <a:pt x="32" y="2"/>
                      <a:pt x="30" y="0"/>
                      <a:pt x="24" y="0"/>
                    </a:cubicBezTo>
                    <a:cubicBezTo>
                      <a:pt x="17"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4464"/>
              <p:cNvSpPr>
                <a:spLocks/>
              </p:cNvSpPr>
              <p:nvPr/>
            </p:nvSpPr>
            <p:spPr bwMode="auto">
              <a:xfrm>
                <a:off x="2263" y="2435"/>
                <a:ext cx="78" cy="21"/>
              </a:xfrm>
              <a:custGeom>
                <a:avLst/>
                <a:gdLst>
                  <a:gd name="T0" fmla="*/ 4 w 33"/>
                  <a:gd name="T1" fmla="*/ 5 h 9"/>
                  <a:gd name="T2" fmla="*/ 9 w 33"/>
                  <a:gd name="T3" fmla="*/ 9 h 9"/>
                  <a:gd name="T4" fmla="*/ 29 w 33"/>
                  <a:gd name="T5" fmla="*/ 4 h 9"/>
                  <a:gd name="T6" fmla="*/ 24 w 33"/>
                  <a:gd name="T7" fmla="*/ 0 h 9"/>
                  <a:gd name="T8" fmla="*/ 4 w 33"/>
                  <a:gd name="T9" fmla="*/ 5 h 9"/>
                </a:gdLst>
                <a:ahLst/>
                <a:cxnLst>
                  <a:cxn ang="0">
                    <a:pos x="T0" y="T1"/>
                  </a:cxn>
                  <a:cxn ang="0">
                    <a:pos x="T2" y="T3"/>
                  </a:cxn>
                  <a:cxn ang="0">
                    <a:pos x="T4" y="T5"/>
                  </a:cxn>
                  <a:cxn ang="0">
                    <a:pos x="T6" y="T7"/>
                  </a:cxn>
                  <a:cxn ang="0">
                    <a:pos x="T8" y="T9"/>
                  </a:cxn>
                </a:cxnLst>
                <a:rect l="0" t="0" r="r" b="b"/>
                <a:pathLst>
                  <a:path w="33" h="9">
                    <a:moveTo>
                      <a:pt x="4" y="5"/>
                    </a:moveTo>
                    <a:cubicBezTo>
                      <a:pt x="0" y="7"/>
                      <a:pt x="3" y="9"/>
                      <a:pt x="9" y="9"/>
                    </a:cubicBezTo>
                    <a:cubicBezTo>
                      <a:pt x="16" y="9"/>
                      <a:pt x="25" y="7"/>
                      <a:pt x="29" y="4"/>
                    </a:cubicBezTo>
                    <a:cubicBezTo>
                      <a:pt x="33" y="2"/>
                      <a:pt x="31" y="0"/>
                      <a:pt x="24"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4465"/>
              <p:cNvSpPr>
                <a:spLocks/>
              </p:cNvSpPr>
              <p:nvPr/>
            </p:nvSpPr>
            <p:spPr bwMode="auto">
              <a:xfrm>
                <a:off x="2204" y="2435"/>
                <a:ext cx="78" cy="21"/>
              </a:xfrm>
              <a:custGeom>
                <a:avLst/>
                <a:gdLst>
                  <a:gd name="T0" fmla="*/ 4 w 33"/>
                  <a:gd name="T1" fmla="*/ 5 h 9"/>
                  <a:gd name="T2" fmla="*/ 9 w 33"/>
                  <a:gd name="T3" fmla="*/ 9 h 9"/>
                  <a:gd name="T4" fmla="*/ 29 w 33"/>
                  <a:gd name="T5" fmla="*/ 5 h 9"/>
                  <a:gd name="T6" fmla="*/ 24 w 33"/>
                  <a:gd name="T7" fmla="*/ 0 h 9"/>
                  <a:gd name="T8" fmla="*/ 4 w 33"/>
                  <a:gd name="T9" fmla="*/ 5 h 9"/>
                </a:gdLst>
                <a:ahLst/>
                <a:cxnLst>
                  <a:cxn ang="0">
                    <a:pos x="T0" y="T1"/>
                  </a:cxn>
                  <a:cxn ang="0">
                    <a:pos x="T2" y="T3"/>
                  </a:cxn>
                  <a:cxn ang="0">
                    <a:pos x="T4" y="T5"/>
                  </a:cxn>
                  <a:cxn ang="0">
                    <a:pos x="T6" y="T7"/>
                  </a:cxn>
                  <a:cxn ang="0">
                    <a:pos x="T8" y="T9"/>
                  </a:cxn>
                </a:cxnLst>
                <a:rect l="0" t="0" r="r" b="b"/>
                <a:pathLst>
                  <a:path w="33" h="9">
                    <a:moveTo>
                      <a:pt x="4" y="5"/>
                    </a:moveTo>
                    <a:cubicBezTo>
                      <a:pt x="0" y="7"/>
                      <a:pt x="2" y="9"/>
                      <a:pt x="9" y="9"/>
                    </a:cubicBezTo>
                    <a:cubicBezTo>
                      <a:pt x="16" y="9"/>
                      <a:pt x="25" y="7"/>
                      <a:pt x="29" y="5"/>
                    </a:cubicBezTo>
                    <a:cubicBezTo>
                      <a:pt x="33" y="2"/>
                      <a:pt x="31" y="0"/>
                      <a:pt x="24"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4466"/>
              <p:cNvSpPr>
                <a:spLocks/>
              </p:cNvSpPr>
              <p:nvPr/>
            </p:nvSpPr>
            <p:spPr bwMode="auto">
              <a:xfrm>
                <a:off x="2140" y="2435"/>
                <a:ext cx="83" cy="21"/>
              </a:xfrm>
              <a:custGeom>
                <a:avLst/>
                <a:gdLst>
                  <a:gd name="T0" fmla="*/ 4 w 35"/>
                  <a:gd name="T1" fmla="*/ 5 h 9"/>
                  <a:gd name="T2" fmla="*/ 10 w 35"/>
                  <a:gd name="T3" fmla="*/ 9 h 9"/>
                  <a:gd name="T4" fmla="*/ 31 w 35"/>
                  <a:gd name="T5" fmla="*/ 5 h 9"/>
                  <a:gd name="T6" fmla="*/ 25 w 35"/>
                  <a:gd name="T7" fmla="*/ 0 h 9"/>
                  <a:gd name="T8" fmla="*/ 4 w 35"/>
                  <a:gd name="T9" fmla="*/ 5 h 9"/>
                </a:gdLst>
                <a:ahLst/>
                <a:cxnLst>
                  <a:cxn ang="0">
                    <a:pos x="T0" y="T1"/>
                  </a:cxn>
                  <a:cxn ang="0">
                    <a:pos x="T2" y="T3"/>
                  </a:cxn>
                  <a:cxn ang="0">
                    <a:pos x="T4" y="T5"/>
                  </a:cxn>
                  <a:cxn ang="0">
                    <a:pos x="T6" y="T7"/>
                  </a:cxn>
                  <a:cxn ang="0">
                    <a:pos x="T8" y="T9"/>
                  </a:cxn>
                </a:cxnLst>
                <a:rect l="0" t="0" r="r" b="b"/>
                <a:pathLst>
                  <a:path w="35" h="9">
                    <a:moveTo>
                      <a:pt x="4" y="5"/>
                    </a:moveTo>
                    <a:cubicBezTo>
                      <a:pt x="0" y="7"/>
                      <a:pt x="3" y="9"/>
                      <a:pt x="10" y="9"/>
                    </a:cubicBezTo>
                    <a:cubicBezTo>
                      <a:pt x="18" y="9"/>
                      <a:pt x="27" y="7"/>
                      <a:pt x="31" y="5"/>
                    </a:cubicBezTo>
                    <a:cubicBezTo>
                      <a:pt x="35" y="2"/>
                      <a:pt x="32" y="0"/>
                      <a:pt x="25" y="0"/>
                    </a:cubicBezTo>
                    <a:cubicBezTo>
                      <a:pt x="18"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4467"/>
              <p:cNvSpPr>
                <a:spLocks/>
              </p:cNvSpPr>
              <p:nvPr/>
            </p:nvSpPr>
            <p:spPr bwMode="auto">
              <a:xfrm>
                <a:off x="4922" y="2392"/>
                <a:ext cx="62" cy="17"/>
              </a:xfrm>
              <a:custGeom>
                <a:avLst/>
                <a:gdLst>
                  <a:gd name="T0" fmla="*/ 3 w 26"/>
                  <a:gd name="T1" fmla="*/ 3 h 7"/>
                  <a:gd name="T2" fmla="*/ 18 w 26"/>
                  <a:gd name="T3" fmla="*/ 7 h 7"/>
                  <a:gd name="T4" fmla="*/ 23 w 26"/>
                  <a:gd name="T5" fmla="*/ 3 h 7"/>
                  <a:gd name="T6" fmla="*/ 8 w 26"/>
                  <a:gd name="T7" fmla="*/ 0 h 7"/>
                  <a:gd name="T8" fmla="*/ 3 w 26"/>
                  <a:gd name="T9" fmla="*/ 3 h 7"/>
                </a:gdLst>
                <a:ahLst/>
                <a:cxnLst>
                  <a:cxn ang="0">
                    <a:pos x="T0" y="T1"/>
                  </a:cxn>
                  <a:cxn ang="0">
                    <a:pos x="T2" y="T3"/>
                  </a:cxn>
                  <a:cxn ang="0">
                    <a:pos x="T4" y="T5"/>
                  </a:cxn>
                  <a:cxn ang="0">
                    <a:pos x="T6" y="T7"/>
                  </a:cxn>
                  <a:cxn ang="0">
                    <a:pos x="T8" y="T9"/>
                  </a:cxn>
                </a:cxnLst>
                <a:rect l="0" t="0" r="r" b="b"/>
                <a:pathLst>
                  <a:path w="26" h="7">
                    <a:moveTo>
                      <a:pt x="3" y="3"/>
                    </a:moveTo>
                    <a:cubicBezTo>
                      <a:pt x="5" y="6"/>
                      <a:pt x="12" y="7"/>
                      <a:pt x="18" y="7"/>
                    </a:cubicBezTo>
                    <a:cubicBezTo>
                      <a:pt x="24" y="7"/>
                      <a:pt x="26" y="5"/>
                      <a:pt x="23" y="3"/>
                    </a:cubicBezTo>
                    <a:cubicBezTo>
                      <a:pt x="21" y="1"/>
                      <a:pt x="14" y="0"/>
                      <a:pt x="8" y="0"/>
                    </a:cubicBezTo>
                    <a:cubicBezTo>
                      <a:pt x="2" y="0"/>
                      <a:pt x="0" y="1"/>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4468"/>
              <p:cNvSpPr>
                <a:spLocks/>
              </p:cNvSpPr>
              <p:nvPr/>
            </p:nvSpPr>
            <p:spPr bwMode="auto">
              <a:xfrm>
                <a:off x="4875" y="2392"/>
                <a:ext cx="59" cy="17"/>
              </a:xfrm>
              <a:custGeom>
                <a:avLst/>
                <a:gdLst>
                  <a:gd name="T0" fmla="*/ 3 w 25"/>
                  <a:gd name="T1" fmla="*/ 4 h 7"/>
                  <a:gd name="T2" fmla="*/ 18 w 25"/>
                  <a:gd name="T3" fmla="*/ 7 h 7"/>
                  <a:gd name="T4" fmla="*/ 23 w 25"/>
                  <a:gd name="T5" fmla="*/ 3 h 7"/>
                  <a:gd name="T6" fmla="*/ 8 w 25"/>
                  <a:gd name="T7" fmla="*/ 0 h 7"/>
                  <a:gd name="T8" fmla="*/ 3 w 25"/>
                  <a:gd name="T9" fmla="*/ 4 h 7"/>
                </a:gdLst>
                <a:ahLst/>
                <a:cxnLst>
                  <a:cxn ang="0">
                    <a:pos x="T0" y="T1"/>
                  </a:cxn>
                  <a:cxn ang="0">
                    <a:pos x="T2" y="T3"/>
                  </a:cxn>
                  <a:cxn ang="0">
                    <a:pos x="T4" y="T5"/>
                  </a:cxn>
                  <a:cxn ang="0">
                    <a:pos x="T6" y="T7"/>
                  </a:cxn>
                  <a:cxn ang="0">
                    <a:pos x="T8" y="T9"/>
                  </a:cxn>
                </a:cxnLst>
                <a:rect l="0" t="0" r="r" b="b"/>
                <a:pathLst>
                  <a:path w="25" h="7">
                    <a:moveTo>
                      <a:pt x="3" y="4"/>
                    </a:moveTo>
                    <a:cubicBezTo>
                      <a:pt x="5" y="6"/>
                      <a:pt x="12" y="7"/>
                      <a:pt x="18" y="7"/>
                    </a:cubicBezTo>
                    <a:cubicBezTo>
                      <a:pt x="23" y="7"/>
                      <a:pt x="25" y="6"/>
                      <a:pt x="23" y="3"/>
                    </a:cubicBezTo>
                    <a:cubicBezTo>
                      <a:pt x="20" y="1"/>
                      <a:pt x="13" y="0"/>
                      <a:pt x="8" y="0"/>
                    </a:cubicBezTo>
                    <a:cubicBezTo>
                      <a:pt x="2" y="0"/>
                      <a:pt x="0"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4469"/>
              <p:cNvSpPr>
                <a:spLocks/>
              </p:cNvSpPr>
              <p:nvPr/>
            </p:nvSpPr>
            <p:spPr bwMode="auto">
              <a:xfrm>
                <a:off x="4830" y="2392"/>
                <a:ext cx="57" cy="17"/>
              </a:xfrm>
              <a:custGeom>
                <a:avLst/>
                <a:gdLst>
                  <a:gd name="T0" fmla="*/ 2 w 24"/>
                  <a:gd name="T1" fmla="*/ 4 h 7"/>
                  <a:gd name="T2" fmla="*/ 17 w 24"/>
                  <a:gd name="T3" fmla="*/ 7 h 7"/>
                  <a:gd name="T4" fmla="*/ 22 w 24"/>
                  <a:gd name="T5" fmla="*/ 4 h 7"/>
                  <a:gd name="T6" fmla="*/ 7 w 24"/>
                  <a:gd name="T7" fmla="*/ 0 h 7"/>
                  <a:gd name="T8" fmla="*/ 2 w 24"/>
                  <a:gd name="T9" fmla="*/ 4 h 7"/>
                </a:gdLst>
                <a:ahLst/>
                <a:cxnLst>
                  <a:cxn ang="0">
                    <a:pos x="T0" y="T1"/>
                  </a:cxn>
                  <a:cxn ang="0">
                    <a:pos x="T2" y="T3"/>
                  </a:cxn>
                  <a:cxn ang="0">
                    <a:pos x="T4" y="T5"/>
                  </a:cxn>
                  <a:cxn ang="0">
                    <a:pos x="T6" y="T7"/>
                  </a:cxn>
                  <a:cxn ang="0">
                    <a:pos x="T8" y="T9"/>
                  </a:cxn>
                </a:cxnLst>
                <a:rect l="0" t="0" r="r" b="b"/>
                <a:pathLst>
                  <a:path w="24" h="7">
                    <a:moveTo>
                      <a:pt x="2" y="4"/>
                    </a:moveTo>
                    <a:cubicBezTo>
                      <a:pt x="5" y="6"/>
                      <a:pt x="11" y="7"/>
                      <a:pt x="17" y="7"/>
                    </a:cubicBezTo>
                    <a:cubicBezTo>
                      <a:pt x="22" y="7"/>
                      <a:pt x="24" y="6"/>
                      <a:pt x="22" y="4"/>
                    </a:cubicBezTo>
                    <a:cubicBezTo>
                      <a:pt x="19" y="2"/>
                      <a:pt x="12" y="0"/>
                      <a:pt x="7"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4470"/>
              <p:cNvSpPr>
                <a:spLocks/>
              </p:cNvSpPr>
              <p:nvPr/>
            </p:nvSpPr>
            <p:spPr bwMode="auto">
              <a:xfrm>
                <a:off x="4785" y="2392"/>
                <a:ext cx="57" cy="19"/>
              </a:xfrm>
              <a:custGeom>
                <a:avLst/>
                <a:gdLst>
                  <a:gd name="T0" fmla="*/ 3 w 24"/>
                  <a:gd name="T1" fmla="*/ 4 h 8"/>
                  <a:gd name="T2" fmla="*/ 17 w 24"/>
                  <a:gd name="T3" fmla="*/ 8 h 8"/>
                  <a:gd name="T4" fmla="*/ 21 w 24"/>
                  <a:gd name="T5" fmla="*/ 4 h 8"/>
                  <a:gd name="T6" fmla="*/ 7 w 24"/>
                  <a:gd name="T7" fmla="*/ 0 h 8"/>
                  <a:gd name="T8" fmla="*/ 3 w 24"/>
                  <a:gd name="T9" fmla="*/ 4 h 8"/>
                </a:gdLst>
                <a:ahLst/>
                <a:cxnLst>
                  <a:cxn ang="0">
                    <a:pos x="T0" y="T1"/>
                  </a:cxn>
                  <a:cxn ang="0">
                    <a:pos x="T2" y="T3"/>
                  </a:cxn>
                  <a:cxn ang="0">
                    <a:pos x="T4" y="T5"/>
                  </a:cxn>
                  <a:cxn ang="0">
                    <a:pos x="T6" y="T7"/>
                  </a:cxn>
                  <a:cxn ang="0">
                    <a:pos x="T8" y="T9"/>
                  </a:cxn>
                </a:cxnLst>
                <a:rect l="0" t="0" r="r" b="b"/>
                <a:pathLst>
                  <a:path w="24" h="8">
                    <a:moveTo>
                      <a:pt x="3" y="4"/>
                    </a:moveTo>
                    <a:cubicBezTo>
                      <a:pt x="5" y="6"/>
                      <a:pt x="12" y="8"/>
                      <a:pt x="17" y="8"/>
                    </a:cubicBezTo>
                    <a:cubicBezTo>
                      <a:pt x="22" y="8"/>
                      <a:pt x="24" y="6"/>
                      <a:pt x="21" y="4"/>
                    </a:cubicBezTo>
                    <a:cubicBezTo>
                      <a:pt x="19" y="2"/>
                      <a:pt x="12"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4471"/>
              <p:cNvSpPr>
                <a:spLocks/>
              </p:cNvSpPr>
              <p:nvPr/>
            </p:nvSpPr>
            <p:spPr bwMode="auto">
              <a:xfrm>
                <a:off x="4742" y="2392"/>
                <a:ext cx="55" cy="19"/>
              </a:xfrm>
              <a:custGeom>
                <a:avLst/>
                <a:gdLst>
                  <a:gd name="T0" fmla="*/ 2 w 23"/>
                  <a:gd name="T1" fmla="*/ 4 h 8"/>
                  <a:gd name="T2" fmla="*/ 16 w 23"/>
                  <a:gd name="T3" fmla="*/ 8 h 8"/>
                  <a:gd name="T4" fmla="*/ 21 w 23"/>
                  <a:gd name="T5" fmla="*/ 4 h 8"/>
                  <a:gd name="T6" fmla="*/ 7 w 23"/>
                  <a:gd name="T7" fmla="*/ 0 h 8"/>
                  <a:gd name="T8" fmla="*/ 2 w 23"/>
                  <a:gd name="T9" fmla="*/ 4 h 8"/>
                </a:gdLst>
                <a:ahLst/>
                <a:cxnLst>
                  <a:cxn ang="0">
                    <a:pos x="T0" y="T1"/>
                  </a:cxn>
                  <a:cxn ang="0">
                    <a:pos x="T2" y="T3"/>
                  </a:cxn>
                  <a:cxn ang="0">
                    <a:pos x="T4" y="T5"/>
                  </a:cxn>
                  <a:cxn ang="0">
                    <a:pos x="T6" y="T7"/>
                  </a:cxn>
                  <a:cxn ang="0">
                    <a:pos x="T8" y="T9"/>
                  </a:cxn>
                </a:cxnLst>
                <a:rect l="0" t="0" r="r" b="b"/>
                <a:pathLst>
                  <a:path w="23" h="8">
                    <a:moveTo>
                      <a:pt x="2" y="4"/>
                    </a:moveTo>
                    <a:cubicBezTo>
                      <a:pt x="5" y="6"/>
                      <a:pt x="11" y="8"/>
                      <a:pt x="16" y="8"/>
                    </a:cubicBezTo>
                    <a:cubicBezTo>
                      <a:pt x="21" y="8"/>
                      <a:pt x="23" y="6"/>
                      <a:pt x="21" y="4"/>
                    </a:cubicBezTo>
                    <a:cubicBezTo>
                      <a:pt x="18" y="2"/>
                      <a:pt x="12" y="0"/>
                      <a:pt x="7"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4472"/>
              <p:cNvSpPr>
                <a:spLocks/>
              </p:cNvSpPr>
              <p:nvPr/>
            </p:nvSpPr>
            <p:spPr bwMode="auto">
              <a:xfrm>
                <a:off x="4700" y="2392"/>
                <a:ext cx="54" cy="19"/>
              </a:xfrm>
              <a:custGeom>
                <a:avLst/>
                <a:gdLst>
                  <a:gd name="T0" fmla="*/ 3 w 23"/>
                  <a:gd name="T1" fmla="*/ 4 h 8"/>
                  <a:gd name="T2" fmla="*/ 16 w 23"/>
                  <a:gd name="T3" fmla="*/ 8 h 8"/>
                  <a:gd name="T4" fmla="*/ 20 w 23"/>
                  <a:gd name="T5" fmla="*/ 4 h 8"/>
                  <a:gd name="T6" fmla="*/ 7 w 23"/>
                  <a:gd name="T7" fmla="*/ 0 h 8"/>
                  <a:gd name="T8" fmla="*/ 3 w 23"/>
                  <a:gd name="T9" fmla="*/ 4 h 8"/>
                </a:gdLst>
                <a:ahLst/>
                <a:cxnLst>
                  <a:cxn ang="0">
                    <a:pos x="T0" y="T1"/>
                  </a:cxn>
                  <a:cxn ang="0">
                    <a:pos x="T2" y="T3"/>
                  </a:cxn>
                  <a:cxn ang="0">
                    <a:pos x="T4" y="T5"/>
                  </a:cxn>
                  <a:cxn ang="0">
                    <a:pos x="T6" y="T7"/>
                  </a:cxn>
                  <a:cxn ang="0">
                    <a:pos x="T8" y="T9"/>
                  </a:cxn>
                </a:cxnLst>
                <a:rect l="0" t="0" r="r" b="b"/>
                <a:pathLst>
                  <a:path w="23" h="8">
                    <a:moveTo>
                      <a:pt x="3" y="4"/>
                    </a:moveTo>
                    <a:cubicBezTo>
                      <a:pt x="5" y="6"/>
                      <a:pt x="11" y="8"/>
                      <a:pt x="16" y="8"/>
                    </a:cubicBezTo>
                    <a:cubicBezTo>
                      <a:pt x="21" y="8"/>
                      <a:pt x="23" y="6"/>
                      <a:pt x="20" y="4"/>
                    </a:cubicBezTo>
                    <a:cubicBezTo>
                      <a:pt x="18" y="2"/>
                      <a:pt x="12"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4473"/>
              <p:cNvSpPr>
                <a:spLocks/>
              </p:cNvSpPr>
              <p:nvPr/>
            </p:nvSpPr>
            <p:spPr bwMode="auto">
              <a:xfrm>
                <a:off x="4660" y="2392"/>
                <a:ext cx="52" cy="19"/>
              </a:xfrm>
              <a:custGeom>
                <a:avLst/>
                <a:gdLst>
                  <a:gd name="T0" fmla="*/ 3 w 22"/>
                  <a:gd name="T1" fmla="*/ 4 h 8"/>
                  <a:gd name="T2" fmla="*/ 16 w 22"/>
                  <a:gd name="T3" fmla="*/ 8 h 8"/>
                  <a:gd name="T4" fmla="*/ 20 w 22"/>
                  <a:gd name="T5" fmla="*/ 4 h 8"/>
                  <a:gd name="T6" fmla="*/ 7 w 22"/>
                  <a:gd name="T7" fmla="*/ 0 h 8"/>
                  <a:gd name="T8" fmla="*/ 3 w 22"/>
                  <a:gd name="T9" fmla="*/ 4 h 8"/>
                </a:gdLst>
                <a:ahLst/>
                <a:cxnLst>
                  <a:cxn ang="0">
                    <a:pos x="T0" y="T1"/>
                  </a:cxn>
                  <a:cxn ang="0">
                    <a:pos x="T2" y="T3"/>
                  </a:cxn>
                  <a:cxn ang="0">
                    <a:pos x="T4" y="T5"/>
                  </a:cxn>
                  <a:cxn ang="0">
                    <a:pos x="T6" y="T7"/>
                  </a:cxn>
                  <a:cxn ang="0">
                    <a:pos x="T8" y="T9"/>
                  </a:cxn>
                </a:cxnLst>
                <a:rect l="0" t="0" r="r" b="b"/>
                <a:pathLst>
                  <a:path w="22" h="8">
                    <a:moveTo>
                      <a:pt x="3" y="4"/>
                    </a:moveTo>
                    <a:cubicBezTo>
                      <a:pt x="5" y="6"/>
                      <a:pt x="11" y="8"/>
                      <a:pt x="16" y="8"/>
                    </a:cubicBezTo>
                    <a:cubicBezTo>
                      <a:pt x="21" y="8"/>
                      <a:pt x="22" y="6"/>
                      <a:pt x="20" y="4"/>
                    </a:cubicBezTo>
                    <a:cubicBezTo>
                      <a:pt x="17" y="2"/>
                      <a:pt x="11"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4474"/>
              <p:cNvSpPr>
                <a:spLocks/>
              </p:cNvSpPr>
              <p:nvPr/>
            </p:nvSpPr>
            <p:spPr bwMode="auto">
              <a:xfrm>
                <a:off x="4622" y="2392"/>
                <a:ext cx="49" cy="19"/>
              </a:xfrm>
              <a:custGeom>
                <a:avLst/>
                <a:gdLst>
                  <a:gd name="T0" fmla="*/ 3 w 21"/>
                  <a:gd name="T1" fmla="*/ 4 h 8"/>
                  <a:gd name="T2" fmla="*/ 15 w 21"/>
                  <a:gd name="T3" fmla="*/ 8 h 8"/>
                  <a:gd name="T4" fmla="*/ 19 w 21"/>
                  <a:gd name="T5" fmla="*/ 4 h 8"/>
                  <a:gd name="T6" fmla="*/ 6 w 21"/>
                  <a:gd name="T7" fmla="*/ 0 h 8"/>
                  <a:gd name="T8" fmla="*/ 3 w 21"/>
                  <a:gd name="T9" fmla="*/ 4 h 8"/>
                </a:gdLst>
                <a:ahLst/>
                <a:cxnLst>
                  <a:cxn ang="0">
                    <a:pos x="T0" y="T1"/>
                  </a:cxn>
                  <a:cxn ang="0">
                    <a:pos x="T2" y="T3"/>
                  </a:cxn>
                  <a:cxn ang="0">
                    <a:pos x="T4" y="T5"/>
                  </a:cxn>
                  <a:cxn ang="0">
                    <a:pos x="T6" y="T7"/>
                  </a:cxn>
                  <a:cxn ang="0">
                    <a:pos x="T8" y="T9"/>
                  </a:cxn>
                </a:cxnLst>
                <a:rect l="0" t="0" r="r" b="b"/>
                <a:pathLst>
                  <a:path w="21" h="8">
                    <a:moveTo>
                      <a:pt x="3" y="4"/>
                    </a:moveTo>
                    <a:cubicBezTo>
                      <a:pt x="5" y="6"/>
                      <a:pt x="11" y="8"/>
                      <a:pt x="15" y="8"/>
                    </a:cubicBezTo>
                    <a:cubicBezTo>
                      <a:pt x="20" y="8"/>
                      <a:pt x="21" y="6"/>
                      <a:pt x="19" y="4"/>
                    </a:cubicBezTo>
                    <a:cubicBezTo>
                      <a:pt x="16"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4475"/>
              <p:cNvSpPr>
                <a:spLocks/>
              </p:cNvSpPr>
              <p:nvPr/>
            </p:nvSpPr>
            <p:spPr bwMode="auto">
              <a:xfrm>
                <a:off x="4584" y="2392"/>
                <a:ext cx="49" cy="19"/>
              </a:xfrm>
              <a:custGeom>
                <a:avLst/>
                <a:gdLst>
                  <a:gd name="T0" fmla="*/ 3 w 21"/>
                  <a:gd name="T1" fmla="*/ 4 h 8"/>
                  <a:gd name="T2" fmla="*/ 15 w 21"/>
                  <a:gd name="T3" fmla="*/ 8 h 8"/>
                  <a:gd name="T4" fmla="*/ 18 w 21"/>
                  <a:gd name="T5" fmla="*/ 4 h 8"/>
                  <a:gd name="T6" fmla="*/ 6 w 21"/>
                  <a:gd name="T7" fmla="*/ 0 h 8"/>
                  <a:gd name="T8" fmla="*/ 3 w 21"/>
                  <a:gd name="T9" fmla="*/ 4 h 8"/>
                </a:gdLst>
                <a:ahLst/>
                <a:cxnLst>
                  <a:cxn ang="0">
                    <a:pos x="T0" y="T1"/>
                  </a:cxn>
                  <a:cxn ang="0">
                    <a:pos x="T2" y="T3"/>
                  </a:cxn>
                  <a:cxn ang="0">
                    <a:pos x="T4" y="T5"/>
                  </a:cxn>
                  <a:cxn ang="0">
                    <a:pos x="T6" y="T7"/>
                  </a:cxn>
                  <a:cxn ang="0">
                    <a:pos x="T8" y="T9"/>
                  </a:cxn>
                </a:cxnLst>
                <a:rect l="0" t="0" r="r" b="b"/>
                <a:pathLst>
                  <a:path w="21" h="8">
                    <a:moveTo>
                      <a:pt x="3" y="4"/>
                    </a:moveTo>
                    <a:cubicBezTo>
                      <a:pt x="5" y="6"/>
                      <a:pt x="11" y="8"/>
                      <a:pt x="15" y="8"/>
                    </a:cubicBezTo>
                    <a:cubicBezTo>
                      <a:pt x="19" y="8"/>
                      <a:pt x="21" y="6"/>
                      <a:pt x="18" y="4"/>
                    </a:cubicBezTo>
                    <a:cubicBezTo>
                      <a:pt x="16" y="2"/>
                      <a:pt x="10" y="0"/>
                      <a:pt x="6" y="0"/>
                    </a:cubicBezTo>
                    <a:cubicBezTo>
                      <a:pt x="2" y="1"/>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4476"/>
              <p:cNvSpPr>
                <a:spLocks/>
              </p:cNvSpPr>
              <p:nvPr/>
            </p:nvSpPr>
            <p:spPr bwMode="auto">
              <a:xfrm>
                <a:off x="4548" y="2394"/>
                <a:ext cx="48" cy="17"/>
              </a:xfrm>
              <a:custGeom>
                <a:avLst/>
                <a:gdLst>
                  <a:gd name="T0" fmla="*/ 2 w 20"/>
                  <a:gd name="T1" fmla="*/ 3 h 7"/>
                  <a:gd name="T2" fmla="*/ 14 w 20"/>
                  <a:gd name="T3" fmla="*/ 7 h 7"/>
                  <a:gd name="T4" fmla="*/ 18 w 20"/>
                  <a:gd name="T5" fmla="*/ 3 h 7"/>
                  <a:gd name="T6" fmla="*/ 6 w 20"/>
                  <a:gd name="T7" fmla="*/ 0 h 7"/>
                  <a:gd name="T8" fmla="*/ 2 w 20"/>
                  <a:gd name="T9" fmla="*/ 3 h 7"/>
                </a:gdLst>
                <a:ahLst/>
                <a:cxnLst>
                  <a:cxn ang="0">
                    <a:pos x="T0" y="T1"/>
                  </a:cxn>
                  <a:cxn ang="0">
                    <a:pos x="T2" y="T3"/>
                  </a:cxn>
                  <a:cxn ang="0">
                    <a:pos x="T4" y="T5"/>
                  </a:cxn>
                  <a:cxn ang="0">
                    <a:pos x="T6" y="T7"/>
                  </a:cxn>
                  <a:cxn ang="0">
                    <a:pos x="T8" y="T9"/>
                  </a:cxn>
                </a:cxnLst>
                <a:rect l="0" t="0" r="r" b="b"/>
                <a:pathLst>
                  <a:path w="20" h="7">
                    <a:moveTo>
                      <a:pt x="2" y="3"/>
                    </a:moveTo>
                    <a:cubicBezTo>
                      <a:pt x="5" y="6"/>
                      <a:pt x="10" y="7"/>
                      <a:pt x="14" y="7"/>
                    </a:cubicBezTo>
                    <a:cubicBezTo>
                      <a:pt x="19" y="7"/>
                      <a:pt x="20" y="5"/>
                      <a:pt x="18" y="3"/>
                    </a:cubicBezTo>
                    <a:cubicBezTo>
                      <a:pt x="15" y="1"/>
                      <a:pt x="10" y="0"/>
                      <a:pt x="6" y="0"/>
                    </a:cubicBezTo>
                    <a:cubicBezTo>
                      <a:pt x="1" y="0"/>
                      <a:pt x="0"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477"/>
              <p:cNvSpPr>
                <a:spLocks/>
              </p:cNvSpPr>
              <p:nvPr/>
            </p:nvSpPr>
            <p:spPr bwMode="auto">
              <a:xfrm>
                <a:off x="4513" y="2394"/>
                <a:ext cx="47" cy="17"/>
              </a:xfrm>
              <a:custGeom>
                <a:avLst/>
                <a:gdLst>
                  <a:gd name="T0" fmla="*/ 2 w 20"/>
                  <a:gd name="T1" fmla="*/ 4 h 7"/>
                  <a:gd name="T2" fmla="*/ 14 w 20"/>
                  <a:gd name="T3" fmla="*/ 7 h 7"/>
                  <a:gd name="T4" fmla="*/ 17 w 20"/>
                  <a:gd name="T5" fmla="*/ 3 h 7"/>
                  <a:gd name="T6" fmla="*/ 6 w 20"/>
                  <a:gd name="T7" fmla="*/ 0 h 7"/>
                  <a:gd name="T8" fmla="*/ 2 w 20"/>
                  <a:gd name="T9" fmla="*/ 4 h 7"/>
                </a:gdLst>
                <a:ahLst/>
                <a:cxnLst>
                  <a:cxn ang="0">
                    <a:pos x="T0" y="T1"/>
                  </a:cxn>
                  <a:cxn ang="0">
                    <a:pos x="T2" y="T3"/>
                  </a:cxn>
                  <a:cxn ang="0">
                    <a:pos x="T4" y="T5"/>
                  </a:cxn>
                  <a:cxn ang="0">
                    <a:pos x="T6" y="T7"/>
                  </a:cxn>
                  <a:cxn ang="0">
                    <a:pos x="T8" y="T9"/>
                  </a:cxn>
                </a:cxnLst>
                <a:rect l="0" t="0" r="r" b="b"/>
                <a:pathLst>
                  <a:path w="20" h="7">
                    <a:moveTo>
                      <a:pt x="2" y="4"/>
                    </a:moveTo>
                    <a:cubicBezTo>
                      <a:pt x="5" y="6"/>
                      <a:pt x="10" y="7"/>
                      <a:pt x="14" y="7"/>
                    </a:cubicBezTo>
                    <a:cubicBezTo>
                      <a:pt x="18" y="7"/>
                      <a:pt x="20" y="6"/>
                      <a:pt x="17" y="3"/>
                    </a:cubicBezTo>
                    <a:cubicBezTo>
                      <a:pt x="15" y="1"/>
                      <a:pt x="10" y="0"/>
                      <a:pt x="6" y="0"/>
                    </a:cubicBezTo>
                    <a:cubicBezTo>
                      <a:pt x="1" y="0"/>
                      <a:pt x="0"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4478"/>
              <p:cNvSpPr>
                <a:spLocks/>
              </p:cNvSpPr>
              <p:nvPr/>
            </p:nvSpPr>
            <p:spPr bwMode="auto">
              <a:xfrm>
                <a:off x="4480" y="2394"/>
                <a:ext cx="45" cy="19"/>
              </a:xfrm>
              <a:custGeom>
                <a:avLst/>
                <a:gdLst>
                  <a:gd name="T0" fmla="*/ 2 w 19"/>
                  <a:gd name="T1" fmla="*/ 4 h 8"/>
                  <a:gd name="T2" fmla="*/ 13 w 19"/>
                  <a:gd name="T3" fmla="*/ 8 h 8"/>
                  <a:gd name="T4" fmla="*/ 16 w 19"/>
                  <a:gd name="T5" fmla="*/ 4 h 8"/>
                  <a:gd name="T6" fmla="*/ 5 w 19"/>
                  <a:gd name="T7" fmla="*/ 0 h 8"/>
                  <a:gd name="T8" fmla="*/ 2 w 19"/>
                  <a:gd name="T9" fmla="*/ 4 h 8"/>
                </a:gdLst>
                <a:ahLst/>
                <a:cxnLst>
                  <a:cxn ang="0">
                    <a:pos x="T0" y="T1"/>
                  </a:cxn>
                  <a:cxn ang="0">
                    <a:pos x="T2" y="T3"/>
                  </a:cxn>
                  <a:cxn ang="0">
                    <a:pos x="T4" y="T5"/>
                  </a:cxn>
                  <a:cxn ang="0">
                    <a:pos x="T6" y="T7"/>
                  </a:cxn>
                  <a:cxn ang="0">
                    <a:pos x="T8" y="T9"/>
                  </a:cxn>
                </a:cxnLst>
                <a:rect l="0" t="0" r="r" b="b"/>
                <a:pathLst>
                  <a:path w="19" h="8">
                    <a:moveTo>
                      <a:pt x="2" y="4"/>
                    </a:moveTo>
                    <a:cubicBezTo>
                      <a:pt x="4" y="6"/>
                      <a:pt x="9" y="8"/>
                      <a:pt x="13" y="8"/>
                    </a:cubicBezTo>
                    <a:cubicBezTo>
                      <a:pt x="17" y="7"/>
                      <a:pt x="19" y="6"/>
                      <a:pt x="16" y="4"/>
                    </a:cubicBezTo>
                    <a:cubicBezTo>
                      <a:pt x="14" y="1"/>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4479"/>
              <p:cNvSpPr>
                <a:spLocks/>
              </p:cNvSpPr>
              <p:nvPr/>
            </p:nvSpPr>
            <p:spPr bwMode="auto">
              <a:xfrm>
                <a:off x="4447" y="2394"/>
                <a:ext cx="42" cy="19"/>
              </a:xfrm>
              <a:custGeom>
                <a:avLst/>
                <a:gdLst>
                  <a:gd name="T0" fmla="*/ 2 w 18"/>
                  <a:gd name="T1" fmla="*/ 4 h 8"/>
                  <a:gd name="T2" fmla="*/ 13 w 18"/>
                  <a:gd name="T3" fmla="*/ 8 h 8"/>
                  <a:gd name="T4" fmla="*/ 16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5" y="6"/>
                      <a:pt x="9" y="8"/>
                      <a:pt x="13" y="8"/>
                    </a:cubicBezTo>
                    <a:cubicBezTo>
                      <a:pt x="17" y="8"/>
                      <a:pt x="18" y="6"/>
                      <a:pt x="16" y="4"/>
                    </a:cubicBezTo>
                    <a:cubicBezTo>
                      <a:pt x="14"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4480"/>
              <p:cNvSpPr>
                <a:spLocks/>
              </p:cNvSpPr>
              <p:nvPr/>
            </p:nvSpPr>
            <p:spPr bwMode="auto">
              <a:xfrm>
                <a:off x="4416" y="2394"/>
                <a:ext cx="40" cy="19"/>
              </a:xfrm>
              <a:custGeom>
                <a:avLst/>
                <a:gdLst>
                  <a:gd name="T0" fmla="*/ 2 w 17"/>
                  <a:gd name="T1" fmla="*/ 4 h 8"/>
                  <a:gd name="T2" fmla="*/ 13 w 17"/>
                  <a:gd name="T3" fmla="*/ 8 h 8"/>
                  <a:gd name="T4" fmla="*/ 15 w 17"/>
                  <a:gd name="T5" fmla="*/ 4 h 8"/>
                  <a:gd name="T6" fmla="*/ 5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4" y="6"/>
                      <a:pt x="9" y="8"/>
                      <a:pt x="13" y="8"/>
                    </a:cubicBezTo>
                    <a:cubicBezTo>
                      <a:pt x="16" y="8"/>
                      <a:pt x="17" y="6"/>
                      <a:pt x="15" y="4"/>
                    </a:cubicBezTo>
                    <a:cubicBezTo>
                      <a:pt x="13"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481"/>
              <p:cNvSpPr>
                <a:spLocks/>
              </p:cNvSpPr>
              <p:nvPr/>
            </p:nvSpPr>
            <p:spPr bwMode="auto">
              <a:xfrm>
                <a:off x="4385" y="2394"/>
                <a:ext cx="40" cy="19"/>
              </a:xfrm>
              <a:custGeom>
                <a:avLst/>
                <a:gdLst>
                  <a:gd name="T0" fmla="*/ 2 w 17"/>
                  <a:gd name="T1" fmla="*/ 4 h 8"/>
                  <a:gd name="T2" fmla="*/ 12 w 17"/>
                  <a:gd name="T3" fmla="*/ 8 h 8"/>
                  <a:gd name="T4" fmla="*/ 15 w 17"/>
                  <a:gd name="T5" fmla="*/ 4 h 8"/>
                  <a:gd name="T6" fmla="*/ 5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4" y="6"/>
                      <a:pt x="9" y="8"/>
                      <a:pt x="12" y="8"/>
                    </a:cubicBezTo>
                    <a:cubicBezTo>
                      <a:pt x="16" y="8"/>
                      <a:pt x="17" y="6"/>
                      <a:pt x="15" y="4"/>
                    </a:cubicBezTo>
                    <a:cubicBezTo>
                      <a:pt x="13"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482"/>
              <p:cNvSpPr>
                <a:spLocks/>
              </p:cNvSpPr>
              <p:nvPr/>
            </p:nvSpPr>
            <p:spPr bwMode="auto">
              <a:xfrm>
                <a:off x="4357" y="2394"/>
                <a:ext cx="38" cy="19"/>
              </a:xfrm>
              <a:custGeom>
                <a:avLst/>
                <a:gdLst>
                  <a:gd name="T0" fmla="*/ 2 w 16"/>
                  <a:gd name="T1" fmla="*/ 4 h 8"/>
                  <a:gd name="T2" fmla="*/ 11 w 16"/>
                  <a:gd name="T3" fmla="*/ 8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6"/>
                      <a:pt x="8" y="8"/>
                      <a:pt x="11" y="8"/>
                    </a:cubicBezTo>
                    <a:cubicBezTo>
                      <a:pt x="15" y="8"/>
                      <a:pt x="16" y="6"/>
                      <a:pt x="14" y="4"/>
                    </a:cubicBezTo>
                    <a:cubicBezTo>
                      <a:pt x="12"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4483"/>
              <p:cNvSpPr>
                <a:spLocks/>
              </p:cNvSpPr>
              <p:nvPr/>
            </p:nvSpPr>
            <p:spPr bwMode="auto">
              <a:xfrm>
                <a:off x="4328" y="2394"/>
                <a:ext cx="38" cy="19"/>
              </a:xfrm>
              <a:custGeom>
                <a:avLst/>
                <a:gdLst>
                  <a:gd name="T0" fmla="*/ 1 w 16"/>
                  <a:gd name="T1" fmla="*/ 4 h 8"/>
                  <a:gd name="T2" fmla="*/ 11 w 16"/>
                  <a:gd name="T3" fmla="*/ 8 h 8"/>
                  <a:gd name="T4" fmla="*/ 13 w 16"/>
                  <a:gd name="T5" fmla="*/ 4 h 8"/>
                  <a:gd name="T6" fmla="*/ 4 w 16"/>
                  <a:gd name="T7" fmla="*/ 0 h 8"/>
                  <a:gd name="T8" fmla="*/ 1 w 16"/>
                  <a:gd name="T9" fmla="*/ 4 h 8"/>
                </a:gdLst>
                <a:ahLst/>
                <a:cxnLst>
                  <a:cxn ang="0">
                    <a:pos x="T0" y="T1"/>
                  </a:cxn>
                  <a:cxn ang="0">
                    <a:pos x="T2" y="T3"/>
                  </a:cxn>
                  <a:cxn ang="0">
                    <a:pos x="T4" y="T5"/>
                  </a:cxn>
                  <a:cxn ang="0">
                    <a:pos x="T6" y="T7"/>
                  </a:cxn>
                  <a:cxn ang="0">
                    <a:pos x="T8" y="T9"/>
                  </a:cxn>
                </a:cxnLst>
                <a:rect l="0" t="0" r="r" b="b"/>
                <a:pathLst>
                  <a:path w="16" h="8">
                    <a:moveTo>
                      <a:pt x="1" y="4"/>
                    </a:moveTo>
                    <a:cubicBezTo>
                      <a:pt x="3" y="6"/>
                      <a:pt x="8" y="8"/>
                      <a:pt x="11" y="8"/>
                    </a:cubicBezTo>
                    <a:cubicBezTo>
                      <a:pt x="14" y="8"/>
                      <a:pt x="16" y="6"/>
                      <a:pt x="13" y="4"/>
                    </a:cubicBezTo>
                    <a:cubicBezTo>
                      <a:pt x="11"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4484"/>
              <p:cNvSpPr>
                <a:spLocks/>
              </p:cNvSpPr>
              <p:nvPr/>
            </p:nvSpPr>
            <p:spPr bwMode="auto">
              <a:xfrm>
                <a:off x="4300" y="2394"/>
                <a:ext cx="35" cy="19"/>
              </a:xfrm>
              <a:custGeom>
                <a:avLst/>
                <a:gdLst>
                  <a:gd name="T0" fmla="*/ 2 w 15"/>
                  <a:gd name="T1" fmla="*/ 4 h 8"/>
                  <a:gd name="T2" fmla="*/ 11 w 15"/>
                  <a:gd name="T3" fmla="*/ 8 h 8"/>
                  <a:gd name="T4" fmla="*/ 13 w 15"/>
                  <a:gd name="T5" fmla="*/ 4 h 8"/>
                  <a:gd name="T6" fmla="*/ 4 w 15"/>
                  <a:gd name="T7" fmla="*/ 0 h 8"/>
                  <a:gd name="T8" fmla="*/ 2 w 15"/>
                  <a:gd name="T9" fmla="*/ 4 h 8"/>
                </a:gdLst>
                <a:ahLst/>
                <a:cxnLst>
                  <a:cxn ang="0">
                    <a:pos x="T0" y="T1"/>
                  </a:cxn>
                  <a:cxn ang="0">
                    <a:pos x="T2" y="T3"/>
                  </a:cxn>
                  <a:cxn ang="0">
                    <a:pos x="T4" y="T5"/>
                  </a:cxn>
                  <a:cxn ang="0">
                    <a:pos x="T6" y="T7"/>
                  </a:cxn>
                  <a:cxn ang="0">
                    <a:pos x="T8" y="T9"/>
                  </a:cxn>
                </a:cxnLst>
                <a:rect l="0" t="0" r="r" b="b"/>
                <a:pathLst>
                  <a:path w="15" h="8">
                    <a:moveTo>
                      <a:pt x="2" y="4"/>
                    </a:moveTo>
                    <a:cubicBezTo>
                      <a:pt x="4" y="6"/>
                      <a:pt x="8" y="8"/>
                      <a:pt x="11" y="8"/>
                    </a:cubicBezTo>
                    <a:cubicBezTo>
                      <a:pt x="14" y="8"/>
                      <a:pt x="15" y="6"/>
                      <a:pt x="13" y="4"/>
                    </a:cubicBezTo>
                    <a:cubicBezTo>
                      <a:pt x="11"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4485"/>
              <p:cNvSpPr>
                <a:spLocks/>
              </p:cNvSpPr>
              <p:nvPr/>
            </p:nvSpPr>
            <p:spPr bwMode="auto">
              <a:xfrm>
                <a:off x="4274" y="2394"/>
                <a:ext cx="35" cy="19"/>
              </a:xfrm>
              <a:custGeom>
                <a:avLst/>
                <a:gdLst>
                  <a:gd name="T0" fmla="*/ 2 w 15"/>
                  <a:gd name="T1" fmla="*/ 4 h 8"/>
                  <a:gd name="T2" fmla="*/ 11 w 15"/>
                  <a:gd name="T3" fmla="*/ 8 h 8"/>
                  <a:gd name="T4" fmla="*/ 13 w 15"/>
                  <a:gd name="T5" fmla="*/ 4 h 8"/>
                  <a:gd name="T6" fmla="*/ 4 w 15"/>
                  <a:gd name="T7" fmla="*/ 0 h 8"/>
                  <a:gd name="T8" fmla="*/ 2 w 15"/>
                  <a:gd name="T9" fmla="*/ 4 h 8"/>
                </a:gdLst>
                <a:ahLst/>
                <a:cxnLst>
                  <a:cxn ang="0">
                    <a:pos x="T0" y="T1"/>
                  </a:cxn>
                  <a:cxn ang="0">
                    <a:pos x="T2" y="T3"/>
                  </a:cxn>
                  <a:cxn ang="0">
                    <a:pos x="T4" y="T5"/>
                  </a:cxn>
                  <a:cxn ang="0">
                    <a:pos x="T6" y="T7"/>
                  </a:cxn>
                  <a:cxn ang="0">
                    <a:pos x="T8" y="T9"/>
                  </a:cxn>
                </a:cxnLst>
                <a:rect l="0" t="0" r="r" b="b"/>
                <a:pathLst>
                  <a:path w="15" h="8">
                    <a:moveTo>
                      <a:pt x="2" y="4"/>
                    </a:moveTo>
                    <a:cubicBezTo>
                      <a:pt x="3" y="7"/>
                      <a:pt x="7" y="8"/>
                      <a:pt x="11" y="8"/>
                    </a:cubicBezTo>
                    <a:cubicBezTo>
                      <a:pt x="14" y="8"/>
                      <a:pt x="15" y="6"/>
                      <a:pt x="13" y="4"/>
                    </a:cubicBezTo>
                    <a:cubicBezTo>
                      <a:pt x="11" y="2"/>
                      <a:pt x="7" y="0"/>
                      <a:pt x="4" y="0"/>
                    </a:cubicBezTo>
                    <a:cubicBezTo>
                      <a:pt x="1"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4486"/>
              <p:cNvSpPr>
                <a:spLocks/>
              </p:cNvSpPr>
              <p:nvPr/>
            </p:nvSpPr>
            <p:spPr bwMode="auto">
              <a:xfrm>
                <a:off x="4248" y="2397"/>
                <a:ext cx="33" cy="16"/>
              </a:xfrm>
              <a:custGeom>
                <a:avLst/>
                <a:gdLst>
                  <a:gd name="T0" fmla="*/ 2 w 14"/>
                  <a:gd name="T1" fmla="*/ 4 h 7"/>
                  <a:gd name="T2" fmla="*/ 10 w 14"/>
                  <a:gd name="T3" fmla="*/ 7 h 7"/>
                  <a:gd name="T4" fmla="*/ 13 w 14"/>
                  <a:gd name="T5" fmla="*/ 3 h 7"/>
                  <a:gd name="T6" fmla="*/ 4 w 14"/>
                  <a:gd name="T7" fmla="*/ 0 h 7"/>
                  <a:gd name="T8" fmla="*/ 2 w 14"/>
                  <a:gd name="T9" fmla="*/ 4 h 7"/>
                </a:gdLst>
                <a:ahLst/>
                <a:cxnLst>
                  <a:cxn ang="0">
                    <a:pos x="T0" y="T1"/>
                  </a:cxn>
                  <a:cxn ang="0">
                    <a:pos x="T2" y="T3"/>
                  </a:cxn>
                  <a:cxn ang="0">
                    <a:pos x="T4" y="T5"/>
                  </a:cxn>
                  <a:cxn ang="0">
                    <a:pos x="T6" y="T7"/>
                  </a:cxn>
                  <a:cxn ang="0">
                    <a:pos x="T8" y="T9"/>
                  </a:cxn>
                </a:cxnLst>
                <a:rect l="0" t="0" r="r" b="b"/>
                <a:pathLst>
                  <a:path w="14" h="7">
                    <a:moveTo>
                      <a:pt x="2" y="4"/>
                    </a:moveTo>
                    <a:cubicBezTo>
                      <a:pt x="3" y="6"/>
                      <a:pt x="7" y="7"/>
                      <a:pt x="10" y="7"/>
                    </a:cubicBezTo>
                    <a:cubicBezTo>
                      <a:pt x="13" y="7"/>
                      <a:pt x="14" y="6"/>
                      <a:pt x="13" y="3"/>
                    </a:cubicBezTo>
                    <a:cubicBezTo>
                      <a:pt x="11" y="1"/>
                      <a:pt x="7" y="0"/>
                      <a:pt x="4" y="0"/>
                    </a:cubicBezTo>
                    <a:cubicBezTo>
                      <a:pt x="1" y="0"/>
                      <a:pt x="0"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4487"/>
              <p:cNvSpPr>
                <a:spLocks/>
              </p:cNvSpPr>
              <p:nvPr/>
            </p:nvSpPr>
            <p:spPr bwMode="auto">
              <a:xfrm>
                <a:off x="4224" y="2397"/>
                <a:ext cx="31" cy="19"/>
              </a:xfrm>
              <a:custGeom>
                <a:avLst/>
                <a:gdLst>
                  <a:gd name="T0" fmla="*/ 1 w 13"/>
                  <a:gd name="T1" fmla="*/ 4 h 8"/>
                  <a:gd name="T2" fmla="*/ 9 w 13"/>
                  <a:gd name="T3" fmla="*/ 8 h 8"/>
                  <a:gd name="T4" fmla="*/ 12 w 13"/>
                  <a:gd name="T5" fmla="*/ 4 h 8"/>
                  <a:gd name="T6" fmla="*/ 3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6"/>
                      <a:pt x="7" y="8"/>
                      <a:pt x="9" y="8"/>
                    </a:cubicBezTo>
                    <a:cubicBezTo>
                      <a:pt x="12" y="8"/>
                      <a:pt x="13" y="6"/>
                      <a:pt x="12" y="4"/>
                    </a:cubicBezTo>
                    <a:cubicBezTo>
                      <a:pt x="10" y="1"/>
                      <a:pt x="6" y="0"/>
                      <a:pt x="3"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4488"/>
              <p:cNvSpPr>
                <a:spLocks/>
              </p:cNvSpPr>
              <p:nvPr/>
            </p:nvSpPr>
            <p:spPr bwMode="auto">
              <a:xfrm>
                <a:off x="4201" y="2397"/>
                <a:ext cx="30" cy="19"/>
              </a:xfrm>
              <a:custGeom>
                <a:avLst/>
                <a:gdLst>
                  <a:gd name="T0" fmla="*/ 1 w 13"/>
                  <a:gd name="T1" fmla="*/ 4 h 8"/>
                  <a:gd name="T2" fmla="*/ 9 w 13"/>
                  <a:gd name="T3" fmla="*/ 8 h 8"/>
                  <a:gd name="T4" fmla="*/ 11 w 13"/>
                  <a:gd name="T5" fmla="*/ 4 h 8"/>
                  <a:gd name="T6" fmla="*/ 3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6"/>
                      <a:pt x="6" y="8"/>
                      <a:pt x="9" y="8"/>
                    </a:cubicBezTo>
                    <a:cubicBezTo>
                      <a:pt x="12" y="8"/>
                      <a:pt x="13" y="6"/>
                      <a:pt x="11" y="4"/>
                    </a:cubicBezTo>
                    <a:cubicBezTo>
                      <a:pt x="10" y="1"/>
                      <a:pt x="6" y="0"/>
                      <a:pt x="3" y="0"/>
                    </a:cubicBezTo>
                    <a:cubicBezTo>
                      <a:pt x="0"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4489"/>
              <p:cNvSpPr>
                <a:spLocks/>
              </p:cNvSpPr>
              <p:nvPr/>
            </p:nvSpPr>
            <p:spPr bwMode="auto">
              <a:xfrm>
                <a:off x="4177" y="2397"/>
                <a:ext cx="31" cy="19"/>
              </a:xfrm>
              <a:custGeom>
                <a:avLst/>
                <a:gdLst>
                  <a:gd name="T0" fmla="*/ 1 w 13"/>
                  <a:gd name="T1" fmla="*/ 4 h 8"/>
                  <a:gd name="T2" fmla="*/ 9 w 13"/>
                  <a:gd name="T3" fmla="*/ 8 h 8"/>
                  <a:gd name="T4" fmla="*/ 11 w 13"/>
                  <a:gd name="T5" fmla="*/ 4 h 8"/>
                  <a:gd name="T6" fmla="*/ 3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6"/>
                      <a:pt x="6" y="8"/>
                      <a:pt x="9" y="8"/>
                    </a:cubicBezTo>
                    <a:cubicBezTo>
                      <a:pt x="12" y="8"/>
                      <a:pt x="13" y="6"/>
                      <a:pt x="11" y="4"/>
                    </a:cubicBezTo>
                    <a:cubicBezTo>
                      <a:pt x="9"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4490"/>
              <p:cNvSpPr>
                <a:spLocks/>
              </p:cNvSpPr>
              <p:nvPr/>
            </p:nvSpPr>
            <p:spPr bwMode="auto">
              <a:xfrm>
                <a:off x="4153" y="2397"/>
                <a:ext cx="31" cy="19"/>
              </a:xfrm>
              <a:custGeom>
                <a:avLst/>
                <a:gdLst>
                  <a:gd name="T0" fmla="*/ 2 w 13"/>
                  <a:gd name="T1" fmla="*/ 4 h 8"/>
                  <a:gd name="T2" fmla="*/ 9 w 13"/>
                  <a:gd name="T3" fmla="*/ 8 h 8"/>
                  <a:gd name="T4" fmla="*/ 11 w 13"/>
                  <a:gd name="T5" fmla="*/ 4 h 8"/>
                  <a:gd name="T6" fmla="*/ 4 w 13"/>
                  <a:gd name="T7" fmla="*/ 0 h 8"/>
                  <a:gd name="T8" fmla="*/ 2 w 13"/>
                  <a:gd name="T9" fmla="*/ 4 h 8"/>
                </a:gdLst>
                <a:ahLst/>
                <a:cxnLst>
                  <a:cxn ang="0">
                    <a:pos x="T0" y="T1"/>
                  </a:cxn>
                  <a:cxn ang="0">
                    <a:pos x="T2" y="T3"/>
                  </a:cxn>
                  <a:cxn ang="0">
                    <a:pos x="T4" y="T5"/>
                  </a:cxn>
                  <a:cxn ang="0">
                    <a:pos x="T6" y="T7"/>
                  </a:cxn>
                  <a:cxn ang="0">
                    <a:pos x="T8" y="T9"/>
                  </a:cxn>
                </a:cxnLst>
                <a:rect l="0" t="0" r="r" b="b"/>
                <a:pathLst>
                  <a:path w="13" h="8">
                    <a:moveTo>
                      <a:pt x="2" y="4"/>
                    </a:moveTo>
                    <a:cubicBezTo>
                      <a:pt x="3" y="6"/>
                      <a:pt x="6" y="8"/>
                      <a:pt x="9" y="8"/>
                    </a:cubicBezTo>
                    <a:cubicBezTo>
                      <a:pt x="12" y="8"/>
                      <a:pt x="13" y="6"/>
                      <a:pt x="11" y="4"/>
                    </a:cubicBezTo>
                    <a:cubicBezTo>
                      <a:pt x="10" y="2"/>
                      <a:pt x="6"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4491"/>
              <p:cNvSpPr>
                <a:spLocks/>
              </p:cNvSpPr>
              <p:nvPr/>
            </p:nvSpPr>
            <p:spPr bwMode="auto">
              <a:xfrm>
                <a:off x="4132" y="2397"/>
                <a:ext cx="28" cy="19"/>
              </a:xfrm>
              <a:custGeom>
                <a:avLst/>
                <a:gdLst>
                  <a:gd name="T0" fmla="*/ 2 w 12"/>
                  <a:gd name="T1" fmla="*/ 4 h 8"/>
                  <a:gd name="T2" fmla="*/ 9 w 12"/>
                  <a:gd name="T3" fmla="*/ 8 h 8"/>
                  <a:gd name="T4" fmla="*/ 11 w 12"/>
                  <a:gd name="T5" fmla="*/ 4 h 8"/>
                  <a:gd name="T6" fmla="*/ 4 w 12"/>
                  <a:gd name="T7" fmla="*/ 0 h 8"/>
                  <a:gd name="T8" fmla="*/ 2 w 12"/>
                  <a:gd name="T9" fmla="*/ 4 h 8"/>
                </a:gdLst>
                <a:ahLst/>
                <a:cxnLst>
                  <a:cxn ang="0">
                    <a:pos x="T0" y="T1"/>
                  </a:cxn>
                  <a:cxn ang="0">
                    <a:pos x="T2" y="T3"/>
                  </a:cxn>
                  <a:cxn ang="0">
                    <a:pos x="T4" y="T5"/>
                  </a:cxn>
                  <a:cxn ang="0">
                    <a:pos x="T6" y="T7"/>
                  </a:cxn>
                  <a:cxn ang="0">
                    <a:pos x="T8" y="T9"/>
                  </a:cxn>
                </a:cxnLst>
                <a:rect l="0" t="0" r="r" b="b"/>
                <a:pathLst>
                  <a:path w="12" h="8">
                    <a:moveTo>
                      <a:pt x="2" y="4"/>
                    </a:moveTo>
                    <a:cubicBezTo>
                      <a:pt x="3" y="6"/>
                      <a:pt x="6" y="8"/>
                      <a:pt x="9" y="8"/>
                    </a:cubicBezTo>
                    <a:cubicBezTo>
                      <a:pt x="11" y="8"/>
                      <a:pt x="12" y="6"/>
                      <a:pt x="11" y="4"/>
                    </a:cubicBezTo>
                    <a:cubicBezTo>
                      <a:pt x="9" y="2"/>
                      <a:pt x="6"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4492"/>
              <p:cNvSpPr>
                <a:spLocks/>
              </p:cNvSpPr>
              <p:nvPr/>
            </p:nvSpPr>
            <p:spPr bwMode="auto">
              <a:xfrm>
                <a:off x="4111" y="2397"/>
                <a:ext cx="28" cy="19"/>
              </a:xfrm>
              <a:custGeom>
                <a:avLst/>
                <a:gdLst>
                  <a:gd name="T0" fmla="*/ 2 w 12"/>
                  <a:gd name="T1" fmla="*/ 4 h 8"/>
                  <a:gd name="T2" fmla="*/ 8 w 12"/>
                  <a:gd name="T3" fmla="*/ 8 h 8"/>
                  <a:gd name="T4" fmla="*/ 11 w 12"/>
                  <a:gd name="T5" fmla="*/ 4 h 8"/>
                  <a:gd name="T6" fmla="*/ 4 w 12"/>
                  <a:gd name="T7" fmla="*/ 0 h 8"/>
                  <a:gd name="T8" fmla="*/ 2 w 12"/>
                  <a:gd name="T9" fmla="*/ 4 h 8"/>
                </a:gdLst>
                <a:ahLst/>
                <a:cxnLst>
                  <a:cxn ang="0">
                    <a:pos x="T0" y="T1"/>
                  </a:cxn>
                  <a:cxn ang="0">
                    <a:pos x="T2" y="T3"/>
                  </a:cxn>
                  <a:cxn ang="0">
                    <a:pos x="T4" y="T5"/>
                  </a:cxn>
                  <a:cxn ang="0">
                    <a:pos x="T6" y="T7"/>
                  </a:cxn>
                  <a:cxn ang="0">
                    <a:pos x="T8" y="T9"/>
                  </a:cxn>
                </a:cxnLst>
                <a:rect l="0" t="0" r="r" b="b"/>
                <a:pathLst>
                  <a:path w="12" h="8">
                    <a:moveTo>
                      <a:pt x="2" y="4"/>
                    </a:moveTo>
                    <a:cubicBezTo>
                      <a:pt x="3" y="6"/>
                      <a:pt x="6" y="8"/>
                      <a:pt x="8" y="8"/>
                    </a:cubicBezTo>
                    <a:cubicBezTo>
                      <a:pt x="11" y="8"/>
                      <a:pt x="12" y="6"/>
                      <a:pt x="11" y="4"/>
                    </a:cubicBezTo>
                    <a:cubicBezTo>
                      <a:pt x="9" y="2"/>
                      <a:pt x="6"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4493"/>
              <p:cNvSpPr>
                <a:spLocks/>
              </p:cNvSpPr>
              <p:nvPr/>
            </p:nvSpPr>
            <p:spPr bwMode="auto">
              <a:xfrm>
                <a:off x="4092" y="2397"/>
                <a:ext cx="26" cy="19"/>
              </a:xfrm>
              <a:custGeom>
                <a:avLst/>
                <a:gdLst>
                  <a:gd name="T0" fmla="*/ 1 w 11"/>
                  <a:gd name="T1" fmla="*/ 4 h 8"/>
                  <a:gd name="T2" fmla="*/ 7 w 11"/>
                  <a:gd name="T3" fmla="*/ 8 h 8"/>
                  <a:gd name="T4" fmla="*/ 10 w 11"/>
                  <a:gd name="T5" fmla="*/ 4 h 8"/>
                  <a:gd name="T6" fmla="*/ 3 w 11"/>
                  <a:gd name="T7" fmla="*/ 0 h 8"/>
                  <a:gd name="T8" fmla="*/ 1 w 11"/>
                  <a:gd name="T9" fmla="*/ 4 h 8"/>
                </a:gdLst>
                <a:ahLst/>
                <a:cxnLst>
                  <a:cxn ang="0">
                    <a:pos x="T0" y="T1"/>
                  </a:cxn>
                  <a:cxn ang="0">
                    <a:pos x="T2" y="T3"/>
                  </a:cxn>
                  <a:cxn ang="0">
                    <a:pos x="T4" y="T5"/>
                  </a:cxn>
                  <a:cxn ang="0">
                    <a:pos x="T6" y="T7"/>
                  </a:cxn>
                  <a:cxn ang="0">
                    <a:pos x="T8" y="T9"/>
                  </a:cxn>
                </a:cxnLst>
                <a:rect l="0" t="0" r="r" b="b"/>
                <a:pathLst>
                  <a:path w="11" h="8">
                    <a:moveTo>
                      <a:pt x="1" y="4"/>
                    </a:moveTo>
                    <a:cubicBezTo>
                      <a:pt x="2" y="6"/>
                      <a:pt x="5" y="8"/>
                      <a:pt x="7" y="8"/>
                    </a:cubicBezTo>
                    <a:cubicBezTo>
                      <a:pt x="10" y="8"/>
                      <a:pt x="11" y="6"/>
                      <a:pt x="10" y="4"/>
                    </a:cubicBezTo>
                    <a:cubicBezTo>
                      <a:pt x="8"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4494"/>
              <p:cNvSpPr>
                <a:spLocks/>
              </p:cNvSpPr>
              <p:nvPr/>
            </p:nvSpPr>
            <p:spPr bwMode="auto">
              <a:xfrm>
                <a:off x="4073" y="2397"/>
                <a:ext cx="23" cy="19"/>
              </a:xfrm>
              <a:custGeom>
                <a:avLst/>
                <a:gdLst>
                  <a:gd name="T0" fmla="*/ 1 w 10"/>
                  <a:gd name="T1" fmla="*/ 4 h 8"/>
                  <a:gd name="T2" fmla="*/ 7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7"/>
                      <a:pt x="4" y="8"/>
                      <a:pt x="7" y="8"/>
                    </a:cubicBezTo>
                    <a:cubicBezTo>
                      <a:pt x="9" y="8"/>
                      <a:pt x="10" y="6"/>
                      <a:pt x="9" y="4"/>
                    </a:cubicBezTo>
                    <a:cubicBezTo>
                      <a:pt x="8"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4495"/>
              <p:cNvSpPr>
                <a:spLocks/>
              </p:cNvSpPr>
              <p:nvPr/>
            </p:nvSpPr>
            <p:spPr bwMode="auto">
              <a:xfrm>
                <a:off x="4054" y="2397"/>
                <a:ext cx="24" cy="19"/>
              </a:xfrm>
              <a:custGeom>
                <a:avLst/>
                <a:gdLst>
                  <a:gd name="T0" fmla="*/ 1 w 10"/>
                  <a:gd name="T1" fmla="*/ 5 h 8"/>
                  <a:gd name="T2" fmla="*/ 6 w 10"/>
                  <a:gd name="T3" fmla="*/ 8 h 8"/>
                  <a:gd name="T4" fmla="*/ 9 w 10"/>
                  <a:gd name="T5" fmla="*/ 4 h 8"/>
                  <a:gd name="T6" fmla="*/ 3 w 10"/>
                  <a:gd name="T7" fmla="*/ 0 h 8"/>
                  <a:gd name="T8" fmla="*/ 1 w 10"/>
                  <a:gd name="T9" fmla="*/ 5 h 8"/>
                </a:gdLst>
                <a:ahLst/>
                <a:cxnLst>
                  <a:cxn ang="0">
                    <a:pos x="T0" y="T1"/>
                  </a:cxn>
                  <a:cxn ang="0">
                    <a:pos x="T2" y="T3"/>
                  </a:cxn>
                  <a:cxn ang="0">
                    <a:pos x="T4" y="T5"/>
                  </a:cxn>
                  <a:cxn ang="0">
                    <a:pos x="T6" y="T7"/>
                  </a:cxn>
                  <a:cxn ang="0">
                    <a:pos x="T8" y="T9"/>
                  </a:cxn>
                </a:cxnLst>
                <a:rect l="0" t="0" r="r" b="b"/>
                <a:pathLst>
                  <a:path w="10" h="8">
                    <a:moveTo>
                      <a:pt x="1" y="5"/>
                    </a:moveTo>
                    <a:cubicBezTo>
                      <a:pt x="2" y="7"/>
                      <a:pt x="4" y="8"/>
                      <a:pt x="6" y="8"/>
                    </a:cubicBezTo>
                    <a:cubicBezTo>
                      <a:pt x="9" y="8"/>
                      <a:pt x="10" y="7"/>
                      <a:pt x="9" y="4"/>
                    </a:cubicBezTo>
                    <a:cubicBezTo>
                      <a:pt x="8" y="2"/>
                      <a:pt x="5" y="0"/>
                      <a:pt x="3" y="0"/>
                    </a:cubicBezTo>
                    <a:cubicBezTo>
                      <a:pt x="1" y="1"/>
                      <a:pt x="0"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4496"/>
              <p:cNvSpPr>
                <a:spLocks/>
              </p:cNvSpPr>
              <p:nvPr/>
            </p:nvSpPr>
            <p:spPr bwMode="auto">
              <a:xfrm>
                <a:off x="4035" y="2399"/>
                <a:ext cx="24" cy="19"/>
              </a:xfrm>
              <a:custGeom>
                <a:avLst/>
                <a:gdLst>
                  <a:gd name="T0" fmla="*/ 1 w 10"/>
                  <a:gd name="T1" fmla="*/ 4 h 8"/>
                  <a:gd name="T2" fmla="*/ 6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6"/>
                      <a:pt x="4" y="8"/>
                      <a:pt x="6" y="8"/>
                    </a:cubicBezTo>
                    <a:cubicBezTo>
                      <a:pt x="8" y="8"/>
                      <a:pt x="10" y="6"/>
                      <a:pt x="9" y="4"/>
                    </a:cubicBezTo>
                    <a:cubicBezTo>
                      <a:pt x="8" y="1"/>
                      <a:pt x="5" y="0"/>
                      <a:pt x="3"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4497"/>
              <p:cNvSpPr>
                <a:spLocks/>
              </p:cNvSpPr>
              <p:nvPr/>
            </p:nvSpPr>
            <p:spPr bwMode="auto">
              <a:xfrm>
                <a:off x="4016" y="2399"/>
                <a:ext cx="24" cy="19"/>
              </a:xfrm>
              <a:custGeom>
                <a:avLst/>
                <a:gdLst>
                  <a:gd name="T0" fmla="*/ 1 w 10"/>
                  <a:gd name="T1" fmla="*/ 4 h 8"/>
                  <a:gd name="T2" fmla="*/ 6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6"/>
                      <a:pt x="4" y="8"/>
                      <a:pt x="6" y="8"/>
                    </a:cubicBezTo>
                    <a:cubicBezTo>
                      <a:pt x="8" y="8"/>
                      <a:pt x="10" y="6"/>
                      <a:pt x="9" y="4"/>
                    </a:cubicBezTo>
                    <a:cubicBezTo>
                      <a:pt x="8" y="1"/>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4498"/>
              <p:cNvSpPr>
                <a:spLocks/>
              </p:cNvSpPr>
              <p:nvPr/>
            </p:nvSpPr>
            <p:spPr bwMode="auto">
              <a:xfrm>
                <a:off x="3999" y="2399"/>
                <a:ext cx="22" cy="19"/>
              </a:xfrm>
              <a:custGeom>
                <a:avLst/>
                <a:gdLst>
                  <a:gd name="T0" fmla="*/ 1 w 9"/>
                  <a:gd name="T1" fmla="*/ 4 h 8"/>
                  <a:gd name="T2" fmla="*/ 6 w 9"/>
                  <a:gd name="T3" fmla="*/ 8 h 8"/>
                  <a:gd name="T4" fmla="*/ 8 w 9"/>
                  <a:gd name="T5" fmla="*/ 4 h 8"/>
                  <a:gd name="T6" fmla="*/ 3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1" y="6"/>
                      <a:pt x="4" y="8"/>
                      <a:pt x="6" y="8"/>
                    </a:cubicBezTo>
                    <a:cubicBezTo>
                      <a:pt x="8" y="8"/>
                      <a:pt x="9" y="6"/>
                      <a:pt x="8"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4499"/>
              <p:cNvSpPr>
                <a:spLocks/>
              </p:cNvSpPr>
              <p:nvPr/>
            </p:nvSpPr>
            <p:spPr bwMode="auto">
              <a:xfrm>
                <a:off x="3983" y="2399"/>
                <a:ext cx="19" cy="19"/>
              </a:xfrm>
              <a:custGeom>
                <a:avLst/>
                <a:gdLst>
                  <a:gd name="T0" fmla="*/ 0 w 8"/>
                  <a:gd name="T1" fmla="*/ 4 h 8"/>
                  <a:gd name="T2" fmla="*/ 5 w 8"/>
                  <a:gd name="T3" fmla="*/ 8 h 8"/>
                  <a:gd name="T4" fmla="*/ 8 w 8"/>
                  <a:gd name="T5" fmla="*/ 4 h 8"/>
                  <a:gd name="T6" fmla="*/ 3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1" y="6"/>
                      <a:pt x="3" y="8"/>
                      <a:pt x="5" y="8"/>
                    </a:cubicBezTo>
                    <a:cubicBezTo>
                      <a:pt x="7" y="8"/>
                      <a:pt x="8" y="6"/>
                      <a:pt x="8" y="4"/>
                    </a:cubicBezTo>
                    <a:cubicBezTo>
                      <a:pt x="7" y="2"/>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4500"/>
              <p:cNvSpPr>
                <a:spLocks/>
              </p:cNvSpPr>
              <p:nvPr/>
            </p:nvSpPr>
            <p:spPr bwMode="auto">
              <a:xfrm>
                <a:off x="3966" y="2399"/>
                <a:ext cx="19" cy="19"/>
              </a:xfrm>
              <a:custGeom>
                <a:avLst/>
                <a:gdLst>
                  <a:gd name="T0" fmla="*/ 0 w 8"/>
                  <a:gd name="T1" fmla="*/ 4 h 8"/>
                  <a:gd name="T2" fmla="*/ 5 w 8"/>
                  <a:gd name="T3" fmla="*/ 8 h 8"/>
                  <a:gd name="T4" fmla="*/ 7 w 8"/>
                  <a:gd name="T5" fmla="*/ 4 h 8"/>
                  <a:gd name="T6" fmla="*/ 3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1" y="6"/>
                      <a:pt x="3" y="8"/>
                      <a:pt x="5" y="8"/>
                    </a:cubicBezTo>
                    <a:cubicBezTo>
                      <a:pt x="7" y="8"/>
                      <a:pt x="8" y="6"/>
                      <a:pt x="7" y="4"/>
                    </a:cubicBezTo>
                    <a:cubicBezTo>
                      <a:pt x="7" y="2"/>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4501"/>
              <p:cNvSpPr>
                <a:spLocks/>
              </p:cNvSpPr>
              <p:nvPr/>
            </p:nvSpPr>
            <p:spPr bwMode="auto">
              <a:xfrm>
                <a:off x="3950" y="2399"/>
                <a:ext cx="19" cy="19"/>
              </a:xfrm>
              <a:custGeom>
                <a:avLst/>
                <a:gdLst>
                  <a:gd name="T0" fmla="*/ 0 w 8"/>
                  <a:gd name="T1" fmla="*/ 4 h 8"/>
                  <a:gd name="T2" fmla="*/ 4 w 8"/>
                  <a:gd name="T3" fmla="*/ 8 h 8"/>
                  <a:gd name="T4" fmla="*/ 7 w 8"/>
                  <a:gd name="T5" fmla="*/ 4 h 8"/>
                  <a:gd name="T6" fmla="*/ 3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1" y="6"/>
                      <a:pt x="3" y="8"/>
                      <a:pt x="4" y="8"/>
                    </a:cubicBezTo>
                    <a:cubicBezTo>
                      <a:pt x="6" y="8"/>
                      <a:pt x="8" y="6"/>
                      <a:pt x="7" y="4"/>
                    </a:cubicBezTo>
                    <a:cubicBezTo>
                      <a:pt x="7" y="2"/>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4502"/>
              <p:cNvSpPr>
                <a:spLocks/>
              </p:cNvSpPr>
              <p:nvPr/>
            </p:nvSpPr>
            <p:spPr bwMode="auto">
              <a:xfrm>
                <a:off x="3933" y="2399"/>
                <a:ext cx="19" cy="19"/>
              </a:xfrm>
              <a:custGeom>
                <a:avLst/>
                <a:gdLst>
                  <a:gd name="T0" fmla="*/ 0 w 8"/>
                  <a:gd name="T1" fmla="*/ 4 h 8"/>
                  <a:gd name="T2" fmla="*/ 4 w 8"/>
                  <a:gd name="T3" fmla="*/ 8 h 8"/>
                  <a:gd name="T4" fmla="*/ 7 w 8"/>
                  <a:gd name="T5" fmla="*/ 4 h 8"/>
                  <a:gd name="T6" fmla="*/ 3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1" y="6"/>
                      <a:pt x="3" y="8"/>
                      <a:pt x="4" y="8"/>
                    </a:cubicBezTo>
                    <a:cubicBezTo>
                      <a:pt x="6" y="8"/>
                      <a:pt x="8" y="6"/>
                      <a:pt x="7" y="4"/>
                    </a:cubicBezTo>
                    <a:cubicBezTo>
                      <a:pt x="7" y="2"/>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4503"/>
              <p:cNvSpPr>
                <a:spLocks/>
              </p:cNvSpPr>
              <p:nvPr/>
            </p:nvSpPr>
            <p:spPr bwMode="auto">
              <a:xfrm>
                <a:off x="3919" y="2399"/>
                <a:ext cx="17" cy="19"/>
              </a:xfrm>
              <a:custGeom>
                <a:avLst/>
                <a:gdLst>
                  <a:gd name="T0" fmla="*/ 0 w 7"/>
                  <a:gd name="T1" fmla="*/ 4 h 8"/>
                  <a:gd name="T2" fmla="*/ 4 w 7"/>
                  <a:gd name="T3" fmla="*/ 8 h 8"/>
                  <a:gd name="T4" fmla="*/ 6 w 7"/>
                  <a:gd name="T5" fmla="*/ 4 h 8"/>
                  <a:gd name="T6" fmla="*/ 3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7"/>
                      <a:pt x="2" y="8"/>
                      <a:pt x="4" y="8"/>
                    </a:cubicBezTo>
                    <a:cubicBezTo>
                      <a:pt x="5" y="8"/>
                      <a:pt x="7" y="6"/>
                      <a:pt x="6" y="4"/>
                    </a:cubicBezTo>
                    <a:cubicBezTo>
                      <a:pt x="6" y="2"/>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4504"/>
              <p:cNvSpPr>
                <a:spLocks/>
              </p:cNvSpPr>
              <p:nvPr/>
            </p:nvSpPr>
            <p:spPr bwMode="auto">
              <a:xfrm>
                <a:off x="3902" y="2399"/>
                <a:ext cx="17" cy="22"/>
              </a:xfrm>
              <a:custGeom>
                <a:avLst/>
                <a:gdLst>
                  <a:gd name="T0" fmla="*/ 0 w 7"/>
                  <a:gd name="T1" fmla="*/ 4 h 9"/>
                  <a:gd name="T2" fmla="*/ 4 w 7"/>
                  <a:gd name="T3" fmla="*/ 8 h 9"/>
                  <a:gd name="T4" fmla="*/ 7 w 7"/>
                  <a:gd name="T5" fmla="*/ 4 h 9"/>
                  <a:gd name="T6" fmla="*/ 3 w 7"/>
                  <a:gd name="T7" fmla="*/ 0 h 9"/>
                  <a:gd name="T8" fmla="*/ 0 w 7"/>
                  <a:gd name="T9" fmla="*/ 4 h 9"/>
                </a:gdLst>
                <a:ahLst/>
                <a:cxnLst>
                  <a:cxn ang="0">
                    <a:pos x="T0" y="T1"/>
                  </a:cxn>
                  <a:cxn ang="0">
                    <a:pos x="T2" y="T3"/>
                  </a:cxn>
                  <a:cxn ang="0">
                    <a:pos x="T4" y="T5"/>
                  </a:cxn>
                  <a:cxn ang="0">
                    <a:pos x="T6" y="T7"/>
                  </a:cxn>
                  <a:cxn ang="0">
                    <a:pos x="T8" y="T9"/>
                  </a:cxn>
                </a:cxnLst>
                <a:rect l="0" t="0" r="r" b="b"/>
                <a:pathLst>
                  <a:path w="7" h="9">
                    <a:moveTo>
                      <a:pt x="0" y="4"/>
                    </a:moveTo>
                    <a:cubicBezTo>
                      <a:pt x="0" y="7"/>
                      <a:pt x="2" y="9"/>
                      <a:pt x="4" y="8"/>
                    </a:cubicBezTo>
                    <a:cubicBezTo>
                      <a:pt x="6" y="8"/>
                      <a:pt x="7" y="7"/>
                      <a:pt x="7" y="4"/>
                    </a:cubicBezTo>
                    <a:cubicBezTo>
                      <a:pt x="7" y="2"/>
                      <a:pt x="5" y="0"/>
                      <a:pt x="3"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4505"/>
              <p:cNvSpPr>
                <a:spLocks/>
              </p:cNvSpPr>
              <p:nvPr/>
            </p:nvSpPr>
            <p:spPr bwMode="auto">
              <a:xfrm>
                <a:off x="3888" y="2399"/>
                <a:ext cx="14" cy="22"/>
              </a:xfrm>
              <a:custGeom>
                <a:avLst/>
                <a:gdLst>
                  <a:gd name="T0" fmla="*/ 0 w 6"/>
                  <a:gd name="T1" fmla="*/ 5 h 9"/>
                  <a:gd name="T2" fmla="*/ 3 w 6"/>
                  <a:gd name="T3" fmla="*/ 9 h 9"/>
                  <a:gd name="T4" fmla="*/ 6 w 6"/>
                  <a:gd name="T5" fmla="*/ 4 h 9"/>
                  <a:gd name="T6" fmla="*/ 3 w 6"/>
                  <a:gd name="T7" fmla="*/ 0 h 9"/>
                  <a:gd name="T8" fmla="*/ 0 w 6"/>
                  <a:gd name="T9" fmla="*/ 5 h 9"/>
                </a:gdLst>
                <a:ahLst/>
                <a:cxnLst>
                  <a:cxn ang="0">
                    <a:pos x="T0" y="T1"/>
                  </a:cxn>
                  <a:cxn ang="0">
                    <a:pos x="T2" y="T3"/>
                  </a:cxn>
                  <a:cxn ang="0">
                    <a:pos x="T4" y="T5"/>
                  </a:cxn>
                  <a:cxn ang="0">
                    <a:pos x="T6" y="T7"/>
                  </a:cxn>
                  <a:cxn ang="0">
                    <a:pos x="T8" y="T9"/>
                  </a:cxn>
                </a:cxnLst>
                <a:rect l="0" t="0" r="r" b="b"/>
                <a:pathLst>
                  <a:path w="6" h="9">
                    <a:moveTo>
                      <a:pt x="0" y="5"/>
                    </a:moveTo>
                    <a:cubicBezTo>
                      <a:pt x="0" y="7"/>
                      <a:pt x="1" y="9"/>
                      <a:pt x="3" y="9"/>
                    </a:cubicBezTo>
                    <a:cubicBezTo>
                      <a:pt x="5" y="9"/>
                      <a:pt x="6" y="7"/>
                      <a:pt x="6" y="4"/>
                    </a:cubicBezTo>
                    <a:cubicBezTo>
                      <a:pt x="6" y="2"/>
                      <a:pt x="5" y="0"/>
                      <a:pt x="3" y="0"/>
                    </a:cubicBezTo>
                    <a:cubicBezTo>
                      <a:pt x="1" y="1"/>
                      <a:pt x="0" y="2"/>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4506"/>
              <p:cNvSpPr>
                <a:spLocks/>
              </p:cNvSpPr>
              <p:nvPr/>
            </p:nvSpPr>
            <p:spPr bwMode="auto">
              <a:xfrm>
                <a:off x="3872" y="2402"/>
                <a:ext cx="16" cy="19"/>
              </a:xfrm>
              <a:custGeom>
                <a:avLst/>
                <a:gdLst>
                  <a:gd name="T0" fmla="*/ 0 w 7"/>
                  <a:gd name="T1" fmla="*/ 4 h 8"/>
                  <a:gd name="T2" fmla="*/ 3 w 7"/>
                  <a:gd name="T3" fmla="*/ 8 h 8"/>
                  <a:gd name="T4" fmla="*/ 7 w 7"/>
                  <a:gd name="T5" fmla="*/ 4 h 8"/>
                  <a:gd name="T6" fmla="*/ 4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6"/>
                      <a:pt x="2" y="8"/>
                      <a:pt x="3" y="8"/>
                    </a:cubicBezTo>
                    <a:cubicBezTo>
                      <a:pt x="5" y="8"/>
                      <a:pt x="7" y="6"/>
                      <a:pt x="7" y="4"/>
                    </a:cubicBezTo>
                    <a:cubicBezTo>
                      <a:pt x="7" y="1"/>
                      <a:pt x="5" y="0"/>
                      <a:pt x="4" y="0"/>
                    </a:cubicBezTo>
                    <a:cubicBezTo>
                      <a:pt x="2" y="0"/>
                      <a:pt x="1"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4507"/>
              <p:cNvSpPr>
                <a:spLocks/>
              </p:cNvSpPr>
              <p:nvPr/>
            </p:nvSpPr>
            <p:spPr bwMode="auto">
              <a:xfrm>
                <a:off x="3858" y="2402"/>
                <a:ext cx="16" cy="19"/>
              </a:xfrm>
              <a:custGeom>
                <a:avLst/>
                <a:gdLst>
                  <a:gd name="T0" fmla="*/ 0 w 7"/>
                  <a:gd name="T1" fmla="*/ 4 h 8"/>
                  <a:gd name="T2" fmla="*/ 3 w 7"/>
                  <a:gd name="T3" fmla="*/ 8 h 8"/>
                  <a:gd name="T4" fmla="*/ 6 w 7"/>
                  <a:gd name="T5" fmla="*/ 4 h 8"/>
                  <a:gd name="T6" fmla="*/ 4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6"/>
                      <a:pt x="1" y="8"/>
                      <a:pt x="3" y="8"/>
                    </a:cubicBezTo>
                    <a:cubicBezTo>
                      <a:pt x="5" y="8"/>
                      <a:pt x="6" y="6"/>
                      <a:pt x="6" y="4"/>
                    </a:cubicBezTo>
                    <a:cubicBezTo>
                      <a:pt x="7" y="1"/>
                      <a:pt x="5"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4508"/>
              <p:cNvSpPr>
                <a:spLocks/>
              </p:cNvSpPr>
              <p:nvPr/>
            </p:nvSpPr>
            <p:spPr bwMode="auto">
              <a:xfrm>
                <a:off x="3841" y="2402"/>
                <a:ext cx="17" cy="19"/>
              </a:xfrm>
              <a:custGeom>
                <a:avLst/>
                <a:gdLst>
                  <a:gd name="T0" fmla="*/ 1 w 7"/>
                  <a:gd name="T1" fmla="*/ 4 h 8"/>
                  <a:gd name="T2" fmla="*/ 3 w 7"/>
                  <a:gd name="T3" fmla="*/ 8 h 8"/>
                  <a:gd name="T4" fmla="*/ 7 w 7"/>
                  <a:gd name="T5" fmla="*/ 4 h 8"/>
                  <a:gd name="T6" fmla="*/ 4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0" y="6"/>
                      <a:pt x="2" y="8"/>
                      <a:pt x="3" y="8"/>
                    </a:cubicBezTo>
                    <a:cubicBezTo>
                      <a:pt x="5" y="8"/>
                      <a:pt x="7" y="6"/>
                      <a:pt x="7" y="4"/>
                    </a:cubicBezTo>
                    <a:cubicBezTo>
                      <a:pt x="7" y="2"/>
                      <a:pt x="6" y="0"/>
                      <a:pt x="4" y="0"/>
                    </a:cubicBezTo>
                    <a:cubicBezTo>
                      <a:pt x="3"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4509"/>
              <p:cNvSpPr>
                <a:spLocks/>
              </p:cNvSpPr>
              <p:nvPr/>
            </p:nvSpPr>
            <p:spPr bwMode="auto">
              <a:xfrm>
                <a:off x="3827" y="2402"/>
                <a:ext cx="16" cy="19"/>
              </a:xfrm>
              <a:custGeom>
                <a:avLst/>
                <a:gdLst>
                  <a:gd name="T0" fmla="*/ 1 w 7"/>
                  <a:gd name="T1" fmla="*/ 4 h 8"/>
                  <a:gd name="T2" fmla="*/ 3 w 7"/>
                  <a:gd name="T3" fmla="*/ 8 h 8"/>
                  <a:gd name="T4" fmla="*/ 7 w 7"/>
                  <a:gd name="T5" fmla="*/ 4 h 8"/>
                  <a:gd name="T6" fmla="*/ 4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0" y="6"/>
                      <a:pt x="1" y="8"/>
                      <a:pt x="3" y="8"/>
                    </a:cubicBezTo>
                    <a:cubicBezTo>
                      <a:pt x="5" y="8"/>
                      <a:pt x="6" y="6"/>
                      <a:pt x="7" y="4"/>
                    </a:cubicBezTo>
                    <a:cubicBezTo>
                      <a:pt x="7" y="2"/>
                      <a:pt x="6" y="0"/>
                      <a:pt x="4" y="0"/>
                    </a:cubicBezTo>
                    <a:cubicBezTo>
                      <a:pt x="3"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4510"/>
              <p:cNvSpPr>
                <a:spLocks/>
              </p:cNvSpPr>
              <p:nvPr/>
            </p:nvSpPr>
            <p:spPr bwMode="auto">
              <a:xfrm>
                <a:off x="3813" y="2402"/>
                <a:ext cx="16" cy="19"/>
              </a:xfrm>
              <a:custGeom>
                <a:avLst/>
                <a:gdLst>
                  <a:gd name="T0" fmla="*/ 0 w 7"/>
                  <a:gd name="T1" fmla="*/ 4 h 8"/>
                  <a:gd name="T2" fmla="*/ 3 w 7"/>
                  <a:gd name="T3" fmla="*/ 8 h 8"/>
                  <a:gd name="T4" fmla="*/ 7 w 7"/>
                  <a:gd name="T5" fmla="*/ 4 h 8"/>
                  <a:gd name="T6" fmla="*/ 4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6"/>
                      <a:pt x="1" y="8"/>
                      <a:pt x="3" y="8"/>
                    </a:cubicBezTo>
                    <a:cubicBezTo>
                      <a:pt x="4" y="8"/>
                      <a:pt x="6" y="6"/>
                      <a:pt x="7" y="4"/>
                    </a:cubicBezTo>
                    <a:cubicBezTo>
                      <a:pt x="7" y="2"/>
                      <a:pt x="6" y="0"/>
                      <a:pt x="4" y="0"/>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4511"/>
              <p:cNvSpPr>
                <a:spLocks/>
              </p:cNvSpPr>
              <p:nvPr/>
            </p:nvSpPr>
            <p:spPr bwMode="auto">
              <a:xfrm>
                <a:off x="3782" y="2402"/>
                <a:ext cx="19" cy="19"/>
              </a:xfrm>
              <a:custGeom>
                <a:avLst/>
                <a:gdLst>
                  <a:gd name="T0" fmla="*/ 1 w 8"/>
                  <a:gd name="T1" fmla="*/ 4 h 8"/>
                  <a:gd name="T2" fmla="*/ 3 w 8"/>
                  <a:gd name="T3" fmla="*/ 8 h 8"/>
                  <a:gd name="T4" fmla="*/ 7 w 8"/>
                  <a:gd name="T5" fmla="*/ 4 h 8"/>
                  <a:gd name="T6" fmla="*/ 5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0" y="7"/>
                      <a:pt x="1" y="8"/>
                      <a:pt x="3" y="8"/>
                    </a:cubicBezTo>
                    <a:cubicBezTo>
                      <a:pt x="5" y="8"/>
                      <a:pt x="6" y="6"/>
                      <a:pt x="7" y="4"/>
                    </a:cubicBezTo>
                    <a:cubicBezTo>
                      <a:pt x="8" y="2"/>
                      <a:pt x="7" y="0"/>
                      <a:pt x="5" y="0"/>
                    </a:cubicBezTo>
                    <a:cubicBezTo>
                      <a:pt x="4"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4512"/>
              <p:cNvSpPr>
                <a:spLocks/>
              </p:cNvSpPr>
              <p:nvPr/>
            </p:nvSpPr>
            <p:spPr bwMode="auto">
              <a:xfrm>
                <a:off x="3768" y="2402"/>
                <a:ext cx="19" cy="21"/>
              </a:xfrm>
              <a:custGeom>
                <a:avLst/>
                <a:gdLst>
                  <a:gd name="T0" fmla="*/ 1 w 8"/>
                  <a:gd name="T1" fmla="*/ 4 h 9"/>
                  <a:gd name="T2" fmla="*/ 2 w 8"/>
                  <a:gd name="T3" fmla="*/ 9 h 9"/>
                  <a:gd name="T4" fmla="*/ 7 w 8"/>
                  <a:gd name="T5" fmla="*/ 4 h 9"/>
                  <a:gd name="T6" fmla="*/ 5 w 8"/>
                  <a:gd name="T7" fmla="*/ 0 h 9"/>
                  <a:gd name="T8" fmla="*/ 1 w 8"/>
                  <a:gd name="T9" fmla="*/ 4 h 9"/>
                </a:gdLst>
                <a:ahLst/>
                <a:cxnLst>
                  <a:cxn ang="0">
                    <a:pos x="T0" y="T1"/>
                  </a:cxn>
                  <a:cxn ang="0">
                    <a:pos x="T2" y="T3"/>
                  </a:cxn>
                  <a:cxn ang="0">
                    <a:pos x="T4" y="T5"/>
                  </a:cxn>
                  <a:cxn ang="0">
                    <a:pos x="T6" y="T7"/>
                  </a:cxn>
                  <a:cxn ang="0">
                    <a:pos x="T8" y="T9"/>
                  </a:cxn>
                </a:cxnLst>
                <a:rect l="0" t="0" r="r" b="b"/>
                <a:pathLst>
                  <a:path w="8" h="9">
                    <a:moveTo>
                      <a:pt x="1" y="4"/>
                    </a:moveTo>
                    <a:cubicBezTo>
                      <a:pt x="0" y="7"/>
                      <a:pt x="1" y="9"/>
                      <a:pt x="2" y="9"/>
                    </a:cubicBezTo>
                    <a:cubicBezTo>
                      <a:pt x="4" y="8"/>
                      <a:pt x="6" y="7"/>
                      <a:pt x="7" y="4"/>
                    </a:cubicBezTo>
                    <a:cubicBezTo>
                      <a:pt x="8" y="2"/>
                      <a:pt x="7" y="0"/>
                      <a:pt x="5" y="0"/>
                    </a:cubicBezTo>
                    <a:cubicBezTo>
                      <a:pt x="4"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4513"/>
              <p:cNvSpPr>
                <a:spLocks/>
              </p:cNvSpPr>
              <p:nvPr/>
            </p:nvSpPr>
            <p:spPr bwMode="auto">
              <a:xfrm>
                <a:off x="3751" y="2402"/>
                <a:ext cx="21" cy="21"/>
              </a:xfrm>
              <a:custGeom>
                <a:avLst/>
                <a:gdLst>
                  <a:gd name="T0" fmla="*/ 1 w 9"/>
                  <a:gd name="T1" fmla="*/ 5 h 9"/>
                  <a:gd name="T2" fmla="*/ 3 w 9"/>
                  <a:gd name="T3" fmla="*/ 9 h 9"/>
                  <a:gd name="T4" fmla="*/ 8 w 9"/>
                  <a:gd name="T5" fmla="*/ 4 h 9"/>
                  <a:gd name="T6" fmla="*/ 6 w 9"/>
                  <a:gd name="T7" fmla="*/ 0 h 9"/>
                  <a:gd name="T8" fmla="*/ 1 w 9"/>
                  <a:gd name="T9" fmla="*/ 5 h 9"/>
                </a:gdLst>
                <a:ahLst/>
                <a:cxnLst>
                  <a:cxn ang="0">
                    <a:pos x="T0" y="T1"/>
                  </a:cxn>
                  <a:cxn ang="0">
                    <a:pos x="T2" y="T3"/>
                  </a:cxn>
                  <a:cxn ang="0">
                    <a:pos x="T4" y="T5"/>
                  </a:cxn>
                  <a:cxn ang="0">
                    <a:pos x="T6" y="T7"/>
                  </a:cxn>
                  <a:cxn ang="0">
                    <a:pos x="T8" y="T9"/>
                  </a:cxn>
                </a:cxnLst>
                <a:rect l="0" t="0" r="r" b="b"/>
                <a:pathLst>
                  <a:path w="9" h="9">
                    <a:moveTo>
                      <a:pt x="1" y="5"/>
                    </a:moveTo>
                    <a:cubicBezTo>
                      <a:pt x="0" y="7"/>
                      <a:pt x="1" y="9"/>
                      <a:pt x="3" y="9"/>
                    </a:cubicBezTo>
                    <a:cubicBezTo>
                      <a:pt x="5" y="9"/>
                      <a:pt x="7" y="7"/>
                      <a:pt x="8" y="4"/>
                    </a:cubicBezTo>
                    <a:cubicBezTo>
                      <a:pt x="9" y="2"/>
                      <a:pt x="8" y="0"/>
                      <a:pt x="6" y="0"/>
                    </a:cubicBezTo>
                    <a:cubicBezTo>
                      <a:pt x="5" y="0"/>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4514"/>
              <p:cNvSpPr>
                <a:spLocks/>
              </p:cNvSpPr>
              <p:nvPr/>
            </p:nvSpPr>
            <p:spPr bwMode="auto">
              <a:xfrm>
                <a:off x="3737" y="2402"/>
                <a:ext cx="19" cy="21"/>
              </a:xfrm>
              <a:custGeom>
                <a:avLst/>
                <a:gdLst>
                  <a:gd name="T0" fmla="*/ 1 w 8"/>
                  <a:gd name="T1" fmla="*/ 5 h 9"/>
                  <a:gd name="T2" fmla="*/ 2 w 8"/>
                  <a:gd name="T3" fmla="*/ 9 h 9"/>
                  <a:gd name="T4" fmla="*/ 7 w 8"/>
                  <a:gd name="T5" fmla="*/ 5 h 9"/>
                  <a:gd name="T6" fmla="*/ 6 w 8"/>
                  <a:gd name="T7" fmla="*/ 0 h 9"/>
                  <a:gd name="T8" fmla="*/ 1 w 8"/>
                  <a:gd name="T9" fmla="*/ 5 h 9"/>
                </a:gdLst>
                <a:ahLst/>
                <a:cxnLst>
                  <a:cxn ang="0">
                    <a:pos x="T0" y="T1"/>
                  </a:cxn>
                  <a:cxn ang="0">
                    <a:pos x="T2" y="T3"/>
                  </a:cxn>
                  <a:cxn ang="0">
                    <a:pos x="T4" y="T5"/>
                  </a:cxn>
                  <a:cxn ang="0">
                    <a:pos x="T6" y="T7"/>
                  </a:cxn>
                  <a:cxn ang="0">
                    <a:pos x="T8" y="T9"/>
                  </a:cxn>
                </a:cxnLst>
                <a:rect l="0" t="0" r="r" b="b"/>
                <a:pathLst>
                  <a:path w="8" h="9">
                    <a:moveTo>
                      <a:pt x="1" y="5"/>
                    </a:moveTo>
                    <a:cubicBezTo>
                      <a:pt x="0" y="7"/>
                      <a:pt x="1" y="9"/>
                      <a:pt x="2" y="9"/>
                    </a:cubicBezTo>
                    <a:cubicBezTo>
                      <a:pt x="4" y="9"/>
                      <a:pt x="6" y="7"/>
                      <a:pt x="7" y="5"/>
                    </a:cubicBezTo>
                    <a:cubicBezTo>
                      <a:pt x="8" y="2"/>
                      <a:pt x="8" y="0"/>
                      <a:pt x="6" y="0"/>
                    </a:cubicBezTo>
                    <a:cubicBezTo>
                      <a:pt x="4" y="1"/>
                      <a:pt x="2" y="2"/>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4515"/>
              <p:cNvSpPr>
                <a:spLocks/>
              </p:cNvSpPr>
              <p:nvPr/>
            </p:nvSpPr>
            <p:spPr bwMode="auto">
              <a:xfrm>
                <a:off x="3491" y="2406"/>
                <a:ext cx="33" cy="19"/>
              </a:xfrm>
              <a:custGeom>
                <a:avLst/>
                <a:gdLst>
                  <a:gd name="T0" fmla="*/ 3 w 14"/>
                  <a:gd name="T1" fmla="*/ 4 h 8"/>
                  <a:gd name="T2" fmla="*/ 3 w 14"/>
                  <a:gd name="T3" fmla="*/ 8 h 8"/>
                  <a:gd name="T4" fmla="*/ 11 w 14"/>
                  <a:gd name="T5" fmla="*/ 4 h 8"/>
                  <a:gd name="T6" fmla="*/ 12 w 14"/>
                  <a:gd name="T7" fmla="*/ 0 h 8"/>
                  <a:gd name="T8" fmla="*/ 3 w 14"/>
                  <a:gd name="T9" fmla="*/ 4 h 8"/>
                </a:gdLst>
                <a:ahLst/>
                <a:cxnLst>
                  <a:cxn ang="0">
                    <a:pos x="T0" y="T1"/>
                  </a:cxn>
                  <a:cxn ang="0">
                    <a:pos x="T2" y="T3"/>
                  </a:cxn>
                  <a:cxn ang="0">
                    <a:pos x="T4" y="T5"/>
                  </a:cxn>
                  <a:cxn ang="0">
                    <a:pos x="T6" y="T7"/>
                  </a:cxn>
                  <a:cxn ang="0">
                    <a:pos x="T8" y="T9"/>
                  </a:cxn>
                </a:cxnLst>
                <a:rect l="0" t="0" r="r" b="b"/>
                <a:pathLst>
                  <a:path w="14" h="8">
                    <a:moveTo>
                      <a:pt x="3" y="4"/>
                    </a:moveTo>
                    <a:cubicBezTo>
                      <a:pt x="0" y="6"/>
                      <a:pt x="0" y="8"/>
                      <a:pt x="3" y="8"/>
                    </a:cubicBezTo>
                    <a:cubicBezTo>
                      <a:pt x="5" y="8"/>
                      <a:pt x="9" y="6"/>
                      <a:pt x="11" y="4"/>
                    </a:cubicBezTo>
                    <a:cubicBezTo>
                      <a:pt x="14" y="2"/>
                      <a:pt x="14" y="0"/>
                      <a:pt x="12" y="0"/>
                    </a:cubicBezTo>
                    <a:cubicBezTo>
                      <a:pt x="9" y="0"/>
                      <a:pt x="5"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4516"/>
              <p:cNvSpPr>
                <a:spLocks/>
              </p:cNvSpPr>
              <p:nvPr/>
            </p:nvSpPr>
            <p:spPr bwMode="auto">
              <a:xfrm>
                <a:off x="3470" y="2406"/>
                <a:ext cx="33" cy="19"/>
              </a:xfrm>
              <a:custGeom>
                <a:avLst/>
                <a:gdLst>
                  <a:gd name="T0" fmla="*/ 3 w 14"/>
                  <a:gd name="T1" fmla="*/ 4 h 8"/>
                  <a:gd name="T2" fmla="*/ 3 w 14"/>
                  <a:gd name="T3" fmla="*/ 8 h 8"/>
                  <a:gd name="T4" fmla="*/ 12 w 14"/>
                  <a:gd name="T5" fmla="*/ 4 h 8"/>
                  <a:gd name="T6" fmla="*/ 12 w 14"/>
                  <a:gd name="T7" fmla="*/ 0 h 8"/>
                  <a:gd name="T8" fmla="*/ 3 w 14"/>
                  <a:gd name="T9" fmla="*/ 4 h 8"/>
                </a:gdLst>
                <a:ahLst/>
                <a:cxnLst>
                  <a:cxn ang="0">
                    <a:pos x="T0" y="T1"/>
                  </a:cxn>
                  <a:cxn ang="0">
                    <a:pos x="T2" y="T3"/>
                  </a:cxn>
                  <a:cxn ang="0">
                    <a:pos x="T4" y="T5"/>
                  </a:cxn>
                  <a:cxn ang="0">
                    <a:pos x="T6" y="T7"/>
                  </a:cxn>
                  <a:cxn ang="0">
                    <a:pos x="T8" y="T9"/>
                  </a:cxn>
                </a:cxnLst>
                <a:rect l="0" t="0" r="r" b="b"/>
                <a:pathLst>
                  <a:path w="14" h="8">
                    <a:moveTo>
                      <a:pt x="3" y="4"/>
                    </a:moveTo>
                    <a:cubicBezTo>
                      <a:pt x="0" y="7"/>
                      <a:pt x="0" y="8"/>
                      <a:pt x="3" y="8"/>
                    </a:cubicBezTo>
                    <a:cubicBezTo>
                      <a:pt x="5" y="8"/>
                      <a:pt x="9" y="6"/>
                      <a:pt x="12" y="4"/>
                    </a:cubicBezTo>
                    <a:cubicBezTo>
                      <a:pt x="14" y="2"/>
                      <a:pt x="14" y="0"/>
                      <a:pt x="12" y="0"/>
                    </a:cubicBezTo>
                    <a:cubicBezTo>
                      <a:pt x="10"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4517"/>
              <p:cNvSpPr>
                <a:spLocks/>
              </p:cNvSpPr>
              <p:nvPr/>
            </p:nvSpPr>
            <p:spPr bwMode="auto">
              <a:xfrm>
                <a:off x="3328" y="2409"/>
                <a:ext cx="40" cy="19"/>
              </a:xfrm>
              <a:custGeom>
                <a:avLst/>
                <a:gdLst>
                  <a:gd name="T0" fmla="*/ 3 w 17"/>
                  <a:gd name="T1" fmla="*/ 4 h 8"/>
                  <a:gd name="T2" fmla="*/ 3 w 17"/>
                  <a:gd name="T3" fmla="*/ 8 h 8"/>
                  <a:gd name="T4" fmla="*/ 14 w 17"/>
                  <a:gd name="T5" fmla="*/ 4 h 8"/>
                  <a:gd name="T6" fmla="*/ 14 w 17"/>
                  <a:gd name="T7" fmla="*/ 0 h 8"/>
                  <a:gd name="T8" fmla="*/ 3 w 17"/>
                  <a:gd name="T9" fmla="*/ 4 h 8"/>
                </a:gdLst>
                <a:ahLst/>
                <a:cxnLst>
                  <a:cxn ang="0">
                    <a:pos x="T0" y="T1"/>
                  </a:cxn>
                  <a:cxn ang="0">
                    <a:pos x="T2" y="T3"/>
                  </a:cxn>
                  <a:cxn ang="0">
                    <a:pos x="T4" y="T5"/>
                  </a:cxn>
                  <a:cxn ang="0">
                    <a:pos x="T6" y="T7"/>
                  </a:cxn>
                  <a:cxn ang="0">
                    <a:pos x="T8" y="T9"/>
                  </a:cxn>
                </a:cxnLst>
                <a:rect l="0" t="0" r="r" b="b"/>
                <a:pathLst>
                  <a:path w="17" h="8">
                    <a:moveTo>
                      <a:pt x="3" y="4"/>
                    </a:moveTo>
                    <a:cubicBezTo>
                      <a:pt x="0" y="6"/>
                      <a:pt x="0" y="8"/>
                      <a:pt x="3" y="8"/>
                    </a:cubicBezTo>
                    <a:cubicBezTo>
                      <a:pt x="6" y="8"/>
                      <a:pt x="11" y="6"/>
                      <a:pt x="14" y="4"/>
                    </a:cubicBezTo>
                    <a:cubicBezTo>
                      <a:pt x="17" y="1"/>
                      <a:pt x="17"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4518"/>
              <p:cNvSpPr>
                <a:spLocks/>
              </p:cNvSpPr>
              <p:nvPr/>
            </p:nvSpPr>
            <p:spPr bwMode="auto">
              <a:xfrm>
                <a:off x="3273" y="2409"/>
                <a:ext cx="43" cy="19"/>
              </a:xfrm>
              <a:custGeom>
                <a:avLst/>
                <a:gdLst>
                  <a:gd name="T0" fmla="*/ 3 w 18"/>
                  <a:gd name="T1" fmla="*/ 4 h 8"/>
                  <a:gd name="T2" fmla="*/ 3 w 18"/>
                  <a:gd name="T3" fmla="*/ 8 h 8"/>
                  <a:gd name="T4" fmla="*/ 15 w 18"/>
                  <a:gd name="T5" fmla="*/ 4 h 8"/>
                  <a:gd name="T6" fmla="*/ 15 w 18"/>
                  <a:gd name="T7" fmla="*/ 0 h 8"/>
                  <a:gd name="T8" fmla="*/ 3 w 18"/>
                  <a:gd name="T9" fmla="*/ 4 h 8"/>
                </a:gdLst>
                <a:ahLst/>
                <a:cxnLst>
                  <a:cxn ang="0">
                    <a:pos x="T0" y="T1"/>
                  </a:cxn>
                  <a:cxn ang="0">
                    <a:pos x="T2" y="T3"/>
                  </a:cxn>
                  <a:cxn ang="0">
                    <a:pos x="T4" y="T5"/>
                  </a:cxn>
                  <a:cxn ang="0">
                    <a:pos x="T6" y="T7"/>
                  </a:cxn>
                  <a:cxn ang="0">
                    <a:pos x="T8" y="T9"/>
                  </a:cxn>
                </a:cxnLst>
                <a:rect l="0" t="0" r="r" b="b"/>
                <a:pathLst>
                  <a:path w="18" h="8">
                    <a:moveTo>
                      <a:pt x="3" y="4"/>
                    </a:moveTo>
                    <a:cubicBezTo>
                      <a:pt x="0" y="6"/>
                      <a:pt x="0" y="8"/>
                      <a:pt x="3" y="8"/>
                    </a:cubicBezTo>
                    <a:cubicBezTo>
                      <a:pt x="6" y="8"/>
                      <a:pt x="12" y="6"/>
                      <a:pt x="15" y="4"/>
                    </a:cubicBezTo>
                    <a:cubicBezTo>
                      <a:pt x="18" y="2"/>
                      <a:pt x="18" y="0"/>
                      <a:pt x="15"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4519"/>
              <p:cNvSpPr>
                <a:spLocks/>
              </p:cNvSpPr>
              <p:nvPr/>
            </p:nvSpPr>
            <p:spPr bwMode="auto">
              <a:xfrm>
                <a:off x="3214" y="2409"/>
                <a:ext cx="45" cy="21"/>
              </a:xfrm>
              <a:custGeom>
                <a:avLst/>
                <a:gdLst>
                  <a:gd name="T0" fmla="*/ 4 w 19"/>
                  <a:gd name="T1" fmla="*/ 4 h 9"/>
                  <a:gd name="T2" fmla="*/ 4 w 19"/>
                  <a:gd name="T3" fmla="*/ 9 h 9"/>
                  <a:gd name="T4" fmla="*/ 16 w 19"/>
                  <a:gd name="T5" fmla="*/ 4 h 9"/>
                  <a:gd name="T6" fmla="*/ 16 w 19"/>
                  <a:gd name="T7" fmla="*/ 0 h 9"/>
                  <a:gd name="T8" fmla="*/ 4 w 19"/>
                  <a:gd name="T9" fmla="*/ 4 h 9"/>
                </a:gdLst>
                <a:ahLst/>
                <a:cxnLst>
                  <a:cxn ang="0">
                    <a:pos x="T0" y="T1"/>
                  </a:cxn>
                  <a:cxn ang="0">
                    <a:pos x="T2" y="T3"/>
                  </a:cxn>
                  <a:cxn ang="0">
                    <a:pos x="T4" y="T5"/>
                  </a:cxn>
                  <a:cxn ang="0">
                    <a:pos x="T6" y="T7"/>
                  </a:cxn>
                  <a:cxn ang="0">
                    <a:pos x="T8" y="T9"/>
                  </a:cxn>
                </a:cxnLst>
                <a:rect l="0" t="0" r="r" b="b"/>
                <a:pathLst>
                  <a:path w="19" h="9">
                    <a:moveTo>
                      <a:pt x="4" y="4"/>
                    </a:moveTo>
                    <a:cubicBezTo>
                      <a:pt x="0" y="7"/>
                      <a:pt x="0" y="9"/>
                      <a:pt x="4" y="9"/>
                    </a:cubicBezTo>
                    <a:cubicBezTo>
                      <a:pt x="7" y="9"/>
                      <a:pt x="13" y="7"/>
                      <a:pt x="16" y="4"/>
                    </a:cubicBezTo>
                    <a:cubicBezTo>
                      <a:pt x="19" y="2"/>
                      <a:pt x="19" y="0"/>
                      <a:pt x="16" y="0"/>
                    </a:cubicBezTo>
                    <a:cubicBezTo>
                      <a:pt x="12"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4520"/>
              <p:cNvSpPr>
                <a:spLocks/>
              </p:cNvSpPr>
              <p:nvPr/>
            </p:nvSpPr>
            <p:spPr bwMode="auto">
              <a:xfrm>
                <a:off x="3119" y="2409"/>
                <a:ext cx="50" cy="21"/>
              </a:xfrm>
              <a:custGeom>
                <a:avLst/>
                <a:gdLst>
                  <a:gd name="T0" fmla="*/ 3 w 21"/>
                  <a:gd name="T1" fmla="*/ 5 h 9"/>
                  <a:gd name="T2" fmla="*/ 4 w 21"/>
                  <a:gd name="T3" fmla="*/ 9 h 9"/>
                  <a:gd name="T4" fmla="*/ 17 w 21"/>
                  <a:gd name="T5" fmla="*/ 5 h 9"/>
                  <a:gd name="T6" fmla="*/ 17 w 21"/>
                  <a:gd name="T7" fmla="*/ 0 h 9"/>
                  <a:gd name="T8" fmla="*/ 3 w 21"/>
                  <a:gd name="T9" fmla="*/ 5 h 9"/>
                </a:gdLst>
                <a:ahLst/>
                <a:cxnLst>
                  <a:cxn ang="0">
                    <a:pos x="T0" y="T1"/>
                  </a:cxn>
                  <a:cxn ang="0">
                    <a:pos x="T2" y="T3"/>
                  </a:cxn>
                  <a:cxn ang="0">
                    <a:pos x="T4" y="T5"/>
                  </a:cxn>
                  <a:cxn ang="0">
                    <a:pos x="T6" y="T7"/>
                  </a:cxn>
                  <a:cxn ang="0">
                    <a:pos x="T8" y="T9"/>
                  </a:cxn>
                </a:cxnLst>
                <a:rect l="0" t="0" r="r" b="b"/>
                <a:pathLst>
                  <a:path w="21" h="9">
                    <a:moveTo>
                      <a:pt x="3" y="5"/>
                    </a:moveTo>
                    <a:cubicBezTo>
                      <a:pt x="0" y="7"/>
                      <a:pt x="0" y="9"/>
                      <a:pt x="4" y="9"/>
                    </a:cubicBezTo>
                    <a:cubicBezTo>
                      <a:pt x="8" y="9"/>
                      <a:pt x="14" y="7"/>
                      <a:pt x="17" y="5"/>
                    </a:cubicBezTo>
                    <a:cubicBezTo>
                      <a:pt x="21" y="2"/>
                      <a:pt x="20" y="0"/>
                      <a:pt x="17" y="0"/>
                    </a:cubicBezTo>
                    <a:cubicBezTo>
                      <a:pt x="13"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4521"/>
              <p:cNvSpPr>
                <a:spLocks/>
              </p:cNvSpPr>
              <p:nvPr/>
            </p:nvSpPr>
            <p:spPr bwMode="auto">
              <a:xfrm>
                <a:off x="3086" y="2409"/>
                <a:ext cx="50" cy="21"/>
              </a:xfrm>
              <a:custGeom>
                <a:avLst/>
                <a:gdLst>
                  <a:gd name="T0" fmla="*/ 3 w 21"/>
                  <a:gd name="T1" fmla="*/ 5 h 9"/>
                  <a:gd name="T2" fmla="*/ 4 w 21"/>
                  <a:gd name="T3" fmla="*/ 9 h 9"/>
                  <a:gd name="T4" fmla="*/ 17 w 21"/>
                  <a:gd name="T5" fmla="*/ 5 h 9"/>
                  <a:gd name="T6" fmla="*/ 17 w 21"/>
                  <a:gd name="T7" fmla="*/ 0 h 9"/>
                  <a:gd name="T8" fmla="*/ 3 w 21"/>
                  <a:gd name="T9" fmla="*/ 5 h 9"/>
                </a:gdLst>
                <a:ahLst/>
                <a:cxnLst>
                  <a:cxn ang="0">
                    <a:pos x="T0" y="T1"/>
                  </a:cxn>
                  <a:cxn ang="0">
                    <a:pos x="T2" y="T3"/>
                  </a:cxn>
                  <a:cxn ang="0">
                    <a:pos x="T4" y="T5"/>
                  </a:cxn>
                  <a:cxn ang="0">
                    <a:pos x="T6" y="T7"/>
                  </a:cxn>
                  <a:cxn ang="0">
                    <a:pos x="T8" y="T9"/>
                  </a:cxn>
                </a:cxnLst>
                <a:rect l="0" t="0" r="r" b="b"/>
                <a:pathLst>
                  <a:path w="21" h="9">
                    <a:moveTo>
                      <a:pt x="3" y="5"/>
                    </a:moveTo>
                    <a:cubicBezTo>
                      <a:pt x="0" y="7"/>
                      <a:pt x="0" y="9"/>
                      <a:pt x="4" y="9"/>
                    </a:cubicBezTo>
                    <a:cubicBezTo>
                      <a:pt x="8" y="9"/>
                      <a:pt x="14" y="7"/>
                      <a:pt x="17" y="5"/>
                    </a:cubicBezTo>
                    <a:cubicBezTo>
                      <a:pt x="21" y="2"/>
                      <a:pt x="21" y="0"/>
                      <a:pt x="17" y="0"/>
                    </a:cubicBezTo>
                    <a:cubicBezTo>
                      <a:pt x="13"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4522"/>
              <p:cNvSpPr>
                <a:spLocks/>
              </p:cNvSpPr>
              <p:nvPr/>
            </p:nvSpPr>
            <p:spPr bwMode="auto">
              <a:xfrm>
                <a:off x="3051" y="2409"/>
                <a:ext cx="52" cy="21"/>
              </a:xfrm>
              <a:custGeom>
                <a:avLst/>
                <a:gdLst>
                  <a:gd name="T0" fmla="*/ 3 w 22"/>
                  <a:gd name="T1" fmla="*/ 5 h 9"/>
                  <a:gd name="T2" fmla="*/ 4 w 22"/>
                  <a:gd name="T3" fmla="*/ 9 h 9"/>
                  <a:gd name="T4" fmla="*/ 18 w 22"/>
                  <a:gd name="T5" fmla="*/ 5 h 9"/>
                  <a:gd name="T6" fmla="*/ 17 w 22"/>
                  <a:gd name="T7" fmla="*/ 0 h 9"/>
                  <a:gd name="T8" fmla="*/ 3 w 22"/>
                  <a:gd name="T9" fmla="*/ 5 h 9"/>
                </a:gdLst>
                <a:ahLst/>
                <a:cxnLst>
                  <a:cxn ang="0">
                    <a:pos x="T0" y="T1"/>
                  </a:cxn>
                  <a:cxn ang="0">
                    <a:pos x="T2" y="T3"/>
                  </a:cxn>
                  <a:cxn ang="0">
                    <a:pos x="T4" y="T5"/>
                  </a:cxn>
                  <a:cxn ang="0">
                    <a:pos x="T6" y="T7"/>
                  </a:cxn>
                  <a:cxn ang="0">
                    <a:pos x="T8" y="T9"/>
                  </a:cxn>
                </a:cxnLst>
                <a:rect l="0" t="0" r="r" b="b"/>
                <a:pathLst>
                  <a:path w="22" h="9">
                    <a:moveTo>
                      <a:pt x="3" y="5"/>
                    </a:moveTo>
                    <a:cubicBezTo>
                      <a:pt x="0" y="7"/>
                      <a:pt x="0" y="9"/>
                      <a:pt x="4" y="9"/>
                    </a:cubicBezTo>
                    <a:cubicBezTo>
                      <a:pt x="8" y="9"/>
                      <a:pt x="14" y="7"/>
                      <a:pt x="18" y="5"/>
                    </a:cubicBezTo>
                    <a:cubicBezTo>
                      <a:pt x="22" y="2"/>
                      <a:pt x="21" y="0"/>
                      <a:pt x="17" y="0"/>
                    </a:cubicBezTo>
                    <a:cubicBezTo>
                      <a:pt x="13" y="1"/>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4523"/>
              <p:cNvSpPr>
                <a:spLocks/>
              </p:cNvSpPr>
              <p:nvPr/>
            </p:nvSpPr>
            <p:spPr bwMode="auto">
              <a:xfrm>
                <a:off x="3013" y="2411"/>
                <a:ext cx="54" cy="19"/>
              </a:xfrm>
              <a:custGeom>
                <a:avLst/>
                <a:gdLst>
                  <a:gd name="T0" fmla="*/ 4 w 23"/>
                  <a:gd name="T1" fmla="*/ 4 h 8"/>
                  <a:gd name="T2" fmla="*/ 5 w 23"/>
                  <a:gd name="T3" fmla="*/ 8 h 8"/>
                  <a:gd name="T4" fmla="*/ 19 w 23"/>
                  <a:gd name="T5" fmla="*/ 4 h 8"/>
                  <a:gd name="T6" fmla="*/ 18 w 23"/>
                  <a:gd name="T7" fmla="*/ 0 h 8"/>
                  <a:gd name="T8" fmla="*/ 4 w 23"/>
                  <a:gd name="T9" fmla="*/ 4 h 8"/>
                </a:gdLst>
                <a:ahLst/>
                <a:cxnLst>
                  <a:cxn ang="0">
                    <a:pos x="T0" y="T1"/>
                  </a:cxn>
                  <a:cxn ang="0">
                    <a:pos x="T2" y="T3"/>
                  </a:cxn>
                  <a:cxn ang="0">
                    <a:pos x="T4" y="T5"/>
                  </a:cxn>
                  <a:cxn ang="0">
                    <a:pos x="T6" y="T7"/>
                  </a:cxn>
                  <a:cxn ang="0">
                    <a:pos x="T8" y="T9"/>
                  </a:cxn>
                </a:cxnLst>
                <a:rect l="0" t="0" r="r" b="b"/>
                <a:pathLst>
                  <a:path w="23" h="8">
                    <a:moveTo>
                      <a:pt x="4" y="4"/>
                    </a:moveTo>
                    <a:cubicBezTo>
                      <a:pt x="0" y="6"/>
                      <a:pt x="1" y="8"/>
                      <a:pt x="5" y="8"/>
                    </a:cubicBezTo>
                    <a:cubicBezTo>
                      <a:pt x="9" y="8"/>
                      <a:pt x="16" y="6"/>
                      <a:pt x="19" y="4"/>
                    </a:cubicBezTo>
                    <a:cubicBezTo>
                      <a:pt x="23" y="1"/>
                      <a:pt x="22" y="0"/>
                      <a:pt x="18" y="0"/>
                    </a:cubicBezTo>
                    <a:cubicBezTo>
                      <a:pt x="14"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4524"/>
              <p:cNvSpPr>
                <a:spLocks/>
              </p:cNvSpPr>
              <p:nvPr/>
            </p:nvSpPr>
            <p:spPr bwMode="auto">
              <a:xfrm>
                <a:off x="2975" y="2411"/>
                <a:ext cx="57" cy="19"/>
              </a:xfrm>
              <a:custGeom>
                <a:avLst/>
                <a:gdLst>
                  <a:gd name="T0" fmla="*/ 4 w 24"/>
                  <a:gd name="T1" fmla="*/ 4 h 8"/>
                  <a:gd name="T2" fmla="*/ 5 w 24"/>
                  <a:gd name="T3" fmla="*/ 8 h 8"/>
                  <a:gd name="T4" fmla="*/ 20 w 24"/>
                  <a:gd name="T5" fmla="*/ 4 h 8"/>
                  <a:gd name="T6" fmla="*/ 19 w 24"/>
                  <a:gd name="T7" fmla="*/ 0 h 8"/>
                  <a:gd name="T8" fmla="*/ 4 w 24"/>
                  <a:gd name="T9" fmla="*/ 4 h 8"/>
                </a:gdLst>
                <a:ahLst/>
                <a:cxnLst>
                  <a:cxn ang="0">
                    <a:pos x="T0" y="T1"/>
                  </a:cxn>
                  <a:cxn ang="0">
                    <a:pos x="T2" y="T3"/>
                  </a:cxn>
                  <a:cxn ang="0">
                    <a:pos x="T4" y="T5"/>
                  </a:cxn>
                  <a:cxn ang="0">
                    <a:pos x="T6" y="T7"/>
                  </a:cxn>
                  <a:cxn ang="0">
                    <a:pos x="T8" y="T9"/>
                  </a:cxn>
                </a:cxnLst>
                <a:rect l="0" t="0" r="r" b="b"/>
                <a:pathLst>
                  <a:path w="24" h="8">
                    <a:moveTo>
                      <a:pt x="4" y="4"/>
                    </a:moveTo>
                    <a:cubicBezTo>
                      <a:pt x="0" y="6"/>
                      <a:pt x="1" y="8"/>
                      <a:pt x="5" y="8"/>
                    </a:cubicBezTo>
                    <a:cubicBezTo>
                      <a:pt x="10" y="8"/>
                      <a:pt x="16" y="6"/>
                      <a:pt x="20" y="4"/>
                    </a:cubicBezTo>
                    <a:cubicBezTo>
                      <a:pt x="24" y="2"/>
                      <a:pt x="23" y="0"/>
                      <a:pt x="19" y="0"/>
                    </a:cubicBezTo>
                    <a:cubicBezTo>
                      <a:pt x="14"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4525"/>
              <p:cNvSpPr>
                <a:spLocks/>
              </p:cNvSpPr>
              <p:nvPr/>
            </p:nvSpPr>
            <p:spPr bwMode="auto">
              <a:xfrm>
                <a:off x="2937" y="2411"/>
                <a:ext cx="57" cy="21"/>
              </a:xfrm>
              <a:custGeom>
                <a:avLst/>
                <a:gdLst>
                  <a:gd name="T0" fmla="*/ 4 w 24"/>
                  <a:gd name="T1" fmla="*/ 4 h 9"/>
                  <a:gd name="T2" fmla="*/ 5 w 24"/>
                  <a:gd name="T3" fmla="*/ 9 h 9"/>
                  <a:gd name="T4" fmla="*/ 20 w 24"/>
                  <a:gd name="T5" fmla="*/ 4 h 9"/>
                  <a:gd name="T6" fmla="*/ 19 w 24"/>
                  <a:gd name="T7" fmla="*/ 0 h 9"/>
                  <a:gd name="T8" fmla="*/ 4 w 24"/>
                  <a:gd name="T9" fmla="*/ 4 h 9"/>
                </a:gdLst>
                <a:ahLst/>
                <a:cxnLst>
                  <a:cxn ang="0">
                    <a:pos x="T0" y="T1"/>
                  </a:cxn>
                  <a:cxn ang="0">
                    <a:pos x="T2" y="T3"/>
                  </a:cxn>
                  <a:cxn ang="0">
                    <a:pos x="T4" y="T5"/>
                  </a:cxn>
                  <a:cxn ang="0">
                    <a:pos x="T6" y="T7"/>
                  </a:cxn>
                  <a:cxn ang="0">
                    <a:pos x="T8" y="T9"/>
                  </a:cxn>
                </a:cxnLst>
                <a:rect l="0" t="0" r="r" b="b"/>
                <a:pathLst>
                  <a:path w="24" h="9">
                    <a:moveTo>
                      <a:pt x="4" y="4"/>
                    </a:moveTo>
                    <a:cubicBezTo>
                      <a:pt x="0" y="7"/>
                      <a:pt x="1" y="9"/>
                      <a:pt x="5" y="9"/>
                    </a:cubicBezTo>
                    <a:cubicBezTo>
                      <a:pt x="10" y="8"/>
                      <a:pt x="16" y="6"/>
                      <a:pt x="20" y="4"/>
                    </a:cubicBezTo>
                    <a:cubicBezTo>
                      <a:pt x="24" y="2"/>
                      <a:pt x="23" y="0"/>
                      <a:pt x="19" y="0"/>
                    </a:cubicBezTo>
                    <a:cubicBezTo>
                      <a:pt x="14"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4526"/>
              <p:cNvSpPr>
                <a:spLocks/>
              </p:cNvSpPr>
              <p:nvPr/>
            </p:nvSpPr>
            <p:spPr bwMode="auto">
              <a:xfrm>
                <a:off x="2897" y="2411"/>
                <a:ext cx="57" cy="21"/>
              </a:xfrm>
              <a:custGeom>
                <a:avLst/>
                <a:gdLst>
                  <a:gd name="T0" fmla="*/ 4 w 24"/>
                  <a:gd name="T1" fmla="*/ 4 h 9"/>
                  <a:gd name="T2" fmla="*/ 5 w 24"/>
                  <a:gd name="T3" fmla="*/ 9 h 9"/>
                  <a:gd name="T4" fmla="*/ 21 w 24"/>
                  <a:gd name="T5" fmla="*/ 4 h 9"/>
                  <a:gd name="T6" fmla="*/ 19 w 24"/>
                  <a:gd name="T7" fmla="*/ 0 h 9"/>
                  <a:gd name="T8" fmla="*/ 4 w 24"/>
                  <a:gd name="T9" fmla="*/ 4 h 9"/>
                </a:gdLst>
                <a:ahLst/>
                <a:cxnLst>
                  <a:cxn ang="0">
                    <a:pos x="T0" y="T1"/>
                  </a:cxn>
                  <a:cxn ang="0">
                    <a:pos x="T2" y="T3"/>
                  </a:cxn>
                  <a:cxn ang="0">
                    <a:pos x="T4" y="T5"/>
                  </a:cxn>
                  <a:cxn ang="0">
                    <a:pos x="T6" y="T7"/>
                  </a:cxn>
                  <a:cxn ang="0">
                    <a:pos x="T8" y="T9"/>
                  </a:cxn>
                </a:cxnLst>
                <a:rect l="0" t="0" r="r" b="b"/>
                <a:pathLst>
                  <a:path w="24" h="9">
                    <a:moveTo>
                      <a:pt x="4" y="4"/>
                    </a:moveTo>
                    <a:cubicBezTo>
                      <a:pt x="0" y="7"/>
                      <a:pt x="1" y="9"/>
                      <a:pt x="5" y="9"/>
                    </a:cubicBezTo>
                    <a:cubicBezTo>
                      <a:pt x="10" y="9"/>
                      <a:pt x="17" y="7"/>
                      <a:pt x="21" y="4"/>
                    </a:cubicBezTo>
                    <a:cubicBezTo>
                      <a:pt x="24" y="2"/>
                      <a:pt x="24" y="0"/>
                      <a:pt x="19" y="0"/>
                    </a:cubicBezTo>
                    <a:cubicBezTo>
                      <a:pt x="14"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4527"/>
              <p:cNvSpPr>
                <a:spLocks/>
              </p:cNvSpPr>
              <p:nvPr/>
            </p:nvSpPr>
            <p:spPr bwMode="auto">
              <a:xfrm>
                <a:off x="2855" y="2411"/>
                <a:ext cx="59" cy="21"/>
              </a:xfrm>
              <a:custGeom>
                <a:avLst/>
                <a:gdLst>
                  <a:gd name="T0" fmla="*/ 4 w 25"/>
                  <a:gd name="T1" fmla="*/ 4 h 9"/>
                  <a:gd name="T2" fmla="*/ 6 w 25"/>
                  <a:gd name="T3" fmla="*/ 9 h 9"/>
                  <a:gd name="T4" fmla="*/ 22 w 25"/>
                  <a:gd name="T5" fmla="*/ 4 h 9"/>
                  <a:gd name="T6" fmla="*/ 20 w 25"/>
                  <a:gd name="T7" fmla="*/ 0 h 9"/>
                  <a:gd name="T8" fmla="*/ 4 w 25"/>
                  <a:gd name="T9" fmla="*/ 4 h 9"/>
                </a:gdLst>
                <a:ahLst/>
                <a:cxnLst>
                  <a:cxn ang="0">
                    <a:pos x="T0" y="T1"/>
                  </a:cxn>
                  <a:cxn ang="0">
                    <a:pos x="T2" y="T3"/>
                  </a:cxn>
                  <a:cxn ang="0">
                    <a:pos x="T4" y="T5"/>
                  </a:cxn>
                  <a:cxn ang="0">
                    <a:pos x="T6" y="T7"/>
                  </a:cxn>
                  <a:cxn ang="0">
                    <a:pos x="T8" y="T9"/>
                  </a:cxn>
                </a:cxnLst>
                <a:rect l="0" t="0" r="r" b="b"/>
                <a:pathLst>
                  <a:path w="25" h="9">
                    <a:moveTo>
                      <a:pt x="4" y="4"/>
                    </a:moveTo>
                    <a:cubicBezTo>
                      <a:pt x="0" y="7"/>
                      <a:pt x="1" y="9"/>
                      <a:pt x="6" y="9"/>
                    </a:cubicBezTo>
                    <a:cubicBezTo>
                      <a:pt x="11" y="9"/>
                      <a:pt x="18" y="7"/>
                      <a:pt x="22" y="4"/>
                    </a:cubicBezTo>
                    <a:cubicBezTo>
                      <a:pt x="25" y="2"/>
                      <a:pt x="25" y="0"/>
                      <a:pt x="20"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4528"/>
              <p:cNvSpPr>
                <a:spLocks/>
              </p:cNvSpPr>
              <p:nvPr/>
            </p:nvSpPr>
            <p:spPr bwMode="auto">
              <a:xfrm>
                <a:off x="2812" y="2411"/>
                <a:ext cx="61" cy="21"/>
              </a:xfrm>
              <a:custGeom>
                <a:avLst/>
                <a:gdLst>
                  <a:gd name="T0" fmla="*/ 4 w 26"/>
                  <a:gd name="T1" fmla="*/ 5 h 9"/>
                  <a:gd name="T2" fmla="*/ 6 w 26"/>
                  <a:gd name="T3" fmla="*/ 9 h 9"/>
                  <a:gd name="T4" fmla="*/ 22 w 26"/>
                  <a:gd name="T5" fmla="*/ 4 h 9"/>
                  <a:gd name="T6" fmla="*/ 20 w 26"/>
                  <a:gd name="T7" fmla="*/ 0 h 9"/>
                  <a:gd name="T8" fmla="*/ 4 w 26"/>
                  <a:gd name="T9" fmla="*/ 5 h 9"/>
                </a:gdLst>
                <a:ahLst/>
                <a:cxnLst>
                  <a:cxn ang="0">
                    <a:pos x="T0" y="T1"/>
                  </a:cxn>
                  <a:cxn ang="0">
                    <a:pos x="T2" y="T3"/>
                  </a:cxn>
                  <a:cxn ang="0">
                    <a:pos x="T4" y="T5"/>
                  </a:cxn>
                  <a:cxn ang="0">
                    <a:pos x="T6" y="T7"/>
                  </a:cxn>
                  <a:cxn ang="0">
                    <a:pos x="T8" y="T9"/>
                  </a:cxn>
                </a:cxnLst>
                <a:rect l="0" t="0" r="r" b="b"/>
                <a:pathLst>
                  <a:path w="26" h="9">
                    <a:moveTo>
                      <a:pt x="4" y="5"/>
                    </a:moveTo>
                    <a:cubicBezTo>
                      <a:pt x="0" y="7"/>
                      <a:pt x="1" y="9"/>
                      <a:pt x="6" y="9"/>
                    </a:cubicBezTo>
                    <a:cubicBezTo>
                      <a:pt x="11" y="9"/>
                      <a:pt x="18" y="7"/>
                      <a:pt x="22" y="4"/>
                    </a:cubicBezTo>
                    <a:cubicBezTo>
                      <a:pt x="26"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4529"/>
              <p:cNvSpPr>
                <a:spLocks/>
              </p:cNvSpPr>
              <p:nvPr/>
            </p:nvSpPr>
            <p:spPr bwMode="auto">
              <a:xfrm>
                <a:off x="2767" y="2411"/>
                <a:ext cx="64" cy="21"/>
              </a:xfrm>
              <a:custGeom>
                <a:avLst/>
                <a:gdLst>
                  <a:gd name="T0" fmla="*/ 4 w 27"/>
                  <a:gd name="T1" fmla="*/ 5 h 9"/>
                  <a:gd name="T2" fmla="*/ 7 w 27"/>
                  <a:gd name="T3" fmla="*/ 9 h 9"/>
                  <a:gd name="T4" fmla="*/ 23 w 27"/>
                  <a:gd name="T5" fmla="*/ 5 h 9"/>
                  <a:gd name="T6" fmla="*/ 21 w 27"/>
                  <a:gd name="T7" fmla="*/ 0 h 9"/>
                  <a:gd name="T8" fmla="*/ 4 w 27"/>
                  <a:gd name="T9" fmla="*/ 5 h 9"/>
                </a:gdLst>
                <a:ahLst/>
                <a:cxnLst>
                  <a:cxn ang="0">
                    <a:pos x="T0" y="T1"/>
                  </a:cxn>
                  <a:cxn ang="0">
                    <a:pos x="T2" y="T3"/>
                  </a:cxn>
                  <a:cxn ang="0">
                    <a:pos x="T4" y="T5"/>
                  </a:cxn>
                  <a:cxn ang="0">
                    <a:pos x="T6" y="T7"/>
                  </a:cxn>
                  <a:cxn ang="0">
                    <a:pos x="T8" y="T9"/>
                  </a:cxn>
                </a:cxnLst>
                <a:rect l="0" t="0" r="r" b="b"/>
                <a:pathLst>
                  <a:path w="27" h="9">
                    <a:moveTo>
                      <a:pt x="4" y="5"/>
                    </a:moveTo>
                    <a:cubicBezTo>
                      <a:pt x="0" y="7"/>
                      <a:pt x="1" y="9"/>
                      <a:pt x="7" y="9"/>
                    </a:cubicBezTo>
                    <a:cubicBezTo>
                      <a:pt x="12" y="9"/>
                      <a:pt x="19" y="7"/>
                      <a:pt x="23" y="5"/>
                    </a:cubicBezTo>
                    <a:cubicBezTo>
                      <a:pt x="27" y="2"/>
                      <a:pt x="26" y="0"/>
                      <a:pt x="21"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4530"/>
              <p:cNvSpPr>
                <a:spLocks/>
              </p:cNvSpPr>
              <p:nvPr/>
            </p:nvSpPr>
            <p:spPr bwMode="auto">
              <a:xfrm>
                <a:off x="2722" y="2411"/>
                <a:ext cx="64" cy="21"/>
              </a:xfrm>
              <a:custGeom>
                <a:avLst/>
                <a:gdLst>
                  <a:gd name="T0" fmla="*/ 4 w 27"/>
                  <a:gd name="T1" fmla="*/ 5 h 9"/>
                  <a:gd name="T2" fmla="*/ 7 w 27"/>
                  <a:gd name="T3" fmla="*/ 9 h 9"/>
                  <a:gd name="T4" fmla="*/ 23 w 27"/>
                  <a:gd name="T5" fmla="*/ 5 h 9"/>
                  <a:gd name="T6" fmla="*/ 21 w 27"/>
                  <a:gd name="T7" fmla="*/ 0 h 9"/>
                  <a:gd name="T8" fmla="*/ 4 w 27"/>
                  <a:gd name="T9" fmla="*/ 5 h 9"/>
                </a:gdLst>
                <a:ahLst/>
                <a:cxnLst>
                  <a:cxn ang="0">
                    <a:pos x="T0" y="T1"/>
                  </a:cxn>
                  <a:cxn ang="0">
                    <a:pos x="T2" y="T3"/>
                  </a:cxn>
                  <a:cxn ang="0">
                    <a:pos x="T4" y="T5"/>
                  </a:cxn>
                  <a:cxn ang="0">
                    <a:pos x="T6" y="T7"/>
                  </a:cxn>
                  <a:cxn ang="0">
                    <a:pos x="T8" y="T9"/>
                  </a:cxn>
                </a:cxnLst>
                <a:rect l="0" t="0" r="r" b="b"/>
                <a:pathLst>
                  <a:path w="27" h="9">
                    <a:moveTo>
                      <a:pt x="4" y="5"/>
                    </a:moveTo>
                    <a:cubicBezTo>
                      <a:pt x="0" y="7"/>
                      <a:pt x="1" y="9"/>
                      <a:pt x="7" y="9"/>
                    </a:cubicBezTo>
                    <a:cubicBezTo>
                      <a:pt x="12" y="9"/>
                      <a:pt x="19" y="7"/>
                      <a:pt x="23" y="5"/>
                    </a:cubicBezTo>
                    <a:cubicBezTo>
                      <a:pt x="27" y="2"/>
                      <a:pt x="26" y="0"/>
                      <a:pt x="21"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4531"/>
              <p:cNvSpPr>
                <a:spLocks/>
              </p:cNvSpPr>
              <p:nvPr/>
            </p:nvSpPr>
            <p:spPr bwMode="auto">
              <a:xfrm>
                <a:off x="2675" y="2411"/>
                <a:ext cx="66" cy="21"/>
              </a:xfrm>
              <a:custGeom>
                <a:avLst/>
                <a:gdLst>
                  <a:gd name="T0" fmla="*/ 4 w 28"/>
                  <a:gd name="T1" fmla="*/ 5 h 9"/>
                  <a:gd name="T2" fmla="*/ 7 w 28"/>
                  <a:gd name="T3" fmla="*/ 9 h 9"/>
                  <a:gd name="T4" fmla="*/ 24 w 28"/>
                  <a:gd name="T5" fmla="*/ 5 h 9"/>
                  <a:gd name="T6" fmla="*/ 21 w 28"/>
                  <a:gd name="T7" fmla="*/ 0 h 9"/>
                  <a:gd name="T8" fmla="*/ 4 w 28"/>
                  <a:gd name="T9" fmla="*/ 5 h 9"/>
                </a:gdLst>
                <a:ahLst/>
                <a:cxnLst>
                  <a:cxn ang="0">
                    <a:pos x="T0" y="T1"/>
                  </a:cxn>
                  <a:cxn ang="0">
                    <a:pos x="T2" y="T3"/>
                  </a:cxn>
                  <a:cxn ang="0">
                    <a:pos x="T4" y="T5"/>
                  </a:cxn>
                  <a:cxn ang="0">
                    <a:pos x="T6" y="T7"/>
                  </a:cxn>
                  <a:cxn ang="0">
                    <a:pos x="T8" y="T9"/>
                  </a:cxn>
                </a:cxnLst>
                <a:rect l="0" t="0" r="r" b="b"/>
                <a:pathLst>
                  <a:path w="28" h="9">
                    <a:moveTo>
                      <a:pt x="4" y="5"/>
                    </a:moveTo>
                    <a:cubicBezTo>
                      <a:pt x="0" y="7"/>
                      <a:pt x="1" y="9"/>
                      <a:pt x="7" y="9"/>
                    </a:cubicBezTo>
                    <a:cubicBezTo>
                      <a:pt x="12" y="9"/>
                      <a:pt x="20" y="7"/>
                      <a:pt x="24" y="5"/>
                    </a:cubicBezTo>
                    <a:cubicBezTo>
                      <a:pt x="28" y="2"/>
                      <a:pt x="26" y="0"/>
                      <a:pt x="21"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4532"/>
              <p:cNvSpPr>
                <a:spLocks/>
              </p:cNvSpPr>
              <p:nvPr/>
            </p:nvSpPr>
            <p:spPr bwMode="auto">
              <a:xfrm>
                <a:off x="2625" y="2411"/>
                <a:ext cx="69" cy="21"/>
              </a:xfrm>
              <a:custGeom>
                <a:avLst/>
                <a:gdLst>
                  <a:gd name="T0" fmla="*/ 4 w 29"/>
                  <a:gd name="T1" fmla="*/ 5 h 9"/>
                  <a:gd name="T2" fmla="*/ 7 w 29"/>
                  <a:gd name="T3" fmla="*/ 9 h 9"/>
                  <a:gd name="T4" fmla="*/ 25 w 29"/>
                  <a:gd name="T5" fmla="*/ 5 h 9"/>
                  <a:gd name="T6" fmla="*/ 22 w 29"/>
                  <a:gd name="T7" fmla="*/ 0 h 9"/>
                  <a:gd name="T8" fmla="*/ 4 w 29"/>
                  <a:gd name="T9" fmla="*/ 5 h 9"/>
                </a:gdLst>
                <a:ahLst/>
                <a:cxnLst>
                  <a:cxn ang="0">
                    <a:pos x="T0" y="T1"/>
                  </a:cxn>
                  <a:cxn ang="0">
                    <a:pos x="T2" y="T3"/>
                  </a:cxn>
                  <a:cxn ang="0">
                    <a:pos x="T4" y="T5"/>
                  </a:cxn>
                  <a:cxn ang="0">
                    <a:pos x="T6" y="T7"/>
                  </a:cxn>
                  <a:cxn ang="0">
                    <a:pos x="T8" y="T9"/>
                  </a:cxn>
                </a:cxnLst>
                <a:rect l="0" t="0" r="r" b="b"/>
                <a:pathLst>
                  <a:path w="29" h="9">
                    <a:moveTo>
                      <a:pt x="4" y="5"/>
                    </a:moveTo>
                    <a:cubicBezTo>
                      <a:pt x="0" y="7"/>
                      <a:pt x="2" y="9"/>
                      <a:pt x="7" y="9"/>
                    </a:cubicBezTo>
                    <a:cubicBezTo>
                      <a:pt x="13" y="9"/>
                      <a:pt x="21" y="7"/>
                      <a:pt x="25" y="5"/>
                    </a:cubicBezTo>
                    <a:cubicBezTo>
                      <a:pt x="29" y="2"/>
                      <a:pt x="27" y="0"/>
                      <a:pt x="22" y="0"/>
                    </a:cubicBezTo>
                    <a:cubicBezTo>
                      <a:pt x="16" y="1"/>
                      <a:pt x="8"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4533"/>
              <p:cNvSpPr>
                <a:spLocks/>
              </p:cNvSpPr>
              <p:nvPr/>
            </p:nvSpPr>
            <p:spPr bwMode="auto">
              <a:xfrm>
                <a:off x="2575" y="2413"/>
                <a:ext cx="69" cy="19"/>
              </a:xfrm>
              <a:custGeom>
                <a:avLst/>
                <a:gdLst>
                  <a:gd name="T0" fmla="*/ 4 w 29"/>
                  <a:gd name="T1" fmla="*/ 4 h 8"/>
                  <a:gd name="T2" fmla="*/ 7 w 29"/>
                  <a:gd name="T3" fmla="*/ 8 h 8"/>
                  <a:gd name="T4" fmla="*/ 25 w 29"/>
                  <a:gd name="T5" fmla="*/ 4 h 8"/>
                  <a:gd name="T6" fmla="*/ 22 w 29"/>
                  <a:gd name="T7" fmla="*/ 0 h 8"/>
                  <a:gd name="T8" fmla="*/ 4 w 29"/>
                  <a:gd name="T9" fmla="*/ 4 h 8"/>
                </a:gdLst>
                <a:ahLst/>
                <a:cxnLst>
                  <a:cxn ang="0">
                    <a:pos x="T0" y="T1"/>
                  </a:cxn>
                  <a:cxn ang="0">
                    <a:pos x="T2" y="T3"/>
                  </a:cxn>
                  <a:cxn ang="0">
                    <a:pos x="T4" y="T5"/>
                  </a:cxn>
                  <a:cxn ang="0">
                    <a:pos x="T6" y="T7"/>
                  </a:cxn>
                  <a:cxn ang="0">
                    <a:pos x="T8" y="T9"/>
                  </a:cxn>
                </a:cxnLst>
                <a:rect l="0" t="0" r="r" b="b"/>
                <a:pathLst>
                  <a:path w="29" h="8">
                    <a:moveTo>
                      <a:pt x="4" y="4"/>
                    </a:moveTo>
                    <a:cubicBezTo>
                      <a:pt x="0" y="7"/>
                      <a:pt x="2" y="8"/>
                      <a:pt x="7" y="8"/>
                    </a:cubicBezTo>
                    <a:cubicBezTo>
                      <a:pt x="13" y="8"/>
                      <a:pt x="21" y="6"/>
                      <a:pt x="25" y="4"/>
                    </a:cubicBezTo>
                    <a:cubicBezTo>
                      <a:pt x="29" y="2"/>
                      <a:pt x="28" y="0"/>
                      <a:pt x="22"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4534"/>
              <p:cNvSpPr>
                <a:spLocks/>
              </p:cNvSpPr>
              <p:nvPr/>
            </p:nvSpPr>
            <p:spPr bwMode="auto">
              <a:xfrm>
                <a:off x="2523" y="2413"/>
                <a:ext cx="71" cy="22"/>
              </a:xfrm>
              <a:custGeom>
                <a:avLst/>
                <a:gdLst>
                  <a:gd name="T0" fmla="*/ 4 w 30"/>
                  <a:gd name="T1" fmla="*/ 4 h 9"/>
                  <a:gd name="T2" fmla="*/ 8 w 30"/>
                  <a:gd name="T3" fmla="*/ 9 h 9"/>
                  <a:gd name="T4" fmla="*/ 26 w 30"/>
                  <a:gd name="T5" fmla="*/ 4 h 9"/>
                  <a:gd name="T6" fmla="*/ 22 w 30"/>
                  <a:gd name="T7" fmla="*/ 0 h 9"/>
                  <a:gd name="T8" fmla="*/ 4 w 30"/>
                  <a:gd name="T9" fmla="*/ 4 h 9"/>
                </a:gdLst>
                <a:ahLst/>
                <a:cxnLst>
                  <a:cxn ang="0">
                    <a:pos x="T0" y="T1"/>
                  </a:cxn>
                  <a:cxn ang="0">
                    <a:pos x="T2" y="T3"/>
                  </a:cxn>
                  <a:cxn ang="0">
                    <a:pos x="T4" y="T5"/>
                  </a:cxn>
                  <a:cxn ang="0">
                    <a:pos x="T6" y="T7"/>
                  </a:cxn>
                  <a:cxn ang="0">
                    <a:pos x="T8" y="T9"/>
                  </a:cxn>
                </a:cxnLst>
                <a:rect l="0" t="0" r="r" b="b"/>
                <a:pathLst>
                  <a:path w="30" h="9">
                    <a:moveTo>
                      <a:pt x="4" y="4"/>
                    </a:moveTo>
                    <a:cubicBezTo>
                      <a:pt x="0" y="7"/>
                      <a:pt x="2" y="9"/>
                      <a:pt x="8" y="9"/>
                    </a:cubicBezTo>
                    <a:cubicBezTo>
                      <a:pt x="14" y="9"/>
                      <a:pt x="22" y="7"/>
                      <a:pt x="26" y="4"/>
                    </a:cubicBezTo>
                    <a:cubicBezTo>
                      <a:pt x="30" y="2"/>
                      <a:pt x="28" y="0"/>
                      <a:pt x="22"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4535"/>
              <p:cNvSpPr>
                <a:spLocks/>
              </p:cNvSpPr>
              <p:nvPr/>
            </p:nvSpPr>
            <p:spPr bwMode="auto">
              <a:xfrm>
                <a:off x="2469" y="2413"/>
                <a:ext cx="73" cy="22"/>
              </a:xfrm>
              <a:custGeom>
                <a:avLst/>
                <a:gdLst>
                  <a:gd name="T0" fmla="*/ 4 w 31"/>
                  <a:gd name="T1" fmla="*/ 4 h 9"/>
                  <a:gd name="T2" fmla="*/ 8 w 31"/>
                  <a:gd name="T3" fmla="*/ 9 h 9"/>
                  <a:gd name="T4" fmla="*/ 27 w 31"/>
                  <a:gd name="T5" fmla="*/ 4 h 9"/>
                  <a:gd name="T6" fmla="*/ 23 w 31"/>
                  <a:gd name="T7" fmla="*/ 0 h 9"/>
                  <a:gd name="T8" fmla="*/ 4 w 31"/>
                  <a:gd name="T9" fmla="*/ 4 h 9"/>
                </a:gdLst>
                <a:ahLst/>
                <a:cxnLst>
                  <a:cxn ang="0">
                    <a:pos x="T0" y="T1"/>
                  </a:cxn>
                  <a:cxn ang="0">
                    <a:pos x="T2" y="T3"/>
                  </a:cxn>
                  <a:cxn ang="0">
                    <a:pos x="T4" y="T5"/>
                  </a:cxn>
                  <a:cxn ang="0">
                    <a:pos x="T6" y="T7"/>
                  </a:cxn>
                  <a:cxn ang="0">
                    <a:pos x="T8" y="T9"/>
                  </a:cxn>
                </a:cxnLst>
                <a:rect l="0" t="0" r="r" b="b"/>
                <a:pathLst>
                  <a:path w="31" h="9">
                    <a:moveTo>
                      <a:pt x="4" y="4"/>
                    </a:moveTo>
                    <a:cubicBezTo>
                      <a:pt x="0" y="7"/>
                      <a:pt x="2" y="9"/>
                      <a:pt x="8" y="9"/>
                    </a:cubicBezTo>
                    <a:cubicBezTo>
                      <a:pt x="15" y="9"/>
                      <a:pt x="23" y="7"/>
                      <a:pt x="27" y="4"/>
                    </a:cubicBezTo>
                    <a:cubicBezTo>
                      <a:pt x="31" y="2"/>
                      <a:pt x="29" y="0"/>
                      <a:pt x="23" y="0"/>
                    </a:cubicBezTo>
                    <a:cubicBezTo>
                      <a:pt x="17"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4536"/>
              <p:cNvSpPr>
                <a:spLocks/>
              </p:cNvSpPr>
              <p:nvPr/>
            </p:nvSpPr>
            <p:spPr bwMode="auto">
              <a:xfrm>
                <a:off x="2414" y="2413"/>
                <a:ext cx="74" cy="22"/>
              </a:xfrm>
              <a:custGeom>
                <a:avLst/>
                <a:gdLst>
                  <a:gd name="T0" fmla="*/ 4 w 31"/>
                  <a:gd name="T1" fmla="*/ 4 h 9"/>
                  <a:gd name="T2" fmla="*/ 8 w 31"/>
                  <a:gd name="T3" fmla="*/ 9 h 9"/>
                  <a:gd name="T4" fmla="*/ 27 w 31"/>
                  <a:gd name="T5" fmla="*/ 4 h 9"/>
                  <a:gd name="T6" fmla="*/ 23 w 31"/>
                  <a:gd name="T7" fmla="*/ 0 h 9"/>
                  <a:gd name="T8" fmla="*/ 4 w 31"/>
                  <a:gd name="T9" fmla="*/ 4 h 9"/>
                </a:gdLst>
                <a:ahLst/>
                <a:cxnLst>
                  <a:cxn ang="0">
                    <a:pos x="T0" y="T1"/>
                  </a:cxn>
                  <a:cxn ang="0">
                    <a:pos x="T2" y="T3"/>
                  </a:cxn>
                  <a:cxn ang="0">
                    <a:pos x="T4" y="T5"/>
                  </a:cxn>
                  <a:cxn ang="0">
                    <a:pos x="T6" y="T7"/>
                  </a:cxn>
                  <a:cxn ang="0">
                    <a:pos x="T8" y="T9"/>
                  </a:cxn>
                </a:cxnLst>
                <a:rect l="0" t="0" r="r" b="b"/>
                <a:pathLst>
                  <a:path w="31" h="9">
                    <a:moveTo>
                      <a:pt x="4" y="4"/>
                    </a:moveTo>
                    <a:cubicBezTo>
                      <a:pt x="0" y="7"/>
                      <a:pt x="2" y="9"/>
                      <a:pt x="8" y="9"/>
                    </a:cubicBezTo>
                    <a:cubicBezTo>
                      <a:pt x="15" y="9"/>
                      <a:pt x="23" y="7"/>
                      <a:pt x="27" y="4"/>
                    </a:cubicBezTo>
                    <a:cubicBezTo>
                      <a:pt x="31" y="2"/>
                      <a:pt x="29" y="0"/>
                      <a:pt x="23"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4537"/>
              <p:cNvSpPr>
                <a:spLocks/>
              </p:cNvSpPr>
              <p:nvPr/>
            </p:nvSpPr>
            <p:spPr bwMode="auto">
              <a:xfrm>
                <a:off x="2358" y="2413"/>
                <a:ext cx="75" cy="22"/>
              </a:xfrm>
              <a:custGeom>
                <a:avLst/>
                <a:gdLst>
                  <a:gd name="T0" fmla="*/ 4 w 32"/>
                  <a:gd name="T1" fmla="*/ 5 h 9"/>
                  <a:gd name="T2" fmla="*/ 9 w 32"/>
                  <a:gd name="T3" fmla="*/ 9 h 9"/>
                  <a:gd name="T4" fmla="*/ 28 w 32"/>
                  <a:gd name="T5" fmla="*/ 4 h 9"/>
                  <a:gd name="T6" fmla="*/ 23 w 32"/>
                  <a:gd name="T7" fmla="*/ 0 h 9"/>
                  <a:gd name="T8" fmla="*/ 4 w 32"/>
                  <a:gd name="T9" fmla="*/ 5 h 9"/>
                </a:gdLst>
                <a:ahLst/>
                <a:cxnLst>
                  <a:cxn ang="0">
                    <a:pos x="T0" y="T1"/>
                  </a:cxn>
                  <a:cxn ang="0">
                    <a:pos x="T2" y="T3"/>
                  </a:cxn>
                  <a:cxn ang="0">
                    <a:pos x="T4" y="T5"/>
                  </a:cxn>
                  <a:cxn ang="0">
                    <a:pos x="T6" y="T7"/>
                  </a:cxn>
                  <a:cxn ang="0">
                    <a:pos x="T8" y="T9"/>
                  </a:cxn>
                </a:cxnLst>
                <a:rect l="0" t="0" r="r" b="b"/>
                <a:pathLst>
                  <a:path w="32" h="9">
                    <a:moveTo>
                      <a:pt x="4" y="5"/>
                    </a:moveTo>
                    <a:cubicBezTo>
                      <a:pt x="0" y="7"/>
                      <a:pt x="2" y="9"/>
                      <a:pt x="9" y="9"/>
                    </a:cubicBezTo>
                    <a:cubicBezTo>
                      <a:pt x="15" y="9"/>
                      <a:pt x="24" y="7"/>
                      <a:pt x="28" y="4"/>
                    </a:cubicBezTo>
                    <a:cubicBezTo>
                      <a:pt x="32" y="2"/>
                      <a:pt x="30" y="0"/>
                      <a:pt x="23"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4538"/>
              <p:cNvSpPr>
                <a:spLocks/>
              </p:cNvSpPr>
              <p:nvPr/>
            </p:nvSpPr>
            <p:spPr bwMode="auto">
              <a:xfrm>
                <a:off x="2299" y="2413"/>
                <a:ext cx="78" cy="22"/>
              </a:xfrm>
              <a:custGeom>
                <a:avLst/>
                <a:gdLst>
                  <a:gd name="T0" fmla="*/ 4 w 33"/>
                  <a:gd name="T1" fmla="*/ 5 h 9"/>
                  <a:gd name="T2" fmla="*/ 9 w 33"/>
                  <a:gd name="T3" fmla="*/ 9 h 9"/>
                  <a:gd name="T4" fmla="*/ 29 w 33"/>
                  <a:gd name="T5" fmla="*/ 5 h 9"/>
                  <a:gd name="T6" fmla="*/ 24 w 33"/>
                  <a:gd name="T7" fmla="*/ 0 h 9"/>
                  <a:gd name="T8" fmla="*/ 4 w 33"/>
                  <a:gd name="T9" fmla="*/ 5 h 9"/>
                </a:gdLst>
                <a:ahLst/>
                <a:cxnLst>
                  <a:cxn ang="0">
                    <a:pos x="T0" y="T1"/>
                  </a:cxn>
                  <a:cxn ang="0">
                    <a:pos x="T2" y="T3"/>
                  </a:cxn>
                  <a:cxn ang="0">
                    <a:pos x="T4" y="T5"/>
                  </a:cxn>
                  <a:cxn ang="0">
                    <a:pos x="T6" y="T7"/>
                  </a:cxn>
                  <a:cxn ang="0">
                    <a:pos x="T8" y="T9"/>
                  </a:cxn>
                </a:cxnLst>
                <a:rect l="0" t="0" r="r" b="b"/>
                <a:pathLst>
                  <a:path w="33" h="9">
                    <a:moveTo>
                      <a:pt x="4" y="5"/>
                    </a:moveTo>
                    <a:cubicBezTo>
                      <a:pt x="0" y="7"/>
                      <a:pt x="2" y="9"/>
                      <a:pt x="9" y="9"/>
                    </a:cubicBezTo>
                    <a:cubicBezTo>
                      <a:pt x="16" y="9"/>
                      <a:pt x="25" y="7"/>
                      <a:pt x="29" y="5"/>
                    </a:cubicBezTo>
                    <a:cubicBezTo>
                      <a:pt x="33" y="2"/>
                      <a:pt x="30" y="0"/>
                      <a:pt x="24"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4539"/>
              <p:cNvSpPr>
                <a:spLocks/>
              </p:cNvSpPr>
              <p:nvPr/>
            </p:nvSpPr>
            <p:spPr bwMode="auto">
              <a:xfrm>
                <a:off x="2237" y="2413"/>
                <a:ext cx="80" cy="22"/>
              </a:xfrm>
              <a:custGeom>
                <a:avLst/>
                <a:gdLst>
                  <a:gd name="T0" fmla="*/ 4 w 34"/>
                  <a:gd name="T1" fmla="*/ 5 h 9"/>
                  <a:gd name="T2" fmla="*/ 10 w 34"/>
                  <a:gd name="T3" fmla="*/ 9 h 9"/>
                  <a:gd name="T4" fmla="*/ 30 w 34"/>
                  <a:gd name="T5" fmla="*/ 5 h 9"/>
                  <a:gd name="T6" fmla="*/ 24 w 34"/>
                  <a:gd name="T7" fmla="*/ 0 h 9"/>
                  <a:gd name="T8" fmla="*/ 4 w 34"/>
                  <a:gd name="T9" fmla="*/ 5 h 9"/>
                </a:gdLst>
                <a:ahLst/>
                <a:cxnLst>
                  <a:cxn ang="0">
                    <a:pos x="T0" y="T1"/>
                  </a:cxn>
                  <a:cxn ang="0">
                    <a:pos x="T2" y="T3"/>
                  </a:cxn>
                  <a:cxn ang="0">
                    <a:pos x="T4" y="T5"/>
                  </a:cxn>
                  <a:cxn ang="0">
                    <a:pos x="T6" y="T7"/>
                  </a:cxn>
                  <a:cxn ang="0">
                    <a:pos x="T8" y="T9"/>
                  </a:cxn>
                </a:cxnLst>
                <a:rect l="0" t="0" r="r" b="b"/>
                <a:pathLst>
                  <a:path w="34" h="9">
                    <a:moveTo>
                      <a:pt x="4" y="5"/>
                    </a:moveTo>
                    <a:cubicBezTo>
                      <a:pt x="0" y="7"/>
                      <a:pt x="3" y="9"/>
                      <a:pt x="10" y="9"/>
                    </a:cubicBezTo>
                    <a:cubicBezTo>
                      <a:pt x="17" y="9"/>
                      <a:pt x="26" y="7"/>
                      <a:pt x="30" y="5"/>
                    </a:cubicBezTo>
                    <a:cubicBezTo>
                      <a:pt x="34" y="2"/>
                      <a:pt x="31" y="0"/>
                      <a:pt x="24"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4540"/>
              <p:cNvSpPr>
                <a:spLocks/>
              </p:cNvSpPr>
              <p:nvPr/>
            </p:nvSpPr>
            <p:spPr bwMode="auto">
              <a:xfrm>
                <a:off x="2176" y="2413"/>
                <a:ext cx="80" cy="22"/>
              </a:xfrm>
              <a:custGeom>
                <a:avLst/>
                <a:gdLst>
                  <a:gd name="T0" fmla="*/ 4 w 34"/>
                  <a:gd name="T1" fmla="*/ 5 h 9"/>
                  <a:gd name="T2" fmla="*/ 10 w 34"/>
                  <a:gd name="T3" fmla="*/ 9 h 9"/>
                  <a:gd name="T4" fmla="*/ 30 w 34"/>
                  <a:gd name="T5" fmla="*/ 5 h 9"/>
                  <a:gd name="T6" fmla="*/ 24 w 34"/>
                  <a:gd name="T7" fmla="*/ 0 h 9"/>
                  <a:gd name="T8" fmla="*/ 4 w 34"/>
                  <a:gd name="T9" fmla="*/ 5 h 9"/>
                </a:gdLst>
                <a:ahLst/>
                <a:cxnLst>
                  <a:cxn ang="0">
                    <a:pos x="T0" y="T1"/>
                  </a:cxn>
                  <a:cxn ang="0">
                    <a:pos x="T2" y="T3"/>
                  </a:cxn>
                  <a:cxn ang="0">
                    <a:pos x="T4" y="T5"/>
                  </a:cxn>
                  <a:cxn ang="0">
                    <a:pos x="T6" y="T7"/>
                  </a:cxn>
                  <a:cxn ang="0">
                    <a:pos x="T8" y="T9"/>
                  </a:cxn>
                </a:cxnLst>
                <a:rect l="0" t="0" r="r" b="b"/>
                <a:pathLst>
                  <a:path w="34" h="9">
                    <a:moveTo>
                      <a:pt x="4" y="5"/>
                    </a:moveTo>
                    <a:cubicBezTo>
                      <a:pt x="0" y="7"/>
                      <a:pt x="3" y="9"/>
                      <a:pt x="10" y="9"/>
                    </a:cubicBezTo>
                    <a:cubicBezTo>
                      <a:pt x="17" y="9"/>
                      <a:pt x="26" y="7"/>
                      <a:pt x="30" y="5"/>
                    </a:cubicBezTo>
                    <a:cubicBezTo>
                      <a:pt x="34" y="2"/>
                      <a:pt x="31" y="0"/>
                      <a:pt x="24"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4541"/>
              <p:cNvSpPr>
                <a:spLocks/>
              </p:cNvSpPr>
              <p:nvPr/>
            </p:nvSpPr>
            <p:spPr bwMode="auto">
              <a:xfrm>
                <a:off x="4948" y="2373"/>
                <a:ext cx="62" cy="19"/>
              </a:xfrm>
              <a:custGeom>
                <a:avLst/>
                <a:gdLst>
                  <a:gd name="T0" fmla="*/ 3 w 26"/>
                  <a:gd name="T1" fmla="*/ 4 h 8"/>
                  <a:gd name="T2" fmla="*/ 18 w 26"/>
                  <a:gd name="T3" fmla="*/ 8 h 8"/>
                  <a:gd name="T4" fmla="*/ 24 w 26"/>
                  <a:gd name="T5" fmla="*/ 4 h 8"/>
                  <a:gd name="T6" fmla="*/ 8 w 26"/>
                  <a:gd name="T7" fmla="*/ 0 h 8"/>
                  <a:gd name="T8" fmla="*/ 3 w 26"/>
                  <a:gd name="T9" fmla="*/ 4 h 8"/>
                </a:gdLst>
                <a:ahLst/>
                <a:cxnLst>
                  <a:cxn ang="0">
                    <a:pos x="T0" y="T1"/>
                  </a:cxn>
                  <a:cxn ang="0">
                    <a:pos x="T2" y="T3"/>
                  </a:cxn>
                  <a:cxn ang="0">
                    <a:pos x="T4" y="T5"/>
                  </a:cxn>
                  <a:cxn ang="0">
                    <a:pos x="T6" y="T7"/>
                  </a:cxn>
                  <a:cxn ang="0">
                    <a:pos x="T8" y="T9"/>
                  </a:cxn>
                </a:cxnLst>
                <a:rect l="0" t="0" r="r" b="b"/>
                <a:pathLst>
                  <a:path w="26" h="8">
                    <a:moveTo>
                      <a:pt x="3" y="4"/>
                    </a:moveTo>
                    <a:cubicBezTo>
                      <a:pt x="5" y="6"/>
                      <a:pt x="12" y="8"/>
                      <a:pt x="18" y="8"/>
                    </a:cubicBezTo>
                    <a:cubicBezTo>
                      <a:pt x="24" y="8"/>
                      <a:pt x="26" y="6"/>
                      <a:pt x="24" y="4"/>
                    </a:cubicBezTo>
                    <a:cubicBezTo>
                      <a:pt x="21" y="2"/>
                      <a:pt x="14" y="0"/>
                      <a:pt x="8"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4542"/>
              <p:cNvSpPr>
                <a:spLocks/>
              </p:cNvSpPr>
              <p:nvPr/>
            </p:nvSpPr>
            <p:spPr bwMode="auto">
              <a:xfrm>
                <a:off x="4898" y="2373"/>
                <a:ext cx="62" cy="19"/>
              </a:xfrm>
              <a:custGeom>
                <a:avLst/>
                <a:gdLst>
                  <a:gd name="T0" fmla="*/ 3 w 26"/>
                  <a:gd name="T1" fmla="*/ 4 h 8"/>
                  <a:gd name="T2" fmla="*/ 18 w 26"/>
                  <a:gd name="T3" fmla="*/ 8 h 8"/>
                  <a:gd name="T4" fmla="*/ 23 w 26"/>
                  <a:gd name="T5" fmla="*/ 4 h 8"/>
                  <a:gd name="T6" fmla="*/ 8 w 26"/>
                  <a:gd name="T7" fmla="*/ 0 h 8"/>
                  <a:gd name="T8" fmla="*/ 3 w 26"/>
                  <a:gd name="T9" fmla="*/ 4 h 8"/>
                </a:gdLst>
                <a:ahLst/>
                <a:cxnLst>
                  <a:cxn ang="0">
                    <a:pos x="T0" y="T1"/>
                  </a:cxn>
                  <a:cxn ang="0">
                    <a:pos x="T2" y="T3"/>
                  </a:cxn>
                  <a:cxn ang="0">
                    <a:pos x="T4" y="T5"/>
                  </a:cxn>
                  <a:cxn ang="0">
                    <a:pos x="T6" y="T7"/>
                  </a:cxn>
                  <a:cxn ang="0">
                    <a:pos x="T8" y="T9"/>
                  </a:cxn>
                </a:cxnLst>
                <a:rect l="0" t="0" r="r" b="b"/>
                <a:pathLst>
                  <a:path w="26" h="8">
                    <a:moveTo>
                      <a:pt x="3" y="4"/>
                    </a:moveTo>
                    <a:cubicBezTo>
                      <a:pt x="6" y="6"/>
                      <a:pt x="12" y="8"/>
                      <a:pt x="18" y="8"/>
                    </a:cubicBezTo>
                    <a:cubicBezTo>
                      <a:pt x="24" y="8"/>
                      <a:pt x="26" y="6"/>
                      <a:pt x="23" y="4"/>
                    </a:cubicBezTo>
                    <a:cubicBezTo>
                      <a:pt x="21" y="2"/>
                      <a:pt x="14" y="0"/>
                      <a:pt x="8" y="0"/>
                    </a:cubicBezTo>
                    <a:cubicBezTo>
                      <a:pt x="3"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4543"/>
              <p:cNvSpPr>
                <a:spLocks/>
              </p:cNvSpPr>
              <p:nvPr/>
            </p:nvSpPr>
            <p:spPr bwMode="auto">
              <a:xfrm>
                <a:off x="4851" y="2373"/>
                <a:ext cx="62" cy="19"/>
              </a:xfrm>
              <a:custGeom>
                <a:avLst/>
                <a:gdLst>
                  <a:gd name="T0" fmla="*/ 3 w 26"/>
                  <a:gd name="T1" fmla="*/ 4 h 8"/>
                  <a:gd name="T2" fmla="*/ 18 w 26"/>
                  <a:gd name="T3" fmla="*/ 8 h 8"/>
                  <a:gd name="T4" fmla="*/ 23 w 26"/>
                  <a:gd name="T5" fmla="*/ 4 h 8"/>
                  <a:gd name="T6" fmla="*/ 8 w 26"/>
                  <a:gd name="T7" fmla="*/ 0 h 8"/>
                  <a:gd name="T8" fmla="*/ 3 w 26"/>
                  <a:gd name="T9" fmla="*/ 4 h 8"/>
                </a:gdLst>
                <a:ahLst/>
                <a:cxnLst>
                  <a:cxn ang="0">
                    <a:pos x="T0" y="T1"/>
                  </a:cxn>
                  <a:cxn ang="0">
                    <a:pos x="T2" y="T3"/>
                  </a:cxn>
                  <a:cxn ang="0">
                    <a:pos x="T4" y="T5"/>
                  </a:cxn>
                  <a:cxn ang="0">
                    <a:pos x="T6" y="T7"/>
                  </a:cxn>
                  <a:cxn ang="0">
                    <a:pos x="T8" y="T9"/>
                  </a:cxn>
                </a:cxnLst>
                <a:rect l="0" t="0" r="r" b="b"/>
                <a:pathLst>
                  <a:path w="26" h="8">
                    <a:moveTo>
                      <a:pt x="3" y="4"/>
                    </a:moveTo>
                    <a:cubicBezTo>
                      <a:pt x="6" y="6"/>
                      <a:pt x="12" y="8"/>
                      <a:pt x="18" y="8"/>
                    </a:cubicBezTo>
                    <a:cubicBezTo>
                      <a:pt x="23" y="8"/>
                      <a:pt x="26" y="6"/>
                      <a:pt x="23" y="4"/>
                    </a:cubicBezTo>
                    <a:cubicBezTo>
                      <a:pt x="20" y="2"/>
                      <a:pt x="14" y="0"/>
                      <a:pt x="8" y="0"/>
                    </a:cubicBezTo>
                    <a:cubicBezTo>
                      <a:pt x="3"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4544"/>
              <p:cNvSpPr>
                <a:spLocks/>
              </p:cNvSpPr>
              <p:nvPr/>
            </p:nvSpPr>
            <p:spPr bwMode="auto">
              <a:xfrm>
                <a:off x="4806" y="2373"/>
                <a:ext cx="59" cy="19"/>
              </a:xfrm>
              <a:custGeom>
                <a:avLst/>
                <a:gdLst>
                  <a:gd name="T0" fmla="*/ 3 w 25"/>
                  <a:gd name="T1" fmla="*/ 4 h 8"/>
                  <a:gd name="T2" fmla="*/ 17 w 25"/>
                  <a:gd name="T3" fmla="*/ 8 h 8"/>
                  <a:gd name="T4" fmla="*/ 22 w 25"/>
                  <a:gd name="T5" fmla="*/ 4 h 8"/>
                  <a:gd name="T6" fmla="*/ 7 w 25"/>
                  <a:gd name="T7" fmla="*/ 0 h 8"/>
                  <a:gd name="T8" fmla="*/ 3 w 25"/>
                  <a:gd name="T9" fmla="*/ 4 h 8"/>
                </a:gdLst>
                <a:ahLst/>
                <a:cxnLst>
                  <a:cxn ang="0">
                    <a:pos x="T0" y="T1"/>
                  </a:cxn>
                  <a:cxn ang="0">
                    <a:pos x="T2" y="T3"/>
                  </a:cxn>
                  <a:cxn ang="0">
                    <a:pos x="T4" y="T5"/>
                  </a:cxn>
                  <a:cxn ang="0">
                    <a:pos x="T6" y="T7"/>
                  </a:cxn>
                  <a:cxn ang="0">
                    <a:pos x="T8" y="T9"/>
                  </a:cxn>
                </a:cxnLst>
                <a:rect l="0" t="0" r="r" b="b"/>
                <a:pathLst>
                  <a:path w="25" h="8">
                    <a:moveTo>
                      <a:pt x="3" y="4"/>
                    </a:moveTo>
                    <a:cubicBezTo>
                      <a:pt x="5" y="6"/>
                      <a:pt x="12" y="8"/>
                      <a:pt x="17" y="8"/>
                    </a:cubicBezTo>
                    <a:cubicBezTo>
                      <a:pt x="22" y="8"/>
                      <a:pt x="25" y="6"/>
                      <a:pt x="22" y="4"/>
                    </a:cubicBezTo>
                    <a:cubicBezTo>
                      <a:pt x="19" y="2"/>
                      <a:pt x="13"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4545"/>
              <p:cNvSpPr>
                <a:spLocks/>
              </p:cNvSpPr>
              <p:nvPr/>
            </p:nvSpPr>
            <p:spPr bwMode="auto">
              <a:xfrm>
                <a:off x="4761" y="2373"/>
                <a:ext cx="57" cy="19"/>
              </a:xfrm>
              <a:custGeom>
                <a:avLst/>
                <a:gdLst>
                  <a:gd name="T0" fmla="*/ 3 w 24"/>
                  <a:gd name="T1" fmla="*/ 4 h 8"/>
                  <a:gd name="T2" fmla="*/ 17 w 24"/>
                  <a:gd name="T3" fmla="*/ 8 h 8"/>
                  <a:gd name="T4" fmla="*/ 22 w 24"/>
                  <a:gd name="T5" fmla="*/ 4 h 8"/>
                  <a:gd name="T6" fmla="*/ 8 w 24"/>
                  <a:gd name="T7" fmla="*/ 0 h 8"/>
                  <a:gd name="T8" fmla="*/ 3 w 24"/>
                  <a:gd name="T9" fmla="*/ 4 h 8"/>
                </a:gdLst>
                <a:ahLst/>
                <a:cxnLst>
                  <a:cxn ang="0">
                    <a:pos x="T0" y="T1"/>
                  </a:cxn>
                  <a:cxn ang="0">
                    <a:pos x="T2" y="T3"/>
                  </a:cxn>
                  <a:cxn ang="0">
                    <a:pos x="T4" y="T5"/>
                  </a:cxn>
                  <a:cxn ang="0">
                    <a:pos x="T6" y="T7"/>
                  </a:cxn>
                  <a:cxn ang="0">
                    <a:pos x="T8" y="T9"/>
                  </a:cxn>
                </a:cxnLst>
                <a:rect l="0" t="0" r="r" b="b"/>
                <a:pathLst>
                  <a:path w="24" h="8">
                    <a:moveTo>
                      <a:pt x="3" y="4"/>
                    </a:moveTo>
                    <a:cubicBezTo>
                      <a:pt x="6" y="6"/>
                      <a:pt x="12" y="8"/>
                      <a:pt x="17" y="8"/>
                    </a:cubicBezTo>
                    <a:cubicBezTo>
                      <a:pt x="22" y="8"/>
                      <a:pt x="24" y="6"/>
                      <a:pt x="22" y="4"/>
                    </a:cubicBezTo>
                    <a:cubicBezTo>
                      <a:pt x="19" y="2"/>
                      <a:pt x="13" y="0"/>
                      <a:pt x="8" y="0"/>
                    </a:cubicBezTo>
                    <a:cubicBezTo>
                      <a:pt x="2" y="1"/>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4546"/>
              <p:cNvSpPr>
                <a:spLocks/>
              </p:cNvSpPr>
              <p:nvPr/>
            </p:nvSpPr>
            <p:spPr bwMode="auto">
              <a:xfrm>
                <a:off x="4719" y="2375"/>
                <a:ext cx="56" cy="17"/>
              </a:xfrm>
              <a:custGeom>
                <a:avLst/>
                <a:gdLst>
                  <a:gd name="T0" fmla="*/ 3 w 24"/>
                  <a:gd name="T1" fmla="*/ 3 h 7"/>
                  <a:gd name="T2" fmla="*/ 17 w 24"/>
                  <a:gd name="T3" fmla="*/ 7 h 7"/>
                  <a:gd name="T4" fmla="*/ 21 w 24"/>
                  <a:gd name="T5" fmla="*/ 3 h 7"/>
                  <a:gd name="T6" fmla="*/ 7 w 24"/>
                  <a:gd name="T7" fmla="*/ 0 h 7"/>
                  <a:gd name="T8" fmla="*/ 3 w 24"/>
                  <a:gd name="T9" fmla="*/ 3 h 7"/>
                </a:gdLst>
                <a:ahLst/>
                <a:cxnLst>
                  <a:cxn ang="0">
                    <a:pos x="T0" y="T1"/>
                  </a:cxn>
                  <a:cxn ang="0">
                    <a:pos x="T2" y="T3"/>
                  </a:cxn>
                  <a:cxn ang="0">
                    <a:pos x="T4" y="T5"/>
                  </a:cxn>
                  <a:cxn ang="0">
                    <a:pos x="T6" y="T7"/>
                  </a:cxn>
                  <a:cxn ang="0">
                    <a:pos x="T8" y="T9"/>
                  </a:cxn>
                </a:cxnLst>
                <a:rect l="0" t="0" r="r" b="b"/>
                <a:pathLst>
                  <a:path w="24" h="7">
                    <a:moveTo>
                      <a:pt x="3" y="3"/>
                    </a:moveTo>
                    <a:cubicBezTo>
                      <a:pt x="6" y="5"/>
                      <a:pt x="12" y="7"/>
                      <a:pt x="17" y="7"/>
                    </a:cubicBezTo>
                    <a:cubicBezTo>
                      <a:pt x="22" y="7"/>
                      <a:pt x="24" y="5"/>
                      <a:pt x="21" y="3"/>
                    </a:cubicBezTo>
                    <a:cubicBezTo>
                      <a:pt x="18" y="1"/>
                      <a:pt x="12" y="0"/>
                      <a:pt x="7" y="0"/>
                    </a:cubicBezTo>
                    <a:cubicBezTo>
                      <a:pt x="2" y="0"/>
                      <a:pt x="0" y="1"/>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4547"/>
              <p:cNvSpPr>
                <a:spLocks/>
              </p:cNvSpPr>
              <p:nvPr/>
            </p:nvSpPr>
            <p:spPr bwMode="auto">
              <a:xfrm>
                <a:off x="4678" y="2375"/>
                <a:ext cx="55" cy="17"/>
              </a:xfrm>
              <a:custGeom>
                <a:avLst/>
                <a:gdLst>
                  <a:gd name="T0" fmla="*/ 3 w 23"/>
                  <a:gd name="T1" fmla="*/ 3 h 7"/>
                  <a:gd name="T2" fmla="*/ 16 w 23"/>
                  <a:gd name="T3" fmla="*/ 7 h 7"/>
                  <a:gd name="T4" fmla="*/ 20 w 23"/>
                  <a:gd name="T5" fmla="*/ 3 h 7"/>
                  <a:gd name="T6" fmla="*/ 7 w 23"/>
                  <a:gd name="T7" fmla="*/ 0 h 7"/>
                  <a:gd name="T8" fmla="*/ 3 w 23"/>
                  <a:gd name="T9" fmla="*/ 3 h 7"/>
                </a:gdLst>
                <a:ahLst/>
                <a:cxnLst>
                  <a:cxn ang="0">
                    <a:pos x="T0" y="T1"/>
                  </a:cxn>
                  <a:cxn ang="0">
                    <a:pos x="T2" y="T3"/>
                  </a:cxn>
                  <a:cxn ang="0">
                    <a:pos x="T4" y="T5"/>
                  </a:cxn>
                  <a:cxn ang="0">
                    <a:pos x="T6" y="T7"/>
                  </a:cxn>
                  <a:cxn ang="0">
                    <a:pos x="T8" y="T9"/>
                  </a:cxn>
                </a:cxnLst>
                <a:rect l="0" t="0" r="r" b="b"/>
                <a:pathLst>
                  <a:path w="23" h="7">
                    <a:moveTo>
                      <a:pt x="3" y="3"/>
                    </a:moveTo>
                    <a:cubicBezTo>
                      <a:pt x="5" y="6"/>
                      <a:pt x="11" y="7"/>
                      <a:pt x="16" y="7"/>
                    </a:cubicBezTo>
                    <a:cubicBezTo>
                      <a:pt x="21" y="7"/>
                      <a:pt x="23" y="5"/>
                      <a:pt x="20" y="3"/>
                    </a:cubicBezTo>
                    <a:cubicBezTo>
                      <a:pt x="17" y="1"/>
                      <a:pt x="11" y="0"/>
                      <a:pt x="7" y="0"/>
                    </a:cubicBezTo>
                    <a:cubicBezTo>
                      <a:pt x="2" y="0"/>
                      <a:pt x="0" y="1"/>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4548"/>
              <p:cNvSpPr>
                <a:spLocks/>
              </p:cNvSpPr>
              <p:nvPr/>
            </p:nvSpPr>
            <p:spPr bwMode="auto">
              <a:xfrm>
                <a:off x="4638" y="2375"/>
                <a:ext cx="52" cy="17"/>
              </a:xfrm>
              <a:custGeom>
                <a:avLst/>
                <a:gdLst>
                  <a:gd name="T0" fmla="*/ 3 w 22"/>
                  <a:gd name="T1" fmla="*/ 4 h 7"/>
                  <a:gd name="T2" fmla="*/ 16 w 22"/>
                  <a:gd name="T3" fmla="*/ 7 h 7"/>
                  <a:gd name="T4" fmla="*/ 20 w 22"/>
                  <a:gd name="T5" fmla="*/ 3 h 7"/>
                  <a:gd name="T6" fmla="*/ 7 w 22"/>
                  <a:gd name="T7" fmla="*/ 0 h 7"/>
                  <a:gd name="T8" fmla="*/ 3 w 22"/>
                  <a:gd name="T9" fmla="*/ 4 h 7"/>
                </a:gdLst>
                <a:ahLst/>
                <a:cxnLst>
                  <a:cxn ang="0">
                    <a:pos x="T0" y="T1"/>
                  </a:cxn>
                  <a:cxn ang="0">
                    <a:pos x="T2" y="T3"/>
                  </a:cxn>
                  <a:cxn ang="0">
                    <a:pos x="T4" y="T5"/>
                  </a:cxn>
                  <a:cxn ang="0">
                    <a:pos x="T6" y="T7"/>
                  </a:cxn>
                  <a:cxn ang="0">
                    <a:pos x="T8" y="T9"/>
                  </a:cxn>
                </a:cxnLst>
                <a:rect l="0" t="0" r="r" b="b"/>
                <a:pathLst>
                  <a:path w="22" h="7">
                    <a:moveTo>
                      <a:pt x="3" y="4"/>
                    </a:moveTo>
                    <a:cubicBezTo>
                      <a:pt x="5" y="6"/>
                      <a:pt x="11" y="7"/>
                      <a:pt x="16" y="7"/>
                    </a:cubicBezTo>
                    <a:cubicBezTo>
                      <a:pt x="20" y="7"/>
                      <a:pt x="22" y="6"/>
                      <a:pt x="20" y="3"/>
                    </a:cubicBezTo>
                    <a:cubicBezTo>
                      <a:pt x="17" y="1"/>
                      <a:pt x="11" y="0"/>
                      <a:pt x="7" y="0"/>
                    </a:cubicBezTo>
                    <a:cubicBezTo>
                      <a:pt x="2" y="0"/>
                      <a:pt x="0"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4549"/>
              <p:cNvSpPr>
                <a:spLocks/>
              </p:cNvSpPr>
              <p:nvPr/>
            </p:nvSpPr>
            <p:spPr bwMode="auto">
              <a:xfrm>
                <a:off x="4600" y="2375"/>
                <a:ext cx="50" cy="17"/>
              </a:xfrm>
              <a:custGeom>
                <a:avLst/>
                <a:gdLst>
                  <a:gd name="T0" fmla="*/ 3 w 21"/>
                  <a:gd name="T1" fmla="*/ 4 h 7"/>
                  <a:gd name="T2" fmla="*/ 15 w 21"/>
                  <a:gd name="T3" fmla="*/ 7 h 7"/>
                  <a:gd name="T4" fmla="*/ 19 w 21"/>
                  <a:gd name="T5" fmla="*/ 4 h 7"/>
                  <a:gd name="T6" fmla="*/ 6 w 21"/>
                  <a:gd name="T7" fmla="*/ 0 h 7"/>
                  <a:gd name="T8" fmla="*/ 3 w 21"/>
                  <a:gd name="T9" fmla="*/ 4 h 7"/>
                </a:gdLst>
                <a:ahLst/>
                <a:cxnLst>
                  <a:cxn ang="0">
                    <a:pos x="T0" y="T1"/>
                  </a:cxn>
                  <a:cxn ang="0">
                    <a:pos x="T2" y="T3"/>
                  </a:cxn>
                  <a:cxn ang="0">
                    <a:pos x="T4" y="T5"/>
                  </a:cxn>
                  <a:cxn ang="0">
                    <a:pos x="T6" y="T7"/>
                  </a:cxn>
                  <a:cxn ang="0">
                    <a:pos x="T8" y="T9"/>
                  </a:cxn>
                </a:cxnLst>
                <a:rect l="0" t="0" r="r" b="b"/>
                <a:pathLst>
                  <a:path w="21" h="7">
                    <a:moveTo>
                      <a:pt x="3" y="4"/>
                    </a:moveTo>
                    <a:cubicBezTo>
                      <a:pt x="5" y="6"/>
                      <a:pt x="11" y="7"/>
                      <a:pt x="15" y="7"/>
                    </a:cubicBezTo>
                    <a:cubicBezTo>
                      <a:pt x="20" y="7"/>
                      <a:pt x="21" y="6"/>
                      <a:pt x="19" y="4"/>
                    </a:cubicBezTo>
                    <a:cubicBezTo>
                      <a:pt x="16" y="1"/>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4550"/>
              <p:cNvSpPr>
                <a:spLocks/>
              </p:cNvSpPr>
              <p:nvPr/>
            </p:nvSpPr>
            <p:spPr bwMode="auto">
              <a:xfrm>
                <a:off x="4563" y="2375"/>
                <a:ext cx="49" cy="17"/>
              </a:xfrm>
              <a:custGeom>
                <a:avLst/>
                <a:gdLst>
                  <a:gd name="T0" fmla="*/ 3 w 21"/>
                  <a:gd name="T1" fmla="*/ 4 h 7"/>
                  <a:gd name="T2" fmla="*/ 15 w 21"/>
                  <a:gd name="T3" fmla="*/ 7 h 7"/>
                  <a:gd name="T4" fmla="*/ 18 w 21"/>
                  <a:gd name="T5" fmla="*/ 4 h 7"/>
                  <a:gd name="T6" fmla="*/ 6 w 21"/>
                  <a:gd name="T7" fmla="*/ 0 h 7"/>
                  <a:gd name="T8" fmla="*/ 3 w 21"/>
                  <a:gd name="T9" fmla="*/ 4 h 7"/>
                </a:gdLst>
                <a:ahLst/>
                <a:cxnLst>
                  <a:cxn ang="0">
                    <a:pos x="T0" y="T1"/>
                  </a:cxn>
                  <a:cxn ang="0">
                    <a:pos x="T2" y="T3"/>
                  </a:cxn>
                  <a:cxn ang="0">
                    <a:pos x="T4" y="T5"/>
                  </a:cxn>
                  <a:cxn ang="0">
                    <a:pos x="T6" y="T7"/>
                  </a:cxn>
                  <a:cxn ang="0">
                    <a:pos x="T8" y="T9"/>
                  </a:cxn>
                </a:cxnLst>
                <a:rect l="0" t="0" r="r" b="b"/>
                <a:pathLst>
                  <a:path w="21" h="7">
                    <a:moveTo>
                      <a:pt x="3" y="4"/>
                    </a:moveTo>
                    <a:cubicBezTo>
                      <a:pt x="5" y="6"/>
                      <a:pt x="11" y="7"/>
                      <a:pt x="15" y="7"/>
                    </a:cubicBezTo>
                    <a:cubicBezTo>
                      <a:pt x="19" y="7"/>
                      <a:pt x="21" y="6"/>
                      <a:pt x="18" y="4"/>
                    </a:cubicBezTo>
                    <a:cubicBezTo>
                      <a:pt x="16"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4551"/>
              <p:cNvSpPr>
                <a:spLocks/>
              </p:cNvSpPr>
              <p:nvPr/>
            </p:nvSpPr>
            <p:spPr bwMode="auto">
              <a:xfrm>
                <a:off x="4527" y="2375"/>
                <a:ext cx="47" cy="19"/>
              </a:xfrm>
              <a:custGeom>
                <a:avLst/>
                <a:gdLst>
                  <a:gd name="T0" fmla="*/ 3 w 20"/>
                  <a:gd name="T1" fmla="*/ 4 h 8"/>
                  <a:gd name="T2" fmla="*/ 14 w 20"/>
                  <a:gd name="T3" fmla="*/ 8 h 8"/>
                  <a:gd name="T4" fmla="*/ 18 w 20"/>
                  <a:gd name="T5" fmla="*/ 4 h 8"/>
                  <a:gd name="T6" fmla="*/ 6 w 20"/>
                  <a:gd name="T7" fmla="*/ 0 h 8"/>
                  <a:gd name="T8" fmla="*/ 3 w 20"/>
                  <a:gd name="T9" fmla="*/ 4 h 8"/>
                </a:gdLst>
                <a:ahLst/>
                <a:cxnLst>
                  <a:cxn ang="0">
                    <a:pos x="T0" y="T1"/>
                  </a:cxn>
                  <a:cxn ang="0">
                    <a:pos x="T2" y="T3"/>
                  </a:cxn>
                  <a:cxn ang="0">
                    <a:pos x="T4" y="T5"/>
                  </a:cxn>
                  <a:cxn ang="0">
                    <a:pos x="T6" y="T7"/>
                  </a:cxn>
                  <a:cxn ang="0">
                    <a:pos x="T8" y="T9"/>
                  </a:cxn>
                </a:cxnLst>
                <a:rect l="0" t="0" r="r" b="b"/>
                <a:pathLst>
                  <a:path w="20" h="8">
                    <a:moveTo>
                      <a:pt x="3" y="4"/>
                    </a:moveTo>
                    <a:cubicBezTo>
                      <a:pt x="5" y="6"/>
                      <a:pt x="10" y="8"/>
                      <a:pt x="14" y="8"/>
                    </a:cubicBezTo>
                    <a:cubicBezTo>
                      <a:pt x="19" y="8"/>
                      <a:pt x="20" y="6"/>
                      <a:pt x="18" y="4"/>
                    </a:cubicBezTo>
                    <a:cubicBezTo>
                      <a:pt x="15" y="2"/>
                      <a:pt x="10"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4552"/>
              <p:cNvSpPr>
                <a:spLocks/>
              </p:cNvSpPr>
              <p:nvPr/>
            </p:nvSpPr>
            <p:spPr bwMode="auto">
              <a:xfrm>
                <a:off x="4494" y="2375"/>
                <a:ext cx="45" cy="19"/>
              </a:xfrm>
              <a:custGeom>
                <a:avLst/>
                <a:gdLst>
                  <a:gd name="T0" fmla="*/ 2 w 19"/>
                  <a:gd name="T1" fmla="*/ 4 h 8"/>
                  <a:gd name="T2" fmla="*/ 14 w 19"/>
                  <a:gd name="T3" fmla="*/ 8 h 8"/>
                  <a:gd name="T4" fmla="*/ 17 w 19"/>
                  <a:gd name="T5" fmla="*/ 4 h 8"/>
                  <a:gd name="T6" fmla="*/ 5 w 19"/>
                  <a:gd name="T7" fmla="*/ 0 h 8"/>
                  <a:gd name="T8" fmla="*/ 2 w 19"/>
                  <a:gd name="T9" fmla="*/ 4 h 8"/>
                </a:gdLst>
                <a:ahLst/>
                <a:cxnLst>
                  <a:cxn ang="0">
                    <a:pos x="T0" y="T1"/>
                  </a:cxn>
                  <a:cxn ang="0">
                    <a:pos x="T2" y="T3"/>
                  </a:cxn>
                  <a:cxn ang="0">
                    <a:pos x="T4" y="T5"/>
                  </a:cxn>
                  <a:cxn ang="0">
                    <a:pos x="T6" y="T7"/>
                  </a:cxn>
                  <a:cxn ang="0">
                    <a:pos x="T8" y="T9"/>
                  </a:cxn>
                </a:cxnLst>
                <a:rect l="0" t="0" r="r" b="b"/>
                <a:pathLst>
                  <a:path w="19" h="8">
                    <a:moveTo>
                      <a:pt x="2" y="4"/>
                    </a:moveTo>
                    <a:cubicBezTo>
                      <a:pt x="4" y="6"/>
                      <a:pt x="9" y="8"/>
                      <a:pt x="14" y="8"/>
                    </a:cubicBezTo>
                    <a:cubicBezTo>
                      <a:pt x="18" y="8"/>
                      <a:pt x="19" y="6"/>
                      <a:pt x="17" y="4"/>
                    </a:cubicBezTo>
                    <a:cubicBezTo>
                      <a:pt x="14"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4553"/>
              <p:cNvSpPr>
                <a:spLocks/>
              </p:cNvSpPr>
              <p:nvPr/>
            </p:nvSpPr>
            <p:spPr bwMode="auto">
              <a:xfrm>
                <a:off x="4461" y="2375"/>
                <a:ext cx="42" cy="19"/>
              </a:xfrm>
              <a:custGeom>
                <a:avLst/>
                <a:gdLst>
                  <a:gd name="T0" fmla="*/ 2 w 18"/>
                  <a:gd name="T1" fmla="*/ 4 h 8"/>
                  <a:gd name="T2" fmla="*/ 13 w 18"/>
                  <a:gd name="T3" fmla="*/ 8 h 8"/>
                  <a:gd name="T4" fmla="*/ 16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4" y="6"/>
                      <a:pt x="9" y="8"/>
                      <a:pt x="13" y="8"/>
                    </a:cubicBezTo>
                    <a:cubicBezTo>
                      <a:pt x="17" y="8"/>
                      <a:pt x="18" y="6"/>
                      <a:pt x="16" y="4"/>
                    </a:cubicBezTo>
                    <a:cubicBezTo>
                      <a:pt x="14"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4554"/>
              <p:cNvSpPr>
                <a:spLocks/>
              </p:cNvSpPr>
              <p:nvPr/>
            </p:nvSpPr>
            <p:spPr bwMode="auto">
              <a:xfrm>
                <a:off x="4428" y="2375"/>
                <a:ext cx="42" cy="19"/>
              </a:xfrm>
              <a:custGeom>
                <a:avLst/>
                <a:gdLst>
                  <a:gd name="T0" fmla="*/ 2 w 18"/>
                  <a:gd name="T1" fmla="*/ 4 h 8"/>
                  <a:gd name="T2" fmla="*/ 13 w 18"/>
                  <a:gd name="T3" fmla="*/ 8 h 8"/>
                  <a:gd name="T4" fmla="*/ 16 w 18"/>
                  <a:gd name="T5" fmla="*/ 4 h 8"/>
                  <a:gd name="T6" fmla="*/ 5 w 18"/>
                  <a:gd name="T7" fmla="*/ 0 h 8"/>
                  <a:gd name="T8" fmla="*/ 2 w 18"/>
                  <a:gd name="T9" fmla="*/ 4 h 8"/>
                </a:gdLst>
                <a:ahLst/>
                <a:cxnLst>
                  <a:cxn ang="0">
                    <a:pos x="T0" y="T1"/>
                  </a:cxn>
                  <a:cxn ang="0">
                    <a:pos x="T2" y="T3"/>
                  </a:cxn>
                  <a:cxn ang="0">
                    <a:pos x="T4" y="T5"/>
                  </a:cxn>
                  <a:cxn ang="0">
                    <a:pos x="T6" y="T7"/>
                  </a:cxn>
                  <a:cxn ang="0">
                    <a:pos x="T8" y="T9"/>
                  </a:cxn>
                </a:cxnLst>
                <a:rect l="0" t="0" r="r" b="b"/>
                <a:pathLst>
                  <a:path w="18" h="8">
                    <a:moveTo>
                      <a:pt x="2" y="4"/>
                    </a:moveTo>
                    <a:cubicBezTo>
                      <a:pt x="4" y="6"/>
                      <a:pt x="9" y="8"/>
                      <a:pt x="13" y="8"/>
                    </a:cubicBezTo>
                    <a:cubicBezTo>
                      <a:pt x="17" y="8"/>
                      <a:pt x="18" y="6"/>
                      <a:pt x="16" y="4"/>
                    </a:cubicBezTo>
                    <a:cubicBezTo>
                      <a:pt x="14" y="2"/>
                      <a:pt x="9"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4555"/>
              <p:cNvSpPr>
                <a:spLocks/>
              </p:cNvSpPr>
              <p:nvPr/>
            </p:nvSpPr>
            <p:spPr bwMode="auto">
              <a:xfrm>
                <a:off x="4397" y="2375"/>
                <a:ext cx="40" cy="19"/>
              </a:xfrm>
              <a:custGeom>
                <a:avLst/>
                <a:gdLst>
                  <a:gd name="T0" fmla="*/ 2 w 17"/>
                  <a:gd name="T1" fmla="*/ 4 h 8"/>
                  <a:gd name="T2" fmla="*/ 13 w 17"/>
                  <a:gd name="T3" fmla="*/ 8 h 8"/>
                  <a:gd name="T4" fmla="*/ 15 w 17"/>
                  <a:gd name="T5" fmla="*/ 4 h 8"/>
                  <a:gd name="T6" fmla="*/ 5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4" y="6"/>
                      <a:pt x="9" y="8"/>
                      <a:pt x="13" y="8"/>
                    </a:cubicBezTo>
                    <a:cubicBezTo>
                      <a:pt x="16" y="8"/>
                      <a:pt x="17" y="6"/>
                      <a:pt x="15" y="4"/>
                    </a:cubicBezTo>
                    <a:cubicBezTo>
                      <a:pt x="13"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4757"/>
            <p:cNvGrpSpPr>
              <a:grpSpLocks/>
            </p:cNvGrpSpPr>
            <p:nvPr/>
          </p:nvGrpSpPr>
          <p:grpSpPr bwMode="auto">
            <a:xfrm>
              <a:off x="2527289" y="3381698"/>
              <a:ext cx="5267090" cy="181207"/>
              <a:chOff x="2273" y="2323"/>
              <a:chExt cx="2616" cy="90"/>
            </a:xfrm>
            <a:grpFill/>
          </p:grpSpPr>
          <p:sp>
            <p:nvSpPr>
              <p:cNvPr id="76" name="Freeform 4557"/>
              <p:cNvSpPr>
                <a:spLocks/>
              </p:cNvSpPr>
              <p:nvPr/>
            </p:nvSpPr>
            <p:spPr bwMode="auto">
              <a:xfrm>
                <a:off x="4366" y="2375"/>
                <a:ext cx="40" cy="19"/>
              </a:xfrm>
              <a:custGeom>
                <a:avLst/>
                <a:gdLst>
                  <a:gd name="T0" fmla="*/ 2 w 17"/>
                  <a:gd name="T1" fmla="*/ 4 h 8"/>
                  <a:gd name="T2" fmla="*/ 13 w 17"/>
                  <a:gd name="T3" fmla="*/ 8 h 8"/>
                  <a:gd name="T4" fmla="*/ 15 w 17"/>
                  <a:gd name="T5" fmla="*/ 4 h 8"/>
                  <a:gd name="T6" fmla="*/ 5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5" y="6"/>
                      <a:pt x="9" y="8"/>
                      <a:pt x="13" y="8"/>
                    </a:cubicBezTo>
                    <a:cubicBezTo>
                      <a:pt x="16" y="8"/>
                      <a:pt x="17" y="6"/>
                      <a:pt x="15" y="4"/>
                    </a:cubicBezTo>
                    <a:cubicBezTo>
                      <a:pt x="13"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4558"/>
              <p:cNvSpPr>
                <a:spLocks/>
              </p:cNvSpPr>
              <p:nvPr/>
            </p:nvSpPr>
            <p:spPr bwMode="auto">
              <a:xfrm>
                <a:off x="4338" y="2375"/>
                <a:ext cx="38" cy="19"/>
              </a:xfrm>
              <a:custGeom>
                <a:avLst/>
                <a:gdLst>
                  <a:gd name="T0" fmla="*/ 2 w 16"/>
                  <a:gd name="T1" fmla="*/ 4 h 8"/>
                  <a:gd name="T2" fmla="*/ 12 w 16"/>
                  <a:gd name="T3" fmla="*/ 8 h 8"/>
                  <a:gd name="T4" fmla="*/ 14 w 16"/>
                  <a:gd name="T5" fmla="*/ 4 h 8"/>
                  <a:gd name="T6" fmla="*/ 5 w 16"/>
                  <a:gd name="T7" fmla="*/ 1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6"/>
                      <a:pt x="9" y="8"/>
                      <a:pt x="12" y="8"/>
                    </a:cubicBezTo>
                    <a:cubicBezTo>
                      <a:pt x="15" y="8"/>
                      <a:pt x="16" y="6"/>
                      <a:pt x="14" y="4"/>
                    </a:cubicBezTo>
                    <a:cubicBezTo>
                      <a:pt x="12" y="2"/>
                      <a:pt x="8" y="0"/>
                      <a:pt x="5" y="1"/>
                    </a:cubicBezTo>
                    <a:cubicBezTo>
                      <a:pt x="1"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4559"/>
              <p:cNvSpPr>
                <a:spLocks/>
              </p:cNvSpPr>
              <p:nvPr/>
            </p:nvSpPr>
            <p:spPr bwMode="auto">
              <a:xfrm>
                <a:off x="4309" y="2378"/>
                <a:ext cx="38" cy="16"/>
              </a:xfrm>
              <a:custGeom>
                <a:avLst/>
                <a:gdLst>
                  <a:gd name="T0" fmla="*/ 2 w 16"/>
                  <a:gd name="T1" fmla="*/ 3 h 7"/>
                  <a:gd name="T2" fmla="*/ 12 w 16"/>
                  <a:gd name="T3" fmla="*/ 7 h 7"/>
                  <a:gd name="T4" fmla="*/ 14 w 16"/>
                  <a:gd name="T5" fmla="*/ 3 h 7"/>
                  <a:gd name="T6" fmla="*/ 5 w 16"/>
                  <a:gd name="T7" fmla="*/ 0 h 7"/>
                  <a:gd name="T8" fmla="*/ 2 w 16"/>
                  <a:gd name="T9" fmla="*/ 3 h 7"/>
                </a:gdLst>
                <a:ahLst/>
                <a:cxnLst>
                  <a:cxn ang="0">
                    <a:pos x="T0" y="T1"/>
                  </a:cxn>
                  <a:cxn ang="0">
                    <a:pos x="T2" y="T3"/>
                  </a:cxn>
                  <a:cxn ang="0">
                    <a:pos x="T4" y="T5"/>
                  </a:cxn>
                  <a:cxn ang="0">
                    <a:pos x="T6" y="T7"/>
                  </a:cxn>
                  <a:cxn ang="0">
                    <a:pos x="T8" y="T9"/>
                  </a:cxn>
                </a:cxnLst>
                <a:rect l="0" t="0" r="r" b="b"/>
                <a:pathLst>
                  <a:path w="16" h="7">
                    <a:moveTo>
                      <a:pt x="2" y="3"/>
                    </a:moveTo>
                    <a:cubicBezTo>
                      <a:pt x="4" y="6"/>
                      <a:pt x="9" y="7"/>
                      <a:pt x="12" y="7"/>
                    </a:cubicBezTo>
                    <a:cubicBezTo>
                      <a:pt x="15" y="7"/>
                      <a:pt x="16" y="5"/>
                      <a:pt x="14" y="3"/>
                    </a:cubicBezTo>
                    <a:cubicBezTo>
                      <a:pt x="12" y="1"/>
                      <a:pt x="8" y="0"/>
                      <a:pt x="5" y="0"/>
                    </a:cubicBezTo>
                    <a:cubicBezTo>
                      <a:pt x="1" y="0"/>
                      <a:pt x="0"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560"/>
              <p:cNvSpPr>
                <a:spLocks/>
              </p:cNvSpPr>
              <p:nvPr/>
            </p:nvSpPr>
            <p:spPr bwMode="auto">
              <a:xfrm>
                <a:off x="4283" y="2378"/>
                <a:ext cx="36" cy="16"/>
              </a:xfrm>
              <a:custGeom>
                <a:avLst/>
                <a:gdLst>
                  <a:gd name="T0" fmla="*/ 2 w 15"/>
                  <a:gd name="T1" fmla="*/ 4 h 7"/>
                  <a:gd name="T2" fmla="*/ 11 w 15"/>
                  <a:gd name="T3" fmla="*/ 7 h 7"/>
                  <a:gd name="T4" fmla="*/ 13 w 15"/>
                  <a:gd name="T5" fmla="*/ 3 h 7"/>
                  <a:gd name="T6" fmla="*/ 4 w 15"/>
                  <a:gd name="T7" fmla="*/ 0 h 7"/>
                  <a:gd name="T8" fmla="*/ 2 w 15"/>
                  <a:gd name="T9" fmla="*/ 4 h 7"/>
                </a:gdLst>
                <a:ahLst/>
                <a:cxnLst>
                  <a:cxn ang="0">
                    <a:pos x="T0" y="T1"/>
                  </a:cxn>
                  <a:cxn ang="0">
                    <a:pos x="T2" y="T3"/>
                  </a:cxn>
                  <a:cxn ang="0">
                    <a:pos x="T4" y="T5"/>
                  </a:cxn>
                  <a:cxn ang="0">
                    <a:pos x="T6" y="T7"/>
                  </a:cxn>
                  <a:cxn ang="0">
                    <a:pos x="T8" y="T9"/>
                  </a:cxn>
                </a:cxnLst>
                <a:rect l="0" t="0" r="r" b="b"/>
                <a:pathLst>
                  <a:path w="15" h="7">
                    <a:moveTo>
                      <a:pt x="2" y="4"/>
                    </a:moveTo>
                    <a:cubicBezTo>
                      <a:pt x="4" y="6"/>
                      <a:pt x="8" y="7"/>
                      <a:pt x="11" y="7"/>
                    </a:cubicBezTo>
                    <a:cubicBezTo>
                      <a:pt x="14" y="7"/>
                      <a:pt x="15" y="6"/>
                      <a:pt x="13" y="3"/>
                    </a:cubicBezTo>
                    <a:cubicBezTo>
                      <a:pt x="11" y="1"/>
                      <a:pt x="7" y="0"/>
                      <a:pt x="4" y="0"/>
                    </a:cubicBezTo>
                    <a:cubicBezTo>
                      <a:pt x="1" y="0"/>
                      <a:pt x="0"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4561"/>
              <p:cNvSpPr>
                <a:spLocks/>
              </p:cNvSpPr>
              <p:nvPr/>
            </p:nvSpPr>
            <p:spPr bwMode="auto">
              <a:xfrm>
                <a:off x="4257" y="2378"/>
                <a:ext cx="36" cy="16"/>
              </a:xfrm>
              <a:custGeom>
                <a:avLst/>
                <a:gdLst>
                  <a:gd name="T0" fmla="*/ 2 w 15"/>
                  <a:gd name="T1" fmla="*/ 4 h 7"/>
                  <a:gd name="T2" fmla="*/ 11 w 15"/>
                  <a:gd name="T3" fmla="*/ 7 h 7"/>
                  <a:gd name="T4" fmla="*/ 13 w 15"/>
                  <a:gd name="T5" fmla="*/ 4 h 7"/>
                  <a:gd name="T6" fmla="*/ 4 w 15"/>
                  <a:gd name="T7" fmla="*/ 0 h 7"/>
                  <a:gd name="T8" fmla="*/ 2 w 15"/>
                  <a:gd name="T9" fmla="*/ 4 h 7"/>
                </a:gdLst>
                <a:ahLst/>
                <a:cxnLst>
                  <a:cxn ang="0">
                    <a:pos x="T0" y="T1"/>
                  </a:cxn>
                  <a:cxn ang="0">
                    <a:pos x="T2" y="T3"/>
                  </a:cxn>
                  <a:cxn ang="0">
                    <a:pos x="T4" y="T5"/>
                  </a:cxn>
                  <a:cxn ang="0">
                    <a:pos x="T6" y="T7"/>
                  </a:cxn>
                  <a:cxn ang="0">
                    <a:pos x="T8" y="T9"/>
                  </a:cxn>
                </a:cxnLst>
                <a:rect l="0" t="0" r="r" b="b"/>
                <a:pathLst>
                  <a:path w="15" h="7">
                    <a:moveTo>
                      <a:pt x="2" y="4"/>
                    </a:moveTo>
                    <a:cubicBezTo>
                      <a:pt x="4" y="6"/>
                      <a:pt x="8" y="7"/>
                      <a:pt x="11" y="7"/>
                    </a:cubicBezTo>
                    <a:cubicBezTo>
                      <a:pt x="14" y="7"/>
                      <a:pt x="15" y="6"/>
                      <a:pt x="13" y="4"/>
                    </a:cubicBezTo>
                    <a:cubicBezTo>
                      <a:pt x="11" y="1"/>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4562"/>
              <p:cNvSpPr>
                <a:spLocks/>
              </p:cNvSpPr>
              <p:nvPr/>
            </p:nvSpPr>
            <p:spPr bwMode="auto">
              <a:xfrm>
                <a:off x="4234" y="2378"/>
                <a:ext cx="33" cy="19"/>
              </a:xfrm>
              <a:custGeom>
                <a:avLst/>
                <a:gdLst>
                  <a:gd name="T0" fmla="*/ 1 w 14"/>
                  <a:gd name="T1" fmla="*/ 4 h 8"/>
                  <a:gd name="T2" fmla="*/ 10 w 14"/>
                  <a:gd name="T3" fmla="*/ 8 h 8"/>
                  <a:gd name="T4" fmla="*/ 12 w 14"/>
                  <a:gd name="T5" fmla="*/ 4 h 8"/>
                  <a:gd name="T6" fmla="*/ 4 w 14"/>
                  <a:gd name="T7" fmla="*/ 0 h 8"/>
                  <a:gd name="T8" fmla="*/ 1 w 14"/>
                  <a:gd name="T9" fmla="*/ 4 h 8"/>
                </a:gdLst>
                <a:ahLst/>
                <a:cxnLst>
                  <a:cxn ang="0">
                    <a:pos x="T0" y="T1"/>
                  </a:cxn>
                  <a:cxn ang="0">
                    <a:pos x="T2" y="T3"/>
                  </a:cxn>
                  <a:cxn ang="0">
                    <a:pos x="T4" y="T5"/>
                  </a:cxn>
                  <a:cxn ang="0">
                    <a:pos x="T6" y="T7"/>
                  </a:cxn>
                  <a:cxn ang="0">
                    <a:pos x="T8" y="T9"/>
                  </a:cxn>
                </a:cxnLst>
                <a:rect l="0" t="0" r="r" b="b"/>
                <a:pathLst>
                  <a:path w="14" h="8">
                    <a:moveTo>
                      <a:pt x="1" y="4"/>
                    </a:moveTo>
                    <a:cubicBezTo>
                      <a:pt x="3" y="6"/>
                      <a:pt x="7" y="8"/>
                      <a:pt x="10" y="8"/>
                    </a:cubicBezTo>
                    <a:cubicBezTo>
                      <a:pt x="13" y="8"/>
                      <a:pt x="14" y="6"/>
                      <a:pt x="12" y="4"/>
                    </a:cubicBezTo>
                    <a:cubicBezTo>
                      <a:pt x="10" y="2"/>
                      <a:pt x="6"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563"/>
              <p:cNvSpPr>
                <a:spLocks/>
              </p:cNvSpPr>
              <p:nvPr/>
            </p:nvSpPr>
            <p:spPr bwMode="auto">
              <a:xfrm>
                <a:off x="4210" y="2378"/>
                <a:ext cx="31" cy="19"/>
              </a:xfrm>
              <a:custGeom>
                <a:avLst/>
                <a:gdLst>
                  <a:gd name="T0" fmla="*/ 1 w 13"/>
                  <a:gd name="T1" fmla="*/ 4 h 8"/>
                  <a:gd name="T2" fmla="*/ 9 w 13"/>
                  <a:gd name="T3" fmla="*/ 8 h 8"/>
                  <a:gd name="T4" fmla="*/ 11 w 13"/>
                  <a:gd name="T5" fmla="*/ 4 h 8"/>
                  <a:gd name="T6" fmla="*/ 3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6"/>
                      <a:pt x="6" y="8"/>
                      <a:pt x="9" y="8"/>
                    </a:cubicBezTo>
                    <a:cubicBezTo>
                      <a:pt x="12" y="8"/>
                      <a:pt x="13" y="6"/>
                      <a:pt x="11" y="4"/>
                    </a:cubicBezTo>
                    <a:cubicBezTo>
                      <a:pt x="10"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564"/>
              <p:cNvSpPr>
                <a:spLocks/>
              </p:cNvSpPr>
              <p:nvPr/>
            </p:nvSpPr>
            <p:spPr bwMode="auto">
              <a:xfrm>
                <a:off x="4186" y="2378"/>
                <a:ext cx="31" cy="19"/>
              </a:xfrm>
              <a:custGeom>
                <a:avLst/>
                <a:gdLst>
                  <a:gd name="T0" fmla="*/ 1 w 13"/>
                  <a:gd name="T1" fmla="*/ 4 h 8"/>
                  <a:gd name="T2" fmla="*/ 9 w 13"/>
                  <a:gd name="T3" fmla="*/ 8 h 8"/>
                  <a:gd name="T4" fmla="*/ 11 w 13"/>
                  <a:gd name="T5" fmla="*/ 4 h 8"/>
                  <a:gd name="T6" fmla="*/ 3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6"/>
                      <a:pt x="6" y="8"/>
                      <a:pt x="9" y="8"/>
                    </a:cubicBezTo>
                    <a:cubicBezTo>
                      <a:pt x="12" y="8"/>
                      <a:pt x="13" y="6"/>
                      <a:pt x="11" y="4"/>
                    </a:cubicBezTo>
                    <a:cubicBezTo>
                      <a:pt x="10"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565"/>
              <p:cNvSpPr>
                <a:spLocks/>
              </p:cNvSpPr>
              <p:nvPr/>
            </p:nvSpPr>
            <p:spPr bwMode="auto">
              <a:xfrm>
                <a:off x="4163" y="2378"/>
                <a:ext cx="30" cy="19"/>
              </a:xfrm>
              <a:custGeom>
                <a:avLst/>
                <a:gdLst>
                  <a:gd name="T0" fmla="*/ 2 w 13"/>
                  <a:gd name="T1" fmla="*/ 4 h 8"/>
                  <a:gd name="T2" fmla="*/ 9 w 13"/>
                  <a:gd name="T3" fmla="*/ 8 h 8"/>
                  <a:gd name="T4" fmla="*/ 11 w 13"/>
                  <a:gd name="T5" fmla="*/ 4 h 8"/>
                  <a:gd name="T6" fmla="*/ 4 w 13"/>
                  <a:gd name="T7" fmla="*/ 0 h 8"/>
                  <a:gd name="T8" fmla="*/ 2 w 13"/>
                  <a:gd name="T9" fmla="*/ 4 h 8"/>
                </a:gdLst>
                <a:ahLst/>
                <a:cxnLst>
                  <a:cxn ang="0">
                    <a:pos x="T0" y="T1"/>
                  </a:cxn>
                  <a:cxn ang="0">
                    <a:pos x="T2" y="T3"/>
                  </a:cxn>
                  <a:cxn ang="0">
                    <a:pos x="T4" y="T5"/>
                  </a:cxn>
                  <a:cxn ang="0">
                    <a:pos x="T6" y="T7"/>
                  </a:cxn>
                  <a:cxn ang="0">
                    <a:pos x="T8" y="T9"/>
                  </a:cxn>
                </a:cxnLst>
                <a:rect l="0" t="0" r="r" b="b"/>
                <a:pathLst>
                  <a:path w="13" h="8">
                    <a:moveTo>
                      <a:pt x="2" y="4"/>
                    </a:moveTo>
                    <a:cubicBezTo>
                      <a:pt x="3" y="6"/>
                      <a:pt x="7" y="8"/>
                      <a:pt x="9" y="8"/>
                    </a:cubicBezTo>
                    <a:cubicBezTo>
                      <a:pt x="12" y="8"/>
                      <a:pt x="13" y="6"/>
                      <a:pt x="11" y="4"/>
                    </a:cubicBezTo>
                    <a:cubicBezTo>
                      <a:pt x="10" y="2"/>
                      <a:pt x="6"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4566"/>
              <p:cNvSpPr>
                <a:spLocks/>
              </p:cNvSpPr>
              <p:nvPr/>
            </p:nvSpPr>
            <p:spPr bwMode="auto">
              <a:xfrm>
                <a:off x="4141" y="2378"/>
                <a:ext cx="29" cy="19"/>
              </a:xfrm>
              <a:custGeom>
                <a:avLst/>
                <a:gdLst>
                  <a:gd name="T0" fmla="*/ 2 w 12"/>
                  <a:gd name="T1" fmla="*/ 4 h 8"/>
                  <a:gd name="T2" fmla="*/ 9 w 12"/>
                  <a:gd name="T3" fmla="*/ 8 h 8"/>
                  <a:gd name="T4" fmla="*/ 11 w 12"/>
                  <a:gd name="T5" fmla="*/ 4 h 8"/>
                  <a:gd name="T6" fmla="*/ 4 w 12"/>
                  <a:gd name="T7" fmla="*/ 0 h 8"/>
                  <a:gd name="T8" fmla="*/ 2 w 12"/>
                  <a:gd name="T9" fmla="*/ 4 h 8"/>
                </a:gdLst>
                <a:ahLst/>
                <a:cxnLst>
                  <a:cxn ang="0">
                    <a:pos x="T0" y="T1"/>
                  </a:cxn>
                  <a:cxn ang="0">
                    <a:pos x="T2" y="T3"/>
                  </a:cxn>
                  <a:cxn ang="0">
                    <a:pos x="T4" y="T5"/>
                  </a:cxn>
                  <a:cxn ang="0">
                    <a:pos x="T6" y="T7"/>
                  </a:cxn>
                  <a:cxn ang="0">
                    <a:pos x="T8" y="T9"/>
                  </a:cxn>
                </a:cxnLst>
                <a:rect l="0" t="0" r="r" b="b"/>
                <a:pathLst>
                  <a:path w="12" h="8">
                    <a:moveTo>
                      <a:pt x="2" y="4"/>
                    </a:moveTo>
                    <a:cubicBezTo>
                      <a:pt x="3" y="6"/>
                      <a:pt x="6" y="8"/>
                      <a:pt x="9" y="8"/>
                    </a:cubicBezTo>
                    <a:cubicBezTo>
                      <a:pt x="11" y="8"/>
                      <a:pt x="12" y="6"/>
                      <a:pt x="11" y="4"/>
                    </a:cubicBezTo>
                    <a:cubicBezTo>
                      <a:pt x="9" y="2"/>
                      <a:pt x="6"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4567"/>
              <p:cNvSpPr>
                <a:spLocks/>
              </p:cNvSpPr>
              <p:nvPr/>
            </p:nvSpPr>
            <p:spPr bwMode="auto">
              <a:xfrm>
                <a:off x="4123" y="2378"/>
                <a:ext cx="26" cy="19"/>
              </a:xfrm>
              <a:custGeom>
                <a:avLst/>
                <a:gdLst>
                  <a:gd name="T0" fmla="*/ 1 w 11"/>
                  <a:gd name="T1" fmla="*/ 4 h 8"/>
                  <a:gd name="T2" fmla="*/ 8 w 11"/>
                  <a:gd name="T3" fmla="*/ 8 h 8"/>
                  <a:gd name="T4" fmla="*/ 10 w 11"/>
                  <a:gd name="T5" fmla="*/ 4 h 8"/>
                  <a:gd name="T6" fmla="*/ 3 w 11"/>
                  <a:gd name="T7" fmla="*/ 0 h 8"/>
                  <a:gd name="T8" fmla="*/ 1 w 11"/>
                  <a:gd name="T9" fmla="*/ 4 h 8"/>
                </a:gdLst>
                <a:ahLst/>
                <a:cxnLst>
                  <a:cxn ang="0">
                    <a:pos x="T0" y="T1"/>
                  </a:cxn>
                  <a:cxn ang="0">
                    <a:pos x="T2" y="T3"/>
                  </a:cxn>
                  <a:cxn ang="0">
                    <a:pos x="T4" y="T5"/>
                  </a:cxn>
                  <a:cxn ang="0">
                    <a:pos x="T6" y="T7"/>
                  </a:cxn>
                  <a:cxn ang="0">
                    <a:pos x="T8" y="T9"/>
                  </a:cxn>
                </a:cxnLst>
                <a:rect l="0" t="0" r="r" b="b"/>
                <a:pathLst>
                  <a:path w="11" h="8">
                    <a:moveTo>
                      <a:pt x="1" y="4"/>
                    </a:moveTo>
                    <a:cubicBezTo>
                      <a:pt x="2" y="6"/>
                      <a:pt x="5" y="8"/>
                      <a:pt x="8" y="8"/>
                    </a:cubicBezTo>
                    <a:cubicBezTo>
                      <a:pt x="10" y="8"/>
                      <a:pt x="11" y="6"/>
                      <a:pt x="10" y="4"/>
                    </a:cubicBezTo>
                    <a:cubicBezTo>
                      <a:pt x="8" y="2"/>
                      <a:pt x="5" y="0"/>
                      <a:pt x="3" y="0"/>
                    </a:cubicBezTo>
                    <a:cubicBezTo>
                      <a:pt x="0"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4568"/>
              <p:cNvSpPr>
                <a:spLocks/>
              </p:cNvSpPr>
              <p:nvPr/>
            </p:nvSpPr>
            <p:spPr bwMode="auto">
              <a:xfrm>
                <a:off x="4101" y="2378"/>
                <a:ext cx="26" cy="19"/>
              </a:xfrm>
              <a:custGeom>
                <a:avLst/>
                <a:gdLst>
                  <a:gd name="T0" fmla="*/ 1 w 11"/>
                  <a:gd name="T1" fmla="*/ 4 h 8"/>
                  <a:gd name="T2" fmla="*/ 8 w 11"/>
                  <a:gd name="T3" fmla="*/ 8 h 8"/>
                  <a:gd name="T4" fmla="*/ 10 w 11"/>
                  <a:gd name="T5" fmla="*/ 4 h 8"/>
                  <a:gd name="T6" fmla="*/ 3 w 11"/>
                  <a:gd name="T7" fmla="*/ 0 h 8"/>
                  <a:gd name="T8" fmla="*/ 1 w 11"/>
                  <a:gd name="T9" fmla="*/ 4 h 8"/>
                </a:gdLst>
                <a:ahLst/>
                <a:cxnLst>
                  <a:cxn ang="0">
                    <a:pos x="T0" y="T1"/>
                  </a:cxn>
                  <a:cxn ang="0">
                    <a:pos x="T2" y="T3"/>
                  </a:cxn>
                  <a:cxn ang="0">
                    <a:pos x="T4" y="T5"/>
                  </a:cxn>
                  <a:cxn ang="0">
                    <a:pos x="T6" y="T7"/>
                  </a:cxn>
                  <a:cxn ang="0">
                    <a:pos x="T8" y="T9"/>
                  </a:cxn>
                </a:cxnLst>
                <a:rect l="0" t="0" r="r" b="b"/>
                <a:pathLst>
                  <a:path w="11" h="8">
                    <a:moveTo>
                      <a:pt x="1" y="4"/>
                    </a:moveTo>
                    <a:cubicBezTo>
                      <a:pt x="2" y="6"/>
                      <a:pt x="5" y="8"/>
                      <a:pt x="8" y="8"/>
                    </a:cubicBezTo>
                    <a:cubicBezTo>
                      <a:pt x="10" y="8"/>
                      <a:pt x="11" y="6"/>
                      <a:pt x="10" y="4"/>
                    </a:cubicBezTo>
                    <a:cubicBezTo>
                      <a:pt x="9"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4569"/>
              <p:cNvSpPr>
                <a:spLocks/>
              </p:cNvSpPr>
              <p:nvPr/>
            </p:nvSpPr>
            <p:spPr bwMode="auto">
              <a:xfrm>
                <a:off x="4082" y="2378"/>
                <a:ext cx="24" cy="19"/>
              </a:xfrm>
              <a:custGeom>
                <a:avLst/>
                <a:gdLst>
                  <a:gd name="T0" fmla="*/ 1 w 10"/>
                  <a:gd name="T1" fmla="*/ 4 h 8"/>
                  <a:gd name="T2" fmla="*/ 7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7"/>
                      <a:pt x="5" y="8"/>
                      <a:pt x="7" y="8"/>
                    </a:cubicBezTo>
                    <a:cubicBezTo>
                      <a:pt x="10" y="8"/>
                      <a:pt x="10" y="6"/>
                      <a:pt x="9" y="4"/>
                    </a:cubicBezTo>
                    <a:cubicBezTo>
                      <a:pt x="8"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4570"/>
              <p:cNvSpPr>
                <a:spLocks/>
              </p:cNvSpPr>
              <p:nvPr/>
            </p:nvSpPr>
            <p:spPr bwMode="auto">
              <a:xfrm>
                <a:off x="4063" y="2380"/>
                <a:ext cx="24" cy="17"/>
              </a:xfrm>
              <a:custGeom>
                <a:avLst/>
                <a:gdLst>
                  <a:gd name="T0" fmla="*/ 1 w 10"/>
                  <a:gd name="T1" fmla="*/ 3 h 7"/>
                  <a:gd name="T2" fmla="*/ 7 w 10"/>
                  <a:gd name="T3" fmla="*/ 7 h 7"/>
                  <a:gd name="T4" fmla="*/ 9 w 10"/>
                  <a:gd name="T5" fmla="*/ 3 h 7"/>
                  <a:gd name="T6" fmla="*/ 3 w 10"/>
                  <a:gd name="T7" fmla="*/ 0 h 7"/>
                  <a:gd name="T8" fmla="*/ 1 w 10"/>
                  <a:gd name="T9" fmla="*/ 3 h 7"/>
                </a:gdLst>
                <a:ahLst/>
                <a:cxnLst>
                  <a:cxn ang="0">
                    <a:pos x="T0" y="T1"/>
                  </a:cxn>
                  <a:cxn ang="0">
                    <a:pos x="T2" y="T3"/>
                  </a:cxn>
                  <a:cxn ang="0">
                    <a:pos x="T4" y="T5"/>
                  </a:cxn>
                  <a:cxn ang="0">
                    <a:pos x="T6" y="T7"/>
                  </a:cxn>
                  <a:cxn ang="0">
                    <a:pos x="T8" y="T9"/>
                  </a:cxn>
                </a:cxnLst>
                <a:rect l="0" t="0" r="r" b="b"/>
                <a:pathLst>
                  <a:path w="10" h="7">
                    <a:moveTo>
                      <a:pt x="1" y="3"/>
                    </a:moveTo>
                    <a:cubicBezTo>
                      <a:pt x="2" y="6"/>
                      <a:pt x="5" y="7"/>
                      <a:pt x="7" y="7"/>
                    </a:cubicBezTo>
                    <a:cubicBezTo>
                      <a:pt x="9" y="7"/>
                      <a:pt x="10" y="6"/>
                      <a:pt x="9" y="3"/>
                    </a:cubicBezTo>
                    <a:cubicBezTo>
                      <a:pt x="8" y="1"/>
                      <a:pt x="5" y="0"/>
                      <a:pt x="3" y="0"/>
                    </a:cubicBezTo>
                    <a:cubicBezTo>
                      <a:pt x="1"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4571"/>
              <p:cNvSpPr>
                <a:spLocks/>
              </p:cNvSpPr>
              <p:nvPr/>
            </p:nvSpPr>
            <p:spPr bwMode="auto">
              <a:xfrm>
                <a:off x="4044" y="2380"/>
                <a:ext cx="24" cy="17"/>
              </a:xfrm>
              <a:custGeom>
                <a:avLst/>
                <a:gdLst>
                  <a:gd name="T0" fmla="*/ 1 w 10"/>
                  <a:gd name="T1" fmla="*/ 4 h 7"/>
                  <a:gd name="T2" fmla="*/ 7 w 10"/>
                  <a:gd name="T3" fmla="*/ 7 h 7"/>
                  <a:gd name="T4" fmla="*/ 9 w 10"/>
                  <a:gd name="T5" fmla="*/ 3 h 7"/>
                  <a:gd name="T6" fmla="*/ 3 w 10"/>
                  <a:gd name="T7" fmla="*/ 0 h 7"/>
                  <a:gd name="T8" fmla="*/ 1 w 10"/>
                  <a:gd name="T9" fmla="*/ 4 h 7"/>
                </a:gdLst>
                <a:ahLst/>
                <a:cxnLst>
                  <a:cxn ang="0">
                    <a:pos x="T0" y="T1"/>
                  </a:cxn>
                  <a:cxn ang="0">
                    <a:pos x="T2" y="T3"/>
                  </a:cxn>
                  <a:cxn ang="0">
                    <a:pos x="T4" y="T5"/>
                  </a:cxn>
                  <a:cxn ang="0">
                    <a:pos x="T6" y="T7"/>
                  </a:cxn>
                  <a:cxn ang="0">
                    <a:pos x="T8" y="T9"/>
                  </a:cxn>
                </a:cxnLst>
                <a:rect l="0" t="0" r="r" b="b"/>
                <a:pathLst>
                  <a:path w="10" h="7">
                    <a:moveTo>
                      <a:pt x="1" y="4"/>
                    </a:moveTo>
                    <a:cubicBezTo>
                      <a:pt x="2" y="6"/>
                      <a:pt x="5" y="7"/>
                      <a:pt x="7" y="7"/>
                    </a:cubicBezTo>
                    <a:cubicBezTo>
                      <a:pt x="9" y="7"/>
                      <a:pt x="10" y="6"/>
                      <a:pt x="9" y="3"/>
                    </a:cubicBezTo>
                    <a:cubicBezTo>
                      <a:pt x="8" y="1"/>
                      <a:pt x="5" y="0"/>
                      <a:pt x="3"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4572"/>
              <p:cNvSpPr>
                <a:spLocks/>
              </p:cNvSpPr>
              <p:nvPr/>
            </p:nvSpPr>
            <p:spPr bwMode="auto">
              <a:xfrm>
                <a:off x="4028" y="2380"/>
                <a:ext cx="21" cy="19"/>
              </a:xfrm>
              <a:custGeom>
                <a:avLst/>
                <a:gdLst>
                  <a:gd name="T0" fmla="*/ 1 w 9"/>
                  <a:gd name="T1" fmla="*/ 4 h 8"/>
                  <a:gd name="T2" fmla="*/ 6 w 9"/>
                  <a:gd name="T3" fmla="*/ 8 h 8"/>
                  <a:gd name="T4" fmla="*/ 8 w 9"/>
                  <a:gd name="T5" fmla="*/ 4 h 8"/>
                  <a:gd name="T6" fmla="*/ 3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1" y="6"/>
                      <a:pt x="4" y="8"/>
                      <a:pt x="6" y="8"/>
                    </a:cubicBezTo>
                    <a:cubicBezTo>
                      <a:pt x="8" y="8"/>
                      <a:pt x="9" y="6"/>
                      <a:pt x="8" y="4"/>
                    </a:cubicBezTo>
                    <a:cubicBezTo>
                      <a:pt x="7" y="1"/>
                      <a:pt x="5" y="0"/>
                      <a:pt x="3"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4573"/>
              <p:cNvSpPr>
                <a:spLocks/>
              </p:cNvSpPr>
              <p:nvPr/>
            </p:nvSpPr>
            <p:spPr bwMode="auto">
              <a:xfrm>
                <a:off x="4011" y="2380"/>
                <a:ext cx="19" cy="19"/>
              </a:xfrm>
              <a:custGeom>
                <a:avLst/>
                <a:gdLst>
                  <a:gd name="T0" fmla="*/ 0 w 8"/>
                  <a:gd name="T1" fmla="*/ 4 h 8"/>
                  <a:gd name="T2" fmla="*/ 5 w 8"/>
                  <a:gd name="T3" fmla="*/ 8 h 8"/>
                  <a:gd name="T4" fmla="*/ 8 w 8"/>
                  <a:gd name="T5" fmla="*/ 4 h 8"/>
                  <a:gd name="T6" fmla="*/ 2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1" y="6"/>
                      <a:pt x="3" y="8"/>
                      <a:pt x="5" y="8"/>
                    </a:cubicBezTo>
                    <a:cubicBezTo>
                      <a:pt x="7" y="8"/>
                      <a:pt x="8" y="6"/>
                      <a:pt x="8" y="4"/>
                    </a:cubicBezTo>
                    <a:cubicBezTo>
                      <a:pt x="7" y="1"/>
                      <a:pt x="4" y="0"/>
                      <a:pt x="2"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4574"/>
              <p:cNvSpPr>
                <a:spLocks/>
              </p:cNvSpPr>
              <p:nvPr/>
            </p:nvSpPr>
            <p:spPr bwMode="auto">
              <a:xfrm>
                <a:off x="3995" y="2380"/>
                <a:ext cx="19" cy="19"/>
              </a:xfrm>
              <a:custGeom>
                <a:avLst/>
                <a:gdLst>
                  <a:gd name="T0" fmla="*/ 0 w 8"/>
                  <a:gd name="T1" fmla="*/ 4 h 8"/>
                  <a:gd name="T2" fmla="*/ 5 w 8"/>
                  <a:gd name="T3" fmla="*/ 8 h 8"/>
                  <a:gd name="T4" fmla="*/ 7 w 8"/>
                  <a:gd name="T5" fmla="*/ 4 h 8"/>
                  <a:gd name="T6" fmla="*/ 2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1" y="6"/>
                      <a:pt x="3" y="8"/>
                      <a:pt x="5" y="8"/>
                    </a:cubicBezTo>
                    <a:cubicBezTo>
                      <a:pt x="7" y="8"/>
                      <a:pt x="8" y="6"/>
                      <a:pt x="7" y="4"/>
                    </a:cubicBezTo>
                    <a:cubicBezTo>
                      <a:pt x="7" y="2"/>
                      <a:pt x="4" y="0"/>
                      <a:pt x="2"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4575"/>
              <p:cNvSpPr>
                <a:spLocks/>
              </p:cNvSpPr>
              <p:nvPr/>
            </p:nvSpPr>
            <p:spPr bwMode="auto">
              <a:xfrm>
                <a:off x="3978" y="2380"/>
                <a:ext cx="19" cy="19"/>
              </a:xfrm>
              <a:custGeom>
                <a:avLst/>
                <a:gdLst>
                  <a:gd name="T0" fmla="*/ 0 w 8"/>
                  <a:gd name="T1" fmla="*/ 4 h 8"/>
                  <a:gd name="T2" fmla="*/ 5 w 8"/>
                  <a:gd name="T3" fmla="*/ 8 h 8"/>
                  <a:gd name="T4" fmla="*/ 7 w 8"/>
                  <a:gd name="T5" fmla="*/ 4 h 8"/>
                  <a:gd name="T6" fmla="*/ 3 w 8"/>
                  <a:gd name="T7" fmla="*/ 0 h 8"/>
                  <a:gd name="T8" fmla="*/ 0 w 8"/>
                  <a:gd name="T9" fmla="*/ 4 h 8"/>
                </a:gdLst>
                <a:ahLst/>
                <a:cxnLst>
                  <a:cxn ang="0">
                    <a:pos x="T0" y="T1"/>
                  </a:cxn>
                  <a:cxn ang="0">
                    <a:pos x="T2" y="T3"/>
                  </a:cxn>
                  <a:cxn ang="0">
                    <a:pos x="T4" y="T5"/>
                  </a:cxn>
                  <a:cxn ang="0">
                    <a:pos x="T6" y="T7"/>
                  </a:cxn>
                  <a:cxn ang="0">
                    <a:pos x="T8" y="T9"/>
                  </a:cxn>
                </a:cxnLst>
                <a:rect l="0" t="0" r="r" b="b"/>
                <a:pathLst>
                  <a:path w="8" h="8">
                    <a:moveTo>
                      <a:pt x="0" y="4"/>
                    </a:moveTo>
                    <a:cubicBezTo>
                      <a:pt x="1" y="6"/>
                      <a:pt x="3" y="8"/>
                      <a:pt x="5" y="8"/>
                    </a:cubicBezTo>
                    <a:cubicBezTo>
                      <a:pt x="7" y="8"/>
                      <a:pt x="8" y="6"/>
                      <a:pt x="7" y="4"/>
                    </a:cubicBezTo>
                    <a:cubicBezTo>
                      <a:pt x="7" y="2"/>
                      <a:pt x="4"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4576"/>
              <p:cNvSpPr>
                <a:spLocks/>
              </p:cNvSpPr>
              <p:nvPr/>
            </p:nvSpPr>
            <p:spPr bwMode="auto">
              <a:xfrm>
                <a:off x="3962" y="2380"/>
                <a:ext cx="19" cy="19"/>
              </a:xfrm>
              <a:custGeom>
                <a:avLst/>
                <a:gdLst>
                  <a:gd name="T0" fmla="*/ 1 w 8"/>
                  <a:gd name="T1" fmla="*/ 4 h 8"/>
                  <a:gd name="T2" fmla="*/ 5 w 8"/>
                  <a:gd name="T3" fmla="*/ 8 h 8"/>
                  <a:gd name="T4" fmla="*/ 7 w 8"/>
                  <a:gd name="T5" fmla="*/ 4 h 8"/>
                  <a:gd name="T6" fmla="*/ 3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1" y="6"/>
                      <a:pt x="3" y="8"/>
                      <a:pt x="5" y="8"/>
                    </a:cubicBezTo>
                    <a:cubicBezTo>
                      <a:pt x="7" y="8"/>
                      <a:pt x="8" y="6"/>
                      <a:pt x="7"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4577"/>
              <p:cNvSpPr>
                <a:spLocks/>
              </p:cNvSpPr>
              <p:nvPr/>
            </p:nvSpPr>
            <p:spPr bwMode="auto">
              <a:xfrm>
                <a:off x="3947" y="2380"/>
                <a:ext cx="17" cy="19"/>
              </a:xfrm>
              <a:custGeom>
                <a:avLst/>
                <a:gdLst>
                  <a:gd name="T0" fmla="*/ 0 w 7"/>
                  <a:gd name="T1" fmla="*/ 4 h 8"/>
                  <a:gd name="T2" fmla="*/ 4 w 7"/>
                  <a:gd name="T3" fmla="*/ 8 h 8"/>
                  <a:gd name="T4" fmla="*/ 7 w 7"/>
                  <a:gd name="T5" fmla="*/ 4 h 8"/>
                  <a:gd name="T6" fmla="*/ 2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6"/>
                      <a:pt x="2" y="8"/>
                      <a:pt x="4" y="8"/>
                    </a:cubicBezTo>
                    <a:cubicBezTo>
                      <a:pt x="6" y="8"/>
                      <a:pt x="7" y="6"/>
                      <a:pt x="7" y="4"/>
                    </a:cubicBezTo>
                    <a:cubicBezTo>
                      <a:pt x="6" y="2"/>
                      <a:pt x="4" y="0"/>
                      <a:pt x="2"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4578"/>
              <p:cNvSpPr>
                <a:spLocks/>
              </p:cNvSpPr>
              <p:nvPr/>
            </p:nvSpPr>
            <p:spPr bwMode="auto">
              <a:xfrm>
                <a:off x="3931" y="2380"/>
                <a:ext cx="16" cy="19"/>
              </a:xfrm>
              <a:custGeom>
                <a:avLst/>
                <a:gdLst>
                  <a:gd name="T0" fmla="*/ 1 w 7"/>
                  <a:gd name="T1" fmla="*/ 4 h 8"/>
                  <a:gd name="T2" fmla="*/ 4 w 7"/>
                  <a:gd name="T3" fmla="*/ 8 h 8"/>
                  <a:gd name="T4" fmla="*/ 7 w 7"/>
                  <a:gd name="T5" fmla="*/ 4 h 8"/>
                  <a:gd name="T6" fmla="*/ 3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1" y="6"/>
                      <a:pt x="2" y="8"/>
                      <a:pt x="4" y="8"/>
                    </a:cubicBezTo>
                    <a:cubicBezTo>
                      <a:pt x="6" y="8"/>
                      <a:pt x="7" y="6"/>
                      <a:pt x="7"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4579"/>
              <p:cNvSpPr>
                <a:spLocks/>
              </p:cNvSpPr>
              <p:nvPr/>
            </p:nvSpPr>
            <p:spPr bwMode="auto">
              <a:xfrm>
                <a:off x="3917" y="2380"/>
                <a:ext cx="16" cy="19"/>
              </a:xfrm>
              <a:custGeom>
                <a:avLst/>
                <a:gdLst>
                  <a:gd name="T0" fmla="*/ 0 w 7"/>
                  <a:gd name="T1" fmla="*/ 4 h 8"/>
                  <a:gd name="T2" fmla="*/ 4 w 7"/>
                  <a:gd name="T3" fmla="*/ 8 h 8"/>
                  <a:gd name="T4" fmla="*/ 6 w 7"/>
                  <a:gd name="T5" fmla="*/ 4 h 8"/>
                  <a:gd name="T6" fmla="*/ 3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7"/>
                      <a:pt x="2" y="8"/>
                      <a:pt x="4" y="8"/>
                    </a:cubicBezTo>
                    <a:cubicBezTo>
                      <a:pt x="6" y="8"/>
                      <a:pt x="7" y="6"/>
                      <a:pt x="6" y="4"/>
                    </a:cubicBezTo>
                    <a:cubicBezTo>
                      <a:pt x="6" y="2"/>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4580"/>
              <p:cNvSpPr>
                <a:spLocks/>
              </p:cNvSpPr>
              <p:nvPr/>
            </p:nvSpPr>
            <p:spPr bwMode="auto">
              <a:xfrm>
                <a:off x="3902" y="2380"/>
                <a:ext cx="15" cy="19"/>
              </a:xfrm>
              <a:custGeom>
                <a:avLst/>
                <a:gdLst>
                  <a:gd name="T0" fmla="*/ 0 w 6"/>
                  <a:gd name="T1" fmla="*/ 4 h 8"/>
                  <a:gd name="T2" fmla="*/ 3 w 6"/>
                  <a:gd name="T3" fmla="*/ 8 h 8"/>
                  <a:gd name="T4" fmla="*/ 6 w 6"/>
                  <a:gd name="T5" fmla="*/ 4 h 8"/>
                  <a:gd name="T6" fmla="*/ 3 w 6"/>
                  <a:gd name="T7" fmla="*/ 0 h 8"/>
                  <a:gd name="T8" fmla="*/ 0 w 6"/>
                  <a:gd name="T9" fmla="*/ 4 h 8"/>
                </a:gdLst>
                <a:ahLst/>
                <a:cxnLst>
                  <a:cxn ang="0">
                    <a:pos x="T0" y="T1"/>
                  </a:cxn>
                  <a:cxn ang="0">
                    <a:pos x="T2" y="T3"/>
                  </a:cxn>
                  <a:cxn ang="0">
                    <a:pos x="T4" y="T5"/>
                  </a:cxn>
                  <a:cxn ang="0">
                    <a:pos x="T6" y="T7"/>
                  </a:cxn>
                  <a:cxn ang="0">
                    <a:pos x="T8" y="T9"/>
                  </a:cxn>
                </a:cxnLst>
                <a:rect l="0" t="0" r="r" b="b"/>
                <a:pathLst>
                  <a:path w="6" h="8">
                    <a:moveTo>
                      <a:pt x="0" y="4"/>
                    </a:moveTo>
                    <a:cubicBezTo>
                      <a:pt x="0" y="7"/>
                      <a:pt x="2" y="8"/>
                      <a:pt x="3" y="8"/>
                    </a:cubicBezTo>
                    <a:cubicBezTo>
                      <a:pt x="5" y="8"/>
                      <a:pt x="6" y="7"/>
                      <a:pt x="6" y="4"/>
                    </a:cubicBezTo>
                    <a:cubicBezTo>
                      <a:pt x="6" y="2"/>
                      <a:pt x="5"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Oval 4581"/>
              <p:cNvSpPr>
                <a:spLocks noChangeArrowheads="1"/>
              </p:cNvSpPr>
              <p:nvPr/>
            </p:nvSpPr>
            <p:spPr bwMode="auto">
              <a:xfrm>
                <a:off x="3888" y="2380"/>
                <a:ext cx="14" cy="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4582"/>
              <p:cNvSpPr>
                <a:spLocks/>
              </p:cNvSpPr>
              <p:nvPr/>
            </p:nvSpPr>
            <p:spPr bwMode="auto">
              <a:xfrm>
                <a:off x="3874" y="2383"/>
                <a:ext cx="14" cy="19"/>
              </a:xfrm>
              <a:custGeom>
                <a:avLst/>
                <a:gdLst>
                  <a:gd name="T0" fmla="*/ 0 w 6"/>
                  <a:gd name="T1" fmla="*/ 4 h 8"/>
                  <a:gd name="T2" fmla="*/ 3 w 6"/>
                  <a:gd name="T3" fmla="*/ 8 h 8"/>
                  <a:gd name="T4" fmla="*/ 6 w 6"/>
                  <a:gd name="T5" fmla="*/ 3 h 8"/>
                  <a:gd name="T6" fmla="*/ 3 w 6"/>
                  <a:gd name="T7" fmla="*/ 0 h 8"/>
                  <a:gd name="T8" fmla="*/ 0 w 6"/>
                  <a:gd name="T9" fmla="*/ 4 h 8"/>
                </a:gdLst>
                <a:ahLst/>
                <a:cxnLst>
                  <a:cxn ang="0">
                    <a:pos x="T0" y="T1"/>
                  </a:cxn>
                  <a:cxn ang="0">
                    <a:pos x="T2" y="T3"/>
                  </a:cxn>
                  <a:cxn ang="0">
                    <a:pos x="T4" y="T5"/>
                  </a:cxn>
                  <a:cxn ang="0">
                    <a:pos x="T6" y="T7"/>
                  </a:cxn>
                  <a:cxn ang="0">
                    <a:pos x="T8" y="T9"/>
                  </a:cxn>
                </a:cxnLst>
                <a:rect l="0" t="0" r="r" b="b"/>
                <a:pathLst>
                  <a:path w="6" h="8">
                    <a:moveTo>
                      <a:pt x="0" y="4"/>
                    </a:moveTo>
                    <a:cubicBezTo>
                      <a:pt x="0" y="6"/>
                      <a:pt x="1" y="8"/>
                      <a:pt x="3" y="8"/>
                    </a:cubicBezTo>
                    <a:cubicBezTo>
                      <a:pt x="4" y="8"/>
                      <a:pt x="6" y="6"/>
                      <a:pt x="6" y="3"/>
                    </a:cubicBezTo>
                    <a:cubicBezTo>
                      <a:pt x="6" y="1"/>
                      <a:pt x="5" y="0"/>
                      <a:pt x="3"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4583"/>
              <p:cNvSpPr>
                <a:spLocks/>
              </p:cNvSpPr>
              <p:nvPr/>
            </p:nvSpPr>
            <p:spPr bwMode="auto">
              <a:xfrm>
                <a:off x="3860" y="2383"/>
                <a:ext cx="14" cy="19"/>
              </a:xfrm>
              <a:custGeom>
                <a:avLst/>
                <a:gdLst>
                  <a:gd name="T0" fmla="*/ 0 w 6"/>
                  <a:gd name="T1" fmla="*/ 4 h 8"/>
                  <a:gd name="T2" fmla="*/ 3 w 6"/>
                  <a:gd name="T3" fmla="*/ 8 h 8"/>
                  <a:gd name="T4" fmla="*/ 6 w 6"/>
                  <a:gd name="T5" fmla="*/ 4 h 8"/>
                  <a:gd name="T6" fmla="*/ 3 w 6"/>
                  <a:gd name="T7" fmla="*/ 0 h 8"/>
                  <a:gd name="T8" fmla="*/ 0 w 6"/>
                  <a:gd name="T9" fmla="*/ 4 h 8"/>
                </a:gdLst>
                <a:ahLst/>
                <a:cxnLst>
                  <a:cxn ang="0">
                    <a:pos x="T0" y="T1"/>
                  </a:cxn>
                  <a:cxn ang="0">
                    <a:pos x="T2" y="T3"/>
                  </a:cxn>
                  <a:cxn ang="0">
                    <a:pos x="T4" y="T5"/>
                  </a:cxn>
                  <a:cxn ang="0">
                    <a:pos x="T6" y="T7"/>
                  </a:cxn>
                  <a:cxn ang="0">
                    <a:pos x="T8" y="T9"/>
                  </a:cxn>
                </a:cxnLst>
                <a:rect l="0" t="0" r="r" b="b"/>
                <a:pathLst>
                  <a:path w="6" h="8">
                    <a:moveTo>
                      <a:pt x="0" y="4"/>
                    </a:moveTo>
                    <a:cubicBezTo>
                      <a:pt x="0" y="6"/>
                      <a:pt x="1" y="8"/>
                      <a:pt x="3" y="8"/>
                    </a:cubicBezTo>
                    <a:cubicBezTo>
                      <a:pt x="4" y="8"/>
                      <a:pt x="6" y="6"/>
                      <a:pt x="6" y="4"/>
                    </a:cubicBezTo>
                    <a:cubicBezTo>
                      <a:pt x="6" y="1"/>
                      <a:pt x="5" y="0"/>
                      <a:pt x="3" y="0"/>
                    </a:cubicBezTo>
                    <a:cubicBezTo>
                      <a:pt x="2"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4584"/>
              <p:cNvSpPr>
                <a:spLocks/>
              </p:cNvSpPr>
              <p:nvPr/>
            </p:nvSpPr>
            <p:spPr bwMode="auto">
              <a:xfrm>
                <a:off x="3846" y="2383"/>
                <a:ext cx="14" cy="19"/>
              </a:xfrm>
              <a:custGeom>
                <a:avLst/>
                <a:gdLst>
                  <a:gd name="T0" fmla="*/ 0 w 6"/>
                  <a:gd name="T1" fmla="*/ 4 h 8"/>
                  <a:gd name="T2" fmla="*/ 2 w 6"/>
                  <a:gd name="T3" fmla="*/ 8 h 8"/>
                  <a:gd name="T4" fmla="*/ 6 w 6"/>
                  <a:gd name="T5" fmla="*/ 4 h 8"/>
                  <a:gd name="T6" fmla="*/ 4 w 6"/>
                  <a:gd name="T7" fmla="*/ 0 h 8"/>
                  <a:gd name="T8" fmla="*/ 0 w 6"/>
                  <a:gd name="T9" fmla="*/ 4 h 8"/>
                </a:gdLst>
                <a:ahLst/>
                <a:cxnLst>
                  <a:cxn ang="0">
                    <a:pos x="T0" y="T1"/>
                  </a:cxn>
                  <a:cxn ang="0">
                    <a:pos x="T2" y="T3"/>
                  </a:cxn>
                  <a:cxn ang="0">
                    <a:pos x="T4" y="T5"/>
                  </a:cxn>
                  <a:cxn ang="0">
                    <a:pos x="T6" y="T7"/>
                  </a:cxn>
                  <a:cxn ang="0">
                    <a:pos x="T8" y="T9"/>
                  </a:cxn>
                </a:cxnLst>
                <a:rect l="0" t="0" r="r" b="b"/>
                <a:pathLst>
                  <a:path w="6" h="8">
                    <a:moveTo>
                      <a:pt x="0" y="4"/>
                    </a:moveTo>
                    <a:cubicBezTo>
                      <a:pt x="0" y="6"/>
                      <a:pt x="1" y="8"/>
                      <a:pt x="2" y="8"/>
                    </a:cubicBezTo>
                    <a:cubicBezTo>
                      <a:pt x="4" y="8"/>
                      <a:pt x="6" y="6"/>
                      <a:pt x="6" y="4"/>
                    </a:cubicBezTo>
                    <a:cubicBezTo>
                      <a:pt x="6" y="1"/>
                      <a:pt x="5"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4585"/>
              <p:cNvSpPr>
                <a:spLocks/>
              </p:cNvSpPr>
              <p:nvPr/>
            </p:nvSpPr>
            <p:spPr bwMode="auto">
              <a:xfrm>
                <a:off x="3832" y="2383"/>
                <a:ext cx="14" cy="19"/>
              </a:xfrm>
              <a:custGeom>
                <a:avLst/>
                <a:gdLst>
                  <a:gd name="T0" fmla="*/ 0 w 6"/>
                  <a:gd name="T1" fmla="*/ 4 h 8"/>
                  <a:gd name="T2" fmla="*/ 2 w 6"/>
                  <a:gd name="T3" fmla="*/ 8 h 8"/>
                  <a:gd name="T4" fmla="*/ 6 w 6"/>
                  <a:gd name="T5" fmla="*/ 4 h 8"/>
                  <a:gd name="T6" fmla="*/ 4 w 6"/>
                  <a:gd name="T7" fmla="*/ 0 h 8"/>
                  <a:gd name="T8" fmla="*/ 0 w 6"/>
                  <a:gd name="T9" fmla="*/ 4 h 8"/>
                </a:gdLst>
                <a:ahLst/>
                <a:cxnLst>
                  <a:cxn ang="0">
                    <a:pos x="T0" y="T1"/>
                  </a:cxn>
                  <a:cxn ang="0">
                    <a:pos x="T2" y="T3"/>
                  </a:cxn>
                  <a:cxn ang="0">
                    <a:pos x="T4" y="T5"/>
                  </a:cxn>
                  <a:cxn ang="0">
                    <a:pos x="T6" y="T7"/>
                  </a:cxn>
                  <a:cxn ang="0">
                    <a:pos x="T8" y="T9"/>
                  </a:cxn>
                </a:cxnLst>
                <a:rect l="0" t="0" r="r" b="b"/>
                <a:pathLst>
                  <a:path w="6" h="8">
                    <a:moveTo>
                      <a:pt x="0" y="4"/>
                    </a:moveTo>
                    <a:cubicBezTo>
                      <a:pt x="0" y="6"/>
                      <a:pt x="1" y="8"/>
                      <a:pt x="2" y="8"/>
                    </a:cubicBezTo>
                    <a:cubicBezTo>
                      <a:pt x="4" y="8"/>
                      <a:pt x="6" y="6"/>
                      <a:pt x="6" y="4"/>
                    </a:cubicBezTo>
                    <a:cubicBezTo>
                      <a:pt x="6" y="2"/>
                      <a:pt x="5" y="0"/>
                      <a:pt x="4" y="0"/>
                    </a:cubicBezTo>
                    <a:cubicBezTo>
                      <a:pt x="2"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4586"/>
              <p:cNvSpPr>
                <a:spLocks/>
              </p:cNvSpPr>
              <p:nvPr/>
            </p:nvSpPr>
            <p:spPr bwMode="auto">
              <a:xfrm>
                <a:off x="3817" y="2383"/>
                <a:ext cx="17" cy="19"/>
              </a:xfrm>
              <a:custGeom>
                <a:avLst/>
                <a:gdLst>
                  <a:gd name="T0" fmla="*/ 0 w 7"/>
                  <a:gd name="T1" fmla="*/ 4 h 8"/>
                  <a:gd name="T2" fmla="*/ 2 w 7"/>
                  <a:gd name="T3" fmla="*/ 8 h 8"/>
                  <a:gd name="T4" fmla="*/ 6 w 7"/>
                  <a:gd name="T5" fmla="*/ 4 h 8"/>
                  <a:gd name="T6" fmla="*/ 4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0" y="6"/>
                      <a:pt x="1" y="8"/>
                      <a:pt x="2" y="8"/>
                    </a:cubicBezTo>
                    <a:cubicBezTo>
                      <a:pt x="4" y="8"/>
                      <a:pt x="6" y="6"/>
                      <a:pt x="6" y="4"/>
                    </a:cubicBezTo>
                    <a:cubicBezTo>
                      <a:pt x="7" y="2"/>
                      <a:pt x="6" y="0"/>
                      <a:pt x="4" y="0"/>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4587"/>
              <p:cNvSpPr>
                <a:spLocks/>
              </p:cNvSpPr>
              <p:nvPr/>
            </p:nvSpPr>
            <p:spPr bwMode="auto">
              <a:xfrm>
                <a:off x="3803" y="2383"/>
                <a:ext cx="17" cy="19"/>
              </a:xfrm>
              <a:custGeom>
                <a:avLst/>
                <a:gdLst>
                  <a:gd name="T0" fmla="*/ 1 w 7"/>
                  <a:gd name="T1" fmla="*/ 4 h 8"/>
                  <a:gd name="T2" fmla="*/ 2 w 7"/>
                  <a:gd name="T3" fmla="*/ 8 h 8"/>
                  <a:gd name="T4" fmla="*/ 6 w 7"/>
                  <a:gd name="T5" fmla="*/ 4 h 8"/>
                  <a:gd name="T6" fmla="*/ 5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0" y="6"/>
                      <a:pt x="1" y="8"/>
                      <a:pt x="2" y="8"/>
                    </a:cubicBezTo>
                    <a:cubicBezTo>
                      <a:pt x="4" y="8"/>
                      <a:pt x="6" y="6"/>
                      <a:pt x="6" y="4"/>
                    </a:cubicBezTo>
                    <a:cubicBezTo>
                      <a:pt x="7" y="2"/>
                      <a:pt x="6" y="0"/>
                      <a:pt x="5" y="0"/>
                    </a:cubicBezTo>
                    <a:cubicBezTo>
                      <a:pt x="3"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4588"/>
              <p:cNvSpPr>
                <a:spLocks/>
              </p:cNvSpPr>
              <p:nvPr/>
            </p:nvSpPr>
            <p:spPr bwMode="auto">
              <a:xfrm>
                <a:off x="3789" y="2383"/>
                <a:ext cx="17" cy="19"/>
              </a:xfrm>
              <a:custGeom>
                <a:avLst/>
                <a:gdLst>
                  <a:gd name="T0" fmla="*/ 1 w 7"/>
                  <a:gd name="T1" fmla="*/ 4 h 8"/>
                  <a:gd name="T2" fmla="*/ 2 w 7"/>
                  <a:gd name="T3" fmla="*/ 8 h 8"/>
                  <a:gd name="T4" fmla="*/ 7 w 7"/>
                  <a:gd name="T5" fmla="*/ 4 h 8"/>
                  <a:gd name="T6" fmla="*/ 5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0" y="6"/>
                      <a:pt x="1" y="8"/>
                      <a:pt x="2" y="8"/>
                    </a:cubicBezTo>
                    <a:cubicBezTo>
                      <a:pt x="4" y="8"/>
                      <a:pt x="6" y="6"/>
                      <a:pt x="7" y="4"/>
                    </a:cubicBezTo>
                    <a:cubicBezTo>
                      <a:pt x="7" y="2"/>
                      <a:pt x="7" y="0"/>
                      <a:pt x="5" y="0"/>
                    </a:cubicBezTo>
                    <a:cubicBezTo>
                      <a:pt x="3"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4589"/>
              <p:cNvSpPr>
                <a:spLocks/>
              </p:cNvSpPr>
              <p:nvPr/>
            </p:nvSpPr>
            <p:spPr bwMode="auto">
              <a:xfrm>
                <a:off x="3775" y="2383"/>
                <a:ext cx="16" cy="19"/>
              </a:xfrm>
              <a:custGeom>
                <a:avLst/>
                <a:gdLst>
                  <a:gd name="T0" fmla="*/ 1 w 7"/>
                  <a:gd name="T1" fmla="*/ 4 h 8"/>
                  <a:gd name="T2" fmla="*/ 2 w 7"/>
                  <a:gd name="T3" fmla="*/ 8 h 8"/>
                  <a:gd name="T4" fmla="*/ 7 w 7"/>
                  <a:gd name="T5" fmla="*/ 4 h 8"/>
                  <a:gd name="T6" fmla="*/ 5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0" y="6"/>
                      <a:pt x="1" y="8"/>
                      <a:pt x="2" y="8"/>
                    </a:cubicBezTo>
                    <a:cubicBezTo>
                      <a:pt x="4" y="8"/>
                      <a:pt x="6" y="6"/>
                      <a:pt x="7" y="4"/>
                    </a:cubicBezTo>
                    <a:cubicBezTo>
                      <a:pt x="7" y="2"/>
                      <a:pt x="7" y="0"/>
                      <a:pt x="5" y="0"/>
                    </a:cubicBezTo>
                    <a:cubicBezTo>
                      <a:pt x="4"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590"/>
              <p:cNvSpPr>
                <a:spLocks/>
              </p:cNvSpPr>
              <p:nvPr/>
            </p:nvSpPr>
            <p:spPr bwMode="auto">
              <a:xfrm>
                <a:off x="3533" y="2385"/>
                <a:ext cx="29" cy="21"/>
              </a:xfrm>
              <a:custGeom>
                <a:avLst/>
                <a:gdLst>
                  <a:gd name="T0" fmla="*/ 2 w 12"/>
                  <a:gd name="T1" fmla="*/ 5 h 9"/>
                  <a:gd name="T2" fmla="*/ 2 w 12"/>
                  <a:gd name="T3" fmla="*/ 9 h 9"/>
                  <a:gd name="T4" fmla="*/ 10 w 12"/>
                  <a:gd name="T5" fmla="*/ 5 h 9"/>
                  <a:gd name="T6" fmla="*/ 10 w 12"/>
                  <a:gd name="T7" fmla="*/ 0 h 9"/>
                  <a:gd name="T8" fmla="*/ 2 w 12"/>
                  <a:gd name="T9" fmla="*/ 5 h 9"/>
                </a:gdLst>
                <a:ahLst/>
                <a:cxnLst>
                  <a:cxn ang="0">
                    <a:pos x="T0" y="T1"/>
                  </a:cxn>
                  <a:cxn ang="0">
                    <a:pos x="T2" y="T3"/>
                  </a:cxn>
                  <a:cxn ang="0">
                    <a:pos x="T4" y="T5"/>
                  </a:cxn>
                  <a:cxn ang="0">
                    <a:pos x="T6" y="T7"/>
                  </a:cxn>
                  <a:cxn ang="0">
                    <a:pos x="T8" y="T9"/>
                  </a:cxn>
                </a:cxnLst>
                <a:rect l="0" t="0" r="r" b="b"/>
                <a:pathLst>
                  <a:path w="12" h="9">
                    <a:moveTo>
                      <a:pt x="2" y="5"/>
                    </a:moveTo>
                    <a:cubicBezTo>
                      <a:pt x="0" y="7"/>
                      <a:pt x="0" y="9"/>
                      <a:pt x="2" y="9"/>
                    </a:cubicBezTo>
                    <a:cubicBezTo>
                      <a:pt x="4" y="9"/>
                      <a:pt x="8" y="7"/>
                      <a:pt x="10" y="5"/>
                    </a:cubicBezTo>
                    <a:cubicBezTo>
                      <a:pt x="12" y="2"/>
                      <a:pt x="12" y="0"/>
                      <a:pt x="10" y="0"/>
                    </a:cubicBezTo>
                    <a:cubicBezTo>
                      <a:pt x="8"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4591"/>
              <p:cNvSpPr>
                <a:spLocks/>
              </p:cNvSpPr>
              <p:nvPr/>
            </p:nvSpPr>
            <p:spPr bwMode="auto">
              <a:xfrm>
                <a:off x="3512" y="2385"/>
                <a:ext cx="31" cy="21"/>
              </a:xfrm>
              <a:custGeom>
                <a:avLst/>
                <a:gdLst>
                  <a:gd name="T0" fmla="*/ 3 w 13"/>
                  <a:gd name="T1" fmla="*/ 5 h 9"/>
                  <a:gd name="T2" fmla="*/ 3 w 13"/>
                  <a:gd name="T3" fmla="*/ 9 h 9"/>
                  <a:gd name="T4" fmla="*/ 11 w 13"/>
                  <a:gd name="T5" fmla="*/ 5 h 9"/>
                  <a:gd name="T6" fmla="*/ 11 w 13"/>
                  <a:gd name="T7" fmla="*/ 0 h 9"/>
                  <a:gd name="T8" fmla="*/ 3 w 13"/>
                  <a:gd name="T9" fmla="*/ 5 h 9"/>
                </a:gdLst>
                <a:ahLst/>
                <a:cxnLst>
                  <a:cxn ang="0">
                    <a:pos x="T0" y="T1"/>
                  </a:cxn>
                  <a:cxn ang="0">
                    <a:pos x="T2" y="T3"/>
                  </a:cxn>
                  <a:cxn ang="0">
                    <a:pos x="T4" y="T5"/>
                  </a:cxn>
                  <a:cxn ang="0">
                    <a:pos x="T6" y="T7"/>
                  </a:cxn>
                  <a:cxn ang="0">
                    <a:pos x="T8" y="T9"/>
                  </a:cxn>
                </a:cxnLst>
                <a:rect l="0" t="0" r="r" b="b"/>
                <a:pathLst>
                  <a:path w="13" h="9">
                    <a:moveTo>
                      <a:pt x="3" y="5"/>
                    </a:moveTo>
                    <a:cubicBezTo>
                      <a:pt x="0" y="7"/>
                      <a:pt x="0" y="9"/>
                      <a:pt x="3" y="9"/>
                    </a:cubicBezTo>
                    <a:cubicBezTo>
                      <a:pt x="5" y="9"/>
                      <a:pt x="9" y="7"/>
                      <a:pt x="11" y="5"/>
                    </a:cubicBezTo>
                    <a:cubicBezTo>
                      <a:pt x="13" y="2"/>
                      <a:pt x="13" y="0"/>
                      <a:pt x="11" y="0"/>
                    </a:cubicBezTo>
                    <a:cubicBezTo>
                      <a:pt x="9" y="1"/>
                      <a:pt x="5"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592"/>
              <p:cNvSpPr>
                <a:spLocks/>
              </p:cNvSpPr>
              <p:nvPr/>
            </p:nvSpPr>
            <p:spPr bwMode="auto">
              <a:xfrm>
                <a:off x="3493" y="2387"/>
                <a:ext cx="31" cy="19"/>
              </a:xfrm>
              <a:custGeom>
                <a:avLst/>
                <a:gdLst>
                  <a:gd name="T0" fmla="*/ 2 w 13"/>
                  <a:gd name="T1" fmla="*/ 4 h 8"/>
                  <a:gd name="T2" fmla="*/ 2 w 13"/>
                  <a:gd name="T3" fmla="*/ 8 h 8"/>
                  <a:gd name="T4" fmla="*/ 11 w 13"/>
                  <a:gd name="T5" fmla="*/ 4 h 8"/>
                  <a:gd name="T6" fmla="*/ 11 w 13"/>
                  <a:gd name="T7" fmla="*/ 0 h 8"/>
                  <a:gd name="T8" fmla="*/ 2 w 13"/>
                  <a:gd name="T9" fmla="*/ 4 h 8"/>
                </a:gdLst>
                <a:ahLst/>
                <a:cxnLst>
                  <a:cxn ang="0">
                    <a:pos x="T0" y="T1"/>
                  </a:cxn>
                  <a:cxn ang="0">
                    <a:pos x="T2" y="T3"/>
                  </a:cxn>
                  <a:cxn ang="0">
                    <a:pos x="T4" y="T5"/>
                  </a:cxn>
                  <a:cxn ang="0">
                    <a:pos x="T6" y="T7"/>
                  </a:cxn>
                  <a:cxn ang="0">
                    <a:pos x="T8" y="T9"/>
                  </a:cxn>
                </a:cxnLst>
                <a:rect l="0" t="0" r="r" b="b"/>
                <a:pathLst>
                  <a:path w="13" h="8">
                    <a:moveTo>
                      <a:pt x="2" y="4"/>
                    </a:moveTo>
                    <a:cubicBezTo>
                      <a:pt x="0" y="6"/>
                      <a:pt x="0" y="8"/>
                      <a:pt x="2" y="8"/>
                    </a:cubicBezTo>
                    <a:cubicBezTo>
                      <a:pt x="4" y="8"/>
                      <a:pt x="8" y="6"/>
                      <a:pt x="11" y="4"/>
                    </a:cubicBezTo>
                    <a:cubicBezTo>
                      <a:pt x="13" y="1"/>
                      <a:pt x="13" y="0"/>
                      <a:pt x="11" y="0"/>
                    </a:cubicBezTo>
                    <a:cubicBezTo>
                      <a:pt x="9" y="0"/>
                      <a:pt x="5"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593"/>
              <p:cNvSpPr>
                <a:spLocks/>
              </p:cNvSpPr>
              <p:nvPr/>
            </p:nvSpPr>
            <p:spPr bwMode="auto">
              <a:xfrm>
                <a:off x="3403" y="2387"/>
                <a:ext cx="36" cy="19"/>
              </a:xfrm>
              <a:custGeom>
                <a:avLst/>
                <a:gdLst>
                  <a:gd name="T0" fmla="*/ 3 w 15"/>
                  <a:gd name="T1" fmla="*/ 4 h 8"/>
                  <a:gd name="T2" fmla="*/ 3 w 15"/>
                  <a:gd name="T3" fmla="*/ 8 h 8"/>
                  <a:gd name="T4" fmla="*/ 13 w 15"/>
                  <a:gd name="T5" fmla="*/ 4 h 8"/>
                  <a:gd name="T6" fmla="*/ 13 w 15"/>
                  <a:gd name="T7" fmla="*/ 0 h 8"/>
                  <a:gd name="T8" fmla="*/ 3 w 15"/>
                  <a:gd name="T9" fmla="*/ 4 h 8"/>
                </a:gdLst>
                <a:ahLst/>
                <a:cxnLst>
                  <a:cxn ang="0">
                    <a:pos x="T0" y="T1"/>
                  </a:cxn>
                  <a:cxn ang="0">
                    <a:pos x="T2" y="T3"/>
                  </a:cxn>
                  <a:cxn ang="0">
                    <a:pos x="T4" y="T5"/>
                  </a:cxn>
                  <a:cxn ang="0">
                    <a:pos x="T6" y="T7"/>
                  </a:cxn>
                  <a:cxn ang="0">
                    <a:pos x="T8" y="T9"/>
                  </a:cxn>
                </a:cxnLst>
                <a:rect l="0" t="0" r="r" b="b"/>
                <a:pathLst>
                  <a:path w="15" h="8">
                    <a:moveTo>
                      <a:pt x="3" y="4"/>
                    </a:moveTo>
                    <a:cubicBezTo>
                      <a:pt x="0" y="6"/>
                      <a:pt x="0" y="8"/>
                      <a:pt x="3" y="8"/>
                    </a:cubicBezTo>
                    <a:cubicBezTo>
                      <a:pt x="5" y="8"/>
                      <a:pt x="10" y="6"/>
                      <a:pt x="13" y="4"/>
                    </a:cubicBezTo>
                    <a:cubicBezTo>
                      <a:pt x="15" y="2"/>
                      <a:pt x="15" y="0"/>
                      <a:pt x="13" y="0"/>
                    </a:cubicBezTo>
                    <a:cubicBezTo>
                      <a:pt x="10"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4594"/>
              <p:cNvSpPr>
                <a:spLocks/>
              </p:cNvSpPr>
              <p:nvPr/>
            </p:nvSpPr>
            <p:spPr bwMode="auto">
              <a:xfrm>
                <a:off x="3380" y="2387"/>
                <a:ext cx="38" cy="19"/>
              </a:xfrm>
              <a:custGeom>
                <a:avLst/>
                <a:gdLst>
                  <a:gd name="T0" fmla="*/ 3 w 16"/>
                  <a:gd name="T1" fmla="*/ 4 h 8"/>
                  <a:gd name="T2" fmla="*/ 2 w 16"/>
                  <a:gd name="T3" fmla="*/ 8 h 8"/>
                  <a:gd name="T4" fmla="*/ 13 w 16"/>
                  <a:gd name="T5" fmla="*/ 4 h 8"/>
                  <a:gd name="T6" fmla="*/ 13 w 16"/>
                  <a:gd name="T7" fmla="*/ 0 h 8"/>
                  <a:gd name="T8" fmla="*/ 3 w 16"/>
                  <a:gd name="T9" fmla="*/ 4 h 8"/>
                </a:gdLst>
                <a:ahLst/>
                <a:cxnLst>
                  <a:cxn ang="0">
                    <a:pos x="T0" y="T1"/>
                  </a:cxn>
                  <a:cxn ang="0">
                    <a:pos x="T2" y="T3"/>
                  </a:cxn>
                  <a:cxn ang="0">
                    <a:pos x="T4" y="T5"/>
                  </a:cxn>
                  <a:cxn ang="0">
                    <a:pos x="T6" y="T7"/>
                  </a:cxn>
                  <a:cxn ang="0">
                    <a:pos x="T8" y="T9"/>
                  </a:cxn>
                </a:cxnLst>
                <a:rect l="0" t="0" r="r" b="b"/>
                <a:pathLst>
                  <a:path w="16" h="8">
                    <a:moveTo>
                      <a:pt x="3" y="4"/>
                    </a:moveTo>
                    <a:cubicBezTo>
                      <a:pt x="0" y="7"/>
                      <a:pt x="0" y="8"/>
                      <a:pt x="2" y="8"/>
                    </a:cubicBezTo>
                    <a:cubicBezTo>
                      <a:pt x="5" y="8"/>
                      <a:pt x="10" y="6"/>
                      <a:pt x="13" y="4"/>
                    </a:cubicBezTo>
                    <a:cubicBezTo>
                      <a:pt x="16" y="2"/>
                      <a:pt x="16" y="0"/>
                      <a:pt x="13" y="0"/>
                    </a:cubicBezTo>
                    <a:cubicBezTo>
                      <a:pt x="10" y="0"/>
                      <a:pt x="5"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4595"/>
              <p:cNvSpPr>
                <a:spLocks/>
              </p:cNvSpPr>
              <p:nvPr/>
            </p:nvSpPr>
            <p:spPr bwMode="auto">
              <a:xfrm>
                <a:off x="3354" y="2387"/>
                <a:ext cx="40" cy="22"/>
              </a:xfrm>
              <a:custGeom>
                <a:avLst/>
                <a:gdLst>
                  <a:gd name="T0" fmla="*/ 3 w 17"/>
                  <a:gd name="T1" fmla="*/ 4 h 9"/>
                  <a:gd name="T2" fmla="*/ 3 w 17"/>
                  <a:gd name="T3" fmla="*/ 9 h 9"/>
                  <a:gd name="T4" fmla="*/ 13 w 17"/>
                  <a:gd name="T5" fmla="*/ 4 h 9"/>
                  <a:gd name="T6" fmla="*/ 14 w 17"/>
                  <a:gd name="T7" fmla="*/ 0 h 9"/>
                  <a:gd name="T8" fmla="*/ 3 w 17"/>
                  <a:gd name="T9" fmla="*/ 4 h 9"/>
                </a:gdLst>
                <a:ahLst/>
                <a:cxnLst>
                  <a:cxn ang="0">
                    <a:pos x="T0" y="T1"/>
                  </a:cxn>
                  <a:cxn ang="0">
                    <a:pos x="T2" y="T3"/>
                  </a:cxn>
                  <a:cxn ang="0">
                    <a:pos x="T4" y="T5"/>
                  </a:cxn>
                  <a:cxn ang="0">
                    <a:pos x="T6" y="T7"/>
                  </a:cxn>
                  <a:cxn ang="0">
                    <a:pos x="T8" y="T9"/>
                  </a:cxn>
                </a:cxnLst>
                <a:rect l="0" t="0" r="r" b="b"/>
                <a:pathLst>
                  <a:path w="17" h="9">
                    <a:moveTo>
                      <a:pt x="3" y="4"/>
                    </a:moveTo>
                    <a:cubicBezTo>
                      <a:pt x="0" y="7"/>
                      <a:pt x="0" y="9"/>
                      <a:pt x="3" y="9"/>
                    </a:cubicBezTo>
                    <a:cubicBezTo>
                      <a:pt x="6" y="9"/>
                      <a:pt x="11" y="7"/>
                      <a:pt x="13" y="4"/>
                    </a:cubicBezTo>
                    <a:cubicBezTo>
                      <a:pt x="16" y="2"/>
                      <a:pt x="17"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4596"/>
              <p:cNvSpPr>
                <a:spLocks/>
              </p:cNvSpPr>
              <p:nvPr/>
            </p:nvSpPr>
            <p:spPr bwMode="auto">
              <a:xfrm>
                <a:off x="3328" y="2387"/>
                <a:ext cx="40" cy="22"/>
              </a:xfrm>
              <a:custGeom>
                <a:avLst/>
                <a:gdLst>
                  <a:gd name="T0" fmla="*/ 3 w 17"/>
                  <a:gd name="T1" fmla="*/ 4 h 9"/>
                  <a:gd name="T2" fmla="*/ 3 w 17"/>
                  <a:gd name="T3" fmla="*/ 9 h 9"/>
                  <a:gd name="T4" fmla="*/ 14 w 17"/>
                  <a:gd name="T5" fmla="*/ 4 h 9"/>
                  <a:gd name="T6" fmla="*/ 14 w 17"/>
                  <a:gd name="T7" fmla="*/ 0 h 9"/>
                  <a:gd name="T8" fmla="*/ 3 w 17"/>
                  <a:gd name="T9" fmla="*/ 4 h 9"/>
                </a:gdLst>
                <a:ahLst/>
                <a:cxnLst>
                  <a:cxn ang="0">
                    <a:pos x="T0" y="T1"/>
                  </a:cxn>
                  <a:cxn ang="0">
                    <a:pos x="T2" y="T3"/>
                  </a:cxn>
                  <a:cxn ang="0">
                    <a:pos x="T4" y="T5"/>
                  </a:cxn>
                  <a:cxn ang="0">
                    <a:pos x="T6" y="T7"/>
                  </a:cxn>
                  <a:cxn ang="0">
                    <a:pos x="T8" y="T9"/>
                  </a:cxn>
                </a:cxnLst>
                <a:rect l="0" t="0" r="r" b="b"/>
                <a:pathLst>
                  <a:path w="17" h="9">
                    <a:moveTo>
                      <a:pt x="3" y="4"/>
                    </a:moveTo>
                    <a:cubicBezTo>
                      <a:pt x="0" y="7"/>
                      <a:pt x="0" y="9"/>
                      <a:pt x="3" y="9"/>
                    </a:cubicBezTo>
                    <a:cubicBezTo>
                      <a:pt x="6" y="9"/>
                      <a:pt x="11" y="7"/>
                      <a:pt x="14" y="4"/>
                    </a:cubicBezTo>
                    <a:cubicBezTo>
                      <a:pt x="17" y="2"/>
                      <a:pt x="17"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4597"/>
              <p:cNvSpPr>
                <a:spLocks/>
              </p:cNvSpPr>
              <p:nvPr/>
            </p:nvSpPr>
            <p:spPr bwMode="auto">
              <a:xfrm>
                <a:off x="3299" y="2387"/>
                <a:ext cx="43" cy="22"/>
              </a:xfrm>
              <a:custGeom>
                <a:avLst/>
                <a:gdLst>
                  <a:gd name="T0" fmla="*/ 4 w 18"/>
                  <a:gd name="T1" fmla="*/ 5 h 9"/>
                  <a:gd name="T2" fmla="*/ 4 w 18"/>
                  <a:gd name="T3" fmla="*/ 9 h 9"/>
                  <a:gd name="T4" fmla="*/ 15 w 18"/>
                  <a:gd name="T5" fmla="*/ 4 h 9"/>
                  <a:gd name="T6" fmla="*/ 15 w 18"/>
                  <a:gd name="T7" fmla="*/ 0 h 9"/>
                  <a:gd name="T8" fmla="*/ 4 w 18"/>
                  <a:gd name="T9" fmla="*/ 5 h 9"/>
                </a:gdLst>
                <a:ahLst/>
                <a:cxnLst>
                  <a:cxn ang="0">
                    <a:pos x="T0" y="T1"/>
                  </a:cxn>
                  <a:cxn ang="0">
                    <a:pos x="T2" y="T3"/>
                  </a:cxn>
                  <a:cxn ang="0">
                    <a:pos x="T4" y="T5"/>
                  </a:cxn>
                  <a:cxn ang="0">
                    <a:pos x="T6" y="T7"/>
                  </a:cxn>
                  <a:cxn ang="0">
                    <a:pos x="T8" y="T9"/>
                  </a:cxn>
                </a:cxnLst>
                <a:rect l="0" t="0" r="r" b="b"/>
                <a:pathLst>
                  <a:path w="18" h="9">
                    <a:moveTo>
                      <a:pt x="4" y="5"/>
                    </a:moveTo>
                    <a:cubicBezTo>
                      <a:pt x="0" y="7"/>
                      <a:pt x="0" y="9"/>
                      <a:pt x="4" y="9"/>
                    </a:cubicBezTo>
                    <a:cubicBezTo>
                      <a:pt x="7" y="9"/>
                      <a:pt x="12" y="7"/>
                      <a:pt x="15" y="4"/>
                    </a:cubicBezTo>
                    <a:cubicBezTo>
                      <a:pt x="18" y="2"/>
                      <a:pt x="18" y="0"/>
                      <a:pt x="15" y="0"/>
                    </a:cubicBezTo>
                    <a:cubicBezTo>
                      <a:pt x="12"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598"/>
              <p:cNvSpPr>
                <a:spLocks/>
              </p:cNvSpPr>
              <p:nvPr/>
            </p:nvSpPr>
            <p:spPr bwMode="auto">
              <a:xfrm>
                <a:off x="3242" y="2387"/>
                <a:ext cx="45" cy="22"/>
              </a:xfrm>
              <a:custGeom>
                <a:avLst/>
                <a:gdLst>
                  <a:gd name="T0" fmla="*/ 4 w 19"/>
                  <a:gd name="T1" fmla="*/ 5 h 9"/>
                  <a:gd name="T2" fmla="*/ 4 w 19"/>
                  <a:gd name="T3" fmla="*/ 9 h 9"/>
                  <a:gd name="T4" fmla="*/ 16 w 19"/>
                  <a:gd name="T5" fmla="*/ 5 h 9"/>
                  <a:gd name="T6" fmla="*/ 16 w 19"/>
                  <a:gd name="T7" fmla="*/ 0 h 9"/>
                  <a:gd name="T8" fmla="*/ 4 w 19"/>
                  <a:gd name="T9" fmla="*/ 5 h 9"/>
                </a:gdLst>
                <a:ahLst/>
                <a:cxnLst>
                  <a:cxn ang="0">
                    <a:pos x="T0" y="T1"/>
                  </a:cxn>
                  <a:cxn ang="0">
                    <a:pos x="T2" y="T3"/>
                  </a:cxn>
                  <a:cxn ang="0">
                    <a:pos x="T4" y="T5"/>
                  </a:cxn>
                  <a:cxn ang="0">
                    <a:pos x="T6" y="T7"/>
                  </a:cxn>
                  <a:cxn ang="0">
                    <a:pos x="T8" y="T9"/>
                  </a:cxn>
                </a:cxnLst>
                <a:rect l="0" t="0" r="r" b="b"/>
                <a:pathLst>
                  <a:path w="19" h="9">
                    <a:moveTo>
                      <a:pt x="4" y="5"/>
                    </a:moveTo>
                    <a:cubicBezTo>
                      <a:pt x="0" y="7"/>
                      <a:pt x="0" y="9"/>
                      <a:pt x="4" y="9"/>
                    </a:cubicBezTo>
                    <a:cubicBezTo>
                      <a:pt x="7" y="9"/>
                      <a:pt x="13" y="7"/>
                      <a:pt x="16" y="5"/>
                    </a:cubicBezTo>
                    <a:cubicBezTo>
                      <a:pt x="19" y="2"/>
                      <a:pt x="19" y="0"/>
                      <a:pt x="16" y="0"/>
                    </a:cubicBezTo>
                    <a:cubicBezTo>
                      <a:pt x="12"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4599"/>
              <p:cNvSpPr>
                <a:spLocks/>
              </p:cNvSpPr>
              <p:nvPr/>
            </p:nvSpPr>
            <p:spPr bwMode="auto">
              <a:xfrm>
                <a:off x="3214" y="2387"/>
                <a:ext cx="45" cy="22"/>
              </a:xfrm>
              <a:custGeom>
                <a:avLst/>
                <a:gdLst>
                  <a:gd name="T0" fmla="*/ 3 w 19"/>
                  <a:gd name="T1" fmla="*/ 5 h 9"/>
                  <a:gd name="T2" fmla="*/ 3 w 19"/>
                  <a:gd name="T3" fmla="*/ 9 h 9"/>
                  <a:gd name="T4" fmla="*/ 16 w 19"/>
                  <a:gd name="T5" fmla="*/ 5 h 9"/>
                  <a:gd name="T6" fmla="*/ 15 w 19"/>
                  <a:gd name="T7" fmla="*/ 0 h 9"/>
                  <a:gd name="T8" fmla="*/ 3 w 19"/>
                  <a:gd name="T9" fmla="*/ 5 h 9"/>
                </a:gdLst>
                <a:ahLst/>
                <a:cxnLst>
                  <a:cxn ang="0">
                    <a:pos x="T0" y="T1"/>
                  </a:cxn>
                  <a:cxn ang="0">
                    <a:pos x="T2" y="T3"/>
                  </a:cxn>
                  <a:cxn ang="0">
                    <a:pos x="T4" y="T5"/>
                  </a:cxn>
                  <a:cxn ang="0">
                    <a:pos x="T6" y="T7"/>
                  </a:cxn>
                  <a:cxn ang="0">
                    <a:pos x="T8" y="T9"/>
                  </a:cxn>
                </a:cxnLst>
                <a:rect l="0" t="0" r="r" b="b"/>
                <a:pathLst>
                  <a:path w="19" h="9">
                    <a:moveTo>
                      <a:pt x="3" y="5"/>
                    </a:moveTo>
                    <a:cubicBezTo>
                      <a:pt x="0" y="7"/>
                      <a:pt x="0" y="9"/>
                      <a:pt x="3" y="9"/>
                    </a:cubicBezTo>
                    <a:cubicBezTo>
                      <a:pt x="7" y="9"/>
                      <a:pt x="12" y="7"/>
                      <a:pt x="16" y="5"/>
                    </a:cubicBezTo>
                    <a:cubicBezTo>
                      <a:pt x="19" y="2"/>
                      <a:pt x="19" y="0"/>
                      <a:pt x="15" y="0"/>
                    </a:cubicBezTo>
                    <a:cubicBezTo>
                      <a:pt x="12" y="1"/>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4600"/>
              <p:cNvSpPr>
                <a:spLocks/>
              </p:cNvSpPr>
              <p:nvPr/>
            </p:nvSpPr>
            <p:spPr bwMode="auto">
              <a:xfrm>
                <a:off x="3181" y="2390"/>
                <a:ext cx="47" cy="19"/>
              </a:xfrm>
              <a:custGeom>
                <a:avLst/>
                <a:gdLst>
                  <a:gd name="T0" fmla="*/ 4 w 20"/>
                  <a:gd name="T1" fmla="*/ 4 h 8"/>
                  <a:gd name="T2" fmla="*/ 4 w 20"/>
                  <a:gd name="T3" fmla="*/ 8 h 8"/>
                  <a:gd name="T4" fmla="*/ 17 w 20"/>
                  <a:gd name="T5" fmla="*/ 4 h 8"/>
                  <a:gd name="T6" fmla="*/ 16 w 20"/>
                  <a:gd name="T7" fmla="*/ 0 h 8"/>
                  <a:gd name="T8" fmla="*/ 4 w 20"/>
                  <a:gd name="T9" fmla="*/ 4 h 8"/>
                </a:gdLst>
                <a:ahLst/>
                <a:cxnLst>
                  <a:cxn ang="0">
                    <a:pos x="T0" y="T1"/>
                  </a:cxn>
                  <a:cxn ang="0">
                    <a:pos x="T2" y="T3"/>
                  </a:cxn>
                  <a:cxn ang="0">
                    <a:pos x="T4" y="T5"/>
                  </a:cxn>
                  <a:cxn ang="0">
                    <a:pos x="T6" y="T7"/>
                  </a:cxn>
                  <a:cxn ang="0">
                    <a:pos x="T8" y="T9"/>
                  </a:cxn>
                </a:cxnLst>
                <a:rect l="0" t="0" r="r" b="b"/>
                <a:pathLst>
                  <a:path w="20" h="8">
                    <a:moveTo>
                      <a:pt x="4" y="4"/>
                    </a:moveTo>
                    <a:cubicBezTo>
                      <a:pt x="0" y="6"/>
                      <a:pt x="1" y="8"/>
                      <a:pt x="4" y="8"/>
                    </a:cubicBezTo>
                    <a:cubicBezTo>
                      <a:pt x="8" y="8"/>
                      <a:pt x="13" y="6"/>
                      <a:pt x="17" y="4"/>
                    </a:cubicBezTo>
                    <a:cubicBezTo>
                      <a:pt x="20" y="1"/>
                      <a:pt x="20" y="0"/>
                      <a:pt x="16" y="0"/>
                    </a:cubicBezTo>
                    <a:cubicBezTo>
                      <a:pt x="13"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4601"/>
              <p:cNvSpPr>
                <a:spLocks/>
              </p:cNvSpPr>
              <p:nvPr/>
            </p:nvSpPr>
            <p:spPr bwMode="auto">
              <a:xfrm>
                <a:off x="3150" y="2390"/>
                <a:ext cx="48" cy="19"/>
              </a:xfrm>
              <a:custGeom>
                <a:avLst/>
                <a:gdLst>
                  <a:gd name="T0" fmla="*/ 3 w 20"/>
                  <a:gd name="T1" fmla="*/ 4 h 8"/>
                  <a:gd name="T2" fmla="*/ 4 w 20"/>
                  <a:gd name="T3" fmla="*/ 8 h 8"/>
                  <a:gd name="T4" fmla="*/ 17 w 20"/>
                  <a:gd name="T5" fmla="*/ 4 h 8"/>
                  <a:gd name="T6" fmla="*/ 16 w 20"/>
                  <a:gd name="T7" fmla="*/ 0 h 8"/>
                  <a:gd name="T8" fmla="*/ 3 w 20"/>
                  <a:gd name="T9" fmla="*/ 4 h 8"/>
                </a:gdLst>
                <a:ahLst/>
                <a:cxnLst>
                  <a:cxn ang="0">
                    <a:pos x="T0" y="T1"/>
                  </a:cxn>
                  <a:cxn ang="0">
                    <a:pos x="T2" y="T3"/>
                  </a:cxn>
                  <a:cxn ang="0">
                    <a:pos x="T4" y="T5"/>
                  </a:cxn>
                  <a:cxn ang="0">
                    <a:pos x="T6" y="T7"/>
                  </a:cxn>
                  <a:cxn ang="0">
                    <a:pos x="T8" y="T9"/>
                  </a:cxn>
                </a:cxnLst>
                <a:rect l="0" t="0" r="r" b="b"/>
                <a:pathLst>
                  <a:path w="20" h="8">
                    <a:moveTo>
                      <a:pt x="3" y="4"/>
                    </a:moveTo>
                    <a:cubicBezTo>
                      <a:pt x="0" y="6"/>
                      <a:pt x="0" y="8"/>
                      <a:pt x="4" y="8"/>
                    </a:cubicBezTo>
                    <a:cubicBezTo>
                      <a:pt x="7" y="8"/>
                      <a:pt x="13" y="6"/>
                      <a:pt x="17" y="4"/>
                    </a:cubicBezTo>
                    <a:cubicBezTo>
                      <a:pt x="20" y="2"/>
                      <a:pt x="20" y="0"/>
                      <a:pt x="16" y="0"/>
                    </a:cubicBezTo>
                    <a:cubicBezTo>
                      <a:pt x="12"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4602"/>
              <p:cNvSpPr>
                <a:spLocks/>
              </p:cNvSpPr>
              <p:nvPr/>
            </p:nvSpPr>
            <p:spPr bwMode="auto">
              <a:xfrm>
                <a:off x="3115" y="2390"/>
                <a:ext cx="52" cy="19"/>
              </a:xfrm>
              <a:custGeom>
                <a:avLst/>
                <a:gdLst>
                  <a:gd name="T0" fmla="*/ 4 w 22"/>
                  <a:gd name="T1" fmla="*/ 4 h 8"/>
                  <a:gd name="T2" fmla="*/ 5 w 22"/>
                  <a:gd name="T3" fmla="*/ 8 h 8"/>
                  <a:gd name="T4" fmla="*/ 18 w 22"/>
                  <a:gd name="T5" fmla="*/ 4 h 8"/>
                  <a:gd name="T6" fmla="*/ 17 w 22"/>
                  <a:gd name="T7" fmla="*/ 0 h 8"/>
                  <a:gd name="T8" fmla="*/ 4 w 22"/>
                  <a:gd name="T9" fmla="*/ 4 h 8"/>
                </a:gdLst>
                <a:ahLst/>
                <a:cxnLst>
                  <a:cxn ang="0">
                    <a:pos x="T0" y="T1"/>
                  </a:cxn>
                  <a:cxn ang="0">
                    <a:pos x="T2" y="T3"/>
                  </a:cxn>
                  <a:cxn ang="0">
                    <a:pos x="T4" y="T5"/>
                  </a:cxn>
                  <a:cxn ang="0">
                    <a:pos x="T6" y="T7"/>
                  </a:cxn>
                  <a:cxn ang="0">
                    <a:pos x="T8" y="T9"/>
                  </a:cxn>
                </a:cxnLst>
                <a:rect l="0" t="0" r="r" b="b"/>
                <a:pathLst>
                  <a:path w="22" h="8">
                    <a:moveTo>
                      <a:pt x="4" y="4"/>
                    </a:moveTo>
                    <a:cubicBezTo>
                      <a:pt x="0" y="6"/>
                      <a:pt x="1" y="8"/>
                      <a:pt x="5" y="8"/>
                    </a:cubicBezTo>
                    <a:cubicBezTo>
                      <a:pt x="9" y="8"/>
                      <a:pt x="15" y="6"/>
                      <a:pt x="18" y="4"/>
                    </a:cubicBezTo>
                    <a:cubicBezTo>
                      <a:pt x="22" y="2"/>
                      <a:pt x="21" y="0"/>
                      <a:pt x="17" y="0"/>
                    </a:cubicBezTo>
                    <a:cubicBezTo>
                      <a:pt x="14"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4603"/>
              <p:cNvSpPr>
                <a:spLocks/>
              </p:cNvSpPr>
              <p:nvPr/>
            </p:nvSpPr>
            <p:spPr bwMode="auto">
              <a:xfrm>
                <a:off x="3082" y="2390"/>
                <a:ext cx="49" cy="19"/>
              </a:xfrm>
              <a:custGeom>
                <a:avLst/>
                <a:gdLst>
                  <a:gd name="T0" fmla="*/ 3 w 21"/>
                  <a:gd name="T1" fmla="*/ 4 h 8"/>
                  <a:gd name="T2" fmla="*/ 4 w 21"/>
                  <a:gd name="T3" fmla="*/ 8 h 8"/>
                  <a:gd name="T4" fmla="*/ 18 w 21"/>
                  <a:gd name="T5" fmla="*/ 4 h 8"/>
                  <a:gd name="T6" fmla="*/ 17 w 21"/>
                  <a:gd name="T7" fmla="*/ 0 h 8"/>
                  <a:gd name="T8" fmla="*/ 3 w 21"/>
                  <a:gd name="T9" fmla="*/ 4 h 8"/>
                </a:gdLst>
                <a:ahLst/>
                <a:cxnLst>
                  <a:cxn ang="0">
                    <a:pos x="T0" y="T1"/>
                  </a:cxn>
                  <a:cxn ang="0">
                    <a:pos x="T2" y="T3"/>
                  </a:cxn>
                  <a:cxn ang="0">
                    <a:pos x="T4" y="T5"/>
                  </a:cxn>
                  <a:cxn ang="0">
                    <a:pos x="T6" y="T7"/>
                  </a:cxn>
                  <a:cxn ang="0">
                    <a:pos x="T8" y="T9"/>
                  </a:cxn>
                </a:cxnLst>
                <a:rect l="0" t="0" r="r" b="b"/>
                <a:pathLst>
                  <a:path w="21" h="8">
                    <a:moveTo>
                      <a:pt x="3" y="4"/>
                    </a:moveTo>
                    <a:cubicBezTo>
                      <a:pt x="0" y="7"/>
                      <a:pt x="0" y="8"/>
                      <a:pt x="4" y="8"/>
                    </a:cubicBezTo>
                    <a:cubicBezTo>
                      <a:pt x="8" y="8"/>
                      <a:pt x="14" y="6"/>
                      <a:pt x="18" y="4"/>
                    </a:cubicBezTo>
                    <a:cubicBezTo>
                      <a:pt x="21" y="2"/>
                      <a:pt x="21" y="0"/>
                      <a:pt x="17" y="0"/>
                    </a:cubicBezTo>
                    <a:cubicBezTo>
                      <a:pt x="13"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4604"/>
              <p:cNvSpPr>
                <a:spLocks/>
              </p:cNvSpPr>
              <p:nvPr/>
            </p:nvSpPr>
            <p:spPr bwMode="auto">
              <a:xfrm>
                <a:off x="3046" y="2390"/>
                <a:ext cx="52" cy="21"/>
              </a:xfrm>
              <a:custGeom>
                <a:avLst/>
                <a:gdLst>
                  <a:gd name="T0" fmla="*/ 3 w 22"/>
                  <a:gd name="T1" fmla="*/ 4 h 9"/>
                  <a:gd name="T2" fmla="*/ 4 w 22"/>
                  <a:gd name="T3" fmla="*/ 9 h 9"/>
                  <a:gd name="T4" fmla="*/ 18 w 22"/>
                  <a:gd name="T5" fmla="*/ 4 h 9"/>
                  <a:gd name="T6" fmla="*/ 17 w 22"/>
                  <a:gd name="T7" fmla="*/ 0 h 9"/>
                  <a:gd name="T8" fmla="*/ 3 w 22"/>
                  <a:gd name="T9" fmla="*/ 4 h 9"/>
                </a:gdLst>
                <a:ahLst/>
                <a:cxnLst>
                  <a:cxn ang="0">
                    <a:pos x="T0" y="T1"/>
                  </a:cxn>
                  <a:cxn ang="0">
                    <a:pos x="T2" y="T3"/>
                  </a:cxn>
                  <a:cxn ang="0">
                    <a:pos x="T4" y="T5"/>
                  </a:cxn>
                  <a:cxn ang="0">
                    <a:pos x="T6" y="T7"/>
                  </a:cxn>
                  <a:cxn ang="0">
                    <a:pos x="T8" y="T9"/>
                  </a:cxn>
                </a:cxnLst>
                <a:rect l="0" t="0" r="r" b="b"/>
                <a:pathLst>
                  <a:path w="22" h="9">
                    <a:moveTo>
                      <a:pt x="3" y="4"/>
                    </a:moveTo>
                    <a:cubicBezTo>
                      <a:pt x="0" y="7"/>
                      <a:pt x="0" y="9"/>
                      <a:pt x="4" y="9"/>
                    </a:cubicBezTo>
                    <a:cubicBezTo>
                      <a:pt x="8" y="9"/>
                      <a:pt x="15" y="7"/>
                      <a:pt x="18" y="4"/>
                    </a:cubicBezTo>
                    <a:cubicBezTo>
                      <a:pt x="22" y="2"/>
                      <a:pt x="21" y="0"/>
                      <a:pt x="17" y="0"/>
                    </a:cubicBezTo>
                    <a:cubicBezTo>
                      <a:pt x="13"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4605"/>
              <p:cNvSpPr>
                <a:spLocks/>
              </p:cNvSpPr>
              <p:nvPr/>
            </p:nvSpPr>
            <p:spPr bwMode="auto">
              <a:xfrm>
                <a:off x="3008" y="2390"/>
                <a:ext cx="55" cy="21"/>
              </a:xfrm>
              <a:custGeom>
                <a:avLst/>
                <a:gdLst>
                  <a:gd name="T0" fmla="*/ 3 w 23"/>
                  <a:gd name="T1" fmla="*/ 4 h 9"/>
                  <a:gd name="T2" fmla="*/ 5 w 23"/>
                  <a:gd name="T3" fmla="*/ 9 h 9"/>
                  <a:gd name="T4" fmla="*/ 19 w 23"/>
                  <a:gd name="T5" fmla="*/ 4 h 9"/>
                  <a:gd name="T6" fmla="*/ 18 w 23"/>
                  <a:gd name="T7" fmla="*/ 0 h 9"/>
                  <a:gd name="T8" fmla="*/ 3 w 23"/>
                  <a:gd name="T9" fmla="*/ 4 h 9"/>
                </a:gdLst>
                <a:ahLst/>
                <a:cxnLst>
                  <a:cxn ang="0">
                    <a:pos x="T0" y="T1"/>
                  </a:cxn>
                  <a:cxn ang="0">
                    <a:pos x="T2" y="T3"/>
                  </a:cxn>
                  <a:cxn ang="0">
                    <a:pos x="T4" y="T5"/>
                  </a:cxn>
                  <a:cxn ang="0">
                    <a:pos x="T6" y="T7"/>
                  </a:cxn>
                  <a:cxn ang="0">
                    <a:pos x="T8" y="T9"/>
                  </a:cxn>
                </a:cxnLst>
                <a:rect l="0" t="0" r="r" b="b"/>
                <a:pathLst>
                  <a:path w="23" h="9">
                    <a:moveTo>
                      <a:pt x="3" y="4"/>
                    </a:moveTo>
                    <a:cubicBezTo>
                      <a:pt x="0" y="7"/>
                      <a:pt x="0" y="9"/>
                      <a:pt x="5" y="9"/>
                    </a:cubicBezTo>
                    <a:cubicBezTo>
                      <a:pt x="9" y="9"/>
                      <a:pt x="15" y="7"/>
                      <a:pt x="19" y="4"/>
                    </a:cubicBezTo>
                    <a:cubicBezTo>
                      <a:pt x="23" y="2"/>
                      <a:pt x="22" y="0"/>
                      <a:pt x="18" y="0"/>
                    </a:cubicBezTo>
                    <a:cubicBezTo>
                      <a:pt x="14"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4606"/>
              <p:cNvSpPr>
                <a:spLocks/>
              </p:cNvSpPr>
              <p:nvPr/>
            </p:nvSpPr>
            <p:spPr bwMode="auto">
              <a:xfrm>
                <a:off x="2968" y="2390"/>
                <a:ext cx="57" cy="21"/>
              </a:xfrm>
              <a:custGeom>
                <a:avLst/>
                <a:gdLst>
                  <a:gd name="T0" fmla="*/ 4 w 24"/>
                  <a:gd name="T1" fmla="*/ 4 h 9"/>
                  <a:gd name="T2" fmla="*/ 6 w 24"/>
                  <a:gd name="T3" fmla="*/ 9 h 9"/>
                  <a:gd name="T4" fmla="*/ 20 w 24"/>
                  <a:gd name="T5" fmla="*/ 4 h 9"/>
                  <a:gd name="T6" fmla="*/ 19 w 24"/>
                  <a:gd name="T7" fmla="*/ 0 h 9"/>
                  <a:gd name="T8" fmla="*/ 4 w 24"/>
                  <a:gd name="T9" fmla="*/ 4 h 9"/>
                </a:gdLst>
                <a:ahLst/>
                <a:cxnLst>
                  <a:cxn ang="0">
                    <a:pos x="T0" y="T1"/>
                  </a:cxn>
                  <a:cxn ang="0">
                    <a:pos x="T2" y="T3"/>
                  </a:cxn>
                  <a:cxn ang="0">
                    <a:pos x="T4" y="T5"/>
                  </a:cxn>
                  <a:cxn ang="0">
                    <a:pos x="T6" y="T7"/>
                  </a:cxn>
                  <a:cxn ang="0">
                    <a:pos x="T8" y="T9"/>
                  </a:cxn>
                </a:cxnLst>
                <a:rect l="0" t="0" r="r" b="b"/>
                <a:pathLst>
                  <a:path w="24" h="9">
                    <a:moveTo>
                      <a:pt x="4" y="4"/>
                    </a:moveTo>
                    <a:cubicBezTo>
                      <a:pt x="0" y="7"/>
                      <a:pt x="1" y="9"/>
                      <a:pt x="6" y="9"/>
                    </a:cubicBezTo>
                    <a:cubicBezTo>
                      <a:pt x="10" y="9"/>
                      <a:pt x="17" y="7"/>
                      <a:pt x="20" y="4"/>
                    </a:cubicBezTo>
                    <a:cubicBezTo>
                      <a:pt x="24" y="2"/>
                      <a:pt x="24" y="0"/>
                      <a:pt x="19"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4607"/>
              <p:cNvSpPr>
                <a:spLocks/>
              </p:cNvSpPr>
              <p:nvPr/>
            </p:nvSpPr>
            <p:spPr bwMode="auto">
              <a:xfrm>
                <a:off x="2930" y="2390"/>
                <a:ext cx="57" cy="21"/>
              </a:xfrm>
              <a:custGeom>
                <a:avLst/>
                <a:gdLst>
                  <a:gd name="T0" fmla="*/ 3 w 24"/>
                  <a:gd name="T1" fmla="*/ 5 h 9"/>
                  <a:gd name="T2" fmla="*/ 5 w 24"/>
                  <a:gd name="T3" fmla="*/ 9 h 9"/>
                  <a:gd name="T4" fmla="*/ 20 w 24"/>
                  <a:gd name="T5" fmla="*/ 4 h 9"/>
                  <a:gd name="T6" fmla="*/ 19 w 24"/>
                  <a:gd name="T7" fmla="*/ 0 h 9"/>
                  <a:gd name="T8" fmla="*/ 3 w 24"/>
                  <a:gd name="T9" fmla="*/ 5 h 9"/>
                </a:gdLst>
                <a:ahLst/>
                <a:cxnLst>
                  <a:cxn ang="0">
                    <a:pos x="T0" y="T1"/>
                  </a:cxn>
                  <a:cxn ang="0">
                    <a:pos x="T2" y="T3"/>
                  </a:cxn>
                  <a:cxn ang="0">
                    <a:pos x="T4" y="T5"/>
                  </a:cxn>
                  <a:cxn ang="0">
                    <a:pos x="T6" y="T7"/>
                  </a:cxn>
                  <a:cxn ang="0">
                    <a:pos x="T8" y="T9"/>
                  </a:cxn>
                </a:cxnLst>
                <a:rect l="0" t="0" r="r" b="b"/>
                <a:pathLst>
                  <a:path w="24" h="9">
                    <a:moveTo>
                      <a:pt x="3" y="5"/>
                    </a:moveTo>
                    <a:cubicBezTo>
                      <a:pt x="0" y="7"/>
                      <a:pt x="0" y="9"/>
                      <a:pt x="5" y="9"/>
                    </a:cubicBezTo>
                    <a:cubicBezTo>
                      <a:pt x="10" y="9"/>
                      <a:pt x="16" y="7"/>
                      <a:pt x="20" y="4"/>
                    </a:cubicBezTo>
                    <a:cubicBezTo>
                      <a:pt x="24" y="2"/>
                      <a:pt x="23" y="0"/>
                      <a:pt x="19" y="0"/>
                    </a:cubicBezTo>
                    <a:cubicBezTo>
                      <a:pt x="14"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4608"/>
              <p:cNvSpPr>
                <a:spLocks/>
              </p:cNvSpPr>
              <p:nvPr/>
            </p:nvSpPr>
            <p:spPr bwMode="auto">
              <a:xfrm>
                <a:off x="2888" y="2390"/>
                <a:ext cx="59" cy="21"/>
              </a:xfrm>
              <a:custGeom>
                <a:avLst/>
                <a:gdLst>
                  <a:gd name="T0" fmla="*/ 4 w 25"/>
                  <a:gd name="T1" fmla="*/ 5 h 9"/>
                  <a:gd name="T2" fmla="*/ 6 w 25"/>
                  <a:gd name="T3" fmla="*/ 9 h 9"/>
                  <a:gd name="T4" fmla="*/ 21 w 25"/>
                  <a:gd name="T5" fmla="*/ 5 h 9"/>
                  <a:gd name="T6" fmla="*/ 20 w 25"/>
                  <a:gd name="T7" fmla="*/ 0 h 9"/>
                  <a:gd name="T8" fmla="*/ 4 w 25"/>
                  <a:gd name="T9" fmla="*/ 5 h 9"/>
                </a:gdLst>
                <a:ahLst/>
                <a:cxnLst>
                  <a:cxn ang="0">
                    <a:pos x="T0" y="T1"/>
                  </a:cxn>
                  <a:cxn ang="0">
                    <a:pos x="T2" y="T3"/>
                  </a:cxn>
                  <a:cxn ang="0">
                    <a:pos x="T4" y="T5"/>
                  </a:cxn>
                  <a:cxn ang="0">
                    <a:pos x="T6" y="T7"/>
                  </a:cxn>
                  <a:cxn ang="0">
                    <a:pos x="T8" y="T9"/>
                  </a:cxn>
                </a:cxnLst>
                <a:rect l="0" t="0" r="r" b="b"/>
                <a:pathLst>
                  <a:path w="25" h="9">
                    <a:moveTo>
                      <a:pt x="4" y="5"/>
                    </a:moveTo>
                    <a:cubicBezTo>
                      <a:pt x="0" y="7"/>
                      <a:pt x="1" y="9"/>
                      <a:pt x="6" y="9"/>
                    </a:cubicBezTo>
                    <a:cubicBezTo>
                      <a:pt x="11" y="9"/>
                      <a:pt x="18" y="7"/>
                      <a:pt x="21" y="5"/>
                    </a:cubicBezTo>
                    <a:cubicBezTo>
                      <a:pt x="25" y="2"/>
                      <a:pt x="24"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4609"/>
              <p:cNvSpPr>
                <a:spLocks/>
              </p:cNvSpPr>
              <p:nvPr/>
            </p:nvSpPr>
            <p:spPr bwMode="auto">
              <a:xfrm>
                <a:off x="2845" y="2390"/>
                <a:ext cx="62" cy="21"/>
              </a:xfrm>
              <a:custGeom>
                <a:avLst/>
                <a:gdLst>
                  <a:gd name="T0" fmla="*/ 4 w 26"/>
                  <a:gd name="T1" fmla="*/ 5 h 9"/>
                  <a:gd name="T2" fmla="*/ 6 w 26"/>
                  <a:gd name="T3" fmla="*/ 9 h 9"/>
                  <a:gd name="T4" fmla="*/ 22 w 26"/>
                  <a:gd name="T5" fmla="*/ 5 h 9"/>
                  <a:gd name="T6" fmla="*/ 20 w 26"/>
                  <a:gd name="T7" fmla="*/ 0 h 9"/>
                  <a:gd name="T8" fmla="*/ 4 w 26"/>
                  <a:gd name="T9" fmla="*/ 5 h 9"/>
                </a:gdLst>
                <a:ahLst/>
                <a:cxnLst>
                  <a:cxn ang="0">
                    <a:pos x="T0" y="T1"/>
                  </a:cxn>
                  <a:cxn ang="0">
                    <a:pos x="T2" y="T3"/>
                  </a:cxn>
                  <a:cxn ang="0">
                    <a:pos x="T4" y="T5"/>
                  </a:cxn>
                  <a:cxn ang="0">
                    <a:pos x="T6" y="T7"/>
                  </a:cxn>
                  <a:cxn ang="0">
                    <a:pos x="T8" y="T9"/>
                  </a:cxn>
                </a:cxnLst>
                <a:rect l="0" t="0" r="r" b="b"/>
                <a:pathLst>
                  <a:path w="26" h="9">
                    <a:moveTo>
                      <a:pt x="4" y="5"/>
                    </a:moveTo>
                    <a:cubicBezTo>
                      <a:pt x="0" y="7"/>
                      <a:pt x="1" y="9"/>
                      <a:pt x="6" y="9"/>
                    </a:cubicBezTo>
                    <a:cubicBezTo>
                      <a:pt x="11" y="9"/>
                      <a:pt x="18" y="7"/>
                      <a:pt x="22" y="5"/>
                    </a:cubicBezTo>
                    <a:cubicBezTo>
                      <a:pt x="26" y="2"/>
                      <a:pt x="25" y="0"/>
                      <a:pt x="20"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4610"/>
              <p:cNvSpPr>
                <a:spLocks/>
              </p:cNvSpPr>
              <p:nvPr/>
            </p:nvSpPr>
            <p:spPr bwMode="auto">
              <a:xfrm>
                <a:off x="2800" y="2390"/>
                <a:ext cx="64" cy="21"/>
              </a:xfrm>
              <a:custGeom>
                <a:avLst/>
                <a:gdLst>
                  <a:gd name="T0" fmla="*/ 4 w 27"/>
                  <a:gd name="T1" fmla="*/ 5 h 9"/>
                  <a:gd name="T2" fmla="*/ 7 w 27"/>
                  <a:gd name="T3" fmla="*/ 9 h 9"/>
                  <a:gd name="T4" fmla="*/ 23 w 27"/>
                  <a:gd name="T5" fmla="*/ 5 h 9"/>
                  <a:gd name="T6" fmla="*/ 21 w 27"/>
                  <a:gd name="T7" fmla="*/ 0 h 9"/>
                  <a:gd name="T8" fmla="*/ 4 w 27"/>
                  <a:gd name="T9" fmla="*/ 5 h 9"/>
                </a:gdLst>
                <a:ahLst/>
                <a:cxnLst>
                  <a:cxn ang="0">
                    <a:pos x="T0" y="T1"/>
                  </a:cxn>
                  <a:cxn ang="0">
                    <a:pos x="T2" y="T3"/>
                  </a:cxn>
                  <a:cxn ang="0">
                    <a:pos x="T4" y="T5"/>
                  </a:cxn>
                  <a:cxn ang="0">
                    <a:pos x="T6" y="T7"/>
                  </a:cxn>
                  <a:cxn ang="0">
                    <a:pos x="T8" y="T9"/>
                  </a:cxn>
                </a:cxnLst>
                <a:rect l="0" t="0" r="r" b="b"/>
                <a:pathLst>
                  <a:path w="27" h="9">
                    <a:moveTo>
                      <a:pt x="4" y="5"/>
                    </a:moveTo>
                    <a:cubicBezTo>
                      <a:pt x="0" y="7"/>
                      <a:pt x="2" y="9"/>
                      <a:pt x="7" y="9"/>
                    </a:cubicBezTo>
                    <a:cubicBezTo>
                      <a:pt x="12" y="9"/>
                      <a:pt x="19" y="7"/>
                      <a:pt x="23" y="5"/>
                    </a:cubicBezTo>
                    <a:cubicBezTo>
                      <a:pt x="27" y="2"/>
                      <a:pt x="26" y="0"/>
                      <a:pt x="21" y="0"/>
                    </a:cubicBezTo>
                    <a:cubicBezTo>
                      <a:pt x="15"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4611"/>
              <p:cNvSpPr>
                <a:spLocks/>
              </p:cNvSpPr>
              <p:nvPr/>
            </p:nvSpPr>
            <p:spPr bwMode="auto">
              <a:xfrm>
                <a:off x="2755" y="2392"/>
                <a:ext cx="64" cy="19"/>
              </a:xfrm>
              <a:custGeom>
                <a:avLst/>
                <a:gdLst>
                  <a:gd name="T0" fmla="*/ 4 w 27"/>
                  <a:gd name="T1" fmla="*/ 4 h 8"/>
                  <a:gd name="T2" fmla="*/ 7 w 27"/>
                  <a:gd name="T3" fmla="*/ 8 h 8"/>
                  <a:gd name="T4" fmla="*/ 23 w 27"/>
                  <a:gd name="T5" fmla="*/ 4 h 8"/>
                  <a:gd name="T6" fmla="*/ 21 w 27"/>
                  <a:gd name="T7" fmla="*/ 0 h 8"/>
                  <a:gd name="T8" fmla="*/ 4 w 27"/>
                  <a:gd name="T9" fmla="*/ 4 h 8"/>
                </a:gdLst>
                <a:ahLst/>
                <a:cxnLst>
                  <a:cxn ang="0">
                    <a:pos x="T0" y="T1"/>
                  </a:cxn>
                  <a:cxn ang="0">
                    <a:pos x="T2" y="T3"/>
                  </a:cxn>
                  <a:cxn ang="0">
                    <a:pos x="T4" y="T5"/>
                  </a:cxn>
                  <a:cxn ang="0">
                    <a:pos x="T6" y="T7"/>
                  </a:cxn>
                  <a:cxn ang="0">
                    <a:pos x="T8" y="T9"/>
                  </a:cxn>
                </a:cxnLst>
                <a:rect l="0" t="0" r="r" b="b"/>
                <a:pathLst>
                  <a:path w="27" h="8">
                    <a:moveTo>
                      <a:pt x="4" y="4"/>
                    </a:moveTo>
                    <a:cubicBezTo>
                      <a:pt x="0" y="6"/>
                      <a:pt x="1" y="8"/>
                      <a:pt x="7" y="8"/>
                    </a:cubicBezTo>
                    <a:cubicBezTo>
                      <a:pt x="12" y="8"/>
                      <a:pt x="19" y="6"/>
                      <a:pt x="23" y="4"/>
                    </a:cubicBezTo>
                    <a:cubicBezTo>
                      <a:pt x="27" y="1"/>
                      <a:pt x="26" y="0"/>
                      <a:pt x="21"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4612"/>
              <p:cNvSpPr>
                <a:spLocks/>
              </p:cNvSpPr>
              <p:nvPr/>
            </p:nvSpPr>
            <p:spPr bwMode="auto">
              <a:xfrm>
                <a:off x="2708" y="2392"/>
                <a:ext cx="66" cy="19"/>
              </a:xfrm>
              <a:custGeom>
                <a:avLst/>
                <a:gdLst>
                  <a:gd name="T0" fmla="*/ 4 w 28"/>
                  <a:gd name="T1" fmla="*/ 4 h 8"/>
                  <a:gd name="T2" fmla="*/ 7 w 28"/>
                  <a:gd name="T3" fmla="*/ 8 h 8"/>
                  <a:gd name="T4" fmla="*/ 24 w 28"/>
                  <a:gd name="T5" fmla="*/ 4 h 8"/>
                  <a:gd name="T6" fmla="*/ 21 w 28"/>
                  <a:gd name="T7" fmla="*/ 0 h 8"/>
                  <a:gd name="T8" fmla="*/ 4 w 28"/>
                  <a:gd name="T9" fmla="*/ 4 h 8"/>
                </a:gdLst>
                <a:ahLst/>
                <a:cxnLst>
                  <a:cxn ang="0">
                    <a:pos x="T0" y="T1"/>
                  </a:cxn>
                  <a:cxn ang="0">
                    <a:pos x="T2" y="T3"/>
                  </a:cxn>
                  <a:cxn ang="0">
                    <a:pos x="T4" y="T5"/>
                  </a:cxn>
                  <a:cxn ang="0">
                    <a:pos x="T6" y="T7"/>
                  </a:cxn>
                  <a:cxn ang="0">
                    <a:pos x="T8" y="T9"/>
                  </a:cxn>
                </a:cxnLst>
                <a:rect l="0" t="0" r="r" b="b"/>
                <a:pathLst>
                  <a:path w="28" h="8">
                    <a:moveTo>
                      <a:pt x="4" y="4"/>
                    </a:moveTo>
                    <a:cubicBezTo>
                      <a:pt x="0" y="6"/>
                      <a:pt x="2" y="8"/>
                      <a:pt x="7" y="8"/>
                    </a:cubicBezTo>
                    <a:cubicBezTo>
                      <a:pt x="13" y="8"/>
                      <a:pt x="20" y="6"/>
                      <a:pt x="24" y="4"/>
                    </a:cubicBezTo>
                    <a:cubicBezTo>
                      <a:pt x="28" y="2"/>
                      <a:pt x="27" y="0"/>
                      <a:pt x="21"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4613"/>
              <p:cNvSpPr>
                <a:spLocks/>
              </p:cNvSpPr>
              <p:nvPr/>
            </p:nvSpPr>
            <p:spPr bwMode="auto">
              <a:xfrm>
                <a:off x="2661" y="2392"/>
                <a:ext cx="66" cy="21"/>
              </a:xfrm>
              <a:custGeom>
                <a:avLst/>
                <a:gdLst>
                  <a:gd name="T0" fmla="*/ 4 w 28"/>
                  <a:gd name="T1" fmla="*/ 4 h 9"/>
                  <a:gd name="T2" fmla="*/ 7 w 28"/>
                  <a:gd name="T3" fmla="*/ 8 h 9"/>
                  <a:gd name="T4" fmla="*/ 24 w 28"/>
                  <a:gd name="T5" fmla="*/ 4 h 9"/>
                  <a:gd name="T6" fmla="*/ 21 w 28"/>
                  <a:gd name="T7" fmla="*/ 0 h 9"/>
                  <a:gd name="T8" fmla="*/ 4 w 28"/>
                  <a:gd name="T9" fmla="*/ 4 h 9"/>
                </a:gdLst>
                <a:ahLst/>
                <a:cxnLst>
                  <a:cxn ang="0">
                    <a:pos x="T0" y="T1"/>
                  </a:cxn>
                  <a:cxn ang="0">
                    <a:pos x="T2" y="T3"/>
                  </a:cxn>
                  <a:cxn ang="0">
                    <a:pos x="T4" y="T5"/>
                  </a:cxn>
                  <a:cxn ang="0">
                    <a:pos x="T6" y="T7"/>
                  </a:cxn>
                  <a:cxn ang="0">
                    <a:pos x="T8" y="T9"/>
                  </a:cxn>
                </a:cxnLst>
                <a:rect l="0" t="0" r="r" b="b"/>
                <a:pathLst>
                  <a:path w="28" h="9">
                    <a:moveTo>
                      <a:pt x="4" y="4"/>
                    </a:moveTo>
                    <a:cubicBezTo>
                      <a:pt x="0" y="7"/>
                      <a:pt x="1" y="9"/>
                      <a:pt x="7" y="8"/>
                    </a:cubicBezTo>
                    <a:cubicBezTo>
                      <a:pt x="12" y="8"/>
                      <a:pt x="20" y="6"/>
                      <a:pt x="24" y="4"/>
                    </a:cubicBezTo>
                    <a:cubicBezTo>
                      <a:pt x="28" y="2"/>
                      <a:pt x="27" y="0"/>
                      <a:pt x="21" y="0"/>
                    </a:cubicBezTo>
                    <a:cubicBezTo>
                      <a:pt x="15"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4614"/>
              <p:cNvSpPr>
                <a:spLocks/>
              </p:cNvSpPr>
              <p:nvPr/>
            </p:nvSpPr>
            <p:spPr bwMode="auto">
              <a:xfrm>
                <a:off x="2608" y="2392"/>
                <a:ext cx="69" cy="21"/>
              </a:xfrm>
              <a:custGeom>
                <a:avLst/>
                <a:gdLst>
                  <a:gd name="T0" fmla="*/ 4 w 29"/>
                  <a:gd name="T1" fmla="*/ 4 h 9"/>
                  <a:gd name="T2" fmla="*/ 8 w 29"/>
                  <a:gd name="T3" fmla="*/ 9 h 9"/>
                  <a:gd name="T4" fmla="*/ 25 w 29"/>
                  <a:gd name="T5" fmla="*/ 4 h 9"/>
                  <a:gd name="T6" fmla="*/ 22 w 29"/>
                  <a:gd name="T7" fmla="*/ 0 h 9"/>
                  <a:gd name="T8" fmla="*/ 4 w 29"/>
                  <a:gd name="T9" fmla="*/ 4 h 9"/>
                </a:gdLst>
                <a:ahLst/>
                <a:cxnLst>
                  <a:cxn ang="0">
                    <a:pos x="T0" y="T1"/>
                  </a:cxn>
                  <a:cxn ang="0">
                    <a:pos x="T2" y="T3"/>
                  </a:cxn>
                  <a:cxn ang="0">
                    <a:pos x="T4" y="T5"/>
                  </a:cxn>
                  <a:cxn ang="0">
                    <a:pos x="T6" y="T7"/>
                  </a:cxn>
                  <a:cxn ang="0">
                    <a:pos x="T8" y="T9"/>
                  </a:cxn>
                </a:cxnLst>
                <a:rect l="0" t="0" r="r" b="b"/>
                <a:pathLst>
                  <a:path w="29" h="9">
                    <a:moveTo>
                      <a:pt x="4" y="4"/>
                    </a:moveTo>
                    <a:cubicBezTo>
                      <a:pt x="0" y="7"/>
                      <a:pt x="2" y="9"/>
                      <a:pt x="8" y="9"/>
                    </a:cubicBezTo>
                    <a:cubicBezTo>
                      <a:pt x="14" y="9"/>
                      <a:pt x="22" y="7"/>
                      <a:pt x="25" y="4"/>
                    </a:cubicBezTo>
                    <a:cubicBezTo>
                      <a:pt x="29" y="2"/>
                      <a:pt x="28" y="0"/>
                      <a:pt x="22"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4615"/>
              <p:cNvSpPr>
                <a:spLocks/>
              </p:cNvSpPr>
              <p:nvPr/>
            </p:nvSpPr>
            <p:spPr bwMode="auto">
              <a:xfrm>
                <a:off x="2556" y="2392"/>
                <a:ext cx="71" cy="21"/>
              </a:xfrm>
              <a:custGeom>
                <a:avLst/>
                <a:gdLst>
                  <a:gd name="T0" fmla="*/ 4 w 30"/>
                  <a:gd name="T1" fmla="*/ 4 h 9"/>
                  <a:gd name="T2" fmla="*/ 8 w 30"/>
                  <a:gd name="T3" fmla="*/ 9 h 9"/>
                  <a:gd name="T4" fmla="*/ 26 w 30"/>
                  <a:gd name="T5" fmla="*/ 4 h 9"/>
                  <a:gd name="T6" fmla="*/ 22 w 30"/>
                  <a:gd name="T7" fmla="*/ 0 h 9"/>
                  <a:gd name="T8" fmla="*/ 4 w 30"/>
                  <a:gd name="T9" fmla="*/ 4 h 9"/>
                </a:gdLst>
                <a:ahLst/>
                <a:cxnLst>
                  <a:cxn ang="0">
                    <a:pos x="T0" y="T1"/>
                  </a:cxn>
                  <a:cxn ang="0">
                    <a:pos x="T2" y="T3"/>
                  </a:cxn>
                  <a:cxn ang="0">
                    <a:pos x="T4" y="T5"/>
                  </a:cxn>
                  <a:cxn ang="0">
                    <a:pos x="T6" y="T7"/>
                  </a:cxn>
                  <a:cxn ang="0">
                    <a:pos x="T8" y="T9"/>
                  </a:cxn>
                </a:cxnLst>
                <a:rect l="0" t="0" r="r" b="b"/>
                <a:pathLst>
                  <a:path w="30" h="9">
                    <a:moveTo>
                      <a:pt x="4" y="4"/>
                    </a:moveTo>
                    <a:cubicBezTo>
                      <a:pt x="0" y="7"/>
                      <a:pt x="2" y="9"/>
                      <a:pt x="8" y="9"/>
                    </a:cubicBezTo>
                    <a:cubicBezTo>
                      <a:pt x="14" y="9"/>
                      <a:pt x="22" y="7"/>
                      <a:pt x="26" y="4"/>
                    </a:cubicBezTo>
                    <a:cubicBezTo>
                      <a:pt x="30" y="2"/>
                      <a:pt x="28" y="0"/>
                      <a:pt x="22"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4616"/>
              <p:cNvSpPr>
                <a:spLocks/>
              </p:cNvSpPr>
              <p:nvPr/>
            </p:nvSpPr>
            <p:spPr bwMode="auto">
              <a:xfrm>
                <a:off x="2504" y="2392"/>
                <a:ext cx="71" cy="21"/>
              </a:xfrm>
              <a:custGeom>
                <a:avLst/>
                <a:gdLst>
                  <a:gd name="T0" fmla="*/ 4 w 30"/>
                  <a:gd name="T1" fmla="*/ 4 h 9"/>
                  <a:gd name="T2" fmla="*/ 8 w 30"/>
                  <a:gd name="T3" fmla="*/ 9 h 9"/>
                  <a:gd name="T4" fmla="*/ 26 w 30"/>
                  <a:gd name="T5" fmla="*/ 4 h 9"/>
                  <a:gd name="T6" fmla="*/ 22 w 30"/>
                  <a:gd name="T7" fmla="*/ 0 h 9"/>
                  <a:gd name="T8" fmla="*/ 4 w 30"/>
                  <a:gd name="T9" fmla="*/ 4 h 9"/>
                </a:gdLst>
                <a:ahLst/>
                <a:cxnLst>
                  <a:cxn ang="0">
                    <a:pos x="T0" y="T1"/>
                  </a:cxn>
                  <a:cxn ang="0">
                    <a:pos x="T2" y="T3"/>
                  </a:cxn>
                  <a:cxn ang="0">
                    <a:pos x="T4" y="T5"/>
                  </a:cxn>
                  <a:cxn ang="0">
                    <a:pos x="T6" y="T7"/>
                  </a:cxn>
                  <a:cxn ang="0">
                    <a:pos x="T8" y="T9"/>
                  </a:cxn>
                </a:cxnLst>
                <a:rect l="0" t="0" r="r" b="b"/>
                <a:pathLst>
                  <a:path w="30" h="9">
                    <a:moveTo>
                      <a:pt x="4" y="4"/>
                    </a:moveTo>
                    <a:cubicBezTo>
                      <a:pt x="0" y="7"/>
                      <a:pt x="2" y="9"/>
                      <a:pt x="8" y="9"/>
                    </a:cubicBezTo>
                    <a:cubicBezTo>
                      <a:pt x="14" y="9"/>
                      <a:pt x="22" y="7"/>
                      <a:pt x="26" y="4"/>
                    </a:cubicBezTo>
                    <a:cubicBezTo>
                      <a:pt x="30" y="2"/>
                      <a:pt x="28" y="0"/>
                      <a:pt x="22"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4617"/>
              <p:cNvSpPr>
                <a:spLocks/>
              </p:cNvSpPr>
              <p:nvPr/>
            </p:nvSpPr>
            <p:spPr bwMode="auto">
              <a:xfrm>
                <a:off x="2448" y="2392"/>
                <a:ext cx="73" cy="21"/>
              </a:xfrm>
              <a:custGeom>
                <a:avLst/>
                <a:gdLst>
                  <a:gd name="T0" fmla="*/ 4 w 31"/>
                  <a:gd name="T1" fmla="*/ 5 h 9"/>
                  <a:gd name="T2" fmla="*/ 9 w 31"/>
                  <a:gd name="T3" fmla="*/ 9 h 9"/>
                  <a:gd name="T4" fmla="*/ 28 w 31"/>
                  <a:gd name="T5" fmla="*/ 4 h 9"/>
                  <a:gd name="T6" fmla="*/ 23 w 31"/>
                  <a:gd name="T7" fmla="*/ 0 h 9"/>
                  <a:gd name="T8" fmla="*/ 4 w 31"/>
                  <a:gd name="T9" fmla="*/ 5 h 9"/>
                </a:gdLst>
                <a:ahLst/>
                <a:cxnLst>
                  <a:cxn ang="0">
                    <a:pos x="T0" y="T1"/>
                  </a:cxn>
                  <a:cxn ang="0">
                    <a:pos x="T2" y="T3"/>
                  </a:cxn>
                  <a:cxn ang="0">
                    <a:pos x="T4" y="T5"/>
                  </a:cxn>
                  <a:cxn ang="0">
                    <a:pos x="T6" y="T7"/>
                  </a:cxn>
                  <a:cxn ang="0">
                    <a:pos x="T8" y="T9"/>
                  </a:cxn>
                </a:cxnLst>
                <a:rect l="0" t="0" r="r" b="b"/>
                <a:pathLst>
                  <a:path w="31" h="9">
                    <a:moveTo>
                      <a:pt x="4" y="5"/>
                    </a:moveTo>
                    <a:cubicBezTo>
                      <a:pt x="0" y="7"/>
                      <a:pt x="2" y="9"/>
                      <a:pt x="9" y="9"/>
                    </a:cubicBezTo>
                    <a:cubicBezTo>
                      <a:pt x="15" y="9"/>
                      <a:pt x="24" y="7"/>
                      <a:pt x="28" y="4"/>
                    </a:cubicBezTo>
                    <a:cubicBezTo>
                      <a:pt x="31" y="2"/>
                      <a:pt x="30" y="0"/>
                      <a:pt x="23"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4618"/>
              <p:cNvSpPr>
                <a:spLocks/>
              </p:cNvSpPr>
              <p:nvPr/>
            </p:nvSpPr>
            <p:spPr bwMode="auto">
              <a:xfrm>
                <a:off x="2391" y="2392"/>
                <a:ext cx="76" cy="21"/>
              </a:xfrm>
              <a:custGeom>
                <a:avLst/>
                <a:gdLst>
                  <a:gd name="T0" fmla="*/ 4 w 32"/>
                  <a:gd name="T1" fmla="*/ 5 h 9"/>
                  <a:gd name="T2" fmla="*/ 9 w 32"/>
                  <a:gd name="T3" fmla="*/ 9 h 9"/>
                  <a:gd name="T4" fmla="*/ 28 w 32"/>
                  <a:gd name="T5" fmla="*/ 5 h 9"/>
                  <a:gd name="T6" fmla="*/ 23 w 32"/>
                  <a:gd name="T7" fmla="*/ 0 h 9"/>
                  <a:gd name="T8" fmla="*/ 4 w 32"/>
                  <a:gd name="T9" fmla="*/ 5 h 9"/>
                </a:gdLst>
                <a:ahLst/>
                <a:cxnLst>
                  <a:cxn ang="0">
                    <a:pos x="T0" y="T1"/>
                  </a:cxn>
                  <a:cxn ang="0">
                    <a:pos x="T2" y="T3"/>
                  </a:cxn>
                  <a:cxn ang="0">
                    <a:pos x="T4" y="T5"/>
                  </a:cxn>
                  <a:cxn ang="0">
                    <a:pos x="T6" y="T7"/>
                  </a:cxn>
                  <a:cxn ang="0">
                    <a:pos x="T8" y="T9"/>
                  </a:cxn>
                </a:cxnLst>
                <a:rect l="0" t="0" r="r" b="b"/>
                <a:pathLst>
                  <a:path w="32" h="9">
                    <a:moveTo>
                      <a:pt x="4" y="5"/>
                    </a:moveTo>
                    <a:cubicBezTo>
                      <a:pt x="0" y="7"/>
                      <a:pt x="2" y="9"/>
                      <a:pt x="9" y="9"/>
                    </a:cubicBezTo>
                    <a:cubicBezTo>
                      <a:pt x="16" y="9"/>
                      <a:pt x="24" y="7"/>
                      <a:pt x="28" y="5"/>
                    </a:cubicBezTo>
                    <a:cubicBezTo>
                      <a:pt x="32" y="2"/>
                      <a:pt x="30" y="0"/>
                      <a:pt x="23"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4619"/>
              <p:cNvSpPr>
                <a:spLocks/>
              </p:cNvSpPr>
              <p:nvPr/>
            </p:nvSpPr>
            <p:spPr bwMode="auto">
              <a:xfrm>
                <a:off x="2332" y="2392"/>
                <a:ext cx="78" cy="21"/>
              </a:xfrm>
              <a:custGeom>
                <a:avLst/>
                <a:gdLst>
                  <a:gd name="T0" fmla="*/ 4 w 33"/>
                  <a:gd name="T1" fmla="*/ 5 h 9"/>
                  <a:gd name="T2" fmla="*/ 10 w 33"/>
                  <a:gd name="T3" fmla="*/ 9 h 9"/>
                  <a:gd name="T4" fmla="*/ 29 w 33"/>
                  <a:gd name="T5" fmla="*/ 5 h 9"/>
                  <a:gd name="T6" fmla="*/ 24 w 33"/>
                  <a:gd name="T7" fmla="*/ 0 h 9"/>
                  <a:gd name="T8" fmla="*/ 4 w 33"/>
                  <a:gd name="T9" fmla="*/ 5 h 9"/>
                </a:gdLst>
                <a:ahLst/>
                <a:cxnLst>
                  <a:cxn ang="0">
                    <a:pos x="T0" y="T1"/>
                  </a:cxn>
                  <a:cxn ang="0">
                    <a:pos x="T2" y="T3"/>
                  </a:cxn>
                  <a:cxn ang="0">
                    <a:pos x="T4" y="T5"/>
                  </a:cxn>
                  <a:cxn ang="0">
                    <a:pos x="T6" y="T7"/>
                  </a:cxn>
                  <a:cxn ang="0">
                    <a:pos x="T8" y="T9"/>
                  </a:cxn>
                </a:cxnLst>
                <a:rect l="0" t="0" r="r" b="b"/>
                <a:pathLst>
                  <a:path w="33" h="9">
                    <a:moveTo>
                      <a:pt x="4" y="5"/>
                    </a:moveTo>
                    <a:cubicBezTo>
                      <a:pt x="0" y="7"/>
                      <a:pt x="3" y="9"/>
                      <a:pt x="10" y="9"/>
                    </a:cubicBezTo>
                    <a:cubicBezTo>
                      <a:pt x="16" y="9"/>
                      <a:pt x="25" y="7"/>
                      <a:pt x="29" y="5"/>
                    </a:cubicBezTo>
                    <a:cubicBezTo>
                      <a:pt x="33" y="2"/>
                      <a:pt x="31" y="0"/>
                      <a:pt x="24"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4620"/>
              <p:cNvSpPr>
                <a:spLocks/>
              </p:cNvSpPr>
              <p:nvPr/>
            </p:nvSpPr>
            <p:spPr bwMode="auto">
              <a:xfrm>
                <a:off x="2273" y="2392"/>
                <a:ext cx="78" cy="21"/>
              </a:xfrm>
              <a:custGeom>
                <a:avLst/>
                <a:gdLst>
                  <a:gd name="T0" fmla="*/ 4 w 33"/>
                  <a:gd name="T1" fmla="*/ 5 h 9"/>
                  <a:gd name="T2" fmla="*/ 9 w 33"/>
                  <a:gd name="T3" fmla="*/ 9 h 9"/>
                  <a:gd name="T4" fmla="*/ 29 w 33"/>
                  <a:gd name="T5" fmla="*/ 5 h 9"/>
                  <a:gd name="T6" fmla="*/ 24 w 33"/>
                  <a:gd name="T7" fmla="*/ 0 h 9"/>
                  <a:gd name="T8" fmla="*/ 4 w 33"/>
                  <a:gd name="T9" fmla="*/ 5 h 9"/>
                </a:gdLst>
                <a:ahLst/>
                <a:cxnLst>
                  <a:cxn ang="0">
                    <a:pos x="T0" y="T1"/>
                  </a:cxn>
                  <a:cxn ang="0">
                    <a:pos x="T2" y="T3"/>
                  </a:cxn>
                  <a:cxn ang="0">
                    <a:pos x="T4" y="T5"/>
                  </a:cxn>
                  <a:cxn ang="0">
                    <a:pos x="T6" y="T7"/>
                  </a:cxn>
                  <a:cxn ang="0">
                    <a:pos x="T8" y="T9"/>
                  </a:cxn>
                </a:cxnLst>
                <a:rect l="0" t="0" r="r" b="b"/>
                <a:pathLst>
                  <a:path w="33" h="9">
                    <a:moveTo>
                      <a:pt x="4" y="5"/>
                    </a:moveTo>
                    <a:cubicBezTo>
                      <a:pt x="0" y="7"/>
                      <a:pt x="2" y="9"/>
                      <a:pt x="9" y="9"/>
                    </a:cubicBezTo>
                    <a:cubicBezTo>
                      <a:pt x="16" y="9"/>
                      <a:pt x="25" y="7"/>
                      <a:pt x="29" y="5"/>
                    </a:cubicBezTo>
                    <a:cubicBezTo>
                      <a:pt x="33" y="2"/>
                      <a:pt x="31" y="0"/>
                      <a:pt x="24" y="0"/>
                    </a:cubicBezTo>
                    <a:cubicBezTo>
                      <a:pt x="16"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4621"/>
              <p:cNvSpPr>
                <a:spLocks/>
              </p:cNvSpPr>
              <p:nvPr/>
            </p:nvSpPr>
            <p:spPr bwMode="auto">
              <a:xfrm>
                <a:off x="4830" y="2356"/>
                <a:ext cx="59" cy="17"/>
              </a:xfrm>
              <a:custGeom>
                <a:avLst/>
                <a:gdLst>
                  <a:gd name="T0" fmla="*/ 2 w 25"/>
                  <a:gd name="T1" fmla="*/ 4 h 7"/>
                  <a:gd name="T2" fmla="*/ 17 w 25"/>
                  <a:gd name="T3" fmla="*/ 7 h 7"/>
                  <a:gd name="T4" fmla="*/ 22 w 25"/>
                  <a:gd name="T5" fmla="*/ 4 h 7"/>
                  <a:gd name="T6" fmla="*/ 7 w 25"/>
                  <a:gd name="T7" fmla="*/ 0 h 7"/>
                  <a:gd name="T8" fmla="*/ 2 w 25"/>
                  <a:gd name="T9" fmla="*/ 4 h 7"/>
                </a:gdLst>
                <a:ahLst/>
                <a:cxnLst>
                  <a:cxn ang="0">
                    <a:pos x="T0" y="T1"/>
                  </a:cxn>
                  <a:cxn ang="0">
                    <a:pos x="T2" y="T3"/>
                  </a:cxn>
                  <a:cxn ang="0">
                    <a:pos x="T4" y="T5"/>
                  </a:cxn>
                  <a:cxn ang="0">
                    <a:pos x="T6" y="T7"/>
                  </a:cxn>
                  <a:cxn ang="0">
                    <a:pos x="T8" y="T9"/>
                  </a:cxn>
                </a:cxnLst>
                <a:rect l="0" t="0" r="r" b="b"/>
                <a:pathLst>
                  <a:path w="25" h="7">
                    <a:moveTo>
                      <a:pt x="2" y="4"/>
                    </a:moveTo>
                    <a:cubicBezTo>
                      <a:pt x="5" y="6"/>
                      <a:pt x="12" y="7"/>
                      <a:pt x="17" y="7"/>
                    </a:cubicBezTo>
                    <a:cubicBezTo>
                      <a:pt x="22" y="7"/>
                      <a:pt x="25" y="6"/>
                      <a:pt x="22" y="4"/>
                    </a:cubicBezTo>
                    <a:cubicBezTo>
                      <a:pt x="20" y="2"/>
                      <a:pt x="13" y="0"/>
                      <a:pt x="7"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4622"/>
              <p:cNvSpPr>
                <a:spLocks/>
              </p:cNvSpPr>
              <p:nvPr/>
            </p:nvSpPr>
            <p:spPr bwMode="auto">
              <a:xfrm>
                <a:off x="4785" y="2356"/>
                <a:ext cx="57" cy="17"/>
              </a:xfrm>
              <a:custGeom>
                <a:avLst/>
                <a:gdLst>
                  <a:gd name="T0" fmla="*/ 2 w 24"/>
                  <a:gd name="T1" fmla="*/ 4 h 7"/>
                  <a:gd name="T2" fmla="*/ 16 w 24"/>
                  <a:gd name="T3" fmla="*/ 7 h 7"/>
                  <a:gd name="T4" fmla="*/ 21 w 24"/>
                  <a:gd name="T5" fmla="*/ 4 h 7"/>
                  <a:gd name="T6" fmla="*/ 7 w 24"/>
                  <a:gd name="T7" fmla="*/ 0 h 7"/>
                  <a:gd name="T8" fmla="*/ 2 w 24"/>
                  <a:gd name="T9" fmla="*/ 4 h 7"/>
                </a:gdLst>
                <a:ahLst/>
                <a:cxnLst>
                  <a:cxn ang="0">
                    <a:pos x="T0" y="T1"/>
                  </a:cxn>
                  <a:cxn ang="0">
                    <a:pos x="T2" y="T3"/>
                  </a:cxn>
                  <a:cxn ang="0">
                    <a:pos x="T4" y="T5"/>
                  </a:cxn>
                  <a:cxn ang="0">
                    <a:pos x="T6" y="T7"/>
                  </a:cxn>
                  <a:cxn ang="0">
                    <a:pos x="T8" y="T9"/>
                  </a:cxn>
                </a:cxnLst>
                <a:rect l="0" t="0" r="r" b="b"/>
                <a:pathLst>
                  <a:path w="24" h="7">
                    <a:moveTo>
                      <a:pt x="2" y="4"/>
                    </a:moveTo>
                    <a:cubicBezTo>
                      <a:pt x="5" y="6"/>
                      <a:pt x="11" y="7"/>
                      <a:pt x="16" y="7"/>
                    </a:cubicBezTo>
                    <a:cubicBezTo>
                      <a:pt x="22" y="7"/>
                      <a:pt x="24" y="6"/>
                      <a:pt x="21" y="4"/>
                    </a:cubicBezTo>
                    <a:cubicBezTo>
                      <a:pt x="19" y="2"/>
                      <a:pt x="12" y="0"/>
                      <a:pt x="7" y="0"/>
                    </a:cubicBezTo>
                    <a:cubicBezTo>
                      <a:pt x="2"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4623"/>
              <p:cNvSpPr>
                <a:spLocks/>
              </p:cNvSpPr>
              <p:nvPr/>
            </p:nvSpPr>
            <p:spPr bwMode="auto">
              <a:xfrm>
                <a:off x="4740" y="2356"/>
                <a:ext cx="57" cy="17"/>
              </a:xfrm>
              <a:custGeom>
                <a:avLst/>
                <a:gdLst>
                  <a:gd name="T0" fmla="*/ 3 w 24"/>
                  <a:gd name="T1" fmla="*/ 4 h 7"/>
                  <a:gd name="T2" fmla="*/ 17 w 24"/>
                  <a:gd name="T3" fmla="*/ 7 h 7"/>
                  <a:gd name="T4" fmla="*/ 21 w 24"/>
                  <a:gd name="T5" fmla="*/ 4 h 7"/>
                  <a:gd name="T6" fmla="*/ 7 w 24"/>
                  <a:gd name="T7" fmla="*/ 0 h 7"/>
                  <a:gd name="T8" fmla="*/ 3 w 24"/>
                  <a:gd name="T9" fmla="*/ 4 h 7"/>
                </a:gdLst>
                <a:ahLst/>
                <a:cxnLst>
                  <a:cxn ang="0">
                    <a:pos x="T0" y="T1"/>
                  </a:cxn>
                  <a:cxn ang="0">
                    <a:pos x="T2" y="T3"/>
                  </a:cxn>
                  <a:cxn ang="0">
                    <a:pos x="T4" y="T5"/>
                  </a:cxn>
                  <a:cxn ang="0">
                    <a:pos x="T6" y="T7"/>
                  </a:cxn>
                  <a:cxn ang="0">
                    <a:pos x="T8" y="T9"/>
                  </a:cxn>
                </a:cxnLst>
                <a:rect l="0" t="0" r="r" b="b"/>
                <a:pathLst>
                  <a:path w="24" h="7">
                    <a:moveTo>
                      <a:pt x="3" y="4"/>
                    </a:moveTo>
                    <a:cubicBezTo>
                      <a:pt x="5" y="6"/>
                      <a:pt x="11" y="7"/>
                      <a:pt x="17" y="7"/>
                    </a:cubicBezTo>
                    <a:cubicBezTo>
                      <a:pt x="22" y="7"/>
                      <a:pt x="24" y="6"/>
                      <a:pt x="21" y="4"/>
                    </a:cubicBezTo>
                    <a:cubicBezTo>
                      <a:pt x="19" y="2"/>
                      <a:pt x="12"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4624"/>
              <p:cNvSpPr>
                <a:spLocks/>
              </p:cNvSpPr>
              <p:nvPr/>
            </p:nvSpPr>
            <p:spPr bwMode="auto">
              <a:xfrm>
                <a:off x="4697" y="2356"/>
                <a:ext cx="55" cy="19"/>
              </a:xfrm>
              <a:custGeom>
                <a:avLst/>
                <a:gdLst>
                  <a:gd name="T0" fmla="*/ 3 w 23"/>
                  <a:gd name="T1" fmla="*/ 4 h 8"/>
                  <a:gd name="T2" fmla="*/ 16 w 23"/>
                  <a:gd name="T3" fmla="*/ 8 h 8"/>
                  <a:gd name="T4" fmla="*/ 21 w 23"/>
                  <a:gd name="T5" fmla="*/ 4 h 8"/>
                  <a:gd name="T6" fmla="*/ 7 w 23"/>
                  <a:gd name="T7" fmla="*/ 0 h 8"/>
                  <a:gd name="T8" fmla="*/ 3 w 23"/>
                  <a:gd name="T9" fmla="*/ 4 h 8"/>
                </a:gdLst>
                <a:ahLst/>
                <a:cxnLst>
                  <a:cxn ang="0">
                    <a:pos x="T0" y="T1"/>
                  </a:cxn>
                  <a:cxn ang="0">
                    <a:pos x="T2" y="T3"/>
                  </a:cxn>
                  <a:cxn ang="0">
                    <a:pos x="T4" y="T5"/>
                  </a:cxn>
                  <a:cxn ang="0">
                    <a:pos x="T6" y="T7"/>
                  </a:cxn>
                  <a:cxn ang="0">
                    <a:pos x="T8" y="T9"/>
                  </a:cxn>
                </a:cxnLst>
                <a:rect l="0" t="0" r="r" b="b"/>
                <a:pathLst>
                  <a:path w="23" h="8">
                    <a:moveTo>
                      <a:pt x="3" y="4"/>
                    </a:moveTo>
                    <a:cubicBezTo>
                      <a:pt x="5" y="6"/>
                      <a:pt x="11" y="8"/>
                      <a:pt x="16" y="8"/>
                    </a:cubicBezTo>
                    <a:cubicBezTo>
                      <a:pt x="21" y="8"/>
                      <a:pt x="23" y="6"/>
                      <a:pt x="21" y="4"/>
                    </a:cubicBezTo>
                    <a:cubicBezTo>
                      <a:pt x="18" y="2"/>
                      <a:pt x="12"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4625"/>
              <p:cNvSpPr>
                <a:spLocks/>
              </p:cNvSpPr>
              <p:nvPr/>
            </p:nvSpPr>
            <p:spPr bwMode="auto">
              <a:xfrm>
                <a:off x="4657" y="2356"/>
                <a:ext cx="52" cy="19"/>
              </a:xfrm>
              <a:custGeom>
                <a:avLst/>
                <a:gdLst>
                  <a:gd name="T0" fmla="*/ 3 w 22"/>
                  <a:gd name="T1" fmla="*/ 4 h 8"/>
                  <a:gd name="T2" fmla="*/ 16 w 22"/>
                  <a:gd name="T3" fmla="*/ 8 h 8"/>
                  <a:gd name="T4" fmla="*/ 20 w 22"/>
                  <a:gd name="T5" fmla="*/ 4 h 8"/>
                  <a:gd name="T6" fmla="*/ 6 w 22"/>
                  <a:gd name="T7" fmla="*/ 0 h 8"/>
                  <a:gd name="T8" fmla="*/ 3 w 22"/>
                  <a:gd name="T9" fmla="*/ 4 h 8"/>
                </a:gdLst>
                <a:ahLst/>
                <a:cxnLst>
                  <a:cxn ang="0">
                    <a:pos x="T0" y="T1"/>
                  </a:cxn>
                  <a:cxn ang="0">
                    <a:pos x="T2" y="T3"/>
                  </a:cxn>
                  <a:cxn ang="0">
                    <a:pos x="T4" y="T5"/>
                  </a:cxn>
                  <a:cxn ang="0">
                    <a:pos x="T6" y="T7"/>
                  </a:cxn>
                  <a:cxn ang="0">
                    <a:pos x="T8" y="T9"/>
                  </a:cxn>
                </a:cxnLst>
                <a:rect l="0" t="0" r="r" b="b"/>
                <a:pathLst>
                  <a:path w="22" h="8">
                    <a:moveTo>
                      <a:pt x="3" y="4"/>
                    </a:moveTo>
                    <a:cubicBezTo>
                      <a:pt x="5" y="6"/>
                      <a:pt x="11" y="8"/>
                      <a:pt x="16" y="8"/>
                    </a:cubicBezTo>
                    <a:cubicBezTo>
                      <a:pt x="20" y="8"/>
                      <a:pt x="22" y="6"/>
                      <a:pt x="20" y="4"/>
                    </a:cubicBezTo>
                    <a:cubicBezTo>
                      <a:pt x="17"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4626"/>
              <p:cNvSpPr>
                <a:spLocks/>
              </p:cNvSpPr>
              <p:nvPr/>
            </p:nvSpPr>
            <p:spPr bwMode="auto">
              <a:xfrm>
                <a:off x="4617" y="2356"/>
                <a:ext cx="52" cy="19"/>
              </a:xfrm>
              <a:custGeom>
                <a:avLst/>
                <a:gdLst>
                  <a:gd name="T0" fmla="*/ 3 w 22"/>
                  <a:gd name="T1" fmla="*/ 4 h 8"/>
                  <a:gd name="T2" fmla="*/ 16 w 22"/>
                  <a:gd name="T3" fmla="*/ 8 h 8"/>
                  <a:gd name="T4" fmla="*/ 19 w 22"/>
                  <a:gd name="T5" fmla="*/ 4 h 8"/>
                  <a:gd name="T6" fmla="*/ 7 w 22"/>
                  <a:gd name="T7" fmla="*/ 0 h 8"/>
                  <a:gd name="T8" fmla="*/ 3 w 22"/>
                  <a:gd name="T9" fmla="*/ 4 h 8"/>
                </a:gdLst>
                <a:ahLst/>
                <a:cxnLst>
                  <a:cxn ang="0">
                    <a:pos x="T0" y="T1"/>
                  </a:cxn>
                  <a:cxn ang="0">
                    <a:pos x="T2" y="T3"/>
                  </a:cxn>
                  <a:cxn ang="0">
                    <a:pos x="T4" y="T5"/>
                  </a:cxn>
                  <a:cxn ang="0">
                    <a:pos x="T6" y="T7"/>
                  </a:cxn>
                  <a:cxn ang="0">
                    <a:pos x="T8" y="T9"/>
                  </a:cxn>
                </a:cxnLst>
                <a:rect l="0" t="0" r="r" b="b"/>
                <a:pathLst>
                  <a:path w="22" h="8">
                    <a:moveTo>
                      <a:pt x="3" y="4"/>
                    </a:moveTo>
                    <a:cubicBezTo>
                      <a:pt x="5" y="6"/>
                      <a:pt x="11" y="8"/>
                      <a:pt x="16" y="8"/>
                    </a:cubicBezTo>
                    <a:cubicBezTo>
                      <a:pt x="20" y="8"/>
                      <a:pt x="22" y="6"/>
                      <a:pt x="19" y="4"/>
                    </a:cubicBezTo>
                    <a:cubicBezTo>
                      <a:pt x="17" y="2"/>
                      <a:pt x="11" y="0"/>
                      <a:pt x="7"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4627"/>
              <p:cNvSpPr>
                <a:spLocks/>
              </p:cNvSpPr>
              <p:nvPr/>
            </p:nvSpPr>
            <p:spPr bwMode="auto">
              <a:xfrm>
                <a:off x="4579" y="2356"/>
                <a:ext cx="50" cy="19"/>
              </a:xfrm>
              <a:custGeom>
                <a:avLst/>
                <a:gdLst>
                  <a:gd name="T0" fmla="*/ 3 w 21"/>
                  <a:gd name="T1" fmla="*/ 4 h 8"/>
                  <a:gd name="T2" fmla="*/ 15 w 21"/>
                  <a:gd name="T3" fmla="*/ 8 h 8"/>
                  <a:gd name="T4" fmla="*/ 19 w 21"/>
                  <a:gd name="T5" fmla="*/ 4 h 8"/>
                  <a:gd name="T6" fmla="*/ 6 w 21"/>
                  <a:gd name="T7" fmla="*/ 0 h 8"/>
                  <a:gd name="T8" fmla="*/ 3 w 21"/>
                  <a:gd name="T9" fmla="*/ 4 h 8"/>
                </a:gdLst>
                <a:ahLst/>
                <a:cxnLst>
                  <a:cxn ang="0">
                    <a:pos x="T0" y="T1"/>
                  </a:cxn>
                  <a:cxn ang="0">
                    <a:pos x="T2" y="T3"/>
                  </a:cxn>
                  <a:cxn ang="0">
                    <a:pos x="T4" y="T5"/>
                  </a:cxn>
                  <a:cxn ang="0">
                    <a:pos x="T6" y="T7"/>
                  </a:cxn>
                  <a:cxn ang="0">
                    <a:pos x="T8" y="T9"/>
                  </a:cxn>
                </a:cxnLst>
                <a:rect l="0" t="0" r="r" b="b"/>
                <a:pathLst>
                  <a:path w="21" h="8">
                    <a:moveTo>
                      <a:pt x="3" y="4"/>
                    </a:moveTo>
                    <a:cubicBezTo>
                      <a:pt x="5" y="6"/>
                      <a:pt x="11" y="8"/>
                      <a:pt x="15" y="8"/>
                    </a:cubicBezTo>
                    <a:cubicBezTo>
                      <a:pt x="20" y="8"/>
                      <a:pt x="21" y="6"/>
                      <a:pt x="19" y="4"/>
                    </a:cubicBezTo>
                    <a:cubicBezTo>
                      <a:pt x="16" y="2"/>
                      <a:pt x="11" y="0"/>
                      <a:pt x="6"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4628"/>
              <p:cNvSpPr>
                <a:spLocks/>
              </p:cNvSpPr>
              <p:nvPr/>
            </p:nvSpPr>
            <p:spPr bwMode="auto">
              <a:xfrm>
                <a:off x="4544" y="2356"/>
                <a:ext cx="47" cy="19"/>
              </a:xfrm>
              <a:custGeom>
                <a:avLst/>
                <a:gdLst>
                  <a:gd name="T0" fmla="*/ 2 w 20"/>
                  <a:gd name="T1" fmla="*/ 4 h 8"/>
                  <a:gd name="T2" fmla="*/ 14 w 20"/>
                  <a:gd name="T3" fmla="*/ 8 h 8"/>
                  <a:gd name="T4" fmla="*/ 18 w 20"/>
                  <a:gd name="T5" fmla="*/ 4 h 8"/>
                  <a:gd name="T6" fmla="*/ 6 w 20"/>
                  <a:gd name="T7" fmla="*/ 0 h 8"/>
                  <a:gd name="T8" fmla="*/ 2 w 20"/>
                  <a:gd name="T9" fmla="*/ 4 h 8"/>
                </a:gdLst>
                <a:ahLst/>
                <a:cxnLst>
                  <a:cxn ang="0">
                    <a:pos x="T0" y="T1"/>
                  </a:cxn>
                  <a:cxn ang="0">
                    <a:pos x="T2" y="T3"/>
                  </a:cxn>
                  <a:cxn ang="0">
                    <a:pos x="T4" y="T5"/>
                  </a:cxn>
                  <a:cxn ang="0">
                    <a:pos x="T6" y="T7"/>
                  </a:cxn>
                  <a:cxn ang="0">
                    <a:pos x="T8" y="T9"/>
                  </a:cxn>
                </a:cxnLst>
                <a:rect l="0" t="0" r="r" b="b"/>
                <a:pathLst>
                  <a:path w="20" h="8">
                    <a:moveTo>
                      <a:pt x="2" y="4"/>
                    </a:moveTo>
                    <a:cubicBezTo>
                      <a:pt x="5" y="6"/>
                      <a:pt x="10" y="8"/>
                      <a:pt x="14" y="8"/>
                    </a:cubicBezTo>
                    <a:cubicBezTo>
                      <a:pt x="18" y="8"/>
                      <a:pt x="20" y="6"/>
                      <a:pt x="18" y="4"/>
                    </a:cubicBezTo>
                    <a:cubicBezTo>
                      <a:pt x="15" y="2"/>
                      <a:pt x="10" y="0"/>
                      <a:pt x="6"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4629"/>
              <p:cNvSpPr>
                <a:spLocks/>
              </p:cNvSpPr>
              <p:nvPr/>
            </p:nvSpPr>
            <p:spPr bwMode="auto">
              <a:xfrm>
                <a:off x="4508" y="2356"/>
                <a:ext cx="45" cy="19"/>
              </a:xfrm>
              <a:custGeom>
                <a:avLst/>
                <a:gdLst>
                  <a:gd name="T0" fmla="*/ 2 w 19"/>
                  <a:gd name="T1" fmla="*/ 4 h 8"/>
                  <a:gd name="T2" fmla="*/ 14 w 19"/>
                  <a:gd name="T3" fmla="*/ 8 h 8"/>
                  <a:gd name="T4" fmla="*/ 17 w 19"/>
                  <a:gd name="T5" fmla="*/ 4 h 8"/>
                  <a:gd name="T6" fmla="*/ 5 w 19"/>
                  <a:gd name="T7" fmla="*/ 1 h 8"/>
                  <a:gd name="T8" fmla="*/ 2 w 19"/>
                  <a:gd name="T9" fmla="*/ 4 h 8"/>
                </a:gdLst>
                <a:ahLst/>
                <a:cxnLst>
                  <a:cxn ang="0">
                    <a:pos x="T0" y="T1"/>
                  </a:cxn>
                  <a:cxn ang="0">
                    <a:pos x="T2" y="T3"/>
                  </a:cxn>
                  <a:cxn ang="0">
                    <a:pos x="T4" y="T5"/>
                  </a:cxn>
                  <a:cxn ang="0">
                    <a:pos x="T6" y="T7"/>
                  </a:cxn>
                  <a:cxn ang="0">
                    <a:pos x="T8" y="T9"/>
                  </a:cxn>
                </a:cxnLst>
                <a:rect l="0" t="0" r="r" b="b"/>
                <a:pathLst>
                  <a:path w="19" h="8">
                    <a:moveTo>
                      <a:pt x="2" y="4"/>
                    </a:moveTo>
                    <a:cubicBezTo>
                      <a:pt x="5" y="6"/>
                      <a:pt x="10" y="8"/>
                      <a:pt x="14" y="8"/>
                    </a:cubicBezTo>
                    <a:cubicBezTo>
                      <a:pt x="18" y="8"/>
                      <a:pt x="19" y="6"/>
                      <a:pt x="17" y="4"/>
                    </a:cubicBezTo>
                    <a:cubicBezTo>
                      <a:pt x="15" y="2"/>
                      <a:pt x="9" y="0"/>
                      <a:pt x="5" y="1"/>
                    </a:cubicBezTo>
                    <a:cubicBezTo>
                      <a:pt x="1" y="1"/>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4630"/>
              <p:cNvSpPr>
                <a:spLocks/>
              </p:cNvSpPr>
              <p:nvPr/>
            </p:nvSpPr>
            <p:spPr bwMode="auto">
              <a:xfrm>
                <a:off x="4473" y="2359"/>
                <a:ext cx="45" cy="16"/>
              </a:xfrm>
              <a:custGeom>
                <a:avLst/>
                <a:gdLst>
                  <a:gd name="T0" fmla="*/ 3 w 19"/>
                  <a:gd name="T1" fmla="*/ 3 h 7"/>
                  <a:gd name="T2" fmla="*/ 14 w 19"/>
                  <a:gd name="T3" fmla="*/ 7 h 7"/>
                  <a:gd name="T4" fmla="*/ 17 w 19"/>
                  <a:gd name="T5" fmla="*/ 3 h 7"/>
                  <a:gd name="T6" fmla="*/ 6 w 19"/>
                  <a:gd name="T7" fmla="*/ 0 h 7"/>
                  <a:gd name="T8" fmla="*/ 3 w 19"/>
                  <a:gd name="T9" fmla="*/ 3 h 7"/>
                </a:gdLst>
                <a:ahLst/>
                <a:cxnLst>
                  <a:cxn ang="0">
                    <a:pos x="T0" y="T1"/>
                  </a:cxn>
                  <a:cxn ang="0">
                    <a:pos x="T2" y="T3"/>
                  </a:cxn>
                  <a:cxn ang="0">
                    <a:pos x="T4" y="T5"/>
                  </a:cxn>
                  <a:cxn ang="0">
                    <a:pos x="T6" y="T7"/>
                  </a:cxn>
                  <a:cxn ang="0">
                    <a:pos x="T8" y="T9"/>
                  </a:cxn>
                </a:cxnLst>
                <a:rect l="0" t="0" r="r" b="b"/>
                <a:pathLst>
                  <a:path w="19" h="7">
                    <a:moveTo>
                      <a:pt x="3" y="3"/>
                    </a:moveTo>
                    <a:cubicBezTo>
                      <a:pt x="5" y="5"/>
                      <a:pt x="10" y="7"/>
                      <a:pt x="14" y="7"/>
                    </a:cubicBezTo>
                    <a:cubicBezTo>
                      <a:pt x="18" y="7"/>
                      <a:pt x="19" y="5"/>
                      <a:pt x="17" y="3"/>
                    </a:cubicBezTo>
                    <a:cubicBezTo>
                      <a:pt x="15" y="1"/>
                      <a:pt x="10" y="0"/>
                      <a:pt x="6" y="0"/>
                    </a:cubicBezTo>
                    <a:cubicBezTo>
                      <a:pt x="2" y="0"/>
                      <a:pt x="0" y="1"/>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4631"/>
              <p:cNvSpPr>
                <a:spLocks/>
              </p:cNvSpPr>
              <p:nvPr/>
            </p:nvSpPr>
            <p:spPr bwMode="auto">
              <a:xfrm>
                <a:off x="4442" y="2359"/>
                <a:ext cx="42" cy="16"/>
              </a:xfrm>
              <a:custGeom>
                <a:avLst/>
                <a:gdLst>
                  <a:gd name="T0" fmla="*/ 2 w 18"/>
                  <a:gd name="T1" fmla="*/ 3 h 7"/>
                  <a:gd name="T2" fmla="*/ 13 w 18"/>
                  <a:gd name="T3" fmla="*/ 7 h 7"/>
                  <a:gd name="T4" fmla="*/ 16 w 18"/>
                  <a:gd name="T5" fmla="*/ 3 h 7"/>
                  <a:gd name="T6" fmla="*/ 5 w 18"/>
                  <a:gd name="T7" fmla="*/ 0 h 7"/>
                  <a:gd name="T8" fmla="*/ 2 w 18"/>
                  <a:gd name="T9" fmla="*/ 3 h 7"/>
                </a:gdLst>
                <a:ahLst/>
                <a:cxnLst>
                  <a:cxn ang="0">
                    <a:pos x="T0" y="T1"/>
                  </a:cxn>
                  <a:cxn ang="0">
                    <a:pos x="T2" y="T3"/>
                  </a:cxn>
                  <a:cxn ang="0">
                    <a:pos x="T4" y="T5"/>
                  </a:cxn>
                  <a:cxn ang="0">
                    <a:pos x="T6" y="T7"/>
                  </a:cxn>
                  <a:cxn ang="0">
                    <a:pos x="T8" y="T9"/>
                  </a:cxn>
                </a:cxnLst>
                <a:rect l="0" t="0" r="r" b="b"/>
                <a:pathLst>
                  <a:path w="18" h="7">
                    <a:moveTo>
                      <a:pt x="2" y="3"/>
                    </a:moveTo>
                    <a:cubicBezTo>
                      <a:pt x="4" y="5"/>
                      <a:pt x="9" y="7"/>
                      <a:pt x="13" y="7"/>
                    </a:cubicBezTo>
                    <a:cubicBezTo>
                      <a:pt x="17" y="7"/>
                      <a:pt x="18" y="5"/>
                      <a:pt x="16" y="3"/>
                    </a:cubicBezTo>
                    <a:cubicBezTo>
                      <a:pt x="13" y="1"/>
                      <a:pt x="8" y="0"/>
                      <a:pt x="5" y="0"/>
                    </a:cubicBezTo>
                    <a:cubicBezTo>
                      <a:pt x="1" y="0"/>
                      <a:pt x="0"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4632"/>
              <p:cNvSpPr>
                <a:spLocks/>
              </p:cNvSpPr>
              <p:nvPr/>
            </p:nvSpPr>
            <p:spPr bwMode="auto">
              <a:xfrm>
                <a:off x="4409" y="2359"/>
                <a:ext cx="42" cy="16"/>
              </a:xfrm>
              <a:custGeom>
                <a:avLst/>
                <a:gdLst>
                  <a:gd name="T0" fmla="*/ 2 w 18"/>
                  <a:gd name="T1" fmla="*/ 3 h 7"/>
                  <a:gd name="T2" fmla="*/ 13 w 18"/>
                  <a:gd name="T3" fmla="*/ 7 h 7"/>
                  <a:gd name="T4" fmla="*/ 16 w 18"/>
                  <a:gd name="T5" fmla="*/ 3 h 7"/>
                  <a:gd name="T6" fmla="*/ 5 w 18"/>
                  <a:gd name="T7" fmla="*/ 0 h 7"/>
                  <a:gd name="T8" fmla="*/ 2 w 18"/>
                  <a:gd name="T9" fmla="*/ 3 h 7"/>
                </a:gdLst>
                <a:ahLst/>
                <a:cxnLst>
                  <a:cxn ang="0">
                    <a:pos x="T0" y="T1"/>
                  </a:cxn>
                  <a:cxn ang="0">
                    <a:pos x="T2" y="T3"/>
                  </a:cxn>
                  <a:cxn ang="0">
                    <a:pos x="T4" y="T5"/>
                  </a:cxn>
                  <a:cxn ang="0">
                    <a:pos x="T6" y="T7"/>
                  </a:cxn>
                  <a:cxn ang="0">
                    <a:pos x="T8" y="T9"/>
                  </a:cxn>
                </a:cxnLst>
                <a:rect l="0" t="0" r="r" b="b"/>
                <a:pathLst>
                  <a:path w="18" h="7">
                    <a:moveTo>
                      <a:pt x="2" y="3"/>
                    </a:moveTo>
                    <a:cubicBezTo>
                      <a:pt x="5" y="6"/>
                      <a:pt x="9" y="7"/>
                      <a:pt x="13" y="7"/>
                    </a:cubicBezTo>
                    <a:cubicBezTo>
                      <a:pt x="17" y="7"/>
                      <a:pt x="18" y="5"/>
                      <a:pt x="16" y="3"/>
                    </a:cubicBezTo>
                    <a:cubicBezTo>
                      <a:pt x="14" y="1"/>
                      <a:pt x="9" y="0"/>
                      <a:pt x="5" y="0"/>
                    </a:cubicBezTo>
                    <a:cubicBezTo>
                      <a:pt x="1" y="0"/>
                      <a:pt x="0"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4633"/>
              <p:cNvSpPr>
                <a:spLocks/>
              </p:cNvSpPr>
              <p:nvPr/>
            </p:nvSpPr>
            <p:spPr bwMode="auto">
              <a:xfrm>
                <a:off x="4378" y="2359"/>
                <a:ext cx="40" cy="16"/>
              </a:xfrm>
              <a:custGeom>
                <a:avLst/>
                <a:gdLst>
                  <a:gd name="T0" fmla="*/ 2 w 17"/>
                  <a:gd name="T1" fmla="*/ 4 h 7"/>
                  <a:gd name="T2" fmla="*/ 13 w 17"/>
                  <a:gd name="T3" fmla="*/ 7 h 7"/>
                  <a:gd name="T4" fmla="*/ 15 w 17"/>
                  <a:gd name="T5" fmla="*/ 3 h 7"/>
                  <a:gd name="T6" fmla="*/ 5 w 17"/>
                  <a:gd name="T7" fmla="*/ 0 h 7"/>
                  <a:gd name="T8" fmla="*/ 2 w 17"/>
                  <a:gd name="T9" fmla="*/ 4 h 7"/>
                </a:gdLst>
                <a:ahLst/>
                <a:cxnLst>
                  <a:cxn ang="0">
                    <a:pos x="T0" y="T1"/>
                  </a:cxn>
                  <a:cxn ang="0">
                    <a:pos x="T2" y="T3"/>
                  </a:cxn>
                  <a:cxn ang="0">
                    <a:pos x="T4" y="T5"/>
                  </a:cxn>
                  <a:cxn ang="0">
                    <a:pos x="T6" y="T7"/>
                  </a:cxn>
                  <a:cxn ang="0">
                    <a:pos x="T8" y="T9"/>
                  </a:cxn>
                </a:cxnLst>
                <a:rect l="0" t="0" r="r" b="b"/>
                <a:pathLst>
                  <a:path w="17" h="7">
                    <a:moveTo>
                      <a:pt x="2" y="4"/>
                    </a:moveTo>
                    <a:cubicBezTo>
                      <a:pt x="5" y="6"/>
                      <a:pt x="9" y="7"/>
                      <a:pt x="13" y="7"/>
                    </a:cubicBezTo>
                    <a:cubicBezTo>
                      <a:pt x="16" y="7"/>
                      <a:pt x="17" y="6"/>
                      <a:pt x="15" y="3"/>
                    </a:cubicBezTo>
                    <a:cubicBezTo>
                      <a:pt x="13" y="1"/>
                      <a:pt x="9" y="0"/>
                      <a:pt x="5" y="0"/>
                    </a:cubicBezTo>
                    <a:cubicBezTo>
                      <a:pt x="1" y="0"/>
                      <a:pt x="0"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4634"/>
              <p:cNvSpPr>
                <a:spLocks/>
              </p:cNvSpPr>
              <p:nvPr/>
            </p:nvSpPr>
            <p:spPr bwMode="auto">
              <a:xfrm>
                <a:off x="4350" y="2359"/>
                <a:ext cx="40" cy="16"/>
              </a:xfrm>
              <a:custGeom>
                <a:avLst/>
                <a:gdLst>
                  <a:gd name="T0" fmla="*/ 2 w 17"/>
                  <a:gd name="T1" fmla="*/ 4 h 7"/>
                  <a:gd name="T2" fmla="*/ 12 w 17"/>
                  <a:gd name="T3" fmla="*/ 7 h 7"/>
                  <a:gd name="T4" fmla="*/ 14 w 17"/>
                  <a:gd name="T5" fmla="*/ 4 h 7"/>
                  <a:gd name="T6" fmla="*/ 4 w 17"/>
                  <a:gd name="T7" fmla="*/ 0 h 7"/>
                  <a:gd name="T8" fmla="*/ 2 w 17"/>
                  <a:gd name="T9" fmla="*/ 4 h 7"/>
                </a:gdLst>
                <a:ahLst/>
                <a:cxnLst>
                  <a:cxn ang="0">
                    <a:pos x="T0" y="T1"/>
                  </a:cxn>
                  <a:cxn ang="0">
                    <a:pos x="T2" y="T3"/>
                  </a:cxn>
                  <a:cxn ang="0">
                    <a:pos x="T4" y="T5"/>
                  </a:cxn>
                  <a:cxn ang="0">
                    <a:pos x="T6" y="T7"/>
                  </a:cxn>
                  <a:cxn ang="0">
                    <a:pos x="T8" y="T9"/>
                  </a:cxn>
                </a:cxnLst>
                <a:rect l="0" t="0" r="r" b="b"/>
                <a:pathLst>
                  <a:path w="17" h="7">
                    <a:moveTo>
                      <a:pt x="2" y="4"/>
                    </a:moveTo>
                    <a:cubicBezTo>
                      <a:pt x="4" y="6"/>
                      <a:pt x="8" y="7"/>
                      <a:pt x="12" y="7"/>
                    </a:cubicBezTo>
                    <a:cubicBezTo>
                      <a:pt x="15" y="7"/>
                      <a:pt x="17" y="6"/>
                      <a:pt x="14" y="4"/>
                    </a:cubicBezTo>
                    <a:cubicBezTo>
                      <a:pt x="12" y="1"/>
                      <a:pt x="8"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4635"/>
              <p:cNvSpPr>
                <a:spLocks/>
              </p:cNvSpPr>
              <p:nvPr/>
            </p:nvSpPr>
            <p:spPr bwMode="auto">
              <a:xfrm>
                <a:off x="4321" y="2359"/>
                <a:ext cx="38" cy="19"/>
              </a:xfrm>
              <a:custGeom>
                <a:avLst/>
                <a:gdLst>
                  <a:gd name="T0" fmla="*/ 2 w 16"/>
                  <a:gd name="T1" fmla="*/ 4 h 8"/>
                  <a:gd name="T2" fmla="*/ 12 w 16"/>
                  <a:gd name="T3" fmla="*/ 7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6"/>
                      <a:pt x="8" y="8"/>
                      <a:pt x="12" y="7"/>
                    </a:cubicBezTo>
                    <a:cubicBezTo>
                      <a:pt x="15" y="7"/>
                      <a:pt x="16" y="6"/>
                      <a:pt x="14" y="4"/>
                    </a:cubicBezTo>
                    <a:cubicBezTo>
                      <a:pt x="12" y="2"/>
                      <a:pt x="8"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4636"/>
              <p:cNvSpPr>
                <a:spLocks/>
              </p:cNvSpPr>
              <p:nvPr/>
            </p:nvSpPr>
            <p:spPr bwMode="auto">
              <a:xfrm>
                <a:off x="4295" y="2359"/>
                <a:ext cx="36" cy="19"/>
              </a:xfrm>
              <a:custGeom>
                <a:avLst/>
                <a:gdLst>
                  <a:gd name="T0" fmla="*/ 1 w 15"/>
                  <a:gd name="T1" fmla="*/ 4 h 8"/>
                  <a:gd name="T2" fmla="*/ 11 w 15"/>
                  <a:gd name="T3" fmla="*/ 8 h 8"/>
                  <a:gd name="T4" fmla="*/ 13 w 15"/>
                  <a:gd name="T5" fmla="*/ 4 h 8"/>
                  <a:gd name="T6" fmla="*/ 4 w 15"/>
                  <a:gd name="T7" fmla="*/ 0 h 8"/>
                  <a:gd name="T8" fmla="*/ 1 w 15"/>
                  <a:gd name="T9" fmla="*/ 4 h 8"/>
                </a:gdLst>
                <a:ahLst/>
                <a:cxnLst>
                  <a:cxn ang="0">
                    <a:pos x="T0" y="T1"/>
                  </a:cxn>
                  <a:cxn ang="0">
                    <a:pos x="T2" y="T3"/>
                  </a:cxn>
                  <a:cxn ang="0">
                    <a:pos x="T4" y="T5"/>
                  </a:cxn>
                  <a:cxn ang="0">
                    <a:pos x="T6" y="T7"/>
                  </a:cxn>
                  <a:cxn ang="0">
                    <a:pos x="T8" y="T9"/>
                  </a:cxn>
                </a:cxnLst>
                <a:rect l="0" t="0" r="r" b="b"/>
                <a:pathLst>
                  <a:path w="15" h="8">
                    <a:moveTo>
                      <a:pt x="1" y="4"/>
                    </a:moveTo>
                    <a:cubicBezTo>
                      <a:pt x="3" y="6"/>
                      <a:pt x="7" y="8"/>
                      <a:pt x="11" y="8"/>
                    </a:cubicBezTo>
                    <a:cubicBezTo>
                      <a:pt x="14" y="8"/>
                      <a:pt x="15" y="6"/>
                      <a:pt x="13" y="4"/>
                    </a:cubicBezTo>
                    <a:cubicBezTo>
                      <a:pt x="11" y="2"/>
                      <a:pt x="7" y="0"/>
                      <a:pt x="4"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4637"/>
              <p:cNvSpPr>
                <a:spLocks/>
              </p:cNvSpPr>
              <p:nvPr/>
            </p:nvSpPr>
            <p:spPr bwMode="auto">
              <a:xfrm>
                <a:off x="4267" y="2359"/>
                <a:ext cx="35" cy="19"/>
              </a:xfrm>
              <a:custGeom>
                <a:avLst/>
                <a:gdLst>
                  <a:gd name="T0" fmla="*/ 2 w 15"/>
                  <a:gd name="T1" fmla="*/ 4 h 8"/>
                  <a:gd name="T2" fmla="*/ 11 w 15"/>
                  <a:gd name="T3" fmla="*/ 8 h 8"/>
                  <a:gd name="T4" fmla="*/ 13 w 15"/>
                  <a:gd name="T5" fmla="*/ 4 h 8"/>
                  <a:gd name="T6" fmla="*/ 4 w 15"/>
                  <a:gd name="T7" fmla="*/ 0 h 8"/>
                  <a:gd name="T8" fmla="*/ 2 w 15"/>
                  <a:gd name="T9" fmla="*/ 4 h 8"/>
                </a:gdLst>
                <a:ahLst/>
                <a:cxnLst>
                  <a:cxn ang="0">
                    <a:pos x="T0" y="T1"/>
                  </a:cxn>
                  <a:cxn ang="0">
                    <a:pos x="T2" y="T3"/>
                  </a:cxn>
                  <a:cxn ang="0">
                    <a:pos x="T4" y="T5"/>
                  </a:cxn>
                  <a:cxn ang="0">
                    <a:pos x="T6" y="T7"/>
                  </a:cxn>
                  <a:cxn ang="0">
                    <a:pos x="T8" y="T9"/>
                  </a:cxn>
                </a:cxnLst>
                <a:rect l="0" t="0" r="r" b="b"/>
                <a:pathLst>
                  <a:path w="15" h="8">
                    <a:moveTo>
                      <a:pt x="2" y="4"/>
                    </a:moveTo>
                    <a:cubicBezTo>
                      <a:pt x="4" y="6"/>
                      <a:pt x="8" y="8"/>
                      <a:pt x="11" y="8"/>
                    </a:cubicBezTo>
                    <a:cubicBezTo>
                      <a:pt x="14" y="8"/>
                      <a:pt x="15" y="6"/>
                      <a:pt x="13" y="4"/>
                    </a:cubicBezTo>
                    <a:cubicBezTo>
                      <a:pt x="12"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4638"/>
              <p:cNvSpPr>
                <a:spLocks/>
              </p:cNvSpPr>
              <p:nvPr/>
            </p:nvSpPr>
            <p:spPr bwMode="auto">
              <a:xfrm>
                <a:off x="4243" y="2359"/>
                <a:ext cx="33" cy="19"/>
              </a:xfrm>
              <a:custGeom>
                <a:avLst/>
                <a:gdLst>
                  <a:gd name="T0" fmla="*/ 2 w 14"/>
                  <a:gd name="T1" fmla="*/ 4 h 8"/>
                  <a:gd name="T2" fmla="*/ 10 w 14"/>
                  <a:gd name="T3" fmla="*/ 8 h 8"/>
                  <a:gd name="T4" fmla="*/ 12 w 14"/>
                  <a:gd name="T5" fmla="*/ 4 h 8"/>
                  <a:gd name="T6" fmla="*/ 4 w 14"/>
                  <a:gd name="T7" fmla="*/ 0 h 8"/>
                  <a:gd name="T8" fmla="*/ 2 w 14"/>
                  <a:gd name="T9" fmla="*/ 4 h 8"/>
                </a:gdLst>
                <a:ahLst/>
                <a:cxnLst>
                  <a:cxn ang="0">
                    <a:pos x="T0" y="T1"/>
                  </a:cxn>
                  <a:cxn ang="0">
                    <a:pos x="T2" y="T3"/>
                  </a:cxn>
                  <a:cxn ang="0">
                    <a:pos x="T4" y="T5"/>
                  </a:cxn>
                  <a:cxn ang="0">
                    <a:pos x="T6" y="T7"/>
                  </a:cxn>
                  <a:cxn ang="0">
                    <a:pos x="T8" y="T9"/>
                  </a:cxn>
                </a:cxnLst>
                <a:rect l="0" t="0" r="r" b="b"/>
                <a:pathLst>
                  <a:path w="14" h="8">
                    <a:moveTo>
                      <a:pt x="2" y="4"/>
                    </a:moveTo>
                    <a:cubicBezTo>
                      <a:pt x="3" y="6"/>
                      <a:pt x="7" y="8"/>
                      <a:pt x="10" y="8"/>
                    </a:cubicBezTo>
                    <a:cubicBezTo>
                      <a:pt x="13" y="8"/>
                      <a:pt x="14" y="6"/>
                      <a:pt x="12" y="4"/>
                    </a:cubicBezTo>
                    <a:cubicBezTo>
                      <a:pt x="10"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4639"/>
              <p:cNvSpPr>
                <a:spLocks/>
              </p:cNvSpPr>
              <p:nvPr/>
            </p:nvSpPr>
            <p:spPr bwMode="auto">
              <a:xfrm>
                <a:off x="4219" y="2359"/>
                <a:ext cx="31" cy="19"/>
              </a:xfrm>
              <a:custGeom>
                <a:avLst/>
                <a:gdLst>
                  <a:gd name="T0" fmla="*/ 1 w 13"/>
                  <a:gd name="T1" fmla="*/ 4 h 8"/>
                  <a:gd name="T2" fmla="*/ 10 w 13"/>
                  <a:gd name="T3" fmla="*/ 8 h 8"/>
                  <a:gd name="T4" fmla="*/ 12 w 13"/>
                  <a:gd name="T5" fmla="*/ 4 h 8"/>
                  <a:gd name="T6" fmla="*/ 3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6"/>
                      <a:pt x="7" y="8"/>
                      <a:pt x="10" y="8"/>
                    </a:cubicBezTo>
                    <a:cubicBezTo>
                      <a:pt x="12" y="8"/>
                      <a:pt x="13" y="6"/>
                      <a:pt x="12" y="4"/>
                    </a:cubicBezTo>
                    <a:cubicBezTo>
                      <a:pt x="10" y="2"/>
                      <a:pt x="6" y="0"/>
                      <a:pt x="3" y="0"/>
                    </a:cubicBezTo>
                    <a:cubicBezTo>
                      <a:pt x="0"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4640"/>
              <p:cNvSpPr>
                <a:spLocks/>
              </p:cNvSpPr>
              <p:nvPr/>
            </p:nvSpPr>
            <p:spPr bwMode="auto">
              <a:xfrm>
                <a:off x="4196" y="2359"/>
                <a:ext cx="31" cy="19"/>
              </a:xfrm>
              <a:custGeom>
                <a:avLst/>
                <a:gdLst>
                  <a:gd name="T0" fmla="*/ 1 w 13"/>
                  <a:gd name="T1" fmla="*/ 4 h 8"/>
                  <a:gd name="T2" fmla="*/ 9 w 13"/>
                  <a:gd name="T3" fmla="*/ 8 h 8"/>
                  <a:gd name="T4" fmla="*/ 11 w 13"/>
                  <a:gd name="T5" fmla="*/ 4 h 8"/>
                  <a:gd name="T6" fmla="*/ 3 w 13"/>
                  <a:gd name="T7" fmla="*/ 0 h 8"/>
                  <a:gd name="T8" fmla="*/ 1 w 13"/>
                  <a:gd name="T9" fmla="*/ 4 h 8"/>
                </a:gdLst>
                <a:ahLst/>
                <a:cxnLst>
                  <a:cxn ang="0">
                    <a:pos x="T0" y="T1"/>
                  </a:cxn>
                  <a:cxn ang="0">
                    <a:pos x="T2" y="T3"/>
                  </a:cxn>
                  <a:cxn ang="0">
                    <a:pos x="T4" y="T5"/>
                  </a:cxn>
                  <a:cxn ang="0">
                    <a:pos x="T6" y="T7"/>
                  </a:cxn>
                  <a:cxn ang="0">
                    <a:pos x="T8" y="T9"/>
                  </a:cxn>
                </a:cxnLst>
                <a:rect l="0" t="0" r="r" b="b"/>
                <a:pathLst>
                  <a:path w="13" h="8">
                    <a:moveTo>
                      <a:pt x="1" y="4"/>
                    </a:moveTo>
                    <a:cubicBezTo>
                      <a:pt x="3" y="6"/>
                      <a:pt x="6" y="8"/>
                      <a:pt x="9" y="8"/>
                    </a:cubicBezTo>
                    <a:cubicBezTo>
                      <a:pt x="12" y="8"/>
                      <a:pt x="13" y="6"/>
                      <a:pt x="11" y="4"/>
                    </a:cubicBezTo>
                    <a:cubicBezTo>
                      <a:pt x="10" y="2"/>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4641"/>
              <p:cNvSpPr>
                <a:spLocks/>
              </p:cNvSpPr>
              <p:nvPr/>
            </p:nvSpPr>
            <p:spPr bwMode="auto">
              <a:xfrm>
                <a:off x="4172" y="2359"/>
                <a:ext cx="31" cy="19"/>
              </a:xfrm>
              <a:custGeom>
                <a:avLst/>
                <a:gdLst>
                  <a:gd name="T0" fmla="*/ 2 w 13"/>
                  <a:gd name="T1" fmla="*/ 4 h 8"/>
                  <a:gd name="T2" fmla="*/ 9 w 13"/>
                  <a:gd name="T3" fmla="*/ 8 h 8"/>
                  <a:gd name="T4" fmla="*/ 11 w 13"/>
                  <a:gd name="T5" fmla="*/ 4 h 8"/>
                  <a:gd name="T6" fmla="*/ 4 w 13"/>
                  <a:gd name="T7" fmla="*/ 0 h 8"/>
                  <a:gd name="T8" fmla="*/ 2 w 13"/>
                  <a:gd name="T9" fmla="*/ 4 h 8"/>
                </a:gdLst>
                <a:ahLst/>
                <a:cxnLst>
                  <a:cxn ang="0">
                    <a:pos x="T0" y="T1"/>
                  </a:cxn>
                  <a:cxn ang="0">
                    <a:pos x="T2" y="T3"/>
                  </a:cxn>
                  <a:cxn ang="0">
                    <a:pos x="T4" y="T5"/>
                  </a:cxn>
                  <a:cxn ang="0">
                    <a:pos x="T6" y="T7"/>
                  </a:cxn>
                  <a:cxn ang="0">
                    <a:pos x="T8" y="T9"/>
                  </a:cxn>
                </a:cxnLst>
                <a:rect l="0" t="0" r="r" b="b"/>
                <a:pathLst>
                  <a:path w="13" h="8">
                    <a:moveTo>
                      <a:pt x="2" y="4"/>
                    </a:moveTo>
                    <a:cubicBezTo>
                      <a:pt x="3" y="6"/>
                      <a:pt x="7" y="8"/>
                      <a:pt x="9" y="8"/>
                    </a:cubicBezTo>
                    <a:cubicBezTo>
                      <a:pt x="12" y="8"/>
                      <a:pt x="13" y="6"/>
                      <a:pt x="11" y="4"/>
                    </a:cubicBezTo>
                    <a:cubicBezTo>
                      <a:pt x="10" y="2"/>
                      <a:pt x="6"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4642"/>
              <p:cNvSpPr>
                <a:spLocks/>
              </p:cNvSpPr>
              <p:nvPr/>
            </p:nvSpPr>
            <p:spPr bwMode="auto">
              <a:xfrm>
                <a:off x="4151" y="2359"/>
                <a:ext cx="28" cy="19"/>
              </a:xfrm>
              <a:custGeom>
                <a:avLst/>
                <a:gdLst>
                  <a:gd name="T0" fmla="*/ 2 w 12"/>
                  <a:gd name="T1" fmla="*/ 4 h 8"/>
                  <a:gd name="T2" fmla="*/ 9 w 12"/>
                  <a:gd name="T3" fmla="*/ 8 h 8"/>
                  <a:gd name="T4" fmla="*/ 11 w 12"/>
                  <a:gd name="T5" fmla="*/ 4 h 8"/>
                  <a:gd name="T6" fmla="*/ 3 w 12"/>
                  <a:gd name="T7" fmla="*/ 0 h 8"/>
                  <a:gd name="T8" fmla="*/ 2 w 12"/>
                  <a:gd name="T9" fmla="*/ 4 h 8"/>
                </a:gdLst>
                <a:ahLst/>
                <a:cxnLst>
                  <a:cxn ang="0">
                    <a:pos x="T0" y="T1"/>
                  </a:cxn>
                  <a:cxn ang="0">
                    <a:pos x="T2" y="T3"/>
                  </a:cxn>
                  <a:cxn ang="0">
                    <a:pos x="T4" y="T5"/>
                  </a:cxn>
                  <a:cxn ang="0">
                    <a:pos x="T6" y="T7"/>
                  </a:cxn>
                  <a:cxn ang="0">
                    <a:pos x="T8" y="T9"/>
                  </a:cxn>
                </a:cxnLst>
                <a:rect l="0" t="0" r="r" b="b"/>
                <a:pathLst>
                  <a:path w="12" h="8">
                    <a:moveTo>
                      <a:pt x="2" y="4"/>
                    </a:moveTo>
                    <a:cubicBezTo>
                      <a:pt x="3" y="6"/>
                      <a:pt x="6" y="8"/>
                      <a:pt x="9" y="8"/>
                    </a:cubicBezTo>
                    <a:cubicBezTo>
                      <a:pt x="11" y="8"/>
                      <a:pt x="12" y="6"/>
                      <a:pt x="11" y="4"/>
                    </a:cubicBezTo>
                    <a:cubicBezTo>
                      <a:pt x="9" y="2"/>
                      <a:pt x="6" y="0"/>
                      <a:pt x="3"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4643"/>
              <p:cNvSpPr>
                <a:spLocks/>
              </p:cNvSpPr>
              <p:nvPr/>
            </p:nvSpPr>
            <p:spPr bwMode="auto">
              <a:xfrm>
                <a:off x="4130" y="2359"/>
                <a:ext cx="28" cy="19"/>
              </a:xfrm>
              <a:custGeom>
                <a:avLst/>
                <a:gdLst>
                  <a:gd name="T0" fmla="*/ 2 w 12"/>
                  <a:gd name="T1" fmla="*/ 4 h 8"/>
                  <a:gd name="T2" fmla="*/ 9 w 12"/>
                  <a:gd name="T3" fmla="*/ 8 h 8"/>
                  <a:gd name="T4" fmla="*/ 11 w 12"/>
                  <a:gd name="T5" fmla="*/ 4 h 8"/>
                  <a:gd name="T6" fmla="*/ 4 w 12"/>
                  <a:gd name="T7" fmla="*/ 0 h 8"/>
                  <a:gd name="T8" fmla="*/ 2 w 12"/>
                  <a:gd name="T9" fmla="*/ 4 h 8"/>
                </a:gdLst>
                <a:ahLst/>
                <a:cxnLst>
                  <a:cxn ang="0">
                    <a:pos x="T0" y="T1"/>
                  </a:cxn>
                  <a:cxn ang="0">
                    <a:pos x="T2" y="T3"/>
                  </a:cxn>
                  <a:cxn ang="0">
                    <a:pos x="T4" y="T5"/>
                  </a:cxn>
                  <a:cxn ang="0">
                    <a:pos x="T6" y="T7"/>
                  </a:cxn>
                  <a:cxn ang="0">
                    <a:pos x="T8" y="T9"/>
                  </a:cxn>
                </a:cxnLst>
                <a:rect l="0" t="0" r="r" b="b"/>
                <a:pathLst>
                  <a:path w="12" h="8">
                    <a:moveTo>
                      <a:pt x="2" y="4"/>
                    </a:moveTo>
                    <a:cubicBezTo>
                      <a:pt x="3" y="6"/>
                      <a:pt x="6" y="8"/>
                      <a:pt x="9" y="8"/>
                    </a:cubicBezTo>
                    <a:cubicBezTo>
                      <a:pt x="11" y="8"/>
                      <a:pt x="12" y="6"/>
                      <a:pt x="11" y="4"/>
                    </a:cubicBezTo>
                    <a:cubicBezTo>
                      <a:pt x="9" y="2"/>
                      <a:pt x="6"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4644"/>
              <p:cNvSpPr>
                <a:spLocks/>
              </p:cNvSpPr>
              <p:nvPr/>
            </p:nvSpPr>
            <p:spPr bwMode="auto">
              <a:xfrm>
                <a:off x="4111" y="2361"/>
                <a:ext cx="26" cy="17"/>
              </a:xfrm>
              <a:custGeom>
                <a:avLst/>
                <a:gdLst>
                  <a:gd name="T0" fmla="*/ 1 w 11"/>
                  <a:gd name="T1" fmla="*/ 3 h 7"/>
                  <a:gd name="T2" fmla="*/ 8 w 11"/>
                  <a:gd name="T3" fmla="*/ 7 h 7"/>
                  <a:gd name="T4" fmla="*/ 10 w 11"/>
                  <a:gd name="T5" fmla="*/ 3 h 7"/>
                  <a:gd name="T6" fmla="*/ 3 w 11"/>
                  <a:gd name="T7" fmla="*/ 0 h 7"/>
                  <a:gd name="T8" fmla="*/ 1 w 11"/>
                  <a:gd name="T9" fmla="*/ 3 h 7"/>
                </a:gdLst>
                <a:ahLst/>
                <a:cxnLst>
                  <a:cxn ang="0">
                    <a:pos x="T0" y="T1"/>
                  </a:cxn>
                  <a:cxn ang="0">
                    <a:pos x="T2" y="T3"/>
                  </a:cxn>
                  <a:cxn ang="0">
                    <a:pos x="T4" y="T5"/>
                  </a:cxn>
                  <a:cxn ang="0">
                    <a:pos x="T6" y="T7"/>
                  </a:cxn>
                  <a:cxn ang="0">
                    <a:pos x="T8" y="T9"/>
                  </a:cxn>
                </a:cxnLst>
                <a:rect l="0" t="0" r="r" b="b"/>
                <a:pathLst>
                  <a:path w="11" h="7">
                    <a:moveTo>
                      <a:pt x="1" y="3"/>
                    </a:moveTo>
                    <a:cubicBezTo>
                      <a:pt x="2" y="6"/>
                      <a:pt x="5" y="7"/>
                      <a:pt x="8" y="7"/>
                    </a:cubicBezTo>
                    <a:cubicBezTo>
                      <a:pt x="10" y="7"/>
                      <a:pt x="11" y="5"/>
                      <a:pt x="10" y="3"/>
                    </a:cubicBezTo>
                    <a:cubicBezTo>
                      <a:pt x="8" y="1"/>
                      <a:pt x="5" y="0"/>
                      <a:pt x="3" y="0"/>
                    </a:cubicBezTo>
                    <a:cubicBezTo>
                      <a:pt x="1"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4645"/>
              <p:cNvSpPr>
                <a:spLocks/>
              </p:cNvSpPr>
              <p:nvPr/>
            </p:nvSpPr>
            <p:spPr bwMode="auto">
              <a:xfrm>
                <a:off x="4092" y="2361"/>
                <a:ext cx="23" cy="17"/>
              </a:xfrm>
              <a:custGeom>
                <a:avLst/>
                <a:gdLst>
                  <a:gd name="T0" fmla="*/ 1 w 10"/>
                  <a:gd name="T1" fmla="*/ 4 h 7"/>
                  <a:gd name="T2" fmla="*/ 7 w 10"/>
                  <a:gd name="T3" fmla="*/ 7 h 7"/>
                  <a:gd name="T4" fmla="*/ 9 w 10"/>
                  <a:gd name="T5" fmla="*/ 3 h 7"/>
                  <a:gd name="T6" fmla="*/ 3 w 10"/>
                  <a:gd name="T7" fmla="*/ 0 h 7"/>
                  <a:gd name="T8" fmla="*/ 1 w 10"/>
                  <a:gd name="T9" fmla="*/ 4 h 7"/>
                </a:gdLst>
                <a:ahLst/>
                <a:cxnLst>
                  <a:cxn ang="0">
                    <a:pos x="T0" y="T1"/>
                  </a:cxn>
                  <a:cxn ang="0">
                    <a:pos x="T2" y="T3"/>
                  </a:cxn>
                  <a:cxn ang="0">
                    <a:pos x="T4" y="T5"/>
                  </a:cxn>
                  <a:cxn ang="0">
                    <a:pos x="T6" y="T7"/>
                  </a:cxn>
                  <a:cxn ang="0">
                    <a:pos x="T8" y="T9"/>
                  </a:cxn>
                </a:cxnLst>
                <a:rect l="0" t="0" r="r" b="b"/>
                <a:pathLst>
                  <a:path w="10" h="7">
                    <a:moveTo>
                      <a:pt x="1" y="4"/>
                    </a:moveTo>
                    <a:cubicBezTo>
                      <a:pt x="2" y="6"/>
                      <a:pt x="5" y="7"/>
                      <a:pt x="7" y="7"/>
                    </a:cubicBezTo>
                    <a:cubicBezTo>
                      <a:pt x="10" y="7"/>
                      <a:pt x="10" y="6"/>
                      <a:pt x="9" y="3"/>
                    </a:cubicBezTo>
                    <a:cubicBezTo>
                      <a:pt x="8" y="1"/>
                      <a:pt x="5" y="0"/>
                      <a:pt x="3"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4646"/>
              <p:cNvSpPr>
                <a:spLocks/>
              </p:cNvSpPr>
              <p:nvPr/>
            </p:nvSpPr>
            <p:spPr bwMode="auto">
              <a:xfrm>
                <a:off x="4073" y="2361"/>
                <a:ext cx="23" cy="17"/>
              </a:xfrm>
              <a:custGeom>
                <a:avLst/>
                <a:gdLst>
                  <a:gd name="T0" fmla="*/ 1 w 10"/>
                  <a:gd name="T1" fmla="*/ 4 h 7"/>
                  <a:gd name="T2" fmla="*/ 7 w 10"/>
                  <a:gd name="T3" fmla="*/ 7 h 7"/>
                  <a:gd name="T4" fmla="*/ 9 w 10"/>
                  <a:gd name="T5" fmla="*/ 3 h 7"/>
                  <a:gd name="T6" fmla="*/ 3 w 10"/>
                  <a:gd name="T7" fmla="*/ 0 h 7"/>
                  <a:gd name="T8" fmla="*/ 1 w 10"/>
                  <a:gd name="T9" fmla="*/ 4 h 7"/>
                </a:gdLst>
                <a:ahLst/>
                <a:cxnLst>
                  <a:cxn ang="0">
                    <a:pos x="T0" y="T1"/>
                  </a:cxn>
                  <a:cxn ang="0">
                    <a:pos x="T2" y="T3"/>
                  </a:cxn>
                  <a:cxn ang="0">
                    <a:pos x="T4" y="T5"/>
                  </a:cxn>
                  <a:cxn ang="0">
                    <a:pos x="T6" y="T7"/>
                  </a:cxn>
                  <a:cxn ang="0">
                    <a:pos x="T8" y="T9"/>
                  </a:cxn>
                </a:cxnLst>
                <a:rect l="0" t="0" r="r" b="b"/>
                <a:pathLst>
                  <a:path w="10" h="7">
                    <a:moveTo>
                      <a:pt x="1" y="4"/>
                    </a:moveTo>
                    <a:cubicBezTo>
                      <a:pt x="2" y="6"/>
                      <a:pt x="5" y="7"/>
                      <a:pt x="7" y="7"/>
                    </a:cubicBezTo>
                    <a:cubicBezTo>
                      <a:pt x="9" y="7"/>
                      <a:pt x="10" y="6"/>
                      <a:pt x="9" y="3"/>
                    </a:cubicBezTo>
                    <a:cubicBezTo>
                      <a:pt x="8" y="1"/>
                      <a:pt x="5" y="0"/>
                      <a:pt x="3"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4647"/>
              <p:cNvSpPr>
                <a:spLocks/>
              </p:cNvSpPr>
              <p:nvPr/>
            </p:nvSpPr>
            <p:spPr bwMode="auto">
              <a:xfrm>
                <a:off x="4054" y="2361"/>
                <a:ext cx="24" cy="19"/>
              </a:xfrm>
              <a:custGeom>
                <a:avLst/>
                <a:gdLst>
                  <a:gd name="T0" fmla="*/ 1 w 10"/>
                  <a:gd name="T1" fmla="*/ 4 h 8"/>
                  <a:gd name="T2" fmla="*/ 7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6"/>
                      <a:pt x="5" y="8"/>
                      <a:pt x="7" y="8"/>
                    </a:cubicBezTo>
                    <a:cubicBezTo>
                      <a:pt x="9" y="7"/>
                      <a:pt x="10" y="6"/>
                      <a:pt x="9" y="4"/>
                    </a:cubicBezTo>
                    <a:cubicBezTo>
                      <a:pt x="8" y="1"/>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4648"/>
              <p:cNvSpPr>
                <a:spLocks/>
              </p:cNvSpPr>
              <p:nvPr/>
            </p:nvSpPr>
            <p:spPr bwMode="auto">
              <a:xfrm>
                <a:off x="4037" y="2361"/>
                <a:ext cx="22" cy="19"/>
              </a:xfrm>
              <a:custGeom>
                <a:avLst/>
                <a:gdLst>
                  <a:gd name="T0" fmla="*/ 1 w 9"/>
                  <a:gd name="T1" fmla="*/ 4 h 8"/>
                  <a:gd name="T2" fmla="*/ 6 w 9"/>
                  <a:gd name="T3" fmla="*/ 8 h 8"/>
                  <a:gd name="T4" fmla="*/ 8 w 9"/>
                  <a:gd name="T5" fmla="*/ 4 h 8"/>
                  <a:gd name="T6" fmla="*/ 3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2" y="6"/>
                      <a:pt x="4" y="8"/>
                      <a:pt x="6" y="8"/>
                    </a:cubicBezTo>
                    <a:cubicBezTo>
                      <a:pt x="8" y="8"/>
                      <a:pt x="9" y="6"/>
                      <a:pt x="8"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4649"/>
              <p:cNvSpPr>
                <a:spLocks/>
              </p:cNvSpPr>
              <p:nvPr/>
            </p:nvSpPr>
            <p:spPr bwMode="auto">
              <a:xfrm>
                <a:off x="4021" y="2361"/>
                <a:ext cx="21" cy="19"/>
              </a:xfrm>
              <a:custGeom>
                <a:avLst/>
                <a:gdLst>
                  <a:gd name="T0" fmla="*/ 1 w 9"/>
                  <a:gd name="T1" fmla="*/ 4 h 8"/>
                  <a:gd name="T2" fmla="*/ 6 w 9"/>
                  <a:gd name="T3" fmla="*/ 8 h 8"/>
                  <a:gd name="T4" fmla="*/ 8 w 9"/>
                  <a:gd name="T5" fmla="*/ 4 h 8"/>
                  <a:gd name="T6" fmla="*/ 3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1" y="6"/>
                      <a:pt x="4" y="8"/>
                      <a:pt x="6" y="8"/>
                    </a:cubicBezTo>
                    <a:cubicBezTo>
                      <a:pt x="8" y="8"/>
                      <a:pt x="9" y="6"/>
                      <a:pt x="8" y="4"/>
                    </a:cubicBezTo>
                    <a:cubicBezTo>
                      <a:pt x="7" y="2"/>
                      <a:pt x="4"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4650"/>
              <p:cNvSpPr>
                <a:spLocks/>
              </p:cNvSpPr>
              <p:nvPr/>
            </p:nvSpPr>
            <p:spPr bwMode="auto">
              <a:xfrm>
                <a:off x="4004" y="2361"/>
                <a:ext cx="19" cy="19"/>
              </a:xfrm>
              <a:custGeom>
                <a:avLst/>
                <a:gdLst>
                  <a:gd name="T0" fmla="*/ 1 w 8"/>
                  <a:gd name="T1" fmla="*/ 4 h 8"/>
                  <a:gd name="T2" fmla="*/ 5 w 8"/>
                  <a:gd name="T3" fmla="*/ 8 h 8"/>
                  <a:gd name="T4" fmla="*/ 8 w 8"/>
                  <a:gd name="T5" fmla="*/ 4 h 8"/>
                  <a:gd name="T6" fmla="*/ 3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1" y="6"/>
                      <a:pt x="4" y="8"/>
                      <a:pt x="5" y="8"/>
                    </a:cubicBezTo>
                    <a:cubicBezTo>
                      <a:pt x="7" y="8"/>
                      <a:pt x="8" y="6"/>
                      <a:pt x="8"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4651"/>
              <p:cNvSpPr>
                <a:spLocks/>
              </p:cNvSpPr>
              <p:nvPr/>
            </p:nvSpPr>
            <p:spPr bwMode="auto">
              <a:xfrm>
                <a:off x="3988" y="2361"/>
                <a:ext cx="19" cy="19"/>
              </a:xfrm>
              <a:custGeom>
                <a:avLst/>
                <a:gdLst>
                  <a:gd name="T0" fmla="*/ 1 w 8"/>
                  <a:gd name="T1" fmla="*/ 4 h 8"/>
                  <a:gd name="T2" fmla="*/ 5 w 8"/>
                  <a:gd name="T3" fmla="*/ 8 h 8"/>
                  <a:gd name="T4" fmla="*/ 8 w 8"/>
                  <a:gd name="T5" fmla="*/ 4 h 8"/>
                  <a:gd name="T6" fmla="*/ 3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1" y="6"/>
                      <a:pt x="4" y="8"/>
                      <a:pt x="5" y="8"/>
                    </a:cubicBezTo>
                    <a:cubicBezTo>
                      <a:pt x="7" y="8"/>
                      <a:pt x="8" y="6"/>
                      <a:pt x="8"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4652"/>
              <p:cNvSpPr>
                <a:spLocks/>
              </p:cNvSpPr>
              <p:nvPr/>
            </p:nvSpPr>
            <p:spPr bwMode="auto">
              <a:xfrm>
                <a:off x="3973" y="2361"/>
                <a:ext cx="17" cy="19"/>
              </a:xfrm>
              <a:custGeom>
                <a:avLst/>
                <a:gdLst>
                  <a:gd name="T0" fmla="*/ 0 w 7"/>
                  <a:gd name="T1" fmla="*/ 4 h 8"/>
                  <a:gd name="T2" fmla="*/ 5 w 7"/>
                  <a:gd name="T3" fmla="*/ 8 h 8"/>
                  <a:gd name="T4" fmla="*/ 7 w 7"/>
                  <a:gd name="T5" fmla="*/ 4 h 8"/>
                  <a:gd name="T6" fmla="*/ 2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1" y="6"/>
                      <a:pt x="3" y="8"/>
                      <a:pt x="5" y="8"/>
                    </a:cubicBezTo>
                    <a:cubicBezTo>
                      <a:pt x="6" y="8"/>
                      <a:pt x="7" y="6"/>
                      <a:pt x="7" y="4"/>
                    </a:cubicBezTo>
                    <a:cubicBezTo>
                      <a:pt x="6" y="2"/>
                      <a:pt x="4" y="0"/>
                      <a:pt x="2"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4653"/>
              <p:cNvSpPr>
                <a:spLocks/>
              </p:cNvSpPr>
              <p:nvPr/>
            </p:nvSpPr>
            <p:spPr bwMode="auto">
              <a:xfrm>
                <a:off x="3957" y="2361"/>
                <a:ext cx="19" cy="19"/>
              </a:xfrm>
              <a:custGeom>
                <a:avLst/>
                <a:gdLst>
                  <a:gd name="T0" fmla="*/ 1 w 8"/>
                  <a:gd name="T1" fmla="*/ 4 h 8"/>
                  <a:gd name="T2" fmla="*/ 5 w 8"/>
                  <a:gd name="T3" fmla="*/ 8 h 8"/>
                  <a:gd name="T4" fmla="*/ 7 w 8"/>
                  <a:gd name="T5" fmla="*/ 4 h 8"/>
                  <a:gd name="T6" fmla="*/ 3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1" y="6"/>
                      <a:pt x="3" y="8"/>
                      <a:pt x="5" y="8"/>
                    </a:cubicBezTo>
                    <a:cubicBezTo>
                      <a:pt x="7" y="8"/>
                      <a:pt x="8" y="6"/>
                      <a:pt x="7"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4654"/>
              <p:cNvSpPr>
                <a:spLocks/>
              </p:cNvSpPr>
              <p:nvPr/>
            </p:nvSpPr>
            <p:spPr bwMode="auto">
              <a:xfrm>
                <a:off x="3943" y="2361"/>
                <a:ext cx="16" cy="19"/>
              </a:xfrm>
              <a:custGeom>
                <a:avLst/>
                <a:gdLst>
                  <a:gd name="T0" fmla="*/ 1 w 7"/>
                  <a:gd name="T1" fmla="*/ 4 h 8"/>
                  <a:gd name="T2" fmla="*/ 4 w 7"/>
                  <a:gd name="T3" fmla="*/ 8 h 8"/>
                  <a:gd name="T4" fmla="*/ 7 w 7"/>
                  <a:gd name="T5" fmla="*/ 4 h 8"/>
                  <a:gd name="T6" fmla="*/ 3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1" y="6"/>
                      <a:pt x="3" y="8"/>
                      <a:pt x="4" y="8"/>
                    </a:cubicBezTo>
                    <a:cubicBezTo>
                      <a:pt x="6" y="8"/>
                      <a:pt x="7" y="6"/>
                      <a:pt x="7" y="4"/>
                    </a:cubicBezTo>
                    <a:cubicBezTo>
                      <a:pt x="6"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4655"/>
              <p:cNvSpPr>
                <a:spLocks/>
              </p:cNvSpPr>
              <p:nvPr/>
            </p:nvSpPr>
            <p:spPr bwMode="auto">
              <a:xfrm>
                <a:off x="3929" y="2361"/>
                <a:ext cx="16" cy="19"/>
              </a:xfrm>
              <a:custGeom>
                <a:avLst/>
                <a:gdLst>
                  <a:gd name="T0" fmla="*/ 1 w 7"/>
                  <a:gd name="T1" fmla="*/ 4 h 8"/>
                  <a:gd name="T2" fmla="*/ 4 w 7"/>
                  <a:gd name="T3" fmla="*/ 8 h 8"/>
                  <a:gd name="T4" fmla="*/ 7 w 7"/>
                  <a:gd name="T5" fmla="*/ 4 h 8"/>
                  <a:gd name="T6" fmla="*/ 3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1" y="6"/>
                      <a:pt x="2" y="8"/>
                      <a:pt x="4" y="8"/>
                    </a:cubicBezTo>
                    <a:cubicBezTo>
                      <a:pt x="6" y="8"/>
                      <a:pt x="7" y="6"/>
                      <a:pt x="7" y="4"/>
                    </a:cubicBezTo>
                    <a:cubicBezTo>
                      <a:pt x="6"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4656"/>
              <p:cNvSpPr>
                <a:spLocks/>
              </p:cNvSpPr>
              <p:nvPr/>
            </p:nvSpPr>
            <p:spPr bwMode="auto">
              <a:xfrm>
                <a:off x="3914" y="2361"/>
                <a:ext cx="17" cy="19"/>
              </a:xfrm>
              <a:custGeom>
                <a:avLst/>
                <a:gdLst>
                  <a:gd name="T0" fmla="*/ 1 w 7"/>
                  <a:gd name="T1" fmla="*/ 4 h 8"/>
                  <a:gd name="T2" fmla="*/ 4 w 7"/>
                  <a:gd name="T3" fmla="*/ 8 h 8"/>
                  <a:gd name="T4" fmla="*/ 7 w 7"/>
                  <a:gd name="T5" fmla="*/ 4 h 8"/>
                  <a:gd name="T6" fmla="*/ 3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1" y="7"/>
                      <a:pt x="2" y="8"/>
                      <a:pt x="4" y="8"/>
                    </a:cubicBezTo>
                    <a:cubicBezTo>
                      <a:pt x="6" y="8"/>
                      <a:pt x="7" y="6"/>
                      <a:pt x="7" y="4"/>
                    </a:cubicBezTo>
                    <a:cubicBezTo>
                      <a:pt x="6" y="2"/>
                      <a:pt x="5" y="0"/>
                      <a:pt x="3"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4657"/>
              <p:cNvSpPr>
                <a:spLocks/>
              </p:cNvSpPr>
              <p:nvPr/>
            </p:nvSpPr>
            <p:spPr bwMode="auto">
              <a:xfrm>
                <a:off x="3902" y="2361"/>
                <a:ext cx="15" cy="19"/>
              </a:xfrm>
              <a:custGeom>
                <a:avLst/>
                <a:gdLst>
                  <a:gd name="T0" fmla="*/ 0 w 6"/>
                  <a:gd name="T1" fmla="*/ 4 h 8"/>
                  <a:gd name="T2" fmla="*/ 3 w 6"/>
                  <a:gd name="T3" fmla="*/ 8 h 8"/>
                  <a:gd name="T4" fmla="*/ 6 w 6"/>
                  <a:gd name="T5" fmla="*/ 4 h 8"/>
                  <a:gd name="T6" fmla="*/ 3 w 6"/>
                  <a:gd name="T7" fmla="*/ 0 h 8"/>
                  <a:gd name="T8" fmla="*/ 0 w 6"/>
                  <a:gd name="T9" fmla="*/ 4 h 8"/>
                </a:gdLst>
                <a:ahLst/>
                <a:cxnLst>
                  <a:cxn ang="0">
                    <a:pos x="T0" y="T1"/>
                  </a:cxn>
                  <a:cxn ang="0">
                    <a:pos x="T2" y="T3"/>
                  </a:cxn>
                  <a:cxn ang="0">
                    <a:pos x="T4" y="T5"/>
                  </a:cxn>
                  <a:cxn ang="0">
                    <a:pos x="T6" y="T7"/>
                  </a:cxn>
                  <a:cxn ang="0">
                    <a:pos x="T8" y="T9"/>
                  </a:cxn>
                </a:cxnLst>
                <a:rect l="0" t="0" r="r" b="b"/>
                <a:pathLst>
                  <a:path w="6" h="8">
                    <a:moveTo>
                      <a:pt x="0" y="4"/>
                    </a:moveTo>
                    <a:cubicBezTo>
                      <a:pt x="0" y="7"/>
                      <a:pt x="1" y="8"/>
                      <a:pt x="3" y="8"/>
                    </a:cubicBezTo>
                    <a:cubicBezTo>
                      <a:pt x="5" y="8"/>
                      <a:pt x="6" y="7"/>
                      <a:pt x="6" y="4"/>
                    </a:cubicBezTo>
                    <a:cubicBezTo>
                      <a:pt x="5" y="2"/>
                      <a:pt x="4" y="0"/>
                      <a:pt x="3"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4658"/>
              <p:cNvSpPr>
                <a:spLocks/>
              </p:cNvSpPr>
              <p:nvPr/>
            </p:nvSpPr>
            <p:spPr bwMode="auto">
              <a:xfrm>
                <a:off x="3888" y="2361"/>
                <a:ext cx="14" cy="19"/>
              </a:xfrm>
              <a:custGeom>
                <a:avLst/>
                <a:gdLst>
                  <a:gd name="T0" fmla="*/ 0 w 6"/>
                  <a:gd name="T1" fmla="*/ 4 h 8"/>
                  <a:gd name="T2" fmla="*/ 3 w 6"/>
                  <a:gd name="T3" fmla="*/ 8 h 8"/>
                  <a:gd name="T4" fmla="*/ 6 w 6"/>
                  <a:gd name="T5" fmla="*/ 4 h 8"/>
                  <a:gd name="T6" fmla="*/ 3 w 6"/>
                  <a:gd name="T7" fmla="*/ 0 h 8"/>
                  <a:gd name="T8" fmla="*/ 0 w 6"/>
                  <a:gd name="T9" fmla="*/ 4 h 8"/>
                </a:gdLst>
                <a:ahLst/>
                <a:cxnLst>
                  <a:cxn ang="0">
                    <a:pos x="T0" y="T1"/>
                  </a:cxn>
                  <a:cxn ang="0">
                    <a:pos x="T2" y="T3"/>
                  </a:cxn>
                  <a:cxn ang="0">
                    <a:pos x="T4" y="T5"/>
                  </a:cxn>
                  <a:cxn ang="0">
                    <a:pos x="T6" y="T7"/>
                  </a:cxn>
                  <a:cxn ang="0">
                    <a:pos x="T8" y="T9"/>
                  </a:cxn>
                </a:cxnLst>
                <a:rect l="0" t="0" r="r" b="b"/>
                <a:pathLst>
                  <a:path w="6" h="8">
                    <a:moveTo>
                      <a:pt x="0" y="4"/>
                    </a:moveTo>
                    <a:cubicBezTo>
                      <a:pt x="0" y="7"/>
                      <a:pt x="1" y="8"/>
                      <a:pt x="3" y="8"/>
                    </a:cubicBezTo>
                    <a:cubicBezTo>
                      <a:pt x="5" y="8"/>
                      <a:pt x="6" y="7"/>
                      <a:pt x="6" y="4"/>
                    </a:cubicBezTo>
                    <a:cubicBezTo>
                      <a:pt x="6" y="2"/>
                      <a:pt x="4" y="0"/>
                      <a:pt x="3" y="0"/>
                    </a:cubicBezTo>
                    <a:cubicBezTo>
                      <a:pt x="1" y="1"/>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4659"/>
              <p:cNvSpPr>
                <a:spLocks/>
              </p:cNvSpPr>
              <p:nvPr/>
            </p:nvSpPr>
            <p:spPr bwMode="auto">
              <a:xfrm>
                <a:off x="3874" y="2364"/>
                <a:ext cx="14" cy="19"/>
              </a:xfrm>
              <a:custGeom>
                <a:avLst/>
                <a:gdLst>
                  <a:gd name="T0" fmla="*/ 0 w 6"/>
                  <a:gd name="T1" fmla="*/ 4 h 8"/>
                  <a:gd name="T2" fmla="*/ 3 w 6"/>
                  <a:gd name="T3" fmla="*/ 8 h 8"/>
                  <a:gd name="T4" fmla="*/ 6 w 6"/>
                  <a:gd name="T5" fmla="*/ 3 h 8"/>
                  <a:gd name="T6" fmla="*/ 3 w 6"/>
                  <a:gd name="T7" fmla="*/ 0 h 8"/>
                  <a:gd name="T8" fmla="*/ 0 w 6"/>
                  <a:gd name="T9" fmla="*/ 4 h 8"/>
                </a:gdLst>
                <a:ahLst/>
                <a:cxnLst>
                  <a:cxn ang="0">
                    <a:pos x="T0" y="T1"/>
                  </a:cxn>
                  <a:cxn ang="0">
                    <a:pos x="T2" y="T3"/>
                  </a:cxn>
                  <a:cxn ang="0">
                    <a:pos x="T4" y="T5"/>
                  </a:cxn>
                  <a:cxn ang="0">
                    <a:pos x="T6" y="T7"/>
                  </a:cxn>
                  <a:cxn ang="0">
                    <a:pos x="T8" y="T9"/>
                  </a:cxn>
                </a:cxnLst>
                <a:rect l="0" t="0" r="r" b="b"/>
                <a:pathLst>
                  <a:path w="6" h="8">
                    <a:moveTo>
                      <a:pt x="0" y="4"/>
                    </a:moveTo>
                    <a:cubicBezTo>
                      <a:pt x="0" y="6"/>
                      <a:pt x="1" y="8"/>
                      <a:pt x="3" y="8"/>
                    </a:cubicBezTo>
                    <a:cubicBezTo>
                      <a:pt x="5" y="7"/>
                      <a:pt x="6" y="6"/>
                      <a:pt x="6" y="3"/>
                    </a:cubicBezTo>
                    <a:cubicBezTo>
                      <a:pt x="6" y="1"/>
                      <a:pt x="5" y="0"/>
                      <a:pt x="3" y="0"/>
                    </a:cubicBezTo>
                    <a:cubicBezTo>
                      <a:pt x="2" y="0"/>
                      <a:pt x="1"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4660"/>
              <p:cNvSpPr>
                <a:spLocks/>
              </p:cNvSpPr>
              <p:nvPr/>
            </p:nvSpPr>
            <p:spPr bwMode="auto">
              <a:xfrm>
                <a:off x="3862" y="2364"/>
                <a:ext cx="14" cy="19"/>
              </a:xfrm>
              <a:custGeom>
                <a:avLst/>
                <a:gdLst>
                  <a:gd name="T0" fmla="*/ 0 w 6"/>
                  <a:gd name="T1" fmla="*/ 4 h 8"/>
                  <a:gd name="T2" fmla="*/ 2 w 6"/>
                  <a:gd name="T3" fmla="*/ 8 h 8"/>
                  <a:gd name="T4" fmla="*/ 5 w 6"/>
                  <a:gd name="T5" fmla="*/ 4 h 8"/>
                  <a:gd name="T6" fmla="*/ 3 w 6"/>
                  <a:gd name="T7" fmla="*/ 0 h 8"/>
                  <a:gd name="T8" fmla="*/ 0 w 6"/>
                  <a:gd name="T9" fmla="*/ 4 h 8"/>
                </a:gdLst>
                <a:ahLst/>
                <a:cxnLst>
                  <a:cxn ang="0">
                    <a:pos x="T0" y="T1"/>
                  </a:cxn>
                  <a:cxn ang="0">
                    <a:pos x="T2" y="T3"/>
                  </a:cxn>
                  <a:cxn ang="0">
                    <a:pos x="T4" y="T5"/>
                  </a:cxn>
                  <a:cxn ang="0">
                    <a:pos x="T6" y="T7"/>
                  </a:cxn>
                  <a:cxn ang="0">
                    <a:pos x="T8" y="T9"/>
                  </a:cxn>
                </a:cxnLst>
                <a:rect l="0" t="0" r="r" b="b"/>
                <a:pathLst>
                  <a:path w="6" h="8">
                    <a:moveTo>
                      <a:pt x="0" y="4"/>
                    </a:moveTo>
                    <a:cubicBezTo>
                      <a:pt x="0" y="6"/>
                      <a:pt x="1" y="8"/>
                      <a:pt x="2" y="8"/>
                    </a:cubicBezTo>
                    <a:cubicBezTo>
                      <a:pt x="4" y="8"/>
                      <a:pt x="5" y="6"/>
                      <a:pt x="5" y="4"/>
                    </a:cubicBezTo>
                    <a:cubicBezTo>
                      <a:pt x="6" y="1"/>
                      <a:pt x="5" y="0"/>
                      <a:pt x="3" y="0"/>
                    </a:cubicBezTo>
                    <a:cubicBezTo>
                      <a:pt x="2"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4661"/>
              <p:cNvSpPr>
                <a:spLocks/>
              </p:cNvSpPr>
              <p:nvPr/>
            </p:nvSpPr>
            <p:spPr bwMode="auto">
              <a:xfrm>
                <a:off x="3848" y="2364"/>
                <a:ext cx="14" cy="19"/>
              </a:xfrm>
              <a:custGeom>
                <a:avLst/>
                <a:gdLst>
                  <a:gd name="T0" fmla="*/ 0 w 6"/>
                  <a:gd name="T1" fmla="*/ 4 h 8"/>
                  <a:gd name="T2" fmla="*/ 3 w 6"/>
                  <a:gd name="T3" fmla="*/ 8 h 8"/>
                  <a:gd name="T4" fmla="*/ 6 w 6"/>
                  <a:gd name="T5" fmla="*/ 4 h 8"/>
                  <a:gd name="T6" fmla="*/ 4 w 6"/>
                  <a:gd name="T7" fmla="*/ 0 h 8"/>
                  <a:gd name="T8" fmla="*/ 0 w 6"/>
                  <a:gd name="T9" fmla="*/ 4 h 8"/>
                </a:gdLst>
                <a:ahLst/>
                <a:cxnLst>
                  <a:cxn ang="0">
                    <a:pos x="T0" y="T1"/>
                  </a:cxn>
                  <a:cxn ang="0">
                    <a:pos x="T2" y="T3"/>
                  </a:cxn>
                  <a:cxn ang="0">
                    <a:pos x="T4" y="T5"/>
                  </a:cxn>
                  <a:cxn ang="0">
                    <a:pos x="T6" y="T7"/>
                  </a:cxn>
                  <a:cxn ang="0">
                    <a:pos x="T8" y="T9"/>
                  </a:cxn>
                </a:cxnLst>
                <a:rect l="0" t="0" r="r" b="b"/>
                <a:pathLst>
                  <a:path w="6" h="8">
                    <a:moveTo>
                      <a:pt x="0" y="4"/>
                    </a:moveTo>
                    <a:cubicBezTo>
                      <a:pt x="0" y="6"/>
                      <a:pt x="1" y="8"/>
                      <a:pt x="3" y="8"/>
                    </a:cubicBezTo>
                    <a:cubicBezTo>
                      <a:pt x="4" y="8"/>
                      <a:pt x="6" y="6"/>
                      <a:pt x="6" y="4"/>
                    </a:cubicBezTo>
                    <a:cubicBezTo>
                      <a:pt x="6" y="1"/>
                      <a:pt x="5" y="0"/>
                      <a:pt x="4" y="0"/>
                    </a:cubicBezTo>
                    <a:cubicBezTo>
                      <a:pt x="2"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4662"/>
              <p:cNvSpPr>
                <a:spLocks/>
              </p:cNvSpPr>
              <p:nvPr/>
            </p:nvSpPr>
            <p:spPr bwMode="auto">
              <a:xfrm>
                <a:off x="3834" y="2364"/>
                <a:ext cx="16" cy="19"/>
              </a:xfrm>
              <a:custGeom>
                <a:avLst/>
                <a:gdLst>
                  <a:gd name="T0" fmla="*/ 1 w 7"/>
                  <a:gd name="T1" fmla="*/ 4 h 8"/>
                  <a:gd name="T2" fmla="*/ 3 w 7"/>
                  <a:gd name="T3" fmla="*/ 8 h 8"/>
                  <a:gd name="T4" fmla="*/ 6 w 7"/>
                  <a:gd name="T5" fmla="*/ 4 h 8"/>
                  <a:gd name="T6" fmla="*/ 4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0" y="6"/>
                      <a:pt x="1" y="8"/>
                      <a:pt x="3" y="8"/>
                    </a:cubicBezTo>
                    <a:cubicBezTo>
                      <a:pt x="4" y="8"/>
                      <a:pt x="6" y="6"/>
                      <a:pt x="6" y="4"/>
                    </a:cubicBezTo>
                    <a:cubicBezTo>
                      <a:pt x="7" y="2"/>
                      <a:pt x="6" y="0"/>
                      <a:pt x="4" y="0"/>
                    </a:cubicBezTo>
                    <a:cubicBezTo>
                      <a:pt x="3"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4663"/>
              <p:cNvSpPr>
                <a:spLocks/>
              </p:cNvSpPr>
              <p:nvPr/>
            </p:nvSpPr>
            <p:spPr bwMode="auto">
              <a:xfrm>
                <a:off x="3822" y="2364"/>
                <a:ext cx="14" cy="19"/>
              </a:xfrm>
              <a:custGeom>
                <a:avLst/>
                <a:gdLst>
                  <a:gd name="T0" fmla="*/ 0 w 6"/>
                  <a:gd name="T1" fmla="*/ 4 h 8"/>
                  <a:gd name="T2" fmla="*/ 2 w 6"/>
                  <a:gd name="T3" fmla="*/ 8 h 8"/>
                  <a:gd name="T4" fmla="*/ 6 w 6"/>
                  <a:gd name="T5" fmla="*/ 4 h 8"/>
                  <a:gd name="T6" fmla="*/ 4 w 6"/>
                  <a:gd name="T7" fmla="*/ 0 h 8"/>
                  <a:gd name="T8" fmla="*/ 0 w 6"/>
                  <a:gd name="T9" fmla="*/ 4 h 8"/>
                </a:gdLst>
                <a:ahLst/>
                <a:cxnLst>
                  <a:cxn ang="0">
                    <a:pos x="T0" y="T1"/>
                  </a:cxn>
                  <a:cxn ang="0">
                    <a:pos x="T2" y="T3"/>
                  </a:cxn>
                  <a:cxn ang="0">
                    <a:pos x="T4" y="T5"/>
                  </a:cxn>
                  <a:cxn ang="0">
                    <a:pos x="T6" y="T7"/>
                  </a:cxn>
                  <a:cxn ang="0">
                    <a:pos x="T8" y="T9"/>
                  </a:cxn>
                </a:cxnLst>
                <a:rect l="0" t="0" r="r" b="b"/>
                <a:pathLst>
                  <a:path w="6" h="8">
                    <a:moveTo>
                      <a:pt x="0" y="4"/>
                    </a:moveTo>
                    <a:cubicBezTo>
                      <a:pt x="0" y="6"/>
                      <a:pt x="1" y="8"/>
                      <a:pt x="2" y="8"/>
                    </a:cubicBezTo>
                    <a:cubicBezTo>
                      <a:pt x="4" y="8"/>
                      <a:pt x="5" y="6"/>
                      <a:pt x="6" y="4"/>
                    </a:cubicBezTo>
                    <a:cubicBezTo>
                      <a:pt x="6" y="2"/>
                      <a:pt x="6" y="0"/>
                      <a:pt x="4" y="0"/>
                    </a:cubicBezTo>
                    <a:cubicBezTo>
                      <a:pt x="3" y="0"/>
                      <a:pt x="1"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664"/>
              <p:cNvSpPr>
                <a:spLocks/>
              </p:cNvSpPr>
              <p:nvPr/>
            </p:nvSpPr>
            <p:spPr bwMode="auto">
              <a:xfrm>
                <a:off x="3808" y="2364"/>
                <a:ext cx="16" cy="19"/>
              </a:xfrm>
              <a:custGeom>
                <a:avLst/>
                <a:gdLst>
                  <a:gd name="T0" fmla="*/ 1 w 7"/>
                  <a:gd name="T1" fmla="*/ 4 h 8"/>
                  <a:gd name="T2" fmla="*/ 3 w 7"/>
                  <a:gd name="T3" fmla="*/ 8 h 8"/>
                  <a:gd name="T4" fmla="*/ 6 w 7"/>
                  <a:gd name="T5" fmla="*/ 4 h 8"/>
                  <a:gd name="T6" fmla="*/ 5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0" y="6"/>
                      <a:pt x="1" y="8"/>
                      <a:pt x="3" y="8"/>
                    </a:cubicBezTo>
                    <a:cubicBezTo>
                      <a:pt x="4" y="8"/>
                      <a:pt x="6" y="6"/>
                      <a:pt x="6" y="4"/>
                    </a:cubicBezTo>
                    <a:cubicBezTo>
                      <a:pt x="7" y="2"/>
                      <a:pt x="6" y="0"/>
                      <a:pt x="5" y="0"/>
                    </a:cubicBezTo>
                    <a:cubicBezTo>
                      <a:pt x="3" y="0"/>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665"/>
              <p:cNvSpPr>
                <a:spLocks/>
              </p:cNvSpPr>
              <p:nvPr/>
            </p:nvSpPr>
            <p:spPr bwMode="auto">
              <a:xfrm>
                <a:off x="3796" y="2364"/>
                <a:ext cx="17" cy="19"/>
              </a:xfrm>
              <a:custGeom>
                <a:avLst/>
                <a:gdLst>
                  <a:gd name="T0" fmla="*/ 1 w 7"/>
                  <a:gd name="T1" fmla="*/ 4 h 8"/>
                  <a:gd name="T2" fmla="*/ 2 w 7"/>
                  <a:gd name="T3" fmla="*/ 8 h 8"/>
                  <a:gd name="T4" fmla="*/ 6 w 7"/>
                  <a:gd name="T5" fmla="*/ 4 h 8"/>
                  <a:gd name="T6" fmla="*/ 5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0" y="6"/>
                      <a:pt x="0" y="8"/>
                      <a:pt x="2" y="8"/>
                    </a:cubicBezTo>
                    <a:cubicBezTo>
                      <a:pt x="4" y="8"/>
                      <a:pt x="5" y="6"/>
                      <a:pt x="6" y="4"/>
                    </a:cubicBezTo>
                    <a:cubicBezTo>
                      <a:pt x="7" y="2"/>
                      <a:pt x="6" y="0"/>
                      <a:pt x="5" y="0"/>
                    </a:cubicBezTo>
                    <a:cubicBezTo>
                      <a:pt x="3" y="0"/>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4666"/>
              <p:cNvSpPr>
                <a:spLocks/>
              </p:cNvSpPr>
              <p:nvPr/>
            </p:nvSpPr>
            <p:spPr bwMode="auto">
              <a:xfrm>
                <a:off x="3623" y="2366"/>
                <a:ext cx="26" cy="19"/>
              </a:xfrm>
              <a:custGeom>
                <a:avLst/>
                <a:gdLst>
                  <a:gd name="T0" fmla="*/ 2 w 11"/>
                  <a:gd name="T1" fmla="*/ 4 h 8"/>
                  <a:gd name="T2" fmla="*/ 2 w 11"/>
                  <a:gd name="T3" fmla="*/ 8 h 8"/>
                  <a:gd name="T4" fmla="*/ 9 w 11"/>
                  <a:gd name="T5" fmla="*/ 4 h 8"/>
                  <a:gd name="T6" fmla="*/ 9 w 11"/>
                  <a:gd name="T7" fmla="*/ 0 h 8"/>
                  <a:gd name="T8" fmla="*/ 2 w 11"/>
                  <a:gd name="T9" fmla="*/ 4 h 8"/>
                </a:gdLst>
                <a:ahLst/>
                <a:cxnLst>
                  <a:cxn ang="0">
                    <a:pos x="T0" y="T1"/>
                  </a:cxn>
                  <a:cxn ang="0">
                    <a:pos x="T2" y="T3"/>
                  </a:cxn>
                  <a:cxn ang="0">
                    <a:pos x="T4" y="T5"/>
                  </a:cxn>
                  <a:cxn ang="0">
                    <a:pos x="T6" y="T7"/>
                  </a:cxn>
                  <a:cxn ang="0">
                    <a:pos x="T8" y="T9"/>
                  </a:cxn>
                </a:cxnLst>
                <a:rect l="0" t="0" r="r" b="b"/>
                <a:pathLst>
                  <a:path w="11" h="8">
                    <a:moveTo>
                      <a:pt x="2" y="4"/>
                    </a:moveTo>
                    <a:cubicBezTo>
                      <a:pt x="0" y="6"/>
                      <a:pt x="0" y="8"/>
                      <a:pt x="2" y="8"/>
                    </a:cubicBezTo>
                    <a:cubicBezTo>
                      <a:pt x="4" y="8"/>
                      <a:pt x="7" y="6"/>
                      <a:pt x="9" y="4"/>
                    </a:cubicBezTo>
                    <a:cubicBezTo>
                      <a:pt x="10" y="2"/>
                      <a:pt x="11" y="0"/>
                      <a:pt x="9" y="0"/>
                    </a:cubicBezTo>
                    <a:cubicBezTo>
                      <a:pt x="7"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667"/>
              <p:cNvSpPr>
                <a:spLocks/>
              </p:cNvSpPr>
              <p:nvPr/>
            </p:nvSpPr>
            <p:spPr bwMode="auto">
              <a:xfrm>
                <a:off x="3607" y="2366"/>
                <a:ext cx="26" cy="19"/>
              </a:xfrm>
              <a:custGeom>
                <a:avLst/>
                <a:gdLst>
                  <a:gd name="T0" fmla="*/ 2 w 11"/>
                  <a:gd name="T1" fmla="*/ 4 h 8"/>
                  <a:gd name="T2" fmla="*/ 2 w 11"/>
                  <a:gd name="T3" fmla="*/ 8 h 8"/>
                  <a:gd name="T4" fmla="*/ 9 w 11"/>
                  <a:gd name="T5" fmla="*/ 4 h 8"/>
                  <a:gd name="T6" fmla="*/ 9 w 11"/>
                  <a:gd name="T7" fmla="*/ 0 h 8"/>
                  <a:gd name="T8" fmla="*/ 2 w 11"/>
                  <a:gd name="T9" fmla="*/ 4 h 8"/>
                </a:gdLst>
                <a:ahLst/>
                <a:cxnLst>
                  <a:cxn ang="0">
                    <a:pos x="T0" y="T1"/>
                  </a:cxn>
                  <a:cxn ang="0">
                    <a:pos x="T2" y="T3"/>
                  </a:cxn>
                  <a:cxn ang="0">
                    <a:pos x="T4" y="T5"/>
                  </a:cxn>
                  <a:cxn ang="0">
                    <a:pos x="T6" y="T7"/>
                  </a:cxn>
                  <a:cxn ang="0">
                    <a:pos x="T8" y="T9"/>
                  </a:cxn>
                </a:cxnLst>
                <a:rect l="0" t="0" r="r" b="b"/>
                <a:pathLst>
                  <a:path w="11" h="8">
                    <a:moveTo>
                      <a:pt x="2" y="4"/>
                    </a:moveTo>
                    <a:cubicBezTo>
                      <a:pt x="0" y="6"/>
                      <a:pt x="0" y="8"/>
                      <a:pt x="2" y="8"/>
                    </a:cubicBezTo>
                    <a:cubicBezTo>
                      <a:pt x="4" y="8"/>
                      <a:pt x="7" y="6"/>
                      <a:pt x="9" y="4"/>
                    </a:cubicBezTo>
                    <a:cubicBezTo>
                      <a:pt x="11" y="2"/>
                      <a:pt x="11" y="0"/>
                      <a:pt x="9" y="0"/>
                    </a:cubicBezTo>
                    <a:cubicBezTo>
                      <a:pt x="7"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668"/>
              <p:cNvSpPr>
                <a:spLocks/>
              </p:cNvSpPr>
              <p:nvPr/>
            </p:nvSpPr>
            <p:spPr bwMode="auto">
              <a:xfrm>
                <a:off x="3588" y="2366"/>
                <a:ext cx="28" cy="19"/>
              </a:xfrm>
              <a:custGeom>
                <a:avLst/>
                <a:gdLst>
                  <a:gd name="T0" fmla="*/ 3 w 12"/>
                  <a:gd name="T1" fmla="*/ 4 h 8"/>
                  <a:gd name="T2" fmla="*/ 2 w 12"/>
                  <a:gd name="T3" fmla="*/ 8 h 8"/>
                  <a:gd name="T4" fmla="*/ 10 w 12"/>
                  <a:gd name="T5" fmla="*/ 4 h 8"/>
                  <a:gd name="T6" fmla="*/ 10 w 12"/>
                  <a:gd name="T7" fmla="*/ 0 h 8"/>
                  <a:gd name="T8" fmla="*/ 3 w 12"/>
                  <a:gd name="T9" fmla="*/ 4 h 8"/>
                </a:gdLst>
                <a:ahLst/>
                <a:cxnLst>
                  <a:cxn ang="0">
                    <a:pos x="T0" y="T1"/>
                  </a:cxn>
                  <a:cxn ang="0">
                    <a:pos x="T2" y="T3"/>
                  </a:cxn>
                  <a:cxn ang="0">
                    <a:pos x="T4" y="T5"/>
                  </a:cxn>
                  <a:cxn ang="0">
                    <a:pos x="T6" y="T7"/>
                  </a:cxn>
                  <a:cxn ang="0">
                    <a:pos x="T8" y="T9"/>
                  </a:cxn>
                </a:cxnLst>
                <a:rect l="0" t="0" r="r" b="b"/>
                <a:pathLst>
                  <a:path w="12" h="8">
                    <a:moveTo>
                      <a:pt x="3" y="4"/>
                    </a:moveTo>
                    <a:cubicBezTo>
                      <a:pt x="1" y="6"/>
                      <a:pt x="0" y="8"/>
                      <a:pt x="2" y="8"/>
                    </a:cubicBezTo>
                    <a:cubicBezTo>
                      <a:pt x="4" y="8"/>
                      <a:pt x="8" y="6"/>
                      <a:pt x="10" y="4"/>
                    </a:cubicBezTo>
                    <a:cubicBezTo>
                      <a:pt x="12" y="2"/>
                      <a:pt x="12" y="0"/>
                      <a:pt x="10" y="0"/>
                    </a:cubicBezTo>
                    <a:cubicBezTo>
                      <a:pt x="8" y="0"/>
                      <a:pt x="5"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669"/>
              <p:cNvSpPr>
                <a:spLocks/>
              </p:cNvSpPr>
              <p:nvPr/>
            </p:nvSpPr>
            <p:spPr bwMode="auto">
              <a:xfrm>
                <a:off x="3571" y="2366"/>
                <a:ext cx="29" cy="19"/>
              </a:xfrm>
              <a:custGeom>
                <a:avLst/>
                <a:gdLst>
                  <a:gd name="T0" fmla="*/ 2 w 12"/>
                  <a:gd name="T1" fmla="*/ 4 h 8"/>
                  <a:gd name="T2" fmla="*/ 2 w 12"/>
                  <a:gd name="T3" fmla="*/ 8 h 8"/>
                  <a:gd name="T4" fmla="*/ 10 w 12"/>
                  <a:gd name="T5" fmla="*/ 4 h 8"/>
                  <a:gd name="T6" fmla="*/ 10 w 12"/>
                  <a:gd name="T7" fmla="*/ 0 h 8"/>
                  <a:gd name="T8" fmla="*/ 2 w 12"/>
                  <a:gd name="T9" fmla="*/ 4 h 8"/>
                </a:gdLst>
                <a:ahLst/>
                <a:cxnLst>
                  <a:cxn ang="0">
                    <a:pos x="T0" y="T1"/>
                  </a:cxn>
                  <a:cxn ang="0">
                    <a:pos x="T2" y="T3"/>
                  </a:cxn>
                  <a:cxn ang="0">
                    <a:pos x="T4" y="T5"/>
                  </a:cxn>
                  <a:cxn ang="0">
                    <a:pos x="T6" y="T7"/>
                  </a:cxn>
                  <a:cxn ang="0">
                    <a:pos x="T8" y="T9"/>
                  </a:cxn>
                </a:cxnLst>
                <a:rect l="0" t="0" r="r" b="b"/>
                <a:pathLst>
                  <a:path w="12" h="8">
                    <a:moveTo>
                      <a:pt x="2" y="4"/>
                    </a:moveTo>
                    <a:cubicBezTo>
                      <a:pt x="0" y="6"/>
                      <a:pt x="0" y="8"/>
                      <a:pt x="2" y="8"/>
                    </a:cubicBezTo>
                    <a:cubicBezTo>
                      <a:pt x="4" y="8"/>
                      <a:pt x="7" y="6"/>
                      <a:pt x="10" y="4"/>
                    </a:cubicBezTo>
                    <a:cubicBezTo>
                      <a:pt x="12" y="2"/>
                      <a:pt x="12" y="0"/>
                      <a:pt x="10" y="0"/>
                    </a:cubicBezTo>
                    <a:cubicBezTo>
                      <a:pt x="8"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70"/>
              <p:cNvSpPr>
                <a:spLocks/>
              </p:cNvSpPr>
              <p:nvPr/>
            </p:nvSpPr>
            <p:spPr bwMode="auto">
              <a:xfrm>
                <a:off x="3552" y="2366"/>
                <a:ext cx="31" cy="19"/>
              </a:xfrm>
              <a:custGeom>
                <a:avLst/>
                <a:gdLst>
                  <a:gd name="T0" fmla="*/ 3 w 13"/>
                  <a:gd name="T1" fmla="*/ 4 h 8"/>
                  <a:gd name="T2" fmla="*/ 2 w 13"/>
                  <a:gd name="T3" fmla="*/ 8 h 8"/>
                  <a:gd name="T4" fmla="*/ 10 w 13"/>
                  <a:gd name="T5" fmla="*/ 4 h 8"/>
                  <a:gd name="T6" fmla="*/ 11 w 13"/>
                  <a:gd name="T7" fmla="*/ 0 h 8"/>
                  <a:gd name="T8" fmla="*/ 3 w 13"/>
                  <a:gd name="T9" fmla="*/ 4 h 8"/>
                </a:gdLst>
                <a:ahLst/>
                <a:cxnLst>
                  <a:cxn ang="0">
                    <a:pos x="T0" y="T1"/>
                  </a:cxn>
                  <a:cxn ang="0">
                    <a:pos x="T2" y="T3"/>
                  </a:cxn>
                  <a:cxn ang="0">
                    <a:pos x="T4" y="T5"/>
                  </a:cxn>
                  <a:cxn ang="0">
                    <a:pos x="T6" y="T7"/>
                  </a:cxn>
                  <a:cxn ang="0">
                    <a:pos x="T8" y="T9"/>
                  </a:cxn>
                </a:cxnLst>
                <a:rect l="0" t="0" r="r" b="b"/>
                <a:pathLst>
                  <a:path w="13" h="8">
                    <a:moveTo>
                      <a:pt x="3" y="4"/>
                    </a:moveTo>
                    <a:cubicBezTo>
                      <a:pt x="0" y="7"/>
                      <a:pt x="0" y="8"/>
                      <a:pt x="2" y="8"/>
                    </a:cubicBezTo>
                    <a:cubicBezTo>
                      <a:pt x="4" y="8"/>
                      <a:pt x="8" y="6"/>
                      <a:pt x="10" y="4"/>
                    </a:cubicBezTo>
                    <a:cubicBezTo>
                      <a:pt x="12" y="2"/>
                      <a:pt x="13" y="0"/>
                      <a:pt x="11" y="0"/>
                    </a:cubicBezTo>
                    <a:cubicBezTo>
                      <a:pt x="8" y="0"/>
                      <a:pt x="5"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671"/>
              <p:cNvSpPr>
                <a:spLocks/>
              </p:cNvSpPr>
              <p:nvPr/>
            </p:nvSpPr>
            <p:spPr bwMode="auto">
              <a:xfrm>
                <a:off x="3533" y="2366"/>
                <a:ext cx="31" cy="19"/>
              </a:xfrm>
              <a:custGeom>
                <a:avLst/>
                <a:gdLst>
                  <a:gd name="T0" fmla="*/ 3 w 13"/>
                  <a:gd name="T1" fmla="*/ 4 h 8"/>
                  <a:gd name="T2" fmla="*/ 2 w 13"/>
                  <a:gd name="T3" fmla="*/ 8 h 8"/>
                  <a:gd name="T4" fmla="*/ 11 w 13"/>
                  <a:gd name="T5" fmla="*/ 4 h 8"/>
                  <a:gd name="T6" fmla="*/ 11 w 13"/>
                  <a:gd name="T7" fmla="*/ 0 h 8"/>
                  <a:gd name="T8" fmla="*/ 3 w 13"/>
                  <a:gd name="T9" fmla="*/ 4 h 8"/>
                </a:gdLst>
                <a:ahLst/>
                <a:cxnLst>
                  <a:cxn ang="0">
                    <a:pos x="T0" y="T1"/>
                  </a:cxn>
                  <a:cxn ang="0">
                    <a:pos x="T2" y="T3"/>
                  </a:cxn>
                  <a:cxn ang="0">
                    <a:pos x="T4" y="T5"/>
                  </a:cxn>
                  <a:cxn ang="0">
                    <a:pos x="T6" y="T7"/>
                  </a:cxn>
                  <a:cxn ang="0">
                    <a:pos x="T8" y="T9"/>
                  </a:cxn>
                </a:cxnLst>
                <a:rect l="0" t="0" r="r" b="b"/>
                <a:pathLst>
                  <a:path w="13" h="8">
                    <a:moveTo>
                      <a:pt x="3" y="4"/>
                    </a:moveTo>
                    <a:cubicBezTo>
                      <a:pt x="0" y="7"/>
                      <a:pt x="0" y="8"/>
                      <a:pt x="2" y="8"/>
                    </a:cubicBezTo>
                    <a:cubicBezTo>
                      <a:pt x="4" y="8"/>
                      <a:pt x="8" y="7"/>
                      <a:pt x="11" y="4"/>
                    </a:cubicBezTo>
                    <a:cubicBezTo>
                      <a:pt x="13" y="2"/>
                      <a:pt x="13" y="0"/>
                      <a:pt x="11" y="0"/>
                    </a:cubicBezTo>
                    <a:cubicBezTo>
                      <a:pt x="9" y="0"/>
                      <a:pt x="5"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672"/>
              <p:cNvSpPr>
                <a:spLocks/>
              </p:cNvSpPr>
              <p:nvPr/>
            </p:nvSpPr>
            <p:spPr bwMode="auto">
              <a:xfrm>
                <a:off x="3515" y="2366"/>
                <a:ext cx="30" cy="21"/>
              </a:xfrm>
              <a:custGeom>
                <a:avLst/>
                <a:gdLst>
                  <a:gd name="T0" fmla="*/ 2 w 13"/>
                  <a:gd name="T1" fmla="*/ 4 h 9"/>
                  <a:gd name="T2" fmla="*/ 2 w 13"/>
                  <a:gd name="T3" fmla="*/ 9 h 9"/>
                  <a:gd name="T4" fmla="*/ 11 w 13"/>
                  <a:gd name="T5" fmla="*/ 4 h 9"/>
                  <a:gd name="T6" fmla="*/ 11 w 13"/>
                  <a:gd name="T7" fmla="*/ 0 h 9"/>
                  <a:gd name="T8" fmla="*/ 2 w 13"/>
                  <a:gd name="T9" fmla="*/ 4 h 9"/>
                </a:gdLst>
                <a:ahLst/>
                <a:cxnLst>
                  <a:cxn ang="0">
                    <a:pos x="T0" y="T1"/>
                  </a:cxn>
                  <a:cxn ang="0">
                    <a:pos x="T2" y="T3"/>
                  </a:cxn>
                  <a:cxn ang="0">
                    <a:pos x="T4" y="T5"/>
                  </a:cxn>
                  <a:cxn ang="0">
                    <a:pos x="T6" y="T7"/>
                  </a:cxn>
                  <a:cxn ang="0">
                    <a:pos x="T8" y="T9"/>
                  </a:cxn>
                </a:cxnLst>
                <a:rect l="0" t="0" r="r" b="b"/>
                <a:pathLst>
                  <a:path w="13" h="9">
                    <a:moveTo>
                      <a:pt x="2" y="4"/>
                    </a:moveTo>
                    <a:cubicBezTo>
                      <a:pt x="0" y="7"/>
                      <a:pt x="0" y="9"/>
                      <a:pt x="2" y="9"/>
                    </a:cubicBezTo>
                    <a:cubicBezTo>
                      <a:pt x="4" y="9"/>
                      <a:pt x="8" y="7"/>
                      <a:pt x="11" y="4"/>
                    </a:cubicBezTo>
                    <a:cubicBezTo>
                      <a:pt x="13" y="2"/>
                      <a:pt x="13" y="0"/>
                      <a:pt x="11" y="0"/>
                    </a:cubicBezTo>
                    <a:cubicBezTo>
                      <a:pt x="9" y="0"/>
                      <a:pt x="5"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673"/>
              <p:cNvSpPr>
                <a:spLocks/>
              </p:cNvSpPr>
              <p:nvPr/>
            </p:nvSpPr>
            <p:spPr bwMode="auto">
              <a:xfrm>
                <a:off x="3403" y="2368"/>
                <a:ext cx="38" cy="19"/>
              </a:xfrm>
              <a:custGeom>
                <a:avLst/>
                <a:gdLst>
                  <a:gd name="T0" fmla="*/ 3 w 16"/>
                  <a:gd name="T1" fmla="*/ 4 h 8"/>
                  <a:gd name="T2" fmla="*/ 3 w 16"/>
                  <a:gd name="T3" fmla="*/ 8 h 8"/>
                  <a:gd name="T4" fmla="*/ 13 w 16"/>
                  <a:gd name="T5" fmla="*/ 4 h 8"/>
                  <a:gd name="T6" fmla="*/ 13 w 16"/>
                  <a:gd name="T7" fmla="*/ 0 h 8"/>
                  <a:gd name="T8" fmla="*/ 3 w 16"/>
                  <a:gd name="T9" fmla="*/ 4 h 8"/>
                </a:gdLst>
                <a:ahLst/>
                <a:cxnLst>
                  <a:cxn ang="0">
                    <a:pos x="T0" y="T1"/>
                  </a:cxn>
                  <a:cxn ang="0">
                    <a:pos x="T2" y="T3"/>
                  </a:cxn>
                  <a:cxn ang="0">
                    <a:pos x="T4" y="T5"/>
                  </a:cxn>
                  <a:cxn ang="0">
                    <a:pos x="T6" y="T7"/>
                  </a:cxn>
                  <a:cxn ang="0">
                    <a:pos x="T8" y="T9"/>
                  </a:cxn>
                </a:cxnLst>
                <a:rect l="0" t="0" r="r" b="b"/>
                <a:pathLst>
                  <a:path w="16" h="8">
                    <a:moveTo>
                      <a:pt x="3" y="4"/>
                    </a:moveTo>
                    <a:cubicBezTo>
                      <a:pt x="0" y="6"/>
                      <a:pt x="0" y="8"/>
                      <a:pt x="3" y="8"/>
                    </a:cubicBezTo>
                    <a:cubicBezTo>
                      <a:pt x="6" y="8"/>
                      <a:pt x="10" y="6"/>
                      <a:pt x="13" y="4"/>
                    </a:cubicBezTo>
                    <a:cubicBezTo>
                      <a:pt x="16" y="1"/>
                      <a:pt x="16" y="0"/>
                      <a:pt x="13" y="0"/>
                    </a:cubicBezTo>
                    <a:cubicBezTo>
                      <a:pt x="11" y="0"/>
                      <a:pt x="6"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4674"/>
              <p:cNvSpPr>
                <a:spLocks/>
              </p:cNvSpPr>
              <p:nvPr/>
            </p:nvSpPr>
            <p:spPr bwMode="auto">
              <a:xfrm>
                <a:off x="3380" y="2368"/>
                <a:ext cx="38" cy="19"/>
              </a:xfrm>
              <a:custGeom>
                <a:avLst/>
                <a:gdLst>
                  <a:gd name="T0" fmla="*/ 3 w 16"/>
                  <a:gd name="T1" fmla="*/ 4 h 8"/>
                  <a:gd name="T2" fmla="*/ 3 w 16"/>
                  <a:gd name="T3" fmla="*/ 8 h 8"/>
                  <a:gd name="T4" fmla="*/ 13 w 16"/>
                  <a:gd name="T5" fmla="*/ 4 h 8"/>
                  <a:gd name="T6" fmla="*/ 13 w 16"/>
                  <a:gd name="T7" fmla="*/ 0 h 8"/>
                  <a:gd name="T8" fmla="*/ 3 w 16"/>
                  <a:gd name="T9" fmla="*/ 4 h 8"/>
                </a:gdLst>
                <a:ahLst/>
                <a:cxnLst>
                  <a:cxn ang="0">
                    <a:pos x="T0" y="T1"/>
                  </a:cxn>
                  <a:cxn ang="0">
                    <a:pos x="T2" y="T3"/>
                  </a:cxn>
                  <a:cxn ang="0">
                    <a:pos x="T4" y="T5"/>
                  </a:cxn>
                  <a:cxn ang="0">
                    <a:pos x="T6" y="T7"/>
                  </a:cxn>
                  <a:cxn ang="0">
                    <a:pos x="T8" y="T9"/>
                  </a:cxn>
                </a:cxnLst>
                <a:rect l="0" t="0" r="r" b="b"/>
                <a:pathLst>
                  <a:path w="16" h="8">
                    <a:moveTo>
                      <a:pt x="3" y="4"/>
                    </a:moveTo>
                    <a:cubicBezTo>
                      <a:pt x="0" y="6"/>
                      <a:pt x="0" y="8"/>
                      <a:pt x="3" y="8"/>
                    </a:cubicBezTo>
                    <a:cubicBezTo>
                      <a:pt x="6" y="8"/>
                      <a:pt x="10" y="6"/>
                      <a:pt x="13" y="4"/>
                    </a:cubicBezTo>
                    <a:cubicBezTo>
                      <a:pt x="16" y="1"/>
                      <a:pt x="16" y="0"/>
                      <a:pt x="13"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4675"/>
              <p:cNvSpPr>
                <a:spLocks/>
              </p:cNvSpPr>
              <p:nvPr/>
            </p:nvSpPr>
            <p:spPr bwMode="auto">
              <a:xfrm>
                <a:off x="3299" y="2368"/>
                <a:ext cx="43" cy="19"/>
              </a:xfrm>
              <a:custGeom>
                <a:avLst/>
                <a:gdLst>
                  <a:gd name="T0" fmla="*/ 3 w 18"/>
                  <a:gd name="T1" fmla="*/ 4 h 8"/>
                  <a:gd name="T2" fmla="*/ 4 w 18"/>
                  <a:gd name="T3" fmla="*/ 8 h 8"/>
                  <a:gd name="T4" fmla="*/ 15 w 18"/>
                  <a:gd name="T5" fmla="*/ 4 h 8"/>
                  <a:gd name="T6" fmla="*/ 15 w 18"/>
                  <a:gd name="T7" fmla="*/ 0 h 8"/>
                  <a:gd name="T8" fmla="*/ 3 w 18"/>
                  <a:gd name="T9" fmla="*/ 4 h 8"/>
                </a:gdLst>
                <a:ahLst/>
                <a:cxnLst>
                  <a:cxn ang="0">
                    <a:pos x="T0" y="T1"/>
                  </a:cxn>
                  <a:cxn ang="0">
                    <a:pos x="T2" y="T3"/>
                  </a:cxn>
                  <a:cxn ang="0">
                    <a:pos x="T4" y="T5"/>
                  </a:cxn>
                  <a:cxn ang="0">
                    <a:pos x="T6" y="T7"/>
                  </a:cxn>
                  <a:cxn ang="0">
                    <a:pos x="T8" y="T9"/>
                  </a:cxn>
                </a:cxnLst>
                <a:rect l="0" t="0" r="r" b="b"/>
                <a:pathLst>
                  <a:path w="18" h="8">
                    <a:moveTo>
                      <a:pt x="3" y="4"/>
                    </a:moveTo>
                    <a:cubicBezTo>
                      <a:pt x="0" y="6"/>
                      <a:pt x="0" y="8"/>
                      <a:pt x="4" y="8"/>
                    </a:cubicBezTo>
                    <a:cubicBezTo>
                      <a:pt x="7" y="8"/>
                      <a:pt x="12" y="6"/>
                      <a:pt x="15" y="4"/>
                    </a:cubicBezTo>
                    <a:cubicBezTo>
                      <a:pt x="18" y="2"/>
                      <a:pt x="18" y="0"/>
                      <a:pt x="15" y="0"/>
                    </a:cubicBezTo>
                    <a:cubicBezTo>
                      <a:pt x="12"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4676"/>
              <p:cNvSpPr>
                <a:spLocks/>
              </p:cNvSpPr>
              <p:nvPr/>
            </p:nvSpPr>
            <p:spPr bwMode="auto">
              <a:xfrm>
                <a:off x="3271" y="2368"/>
                <a:ext cx="45" cy="19"/>
              </a:xfrm>
              <a:custGeom>
                <a:avLst/>
                <a:gdLst>
                  <a:gd name="T0" fmla="*/ 3 w 19"/>
                  <a:gd name="T1" fmla="*/ 4 h 8"/>
                  <a:gd name="T2" fmla="*/ 4 w 19"/>
                  <a:gd name="T3" fmla="*/ 8 h 8"/>
                  <a:gd name="T4" fmla="*/ 15 w 19"/>
                  <a:gd name="T5" fmla="*/ 4 h 8"/>
                  <a:gd name="T6" fmla="*/ 15 w 19"/>
                  <a:gd name="T7" fmla="*/ 0 h 8"/>
                  <a:gd name="T8" fmla="*/ 3 w 19"/>
                  <a:gd name="T9" fmla="*/ 4 h 8"/>
                </a:gdLst>
                <a:ahLst/>
                <a:cxnLst>
                  <a:cxn ang="0">
                    <a:pos x="T0" y="T1"/>
                  </a:cxn>
                  <a:cxn ang="0">
                    <a:pos x="T2" y="T3"/>
                  </a:cxn>
                  <a:cxn ang="0">
                    <a:pos x="T4" y="T5"/>
                  </a:cxn>
                  <a:cxn ang="0">
                    <a:pos x="T6" y="T7"/>
                  </a:cxn>
                  <a:cxn ang="0">
                    <a:pos x="T8" y="T9"/>
                  </a:cxn>
                </a:cxnLst>
                <a:rect l="0" t="0" r="r" b="b"/>
                <a:pathLst>
                  <a:path w="19" h="8">
                    <a:moveTo>
                      <a:pt x="3" y="4"/>
                    </a:moveTo>
                    <a:cubicBezTo>
                      <a:pt x="0" y="7"/>
                      <a:pt x="0" y="8"/>
                      <a:pt x="4" y="8"/>
                    </a:cubicBezTo>
                    <a:cubicBezTo>
                      <a:pt x="7" y="8"/>
                      <a:pt x="12" y="6"/>
                      <a:pt x="15" y="4"/>
                    </a:cubicBezTo>
                    <a:cubicBezTo>
                      <a:pt x="19" y="2"/>
                      <a:pt x="19" y="0"/>
                      <a:pt x="15" y="0"/>
                    </a:cubicBezTo>
                    <a:cubicBezTo>
                      <a:pt x="12"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4677"/>
              <p:cNvSpPr>
                <a:spLocks/>
              </p:cNvSpPr>
              <p:nvPr/>
            </p:nvSpPr>
            <p:spPr bwMode="auto">
              <a:xfrm>
                <a:off x="3242" y="2368"/>
                <a:ext cx="45" cy="22"/>
              </a:xfrm>
              <a:custGeom>
                <a:avLst/>
                <a:gdLst>
                  <a:gd name="T0" fmla="*/ 3 w 19"/>
                  <a:gd name="T1" fmla="*/ 4 h 9"/>
                  <a:gd name="T2" fmla="*/ 3 w 19"/>
                  <a:gd name="T3" fmla="*/ 8 h 9"/>
                  <a:gd name="T4" fmla="*/ 15 w 19"/>
                  <a:gd name="T5" fmla="*/ 4 h 9"/>
                  <a:gd name="T6" fmla="*/ 15 w 19"/>
                  <a:gd name="T7" fmla="*/ 0 h 9"/>
                  <a:gd name="T8" fmla="*/ 3 w 19"/>
                  <a:gd name="T9" fmla="*/ 4 h 9"/>
                </a:gdLst>
                <a:ahLst/>
                <a:cxnLst>
                  <a:cxn ang="0">
                    <a:pos x="T0" y="T1"/>
                  </a:cxn>
                  <a:cxn ang="0">
                    <a:pos x="T2" y="T3"/>
                  </a:cxn>
                  <a:cxn ang="0">
                    <a:pos x="T4" y="T5"/>
                  </a:cxn>
                  <a:cxn ang="0">
                    <a:pos x="T6" y="T7"/>
                  </a:cxn>
                  <a:cxn ang="0">
                    <a:pos x="T8" y="T9"/>
                  </a:cxn>
                </a:cxnLst>
                <a:rect l="0" t="0" r="r" b="b"/>
                <a:pathLst>
                  <a:path w="19" h="9">
                    <a:moveTo>
                      <a:pt x="3" y="4"/>
                    </a:moveTo>
                    <a:cubicBezTo>
                      <a:pt x="0" y="7"/>
                      <a:pt x="0" y="9"/>
                      <a:pt x="3" y="8"/>
                    </a:cubicBezTo>
                    <a:cubicBezTo>
                      <a:pt x="7" y="8"/>
                      <a:pt x="12" y="7"/>
                      <a:pt x="15" y="4"/>
                    </a:cubicBezTo>
                    <a:cubicBezTo>
                      <a:pt x="19" y="2"/>
                      <a:pt x="19" y="0"/>
                      <a:pt x="15" y="0"/>
                    </a:cubicBezTo>
                    <a:cubicBezTo>
                      <a:pt x="12"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4678"/>
              <p:cNvSpPr>
                <a:spLocks/>
              </p:cNvSpPr>
              <p:nvPr/>
            </p:nvSpPr>
            <p:spPr bwMode="auto">
              <a:xfrm>
                <a:off x="3212" y="2368"/>
                <a:ext cx="45" cy="22"/>
              </a:xfrm>
              <a:custGeom>
                <a:avLst/>
                <a:gdLst>
                  <a:gd name="T0" fmla="*/ 3 w 19"/>
                  <a:gd name="T1" fmla="*/ 4 h 9"/>
                  <a:gd name="T2" fmla="*/ 3 w 19"/>
                  <a:gd name="T3" fmla="*/ 9 h 9"/>
                  <a:gd name="T4" fmla="*/ 16 w 19"/>
                  <a:gd name="T5" fmla="*/ 4 h 9"/>
                  <a:gd name="T6" fmla="*/ 16 w 19"/>
                  <a:gd name="T7" fmla="*/ 0 h 9"/>
                  <a:gd name="T8" fmla="*/ 3 w 19"/>
                  <a:gd name="T9" fmla="*/ 4 h 9"/>
                </a:gdLst>
                <a:ahLst/>
                <a:cxnLst>
                  <a:cxn ang="0">
                    <a:pos x="T0" y="T1"/>
                  </a:cxn>
                  <a:cxn ang="0">
                    <a:pos x="T2" y="T3"/>
                  </a:cxn>
                  <a:cxn ang="0">
                    <a:pos x="T4" y="T5"/>
                  </a:cxn>
                  <a:cxn ang="0">
                    <a:pos x="T6" y="T7"/>
                  </a:cxn>
                  <a:cxn ang="0">
                    <a:pos x="T8" y="T9"/>
                  </a:cxn>
                </a:cxnLst>
                <a:rect l="0" t="0" r="r" b="b"/>
                <a:pathLst>
                  <a:path w="19" h="9">
                    <a:moveTo>
                      <a:pt x="3" y="4"/>
                    </a:moveTo>
                    <a:cubicBezTo>
                      <a:pt x="0" y="7"/>
                      <a:pt x="0" y="9"/>
                      <a:pt x="3" y="9"/>
                    </a:cubicBezTo>
                    <a:cubicBezTo>
                      <a:pt x="7" y="9"/>
                      <a:pt x="13" y="7"/>
                      <a:pt x="16" y="4"/>
                    </a:cubicBezTo>
                    <a:cubicBezTo>
                      <a:pt x="19" y="2"/>
                      <a:pt x="19" y="0"/>
                      <a:pt x="16" y="0"/>
                    </a:cubicBezTo>
                    <a:cubicBezTo>
                      <a:pt x="12"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4679"/>
              <p:cNvSpPr>
                <a:spLocks/>
              </p:cNvSpPr>
              <p:nvPr/>
            </p:nvSpPr>
            <p:spPr bwMode="auto">
              <a:xfrm>
                <a:off x="3179" y="2368"/>
                <a:ext cx="47" cy="22"/>
              </a:xfrm>
              <a:custGeom>
                <a:avLst/>
                <a:gdLst>
                  <a:gd name="T0" fmla="*/ 4 w 20"/>
                  <a:gd name="T1" fmla="*/ 4 h 9"/>
                  <a:gd name="T2" fmla="*/ 4 w 20"/>
                  <a:gd name="T3" fmla="*/ 9 h 9"/>
                  <a:gd name="T4" fmla="*/ 17 w 20"/>
                  <a:gd name="T5" fmla="*/ 4 h 9"/>
                  <a:gd name="T6" fmla="*/ 17 w 20"/>
                  <a:gd name="T7" fmla="*/ 0 h 9"/>
                  <a:gd name="T8" fmla="*/ 4 w 20"/>
                  <a:gd name="T9" fmla="*/ 4 h 9"/>
                </a:gdLst>
                <a:ahLst/>
                <a:cxnLst>
                  <a:cxn ang="0">
                    <a:pos x="T0" y="T1"/>
                  </a:cxn>
                  <a:cxn ang="0">
                    <a:pos x="T2" y="T3"/>
                  </a:cxn>
                  <a:cxn ang="0">
                    <a:pos x="T4" y="T5"/>
                  </a:cxn>
                  <a:cxn ang="0">
                    <a:pos x="T6" y="T7"/>
                  </a:cxn>
                  <a:cxn ang="0">
                    <a:pos x="T8" y="T9"/>
                  </a:cxn>
                </a:cxnLst>
                <a:rect l="0" t="0" r="r" b="b"/>
                <a:pathLst>
                  <a:path w="20" h="9">
                    <a:moveTo>
                      <a:pt x="4" y="4"/>
                    </a:moveTo>
                    <a:cubicBezTo>
                      <a:pt x="0" y="7"/>
                      <a:pt x="0" y="9"/>
                      <a:pt x="4" y="9"/>
                    </a:cubicBezTo>
                    <a:cubicBezTo>
                      <a:pt x="8" y="9"/>
                      <a:pt x="14" y="7"/>
                      <a:pt x="17" y="4"/>
                    </a:cubicBezTo>
                    <a:cubicBezTo>
                      <a:pt x="20" y="2"/>
                      <a:pt x="20" y="0"/>
                      <a:pt x="17" y="0"/>
                    </a:cubicBezTo>
                    <a:cubicBezTo>
                      <a:pt x="13"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4680"/>
              <p:cNvSpPr>
                <a:spLocks/>
              </p:cNvSpPr>
              <p:nvPr/>
            </p:nvSpPr>
            <p:spPr bwMode="auto">
              <a:xfrm>
                <a:off x="3145" y="2368"/>
                <a:ext cx="50" cy="22"/>
              </a:xfrm>
              <a:custGeom>
                <a:avLst/>
                <a:gdLst>
                  <a:gd name="T0" fmla="*/ 4 w 21"/>
                  <a:gd name="T1" fmla="*/ 4 h 9"/>
                  <a:gd name="T2" fmla="*/ 4 w 21"/>
                  <a:gd name="T3" fmla="*/ 9 h 9"/>
                  <a:gd name="T4" fmla="*/ 18 w 21"/>
                  <a:gd name="T5" fmla="*/ 4 h 9"/>
                  <a:gd name="T6" fmla="*/ 17 w 21"/>
                  <a:gd name="T7" fmla="*/ 0 h 9"/>
                  <a:gd name="T8" fmla="*/ 4 w 21"/>
                  <a:gd name="T9" fmla="*/ 4 h 9"/>
                </a:gdLst>
                <a:ahLst/>
                <a:cxnLst>
                  <a:cxn ang="0">
                    <a:pos x="T0" y="T1"/>
                  </a:cxn>
                  <a:cxn ang="0">
                    <a:pos x="T2" y="T3"/>
                  </a:cxn>
                  <a:cxn ang="0">
                    <a:pos x="T4" y="T5"/>
                  </a:cxn>
                  <a:cxn ang="0">
                    <a:pos x="T6" y="T7"/>
                  </a:cxn>
                  <a:cxn ang="0">
                    <a:pos x="T8" y="T9"/>
                  </a:cxn>
                </a:cxnLst>
                <a:rect l="0" t="0" r="r" b="b"/>
                <a:pathLst>
                  <a:path w="21" h="9">
                    <a:moveTo>
                      <a:pt x="4" y="4"/>
                    </a:moveTo>
                    <a:cubicBezTo>
                      <a:pt x="0" y="7"/>
                      <a:pt x="1" y="9"/>
                      <a:pt x="4" y="9"/>
                    </a:cubicBezTo>
                    <a:cubicBezTo>
                      <a:pt x="8" y="9"/>
                      <a:pt x="14" y="7"/>
                      <a:pt x="18" y="4"/>
                    </a:cubicBezTo>
                    <a:cubicBezTo>
                      <a:pt x="21" y="2"/>
                      <a:pt x="21" y="0"/>
                      <a:pt x="17" y="0"/>
                    </a:cubicBezTo>
                    <a:cubicBezTo>
                      <a:pt x="13"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4681"/>
              <p:cNvSpPr>
                <a:spLocks/>
              </p:cNvSpPr>
              <p:nvPr/>
            </p:nvSpPr>
            <p:spPr bwMode="auto">
              <a:xfrm>
                <a:off x="3112" y="2368"/>
                <a:ext cx="50" cy="22"/>
              </a:xfrm>
              <a:custGeom>
                <a:avLst/>
                <a:gdLst>
                  <a:gd name="T0" fmla="*/ 3 w 21"/>
                  <a:gd name="T1" fmla="*/ 5 h 9"/>
                  <a:gd name="T2" fmla="*/ 4 w 21"/>
                  <a:gd name="T3" fmla="*/ 9 h 9"/>
                  <a:gd name="T4" fmla="*/ 18 w 21"/>
                  <a:gd name="T5" fmla="*/ 4 h 9"/>
                  <a:gd name="T6" fmla="*/ 17 w 21"/>
                  <a:gd name="T7" fmla="*/ 0 h 9"/>
                  <a:gd name="T8" fmla="*/ 3 w 21"/>
                  <a:gd name="T9" fmla="*/ 5 h 9"/>
                </a:gdLst>
                <a:ahLst/>
                <a:cxnLst>
                  <a:cxn ang="0">
                    <a:pos x="T0" y="T1"/>
                  </a:cxn>
                  <a:cxn ang="0">
                    <a:pos x="T2" y="T3"/>
                  </a:cxn>
                  <a:cxn ang="0">
                    <a:pos x="T4" y="T5"/>
                  </a:cxn>
                  <a:cxn ang="0">
                    <a:pos x="T6" y="T7"/>
                  </a:cxn>
                  <a:cxn ang="0">
                    <a:pos x="T8" y="T9"/>
                  </a:cxn>
                </a:cxnLst>
                <a:rect l="0" t="0" r="r" b="b"/>
                <a:pathLst>
                  <a:path w="21" h="9">
                    <a:moveTo>
                      <a:pt x="3" y="5"/>
                    </a:moveTo>
                    <a:cubicBezTo>
                      <a:pt x="0" y="7"/>
                      <a:pt x="0" y="9"/>
                      <a:pt x="4" y="9"/>
                    </a:cubicBezTo>
                    <a:cubicBezTo>
                      <a:pt x="8" y="9"/>
                      <a:pt x="14" y="7"/>
                      <a:pt x="18" y="4"/>
                    </a:cubicBezTo>
                    <a:cubicBezTo>
                      <a:pt x="21" y="2"/>
                      <a:pt x="21" y="0"/>
                      <a:pt x="17" y="0"/>
                    </a:cubicBezTo>
                    <a:cubicBezTo>
                      <a:pt x="13"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4682"/>
              <p:cNvSpPr>
                <a:spLocks/>
              </p:cNvSpPr>
              <p:nvPr/>
            </p:nvSpPr>
            <p:spPr bwMode="auto">
              <a:xfrm>
                <a:off x="3077" y="2368"/>
                <a:ext cx="52" cy="22"/>
              </a:xfrm>
              <a:custGeom>
                <a:avLst/>
                <a:gdLst>
                  <a:gd name="T0" fmla="*/ 3 w 22"/>
                  <a:gd name="T1" fmla="*/ 5 h 9"/>
                  <a:gd name="T2" fmla="*/ 4 w 22"/>
                  <a:gd name="T3" fmla="*/ 9 h 9"/>
                  <a:gd name="T4" fmla="*/ 18 w 22"/>
                  <a:gd name="T5" fmla="*/ 5 h 9"/>
                  <a:gd name="T6" fmla="*/ 17 w 22"/>
                  <a:gd name="T7" fmla="*/ 0 h 9"/>
                  <a:gd name="T8" fmla="*/ 3 w 22"/>
                  <a:gd name="T9" fmla="*/ 5 h 9"/>
                </a:gdLst>
                <a:ahLst/>
                <a:cxnLst>
                  <a:cxn ang="0">
                    <a:pos x="T0" y="T1"/>
                  </a:cxn>
                  <a:cxn ang="0">
                    <a:pos x="T2" y="T3"/>
                  </a:cxn>
                  <a:cxn ang="0">
                    <a:pos x="T4" y="T5"/>
                  </a:cxn>
                  <a:cxn ang="0">
                    <a:pos x="T6" y="T7"/>
                  </a:cxn>
                  <a:cxn ang="0">
                    <a:pos x="T8" y="T9"/>
                  </a:cxn>
                </a:cxnLst>
                <a:rect l="0" t="0" r="r" b="b"/>
                <a:pathLst>
                  <a:path w="22" h="9">
                    <a:moveTo>
                      <a:pt x="3" y="5"/>
                    </a:moveTo>
                    <a:cubicBezTo>
                      <a:pt x="0" y="7"/>
                      <a:pt x="0" y="9"/>
                      <a:pt x="4" y="9"/>
                    </a:cubicBezTo>
                    <a:cubicBezTo>
                      <a:pt x="8" y="9"/>
                      <a:pt x="15" y="7"/>
                      <a:pt x="18" y="5"/>
                    </a:cubicBezTo>
                    <a:cubicBezTo>
                      <a:pt x="22" y="2"/>
                      <a:pt x="21" y="0"/>
                      <a:pt x="17" y="0"/>
                    </a:cubicBezTo>
                    <a:cubicBezTo>
                      <a:pt x="13"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4683"/>
              <p:cNvSpPr>
                <a:spLocks/>
              </p:cNvSpPr>
              <p:nvPr/>
            </p:nvSpPr>
            <p:spPr bwMode="auto">
              <a:xfrm>
                <a:off x="3039" y="2368"/>
                <a:ext cx="54" cy="22"/>
              </a:xfrm>
              <a:custGeom>
                <a:avLst/>
                <a:gdLst>
                  <a:gd name="T0" fmla="*/ 4 w 23"/>
                  <a:gd name="T1" fmla="*/ 5 h 9"/>
                  <a:gd name="T2" fmla="*/ 5 w 23"/>
                  <a:gd name="T3" fmla="*/ 9 h 9"/>
                  <a:gd name="T4" fmla="*/ 19 w 23"/>
                  <a:gd name="T5" fmla="*/ 5 h 9"/>
                  <a:gd name="T6" fmla="*/ 18 w 23"/>
                  <a:gd name="T7" fmla="*/ 0 h 9"/>
                  <a:gd name="T8" fmla="*/ 4 w 23"/>
                  <a:gd name="T9" fmla="*/ 5 h 9"/>
                </a:gdLst>
                <a:ahLst/>
                <a:cxnLst>
                  <a:cxn ang="0">
                    <a:pos x="T0" y="T1"/>
                  </a:cxn>
                  <a:cxn ang="0">
                    <a:pos x="T2" y="T3"/>
                  </a:cxn>
                  <a:cxn ang="0">
                    <a:pos x="T4" y="T5"/>
                  </a:cxn>
                  <a:cxn ang="0">
                    <a:pos x="T6" y="T7"/>
                  </a:cxn>
                  <a:cxn ang="0">
                    <a:pos x="T8" y="T9"/>
                  </a:cxn>
                </a:cxnLst>
                <a:rect l="0" t="0" r="r" b="b"/>
                <a:pathLst>
                  <a:path w="23" h="9">
                    <a:moveTo>
                      <a:pt x="4" y="5"/>
                    </a:moveTo>
                    <a:cubicBezTo>
                      <a:pt x="0" y="7"/>
                      <a:pt x="1" y="9"/>
                      <a:pt x="5" y="9"/>
                    </a:cubicBezTo>
                    <a:cubicBezTo>
                      <a:pt x="9" y="9"/>
                      <a:pt x="16" y="7"/>
                      <a:pt x="19" y="5"/>
                    </a:cubicBezTo>
                    <a:cubicBezTo>
                      <a:pt x="23" y="2"/>
                      <a:pt x="22" y="0"/>
                      <a:pt x="18" y="0"/>
                    </a:cubicBezTo>
                    <a:cubicBezTo>
                      <a:pt x="14"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4684"/>
              <p:cNvSpPr>
                <a:spLocks/>
              </p:cNvSpPr>
              <p:nvPr/>
            </p:nvSpPr>
            <p:spPr bwMode="auto">
              <a:xfrm>
                <a:off x="3001" y="2368"/>
                <a:ext cx="55" cy="22"/>
              </a:xfrm>
              <a:custGeom>
                <a:avLst/>
                <a:gdLst>
                  <a:gd name="T0" fmla="*/ 4 w 23"/>
                  <a:gd name="T1" fmla="*/ 5 h 9"/>
                  <a:gd name="T2" fmla="*/ 5 w 23"/>
                  <a:gd name="T3" fmla="*/ 9 h 9"/>
                  <a:gd name="T4" fmla="*/ 20 w 23"/>
                  <a:gd name="T5" fmla="*/ 5 h 9"/>
                  <a:gd name="T6" fmla="*/ 18 w 23"/>
                  <a:gd name="T7" fmla="*/ 0 h 9"/>
                  <a:gd name="T8" fmla="*/ 4 w 23"/>
                  <a:gd name="T9" fmla="*/ 5 h 9"/>
                </a:gdLst>
                <a:ahLst/>
                <a:cxnLst>
                  <a:cxn ang="0">
                    <a:pos x="T0" y="T1"/>
                  </a:cxn>
                  <a:cxn ang="0">
                    <a:pos x="T2" y="T3"/>
                  </a:cxn>
                  <a:cxn ang="0">
                    <a:pos x="T4" y="T5"/>
                  </a:cxn>
                  <a:cxn ang="0">
                    <a:pos x="T6" y="T7"/>
                  </a:cxn>
                  <a:cxn ang="0">
                    <a:pos x="T8" y="T9"/>
                  </a:cxn>
                </a:cxnLst>
                <a:rect l="0" t="0" r="r" b="b"/>
                <a:pathLst>
                  <a:path w="23" h="9">
                    <a:moveTo>
                      <a:pt x="4" y="5"/>
                    </a:moveTo>
                    <a:cubicBezTo>
                      <a:pt x="0" y="7"/>
                      <a:pt x="1" y="9"/>
                      <a:pt x="5" y="9"/>
                    </a:cubicBezTo>
                    <a:cubicBezTo>
                      <a:pt x="10" y="9"/>
                      <a:pt x="16" y="7"/>
                      <a:pt x="20" y="5"/>
                    </a:cubicBezTo>
                    <a:cubicBezTo>
                      <a:pt x="23" y="2"/>
                      <a:pt x="23" y="0"/>
                      <a:pt x="18" y="0"/>
                    </a:cubicBezTo>
                    <a:cubicBezTo>
                      <a:pt x="14"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4685"/>
              <p:cNvSpPr>
                <a:spLocks/>
              </p:cNvSpPr>
              <p:nvPr/>
            </p:nvSpPr>
            <p:spPr bwMode="auto">
              <a:xfrm>
                <a:off x="2961" y="2371"/>
                <a:ext cx="57" cy="19"/>
              </a:xfrm>
              <a:custGeom>
                <a:avLst/>
                <a:gdLst>
                  <a:gd name="T0" fmla="*/ 4 w 24"/>
                  <a:gd name="T1" fmla="*/ 4 h 8"/>
                  <a:gd name="T2" fmla="*/ 6 w 24"/>
                  <a:gd name="T3" fmla="*/ 8 h 8"/>
                  <a:gd name="T4" fmla="*/ 21 w 24"/>
                  <a:gd name="T5" fmla="*/ 4 h 8"/>
                  <a:gd name="T6" fmla="*/ 19 w 24"/>
                  <a:gd name="T7" fmla="*/ 0 h 8"/>
                  <a:gd name="T8" fmla="*/ 4 w 24"/>
                  <a:gd name="T9" fmla="*/ 4 h 8"/>
                </a:gdLst>
                <a:ahLst/>
                <a:cxnLst>
                  <a:cxn ang="0">
                    <a:pos x="T0" y="T1"/>
                  </a:cxn>
                  <a:cxn ang="0">
                    <a:pos x="T2" y="T3"/>
                  </a:cxn>
                  <a:cxn ang="0">
                    <a:pos x="T4" y="T5"/>
                  </a:cxn>
                  <a:cxn ang="0">
                    <a:pos x="T6" y="T7"/>
                  </a:cxn>
                  <a:cxn ang="0">
                    <a:pos x="T8" y="T9"/>
                  </a:cxn>
                </a:cxnLst>
                <a:rect l="0" t="0" r="r" b="b"/>
                <a:pathLst>
                  <a:path w="24" h="8">
                    <a:moveTo>
                      <a:pt x="4" y="4"/>
                    </a:moveTo>
                    <a:cubicBezTo>
                      <a:pt x="0" y="6"/>
                      <a:pt x="1" y="8"/>
                      <a:pt x="6" y="8"/>
                    </a:cubicBezTo>
                    <a:cubicBezTo>
                      <a:pt x="10" y="8"/>
                      <a:pt x="17" y="6"/>
                      <a:pt x="21" y="4"/>
                    </a:cubicBezTo>
                    <a:cubicBezTo>
                      <a:pt x="24" y="1"/>
                      <a:pt x="24" y="0"/>
                      <a:pt x="19" y="0"/>
                    </a:cubicBezTo>
                    <a:cubicBezTo>
                      <a:pt x="15" y="0"/>
                      <a:pt x="8" y="1"/>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4686"/>
              <p:cNvSpPr>
                <a:spLocks/>
              </p:cNvSpPr>
              <p:nvPr/>
            </p:nvSpPr>
            <p:spPr bwMode="auto">
              <a:xfrm>
                <a:off x="2921" y="2371"/>
                <a:ext cx="59" cy="19"/>
              </a:xfrm>
              <a:custGeom>
                <a:avLst/>
                <a:gdLst>
                  <a:gd name="T0" fmla="*/ 4 w 25"/>
                  <a:gd name="T1" fmla="*/ 4 h 8"/>
                  <a:gd name="T2" fmla="*/ 6 w 25"/>
                  <a:gd name="T3" fmla="*/ 8 h 8"/>
                  <a:gd name="T4" fmla="*/ 21 w 25"/>
                  <a:gd name="T5" fmla="*/ 4 h 8"/>
                  <a:gd name="T6" fmla="*/ 19 w 25"/>
                  <a:gd name="T7" fmla="*/ 0 h 8"/>
                  <a:gd name="T8" fmla="*/ 4 w 25"/>
                  <a:gd name="T9" fmla="*/ 4 h 8"/>
                </a:gdLst>
                <a:ahLst/>
                <a:cxnLst>
                  <a:cxn ang="0">
                    <a:pos x="T0" y="T1"/>
                  </a:cxn>
                  <a:cxn ang="0">
                    <a:pos x="T2" y="T3"/>
                  </a:cxn>
                  <a:cxn ang="0">
                    <a:pos x="T4" y="T5"/>
                  </a:cxn>
                  <a:cxn ang="0">
                    <a:pos x="T6" y="T7"/>
                  </a:cxn>
                  <a:cxn ang="0">
                    <a:pos x="T8" y="T9"/>
                  </a:cxn>
                </a:cxnLst>
                <a:rect l="0" t="0" r="r" b="b"/>
                <a:pathLst>
                  <a:path w="25" h="8">
                    <a:moveTo>
                      <a:pt x="4" y="4"/>
                    </a:moveTo>
                    <a:cubicBezTo>
                      <a:pt x="0" y="6"/>
                      <a:pt x="1" y="8"/>
                      <a:pt x="6" y="8"/>
                    </a:cubicBezTo>
                    <a:cubicBezTo>
                      <a:pt x="10" y="8"/>
                      <a:pt x="17" y="6"/>
                      <a:pt x="21" y="4"/>
                    </a:cubicBezTo>
                    <a:cubicBezTo>
                      <a:pt x="25" y="1"/>
                      <a:pt x="24" y="0"/>
                      <a:pt x="19" y="0"/>
                    </a:cubicBezTo>
                    <a:cubicBezTo>
                      <a:pt x="14"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4687"/>
              <p:cNvSpPr>
                <a:spLocks/>
              </p:cNvSpPr>
              <p:nvPr/>
            </p:nvSpPr>
            <p:spPr bwMode="auto">
              <a:xfrm>
                <a:off x="2878" y="2371"/>
                <a:ext cx="59" cy="19"/>
              </a:xfrm>
              <a:custGeom>
                <a:avLst/>
                <a:gdLst>
                  <a:gd name="T0" fmla="*/ 4 w 25"/>
                  <a:gd name="T1" fmla="*/ 4 h 8"/>
                  <a:gd name="T2" fmla="*/ 6 w 25"/>
                  <a:gd name="T3" fmla="*/ 8 h 8"/>
                  <a:gd name="T4" fmla="*/ 22 w 25"/>
                  <a:gd name="T5" fmla="*/ 4 h 8"/>
                  <a:gd name="T6" fmla="*/ 20 w 25"/>
                  <a:gd name="T7" fmla="*/ 0 h 8"/>
                  <a:gd name="T8" fmla="*/ 4 w 25"/>
                  <a:gd name="T9" fmla="*/ 4 h 8"/>
                </a:gdLst>
                <a:ahLst/>
                <a:cxnLst>
                  <a:cxn ang="0">
                    <a:pos x="T0" y="T1"/>
                  </a:cxn>
                  <a:cxn ang="0">
                    <a:pos x="T2" y="T3"/>
                  </a:cxn>
                  <a:cxn ang="0">
                    <a:pos x="T4" y="T5"/>
                  </a:cxn>
                  <a:cxn ang="0">
                    <a:pos x="T6" y="T7"/>
                  </a:cxn>
                  <a:cxn ang="0">
                    <a:pos x="T8" y="T9"/>
                  </a:cxn>
                </a:cxnLst>
                <a:rect l="0" t="0" r="r" b="b"/>
                <a:pathLst>
                  <a:path w="25" h="8">
                    <a:moveTo>
                      <a:pt x="4" y="4"/>
                    </a:moveTo>
                    <a:cubicBezTo>
                      <a:pt x="0" y="6"/>
                      <a:pt x="1" y="8"/>
                      <a:pt x="6" y="8"/>
                    </a:cubicBezTo>
                    <a:cubicBezTo>
                      <a:pt x="11" y="8"/>
                      <a:pt x="18" y="6"/>
                      <a:pt x="22" y="4"/>
                    </a:cubicBezTo>
                    <a:cubicBezTo>
                      <a:pt x="25" y="2"/>
                      <a:pt x="25" y="0"/>
                      <a:pt x="20"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4688"/>
              <p:cNvSpPr>
                <a:spLocks/>
              </p:cNvSpPr>
              <p:nvPr/>
            </p:nvSpPr>
            <p:spPr bwMode="auto">
              <a:xfrm>
                <a:off x="2833" y="2371"/>
                <a:ext cx="64" cy="19"/>
              </a:xfrm>
              <a:custGeom>
                <a:avLst/>
                <a:gdLst>
                  <a:gd name="T0" fmla="*/ 4 w 27"/>
                  <a:gd name="T1" fmla="*/ 4 h 8"/>
                  <a:gd name="T2" fmla="*/ 7 w 27"/>
                  <a:gd name="T3" fmla="*/ 8 h 8"/>
                  <a:gd name="T4" fmla="*/ 23 w 27"/>
                  <a:gd name="T5" fmla="*/ 4 h 8"/>
                  <a:gd name="T6" fmla="*/ 20 w 27"/>
                  <a:gd name="T7" fmla="*/ 0 h 8"/>
                  <a:gd name="T8" fmla="*/ 4 w 27"/>
                  <a:gd name="T9" fmla="*/ 4 h 8"/>
                </a:gdLst>
                <a:ahLst/>
                <a:cxnLst>
                  <a:cxn ang="0">
                    <a:pos x="T0" y="T1"/>
                  </a:cxn>
                  <a:cxn ang="0">
                    <a:pos x="T2" y="T3"/>
                  </a:cxn>
                  <a:cxn ang="0">
                    <a:pos x="T4" y="T5"/>
                  </a:cxn>
                  <a:cxn ang="0">
                    <a:pos x="T6" y="T7"/>
                  </a:cxn>
                  <a:cxn ang="0">
                    <a:pos x="T8" y="T9"/>
                  </a:cxn>
                </a:cxnLst>
                <a:rect l="0" t="0" r="r" b="b"/>
                <a:pathLst>
                  <a:path w="27" h="8">
                    <a:moveTo>
                      <a:pt x="4" y="4"/>
                    </a:moveTo>
                    <a:cubicBezTo>
                      <a:pt x="0" y="7"/>
                      <a:pt x="2" y="8"/>
                      <a:pt x="7" y="8"/>
                    </a:cubicBezTo>
                    <a:cubicBezTo>
                      <a:pt x="12" y="8"/>
                      <a:pt x="19" y="6"/>
                      <a:pt x="23" y="4"/>
                    </a:cubicBezTo>
                    <a:cubicBezTo>
                      <a:pt x="27" y="2"/>
                      <a:pt x="26" y="0"/>
                      <a:pt x="20"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4689"/>
              <p:cNvSpPr>
                <a:spLocks/>
              </p:cNvSpPr>
              <p:nvPr/>
            </p:nvSpPr>
            <p:spPr bwMode="auto">
              <a:xfrm>
                <a:off x="2788" y="2371"/>
                <a:ext cx="64" cy="21"/>
              </a:xfrm>
              <a:custGeom>
                <a:avLst/>
                <a:gdLst>
                  <a:gd name="T0" fmla="*/ 4 w 27"/>
                  <a:gd name="T1" fmla="*/ 4 h 9"/>
                  <a:gd name="T2" fmla="*/ 7 w 27"/>
                  <a:gd name="T3" fmla="*/ 9 h 9"/>
                  <a:gd name="T4" fmla="*/ 23 w 27"/>
                  <a:gd name="T5" fmla="*/ 4 h 9"/>
                  <a:gd name="T6" fmla="*/ 21 w 27"/>
                  <a:gd name="T7" fmla="*/ 0 h 9"/>
                  <a:gd name="T8" fmla="*/ 4 w 27"/>
                  <a:gd name="T9" fmla="*/ 4 h 9"/>
                </a:gdLst>
                <a:ahLst/>
                <a:cxnLst>
                  <a:cxn ang="0">
                    <a:pos x="T0" y="T1"/>
                  </a:cxn>
                  <a:cxn ang="0">
                    <a:pos x="T2" y="T3"/>
                  </a:cxn>
                  <a:cxn ang="0">
                    <a:pos x="T4" y="T5"/>
                  </a:cxn>
                  <a:cxn ang="0">
                    <a:pos x="T6" y="T7"/>
                  </a:cxn>
                  <a:cxn ang="0">
                    <a:pos x="T8" y="T9"/>
                  </a:cxn>
                </a:cxnLst>
                <a:rect l="0" t="0" r="r" b="b"/>
                <a:pathLst>
                  <a:path w="27" h="9">
                    <a:moveTo>
                      <a:pt x="4" y="4"/>
                    </a:moveTo>
                    <a:cubicBezTo>
                      <a:pt x="0" y="7"/>
                      <a:pt x="1" y="9"/>
                      <a:pt x="7" y="9"/>
                    </a:cubicBezTo>
                    <a:cubicBezTo>
                      <a:pt x="12" y="8"/>
                      <a:pt x="19" y="7"/>
                      <a:pt x="23" y="4"/>
                    </a:cubicBezTo>
                    <a:cubicBezTo>
                      <a:pt x="27" y="2"/>
                      <a:pt x="26" y="0"/>
                      <a:pt x="21"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4690"/>
              <p:cNvSpPr>
                <a:spLocks/>
              </p:cNvSpPr>
              <p:nvPr/>
            </p:nvSpPr>
            <p:spPr bwMode="auto">
              <a:xfrm>
                <a:off x="2741" y="2371"/>
                <a:ext cx="66" cy="21"/>
              </a:xfrm>
              <a:custGeom>
                <a:avLst/>
                <a:gdLst>
                  <a:gd name="T0" fmla="*/ 4 w 28"/>
                  <a:gd name="T1" fmla="*/ 4 h 9"/>
                  <a:gd name="T2" fmla="*/ 7 w 28"/>
                  <a:gd name="T3" fmla="*/ 9 h 9"/>
                  <a:gd name="T4" fmla="*/ 24 w 28"/>
                  <a:gd name="T5" fmla="*/ 4 h 9"/>
                  <a:gd name="T6" fmla="*/ 21 w 28"/>
                  <a:gd name="T7" fmla="*/ 0 h 9"/>
                  <a:gd name="T8" fmla="*/ 4 w 28"/>
                  <a:gd name="T9" fmla="*/ 4 h 9"/>
                </a:gdLst>
                <a:ahLst/>
                <a:cxnLst>
                  <a:cxn ang="0">
                    <a:pos x="T0" y="T1"/>
                  </a:cxn>
                  <a:cxn ang="0">
                    <a:pos x="T2" y="T3"/>
                  </a:cxn>
                  <a:cxn ang="0">
                    <a:pos x="T4" y="T5"/>
                  </a:cxn>
                  <a:cxn ang="0">
                    <a:pos x="T6" y="T7"/>
                  </a:cxn>
                  <a:cxn ang="0">
                    <a:pos x="T8" y="T9"/>
                  </a:cxn>
                </a:cxnLst>
                <a:rect l="0" t="0" r="r" b="b"/>
                <a:pathLst>
                  <a:path w="28" h="9">
                    <a:moveTo>
                      <a:pt x="4" y="4"/>
                    </a:moveTo>
                    <a:cubicBezTo>
                      <a:pt x="0" y="7"/>
                      <a:pt x="2" y="9"/>
                      <a:pt x="7" y="9"/>
                    </a:cubicBezTo>
                    <a:cubicBezTo>
                      <a:pt x="13" y="9"/>
                      <a:pt x="20" y="7"/>
                      <a:pt x="24" y="4"/>
                    </a:cubicBezTo>
                    <a:cubicBezTo>
                      <a:pt x="28" y="2"/>
                      <a:pt x="27" y="0"/>
                      <a:pt x="21" y="0"/>
                    </a:cubicBezTo>
                    <a:cubicBezTo>
                      <a:pt x="16"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4691"/>
              <p:cNvSpPr>
                <a:spLocks/>
              </p:cNvSpPr>
              <p:nvPr/>
            </p:nvSpPr>
            <p:spPr bwMode="auto">
              <a:xfrm>
                <a:off x="2694" y="2371"/>
                <a:ext cx="66" cy="21"/>
              </a:xfrm>
              <a:custGeom>
                <a:avLst/>
                <a:gdLst>
                  <a:gd name="T0" fmla="*/ 4 w 28"/>
                  <a:gd name="T1" fmla="*/ 4 h 9"/>
                  <a:gd name="T2" fmla="*/ 7 w 28"/>
                  <a:gd name="T3" fmla="*/ 9 h 9"/>
                  <a:gd name="T4" fmla="*/ 24 w 28"/>
                  <a:gd name="T5" fmla="*/ 4 h 9"/>
                  <a:gd name="T6" fmla="*/ 21 w 28"/>
                  <a:gd name="T7" fmla="*/ 0 h 9"/>
                  <a:gd name="T8" fmla="*/ 4 w 28"/>
                  <a:gd name="T9" fmla="*/ 4 h 9"/>
                </a:gdLst>
                <a:ahLst/>
                <a:cxnLst>
                  <a:cxn ang="0">
                    <a:pos x="T0" y="T1"/>
                  </a:cxn>
                  <a:cxn ang="0">
                    <a:pos x="T2" y="T3"/>
                  </a:cxn>
                  <a:cxn ang="0">
                    <a:pos x="T4" y="T5"/>
                  </a:cxn>
                  <a:cxn ang="0">
                    <a:pos x="T6" y="T7"/>
                  </a:cxn>
                  <a:cxn ang="0">
                    <a:pos x="T8" y="T9"/>
                  </a:cxn>
                </a:cxnLst>
                <a:rect l="0" t="0" r="r" b="b"/>
                <a:pathLst>
                  <a:path w="28" h="9">
                    <a:moveTo>
                      <a:pt x="4" y="4"/>
                    </a:moveTo>
                    <a:cubicBezTo>
                      <a:pt x="0" y="7"/>
                      <a:pt x="1" y="9"/>
                      <a:pt x="7" y="9"/>
                    </a:cubicBezTo>
                    <a:cubicBezTo>
                      <a:pt x="13" y="9"/>
                      <a:pt x="20" y="7"/>
                      <a:pt x="24" y="4"/>
                    </a:cubicBezTo>
                    <a:cubicBezTo>
                      <a:pt x="28" y="2"/>
                      <a:pt x="27" y="0"/>
                      <a:pt x="21" y="0"/>
                    </a:cubicBezTo>
                    <a:cubicBezTo>
                      <a:pt x="15"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4692"/>
              <p:cNvSpPr>
                <a:spLocks/>
              </p:cNvSpPr>
              <p:nvPr/>
            </p:nvSpPr>
            <p:spPr bwMode="auto">
              <a:xfrm>
                <a:off x="2644" y="2371"/>
                <a:ext cx="69" cy="21"/>
              </a:xfrm>
              <a:custGeom>
                <a:avLst/>
                <a:gdLst>
                  <a:gd name="T0" fmla="*/ 3 w 29"/>
                  <a:gd name="T1" fmla="*/ 4 h 9"/>
                  <a:gd name="T2" fmla="*/ 7 w 29"/>
                  <a:gd name="T3" fmla="*/ 9 h 9"/>
                  <a:gd name="T4" fmla="*/ 25 w 29"/>
                  <a:gd name="T5" fmla="*/ 4 h 9"/>
                  <a:gd name="T6" fmla="*/ 21 w 29"/>
                  <a:gd name="T7" fmla="*/ 0 h 9"/>
                  <a:gd name="T8" fmla="*/ 3 w 29"/>
                  <a:gd name="T9" fmla="*/ 4 h 9"/>
                </a:gdLst>
                <a:ahLst/>
                <a:cxnLst>
                  <a:cxn ang="0">
                    <a:pos x="T0" y="T1"/>
                  </a:cxn>
                  <a:cxn ang="0">
                    <a:pos x="T2" y="T3"/>
                  </a:cxn>
                  <a:cxn ang="0">
                    <a:pos x="T4" y="T5"/>
                  </a:cxn>
                  <a:cxn ang="0">
                    <a:pos x="T6" y="T7"/>
                  </a:cxn>
                  <a:cxn ang="0">
                    <a:pos x="T8" y="T9"/>
                  </a:cxn>
                </a:cxnLst>
                <a:rect l="0" t="0" r="r" b="b"/>
                <a:pathLst>
                  <a:path w="29" h="9">
                    <a:moveTo>
                      <a:pt x="3" y="4"/>
                    </a:moveTo>
                    <a:cubicBezTo>
                      <a:pt x="0" y="7"/>
                      <a:pt x="1" y="9"/>
                      <a:pt x="7" y="9"/>
                    </a:cubicBezTo>
                    <a:cubicBezTo>
                      <a:pt x="13" y="9"/>
                      <a:pt x="21" y="7"/>
                      <a:pt x="25" y="4"/>
                    </a:cubicBezTo>
                    <a:cubicBezTo>
                      <a:pt x="29" y="2"/>
                      <a:pt x="27" y="0"/>
                      <a:pt x="21" y="0"/>
                    </a:cubicBezTo>
                    <a:cubicBezTo>
                      <a:pt x="15"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4693"/>
              <p:cNvSpPr>
                <a:spLocks/>
              </p:cNvSpPr>
              <p:nvPr/>
            </p:nvSpPr>
            <p:spPr bwMode="auto">
              <a:xfrm>
                <a:off x="2592" y="2371"/>
                <a:ext cx="69" cy="21"/>
              </a:xfrm>
              <a:custGeom>
                <a:avLst/>
                <a:gdLst>
                  <a:gd name="T0" fmla="*/ 4 w 29"/>
                  <a:gd name="T1" fmla="*/ 5 h 9"/>
                  <a:gd name="T2" fmla="*/ 7 w 29"/>
                  <a:gd name="T3" fmla="*/ 9 h 9"/>
                  <a:gd name="T4" fmla="*/ 25 w 29"/>
                  <a:gd name="T5" fmla="*/ 4 h 9"/>
                  <a:gd name="T6" fmla="*/ 22 w 29"/>
                  <a:gd name="T7" fmla="*/ 0 h 9"/>
                  <a:gd name="T8" fmla="*/ 4 w 29"/>
                  <a:gd name="T9" fmla="*/ 5 h 9"/>
                </a:gdLst>
                <a:ahLst/>
                <a:cxnLst>
                  <a:cxn ang="0">
                    <a:pos x="T0" y="T1"/>
                  </a:cxn>
                  <a:cxn ang="0">
                    <a:pos x="T2" y="T3"/>
                  </a:cxn>
                  <a:cxn ang="0">
                    <a:pos x="T4" y="T5"/>
                  </a:cxn>
                  <a:cxn ang="0">
                    <a:pos x="T6" y="T7"/>
                  </a:cxn>
                  <a:cxn ang="0">
                    <a:pos x="T8" y="T9"/>
                  </a:cxn>
                </a:cxnLst>
                <a:rect l="0" t="0" r="r" b="b"/>
                <a:pathLst>
                  <a:path w="29" h="9">
                    <a:moveTo>
                      <a:pt x="4" y="5"/>
                    </a:moveTo>
                    <a:cubicBezTo>
                      <a:pt x="0" y="7"/>
                      <a:pt x="1" y="9"/>
                      <a:pt x="7" y="9"/>
                    </a:cubicBezTo>
                    <a:cubicBezTo>
                      <a:pt x="14" y="9"/>
                      <a:pt x="22" y="7"/>
                      <a:pt x="25" y="4"/>
                    </a:cubicBezTo>
                    <a:cubicBezTo>
                      <a:pt x="29" y="2"/>
                      <a:pt x="28" y="0"/>
                      <a:pt x="22" y="0"/>
                    </a:cubicBezTo>
                    <a:cubicBezTo>
                      <a:pt x="16"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4694"/>
              <p:cNvSpPr>
                <a:spLocks/>
              </p:cNvSpPr>
              <p:nvPr/>
            </p:nvSpPr>
            <p:spPr bwMode="auto">
              <a:xfrm>
                <a:off x="2538" y="2371"/>
                <a:ext cx="70" cy="21"/>
              </a:xfrm>
              <a:custGeom>
                <a:avLst/>
                <a:gdLst>
                  <a:gd name="T0" fmla="*/ 4 w 30"/>
                  <a:gd name="T1" fmla="*/ 5 h 9"/>
                  <a:gd name="T2" fmla="*/ 8 w 30"/>
                  <a:gd name="T3" fmla="*/ 9 h 9"/>
                  <a:gd name="T4" fmla="*/ 26 w 30"/>
                  <a:gd name="T5" fmla="*/ 5 h 9"/>
                  <a:gd name="T6" fmla="*/ 22 w 30"/>
                  <a:gd name="T7" fmla="*/ 0 h 9"/>
                  <a:gd name="T8" fmla="*/ 4 w 30"/>
                  <a:gd name="T9" fmla="*/ 5 h 9"/>
                </a:gdLst>
                <a:ahLst/>
                <a:cxnLst>
                  <a:cxn ang="0">
                    <a:pos x="T0" y="T1"/>
                  </a:cxn>
                  <a:cxn ang="0">
                    <a:pos x="T2" y="T3"/>
                  </a:cxn>
                  <a:cxn ang="0">
                    <a:pos x="T4" y="T5"/>
                  </a:cxn>
                  <a:cxn ang="0">
                    <a:pos x="T6" y="T7"/>
                  </a:cxn>
                  <a:cxn ang="0">
                    <a:pos x="T8" y="T9"/>
                  </a:cxn>
                </a:cxnLst>
                <a:rect l="0" t="0" r="r" b="b"/>
                <a:pathLst>
                  <a:path w="30" h="9">
                    <a:moveTo>
                      <a:pt x="4" y="5"/>
                    </a:moveTo>
                    <a:cubicBezTo>
                      <a:pt x="0" y="7"/>
                      <a:pt x="2" y="9"/>
                      <a:pt x="8" y="9"/>
                    </a:cubicBezTo>
                    <a:cubicBezTo>
                      <a:pt x="14" y="9"/>
                      <a:pt x="23" y="7"/>
                      <a:pt x="26" y="5"/>
                    </a:cubicBezTo>
                    <a:cubicBezTo>
                      <a:pt x="30" y="2"/>
                      <a:pt x="29" y="0"/>
                      <a:pt x="22" y="0"/>
                    </a:cubicBezTo>
                    <a:cubicBezTo>
                      <a:pt x="16"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4695"/>
              <p:cNvSpPr>
                <a:spLocks/>
              </p:cNvSpPr>
              <p:nvPr/>
            </p:nvSpPr>
            <p:spPr bwMode="auto">
              <a:xfrm>
                <a:off x="2483" y="2371"/>
                <a:ext cx="73" cy="21"/>
              </a:xfrm>
              <a:custGeom>
                <a:avLst/>
                <a:gdLst>
                  <a:gd name="T0" fmla="*/ 4 w 31"/>
                  <a:gd name="T1" fmla="*/ 5 h 9"/>
                  <a:gd name="T2" fmla="*/ 8 w 31"/>
                  <a:gd name="T3" fmla="*/ 9 h 9"/>
                  <a:gd name="T4" fmla="*/ 27 w 31"/>
                  <a:gd name="T5" fmla="*/ 5 h 9"/>
                  <a:gd name="T6" fmla="*/ 22 w 31"/>
                  <a:gd name="T7" fmla="*/ 0 h 9"/>
                  <a:gd name="T8" fmla="*/ 4 w 31"/>
                  <a:gd name="T9" fmla="*/ 5 h 9"/>
                </a:gdLst>
                <a:ahLst/>
                <a:cxnLst>
                  <a:cxn ang="0">
                    <a:pos x="T0" y="T1"/>
                  </a:cxn>
                  <a:cxn ang="0">
                    <a:pos x="T2" y="T3"/>
                  </a:cxn>
                  <a:cxn ang="0">
                    <a:pos x="T4" y="T5"/>
                  </a:cxn>
                  <a:cxn ang="0">
                    <a:pos x="T6" y="T7"/>
                  </a:cxn>
                  <a:cxn ang="0">
                    <a:pos x="T8" y="T9"/>
                  </a:cxn>
                </a:cxnLst>
                <a:rect l="0" t="0" r="r" b="b"/>
                <a:pathLst>
                  <a:path w="31" h="9">
                    <a:moveTo>
                      <a:pt x="4" y="5"/>
                    </a:moveTo>
                    <a:cubicBezTo>
                      <a:pt x="0" y="7"/>
                      <a:pt x="2" y="9"/>
                      <a:pt x="8" y="9"/>
                    </a:cubicBezTo>
                    <a:cubicBezTo>
                      <a:pt x="15" y="9"/>
                      <a:pt x="23" y="7"/>
                      <a:pt x="27" y="5"/>
                    </a:cubicBezTo>
                    <a:cubicBezTo>
                      <a:pt x="31" y="2"/>
                      <a:pt x="29" y="0"/>
                      <a:pt x="22" y="0"/>
                    </a:cubicBezTo>
                    <a:cubicBezTo>
                      <a:pt x="16" y="0"/>
                      <a:pt x="7"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4696"/>
              <p:cNvSpPr>
                <a:spLocks/>
              </p:cNvSpPr>
              <p:nvPr/>
            </p:nvSpPr>
            <p:spPr bwMode="auto">
              <a:xfrm>
                <a:off x="2424" y="2371"/>
                <a:ext cx="76" cy="21"/>
              </a:xfrm>
              <a:custGeom>
                <a:avLst/>
                <a:gdLst>
                  <a:gd name="T0" fmla="*/ 4 w 32"/>
                  <a:gd name="T1" fmla="*/ 5 h 9"/>
                  <a:gd name="T2" fmla="*/ 9 w 32"/>
                  <a:gd name="T3" fmla="*/ 9 h 9"/>
                  <a:gd name="T4" fmla="*/ 28 w 32"/>
                  <a:gd name="T5" fmla="*/ 5 h 9"/>
                  <a:gd name="T6" fmla="*/ 24 w 32"/>
                  <a:gd name="T7" fmla="*/ 0 h 9"/>
                  <a:gd name="T8" fmla="*/ 4 w 32"/>
                  <a:gd name="T9" fmla="*/ 5 h 9"/>
                </a:gdLst>
                <a:ahLst/>
                <a:cxnLst>
                  <a:cxn ang="0">
                    <a:pos x="T0" y="T1"/>
                  </a:cxn>
                  <a:cxn ang="0">
                    <a:pos x="T2" y="T3"/>
                  </a:cxn>
                  <a:cxn ang="0">
                    <a:pos x="T4" y="T5"/>
                  </a:cxn>
                  <a:cxn ang="0">
                    <a:pos x="T6" y="T7"/>
                  </a:cxn>
                  <a:cxn ang="0">
                    <a:pos x="T8" y="T9"/>
                  </a:cxn>
                </a:cxnLst>
                <a:rect l="0" t="0" r="r" b="b"/>
                <a:pathLst>
                  <a:path w="32" h="9">
                    <a:moveTo>
                      <a:pt x="4" y="5"/>
                    </a:moveTo>
                    <a:cubicBezTo>
                      <a:pt x="0" y="7"/>
                      <a:pt x="3" y="9"/>
                      <a:pt x="9" y="9"/>
                    </a:cubicBezTo>
                    <a:cubicBezTo>
                      <a:pt x="16" y="9"/>
                      <a:pt x="25" y="7"/>
                      <a:pt x="28" y="5"/>
                    </a:cubicBezTo>
                    <a:cubicBezTo>
                      <a:pt x="32" y="2"/>
                      <a:pt x="30" y="0"/>
                      <a:pt x="24" y="0"/>
                    </a:cubicBezTo>
                    <a:cubicBezTo>
                      <a:pt x="17" y="0"/>
                      <a:pt x="8" y="2"/>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4697"/>
              <p:cNvSpPr>
                <a:spLocks/>
              </p:cNvSpPr>
              <p:nvPr/>
            </p:nvSpPr>
            <p:spPr bwMode="auto">
              <a:xfrm>
                <a:off x="4719" y="2340"/>
                <a:ext cx="54" cy="16"/>
              </a:xfrm>
              <a:custGeom>
                <a:avLst/>
                <a:gdLst>
                  <a:gd name="T0" fmla="*/ 2 w 23"/>
                  <a:gd name="T1" fmla="*/ 3 h 7"/>
                  <a:gd name="T2" fmla="*/ 16 w 23"/>
                  <a:gd name="T3" fmla="*/ 7 h 7"/>
                  <a:gd name="T4" fmla="*/ 21 w 23"/>
                  <a:gd name="T5" fmla="*/ 3 h 7"/>
                  <a:gd name="T6" fmla="*/ 7 w 23"/>
                  <a:gd name="T7" fmla="*/ 0 h 7"/>
                  <a:gd name="T8" fmla="*/ 2 w 23"/>
                  <a:gd name="T9" fmla="*/ 3 h 7"/>
                </a:gdLst>
                <a:ahLst/>
                <a:cxnLst>
                  <a:cxn ang="0">
                    <a:pos x="T0" y="T1"/>
                  </a:cxn>
                  <a:cxn ang="0">
                    <a:pos x="T2" y="T3"/>
                  </a:cxn>
                  <a:cxn ang="0">
                    <a:pos x="T4" y="T5"/>
                  </a:cxn>
                  <a:cxn ang="0">
                    <a:pos x="T6" y="T7"/>
                  </a:cxn>
                  <a:cxn ang="0">
                    <a:pos x="T8" y="T9"/>
                  </a:cxn>
                </a:cxnLst>
                <a:rect l="0" t="0" r="r" b="b"/>
                <a:pathLst>
                  <a:path w="23" h="7">
                    <a:moveTo>
                      <a:pt x="2" y="3"/>
                    </a:moveTo>
                    <a:cubicBezTo>
                      <a:pt x="5" y="5"/>
                      <a:pt x="11" y="7"/>
                      <a:pt x="16" y="7"/>
                    </a:cubicBezTo>
                    <a:cubicBezTo>
                      <a:pt x="21" y="7"/>
                      <a:pt x="23" y="5"/>
                      <a:pt x="21" y="3"/>
                    </a:cubicBezTo>
                    <a:cubicBezTo>
                      <a:pt x="18" y="1"/>
                      <a:pt x="12" y="0"/>
                      <a:pt x="7" y="0"/>
                    </a:cubicBezTo>
                    <a:cubicBezTo>
                      <a:pt x="2" y="0"/>
                      <a:pt x="0"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4698"/>
              <p:cNvSpPr>
                <a:spLocks/>
              </p:cNvSpPr>
              <p:nvPr/>
            </p:nvSpPr>
            <p:spPr bwMode="auto">
              <a:xfrm>
                <a:off x="4390" y="2340"/>
                <a:ext cx="42" cy="19"/>
              </a:xfrm>
              <a:custGeom>
                <a:avLst/>
                <a:gdLst>
                  <a:gd name="T0" fmla="*/ 3 w 18"/>
                  <a:gd name="T1" fmla="*/ 4 h 8"/>
                  <a:gd name="T2" fmla="*/ 13 w 18"/>
                  <a:gd name="T3" fmla="*/ 8 h 8"/>
                  <a:gd name="T4" fmla="*/ 16 w 18"/>
                  <a:gd name="T5" fmla="*/ 4 h 8"/>
                  <a:gd name="T6" fmla="*/ 5 w 18"/>
                  <a:gd name="T7" fmla="*/ 0 h 8"/>
                  <a:gd name="T8" fmla="*/ 3 w 18"/>
                  <a:gd name="T9" fmla="*/ 4 h 8"/>
                </a:gdLst>
                <a:ahLst/>
                <a:cxnLst>
                  <a:cxn ang="0">
                    <a:pos x="T0" y="T1"/>
                  </a:cxn>
                  <a:cxn ang="0">
                    <a:pos x="T2" y="T3"/>
                  </a:cxn>
                  <a:cxn ang="0">
                    <a:pos x="T4" y="T5"/>
                  </a:cxn>
                  <a:cxn ang="0">
                    <a:pos x="T6" y="T7"/>
                  </a:cxn>
                  <a:cxn ang="0">
                    <a:pos x="T8" y="T9"/>
                  </a:cxn>
                </a:cxnLst>
                <a:rect l="0" t="0" r="r" b="b"/>
                <a:pathLst>
                  <a:path w="18" h="8">
                    <a:moveTo>
                      <a:pt x="3" y="4"/>
                    </a:moveTo>
                    <a:cubicBezTo>
                      <a:pt x="5" y="6"/>
                      <a:pt x="9" y="8"/>
                      <a:pt x="13" y="8"/>
                    </a:cubicBezTo>
                    <a:cubicBezTo>
                      <a:pt x="17" y="8"/>
                      <a:pt x="18" y="6"/>
                      <a:pt x="16" y="4"/>
                    </a:cubicBezTo>
                    <a:cubicBezTo>
                      <a:pt x="14" y="2"/>
                      <a:pt x="9" y="0"/>
                      <a:pt x="5" y="0"/>
                    </a:cubicBezTo>
                    <a:cubicBezTo>
                      <a:pt x="2" y="0"/>
                      <a:pt x="0"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4699"/>
              <p:cNvSpPr>
                <a:spLocks/>
              </p:cNvSpPr>
              <p:nvPr/>
            </p:nvSpPr>
            <p:spPr bwMode="auto">
              <a:xfrm>
                <a:off x="4361" y="2340"/>
                <a:ext cx="41" cy="19"/>
              </a:xfrm>
              <a:custGeom>
                <a:avLst/>
                <a:gdLst>
                  <a:gd name="T0" fmla="*/ 2 w 17"/>
                  <a:gd name="T1" fmla="*/ 4 h 8"/>
                  <a:gd name="T2" fmla="*/ 12 w 17"/>
                  <a:gd name="T3" fmla="*/ 8 h 8"/>
                  <a:gd name="T4" fmla="*/ 15 w 17"/>
                  <a:gd name="T5" fmla="*/ 4 h 8"/>
                  <a:gd name="T6" fmla="*/ 4 w 17"/>
                  <a:gd name="T7" fmla="*/ 0 h 8"/>
                  <a:gd name="T8" fmla="*/ 2 w 17"/>
                  <a:gd name="T9" fmla="*/ 4 h 8"/>
                </a:gdLst>
                <a:ahLst/>
                <a:cxnLst>
                  <a:cxn ang="0">
                    <a:pos x="T0" y="T1"/>
                  </a:cxn>
                  <a:cxn ang="0">
                    <a:pos x="T2" y="T3"/>
                  </a:cxn>
                  <a:cxn ang="0">
                    <a:pos x="T4" y="T5"/>
                  </a:cxn>
                  <a:cxn ang="0">
                    <a:pos x="T6" y="T7"/>
                  </a:cxn>
                  <a:cxn ang="0">
                    <a:pos x="T8" y="T9"/>
                  </a:cxn>
                </a:cxnLst>
                <a:rect l="0" t="0" r="r" b="b"/>
                <a:pathLst>
                  <a:path w="17" h="8">
                    <a:moveTo>
                      <a:pt x="2" y="4"/>
                    </a:moveTo>
                    <a:cubicBezTo>
                      <a:pt x="4" y="6"/>
                      <a:pt x="8" y="8"/>
                      <a:pt x="12" y="8"/>
                    </a:cubicBezTo>
                    <a:cubicBezTo>
                      <a:pt x="15" y="8"/>
                      <a:pt x="17" y="6"/>
                      <a:pt x="15" y="4"/>
                    </a:cubicBezTo>
                    <a:cubicBezTo>
                      <a:pt x="12" y="2"/>
                      <a:pt x="8"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4700"/>
              <p:cNvSpPr>
                <a:spLocks/>
              </p:cNvSpPr>
              <p:nvPr/>
            </p:nvSpPr>
            <p:spPr bwMode="auto">
              <a:xfrm>
                <a:off x="4333" y="2340"/>
                <a:ext cx="38" cy="19"/>
              </a:xfrm>
              <a:custGeom>
                <a:avLst/>
                <a:gdLst>
                  <a:gd name="T0" fmla="*/ 2 w 16"/>
                  <a:gd name="T1" fmla="*/ 4 h 8"/>
                  <a:gd name="T2" fmla="*/ 11 w 16"/>
                  <a:gd name="T3" fmla="*/ 8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6"/>
                      <a:pt x="8" y="8"/>
                      <a:pt x="11" y="8"/>
                    </a:cubicBezTo>
                    <a:cubicBezTo>
                      <a:pt x="15" y="8"/>
                      <a:pt x="16" y="6"/>
                      <a:pt x="14" y="4"/>
                    </a:cubicBezTo>
                    <a:cubicBezTo>
                      <a:pt x="12"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4701"/>
              <p:cNvSpPr>
                <a:spLocks/>
              </p:cNvSpPr>
              <p:nvPr/>
            </p:nvSpPr>
            <p:spPr bwMode="auto">
              <a:xfrm>
                <a:off x="4305" y="2340"/>
                <a:ext cx="38" cy="19"/>
              </a:xfrm>
              <a:custGeom>
                <a:avLst/>
                <a:gdLst>
                  <a:gd name="T0" fmla="*/ 2 w 16"/>
                  <a:gd name="T1" fmla="*/ 4 h 8"/>
                  <a:gd name="T2" fmla="*/ 11 w 16"/>
                  <a:gd name="T3" fmla="*/ 8 h 8"/>
                  <a:gd name="T4" fmla="*/ 14 w 16"/>
                  <a:gd name="T5" fmla="*/ 4 h 8"/>
                  <a:gd name="T6" fmla="*/ 4 w 16"/>
                  <a:gd name="T7" fmla="*/ 0 h 8"/>
                  <a:gd name="T8" fmla="*/ 2 w 16"/>
                  <a:gd name="T9" fmla="*/ 4 h 8"/>
                </a:gdLst>
                <a:ahLst/>
                <a:cxnLst>
                  <a:cxn ang="0">
                    <a:pos x="T0" y="T1"/>
                  </a:cxn>
                  <a:cxn ang="0">
                    <a:pos x="T2" y="T3"/>
                  </a:cxn>
                  <a:cxn ang="0">
                    <a:pos x="T4" y="T5"/>
                  </a:cxn>
                  <a:cxn ang="0">
                    <a:pos x="T6" y="T7"/>
                  </a:cxn>
                  <a:cxn ang="0">
                    <a:pos x="T8" y="T9"/>
                  </a:cxn>
                </a:cxnLst>
                <a:rect l="0" t="0" r="r" b="b"/>
                <a:pathLst>
                  <a:path w="16" h="8">
                    <a:moveTo>
                      <a:pt x="2" y="4"/>
                    </a:moveTo>
                    <a:cubicBezTo>
                      <a:pt x="4" y="6"/>
                      <a:pt x="8" y="8"/>
                      <a:pt x="11" y="8"/>
                    </a:cubicBezTo>
                    <a:cubicBezTo>
                      <a:pt x="15" y="8"/>
                      <a:pt x="16" y="6"/>
                      <a:pt x="14" y="4"/>
                    </a:cubicBezTo>
                    <a:cubicBezTo>
                      <a:pt x="12"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4702"/>
              <p:cNvSpPr>
                <a:spLocks/>
              </p:cNvSpPr>
              <p:nvPr/>
            </p:nvSpPr>
            <p:spPr bwMode="auto">
              <a:xfrm>
                <a:off x="4253" y="2342"/>
                <a:ext cx="33" cy="17"/>
              </a:xfrm>
              <a:custGeom>
                <a:avLst/>
                <a:gdLst>
                  <a:gd name="T0" fmla="*/ 2 w 14"/>
                  <a:gd name="T1" fmla="*/ 3 h 7"/>
                  <a:gd name="T2" fmla="*/ 10 w 14"/>
                  <a:gd name="T3" fmla="*/ 7 h 7"/>
                  <a:gd name="T4" fmla="*/ 13 w 14"/>
                  <a:gd name="T5" fmla="*/ 3 h 7"/>
                  <a:gd name="T6" fmla="*/ 4 w 14"/>
                  <a:gd name="T7" fmla="*/ 0 h 7"/>
                  <a:gd name="T8" fmla="*/ 2 w 14"/>
                  <a:gd name="T9" fmla="*/ 3 h 7"/>
                </a:gdLst>
                <a:ahLst/>
                <a:cxnLst>
                  <a:cxn ang="0">
                    <a:pos x="T0" y="T1"/>
                  </a:cxn>
                  <a:cxn ang="0">
                    <a:pos x="T2" y="T3"/>
                  </a:cxn>
                  <a:cxn ang="0">
                    <a:pos x="T4" y="T5"/>
                  </a:cxn>
                  <a:cxn ang="0">
                    <a:pos x="T6" y="T7"/>
                  </a:cxn>
                  <a:cxn ang="0">
                    <a:pos x="T8" y="T9"/>
                  </a:cxn>
                </a:cxnLst>
                <a:rect l="0" t="0" r="r" b="b"/>
                <a:pathLst>
                  <a:path w="14" h="7">
                    <a:moveTo>
                      <a:pt x="2" y="3"/>
                    </a:moveTo>
                    <a:cubicBezTo>
                      <a:pt x="4" y="5"/>
                      <a:pt x="7" y="7"/>
                      <a:pt x="10" y="7"/>
                    </a:cubicBezTo>
                    <a:cubicBezTo>
                      <a:pt x="13" y="7"/>
                      <a:pt x="14" y="5"/>
                      <a:pt x="13" y="3"/>
                    </a:cubicBezTo>
                    <a:cubicBezTo>
                      <a:pt x="11" y="1"/>
                      <a:pt x="7" y="0"/>
                      <a:pt x="4" y="0"/>
                    </a:cubicBezTo>
                    <a:cubicBezTo>
                      <a:pt x="1" y="0"/>
                      <a:pt x="0"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4703"/>
              <p:cNvSpPr>
                <a:spLocks/>
              </p:cNvSpPr>
              <p:nvPr/>
            </p:nvSpPr>
            <p:spPr bwMode="auto">
              <a:xfrm>
                <a:off x="4229" y="2342"/>
                <a:ext cx="31" cy="17"/>
              </a:xfrm>
              <a:custGeom>
                <a:avLst/>
                <a:gdLst>
                  <a:gd name="T0" fmla="*/ 1 w 13"/>
                  <a:gd name="T1" fmla="*/ 3 h 7"/>
                  <a:gd name="T2" fmla="*/ 10 w 13"/>
                  <a:gd name="T3" fmla="*/ 7 h 7"/>
                  <a:gd name="T4" fmla="*/ 12 w 13"/>
                  <a:gd name="T5" fmla="*/ 3 h 7"/>
                  <a:gd name="T6" fmla="*/ 3 w 13"/>
                  <a:gd name="T7" fmla="*/ 0 h 7"/>
                  <a:gd name="T8" fmla="*/ 1 w 13"/>
                  <a:gd name="T9" fmla="*/ 3 h 7"/>
                </a:gdLst>
                <a:ahLst/>
                <a:cxnLst>
                  <a:cxn ang="0">
                    <a:pos x="T0" y="T1"/>
                  </a:cxn>
                  <a:cxn ang="0">
                    <a:pos x="T2" y="T3"/>
                  </a:cxn>
                  <a:cxn ang="0">
                    <a:pos x="T4" y="T5"/>
                  </a:cxn>
                  <a:cxn ang="0">
                    <a:pos x="T6" y="T7"/>
                  </a:cxn>
                  <a:cxn ang="0">
                    <a:pos x="T8" y="T9"/>
                  </a:cxn>
                </a:cxnLst>
                <a:rect l="0" t="0" r="r" b="b"/>
                <a:pathLst>
                  <a:path w="13" h="7">
                    <a:moveTo>
                      <a:pt x="1" y="3"/>
                    </a:moveTo>
                    <a:cubicBezTo>
                      <a:pt x="3" y="5"/>
                      <a:pt x="7" y="7"/>
                      <a:pt x="10" y="7"/>
                    </a:cubicBezTo>
                    <a:cubicBezTo>
                      <a:pt x="13" y="7"/>
                      <a:pt x="13" y="5"/>
                      <a:pt x="12" y="3"/>
                    </a:cubicBezTo>
                    <a:cubicBezTo>
                      <a:pt x="10" y="1"/>
                      <a:pt x="6" y="0"/>
                      <a:pt x="3" y="0"/>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4704"/>
              <p:cNvSpPr>
                <a:spLocks/>
              </p:cNvSpPr>
              <p:nvPr/>
            </p:nvSpPr>
            <p:spPr bwMode="auto">
              <a:xfrm>
                <a:off x="4205" y="2342"/>
                <a:ext cx="31" cy="17"/>
              </a:xfrm>
              <a:custGeom>
                <a:avLst/>
                <a:gdLst>
                  <a:gd name="T0" fmla="*/ 1 w 13"/>
                  <a:gd name="T1" fmla="*/ 3 h 7"/>
                  <a:gd name="T2" fmla="*/ 9 w 13"/>
                  <a:gd name="T3" fmla="*/ 7 h 7"/>
                  <a:gd name="T4" fmla="*/ 11 w 13"/>
                  <a:gd name="T5" fmla="*/ 3 h 7"/>
                  <a:gd name="T6" fmla="*/ 3 w 13"/>
                  <a:gd name="T7" fmla="*/ 0 h 7"/>
                  <a:gd name="T8" fmla="*/ 1 w 13"/>
                  <a:gd name="T9" fmla="*/ 3 h 7"/>
                </a:gdLst>
                <a:ahLst/>
                <a:cxnLst>
                  <a:cxn ang="0">
                    <a:pos x="T0" y="T1"/>
                  </a:cxn>
                  <a:cxn ang="0">
                    <a:pos x="T2" y="T3"/>
                  </a:cxn>
                  <a:cxn ang="0">
                    <a:pos x="T4" y="T5"/>
                  </a:cxn>
                  <a:cxn ang="0">
                    <a:pos x="T6" y="T7"/>
                  </a:cxn>
                  <a:cxn ang="0">
                    <a:pos x="T8" y="T9"/>
                  </a:cxn>
                </a:cxnLst>
                <a:rect l="0" t="0" r="r" b="b"/>
                <a:pathLst>
                  <a:path w="13" h="7">
                    <a:moveTo>
                      <a:pt x="1" y="3"/>
                    </a:moveTo>
                    <a:cubicBezTo>
                      <a:pt x="3" y="6"/>
                      <a:pt x="6" y="7"/>
                      <a:pt x="9" y="7"/>
                    </a:cubicBezTo>
                    <a:cubicBezTo>
                      <a:pt x="12" y="7"/>
                      <a:pt x="13" y="5"/>
                      <a:pt x="11" y="3"/>
                    </a:cubicBezTo>
                    <a:cubicBezTo>
                      <a:pt x="9" y="1"/>
                      <a:pt x="6" y="0"/>
                      <a:pt x="3" y="0"/>
                    </a:cubicBezTo>
                    <a:cubicBezTo>
                      <a:pt x="0"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4705"/>
              <p:cNvSpPr>
                <a:spLocks/>
              </p:cNvSpPr>
              <p:nvPr/>
            </p:nvSpPr>
            <p:spPr bwMode="auto">
              <a:xfrm>
                <a:off x="4182" y="2342"/>
                <a:ext cx="30" cy="17"/>
              </a:xfrm>
              <a:custGeom>
                <a:avLst/>
                <a:gdLst>
                  <a:gd name="T0" fmla="*/ 2 w 13"/>
                  <a:gd name="T1" fmla="*/ 3 h 7"/>
                  <a:gd name="T2" fmla="*/ 9 w 13"/>
                  <a:gd name="T3" fmla="*/ 7 h 7"/>
                  <a:gd name="T4" fmla="*/ 11 w 13"/>
                  <a:gd name="T5" fmla="*/ 3 h 7"/>
                  <a:gd name="T6" fmla="*/ 3 w 13"/>
                  <a:gd name="T7" fmla="*/ 0 h 7"/>
                  <a:gd name="T8" fmla="*/ 2 w 13"/>
                  <a:gd name="T9" fmla="*/ 3 h 7"/>
                </a:gdLst>
                <a:ahLst/>
                <a:cxnLst>
                  <a:cxn ang="0">
                    <a:pos x="T0" y="T1"/>
                  </a:cxn>
                  <a:cxn ang="0">
                    <a:pos x="T2" y="T3"/>
                  </a:cxn>
                  <a:cxn ang="0">
                    <a:pos x="T4" y="T5"/>
                  </a:cxn>
                  <a:cxn ang="0">
                    <a:pos x="T6" y="T7"/>
                  </a:cxn>
                  <a:cxn ang="0">
                    <a:pos x="T8" y="T9"/>
                  </a:cxn>
                </a:cxnLst>
                <a:rect l="0" t="0" r="r" b="b"/>
                <a:pathLst>
                  <a:path w="13" h="7">
                    <a:moveTo>
                      <a:pt x="2" y="3"/>
                    </a:moveTo>
                    <a:cubicBezTo>
                      <a:pt x="3" y="6"/>
                      <a:pt x="7" y="7"/>
                      <a:pt x="9" y="7"/>
                    </a:cubicBezTo>
                    <a:cubicBezTo>
                      <a:pt x="12" y="7"/>
                      <a:pt x="13" y="6"/>
                      <a:pt x="11" y="3"/>
                    </a:cubicBezTo>
                    <a:cubicBezTo>
                      <a:pt x="10" y="1"/>
                      <a:pt x="6" y="0"/>
                      <a:pt x="3" y="0"/>
                    </a:cubicBezTo>
                    <a:cubicBezTo>
                      <a:pt x="1" y="0"/>
                      <a:pt x="0" y="1"/>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4706"/>
              <p:cNvSpPr>
                <a:spLocks/>
              </p:cNvSpPr>
              <p:nvPr/>
            </p:nvSpPr>
            <p:spPr bwMode="auto">
              <a:xfrm>
                <a:off x="4160" y="2342"/>
                <a:ext cx="29" cy="17"/>
              </a:xfrm>
              <a:custGeom>
                <a:avLst/>
                <a:gdLst>
                  <a:gd name="T0" fmla="*/ 1 w 12"/>
                  <a:gd name="T1" fmla="*/ 4 h 7"/>
                  <a:gd name="T2" fmla="*/ 9 w 12"/>
                  <a:gd name="T3" fmla="*/ 7 h 7"/>
                  <a:gd name="T4" fmla="*/ 11 w 12"/>
                  <a:gd name="T5" fmla="*/ 3 h 7"/>
                  <a:gd name="T6" fmla="*/ 3 w 12"/>
                  <a:gd name="T7" fmla="*/ 0 h 7"/>
                  <a:gd name="T8" fmla="*/ 1 w 12"/>
                  <a:gd name="T9" fmla="*/ 4 h 7"/>
                </a:gdLst>
                <a:ahLst/>
                <a:cxnLst>
                  <a:cxn ang="0">
                    <a:pos x="T0" y="T1"/>
                  </a:cxn>
                  <a:cxn ang="0">
                    <a:pos x="T2" y="T3"/>
                  </a:cxn>
                  <a:cxn ang="0">
                    <a:pos x="T4" y="T5"/>
                  </a:cxn>
                  <a:cxn ang="0">
                    <a:pos x="T6" y="T7"/>
                  </a:cxn>
                  <a:cxn ang="0">
                    <a:pos x="T8" y="T9"/>
                  </a:cxn>
                </a:cxnLst>
                <a:rect l="0" t="0" r="r" b="b"/>
                <a:pathLst>
                  <a:path w="12" h="7">
                    <a:moveTo>
                      <a:pt x="1" y="4"/>
                    </a:moveTo>
                    <a:cubicBezTo>
                      <a:pt x="3" y="6"/>
                      <a:pt x="6" y="7"/>
                      <a:pt x="9" y="7"/>
                    </a:cubicBezTo>
                    <a:cubicBezTo>
                      <a:pt x="11" y="7"/>
                      <a:pt x="12" y="6"/>
                      <a:pt x="11" y="3"/>
                    </a:cubicBezTo>
                    <a:cubicBezTo>
                      <a:pt x="9" y="1"/>
                      <a:pt x="6" y="0"/>
                      <a:pt x="3"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4707"/>
              <p:cNvSpPr>
                <a:spLocks/>
              </p:cNvSpPr>
              <p:nvPr/>
            </p:nvSpPr>
            <p:spPr bwMode="auto">
              <a:xfrm>
                <a:off x="4139" y="2342"/>
                <a:ext cx="28" cy="17"/>
              </a:xfrm>
              <a:custGeom>
                <a:avLst/>
                <a:gdLst>
                  <a:gd name="T0" fmla="*/ 1 w 12"/>
                  <a:gd name="T1" fmla="*/ 4 h 7"/>
                  <a:gd name="T2" fmla="*/ 8 w 12"/>
                  <a:gd name="T3" fmla="*/ 7 h 7"/>
                  <a:gd name="T4" fmla="*/ 10 w 12"/>
                  <a:gd name="T5" fmla="*/ 4 h 7"/>
                  <a:gd name="T6" fmla="*/ 3 w 12"/>
                  <a:gd name="T7" fmla="*/ 0 h 7"/>
                  <a:gd name="T8" fmla="*/ 1 w 12"/>
                  <a:gd name="T9" fmla="*/ 4 h 7"/>
                </a:gdLst>
                <a:ahLst/>
                <a:cxnLst>
                  <a:cxn ang="0">
                    <a:pos x="T0" y="T1"/>
                  </a:cxn>
                  <a:cxn ang="0">
                    <a:pos x="T2" y="T3"/>
                  </a:cxn>
                  <a:cxn ang="0">
                    <a:pos x="T4" y="T5"/>
                  </a:cxn>
                  <a:cxn ang="0">
                    <a:pos x="T6" y="T7"/>
                  </a:cxn>
                  <a:cxn ang="0">
                    <a:pos x="T8" y="T9"/>
                  </a:cxn>
                </a:cxnLst>
                <a:rect l="0" t="0" r="r" b="b"/>
                <a:pathLst>
                  <a:path w="12" h="7">
                    <a:moveTo>
                      <a:pt x="1" y="4"/>
                    </a:moveTo>
                    <a:cubicBezTo>
                      <a:pt x="3" y="6"/>
                      <a:pt x="6" y="7"/>
                      <a:pt x="8" y="7"/>
                    </a:cubicBezTo>
                    <a:cubicBezTo>
                      <a:pt x="11" y="7"/>
                      <a:pt x="12" y="6"/>
                      <a:pt x="10" y="4"/>
                    </a:cubicBezTo>
                    <a:cubicBezTo>
                      <a:pt x="9" y="1"/>
                      <a:pt x="6"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4708"/>
              <p:cNvSpPr>
                <a:spLocks/>
              </p:cNvSpPr>
              <p:nvPr/>
            </p:nvSpPr>
            <p:spPr bwMode="auto">
              <a:xfrm>
                <a:off x="4118" y="2342"/>
                <a:ext cx="28" cy="17"/>
              </a:xfrm>
              <a:custGeom>
                <a:avLst/>
                <a:gdLst>
                  <a:gd name="T0" fmla="*/ 2 w 12"/>
                  <a:gd name="T1" fmla="*/ 4 h 7"/>
                  <a:gd name="T2" fmla="*/ 9 w 12"/>
                  <a:gd name="T3" fmla="*/ 7 h 7"/>
                  <a:gd name="T4" fmla="*/ 10 w 12"/>
                  <a:gd name="T5" fmla="*/ 4 h 7"/>
                  <a:gd name="T6" fmla="*/ 4 w 12"/>
                  <a:gd name="T7" fmla="*/ 0 h 7"/>
                  <a:gd name="T8" fmla="*/ 2 w 12"/>
                  <a:gd name="T9" fmla="*/ 4 h 7"/>
                </a:gdLst>
                <a:ahLst/>
                <a:cxnLst>
                  <a:cxn ang="0">
                    <a:pos x="T0" y="T1"/>
                  </a:cxn>
                  <a:cxn ang="0">
                    <a:pos x="T2" y="T3"/>
                  </a:cxn>
                  <a:cxn ang="0">
                    <a:pos x="T4" y="T5"/>
                  </a:cxn>
                  <a:cxn ang="0">
                    <a:pos x="T6" y="T7"/>
                  </a:cxn>
                  <a:cxn ang="0">
                    <a:pos x="T8" y="T9"/>
                  </a:cxn>
                </a:cxnLst>
                <a:rect l="0" t="0" r="r" b="b"/>
                <a:pathLst>
                  <a:path w="12" h="7">
                    <a:moveTo>
                      <a:pt x="2" y="4"/>
                    </a:moveTo>
                    <a:cubicBezTo>
                      <a:pt x="3" y="6"/>
                      <a:pt x="6" y="7"/>
                      <a:pt x="9" y="7"/>
                    </a:cubicBezTo>
                    <a:cubicBezTo>
                      <a:pt x="11" y="7"/>
                      <a:pt x="12" y="6"/>
                      <a:pt x="10" y="4"/>
                    </a:cubicBezTo>
                    <a:cubicBezTo>
                      <a:pt x="9" y="2"/>
                      <a:pt x="6"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4709"/>
              <p:cNvSpPr>
                <a:spLocks/>
              </p:cNvSpPr>
              <p:nvPr/>
            </p:nvSpPr>
            <p:spPr bwMode="auto">
              <a:xfrm>
                <a:off x="4099" y="2342"/>
                <a:ext cx="26" cy="19"/>
              </a:xfrm>
              <a:custGeom>
                <a:avLst/>
                <a:gdLst>
                  <a:gd name="T0" fmla="*/ 2 w 11"/>
                  <a:gd name="T1" fmla="*/ 4 h 8"/>
                  <a:gd name="T2" fmla="*/ 8 w 11"/>
                  <a:gd name="T3" fmla="*/ 8 h 8"/>
                  <a:gd name="T4" fmla="*/ 10 w 11"/>
                  <a:gd name="T5" fmla="*/ 4 h 8"/>
                  <a:gd name="T6" fmla="*/ 3 w 11"/>
                  <a:gd name="T7" fmla="*/ 0 h 8"/>
                  <a:gd name="T8" fmla="*/ 2 w 11"/>
                  <a:gd name="T9" fmla="*/ 4 h 8"/>
                </a:gdLst>
                <a:ahLst/>
                <a:cxnLst>
                  <a:cxn ang="0">
                    <a:pos x="T0" y="T1"/>
                  </a:cxn>
                  <a:cxn ang="0">
                    <a:pos x="T2" y="T3"/>
                  </a:cxn>
                  <a:cxn ang="0">
                    <a:pos x="T4" y="T5"/>
                  </a:cxn>
                  <a:cxn ang="0">
                    <a:pos x="T6" y="T7"/>
                  </a:cxn>
                  <a:cxn ang="0">
                    <a:pos x="T8" y="T9"/>
                  </a:cxn>
                </a:cxnLst>
                <a:rect l="0" t="0" r="r" b="b"/>
                <a:pathLst>
                  <a:path w="11" h="8">
                    <a:moveTo>
                      <a:pt x="2" y="4"/>
                    </a:moveTo>
                    <a:cubicBezTo>
                      <a:pt x="3" y="6"/>
                      <a:pt x="6" y="8"/>
                      <a:pt x="8" y="8"/>
                    </a:cubicBezTo>
                    <a:cubicBezTo>
                      <a:pt x="10" y="7"/>
                      <a:pt x="11" y="6"/>
                      <a:pt x="10" y="4"/>
                    </a:cubicBezTo>
                    <a:cubicBezTo>
                      <a:pt x="8" y="2"/>
                      <a:pt x="5" y="0"/>
                      <a:pt x="3"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4710"/>
              <p:cNvSpPr>
                <a:spLocks/>
              </p:cNvSpPr>
              <p:nvPr/>
            </p:nvSpPr>
            <p:spPr bwMode="auto">
              <a:xfrm>
                <a:off x="4080" y="2342"/>
                <a:ext cx="26" cy="19"/>
              </a:xfrm>
              <a:custGeom>
                <a:avLst/>
                <a:gdLst>
                  <a:gd name="T0" fmla="*/ 2 w 11"/>
                  <a:gd name="T1" fmla="*/ 4 h 8"/>
                  <a:gd name="T2" fmla="*/ 8 w 11"/>
                  <a:gd name="T3" fmla="*/ 8 h 8"/>
                  <a:gd name="T4" fmla="*/ 10 w 11"/>
                  <a:gd name="T5" fmla="*/ 4 h 8"/>
                  <a:gd name="T6" fmla="*/ 3 w 11"/>
                  <a:gd name="T7" fmla="*/ 0 h 8"/>
                  <a:gd name="T8" fmla="*/ 2 w 11"/>
                  <a:gd name="T9" fmla="*/ 4 h 8"/>
                </a:gdLst>
                <a:ahLst/>
                <a:cxnLst>
                  <a:cxn ang="0">
                    <a:pos x="T0" y="T1"/>
                  </a:cxn>
                  <a:cxn ang="0">
                    <a:pos x="T2" y="T3"/>
                  </a:cxn>
                  <a:cxn ang="0">
                    <a:pos x="T4" y="T5"/>
                  </a:cxn>
                  <a:cxn ang="0">
                    <a:pos x="T6" y="T7"/>
                  </a:cxn>
                  <a:cxn ang="0">
                    <a:pos x="T8" y="T9"/>
                  </a:cxn>
                </a:cxnLst>
                <a:rect l="0" t="0" r="r" b="b"/>
                <a:pathLst>
                  <a:path w="11" h="8">
                    <a:moveTo>
                      <a:pt x="2" y="4"/>
                    </a:moveTo>
                    <a:cubicBezTo>
                      <a:pt x="3" y="6"/>
                      <a:pt x="5" y="8"/>
                      <a:pt x="8" y="8"/>
                    </a:cubicBezTo>
                    <a:cubicBezTo>
                      <a:pt x="10" y="8"/>
                      <a:pt x="11" y="6"/>
                      <a:pt x="10" y="4"/>
                    </a:cubicBezTo>
                    <a:cubicBezTo>
                      <a:pt x="8" y="2"/>
                      <a:pt x="5" y="0"/>
                      <a:pt x="3"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4711"/>
              <p:cNvSpPr>
                <a:spLocks/>
              </p:cNvSpPr>
              <p:nvPr/>
            </p:nvSpPr>
            <p:spPr bwMode="auto">
              <a:xfrm>
                <a:off x="4063" y="2342"/>
                <a:ext cx="24" cy="19"/>
              </a:xfrm>
              <a:custGeom>
                <a:avLst/>
                <a:gdLst>
                  <a:gd name="T0" fmla="*/ 1 w 10"/>
                  <a:gd name="T1" fmla="*/ 4 h 8"/>
                  <a:gd name="T2" fmla="*/ 7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6"/>
                      <a:pt x="5" y="8"/>
                      <a:pt x="7" y="8"/>
                    </a:cubicBezTo>
                    <a:cubicBezTo>
                      <a:pt x="9" y="8"/>
                      <a:pt x="10" y="6"/>
                      <a:pt x="9"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4712"/>
              <p:cNvSpPr>
                <a:spLocks/>
              </p:cNvSpPr>
              <p:nvPr/>
            </p:nvSpPr>
            <p:spPr bwMode="auto">
              <a:xfrm>
                <a:off x="4047" y="2342"/>
                <a:ext cx="21" cy="19"/>
              </a:xfrm>
              <a:custGeom>
                <a:avLst/>
                <a:gdLst>
                  <a:gd name="T0" fmla="*/ 1 w 9"/>
                  <a:gd name="T1" fmla="*/ 4 h 8"/>
                  <a:gd name="T2" fmla="*/ 6 w 9"/>
                  <a:gd name="T3" fmla="*/ 8 h 8"/>
                  <a:gd name="T4" fmla="*/ 8 w 9"/>
                  <a:gd name="T5" fmla="*/ 4 h 8"/>
                  <a:gd name="T6" fmla="*/ 2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2" y="6"/>
                      <a:pt x="4" y="8"/>
                      <a:pt x="6" y="8"/>
                    </a:cubicBezTo>
                    <a:cubicBezTo>
                      <a:pt x="8" y="8"/>
                      <a:pt x="9" y="6"/>
                      <a:pt x="8" y="4"/>
                    </a:cubicBezTo>
                    <a:cubicBezTo>
                      <a:pt x="7" y="2"/>
                      <a:pt x="4" y="0"/>
                      <a:pt x="2" y="0"/>
                    </a:cubicBezTo>
                    <a:cubicBezTo>
                      <a:pt x="0"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4713"/>
              <p:cNvSpPr>
                <a:spLocks/>
              </p:cNvSpPr>
              <p:nvPr/>
            </p:nvSpPr>
            <p:spPr bwMode="auto">
              <a:xfrm>
                <a:off x="4030" y="2342"/>
                <a:ext cx="22" cy="19"/>
              </a:xfrm>
              <a:custGeom>
                <a:avLst/>
                <a:gdLst>
                  <a:gd name="T0" fmla="*/ 0 w 9"/>
                  <a:gd name="T1" fmla="*/ 4 h 8"/>
                  <a:gd name="T2" fmla="*/ 6 w 9"/>
                  <a:gd name="T3" fmla="*/ 8 h 8"/>
                  <a:gd name="T4" fmla="*/ 8 w 9"/>
                  <a:gd name="T5" fmla="*/ 4 h 8"/>
                  <a:gd name="T6" fmla="*/ 2 w 9"/>
                  <a:gd name="T7" fmla="*/ 0 h 8"/>
                  <a:gd name="T8" fmla="*/ 0 w 9"/>
                  <a:gd name="T9" fmla="*/ 4 h 8"/>
                </a:gdLst>
                <a:ahLst/>
                <a:cxnLst>
                  <a:cxn ang="0">
                    <a:pos x="T0" y="T1"/>
                  </a:cxn>
                  <a:cxn ang="0">
                    <a:pos x="T2" y="T3"/>
                  </a:cxn>
                  <a:cxn ang="0">
                    <a:pos x="T4" y="T5"/>
                  </a:cxn>
                  <a:cxn ang="0">
                    <a:pos x="T6" y="T7"/>
                  </a:cxn>
                  <a:cxn ang="0">
                    <a:pos x="T8" y="T9"/>
                  </a:cxn>
                </a:cxnLst>
                <a:rect l="0" t="0" r="r" b="b"/>
                <a:pathLst>
                  <a:path w="9" h="8">
                    <a:moveTo>
                      <a:pt x="0" y="4"/>
                    </a:moveTo>
                    <a:cubicBezTo>
                      <a:pt x="1" y="6"/>
                      <a:pt x="4" y="8"/>
                      <a:pt x="6" y="8"/>
                    </a:cubicBezTo>
                    <a:cubicBezTo>
                      <a:pt x="8" y="8"/>
                      <a:pt x="9" y="6"/>
                      <a:pt x="8" y="4"/>
                    </a:cubicBezTo>
                    <a:cubicBezTo>
                      <a:pt x="7" y="2"/>
                      <a:pt x="4" y="0"/>
                      <a:pt x="2" y="0"/>
                    </a:cubicBezTo>
                    <a:cubicBezTo>
                      <a:pt x="0"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4714"/>
              <p:cNvSpPr>
                <a:spLocks/>
              </p:cNvSpPr>
              <p:nvPr/>
            </p:nvSpPr>
            <p:spPr bwMode="auto">
              <a:xfrm>
                <a:off x="4014" y="2342"/>
                <a:ext cx="19" cy="19"/>
              </a:xfrm>
              <a:custGeom>
                <a:avLst/>
                <a:gdLst>
                  <a:gd name="T0" fmla="*/ 1 w 8"/>
                  <a:gd name="T1" fmla="*/ 4 h 8"/>
                  <a:gd name="T2" fmla="*/ 6 w 8"/>
                  <a:gd name="T3" fmla="*/ 8 h 8"/>
                  <a:gd name="T4" fmla="*/ 7 w 8"/>
                  <a:gd name="T5" fmla="*/ 4 h 8"/>
                  <a:gd name="T6" fmla="*/ 2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1" y="6"/>
                      <a:pt x="4" y="8"/>
                      <a:pt x="6" y="8"/>
                    </a:cubicBezTo>
                    <a:cubicBezTo>
                      <a:pt x="7" y="8"/>
                      <a:pt x="8" y="6"/>
                      <a:pt x="7" y="4"/>
                    </a:cubicBezTo>
                    <a:cubicBezTo>
                      <a:pt x="7" y="2"/>
                      <a:pt x="4" y="0"/>
                      <a:pt x="2"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4715"/>
              <p:cNvSpPr>
                <a:spLocks/>
              </p:cNvSpPr>
              <p:nvPr/>
            </p:nvSpPr>
            <p:spPr bwMode="auto">
              <a:xfrm>
                <a:off x="3997" y="2342"/>
                <a:ext cx="19" cy="19"/>
              </a:xfrm>
              <a:custGeom>
                <a:avLst/>
                <a:gdLst>
                  <a:gd name="T0" fmla="*/ 1 w 8"/>
                  <a:gd name="T1" fmla="*/ 4 h 8"/>
                  <a:gd name="T2" fmla="*/ 6 w 8"/>
                  <a:gd name="T3" fmla="*/ 8 h 8"/>
                  <a:gd name="T4" fmla="*/ 8 w 8"/>
                  <a:gd name="T5" fmla="*/ 4 h 8"/>
                  <a:gd name="T6" fmla="*/ 3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2" y="6"/>
                      <a:pt x="4" y="8"/>
                      <a:pt x="6" y="8"/>
                    </a:cubicBezTo>
                    <a:cubicBezTo>
                      <a:pt x="8" y="8"/>
                      <a:pt x="8" y="6"/>
                      <a:pt x="8"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4716"/>
              <p:cNvSpPr>
                <a:spLocks/>
              </p:cNvSpPr>
              <p:nvPr/>
            </p:nvSpPr>
            <p:spPr bwMode="auto">
              <a:xfrm>
                <a:off x="3983" y="2342"/>
                <a:ext cx="19" cy="19"/>
              </a:xfrm>
              <a:custGeom>
                <a:avLst/>
                <a:gdLst>
                  <a:gd name="T0" fmla="*/ 1 w 8"/>
                  <a:gd name="T1" fmla="*/ 4 h 8"/>
                  <a:gd name="T2" fmla="*/ 5 w 8"/>
                  <a:gd name="T3" fmla="*/ 8 h 8"/>
                  <a:gd name="T4" fmla="*/ 7 w 8"/>
                  <a:gd name="T5" fmla="*/ 4 h 8"/>
                  <a:gd name="T6" fmla="*/ 3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1" y="6"/>
                      <a:pt x="3" y="8"/>
                      <a:pt x="5" y="8"/>
                    </a:cubicBezTo>
                    <a:cubicBezTo>
                      <a:pt x="7" y="8"/>
                      <a:pt x="8" y="6"/>
                      <a:pt x="7" y="4"/>
                    </a:cubicBezTo>
                    <a:cubicBezTo>
                      <a:pt x="6" y="2"/>
                      <a:pt x="4"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4717"/>
              <p:cNvSpPr>
                <a:spLocks/>
              </p:cNvSpPr>
              <p:nvPr/>
            </p:nvSpPr>
            <p:spPr bwMode="auto">
              <a:xfrm>
                <a:off x="3969" y="2342"/>
                <a:ext cx="16" cy="19"/>
              </a:xfrm>
              <a:custGeom>
                <a:avLst/>
                <a:gdLst>
                  <a:gd name="T0" fmla="*/ 0 w 7"/>
                  <a:gd name="T1" fmla="*/ 4 h 8"/>
                  <a:gd name="T2" fmla="*/ 4 w 7"/>
                  <a:gd name="T3" fmla="*/ 8 h 8"/>
                  <a:gd name="T4" fmla="*/ 7 w 7"/>
                  <a:gd name="T5" fmla="*/ 4 h 8"/>
                  <a:gd name="T6" fmla="*/ 2 w 7"/>
                  <a:gd name="T7" fmla="*/ 0 h 8"/>
                  <a:gd name="T8" fmla="*/ 0 w 7"/>
                  <a:gd name="T9" fmla="*/ 4 h 8"/>
                </a:gdLst>
                <a:ahLst/>
                <a:cxnLst>
                  <a:cxn ang="0">
                    <a:pos x="T0" y="T1"/>
                  </a:cxn>
                  <a:cxn ang="0">
                    <a:pos x="T2" y="T3"/>
                  </a:cxn>
                  <a:cxn ang="0">
                    <a:pos x="T4" y="T5"/>
                  </a:cxn>
                  <a:cxn ang="0">
                    <a:pos x="T6" y="T7"/>
                  </a:cxn>
                  <a:cxn ang="0">
                    <a:pos x="T8" y="T9"/>
                  </a:cxn>
                </a:cxnLst>
                <a:rect l="0" t="0" r="r" b="b"/>
                <a:pathLst>
                  <a:path w="7" h="8">
                    <a:moveTo>
                      <a:pt x="0" y="4"/>
                    </a:moveTo>
                    <a:cubicBezTo>
                      <a:pt x="1" y="6"/>
                      <a:pt x="3" y="8"/>
                      <a:pt x="4" y="8"/>
                    </a:cubicBezTo>
                    <a:cubicBezTo>
                      <a:pt x="6" y="8"/>
                      <a:pt x="7" y="6"/>
                      <a:pt x="7" y="4"/>
                    </a:cubicBezTo>
                    <a:cubicBezTo>
                      <a:pt x="6" y="2"/>
                      <a:pt x="4" y="0"/>
                      <a:pt x="2" y="0"/>
                    </a:cubicBezTo>
                    <a:cubicBezTo>
                      <a:pt x="1"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4718"/>
              <p:cNvSpPr>
                <a:spLocks/>
              </p:cNvSpPr>
              <p:nvPr/>
            </p:nvSpPr>
            <p:spPr bwMode="auto">
              <a:xfrm>
                <a:off x="3926" y="2342"/>
                <a:ext cx="17" cy="19"/>
              </a:xfrm>
              <a:custGeom>
                <a:avLst/>
                <a:gdLst>
                  <a:gd name="T0" fmla="*/ 1 w 7"/>
                  <a:gd name="T1" fmla="*/ 4 h 8"/>
                  <a:gd name="T2" fmla="*/ 4 w 7"/>
                  <a:gd name="T3" fmla="*/ 8 h 8"/>
                  <a:gd name="T4" fmla="*/ 6 w 7"/>
                  <a:gd name="T5" fmla="*/ 4 h 8"/>
                  <a:gd name="T6" fmla="*/ 3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1" y="7"/>
                      <a:pt x="2" y="8"/>
                      <a:pt x="4" y="8"/>
                    </a:cubicBezTo>
                    <a:cubicBezTo>
                      <a:pt x="6" y="8"/>
                      <a:pt x="7" y="6"/>
                      <a:pt x="6" y="4"/>
                    </a:cubicBezTo>
                    <a:cubicBezTo>
                      <a:pt x="6" y="2"/>
                      <a:pt x="5" y="0"/>
                      <a:pt x="3" y="0"/>
                    </a:cubicBezTo>
                    <a:cubicBezTo>
                      <a:pt x="2"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4719"/>
              <p:cNvSpPr>
                <a:spLocks/>
              </p:cNvSpPr>
              <p:nvPr/>
            </p:nvSpPr>
            <p:spPr bwMode="auto">
              <a:xfrm>
                <a:off x="3914" y="2345"/>
                <a:ext cx="15" cy="16"/>
              </a:xfrm>
              <a:custGeom>
                <a:avLst/>
                <a:gdLst>
                  <a:gd name="T0" fmla="*/ 0 w 6"/>
                  <a:gd name="T1" fmla="*/ 3 h 7"/>
                  <a:gd name="T2" fmla="*/ 3 w 6"/>
                  <a:gd name="T3" fmla="*/ 7 h 7"/>
                  <a:gd name="T4" fmla="*/ 6 w 6"/>
                  <a:gd name="T5" fmla="*/ 3 h 7"/>
                  <a:gd name="T6" fmla="*/ 3 w 6"/>
                  <a:gd name="T7" fmla="*/ 0 h 7"/>
                  <a:gd name="T8" fmla="*/ 0 w 6"/>
                  <a:gd name="T9" fmla="*/ 3 h 7"/>
                </a:gdLst>
                <a:ahLst/>
                <a:cxnLst>
                  <a:cxn ang="0">
                    <a:pos x="T0" y="T1"/>
                  </a:cxn>
                  <a:cxn ang="0">
                    <a:pos x="T2" y="T3"/>
                  </a:cxn>
                  <a:cxn ang="0">
                    <a:pos x="T4" y="T5"/>
                  </a:cxn>
                  <a:cxn ang="0">
                    <a:pos x="T6" y="T7"/>
                  </a:cxn>
                  <a:cxn ang="0">
                    <a:pos x="T8" y="T9"/>
                  </a:cxn>
                </a:cxnLst>
                <a:rect l="0" t="0" r="r" b="b"/>
                <a:pathLst>
                  <a:path w="6" h="7">
                    <a:moveTo>
                      <a:pt x="0" y="3"/>
                    </a:moveTo>
                    <a:cubicBezTo>
                      <a:pt x="0" y="6"/>
                      <a:pt x="2" y="7"/>
                      <a:pt x="3" y="7"/>
                    </a:cubicBezTo>
                    <a:cubicBezTo>
                      <a:pt x="5" y="7"/>
                      <a:pt x="6" y="6"/>
                      <a:pt x="6" y="3"/>
                    </a:cubicBezTo>
                    <a:cubicBezTo>
                      <a:pt x="5" y="1"/>
                      <a:pt x="4" y="0"/>
                      <a:pt x="3" y="0"/>
                    </a:cubicBezTo>
                    <a:cubicBezTo>
                      <a:pt x="1"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4720"/>
              <p:cNvSpPr>
                <a:spLocks/>
              </p:cNvSpPr>
              <p:nvPr/>
            </p:nvSpPr>
            <p:spPr bwMode="auto">
              <a:xfrm>
                <a:off x="3671" y="2347"/>
                <a:ext cx="21" cy="19"/>
              </a:xfrm>
              <a:custGeom>
                <a:avLst/>
                <a:gdLst>
                  <a:gd name="T0" fmla="*/ 2 w 9"/>
                  <a:gd name="T1" fmla="*/ 4 h 8"/>
                  <a:gd name="T2" fmla="*/ 2 w 9"/>
                  <a:gd name="T3" fmla="*/ 8 h 8"/>
                  <a:gd name="T4" fmla="*/ 8 w 9"/>
                  <a:gd name="T5" fmla="*/ 4 h 8"/>
                  <a:gd name="T6" fmla="*/ 8 w 9"/>
                  <a:gd name="T7" fmla="*/ 0 h 8"/>
                  <a:gd name="T8" fmla="*/ 2 w 9"/>
                  <a:gd name="T9" fmla="*/ 4 h 8"/>
                </a:gdLst>
                <a:ahLst/>
                <a:cxnLst>
                  <a:cxn ang="0">
                    <a:pos x="T0" y="T1"/>
                  </a:cxn>
                  <a:cxn ang="0">
                    <a:pos x="T2" y="T3"/>
                  </a:cxn>
                  <a:cxn ang="0">
                    <a:pos x="T4" y="T5"/>
                  </a:cxn>
                  <a:cxn ang="0">
                    <a:pos x="T6" y="T7"/>
                  </a:cxn>
                  <a:cxn ang="0">
                    <a:pos x="T8" y="T9"/>
                  </a:cxn>
                </a:cxnLst>
                <a:rect l="0" t="0" r="r" b="b"/>
                <a:pathLst>
                  <a:path w="9" h="8">
                    <a:moveTo>
                      <a:pt x="2" y="4"/>
                    </a:moveTo>
                    <a:cubicBezTo>
                      <a:pt x="0" y="6"/>
                      <a:pt x="0" y="8"/>
                      <a:pt x="2" y="8"/>
                    </a:cubicBezTo>
                    <a:cubicBezTo>
                      <a:pt x="3" y="8"/>
                      <a:pt x="6" y="6"/>
                      <a:pt x="8" y="4"/>
                    </a:cubicBezTo>
                    <a:cubicBezTo>
                      <a:pt x="9" y="1"/>
                      <a:pt x="9" y="0"/>
                      <a:pt x="8" y="0"/>
                    </a:cubicBezTo>
                    <a:cubicBezTo>
                      <a:pt x="6" y="0"/>
                      <a:pt x="3"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4721"/>
              <p:cNvSpPr>
                <a:spLocks/>
              </p:cNvSpPr>
              <p:nvPr/>
            </p:nvSpPr>
            <p:spPr bwMode="auto">
              <a:xfrm>
                <a:off x="3654" y="2347"/>
                <a:ext cx="24" cy="19"/>
              </a:xfrm>
              <a:custGeom>
                <a:avLst/>
                <a:gdLst>
                  <a:gd name="T0" fmla="*/ 2 w 10"/>
                  <a:gd name="T1" fmla="*/ 4 h 8"/>
                  <a:gd name="T2" fmla="*/ 2 w 10"/>
                  <a:gd name="T3" fmla="*/ 8 h 8"/>
                  <a:gd name="T4" fmla="*/ 9 w 10"/>
                  <a:gd name="T5" fmla="*/ 4 h 8"/>
                  <a:gd name="T6" fmla="*/ 9 w 10"/>
                  <a:gd name="T7" fmla="*/ 0 h 8"/>
                  <a:gd name="T8" fmla="*/ 2 w 10"/>
                  <a:gd name="T9" fmla="*/ 4 h 8"/>
                </a:gdLst>
                <a:ahLst/>
                <a:cxnLst>
                  <a:cxn ang="0">
                    <a:pos x="T0" y="T1"/>
                  </a:cxn>
                  <a:cxn ang="0">
                    <a:pos x="T2" y="T3"/>
                  </a:cxn>
                  <a:cxn ang="0">
                    <a:pos x="T4" y="T5"/>
                  </a:cxn>
                  <a:cxn ang="0">
                    <a:pos x="T6" y="T7"/>
                  </a:cxn>
                  <a:cxn ang="0">
                    <a:pos x="T8" y="T9"/>
                  </a:cxn>
                </a:cxnLst>
                <a:rect l="0" t="0" r="r" b="b"/>
                <a:pathLst>
                  <a:path w="10" h="8">
                    <a:moveTo>
                      <a:pt x="2" y="4"/>
                    </a:moveTo>
                    <a:cubicBezTo>
                      <a:pt x="1" y="6"/>
                      <a:pt x="0" y="8"/>
                      <a:pt x="2" y="8"/>
                    </a:cubicBezTo>
                    <a:cubicBezTo>
                      <a:pt x="4" y="8"/>
                      <a:pt x="7" y="6"/>
                      <a:pt x="9" y="4"/>
                    </a:cubicBezTo>
                    <a:cubicBezTo>
                      <a:pt x="10" y="1"/>
                      <a:pt x="10" y="0"/>
                      <a:pt x="9" y="0"/>
                    </a:cubicBezTo>
                    <a:cubicBezTo>
                      <a:pt x="7" y="0"/>
                      <a:pt x="4"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4722"/>
              <p:cNvSpPr>
                <a:spLocks/>
              </p:cNvSpPr>
              <p:nvPr/>
            </p:nvSpPr>
            <p:spPr bwMode="auto">
              <a:xfrm>
                <a:off x="3640" y="2347"/>
                <a:ext cx="24" cy="19"/>
              </a:xfrm>
              <a:custGeom>
                <a:avLst/>
                <a:gdLst>
                  <a:gd name="T0" fmla="*/ 2 w 10"/>
                  <a:gd name="T1" fmla="*/ 4 h 8"/>
                  <a:gd name="T2" fmla="*/ 2 w 10"/>
                  <a:gd name="T3" fmla="*/ 8 h 8"/>
                  <a:gd name="T4" fmla="*/ 8 w 10"/>
                  <a:gd name="T5" fmla="*/ 4 h 8"/>
                  <a:gd name="T6" fmla="*/ 9 w 10"/>
                  <a:gd name="T7" fmla="*/ 0 h 8"/>
                  <a:gd name="T8" fmla="*/ 2 w 10"/>
                  <a:gd name="T9" fmla="*/ 4 h 8"/>
                </a:gdLst>
                <a:ahLst/>
                <a:cxnLst>
                  <a:cxn ang="0">
                    <a:pos x="T0" y="T1"/>
                  </a:cxn>
                  <a:cxn ang="0">
                    <a:pos x="T2" y="T3"/>
                  </a:cxn>
                  <a:cxn ang="0">
                    <a:pos x="T4" y="T5"/>
                  </a:cxn>
                  <a:cxn ang="0">
                    <a:pos x="T6" y="T7"/>
                  </a:cxn>
                  <a:cxn ang="0">
                    <a:pos x="T8" y="T9"/>
                  </a:cxn>
                </a:cxnLst>
                <a:rect l="0" t="0" r="r" b="b"/>
                <a:pathLst>
                  <a:path w="10" h="8">
                    <a:moveTo>
                      <a:pt x="2" y="4"/>
                    </a:moveTo>
                    <a:cubicBezTo>
                      <a:pt x="0" y="6"/>
                      <a:pt x="0" y="8"/>
                      <a:pt x="2" y="8"/>
                    </a:cubicBezTo>
                    <a:cubicBezTo>
                      <a:pt x="4" y="8"/>
                      <a:pt x="6" y="6"/>
                      <a:pt x="8" y="4"/>
                    </a:cubicBezTo>
                    <a:cubicBezTo>
                      <a:pt x="10" y="1"/>
                      <a:pt x="10" y="0"/>
                      <a:pt x="9" y="0"/>
                    </a:cubicBezTo>
                    <a:cubicBezTo>
                      <a:pt x="7" y="0"/>
                      <a:pt x="4"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4723"/>
              <p:cNvSpPr>
                <a:spLocks/>
              </p:cNvSpPr>
              <p:nvPr/>
            </p:nvSpPr>
            <p:spPr bwMode="auto">
              <a:xfrm>
                <a:off x="3623" y="2347"/>
                <a:ext cx="26" cy="19"/>
              </a:xfrm>
              <a:custGeom>
                <a:avLst/>
                <a:gdLst>
                  <a:gd name="T0" fmla="*/ 2 w 11"/>
                  <a:gd name="T1" fmla="*/ 4 h 8"/>
                  <a:gd name="T2" fmla="*/ 2 w 11"/>
                  <a:gd name="T3" fmla="*/ 8 h 8"/>
                  <a:gd name="T4" fmla="*/ 9 w 11"/>
                  <a:gd name="T5" fmla="*/ 4 h 8"/>
                  <a:gd name="T6" fmla="*/ 9 w 11"/>
                  <a:gd name="T7" fmla="*/ 0 h 8"/>
                  <a:gd name="T8" fmla="*/ 2 w 11"/>
                  <a:gd name="T9" fmla="*/ 4 h 8"/>
                </a:gdLst>
                <a:ahLst/>
                <a:cxnLst>
                  <a:cxn ang="0">
                    <a:pos x="T0" y="T1"/>
                  </a:cxn>
                  <a:cxn ang="0">
                    <a:pos x="T2" y="T3"/>
                  </a:cxn>
                  <a:cxn ang="0">
                    <a:pos x="T4" y="T5"/>
                  </a:cxn>
                  <a:cxn ang="0">
                    <a:pos x="T6" y="T7"/>
                  </a:cxn>
                  <a:cxn ang="0">
                    <a:pos x="T8" y="T9"/>
                  </a:cxn>
                </a:cxnLst>
                <a:rect l="0" t="0" r="r" b="b"/>
                <a:pathLst>
                  <a:path w="11" h="8">
                    <a:moveTo>
                      <a:pt x="2" y="4"/>
                    </a:moveTo>
                    <a:cubicBezTo>
                      <a:pt x="0" y="6"/>
                      <a:pt x="0" y="8"/>
                      <a:pt x="2" y="8"/>
                    </a:cubicBezTo>
                    <a:cubicBezTo>
                      <a:pt x="4" y="8"/>
                      <a:pt x="7" y="6"/>
                      <a:pt x="9" y="4"/>
                    </a:cubicBezTo>
                    <a:cubicBezTo>
                      <a:pt x="11" y="1"/>
                      <a:pt x="11" y="0"/>
                      <a:pt x="9" y="0"/>
                    </a:cubicBezTo>
                    <a:cubicBezTo>
                      <a:pt x="8"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4724"/>
              <p:cNvSpPr>
                <a:spLocks/>
              </p:cNvSpPr>
              <p:nvPr/>
            </p:nvSpPr>
            <p:spPr bwMode="auto">
              <a:xfrm>
                <a:off x="3607" y="2347"/>
                <a:ext cx="28" cy="19"/>
              </a:xfrm>
              <a:custGeom>
                <a:avLst/>
                <a:gdLst>
                  <a:gd name="T0" fmla="*/ 2 w 12"/>
                  <a:gd name="T1" fmla="*/ 4 h 8"/>
                  <a:gd name="T2" fmla="*/ 2 w 12"/>
                  <a:gd name="T3" fmla="*/ 8 h 8"/>
                  <a:gd name="T4" fmla="*/ 9 w 12"/>
                  <a:gd name="T5" fmla="*/ 4 h 8"/>
                  <a:gd name="T6" fmla="*/ 10 w 12"/>
                  <a:gd name="T7" fmla="*/ 0 h 8"/>
                  <a:gd name="T8" fmla="*/ 2 w 12"/>
                  <a:gd name="T9" fmla="*/ 4 h 8"/>
                </a:gdLst>
                <a:ahLst/>
                <a:cxnLst>
                  <a:cxn ang="0">
                    <a:pos x="T0" y="T1"/>
                  </a:cxn>
                  <a:cxn ang="0">
                    <a:pos x="T2" y="T3"/>
                  </a:cxn>
                  <a:cxn ang="0">
                    <a:pos x="T4" y="T5"/>
                  </a:cxn>
                  <a:cxn ang="0">
                    <a:pos x="T6" y="T7"/>
                  </a:cxn>
                  <a:cxn ang="0">
                    <a:pos x="T8" y="T9"/>
                  </a:cxn>
                </a:cxnLst>
                <a:rect l="0" t="0" r="r" b="b"/>
                <a:pathLst>
                  <a:path w="12" h="8">
                    <a:moveTo>
                      <a:pt x="2" y="4"/>
                    </a:moveTo>
                    <a:cubicBezTo>
                      <a:pt x="0" y="6"/>
                      <a:pt x="0" y="8"/>
                      <a:pt x="2" y="8"/>
                    </a:cubicBezTo>
                    <a:cubicBezTo>
                      <a:pt x="4" y="8"/>
                      <a:pt x="7" y="6"/>
                      <a:pt x="9" y="4"/>
                    </a:cubicBezTo>
                    <a:cubicBezTo>
                      <a:pt x="11" y="2"/>
                      <a:pt x="12" y="0"/>
                      <a:pt x="10" y="0"/>
                    </a:cubicBezTo>
                    <a:cubicBezTo>
                      <a:pt x="8" y="0"/>
                      <a:pt x="5"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4725"/>
              <p:cNvSpPr>
                <a:spLocks/>
              </p:cNvSpPr>
              <p:nvPr/>
            </p:nvSpPr>
            <p:spPr bwMode="auto">
              <a:xfrm>
                <a:off x="3590" y="2347"/>
                <a:ext cx="29" cy="19"/>
              </a:xfrm>
              <a:custGeom>
                <a:avLst/>
                <a:gdLst>
                  <a:gd name="T0" fmla="*/ 2 w 12"/>
                  <a:gd name="T1" fmla="*/ 4 h 8"/>
                  <a:gd name="T2" fmla="*/ 2 w 12"/>
                  <a:gd name="T3" fmla="*/ 8 h 8"/>
                  <a:gd name="T4" fmla="*/ 9 w 12"/>
                  <a:gd name="T5" fmla="*/ 4 h 8"/>
                  <a:gd name="T6" fmla="*/ 10 w 12"/>
                  <a:gd name="T7" fmla="*/ 0 h 8"/>
                  <a:gd name="T8" fmla="*/ 2 w 12"/>
                  <a:gd name="T9" fmla="*/ 4 h 8"/>
                </a:gdLst>
                <a:ahLst/>
                <a:cxnLst>
                  <a:cxn ang="0">
                    <a:pos x="T0" y="T1"/>
                  </a:cxn>
                  <a:cxn ang="0">
                    <a:pos x="T2" y="T3"/>
                  </a:cxn>
                  <a:cxn ang="0">
                    <a:pos x="T4" y="T5"/>
                  </a:cxn>
                  <a:cxn ang="0">
                    <a:pos x="T6" y="T7"/>
                  </a:cxn>
                  <a:cxn ang="0">
                    <a:pos x="T8" y="T9"/>
                  </a:cxn>
                </a:cxnLst>
                <a:rect l="0" t="0" r="r" b="b"/>
                <a:pathLst>
                  <a:path w="12" h="8">
                    <a:moveTo>
                      <a:pt x="2" y="4"/>
                    </a:moveTo>
                    <a:cubicBezTo>
                      <a:pt x="0" y="6"/>
                      <a:pt x="0" y="8"/>
                      <a:pt x="2" y="8"/>
                    </a:cubicBezTo>
                    <a:cubicBezTo>
                      <a:pt x="4" y="8"/>
                      <a:pt x="7" y="6"/>
                      <a:pt x="9" y="4"/>
                    </a:cubicBezTo>
                    <a:cubicBezTo>
                      <a:pt x="12" y="2"/>
                      <a:pt x="12" y="0"/>
                      <a:pt x="10" y="0"/>
                    </a:cubicBezTo>
                    <a:cubicBezTo>
                      <a:pt x="8" y="0"/>
                      <a:pt x="5"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4726"/>
              <p:cNvSpPr>
                <a:spLocks/>
              </p:cNvSpPr>
              <p:nvPr/>
            </p:nvSpPr>
            <p:spPr bwMode="auto">
              <a:xfrm>
                <a:off x="3574" y="2347"/>
                <a:ext cx="28" cy="19"/>
              </a:xfrm>
              <a:custGeom>
                <a:avLst/>
                <a:gdLst>
                  <a:gd name="T0" fmla="*/ 2 w 12"/>
                  <a:gd name="T1" fmla="*/ 4 h 8"/>
                  <a:gd name="T2" fmla="*/ 2 w 12"/>
                  <a:gd name="T3" fmla="*/ 8 h 8"/>
                  <a:gd name="T4" fmla="*/ 9 w 12"/>
                  <a:gd name="T5" fmla="*/ 4 h 8"/>
                  <a:gd name="T6" fmla="*/ 10 w 12"/>
                  <a:gd name="T7" fmla="*/ 0 h 8"/>
                  <a:gd name="T8" fmla="*/ 2 w 12"/>
                  <a:gd name="T9" fmla="*/ 4 h 8"/>
                </a:gdLst>
                <a:ahLst/>
                <a:cxnLst>
                  <a:cxn ang="0">
                    <a:pos x="T0" y="T1"/>
                  </a:cxn>
                  <a:cxn ang="0">
                    <a:pos x="T2" y="T3"/>
                  </a:cxn>
                  <a:cxn ang="0">
                    <a:pos x="T4" y="T5"/>
                  </a:cxn>
                  <a:cxn ang="0">
                    <a:pos x="T6" y="T7"/>
                  </a:cxn>
                  <a:cxn ang="0">
                    <a:pos x="T8" y="T9"/>
                  </a:cxn>
                </a:cxnLst>
                <a:rect l="0" t="0" r="r" b="b"/>
                <a:pathLst>
                  <a:path w="12" h="8">
                    <a:moveTo>
                      <a:pt x="2" y="4"/>
                    </a:moveTo>
                    <a:cubicBezTo>
                      <a:pt x="0" y="6"/>
                      <a:pt x="0" y="8"/>
                      <a:pt x="2" y="8"/>
                    </a:cubicBezTo>
                    <a:cubicBezTo>
                      <a:pt x="4" y="8"/>
                      <a:pt x="7" y="6"/>
                      <a:pt x="9" y="4"/>
                    </a:cubicBezTo>
                    <a:cubicBezTo>
                      <a:pt x="12" y="2"/>
                      <a:pt x="12" y="0"/>
                      <a:pt x="10" y="0"/>
                    </a:cubicBezTo>
                    <a:cubicBezTo>
                      <a:pt x="8"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4727"/>
              <p:cNvSpPr>
                <a:spLocks/>
              </p:cNvSpPr>
              <p:nvPr/>
            </p:nvSpPr>
            <p:spPr bwMode="auto">
              <a:xfrm>
                <a:off x="3555" y="2347"/>
                <a:ext cx="30" cy="19"/>
              </a:xfrm>
              <a:custGeom>
                <a:avLst/>
                <a:gdLst>
                  <a:gd name="T0" fmla="*/ 2 w 13"/>
                  <a:gd name="T1" fmla="*/ 4 h 8"/>
                  <a:gd name="T2" fmla="*/ 2 w 13"/>
                  <a:gd name="T3" fmla="*/ 8 h 8"/>
                  <a:gd name="T4" fmla="*/ 10 w 13"/>
                  <a:gd name="T5" fmla="*/ 4 h 8"/>
                  <a:gd name="T6" fmla="*/ 11 w 13"/>
                  <a:gd name="T7" fmla="*/ 0 h 8"/>
                  <a:gd name="T8" fmla="*/ 2 w 13"/>
                  <a:gd name="T9" fmla="*/ 4 h 8"/>
                </a:gdLst>
                <a:ahLst/>
                <a:cxnLst>
                  <a:cxn ang="0">
                    <a:pos x="T0" y="T1"/>
                  </a:cxn>
                  <a:cxn ang="0">
                    <a:pos x="T2" y="T3"/>
                  </a:cxn>
                  <a:cxn ang="0">
                    <a:pos x="T4" y="T5"/>
                  </a:cxn>
                  <a:cxn ang="0">
                    <a:pos x="T6" y="T7"/>
                  </a:cxn>
                  <a:cxn ang="0">
                    <a:pos x="T8" y="T9"/>
                  </a:cxn>
                </a:cxnLst>
                <a:rect l="0" t="0" r="r" b="b"/>
                <a:pathLst>
                  <a:path w="13" h="8">
                    <a:moveTo>
                      <a:pt x="2" y="4"/>
                    </a:moveTo>
                    <a:cubicBezTo>
                      <a:pt x="0" y="6"/>
                      <a:pt x="0" y="8"/>
                      <a:pt x="2" y="8"/>
                    </a:cubicBezTo>
                    <a:cubicBezTo>
                      <a:pt x="4" y="8"/>
                      <a:pt x="8" y="6"/>
                      <a:pt x="10" y="4"/>
                    </a:cubicBezTo>
                    <a:cubicBezTo>
                      <a:pt x="12" y="2"/>
                      <a:pt x="13" y="0"/>
                      <a:pt x="11" y="0"/>
                    </a:cubicBezTo>
                    <a:cubicBezTo>
                      <a:pt x="8" y="0"/>
                      <a:pt x="5"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4728"/>
              <p:cNvSpPr>
                <a:spLocks/>
              </p:cNvSpPr>
              <p:nvPr/>
            </p:nvSpPr>
            <p:spPr bwMode="auto">
              <a:xfrm>
                <a:off x="3536" y="2347"/>
                <a:ext cx="31" cy="19"/>
              </a:xfrm>
              <a:custGeom>
                <a:avLst/>
                <a:gdLst>
                  <a:gd name="T0" fmla="*/ 2 w 13"/>
                  <a:gd name="T1" fmla="*/ 4 h 8"/>
                  <a:gd name="T2" fmla="*/ 2 w 13"/>
                  <a:gd name="T3" fmla="*/ 8 h 8"/>
                  <a:gd name="T4" fmla="*/ 10 w 13"/>
                  <a:gd name="T5" fmla="*/ 4 h 8"/>
                  <a:gd name="T6" fmla="*/ 11 w 13"/>
                  <a:gd name="T7" fmla="*/ 0 h 8"/>
                  <a:gd name="T8" fmla="*/ 2 w 13"/>
                  <a:gd name="T9" fmla="*/ 4 h 8"/>
                </a:gdLst>
                <a:ahLst/>
                <a:cxnLst>
                  <a:cxn ang="0">
                    <a:pos x="T0" y="T1"/>
                  </a:cxn>
                  <a:cxn ang="0">
                    <a:pos x="T2" y="T3"/>
                  </a:cxn>
                  <a:cxn ang="0">
                    <a:pos x="T4" y="T5"/>
                  </a:cxn>
                  <a:cxn ang="0">
                    <a:pos x="T6" y="T7"/>
                  </a:cxn>
                  <a:cxn ang="0">
                    <a:pos x="T8" y="T9"/>
                  </a:cxn>
                </a:cxnLst>
                <a:rect l="0" t="0" r="r" b="b"/>
                <a:pathLst>
                  <a:path w="13" h="8">
                    <a:moveTo>
                      <a:pt x="2" y="4"/>
                    </a:moveTo>
                    <a:cubicBezTo>
                      <a:pt x="0" y="6"/>
                      <a:pt x="0" y="8"/>
                      <a:pt x="2" y="8"/>
                    </a:cubicBezTo>
                    <a:cubicBezTo>
                      <a:pt x="4" y="8"/>
                      <a:pt x="8" y="6"/>
                      <a:pt x="10" y="4"/>
                    </a:cubicBezTo>
                    <a:cubicBezTo>
                      <a:pt x="13" y="2"/>
                      <a:pt x="13" y="0"/>
                      <a:pt x="11" y="0"/>
                    </a:cubicBezTo>
                    <a:cubicBezTo>
                      <a:pt x="9" y="0"/>
                      <a:pt x="5"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4729"/>
              <p:cNvSpPr>
                <a:spLocks/>
              </p:cNvSpPr>
              <p:nvPr/>
            </p:nvSpPr>
            <p:spPr bwMode="auto">
              <a:xfrm>
                <a:off x="3406" y="2347"/>
                <a:ext cx="38" cy="21"/>
              </a:xfrm>
              <a:custGeom>
                <a:avLst/>
                <a:gdLst>
                  <a:gd name="T0" fmla="*/ 3 w 16"/>
                  <a:gd name="T1" fmla="*/ 4 h 9"/>
                  <a:gd name="T2" fmla="*/ 2 w 16"/>
                  <a:gd name="T3" fmla="*/ 9 h 9"/>
                  <a:gd name="T4" fmla="*/ 13 w 16"/>
                  <a:gd name="T5" fmla="*/ 4 h 9"/>
                  <a:gd name="T6" fmla="*/ 13 w 16"/>
                  <a:gd name="T7" fmla="*/ 0 h 9"/>
                  <a:gd name="T8" fmla="*/ 3 w 16"/>
                  <a:gd name="T9" fmla="*/ 4 h 9"/>
                </a:gdLst>
                <a:ahLst/>
                <a:cxnLst>
                  <a:cxn ang="0">
                    <a:pos x="T0" y="T1"/>
                  </a:cxn>
                  <a:cxn ang="0">
                    <a:pos x="T2" y="T3"/>
                  </a:cxn>
                  <a:cxn ang="0">
                    <a:pos x="T4" y="T5"/>
                  </a:cxn>
                  <a:cxn ang="0">
                    <a:pos x="T6" y="T7"/>
                  </a:cxn>
                  <a:cxn ang="0">
                    <a:pos x="T8" y="T9"/>
                  </a:cxn>
                </a:cxnLst>
                <a:rect l="0" t="0" r="r" b="b"/>
                <a:pathLst>
                  <a:path w="16" h="9">
                    <a:moveTo>
                      <a:pt x="3" y="4"/>
                    </a:moveTo>
                    <a:cubicBezTo>
                      <a:pt x="0" y="7"/>
                      <a:pt x="0" y="9"/>
                      <a:pt x="2" y="9"/>
                    </a:cubicBezTo>
                    <a:cubicBezTo>
                      <a:pt x="5" y="9"/>
                      <a:pt x="10" y="7"/>
                      <a:pt x="13" y="4"/>
                    </a:cubicBezTo>
                    <a:cubicBezTo>
                      <a:pt x="16" y="2"/>
                      <a:pt x="16" y="0"/>
                      <a:pt x="13" y="0"/>
                    </a:cubicBezTo>
                    <a:cubicBezTo>
                      <a:pt x="10"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4730"/>
              <p:cNvSpPr>
                <a:spLocks/>
              </p:cNvSpPr>
              <p:nvPr/>
            </p:nvSpPr>
            <p:spPr bwMode="auto">
              <a:xfrm>
                <a:off x="3380" y="2347"/>
                <a:ext cx="40" cy="21"/>
              </a:xfrm>
              <a:custGeom>
                <a:avLst/>
                <a:gdLst>
                  <a:gd name="T0" fmla="*/ 3 w 17"/>
                  <a:gd name="T1" fmla="*/ 5 h 9"/>
                  <a:gd name="T2" fmla="*/ 3 w 17"/>
                  <a:gd name="T3" fmla="*/ 9 h 9"/>
                  <a:gd name="T4" fmla="*/ 14 w 17"/>
                  <a:gd name="T5" fmla="*/ 4 h 9"/>
                  <a:gd name="T6" fmla="*/ 14 w 17"/>
                  <a:gd name="T7" fmla="*/ 0 h 9"/>
                  <a:gd name="T8" fmla="*/ 3 w 17"/>
                  <a:gd name="T9" fmla="*/ 5 h 9"/>
                </a:gdLst>
                <a:ahLst/>
                <a:cxnLst>
                  <a:cxn ang="0">
                    <a:pos x="T0" y="T1"/>
                  </a:cxn>
                  <a:cxn ang="0">
                    <a:pos x="T2" y="T3"/>
                  </a:cxn>
                  <a:cxn ang="0">
                    <a:pos x="T4" y="T5"/>
                  </a:cxn>
                  <a:cxn ang="0">
                    <a:pos x="T6" y="T7"/>
                  </a:cxn>
                  <a:cxn ang="0">
                    <a:pos x="T8" y="T9"/>
                  </a:cxn>
                </a:cxnLst>
                <a:rect l="0" t="0" r="r" b="b"/>
                <a:pathLst>
                  <a:path w="17" h="9">
                    <a:moveTo>
                      <a:pt x="3" y="5"/>
                    </a:moveTo>
                    <a:cubicBezTo>
                      <a:pt x="0" y="7"/>
                      <a:pt x="0" y="9"/>
                      <a:pt x="3" y="9"/>
                    </a:cubicBezTo>
                    <a:cubicBezTo>
                      <a:pt x="6" y="9"/>
                      <a:pt x="11" y="7"/>
                      <a:pt x="14" y="4"/>
                    </a:cubicBezTo>
                    <a:cubicBezTo>
                      <a:pt x="17" y="2"/>
                      <a:pt x="17" y="0"/>
                      <a:pt x="14" y="0"/>
                    </a:cubicBezTo>
                    <a:cubicBezTo>
                      <a:pt x="11"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4731"/>
              <p:cNvSpPr>
                <a:spLocks/>
              </p:cNvSpPr>
              <p:nvPr/>
            </p:nvSpPr>
            <p:spPr bwMode="auto">
              <a:xfrm>
                <a:off x="3354" y="2347"/>
                <a:ext cx="40" cy="21"/>
              </a:xfrm>
              <a:custGeom>
                <a:avLst/>
                <a:gdLst>
                  <a:gd name="T0" fmla="*/ 3 w 17"/>
                  <a:gd name="T1" fmla="*/ 5 h 9"/>
                  <a:gd name="T2" fmla="*/ 3 w 17"/>
                  <a:gd name="T3" fmla="*/ 9 h 9"/>
                  <a:gd name="T4" fmla="*/ 14 w 17"/>
                  <a:gd name="T5" fmla="*/ 5 h 9"/>
                  <a:gd name="T6" fmla="*/ 14 w 17"/>
                  <a:gd name="T7" fmla="*/ 0 h 9"/>
                  <a:gd name="T8" fmla="*/ 3 w 17"/>
                  <a:gd name="T9" fmla="*/ 5 h 9"/>
                </a:gdLst>
                <a:ahLst/>
                <a:cxnLst>
                  <a:cxn ang="0">
                    <a:pos x="T0" y="T1"/>
                  </a:cxn>
                  <a:cxn ang="0">
                    <a:pos x="T2" y="T3"/>
                  </a:cxn>
                  <a:cxn ang="0">
                    <a:pos x="T4" y="T5"/>
                  </a:cxn>
                  <a:cxn ang="0">
                    <a:pos x="T6" y="T7"/>
                  </a:cxn>
                  <a:cxn ang="0">
                    <a:pos x="T8" y="T9"/>
                  </a:cxn>
                </a:cxnLst>
                <a:rect l="0" t="0" r="r" b="b"/>
                <a:pathLst>
                  <a:path w="17" h="9">
                    <a:moveTo>
                      <a:pt x="3" y="5"/>
                    </a:moveTo>
                    <a:cubicBezTo>
                      <a:pt x="0" y="7"/>
                      <a:pt x="0" y="9"/>
                      <a:pt x="3" y="9"/>
                    </a:cubicBezTo>
                    <a:cubicBezTo>
                      <a:pt x="6" y="9"/>
                      <a:pt x="11" y="7"/>
                      <a:pt x="14" y="5"/>
                    </a:cubicBezTo>
                    <a:cubicBezTo>
                      <a:pt x="17" y="2"/>
                      <a:pt x="17" y="0"/>
                      <a:pt x="14" y="0"/>
                    </a:cubicBezTo>
                    <a:cubicBezTo>
                      <a:pt x="11"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4732"/>
              <p:cNvSpPr>
                <a:spLocks/>
              </p:cNvSpPr>
              <p:nvPr/>
            </p:nvSpPr>
            <p:spPr bwMode="auto">
              <a:xfrm>
                <a:off x="3328" y="2347"/>
                <a:ext cx="42" cy="21"/>
              </a:xfrm>
              <a:custGeom>
                <a:avLst/>
                <a:gdLst>
                  <a:gd name="T0" fmla="*/ 3 w 18"/>
                  <a:gd name="T1" fmla="*/ 5 h 9"/>
                  <a:gd name="T2" fmla="*/ 3 w 18"/>
                  <a:gd name="T3" fmla="*/ 9 h 9"/>
                  <a:gd name="T4" fmla="*/ 14 w 18"/>
                  <a:gd name="T5" fmla="*/ 5 h 9"/>
                  <a:gd name="T6" fmla="*/ 14 w 18"/>
                  <a:gd name="T7" fmla="*/ 0 h 9"/>
                  <a:gd name="T8" fmla="*/ 3 w 18"/>
                  <a:gd name="T9" fmla="*/ 5 h 9"/>
                </a:gdLst>
                <a:ahLst/>
                <a:cxnLst>
                  <a:cxn ang="0">
                    <a:pos x="T0" y="T1"/>
                  </a:cxn>
                  <a:cxn ang="0">
                    <a:pos x="T2" y="T3"/>
                  </a:cxn>
                  <a:cxn ang="0">
                    <a:pos x="T4" y="T5"/>
                  </a:cxn>
                  <a:cxn ang="0">
                    <a:pos x="T6" y="T7"/>
                  </a:cxn>
                  <a:cxn ang="0">
                    <a:pos x="T8" y="T9"/>
                  </a:cxn>
                </a:cxnLst>
                <a:rect l="0" t="0" r="r" b="b"/>
                <a:pathLst>
                  <a:path w="18" h="9">
                    <a:moveTo>
                      <a:pt x="3" y="5"/>
                    </a:moveTo>
                    <a:cubicBezTo>
                      <a:pt x="0" y="7"/>
                      <a:pt x="0" y="9"/>
                      <a:pt x="3" y="9"/>
                    </a:cubicBezTo>
                    <a:cubicBezTo>
                      <a:pt x="6" y="9"/>
                      <a:pt x="11" y="7"/>
                      <a:pt x="14" y="5"/>
                    </a:cubicBezTo>
                    <a:cubicBezTo>
                      <a:pt x="17" y="2"/>
                      <a:pt x="18" y="0"/>
                      <a:pt x="14" y="0"/>
                    </a:cubicBezTo>
                    <a:cubicBezTo>
                      <a:pt x="11"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4733"/>
              <p:cNvSpPr>
                <a:spLocks/>
              </p:cNvSpPr>
              <p:nvPr/>
            </p:nvSpPr>
            <p:spPr bwMode="auto">
              <a:xfrm>
                <a:off x="3271" y="2349"/>
                <a:ext cx="45" cy="19"/>
              </a:xfrm>
              <a:custGeom>
                <a:avLst/>
                <a:gdLst>
                  <a:gd name="T0" fmla="*/ 3 w 19"/>
                  <a:gd name="T1" fmla="*/ 4 h 8"/>
                  <a:gd name="T2" fmla="*/ 3 w 19"/>
                  <a:gd name="T3" fmla="*/ 8 h 8"/>
                  <a:gd name="T4" fmla="*/ 15 w 19"/>
                  <a:gd name="T5" fmla="*/ 4 h 8"/>
                  <a:gd name="T6" fmla="*/ 15 w 19"/>
                  <a:gd name="T7" fmla="*/ 0 h 8"/>
                  <a:gd name="T8" fmla="*/ 3 w 19"/>
                  <a:gd name="T9" fmla="*/ 4 h 8"/>
                </a:gdLst>
                <a:ahLst/>
                <a:cxnLst>
                  <a:cxn ang="0">
                    <a:pos x="T0" y="T1"/>
                  </a:cxn>
                  <a:cxn ang="0">
                    <a:pos x="T2" y="T3"/>
                  </a:cxn>
                  <a:cxn ang="0">
                    <a:pos x="T4" y="T5"/>
                  </a:cxn>
                  <a:cxn ang="0">
                    <a:pos x="T6" y="T7"/>
                  </a:cxn>
                  <a:cxn ang="0">
                    <a:pos x="T8" y="T9"/>
                  </a:cxn>
                </a:cxnLst>
                <a:rect l="0" t="0" r="r" b="b"/>
                <a:pathLst>
                  <a:path w="19" h="8">
                    <a:moveTo>
                      <a:pt x="3" y="4"/>
                    </a:moveTo>
                    <a:cubicBezTo>
                      <a:pt x="0" y="6"/>
                      <a:pt x="0" y="8"/>
                      <a:pt x="3" y="8"/>
                    </a:cubicBezTo>
                    <a:cubicBezTo>
                      <a:pt x="7" y="8"/>
                      <a:pt x="12" y="6"/>
                      <a:pt x="15" y="4"/>
                    </a:cubicBezTo>
                    <a:cubicBezTo>
                      <a:pt x="19" y="1"/>
                      <a:pt x="19" y="0"/>
                      <a:pt x="15" y="0"/>
                    </a:cubicBezTo>
                    <a:cubicBezTo>
                      <a:pt x="12" y="0"/>
                      <a:pt x="6"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4734"/>
              <p:cNvSpPr>
                <a:spLocks/>
              </p:cNvSpPr>
              <p:nvPr/>
            </p:nvSpPr>
            <p:spPr bwMode="auto">
              <a:xfrm>
                <a:off x="3209" y="2349"/>
                <a:ext cx="48" cy="19"/>
              </a:xfrm>
              <a:custGeom>
                <a:avLst/>
                <a:gdLst>
                  <a:gd name="T0" fmla="*/ 3 w 20"/>
                  <a:gd name="T1" fmla="*/ 4 h 8"/>
                  <a:gd name="T2" fmla="*/ 4 w 20"/>
                  <a:gd name="T3" fmla="*/ 8 h 8"/>
                  <a:gd name="T4" fmla="*/ 16 w 20"/>
                  <a:gd name="T5" fmla="*/ 4 h 8"/>
                  <a:gd name="T6" fmla="*/ 16 w 20"/>
                  <a:gd name="T7" fmla="*/ 0 h 8"/>
                  <a:gd name="T8" fmla="*/ 3 w 20"/>
                  <a:gd name="T9" fmla="*/ 4 h 8"/>
                </a:gdLst>
                <a:ahLst/>
                <a:cxnLst>
                  <a:cxn ang="0">
                    <a:pos x="T0" y="T1"/>
                  </a:cxn>
                  <a:cxn ang="0">
                    <a:pos x="T2" y="T3"/>
                  </a:cxn>
                  <a:cxn ang="0">
                    <a:pos x="T4" y="T5"/>
                  </a:cxn>
                  <a:cxn ang="0">
                    <a:pos x="T6" y="T7"/>
                  </a:cxn>
                  <a:cxn ang="0">
                    <a:pos x="T8" y="T9"/>
                  </a:cxn>
                </a:cxnLst>
                <a:rect l="0" t="0" r="r" b="b"/>
                <a:pathLst>
                  <a:path w="20" h="8">
                    <a:moveTo>
                      <a:pt x="3" y="4"/>
                    </a:moveTo>
                    <a:cubicBezTo>
                      <a:pt x="0" y="6"/>
                      <a:pt x="0" y="8"/>
                      <a:pt x="4" y="8"/>
                    </a:cubicBezTo>
                    <a:cubicBezTo>
                      <a:pt x="7" y="8"/>
                      <a:pt x="13" y="6"/>
                      <a:pt x="16" y="4"/>
                    </a:cubicBezTo>
                    <a:cubicBezTo>
                      <a:pt x="20" y="1"/>
                      <a:pt x="20" y="0"/>
                      <a:pt x="16" y="0"/>
                    </a:cubicBezTo>
                    <a:cubicBezTo>
                      <a:pt x="12"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4735"/>
              <p:cNvSpPr>
                <a:spLocks/>
              </p:cNvSpPr>
              <p:nvPr/>
            </p:nvSpPr>
            <p:spPr bwMode="auto">
              <a:xfrm>
                <a:off x="3176" y="2349"/>
                <a:ext cx="50" cy="19"/>
              </a:xfrm>
              <a:custGeom>
                <a:avLst/>
                <a:gdLst>
                  <a:gd name="T0" fmla="*/ 3 w 21"/>
                  <a:gd name="T1" fmla="*/ 4 h 8"/>
                  <a:gd name="T2" fmla="*/ 4 w 21"/>
                  <a:gd name="T3" fmla="*/ 8 h 8"/>
                  <a:gd name="T4" fmla="*/ 17 w 21"/>
                  <a:gd name="T5" fmla="*/ 4 h 8"/>
                  <a:gd name="T6" fmla="*/ 17 w 21"/>
                  <a:gd name="T7" fmla="*/ 0 h 8"/>
                  <a:gd name="T8" fmla="*/ 3 w 21"/>
                  <a:gd name="T9" fmla="*/ 4 h 8"/>
                </a:gdLst>
                <a:ahLst/>
                <a:cxnLst>
                  <a:cxn ang="0">
                    <a:pos x="T0" y="T1"/>
                  </a:cxn>
                  <a:cxn ang="0">
                    <a:pos x="T2" y="T3"/>
                  </a:cxn>
                  <a:cxn ang="0">
                    <a:pos x="T4" y="T5"/>
                  </a:cxn>
                  <a:cxn ang="0">
                    <a:pos x="T6" y="T7"/>
                  </a:cxn>
                  <a:cxn ang="0">
                    <a:pos x="T8" y="T9"/>
                  </a:cxn>
                </a:cxnLst>
                <a:rect l="0" t="0" r="r" b="b"/>
                <a:pathLst>
                  <a:path w="21" h="8">
                    <a:moveTo>
                      <a:pt x="3" y="4"/>
                    </a:moveTo>
                    <a:cubicBezTo>
                      <a:pt x="0" y="6"/>
                      <a:pt x="0" y="8"/>
                      <a:pt x="4" y="8"/>
                    </a:cubicBezTo>
                    <a:cubicBezTo>
                      <a:pt x="8" y="8"/>
                      <a:pt x="14" y="6"/>
                      <a:pt x="17" y="4"/>
                    </a:cubicBezTo>
                    <a:cubicBezTo>
                      <a:pt x="21" y="2"/>
                      <a:pt x="20" y="0"/>
                      <a:pt x="17" y="0"/>
                    </a:cubicBezTo>
                    <a:cubicBezTo>
                      <a:pt x="13"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4736"/>
              <p:cNvSpPr>
                <a:spLocks/>
              </p:cNvSpPr>
              <p:nvPr/>
            </p:nvSpPr>
            <p:spPr bwMode="auto">
              <a:xfrm>
                <a:off x="3143" y="2349"/>
                <a:ext cx="50" cy="19"/>
              </a:xfrm>
              <a:custGeom>
                <a:avLst/>
                <a:gdLst>
                  <a:gd name="T0" fmla="*/ 3 w 21"/>
                  <a:gd name="T1" fmla="*/ 4 h 8"/>
                  <a:gd name="T2" fmla="*/ 4 w 21"/>
                  <a:gd name="T3" fmla="*/ 8 h 8"/>
                  <a:gd name="T4" fmla="*/ 17 w 21"/>
                  <a:gd name="T5" fmla="*/ 4 h 8"/>
                  <a:gd name="T6" fmla="*/ 17 w 21"/>
                  <a:gd name="T7" fmla="*/ 0 h 8"/>
                  <a:gd name="T8" fmla="*/ 3 w 21"/>
                  <a:gd name="T9" fmla="*/ 4 h 8"/>
                </a:gdLst>
                <a:ahLst/>
                <a:cxnLst>
                  <a:cxn ang="0">
                    <a:pos x="T0" y="T1"/>
                  </a:cxn>
                  <a:cxn ang="0">
                    <a:pos x="T2" y="T3"/>
                  </a:cxn>
                  <a:cxn ang="0">
                    <a:pos x="T4" y="T5"/>
                  </a:cxn>
                  <a:cxn ang="0">
                    <a:pos x="T6" y="T7"/>
                  </a:cxn>
                  <a:cxn ang="0">
                    <a:pos x="T8" y="T9"/>
                  </a:cxn>
                </a:cxnLst>
                <a:rect l="0" t="0" r="r" b="b"/>
                <a:pathLst>
                  <a:path w="21" h="8">
                    <a:moveTo>
                      <a:pt x="3" y="4"/>
                    </a:moveTo>
                    <a:cubicBezTo>
                      <a:pt x="0" y="6"/>
                      <a:pt x="0" y="8"/>
                      <a:pt x="4" y="8"/>
                    </a:cubicBezTo>
                    <a:cubicBezTo>
                      <a:pt x="8" y="8"/>
                      <a:pt x="14" y="6"/>
                      <a:pt x="17" y="4"/>
                    </a:cubicBezTo>
                    <a:cubicBezTo>
                      <a:pt x="21" y="2"/>
                      <a:pt x="21" y="0"/>
                      <a:pt x="17" y="0"/>
                    </a:cubicBezTo>
                    <a:cubicBezTo>
                      <a:pt x="13"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4737"/>
              <p:cNvSpPr>
                <a:spLocks/>
              </p:cNvSpPr>
              <p:nvPr/>
            </p:nvSpPr>
            <p:spPr bwMode="auto">
              <a:xfrm>
                <a:off x="3108" y="2349"/>
                <a:ext cx="52" cy="19"/>
              </a:xfrm>
              <a:custGeom>
                <a:avLst/>
                <a:gdLst>
                  <a:gd name="T0" fmla="*/ 3 w 22"/>
                  <a:gd name="T1" fmla="*/ 4 h 8"/>
                  <a:gd name="T2" fmla="*/ 4 w 22"/>
                  <a:gd name="T3" fmla="*/ 8 h 8"/>
                  <a:gd name="T4" fmla="*/ 18 w 22"/>
                  <a:gd name="T5" fmla="*/ 4 h 8"/>
                  <a:gd name="T6" fmla="*/ 17 w 22"/>
                  <a:gd name="T7" fmla="*/ 0 h 8"/>
                  <a:gd name="T8" fmla="*/ 3 w 22"/>
                  <a:gd name="T9" fmla="*/ 4 h 8"/>
                </a:gdLst>
                <a:ahLst/>
                <a:cxnLst>
                  <a:cxn ang="0">
                    <a:pos x="T0" y="T1"/>
                  </a:cxn>
                  <a:cxn ang="0">
                    <a:pos x="T2" y="T3"/>
                  </a:cxn>
                  <a:cxn ang="0">
                    <a:pos x="T4" y="T5"/>
                  </a:cxn>
                  <a:cxn ang="0">
                    <a:pos x="T6" y="T7"/>
                  </a:cxn>
                  <a:cxn ang="0">
                    <a:pos x="T8" y="T9"/>
                  </a:cxn>
                </a:cxnLst>
                <a:rect l="0" t="0" r="r" b="b"/>
                <a:pathLst>
                  <a:path w="22" h="8">
                    <a:moveTo>
                      <a:pt x="3" y="4"/>
                    </a:moveTo>
                    <a:cubicBezTo>
                      <a:pt x="0" y="6"/>
                      <a:pt x="0" y="8"/>
                      <a:pt x="4" y="8"/>
                    </a:cubicBezTo>
                    <a:cubicBezTo>
                      <a:pt x="8" y="8"/>
                      <a:pt x="15" y="6"/>
                      <a:pt x="18" y="4"/>
                    </a:cubicBezTo>
                    <a:cubicBezTo>
                      <a:pt x="22" y="2"/>
                      <a:pt x="21" y="0"/>
                      <a:pt x="17" y="0"/>
                    </a:cubicBezTo>
                    <a:cubicBezTo>
                      <a:pt x="13"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4738"/>
              <p:cNvSpPr>
                <a:spLocks/>
              </p:cNvSpPr>
              <p:nvPr/>
            </p:nvSpPr>
            <p:spPr bwMode="auto">
              <a:xfrm>
                <a:off x="3070" y="2349"/>
                <a:ext cx="54" cy="19"/>
              </a:xfrm>
              <a:custGeom>
                <a:avLst/>
                <a:gdLst>
                  <a:gd name="T0" fmla="*/ 4 w 23"/>
                  <a:gd name="T1" fmla="*/ 4 h 8"/>
                  <a:gd name="T2" fmla="*/ 5 w 23"/>
                  <a:gd name="T3" fmla="*/ 8 h 8"/>
                  <a:gd name="T4" fmla="*/ 19 w 23"/>
                  <a:gd name="T5" fmla="*/ 4 h 8"/>
                  <a:gd name="T6" fmla="*/ 18 w 23"/>
                  <a:gd name="T7" fmla="*/ 0 h 8"/>
                  <a:gd name="T8" fmla="*/ 4 w 23"/>
                  <a:gd name="T9" fmla="*/ 4 h 8"/>
                </a:gdLst>
                <a:ahLst/>
                <a:cxnLst>
                  <a:cxn ang="0">
                    <a:pos x="T0" y="T1"/>
                  </a:cxn>
                  <a:cxn ang="0">
                    <a:pos x="T2" y="T3"/>
                  </a:cxn>
                  <a:cxn ang="0">
                    <a:pos x="T4" y="T5"/>
                  </a:cxn>
                  <a:cxn ang="0">
                    <a:pos x="T6" y="T7"/>
                  </a:cxn>
                  <a:cxn ang="0">
                    <a:pos x="T8" y="T9"/>
                  </a:cxn>
                </a:cxnLst>
                <a:rect l="0" t="0" r="r" b="b"/>
                <a:pathLst>
                  <a:path w="23" h="8">
                    <a:moveTo>
                      <a:pt x="4" y="4"/>
                    </a:moveTo>
                    <a:cubicBezTo>
                      <a:pt x="0" y="6"/>
                      <a:pt x="1" y="8"/>
                      <a:pt x="5" y="8"/>
                    </a:cubicBezTo>
                    <a:cubicBezTo>
                      <a:pt x="9" y="8"/>
                      <a:pt x="16" y="6"/>
                      <a:pt x="19" y="4"/>
                    </a:cubicBezTo>
                    <a:cubicBezTo>
                      <a:pt x="23" y="2"/>
                      <a:pt x="22" y="0"/>
                      <a:pt x="18" y="0"/>
                    </a:cubicBezTo>
                    <a:cubicBezTo>
                      <a:pt x="14"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4739"/>
              <p:cNvSpPr>
                <a:spLocks/>
              </p:cNvSpPr>
              <p:nvPr/>
            </p:nvSpPr>
            <p:spPr bwMode="auto">
              <a:xfrm>
                <a:off x="3032" y="2349"/>
                <a:ext cx="57" cy="19"/>
              </a:xfrm>
              <a:custGeom>
                <a:avLst/>
                <a:gdLst>
                  <a:gd name="T0" fmla="*/ 4 w 24"/>
                  <a:gd name="T1" fmla="*/ 4 h 8"/>
                  <a:gd name="T2" fmla="*/ 5 w 24"/>
                  <a:gd name="T3" fmla="*/ 8 h 8"/>
                  <a:gd name="T4" fmla="*/ 20 w 24"/>
                  <a:gd name="T5" fmla="*/ 4 h 8"/>
                  <a:gd name="T6" fmla="*/ 19 w 24"/>
                  <a:gd name="T7" fmla="*/ 0 h 8"/>
                  <a:gd name="T8" fmla="*/ 4 w 24"/>
                  <a:gd name="T9" fmla="*/ 4 h 8"/>
                </a:gdLst>
                <a:ahLst/>
                <a:cxnLst>
                  <a:cxn ang="0">
                    <a:pos x="T0" y="T1"/>
                  </a:cxn>
                  <a:cxn ang="0">
                    <a:pos x="T2" y="T3"/>
                  </a:cxn>
                  <a:cxn ang="0">
                    <a:pos x="T4" y="T5"/>
                  </a:cxn>
                  <a:cxn ang="0">
                    <a:pos x="T6" y="T7"/>
                  </a:cxn>
                  <a:cxn ang="0">
                    <a:pos x="T8" y="T9"/>
                  </a:cxn>
                </a:cxnLst>
                <a:rect l="0" t="0" r="r" b="b"/>
                <a:pathLst>
                  <a:path w="24" h="8">
                    <a:moveTo>
                      <a:pt x="4" y="4"/>
                    </a:moveTo>
                    <a:cubicBezTo>
                      <a:pt x="0" y="7"/>
                      <a:pt x="1" y="8"/>
                      <a:pt x="5" y="8"/>
                    </a:cubicBezTo>
                    <a:cubicBezTo>
                      <a:pt x="10" y="8"/>
                      <a:pt x="16" y="6"/>
                      <a:pt x="20" y="4"/>
                    </a:cubicBezTo>
                    <a:cubicBezTo>
                      <a:pt x="24" y="2"/>
                      <a:pt x="23" y="0"/>
                      <a:pt x="19" y="0"/>
                    </a:cubicBezTo>
                    <a:cubicBezTo>
                      <a:pt x="14" y="0"/>
                      <a:pt x="8"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4740"/>
              <p:cNvSpPr>
                <a:spLocks/>
              </p:cNvSpPr>
              <p:nvPr/>
            </p:nvSpPr>
            <p:spPr bwMode="auto">
              <a:xfrm>
                <a:off x="4343" y="2323"/>
                <a:ext cx="40" cy="17"/>
              </a:xfrm>
              <a:custGeom>
                <a:avLst/>
                <a:gdLst>
                  <a:gd name="T0" fmla="*/ 2 w 17"/>
                  <a:gd name="T1" fmla="*/ 4 h 7"/>
                  <a:gd name="T2" fmla="*/ 12 w 17"/>
                  <a:gd name="T3" fmla="*/ 7 h 7"/>
                  <a:gd name="T4" fmla="*/ 15 w 17"/>
                  <a:gd name="T5" fmla="*/ 4 h 7"/>
                  <a:gd name="T6" fmla="*/ 5 w 17"/>
                  <a:gd name="T7" fmla="*/ 0 h 7"/>
                  <a:gd name="T8" fmla="*/ 2 w 17"/>
                  <a:gd name="T9" fmla="*/ 4 h 7"/>
                </a:gdLst>
                <a:ahLst/>
                <a:cxnLst>
                  <a:cxn ang="0">
                    <a:pos x="T0" y="T1"/>
                  </a:cxn>
                  <a:cxn ang="0">
                    <a:pos x="T2" y="T3"/>
                  </a:cxn>
                  <a:cxn ang="0">
                    <a:pos x="T4" y="T5"/>
                  </a:cxn>
                  <a:cxn ang="0">
                    <a:pos x="T6" y="T7"/>
                  </a:cxn>
                  <a:cxn ang="0">
                    <a:pos x="T8" y="T9"/>
                  </a:cxn>
                </a:cxnLst>
                <a:rect l="0" t="0" r="r" b="b"/>
                <a:pathLst>
                  <a:path w="17" h="7">
                    <a:moveTo>
                      <a:pt x="2" y="4"/>
                    </a:moveTo>
                    <a:cubicBezTo>
                      <a:pt x="4" y="6"/>
                      <a:pt x="9" y="7"/>
                      <a:pt x="12" y="7"/>
                    </a:cubicBezTo>
                    <a:cubicBezTo>
                      <a:pt x="16" y="7"/>
                      <a:pt x="17" y="6"/>
                      <a:pt x="15" y="4"/>
                    </a:cubicBezTo>
                    <a:cubicBezTo>
                      <a:pt x="13"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4741"/>
              <p:cNvSpPr>
                <a:spLocks/>
              </p:cNvSpPr>
              <p:nvPr/>
            </p:nvSpPr>
            <p:spPr bwMode="auto">
              <a:xfrm>
                <a:off x="4314" y="2323"/>
                <a:ext cx="38" cy="17"/>
              </a:xfrm>
              <a:custGeom>
                <a:avLst/>
                <a:gdLst>
                  <a:gd name="T0" fmla="*/ 2 w 16"/>
                  <a:gd name="T1" fmla="*/ 4 h 7"/>
                  <a:gd name="T2" fmla="*/ 12 w 16"/>
                  <a:gd name="T3" fmla="*/ 7 h 7"/>
                  <a:gd name="T4" fmla="*/ 14 w 16"/>
                  <a:gd name="T5" fmla="*/ 4 h 7"/>
                  <a:gd name="T6" fmla="*/ 5 w 16"/>
                  <a:gd name="T7" fmla="*/ 0 h 7"/>
                  <a:gd name="T8" fmla="*/ 2 w 16"/>
                  <a:gd name="T9" fmla="*/ 4 h 7"/>
                </a:gdLst>
                <a:ahLst/>
                <a:cxnLst>
                  <a:cxn ang="0">
                    <a:pos x="T0" y="T1"/>
                  </a:cxn>
                  <a:cxn ang="0">
                    <a:pos x="T2" y="T3"/>
                  </a:cxn>
                  <a:cxn ang="0">
                    <a:pos x="T4" y="T5"/>
                  </a:cxn>
                  <a:cxn ang="0">
                    <a:pos x="T6" y="T7"/>
                  </a:cxn>
                  <a:cxn ang="0">
                    <a:pos x="T8" y="T9"/>
                  </a:cxn>
                </a:cxnLst>
                <a:rect l="0" t="0" r="r" b="b"/>
                <a:pathLst>
                  <a:path w="16" h="7">
                    <a:moveTo>
                      <a:pt x="2" y="4"/>
                    </a:moveTo>
                    <a:cubicBezTo>
                      <a:pt x="4" y="6"/>
                      <a:pt x="9" y="7"/>
                      <a:pt x="12" y="7"/>
                    </a:cubicBezTo>
                    <a:cubicBezTo>
                      <a:pt x="15" y="7"/>
                      <a:pt x="16" y="6"/>
                      <a:pt x="14" y="4"/>
                    </a:cubicBezTo>
                    <a:cubicBezTo>
                      <a:pt x="12" y="2"/>
                      <a:pt x="8" y="0"/>
                      <a:pt x="5"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4742"/>
              <p:cNvSpPr>
                <a:spLocks/>
              </p:cNvSpPr>
              <p:nvPr/>
            </p:nvSpPr>
            <p:spPr bwMode="auto">
              <a:xfrm>
                <a:off x="4288" y="2323"/>
                <a:ext cx="36" cy="17"/>
              </a:xfrm>
              <a:custGeom>
                <a:avLst/>
                <a:gdLst>
                  <a:gd name="T0" fmla="*/ 2 w 15"/>
                  <a:gd name="T1" fmla="*/ 4 h 7"/>
                  <a:gd name="T2" fmla="*/ 11 w 15"/>
                  <a:gd name="T3" fmla="*/ 7 h 7"/>
                  <a:gd name="T4" fmla="*/ 13 w 15"/>
                  <a:gd name="T5" fmla="*/ 4 h 7"/>
                  <a:gd name="T6" fmla="*/ 4 w 15"/>
                  <a:gd name="T7" fmla="*/ 0 h 7"/>
                  <a:gd name="T8" fmla="*/ 2 w 15"/>
                  <a:gd name="T9" fmla="*/ 4 h 7"/>
                </a:gdLst>
                <a:ahLst/>
                <a:cxnLst>
                  <a:cxn ang="0">
                    <a:pos x="T0" y="T1"/>
                  </a:cxn>
                  <a:cxn ang="0">
                    <a:pos x="T2" y="T3"/>
                  </a:cxn>
                  <a:cxn ang="0">
                    <a:pos x="T4" y="T5"/>
                  </a:cxn>
                  <a:cxn ang="0">
                    <a:pos x="T6" y="T7"/>
                  </a:cxn>
                  <a:cxn ang="0">
                    <a:pos x="T8" y="T9"/>
                  </a:cxn>
                </a:cxnLst>
                <a:rect l="0" t="0" r="r" b="b"/>
                <a:pathLst>
                  <a:path w="15" h="7">
                    <a:moveTo>
                      <a:pt x="2" y="4"/>
                    </a:moveTo>
                    <a:cubicBezTo>
                      <a:pt x="4" y="6"/>
                      <a:pt x="8" y="7"/>
                      <a:pt x="11" y="7"/>
                    </a:cubicBezTo>
                    <a:cubicBezTo>
                      <a:pt x="14" y="7"/>
                      <a:pt x="15" y="6"/>
                      <a:pt x="13" y="4"/>
                    </a:cubicBezTo>
                    <a:cubicBezTo>
                      <a:pt x="11" y="2"/>
                      <a:pt x="7" y="0"/>
                      <a:pt x="4" y="0"/>
                    </a:cubicBezTo>
                    <a:cubicBezTo>
                      <a:pt x="1" y="0"/>
                      <a:pt x="0"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4743"/>
              <p:cNvSpPr>
                <a:spLocks/>
              </p:cNvSpPr>
              <p:nvPr/>
            </p:nvSpPr>
            <p:spPr bwMode="auto">
              <a:xfrm>
                <a:off x="4127" y="2323"/>
                <a:ext cx="26" cy="19"/>
              </a:xfrm>
              <a:custGeom>
                <a:avLst/>
                <a:gdLst>
                  <a:gd name="T0" fmla="*/ 1 w 11"/>
                  <a:gd name="T1" fmla="*/ 4 h 8"/>
                  <a:gd name="T2" fmla="*/ 8 w 11"/>
                  <a:gd name="T3" fmla="*/ 8 h 8"/>
                  <a:gd name="T4" fmla="*/ 10 w 11"/>
                  <a:gd name="T5" fmla="*/ 4 h 8"/>
                  <a:gd name="T6" fmla="*/ 3 w 11"/>
                  <a:gd name="T7" fmla="*/ 0 h 8"/>
                  <a:gd name="T8" fmla="*/ 1 w 11"/>
                  <a:gd name="T9" fmla="*/ 4 h 8"/>
                </a:gdLst>
                <a:ahLst/>
                <a:cxnLst>
                  <a:cxn ang="0">
                    <a:pos x="T0" y="T1"/>
                  </a:cxn>
                  <a:cxn ang="0">
                    <a:pos x="T2" y="T3"/>
                  </a:cxn>
                  <a:cxn ang="0">
                    <a:pos x="T4" y="T5"/>
                  </a:cxn>
                  <a:cxn ang="0">
                    <a:pos x="T6" y="T7"/>
                  </a:cxn>
                  <a:cxn ang="0">
                    <a:pos x="T8" y="T9"/>
                  </a:cxn>
                </a:cxnLst>
                <a:rect l="0" t="0" r="r" b="b"/>
                <a:pathLst>
                  <a:path w="11" h="8">
                    <a:moveTo>
                      <a:pt x="1" y="4"/>
                    </a:moveTo>
                    <a:cubicBezTo>
                      <a:pt x="3" y="6"/>
                      <a:pt x="6" y="8"/>
                      <a:pt x="8" y="8"/>
                    </a:cubicBezTo>
                    <a:cubicBezTo>
                      <a:pt x="11" y="8"/>
                      <a:pt x="11" y="6"/>
                      <a:pt x="10" y="4"/>
                    </a:cubicBezTo>
                    <a:cubicBezTo>
                      <a:pt x="8"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4744"/>
              <p:cNvSpPr>
                <a:spLocks/>
              </p:cNvSpPr>
              <p:nvPr/>
            </p:nvSpPr>
            <p:spPr bwMode="auto">
              <a:xfrm>
                <a:off x="4108" y="2323"/>
                <a:ext cx="26" cy="19"/>
              </a:xfrm>
              <a:custGeom>
                <a:avLst/>
                <a:gdLst>
                  <a:gd name="T0" fmla="*/ 1 w 11"/>
                  <a:gd name="T1" fmla="*/ 4 h 8"/>
                  <a:gd name="T2" fmla="*/ 8 w 11"/>
                  <a:gd name="T3" fmla="*/ 8 h 8"/>
                  <a:gd name="T4" fmla="*/ 9 w 11"/>
                  <a:gd name="T5" fmla="*/ 4 h 8"/>
                  <a:gd name="T6" fmla="*/ 3 w 11"/>
                  <a:gd name="T7" fmla="*/ 0 h 8"/>
                  <a:gd name="T8" fmla="*/ 1 w 11"/>
                  <a:gd name="T9" fmla="*/ 4 h 8"/>
                </a:gdLst>
                <a:ahLst/>
                <a:cxnLst>
                  <a:cxn ang="0">
                    <a:pos x="T0" y="T1"/>
                  </a:cxn>
                  <a:cxn ang="0">
                    <a:pos x="T2" y="T3"/>
                  </a:cxn>
                  <a:cxn ang="0">
                    <a:pos x="T4" y="T5"/>
                  </a:cxn>
                  <a:cxn ang="0">
                    <a:pos x="T6" y="T7"/>
                  </a:cxn>
                  <a:cxn ang="0">
                    <a:pos x="T8" y="T9"/>
                  </a:cxn>
                </a:cxnLst>
                <a:rect l="0" t="0" r="r" b="b"/>
                <a:pathLst>
                  <a:path w="11" h="8">
                    <a:moveTo>
                      <a:pt x="1" y="4"/>
                    </a:moveTo>
                    <a:cubicBezTo>
                      <a:pt x="2" y="6"/>
                      <a:pt x="5" y="8"/>
                      <a:pt x="8" y="8"/>
                    </a:cubicBezTo>
                    <a:cubicBezTo>
                      <a:pt x="10" y="8"/>
                      <a:pt x="11" y="6"/>
                      <a:pt x="9" y="4"/>
                    </a:cubicBezTo>
                    <a:cubicBezTo>
                      <a:pt x="8" y="2"/>
                      <a:pt x="5" y="0"/>
                      <a:pt x="3" y="0"/>
                    </a:cubicBezTo>
                    <a:cubicBezTo>
                      <a:pt x="0"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4745"/>
              <p:cNvSpPr>
                <a:spLocks/>
              </p:cNvSpPr>
              <p:nvPr/>
            </p:nvSpPr>
            <p:spPr bwMode="auto">
              <a:xfrm>
                <a:off x="4089" y="2323"/>
                <a:ext cx="24" cy="19"/>
              </a:xfrm>
              <a:custGeom>
                <a:avLst/>
                <a:gdLst>
                  <a:gd name="T0" fmla="*/ 1 w 10"/>
                  <a:gd name="T1" fmla="*/ 4 h 8"/>
                  <a:gd name="T2" fmla="*/ 7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2" y="6"/>
                      <a:pt x="5" y="8"/>
                      <a:pt x="7" y="8"/>
                    </a:cubicBezTo>
                    <a:cubicBezTo>
                      <a:pt x="9" y="8"/>
                      <a:pt x="10" y="6"/>
                      <a:pt x="9" y="4"/>
                    </a:cubicBezTo>
                    <a:cubicBezTo>
                      <a:pt x="8" y="2"/>
                      <a:pt x="5" y="0"/>
                      <a:pt x="3" y="0"/>
                    </a:cubicBezTo>
                    <a:cubicBezTo>
                      <a:pt x="0"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4746"/>
              <p:cNvSpPr>
                <a:spLocks/>
              </p:cNvSpPr>
              <p:nvPr/>
            </p:nvSpPr>
            <p:spPr bwMode="auto">
              <a:xfrm>
                <a:off x="4070" y="2323"/>
                <a:ext cx="24" cy="19"/>
              </a:xfrm>
              <a:custGeom>
                <a:avLst/>
                <a:gdLst>
                  <a:gd name="T0" fmla="*/ 1 w 10"/>
                  <a:gd name="T1" fmla="*/ 4 h 8"/>
                  <a:gd name="T2" fmla="*/ 7 w 10"/>
                  <a:gd name="T3" fmla="*/ 8 h 8"/>
                  <a:gd name="T4" fmla="*/ 9 w 10"/>
                  <a:gd name="T5" fmla="*/ 4 h 8"/>
                  <a:gd name="T6" fmla="*/ 3 w 10"/>
                  <a:gd name="T7" fmla="*/ 0 h 8"/>
                  <a:gd name="T8" fmla="*/ 1 w 10"/>
                  <a:gd name="T9" fmla="*/ 4 h 8"/>
                </a:gdLst>
                <a:ahLst/>
                <a:cxnLst>
                  <a:cxn ang="0">
                    <a:pos x="T0" y="T1"/>
                  </a:cxn>
                  <a:cxn ang="0">
                    <a:pos x="T2" y="T3"/>
                  </a:cxn>
                  <a:cxn ang="0">
                    <a:pos x="T4" y="T5"/>
                  </a:cxn>
                  <a:cxn ang="0">
                    <a:pos x="T6" y="T7"/>
                  </a:cxn>
                  <a:cxn ang="0">
                    <a:pos x="T8" y="T9"/>
                  </a:cxn>
                </a:cxnLst>
                <a:rect l="0" t="0" r="r" b="b"/>
                <a:pathLst>
                  <a:path w="10" h="8">
                    <a:moveTo>
                      <a:pt x="1" y="4"/>
                    </a:moveTo>
                    <a:cubicBezTo>
                      <a:pt x="3" y="6"/>
                      <a:pt x="5" y="8"/>
                      <a:pt x="7" y="8"/>
                    </a:cubicBezTo>
                    <a:cubicBezTo>
                      <a:pt x="9" y="8"/>
                      <a:pt x="10" y="6"/>
                      <a:pt x="9" y="4"/>
                    </a:cubicBezTo>
                    <a:cubicBezTo>
                      <a:pt x="8"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4747"/>
              <p:cNvSpPr>
                <a:spLocks/>
              </p:cNvSpPr>
              <p:nvPr/>
            </p:nvSpPr>
            <p:spPr bwMode="auto">
              <a:xfrm>
                <a:off x="4054" y="2323"/>
                <a:ext cx="21" cy="19"/>
              </a:xfrm>
              <a:custGeom>
                <a:avLst/>
                <a:gdLst>
                  <a:gd name="T0" fmla="*/ 1 w 9"/>
                  <a:gd name="T1" fmla="*/ 4 h 8"/>
                  <a:gd name="T2" fmla="*/ 7 w 9"/>
                  <a:gd name="T3" fmla="*/ 8 h 8"/>
                  <a:gd name="T4" fmla="*/ 8 w 9"/>
                  <a:gd name="T5" fmla="*/ 4 h 8"/>
                  <a:gd name="T6" fmla="*/ 3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2" y="6"/>
                      <a:pt x="5" y="8"/>
                      <a:pt x="7" y="8"/>
                    </a:cubicBezTo>
                    <a:cubicBezTo>
                      <a:pt x="9" y="8"/>
                      <a:pt x="9" y="6"/>
                      <a:pt x="8"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4748"/>
              <p:cNvSpPr>
                <a:spLocks/>
              </p:cNvSpPr>
              <p:nvPr/>
            </p:nvSpPr>
            <p:spPr bwMode="auto">
              <a:xfrm>
                <a:off x="4037" y="2323"/>
                <a:ext cx="22" cy="19"/>
              </a:xfrm>
              <a:custGeom>
                <a:avLst/>
                <a:gdLst>
                  <a:gd name="T0" fmla="*/ 1 w 9"/>
                  <a:gd name="T1" fmla="*/ 4 h 8"/>
                  <a:gd name="T2" fmla="*/ 6 w 9"/>
                  <a:gd name="T3" fmla="*/ 8 h 8"/>
                  <a:gd name="T4" fmla="*/ 8 w 9"/>
                  <a:gd name="T5" fmla="*/ 4 h 8"/>
                  <a:gd name="T6" fmla="*/ 3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2" y="6"/>
                      <a:pt x="4" y="8"/>
                      <a:pt x="6" y="8"/>
                    </a:cubicBezTo>
                    <a:cubicBezTo>
                      <a:pt x="8" y="8"/>
                      <a:pt x="9" y="6"/>
                      <a:pt x="8" y="4"/>
                    </a:cubicBezTo>
                    <a:cubicBezTo>
                      <a:pt x="7" y="2"/>
                      <a:pt x="4"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4749"/>
              <p:cNvSpPr>
                <a:spLocks/>
              </p:cNvSpPr>
              <p:nvPr/>
            </p:nvSpPr>
            <p:spPr bwMode="auto">
              <a:xfrm>
                <a:off x="4021" y="2323"/>
                <a:ext cx="21" cy="19"/>
              </a:xfrm>
              <a:custGeom>
                <a:avLst/>
                <a:gdLst>
                  <a:gd name="T0" fmla="*/ 1 w 9"/>
                  <a:gd name="T1" fmla="*/ 4 h 8"/>
                  <a:gd name="T2" fmla="*/ 6 w 9"/>
                  <a:gd name="T3" fmla="*/ 8 h 8"/>
                  <a:gd name="T4" fmla="*/ 8 w 9"/>
                  <a:gd name="T5" fmla="*/ 4 h 8"/>
                  <a:gd name="T6" fmla="*/ 3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2" y="6"/>
                      <a:pt x="4" y="8"/>
                      <a:pt x="6" y="8"/>
                    </a:cubicBezTo>
                    <a:cubicBezTo>
                      <a:pt x="8" y="8"/>
                      <a:pt x="9" y="6"/>
                      <a:pt x="8"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4750"/>
              <p:cNvSpPr>
                <a:spLocks/>
              </p:cNvSpPr>
              <p:nvPr/>
            </p:nvSpPr>
            <p:spPr bwMode="auto">
              <a:xfrm>
                <a:off x="3992" y="2326"/>
                <a:ext cx="17" cy="16"/>
              </a:xfrm>
              <a:custGeom>
                <a:avLst/>
                <a:gdLst>
                  <a:gd name="T0" fmla="*/ 0 w 7"/>
                  <a:gd name="T1" fmla="*/ 3 h 7"/>
                  <a:gd name="T2" fmla="*/ 5 w 7"/>
                  <a:gd name="T3" fmla="*/ 7 h 7"/>
                  <a:gd name="T4" fmla="*/ 7 w 7"/>
                  <a:gd name="T5" fmla="*/ 3 h 7"/>
                  <a:gd name="T6" fmla="*/ 2 w 7"/>
                  <a:gd name="T7" fmla="*/ 0 h 7"/>
                  <a:gd name="T8" fmla="*/ 0 w 7"/>
                  <a:gd name="T9" fmla="*/ 3 h 7"/>
                </a:gdLst>
                <a:ahLst/>
                <a:cxnLst>
                  <a:cxn ang="0">
                    <a:pos x="T0" y="T1"/>
                  </a:cxn>
                  <a:cxn ang="0">
                    <a:pos x="T2" y="T3"/>
                  </a:cxn>
                  <a:cxn ang="0">
                    <a:pos x="T4" y="T5"/>
                  </a:cxn>
                  <a:cxn ang="0">
                    <a:pos x="T6" y="T7"/>
                  </a:cxn>
                  <a:cxn ang="0">
                    <a:pos x="T8" y="T9"/>
                  </a:cxn>
                </a:cxnLst>
                <a:rect l="0" t="0" r="r" b="b"/>
                <a:pathLst>
                  <a:path w="7" h="7">
                    <a:moveTo>
                      <a:pt x="0" y="3"/>
                    </a:moveTo>
                    <a:cubicBezTo>
                      <a:pt x="1" y="5"/>
                      <a:pt x="3" y="7"/>
                      <a:pt x="5" y="7"/>
                    </a:cubicBezTo>
                    <a:cubicBezTo>
                      <a:pt x="7" y="7"/>
                      <a:pt x="7" y="5"/>
                      <a:pt x="7" y="3"/>
                    </a:cubicBezTo>
                    <a:cubicBezTo>
                      <a:pt x="6" y="1"/>
                      <a:pt x="4" y="0"/>
                      <a:pt x="2" y="0"/>
                    </a:cubicBezTo>
                    <a:cubicBezTo>
                      <a:pt x="0" y="0"/>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4751"/>
              <p:cNvSpPr>
                <a:spLocks/>
              </p:cNvSpPr>
              <p:nvPr/>
            </p:nvSpPr>
            <p:spPr bwMode="auto">
              <a:xfrm>
                <a:off x="3950" y="2326"/>
                <a:ext cx="16" cy="16"/>
              </a:xfrm>
              <a:custGeom>
                <a:avLst/>
                <a:gdLst>
                  <a:gd name="T0" fmla="*/ 1 w 7"/>
                  <a:gd name="T1" fmla="*/ 4 h 7"/>
                  <a:gd name="T2" fmla="*/ 4 w 7"/>
                  <a:gd name="T3" fmla="*/ 7 h 7"/>
                  <a:gd name="T4" fmla="*/ 6 w 7"/>
                  <a:gd name="T5" fmla="*/ 3 h 7"/>
                  <a:gd name="T6" fmla="*/ 3 w 7"/>
                  <a:gd name="T7" fmla="*/ 0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6"/>
                      <a:pt x="3" y="7"/>
                      <a:pt x="4" y="7"/>
                    </a:cubicBezTo>
                    <a:cubicBezTo>
                      <a:pt x="6" y="7"/>
                      <a:pt x="7" y="6"/>
                      <a:pt x="6" y="3"/>
                    </a:cubicBezTo>
                    <a:cubicBezTo>
                      <a:pt x="6" y="1"/>
                      <a:pt x="4" y="0"/>
                      <a:pt x="3" y="0"/>
                    </a:cubicBezTo>
                    <a:cubicBezTo>
                      <a:pt x="1" y="0"/>
                      <a:pt x="0"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4752"/>
              <p:cNvSpPr>
                <a:spLocks/>
              </p:cNvSpPr>
              <p:nvPr/>
            </p:nvSpPr>
            <p:spPr bwMode="auto">
              <a:xfrm>
                <a:off x="3938" y="2326"/>
                <a:ext cx="14" cy="16"/>
              </a:xfrm>
              <a:custGeom>
                <a:avLst/>
                <a:gdLst>
                  <a:gd name="T0" fmla="*/ 0 w 6"/>
                  <a:gd name="T1" fmla="*/ 4 h 7"/>
                  <a:gd name="T2" fmla="*/ 4 w 6"/>
                  <a:gd name="T3" fmla="*/ 7 h 7"/>
                  <a:gd name="T4" fmla="*/ 6 w 6"/>
                  <a:gd name="T5" fmla="*/ 4 h 7"/>
                  <a:gd name="T6" fmla="*/ 2 w 6"/>
                  <a:gd name="T7" fmla="*/ 0 h 7"/>
                  <a:gd name="T8" fmla="*/ 0 w 6"/>
                  <a:gd name="T9" fmla="*/ 4 h 7"/>
                </a:gdLst>
                <a:ahLst/>
                <a:cxnLst>
                  <a:cxn ang="0">
                    <a:pos x="T0" y="T1"/>
                  </a:cxn>
                  <a:cxn ang="0">
                    <a:pos x="T2" y="T3"/>
                  </a:cxn>
                  <a:cxn ang="0">
                    <a:pos x="T4" y="T5"/>
                  </a:cxn>
                  <a:cxn ang="0">
                    <a:pos x="T6" y="T7"/>
                  </a:cxn>
                  <a:cxn ang="0">
                    <a:pos x="T8" y="T9"/>
                  </a:cxn>
                </a:cxnLst>
                <a:rect l="0" t="0" r="r" b="b"/>
                <a:pathLst>
                  <a:path w="6" h="7">
                    <a:moveTo>
                      <a:pt x="0" y="4"/>
                    </a:moveTo>
                    <a:cubicBezTo>
                      <a:pt x="1" y="6"/>
                      <a:pt x="2" y="7"/>
                      <a:pt x="4" y="7"/>
                    </a:cubicBezTo>
                    <a:cubicBezTo>
                      <a:pt x="5" y="7"/>
                      <a:pt x="6" y="6"/>
                      <a:pt x="6" y="4"/>
                    </a:cubicBezTo>
                    <a:cubicBezTo>
                      <a:pt x="5" y="1"/>
                      <a:pt x="4" y="0"/>
                      <a:pt x="2"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4753"/>
              <p:cNvSpPr>
                <a:spLocks/>
              </p:cNvSpPr>
              <p:nvPr/>
            </p:nvSpPr>
            <p:spPr bwMode="auto">
              <a:xfrm>
                <a:off x="3926" y="2326"/>
                <a:ext cx="14" cy="16"/>
              </a:xfrm>
              <a:custGeom>
                <a:avLst/>
                <a:gdLst>
                  <a:gd name="T0" fmla="*/ 0 w 6"/>
                  <a:gd name="T1" fmla="*/ 4 h 7"/>
                  <a:gd name="T2" fmla="*/ 3 w 6"/>
                  <a:gd name="T3" fmla="*/ 7 h 7"/>
                  <a:gd name="T4" fmla="*/ 5 w 6"/>
                  <a:gd name="T5" fmla="*/ 4 h 7"/>
                  <a:gd name="T6" fmla="*/ 2 w 6"/>
                  <a:gd name="T7" fmla="*/ 0 h 7"/>
                  <a:gd name="T8" fmla="*/ 0 w 6"/>
                  <a:gd name="T9" fmla="*/ 4 h 7"/>
                </a:gdLst>
                <a:ahLst/>
                <a:cxnLst>
                  <a:cxn ang="0">
                    <a:pos x="T0" y="T1"/>
                  </a:cxn>
                  <a:cxn ang="0">
                    <a:pos x="T2" y="T3"/>
                  </a:cxn>
                  <a:cxn ang="0">
                    <a:pos x="T4" y="T5"/>
                  </a:cxn>
                  <a:cxn ang="0">
                    <a:pos x="T6" y="T7"/>
                  </a:cxn>
                  <a:cxn ang="0">
                    <a:pos x="T8" y="T9"/>
                  </a:cxn>
                </a:cxnLst>
                <a:rect l="0" t="0" r="r" b="b"/>
                <a:pathLst>
                  <a:path w="6" h="7">
                    <a:moveTo>
                      <a:pt x="0" y="4"/>
                    </a:moveTo>
                    <a:cubicBezTo>
                      <a:pt x="0" y="6"/>
                      <a:pt x="2" y="7"/>
                      <a:pt x="3" y="7"/>
                    </a:cubicBezTo>
                    <a:cubicBezTo>
                      <a:pt x="5" y="7"/>
                      <a:pt x="6" y="6"/>
                      <a:pt x="5" y="4"/>
                    </a:cubicBezTo>
                    <a:cubicBezTo>
                      <a:pt x="5" y="1"/>
                      <a:pt x="3" y="0"/>
                      <a:pt x="2" y="0"/>
                    </a:cubicBezTo>
                    <a:cubicBezTo>
                      <a:pt x="1" y="0"/>
                      <a:pt x="0" y="1"/>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4754"/>
              <p:cNvSpPr>
                <a:spLocks/>
              </p:cNvSpPr>
              <p:nvPr/>
            </p:nvSpPr>
            <p:spPr bwMode="auto">
              <a:xfrm>
                <a:off x="3685" y="2326"/>
                <a:ext cx="24" cy="21"/>
              </a:xfrm>
              <a:custGeom>
                <a:avLst/>
                <a:gdLst>
                  <a:gd name="T0" fmla="*/ 2 w 10"/>
                  <a:gd name="T1" fmla="*/ 4 h 9"/>
                  <a:gd name="T2" fmla="*/ 2 w 10"/>
                  <a:gd name="T3" fmla="*/ 9 h 9"/>
                  <a:gd name="T4" fmla="*/ 8 w 10"/>
                  <a:gd name="T5" fmla="*/ 4 h 9"/>
                  <a:gd name="T6" fmla="*/ 8 w 10"/>
                  <a:gd name="T7" fmla="*/ 0 h 9"/>
                  <a:gd name="T8" fmla="*/ 2 w 10"/>
                  <a:gd name="T9" fmla="*/ 4 h 9"/>
                </a:gdLst>
                <a:ahLst/>
                <a:cxnLst>
                  <a:cxn ang="0">
                    <a:pos x="T0" y="T1"/>
                  </a:cxn>
                  <a:cxn ang="0">
                    <a:pos x="T2" y="T3"/>
                  </a:cxn>
                  <a:cxn ang="0">
                    <a:pos x="T4" y="T5"/>
                  </a:cxn>
                  <a:cxn ang="0">
                    <a:pos x="T6" y="T7"/>
                  </a:cxn>
                  <a:cxn ang="0">
                    <a:pos x="T8" y="T9"/>
                  </a:cxn>
                </a:cxnLst>
                <a:rect l="0" t="0" r="r" b="b"/>
                <a:pathLst>
                  <a:path w="10" h="9">
                    <a:moveTo>
                      <a:pt x="2" y="4"/>
                    </a:moveTo>
                    <a:cubicBezTo>
                      <a:pt x="0" y="7"/>
                      <a:pt x="0" y="9"/>
                      <a:pt x="2" y="9"/>
                    </a:cubicBezTo>
                    <a:cubicBezTo>
                      <a:pt x="3" y="8"/>
                      <a:pt x="6" y="7"/>
                      <a:pt x="8" y="4"/>
                    </a:cubicBezTo>
                    <a:cubicBezTo>
                      <a:pt x="9" y="2"/>
                      <a:pt x="10" y="0"/>
                      <a:pt x="8" y="0"/>
                    </a:cubicBezTo>
                    <a:cubicBezTo>
                      <a:pt x="7"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4755"/>
              <p:cNvSpPr>
                <a:spLocks/>
              </p:cNvSpPr>
              <p:nvPr/>
            </p:nvSpPr>
            <p:spPr bwMode="auto">
              <a:xfrm>
                <a:off x="3671" y="2326"/>
                <a:ext cx="23" cy="21"/>
              </a:xfrm>
              <a:custGeom>
                <a:avLst/>
                <a:gdLst>
                  <a:gd name="T0" fmla="*/ 2 w 10"/>
                  <a:gd name="T1" fmla="*/ 5 h 9"/>
                  <a:gd name="T2" fmla="*/ 2 w 10"/>
                  <a:gd name="T3" fmla="*/ 9 h 9"/>
                  <a:gd name="T4" fmla="*/ 8 w 10"/>
                  <a:gd name="T5" fmla="*/ 4 h 9"/>
                  <a:gd name="T6" fmla="*/ 8 w 10"/>
                  <a:gd name="T7" fmla="*/ 0 h 9"/>
                  <a:gd name="T8" fmla="*/ 2 w 10"/>
                  <a:gd name="T9" fmla="*/ 5 h 9"/>
                </a:gdLst>
                <a:ahLst/>
                <a:cxnLst>
                  <a:cxn ang="0">
                    <a:pos x="T0" y="T1"/>
                  </a:cxn>
                  <a:cxn ang="0">
                    <a:pos x="T2" y="T3"/>
                  </a:cxn>
                  <a:cxn ang="0">
                    <a:pos x="T4" y="T5"/>
                  </a:cxn>
                  <a:cxn ang="0">
                    <a:pos x="T6" y="T7"/>
                  </a:cxn>
                  <a:cxn ang="0">
                    <a:pos x="T8" y="T9"/>
                  </a:cxn>
                </a:cxnLst>
                <a:rect l="0" t="0" r="r" b="b"/>
                <a:pathLst>
                  <a:path w="10" h="9">
                    <a:moveTo>
                      <a:pt x="2" y="5"/>
                    </a:moveTo>
                    <a:cubicBezTo>
                      <a:pt x="0" y="7"/>
                      <a:pt x="0" y="9"/>
                      <a:pt x="2" y="9"/>
                    </a:cubicBezTo>
                    <a:cubicBezTo>
                      <a:pt x="4" y="9"/>
                      <a:pt x="6" y="7"/>
                      <a:pt x="8" y="4"/>
                    </a:cubicBezTo>
                    <a:cubicBezTo>
                      <a:pt x="10" y="2"/>
                      <a:pt x="10" y="0"/>
                      <a:pt x="8" y="0"/>
                    </a:cubicBezTo>
                    <a:cubicBezTo>
                      <a:pt x="7"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4756"/>
              <p:cNvSpPr>
                <a:spLocks/>
              </p:cNvSpPr>
              <p:nvPr/>
            </p:nvSpPr>
            <p:spPr bwMode="auto">
              <a:xfrm>
                <a:off x="3656" y="2328"/>
                <a:ext cx="24" cy="19"/>
              </a:xfrm>
              <a:custGeom>
                <a:avLst/>
                <a:gdLst>
                  <a:gd name="T0" fmla="*/ 2 w 10"/>
                  <a:gd name="T1" fmla="*/ 4 h 8"/>
                  <a:gd name="T2" fmla="*/ 2 w 10"/>
                  <a:gd name="T3" fmla="*/ 8 h 8"/>
                  <a:gd name="T4" fmla="*/ 8 w 10"/>
                  <a:gd name="T5" fmla="*/ 4 h 8"/>
                  <a:gd name="T6" fmla="*/ 9 w 10"/>
                  <a:gd name="T7" fmla="*/ 0 h 8"/>
                  <a:gd name="T8" fmla="*/ 2 w 10"/>
                  <a:gd name="T9" fmla="*/ 4 h 8"/>
                </a:gdLst>
                <a:ahLst/>
                <a:cxnLst>
                  <a:cxn ang="0">
                    <a:pos x="T0" y="T1"/>
                  </a:cxn>
                  <a:cxn ang="0">
                    <a:pos x="T2" y="T3"/>
                  </a:cxn>
                  <a:cxn ang="0">
                    <a:pos x="T4" y="T5"/>
                  </a:cxn>
                  <a:cxn ang="0">
                    <a:pos x="T6" y="T7"/>
                  </a:cxn>
                  <a:cxn ang="0">
                    <a:pos x="T8" y="T9"/>
                  </a:cxn>
                </a:cxnLst>
                <a:rect l="0" t="0" r="r" b="b"/>
                <a:pathLst>
                  <a:path w="10" h="8">
                    <a:moveTo>
                      <a:pt x="2" y="4"/>
                    </a:moveTo>
                    <a:cubicBezTo>
                      <a:pt x="0" y="6"/>
                      <a:pt x="0" y="8"/>
                      <a:pt x="2" y="8"/>
                    </a:cubicBezTo>
                    <a:cubicBezTo>
                      <a:pt x="3" y="8"/>
                      <a:pt x="6" y="6"/>
                      <a:pt x="8" y="4"/>
                    </a:cubicBezTo>
                    <a:cubicBezTo>
                      <a:pt x="10" y="1"/>
                      <a:pt x="10" y="0"/>
                      <a:pt x="9" y="0"/>
                    </a:cubicBezTo>
                    <a:cubicBezTo>
                      <a:pt x="7" y="0"/>
                      <a:pt x="4"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 name="Freeform 4758"/>
            <p:cNvSpPr>
              <a:spLocks/>
            </p:cNvSpPr>
            <p:nvPr/>
          </p:nvSpPr>
          <p:spPr bwMode="auto">
            <a:xfrm>
              <a:off x="5283652" y="3391765"/>
              <a:ext cx="48322" cy="38255"/>
            </a:xfrm>
            <a:custGeom>
              <a:avLst/>
              <a:gdLst>
                <a:gd name="T0" fmla="*/ 2 w 10"/>
                <a:gd name="T1" fmla="*/ 4 h 8"/>
                <a:gd name="T2" fmla="*/ 1 w 10"/>
                <a:gd name="T3" fmla="*/ 8 h 8"/>
                <a:gd name="T4" fmla="*/ 8 w 10"/>
                <a:gd name="T5" fmla="*/ 4 h 8"/>
                <a:gd name="T6" fmla="*/ 9 w 10"/>
                <a:gd name="T7" fmla="*/ 0 h 8"/>
                <a:gd name="T8" fmla="*/ 2 w 10"/>
                <a:gd name="T9" fmla="*/ 4 h 8"/>
              </a:gdLst>
              <a:ahLst/>
              <a:cxnLst>
                <a:cxn ang="0">
                  <a:pos x="T0" y="T1"/>
                </a:cxn>
                <a:cxn ang="0">
                  <a:pos x="T2" y="T3"/>
                </a:cxn>
                <a:cxn ang="0">
                  <a:pos x="T4" y="T5"/>
                </a:cxn>
                <a:cxn ang="0">
                  <a:pos x="T6" y="T7"/>
                </a:cxn>
                <a:cxn ang="0">
                  <a:pos x="T8" y="T9"/>
                </a:cxn>
              </a:cxnLst>
              <a:rect l="0" t="0" r="r" b="b"/>
              <a:pathLst>
                <a:path w="10" h="8">
                  <a:moveTo>
                    <a:pt x="2" y="4"/>
                  </a:moveTo>
                  <a:cubicBezTo>
                    <a:pt x="0" y="6"/>
                    <a:pt x="0" y="8"/>
                    <a:pt x="1" y="8"/>
                  </a:cubicBezTo>
                  <a:cubicBezTo>
                    <a:pt x="3" y="8"/>
                    <a:pt x="6" y="6"/>
                    <a:pt x="8" y="4"/>
                  </a:cubicBezTo>
                  <a:cubicBezTo>
                    <a:pt x="10" y="1"/>
                    <a:pt x="10" y="0"/>
                    <a:pt x="9" y="0"/>
                  </a:cubicBezTo>
                  <a:cubicBezTo>
                    <a:pt x="7" y="0"/>
                    <a:pt x="4"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4759"/>
            <p:cNvSpPr>
              <a:spLocks/>
            </p:cNvSpPr>
            <p:nvPr/>
          </p:nvSpPr>
          <p:spPr bwMode="auto">
            <a:xfrm>
              <a:off x="5251438" y="3391765"/>
              <a:ext cx="52349" cy="38255"/>
            </a:xfrm>
            <a:custGeom>
              <a:avLst/>
              <a:gdLst>
                <a:gd name="T0" fmla="*/ 2 w 11"/>
                <a:gd name="T1" fmla="*/ 4 h 8"/>
                <a:gd name="T2" fmla="*/ 2 w 11"/>
                <a:gd name="T3" fmla="*/ 8 h 8"/>
                <a:gd name="T4" fmla="*/ 9 w 11"/>
                <a:gd name="T5" fmla="*/ 4 h 8"/>
                <a:gd name="T6" fmla="*/ 9 w 11"/>
                <a:gd name="T7" fmla="*/ 0 h 8"/>
                <a:gd name="T8" fmla="*/ 2 w 11"/>
                <a:gd name="T9" fmla="*/ 4 h 8"/>
              </a:gdLst>
              <a:ahLst/>
              <a:cxnLst>
                <a:cxn ang="0">
                  <a:pos x="T0" y="T1"/>
                </a:cxn>
                <a:cxn ang="0">
                  <a:pos x="T2" y="T3"/>
                </a:cxn>
                <a:cxn ang="0">
                  <a:pos x="T4" y="T5"/>
                </a:cxn>
                <a:cxn ang="0">
                  <a:pos x="T6" y="T7"/>
                </a:cxn>
                <a:cxn ang="0">
                  <a:pos x="T8" y="T9"/>
                </a:cxn>
              </a:cxnLst>
              <a:rect l="0" t="0" r="r" b="b"/>
              <a:pathLst>
                <a:path w="11" h="8">
                  <a:moveTo>
                    <a:pt x="2" y="4"/>
                  </a:moveTo>
                  <a:cubicBezTo>
                    <a:pt x="0" y="6"/>
                    <a:pt x="0" y="8"/>
                    <a:pt x="2" y="8"/>
                  </a:cubicBezTo>
                  <a:cubicBezTo>
                    <a:pt x="4" y="8"/>
                    <a:pt x="7" y="6"/>
                    <a:pt x="9" y="4"/>
                  </a:cubicBezTo>
                  <a:cubicBezTo>
                    <a:pt x="11" y="1"/>
                    <a:pt x="11" y="0"/>
                    <a:pt x="9" y="0"/>
                  </a:cubicBezTo>
                  <a:cubicBezTo>
                    <a:pt x="8" y="0"/>
                    <a:pt x="4"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4760"/>
            <p:cNvSpPr>
              <a:spLocks/>
            </p:cNvSpPr>
            <p:nvPr/>
          </p:nvSpPr>
          <p:spPr bwMode="auto">
            <a:xfrm>
              <a:off x="5217210" y="3391765"/>
              <a:ext cx="58389" cy="38255"/>
            </a:xfrm>
            <a:custGeom>
              <a:avLst/>
              <a:gdLst>
                <a:gd name="T0" fmla="*/ 3 w 12"/>
                <a:gd name="T1" fmla="*/ 4 h 8"/>
                <a:gd name="T2" fmla="*/ 2 w 12"/>
                <a:gd name="T3" fmla="*/ 8 h 8"/>
                <a:gd name="T4" fmla="*/ 9 w 12"/>
                <a:gd name="T5" fmla="*/ 4 h 8"/>
                <a:gd name="T6" fmla="*/ 10 w 12"/>
                <a:gd name="T7" fmla="*/ 0 h 8"/>
                <a:gd name="T8" fmla="*/ 3 w 12"/>
                <a:gd name="T9" fmla="*/ 4 h 8"/>
              </a:gdLst>
              <a:ahLst/>
              <a:cxnLst>
                <a:cxn ang="0">
                  <a:pos x="T0" y="T1"/>
                </a:cxn>
                <a:cxn ang="0">
                  <a:pos x="T2" y="T3"/>
                </a:cxn>
                <a:cxn ang="0">
                  <a:pos x="T4" y="T5"/>
                </a:cxn>
                <a:cxn ang="0">
                  <a:pos x="T6" y="T7"/>
                </a:cxn>
                <a:cxn ang="0">
                  <a:pos x="T8" y="T9"/>
                </a:cxn>
              </a:cxnLst>
              <a:rect l="0" t="0" r="r" b="b"/>
              <a:pathLst>
                <a:path w="12" h="8">
                  <a:moveTo>
                    <a:pt x="3" y="4"/>
                  </a:moveTo>
                  <a:cubicBezTo>
                    <a:pt x="0" y="6"/>
                    <a:pt x="0" y="8"/>
                    <a:pt x="2" y="8"/>
                  </a:cubicBezTo>
                  <a:cubicBezTo>
                    <a:pt x="4" y="8"/>
                    <a:pt x="7" y="6"/>
                    <a:pt x="9" y="4"/>
                  </a:cubicBezTo>
                  <a:cubicBezTo>
                    <a:pt x="11" y="1"/>
                    <a:pt x="12" y="0"/>
                    <a:pt x="10" y="0"/>
                  </a:cubicBezTo>
                  <a:cubicBezTo>
                    <a:pt x="8" y="0"/>
                    <a:pt x="5"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4761"/>
            <p:cNvSpPr>
              <a:spLocks/>
            </p:cNvSpPr>
            <p:nvPr/>
          </p:nvSpPr>
          <p:spPr bwMode="auto">
            <a:xfrm>
              <a:off x="5184995" y="3391765"/>
              <a:ext cx="56376" cy="38255"/>
            </a:xfrm>
            <a:custGeom>
              <a:avLst/>
              <a:gdLst>
                <a:gd name="T0" fmla="*/ 2 w 12"/>
                <a:gd name="T1" fmla="*/ 4 h 8"/>
                <a:gd name="T2" fmla="*/ 2 w 12"/>
                <a:gd name="T3" fmla="*/ 8 h 8"/>
                <a:gd name="T4" fmla="*/ 9 w 12"/>
                <a:gd name="T5" fmla="*/ 4 h 8"/>
                <a:gd name="T6" fmla="*/ 10 w 12"/>
                <a:gd name="T7" fmla="*/ 0 h 8"/>
                <a:gd name="T8" fmla="*/ 2 w 12"/>
                <a:gd name="T9" fmla="*/ 4 h 8"/>
              </a:gdLst>
              <a:ahLst/>
              <a:cxnLst>
                <a:cxn ang="0">
                  <a:pos x="T0" y="T1"/>
                </a:cxn>
                <a:cxn ang="0">
                  <a:pos x="T2" y="T3"/>
                </a:cxn>
                <a:cxn ang="0">
                  <a:pos x="T4" y="T5"/>
                </a:cxn>
                <a:cxn ang="0">
                  <a:pos x="T6" y="T7"/>
                </a:cxn>
                <a:cxn ang="0">
                  <a:pos x="T8" y="T9"/>
                </a:cxn>
              </a:cxnLst>
              <a:rect l="0" t="0" r="r" b="b"/>
              <a:pathLst>
                <a:path w="12" h="8">
                  <a:moveTo>
                    <a:pt x="2" y="4"/>
                  </a:moveTo>
                  <a:cubicBezTo>
                    <a:pt x="0" y="6"/>
                    <a:pt x="0" y="8"/>
                    <a:pt x="2" y="8"/>
                  </a:cubicBezTo>
                  <a:cubicBezTo>
                    <a:pt x="4" y="8"/>
                    <a:pt x="7" y="6"/>
                    <a:pt x="9" y="4"/>
                  </a:cubicBezTo>
                  <a:cubicBezTo>
                    <a:pt x="12" y="1"/>
                    <a:pt x="12" y="0"/>
                    <a:pt x="10" y="0"/>
                  </a:cubicBezTo>
                  <a:cubicBezTo>
                    <a:pt x="8" y="0"/>
                    <a:pt x="5" y="1"/>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4762"/>
            <p:cNvSpPr>
              <a:spLocks/>
            </p:cNvSpPr>
            <p:nvPr/>
          </p:nvSpPr>
          <p:spPr bwMode="auto">
            <a:xfrm>
              <a:off x="5146740" y="3391765"/>
              <a:ext cx="60402" cy="38255"/>
            </a:xfrm>
            <a:custGeom>
              <a:avLst/>
              <a:gdLst>
                <a:gd name="T0" fmla="*/ 3 w 13"/>
                <a:gd name="T1" fmla="*/ 4 h 8"/>
                <a:gd name="T2" fmla="*/ 3 w 13"/>
                <a:gd name="T3" fmla="*/ 8 h 8"/>
                <a:gd name="T4" fmla="*/ 10 w 13"/>
                <a:gd name="T5" fmla="*/ 4 h 8"/>
                <a:gd name="T6" fmla="*/ 11 w 13"/>
                <a:gd name="T7" fmla="*/ 0 h 8"/>
                <a:gd name="T8" fmla="*/ 3 w 13"/>
                <a:gd name="T9" fmla="*/ 4 h 8"/>
              </a:gdLst>
              <a:ahLst/>
              <a:cxnLst>
                <a:cxn ang="0">
                  <a:pos x="T0" y="T1"/>
                </a:cxn>
                <a:cxn ang="0">
                  <a:pos x="T2" y="T3"/>
                </a:cxn>
                <a:cxn ang="0">
                  <a:pos x="T4" y="T5"/>
                </a:cxn>
                <a:cxn ang="0">
                  <a:pos x="T6" y="T7"/>
                </a:cxn>
                <a:cxn ang="0">
                  <a:pos x="T8" y="T9"/>
                </a:cxn>
              </a:cxnLst>
              <a:rect l="0" t="0" r="r" b="b"/>
              <a:pathLst>
                <a:path w="13" h="8">
                  <a:moveTo>
                    <a:pt x="3" y="4"/>
                  </a:moveTo>
                  <a:cubicBezTo>
                    <a:pt x="1" y="6"/>
                    <a:pt x="0" y="8"/>
                    <a:pt x="3" y="8"/>
                  </a:cubicBezTo>
                  <a:cubicBezTo>
                    <a:pt x="5" y="8"/>
                    <a:pt x="8" y="6"/>
                    <a:pt x="10" y="4"/>
                  </a:cubicBezTo>
                  <a:cubicBezTo>
                    <a:pt x="13" y="1"/>
                    <a:pt x="13" y="0"/>
                    <a:pt x="11" y="0"/>
                  </a:cubicBezTo>
                  <a:cubicBezTo>
                    <a:pt x="9"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763"/>
            <p:cNvSpPr>
              <a:spLocks/>
            </p:cNvSpPr>
            <p:nvPr/>
          </p:nvSpPr>
          <p:spPr bwMode="auto">
            <a:xfrm>
              <a:off x="5112512" y="3391765"/>
              <a:ext cx="62416" cy="38255"/>
            </a:xfrm>
            <a:custGeom>
              <a:avLst/>
              <a:gdLst>
                <a:gd name="T0" fmla="*/ 3 w 13"/>
                <a:gd name="T1" fmla="*/ 4 h 8"/>
                <a:gd name="T2" fmla="*/ 2 w 13"/>
                <a:gd name="T3" fmla="*/ 8 h 8"/>
                <a:gd name="T4" fmla="*/ 10 w 13"/>
                <a:gd name="T5" fmla="*/ 4 h 8"/>
                <a:gd name="T6" fmla="*/ 11 w 13"/>
                <a:gd name="T7" fmla="*/ 0 h 8"/>
                <a:gd name="T8" fmla="*/ 3 w 13"/>
                <a:gd name="T9" fmla="*/ 4 h 8"/>
              </a:gdLst>
              <a:ahLst/>
              <a:cxnLst>
                <a:cxn ang="0">
                  <a:pos x="T0" y="T1"/>
                </a:cxn>
                <a:cxn ang="0">
                  <a:pos x="T2" y="T3"/>
                </a:cxn>
                <a:cxn ang="0">
                  <a:pos x="T4" y="T5"/>
                </a:cxn>
                <a:cxn ang="0">
                  <a:pos x="T6" y="T7"/>
                </a:cxn>
                <a:cxn ang="0">
                  <a:pos x="T8" y="T9"/>
                </a:cxn>
              </a:cxnLst>
              <a:rect l="0" t="0" r="r" b="b"/>
              <a:pathLst>
                <a:path w="13" h="8">
                  <a:moveTo>
                    <a:pt x="3" y="4"/>
                  </a:moveTo>
                  <a:cubicBezTo>
                    <a:pt x="0" y="6"/>
                    <a:pt x="0" y="8"/>
                    <a:pt x="2" y="8"/>
                  </a:cubicBezTo>
                  <a:cubicBezTo>
                    <a:pt x="4" y="8"/>
                    <a:pt x="8" y="6"/>
                    <a:pt x="10" y="4"/>
                  </a:cubicBezTo>
                  <a:cubicBezTo>
                    <a:pt x="13" y="2"/>
                    <a:pt x="13" y="0"/>
                    <a:pt x="11" y="0"/>
                  </a:cubicBezTo>
                  <a:cubicBezTo>
                    <a:pt x="9" y="0"/>
                    <a:pt x="5"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764"/>
            <p:cNvSpPr>
              <a:spLocks/>
            </p:cNvSpPr>
            <p:nvPr/>
          </p:nvSpPr>
          <p:spPr bwMode="auto">
            <a:xfrm>
              <a:off x="4854795" y="3391765"/>
              <a:ext cx="76510" cy="38255"/>
            </a:xfrm>
            <a:custGeom>
              <a:avLst/>
              <a:gdLst>
                <a:gd name="T0" fmla="*/ 4 w 16"/>
                <a:gd name="T1" fmla="*/ 4 h 8"/>
                <a:gd name="T2" fmla="*/ 3 w 16"/>
                <a:gd name="T3" fmla="*/ 8 h 8"/>
                <a:gd name="T4" fmla="*/ 13 w 16"/>
                <a:gd name="T5" fmla="*/ 4 h 8"/>
                <a:gd name="T6" fmla="*/ 14 w 16"/>
                <a:gd name="T7" fmla="*/ 0 h 8"/>
                <a:gd name="T8" fmla="*/ 4 w 16"/>
                <a:gd name="T9" fmla="*/ 4 h 8"/>
              </a:gdLst>
              <a:ahLst/>
              <a:cxnLst>
                <a:cxn ang="0">
                  <a:pos x="T0" y="T1"/>
                </a:cxn>
                <a:cxn ang="0">
                  <a:pos x="T2" y="T3"/>
                </a:cxn>
                <a:cxn ang="0">
                  <a:pos x="T4" y="T5"/>
                </a:cxn>
                <a:cxn ang="0">
                  <a:pos x="T6" y="T7"/>
                </a:cxn>
                <a:cxn ang="0">
                  <a:pos x="T8" y="T9"/>
                </a:cxn>
              </a:cxnLst>
              <a:rect l="0" t="0" r="r" b="b"/>
              <a:pathLst>
                <a:path w="16" h="8">
                  <a:moveTo>
                    <a:pt x="4" y="4"/>
                  </a:moveTo>
                  <a:cubicBezTo>
                    <a:pt x="1" y="6"/>
                    <a:pt x="0" y="8"/>
                    <a:pt x="3" y="8"/>
                  </a:cubicBezTo>
                  <a:cubicBezTo>
                    <a:pt x="6" y="8"/>
                    <a:pt x="10" y="6"/>
                    <a:pt x="13" y="4"/>
                  </a:cubicBezTo>
                  <a:cubicBezTo>
                    <a:pt x="16" y="2"/>
                    <a:pt x="16" y="0"/>
                    <a:pt x="14" y="0"/>
                  </a:cubicBezTo>
                  <a:cubicBezTo>
                    <a:pt x="11" y="0"/>
                    <a:pt x="6"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765"/>
            <p:cNvSpPr>
              <a:spLocks/>
            </p:cNvSpPr>
            <p:nvPr/>
          </p:nvSpPr>
          <p:spPr bwMode="auto">
            <a:xfrm>
              <a:off x="4808487" y="3391765"/>
              <a:ext cx="80537" cy="38255"/>
            </a:xfrm>
            <a:custGeom>
              <a:avLst/>
              <a:gdLst>
                <a:gd name="T0" fmla="*/ 3 w 17"/>
                <a:gd name="T1" fmla="*/ 4 h 8"/>
                <a:gd name="T2" fmla="*/ 3 w 17"/>
                <a:gd name="T3" fmla="*/ 8 h 8"/>
                <a:gd name="T4" fmla="*/ 13 w 17"/>
                <a:gd name="T5" fmla="*/ 4 h 8"/>
                <a:gd name="T6" fmla="*/ 14 w 17"/>
                <a:gd name="T7" fmla="*/ 0 h 8"/>
                <a:gd name="T8" fmla="*/ 3 w 17"/>
                <a:gd name="T9" fmla="*/ 4 h 8"/>
              </a:gdLst>
              <a:ahLst/>
              <a:cxnLst>
                <a:cxn ang="0">
                  <a:pos x="T0" y="T1"/>
                </a:cxn>
                <a:cxn ang="0">
                  <a:pos x="T2" y="T3"/>
                </a:cxn>
                <a:cxn ang="0">
                  <a:pos x="T4" y="T5"/>
                </a:cxn>
                <a:cxn ang="0">
                  <a:pos x="T6" y="T7"/>
                </a:cxn>
                <a:cxn ang="0">
                  <a:pos x="T8" y="T9"/>
                </a:cxn>
              </a:cxnLst>
              <a:rect l="0" t="0" r="r" b="b"/>
              <a:pathLst>
                <a:path w="17" h="8">
                  <a:moveTo>
                    <a:pt x="3" y="4"/>
                  </a:moveTo>
                  <a:cubicBezTo>
                    <a:pt x="0" y="6"/>
                    <a:pt x="0" y="8"/>
                    <a:pt x="3" y="8"/>
                  </a:cubicBezTo>
                  <a:cubicBezTo>
                    <a:pt x="6" y="8"/>
                    <a:pt x="11" y="6"/>
                    <a:pt x="13" y="4"/>
                  </a:cubicBezTo>
                  <a:cubicBezTo>
                    <a:pt x="16" y="2"/>
                    <a:pt x="17"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766"/>
            <p:cNvSpPr>
              <a:spLocks/>
            </p:cNvSpPr>
            <p:nvPr/>
          </p:nvSpPr>
          <p:spPr bwMode="auto">
            <a:xfrm>
              <a:off x="4760165" y="3391765"/>
              <a:ext cx="80537" cy="38255"/>
            </a:xfrm>
            <a:custGeom>
              <a:avLst/>
              <a:gdLst>
                <a:gd name="T0" fmla="*/ 3 w 17"/>
                <a:gd name="T1" fmla="*/ 4 h 8"/>
                <a:gd name="T2" fmla="*/ 2 w 17"/>
                <a:gd name="T3" fmla="*/ 8 h 8"/>
                <a:gd name="T4" fmla="*/ 13 w 17"/>
                <a:gd name="T5" fmla="*/ 4 h 8"/>
                <a:gd name="T6" fmla="*/ 14 w 17"/>
                <a:gd name="T7" fmla="*/ 0 h 8"/>
                <a:gd name="T8" fmla="*/ 3 w 17"/>
                <a:gd name="T9" fmla="*/ 4 h 8"/>
              </a:gdLst>
              <a:ahLst/>
              <a:cxnLst>
                <a:cxn ang="0">
                  <a:pos x="T0" y="T1"/>
                </a:cxn>
                <a:cxn ang="0">
                  <a:pos x="T2" y="T3"/>
                </a:cxn>
                <a:cxn ang="0">
                  <a:pos x="T4" y="T5"/>
                </a:cxn>
                <a:cxn ang="0">
                  <a:pos x="T6" y="T7"/>
                </a:cxn>
                <a:cxn ang="0">
                  <a:pos x="T8" y="T9"/>
                </a:cxn>
              </a:cxnLst>
              <a:rect l="0" t="0" r="r" b="b"/>
              <a:pathLst>
                <a:path w="17" h="8">
                  <a:moveTo>
                    <a:pt x="3" y="4"/>
                  </a:moveTo>
                  <a:cubicBezTo>
                    <a:pt x="0" y="6"/>
                    <a:pt x="0" y="8"/>
                    <a:pt x="2" y="8"/>
                  </a:cubicBezTo>
                  <a:cubicBezTo>
                    <a:pt x="5" y="8"/>
                    <a:pt x="10" y="6"/>
                    <a:pt x="13" y="4"/>
                  </a:cubicBezTo>
                  <a:cubicBezTo>
                    <a:pt x="16" y="2"/>
                    <a:pt x="17"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767"/>
            <p:cNvSpPr>
              <a:spLocks/>
            </p:cNvSpPr>
            <p:nvPr/>
          </p:nvSpPr>
          <p:spPr bwMode="auto">
            <a:xfrm>
              <a:off x="4703789" y="3391765"/>
              <a:ext cx="84563" cy="38255"/>
            </a:xfrm>
            <a:custGeom>
              <a:avLst/>
              <a:gdLst>
                <a:gd name="T0" fmla="*/ 4 w 18"/>
                <a:gd name="T1" fmla="*/ 4 h 8"/>
                <a:gd name="T2" fmla="*/ 4 w 18"/>
                <a:gd name="T3" fmla="*/ 8 h 8"/>
                <a:gd name="T4" fmla="*/ 15 w 18"/>
                <a:gd name="T5" fmla="*/ 4 h 8"/>
                <a:gd name="T6" fmla="*/ 15 w 18"/>
                <a:gd name="T7" fmla="*/ 0 h 8"/>
                <a:gd name="T8" fmla="*/ 4 w 18"/>
                <a:gd name="T9" fmla="*/ 4 h 8"/>
              </a:gdLst>
              <a:ahLst/>
              <a:cxnLst>
                <a:cxn ang="0">
                  <a:pos x="T0" y="T1"/>
                </a:cxn>
                <a:cxn ang="0">
                  <a:pos x="T2" y="T3"/>
                </a:cxn>
                <a:cxn ang="0">
                  <a:pos x="T4" y="T5"/>
                </a:cxn>
                <a:cxn ang="0">
                  <a:pos x="T6" y="T7"/>
                </a:cxn>
                <a:cxn ang="0">
                  <a:pos x="T8" y="T9"/>
                </a:cxn>
              </a:cxnLst>
              <a:rect l="0" t="0" r="r" b="b"/>
              <a:pathLst>
                <a:path w="18" h="8">
                  <a:moveTo>
                    <a:pt x="4" y="4"/>
                  </a:moveTo>
                  <a:cubicBezTo>
                    <a:pt x="0" y="7"/>
                    <a:pt x="0" y="8"/>
                    <a:pt x="4" y="8"/>
                  </a:cubicBezTo>
                  <a:cubicBezTo>
                    <a:pt x="7" y="8"/>
                    <a:pt x="12" y="6"/>
                    <a:pt x="15" y="4"/>
                  </a:cubicBezTo>
                  <a:cubicBezTo>
                    <a:pt x="18" y="2"/>
                    <a:pt x="18" y="0"/>
                    <a:pt x="15" y="0"/>
                  </a:cubicBezTo>
                  <a:cubicBezTo>
                    <a:pt x="12"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768"/>
            <p:cNvSpPr>
              <a:spLocks/>
            </p:cNvSpPr>
            <p:nvPr/>
          </p:nvSpPr>
          <p:spPr bwMode="auto">
            <a:xfrm>
              <a:off x="4651440" y="3391765"/>
              <a:ext cx="84563" cy="38255"/>
            </a:xfrm>
            <a:custGeom>
              <a:avLst/>
              <a:gdLst>
                <a:gd name="T0" fmla="*/ 3 w 18"/>
                <a:gd name="T1" fmla="*/ 4 h 8"/>
                <a:gd name="T2" fmla="*/ 3 w 18"/>
                <a:gd name="T3" fmla="*/ 8 h 8"/>
                <a:gd name="T4" fmla="*/ 15 w 18"/>
                <a:gd name="T5" fmla="*/ 4 h 8"/>
                <a:gd name="T6" fmla="*/ 15 w 18"/>
                <a:gd name="T7" fmla="*/ 0 h 8"/>
                <a:gd name="T8" fmla="*/ 3 w 18"/>
                <a:gd name="T9" fmla="*/ 4 h 8"/>
              </a:gdLst>
              <a:ahLst/>
              <a:cxnLst>
                <a:cxn ang="0">
                  <a:pos x="T0" y="T1"/>
                </a:cxn>
                <a:cxn ang="0">
                  <a:pos x="T2" y="T3"/>
                </a:cxn>
                <a:cxn ang="0">
                  <a:pos x="T4" y="T5"/>
                </a:cxn>
                <a:cxn ang="0">
                  <a:pos x="T6" y="T7"/>
                </a:cxn>
                <a:cxn ang="0">
                  <a:pos x="T8" y="T9"/>
                </a:cxn>
              </a:cxnLst>
              <a:rect l="0" t="0" r="r" b="b"/>
              <a:pathLst>
                <a:path w="18" h="8">
                  <a:moveTo>
                    <a:pt x="3" y="4"/>
                  </a:moveTo>
                  <a:cubicBezTo>
                    <a:pt x="0" y="7"/>
                    <a:pt x="0" y="8"/>
                    <a:pt x="3" y="8"/>
                  </a:cubicBezTo>
                  <a:cubicBezTo>
                    <a:pt x="6" y="8"/>
                    <a:pt x="11" y="7"/>
                    <a:pt x="15" y="4"/>
                  </a:cubicBezTo>
                  <a:cubicBezTo>
                    <a:pt x="18" y="2"/>
                    <a:pt x="18" y="0"/>
                    <a:pt x="15" y="0"/>
                  </a:cubicBezTo>
                  <a:cubicBezTo>
                    <a:pt x="12"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769"/>
            <p:cNvSpPr>
              <a:spLocks/>
            </p:cNvSpPr>
            <p:nvPr/>
          </p:nvSpPr>
          <p:spPr bwMode="auto">
            <a:xfrm>
              <a:off x="4530636" y="3391765"/>
              <a:ext cx="90604" cy="42282"/>
            </a:xfrm>
            <a:custGeom>
              <a:avLst/>
              <a:gdLst>
                <a:gd name="T0" fmla="*/ 4 w 19"/>
                <a:gd name="T1" fmla="*/ 4 h 9"/>
                <a:gd name="T2" fmla="*/ 4 w 19"/>
                <a:gd name="T3" fmla="*/ 9 h 9"/>
                <a:gd name="T4" fmla="*/ 16 w 19"/>
                <a:gd name="T5" fmla="*/ 4 h 9"/>
                <a:gd name="T6" fmla="*/ 16 w 19"/>
                <a:gd name="T7" fmla="*/ 0 h 9"/>
                <a:gd name="T8" fmla="*/ 4 w 19"/>
                <a:gd name="T9" fmla="*/ 4 h 9"/>
              </a:gdLst>
              <a:ahLst/>
              <a:cxnLst>
                <a:cxn ang="0">
                  <a:pos x="T0" y="T1"/>
                </a:cxn>
                <a:cxn ang="0">
                  <a:pos x="T2" y="T3"/>
                </a:cxn>
                <a:cxn ang="0">
                  <a:pos x="T4" y="T5"/>
                </a:cxn>
                <a:cxn ang="0">
                  <a:pos x="T6" y="T7"/>
                </a:cxn>
                <a:cxn ang="0">
                  <a:pos x="T8" y="T9"/>
                </a:cxn>
              </a:cxnLst>
              <a:rect l="0" t="0" r="r" b="b"/>
              <a:pathLst>
                <a:path w="19" h="9">
                  <a:moveTo>
                    <a:pt x="4" y="4"/>
                  </a:moveTo>
                  <a:cubicBezTo>
                    <a:pt x="0" y="7"/>
                    <a:pt x="0" y="9"/>
                    <a:pt x="4" y="9"/>
                  </a:cubicBezTo>
                  <a:cubicBezTo>
                    <a:pt x="7" y="9"/>
                    <a:pt x="13" y="7"/>
                    <a:pt x="16" y="4"/>
                  </a:cubicBezTo>
                  <a:cubicBezTo>
                    <a:pt x="19" y="2"/>
                    <a:pt x="19" y="0"/>
                    <a:pt x="16" y="0"/>
                  </a:cubicBezTo>
                  <a:cubicBezTo>
                    <a:pt x="13"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4770"/>
            <p:cNvSpPr>
              <a:spLocks/>
            </p:cNvSpPr>
            <p:nvPr/>
          </p:nvSpPr>
          <p:spPr bwMode="auto">
            <a:xfrm>
              <a:off x="4470233" y="3391765"/>
              <a:ext cx="94630" cy="42282"/>
            </a:xfrm>
            <a:custGeom>
              <a:avLst/>
              <a:gdLst>
                <a:gd name="T0" fmla="*/ 4 w 20"/>
                <a:gd name="T1" fmla="*/ 4 h 9"/>
                <a:gd name="T2" fmla="*/ 4 w 20"/>
                <a:gd name="T3" fmla="*/ 9 h 9"/>
                <a:gd name="T4" fmla="*/ 17 w 20"/>
                <a:gd name="T5" fmla="*/ 4 h 9"/>
                <a:gd name="T6" fmla="*/ 16 w 20"/>
                <a:gd name="T7" fmla="*/ 0 h 9"/>
                <a:gd name="T8" fmla="*/ 4 w 20"/>
                <a:gd name="T9" fmla="*/ 4 h 9"/>
              </a:gdLst>
              <a:ahLst/>
              <a:cxnLst>
                <a:cxn ang="0">
                  <a:pos x="T0" y="T1"/>
                </a:cxn>
                <a:cxn ang="0">
                  <a:pos x="T2" y="T3"/>
                </a:cxn>
                <a:cxn ang="0">
                  <a:pos x="T4" y="T5"/>
                </a:cxn>
                <a:cxn ang="0">
                  <a:pos x="T6" y="T7"/>
                </a:cxn>
                <a:cxn ang="0">
                  <a:pos x="T8" y="T9"/>
                </a:cxn>
              </a:cxnLst>
              <a:rect l="0" t="0" r="r" b="b"/>
              <a:pathLst>
                <a:path w="20" h="9">
                  <a:moveTo>
                    <a:pt x="4" y="4"/>
                  </a:moveTo>
                  <a:cubicBezTo>
                    <a:pt x="0" y="7"/>
                    <a:pt x="0" y="9"/>
                    <a:pt x="4" y="9"/>
                  </a:cubicBezTo>
                  <a:cubicBezTo>
                    <a:pt x="8" y="9"/>
                    <a:pt x="13" y="7"/>
                    <a:pt x="17" y="4"/>
                  </a:cubicBezTo>
                  <a:cubicBezTo>
                    <a:pt x="20" y="2"/>
                    <a:pt x="20" y="0"/>
                    <a:pt x="16" y="0"/>
                  </a:cubicBezTo>
                  <a:cubicBezTo>
                    <a:pt x="13"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4771"/>
            <p:cNvSpPr>
              <a:spLocks/>
            </p:cNvSpPr>
            <p:nvPr/>
          </p:nvSpPr>
          <p:spPr bwMode="auto">
            <a:xfrm>
              <a:off x="4407817" y="3391765"/>
              <a:ext cx="94630" cy="42282"/>
            </a:xfrm>
            <a:custGeom>
              <a:avLst/>
              <a:gdLst>
                <a:gd name="T0" fmla="*/ 3 w 20"/>
                <a:gd name="T1" fmla="*/ 4 h 9"/>
                <a:gd name="T2" fmla="*/ 4 w 20"/>
                <a:gd name="T3" fmla="*/ 9 h 9"/>
                <a:gd name="T4" fmla="*/ 17 w 20"/>
                <a:gd name="T5" fmla="*/ 4 h 9"/>
                <a:gd name="T6" fmla="*/ 16 w 20"/>
                <a:gd name="T7" fmla="*/ 0 h 9"/>
                <a:gd name="T8" fmla="*/ 3 w 20"/>
                <a:gd name="T9" fmla="*/ 4 h 9"/>
              </a:gdLst>
              <a:ahLst/>
              <a:cxnLst>
                <a:cxn ang="0">
                  <a:pos x="T0" y="T1"/>
                </a:cxn>
                <a:cxn ang="0">
                  <a:pos x="T2" y="T3"/>
                </a:cxn>
                <a:cxn ang="0">
                  <a:pos x="T4" y="T5"/>
                </a:cxn>
                <a:cxn ang="0">
                  <a:pos x="T6" y="T7"/>
                </a:cxn>
                <a:cxn ang="0">
                  <a:pos x="T8" y="T9"/>
                </a:cxn>
              </a:cxnLst>
              <a:rect l="0" t="0" r="r" b="b"/>
              <a:pathLst>
                <a:path w="20" h="9">
                  <a:moveTo>
                    <a:pt x="3" y="4"/>
                  </a:moveTo>
                  <a:cubicBezTo>
                    <a:pt x="0" y="7"/>
                    <a:pt x="0" y="9"/>
                    <a:pt x="4" y="9"/>
                  </a:cubicBezTo>
                  <a:cubicBezTo>
                    <a:pt x="7" y="9"/>
                    <a:pt x="13" y="7"/>
                    <a:pt x="17" y="4"/>
                  </a:cubicBezTo>
                  <a:cubicBezTo>
                    <a:pt x="20" y="2"/>
                    <a:pt x="20" y="0"/>
                    <a:pt x="16" y="0"/>
                  </a:cubicBezTo>
                  <a:cubicBezTo>
                    <a:pt x="12" y="0"/>
                    <a:pt x="7"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4772"/>
            <p:cNvSpPr>
              <a:spLocks/>
            </p:cNvSpPr>
            <p:nvPr/>
          </p:nvSpPr>
          <p:spPr bwMode="auto">
            <a:xfrm>
              <a:off x="4268892" y="3391765"/>
              <a:ext cx="100671" cy="42282"/>
            </a:xfrm>
            <a:custGeom>
              <a:avLst/>
              <a:gdLst>
                <a:gd name="T0" fmla="*/ 3 w 21"/>
                <a:gd name="T1" fmla="*/ 5 h 9"/>
                <a:gd name="T2" fmla="*/ 4 w 21"/>
                <a:gd name="T3" fmla="*/ 9 h 9"/>
                <a:gd name="T4" fmla="*/ 18 w 21"/>
                <a:gd name="T5" fmla="*/ 5 h 9"/>
                <a:gd name="T6" fmla="*/ 17 w 21"/>
                <a:gd name="T7" fmla="*/ 0 h 9"/>
                <a:gd name="T8" fmla="*/ 3 w 21"/>
                <a:gd name="T9" fmla="*/ 5 h 9"/>
              </a:gdLst>
              <a:ahLst/>
              <a:cxnLst>
                <a:cxn ang="0">
                  <a:pos x="T0" y="T1"/>
                </a:cxn>
                <a:cxn ang="0">
                  <a:pos x="T2" y="T3"/>
                </a:cxn>
                <a:cxn ang="0">
                  <a:pos x="T4" y="T5"/>
                </a:cxn>
                <a:cxn ang="0">
                  <a:pos x="T6" y="T7"/>
                </a:cxn>
                <a:cxn ang="0">
                  <a:pos x="T8" y="T9"/>
                </a:cxn>
              </a:cxnLst>
              <a:rect l="0" t="0" r="r" b="b"/>
              <a:pathLst>
                <a:path w="21" h="9">
                  <a:moveTo>
                    <a:pt x="3" y="5"/>
                  </a:moveTo>
                  <a:cubicBezTo>
                    <a:pt x="0" y="7"/>
                    <a:pt x="0" y="9"/>
                    <a:pt x="4" y="9"/>
                  </a:cubicBezTo>
                  <a:cubicBezTo>
                    <a:pt x="8" y="9"/>
                    <a:pt x="14" y="7"/>
                    <a:pt x="18" y="5"/>
                  </a:cubicBezTo>
                  <a:cubicBezTo>
                    <a:pt x="21" y="2"/>
                    <a:pt x="21" y="0"/>
                    <a:pt x="17" y="0"/>
                  </a:cubicBezTo>
                  <a:cubicBezTo>
                    <a:pt x="13" y="0"/>
                    <a:pt x="7"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773"/>
            <p:cNvSpPr>
              <a:spLocks/>
            </p:cNvSpPr>
            <p:nvPr/>
          </p:nvSpPr>
          <p:spPr bwMode="auto">
            <a:xfrm>
              <a:off x="6127273" y="3349483"/>
              <a:ext cx="48322" cy="32215"/>
            </a:xfrm>
            <a:custGeom>
              <a:avLst/>
              <a:gdLst>
                <a:gd name="T0" fmla="*/ 1 w 10"/>
                <a:gd name="T1" fmla="*/ 4 h 7"/>
                <a:gd name="T2" fmla="*/ 7 w 10"/>
                <a:gd name="T3" fmla="*/ 7 h 7"/>
                <a:gd name="T4" fmla="*/ 8 w 10"/>
                <a:gd name="T5" fmla="*/ 4 h 7"/>
                <a:gd name="T6" fmla="*/ 3 w 10"/>
                <a:gd name="T7" fmla="*/ 0 h 7"/>
                <a:gd name="T8" fmla="*/ 1 w 10"/>
                <a:gd name="T9" fmla="*/ 4 h 7"/>
              </a:gdLst>
              <a:ahLst/>
              <a:cxnLst>
                <a:cxn ang="0">
                  <a:pos x="T0" y="T1"/>
                </a:cxn>
                <a:cxn ang="0">
                  <a:pos x="T2" y="T3"/>
                </a:cxn>
                <a:cxn ang="0">
                  <a:pos x="T4" y="T5"/>
                </a:cxn>
                <a:cxn ang="0">
                  <a:pos x="T6" y="T7"/>
                </a:cxn>
                <a:cxn ang="0">
                  <a:pos x="T8" y="T9"/>
                </a:cxn>
              </a:cxnLst>
              <a:rect l="0" t="0" r="r" b="b"/>
              <a:pathLst>
                <a:path w="10" h="7">
                  <a:moveTo>
                    <a:pt x="1" y="4"/>
                  </a:moveTo>
                  <a:cubicBezTo>
                    <a:pt x="2" y="6"/>
                    <a:pt x="5" y="7"/>
                    <a:pt x="7" y="7"/>
                  </a:cubicBezTo>
                  <a:cubicBezTo>
                    <a:pt x="9" y="7"/>
                    <a:pt x="10" y="6"/>
                    <a:pt x="8"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774"/>
            <p:cNvSpPr>
              <a:spLocks/>
            </p:cNvSpPr>
            <p:nvPr/>
          </p:nvSpPr>
          <p:spPr bwMode="auto">
            <a:xfrm>
              <a:off x="6093044" y="3349483"/>
              <a:ext cx="44295" cy="32215"/>
            </a:xfrm>
            <a:custGeom>
              <a:avLst/>
              <a:gdLst>
                <a:gd name="T0" fmla="*/ 1 w 9"/>
                <a:gd name="T1" fmla="*/ 4 h 7"/>
                <a:gd name="T2" fmla="*/ 7 w 9"/>
                <a:gd name="T3" fmla="*/ 7 h 7"/>
                <a:gd name="T4" fmla="*/ 8 w 9"/>
                <a:gd name="T5" fmla="*/ 4 h 7"/>
                <a:gd name="T6" fmla="*/ 3 w 9"/>
                <a:gd name="T7" fmla="*/ 0 h 7"/>
                <a:gd name="T8" fmla="*/ 1 w 9"/>
                <a:gd name="T9" fmla="*/ 4 h 7"/>
              </a:gdLst>
              <a:ahLst/>
              <a:cxnLst>
                <a:cxn ang="0">
                  <a:pos x="T0" y="T1"/>
                </a:cxn>
                <a:cxn ang="0">
                  <a:pos x="T2" y="T3"/>
                </a:cxn>
                <a:cxn ang="0">
                  <a:pos x="T4" y="T5"/>
                </a:cxn>
                <a:cxn ang="0">
                  <a:pos x="T6" y="T7"/>
                </a:cxn>
                <a:cxn ang="0">
                  <a:pos x="T8" y="T9"/>
                </a:cxn>
              </a:cxnLst>
              <a:rect l="0" t="0" r="r" b="b"/>
              <a:pathLst>
                <a:path w="9" h="7">
                  <a:moveTo>
                    <a:pt x="1" y="4"/>
                  </a:moveTo>
                  <a:cubicBezTo>
                    <a:pt x="2" y="6"/>
                    <a:pt x="5" y="7"/>
                    <a:pt x="7" y="7"/>
                  </a:cubicBezTo>
                  <a:cubicBezTo>
                    <a:pt x="9" y="7"/>
                    <a:pt x="9" y="6"/>
                    <a:pt x="8" y="4"/>
                  </a:cubicBezTo>
                  <a:cubicBezTo>
                    <a:pt x="7" y="2"/>
                    <a:pt x="5" y="0"/>
                    <a:pt x="3"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4775"/>
            <p:cNvSpPr>
              <a:spLocks/>
            </p:cNvSpPr>
            <p:nvPr/>
          </p:nvSpPr>
          <p:spPr bwMode="auto">
            <a:xfrm>
              <a:off x="5974253" y="3349483"/>
              <a:ext cx="38255" cy="38255"/>
            </a:xfrm>
            <a:custGeom>
              <a:avLst/>
              <a:gdLst>
                <a:gd name="T0" fmla="*/ 1 w 8"/>
                <a:gd name="T1" fmla="*/ 4 h 8"/>
                <a:gd name="T2" fmla="*/ 5 w 8"/>
                <a:gd name="T3" fmla="*/ 8 h 8"/>
                <a:gd name="T4" fmla="*/ 7 w 8"/>
                <a:gd name="T5" fmla="*/ 4 h 8"/>
                <a:gd name="T6" fmla="*/ 2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2" y="6"/>
                    <a:pt x="3" y="8"/>
                    <a:pt x="5" y="8"/>
                  </a:cubicBezTo>
                  <a:cubicBezTo>
                    <a:pt x="7" y="8"/>
                    <a:pt x="8" y="6"/>
                    <a:pt x="7" y="4"/>
                  </a:cubicBezTo>
                  <a:cubicBezTo>
                    <a:pt x="6" y="2"/>
                    <a:pt x="4" y="0"/>
                    <a:pt x="2"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776"/>
            <p:cNvSpPr>
              <a:spLocks/>
            </p:cNvSpPr>
            <p:nvPr/>
          </p:nvSpPr>
          <p:spPr bwMode="auto">
            <a:xfrm>
              <a:off x="5426605" y="3349483"/>
              <a:ext cx="44295" cy="38255"/>
            </a:xfrm>
            <a:custGeom>
              <a:avLst/>
              <a:gdLst>
                <a:gd name="T0" fmla="*/ 2 w 9"/>
                <a:gd name="T1" fmla="*/ 4 h 8"/>
                <a:gd name="T2" fmla="*/ 1 w 9"/>
                <a:gd name="T3" fmla="*/ 8 h 8"/>
                <a:gd name="T4" fmla="*/ 7 w 9"/>
                <a:gd name="T5" fmla="*/ 4 h 8"/>
                <a:gd name="T6" fmla="*/ 7 w 9"/>
                <a:gd name="T7" fmla="*/ 0 h 8"/>
                <a:gd name="T8" fmla="*/ 2 w 9"/>
                <a:gd name="T9" fmla="*/ 4 h 8"/>
              </a:gdLst>
              <a:ahLst/>
              <a:cxnLst>
                <a:cxn ang="0">
                  <a:pos x="T0" y="T1"/>
                </a:cxn>
                <a:cxn ang="0">
                  <a:pos x="T2" y="T3"/>
                </a:cxn>
                <a:cxn ang="0">
                  <a:pos x="T4" y="T5"/>
                </a:cxn>
                <a:cxn ang="0">
                  <a:pos x="T6" y="T7"/>
                </a:cxn>
                <a:cxn ang="0">
                  <a:pos x="T8" y="T9"/>
                </a:cxn>
              </a:cxnLst>
              <a:rect l="0" t="0" r="r" b="b"/>
              <a:pathLst>
                <a:path w="9" h="8">
                  <a:moveTo>
                    <a:pt x="2" y="4"/>
                  </a:moveTo>
                  <a:cubicBezTo>
                    <a:pt x="0" y="7"/>
                    <a:pt x="0" y="8"/>
                    <a:pt x="1" y="8"/>
                  </a:cubicBezTo>
                  <a:cubicBezTo>
                    <a:pt x="3" y="8"/>
                    <a:pt x="5" y="7"/>
                    <a:pt x="7" y="4"/>
                  </a:cubicBezTo>
                  <a:cubicBezTo>
                    <a:pt x="9" y="2"/>
                    <a:pt x="9" y="0"/>
                    <a:pt x="7" y="0"/>
                  </a:cubicBezTo>
                  <a:cubicBezTo>
                    <a:pt x="6" y="0"/>
                    <a:pt x="3"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777"/>
            <p:cNvSpPr>
              <a:spLocks/>
            </p:cNvSpPr>
            <p:nvPr/>
          </p:nvSpPr>
          <p:spPr bwMode="auto">
            <a:xfrm>
              <a:off x="5402444" y="3349483"/>
              <a:ext cx="44295" cy="38255"/>
            </a:xfrm>
            <a:custGeom>
              <a:avLst/>
              <a:gdLst>
                <a:gd name="T0" fmla="*/ 1 w 9"/>
                <a:gd name="T1" fmla="*/ 4 h 8"/>
                <a:gd name="T2" fmla="*/ 1 w 9"/>
                <a:gd name="T3" fmla="*/ 8 h 8"/>
                <a:gd name="T4" fmla="*/ 7 w 9"/>
                <a:gd name="T5" fmla="*/ 4 h 8"/>
                <a:gd name="T6" fmla="*/ 7 w 9"/>
                <a:gd name="T7" fmla="*/ 0 h 8"/>
                <a:gd name="T8" fmla="*/ 1 w 9"/>
                <a:gd name="T9" fmla="*/ 4 h 8"/>
              </a:gdLst>
              <a:ahLst/>
              <a:cxnLst>
                <a:cxn ang="0">
                  <a:pos x="T0" y="T1"/>
                </a:cxn>
                <a:cxn ang="0">
                  <a:pos x="T2" y="T3"/>
                </a:cxn>
                <a:cxn ang="0">
                  <a:pos x="T4" y="T5"/>
                </a:cxn>
                <a:cxn ang="0">
                  <a:pos x="T6" y="T7"/>
                </a:cxn>
                <a:cxn ang="0">
                  <a:pos x="T8" y="T9"/>
                </a:cxn>
              </a:cxnLst>
              <a:rect l="0" t="0" r="r" b="b"/>
              <a:pathLst>
                <a:path w="9" h="8">
                  <a:moveTo>
                    <a:pt x="1" y="4"/>
                  </a:moveTo>
                  <a:cubicBezTo>
                    <a:pt x="0" y="7"/>
                    <a:pt x="0" y="8"/>
                    <a:pt x="1" y="8"/>
                  </a:cubicBezTo>
                  <a:cubicBezTo>
                    <a:pt x="3" y="8"/>
                    <a:pt x="5" y="7"/>
                    <a:pt x="7" y="4"/>
                  </a:cubicBezTo>
                  <a:cubicBezTo>
                    <a:pt x="8" y="2"/>
                    <a:pt x="9" y="0"/>
                    <a:pt x="7" y="0"/>
                  </a:cubicBezTo>
                  <a:cubicBezTo>
                    <a:pt x="6" y="0"/>
                    <a:pt x="3"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778"/>
            <p:cNvSpPr>
              <a:spLocks/>
            </p:cNvSpPr>
            <p:nvPr/>
          </p:nvSpPr>
          <p:spPr bwMode="auto">
            <a:xfrm>
              <a:off x="5374256" y="3349483"/>
              <a:ext cx="44295" cy="38255"/>
            </a:xfrm>
            <a:custGeom>
              <a:avLst/>
              <a:gdLst>
                <a:gd name="T0" fmla="*/ 2 w 9"/>
                <a:gd name="T1" fmla="*/ 4 h 8"/>
                <a:gd name="T2" fmla="*/ 1 w 9"/>
                <a:gd name="T3" fmla="*/ 8 h 8"/>
                <a:gd name="T4" fmla="*/ 7 w 9"/>
                <a:gd name="T5" fmla="*/ 4 h 8"/>
                <a:gd name="T6" fmla="*/ 8 w 9"/>
                <a:gd name="T7" fmla="*/ 0 h 8"/>
                <a:gd name="T8" fmla="*/ 2 w 9"/>
                <a:gd name="T9" fmla="*/ 4 h 8"/>
              </a:gdLst>
              <a:ahLst/>
              <a:cxnLst>
                <a:cxn ang="0">
                  <a:pos x="T0" y="T1"/>
                </a:cxn>
                <a:cxn ang="0">
                  <a:pos x="T2" y="T3"/>
                </a:cxn>
                <a:cxn ang="0">
                  <a:pos x="T4" y="T5"/>
                </a:cxn>
                <a:cxn ang="0">
                  <a:pos x="T6" y="T7"/>
                </a:cxn>
                <a:cxn ang="0">
                  <a:pos x="T8" y="T9"/>
                </a:cxn>
              </a:cxnLst>
              <a:rect l="0" t="0" r="r" b="b"/>
              <a:pathLst>
                <a:path w="9" h="8">
                  <a:moveTo>
                    <a:pt x="2" y="4"/>
                  </a:moveTo>
                  <a:cubicBezTo>
                    <a:pt x="0" y="7"/>
                    <a:pt x="0" y="8"/>
                    <a:pt x="1" y="8"/>
                  </a:cubicBezTo>
                  <a:cubicBezTo>
                    <a:pt x="3" y="8"/>
                    <a:pt x="6" y="7"/>
                    <a:pt x="7" y="4"/>
                  </a:cubicBezTo>
                  <a:cubicBezTo>
                    <a:pt x="9" y="2"/>
                    <a:pt x="9" y="0"/>
                    <a:pt x="8" y="0"/>
                  </a:cubicBezTo>
                  <a:cubicBezTo>
                    <a:pt x="7"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779"/>
            <p:cNvSpPr>
              <a:spLocks/>
            </p:cNvSpPr>
            <p:nvPr/>
          </p:nvSpPr>
          <p:spPr bwMode="auto">
            <a:xfrm>
              <a:off x="5346068" y="3349483"/>
              <a:ext cx="48322" cy="42282"/>
            </a:xfrm>
            <a:custGeom>
              <a:avLst/>
              <a:gdLst>
                <a:gd name="T0" fmla="*/ 2 w 10"/>
                <a:gd name="T1" fmla="*/ 4 h 9"/>
                <a:gd name="T2" fmla="*/ 2 w 10"/>
                <a:gd name="T3" fmla="*/ 8 h 9"/>
                <a:gd name="T4" fmla="*/ 8 w 10"/>
                <a:gd name="T5" fmla="*/ 4 h 9"/>
                <a:gd name="T6" fmla="*/ 9 w 10"/>
                <a:gd name="T7" fmla="*/ 0 h 9"/>
                <a:gd name="T8" fmla="*/ 2 w 10"/>
                <a:gd name="T9" fmla="*/ 4 h 9"/>
              </a:gdLst>
              <a:ahLst/>
              <a:cxnLst>
                <a:cxn ang="0">
                  <a:pos x="T0" y="T1"/>
                </a:cxn>
                <a:cxn ang="0">
                  <a:pos x="T2" y="T3"/>
                </a:cxn>
                <a:cxn ang="0">
                  <a:pos x="T4" y="T5"/>
                </a:cxn>
                <a:cxn ang="0">
                  <a:pos x="T6" y="T7"/>
                </a:cxn>
                <a:cxn ang="0">
                  <a:pos x="T8" y="T9"/>
                </a:cxn>
              </a:cxnLst>
              <a:rect l="0" t="0" r="r" b="b"/>
              <a:pathLst>
                <a:path w="10" h="9">
                  <a:moveTo>
                    <a:pt x="2" y="4"/>
                  </a:moveTo>
                  <a:cubicBezTo>
                    <a:pt x="0" y="7"/>
                    <a:pt x="0" y="9"/>
                    <a:pt x="2" y="8"/>
                  </a:cubicBezTo>
                  <a:cubicBezTo>
                    <a:pt x="3" y="8"/>
                    <a:pt x="6" y="7"/>
                    <a:pt x="8" y="4"/>
                  </a:cubicBezTo>
                  <a:cubicBezTo>
                    <a:pt x="10" y="2"/>
                    <a:pt x="10" y="0"/>
                    <a:pt x="9" y="0"/>
                  </a:cubicBezTo>
                  <a:cubicBezTo>
                    <a:pt x="7"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780"/>
            <p:cNvSpPr>
              <a:spLocks/>
            </p:cNvSpPr>
            <p:nvPr/>
          </p:nvSpPr>
          <p:spPr bwMode="auto">
            <a:xfrm>
              <a:off x="5317880" y="3349483"/>
              <a:ext cx="46309" cy="42282"/>
            </a:xfrm>
            <a:custGeom>
              <a:avLst/>
              <a:gdLst>
                <a:gd name="T0" fmla="*/ 2 w 10"/>
                <a:gd name="T1" fmla="*/ 5 h 9"/>
                <a:gd name="T2" fmla="*/ 2 w 10"/>
                <a:gd name="T3" fmla="*/ 9 h 9"/>
                <a:gd name="T4" fmla="*/ 8 w 10"/>
                <a:gd name="T5" fmla="*/ 4 h 9"/>
                <a:gd name="T6" fmla="*/ 9 w 10"/>
                <a:gd name="T7" fmla="*/ 0 h 9"/>
                <a:gd name="T8" fmla="*/ 2 w 10"/>
                <a:gd name="T9" fmla="*/ 5 h 9"/>
              </a:gdLst>
              <a:ahLst/>
              <a:cxnLst>
                <a:cxn ang="0">
                  <a:pos x="T0" y="T1"/>
                </a:cxn>
                <a:cxn ang="0">
                  <a:pos x="T2" y="T3"/>
                </a:cxn>
                <a:cxn ang="0">
                  <a:pos x="T4" y="T5"/>
                </a:cxn>
                <a:cxn ang="0">
                  <a:pos x="T6" y="T7"/>
                </a:cxn>
                <a:cxn ang="0">
                  <a:pos x="T8" y="T9"/>
                </a:cxn>
              </a:cxnLst>
              <a:rect l="0" t="0" r="r" b="b"/>
              <a:pathLst>
                <a:path w="10" h="9">
                  <a:moveTo>
                    <a:pt x="2" y="5"/>
                  </a:moveTo>
                  <a:cubicBezTo>
                    <a:pt x="0" y="7"/>
                    <a:pt x="0" y="9"/>
                    <a:pt x="2" y="9"/>
                  </a:cubicBezTo>
                  <a:cubicBezTo>
                    <a:pt x="3" y="9"/>
                    <a:pt x="6" y="7"/>
                    <a:pt x="8" y="4"/>
                  </a:cubicBezTo>
                  <a:cubicBezTo>
                    <a:pt x="10" y="2"/>
                    <a:pt x="10" y="0"/>
                    <a:pt x="9" y="0"/>
                  </a:cubicBezTo>
                  <a:cubicBezTo>
                    <a:pt x="7" y="0"/>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781"/>
            <p:cNvSpPr>
              <a:spLocks/>
            </p:cNvSpPr>
            <p:nvPr/>
          </p:nvSpPr>
          <p:spPr bwMode="auto">
            <a:xfrm>
              <a:off x="5289693" y="3349483"/>
              <a:ext cx="52349" cy="42282"/>
            </a:xfrm>
            <a:custGeom>
              <a:avLst/>
              <a:gdLst>
                <a:gd name="T0" fmla="*/ 2 w 11"/>
                <a:gd name="T1" fmla="*/ 5 h 9"/>
                <a:gd name="T2" fmla="*/ 1 w 11"/>
                <a:gd name="T3" fmla="*/ 9 h 9"/>
                <a:gd name="T4" fmla="*/ 8 w 11"/>
                <a:gd name="T5" fmla="*/ 5 h 9"/>
                <a:gd name="T6" fmla="*/ 9 w 11"/>
                <a:gd name="T7" fmla="*/ 1 h 9"/>
                <a:gd name="T8" fmla="*/ 2 w 11"/>
                <a:gd name="T9" fmla="*/ 5 h 9"/>
              </a:gdLst>
              <a:ahLst/>
              <a:cxnLst>
                <a:cxn ang="0">
                  <a:pos x="T0" y="T1"/>
                </a:cxn>
                <a:cxn ang="0">
                  <a:pos x="T2" y="T3"/>
                </a:cxn>
                <a:cxn ang="0">
                  <a:pos x="T4" y="T5"/>
                </a:cxn>
                <a:cxn ang="0">
                  <a:pos x="T6" y="T7"/>
                </a:cxn>
                <a:cxn ang="0">
                  <a:pos x="T8" y="T9"/>
                </a:cxn>
              </a:cxnLst>
              <a:rect l="0" t="0" r="r" b="b"/>
              <a:pathLst>
                <a:path w="11" h="9">
                  <a:moveTo>
                    <a:pt x="2" y="5"/>
                  </a:moveTo>
                  <a:cubicBezTo>
                    <a:pt x="0" y="7"/>
                    <a:pt x="0" y="9"/>
                    <a:pt x="1" y="9"/>
                  </a:cubicBezTo>
                  <a:cubicBezTo>
                    <a:pt x="3" y="9"/>
                    <a:pt x="6" y="7"/>
                    <a:pt x="8" y="5"/>
                  </a:cubicBezTo>
                  <a:cubicBezTo>
                    <a:pt x="10" y="2"/>
                    <a:pt x="11" y="0"/>
                    <a:pt x="9" y="1"/>
                  </a:cubicBezTo>
                  <a:cubicBezTo>
                    <a:pt x="7" y="1"/>
                    <a:pt x="4" y="2"/>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782"/>
            <p:cNvSpPr>
              <a:spLocks/>
            </p:cNvSpPr>
            <p:nvPr/>
          </p:nvSpPr>
          <p:spPr bwMode="auto">
            <a:xfrm>
              <a:off x="5255464" y="3353510"/>
              <a:ext cx="56376" cy="38255"/>
            </a:xfrm>
            <a:custGeom>
              <a:avLst/>
              <a:gdLst>
                <a:gd name="T0" fmla="*/ 3 w 12"/>
                <a:gd name="T1" fmla="*/ 4 h 8"/>
                <a:gd name="T2" fmla="*/ 2 w 12"/>
                <a:gd name="T3" fmla="*/ 8 h 8"/>
                <a:gd name="T4" fmla="*/ 9 w 12"/>
                <a:gd name="T5" fmla="*/ 4 h 8"/>
                <a:gd name="T6" fmla="*/ 10 w 12"/>
                <a:gd name="T7" fmla="*/ 0 h 8"/>
                <a:gd name="T8" fmla="*/ 3 w 12"/>
                <a:gd name="T9" fmla="*/ 4 h 8"/>
              </a:gdLst>
              <a:ahLst/>
              <a:cxnLst>
                <a:cxn ang="0">
                  <a:pos x="T0" y="T1"/>
                </a:cxn>
                <a:cxn ang="0">
                  <a:pos x="T2" y="T3"/>
                </a:cxn>
                <a:cxn ang="0">
                  <a:pos x="T4" y="T5"/>
                </a:cxn>
                <a:cxn ang="0">
                  <a:pos x="T6" y="T7"/>
                </a:cxn>
                <a:cxn ang="0">
                  <a:pos x="T8" y="T9"/>
                </a:cxn>
              </a:cxnLst>
              <a:rect l="0" t="0" r="r" b="b"/>
              <a:pathLst>
                <a:path w="12" h="8">
                  <a:moveTo>
                    <a:pt x="3" y="4"/>
                  </a:moveTo>
                  <a:cubicBezTo>
                    <a:pt x="0" y="6"/>
                    <a:pt x="0" y="8"/>
                    <a:pt x="2" y="8"/>
                  </a:cubicBezTo>
                  <a:cubicBezTo>
                    <a:pt x="4" y="8"/>
                    <a:pt x="7" y="6"/>
                    <a:pt x="9" y="4"/>
                  </a:cubicBezTo>
                  <a:cubicBezTo>
                    <a:pt x="11" y="1"/>
                    <a:pt x="12" y="0"/>
                    <a:pt x="10" y="0"/>
                  </a:cubicBezTo>
                  <a:cubicBezTo>
                    <a:pt x="8" y="0"/>
                    <a:pt x="5"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783"/>
            <p:cNvSpPr>
              <a:spLocks/>
            </p:cNvSpPr>
            <p:nvPr/>
          </p:nvSpPr>
          <p:spPr bwMode="auto">
            <a:xfrm>
              <a:off x="5223250" y="3353510"/>
              <a:ext cx="56376" cy="38255"/>
            </a:xfrm>
            <a:custGeom>
              <a:avLst/>
              <a:gdLst>
                <a:gd name="T0" fmla="*/ 3 w 12"/>
                <a:gd name="T1" fmla="*/ 4 h 8"/>
                <a:gd name="T2" fmla="*/ 2 w 12"/>
                <a:gd name="T3" fmla="*/ 8 h 8"/>
                <a:gd name="T4" fmla="*/ 10 w 12"/>
                <a:gd name="T5" fmla="*/ 4 h 8"/>
                <a:gd name="T6" fmla="*/ 10 w 12"/>
                <a:gd name="T7" fmla="*/ 0 h 8"/>
                <a:gd name="T8" fmla="*/ 3 w 12"/>
                <a:gd name="T9" fmla="*/ 4 h 8"/>
              </a:gdLst>
              <a:ahLst/>
              <a:cxnLst>
                <a:cxn ang="0">
                  <a:pos x="T0" y="T1"/>
                </a:cxn>
                <a:cxn ang="0">
                  <a:pos x="T2" y="T3"/>
                </a:cxn>
                <a:cxn ang="0">
                  <a:pos x="T4" y="T5"/>
                </a:cxn>
                <a:cxn ang="0">
                  <a:pos x="T6" y="T7"/>
                </a:cxn>
                <a:cxn ang="0">
                  <a:pos x="T8" y="T9"/>
                </a:cxn>
              </a:cxnLst>
              <a:rect l="0" t="0" r="r" b="b"/>
              <a:pathLst>
                <a:path w="12" h="8">
                  <a:moveTo>
                    <a:pt x="3" y="4"/>
                  </a:moveTo>
                  <a:cubicBezTo>
                    <a:pt x="1" y="6"/>
                    <a:pt x="0" y="8"/>
                    <a:pt x="2" y="8"/>
                  </a:cubicBezTo>
                  <a:cubicBezTo>
                    <a:pt x="4" y="8"/>
                    <a:pt x="7" y="6"/>
                    <a:pt x="10" y="4"/>
                  </a:cubicBezTo>
                  <a:cubicBezTo>
                    <a:pt x="12" y="1"/>
                    <a:pt x="12" y="0"/>
                    <a:pt x="10" y="0"/>
                  </a:cubicBezTo>
                  <a:cubicBezTo>
                    <a:pt x="9" y="0"/>
                    <a:pt x="5"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784"/>
            <p:cNvSpPr>
              <a:spLocks/>
            </p:cNvSpPr>
            <p:nvPr/>
          </p:nvSpPr>
          <p:spPr bwMode="auto">
            <a:xfrm>
              <a:off x="5189022" y="3353510"/>
              <a:ext cx="62416" cy="38255"/>
            </a:xfrm>
            <a:custGeom>
              <a:avLst/>
              <a:gdLst>
                <a:gd name="T0" fmla="*/ 3 w 13"/>
                <a:gd name="T1" fmla="*/ 4 h 8"/>
                <a:gd name="T2" fmla="*/ 2 w 13"/>
                <a:gd name="T3" fmla="*/ 8 h 8"/>
                <a:gd name="T4" fmla="*/ 10 w 13"/>
                <a:gd name="T5" fmla="*/ 4 h 8"/>
                <a:gd name="T6" fmla="*/ 11 w 13"/>
                <a:gd name="T7" fmla="*/ 0 h 8"/>
                <a:gd name="T8" fmla="*/ 3 w 13"/>
                <a:gd name="T9" fmla="*/ 4 h 8"/>
              </a:gdLst>
              <a:ahLst/>
              <a:cxnLst>
                <a:cxn ang="0">
                  <a:pos x="T0" y="T1"/>
                </a:cxn>
                <a:cxn ang="0">
                  <a:pos x="T2" y="T3"/>
                </a:cxn>
                <a:cxn ang="0">
                  <a:pos x="T4" y="T5"/>
                </a:cxn>
                <a:cxn ang="0">
                  <a:pos x="T6" y="T7"/>
                </a:cxn>
                <a:cxn ang="0">
                  <a:pos x="T8" y="T9"/>
                </a:cxn>
              </a:cxnLst>
              <a:rect l="0" t="0" r="r" b="b"/>
              <a:pathLst>
                <a:path w="13" h="8">
                  <a:moveTo>
                    <a:pt x="3" y="4"/>
                  </a:moveTo>
                  <a:cubicBezTo>
                    <a:pt x="0" y="6"/>
                    <a:pt x="0" y="8"/>
                    <a:pt x="2" y="8"/>
                  </a:cubicBezTo>
                  <a:cubicBezTo>
                    <a:pt x="4" y="8"/>
                    <a:pt x="8" y="6"/>
                    <a:pt x="10" y="4"/>
                  </a:cubicBezTo>
                  <a:cubicBezTo>
                    <a:pt x="12" y="1"/>
                    <a:pt x="13" y="0"/>
                    <a:pt x="11" y="0"/>
                  </a:cubicBezTo>
                  <a:cubicBezTo>
                    <a:pt x="9" y="0"/>
                    <a:pt x="5"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785"/>
            <p:cNvSpPr>
              <a:spLocks/>
            </p:cNvSpPr>
            <p:nvPr/>
          </p:nvSpPr>
          <p:spPr bwMode="auto">
            <a:xfrm>
              <a:off x="5154794" y="3353510"/>
              <a:ext cx="62416" cy="38255"/>
            </a:xfrm>
            <a:custGeom>
              <a:avLst/>
              <a:gdLst>
                <a:gd name="T0" fmla="*/ 3 w 13"/>
                <a:gd name="T1" fmla="*/ 4 h 8"/>
                <a:gd name="T2" fmla="*/ 2 w 13"/>
                <a:gd name="T3" fmla="*/ 8 h 8"/>
                <a:gd name="T4" fmla="*/ 10 w 13"/>
                <a:gd name="T5" fmla="*/ 4 h 8"/>
                <a:gd name="T6" fmla="*/ 11 w 13"/>
                <a:gd name="T7" fmla="*/ 0 h 8"/>
                <a:gd name="T8" fmla="*/ 3 w 13"/>
                <a:gd name="T9" fmla="*/ 4 h 8"/>
              </a:gdLst>
              <a:ahLst/>
              <a:cxnLst>
                <a:cxn ang="0">
                  <a:pos x="T0" y="T1"/>
                </a:cxn>
                <a:cxn ang="0">
                  <a:pos x="T2" y="T3"/>
                </a:cxn>
                <a:cxn ang="0">
                  <a:pos x="T4" y="T5"/>
                </a:cxn>
                <a:cxn ang="0">
                  <a:pos x="T6" y="T7"/>
                </a:cxn>
                <a:cxn ang="0">
                  <a:pos x="T8" y="T9"/>
                </a:cxn>
              </a:cxnLst>
              <a:rect l="0" t="0" r="r" b="b"/>
              <a:pathLst>
                <a:path w="13" h="8">
                  <a:moveTo>
                    <a:pt x="3" y="4"/>
                  </a:moveTo>
                  <a:cubicBezTo>
                    <a:pt x="0" y="6"/>
                    <a:pt x="0" y="8"/>
                    <a:pt x="2" y="8"/>
                  </a:cubicBezTo>
                  <a:cubicBezTo>
                    <a:pt x="4" y="8"/>
                    <a:pt x="7" y="6"/>
                    <a:pt x="10" y="4"/>
                  </a:cubicBezTo>
                  <a:cubicBezTo>
                    <a:pt x="12" y="1"/>
                    <a:pt x="13" y="0"/>
                    <a:pt x="11" y="0"/>
                  </a:cubicBezTo>
                  <a:cubicBezTo>
                    <a:pt x="9" y="0"/>
                    <a:pt x="5"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786"/>
            <p:cNvSpPr>
              <a:spLocks/>
            </p:cNvSpPr>
            <p:nvPr/>
          </p:nvSpPr>
          <p:spPr bwMode="auto">
            <a:xfrm>
              <a:off x="5116539" y="3353510"/>
              <a:ext cx="62416" cy="38255"/>
            </a:xfrm>
            <a:custGeom>
              <a:avLst/>
              <a:gdLst>
                <a:gd name="T0" fmla="*/ 3 w 13"/>
                <a:gd name="T1" fmla="*/ 4 h 8"/>
                <a:gd name="T2" fmla="*/ 2 w 13"/>
                <a:gd name="T3" fmla="*/ 8 h 8"/>
                <a:gd name="T4" fmla="*/ 11 w 13"/>
                <a:gd name="T5" fmla="*/ 4 h 8"/>
                <a:gd name="T6" fmla="*/ 11 w 13"/>
                <a:gd name="T7" fmla="*/ 0 h 8"/>
                <a:gd name="T8" fmla="*/ 3 w 13"/>
                <a:gd name="T9" fmla="*/ 4 h 8"/>
              </a:gdLst>
              <a:ahLst/>
              <a:cxnLst>
                <a:cxn ang="0">
                  <a:pos x="T0" y="T1"/>
                </a:cxn>
                <a:cxn ang="0">
                  <a:pos x="T2" y="T3"/>
                </a:cxn>
                <a:cxn ang="0">
                  <a:pos x="T4" y="T5"/>
                </a:cxn>
                <a:cxn ang="0">
                  <a:pos x="T6" y="T7"/>
                </a:cxn>
                <a:cxn ang="0">
                  <a:pos x="T8" y="T9"/>
                </a:cxn>
              </a:cxnLst>
              <a:rect l="0" t="0" r="r" b="b"/>
              <a:pathLst>
                <a:path w="13" h="8">
                  <a:moveTo>
                    <a:pt x="3" y="4"/>
                  </a:moveTo>
                  <a:cubicBezTo>
                    <a:pt x="0" y="6"/>
                    <a:pt x="0" y="8"/>
                    <a:pt x="2" y="8"/>
                  </a:cubicBezTo>
                  <a:cubicBezTo>
                    <a:pt x="4" y="8"/>
                    <a:pt x="8" y="6"/>
                    <a:pt x="11" y="4"/>
                  </a:cubicBezTo>
                  <a:cubicBezTo>
                    <a:pt x="13" y="1"/>
                    <a:pt x="13" y="0"/>
                    <a:pt x="11" y="0"/>
                  </a:cubicBezTo>
                  <a:cubicBezTo>
                    <a:pt x="9" y="0"/>
                    <a:pt x="5"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87"/>
            <p:cNvSpPr>
              <a:spLocks/>
            </p:cNvSpPr>
            <p:nvPr/>
          </p:nvSpPr>
          <p:spPr bwMode="auto">
            <a:xfrm>
              <a:off x="5080298" y="3353510"/>
              <a:ext cx="66443" cy="38255"/>
            </a:xfrm>
            <a:custGeom>
              <a:avLst/>
              <a:gdLst>
                <a:gd name="T0" fmla="*/ 3 w 14"/>
                <a:gd name="T1" fmla="*/ 4 h 8"/>
                <a:gd name="T2" fmla="*/ 2 w 14"/>
                <a:gd name="T3" fmla="*/ 8 h 8"/>
                <a:gd name="T4" fmla="*/ 11 w 14"/>
                <a:gd name="T5" fmla="*/ 4 h 8"/>
                <a:gd name="T6" fmla="*/ 12 w 14"/>
                <a:gd name="T7" fmla="*/ 0 h 8"/>
                <a:gd name="T8" fmla="*/ 3 w 14"/>
                <a:gd name="T9" fmla="*/ 4 h 8"/>
              </a:gdLst>
              <a:ahLst/>
              <a:cxnLst>
                <a:cxn ang="0">
                  <a:pos x="T0" y="T1"/>
                </a:cxn>
                <a:cxn ang="0">
                  <a:pos x="T2" y="T3"/>
                </a:cxn>
                <a:cxn ang="0">
                  <a:pos x="T4" y="T5"/>
                </a:cxn>
                <a:cxn ang="0">
                  <a:pos x="T6" y="T7"/>
                </a:cxn>
                <a:cxn ang="0">
                  <a:pos x="T8" y="T9"/>
                </a:cxn>
              </a:cxnLst>
              <a:rect l="0" t="0" r="r" b="b"/>
              <a:pathLst>
                <a:path w="14" h="8">
                  <a:moveTo>
                    <a:pt x="3" y="4"/>
                  </a:moveTo>
                  <a:cubicBezTo>
                    <a:pt x="0" y="6"/>
                    <a:pt x="0" y="8"/>
                    <a:pt x="2" y="8"/>
                  </a:cubicBezTo>
                  <a:cubicBezTo>
                    <a:pt x="4" y="8"/>
                    <a:pt x="8" y="6"/>
                    <a:pt x="11" y="4"/>
                  </a:cubicBezTo>
                  <a:cubicBezTo>
                    <a:pt x="13" y="1"/>
                    <a:pt x="14" y="0"/>
                    <a:pt x="12" y="0"/>
                  </a:cubicBezTo>
                  <a:cubicBezTo>
                    <a:pt x="10" y="0"/>
                    <a:pt x="6"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788"/>
            <p:cNvSpPr>
              <a:spLocks/>
            </p:cNvSpPr>
            <p:nvPr/>
          </p:nvSpPr>
          <p:spPr bwMode="auto">
            <a:xfrm>
              <a:off x="4997748" y="3353510"/>
              <a:ext cx="72483" cy="38255"/>
            </a:xfrm>
            <a:custGeom>
              <a:avLst/>
              <a:gdLst>
                <a:gd name="T0" fmla="*/ 3 w 15"/>
                <a:gd name="T1" fmla="*/ 4 h 8"/>
                <a:gd name="T2" fmla="*/ 2 w 15"/>
                <a:gd name="T3" fmla="*/ 8 h 8"/>
                <a:gd name="T4" fmla="*/ 12 w 15"/>
                <a:gd name="T5" fmla="*/ 4 h 8"/>
                <a:gd name="T6" fmla="*/ 12 w 15"/>
                <a:gd name="T7" fmla="*/ 0 h 8"/>
                <a:gd name="T8" fmla="*/ 3 w 15"/>
                <a:gd name="T9" fmla="*/ 4 h 8"/>
              </a:gdLst>
              <a:ahLst/>
              <a:cxnLst>
                <a:cxn ang="0">
                  <a:pos x="T0" y="T1"/>
                </a:cxn>
                <a:cxn ang="0">
                  <a:pos x="T2" y="T3"/>
                </a:cxn>
                <a:cxn ang="0">
                  <a:pos x="T4" y="T5"/>
                </a:cxn>
                <a:cxn ang="0">
                  <a:pos x="T6" y="T7"/>
                </a:cxn>
                <a:cxn ang="0">
                  <a:pos x="T8" y="T9"/>
                </a:cxn>
              </a:cxnLst>
              <a:rect l="0" t="0" r="r" b="b"/>
              <a:pathLst>
                <a:path w="15" h="8">
                  <a:moveTo>
                    <a:pt x="3" y="4"/>
                  </a:moveTo>
                  <a:cubicBezTo>
                    <a:pt x="0" y="6"/>
                    <a:pt x="0" y="8"/>
                    <a:pt x="2" y="8"/>
                  </a:cubicBezTo>
                  <a:cubicBezTo>
                    <a:pt x="5" y="8"/>
                    <a:pt x="9" y="6"/>
                    <a:pt x="12" y="4"/>
                  </a:cubicBezTo>
                  <a:cubicBezTo>
                    <a:pt x="14" y="1"/>
                    <a:pt x="15" y="0"/>
                    <a:pt x="12" y="0"/>
                  </a:cubicBezTo>
                  <a:cubicBezTo>
                    <a:pt x="10" y="0"/>
                    <a:pt x="6" y="1"/>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789"/>
            <p:cNvSpPr>
              <a:spLocks/>
            </p:cNvSpPr>
            <p:nvPr/>
          </p:nvSpPr>
          <p:spPr bwMode="auto">
            <a:xfrm>
              <a:off x="4955466" y="3353510"/>
              <a:ext cx="72483" cy="38255"/>
            </a:xfrm>
            <a:custGeom>
              <a:avLst/>
              <a:gdLst>
                <a:gd name="T0" fmla="*/ 3 w 15"/>
                <a:gd name="T1" fmla="*/ 4 h 8"/>
                <a:gd name="T2" fmla="*/ 2 w 15"/>
                <a:gd name="T3" fmla="*/ 8 h 8"/>
                <a:gd name="T4" fmla="*/ 12 w 15"/>
                <a:gd name="T5" fmla="*/ 4 h 8"/>
                <a:gd name="T6" fmla="*/ 13 w 15"/>
                <a:gd name="T7" fmla="*/ 0 h 8"/>
                <a:gd name="T8" fmla="*/ 3 w 15"/>
                <a:gd name="T9" fmla="*/ 4 h 8"/>
              </a:gdLst>
              <a:ahLst/>
              <a:cxnLst>
                <a:cxn ang="0">
                  <a:pos x="T0" y="T1"/>
                </a:cxn>
                <a:cxn ang="0">
                  <a:pos x="T2" y="T3"/>
                </a:cxn>
                <a:cxn ang="0">
                  <a:pos x="T4" y="T5"/>
                </a:cxn>
                <a:cxn ang="0">
                  <a:pos x="T6" y="T7"/>
                </a:cxn>
                <a:cxn ang="0">
                  <a:pos x="T8" y="T9"/>
                </a:cxn>
              </a:cxnLst>
              <a:rect l="0" t="0" r="r" b="b"/>
              <a:pathLst>
                <a:path w="15" h="8">
                  <a:moveTo>
                    <a:pt x="3" y="4"/>
                  </a:moveTo>
                  <a:cubicBezTo>
                    <a:pt x="0" y="6"/>
                    <a:pt x="0" y="8"/>
                    <a:pt x="2" y="8"/>
                  </a:cubicBezTo>
                  <a:cubicBezTo>
                    <a:pt x="5" y="8"/>
                    <a:pt x="9" y="6"/>
                    <a:pt x="12" y="4"/>
                  </a:cubicBezTo>
                  <a:cubicBezTo>
                    <a:pt x="15" y="1"/>
                    <a:pt x="15" y="0"/>
                    <a:pt x="13" y="0"/>
                  </a:cubicBezTo>
                  <a:cubicBezTo>
                    <a:pt x="10"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90"/>
            <p:cNvSpPr>
              <a:spLocks/>
            </p:cNvSpPr>
            <p:nvPr/>
          </p:nvSpPr>
          <p:spPr bwMode="auto">
            <a:xfrm>
              <a:off x="4907144" y="3353510"/>
              <a:ext cx="76510" cy="38255"/>
            </a:xfrm>
            <a:custGeom>
              <a:avLst/>
              <a:gdLst>
                <a:gd name="T0" fmla="*/ 3 w 16"/>
                <a:gd name="T1" fmla="*/ 4 h 8"/>
                <a:gd name="T2" fmla="*/ 3 w 16"/>
                <a:gd name="T3" fmla="*/ 8 h 8"/>
                <a:gd name="T4" fmla="*/ 13 w 16"/>
                <a:gd name="T5" fmla="*/ 4 h 8"/>
                <a:gd name="T6" fmla="*/ 13 w 16"/>
                <a:gd name="T7" fmla="*/ 0 h 8"/>
                <a:gd name="T8" fmla="*/ 3 w 16"/>
                <a:gd name="T9" fmla="*/ 4 h 8"/>
              </a:gdLst>
              <a:ahLst/>
              <a:cxnLst>
                <a:cxn ang="0">
                  <a:pos x="T0" y="T1"/>
                </a:cxn>
                <a:cxn ang="0">
                  <a:pos x="T2" y="T3"/>
                </a:cxn>
                <a:cxn ang="0">
                  <a:pos x="T4" y="T5"/>
                </a:cxn>
                <a:cxn ang="0">
                  <a:pos x="T6" y="T7"/>
                </a:cxn>
                <a:cxn ang="0">
                  <a:pos x="T8" y="T9"/>
                </a:cxn>
              </a:cxnLst>
              <a:rect l="0" t="0" r="r" b="b"/>
              <a:pathLst>
                <a:path w="16" h="8">
                  <a:moveTo>
                    <a:pt x="3" y="4"/>
                  </a:moveTo>
                  <a:cubicBezTo>
                    <a:pt x="0" y="6"/>
                    <a:pt x="0" y="8"/>
                    <a:pt x="3" y="8"/>
                  </a:cubicBezTo>
                  <a:cubicBezTo>
                    <a:pt x="5" y="8"/>
                    <a:pt x="10" y="6"/>
                    <a:pt x="13" y="4"/>
                  </a:cubicBezTo>
                  <a:cubicBezTo>
                    <a:pt x="16" y="2"/>
                    <a:pt x="16" y="0"/>
                    <a:pt x="13"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791"/>
            <p:cNvSpPr>
              <a:spLocks/>
            </p:cNvSpPr>
            <p:nvPr/>
          </p:nvSpPr>
          <p:spPr bwMode="auto">
            <a:xfrm>
              <a:off x="4860835" y="3353510"/>
              <a:ext cx="76510" cy="38255"/>
            </a:xfrm>
            <a:custGeom>
              <a:avLst/>
              <a:gdLst>
                <a:gd name="T0" fmla="*/ 3 w 16"/>
                <a:gd name="T1" fmla="*/ 4 h 8"/>
                <a:gd name="T2" fmla="*/ 3 w 16"/>
                <a:gd name="T3" fmla="*/ 8 h 8"/>
                <a:gd name="T4" fmla="*/ 13 w 16"/>
                <a:gd name="T5" fmla="*/ 4 h 8"/>
                <a:gd name="T6" fmla="*/ 14 w 16"/>
                <a:gd name="T7" fmla="*/ 0 h 8"/>
                <a:gd name="T8" fmla="*/ 3 w 16"/>
                <a:gd name="T9" fmla="*/ 4 h 8"/>
              </a:gdLst>
              <a:ahLst/>
              <a:cxnLst>
                <a:cxn ang="0">
                  <a:pos x="T0" y="T1"/>
                </a:cxn>
                <a:cxn ang="0">
                  <a:pos x="T2" y="T3"/>
                </a:cxn>
                <a:cxn ang="0">
                  <a:pos x="T4" y="T5"/>
                </a:cxn>
                <a:cxn ang="0">
                  <a:pos x="T6" y="T7"/>
                </a:cxn>
                <a:cxn ang="0">
                  <a:pos x="T8" y="T9"/>
                </a:cxn>
              </a:cxnLst>
              <a:rect l="0" t="0" r="r" b="b"/>
              <a:pathLst>
                <a:path w="16" h="8">
                  <a:moveTo>
                    <a:pt x="3" y="4"/>
                  </a:moveTo>
                  <a:cubicBezTo>
                    <a:pt x="0" y="6"/>
                    <a:pt x="0" y="8"/>
                    <a:pt x="3" y="8"/>
                  </a:cubicBezTo>
                  <a:cubicBezTo>
                    <a:pt x="6" y="8"/>
                    <a:pt x="10" y="6"/>
                    <a:pt x="13" y="4"/>
                  </a:cubicBezTo>
                  <a:cubicBezTo>
                    <a:pt x="16" y="2"/>
                    <a:pt x="16"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92"/>
            <p:cNvSpPr>
              <a:spLocks/>
            </p:cNvSpPr>
            <p:nvPr/>
          </p:nvSpPr>
          <p:spPr bwMode="auto">
            <a:xfrm>
              <a:off x="4812514" y="3353510"/>
              <a:ext cx="80537" cy="38255"/>
            </a:xfrm>
            <a:custGeom>
              <a:avLst/>
              <a:gdLst>
                <a:gd name="T0" fmla="*/ 3 w 17"/>
                <a:gd name="T1" fmla="*/ 4 h 8"/>
                <a:gd name="T2" fmla="*/ 3 w 17"/>
                <a:gd name="T3" fmla="*/ 8 h 8"/>
                <a:gd name="T4" fmla="*/ 13 w 17"/>
                <a:gd name="T5" fmla="*/ 4 h 8"/>
                <a:gd name="T6" fmla="*/ 14 w 17"/>
                <a:gd name="T7" fmla="*/ 0 h 8"/>
                <a:gd name="T8" fmla="*/ 3 w 17"/>
                <a:gd name="T9" fmla="*/ 4 h 8"/>
              </a:gdLst>
              <a:ahLst/>
              <a:cxnLst>
                <a:cxn ang="0">
                  <a:pos x="T0" y="T1"/>
                </a:cxn>
                <a:cxn ang="0">
                  <a:pos x="T2" y="T3"/>
                </a:cxn>
                <a:cxn ang="0">
                  <a:pos x="T4" y="T5"/>
                </a:cxn>
                <a:cxn ang="0">
                  <a:pos x="T6" y="T7"/>
                </a:cxn>
                <a:cxn ang="0">
                  <a:pos x="T8" y="T9"/>
                </a:cxn>
              </a:cxnLst>
              <a:rect l="0" t="0" r="r" b="b"/>
              <a:pathLst>
                <a:path w="17" h="8">
                  <a:moveTo>
                    <a:pt x="3" y="4"/>
                  </a:moveTo>
                  <a:cubicBezTo>
                    <a:pt x="0" y="6"/>
                    <a:pt x="0" y="8"/>
                    <a:pt x="3" y="8"/>
                  </a:cubicBezTo>
                  <a:cubicBezTo>
                    <a:pt x="6" y="8"/>
                    <a:pt x="10" y="6"/>
                    <a:pt x="13" y="4"/>
                  </a:cubicBezTo>
                  <a:cubicBezTo>
                    <a:pt x="16" y="2"/>
                    <a:pt x="17"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793"/>
            <p:cNvSpPr>
              <a:spLocks/>
            </p:cNvSpPr>
            <p:nvPr/>
          </p:nvSpPr>
          <p:spPr bwMode="auto">
            <a:xfrm>
              <a:off x="4760165" y="3353510"/>
              <a:ext cx="80537" cy="38255"/>
            </a:xfrm>
            <a:custGeom>
              <a:avLst/>
              <a:gdLst>
                <a:gd name="T0" fmla="*/ 3 w 17"/>
                <a:gd name="T1" fmla="*/ 4 h 8"/>
                <a:gd name="T2" fmla="*/ 3 w 17"/>
                <a:gd name="T3" fmla="*/ 8 h 8"/>
                <a:gd name="T4" fmla="*/ 14 w 17"/>
                <a:gd name="T5" fmla="*/ 4 h 8"/>
                <a:gd name="T6" fmla="*/ 14 w 17"/>
                <a:gd name="T7" fmla="*/ 0 h 8"/>
                <a:gd name="T8" fmla="*/ 3 w 17"/>
                <a:gd name="T9" fmla="*/ 4 h 8"/>
              </a:gdLst>
              <a:ahLst/>
              <a:cxnLst>
                <a:cxn ang="0">
                  <a:pos x="T0" y="T1"/>
                </a:cxn>
                <a:cxn ang="0">
                  <a:pos x="T2" y="T3"/>
                </a:cxn>
                <a:cxn ang="0">
                  <a:pos x="T4" y="T5"/>
                </a:cxn>
                <a:cxn ang="0">
                  <a:pos x="T6" y="T7"/>
                </a:cxn>
                <a:cxn ang="0">
                  <a:pos x="T8" y="T9"/>
                </a:cxn>
              </a:cxnLst>
              <a:rect l="0" t="0" r="r" b="b"/>
              <a:pathLst>
                <a:path w="17" h="8">
                  <a:moveTo>
                    <a:pt x="3" y="4"/>
                  </a:moveTo>
                  <a:cubicBezTo>
                    <a:pt x="0" y="6"/>
                    <a:pt x="0" y="8"/>
                    <a:pt x="3" y="8"/>
                  </a:cubicBezTo>
                  <a:cubicBezTo>
                    <a:pt x="6" y="8"/>
                    <a:pt x="11" y="6"/>
                    <a:pt x="14" y="4"/>
                  </a:cubicBezTo>
                  <a:cubicBezTo>
                    <a:pt x="17" y="2"/>
                    <a:pt x="17"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794"/>
            <p:cNvSpPr>
              <a:spLocks/>
            </p:cNvSpPr>
            <p:nvPr/>
          </p:nvSpPr>
          <p:spPr bwMode="auto">
            <a:xfrm>
              <a:off x="4707816" y="3353510"/>
              <a:ext cx="80537" cy="38255"/>
            </a:xfrm>
            <a:custGeom>
              <a:avLst/>
              <a:gdLst>
                <a:gd name="T0" fmla="*/ 3 w 17"/>
                <a:gd name="T1" fmla="*/ 4 h 8"/>
                <a:gd name="T2" fmla="*/ 3 w 17"/>
                <a:gd name="T3" fmla="*/ 8 h 8"/>
                <a:gd name="T4" fmla="*/ 14 w 17"/>
                <a:gd name="T5" fmla="*/ 4 h 8"/>
                <a:gd name="T6" fmla="*/ 14 w 17"/>
                <a:gd name="T7" fmla="*/ 0 h 8"/>
                <a:gd name="T8" fmla="*/ 3 w 17"/>
                <a:gd name="T9" fmla="*/ 4 h 8"/>
              </a:gdLst>
              <a:ahLst/>
              <a:cxnLst>
                <a:cxn ang="0">
                  <a:pos x="T0" y="T1"/>
                </a:cxn>
                <a:cxn ang="0">
                  <a:pos x="T2" y="T3"/>
                </a:cxn>
                <a:cxn ang="0">
                  <a:pos x="T4" y="T5"/>
                </a:cxn>
                <a:cxn ang="0">
                  <a:pos x="T6" y="T7"/>
                </a:cxn>
                <a:cxn ang="0">
                  <a:pos x="T8" y="T9"/>
                </a:cxn>
              </a:cxnLst>
              <a:rect l="0" t="0" r="r" b="b"/>
              <a:pathLst>
                <a:path w="17" h="8">
                  <a:moveTo>
                    <a:pt x="3" y="4"/>
                  </a:moveTo>
                  <a:cubicBezTo>
                    <a:pt x="0" y="6"/>
                    <a:pt x="0" y="8"/>
                    <a:pt x="3" y="8"/>
                  </a:cubicBezTo>
                  <a:cubicBezTo>
                    <a:pt x="6" y="8"/>
                    <a:pt x="11" y="6"/>
                    <a:pt x="14" y="4"/>
                  </a:cubicBezTo>
                  <a:cubicBezTo>
                    <a:pt x="17" y="2"/>
                    <a:pt x="17" y="0"/>
                    <a:pt x="14" y="0"/>
                  </a:cubicBezTo>
                  <a:cubicBezTo>
                    <a:pt x="11"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795"/>
            <p:cNvSpPr>
              <a:spLocks/>
            </p:cNvSpPr>
            <p:nvPr/>
          </p:nvSpPr>
          <p:spPr bwMode="auto">
            <a:xfrm>
              <a:off x="4589025" y="3353510"/>
              <a:ext cx="90604" cy="38255"/>
            </a:xfrm>
            <a:custGeom>
              <a:avLst/>
              <a:gdLst>
                <a:gd name="T0" fmla="*/ 4 w 19"/>
                <a:gd name="T1" fmla="*/ 4 h 8"/>
                <a:gd name="T2" fmla="*/ 4 w 19"/>
                <a:gd name="T3" fmla="*/ 8 h 8"/>
                <a:gd name="T4" fmla="*/ 16 w 19"/>
                <a:gd name="T5" fmla="*/ 4 h 8"/>
                <a:gd name="T6" fmla="*/ 16 w 19"/>
                <a:gd name="T7" fmla="*/ 0 h 8"/>
                <a:gd name="T8" fmla="*/ 4 w 19"/>
                <a:gd name="T9" fmla="*/ 4 h 8"/>
              </a:gdLst>
              <a:ahLst/>
              <a:cxnLst>
                <a:cxn ang="0">
                  <a:pos x="T0" y="T1"/>
                </a:cxn>
                <a:cxn ang="0">
                  <a:pos x="T2" y="T3"/>
                </a:cxn>
                <a:cxn ang="0">
                  <a:pos x="T4" y="T5"/>
                </a:cxn>
                <a:cxn ang="0">
                  <a:pos x="T6" y="T7"/>
                </a:cxn>
                <a:cxn ang="0">
                  <a:pos x="T8" y="T9"/>
                </a:cxn>
              </a:cxnLst>
              <a:rect l="0" t="0" r="r" b="b"/>
              <a:pathLst>
                <a:path w="19" h="8">
                  <a:moveTo>
                    <a:pt x="4" y="4"/>
                  </a:moveTo>
                  <a:cubicBezTo>
                    <a:pt x="0" y="6"/>
                    <a:pt x="1" y="8"/>
                    <a:pt x="4" y="8"/>
                  </a:cubicBezTo>
                  <a:cubicBezTo>
                    <a:pt x="7" y="8"/>
                    <a:pt x="13" y="6"/>
                    <a:pt x="16" y="4"/>
                  </a:cubicBezTo>
                  <a:cubicBezTo>
                    <a:pt x="19" y="2"/>
                    <a:pt x="19" y="0"/>
                    <a:pt x="16" y="0"/>
                  </a:cubicBezTo>
                  <a:cubicBezTo>
                    <a:pt x="13" y="0"/>
                    <a:pt x="7" y="2"/>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796"/>
            <p:cNvSpPr>
              <a:spLocks/>
            </p:cNvSpPr>
            <p:nvPr/>
          </p:nvSpPr>
          <p:spPr bwMode="auto">
            <a:xfrm>
              <a:off x="4530636" y="3353510"/>
              <a:ext cx="90604" cy="38255"/>
            </a:xfrm>
            <a:custGeom>
              <a:avLst/>
              <a:gdLst>
                <a:gd name="T0" fmla="*/ 3 w 19"/>
                <a:gd name="T1" fmla="*/ 4 h 8"/>
                <a:gd name="T2" fmla="*/ 3 w 19"/>
                <a:gd name="T3" fmla="*/ 8 h 8"/>
                <a:gd name="T4" fmla="*/ 16 w 19"/>
                <a:gd name="T5" fmla="*/ 4 h 8"/>
                <a:gd name="T6" fmla="*/ 16 w 19"/>
                <a:gd name="T7" fmla="*/ 0 h 8"/>
                <a:gd name="T8" fmla="*/ 3 w 19"/>
                <a:gd name="T9" fmla="*/ 4 h 8"/>
              </a:gdLst>
              <a:ahLst/>
              <a:cxnLst>
                <a:cxn ang="0">
                  <a:pos x="T0" y="T1"/>
                </a:cxn>
                <a:cxn ang="0">
                  <a:pos x="T2" y="T3"/>
                </a:cxn>
                <a:cxn ang="0">
                  <a:pos x="T4" y="T5"/>
                </a:cxn>
                <a:cxn ang="0">
                  <a:pos x="T6" y="T7"/>
                </a:cxn>
                <a:cxn ang="0">
                  <a:pos x="T8" y="T9"/>
                </a:cxn>
              </a:cxnLst>
              <a:rect l="0" t="0" r="r" b="b"/>
              <a:pathLst>
                <a:path w="19" h="8">
                  <a:moveTo>
                    <a:pt x="3" y="4"/>
                  </a:moveTo>
                  <a:cubicBezTo>
                    <a:pt x="0" y="6"/>
                    <a:pt x="0" y="8"/>
                    <a:pt x="3" y="8"/>
                  </a:cubicBezTo>
                  <a:cubicBezTo>
                    <a:pt x="7" y="8"/>
                    <a:pt x="12" y="6"/>
                    <a:pt x="16" y="4"/>
                  </a:cubicBezTo>
                  <a:cubicBezTo>
                    <a:pt x="19" y="2"/>
                    <a:pt x="19" y="0"/>
                    <a:pt x="16" y="0"/>
                  </a:cubicBezTo>
                  <a:cubicBezTo>
                    <a:pt x="12" y="0"/>
                    <a:pt x="6"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797"/>
            <p:cNvSpPr>
              <a:spLocks/>
            </p:cNvSpPr>
            <p:nvPr/>
          </p:nvSpPr>
          <p:spPr bwMode="auto">
            <a:xfrm>
              <a:off x="6018548" y="3311228"/>
              <a:ext cx="38255" cy="38255"/>
            </a:xfrm>
            <a:custGeom>
              <a:avLst/>
              <a:gdLst>
                <a:gd name="T0" fmla="*/ 1 w 8"/>
                <a:gd name="T1" fmla="*/ 4 h 8"/>
                <a:gd name="T2" fmla="*/ 6 w 8"/>
                <a:gd name="T3" fmla="*/ 8 h 8"/>
                <a:gd name="T4" fmla="*/ 7 w 8"/>
                <a:gd name="T5" fmla="*/ 4 h 8"/>
                <a:gd name="T6" fmla="*/ 2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2" y="6"/>
                    <a:pt x="4" y="8"/>
                    <a:pt x="6" y="8"/>
                  </a:cubicBezTo>
                  <a:cubicBezTo>
                    <a:pt x="7" y="8"/>
                    <a:pt x="8" y="6"/>
                    <a:pt x="7" y="4"/>
                  </a:cubicBezTo>
                  <a:cubicBezTo>
                    <a:pt x="6" y="2"/>
                    <a:pt x="4" y="0"/>
                    <a:pt x="2"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798"/>
            <p:cNvSpPr>
              <a:spLocks/>
            </p:cNvSpPr>
            <p:nvPr/>
          </p:nvSpPr>
          <p:spPr bwMode="auto">
            <a:xfrm>
              <a:off x="5988347" y="3311228"/>
              <a:ext cx="38255" cy="38255"/>
            </a:xfrm>
            <a:custGeom>
              <a:avLst/>
              <a:gdLst>
                <a:gd name="T0" fmla="*/ 1 w 8"/>
                <a:gd name="T1" fmla="*/ 4 h 8"/>
                <a:gd name="T2" fmla="*/ 5 w 8"/>
                <a:gd name="T3" fmla="*/ 8 h 8"/>
                <a:gd name="T4" fmla="*/ 7 w 8"/>
                <a:gd name="T5" fmla="*/ 4 h 8"/>
                <a:gd name="T6" fmla="*/ 2 w 8"/>
                <a:gd name="T7" fmla="*/ 0 h 8"/>
                <a:gd name="T8" fmla="*/ 1 w 8"/>
                <a:gd name="T9" fmla="*/ 4 h 8"/>
              </a:gdLst>
              <a:ahLst/>
              <a:cxnLst>
                <a:cxn ang="0">
                  <a:pos x="T0" y="T1"/>
                </a:cxn>
                <a:cxn ang="0">
                  <a:pos x="T2" y="T3"/>
                </a:cxn>
                <a:cxn ang="0">
                  <a:pos x="T4" y="T5"/>
                </a:cxn>
                <a:cxn ang="0">
                  <a:pos x="T6" y="T7"/>
                </a:cxn>
                <a:cxn ang="0">
                  <a:pos x="T8" y="T9"/>
                </a:cxn>
              </a:cxnLst>
              <a:rect l="0" t="0" r="r" b="b"/>
              <a:pathLst>
                <a:path w="8" h="8">
                  <a:moveTo>
                    <a:pt x="1" y="4"/>
                  </a:moveTo>
                  <a:cubicBezTo>
                    <a:pt x="2" y="6"/>
                    <a:pt x="4" y="8"/>
                    <a:pt x="5" y="8"/>
                  </a:cubicBezTo>
                  <a:cubicBezTo>
                    <a:pt x="7" y="8"/>
                    <a:pt x="8" y="6"/>
                    <a:pt x="7" y="4"/>
                  </a:cubicBezTo>
                  <a:cubicBezTo>
                    <a:pt x="6" y="2"/>
                    <a:pt x="4" y="0"/>
                    <a:pt x="2" y="0"/>
                  </a:cubicBezTo>
                  <a:cubicBezTo>
                    <a:pt x="1" y="0"/>
                    <a:pt x="0"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799"/>
            <p:cNvSpPr>
              <a:spLocks/>
            </p:cNvSpPr>
            <p:nvPr/>
          </p:nvSpPr>
          <p:spPr bwMode="auto">
            <a:xfrm>
              <a:off x="5503114" y="3311228"/>
              <a:ext cx="34228" cy="38255"/>
            </a:xfrm>
            <a:custGeom>
              <a:avLst/>
              <a:gdLst>
                <a:gd name="T0" fmla="*/ 1 w 7"/>
                <a:gd name="T1" fmla="*/ 4 h 8"/>
                <a:gd name="T2" fmla="*/ 1 w 7"/>
                <a:gd name="T3" fmla="*/ 8 h 8"/>
                <a:gd name="T4" fmla="*/ 6 w 7"/>
                <a:gd name="T5" fmla="*/ 4 h 8"/>
                <a:gd name="T6" fmla="*/ 6 w 7"/>
                <a:gd name="T7" fmla="*/ 0 h 8"/>
                <a:gd name="T8" fmla="*/ 1 w 7"/>
                <a:gd name="T9" fmla="*/ 4 h 8"/>
              </a:gdLst>
              <a:ahLst/>
              <a:cxnLst>
                <a:cxn ang="0">
                  <a:pos x="T0" y="T1"/>
                </a:cxn>
                <a:cxn ang="0">
                  <a:pos x="T2" y="T3"/>
                </a:cxn>
                <a:cxn ang="0">
                  <a:pos x="T4" y="T5"/>
                </a:cxn>
                <a:cxn ang="0">
                  <a:pos x="T6" y="T7"/>
                </a:cxn>
                <a:cxn ang="0">
                  <a:pos x="T8" y="T9"/>
                </a:cxn>
              </a:cxnLst>
              <a:rect l="0" t="0" r="r" b="b"/>
              <a:pathLst>
                <a:path w="7" h="8">
                  <a:moveTo>
                    <a:pt x="1" y="4"/>
                  </a:moveTo>
                  <a:cubicBezTo>
                    <a:pt x="0" y="7"/>
                    <a:pt x="0" y="8"/>
                    <a:pt x="1" y="8"/>
                  </a:cubicBezTo>
                  <a:cubicBezTo>
                    <a:pt x="2" y="8"/>
                    <a:pt x="4" y="7"/>
                    <a:pt x="6" y="4"/>
                  </a:cubicBezTo>
                  <a:cubicBezTo>
                    <a:pt x="7" y="2"/>
                    <a:pt x="7" y="0"/>
                    <a:pt x="6" y="0"/>
                  </a:cubicBezTo>
                  <a:cubicBezTo>
                    <a:pt x="5" y="0"/>
                    <a:pt x="3"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800"/>
            <p:cNvSpPr>
              <a:spLocks/>
            </p:cNvSpPr>
            <p:nvPr/>
          </p:nvSpPr>
          <p:spPr bwMode="auto">
            <a:xfrm>
              <a:off x="5478953" y="3311228"/>
              <a:ext cx="38255" cy="38255"/>
            </a:xfrm>
            <a:custGeom>
              <a:avLst/>
              <a:gdLst>
                <a:gd name="T0" fmla="*/ 2 w 8"/>
                <a:gd name="T1" fmla="*/ 4 h 8"/>
                <a:gd name="T2" fmla="*/ 1 w 8"/>
                <a:gd name="T3" fmla="*/ 8 h 8"/>
                <a:gd name="T4" fmla="*/ 6 w 8"/>
                <a:gd name="T5" fmla="*/ 4 h 8"/>
                <a:gd name="T6" fmla="*/ 7 w 8"/>
                <a:gd name="T7" fmla="*/ 0 h 8"/>
                <a:gd name="T8" fmla="*/ 2 w 8"/>
                <a:gd name="T9" fmla="*/ 4 h 8"/>
              </a:gdLst>
              <a:ahLst/>
              <a:cxnLst>
                <a:cxn ang="0">
                  <a:pos x="T0" y="T1"/>
                </a:cxn>
                <a:cxn ang="0">
                  <a:pos x="T2" y="T3"/>
                </a:cxn>
                <a:cxn ang="0">
                  <a:pos x="T4" y="T5"/>
                </a:cxn>
                <a:cxn ang="0">
                  <a:pos x="T6" y="T7"/>
                </a:cxn>
                <a:cxn ang="0">
                  <a:pos x="T8" y="T9"/>
                </a:cxn>
              </a:cxnLst>
              <a:rect l="0" t="0" r="r" b="b"/>
              <a:pathLst>
                <a:path w="8" h="8">
                  <a:moveTo>
                    <a:pt x="2" y="4"/>
                  </a:moveTo>
                  <a:cubicBezTo>
                    <a:pt x="0" y="7"/>
                    <a:pt x="0" y="8"/>
                    <a:pt x="1" y="8"/>
                  </a:cubicBezTo>
                  <a:cubicBezTo>
                    <a:pt x="3" y="8"/>
                    <a:pt x="5" y="7"/>
                    <a:pt x="6" y="4"/>
                  </a:cubicBezTo>
                  <a:cubicBezTo>
                    <a:pt x="8" y="2"/>
                    <a:pt x="8" y="0"/>
                    <a:pt x="7" y="0"/>
                  </a:cubicBezTo>
                  <a:cubicBezTo>
                    <a:pt x="6" y="0"/>
                    <a:pt x="3"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801"/>
            <p:cNvSpPr>
              <a:spLocks/>
            </p:cNvSpPr>
            <p:nvPr/>
          </p:nvSpPr>
          <p:spPr bwMode="auto">
            <a:xfrm>
              <a:off x="5454792" y="3311228"/>
              <a:ext cx="44295" cy="38255"/>
            </a:xfrm>
            <a:custGeom>
              <a:avLst/>
              <a:gdLst>
                <a:gd name="T0" fmla="*/ 2 w 9"/>
                <a:gd name="T1" fmla="*/ 4 h 8"/>
                <a:gd name="T2" fmla="*/ 1 w 9"/>
                <a:gd name="T3" fmla="*/ 8 h 8"/>
                <a:gd name="T4" fmla="*/ 7 w 9"/>
                <a:gd name="T5" fmla="*/ 4 h 8"/>
                <a:gd name="T6" fmla="*/ 7 w 9"/>
                <a:gd name="T7" fmla="*/ 0 h 8"/>
                <a:gd name="T8" fmla="*/ 2 w 9"/>
                <a:gd name="T9" fmla="*/ 4 h 8"/>
              </a:gdLst>
              <a:ahLst/>
              <a:cxnLst>
                <a:cxn ang="0">
                  <a:pos x="T0" y="T1"/>
                </a:cxn>
                <a:cxn ang="0">
                  <a:pos x="T2" y="T3"/>
                </a:cxn>
                <a:cxn ang="0">
                  <a:pos x="T4" y="T5"/>
                </a:cxn>
                <a:cxn ang="0">
                  <a:pos x="T6" y="T7"/>
                </a:cxn>
                <a:cxn ang="0">
                  <a:pos x="T8" y="T9"/>
                </a:cxn>
              </a:cxnLst>
              <a:rect l="0" t="0" r="r" b="b"/>
              <a:pathLst>
                <a:path w="9" h="8">
                  <a:moveTo>
                    <a:pt x="2" y="4"/>
                  </a:moveTo>
                  <a:cubicBezTo>
                    <a:pt x="0" y="7"/>
                    <a:pt x="0" y="8"/>
                    <a:pt x="1" y="8"/>
                  </a:cubicBezTo>
                  <a:cubicBezTo>
                    <a:pt x="3" y="8"/>
                    <a:pt x="5" y="7"/>
                    <a:pt x="7" y="4"/>
                  </a:cubicBezTo>
                  <a:cubicBezTo>
                    <a:pt x="8" y="2"/>
                    <a:pt x="9" y="0"/>
                    <a:pt x="7" y="0"/>
                  </a:cubicBezTo>
                  <a:cubicBezTo>
                    <a:pt x="6"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802"/>
            <p:cNvSpPr>
              <a:spLocks/>
            </p:cNvSpPr>
            <p:nvPr/>
          </p:nvSpPr>
          <p:spPr bwMode="auto">
            <a:xfrm>
              <a:off x="5432645" y="3311228"/>
              <a:ext cx="42282" cy="38255"/>
            </a:xfrm>
            <a:custGeom>
              <a:avLst/>
              <a:gdLst>
                <a:gd name="T0" fmla="*/ 2 w 9"/>
                <a:gd name="T1" fmla="*/ 4 h 8"/>
                <a:gd name="T2" fmla="*/ 1 w 9"/>
                <a:gd name="T3" fmla="*/ 8 h 8"/>
                <a:gd name="T4" fmla="*/ 7 w 9"/>
                <a:gd name="T5" fmla="*/ 4 h 8"/>
                <a:gd name="T6" fmla="*/ 8 w 9"/>
                <a:gd name="T7" fmla="*/ 0 h 8"/>
                <a:gd name="T8" fmla="*/ 2 w 9"/>
                <a:gd name="T9" fmla="*/ 4 h 8"/>
              </a:gdLst>
              <a:ahLst/>
              <a:cxnLst>
                <a:cxn ang="0">
                  <a:pos x="T0" y="T1"/>
                </a:cxn>
                <a:cxn ang="0">
                  <a:pos x="T2" y="T3"/>
                </a:cxn>
                <a:cxn ang="0">
                  <a:pos x="T4" y="T5"/>
                </a:cxn>
                <a:cxn ang="0">
                  <a:pos x="T6" y="T7"/>
                </a:cxn>
                <a:cxn ang="0">
                  <a:pos x="T8" y="T9"/>
                </a:cxn>
              </a:cxnLst>
              <a:rect l="0" t="0" r="r" b="b"/>
              <a:pathLst>
                <a:path w="9" h="8">
                  <a:moveTo>
                    <a:pt x="2" y="4"/>
                  </a:moveTo>
                  <a:cubicBezTo>
                    <a:pt x="0" y="7"/>
                    <a:pt x="0" y="8"/>
                    <a:pt x="1" y="8"/>
                  </a:cubicBezTo>
                  <a:cubicBezTo>
                    <a:pt x="3" y="8"/>
                    <a:pt x="5" y="7"/>
                    <a:pt x="7" y="4"/>
                  </a:cubicBezTo>
                  <a:cubicBezTo>
                    <a:pt x="9" y="2"/>
                    <a:pt x="9" y="0"/>
                    <a:pt x="8" y="0"/>
                  </a:cubicBezTo>
                  <a:cubicBezTo>
                    <a:pt x="6"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803"/>
            <p:cNvSpPr>
              <a:spLocks/>
            </p:cNvSpPr>
            <p:nvPr/>
          </p:nvSpPr>
          <p:spPr bwMode="auto">
            <a:xfrm>
              <a:off x="5408484" y="3311228"/>
              <a:ext cx="42282" cy="38255"/>
            </a:xfrm>
            <a:custGeom>
              <a:avLst/>
              <a:gdLst>
                <a:gd name="T0" fmla="*/ 2 w 9"/>
                <a:gd name="T1" fmla="*/ 4 h 8"/>
                <a:gd name="T2" fmla="*/ 1 w 9"/>
                <a:gd name="T3" fmla="*/ 8 h 8"/>
                <a:gd name="T4" fmla="*/ 7 w 9"/>
                <a:gd name="T5" fmla="*/ 4 h 8"/>
                <a:gd name="T6" fmla="*/ 8 w 9"/>
                <a:gd name="T7" fmla="*/ 0 h 8"/>
                <a:gd name="T8" fmla="*/ 2 w 9"/>
                <a:gd name="T9" fmla="*/ 4 h 8"/>
              </a:gdLst>
              <a:ahLst/>
              <a:cxnLst>
                <a:cxn ang="0">
                  <a:pos x="T0" y="T1"/>
                </a:cxn>
                <a:cxn ang="0">
                  <a:pos x="T2" y="T3"/>
                </a:cxn>
                <a:cxn ang="0">
                  <a:pos x="T4" y="T5"/>
                </a:cxn>
                <a:cxn ang="0">
                  <a:pos x="T6" y="T7"/>
                </a:cxn>
                <a:cxn ang="0">
                  <a:pos x="T8" y="T9"/>
                </a:cxn>
              </a:cxnLst>
              <a:rect l="0" t="0" r="r" b="b"/>
              <a:pathLst>
                <a:path w="9" h="8">
                  <a:moveTo>
                    <a:pt x="2" y="4"/>
                  </a:moveTo>
                  <a:cubicBezTo>
                    <a:pt x="0" y="7"/>
                    <a:pt x="0" y="8"/>
                    <a:pt x="1" y="8"/>
                  </a:cubicBezTo>
                  <a:cubicBezTo>
                    <a:pt x="3" y="8"/>
                    <a:pt x="5" y="7"/>
                    <a:pt x="7" y="4"/>
                  </a:cubicBezTo>
                  <a:cubicBezTo>
                    <a:pt x="9" y="2"/>
                    <a:pt x="9" y="0"/>
                    <a:pt x="8" y="0"/>
                  </a:cubicBezTo>
                  <a:cubicBezTo>
                    <a:pt x="6"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804"/>
            <p:cNvSpPr>
              <a:spLocks/>
            </p:cNvSpPr>
            <p:nvPr/>
          </p:nvSpPr>
          <p:spPr bwMode="auto">
            <a:xfrm>
              <a:off x="5380296" y="3311228"/>
              <a:ext cx="46309" cy="38255"/>
            </a:xfrm>
            <a:custGeom>
              <a:avLst/>
              <a:gdLst>
                <a:gd name="T0" fmla="*/ 2 w 10"/>
                <a:gd name="T1" fmla="*/ 4 h 8"/>
                <a:gd name="T2" fmla="*/ 2 w 10"/>
                <a:gd name="T3" fmla="*/ 8 h 8"/>
                <a:gd name="T4" fmla="*/ 8 w 10"/>
                <a:gd name="T5" fmla="*/ 4 h 8"/>
                <a:gd name="T6" fmla="*/ 8 w 10"/>
                <a:gd name="T7" fmla="*/ 0 h 8"/>
                <a:gd name="T8" fmla="*/ 2 w 10"/>
                <a:gd name="T9" fmla="*/ 4 h 8"/>
              </a:gdLst>
              <a:ahLst/>
              <a:cxnLst>
                <a:cxn ang="0">
                  <a:pos x="T0" y="T1"/>
                </a:cxn>
                <a:cxn ang="0">
                  <a:pos x="T2" y="T3"/>
                </a:cxn>
                <a:cxn ang="0">
                  <a:pos x="T4" y="T5"/>
                </a:cxn>
                <a:cxn ang="0">
                  <a:pos x="T6" y="T7"/>
                </a:cxn>
                <a:cxn ang="0">
                  <a:pos x="T8" y="T9"/>
                </a:cxn>
              </a:cxnLst>
              <a:rect l="0" t="0" r="r" b="b"/>
              <a:pathLst>
                <a:path w="10" h="8">
                  <a:moveTo>
                    <a:pt x="2" y="4"/>
                  </a:moveTo>
                  <a:cubicBezTo>
                    <a:pt x="0" y="7"/>
                    <a:pt x="0" y="8"/>
                    <a:pt x="2" y="8"/>
                  </a:cubicBezTo>
                  <a:cubicBezTo>
                    <a:pt x="3" y="8"/>
                    <a:pt x="6" y="7"/>
                    <a:pt x="8" y="4"/>
                  </a:cubicBezTo>
                  <a:cubicBezTo>
                    <a:pt x="10" y="2"/>
                    <a:pt x="10" y="0"/>
                    <a:pt x="8" y="0"/>
                  </a:cubicBezTo>
                  <a:cubicBezTo>
                    <a:pt x="7" y="0"/>
                    <a:pt x="4"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805"/>
            <p:cNvSpPr>
              <a:spLocks/>
            </p:cNvSpPr>
            <p:nvPr/>
          </p:nvSpPr>
          <p:spPr bwMode="auto">
            <a:xfrm>
              <a:off x="5350095" y="3311228"/>
              <a:ext cx="52349" cy="38255"/>
            </a:xfrm>
            <a:custGeom>
              <a:avLst/>
              <a:gdLst>
                <a:gd name="T0" fmla="*/ 3 w 11"/>
                <a:gd name="T1" fmla="*/ 4 h 8"/>
                <a:gd name="T2" fmla="*/ 2 w 11"/>
                <a:gd name="T3" fmla="*/ 8 h 8"/>
                <a:gd name="T4" fmla="*/ 8 w 11"/>
                <a:gd name="T5" fmla="*/ 4 h 8"/>
                <a:gd name="T6" fmla="*/ 9 w 11"/>
                <a:gd name="T7" fmla="*/ 0 h 8"/>
                <a:gd name="T8" fmla="*/ 3 w 11"/>
                <a:gd name="T9" fmla="*/ 4 h 8"/>
              </a:gdLst>
              <a:ahLst/>
              <a:cxnLst>
                <a:cxn ang="0">
                  <a:pos x="T0" y="T1"/>
                </a:cxn>
                <a:cxn ang="0">
                  <a:pos x="T2" y="T3"/>
                </a:cxn>
                <a:cxn ang="0">
                  <a:pos x="T4" y="T5"/>
                </a:cxn>
                <a:cxn ang="0">
                  <a:pos x="T6" y="T7"/>
                </a:cxn>
                <a:cxn ang="0">
                  <a:pos x="T8" y="T9"/>
                </a:cxn>
              </a:cxnLst>
              <a:rect l="0" t="0" r="r" b="b"/>
              <a:pathLst>
                <a:path w="11" h="8">
                  <a:moveTo>
                    <a:pt x="3" y="4"/>
                  </a:moveTo>
                  <a:cubicBezTo>
                    <a:pt x="1" y="7"/>
                    <a:pt x="0" y="8"/>
                    <a:pt x="2" y="8"/>
                  </a:cubicBezTo>
                  <a:cubicBezTo>
                    <a:pt x="3" y="8"/>
                    <a:pt x="6" y="7"/>
                    <a:pt x="8" y="4"/>
                  </a:cubicBezTo>
                  <a:cubicBezTo>
                    <a:pt x="10" y="2"/>
                    <a:pt x="11" y="0"/>
                    <a:pt x="9" y="0"/>
                  </a:cubicBezTo>
                  <a:cubicBezTo>
                    <a:pt x="8" y="0"/>
                    <a:pt x="5"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806"/>
            <p:cNvSpPr>
              <a:spLocks/>
            </p:cNvSpPr>
            <p:nvPr/>
          </p:nvSpPr>
          <p:spPr bwMode="auto">
            <a:xfrm>
              <a:off x="5321907" y="3311228"/>
              <a:ext cx="52349" cy="38255"/>
            </a:xfrm>
            <a:custGeom>
              <a:avLst/>
              <a:gdLst>
                <a:gd name="T0" fmla="*/ 3 w 11"/>
                <a:gd name="T1" fmla="*/ 4 h 8"/>
                <a:gd name="T2" fmla="*/ 2 w 11"/>
                <a:gd name="T3" fmla="*/ 8 h 8"/>
                <a:gd name="T4" fmla="*/ 9 w 11"/>
                <a:gd name="T5" fmla="*/ 4 h 8"/>
                <a:gd name="T6" fmla="*/ 10 w 11"/>
                <a:gd name="T7" fmla="*/ 0 h 8"/>
                <a:gd name="T8" fmla="*/ 3 w 11"/>
                <a:gd name="T9" fmla="*/ 4 h 8"/>
              </a:gdLst>
              <a:ahLst/>
              <a:cxnLst>
                <a:cxn ang="0">
                  <a:pos x="T0" y="T1"/>
                </a:cxn>
                <a:cxn ang="0">
                  <a:pos x="T2" y="T3"/>
                </a:cxn>
                <a:cxn ang="0">
                  <a:pos x="T4" y="T5"/>
                </a:cxn>
                <a:cxn ang="0">
                  <a:pos x="T6" y="T7"/>
                </a:cxn>
                <a:cxn ang="0">
                  <a:pos x="T8" y="T9"/>
                </a:cxn>
              </a:cxnLst>
              <a:rect l="0" t="0" r="r" b="b"/>
              <a:pathLst>
                <a:path w="11" h="8">
                  <a:moveTo>
                    <a:pt x="3" y="4"/>
                  </a:moveTo>
                  <a:cubicBezTo>
                    <a:pt x="1" y="7"/>
                    <a:pt x="0" y="8"/>
                    <a:pt x="2" y="8"/>
                  </a:cubicBezTo>
                  <a:cubicBezTo>
                    <a:pt x="4" y="8"/>
                    <a:pt x="7" y="7"/>
                    <a:pt x="9" y="4"/>
                  </a:cubicBezTo>
                  <a:cubicBezTo>
                    <a:pt x="11" y="2"/>
                    <a:pt x="11" y="0"/>
                    <a:pt x="10" y="0"/>
                  </a:cubicBezTo>
                  <a:cubicBezTo>
                    <a:pt x="8" y="0"/>
                    <a:pt x="5"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807"/>
            <p:cNvSpPr>
              <a:spLocks/>
            </p:cNvSpPr>
            <p:nvPr/>
          </p:nvSpPr>
          <p:spPr bwMode="auto">
            <a:xfrm>
              <a:off x="5293719" y="3311228"/>
              <a:ext cx="52349" cy="38255"/>
            </a:xfrm>
            <a:custGeom>
              <a:avLst/>
              <a:gdLst>
                <a:gd name="T0" fmla="*/ 3 w 11"/>
                <a:gd name="T1" fmla="*/ 4 h 8"/>
                <a:gd name="T2" fmla="*/ 2 w 11"/>
                <a:gd name="T3" fmla="*/ 8 h 8"/>
                <a:gd name="T4" fmla="*/ 9 w 11"/>
                <a:gd name="T5" fmla="*/ 4 h 8"/>
                <a:gd name="T6" fmla="*/ 10 w 11"/>
                <a:gd name="T7" fmla="*/ 0 h 8"/>
                <a:gd name="T8" fmla="*/ 3 w 11"/>
                <a:gd name="T9" fmla="*/ 4 h 8"/>
              </a:gdLst>
              <a:ahLst/>
              <a:cxnLst>
                <a:cxn ang="0">
                  <a:pos x="T0" y="T1"/>
                </a:cxn>
                <a:cxn ang="0">
                  <a:pos x="T2" y="T3"/>
                </a:cxn>
                <a:cxn ang="0">
                  <a:pos x="T4" y="T5"/>
                </a:cxn>
                <a:cxn ang="0">
                  <a:pos x="T6" y="T7"/>
                </a:cxn>
                <a:cxn ang="0">
                  <a:pos x="T8" y="T9"/>
                </a:cxn>
              </a:cxnLst>
              <a:rect l="0" t="0" r="r" b="b"/>
              <a:pathLst>
                <a:path w="11" h="8">
                  <a:moveTo>
                    <a:pt x="3" y="4"/>
                  </a:moveTo>
                  <a:cubicBezTo>
                    <a:pt x="0" y="7"/>
                    <a:pt x="0" y="8"/>
                    <a:pt x="2" y="8"/>
                  </a:cubicBezTo>
                  <a:cubicBezTo>
                    <a:pt x="4" y="8"/>
                    <a:pt x="7" y="7"/>
                    <a:pt x="9" y="4"/>
                  </a:cubicBezTo>
                  <a:cubicBezTo>
                    <a:pt x="11" y="2"/>
                    <a:pt x="11" y="0"/>
                    <a:pt x="10" y="0"/>
                  </a:cubicBezTo>
                  <a:cubicBezTo>
                    <a:pt x="8" y="0"/>
                    <a:pt x="5"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808"/>
            <p:cNvSpPr>
              <a:spLocks/>
            </p:cNvSpPr>
            <p:nvPr/>
          </p:nvSpPr>
          <p:spPr bwMode="auto">
            <a:xfrm>
              <a:off x="5265532" y="3311228"/>
              <a:ext cx="52349" cy="42282"/>
            </a:xfrm>
            <a:custGeom>
              <a:avLst/>
              <a:gdLst>
                <a:gd name="T0" fmla="*/ 2 w 11"/>
                <a:gd name="T1" fmla="*/ 4 h 9"/>
                <a:gd name="T2" fmla="*/ 1 w 11"/>
                <a:gd name="T3" fmla="*/ 9 h 9"/>
                <a:gd name="T4" fmla="*/ 9 w 11"/>
                <a:gd name="T5" fmla="*/ 4 h 9"/>
                <a:gd name="T6" fmla="*/ 10 w 11"/>
                <a:gd name="T7" fmla="*/ 0 h 9"/>
                <a:gd name="T8" fmla="*/ 2 w 11"/>
                <a:gd name="T9" fmla="*/ 4 h 9"/>
              </a:gdLst>
              <a:ahLst/>
              <a:cxnLst>
                <a:cxn ang="0">
                  <a:pos x="T0" y="T1"/>
                </a:cxn>
                <a:cxn ang="0">
                  <a:pos x="T2" y="T3"/>
                </a:cxn>
                <a:cxn ang="0">
                  <a:pos x="T4" y="T5"/>
                </a:cxn>
                <a:cxn ang="0">
                  <a:pos x="T6" y="T7"/>
                </a:cxn>
                <a:cxn ang="0">
                  <a:pos x="T8" y="T9"/>
                </a:cxn>
              </a:cxnLst>
              <a:rect l="0" t="0" r="r" b="b"/>
              <a:pathLst>
                <a:path w="11" h="9">
                  <a:moveTo>
                    <a:pt x="2" y="4"/>
                  </a:moveTo>
                  <a:cubicBezTo>
                    <a:pt x="0" y="7"/>
                    <a:pt x="0" y="9"/>
                    <a:pt x="1" y="9"/>
                  </a:cubicBezTo>
                  <a:cubicBezTo>
                    <a:pt x="3" y="9"/>
                    <a:pt x="6" y="7"/>
                    <a:pt x="9" y="4"/>
                  </a:cubicBezTo>
                  <a:cubicBezTo>
                    <a:pt x="11" y="2"/>
                    <a:pt x="11" y="0"/>
                    <a:pt x="10" y="0"/>
                  </a:cubicBezTo>
                  <a:cubicBezTo>
                    <a:pt x="8" y="0"/>
                    <a:pt x="5" y="2"/>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809"/>
            <p:cNvSpPr>
              <a:spLocks/>
            </p:cNvSpPr>
            <p:nvPr/>
          </p:nvSpPr>
          <p:spPr bwMode="auto">
            <a:xfrm>
              <a:off x="5231304" y="3311228"/>
              <a:ext cx="58389" cy="42282"/>
            </a:xfrm>
            <a:custGeom>
              <a:avLst/>
              <a:gdLst>
                <a:gd name="T0" fmla="*/ 3 w 12"/>
                <a:gd name="T1" fmla="*/ 4 h 9"/>
                <a:gd name="T2" fmla="*/ 2 w 12"/>
                <a:gd name="T3" fmla="*/ 9 h 9"/>
                <a:gd name="T4" fmla="*/ 9 w 12"/>
                <a:gd name="T5" fmla="*/ 4 h 9"/>
                <a:gd name="T6" fmla="*/ 10 w 12"/>
                <a:gd name="T7" fmla="*/ 0 h 9"/>
                <a:gd name="T8" fmla="*/ 3 w 12"/>
                <a:gd name="T9" fmla="*/ 4 h 9"/>
              </a:gdLst>
              <a:ahLst/>
              <a:cxnLst>
                <a:cxn ang="0">
                  <a:pos x="T0" y="T1"/>
                </a:cxn>
                <a:cxn ang="0">
                  <a:pos x="T2" y="T3"/>
                </a:cxn>
                <a:cxn ang="0">
                  <a:pos x="T4" y="T5"/>
                </a:cxn>
                <a:cxn ang="0">
                  <a:pos x="T6" y="T7"/>
                </a:cxn>
                <a:cxn ang="0">
                  <a:pos x="T8" y="T9"/>
                </a:cxn>
              </a:cxnLst>
              <a:rect l="0" t="0" r="r" b="b"/>
              <a:pathLst>
                <a:path w="12" h="9">
                  <a:moveTo>
                    <a:pt x="3" y="4"/>
                  </a:moveTo>
                  <a:cubicBezTo>
                    <a:pt x="0" y="7"/>
                    <a:pt x="0" y="9"/>
                    <a:pt x="2" y="9"/>
                  </a:cubicBezTo>
                  <a:cubicBezTo>
                    <a:pt x="4" y="9"/>
                    <a:pt x="7" y="7"/>
                    <a:pt x="9" y="4"/>
                  </a:cubicBezTo>
                  <a:cubicBezTo>
                    <a:pt x="12" y="2"/>
                    <a:pt x="12" y="0"/>
                    <a:pt x="10" y="0"/>
                  </a:cubicBezTo>
                  <a:cubicBezTo>
                    <a:pt x="8" y="0"/>
                    <a:pt x="5" y="2"/>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810"/>
            <p:cNvSpPr>
              <a:spLocks/>
            </p:cNvSpPr>
            <p:nvPr/>
          </p:nvSpPr>
          <p:spPr bwMode="auto">
            <a:xfrm>
              <a:off x="5199089" y="3311228"/>
              <a:ext cx="56376" cy="42282"/>
            </a:xfrm>
            <a:custGeom>
              <a:avLst/>
              <a:gdLst>
                <a:gd name="T0" fmla="*/ 3 w 12"/>
                <a:gd name="T1" fmla="*/ 5 h 9"/>
                <a:gd name="T2" fmla="*/ 2 w 12"/>
                <a:gd name="T3" fmla="*/ 9 h 9"/>
                <a:gd name="T4" fmla="*/ 10 w 12"/>
                <a:gd name="T5" fmla="*/ 4 h 9"/>
                <a:gd name="T6" fmla="*/ 10 w 12"/>
                <a:gd name="T7" fmla="*/ 0 h 9"/>
                <a:gd name="T8" fmla="*/ 3 w 12"/>
                <a:gd name="T9" fmla="*/ 5 h 9"/>
              </a:gdLst>
              <a:ahLst/>
              <a:cxnLst>
                <a:cxn ang="0">
                  <a:pos x="T0" y="T1"/>
                </a:cxn>
                <a:cxn ang="0">
                  <a:pos x="T2" y="T3"/>
                </a:cxn>
                <a:cxn ang="0">
                  <a:pos x="T4" y="T5"/>
                </a:cxn>
                <a:cxn ang="0">
                  <a:pos x="T6" y="T7"/>
                </a:cxn>
                <a:cxn ang="0">
                  <a:pos x="T8" y="T9"/>
                </a:cxn>
              </a:cxnLst>
              <a:rect l="0" t="0" r="r" b="b"/>
              <a:pathLst>
                <a:path w="12" h="9">
                  <a:moveTo>
                    <a:pt x="3" y="5"/>
                  </a:moveTo>
                  <a:cubicBezTo>
                    <a:pt x="0" y="7"/>
                    <a:pt x="0" y="9"/>
                    <a:pt x="2" y="9"/>
                  </a:cubicBezTo>
                  <a:cubicBezTo>
                    <a:pt x="4" y="9"/>
                    <a:pt x="7" y="7"/>
                    <a:pt x="10" y="4"/>
                  </a:cubicBezTo>
                  <a:cubicBezTo>
                    <a:pt x="12" y="2"/>
                    <a:pt x="12" y="0"/>
                    <a:pt x="10" y="0"/>
                  </a:cubicBezTo>
                  <a:cubicBezTo>
                    <a:pt x="9" y="0"/>
                    <a:pt x="5"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11"/>
            <p:cNvSpPr>
              <a:spLocks/>
            </p:cNvSpPr>
            <p:nvPr/>
          </p:nvSpPr>
          <p:spPr bwMode="auto">
            <a:xfrm>
              <a:off x="5160834" y="3311228"/>
              <a:ext cx="62416" cy="42282"/>
            </a:xfrm>
            <a:custGeom>
              <a:avLst/>
              <a:gdLst>
                <a:gd name="T0" fmla="*/ 3 w 13"/>
                <a:gd name="T1" fmla="*/ 5 h 9"/>
                <a:gd name="T2" fmla="*/ 2 w 13"/>
                <a:gd name="T3" fmla="*/ 9 h 9"/>
                <a:gd name="T4" fmla="*/ 11 w 13"/>
                <a:gd name="T5" fmla="*/ 5 h 9"/>
                <a:gd name="T6" fmla="*/ 11 w 13"/>
                <a:gd name="T7" fmla="*/ 0 h 9"/>
                <a:gd name="T8" fmla="*/ 3 w 13"/>
                <a:gd name="T9" fmla="*/ 5 h 9"/>
              </a:gdLst>
              <a:ahLst/>
              <a:cxnLst>
                <a:cxn ang="0">
                  <a:pos x="T0" y="T1"/>
                </a:cxn>
                <a:cxn ang="0">
                  <a:pos x="T2" y="T3"/>
                </a:cxn>
                <a:cxn ang="0">
                  <a:pos x="T4" y="T5"/>
                </a:cxn>
                <a:cxn ang="0">
                  <a:pos x="T6" y="T7"/>
                </a:cxn>
                <a:cxn ang="0">
                  <a:pos x="T8" y="T9"/>
                </a:cxn>
              </a:cxnLst>
              <a:rect l="0" t="0" r="r" b="b"/>
              <a:pathLst>
                <a:path w="13" h="9">
                  <a:moveTo>
                    <a:pt x="3" y="5"/>
                  </a:moveTo>
                  <a:cubicBezTo>
                    <a:pt x="1" y="7"/>
                    <a:pt x="0" y="9"/>
                    <a:pt x="2" y="9"/>
                  </a:cubicBezTo>
                  <a:cubicBezTo>
                    <a:pt x="4" y="9"/>
                    <a:pt x="8" y="7"/>
                    <a:pt x="11" y="5"/>
                  </a:cubicBezTo>
                  <a:cubicBezTo>
                    <a:pt x="13" y="2"/>
                    <a:pt x="13" y="0"/>
                    <a:pt x="11" y="0"/>
                  </a:cubicBezTo>
                  <a:cubicBezTo>
                    <a:pt x="9"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812"/>
            <p:cNvSpPr>
              <a:spLocks/>
            </p:cNvSpPr>
            <p:nvPr/>
          </p:nvSpPr>
          <p:spPr bwMode="auto">
            <a:xfrm>
              <a:off x="5126606" y="3311228"/>
              <a:ext cx="62416" cy="42282"/>
            </a:xfrm>
            <a:custGeom>
              <a:avLst/>
              <a:gdLst>
                <a:gd name="T0" fmla="*/ 3 w 13"/>
                <a:gd name="T1" fmla="*/ 5 h 9"/>
                <a:gd name="T2" fmla="*/ 2 w 13"/>
                <a:gd name="T3" fmla="*/ 9 h 9"/>
                <a:gd name="T4" fmla="*/ 10 w 13"/>
                <a:gd name="T5" fmla="*/ 5 h 9"/>
                <a:gd name="T6" fmla="*/ 11 w 13"/>
                <a:gd name="T7" fmla="*/ 0 h 9"/>
                <a:gd name="T8" fmla="*/ 3 w 13"/>
                <a:gd name="T9" fmla="*/ 5 h 9"/>
              </a:gdLst>
              <a:ahLst/>
              <a:cxnLst>
                <a:cxn ang="0">
                  <a:pos x="T0" y="T1"/>
                </a:cxn>
                <a:cxn ang="0">
                  <a:pos x="T2" y="T3"/>
                </a:cxn>
                <a:cxn ang="0">
                  <a:pos x="T4" y="T5"/>
                </a:cxn>
                <a:cxn ang="0">
                  <a:pos x="T6" y="T7"/>
                </a:cxn>
                <a:cxn ang="0">
                  <a:pos x="T8" y="T9"/>
                </a:cxn>
              </a:cxnLst>
              <a:rect l="0" t="0" r="r" b="b"/>
              <a:pathLst>
                <a:path w="13" h="9">
                  <a:moveTo>
                    <a:pt x="3" y="5"/>
                  </a:moveTo>
                  <a:cubicBezTo>
                    <a:pt x="0" y="7"/>
                    <a:pt x="0" y="9"/>
                    <a:pt x="2" y="9"/>
                  </a:cubicBezTo>
                  <a:cubicBezTo>
                    <a:pt x="4" y="9"/>
                    <a:pt x="8" y="7"/>
                    <a:pt x="10" y="5"/>
                  </a:cubicBezTo>
                  <a:cubicBezTo>
                    <a:pt x="13" y="2"/>
                    <a:pt x="13" y="0"/>
                    <a:pt x="11" y="0"/>
                  </a:cubicBezTo>
                  <a:cubicBezTo>
                    <a:pt x="9" y="0"/>
                    <a:pt x="5"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813"/>
            <p:cNvSpPr>
              <a:spLocks/>
            </p:cNvSpPr>
            <p:nvPr/>
          </p:nvSpPr>
          <p:spPr bwMode="auto">
            <a:xfrm>
              <a:off x="5084324" y="3311228"/>
              <a:ext cx="70469" cy="42282"/>
            </a:xfrm>
            <a:custGeom>
              <a:avLst/>
              <a:gdLst>
                <a:gd name="T0" fmla="*/ 3 w 15"/>
                <a:gd name="T1" fmla="*/ 5 h 9"/>
                <a:gd name="T2" fmla="*/ 3 w 15"/>
                <a:gd name="T3" fmla="*/ 9 h 9"/>
                <a:gd name="T4" fmla="*/ 11 w 15"/>
                <a:gd name="T5" fmla="*/ 5 h 9"/>
                <a:gd name="T6" fmla="*/ 12 w 15"/>
                <a:gd name="T7" fmla="*/ 0 h 9"/>
                <a:gd name="T8" fmla="*/ 3 w 15"/>
                <a:gd name="T9" fmla="*/ 5 h 9"/>
              </a:gdLst>
              <a:ahLst/>
              <a:cxnLst>
                <a:cxn ang="0">
                  <a:pos x="T0" y="T1"/>
                </a:cxn>
                <a:cxn ang="0">
                  <a:pos x="T2" y="T3"/>
                </a:cxn>
                <a:cxn ang="0">
                  <a:pos x="T4" y="T5"/>
                </a:cxn>
                <a:cxn ang="0">
                  <a:pos x="T6" y="T7"/>
                </a:cxn>
                <a:cxn ang="0">
                  <a:pos x="T8" y="T9"/>
                </a:cxn>
              </a:cxnLst>
              <a:rect l="0" t="0" r="r" b="b"/>
              <a:pathLst>
                <a:path w="15" h="9">
                  <a:moveTo>
                    <a:pt x="3" y="5"/>
                  </a:moveTo>
                  <a:cubicBezTo>
                    <a:pt x="1" y="7"/>
                    <a:pt x="0" y="9"/>
                    <a:pt x="3" y="9"/>
                  </a:cubicBezTo>
                  <a:cubicBezTo>
                    <a:pt x="5" y="9"/>
                    <a:pt x="9" y="7"/>
                    <a:pt x="11" y="5"/>
                  </a:cubicBezTo>
                  <a:cubicBezTo>
                    <a:pt x="14" y="2"/>
                    <a:pt x="15" y="0"/>
                    <a:pt x="12" y="0"/>
                  </a:cubicBezTo>
                  <a:cubicBezTo>
                    <a:pt x="10"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14"/>
            <p:cNvSpPr>
              <a:spLocks/>
            </p:cNvSpPr>
            <p:nvPr/>
          </p:nvSpPr>
          <p:spPr bwMode="auto">
            <a:xfrm>
              <a:off x="5046069" y="3311228"/>
              <a:ext cx="70469" cy="42282"/>
            </a:xfrm>
            <a:custGeom>
              <a:avLst/>
              <a:gdLst>
                <a:gd name="T0" fmla="*/ 3 w 15"/>
                <a:gd name="T1" fmla="*/ 5 h 9"/>
                <a:gd name="T2" fmla="*/ 2 w 15"/>
                <a:gd name="T3" fmla="*/ 9 h 9"/>
                <a:gd name="T4" fmla="*/ 11 w 15"/>
                <a:gd name="T5" fmla="*/ 5 h 9"/>
                <a:gd name="T6" fmla="*/ 12 w 15"/>
                <a:gd name="T7" fmla="*/ 0 h 9"/>
                <a:gd name="T8" fmla="*/ 3 w 15"/>
                <a:gd name="T9" fmla="*/ 5 h 9"/>
              </a:gdLst>
              <a:ahLst/>
              <a:cxnLst>
                <a:cxn ang="0">
                  <a:pos x="T0" y="T1"/>
                </a:cxn>
                <a:cxn ang="0">
                  <a:pos x="T2" y="T3"/>
                </a:cxn>
                <a:cxn ang="0">
                  <a:pos x="T4" y="T5"/>
                </a:cxn>
                <a:cxn ang="0">
                  <a:pos x="T6" y="T7"/>
                </a:cxn>
                <a:cxn ang="0">
                  <a:pos x="T8" y="T9"/>
                </a:cxn>
              </a:cxnLst>
              <a:rect l="0" t="0" r="r" b="b"/>
              <a:pathLst>
                <a:path w="15" h="9">
                  <a:moveTo>
                    <a:pt x="3" y="5"/>
                  </a:moveTo>
                  <a:cubicBezTo>
                    <a:pt x="0" y="7"/>
                    <a:pt x="0" y="9"/>
                    <a:pt x="2" y="9"/>
                  </a:cubicBezTo>
                  <a:cubicBezTo>
                    <a:pt x="5" y="9"/>
                    <a:pt x="9" y="7"/>
                    <a:pt x="11" y="5"/>
                  </a:cubicBezTo>
                  <a:cubicBezTo>
                    <a:pt x="14" y="2"/>
                    <a:pt x="15" y="0"/>
                    <a:pt x="12" y="0"/>
                  </a:cubicBezTo>
                  <a:cubicBezTo>
                    <a:pt x="10"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815"/>
            <p:cNvSpPr>
              <a:spLocks/>
            </p:cNvSpPr>
            <p:nvPr/>
          </p:nvSpPr>
          <p:spPr bwMode="auto">
            <a:xfrm>
              <a:off x="5003788" y="3311228"/>
              <a:ext cx="70469" cy="42282"/>
            </a:xfrm>
            <a:custGeom>
              <a:avLst/>
              <a:gdLst>
                <a:gd name="T0" fmla="*/ 3 w 15"/>
                <a:gd name="T1" fmla="*/ 5 h 9"/>
                <a:gd name="T2" fmla="*/ 3 w 15"/>
                <a:gd name="T3" fmla="*/ 9 h 9"/>
                <a:gd name="T4" fmla="*/ 12 w 15"/>
                <a:gd name="T5" fmla="*/ 5 h 9"/>
                <a:gd name="T6" fmla="*/ 13 w 15"/>
                <a:gd name="T7" fmla="*/ 0 h 9"/>
                <a:gd name="T8" fmla="*/ 3 w 15"/>
                <a:gd name="T9" fmla="*/ 5 h 9"/>
              </a:gdLst>
              <a:ahLst/>
              <a:cxnLst>
                <a:cxn ang="0">
                  <a:pos x="T0" y="T1"/>
                </a:cxn>
                <a:cxn ang="0">
                  <a:pos x="T2" y="T3"/>
                </a:cxn>
                <a:cxn ang="0">
                  <a:pos x="T4" y="T5"/>
                </a:cxn>
                <a:cxn ang="0">
                  <a:pos x="T6" y="T7"/>
                </a:cxn>
                <a:cxn ang="0">
                  <a:pos x="T8" y="T9"/>
                </a:cxn>
              </a:cxnLst>
              <a:rect l="0" t="0" r="r" b="b"/>
              <a:pathLst>
                <a:path w="15" h="9">
                  <a:moveTo>
                    <a:pt x="3" y="5"/>
                  </a:moveTo>
                  <a:cubicBezTo>
                    <a:pt x="0" y="7"/>
                    <a:pt x="0" y="9"/>
                    <a:pt x="3" y="9"/>
                  </a:cubicBezTo>
                  <a:cubicBezTo>
                    <a:pt x="5" y="9"/>
                    <a:pt x="9" y="7"/>
                    <a:pt x="12" y="5"/>
                  </a:cubicBezTo>
                  <a:cubicBezTo>
                    <a:pt x="15" y="2"/>
                    <a:pt x="15" y="0"/>
                    <a:pt x="13" y="0"/>
                  </a:cubicBezTo>
                  <a:cubicBezTo>
                    <a:pt x="10"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816"/>
            <p:cNvSpPr>
              <a:spLocks/>
            </p:cNvSpPr>
            <p:nvPr/>
          </p:nvSpPr>
          <p:spPr bwMode="auto">
            <a:xfrm>
              <a:off x="4959493" y="3311228"/>
              <a:ext cx="72483" cy="42282"/>
            </a:xfrm>
            <a:custGeom>
              <a:avLst/>
              <a:gdLst>
                <a:gd name="T0" fmla="*/ 3 w 15"/>
                <a:gd name="T1" fmla="*/ 5 h 9"/>
                <a:gd name="T2" fmla="*/ 2 w 15"/>
                <a:gd name="T3" fmla="*/ 9 h 9"/>
                <a:gd name="T4" fmla="*/ 12 w 15"/>
                <a:gd name="T5" fmla="*/ 5 h 9"/>
                <a:gd name="T6" fmla="*/ 13 w 15"/>
                <a:gd name="T7" fmla="*/ 0 h 9"/>
                <a:gd name="T8" fmla="*/ 3 w 15"/>
                <a:gd name="T9" fmla="*/ 5 h 9"/>
              </a:gdLst>
              <a:ahLst/>
              <a:cxnLst>
                <a:cxn ang="0">
                  <a:pos x="T0" y="T1"/>
                </a:cxn>
                <a:cxn ang="0">
                  <a:pos x="T2" y="T3"/>
                </a:cxn>
                <a:cxn ang="0">
                  <a:pos x="T4" y="T5"/>
                </a:cxn>
                <a:cxn ang="0">
                  <a:pos x="T6" y="T7"/>
                </a:cxn>
                <a:cxn ang="0">
                  <a:pos x="T8" y="T9"/>
                </a:cxn>
              </a:cxnLst>
              <a:rect l="0" t="0" r="r" b="b"/>
              <a:pathLst>
                <a:path w="15" h="9">
                  <a:moveTo>
                    <a:pt x="3" y="5"/>
                  </a:moveTo>
                  <a:cubicBezTo>
                    <a:pt x="0" y="7"/>
                    <a:pt x="0" y="9"/>
                    <a:pt x="2" y="9"/>
                  </a:cubicBezTo>
                  <a:cubicBezTo>
                    <a:pt x="5" y="9"/>
                    <a:pt x="9" y="7"/>
                    <a:pt x="12" y="5"/>
                  </a:cubicBezTo>
                  <a:cubicBezTo>
                    <a:pt x="15" y="2"/>
                    <a:pt x="15" y="0"/>
                    <a:pt x="13" y="0"/>
                  </a:cubicBezTo>
                  <a:cubicBezTo>
                    <a:pt x="10"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4817"/>
            <p:cNvSpPr>
              <a:spLocks/>
            </p:cNvSpPr>
            <p:nvPr/>
          </p:nvSpPr>
          <p:spPr bwMode="auto">
            <a:xfrm>
              <a:off x="4913184" y="3311228"/>
              <a:ext cx="76510" cy="42282"/>
            </a:xfrm>
            <a:custGeom>
              <a:avLst/>
              <a:gdLst>
                <a:gd name="T0" fmla="*/ 3 w 16"/>
                <a:gd name="T1" fmla="*/ 5 h 9"/>
                <a:gd name="T2" fmla="*/ 3 w 16"/>
                <a:gd name="T3" fmla="*/ 9 h 9"/>
                <a:gd name="T4" fmla="*/ 13 w 16"/>
                <a:gd name="T5" fmla="*/ 5 h 9"/>
                <a:gd name="T6" fmla="*/ 14 w 16"/>
                <a:gd name="T7" fmla="*/ 0 h 9"/>
                <a:gd name="T8" fmla="*/ 3 w 16"/>
                <a:gd name="T9" fmla="*/ 5 h 9"/>
              </a:gdLst>
              <a:ahLst/>
              <a:cxnLst>
                <a:cxn ang="0">
                  <a:pos x="T0" y="T1"/>
                </a:cxn>
                <a:cxn ang="0">
                  <a:pos x="T2" y="T3"/>
                </a:cxn>
                <a:cxn ang="0">
                  <a:pos x="T4" y="T5"/>
                </a:cxn>
                <a:cxn ang="0">
                  <a:pos x="T6" y="T7"/>
                </a:cxn>
                <a:cxn ang="0">
                  <a:pos x="T8" y="T9"/>
                </a:cxn>
              </a:cxnLst>
              <a:rect l="0" t="0" r="r" b="b"/>
              <a:pathLst>
                <a:path w="16" h="9">
                  <a:moveTo>
                    <a:pt x="3" y="5"/>
                  </a:moveTo>
                  <a:cubicBezTo>
                    <a:pt x="0" y="7"/>
                    <a:pt x="0" y="9"/>
                    <a:pt x="3" y="9"/>
                  </a:cubicBezTo>
                  <a:cubicBezTo>
                    <a:pt x="5" y="9"/>
                    <a:pt x="10" y="7"/>
                    <a:pt x="13" y="5"/>
                  </a:cubicBezTo>
                  <a:cubicBezTo>
                    <a:pt x="16" y="2"/>
                    <a:pt x="16" y="0"/>
                    <a:pt x="14" y="0"/>
                  </a:cubicBezTo>
                  <a:cubicBezTo>
                    <a:pt x="11" y="0"/>
                    <a:pt x="6" y="2"/>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 name="Group 1"/>
          <p:cNvGrpSpPr/>
          <p:nvPr/>
        </p:nvGrpSpPr>
        <p:grpSpPr>
          <a:xfrm>
            <a:off x="1108085" y="1787386"/>
            <a:ext cx="1477691" cy="2779713"/>
            <a:chOff x="1108085" y="1500000"/>
            <a:chExt cx="1477691" cy="2779713"/>
          </a:xfrm>
        </p:grpSpPr>
        <p:sp>
          <p:nvSpPr>
            <p:cNvPr id="2079" name="Freeform 2689"/>
            <p:cNvSpPr>
              <a:spLocks/>
            </p:cNvSpPr>
            <p:nvPr/>
          </p:nvSpPr>
          <p:spPr bwMode="auto">
            <a:xfrm>
              <a:off x="1941251" y="1500000"/>
              <a:ext cx="644525" cy="2779713"/>
            </a:xfrm>
            <a:custGeom>
              <a:avLst/>
              <a:gdLst>
                <a:gd name="T0" fmla="*/ 73 w 146"/>
                <a:gd name="T1" fmla="*/ 0 h 630"/>
                <a:gd name="T2" fmla="*/ 0 w 146"/>
                <a:gd name="T3" fmla="*/ 73 h 630"/>
                <a:gd name="T4" fmla="*/ 42 w 146"/>
                <a:gd name="T5" fmla="*/ 140 h 630"/>
                <a:gd name="T6" fmla="*/ 70 w 146"/>
                <a:gd name="T7" fmla="*/ 176 h 630"/>
                <a:gd name="T8" fmla="*/ 70 w 146"/>
                <a:gd name="T9" fmla="*/ 568 h 630"/>
                <a:gd name="T10" fmla="*/ 60 w 146"/>
                <a:gd name="T11" fmla="*/ 603 h 630"/>
                <a:gd name="T12" fmla="*/ 56 w 146"/>
                <a:gd name="T13" fmla="*/ 614 h 630"/>
                <a:gd name="T14" fmla="*/ 73 w 146"/>
                <a:gd name="T15" fmla="*/ 630 h 630"/>
                <a:gd name="T16" fmla="*/ 90 w 146"/>
                <a:gd name="T17" fmla="*/ 614 h 630"/>
                <a:gd name="T18" fmla="*/ 86 w 146"/>
                <a:gd name="T19" fmla="*/ 603 h 630"/>
                <a:gd name="T20" fmla="*/ 75 w 146"/>
                <a:gd name="T21" fmla="*/ 568 h 630"/>
                <a:gd name="T22" fmla="*/ 75 w 146"/>
                <a:gd name="T23" fmla="*/ 176 h 630"/>
                <a:gd name="T24" fmla="*/ 104 w 146"/>
                <a:gd name="T25" fmla="*/ 140 h 630"/>
                <a:gd name="T26" fmla="*/ 146 w 146"/>
                <a:gd name="T27" fmla="*/ 73 h 630"/>
                <a:gd name="T28" fmla="*/ 73 w 146"/>
                <a:gd name="T2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630">
                  <a:moveTo>
                    <a:pt x="73" y="0"/>
                  </a:moveTo>
                  <a:cubicBezTo>
                    <a:pt x="32" y="0"/>
                    <a:pt x="0" y="33"/>
                    <a:pt x="0" y="73"/>
                  </a:cubicBezTo>
                  <a:cubicBezTo>
                    <a:pt x="0" y="103"/>
                    <a:pt x="17" y="128"/>
                    <a:pt x="42" y="140"/>
                  </a:cubicBezTo>
                  <a:cubicBezTo>
                    <a:pt x="57" y="147"/>
                    <a:pt x="70" y="160"/>
                    <a:pt x="70" y="176"/>
                  </a:cubicBezTo>
                  <a:cubicBezTo>
                    <a:pt x="70" y="568"/>
                    <a:pt x="70" y="568"/>
                    <a:pt x="70" y="568"/>
                  </a:cubicBezTo>
                  <a:cubicBezTo>
                    <a:pt x="70" y="584"/>
                    <a:pt x="65" y="598"/>
                    <a:pt x="60" y="603"/>
                  </a:cubicBezTo>
                  <a:cubicBezTo>
                    <a:pt x="58" y="605"/>
                    <a:pt x="56" y="609"/>
                    <a:pt x="56" y="614"/>
                  </a:cubicBezTo>
                  <a:cubicBezTo>
                    <a:pt x="56" y="623"/>
                    <a:pt x="64" y="630"/>
                    <a:pt x="73" y="630"/>
                  </a:cubicBezTo>
                  <a:cubicBezTo>
                    <a:pt x="82" y="630"/>
                    <a:pt x="90" y="623"/>
                    <a:pt x="90" y="614"/>
                  </a:cubicBezTo>
                  <a:cubicBezTo>
                    <a:pt x="90" y="609"/>
                    <a:pt x="88" y="605"/>
                    <a:pt x="86" y="603"/>
                  </a:cubicBezTo>
                  <a:cubicBezTo>
                    <a:pt x="81" y="598"/>
                    <a:pt x="75" y="584"/>
                    <a:pt x="75" y="568"/>
                  </a:cubicBezTo>
                  <a:cubicBezTo>
                    <a:pt x="75" y="176"/>
                    <a:pt x="75" y="176"/>
                    <a:pt x="75" y="176"/>
                  </a:cubicBezTo>
                  <a:cubicBezTo>
                    <a:pt x="75" y="160"/>
                    <a:pt x="89" y="147"/>
                    <a:pt x="104" y="140"/>
                  </a:cubicBezTo>
                  <a:cubicBezTo>
                    <a:pt x="129" y="128"/>
                    <a:pt x="146" y="103"/>
                    <a:pt x="146" y="73"/>
                  </a:cubicBezTo>
                  <a:cubicBezTo>
                    <a:pt x="146" y="33"/>
                    <a:pt x="113" y="0"/>
                    <a:pt x="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082" name="Text Placeholder 32"/>
            <p:cNvSpPr txBox="1">
              <a:spLocks/>
            </p:cNvSpPr>
            <p:nvPr/>
          </p:nvSpPr>
          <p:spPr>
            <a:xfrm>
              <a:off x="1108086" y="2422211"/>
              <a:ext cx="1071694" cy="111948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r" defTabSz="914400">
                <a:lnSpc>
                  <a:spcPct val="100000"/>
                </a:lnSpc>
                <a:spcBef>
                  <a:spcPct val="2000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a:t>
              </a:r>
            </a:p>
          </p:txBody>
        </p:sp>
        <p:sp>
          <p:nvSpPr>
            <p:cNvPr id="2083" name="Text Placeholder 33"/>
            <p:cNvSpPr txBox="1">
              <a:spLocks/>
            </p:cNvSpPr>
            <p:nvPr/>
          </p:nvSpPr>
          <p:spPr>
            <a:xfrm>
              <a:off x="1108085" y="2174006"/>
              <a:ext cx="1071694" cy="18165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457200">
                <a:spcBef>
                  <a:spcPct val="20000"/>
                </a:spcBef>
                <a:buNone/>
              </a:pPr>
              <a:r>
                <a:rPr lang="en-AU" sz="1800" dirty="0">
                  <a:solidFill>
                    <a:schemeClr val="accent1"/>
                  </a:solidFill>
                  <a:latin typeface="Roboto Condensed" panose="02000000000000000000" pitchFamily="2" charset="0"/>
                  <a:cs typeface="Roboto condensed"/>
                </a:rPr>
                <a:t>Keyword</a:t>
              </a:r>
            </a:p>
          </p:txBody>
        </p:sp>
        <p:sp>
          <p:nvSpPr>
            <p:cNvPr id="2094" name="TextBox 2093"/>
            <p:cNvSpPr txBox="1"/>
            <p:nvPr/>
          </p:nvSpPr>
          <p:spPr>
            <a:xfrm>
              <a:off x="1944089" y="1675585"/>
              <a:ext cx="615929" cy="313932"/>
            </a:xfrm>
            <a:prstGeom prst="rect">
              <a:avLst/>
            </a:prstGeom>
            <a:noFill/>
            <a:effectLst/>
          </p:spPr>
          <p:txBody>
            <a:bodyPr wrap="square" rtlCol="0">
              <a:spAutoFit/>
            </a:bodyPr>
            <a:lstStyle/>
            <a:p>
              <a:pPr algn="ctr" defTabSz="609443">
                <a:lnSpc>
                  <a:spcPct val="90000"/>
                </a:lnSpc>
                <a:spcBef>
                  <a:spcPct val="20000"/>
                </a:spcBef>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US" sz="16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2010</a:t>
              </a:r>
              <a:endParaRPr lang="id-ID" sz="16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endParaRPr>
            </a:p>
          </p:txBody>
        </p:sp>
      </p:grpSp>
      <p:grpSp>
        <p:nvGrpSpPr>
          <p:cNvPr id="3" name="Group 2"/>
          <p:cNvGrpSpPr/>
          <p:nvPr/>
        </p:nvGrpSpPr>
        <p:grpSpPr>
          <a:xfrm>
            <a:off x="2926934" y="3177243"/>
            <a:ext cx="1491519" cy="2249488"/>
            <a:chOff x="2926934" y="2889857"/>
            <a:chExt cx="1491519" cy="2249488"/>
          </a:xfrm>
        </p:grpSpPr>
        <p:sp>
          <p:nvSpPr>
            <p:cNvPr id="2078" name="Freeform 2688"/>
            <p:cNvSpPr>
              <a:spLocks/>
            </p:cNvSpPr>
            <p:nvPr/>
          </p:nvSpPr>
          <p:spPr bwMode="auto">
            <a:xfrm>
              <a:off x="2926934" y="2889857"/>
              <a:ext cx="647700" cy="2249488"/>
            </a:xfrm>
            <a:custGeom>
              <a:avLst/>
              <a:gdLst>
                <a:gd name="T0" fmla="*/ 73 w 147"/>
                <a:gd name="T1" fmla="*/ 0 h 510"/>
                <a:gd name="T2" fmla="*/ 0 w 147"/>
                <a:gd name="T3" fmla="*/ 73 h 510"/>
                <a:gd name="T4" fmla="*/ 43 w 147"/>
                <a:gd name="T5" fmla="*/ 140 h 510"/>
                <a:gd name="T6" fmla="*/ 71 w 147"/>
                <a:gd name="T7" fmla="*/ 176 h 510"/>
                <a:gd name="T8" fmla="*/ 71 w 147"/>
                <a:gd name="T9" fmla="*/ 448 h 510"/>
                <a:gd name="T10" fmla="*/ 61 w 147"/>
                <a:gd name="T11" fmla="*/ 483 h 510"/>
                <a:gd name="T12" fmla="*/ 57 w 147"/>
                <a:gd name="T13" fmla="*/ 494 h 510"/>
                <a:gd name="T14" fmla="*/ 73 w 147"/>
                <a:gd name="T15" fmla="*/ 510 h 510"/>
                <a:gd name="T16" fmla="*/ 90 w 147"/>
                <a:gd name="T17" fmla="*/ 494 h 510"/>
                <a:gd name="T18" fmla="*/ 86 w 147"/>
                <a:gd name="T19" fmla="*/ 483 h 510"/>
                <a:gd name="T20" fmla="*/ 76 w 147"/>
                <a:gd name="T21" fmla="*/ 448 h 510"/>
                <a:gd name="T22" fmla="*/ 76 w 147"/>
                <a:gd name="T23" fmla="*/ 176 h 510"/>
                <a:gd name="T24" fmla="*/ 104 w 147"/>
                <a:gd name="T25" fmla="*/ 140 h 510"/>
                <a:gd name="T26" fmla="*/ 147 w 147"/>
                <a:gd name="T27" fmla="*/ 73 h 510"/>
                <a:gd name="T28" fmla="*/ 73 w 147"/>
                <a:gd name="T29"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510">
                  <a:moveTo>
                    <a:pt x="73" y="0"/>
                  </a:moveTo>
                  <a:cubicBezTo>
                    <a:pt x="33" y="0"/>
                    <a:pt x="0" y="33"/>
                    <a:pt x="0" y="73"/>
                  </a:cubicBezTo>
                  <a:cubicBezTo>
                    <a:pt x="0" y="103"/>
                    <a:pt x="17" y="128"/>
                    <a:pt x="43" y="140"/>
                  </a:cubicBezTo>
                  <a:cubicBezTo>
                    <a:pt x="57" y="147"/>
                    <a:pt x="71" y="160"/>
                    <a:pt x="71" y="176"/>
                  </a:cubicBezTo>
                  <a:cubicBezTo>
                    <a:pt x="71" y="448"/>
                    <a:pt x="71" y="448"/>
                    <a:pt x="71" y="448"/>
                  </a:cubicBezTo>
                  <a:cubicBezTo>
                    <a:pt x="71" y="464"/>
                    <a:pt x="65" y="478"/>
                    <a:pt x="61" y="483"/>
                  </a:cubicBezTo>
                  <a:cubicBezTo>
                    <a:pt x="58" y="485"/>
                    <a:pt x="57" y="489"/>
                    <a:pt x="57" y="494"/>
                  </a:cubicBezTo>
                  <a:cubicBezTo>
                    <a:pt x="57" y="503"/>
                    <a:pt x="64" y="510"/>
                    <a:pt x="73" y="510"/>
                  </a:cubicBezTo>
                  <a:cubicBezTo>
                    <a:pt x="83" y="510"/>
                    <a:pt x="90" y="503"/>
                    <a:pt x="90" y="494"/>
                  </a:cubicBezTo>
                  <a:cubicBezTo>
                    <a:pt x="90" y="489"/>
                    <a:pt x="89" y="485"/>
                    <a:pt x="86" y="483"/>
                  </a:cubicBezTo>
                  <a:cubicBezTo>
                    <a:pt x="82" y="478"/>
                    <a:pt x="76" y="464"/>
                    <a:pt x="76" y="448"/>
                  </a:cubicBezTo>
                  <a:cubicBezTo>
                    <a:pt x="76" y="176"/>
                    <a:pt x="76" y="176"/>
                    <a:pt x="76" y="176"/>
                  </a:cubicBezTo>
                  <a:cubicBezTo>
                    <a:pt x="76" y="160"/>
                    <a:pt x="90" y="147"/>
                    <a:pt x="104" y="140"/>
                  </a:cubicBezTo>
                  <a:cubicBezTo>
                    <a:pt x="129" y="128"/>
                    <a:pt x="147" y="103"/>
                    <a:pt x="147" y="73"/>
                  </a:cubicBezTo>
                  <a:cubicBezTo>
                    <a:pt x="147" y="33"/>
                    <a:pt x="114" y="0"/>
                    <a:pt x="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092" name="Text Placeholder 32"/>
            <p:cNvSpPr txBox="1">
              <a:spLocks/>
            </p:cNvSpPr>
            <p:nvPr/>
          </p:nvSpPr>
          <p:spPr>
            <a:xfrm>
              <a:off x="3346759" y="3822287"/>
              <a:ext cx="1071694" cy="111948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ct val="2000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a:t>
              </a:r>
            </a:p>
          </p:txBody>
        </p:sp>
        <p:sp>
          <p:nvSpPr>
            <p:cNvPr id="2093" name="Text Placeholder 33"/>
            <p:cNvSpPr txBox="1">
              <a:spLocks/>
            </p:cNvSpPr>
            <p:nvPr/>
          </p:nvSpPr>
          <p:spPr>
            <a:xfrm>
              <a:off x="3346758" y="3586956"/>
              <a:ext cx="107169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spcBef>
                  <a:spcPct val="20000"/>
                </a:spcBef>
                <a:buNone/>
              </a:pPr>
              <a:r>
                <a:rPr lang="en-AU" sz="1800" dirty="0">
                  <a:solidFill>
                    <a:schemeClr val="accent2"/>
                  </a:solidFill>
                  <a:latin typeface="Roboto Condensed" panose="02000000000000000000" pitchFamily="2" charset="0"/>
                  <a:cs typeface="Roboto condensed"/>
                </a:rPr>
                <a:t>Keyword</a:t>
              </a:r>
            </a:p>
          </p:txBody>
        </p:sp>
        <p:sp>
          <p:nvSpPr>
            <p:cNvPr id="2095" name="TextBox 2094"/>
            <p:cNvSpPr txBox="1"/>
            <p:nvPr/>
          </p:nvSpPr>
          <p:spPr>
            <a:xfrm>
              <a:off x="2945927" y="3062396"/>
              <a:ext cx="615929" cy="313932"/>
            </a:xfrm>
            <a:prstGeom prst="rect">
              <a:avLst/>
            </a:prstGeom>
            <a:noFill/>
            <a:effectLst/>
          </p:spPr>
          <p:txBody>
            <a:bodyPr wrap="square" rtlCol="0">
              <a:spAutoFit/>
            </a:bodyPr>
            <a:lstStyle/>
            <a:p>
              <a:pPr algn="ctr" defTabSz="609443">
                <a:lnSpc>
                  <a:spcPct val="90000"/>
                </a:lnSpc>
                <a:spcBef>
                  <a:spcPct val="20000"/>
                </a:spcBef>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US" sz="16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2011</a:t>
              </a:r>
              <a:endParaRPr lang="id-ID" sz="16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endParaRPr>
            </a:p>
          </p:txBody>
        </p:sp>
      </p:grpSp>
      <p:grpSp>
        <p:nvGrpSpPr>
          <p:cNvPr id="2103" name="Group 2102"/>
          <p:cNvGrpSpPr/>
          <p:nvPr/>
        </p:nvGrpSpPr>
        <p:grpSpPr>
          <a:xfrm>
            <a:off x="3320292" y="1545648"/>
            <a:ext cx="1506931" cy="2603500"/>
            <a:chOff x="3320292" y="1258262"/>
            <a:chExt cx="1506931" cy="2603500"/>
          </a:xfrm>
        </p:grpSpPr>
        <p:sp>
          <p:nvSpPr>
            <p:cNvPr id="2076" name="Freeform 2686"/>
            <p:cNvSpPr>
              <a:spLocks/>
            </p:cNvSpPr>
            <p:nvPr/>
          </p:nvSpPr>
          <p:spPr bwMode="auto">
            <a:xfrm>
              <a:off x="4184285" y="1258262"/>
              <a:ext cx="642938" cy="2603500"/>
            </a:xfrm>
            <a:custGeom>
              <a:avLst/>
              <a:gdLst>
                <a:gd name="T0" fmla="*/ 73 w 146"/>
                <a:gd name="T1" fmla="*/ 0 h 590"/>
                <a:gd name="T2" fmla="*/ 0 w 146"/>
                <a:gd name="T3" fmla="*/ 73 h 590"/>
                <a:gd name="T4" fmla="*/ 42 w 146"/>
                <a:gd name="T5" fmla="*/ 140 h 590"/>
                <a:gd name="T6" fmla="*/ 70 w 146"/>
                <a:gd name="T7" fmla="*/ 176 h 590"/>
                <a:gd name="T8" fmla="*/ 70 w 146"/>
                <a:gd name="T9" fmla="*/ 528 h 590"/>
                <a:gd name="T10" fmla="*/ 60 w 146"/>
                <a:gd name="T11" fmla="*/ 563 h 590"/>
                <a:gd name="T12" fmla="*/ 56 w 146"/>
                <a:gd name="T13" fmla="*/ 574 h 590"/>
                <a:gd name="T14" fmla="*/ 73 w 146"/>
                <a:gd name="T15" fmla="*/ 590 h 590"/>
                <a:gd name="T16" fmla="*/ 90 w 146"/>
                <a:gd name="T17" fmla="*/ 574 h 590"/>
                <a:gd name="T18" fmla="*/ 86 w 146"/>
                <a:gd name="T19" fmla="*/ 563 h 590"/>
                <a:gd name="T20" fmla="*/ 75 w 146"/>
                <a:gd name="T21" fmla="*/ 528 h 590"/>
                <a:gd name="T22" fmla="*/ 75 w 146"/>
                <a:gd name="T23" fmla="*/ 176 h 590"/>
                <a:gd name="T24" fmla="*/ 104 w 146"/>
                <a:gd name="T25" fmla="*/ 140 h 590"/>
                <a:gd name="T26" fmla="*/ 146 w 146"/>
                <a:gd name="T27" fmla="*/ 73 h 590"/>
                <a:gd name="T28" fmla="*/ 73 w 146"/>
                <a:gd name="T29"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590">
                  <a:moveTo>
                    <a:pt x="73" y="0"/>
                  </a:moveTo>
                  <a:cubicBezTo>
                    <a:pt x="32" y="0"/>
                    <a:pt x="0" y="33"/>
                    <a:pt x="0" y="73"/>
                  </a:cubicBezTo>
                  <a:cubicBezTo>
                    <a:pt x="0" y="103"/>
                    <a:pt x="17" y="128"/>
                    <a:pt x="42" y="140"/>
                  </a:cubicBezTo>
                  <a:cubicBezTo>
                    <a:pt x="57" y="147"/>
                    <a:pt x="70" y="160"/>
                    <a:pt x="70" y="176"/>
                  </a:cubicBezTo>
                  <a:cubicBezTo>
                    <a:pt x="70" y="528"/>
                    <a:pt x="70" y="528"/>
                    <a:pt x="70" y="528"/>
                  </a:cubicBezTo>
                  <a:cubicBezTo>
                    <a:pt x="70" y="544"/>
                    <a:pt x="64" y="558"/>
                    <a:pt x="60" y="563"/>
                  </a:cubicBezTo>
                  <a:cubicBezTo>
                    <a:pt x="58" y="565"/>
                    <a:pt x="56" y="569"/>
                    <a:pt x="56" y="574"/>
                  </a:cubicBezTo>
                  <a:cubicBezTo>
                    <a:pt x="56" y="583"/>
                    <a:pt x="64" y="590"/>
                    <a:pt x="73" y="590"/>
                  </a:cubicBezTo>
                  <a:cubicBezTo>
                    <a:pt x="82" y="590"/>
                    <a:pt x="90" y="583"/>
                    <a:pt x="90" y="574"/>
                  </a:cubicBezTo>
                  <a:cubicBezTo>
                    <a:pt x="90" y="569"/>
                    <a:pt x="88" y="565"/>
                    <a:pt x="86" y="563"/>
                  </a:cubicBezTo>
                  <a:cubicBezTo>
                    <a:pt x="81" y="558"/>
                    <a:pt x="75" y="544"/>
                    <a:pt x="75" y="528"/>
                  </a:cubicBezTo>
                  <a:cubicBezTo>
                    <a:pt x="75" y="176"/>
                    <a:pt x="75" y="176"/>
                    <a:pt x="75" y="176"/>
                  </a:cubicBezTo>
                  <a:cubicBezTo>
                    <a:pt x="75" y="160"/>
                    <a:pt x="89" y="147"/>
                    <a:pt x="104" y="140"/>
                  </a:cubicBezTo>
                  <a:cubicBezTo>
                    <a:pt x="129" y="128"/>
                    <a:pt x="146" y="103"/>
                    <a:pt x="146" y="73"/>
                  </a:cubicBezTo>
                  <a:cubicBezTo>
                    <a:pt x="146" y="33"/>
                    <a:pt x="113" y="0"/>
                    <a:pt x="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84" name="Text Placeholder 32"/>
            <p:cNvSpPr txBox="1">
              <a:spLocks/>
            </p:cNvSpPr>
            <p:nvPr/>
          </p:nvSpPr>
          <p:spPr>
            <a:xfrm>
              <a:off x="3320293" y="2139057"/>
              <a:ext cx="1071694" cy="111948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400">
                <a:lnSpc>
                  <a:spcPct val="100000"/>
                </a:lnSpc>
                <a:spcBef>
                  <a:spcPct val="2000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a:t>
              </a:r>
            </a:p>
          </p:txBody>
        </p:sp>
        <p:sp>
          <p:nvSpPr>
            <p:cNvPr id="2085" name="Text Placeholder 33"/>
            <p:cNvSpPr txBox="1">
              <a:spLocks/>
            </p:cNvSpPr>
            <p:nvPr/>
          </p:nvSpPr>
          <p:spPr>
            <a:xfrm>
              <a:off x="3320292" y="1903731"/>
              <a:ext cx="1071694" cy="16784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457200">
                <a:spcBef>
                  <a:spcPct val="20000"/>
                </a:spcBef>
                <a:buNone/>
              </a:pPr>
              <a:r>
                <a:rPr lang="en-AU" sz="1800" dirty="0">
                  <a:solidFill>
                    <a:schemeClr val="accent3"/>
                  </a:solidFill>
                  <a:latin typeface="Roboto Condensed" panose="02000000000000000000" pitchFamily="2" charset="0"/>
                  <a:cs typeface="Roboto condensed"/>
                </a:rPr>
                <a:t>Keyword</a:t>
              </a:r>
            </a:p>
          </p:txBody>
        </p:sp>
        <p:sp>
          <p:nvSpPr>
            <p:cNvPr id="2096" name="TextBox 2095"/>
            <p:cNvSpPr txBox="1"/>
            <p:nvPr/>
          </p:nvSpPr>
          <p:spPr>
            <a:xfrm>
              <a:off x="4192745" y="1412064"/>
              <a:ext cx="615929" cy="286232"/>
            </a:xfrm>
            <a:prstGeom prst="rect">
              <a:avLst/>
            </a:prstGeom>
            <a:noFill/>
            <a:effectLst/>
          </p:spPr>
          <p:txBody>
            <a:bodyPr wrap="square" rtlCol="0">
              <a:spAutoFit/>
            </a:bodyPr>
            <a:lstStyle/>
            <a:p>
              <a:pPr>
                <a:lnSpc>
                  <a:spcPct val="90000"/>
                </a:lnSpc>
                <a:spcBef>
                  <a:spcPct val="20000"/>
                </a:spcBef>
                <a:defRPr/>
              </a:pPr>
              <a:r>
                <a:rPr lang="en-US" sz="1400" b="1" dirty="0">
                  <a:solidFill>
                    <a:schemeClr val="bg1"/>
                  </a:solidFill>
                  <a:latin typeface="Raleway Light"/>
                  <a:cs typeface="Raleway Light"/>
                </a:rPr>
                <a:t>2013</a:t>
              </a:r>
              <a:endParaRPr lang="id-ID" sz="1400" b="1" dirty="0">
                <a:solidFill>
                  <a:schemeClr val="bg1"/>
                </a:solidFill>
                <a:latin typeface="Raleway Light"/>
                <a:cs typeface="Raleway Light"/>
              </a:endParaRPr>
            </a:p>
          </p:txBody>
        </p:sp>
      </p:grpSp>
      <p:grpSp>
        <p:nvGrpSpPr>
          <p:cNvPr id="2109" name="Group 2108"/>
          <p:cNvGrpSpPr/>
          <p:nvPr/>
        </p:nvGrpSpPr>
        <p:grpSpPr>
          <a:xfrm>
            <a:off x="4657405" y="2471161"/>
            <a:ext cx="1487288" cy="2601913"/>
            <a:chOff x="4657405" y="2183775"/>
            <a:chExt cx="1487288" cy="2601913"/>
          </a:xfrm>
        </p:grpSpPr>
        <p:sp>
          <p:nvSpPr>
            <p:cNvPr id="2080" name="Freeform 2744"/>
            <p:cNvSpPr>
              <a:spLocks/>
            </p:cNvSpPr>
            <p:nvPr/>
          </p:nvSpPr>
          <p:spPr bwMode="auto">
            <a:xfrm>
              <a:off x="5496993" y="2183775"/>
              <a:ext cx="647700" cy="2601913"/>
            </a:xfrm>
            <a:custGeom>
              <a:avLst/>
              <a:gdLst>
                <a:gd name="T0" fmla="*/ 73 w 147"/>
                <a:gd name="T1" fmla="*/ 0 h 590"/>
                <a:gd name="T2" fmla="*/ 0 w 147"/>
                <a:gd name="T3" fmla="*/ 73 h 590"/>
                <a:gd name="T4" fmla="*/ 43 w 147"/>
                <a:gd name="T5" fmla="*/ 140 h 590"/>
                <a:gd name="T6" fmla="*/ 71 w 147"/>
                <a:gd name="T7" fmla="*/ 176 h 590"/>
                <a:gd name="T8" fmla="*/ 71 w 147"/>
                <a:gd name="T9" fmla="*/ 527 h 590"/>
                <a:gd name="T10" fmla="*/ 61 w 147"/>
                <a:gd name="T11" fmla="*/ 562 h 590"/>
                <a:gd name="T12" fmla="*/ 57 w 147"/>
                <a:gd name="T13" fmla="*/ 573 h 590"/>
                <a:gd name="T14" fmla="*/ 73 w 147"/>
                <a:gd name="T15" fmla="*/ 590 h 590"/>
                <a:gd name="T16" fmla="*/ 90 w 147"/>
                <a:gd name="T17" fmla="*/ 573 h 590"/>
                <a:gd name="T18" fmla="*/ 86 w 147"/>
                <a:gd name="T19" fmla="*/ 562 h 590"/>
                <a:gd name="T20" fmla="*/ 76 w 147"/>
                <a:gd name="T21" fmla="*/ 527 h 590"/>
                <a:gd name="T22" fmla="*/ 76 w 147"/>
                <a:gd name="T23" fmla="*/ 176 h 590"/>
                <a:gd name="T24" fmla="*/ 104 w 147"/>
                <a:gd name="T25" fmla="*/ 140 h 590"/>
                <a:gd name="T26" fmla="*/ 147 w 147"/>
                <a:gd name="T27" fmla="*/ 73 h 590"/>
                <a:gd name="T28" fmla="*/ 73 w 147"/>
                <a:gd name="T29"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590">
                  <a:moveTo>
                    <a:pt x="73" y="0"/>
                  </a:moveTo>
                  <a:cubicBezTo>
                    <a:pt x="33" y="0"/>
                    <a:pt x="0" y="33"/>
                    <a:pt x="0" y="73"/>
                  </a:cubicBezTo>
                  <a:cubicBezTo>
                    <a:pt x="0" y="103"/>
                    <a:pt x="18" y="128"/>
                    <a:pt x="43" y="140"/>
                  </a:cubicBezTo>
                  <a:cubicBezTo>
                    <a:pt x="57" y="146"/>
                    <a:pt x="71" y="159"/>
                    <a:pt x="71" y="176"/>
                  </a:cubicBezTo>
                  <a:cubicBezTo>
                    <a:pt x="71" y="527"/>
                    <a:pt x="71" y="527"/>
                    <a:pt x="71" y="527"/>
                  </a:cubicBezTo>
                  <a:cubicBezTo>
                    <a:pt x="71" y="543"/>
                    <a:pt x="65" y="557"/>
                    <a:pt x="61" y="562"/>
                  </a:cubicBezTo>
                  <a:cubicBezTo>
                    <a:pt x="58" y="565"/>
                    <a:pt x="57" y="569"/>
                    <a:pt x="57" y="573"/>
                  </a:cubicBezTo>
                  <a:cubicBezTo>
                    <a:pt x="57" y="583"/>
                    <a:pt x="64" y="590"/>
                    <a:pt x="73" y="590"/>
                  </a:cubicBezTo>
                  <a:cubicBezTo>
                    <a:pt x="83" y="590"/>
                    <a:pt x="90" y="583"/>
                    <a:pt x="90" y="573"/>
                  </a:cubicBezTo>
                  <a:cubicBezTo>
                    <a:pt x="90" y="569"/>
                    <a:pt x="89" y="565"/>
                    <a:pt x="86" y="562"/>
                  </a:cubicBezTo>
                  <a:cubicBezTo>
                    <a:pt x="82" y="557"/>
                    <a:pt x="76" y="543"/>
                    <a:pt x="76" y="527"/>
                  </a:cubicBezTo>
                  <a:cubicBezTo>
                    <a:pt x="76" y="176"/>
                    <a:pt x="76" y="176"/>
                    <a:pt x="76" y="176"/>
                  </a:cubicBezTo>
                  <a:cubicBezTo>
                    <a:pt x="76" y="159"/>
                    <a:pt x="90" y="146"/>
                    <a:pt x="104" y="140"/>
                  </a:cubicBezTo>
                  <a:cubicBezTo>
                    <a:pt x="129" y="128"/>
                    <a:pt x="147" y="103"/>
                    <a:pt x="147" y="73"/>
                  </a:cubicBezTo>
                  <a:cubicBezTo>
                    <a:pt x="147" y="33"/>
                    <a:pt x="114" y="0"/>
                    <a:pt x="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086" name="Text Placeholder 32"/>
            <p:cNvSpPr txBox="1">
              <a:spLocks/>
            </p:cNvSpPr>
            <p:nvPr/>
          </p:nvSpPr>
          <p:spPr>
            <a:xfrm>
              <a:off x="4657406" y="3150318"/>
              <a:ext cx="1071694" cy="1017712"/>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400">
                <a:lnSpc>
                  <a:spcPct val="100000"/>
                </a:lnSpc>
                <a:spcBef>
                  <a:spcPct val="2000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a:t>
              </a:r>
            </a:p>
          </p:txBody>
        </p:sp>
        <p:sp>
          <p:nvSpPr>
            <p:cNvPr id="2087" name="Text Placeholder 33"/>
            <p:cNvSpPr txBox="1">
              <a:spLocks/>
            </p:cNvSpPr>
            <p:nvPr/>
          </p:nvSpPr>
          <p:spPr>
            <a:xfrm>
              <a:off x="4657405" y="2889857"/>
              <a:ext cx="1071694" cy="18319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457200">
                <a:spcBef>
                  <a:spcPct val="20000"/>
                </a:spcBef>
                <a:buNone/>
              </a:pPr>
              <a:r>
                <a:rPr lang="en-AU" sz="1800" dirty="0">
                  <a:solidFill>
                    <a:schemeClr val="accent4"/>
                  </a:solidFill>
                  <a:latin typeface="Roboto Condensed" panose="02000000000000000000" pitchFamily="2" charset="0"/>
                  <a:cs typeface="Roboto condensed"/>
                </a:rPr>
                <a:t>Keyword</a:t>
              </a:r>
            </a:p>
          </p:txBody>
        </p:sp>
        <p:sp>
          <p:nvSpPr>
            <p:cNvPr id="2097" name="TextBox 2096"/>
            <p:cNvSpPr txBox="1"/>
            <p:nvPr/>
          </p:nvSpPr>
          <p:spPr>
            <a:xfrm>
              <a:off x="5496992" y="2367615"/>
              <a:ext cx="615929" cy="313932"/>
            </a:xfrm>
            <a:prstGeom prst="rect">
              <a:avLst/>
            </a:prstGeom>
            <a:noFill/>
            <a:effectLst/>
          </p:spPr>
          <p:txBody>
            <a:bodyPr wrap="square" rtlCol="0">
              <a:spAutoFit/>
            </a:bodyPr>
            <a:lstStyle/>
            <a:p>
              <a:pPr algn="ctr" defTabSz="609443">
                <a:lnSpc>
                  <a:spcPct val="90000"/>
                </a:lnSpc>
                <a:spcBef>
                  <a:spcPct val="20000"/>
                </a:spcBef>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US" sz="16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2012</a:t>
              </a:r>
              <a:endParaRPr lang="id-ID" sz="16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endParaRPr>
            </a:p>
          </p:txBody>
        </p:sp>
      </p:grpSp>
      <p:grpSp>
        <p:nvGrpSpPr>
          <p:cNvPr id="2110" name="Group 2109"/>
          <p:cNvGrpSpPr/>
          <p:nvPr/>
        </p:nvGrpSpPr>
        <p:grpSpPr>
          <a:xfrm>
            <a:off x="6378106" y="1622000"/>
            <a:ext cx="1529233" cy="2960688"/>
            <a:chOff x="6378106" y="1543622"/>
            <a:chExt cx="1529233" cy="2960688"/>
          </a:xfrm>
        </p:grpSpPr>
        <p:sp>
          <p:nvSpPr>
            <p:cNvPr id="2077" name="Freeform 2687"/>
            <p:cNvSpPr>
              <a:spLocks/>
            </p:cNvSpPr>
            <p:nvPr/>
          </p:nvSpPr>
          <p:spPr bwMode="auto">
            <a:xfrm>
              <a:off x="7264401" y="1543622"/>
              <a:ext cx="642938" cy="2960688"/>
            </a:xfrm>
            <a:custGeom>
              <a:avLst/>
              <a:gdLst>
                <a:gd name="T0" fmla="*/ 73 w 146"/>
                <a:gd name="T1" fmla="*/ 0 h 671"/>
                <a:gd name="T2" fmla="*/ 0 w 146"/>
                <a:gd name="T3" fmla="*/ 74 h 671"/>
                <a:gd name="T4" fmla="*/ 42 w 146"/>
                <a:gd name="T5" fmla="*/ 140 h 671"/>
                <a:gd name="T6" fmla="*/ 70 w 146"/>
                <a:gd name="T7" fmla="*/ 176 h 671"/>
                <a:gd name="T8" fmla="*/ 70 w 146"/>
                <a:gd name="T9" fmla="*/ 608 h 671"/>
                <a:gd name="T10" fmla="*/ 60 w 146"/>
                <a:gd name="T11" fmla="*/ 643 h 671"/>
                <a:gd name="T12" fmla="*/ 56 w 146"/>
                <a:gd name="T13" fmla="*/ 654 h 671"/>
                <a:gd name="T14" fmla="*/ 73 w 146"/>
                <a:gd name="T15" fmla="*/ 671 h 671"/>
                <a:gd name="T16" fmla="*/ 90 w 146"/>
                <a:gd name="T17" fmla="*/ 654 h 671"/>
                <a:gd name="T18" fmla="*/ 86 w 146"/>
                <a:gd name="T19" fmla="*/ 643 h 671"/>
                <a:gd name="T20" fmla="*/ 75 w 146"/>
                <a:gd name="T21" fmla="*/ 608 h 671"/>
                <a:gd name="T22" fmla="*/ 75 w 146"/>
                <a:gd name="T23" fmla="*/ 176 h 671"/>
                <a:gd name="T24" fmla="*/ 104 w 146"/>
                <a:gd name="T25" fmla="*/ 140 h 671"/>
                <a:gd name="T26" fmla="*/ 146 w 146"/>
                <a:gd name="T27" fmla="*/ 74 h 671"/>
                <a:gd name="T28" fmla="*/ 73 w 146"/>
                <a:gd name="T29"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671">
                  <a:moveTo>
                    <a:pt x="73" y="0"/>
                  </a:moveTo>
                  <a:cubicBezTo>
                    <a:pt x="32" y="0"/>
                    <a:pt x="0" y="33"/>
                    <a:pt x="0" y="74"/>
                  </a:cubicBezTo>
                  <a:cubicBezTo>
                    <a:pt x="0" y="103"/>
                    <a:pt x="17" y="129"/>
                    <a:pt x="42" y="140"/>
                  </a:cubicBezTo>
                  <a:cubicBezTo>
                    <a:pt x="57" y="147"/>
                    <a:pt x="70" y="160"/>
                    <a:pt x="70" y="176"/>
                  </a:cubicBezTo>
                  <a:cubicBezTo>
                    <a:pt x="70" y="608"/>
                    <a:pt x="70" y="608"/>
                    <a:pt x="70" y="608"/>
                  </a:cubicBezTo>
                  <a:cubicBezTo>
                    <a:pt x="70" y="624"/>
                    <a:pt x="64" y="638"/>
                    <a:pt x="60" y="643"/>
                  </a:cubicBezTo>
                  <a:cubicBezTo>
                    <a:pt x="58" y="646"/>
                    <a:pt x="56" y="650"/>
                    <a:pt x="56" y="654"/>
                  </a:cubicBezTo>
                  <a:cubicBezTo>
                    <a:pt x="56" y="663"/>
                    <a:pt x="64" y="671"/>
                    <a:pt x="73" y="671"/>
                  </a:cubicBezTo>
                  <a:cubicBezTo>
                    <a:pt x="82" y="671"/>
                    <a:pt x="90" y="663"/>
                    <a:pt x="90" y="654"/>
                  </a:cubicBezTo>
                  <a:cubicBezTo>
                    <a:pt x="90" y="650"/>
                    <a:pt x="88" y="646"/>
                    <a:pt x="86" y="643"/>
                  </a:cubicBezTo>
                  <a:cubicBezTo>
                    <a:pt x="81" y="638"/>
                    <a:pt x="75" y="624"/>
                    <a:pt x="75" y="608"/>
                  </a:cubicBezTo>
                  <a:cubicBezTo>
                    <a:pt x="75" y="176"/>
                    <a:pt x="75" y="176"/>
                    <a:pt x="75" y="176"/>
                  </a:cubicBezTo>
                  <a:cubicBezTo>
                    <a:pt x="75" y="160"/>
                    <a:pt x="89" y="147"/>
                    <a:pt x="104" y="140"/>
                  </a:cubicBezTo>
                  <a:cubicBezTo>
                    <a:pt x="129" y="129"/>
                    <a:pt x="146" y="103"/>
                    <a:pt x="146" y="74"/>
                  </a:cubicBezTo>
                  <a:cubicBezTo>
                    <a:pt x="146" y="33"/>
                    <a:pt x="113" y="0"/>
                    <a:pt x="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88" name="Text Placeholder 32"/>
            <p:cNvSpPr txBox="1">
              <a:spLocks/>
            </p:cNvSpPr>
            <p:nvPr/>
          </p:nvSpPr>
          <p:spPr>
            <a:xfrm>
              <a:off x="6378107" y="2408136"/>
              <a:ext cx="1071694" cy="111948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algn="r" defTabSz="914400">
                <a:lnSpc>
                  <a:spcPct val="100000"/>
                </a:lnSpc>
                <a:spcBef>
                  <a:spcPct val="2000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a:t>
              </a:r>
            </a:p>
          </p:txBody>
        </p:sp>
        <p:sp>
          <p:nvSpPr>
            <p:cNvPr id="2089" name="Text Placeholder 33"/>
            <p:cNvSpPr txBox="1">
              <a:spLocks/>
            </p:cNvSpPr>
            <p:nvPr/>
          </p:nvSpPr>
          <p:spPr>
            <a:xfrm>
              <a:off x="6378106" y="2172810"/>
              <a:ext cx="107169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457200">
                <a:spcBef>
                  <a:spcPct val="20000"/>
                </a:spcBef>
                <a:buNone/>
              </a:pPr>
              <a:r>
                <a:rPr lang="en-AU" sz="1800" dirty="0">
                  <a:solidFill>
                    <a:schemeClr val="accent5"/>
                  </a:solidFill>
                  <a:latin typeface="Roboto Condensed" panose="02000000000000000000" pitchFamily="2" charset="0"/>
                  <a:cs typeface="Roboto condensed"/>
                </a:rPr>
                <a:t>Keyword</a:t>
              </a:r>
            </a:p>
          </p:txBody>
        </p:sp>
        <p:sp>
          <p:nvSpPr>
            <p:cNvPr id="2098" name="TextBox 2097"/>
            <p:cNvSpPr txBox="1"/>
            <p:nvPr/>
          </p:nvSpPr>
          <p:spPr>
            <a:xfrm>
              <a:off x="7258731" y="1702369"/>
              <a:ext cx="615929" cy="313932"/>
            </a:xfrm>
            <a:prstGeom prst="rect">
              <a:avLst/>
            </a:prstGeom>
            <a:noFill/>
            <a:effectLst/>
          </p:spPr>
          <p:txBody>
            <a:bodyPr wrap="square" rtlCol="0">
              <a:spAutoFit/>
            </a:bodyPr>
            <a:lstStyle/>
            <a:p>
              <a:pPr algn="ctr" defTabSz="609443">
                <a:lnSpc>
                  <a:spcPct val="90000"/>
                </a:lnSpc>
                <a:spcBef>
                  <a:spcPct val="20000"/>
                </a:spcBef>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US" sz="16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2014</a:t>
              </a:r>
              <a:endParaRPr lang="id-ID" sz="16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endParaRPr>
            </a:p>
          </p:txBody>
        </p:sp>
      </p:grpSp>
      <p:grpSp>
        <p:nvGrpSpPr>
          <p:cNvPr id="2111" name="Group 2110"/>
          <p:cNvGrpSpPr/>
          <p:nvPr/>
        </p:nvGrpSpPr>
        <p:grpSpPr>
          <a:xfrm>
            <a:off x="8194544" y="2643049"/>
            <a:ext cx="1476203" cy="2960688"/>
            <a:chOff x="8194544" y="2355663"/>
            <a:chExt cx="1476203" cy="2960688"/>
          </a:xfrm>
        </p:grpSpPr>
        <p:sp>
          <p:nvSpPr>
            <p:cNvPr id="2081" name="Freeform 2687"/>
            <p:cNvSpPr>
              <a:spLocks/>
            </p:cNvSpPr>
            <p:nvPr/>
          </p:nvSpPr>
          <p:spPr bwMode="auto">
            <a:xfrm>
              <a:off x="9027809" y="2355663"/>
              <a:ext cx="642938" cy="2960688"/>
            </a:xfrm>
            <a:custGeom>
              <a:avLst/>
              <a:gdLst>
                <a:gd name="T0" fmla="*/ 73 w 146"/>
                <a:gd name="T1" fmla="*/ 0 h 671"/>
                <a:gd name="T2" fmla="*/ 0 w 146"/>
                <a:gd name="T3" fmla="*/ 74 h 671"/>
                <a:gd name="T4" fmla="*/ 42 w 146"/>
                <a:gd name="T5" fmla="*/ 140 h 671"/>
                <a:gd name="T6" fmla="*/ 70 w 146"/>
                <a:gd name="T7" fmla="*/ 176 h 671"/>
                <a:gd name="T8" fmla="*/ 70 w 146"/>
                <a:gd name="T9" fmla="*/ 608 h 671"/>
                <a:gd name="T10" fmla="*/ 60 w 146"/>
                <a:gd name="T11" fmla="*/ 643 h 671"/>
                <a:gd name="T12" fmla="*/ 56 w 146"/>
                <a:gd name="T13" fmla="*/ 654 h 671"/>
                <a:gd name="T14" fmla="*/ 73 w 146"/>
                <a:gd name="T15" fmla="*/ 671 h 671"/>
                <a:gd name="T16" fmla="*/ 90 w 146"/>
                <a:gd name="T17" fmla="*/ 654 h 671"/>
                <a:gd name="T18" fmla="*/ 86 w 146"/>
                <a:gd name="T19" fmla="*/ 643 h 671"/>
                <a:gd name="T20" fmla="*/ 75 w 146"/>
                <a:gd name="T21" fmla="*/ 608 h 671"/>
                <a:gd name="T22" fmla="*/ 75 w 146"/>
                <a:gd name="T23" fmla="*/ 176 h 671"/>
                <a:gd name="T24" fmla="*/ 104 w 146"/>
                <a:gd name="T25" fmla="*/ 140 h 671"/>
                <a:gd name="T26" fmla="*/ 146 w 146"/>
                <a:gd name="T27" fmla="*/ 74 h 671"/>
                <a:gd name="T28" fmla="*/ 73 w 146"/>
                <a:gd name="T29"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671">
                  <a:moveTo>
                    <a:pt x="73" y="0"/>
                  </a:moveTo>
                  <a:cubicBezTo>
                    <a:pt x="32" y="0"/>
                    <a:pt x="0" y="33"/>
                    <a:pt x="0" y="74"/>
                  </a:cubicBezTo>
                  <a:cubicBezTo>
                    <a:pt x="0" y="103"/>
                    <a:pt x="17" y="129"/>
                    <a:pt x="42" y="140"/>
                  </a:cubicBezTo>
                  <a:cubicBezTo>
                    <a:pt x="57" y="147"/>
                    <a:pt x="70" y="160"/>
                    <a:pt x="70" y="176"/>
                  </a:cubicBezTo>
                  <a:cubicBezTo>
                    <a:pt x="70" y="608"/>
                    <a:pt x="70" y="608"/>
                    <a:pt x="70" y="608"/>
                  </a:cubicBezTo>
                  <a:cubicBezTo>
                    <a:pt x="70" y="624"/>
                    <a:pt x="64" y="638"/>
                    <a:pt x="60" y="643"/>
                  </a:cubicBezTo>
                  <a:cubicBezTo>
                    <a:pt x="58" y="646"/>
                    <a:pt x="56" y="650"/>
                    <a:pt x="56" y="654"/>
                  </a:cubicBezTo>
                  <a:cubicBezTo>
                    <a:pt x="56" y="663"/>
                    <a:pt x="64" y="671"/>
                    <a:pt x="73" y="671"/>
                  </a:cubicBezTo>
                  <a:cubicBezTo>
                    <a:pt x="82" y="671"/>
                    <a:pt x="90" y="663"/>
                    <a:pt x="90" y="654"/>
                  </a:cubicBezTo>
                  <a:cubicBezTo>
                    <a:pt x="90" y="650"/>
                    <a:pt x="88" y="646"/>
                    <a:pt x="86" y="643"/>
                  </a:cubicBezTo>
                  <a:cubicBezTo>
                    <a:pt x="81" y="638"/>
                    <a:pt x="75" y="624"/>
                    <a:pt x="75" y="608"/>
                  </a:cubicBezTo>
                  <a:cubicBezTo>
                    <a:pt x="75" y="176"/>
                    <a:pt x="75" y="176"/>
                    <a:pt x="75" y="176"/>
                  </a:cubicBezTo>
                  <a:cubicBezTo>
                    <a:pt x="75" y="160"/>
                    <a:pt x="89" y="147"/>
                    <a:pt x="104" y="140"/>
                  </a:cubicBezTo>
                  <a:cubicBezTo>
                    <a:pt x="129" y="129"/>
                    <a:pt x="146" y="103"/>
                    <a:pt x="146" y="74"/>
                  </a:cubicBezTo>
                  <a:cubicBezTo>
                    <a:pt x="146" y="33"/>
                    <a:pt x="113" y="0"/>
                    <a:pt x="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090" name="Text Placeholder 32"/>
            <p:cNvSpPr txBox="1">
              <a:spLocks/>
            </p:cNvSpPr>
            <p:nvPr/>
          </p:nvSpPr>
          <p:spPr>
            <a:xfrm>
              <a:off x="8194545" y="3284615"/>
              <a:ext cx="1071694" cy="1119483"/>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914400">
                <a:lnSpc>
                  <a:spcPct val="100000"/>
                </a:lnSpc>
                <a:spcBef>
                  <a:spcPct val="2000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a:t>
              </a:r>
            </a:p>
          </p:txBody>
        </p:sp>
        <p:sp>
          <p:nvSpPr>
            <p:cNvPr id="2091" name="Text Placeholder 33"/>
            <p:cNvSpPr txBox="1">
              <a:spLocks/>
            </p:cNvSpPr>
            <p:nvPr/>
          </p:nvSpPr>
          <p:spPr>
            <a:xfrm>
              <a:off x="8194544" y="3049289"/>
              <a:ext cx="1071694" cy="31886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defTabSz="457200">
                <a:spcBef>
                  <a:spcPct val="20000"/>
                </a:spcBef>
                <a:buNone/>
              </a:pPr>
              <a:r>
                <a:rPr lang="en-AU" sz="1800" dirty="0">
                  <a:solidFill>
                    <a:schemeClr val="accent6"/>
                  </a:solidFill>
                  <a:latin typeface="Roboto Condensed" panose="02000000000000000000" pitchFamily="2" charset="0"/>
                  <a:cs typeface="Roboto condensed"/>
                </a:rPr>
                <a:t>Keyword</a:t>
              </a:r>
            </a:p>
          </p:txBody>
        </p:sp>
        <p:sp>
          <p:nvSpPr>
            <p:cNvPr id="2099" name="TextBox 2098"/>
            <p:cNvSpPr txBox="1"/>
            <p:nvPr/>
          </p:nvSpPr>
          <p:spPr>
            <a:xfrm>
              <a:off x="9026164" y="2533199"/>
              <a:ext cx="615929" cy="313932"/>
            </a:xfrm>
            <a:prstGeom prst="rect">
              <a:avLst/>
            </a:prstGeom>
            <a:noFill/>
            <a:effectLst/>
          </p:spPr>
          <p:txBody>
            <a:bodyPr wrap="square" rtlCol="0">
              <a:spAutoFit/>
            </a:bodyPr>
            <a:lstStyle/>
            <a:p>
              <a:pPr algn="ctr" defTabSz="609443">
                <a:lnSpc>
                  <a:spcPct val="90000"/>
                </a:lnSpc>
                <a:spcBef>
                  <a:spcPct val="20000"/>
                </a:spcBef>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US" sz="16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2015</a:t>
              </a:r>
              <a:endParaRPr lang="id-ID" sz="16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endParaRPr>
            </a:p>
          </p:txBody>
        </p:sp>
      </p:grpSp>
      <p:sp>
        <p:nvSpPr>
          <p:cNvPr id="2101" name="Title 2100"/>
          <p:cNvSpPr>
            <a:spLocks noGrp="1"/>
          </p:cNvSpPr>
          <p:nvPr>
            <p:ph type="title"/>
          </p:nvPr>
        </p:nvSpPr>
        <p:spPr/>
        <p:txBody>
          <a:bodyPr>
            <a:normAutofit/>
          </a:bodyPr>
          <a:lstStyle/>
          <a:p>
            <a:r>
              <a:rPr lang="en-US" dirty="0"/>
              <a:t>Creative World Map </a:t>
            </a:r>
            <a:r>
              <a:rPr lang="en-US" dirty="0" err="1"/>
              <a:t>Infographic</a:t>
            </a:r>
            <a:endParaRPr lang="en-US" dirty="0"/>
          </a:p>
        </p:txBody>
      </p:sp>
      <p:sp>
        <p:nvSpPr>
          <p:cNvPr id="2102" name="Text Placeholder 2101"/>
          <p:cNvSpPr>
            <a:spLocks noGrp="1"/>
          </p:cNvSpPr>
          <p:nvPr>
            <p:ph type="body" sz="quarter" idx="25"/>
          </p:nvPr>
        </p:nvSpPr>
        <p:spPr/>
        <p:txBody>
          <a:bodyPr/>
          <a:lstStyle/>
          <a:p>
            <a:pPr lvl="0"/>
            <a:r>
              <a:rPr lang="en-US" dirty="0"/>
              <a:t>This slide is perfect for long text descriptions</a:t>
            </a:r>
          </a:p>
        </p:txBody>
      </p:sp>
      <p:sp>
        <p:nvSpPr>
          <p:cNvPr id="2100" name="TextBox 2099"/>
          <p:cNvSpPr txBox="1"/>
          <p:nvPr/>
        </p:nvSpPr>
        <p:spPr>
          <a:xfrm>
            <a:off x="402704" y="499045"/>
            <a:ext cx="1243216" cy="338554"/>
          </a:xfrm>
          <a:prstGeom prst="rect">
            <a:avLst/>
          </a:prstGeom>
          <a:noFill/>
        </p:spPr>
        <p:txBody>
          <a:bodyPr wrap="square" rtlCol="0">
            <a:spAutoFit/>
          </a:bodyPr>
          <a:lstStyle/>
          <a:p>
            <a:r>
              <a:rPr lang="en-US" sz="1600" dirty="0">
                <a:solidFill>
                  <a:schemeClr val="accent3"/>
                </a:solidFill>
                <a:latin typeface="Roboto Condensed" panose="02000000000000000000" pitchFamily="2" charset="0"/>
                <a:cs typeface="Roboto condensed"/>
              </a:rPr>
              <a:t>Creative Map</a:t>
            </a:r>
          </a:p>
        </p:txBody>
      </p:sp>
    </p:spTree>
    <p:extLst>
      <p:ext uri="{BB962C8B-B14F-4D97-AF65-F5344CB8AC3E}">
        <p14:creationId xmlns:p14="http://schemas.microsoft.com/office/powerpoint/2010/main" val="6806597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00"/>
                                        </p:tgtEl>
                                        <p:attrNameLst>
                                          <p:attrName>style.visibility</p:attrName>
                                        </p:attrNameLst>
                                      </p:cBhvr>
                                      <p:to>
                                        <p:strVal val="visible"/>
                                      </p:to>
                                    </p:set>
                                    <p:animEffect transition="in" filter="wipe(left)">
                                      <p:cBhvr>
                                        <p:cTn id="7" dur="500"/>
                                        <p:tgtEl>
                                          <p:spTgt spid="210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101"/>
                                        </p:tgtEl>
                                        <p:attrNameLst>
                                          <p:attrName>style.visibility</p:attrName>
                                        </p:attrNameLst>
                                      </p:cBhvr>
                                      <p:to>
                                        <p:strVal val="visible"/>
                                      </p:to>
                                    </p:set>
                                    <p:animEffect transition="in" filter="wipe(left)">
                                      <p:cBhvr>
                                        <p:cTn id="11" dur="500"/>
                                        <p:tgtEl>
                                          <p:spTgt spid="210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102">
                                            <p:txEl>
                                              <p:pRg st="0" end="0"/>
                                            </p:txEl>
                                          </p:spTgt>
                                        </p:tgtEl>
                                        <p:attrNameLst>
                                          <p:attrName>style.visibility</p:attrName>
                                        </p:attrNameLst>
                                      </p:cBhvr>
                                      <p:to>
                                        <p:strVal val="visible"/>
                                      </p:to>
                                    </p:set>
                                    <p:animEffect transition="in" filter="wipe(left)">
                                      <p:cBhvr>
                                        <p:cTn id="15" dur="500"/>
                                        <p:tgtEl>
                                          <p:spTgt spid="2102">
                                            <p:txEl>
                                              <p:pRg st="0" end="0"/>
                                            </p:txEl>
                                          </p:spTgt>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wipe(down)">
                                      <p:cBhvr>
                                        <p:cTn id="23" dur="500"/>
                                        <p:tgtEl>
                                          <p:spTgt spid="2"/>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2103"/>
                                        </p:tgtEl>
                                        <p:attrNameLst>
                                          <p:attrName>style.visibility</p:attrName>
                                        </p:attrNameLst>
                                      </p:cBhvr>
                                      <p:to>
                                        <p:strVal val="visible"/>
                                      </p:to>
                                    </p:set>
                                    <p:animEffect transition="in" filter="wipe(down)">
                                      <p:cBhvr>
                                        <p:cTn id="31" dur="500"/>
                                        <p:tgtEl>
                                          <p:spTgt spid="2103"/>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2109"/>
                                        </p:tgtEl>
                                        <p:attrNameLst>
                                          <p:attrName>style.visibility</p:attrName>
                                        </p:attrNameLst>
                                      </p:cBhvr>
                                      <p:to>
                                        <p:strVal val="visible"/>
                                      </p:to>
                                    </p:set>
                                    <p:animEffect transition="in" filter="wipe(down)">
                                      <p:cBhvr>
                                        <p:cTn id="35" dur="500"/>
                                        <p:tgtEl>
                                          <p:spTgt spid="2109"/>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2110"/>
                                        </p:tgtEl>
                                        <p:attrNameLst>
                                          <p:attrName>style.visibility</p:attrName>
                                        </p:attrNameLst>
                                      </p:cBhvr>
                                      <p:to>
                                        <p:strVal val="visible"/>
                                      </p:to>
                                    </p:set>
                                    <p:animEffect transition="in" filter="wipe(down)">
                                      <p:cBhvr>
                                        <p:cTn id="39" dur="500"/>
                                        <p:tgtEl>
                                          <p:spTgt spid="2110"/>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2111"/>
                                        </p:tgtEl>
                                        <p:attrNameLst>
                                          <p:attrName>style.visibility</p:attrName>
                                        </p:attrNameLst>
                                      </p:cBhvr>
                                      <p:to>
                                        <p:strVal val="visible"/>
                                      </p:to>
                                    </p:set>
                                    <p:animEffect transition="in" filter="wipe(down)">
                                      <p:cBhvr>
                                        <p:cTn id="43" dur="500"/>
                                        <p:tgtEl>
                                          <p:spTgt spid="2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1" grpId="0"/>
      <p:bldP spid="2102" grpId="0" build="p"/>
      <p:bldP spid="2100" grpId="0"/>
    </p:bld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AutoShape 1"/>
          <p:cNvSpPr>
            <a:spLocks/>
          </p:cNvSpPr>
          <p:nvPr/>
        </p:nvSpPr>
        <p:spPr bwMode="auto">
          <a:xfrm>
            <a:off x="277416" y="2668423"/>
            <a:ext cx="7035561" cy="3472316"/>
          </a:xfrm>
          <a:custGeom>
            <a:avLst/>
            <a:gdLst/>
            <a:ahLst/>
            <a:cxnLst/>
            <a:rect l="0" t="0" r="r" b="b"/>
            <a:pathLst>
              <a:path w="21576" h="21592">
                <a:moveTo>
                  <a:pt x="19480" y="19500"/>
                </a:moveTo>
                <a:cubicBezTo>
                  <a:pt x="19507" y="19513"/>
                  <a:pt x="19612" y="19311"/>
                  <a:pt x="19622" y="19387"/>
                </a:cubicBezTo>
                <a:cubicBezTo>
                  <a:pt x="19633" y="19462"/>
                  <a:pt x="19570" y="19753"/>
                  <a:pt x="19543" y="19778"/>
                </a:cubicBezTo>
                <a:cubicBezTo>
                  <a:pt x="19517" y="19803"/>
                  <a:pt x="19422" y="19853"/>
                  <a:pt x="19438" y="19715"/>
                </a:cubicBezTo>
                <a:cubicBezTo>
                  <a:pt x="19454" y="19576"/>
                  <a:pt x="19338" y="19576"/>
                  <a:pt x="19396" y="19437"/>
                </a:cubicBezTo>
                <a:cubicBezTo>
                  <a:pt x="19396" y="19437"/>
                  <a:pt x="19454" y="19488"/>
                  <a:pt x="19480" y="19500"/>
                </a:cubicBezTo>
                <a:close/>
                <a:moveTo>
                  <a:pt x="19033" y="18568"/>
                </a:moveTo>
                <a:cubicBezTo>
                  <a:pt x="19038" y="18606"/>
                  <a:pt x="19107" y="18618"/>
                  <a:pt x="19107" y="18744"/>
                </a:cubicBezTo>
                <a:cubicBezTo>
                  <a:pt x="19107" y="18870"/>
                  <a:pt x="19107" y="18946"/>
                  <a:pt x="19122" y="18971"/>
                </a:cubicBezTo>
                <a:cubicBezTo>
                  <a:pt x="19138" y="18996"/>
                  <a:pt x="19222" y="18971"/>
                  <a:pt x="19259" y="19122"/>
                </a:cubicBezTo>
                <a:cubicBezTo>
                  <a:pt x="19296" y="19273"/>
                  <a:pt x="19322" y="19135"/>
                  <a:pt x="19343" y="19072"/>
                </a:cubicBezTo>
                <a:cubicBezTo>
                  <a:pt x="19365" y="19009"/>
                  <a:pt x="19438" y="19097"/>
                  <a:pt x="19459" y="19147"/>
                </a:cubicBezTo>
                <a:cubicBezTo>
                  <a:pt x="19480" y="19198"/>
                  <a:pt x="19538" y="19047"/>
                  <a:pt x="19617" y="18996"/>
                </a:cubicBezTo>
                <a:cubicBezTo>
                  <a:pt x="19696" y="18946"/>
                  <a:pt x="19686" y="18958"/>
                  <a:pt x="19707" y="18883"/>
                </a:cubicBezTo>
                <a:cubicBezTo>
                  <a:pt x="19727" y="18807"/>
                  <a:pt x="19743" y="18606"/>
                  <a:pt x="19791" y="18454"/>
                </a:cubicBezTo>
                <a:cubicBezTo>
                  <a:pt x="19838" y="18303"/>
                  <a:pt x="20007" y="18074"/>
                  <a:pt x="20007" y="17872"/>
                </a:cubicBezTo>
                <a:cubicBezTo>
                  <a:pt x="20007" y="17671"/>
                  <a:pt x="19896" y="17169"/>
                  <a:pt x="19838" y="16954"/>
                </a:cubicBezTo>
                <a:cubicBezTo>
                  <a:pt x="19780" y="16740"/>
                  <a:pt x="19757" y="16519"/>
                  <a:pt x="19762" y="16406"/>
                </a:cubicBezTo>
                <a:cubicBezTo>
                  <a:pt x="19768" y="16293"/>
                  <a:pt x="19585" y="16299"/>
                  <a:pt x="19538" y="16211"/>
                </a:cubicBezTo>
                <a:cubicBezTo>
                  <a:pt x="19491" y="16123"/>
                  <a:pt x="19486" y="15858"/>
                  <a:pt x="19459" y="15706"/>
                </a:cubicBezTo>
                <a:cubicBezTo>
                  <a:pt x="19433" y="15555"/>
                  <a:pt x="19380" y="15455"/>
                  <a:pt x="19328" y="15316"/>
                </a:cubicBezTo>
                <a:cubicBezTo>
                  <a:pt x="19275" y="15177"/>
                  <a:pt x="19249" y="14862"/>
                  <a:pt x="19233" y="14888"/>
                </a:cubicBezTo>
                <a:cubicBezTo>
                  <a:pt x="19217" y="14913"/>
                  <a:pt x="19170" y="15278"/>
                  <a:pt x="19207" y="15392"/>
                </a:cubicBezTo>
                <a:cubicBezTo>
                  <a:pt x="19244" y="15505"/>
                  <a:pt x="19191" y="15732"/>
                  <a:pt x="19165" y="15883"/>
                </a:cubicBezTo>
                <a:cubicBezTo>
                  <a:pt x="19138" y="16035"/>
                  <a:pt x="19075" y="15858"/>
                  <a:pt x="19023" y="15782"/>
                </a:cubicBezTo>
                <a:cubicBezTo>
                  <a:pt x="18970" y="15707"/>
                  <a:pt x="18896" y="15656"/>
                  <a:pt x="18860" y="15568"/>
                </a:cubicBezTo>
                <a:cubicBezTo>
                  <a:pt x="18823" y="15480"/>
                  <a:pt x="18923" y="15240"/>
                  <a:pt x="18896" y="15152"/>
                </a:cubicBezTo>
                <a:cubicBezTo>
                  <a:pt x="18870" y="15064"/>
                  <a:pt x="18728" y="15140"/>
                  <a:pt x="18712" y="15140"/>
                </a:cubicBezTo>
                <a:cubicBezTo>
                  <a:pt x="18697" y="15140"/>
                  <a:pt x="18665" y="15014"/>
                  <a:pt x="18634" y="15014"/>
                </a:cubicBezTo>
                <a:cubicBezTo>
                  <a:pt x="18602" y="15014"/>
                  <a:pt x="18607" y="15266"/>
                  <a:pt x="18607" y="15266"/>
                </a:cubicBezTo>
                <a:cubicBezTo>
                  <a:pt x="18607" y="15266"/>
                  <a:pt x="18576" y="15177"/>
                  <a:pt x="18528" y="15064"/>
                </a:cubicBezTo>
                <a:cubicBezTo>
                  <a:pt x="18481" y="14951"/>
                  <a:pt x="18533" y="15140"/>
                  <a:pt x="18486" y="15253"/>
                </a:cubicBezTo>
                <a:cubicBezTo>
                  <a:pt x="18439" y="15366"/>
                  <a:pt x="18455" y="15329"/>
                  <a:pt x="18433" y="15455"/>
                </a:cubicBezTo>
                <a:cubicBezTo>
                  <a:pt x="18413" y="15581"/>
                  <a:pt x="18365" y="15530"/>
                  <a:pt x="18318" y="15404"/>
                </a:cubicBezTo>
                <a:cubicBezTo>
                  <a:pt x="18270" y="15278"/>
                  <a:pt x="18244" y="15366"/>
                  <a:pt x="18212" y="15404"/>
                </a:cubicBezTo>
                <a:cubicBezTo>
                  <a:pt x="18181" y="15442"/>
                  <a:pt x="18155" y="15656"/>
                  <a:pt x="18139" y="15706"/>
                </a:cubicBezTo>
                <a:cubicBezTo>
                  <a:pt x="18123" y="15757"/>
                  <a:pt x="17972" y="15616"/>
                  <a:pt x="17945" y="15679"/>
                </a:cubicBezTo>
                <a:cubicBezTo>
                  <a:pt x="17919" y="15742"/>
                  <a:pt x="17949" y="16148"/>
                  <a:pt x="17949" y="16198"/>
                </a:cubicBezTo>
                <a:cubicBezTo>
                  <a:pt x="17949" y="16249"/>
                  <a:pt x="17839" y="16223"/>
                  <a:pt x="17802" y="16287"/>
                </a:cubicBezTo>
                <a:cubicBezTo>
                  <a:pt x="17765" y="16350"/>
                  <a:pt x="17708" y="16312"/>
                  <a:pt x="17671" y="16312"/>
                </a:cubicBezTo>
                <a:cubicBezTo>
                  <a:pt x="17634" y="16312"/>
                  <a:pt x="17508" y="16551"/>
                  <a:pt x="17466" y="16614"/>
                </a:cubicBezTo>
                <a:cubicBezTo>
                  <a:pt x="17423" y="16677"/>
                  <a:pt x="17352" y="16904"/>
                  <a:pt x="17373" y="16967"/>
                </a:cubicBezTo>
                <a:cubicBezTo>
                  <a:pt x="17394" y="17030"/>
                  <a:pt x="17508" y="17181"/>
                  <a:pt x="17481" y="17207"/>
                </a:cubicBezTo>
                <a:cubicBezTo>
                  <a:pt x="17455" y="17232"/>
                  <a:pt x="17439" y="17408"/>
                  <a:pt x="17502" y="17559"/>
                </a:cubicBezTo>
                <a:cubicBezTo>
                  <a:pt x="17565" y="17711"/>
                  <a:pt x="17544" y="17749"/>
                  <a:pt x="17550" y="17824"/>
                </a:cubicBezTo>
                <a:cubicBezTo>
                  <a:pt x="17555" y="17900"/>
                  <a:pt x="17581" y="17925"/>
                  <a:pt x="17623" y="18051"/>
                </a:cubicBezTo>
                <a:cubicBezTo>
                  <a:pt x="17665" y="18177"/>
                  <a:pt x="17550" y="18278"/>
                  <a:pt x="17534" y="18354"/>
                </a:cubicBezTo>
                <a:cubicBezTo>
                  <a:pt x="17518" y="18429"/>
                  <a:pt x="17571" y="18542"/>
                  <a:pt x="17602" y="18606"/>
                </a:cubicBezTo>
                <a:cubicBezTo>
                  <a:pt x="17634" y="18668"/>
                  <a:pt x="17713" y="18631"/>
                  <a:pt x="17760" y="18593"/>
                </a:cubicBezTo>
                <a:cubicBezTo>
                  <a:pt x="17808" y="18555"/>
                  <a:pt x="17860" y="18454"/>
                  <a:pt x="17892" y="18442"/>
                </a:cubicBezTo>
                <a:cubicBezTo>
                  <a:pt x="17923" y="18429"/>
                  <a:pt x="18102" y="18548"/>
                  <a:pt x="18102" y="18548"/>
                </a:cubicBezTo>
                <a:cubicBezTo>
                  <a:pt x="18102" y="18548"/>
                  <a:pt x="18123" y="18227"/>
                  <a:pt x="18160" y="18126"/>
                </a:cubicBezTo>
                <a:cubicBezTo>
                  <a:pt x="18197" y="18026"/>
                  <a:pt x="18313" y="18114"/>
                  <a:pt x="18313" y="18114"/>
                </a:cubicBezTo>
                <a:cubicBezTo>
                  <a:pt x="18313" y="18114"/>
                  <a:pt x="18360" y="18038"/>
                  <a:pt x="18486" y="17975"/>
                </a:cubicBezTo>
                <a:cubicBezTo>
                  <a:pt x="18612" y="17912"/>
                  <a:pt x="18560" y="18038"/>
                  <a:pt x="18607" y="18076"/>
                </a:cubicBezTo>
                <a:cubicBezTo>
                  <a:pt x="18654" y="18114"/>
                  <a:pt x="18717" y="18139"/>
                  <a:pt x="18754" y="18202"/>
                </a:cubicBezTo>
                <a:cubicBezTo>
                  <a:pt x="18791" y="18265"/>
                  <a:pt x="18754" y="18416"/>
                  <a:pt x="18749" y="18479"/>
                </a:cubicBezTo>
                <a:cubicBezTo>
                  <a:pt x="18744" y="18542"/>
                  <a:pt x="18839" y="18517"/>
                  <a:pt x="18844" y="18454"/>
                </a:cubicBezTo>
                <a:cubicBezTo>
                  <a:pt x="18849" y="18391"/>
                  <a:pt x="18875" y="18328"/>
                  <a:pt x="18928" y="18253"/>
                </a:cubicBezTo>
                <a:cubicBezTo>
                  <a:pt x="18981" y="18177"/>
                  <a:pt x="18938" y="18366"/>
                  <a:pt x="18960" y="18479"/>
                </a:cubicBezTo>
                <a:cubicBezTo>
                  <a:pt x="18981" y="18593"/>
                  <a:pt x="19012" y="18326"/>
                  <a:pt x="19012" y="18454"/>
                </a:cubicBezTo>
                <a:cubicBezTo>
                  <a:pt x="19012" y="18492"/>
                  <a:pt x="19028" y="18530"/>
                  <a:pt x="19033" y="18568"/>
                </a:cubicBezTo>
                <a:close/>
                <a:moveTo>
                  <a:pt x="168" y="3457"/>
                </a:moveTo>
                <a:cubicBezTo>
                  <a:pt x="95" y="3469"/>
                  <a:pt x="0" y="3558"/>
                  <a:pt x="0" y="3558"/>
                </a:cubicBezTo>
                <a:cubicBezTo>
                  <a:pt x="0" y="3558"/>
                  <a:pt x="26" y="3671"/>
                  <a:pt x="74" y="3747"/>
                </a:cubicBezTo>
                <a:cubicBezTo>
                  <a:pt x="121" y="3822"/>
                  <a:pt x="237" y="3822"/>
                  <a:pt x="237" y="3822"/>
                </a:cubicBezTo>
                <a:cubicBezTo>
                  <a:pt x="237" y="3822"/>
                  <a:pt x="316" y="3835"/>
                  <a:pt x="347" y="3772"/>
                </a:cubicBezTo>
                <a:cubicBezTo>
                  <a:pt x="379" y="3709"/>
                  <a:pt x="416" y="3721"/>
                  <a:pt x="437" y="3734"/>
                </a:cubicBezTo>
                <a:cubicBezTo>
                  <a:pt x="458" y="3747"/>
                  <a:pt x="421" y="3911"/>
                  <a:pt x="363" y="3898"/>
                </a:cubicBezTo>
                <a:cubicBezTo>
                  <a:pt x="305" y="3885"/>
                  <a:pt x="237" y="3911"/>
                  <a:pt x="189" y="3999"/>
                </a:cubicBezTo>
                <a:cubicBezTo>
                  <a:pt x="142" y="4087"/>
                  <a:pt x="100" y="4100"/>
                  <a:pt x="121" y="4200"/>
                </a:cubicBezTo>
                <a:cubicBezTo>
                  <a:pt x="142" y="4301"/>
                  <a:pt x="221" y="4427"/>
                  <a:pt x="226" y="4490"/>
                </a:cubicBezTo>
                <a:cubicBezTo>
                  <a:pt x="232" y="4553"/>
                  <a:pt x="321" y="4452"/>
                  <a:pt x="331" y="4389"/>
                </a:cubicBezTo>
                <a:cubicBezTo>
                  <a:pt x="342" y="4326"/>
                  <a:pt x="395" y="4326"/>
                  <a:pt x="379" y="4465"/>
                </a:cubicBezTo>
                <a:cubicBezTo>
                  <a:pt x="363" y="4604"/>
                  <a:pt x="431" y="4629"/>
                  <a:pt x="431" y="4629"/>
                </a:cubicBezTo>
                <a:cubicBezTo>
                  <a:pt x="431" y="4629"/>
                  <a:pt x="463" y="4503"/>
                  <a:pt x="479" y="4528"/>
                </a:cubicBezTo>
                <a:cubicBezTo>
                  <a:pt x="495" y="4553"/>
                  <a:pt x="547" y="4667"/>
                  <a:pt x="547" y="4667"/>
                </a:cubicBezTo>
                <a:cubicBezTo>
                  <a:pt x="547" y="4667"/>
                  <a:pt x="616" y="4553"/>
                  <a:pt x="637" y="4629"/>
                </a:cubicBezTo>
                <a:cubicBezTo>
                  <a:pt x="658" y="4704"/>
                  <a:pt x="605" y="4767"/>
                  <a:pt x="573" y="4805"/>
                </a:cubicBezTo>
                <a:cubicBezTo>
                  <a:pt x="542" y="4843"/>
                  <a:pt x="426" y="4944"/>
                  <a:pt x="400" y="4982"/>
                </a:cubicBezTo>
                <a:cubicBezTo>
                  <a:pt x="374" y="5019"/>
                  <a:pt x="274" y="5133"/>
                  <a:pt x="247" y="5133"/>
                </a:cubicBezTo>
                <a:cubicBezTo>
                  <a:pt x="221" y="5133"/>
                  <a:pt x="210" y="5284"/>
                  <a:pt x="258" y="5272"/>
                </a:cubicBezTo>
                <a:cubicBezTo>
                  <a:pt x="305" y="5259"/>
                  <a:pt x="437" y="5145"/>
                  <a:pt x="473" y="5108"/>
                </a:cubicBezTo>
                <a:cubicBezTo>
                  <a:pt x="510" y="5070"/>
                  <a:pt x="524" y="5233"/>
                  <a:pt x="618" y="5119"/>
                </a:cubicBezTo>
                <a:cubicBezTo>
                  <a:pt x="713" y="5006"/>
                  <a:pt x="742" y="4830"/>
                  <a:pt x="768" y="4843"/>
                </a:cubicBezTo>
                <a:cubicBezTo>
                  <a:pt x="794" y="4856"/>
                  <a:pt x="800" y="4944"/>
                  <a:pt x="842" y="4969"/>
                </a:cubicBezTo>
                <a:cubicBezTo>
                  <a:pt x="884" y="4994"/>
                  <a:pt x="921" y="4894"/>
                  <a:pt x="947" y="4856"/>
                </a:cubicBezTo>
                <a:cubicBezTo>
                  <a:pt x="973" y="4818"/>
                  <a:pt x="994" y="4667"/>
                  <a:pt x="968" y="4679"/>
                </a:cubicBezTo>
                <a:cubicBezTo>
                  <a:pt x="942" y="4692"/>
                  <a:pt x="873" y="4679"/>
                  <a:pt x="873" y="4679"/>
                </a:cubicBezTo>
                <a:cubicBezTo>
                  <a:pt x="873" y="4679"/>
                  <a:pt x="947" y="4579"/>
                  <a:pt x="947" y="4516"/>
                </a:cubicBezTo>
                <a:cubicBezTo>
                  <a:pt x="947" y="4452"/>
                  <a:pt x="957" y="4351"/>
                  <a:pt x="1000" y="4314"/>
                </a:cubicBezTo>
                <a:cubicBezTo>
                  <a:pt x="1042" y="4276"/>
                  <a:pt x="1042" y="4301"/>
                  <a:pt x="1015" y="4452"/>
                </a:cubicBezTo>
                <a:cubicBezTo>
                  <a:pt x="989" y="4604"/>
                  <a:pt x="1068" y="4540"/>
                  <a:pt x="1099" y="4477"/>
                </a:cubicBezTo>
                <a:cubicBezTo>
                  <a:pt x="1131" y="4414"/>
                  <a:pt x="1169" y="4586"/>
                  <a:pt x="1227" y="4498"/>
                </a:cubicBezTo>
                <a:cubicBezTo>
                  <a:pt x="1285" y="4409"/>
                  <a:pt x="1268" y="4238"/>
                  <a:pt x="1299" y="4238"/>
                </a:cubicBezTo>
                <a:cubicBezTo>
                  <a:pt x="1331" y="4238"/>
                  <a:pt x="1389" y="4377"/>
                  <a:pt x="1420" y="4326"/>
                </a:cubicBezTo>
                <a:cubicBezTo>
                  <a:pt x="1452" y="4276"/>
                  <a:pt x="1533" y="4431"/>
                  <a:pt x="1585" y="4431"/>
                </a:cubicBezTo>
                <a:cubicBezTo>
                  <a:pt x="1638" y="4431"/>
                  <a:pt x="1815" y="4553"/>
                  <a:pt x="1846" y="4553"/>
                </a:cubicBezTo>
                <a:cubicBezTo>
                  <a:pt x="1878" y="4553"/>
                  <a:pt x="1973" y="4641"/>
                  <a:pt x="1978" y="4805"/>
                </a:cubicBezTo>
                <a:cubicBezTo>
                  <a:pt x="1983" y="4969"/>
                  <a:pt x="2015" y="4956"/>
                  <a:pt x="2046" y="4956"/>
                </a:cubicBezTo>
                <a:cubicBezTo>
                  <a:pt x="2078" y="4956"/>
                  <a:pt x="2151" y="5019"/>
                  <a:pt x="2151" y="5082"/>
                </a:cubicBezTo>
                <a:cubicBezTo>
                  <a:pt x="2151" y="5145"/>
                  <a:pt x="2130" y="5398"/>
                  <a:pt x="2183" y="5461"/>
                </a:cubicBezTo>
                <a:cubicBezTo>
                  <a:pt x="2236" y="5523"/>
                  <a:pt x="2283" y="5625"/>
                  <a:pt x="2304" y="5599"/>
                </a:cubicBezTo>
                <a:cubicBezTo>
                  <a:pt x="2325" y="5574"/>
                  <a:pt x="2304" y="5372"/>
                  <a:pt x="2278" y="5347"/>
                </a:cubicBezTo>
                <a:cubicBezTo>
                  <a:pt x="2251" y="5322"/>
                  <a:pt x="2267" y="5234"/>
                  <a:pt x="2257" y="5183"/>
                </a:cubicBezTo>
                <a:cubicBezTo>
                  <a:pt x="2246" y="5133"/>
                  <a:pt x="2288" y="5133"/>
                  <a:pt x="2304" y="5221"/>
                </a:cubicBezTo>
                <a:cubicBezTo>
                  <a:pt x="2320" y="5309"/>
                  <a:pt x="2362" y="5473"/>
                  <a:pt x="2388" y="5473"/>
                </a:cubicBezTo>
                <a:cubicBezTo>
                  <a:pt x="2415" y="5473"/>
                  <a:pt x="2472" y="5625"/>
                  <a:pt x="2457" y="5713"/>
                </a:cubicBezTo>
                <a:cubicBezTo>
                  <a:pt x="2441" y="5801"/>
                  <a:pt x="2462" y="5980"/>
                  <a:pt x="2509" y="5980"/>
                </a:cubicBezTo>
                <a:cubicBezTo>
                  <a:pt x="2557" y="5980"/>
                  <a:pt x="2625" y="6104"/>
                  <a:pt x="2646" y="6116"/>
                </a:cubicBezTo>
                <a:cubicBezTo>
                  <a:pt x="2667" y="6128"/>
                  <a:pt x="2679" y="6238"/>
                  <a:pt x="2679" y="6276"/>
                </a:cubicBezTo>
                <a:cubicBezTo>
                  <a:pt x="2679" y="6314"/>
                  <a:pt x="2720" y="6481"/>
                  <a:pt x="2720" y="6570"/>
                </a:cubicBezTo>
                <a:cubicBezTo>
                  <a:pt x="2720" y="6658"/>
                  <a:pt x="2704" y="7011"/>
                  <a:pt x="2699" y="7149"/>
                </a:cubicBezTo>
                <a:cubicBezTo>
                  <a:pt x="2693" y="7288"/>
                  <a:pt x="2741" y="7527"/>
                  <a:pt x="2793" y="7653"/>
                </a:cubicBezTo>
                <a:cubicBezTo>
                  <a:pt x="2846" y="7780"/>
                  <a:pt x="2836" y="8062"/>
                  <a:pt x="2868" y="8112"/>
                </a:cubicBezTo>
                <a:cubicBezTo>
                  <a:pt x="2899" y="8163"/>
                  <a:pt x="2978" y="8258"/>
                  <a:pt x="3025" y="8246"/>
                </a:cubicBezTo>
                <a:cubicBezTo>
                  <a:pt x="3072" y="8233"/>
                  <a:pt x="3104" y="8321"/>
                  <a:pt x="3146" y="8498"/>
                </a:cubicBezTo>
                <a:cubicBezTo>
                  <a:pt x="3188" y="8674"/>
                  <a:pt x="3230" y="8964"/>
                  <a:pt x="3262" y="8989"/>
                </a:cubicBezTo>
                <a:cubicBezTo>
                  <a:pt x="3293" y="9014"/>
                  <a:pt x="3346" y="9103"/>
                  <a:pt x="3319" y="9166"/>
                </a:cubicBezTo>
                <a:cubicBezTo>
                  <a:pt x="3293" y="9229"/>
                  <a:pt x="3251" y="9367"/>
                  <a:pt x="3298" y="9367"/>
                </a:cubicBezTo>
                <a:cubicBezTo>
                  <a:pt x="3346" y="9367"/>
                  <a:pt x="3361" y="9304"/>
                  <a:pt x="3398" y="9418"/>
                </a:cubicBezTo>
                <a:cubicBezTo>
                  <a:pt x="3435" y="9531"/>
                  <a:pt x="3483" y="9594"/>
                  <a:pt x="3477" y="9670"/>
                </a:cubicBezTo>
                <a:cubicBezTo>
                  <a:pt x="3472" y="9745"/>
                  <a:pt x="3519" y="9770"/>
                  <a:pt x="3540" y="9783"/>
                </a:cubicBezTo>
                <a:cubicBezTo>
                  <a:pt x="3561" y="9796"/>
                  <a:pt x="3609" y="10023"/>
                  <a:pt x="3656" y="9922"/>
                </a:cubicBezTo>
                <a:cubicBezTo>
                  <a:pt x="3703" y="9821"/>
                  <a:pt x="3593" y="9670"/>
                  <a:pt x="3561" y="9607"/>
                </a:cubicBezTo>
                <a:cubicBezTo>
                  <a:pt x="3530" y="9544"/>
                  <a:pt x="3561" y="9405"/>
                  <a:pt x="3488" y="9267"/>
                </a:cubicBezTo>
                <a:cubicBezTo>
                  <a:pt x="3414" y="9128"/>
                  <a:pt x="3425" y="9027"/>
                  <a:pt x="3372" y="8926"/>
                </a:cubicBezTo>
                <a:cubicBezTo>
                  <a:pt x="3319" y="8826"/>
                  <a:pt x="3277" y="8737"/>
                  <a:pt x="3330" y="8649"/>
                </a:cubicBezTo>
                <a:cubicBezTo>
                  <a:pt x="3382" y="8561"/>
                  <a:pt x="3388" y="8737"/>
                  <a:pt x="3409" y="8851"/>
                </a:cubicBezTo>
                <a:cubicBezTo>
                  <a:pt x="3430" y="8964"/>
                  <a:pt x="3540" y="9191"/>
                  <a:pt x="3588" y="9292"/>
                </a:cubicBezTo>
                <a:cubicBezTo>
                  <a:pt x="3635" y="9393"/>
                  <a:pt x="3719" y="9745"/>
                  <a:pt x="3745" y="9745"/>
                </a:cubicBezTo>
                <a:cubicBezTo>
                  <a:pt x="3772" y="9745"/>
                  <a:pt x="3845" y="9947"/>
                  <a:pt x="3845" y="9947"/>
                </a:cubicBezTo>
                <a:cubicBezTo>
                  <a:pt x="3845" y="9947"/>
                  <a:pt x="3887" y="10111"/>
                  <a:pt x="3872" y="10161"/>
                </a:cubicBezTo>
                <a:cubicBezTo>
                  <a:pt x="3856" y="10211"/>
                  <a:pt x="3893" y="10401"/>
                  <a:pt x="3930" y="10451"/>
                </a:cubicBezTo>
                <a:cubicBezTo>
                  <a:pt x="3966" y="10502"/>
                  <a:pt x="4127" y="10503"/>
                  <a:pt x="4135" y="10691"/>
                </a:cubicBezTo>
                <a:cubicBezTo>
                  <a:pt x="4137" y="10740"/>
                  <a:pt x="4163" y="10981"/>
                  <a:pt x="4221" y="10981"/>
                </a:cubicBezTo>
                <a:cubicBezTo>
                  <a:pt x="4279" y="10981"/>
                  <a:pt x="4356" y="10918"/>
                  <a:pt x="4371" y="10955"/>
                </a:cubicBezTo>
                <a:cubicBezTo>
                  <a:pt x="4387" y="10993"/>
                  <a:pt x="4435" y="11144"/>
                  <a:pt x="4466" y="11056"/>
                </a:cubicBezTo>
                <a:cubicBezTo>
                  <a:pt x="4498" y="10968"/>
                  <a:pt x="4503" y="10930"/>
                  <a:pt x="4550" y="10930"/>
                </a:cubicBezTo>
                <a:cubicBezTo>
                  <a:pt x="4598" y="10930"/>
                  <a:pt x="4619" y="11018"/>
                  <a:pt x="4645" y="11081"/>
                </a:cubicBezTo>
                <a:cubicBezTo>
                  <a:pt x="4671" y="11144"/>
                  <a:pt x="4745" y="11308"/>
                  <a:pt x="4782" y="11296"/>
                </a:cubicBezTo>
                <a:cubicBezTo>
                  <a:pt x="4819" y="11283"/>
                  <a:pt x="4866" y="11396"/>
                  <a:pt x="4892" y="11359"/>
                </a:cubicBezTo>
                <a:cubicBezTo>
                  <a:pt x="4919" y="11321"/>
                  <a:pt x="4961" y="11384"/>
                  <a:pt x="4982" y="11409"/>
                </a:cubicBezTo>
                <a:cubicBezTo>
                  <a:pt x="5003" y="11434"/>
                  <a:pt x="5047" y="11528"/>
                  <a:pt x="5042" y="11679"/>
                </a:cubicBezTo>
                <a:cubicBezTo>
                  <a:pt x="5036" y="11830"/>
                  <a:pt x="5113" y="11863"/>
                  <a:pt x="5145" y="11901"/>
                </a:cubicBezTo>
                <a:cubicBezTo>
                  <a:pt x="5176" y="11938"/>
                  <a:pt x="5218" y="12026"/>
                  <a:pt x="5245" y="12090"/>
                </a:cubicBezTo>
                <a:cubicBezTo>
                  <a:pt x="5271" y="12152"/>
                  <a:pt x="5329" y="12165"/>
                  <a:pt x="5345" y="12203"/>
                </a:cubicBezTo>
                <a:cubicBezTo>
                  <a:pt x="5360" y="12241"/>
                  <a:pt x="5371" y="12316"/>
                  <a:pt x="5418" y="12254"/>
                </a:cubicBezTo>
                <a:cubicBezTo>
                  <a:pt x="5466" y="12190"/>
                  <a:pt x="5455" y="12077"/>
                  <a:pt x="5455" y="12077"/>
                </a:cubicBezTo>
                <a:cubicBezTo>
                  <a:pt x="5455" y="12077"/>
                  <a:pt x="5508" y="12052"/>
                  <a:pt x="5534" y="12102"/>
                </a:cubicBezTo>
                <a:cubicBezTo>
                  <a:pt x="5560" y="12152"/>
                  <a:pt x="5576" y="12316"/>
                  <a:pt x="5592" y="12341"/>
                </a:cubicBezTo>
                <a:cubicBezTo>
                  <a:pt x="5608" y="12367"/>
                  <a:pt x="5639" y="12556"/>
                  <a:pt x="5618" y="12694"/>
                </a:cubicBezTo>
                <a:cubicBezTo>
                  <a:pt x="5597" y="12833"/>
                  <a:pt x="5602" y="12972"/>
                  <a:pt x="5581" y="12972"/>
                </a:cubicBezTo>
                <a:cubicBezTo>
                  <a:pt x="5560" y="12972"/>
                  <a:pt x="5502" y="13104"/>
                  <a:pt x="5471" y="13142"/>
                </a:cubicBezTo>
                <a:cubicBezTo>
                  <a:pt x="5439" y="13179"/>
                  <a:pt x="5387" y="13387"/>
                  <a:pt x="5392" y="13451"/>
                </a:cubicBezTo>
                <a:cubicBezTo>
                  <a:pt x="5397" y="13514"/>
                  <a:pt x="5415" y="13713"/>
                  <a:pt x="5405" y="13801"/>
                </a:cubicBezTo>
                <a:cubicBezTo>
                  <a:pt x="5394" y="13890"/>
                  <a:pt x="5355" y="13980"/>
                  <a:pt x="5371" y="14118"/>
                </a:cubicBezTo>
                <a:cubicBezTo>
                  <a:pt x="5387" y="14257"/>
                  <a:pt x="5497" y="14295"/>
                  <a:pt x="5502" y="14421"/>
                </a:cubicBezTo>
                <a:cubicBezTo>
                  <a:pt x="5508" y="14547"/>
                  <a:pt x="5587" y="14824"/>
                  <a:pt x="5597" y="14950"/>
                </a:cubicBezTo>
                <a:cubicBezTo>
                  <a:pt x="5608" y="15076"/>
                  <a:pt x="5664" y="15222"/>
                  <a:pt x="5664" y="15398"/>
                </a:cubicBezTo>
                <a:cubicBezTo>
                  <a:pt x="5664" y="15575"/>
                  <a:pt x="5823" y="15681"/>
                  <a:pt x="5850" y="15694"/>
                </a:cubicBezTo>
                <a:cubicBezTo>
                  <a:pt x="5876" y="15706"/>
                  <a:pt x="5923" y="15820"/>
                  <a:pt x="5960" y="15857"/>
                </a:cubicBezTo>
                <a:cubicBezTo>
                  <a:pt x="5997" y="15895"/>
                  <a:pt x="6029" y="15971"/>
                  <a:pt x="6055" y="16072"/>
                </a:cubicBezTo>
                <a:cubicBezTo>
                  <a:pt x="6081" y="16173"/>
                  <a:pt x="6076" y="16324"/>
                  <a:pt x="6076" y="16362"/>
                </a:cubicBezTo>
                <a:cubicBezTo>
                  <a:pt x="6076" y="16399"/>
                  <a:pt x="6060" y="16790"/>
                  <a:pt x="6044" y="17017"/>
                </a:cubicBezTo>
                <a:cubicBezTo>
                  <a:pt x="6029" y="17244"/>
                  <a:pt x="6082" y="17458"/>
                  <a:pt x="6051" y="17521"/>
                </a:cubicBezTo>
                <a:cubicBezTo>
                  <a:pt x="6019" y="17584"/>
                  <a:pt x="5960" y="17609"/>
                  <a:pt x="5992" y="17685"/>
                </a:cubicBezTo>
                <a:cubicBezTo>
                  <a:pt x="6023" y="17761"/>
                  <a:pt x="5955" y="17811"/>
                  <a:pt x="5955" y="17849"/>
                </a:cubicBezTo>
                <a:cubicBezTo>
                  <a:pt x="5955" y="17887"/>
                  <a:pt x="5997" y="18088"/>
                  <a:pt x="5976" y="18176"/>
                </a:cubicBezTo>
                <a:cubicBezTo>
                  <a:pt x="5955" y="18265"/>
                  <a:pt x="5939" y="18391"/>
                  <a:pt x="5923" y="18466"/>
                </a:cubicBezTo>
                <a:cubicBezTo>
                  <a:pt x="5907" y="18542"/>
                  <a:pt x="5871" y="18618"/>
                  <a:pt x="5881" y="18731"/>
                </a:cubicBezTo>
                <a:cubicBezTo>
                  <a:pt x="5892" y="18845"/>
                  <a:pt x="5839" y="18807"/>
                  <a:pt x="5839" y="18920"/>
                </a:cubicBezTo>
                <a:cubicBezTo>
                  <a:pt x="5839" y="19034"/>
                  <a:pt x="5886" y="18983"/>
                  <a:pt x="5876" y="19122"/>
                </a:cubicBezTo>
                <a:cubicBezTo>
                  <a:pt x="5865" y="19261"/>
                  <a:pt x="5839" y="19298"/>
                  <a:pt x="5839" y="19399"/>
                </a:cubicBezTo>
                <a:cubicBezTo>
                  <a:pt x="5839" y="19500"/>
                  <a:pt x="5865" y="19639"/>
                  <a:pt x="5865" y="19676"/>
                </a:cubicBezTo>
                <a:cubicBezTo>
                  <a:pt x="5865" y="19714"/>
                  <a:pt x="5839" y="19840"/>
                  <a:pt x="5802" y="19941"/>
                </a:cubicBezTo>
                <a:cubicBezTo>
                  <a:pt x="5765" y="20042"/>
                  <a:pt x="5739" y="20105"/>
                  <a:pt x="5744" y="20168"/>
                </a:cubicBezTo>
                <a:cubicBezTo>
                  <a:pt x="5750" y="20231"/>
                  <a:pt x="5786" y="20306"/>
                  <a:pt x="5781" y="20344"/>
                </a:cubicBezTo>
                <a:cubicBezTo>
                  <a:pt x="5776" y="20382"/>
                  <a:pt x="5729" y="20508"/>
                  <a:pt x="5734" y="20596"/>
                </a:cubicBezTo>
                <a:cubicBezTo>
                  <a:pt x="5739" y="20685"/>
                  <a:pt x="5786" y="20647"/>
                  <a:pt x="5797" y="20710"/>
                </a:cubicBezTo>
                <a:cubicBezTo>
                  <a:pt x="5807" y="20773"/>
                  <a:pt x="5734" y="20823"/>
                  <a:pt x="5765" y="20886"/>
                </a:cubicBezTo>
                <a:cubicBezTo>
                  <a:pt x="5797" y="20949"/>
                  <a:pt x="5839" y="20937"/>
                  <a:pt x="5829" y="21088"/>
                </a:cubicBezTo>
                <a:cubicBezTo>
                  <a:pt x="5818" y="21239"/>
                  <a:pt x="5886" y="21277"/>
                  <a:pt x="5902" y="21315"/>
                </a:cubicBezTo>
                <a:cubicBezTo>
                  <a:pt x="5918" y="21353"/>
                  <a:pt x="5949" y="21441"/>
                  <a:pt x="5976" y="21441"/>
                </a:cubicBezTo>
                <a:cubicBezTo>
                  <a:pt x="6002" y="21441"/>
                  <a:pt x="6023" y="21403"/>
                  <a:pt x="6034" y="21264"/>
                </a:cubicBezTo>
                <a:cubicBezTo>
                  <a:pt x="6044" y="21126"/>
                  <a:pt x="6118" y="21239"/>
                  <a:pt x="6065" y="21340"/>
                </a:cubicBezTo>
                <a:cubicBezTo>
                  <a:pt x="6013" y="21441"/>
                  <a:pt x="5986" y="21491"/>
                  <a:pt x="6002" y="21491"/>
                </a:cubicBezTo>
                <a:cubicBezTo>
                  <a:pt x="6018" y="21491"/>
                  <a:pt x="6097" y="21592"/>
                  <a:pt x="6139" y="21592"/>
                </a:cubicBezTo>
                <a:cubicBezTo>
                  <a:pt x="6181" y="21592"/>
                  <a:pt x="6265" y="21541"/>
                  <a:pt x="6281" y="21529"/>
                </a:cubicBezTo>
                <a:cubicBezTo>
                  <a:pt x="6297" y="21516"/>
                  <a:pt x="6412" y="21478"/>
                  <a:pt x="6423" y="21441"/>
                </a:cubicBezTo>
                <a:cubicBezTo>
                  <a:pt x="6433" y="21403"/>
                  <a:pt x="6333" y="21416"/>
                  <a:pt x="6286" y="21378"/>
                </a:cubicBezTo>
                <a:cubicBezTo>
                  <a:pt x="6239" y="21340"/>
                  <a:pt x="6155" y="21151"/>
                  <a:pt x="6144" y="21075"/>
                </a:cubicBezTo>
                <a:cubicBezTo>
                  <a:pt x="6133" y="21000"/>
                  <a:pt x="6133" y="20848"/>
                  <a:pt x="6170" y="20798"/>
                </a:cubicBezTo>
                <a:cubicBezTo>
                  <a:pt x="6207" y="20747"/>
                  <a:pt x="6297" y="20571"/>
                  <a:pt x="6318" y="20533"/>
                </a:cubicBezTo>
                <a:cubicBezTo>
                  <a:pt x="6339" y="20496"/>
                  <a:pt x="6370" y="20319"/>
                  <a:pt x="6354" y="20294"/>
                </a:cubicBezTo>
                <a:cubicBezTo>
                  <a:pt x="6339" y="20269"/>
                  <a:pt x="6260" y="20294"/>
                  <a:pt x="6249" y="20256"/>
                </a:cubicBezTo>
                <a:cubicBezTo>
                  <a:pt x="6239" y="20218"/>
                  <a:pt x="6239" y="20168"/>
                  <a:pt x="6291" y="20080"/>
                </a:cubicBezTo>
                <a:cubicBezTo>
                  <a:pt x="6344" y="19991"/>
                  <a:pt x="6370" y="19866"/>
                  <a:pt x="6391" y="19828"/>
                </a:cubicBezTo>
                <a:cubicBezTo>
                  <a:pt x="6412" y="19790"/>
                  <a:pt x="6454" y="19714"/>
                  <a:pt x="6470" y="19626"/>
                </a:cubicBezTo>
                <a:cubicBezTo>
                  <a:pt x="6486" y="19538"/>
                  <a:pt x="6454" y="19588"/>
                  <a:pt x="6423" y="19588"/>
                </a:cubicBezTo>
                <a:cubicBezTo>
                  <a:pt x="6391" y="19588"/>
                  <a:pt x="6376" y="19450"/>
                  <a:pt x="6376" y="19386"/>
                </a:cubicBezTo>
                <a:cubicBezTo>
                  <a:pt x="6376" y="19324"/>
                  <a:pt x="6454" y="19412"/>
                  <a:pt x="6512" y="19437"/>
                </a:cubicBezTo>
                <a:cubicBezTo>
                  <a:pt x="6570" y="19462"/>
                  <a:pt x="6544" y="19374"/>
                  <a:pt x="6539" y="19299"/>
                </a:cubicBezTo>
                <a:cubicBezTo>
                  <a:pt x="6533" y="19223"/>
                  <a:pt x="6549" y="19097"/>
                  <a:pt x="6581" y="19135"/>
                </a:cubicBezTo>
                <a:cubicBezTo>
                  <a:pt x="6612" y="19172"/>
                  <a:pt x="6775" y="19122"/>
                  <a:pt x="6796" y="19109"/>
                </a:cubicBezTo>
                <a:cubicBezTo>
                  <a:pt x="6818" y="19097"/>
                  <a:pt x="6875" y="18870"/>
                  <a:pt x="6896" y="18807"/>
                </a:cubicBezTo>
                <a:cubicBezTo>
                  <a:pt x="6917" y="18744"/>
                  <a:pt x="6923" y="18681"/>
                  <a:pt x="6896" y="18643"/>
                </a:cubicBezTo>
                <a:cubicBezTo>
                  <a:pt x="6870" y="18605"/>
                  <a:pt x="6797" y="18458"/>
                  <a:pt x="6786" y="18420"/>
                </a:cubicBezTo>
                <a:cubicBezTo>
                  <a:pt x="6776" y="18382"/>
                  <a:pt x="6812" y="18164"/>
                  <a:pt x="6823" y="18101"/>
                </a:cubicBezTo>
                <a:cubicBezTo>
                  <a:pt x="6833" y="18038"/>
                  <a:pt x="6823" y="18466"/>
                  <a:pt x="6896" y="18517"/>
                </a:cubicBezTo>
                <a:cubicBezTo>
                  <a:pt x="6970" y="18567"/>
                  <a:pt x="7012" y="18592"/>
                  <a:pt x="7080" y="18441"/>
                </a:cubicBezTo>
                <a:cubicBezTo>
                  <a:pt x="7149" y="18290"/>
                  <a:pt x="7202" y="18189"/>
                  <a:pt x="7207" y="18088"/>
                </a:cubicBezTo>
                <a:cubicBezTo>
                  <a:pt x="7212" y="17987"/>
                  <a:pt x="7228" y="17887"/>
                  <a:pt x="7254" y="17849"/>
                </a:cubicBezTo>
                <a:cubicBezTo>
                  <a:pt x="7280" y="17811"/>
                  <a:pt x="7302" y="17838"/>
                  <a:pt x="7333" y="17674"/>
                </a:cubicBezTo>
                <a:cubicBezTo>
                  <a:pt x="7365" y="17511"/>
                  <a:pt x="7391" y="17635"/>
                  <a:pt x="7422" y="17496"/>
                </a:cubicBezTo>
                <a:cubicBezTo>
                  <a:pt x="7454" y="17357"/>
                  <a:pt x="7370" y="17181"/>
                  <a:pt x="7433" y="17080"/>
                </a:cubicBezTo>
                <a:cubicBezTo>
                  <a:pt x="7496" y="16979"/>
                  <a:pt x="7606" y="16853"/>
                  <a:pt x="7606" y="16853"/>
                </a:cubicBezTo>
                <a:cubicBezTo>
                  <a:pt x="7606" y="16853"/>
                  <a:pt x="7638" y="16815"/>
                  <a:pt x="7701" y="16778"/>
                </a:cubicBezTo>
                <a:cubicBezTo>
                  <a:pt x="7764" y="16740"/>
                  <a:pt x="7833" y="16765"/>
                  <a:pt x="7854" y="16689"/>
                </a:cubicBezTo>
                <a:cubicBezTo>
                  <a:pt x="7875" y="16614"/>
                  <a:pt x="7896" y="16450"/>
                  <a:pt x="7927" y="16362"/>
                </a:cubicBezTo>
                <a:cubicBezTo>
                  <a:pt x="7959" y="16274"/>
                  <a:pt x="7996" y="16135"/>
                  <a:pt x="7980" y="16072"/>
                </a:cubicBezTo>
                <a:cubicBezTo>
                  <a:pt x="7964" y="16009"/>
                  <a:pt x="8022" y="15732"/>
                  <a:pt x="8017" y="15656"/>
                </a:cubicBezTo>
                <a:cubicBezTo>
                  <a:pt x="8012" y="15581"/>
                  <a:pt x="7964" y="15404"/>
                  <a:pt x="8043" y="15253"/>
                </a:cubicBezTo>
                <a:cubicBezTo>
                  <a:pt x="8122" y="15101"/>
                  <a:pt x="8206" y="14875"/>
                  <a:pt x="8211" y="14812"/>
                </a:cubicBezTo>
                <a:cubicBezTo>
                  <a:pt x="8217" y="14749"/>
                  <a:pt x="8280" y="14484"/>
                  <a:pt x="8275" y="14358"/>
                </a:cubicBezTo>
                <a:cubicBezTo>
                  <a:pt x="8269" y="14232"/>
                  <a:pt x="8211" y="14081"/>
                  <a:pt x="8175" y="14043"/>
                </a:cubicBezTo>
                <a:cubicBezTo>
                  <a:pt x="8138" y="14005"/>
                  <a:pt x="8059" y="13993"/>
                  <a:pt x="8027" y="13891"/>
                </a:cubicBezTo>
                <a:cubicBezTo>
                  <a:pt x="7996" y="13791"/>
                  <a:pt x="7906" y="13690"/>
                  <a:pt x="7875" y="13715"/>
                </a:cubicBezTo>
                <a:cubicBezTo>
                  <a:pt x="7843" y="13740"/>
                  <a:pt x="7791" y="13766"/>
                  <a:pt x="7749" y="13702"/>
                </a:cubicBezTo>
                <a:cubicBezTo>
                  <a:pt x="7706" y="13640"/>
                  <a:pt x="7638" y="13564"/>
                  <a:pt x="7612" y="13514"/>
                </a:cubicBezTo>
                <a:cubicBezTo>
                  <a:pt x="7585" y="13463"/>
                  <a:pt x="7517" y="13426"/>
                  <a:pt x="7486" y="13426"/>
                </a:cubicBezTo>
                <a:cubicBezTo>
                  <a:pt x="7454" y="13426"/>
                  <a:pt x="7459" y="13375"/>
                  <a:pt x="7412" y="13526"/>
                </a:cubicBezTo>
                <a:cubicBezTo>
                  <a:pt x="7365" y="13677"/>
                  <a:pt x="7412" y="13728"/>
                  <a:pt x="7328" y="13702"/>
                </a:cubicBezTo>
                <a:cubicBezTo>
                  <a:pt x="7244" y="13677"/>
                  <a:pt x="7338" y="13665"/>
                  <a:pt x="7386" y="13514"/>
                </a:cubicBezTo>
                <a:cubicBezTo>
                  <a:pt x="7433" y="13362"/>
                  <a:pt x="7380" y="13274"/>
                  <a:pt x="7328" y="13312"/>
                </a:cubicBezTo>
                <a:cubicBezTo>
                  <a:pt x="7275" y="13350"/>
                  <a:pt x="7312" y="13426"/>
                  <a:pt x="7228" y="13463"/>
                </a:cubicBezTo>
                <a:cubicBezTo>
                  <a:pt x="7144" y="13501"/>
                  <a:pt x="7144" y="13375"/>
                  <a:pt x="7196" y="13350"/>
                </a:cubicBezTo>
                <a:cubicBezTo>
                  <a:pt x="7249" y="13325"/>
                  <a:pt x="7343" y="13211"/>
                  <a:pt x="7343" y="13161"/>
                </a:cubicBezTo>
                <a:cubicBezTo>
                  <a:pt x="7343" y="13110"/>
                  <a:pt x="7333" y="12972"/>
                  <a:pt x="7291" y="12972"/>
                </a:cubicBezTo>
                <a:cubicBezTo>
                  <a:pt x="7249" y="12972"/>
                  <a:pt x="7259" y="12846"/>
                  <a:pt x="7196" y="12682"/>
                </a:cubicBezTo>
                <a:cubicBezTo>
                  <a:pt x="7133" y="12518"/>
                  <a:pt x="7043" y="12332"/>
                  <a:pt x="6980" y="12358"/>
                </a:cubicBezTo>
                <a:cubicBezTo>
                  <a:pt x="6917" y="12383"/>
                  <a:pt x="6881" y="12505"/>
                  <a:pt x="6849" y="12367"/>
                </a:cubicBezTo>
                <a:cubicBezTo>
                  <a:pt x="6818" y="12228"/>
                  <a:pt x="6781" y="12203"/>
                  <a:pt x="6760" y="12128"/>
                </a:cubicBezTo>
                <a:cubicBezTo>
                  <a:pt x="6738" y="12052"/>
                  <a:pt x="6686" y="12128"/>
                  <a:pt x="6670" y="12090"/>
                </a:cubicBezTo>
                <a:cubicBezTo>
                  <a:pt x="6654" y="12052"/>
                  <a:pt x="6654" y="12052"/>
                  <a:pt x="6654" y="12052"/>
                </a:cubicBezTo>
                <a:cubicBezTo>
                  <a:pt x="6654" y="12052"/>
                  <a:pt x="6586" y="12090"/>
                  <a:pt x="6623" y="11976"/>
                </a:cubicBezTo>
                <a:cubicBezTo>
                  <a:pt x="6660" y="11863"/>
                  <a:pt x="6675" y="11648"/>
                  <a:pt x="6660" y="11661"/>
                </a:cubicBezTo>
                <a:cubicBezTo>
                  <a:pt x="6644" y="11674"/>
                  <a:pt x="6617" y="11850"/>
                  <a:pt x="6591" y="11838"/>
                </a:cubicBezTo>
                <a:cubicBezTo>
                  <a:pt x="6565" y="11825"/>
                  <a:pt x="6586" y="11800"/>
                  <a:pt x="6533" y="11724"/>
                </a:cubicBezTo>
                <a:cubicBezTo>
                  <a:pt x="6481" y="11648"/>
                  <a:pt x="6397" y="11712"/>
                  <a:pt x="6397" y="11775"/>
                </a:cubicBezTo>
                <a:cubicBezTo>
                  <a:pt x="6397" y="11838"/>
                  <a:pt x="6370" y="11888"/>
                  <a:pt x="6370" y="11888"/>
                </a:cubicBezTo>
                <a:cubicBezTo>
                  <a:pt x="6370" y="11888"/>
                  <a:pt x="6354" y="11850"/>
                  <a:pt x="6339" y="11775"/>
                </a:cubicBezTo>
                <a:cubicBezTo>
                  <a:pt x="6323" y="11699"/>
                  <a:pt x="6249" y="11687"/>
                  <a:pt x="6212" y="11762"/>
                </a:cubicBezTo>
                <a:cubicBezTo>
                  <a:pt x="6176" y="11838"/>
                  <a:pt x="6155" y="11573"/>
                  <a:pt x="6128" y="11573"/>
                </a:cubicBezTo>
                <a:cubicBezTo>
                  <a:pt x="6102" y="11573"/>
                  <a:pt x="6049" y="11636"/>
                  <a:pt x="6023" y="11749"/>
                </a:cubicBezTo>
                <a:cubicBezTo>
                  <a:pt x="5997" y="11863"/>
                  <a:pt x="6007" y="12027"/>
                  <a:pt x="5986" y="12014"/>
                </a:cubicBezTo>
                <a:cubicBezTo>
                  <a:pt x="5965" y="12001"/>
                  <a:pt x="5960" y="11787"/>
                  <a:pt x="5965" y="11712"/>
                </a:cubicBezTo>
                <a:cubicBezTo>
                  <a:pt x="5970" y="11636"/>
                  <a:pt x="6028" y="11510"/>
                  <a:pt x="5986" y="11485"/>
                </a:cubicBezTo>
                <a:cubicBezTo>
                  <a:pt x="5944" y="11460"/>
                  <a:pt x="5881" y="11611"/>
                  <a:pt x="5855" y="11623"/>
                </a:cubicBezTo>
                <a:cubicBezTo>
                  <a:pt x="5828" y="11636"/>
                  <a:pt x="5776" y="11724"/>
                  <a:pt x="5744" y="11825"/>
                </a:cubicBezTo>
                <a:cubicBezTo>
                  <a:pt x="5713" y="11926"/>
                  <a:pt x="5697" y="11989"/>
                  <a:pt x="5665" y="12027"/>
                </a:cubicBezTo>
                <a:cubicBezTo>
                  <a:pt x="5634" y="12065"/>
                  <a:pt x="5586" y="12027"/>
                  <a:pt x="5597" y="11989"/>
                </a:cubicBezTo>
                <a:cubicBezTo>
                  <a:pt x="5607" y="11951"/>
                  <a:pt x="5508" y="11812"/>
                  <a:pt x="5492" y="11863"/>
                </a:cubicBezTo>
                <a:cubicBezTo>
                  <a:pt x="5476" y="11913"/>
                  <a:pt x="5429" y="11951"/>
                  <a:pt x="5381" y="12001"/>
                </a:cubicBezTo>
                <a:cubicBezTo>
                  <a:pt x="5334" y="12052"/>
                  <a:pt x="5292" y="11939"/>
                  <a:pt x="5281" y="11888"/>
                </a:cubicBezTo>
                <a:cubicBezTo>
                  <a:pt x="5271" y="11838"/>
                  <a:pt x="5250" y="11825"/>
                  <a:pt x="5244" y="11661"/>
                </a:cubicBezTo>
                <a:cubicBezTo>
                  <a:pt x="5239" y="11497"/>
                  <a:pt x="5255" y="11321"/>
                  <a:pt x="5271" y="11220"/>
                </a:cubicBezTo>
                <a:cubicBezTo>
                  <a:pt x="5287" y="11119"/>
                  <a:pt x="5192" y="10918"/>
                  <a:pt x="5155" y="10930"/>
                </a:cubicBezTo>
                <a:cubicBezTo>
                  <a:pt x="5118" y="10943"/>
                  <a:pt x="5081" y="11031"/>
                  <a:pt x="5045" y="11018"/>
                </a:cubicBezTo>
                <a:cubicBezTo>
                  <a:pt x="5008" y="11006"/>
                  <a:pt x="5024" y="10981"/>
                  <a:pt x="4966" y="10981"/>
                </a:cubicBezTo>
                <a:cubicBezTo>
                  <a:pt x="4908" y="10981"/>
                  <a:pt x="4955" y="10955"/>
                  <a:pt x="4966" y="10842"/>
                </a:cubicBezTo>
                <a:cubicBezTo>
                  <a:pt x="4976" y="10729"/>
                  <a:pt x="4945" y="10578"/>
                  <a:pt x="5003" y="10476"/>
                </a:cubicBezTo>
                <a:cubicBezTo>
                  <a:pt x="5060" y="10376"/>
                  <a:pt x="5039" y="10136"/>
                  <a:pt x="5003" y="10124"/>
                </a:cubicBezTo>
                <a:cubicBezTo>
                  <a:pt x="4966" y="10111"/>
                  <a:pt x="4897" y="10162"/>
                  <a:pt x="4850" y="10149"/>
                </a:cubicBezTo>
                <a:cubicBezTo>
                  <a:pt x="4803" y="10136"/>
                  <a:pt x="4766" y="10237"/>
                  <a:pt x="4781" y="10351"/>
                </a:cubicBezTo>
                <a:cubicBezTo>
                  <a:pt x="4797" y="10464"/>
                  <a:pt x="4755" y="10540"/>
                  <a:pt x="4739" y="10527"/>
                </a:cubicBezTo>
                <a:cubicBezTo>
                  <a:pt x="4724" y="10514"/>
                  <a:pt x="4703" y="10451"/>
                  <a:pt x="4645" y="10552"/>
                </a:cubicBezTo>
                <a:cubicBezTo>
                  <a:pt x="4587" y="10653"/>
                  <a:pt x="4566" y="10615"/>
                  <a:pt x="4508" y="10502"/>
                </a:cubicBezTo>
                <a:cubicBezTo>
                  <a:pt x="4450" y="10388"/>
                  <a:pt x="4387" y="10275"/>
                  <a:pt x="4376" y="10098"/>
                </a:cubicBezTo>
                <a:cubicBezTo>
                  <a:pt x="4366" y="9922"/>
                  <a:pt x="4361" y="9745"/>
                  <a:pt x="4382" y="9644"/>
                </a:cubicBezTo>
                <a:cubicBezTo>
                  <a:pt x="4403" y="9544"/>
                  <a:pt x="4403" y="9367"/>
                  <a:pt x="4371" y="9342"/>
                </a:cubicBezTo>
                <a:cubicBezTo>
                  <a:pt x="4340" y="9317"/>
                  <a:pt x="4408" y="9191"/>
                  <a:pt x="4445" y="9166"/>
                </a:cubicBezTo>
                <a:cubicBezTo>
                  <a:pt x="4482" y="9140"/>
                  <a:pt x="4539" y="9027"/>
                  <a:pt x="4550" y="8977"/>
                </a:cubicBezTo>
                <a:cubicBezTo>
                  <a:pt x="4560" y="8926"/>
                  <a:pt x="4613" y="8939"/>
                  <a:pt x="4671" y="8939"/>
                </a:cubicBezTo>
                <a:cubicBezTo>
                  <a:pt x="4729" y="8939"/>
                  <a:pt x="4739" y="8939"/>
                  <a:pt x="4797" y="9015"/>
                </a:cubicBezTo>
                <a:cubicBezTo>
                  <a:pt x="4855" y="9090"/>
                  <a:pt x="4866" y="8977"/>
                  <a:pt x="4866" y="8939"/>
                </a:cubicBezTo>
                <a:cubicBezTo>
                  <a:pt x="4866" y="8901"/>
                  <a:pt x="4898" y="8874"/>
                  <a:pt x="4961" y="8887"/>
                </a:cubicBezTo>
                <a:cubicBezTo>
                  <a:pt x="5024" y="8899"/>
                  <a:pt x="5102" y="8788"/>
                  <a:pt x="5118" y="8826"/>
                </a:cubicBezTo>
                <a:cubicBezTo>
                  <a:pt x="5134" y="8863"/>
                  <a:pt x="5165" y="9015"/>
                  <a:pt x="5197" y="8964"/>
                </a:cubicBezTo>
                <a:cubicBezTo>
                  <a:pt x="5229" y="8914"/>
                  <a:pt x="5239" y="8826"/>
                  <a:pt x="5250" y="8977"/>
                </a:cubicBezTo>
                <a:cubicBezTo>
                  <a:pt x="5260" y="9128"/>
                  <a:pt x="5286" y="9355"/>
                  <a:pt x="5334" y="9393"/>
                </a:cubicBezTo>
                <a:cubicBezTo>
                  <a:pt x="5381" y="9431"/>
                  <a:pt x="5355" y="9582"/>
                  <a:pt x="5402" y="9595"/>
                </a:cubicBezTo>
                <a:cubicBezTo>
                  <a:pt x="5450" y="9607"/>
                  <a:pt x="5471" y="9355"/>
                  <a:pt x="5455" y="9267"/>
                </a:cubicBezTo>
                <a:cubicBezTo>
                  <a:pt x="5439" y="9178"/>
                  <a:pt x="5407" y="8914"/>
                  <a:pt x="5381" y="8851"/>
                </a:cubicBezTo>
                <a:cubicBezTo>
                  <a:pt x="5355" y="8788"/>
                  <a:pt x="5399" y="8631"/>
                  <a:pt x="5452" y="8581"/>
                </a:cubicBezTo>
                <a:cubicBezTo>
                  <a:pt x="5504" y="8530"/>
                  <a:pt x="5586" y="8271"/>
                  <a:pt x="5623" y="8196"/>
                </a:cubicBezTo>
                <a:cubicBezTo>
                  <a:pt x="5660" y="8120"/>
                  <a:pt x="5780" y="8098"/>
                  <a:pt x="5749" y="7998"/>
                </a:cubicBezTo>
                <a:cubicBezTo>
                  <a:pt x="5717" y="7897"/>
                  <a:pt x="5686" y="7792"/>
                  <a:pt x="5686" y="7717"/>
                </a:cubicBezTo>
                <a:cubicBezTo>
                  <a:pt x="5686" y="7641"/>
                  <a:pt x="5718" y="7666"/>
                  <a:pt x="5734" y="7717"/>
                </a:cubicBezTo>
                <a:cubicBezTo>
                  <a:pt x="5749" y="7767"/>
                  <a:pt x="5812" y="7641"/>
                  <a:pt x="5797" y="7578"/>
                </a:cubicBezTo>
                <a:cubicBezTo>
                  <a:pt x="5781" y="7515"/>
                  <a:pt x="5786" y="7427"/>
                  <a:pt x="5823" y="7440"/>
                </a:cubicBezTo>
                <a:cubicBezTo>
                  <a:pt x="5860" y="7452"/>
                  <a:pt x="5870" y="7376"/>
                  <a:pt x="5855" y="7326"/>
                </a:cubicBezTo>
                <a:cubicBezTo>
                  <a:pt x="5839" y="7276"/>
                  <a:pt x="5891" y="7213"/>
                  <a:pt x="5928" y="7238"/>
                </a:cubicBezTo>
                <a:cubicBezTo>
                  <a:pt x="5965" y="7263"/>
                  <a:pt x="6087" y="7283"/>
                  <a:pt x="6102" y="7233"/>
                </a:cubicBezTo>
                <a:cubicBezTo>
                  <a:pt x="6118" y="7182"/>
                  <a:pt x="6044" y="7074"/>
                  <a:pt x="6044" y="6973"/>
                </a:cubicBezTo>
                <a:cubicBezTo>
                  <a:pt x="6044" y="6872"/>
                  <a:pt x="6107" y="6784"/>
                  <a:pt x="6144" y="6771"/>
                </a:cubicBezTo>
                <a:cubicBezTo>
                  <a:pt x="6181" y="6759"/>
                  <a:pt x="6228" y="6771"/>
                  <a:pt x="6233" y="6734"/>
                </a:cubicBezTo>
                <a:cubicBezTo>
                  <a:pt x="6238" y="6696"/>
                  <a:pt x="6291" y="6595"/>
                  <a:pt x="6296" y="6683"/>
                </a:cubicBezTo>
                <a:cubicBezTo>
                  <a:pt x="6302" y="6771"/>
                  <a:pt x="6296" y="6922"/>
                  <a:pt x="6338" y="6922"/>
                </a:cubicBezTo>
                <a:cubicBezTo>
                  <a:pt x="6381" y="6922"/>
                  <a:pt x="6433" y="6809"/>
                  <a:pt x="6449" y="6797"/>
                </a:cubicBezTo>
                <a:cubicBezTo>
                  <a:pt x="6465" y="6784"/>
                  <a:pt x="6565" y="6734"/>
                  <a:pt x="6586" y="6721"/>
                </a:cubicBezTo>
                <a:cubicBezTo>
                  <a:pt x="6607" y="6708"/>
                  <a:pt x="6733" y="6683"/>
                  <a:pt x="6717" y="6595"/>
                </a:cubicBezTo>
                <a:cubicBezTo>
                  <a:pt x="6701" y="6507"/>
                  <a:pt x="6686" y="6419"/>
                  <a:pt x="6670" y="6381"/>
                </a:cubicBezTo>
                <a:cubicBezTo>
                  <a:pt x="6654" y="6343"/>
                  <a:pt x="6638" y="6393"/>
                  <a:pt x="6617" y="6456"/>
                </a:cubicBezTo>
                <a:cubicBezTo>
                  <a:pt x="6596" y="6519"/>
                  <a:pt x="6559" y="6519"/>
                  <a:pt x="6549" y="6469"/>
                </a:cubicBezTo>
                <a:cubicBezTo>
                  <a:pt x="6538" y="6419"/>
                  <a:pt x="6554" y="6267"/>
                  <a:pt x="6517" y="6318"/>
                </a:cubicBezTo>
                <a:cubicBezTo>
                  <a:pt x="6480" y="6368"/>
                  <a:pt x="6475" y="6419"/>
                  <a:pt x="6454" y="6393"/>
                </a:cubicBezTo>
                <a:cubicBezTo>
                  <a:pt x="6433" y="6368"/>
                  <a:pt x="6412" y="6280"/>
                  <a:pt x="6412" y="6280"/>
                </a:cubicBezTo>
                <a:cubicBezTo>
                  <a:pt x="6412" y="6280"/>
                  <a:pt x="6465" y="6217"/>
                  <a:pt x="6428" y="6104"/>
                </a:cubicBezTo>
                <a:cubicBezTo>
                  <a:pt x="6391" y="5990"/>
                  <a:pt x="6338" y="6015"/>
                  <a:pt x="6286" y="6078"/>
                </a:cubicBezTo>
                <a:cubicBezTo>
                  <a:pt x="6233" y="6141"/>
                  <a:pt x="6238" y="6129"/>
                  <a:pt x="6175" y="6166"/>
                </a:cubicBezTo>
                <a:cubicBezTo>
                  <a:pt x="6112" y="6204"/>
                  <a:pt x="6081" y="6242"/>
                  <a:pt x="6081" y="6242"/>
                </a:cubicBezTo>
                <a:cubicBezTo>
                  <a:pt x="6081" y="6242"/>
                  <a:pt x="6098" y="6046"/>
                  <a:pt x="6135" y="5970"/>
                </a:cubicBezTo>
                <a:cubicBezTo>
                  <a:pt x="6172" y="5895"/>
                  <a:pt x="6286" y="5927"/>
                  <a:pt x="6317" y="5851"/>
                </a:cubicBezTo>
                <a:cubicBezTo>
                  <a:pt x="6349" y="5776"/>
                  <a:pt x="6433" y="5889"/>
                  <a:pt x="6433" y="5889"/>
                </a:cubicBezTo>
                <a:cubicBezTo>
                  <a:pt x="6433" y="5889"/>
                  <a:pt x="6475" y="5788"/>
                  <a:pt x="6475" y="5851"/>
                </a:cubicBezTo>
                <a:cubicBezTo>
                  <a:pt x="6475" y="5914"/>
                  <a:pt x="6465" y="6078"/>
                  <a:pt x="6496" y="6078"/>
                </a:cubicBezTo>
                <a:cubicBezTo>
                  <a:pt x="6528" y="6078"/>
                  <a:pt x="6617" y="5977"/>
                  <a:pt x="6580" y="5952"/>
                </a:cubicBezTo>
                <a:cubicBezTo>
                  <a:pt x="6544" y="5927"/>
                  <a:pt x="6603" y="5880"/>
                  <a:pt x="6640" y="5817"/>
                </a:cubicBezTo>
                <a:cubicBezTo>
                  <a:pt x="6677" y="5754"/>
                  <a:pt x="6749" y="5826"/>
                  <a:pt x="6770" y="5801"/>
                </a:cubicBezTo>
                <a:cubicBezTo>
                  <a:pt x="6791" y="5776"/>
                  <a:pt x="6806" y="5662"/>
                  <a:pt x="6843" y="5662"/>
                </a:cubicBezTo>
                <a:cubicBezTo>
                  <a:pt x="6880" y="5662"/>
                  <a:pt x="6896" y="5776"/>
                  <a:pt x="6843" y="5851"/>
                </a:cubicBezTo>
                <a:cubicBezTo>
                  <a:pt x="6791" y="5927"/>
                  <a:pt x="6786" y="6116"/>
                  <a:pt x="6759" y="6166"/>
                </a:cubicBezTo>
                <a:cubicBezTo>
                  <a:pt x="6733" y="6217"/>
                  <a:pt x="6749" y="6280"/>
                  <a:pt x="6791" y="6267"/>
                </a:cubicBezTo>
                <a:cubicBezTo>
                  <a:pt x="6833" y="6255"/>
                  <a:pt x="6870" y="6280"/>
                  <a:pt x="6906" y="6255"/>
                </a:cubicBezTo>
                <a:cubicBezTo>
                  <a:pt x="6943" y="6229"/>
                  <a:pt x="6964" y="6280"/>
                  <a:pt x="6975" y="6317"/>
                </a:cubicBezTo>
                <a:cubicBezTo>
                  <a:pt x="6985" y="6355"/>
                  <a:pt x="7017" y="6280"/>
                  <a:pt x="7017" y="6280"/>
                </a:cubicBezTo>
                <a:cubicBezTo>
                  <a:pt x="7017" y="6280"/>
                  <a:pt x="7086" y="6242"/>
                  <a:pt x="7106" y="6305"/>
                </a:cubicBezTo>
                <a:cubicBezTo>
                  <a:pt x="7127" y="6368"/>
                  <a:pt x="7143" y="6267"/>
                  <a:pt x="7127" y="6204"/>
                </a:cubicBezTo>
                <a:cubicBezTo>
                  <a:pt x="7112" y="6141"/>
                  <a:pt x="7091" y="6078"/>
                  <a:pt x="7075" y="6003"/>
                </a:cubicBezTo>
                <a:cubicBezTo>
                  <a:pt x="7059" y="5927"/>
                  <a:pt x="7038" y="5902"/>
                  <a:pt x="6996" y="5927"/>
                </a:cubicBezTo>
                <a:cubicBezTo>
                  <a:pt x="6954" y="5952"/>
                  <a:pt x="6943" y="5902"/>
                  <a:pt x="6917" y="5864"/>
                </a:cubicBezTo>
                <a:cubicBezTo>
                  <a:pt x="6891" y="5826"/>
                  <a:pt x="6870" y="5914"/>
                  <a:pt x="6891" y="5826"/>
                </a:cubicBezTo>
                <a:cubicBezTo>
                  <a:pt x="6912" y="5738"/>
                  <a:pt x="6922" y="5713"/>
                  <a:pt x="6938" y="5637"/>
                </a:cubicBezTo>
                <a:cubicBezTo>
                  <a:pt x="6954" y="5561"/>
                  <a:pt x="7022" y="5423"/>
                  <a:pt x="6954" y="5385"/>
                </a:cubicBezTo>
                <a:cubicBezTo>
                  <a:pt x="6885" y="5347"/>
                  <a:pt x="6864" y="5322"/>
                  <a:pt x="6854" y="5246"/>
                </a:cubicBezTo>
                <a:cubicBezTo>
                  <a:pt x="6843" y="5171"/>
                  <a:pt x="6764" y="5032"/>
                  <a:pt x="6743" y="5032"/>
                </a:cubicBezTo>
                <a:cubicBezTo>
                  <a:pt x="6722" y="5032"/>
                  <a:pt x="6622" y="5077"/>
                  <a:pt x="6616" y="5014"/>
                </a:cubicBezTo>
                <a:cubicBezTo>
                  <a:pt x="6611" y="4951"/>
                  <a:pt x="6586" y="4767"/>
                  <a:pt x="6559" y="4704"/>
                </a:cubicBezTo>
                <a:cubicBezTo>
                  <a:pt x="6533" y="4641"/>
                  <a:pt x="6433" y="4364"/>
                  <a:pt x="6417" y="4339"/>
                </a:cubicBezTo>
                <a:cubicBezTo>
                  <a:pt x="6401" y="4314"/>
                  <a:pt x="6381" y="4326"/>
                  <a:pt x="6333" y="4477"/>
                </a:cubicBezTo>
                <a:cubicBezTo>
                  <a:pt x="6286" y="4629"/>
                  <a:pt x="6244" y="4654"/>
                  <a:pt x="6207" y="4616"/>
                </a:cubicBezTo>
                <a:cubicBezTo>
                  <a:pt x="6170" y="4578"/>
                  <a:pt x="6130" y="4617"/>
                  <a:pt x="6093" y="4517"/>
                </a:cubicBezTo>
                <a:cubicBezTo>
                  <a:pt x="6056" y="4416"/>
                  <a:pt x="6165" y="4377"/>
                  <a:pt x="6149" y="4314"/>
                </a:cubicBezTo>
                <a:cubicBezTo>
                  <a:pt x="6133" y="4251"/>
                  <a:pt x="6049" y="4225"/>
                  <a:pt x="5996" y="4213"/>
                </a:cubicBezTo>
                <a:cubicBezTo>
                  <a:pt x="5944" y="4200"/>
                  <a:pt x="5907" y="4062"/>
                  <a:pt x="5828" y="4049"/>
                </a:cubicBezTo>
                <a:cubicBezTo>
                  <a:pt x="5749" y="4036"/>
                  <a:pt x="5654" y="4074"/>
                  <a:pt x="5628" y="4074"/>
                </a:cubicBezTo>
                <a:cubicBezTo>
                  <a:pt x="5602" y="4074"/>
                  <a:pt x="5602" y="4162"/>
                  <a:pt x="5591" y="4301"/>
                </a:cubicBezTo>
                <a:cubicBezTo>
                  <a:pt x="5581" y="4440"/>
                  <a:pt x="5628" y="4477"/>
                  <a:pt x="5581" y="4503"/>
                </a:cubicBezTo>
                <a:cubicBezTo>
                  <a:pt x="5533" y="4528"/>
                  <a:pt x="5512" y="4540"/>
                  <a:pt x="5560" y="4591"/>
                </a:cubicBezTo>
                <a:cubicBezTo>
                  <a:pt x="5607" y="4641"/>
                  <a:pt x="5670" y="4843"/>
                  <a:pt x="5670" y="4843"/>
                </a:cubicBezTo>
                <a:cubicBezTo>
                  <a:pt x="5670" y="4843"/>
                  <a:pt x="5670" y="4956"/>
                  <a:pt x="5633" y="5019"/>
                </a:cubicBezTo>
                <a:cubicBezTo>
                  <a:pt x="5597" y="5082"/>
                  <a:pt x="5560" y="5145"/>
                  <a:pt x="5539" y="5070"/>
                </a:cubicBezTo>
                <a:cubicBezTo>
                  <a:pt x="5518" y="4994"/>
                  <a:pt x="5460" y="5007"/>
                  <a:pt x="5476" y="5082"/>
                </a:cubicBezTo>
                <a:cubicBezTo>
                  <a:pt x="5491" y="5158"/>
                  <a:pt x="5523" y="5196"/>
                  <a:pt x="5523" y="5272"/>
                </a:cubicBezTo>
                <a:cubicBezTo>
                  <a:pt x="5523" y="5347"/>
                  <a:pt x="5570" y="5536"/>
                  <a:pt x="5539" y="5599"/>
                </a:cubicBezTo>
                <a:cubicBezTo>
                  <a:pt x="5507" y="5662"/>
                  <a:pt x="5470" y="5612"/>
                  <a:pt x="5444" y="5625"/>
                </a:cubicBezTo>
                <a:cubicBezTo>
                  <a:pt x="5418" y="5637"/>
                  <a:pt x="5391" y="5524"/>
                  <a:pt x="5413" y="5499"/>
                </a:cubicBezTo>
                <a:cubicBezTo>
                  <a:pt x="5434" y="5473"/>
                  <a:pt x="5407" y="5284"/>
                  <a:pt x="5407" y="5284"/>
                </a:cubicBezTo>
                <a:cubicBezTo>
                  <a:pt x="5407" y="5284"/>
                  <a:pt x="5344" y="5499"/>
                  <a:pt x="5349" y="5385"/>
                </a:cubicBezTo>
                <a:cubicBezTo>
                  <a:pt x="5355" y="5272"/>
                  <a:pt x="5323" y="5259"/>
                  <a:pt x="5323" y="5171"/>
                </a:cubicBezTo>
                <a:cubicBezTo>
                  <a:pt x="5323" y="5083"/>
                  <a:pt x="5277" y="4960"/>
                  <a:pt x="5230" y="4985"/>
                </a:cubicBezTo>
                <a:cubicBezTo>
                  <a:pt x="5182" y="5011"/>
                  <a:pt x="5139" y="5032"/>
                  <a:pt x="5050" y="4994"/>
                </a:cubicBezTo>
                <a:cubicBezTo>
                  <a:pt x="4960" y="4956"/>
                  <a:pt x="4923" y="4931"/>
                  <a:pt x="4850" y="4843"/>
                </a:cubicBezTo>
                <a:cubicBezTo>
                  <a:pt x="4776" y="4755"/>
                  <a:pt x="4750" y="4818"/>
                  <a:pt x="4713" y="4830"/>
                </a:cubicBezTo>
                <a:cubicBezTo>
                  <a:pt x="4676" y="4843"/>
                  <a:pt x="4692" y="4654"/>
                  <a:pt x="4645" y="4629"/>
                </a:cubicBezTo>
                <a:cubicBezTo>
                  <a:pt x="4597" y="4604"/>
                  <a:pt x="4628" y="4575"/>
                  <a:pt x="4617" y="4412"/>
                </a:cubicBezTo>
                <a:cubicBezTo>
                  <a:pt x="4606" y="4248"/>
                  <a:pt x="4576" y="4289"/>
                  <a:pt x="4692" y="4112"/>
                </a:cubicBezTo>
                <a:cubicBezTo>
                  <a:pt x="4808" y="3936"/>
                  <a:pt x="4792" y="3860"/>
                  <a:pt x="4881" y="3835"/>
                </a:cubicBezTo>
                <a:cubicBezTo>
                  <a:pt x="4971" y="3810"/>
                  <a:pt x="5004" y="3949"/>
                  <a:pt x="5004" y="3886"/>
                </a:cubicBezTo>
                <a:cubicBezTo>
                  <a:pt x="5004" y="3823"/>
                  <a:pt x="5034" y="3482"/>
                  <a:pt x="5034" y="3608"/>
                </a:cubicBezTo>
                <a:cubicBezTo>
                  <a:pt x="5034" y="3734"/>
                  <a:pt x="5139" y="3747"/>
                  <a:pt x="5092" y="3835"/>
                </a:cubicBezTo>
                <a:cubicBezTo>
                  <a:pt x="5044" y="3923"/>
                  <a:pt x="5071" y="3936"/>
                  <a:pt x="5108" y="3936"/>
                </a:cubicBezTo>
                <a:cubicBezTo>
                  <a:pt x="5144" y="3936"/>
                  <a:pt x="5213" y="3847"/>
                  <a:pt x="5213" y="3847"/>
                </a:cubicBezTo>
                <a:cubicBezTo>
                  <a:pt x="5213" y="3847"/>
                  <a:pt x="5297" y="3759"/>
                  <a:pt x="5318" y="3835"/>
                </a:cubicBezTo>
                <a:cubicBezTo>
                  <a:pt x="5339" y="3910"/>
                  <a:pt x="5339" y="3986"/>
                  <a:pt x="5376" y="3986"/>
                </a:cubicBezTo>
                <a:cubicBezTo>
                  <a:pt x="5413" y="3986"/>
                  <a:pt x="5491" y="3885"/>
                  <a:pt x="5423" y="3797"/>
                </a:cubicBezTo>
                <a:cubicBezTo>
                  <a:pt x="5355" y="3709"/>
                  <a:pt x="5313" y="3721"/>
                  <a:pt x="5271" y="3621"/>
                </a:cubicBezTo>
                <a:cubicBezTo>
                  <a:pt x="5229" y="3520"/>
                  <a:pt x="5239" y="3558"/>
                  <a:pt x="5192" y="3583"/>
                </a:cubicBezTo>
                <a:cubicBezTo>
                  <a:pt x="5144" y="3608"/>
                  <a:pt x="5144" y="3545"/>
                  <a:pt x="5128" y="3545"/>
                </a:cubicBezTo>
                <a:cubicBezTo>
                  <a:pt x="5113" y="3545"/>
                  <a:pt x="5087" y="3570"/>
                  <a:pt x="5076" y="3520"/>
                </a:cubicBezTo>
                <a:cubicBezTo>
                  <a:pt x="5065" y="3469"/>
                  <a:pt x="5081" y="3457"/>
                  <a:pt x="5134" y="3457"/>
                </a:cubicBezTo>
                <a:cubicBezTo>
                  <a:pt x="5186" y="3457"/>
                  <a:pt x="5250" y="3495"/>
                  <a:pt x="5250" y="3495"/>
                </a:cubicBezTo>
                <a:cubicBezTo>
                  <a:pt x="5250" y="3495"/>
                  <a:pt x="5313" y="3444"/>
                  <a:pt x="5328" y="3431"/>
                </a:cubicBezTo>
                <a:cubicBezTo>
                  <a:pt x="5344" y="3419"/>
                  <a:pt x="5428" y="3394"/>
                  <a:pt x="5413" y="3280"/>
                </a:cubicBezTo>
                <a:cubicBezTo>
                  <a:pt x="5397" y="3167"/>
                  <a:pt x="5344" y="3167"/>
                  <a:pt x="5328" y="3129"/>
                </a:cubicBezTo>
                <a:cubicBezTo>
                  <a:pt x="5313" y="3091"/>
                  <a:pt x="5360" y="3041"/>
                  <a:pt x="5386" y="3016"/>
                </a:cubicBezTo>
                <a:cubicBezTo>
                  <a:pt x="5413" y="2990"/>
                  <a:pt x="5486" y="3016"/>
                  <a:pt x="5486" y="3016"/>
                </a:cubicBezTo>
                <a:cubicBezTo>
                  <a:pt x="5486" y="3016"/>
                  <a:pt x="5534" y="3028"/>
                  <a:pt x="5534" y="2978"/>
                </a:cubicBezTo>
                <a:cubicBezTo>
                  <a:pt x="5534" y="2928"/>
                  <a:pt x="5523" y="2864"/>
                  <a:pt x="5555" y="2902"/>
                </a:cubicBezTo>
                <a:cubicBezTo>
                  <a:pt x="5586" y="2940"/>
                  <a:pt x="5555" y="3053"/>
                  <a:pt x="5602" y="3028"/>
                </a:cubicBezTo>
                <a:cubicBezTo>
                  <a:pt x="5649" y="3003"/>
                  <a:pt x="5660" y="3028"/>
                  <a:pt x="5686" y="3066"/>
                </a:cubicBezTo>
                <a:cubicBezTo>
                  <a:pt x="5712" y="3104"/>
                  <a:pt x="5681" y="3255"/>
                  <a:pt x="5655" y="3280"/>
                </a:cubicBezTo>
                <a:cubicBezTo>
                  <a:pt x="5628" y="3305"/>
                  <a:pt x="5586" y="3356"/>
                  <a:pt x="5644" y="3369"/>
                </a:cubicBezTo>
                <a:cubicBezTo>
                  <a:pt x="5702" y="3381"/>
                  <a:pt x="5744" y="3381"/>
                  <a:pt x="5744" y="3381"/>
                </a:cubicBezTo>
                <a:cubicBezTo>
                  <a:pt x="5744" y="3381"/>
                  <a:pt x="5781" y="3293"/>
                  <a:pt x="5797" y="3217"/>
                </a:cubicBezTo>
                <a:cubicBezTo>
                  <a:pt x="5812" y="3142"/>
                  <a:pt x="5839" y="3192"/>
                  <a:pt x="5860" y="3217"/>
                </a:cubicBezTo>
                <a:cubicBezTo>
                  <a:pt x="5881" y="3242"/>
                  <a:pt x="5960" y="3280"/>
                  <a:pt x="5886" y="3331"/>
                </a:cubicBezTo>
                <a:cubicBezTo>
                  <a:pt x="5812" y="3381"/>
                  <a:pt x="5797" y="3444"/>
                  <a:pt x="5781" y="3507"/>
                </a:cubicBezTo>
                <a:cubicBezTo>
                  <a:pt x="5765" y="3570"/>
                  <a:pt x="5760" y="3608"/>
                  <a:pt x="5692" y="3570"/>
                </a:cubicBezTo>
                <a:cubicBezTo>
                  <a:pt x="5623" y="3532"/>
                  <a:pt x="5586" y="3545"/>
                  <a:pt x="5570" y="3608"/>
                </a:cubicBezTo>
                <a:cubicBezTo>
                  <a:pt x="5555" y="3671"/>
                  <a:pt x="5565" y="3873"/>
                  <a:pt x="5592" y="3847"/>
                </a:cubicBezTo>
                <a:cubicBezTo>
                  <a:pt x="5618" y="3822"/>
                  <a:pt x="5644" y="3822"/>
                  <a:pt x="5676" y="3797"/>
                </a:cubicBezTo>
                <a:cubicBezTo>
                  <a:pt x="5707" y="3772"/>
                  <a:pt x="5833" y="3822"/>
                  <a:pt x="5865" y="3810"/>
                </a:cubicBezTo>
                <a:cubicBezTo>
                  <a:pt x="5897" y="3797"/>
                  <a:pt x="5949" y="3936"/>
                  <a:pt x="5965" y="3910"/>
                </a:cubicBezTo>
                <a:cubicBezTo>
                  <a:pt x="5981" y="3885"/>
                  <a:pt x="6013" y="3961"/>
                  <a:pt x="6044" y="4011"/>
                </a:cubicBezTo>
                <a:cubicBezTo>
                  <a:pt x="6076" y="4062"/>
                  <a:pt x="6065" y="3898"/>
                  <a:pt x="6123" y="3998"/>
                </a:cubicBezTo>
                <a:cubicBezTo>
                  <a:pt x="6181" y="4100"/>
                  <a:pt x="6149" y="4100"/>
                  <a:pt x="6181" y="4100"/>
                </a:cubicBezTo>
                <a:cubicBezTo>
                  <a:pt x="6212" y="4100"/>
                  <a:pt x="6281" y="4112"/>
                  <a:pt x="6281" y="4112"/>
                </a:cubicBezTo>
                <a:cubicBezTo>
                  <a:pt x="6281" y="4112"/>
                  <a:pt x="6286" y="3986"/>
                  <a:pt x="6339" y="4011"/>
                </a:cubicBezTo>
                <a:cubicBezTo>
                  <a:pt x="6391" y="4036"/>
                  <a:pt x="6439" y="4175"/>
                  <a:pt x="6433" y="4074"/>
                </a:cubicBezTo>
                <a:cubicBezTo>
                  <a:pt x="6428" y="3974"/>
                  <a:pt x="6438" y="3898"/>
                  <a:pt x="6396" y="3822"/>
                </a:cubicBezTo>
                <a:cubicBezTo>
                  <a:pt x="6354" y="3747"/>
                  <a:pt x="6286" y="3696"/>
                  <a:pt x="6275" y="3658"/>
                </a:cubicBezTo>
                <a:cubicBezTo>
                  <a:pt x="6265" y="3621"/>
                  <a:pt x="6254" y="3570"/>
                  <a:pt x="6270" y="3545"/>
                </a:cubicBezTo>
                <a:cubicBezTo>
                  <a:pt x="6286" y="3520"/>
                  <a:pt x="6360" y="3557"/>
                  <a:pt x="6402" y="3621"/>
                </a:cubicBezTo>
                <a:cubicBezTo>
                  <a:pt x="6444" y="3684"/>
                  <a:pt x="6481" y="3747"/>
                  <a:pt x="6512" y="3696"/>
                </a:cubicBezTo>
                <a:cubicBezTo>
                  <a:pt x="6544" y="3646"/>
                  <a:pt x="6581" y="3621"/>
                  <a:pt x="6596" y="3583"/>
                </a:cubicBezTo>
                <a:cubicBezTo>
                  <a:pt x="6612" y="3545"/>
                  <a:pt x="6649" y="3431"/>
                  <a:pt x="6649" y="3431"/>
                </a:cubicBezTo>
                <a:cubicBezTo>
                  <a:pt x="6649" y="3431"/>
                  <a:pt x="6491" y="3381"/>
                  <a:pt x="6470" y="3318"/>
                </a:cubicBezTo>
                <a:cubicBezTo>
                  <a:pt x="6449" y="3255"/>
                  <a:pt x="6375" y="3167"/>
                  <a:pt x="6354" y="3167"/>
                </a:cubicBezTo>
                <a:cubicBezTo>
                  <a:pt x="6333" y="3167"/>
                  <a:pt x="6275" y="3255"/>
                  <a:pt x="6254" y="3129"/>
                </a:cubicBezTo>
                <a:cubicBezTo>
                  <a:pt x="6233" y="3003"/>
                  <a:pt x="6233" y="2852"/>
                  <a:pt x="6212" y="2839"/>
                </a:cubicBezTo>
                <a:cubicBezTo>
                  <a:pt x="6191" y="2826"/>
                  <a:pt x="5970" y="2751"/>
                  <a:pt x="5939" y="2713"/>
                </a:cubicBezTo>
                <a:cubicBezTo>
                  <a:pt x="5907" y="2675"/>
                  <a:pt x="5781" y="2587"/>
                  <a:pt x="5734" y="2524"/>
                </a:cubicBezTo>
                <a:cubicBezTo>
                  <a:pt x="5686" y="2461"/>
                  <a:pt x="5618" y="2373"/>
                  <a:pt x="5576" y="2373"/>
                </a:cubicBezTo>
                <a:cubicBezTo>
                  <a:pt x="5534" y="2373"/>
                  <a:pt x="5360" y="2423"/>
                  <a:pt x="5329" y="2411"/>
                </a:cubicBezTo>
                <a:cubicBezTo>
                  <a:pt x="5297" y="2398"/>
                  <a:pt x="5202" y="2436"/>
                  <a:pt x="5165" y="2448"/>
                </a:cubicBezTo>
                <a:cubicBezTo>
                  <a:pt x="5129" y="2461"/>
                  <a:pt x="5213" y="2625"/>
                  <a:pt x="5134" y="2663"/>
                </a:cubicBezTo>
                <a:cubicBezTo>
                  <a:pt x="5055" y="2701"/>
                  <a:pt x="5065" y="2726"/>
                  <a:pt x="5081" y="2537"/>
                </a:cubicBezTo>
                <a:cubicBezTo>
                  <a:pt x="5097" y="2348"/>
                  <a:pt x="5029" y="2297"/>
                  <a:pt x="4960" y="2373"/>
                </a:cubicBezTo>
                <a:cubicBezTo>
                  <a:pt x="4892" y="2448"/>
                  <a:pt x="4781" y="2499"/>
                  <a:pt x="4808" y="2587"/>
                </a:cubicBezTo>
                <a:cubicBezTo>
                  <a:pt x="4834" y="2675"/>
                  <a:pt x="4802" y="2739"/>
                  <a:pt x="4855" y="2826"/>
                </a:cubicBezTo>
                <a:cubicBezTo>
                  <a:pt x="4908" y="2915"/>
                  <a:pt x="4929" y="2940"/>
                  <a:pt x="4997" y="2927"/>
                </a:cubicBezTo>
                <a:cubicBezTo>
                  <a:pt x="5065" y="2915"/>
                  <a:pt x="5134" y="2953"/>
                  <a:pt x="5134" y="2953"/>
                </a:cubicBezTo>
                <a:cubicBezTo>
                  <a:pt x="5134" y="2953"/>
                  <a:pt x="5134" y="3104"/>
                  <a:pt x="5108" y="3129"/>
                </a:cubicBezTo>
                <a:cubicBezTo>
                  <a:pt x="5081" y="3154"/>
                  <a:pt x="5039" y="3154"/>
                  <a:pt x="5029" y="3230"/>
                </a:cubicBezTo>
                <a:cubicBezTo>
                  <a:pt x="5018" y="3305"/>
                  <a:pt x="4965" y="3344"/>
                  <a:pt x="4965" y="3305"/>
                </a:cubicBezTo>
                <a:cubicBezTo>
                  <a:pt x="4965" y="3268"/>
                  <a:pt x="4992" y="3142"/>
                  <a:pt x="4955" y="3079"/>
                </a:cubicBezTo>
                <a:cubicBezTo>
                  <a:pt x="4918" y="3016"/>
                  <a:pt x="4908" y="3003"/>
                  <a:pt x="4865" y="3066"/>
                </a:cubicBezTo>
                <a:cubicBezTo>
                  <a:pt x="4823" y="3129"/>
                  <a:pt x="4818" y="3154"/>
                  <a:pt x="4797" y="3053"/>
                </a:cubicBezTo>
                <a:cubicBezTo>
                  <a:pt x="4776" y="2953"/>
                  <a:pt x="4713" y="2864"/>
                  <a:pt x="4713" y="2864"/>
                </a:cubicBezTo>
                <a:cubicBezTo>
                  <a:pt x="4713" y="2864"/>
                  <a:pt x="4671" y="2739"/>
                  <a:pt x="4639" y="2675"/>
                </a:cubicBezTo>
                <a:cubicBezTo>
                  <a:pt x="4608" y="2612"/>
                  <a:pt x="4550" y="2625"/>
                  <a:pt x="4545" y="2688"/>
                </a:cubicBezTo>
                <a:cubicBezTo>
                  <a:pt x="4539" y="2751"/>
                  <a:pt x="4555" y="2814"/>
                  <a:pt x="4576" y="2928"/>
                </a:cubicBezTo>
                <a:cubicBezTo>
                  <a:pt x="4597" y="3041"/>
                  <a:pt x="4607" y="3185"/>
                  <a:pt x="4570" y="3197"/>
                </a:cubicBezTo>
                <a:cubicBezTo>
                  <a:pt x="4533" y="3210"/>
                  <a:pt x="4539" y="3293"/>
                  <a:pt x="4502" y="3318"/>
                </a:cubicBezTo>
                <a:cubicBezTo>
                  <a:pt x="4466" y="3344"/>
                  <a:pt x="4450" y="3280"/>
                  <a:pt x="4450" y="3179"/>
                </a:cubicBezTo>
                <a:cubicBezTo>
                  <a:pt x="4450" y="3079"/>
                  <a:pt x="4434" y="2990"/>
                  <a:pt x="4445" y="2953"/>
                </a:cubicBezTo>
                <a:cubicBezTo>
                  <a:pt x="4455" y="2915"/>
                  <a:pt x="4403" y="2978"/>
                  <a:pt x="4350" y="2953"/>
                </a:cubicBezTo>
                <a:cubicBezTo>
                  <a:pt x="4297" y="2927"/>
                  <a:pt x="4255" y="3003"/>
                  <a:pt x="4308" y="3041"/>
                </a:cubicBezTo>
                <a:cubicBezTo>
                  <a:pt x="4360" y="3079"/>
                  <a:pt x="4371" y="3230"/>
                  <a:pt x="4324" y="3268"/>
                </a:cubicBezTo>
                <a:cubicBezTo>
                  <a:pt x="4276" y="3305"/>
                  <a:pt x="4097" y="3268"/>
                  <a:pt x="4039" y="3268"/>
                </a:cubicBezTo>
                <a:cubicBezTo>
                  <a:pt x="3982" y="3268"/>
                  <a:pt x="3898" y="3305"/>
                  <a:pt x="3882" y="3230"/>
                </a:cubicBezTo>
                <a:cubicBezTo>
                  <a:pt x="3866" y="3154"/>
                  <a:pt x="3929" y="3104"/>
                  <a:pt x="3966" y="3104"/>
                </a:cubicBezTo>
                <a:cubicBezTo>
                  <a:pt x="4003" y="3104"/>
                  <a:pt x="4113" y="3116"/>
                  <a:pt x="4155" y="2978"/>
                </a:cubicBezTo>
                <a:cubicBezTo>
                  <a:pt x="4197" y="2839"/>
                  <a:pt x="4103" y="2814"/>
                  <a:pt x="4061" y="2814"/>
                </a:cubicBezTo>
                <a:cubicBezTo>
                  <a:pt x="4019" y="2814"/>
                  <a:pt x="3987" y="2776"/>
                  <a:pt x="3940" y="2663"/>
                </a:cubicBezTo>
                <a:cubicBezTo>
                  <a:pt x="3892" y="2549"/>
                  <a:pt x="3971" y="2474"/>
                  <a:pt x="3961" y="2423"/>
                </a:cubicBezTo>
                <a:cubicBezTo>
                  <a:pt x="3950" y="2373"/>
                  <a:pt x="3898" y="2411"/>
                  <a:pt x="3850" y="2411"/>
                </a:cubicBezTo>
                <a:cubicBezTo>
                  <a:pt x="3803" y="2411"/>
                  <a:pt x="3729" y="2323"/>
                  <a:pt x="3729" y="2423"/>
                </a:cubicBezTo>
                <a:cubicBezTo>
                  <a:pt x="3729" y="2524"/>
                  <a:pt x="3787" y="2814"/>
                  <a:pt x="3750" y="2751"/>
                </a:cubicBezTo>
                <a:cubicBezTo>
                  <a:pt x="3713" y="2688"/>
                  <a:pt x="3719" y="2600"/>
                  <a:pt x="3692" y="2524"/>
                </a:cubicBezTo>
                <a:cubicBezTo>
                  <a:pt x="3666" y="2448"/>
                  <a:pt x="3624" y="2461"/>
                  <a:pt x="3571" y="2474"/>
                </a:cubicBezTo>
                <a:cubicBezTo>
                  <a:pt x="3519" y="2486"/>
                  <a:pt x="3429" y="2524"/>
                  <a:pt x="3403" y="2512"/>
                </a:cubicBezTo>
                <a:cubicBezTo>
                  <a:pt x="3377" y="2499"/>
                  <a:pt x="3398" y="2499"/>
                  <a:pt x="3340" y="2436"/>
                </a:cubicBezTo>
                <a:cubicBezTo>
                  <a:pt x="3282" y="2373"/>
                  <a:pt x="3256" y="2385"/>
                  <a:pt x="3214" y="2323"/>
                </a:cubicBezTo>
                <a:cubicBezTo>
                  <a:pt x="3172" y="2259"/>
                  <a:pt x="3208" y="2234"/>
                  <a:pt x="3135" y="2221"/>
                </a:cubicBezTo>
                <a:cubicBezTo>
                  <a:pt x="3061" y="2209"/>
                  <a:pt x="3066" y="2310"/>
                  <a:pt x="2993" y="2285"/>
                </a:cubicBezTo>
                <a:cubicBezTo>
                  <a:pt x="2919" y="2259"/>
                  <a:pt x="2898" y="2297"/>
                  <a:pt x="2824" y="2285"/>
                </a:cubicBezTo>
                <a:cubicBezTo>
                  <a:pt x="2751" y="2272"/>
                  <a:pt x="2714" y="2259"/>
                  <a:pt x="2703" y="2348"/>
                </a:cubicBezTo>
                <a:cubicBezTo>
                  <a:pt x="2693" y="2436"/>
                  <a:pt x="2672" y="2587"/>
                  <a:pt x="2640" y="2587"/>
                </a:cubicBezTo>
                <a:cubicBezTo>
                  <a:pt x="2609" y="2587"/>
                  <a:pt x="2572" y="2675"/>
                  <a:pt x="2672" y="2688"/>
                </a:cubicBezTo>
                <a:cubicBezTo>
                  <a:pt x="2772" y="2701"/>
                  <a:pt x="2714" y="2814"/>
                  <a:pt x="2803" y="2801"/>
                </a:cubicBezTo>
                <a:cubicBezTo>
                  <a:pt x="2893" y="2789"/>
                  <a:pt x="2972" y="2789"/>
                  <a:pt x="2993" y="2688"/>
                </a:cubicBezTo>
                <a:cubicBezTo>
                  <a:pt x="3014" y="2587"/>
                  <a:pt x="3030" y="2587"/>
                  <a:pt x="3040" y="2625"/>
                </a:cubicBezTo>
                <a:cubicBezTo>
                  <a:pt x="3051" y="2663"/>
                  <a:pt x="3130" y="2890"/>
                  <a:pt x="3130" y="2890"/>
                </a:cubicBezTo>
                <a:cubicBezTo>
                  <a:pt x="3130" y="2890"/>
                  <a:pt x="3182" y="2990"/>
                  <a:pt x="3203" y="3016"/>
                </a:cubicBezTo>
                <a:cubicBezTo>
                  <a:pt x="3224" y="3041"/>
                  <a:pt x="3182" y="3154"/>
                  <a:pt x="3140" y="3091"/>
                </a:cubicBezTo>
                <a:cubicBezTo>
                  <a:pt x="3098" y="3028"/>
                  <a:pt x="3019" y="3041"/>
                  <a:pt x="2987" y="2978"/>
                </a:cubicBezTo>
                <a:cubicBezTo>
                  <a:pt x="2956" y="2915"/>
                  <a:pt x="2871" y="2888"/>
                  <a:pt x="2834" y="2901"/>
                </a:cubicBezTo>
                <a:cubicBezTo>
                  <a:pt x="2797" y="2913"/>
                  <a:pt x="2677" y="2890"/>
                  <a:pt x="2656" y="2890"/>
                </a:cubicBezTo>
                <a:cubicBezTo>
                  <a:pt x="2635" y="2890"/>
                  <a:pt x="2567" y="3016"/>
                  <a:pt x="2567" y="3016"/>
                </a:cubicBezTo>
                <a:cubicBezTo>
                  <a:pt x="2567" y="3016"/>
                  <a:pt x="2540" y="2915"/>
                  <a:pt x="2525" y="2864"/>
                </a:cubicBezTo>
                <a:cubicBezTo>
                  <a:pt x="2509" y="2814"/>
                  <a:pt x="2482" y="2915"/>
                  <a:pt x="2461" y="2928"/>
                </a:cubicBezTo>
                <a:cubicBezTo>
                  <a:pt x="2440" y="2940"/>
                  <a:pt x="2377" y="2827"/>
                  <a:pt x="2314" y="2877"/>
                </a:cubicBezTo>
                <a:cubicBezTo>
                  <a:pt x="2251" y="2928"/>
                  <a:pt x="2272" y="2978"/>
                  <a:pt x="2183" y="2965"/>
                </a:cubicBezTo>
                <a:cubicBezTo>
                  <a:pt x="2093" y="2953"/>
                  <a:pt x="2072" y="2915"/>
                  <a:pt x="2041" y="2927"/>
                </a:cubicBezTo>
                <a:cubicBezTo>
                  <a:pt x="2009" y="2940"/>
                  <a:pt x="2009" y="2940"/>
                  <a:pt x="2009" y="2940"/>
                </a:cubicBezTo>
                <a:cubicBezTo>
                  <a:pt x="2009" y="2940"/>
                  <a:pt x="2014" y="2990"/>
                  <a:pt x="1977" y="3041"/>
                </a:cubicBezTo>
                <a:cubicBezTo>
                  <a:pt x="1941" y="3091"/>
                  <a:pt x="1914" y="3154"/>
                  <a:pt x="1888" y="3079"/>
                </a:cubicBezTo>
                <a:cubicBezTo>
                  <a:pt x="1862" y="3003"/>
                  <a:pt x="1846" y="3003"/>
                  <a:pt x="1830" y="2990"/>
                </a:cubicBezTo>
                <a:cubicBezTo>
                  <a:pt x="1814" y="2978"/>
                  <a:pt x="1783" y="2915"/>
                  <a:pt x="1714" y="2953"/>
                </a:cubicBezTo>
                <a:cubicBezTo>
                  <a:pt x="1646" y="2990"/>
                  <a:pt x="1572" y="2767"/>
                  <a:pt x="1551" y="2767"/>
                </a:cubicBezTo>
                <a:cubicBezTo>
                  <a:pt x="1530" y="2767"/>
                  <a:pt x="1309" y="2877"/>
                  <a:pt x="1267" y="2852"/>
                </a:cubicBezTo>
                <a:cubicBezTo>
                  <a:pt x="1225" y="2826"/>
                  <a:pt x="1103" y="2716"/>
                  <a:pt x="1061" y="2729"/>
                </a:cubicBezTo>
                <a:cubicBezTo>
                  <a:pt x="1019" y="2741"/>
                  <a:pt x="934" y="2767"/>
                  <a:pt x="934" y="2767"/>
                </a:cubicBezTo>
                <a:cubicBezTo>
                  <a:pt x="934" y="2767"/>
                  <a:pt x="846" y="2726"/>
                  <a:pt x="831" y="2726"/>
                </a:cubicBezTo>
                <a:cubicBezTo>
                  <a:pt x="815" y="2726"/>
                  <a:pt x="757" y="2789"/>
                  <a:pt x="731" y="2726"/>
                </a:cubicBezTo>
                <a:cubicBezTo>
                  <a:pt x="704" y="2663"/>
                  <a:pt x="657" y="2625"/>
                  <a:pt x="657" y="2625"/>
                </a:cubicBezTo>
                <a:cubicBezTo>
                  <a:pt x="657" y="2625"/>
                  <a:pt x="636" y="2764"/>
                  <a:pt x="599" y="2789"/>
                </a:cubicBezTo>
                <a:cubicBezTo>
                  <a:pt x="562" y="2814"/>
                  <a:pt x="483" y="2864"/>
                  <a:pt x="468" y="2839"/>
                </a:cubicBezTo>
                <a:cubicBezTo>
                  <a:pt x="452" y="2814"/>
                  <a:pt x="315" y="2940"/>
                  <a:pt x="315" y="2940"/>
                </a:cubicBezTo>
                <a:cubicBezTo>
                  <a:pt x="315" y="2940"/>
                  <a:pt x="238" y="2980"/>
                  <a:pt x="217" y="2968"/>
                </a:cubicBezTo>
                <a:cubicBezTo>
                  <a:pt x="196" y="2955"/>
                  <a:pt x="105" y="3053"/>
                  <a:pt x="115" y="3104"/>
                </a:cubicBezTo>
                <a:cubicBezTo>
                  <a:pt x="126" y="3155"/>
                  <a:pt x="115" y="3255"/>
                  <a:pt x="199" y="3255"/>
                </a:cubicBezTo>
                <a:cubicBezTo>
                  <a:pt x="283" y="3255"/>
                  <a:pt x="289" y="3331"/>
                  <a:pt x="320" y="3344"/>
                </a:cubicBezTo>
                <a:cubicBezTo>
                  <a:pt x="352" y="3356"/>
                  <a:pt x="362" y="3344"/>
                  <a:pt x="399" y="3419"/>
                </a:cubicBezTo>
                <a:cubicBezTo>
                  <a:pt x="436" y="3495"/>
                  <a:pt x="436" y="3570"/>
                  <a:pt x="389" y="3558"/>
                </a:cubicBezTo>
                <a:cubicBezTo>
                  <a:pt x="341" y="3545"/>
                  <a:pt x="289" y="3520"/>
                  <a:pt x="257" y="3457"/>
                </a:cubicBezTo>
                <a:cubicBezTo>
                  <a:pt x="226" y="3394"/>
                  <a:pt x="226" y="3394"/>
                  <a:pt x="226" y="3394"/>
                </a:cubicBezTo>
                <a:lnTo>
                  <a:pt x="168" y="3457"/>
                </a:lnTo>
                <a:close/>
                <a:moveTo>
                  <a:pt x="5013" y="6847"/>
                </a:moveTo>
                <a:cubicBezTo>
                  <a:pt x="5019" y="6771"/>
                  <a:pt x="4998" y="6583"/>
                  <a:pt x="5019" y="6482"/>
                </a:cubicBezTo>
                <a:cubicBezTo>
                  <a:pt x="5040" y="6381"/>
                  <a:pt x="5103" y="6343"/>
                  <a:pt x="5145" y="6330"/>
                </a:cubicBezTo>
                <a:cubicBezTo>
                  <a:pt x="5187" y="6318"/>
                  <a:pt x="5277" y="6393"/>
                  <a:pt x="5292" y="6381"/>
                </a:cubicBezTo>
                <a:cubicBezTo>
                  <a:pt x="5308" y="6368"/>
                  <a:pt x="5382" y="6368"/>
                  <a:pt x="5418" y="6381"/>
                </a:cubicBezTo>
                <a:cubicBezTo>
                  <a:pt x="5455" y="6393"/>
                  <a:pt x="5508" y="6620"/>
                  <a:pt x="5482" y="6633"/>
                </a:cubicBezTo>
                <a:cubicBezTo>
                  <a:pt x="5455" y="6646"/>
                  <a:pt x="5413" y="6583"/>
                  <a:pt x="5413" y="6494"/>
                </a:cubicBezTo>
                <a:cubicBezTo>
                  <a:pt x="5413" y="6406"/>
                  <a:pt x="5376" y="6658"/>
                  <a:pt x="5397" y="6734"/>
                </a:cubicBezTo>
                <a:cubicBezTo>
                  <a:pt x="5418" y="6809"/>
                  <a:pt x="5355" y="6898"/>
                  <a:pt x="5334" y="6898"/>
                </a:cubicBezTo>
                <a:cubicBezTo>
                  <a:pt x="5313" y="6898"/>
                  <a:pt x="5297" y="6784"/>
                  <a:pt x="5303" y="6671"/>
                </a:cubicBezTo>
                <a:cubicBezTo>
                  <a:pt x="5308" y="6557"/>
                  <a:pt x="5271" y="6457"/>
                  <a:pt x="5213" y="6469"/>
                </a:cubicBezTo>
                <a:cubicBezTo>
                  <a:pt x="5155" y="6482"/>
                  <a:pt x="5129" y="6595"/>
                  <a:pt x="5108" y="6633"/>
                </a:cubicBezTo>
                <a:cubicBezTo>
                  <a:pt x="5087" y="6671"/>
                  <a:pt x="5087" y="6885"/>
                  <a:pt x="5092" y="6935"/>
                </a:cubicBezTo>
                <a:cubicBezTo>
                  <a:pt x="5098" y="6986"/>
                  <a:pt x="5098" y="7164"/>
                  <a:pt x="5045" y="7150"/>
                </a:cubicBezTo>
                <a:cubicBezTo>
                  <a:pt x="4998" y="7137"/>
                  <a:pt x="5008" y="6923"/>
                  <a:pt x="5013" y="6847"/>
                </a:cubicBezTo>
                <a:close/>
                <a:moveTo>
                  <a:pt x="5350" y="7074"/>
                </a:moveTo>
                <a:cubicBezTo>
                  <a:pt x="5355" y="7036"/>
                  <a:pt x="5450" y="6948"/>
                  <a:pt x="5450" y="6948"/>
                </a:cubicBezTo>
                <a:cubicBezTo>
                  <a:pt x="5450" y="6948"/>
                  <a:pt x="5561" y="6646"/>
                  <a:pt x="5576" y="6671"/>
                </a:cubicBezTo>
                <a:cubicBezTo>
                  <a:pt x="5592" y="6696"/>
                  <a:pt x="5703" y="6633"/>
                  <a:pt x="5724" y="6696"/>
                </a:cubicBezTo>
                <a:cubicBezTo>
                  <a:pt x="5745" y="6759"/>
                  <a:pt x="5703" y="6771"/>
                  <a:pt x="5650" y="6822"/>
                </a:cubicBezTo>
                <a:cubicBezTo>
                  <a:pt x="5597" y="6873"/>
                  <a:pt x="5581" y="6860"/>
                  <a:pt x="5561" y="6923"/>
                </a:cubicBezTo>
                <a:cubicBezTo>
                  <a:pt x="5540" y="6986"/>
                  <a:pt x="5471" y="7011"/>
                  <a:pt x="5440" y="7086"/>
                </a:cubicBezTo>
                <a:cubicBezTo>
                  <a:pt x="5408" y="7162"/>
                  <a:pt x="5352" y="7207"/>
                  <a:pt x="5340" y="7149"/>
                </a:cubicBezTo>
                <a:cubicBezTo>
                  <a:pt x="5324" y="7074"/>
                  <a:pt x="5345" y="7112"/>
                  <a:pt x="5350" y="7074"/>
                </a:cubicBezTo>
                <a:close/>
                <a:moveTo>
                  <a:pt x="4882" y="6041"/>
                </a:moveTo>
                <a:cubicBezTo>
                  <a:pt x="4950" y="5978"/>
                  <a:pt x="5024" y="5801"/>
                  <a:pt x="5056" y="5877"/>
                </a:cubicBezTo>
                <a:cubicBezTo>
                  <a:pt x="5087" y="5952"/>
                  <a:pt x="5145" y="6041"/>
                  <a:pt x="5182" y="6053"/>
                </a:cubicBezTo>
                <a:cubicBezTo>
                  <a:pt x="5219" y="6066"/>
                  <a:pt x="5171" y="6217"/>
                  <a:pt x="5155" y="6230"/>
                </a:cubicBezTo>
                <a:cubicBezTo>
                  <a:pt x="5140" y="6242"/>
                  <a:pt x="5082" y="6204"/>
                  <a:pt x="5034" y="6204"/>
                </a:cubicBezTo>
                <a:cubicBezTo>
                  <a:pt x="4987" y="6204"/>
                  <a:pt x="4998" y="6129"/>
                  <a:pt x="4977" y="6141"/>
                </a:cubicBezTo>
                <a:cubicBezTo>
                  <a:pt x="4956" y="6154"/>
                  <a:pt x="4908" y="6179"/>
                  <a:pt x="4877" y="6217"/>
                </a:cubicBezTo>
                <a:cubicBezTo>
                  <a:pt x="4845" y="6255"/>
                  <a:pt x="4793" y="6247"/>
                  <a:pt x="4793" y="6179"/>
                </a:cubicBezTo>
                <a:cubicBezTo>
                  <a:pt x="4793" y="6079"/>
                  <a:pt x="4813" y="6104"/>
                  <a:pt x="4882" y="6041"/>
                </a:cubicBezTo>
                <a:close/>
                <a:moveTo>
                  <a:pt x="2699" y="5852"/>
                </a:moveTo>
                <a:cubicBezTo>
                  <a:pt x="2715" y="5852"/>
                  <a:pt x="2793" y="6003"/>
                  <a:pt x="2815" y="6053"/>
                </a:cubicBezTo>
                <a:cubicBezTo>
                  <a:pt x="2836" y="6104"/>
                  <a:pt x="2836" y="6242"/>
                  <a:pt x="2809" y="6255"/>
                </a:cubicBezTo>
                <a:cubicBezTo>
                  <a:pt x="2783" y="6268"/>
                  <a:pt x="2767" y="6116"/>
                  <a:pt x="2762" y="6053"/>
                </a:cubicBezTo>
                <a:cubicBezTo>
                  <a:pt x="2757" y="5990"/>
                  <a:pt x="2704" y="5990"/>
                  <a:pt x="2678" y="5952"/>
                </a:cubicBezTo>
                <a:cubicBezTo>
                  <a:pt x="2651" y="5915"/>
                  <a:pt x="2593" y="5729"/>
                  <a:pt x="2636" y="5763"/>
                </a:cubicBezTo>
                <a:cubicBezTo>
                  <a:pt x="2651" y="5776"/>
                  <a:pt x="2683" y="5852"/>
                  <a:pt x="2699" y="5852"/>
                </a:cubicBezTo>
                <a:close/>
                <a:moveTo>
                  <a:pt x="5234" y="4033"/>
                </a:moveTo>
                <a:cubicBezTo>
                  <a:pt x="5220" y="4070"/>
                  <a:pt x="5297" y="4125"/>
                  <a:pt x="5312" y="4074"/>
                </a:cubicBezTo>
                <a:cubicBezTo>
                  <a:pt x="5326" y="4024"/>
                  <a:pt x="5269" y="3940"/>
                  <a:pt x="5234" y="4033"/>
                </a:cubicBezTo>
                <a:close/>
                <a:moveTo>
                  <a:pt x="5438" y="4108"/>
                </a:moveTo>
                <a:cubicBezTo>
                  <a:pt x="5382" y="4146"/>
                  <a:pt x="5434" y="4243"/>
                  <a:pt x="5469" y="4209"/>
                </a:cubicBezTo>
                <a:cubicBezTo>
                  <a:pt x="5504" y="4176"/>
                  <a:pt x="5487" y="4074"/>
                  <a:pt x="5438" y="4108"/>
                </a:cubicBezTo>
                <a:close/>
                <a:moveTo>
                  <a:pt x="3961" y="1991"/>
                </a:moveTo>
                <a:cubicBezTo>
                  <a:pt x="3935" y="2046"/>
                  <a:pt x="3961" y="2218"/>
                  <a:pt x="3951" y="2234"/>
                </a:cubicBezTo>
                <a:cubicBezTo>
                  <a:pt x="3940" y="2251"/>
                  <a:pt x="3954" y="2327"/>
                  <a:pt x="3982" y="2310"/>
                </a:cubicBezTo>
                <a:cubicBezTo>
                  <a:pt x="4010" y="2293"/>
                  <a:pt x="4024" y="2134"/>
                  <a:pt x="4045" y="2134"/>
                </a:cubicBezTo>
                <a:cubicBezTo>
                  <a:pt x="4067" y="2134"/>
                  <a:pt x="4175" y="2075"/>
                  <a:pt x="4193" y="2167"/>
                </a:cubicBezTo>
                <a:cubicBezTo>
                  <a:pt x="4210" y="2259"/>
                  <a:pt x="4210" y="2218"/>
                  <a:pt x="4259" y="2226"/>
                </a:cubicBezTo>
                <a:cubicBezTo>
                  <a:pt x="4308" y="2234"/>
                  <a:pt x="4347" y="2109"/>
                  <a:pt x="4351" y="2066"/>
                </a:cubicBezTo>
                <a:cubicBezTo>
                  <a:pt x="4354" y="2024"/>
                  <a:pt x="4326" y="1940"/>
                  <a:pt x="4259" y="1957"/>
                </a:cubicBezTo>
                <a:cubicBezTo>
                  <a:pt x="4193" y="1974"/>
                  <a:pt x="3989" y="1932"/>
                  <a:pt x="3961" y="1991"/>
                </a:cubicBezTo>
                <a:close/>
                <a:moveTo>
                  <a:pt x="4091" y="2436"/>
                </a:moveTo>
                <a:cubicBezTo>
                  <a:pt x="4067" y="2473"/>
                  <a:pt x="4081" y="2596"/>
                  <a:pt x="4119" y="2604"/>
                </a:cubicBezTo>
                <a:cubicBezTo>
                  <a:pt x="4158" y="2613"/>
                  <a:pt x="4224" y="2545"/>
                  <a:pt x="4231" y="2596"/>
                </a:cubicBezTo>
                <a:cubicBezTo>
                  <a:pt x="4238" y="2646"/>
                  <a:pt x="4263" y="2873"/>
                  <a:pt x="4326" y="2798"/>
                </a:cubicBezTo>
                <a:cubicBezTo>
                  <a:pt x="4389" y="2722"/>
                  <a:pt x="4386" y="2655"/>
                  <a:pt x="4403" y="2646"/>
                </a:cubicBezTo>
                <a:cubicBezTo>
                  <a:pt x="4421" y="2638"/>
                  <a:pt x="4400" y="2453"/>
                  <a:pt x="4372" y="2411"/>
                </a:cubicBezTo>
                <a:cubicBezTo>
                  <a:pt x="4344" y="2369"/>
                  <a:pt x="4252" y="2394"/>
                  <a:pt x="4228" y="2420"/>
                </a:cubicBezTo>
                <a:cubicBezTo>
                  <a:pt x="4203" y="2445"/>
                  <a:pt x="4130" y="2377"/>
                  <a:pt x="4091" y="2436"/>
                </a:cubicBezTo>
                <a:close/>
                <a:moveTo>
                  <a:pt x="4487" y="2512"/>
                </a:moveTo>
                <a:cubicBezTo>
                  <a:pt x="4491" y="2535"/>
                  <a:pt x="4519" y="2579"/>
                  <a:pt x="4565" y="2562"/>
                </a:cubicBezTo>
                <a:cubicBezTo>
                  <a:pt x="4610" y="2545"/>
                  <a:pt x="4677" y="2529"/>
                  <a:pt x="4708" y="2520"/>
                </a:cubicBezTo>
                <a:cubicBezTo>
                  <a:pt x="4740" y="2512"/>
                  <a:pt x="4747" y="2386"/>
                  <a:pt x="4712" y="2377"/>
                </a:cubicBezTo>
                <a:cubicBezTo>
                  <a:pt x="4677" y="2369"/>
                  <a:pt x="4649" y="2294"/>
                  <a:pt x="4617" y="2319"/>
                </a:cubicBezTo>
                <a:cubicBezTo>
                  <a:pt x="4586" y="2344"/>
                  <a:pt x="4477" y="2453"/>
                  <a:pt x="4487" y="2512"/>
                </a:cubicBezTo>
                <a:close/>
                <a:moveTo>
                  <a:pt x="4477" y="2159"/>
                </a:moveTo>
                <a:cubicBezTo>
                  <a:pt x="4462" y="2247"/>
                  <a:pt x="4617" y="2293"/>
                  <a:pt x="4600" y="2193"/>
                </a:cubicBezTo>
                <a:cubicBezTo>
                  <a:pt x="4582" y="2092"/>
                  <a:pt x="4494" y="2058"/>
                  <a:pt x="4477" y="2159"/>
                </a:cubicBezTo>
                <a:close/>
                <a:moveTo>
                  <a:pt x="4505" y="1730"/>
                </a:moveTo>
                <a:cubicBezTo>
                  <a:pt x="4460" y="1705"/>
                  <a:pt x="4386" y="1672"/>
                  <a:pt x="4386" y="1646"/>
                </a:cubicBezTo>
                <a:cubicBezTo>
                  <a:pt x="4386" y="1621"/>
                  <a:pt x="4365" y="1764"/>
                  <a:pt x="4403" y="1806"/>
                </a:cubicBezTo>
                <a:cubicBezTo>
                  <a:pt x="4442" y="1848"/>
                  <a:pt x="4505" y="1924"/>
                  <a:pt x="4551" y="1966"/>
                </a:cubicBezTo>
                <a:cubicBezTo>
                  <a:pt x="4596" y="2008"/>
                  <a:pt x="4684" y="2016"/>
                  <a:pt x="4712" y="2100"/>
                </a:cubicBezTo>
                <a:cubicBezTo>
                  <a:pt x="4740" y="2184"/>
                  <a:pt x="4835" y="2251"/>
                  <a:pt x="4835" y="2251"/>
                </a:cubicBezTo>
                <a:lnTo>
                  <a:pt x="4947" y="2277"/>
                </a:lnTo>
                <a:cubicBezTo>
                  <a:pt x="4947" y="2277"/>
                  <a:pt x="5024" y="2234"/>
                  <a:pt x="5105" y="2251"/>
                </a:cubicBezTo>
                <a:cubicBezTo>
                  <a:pt x="5185" y="2268"/>
                  <a:pt x="5304" y="2294"/>
                  <a:pt x="5371" y="2285"/>
                </a:cubicBezTo>
                <a:cubicBezTo>
                  <a:pt x="5438" y="2277"/>
                  <a:pt x="5448" y="2226"/>
                  <a:pt x="5455" y="2193"/>
                </a:cubicBezTo>
                <a:cubicBezTo>
                  <a:pt x="5462" y="2159"/>
                  <a:pt x="5333" y="2092"/>
                  <a:pt x="5301" y="2100"/>
                </a:cubicBezTo>
                <a:cubicBezTo>
                  <a:pt x="5269" y="2108"/>
                  <a:pt x="5090" y="2108"/>
                  <a:pt x="5038" y="2100"/>
                </a:cubicBezTo>
                <a:cubicBezTo>
                  <a:pt x="4985" y="2091"/>
                  <a:pt x="4919" y="2091"/>
                  <a:pt x="4877" y="2100"/>
                </a:cubicBezTo>
                <a:cubicBezTo>
                  <a:pt x="4835" y="2108"/>
                  <a:pt x="4803" y="2033"/>
                  <a:pt x="4771" y="1991"/>
                </a:cubicBezTo>
                <a:cubicBezTo>
                  <a:pt x="4740" y="1949"/>
                  <a:pt x="4670" y="1815"/>
                  <a:pt x="4628" y="1797"/>
                </a:cubicBezTo>
                <a:cubicBezTo>
                  <a:pt x="4586" y="1781"/>
                  <a:pt x="4593" y="1781"/>
                  <a:pt x="4505" y="1730"/>
                </a:cubicBezTo>
                <a:close/>
                <a:moveTo>
                  <a:pt x="8905" y="3478"/>
                </a:moveTo>
                <a:cubicBezTo>
                  <a:pt x="8891" y="3534"/>
                  <a:pt x="8863" y="3537"/>
                  <a:pt x="8891" y="3654"/>
                </a:cubicBezTo>
                <a:cubicBezTo>
                  <a:pt x="8919" y="3772"/>
                  <a:pt x="8940" y="3839"/>
                  <a:pt x="8965" y="3831"/>
                </a:cubicBezTo>
                <a:cubicBezTo>
                  <a:pt x="8989" y="3822"/>
                  <a:pt x="9074" y="3814"/>
                  <a:pt x="9084" y="3881"/>
                </a:cubicBezTo>
                <a:cubicBezTo>
                  <a:pt x="9095" y="3949"/>
                  <a:pt x="9123" y="4008"/>
                  <a:pt x="9182" y="3965"/>
                </a:cubicBezTo>
                <a:cubicBezTo>
                  <a:pt x="9242" y="3923"/>
                  <a:pt x="9291" y="3898"/>
                  <a:pt x="9305" y="3848"/>
                </a:cubicBezTo>
                <a:cubicBezTo>
                  <a:pt x="9319" y="3797"/>
                  <a:pt x="9414" y="3789"/>
                  <a:pt x="9414" y="3789"/>
                </a:cubicBezTo>
                <a:cubicBezTo>
                  <a:pt x="9414" y="3789"/>
                  <a:pt x="9491" y="3646"/>
                  <a:pt x="9463" y="3588"/>
                </a:cubicBezTo>
                <a:cubicBezTo>
                  <a:pt x="9435" y="3529"/>
                  <a:pt x="9368" y="3486"/>
                  <a:pt x="9336" y="3478"/>
                </a:cubicBezTo>
                <a:cubicBezTo>
                  <a:pt x="9305" y="3470"/>
                  <a:pt x="9273" y="3537"/>
                  <a:pt x="9203" y="3537"/>
                </a:cubicBezTo>
                <a:cubicBezTo>
                  <a:pt x="9133" y="3537"/>
                  <a:pt x="9088" y="3604"/>
                  <a:pt x="9059" y="3537"/>
                </a:cubicBezTo>
                <a:cubicBezTo>
                  <a:pt x="9032" y="3470"/>
                  <a:pt x="8916" y="3436"/>
                  <a:pt x="8905" y="3478"/>
                </a:cubicBezTo>
                <a:close/>
                <a:moveTo>
                  <a:pt x="5917" y="1814"/>
                </a:moveTo>
                <a:cubicBezTo>
                  <a:pt x="5956" y="1882"/>
                  <a:pt x="5978" y="1840"/>
                  <a:pt x="6026" y="1865"/>
                </a:cubicBezTo>
                <a:cubicBezTo>
                  <a:pt x="6074" y="1890"/>
                  <a:pt x="6113" y="2075"/>
                  <a:pt x="6138" y="2100"/>
                </a:cubicBezTo>
                <a:cubicBezTo>
                  <a:pt x="6164" y="2125"/>
                  <a:pt x="6199" y="2100"/>
                  <a:pt x="6215" y="2049"/>
                </a:cubicBezTo>
                <a:cubicBezTo>
                  <a:pt x="6231" y="1999"/>
                  <a:pt x="6254" y="1823"/>
                  <a:pt x="6254" y="1823"/>
                </a:cubicBezTo>
                <a:cubicBezTo>
                  <a:pt x="6254" y="1823"/>
                  <a:pt x="6254" y="1991"/>
                  <a:pt x="6292" y="2024"/>
                </a:cubicBezTo>
                <a:cubicBezTo>
                  <a:pt x="6331" y="2058"/>
                  <a:pt x="6427" y="1999"/>
                  <a:pt x="6453" y="2008"/>
                </a:cubicBezTo>
                <a:cubicBezTo>
                  <a:pt x="6478" y="2016"/>
                  <a:pt x="6629" y="2066"/>
                  <a:pt x="6671" y="2117"/>
                </a:cubicBezTo>
                <a:cubicBezTo>
                  <a:pt x="6712" y="2167"/>
                  <a:pt x="6815" y="2201"/>
                  <a:pt x="6844" y="2310"/>
                </a:cubicBezTo>
                <a:cubicBezTo>
                  <a:pt x="6873" y="2419"/>
                  <a:pt x="6876" y="2797"/>
                  <a:pt x="6892" y="2839"/>
                </a:cubicBezTo>
                <a:cubicBezTo>
                  <a:pt x="6908" y="2881"/>
                  <a:pt x="6962" y="2705"/>
                  <a:pt x="6975" y="2663"/>
                </a:cubicBezTo>
                <a:cubicBezTo>
                  <a:pt x="6988" y="2621"/>
                  <a:pt x="7055" y="2646"/>
                  <a:pt x="7078" y="2705"/>
                </a:cubicBezTo>
                <a:cubicBezTo>
                  <a:pt x="7100" y="2764"/>
                  <a:pt x="7151" y="2907"/>
                  <a:pt x="7148" y="2965"/>
                </a:cubicBezTo>
                <a:cubicBezTo>
                  <a:pt x="7145" y="3024"/>
                  <a:pt x="7136" y="3116"/>
                  <a:pt x="7116" y="3083"/>
                </a:cubicBezTo>
                <a:cubicBezTo>
                  <a:pt x="7097" y="3049"/>
                  <a:pt x="7065" y="3058"/>
                  <a:pt x="7078" y="2990"/>
                </a:cubicBezTo>
                <a:cubicBezTo>
                  <a:pt x="7091" y="2923"/>
                  <a:pt x="7097" y="2780"/>
                  <a:pt x="7071" y="2780"/>
                </a:cubicBezTo>
                <a:cubicBezTo>
                  <a:pt x="7046" y="2780"/>
                  <a:pt x="7023" y="2780"/>
                  <a:pt x="7023" y="2780"/>
                </a:cubicBezTo>
                <a:cubicBezTo>
                  <a:pt x="7023" y="2780"/>
                  <a:pt x="6975" y="2747"/>
                  <a:pt x="6943" y="2873"/>
                </a:cubicBezTo>
                <a:cubicBezTo>
                  <a:pt x="6911" y="2999"/>
                  <a:pt x="6937" y="3125"/>
                  <a:pt x="6959" y="3125"/>
                </a:cubicBezTo>
                <a:cubicBezTo>
                  <a:pt x="6982" y="3125"/>
                  <a:pt x="7033" y="3125"/>
                  <a:pt x="7033" y="3158"/>
                </a:cubicBezTo>
                <a:cubicBezTo>
                  <a:pt x="7033" y="3192"/>
                  <a:pt x="6978" y="3293"/>
                  <a:pt x="6982" y="3352"/>
                </a:cubicBezTo>
                <a:cubicBezTo>
                  <a:pt x="6985" y="3411"/>
                  <a:pt x="7026" y="3612"/>
                  <a:pt x="7039" y="3654"/>
                </a:cubicBezTo>
                <a:cubicBezTo>
                  <a:pt x="7052" y="3696"/>
                  <a:pt x="7119" y="3738"/>
                  <a:pt x="7139" y="3747"/>
                </a:cubicBezTo>
                <a:cubicBezTo>
                  <a:pt x="7158" y="3755"/>
                  <a:pt x="7094" y="3763"/>
                  <a:pt x="7110" y="3822"/>
                </a:cubicBezTo>
                <a:cubicBezTo>
                  <a:pt x="7126" y="3881"/>
                  <a:pt x="7151" y="4024"/>
                  <a:pt x="7187" y="4057"/>
                </a:cubicBezTo>
                <a:cubicBezTo>
                  <a:pt x="7222" y="4091"/>
                  <a:pt x="7321" y="4242"/>
                  <a:pt x="7334" y="4310"/>
                </a:cubicBezTo>
                <a:cubicBezTo>
                  <a:pt x="7347" y="4377"/>
                  <a:pt x="7424" y="4259"/>
                  <a:pt x="7440" y="4251"/>
                </a:cubicBezTo>
                <a:cubicBezTo>
                  <a:pt x="7456" y="4243"/>
                  <a:pt x="7453" y="4427"/>
                  <a:pt x="7498" y="4436"/>
                </a:cubicBezTo>
                <a:cubicBezTo>
                  <a:pt x="7543" y="4444"/>
                  <a:pt x="7559" y="4419"/>
                  <a:pt x="7597" y="4343"/>
                </a:cubicBezTo>
                <a:cubicBezTo>
                  <a:pt x="7636" y="4268"/>
                  <a:pt x="7626" y="4167"/>
                  <a:pt x="7629" y="4091"/>
                </a:cubicBezTo>
                <a:cubicBezTo>
                  <a:pt x="7633" y="4016"/>
                  <a:pt x="7629" y="3957"/>
                  <a:pt x="7671" y="3982"/>
                </a:cubicBezTo>
                <a:cubicBezTo>
                  <a:pt x="7713" y="4007"/>
                  <a:pt x="7735" y="3965"/>
                  <a:pt x="7732" y="3881"/>
                </a:cubicBezTo>
                <a:cubicBezTo>
                  <a:pt x="7729" y="3797"/>
                  <a:pt x="7694" y="3696"/>
                  <a:pt x="7761" y="3671"/>
                </a:cubicBezTo>
                <a:cubicBezTo>
                  <a:pt x="7828" y="3646"/>
                  <a:pt x="7863" y="3537"/>
                  <a:pt x="7905" y="3537"/>
                </a:cubicBezTo>
                <a:cubicBezTo>
                  <a:pt x="7947" y="3537"/>
                  <a:pt x="8062" y="3579"/>
                  <a:pt x="8075" y="3537"/>
                </a:cubicBezTo>
                <a:cubicBezTo>
                  <a:pt x="8088" y="3495"/>
                  <a:pt x="8143" y="3244"/>
                  <a:pt x="8178" y="3236"/>
                </a:cubicBezTo>
                <a:cubicBezTo>
                  <a:pt x="8213" y="3227"/>
                  <a:pt x="8306" y="3268"/>
                  <a:pt x="8389" y="3234"/>
                </a:cubicBezTo>
                <a:cubicBezTo>
                  <a:pt x="8473" y="3201"/>
                  <a:pt x="8563" y="3075"/>
                  <a:pt x="8591" y="3083"/>
                </a:cubicBezTo>
                <a:cubicBezTo>
                  <a:pt x="8620" y="3091"/>
                  <a:pt x="8691" y="3091"/>
                  <a:pt x="8668" y="3041"/>
                </a:cubicBezTo>
                <a:cubicBezTo>
                  <a:pt x="8646" y="2990"/>
                  <a:pt x="8614" y="2873"/>
                  <a:pt x="8566" y="2873"/>
                </a:cubicBezTo>
                <a:cubicBezTo>
                  <a:pt x="8517" y="2873"/>
                  <a:pt x="8510" y="2614"/>
                  <a:pt x="8522" y="2614"/>
                </a:cubicBezTo>
                <a:cubicBezTo>
                  <a:pt x="8535" y="2614"/>
                  <a:pt x="8652" y="2713"/>
                  <a:pt x="8649" y="2797"/>
                </a:cubicBezTo>
                <a:cubicBezTo>
                  <a:pt x="8646" y="2881"/>
                  <a:pt x="8668" y="2990"/>
                  <a:pt x="8732" y="2957"/>
                </a:cubicBezTo>
                <a:cubicBezTo>
                  <a:pt x="8797" y="2923"/>
                  <a:pt x="8787" y="2797"/>
                  <a:pt x="8774" y="2764"/>
                </a:cubicBezTo>
                <a:cubicBezTo>
                  <a:pt x="8761" y="2730"/>
                  <a:pt x="8752" y="2646"/>
                  <a:pt x="8739" y="2587"/>
                </a:cubicBezTo>
                <a:cubicBezTo>
                  <a:pt x="8726" y="2528"/>
                  <a:pt x="8695" y="2344"/>
                  <a:pt x="8763" y="2327"/>
                </a:cubicBezTo>
                <a:cubicBezTo>
                  <a:pt x="8830" y="2310"/>
                  <a:pt x="8957" y="2503"/>
                  <a:pt x="8954" y="2369"/>
                </a:cubicBezTo>
                <a:cubicBezTo>
                  <a:pt x="8950" y="2234"/>
                  <a:pt x="8954" y="2091"/>
                  <a:pt x="8973" y="2016"/>
                </a:cubicBezTo>
                <a:cubicBezTo>
                  <a:pt x="8992" y="1940"/>
                  <a:pt x="9034" y="1890"/>
                  <a:pt x="9011" y="1865"/>
                </a:cubicBezTo>
                <a:cubicBezTo>
                  <a:pt x="8989" y="1840"/>
                  <a:pt x="8960" y="1898"/>
                  <a:pt x="8938" y="1772"/>
                </a:cubicBezTo>
                <a:cubicBezTo>
                  <a:pt x="8915" y="1646"/>
                  <a:pt x="8957" y="1554"/>
                  <a:pt x="8982" y="1503"/>
                </a:cubicBezTo>
                <a:cubicBezTo>
                  <a:pt x="9008" y="1453"/>
                  <a:pt x="9143" y="1125"/>
                  <a:pt x="9217" y="1075"/>
                </a:cubicBezTo>
                <a:cubicBezTo>
                  <a:pt x="9290" y="1024"/>
                  <a:pt x="9342" y="831"/>
                  <a:pt x="9290" y="789"/>
                </a:cubicBezTo>
                <a:cubicBezTo>
                  <a:pt x="9239" y="747"/>
                  <a:pt x="9136" y="672"/>
                  <a:pt x="9069" y="806"/>
                </a:cubicBezTo>
                <a:cubicBezTo>
                  <a:pt x="9002" y="941"/>
                  <a:pt x="8963" y="1066"/>
                  <a:pt x="8886" y="1024"/>
                </a:cubicBezTo>
                <a:cubicBezTo>
                  <a:pt x="8809" y="982"/>
                  <a:pt x="8798" y="760"/>
                  <a:pt x="8754" y="645"/>
                </a:cubicBezTo>
                <a:cubicBezTo>
                  <a:pt x="8690" y="479"/>
                  <a:pt x="8729" y="151"/>
                  <a:pt x="8662" y="176"/>
                </a:cubicBezTo>
                <a:cubicBezTo>
                  <a:pt x="8594" y="201"/>
                  <a:pt x="8594" y="201"/>
                  <a:pt x="8594" y="201"/>
                </a:cubicBezTo>
                <a:cubicBezTo>
                  <a:pt x="8594" y="201"/>
                  <a:pt x="8516" y="167"/>
                  <a:pt x="8467" y="192"/>
                </a:cubicBezTo>
                <a:cubicBezTo>
                  <a:pt x="8403" y="225"/>
                  <a:pt x="8361" y="318"/>
                  <a:pt x="8324" y="298"/>
                </a:cubicBezTo>
                <a:cubicBezTo>
                  <a:pt x="8253" y="259"/>
                  <a:pt x="8188" y="349"/>
                  <a:pt x="8170" y="358"/>
                </a:cubicBezTo>
                <a:cubicBezTo>
                  <a:pt x="8013" y="440"/>
                  <a:pt x="7887" y="328"/>
                  <a:pt x="7863" y="320"/>
                </a:cubicBezTo>
                <a:cubicBezTo>
                  <a:pt x="7845" y="314"/>
                  <a:pt x="7973" y="355"/>
                  <a:pt x="8073" y="320"/>
                </a:cubicBezTo>
                <a:cubicBezTo>
                  <a:pt x="8149" y="293"/>
                  <a:pt x="8277" y="230"/>
                  <a:pt x="8340" y="205"/>
                </a:cubicBezTo>
                <a:cubicBezTo>
                  <a:pt x="8403" y="180"/>
                  <a:pt x="8353" y="120"/>
                  <a:pt x="8330" y="114"/>
                </a:cubicBezTo>
                <a:cubicBezTo>
                  <a:pt x="8249" y="93"/>
                  <a:pt x="8126" y="13"/>
                  <a:pt x="8029" y="1"/>
                </a:cubicBezTo>
                <a:cubicBezTo>
                  <a:pt x="7952" y="-8"/>
                  <a:pt x="7903" y="47"/>
                  <a:pt x="7827" y="52"/>
                </a:cubicBezTo>
                <a:cubicBezTo>
                  <a:pt x="7729" y="58"/>
                  <a:pt x="7613" y="44"/>
                  <a:pt x="7537" y="157"/>
                </a:cubicBezTo>
                <a:cubicBezTo>
                  <a:pt x="7469" y="256"/>
                  <a:pt x="7383" y="267"/>
                  <a:pt x="7376" y="285"/>
                </a:cubicBezTo>
                <a:cubicBezTo>
                  <a:pt x="7338" y="386"/>
                  <a:pt x="7302" y="638"/>
                  <a:pt x="7267" y="571"/>
                </a:cubicBezTo>
                <a:cubicBezTo>
                  <a:pt x="7232" y="504"/>
                  <a:pt x="7225" y="336"/>
                  <a:pt x="7180" y="403"/>
                </a:cubicBezTo>
                <a:cubicBezTo>
                  <a:pt x="7135" y="470"/>
                  <a:pt x="7177" y="638"/>
                  <a:pt x="7139" y="755"/>
                </a:cubicBezTo>
                <a:cubicBezTo>
                  <a:pt x="7100" y="873"/>
                  <a:pt x="6991" y="856"/>
                  <a:pt x="6959" y="814"/>
                </a:cubicBezTo>
                <a:cubicBezTo>
                  <a:pt x="6927" y="773"/>
                  <a:pt x="6895" y="739"/>
                  <a:pt x="6767" y="755"/>
                </a:cubicBezTo>
                <a:cubicBezTo>
                  <a:pt x="6638" y="773"/>
                  <a:pt x="6497" y="873"/>
                  <a:pt x="6526" y="974"/>
                </a:cubicBezTo>
                <a:cubicBezTo>
                  <a:pt x="6555" y="1075"/>
                  <a:pt x="6468" y="1133"/>
                  <a:pt x="6446" y="1083"/>
                </a:cubicBezTo>
                <a:cubicBezTo>
                  <a:pt x="6424" y="1033"/>
                  <a:pt x="6321" y="1142"/>
                  <a:pt x="6327" y="1243"/>
                </a:cubicBezTo>
                <a:cubicBezTo>
                  <a:pt x="6334" y="1343"/>
                  <a:pt x="6311" y="1461"/>
                  <a:pt x="6257" y="1436"/>
                </a:cubicBezTo>
                <a:cubicBezTo>
                  <a:pt x="6202" y="1411"/>
                  <a:pt x="6164" y="1495"/>
                  <a:pt x="6161" y="1579"/>
                </a:cubicBezTo>
                <a:cubicBezTo>
                  <a:pt x="6157" y="1663"/>
                  <a:pt x="6036" y="1722"/>
                  <a:pt x="6026" y="1722"/>
                </a:cubicBezTo>
                <a:cubicBezTo>
                  <a:pt x="6016" y="1722"/>
                  <a:pt x="5859" y="1714"/>
                  <a:pt x="5917" y="1814"/>
                </a:cubicBezTo>
                <a:close/>
                <a:moveTo>
                  <a:pt x="5197" y="9973"/>
                </a:moveTo>
                <a:cubicBezTo>
                  <a:pt x="5192" y="10099"/>
                  <a:pt x="5245" y="10061"/>
                  <a:pt x="5308" y="10061"/>
                </a:cubicBezTo>
                <a:cubicBezTo>
                  <a:pt x="5371" y="10061"/>
                  <a:pt x="5482" y="10036"/>
                  <a:pt x="5503" y="10098"/>
                </a:cubicBezTo>
                <a:cubicBezTo>
                  <a:pt x="5524" y="10162"/>
                  <a:pt x="5618" y="10262"/>
                  <a:pt x="5645" y="10313"/>
                </a:cubicBezTo>
                <a:cubicBezTo>
                  <a:pt x="5671" y="10363"/>
                  <a:pt x="5755" y="10376"/>
                  <a:pt x="5761" y="10325"/>
                </a:cubicBezTo>
                <a:cubicBezTo>
                  <a:pt x="5766" y="10275"/>
                  <a:pt x="5703" y="10136"/>
                  <a:pt x="5666" y="10149"/>
                </a:cubicBezTo>
                <a:cubicBezTo>
                  <a:pt x="5629" y="10162"/>
                  <a:pt x="5550" y="10061"/>
                  <a:pt x="5508" y="9973"/>
                </a:cubicBezTo>
                <a:cubicBezTo>
                  <a:pt x="5466" y="9884"/>
                  <a:pt x="5387" y="9884"/>
                  <a:pt x="5355" y="9884"/>
                </a:cubicBezTo>
                <a:cubicBezTo>
                  <a:pt x="5324" y="9885"/>
                  <a:pt x="5197" y="9973"/>
                  <a:pt x="5197" y="9973"/>
                </a:cubicBezTo>
                <a:close/>
                <a:moveTo>
                  <a:pt x="5581" y="9620"/>
                </a:moveTo>
                <a:cubicBezTo>
                  <a:pt x="5533" y="9632"/>
                  <a:pt x="5545" y="9771"/>
                  <a:pt x="5603" y="9746"/>
                </a:cubicBezTo>
                <a:cubicBezTo>
                  <a:pt x="5661" y="9721"/>
                  <a:pt x="5629" y="9607"/>
                  <a:pt x="5581" y="9620"/>
                </a:cubicBezTo>
                <a:close/>
                <a:moveTo>
                  <a:pt x="5608" y="10664"/>
                </a:moveTo>
                <a:cubicBezTo>
                  <a:pt x="5560" y="10684"/>
                  <a:pt x="5571" y="10909"/>
                  <a:pt x="5629" y="10868"/>
                </a:cubicBezTo>
                <a:cubicBezTo>
                  <a:pt x="5687" y="10827"/>
                  <a:pt x="5655" y="10643"/>
                  <a:pt x="5608" y="10664"/>
                </a:cubicBezTo>
                <a:close/>
                <a:moveTo>
                  <a:pt x="6302" y="10525"/>
                </a:moveTo>
                <a:cubicBezTo>
                  <a:pt x="6254" y="10546"/>
                  <a:pt x="6266" y="10771"/>
                  <a:pt x="6323" y="10729"/>
                </a:cubicBezTo>
                <a:cubicBezTo>
                  <a:pt x="6381" y="10689"/>
                  <a:pt x="6350" y="10504"/>
                  <a:pt x="6302" y="10525"/>
                </a:cubicBezTo>
                <a:close/>
                <a:moveTo>
                  <a:pt x="5824" y="10578"/>
                </a:moveTo>
                <a:cubicBezTo>
                  <a:pt x="5824" y="10578"/>
                  <a:pt x="5881" y="10603"/>
                  <a:pt x="5918" y="10603"/>
                </a:cubicBezTo>
                <a:cubicBezTo>
                  <a:pt x="5955" y="10603"/>
                  <a:pt x="5976" y="10653"/>
                  <a:pt x="6008" y="10691"/>
                </a:cubicBezTo>
                <a:cubicBezTo>
                  <a:pt x="6039" y="10729"/>
                  <a:pt x="6097" y="10641"/>
                  <a:pt x="6118" y="10641"/>
                </a:cubicBezTo>
                <a:cubicBezTo>
                  <a:pt x="6139" y="10641"/>
                  <a:pt x="6166" y="10792"/>
                  <a:pt x="6171" y="10628"/>
                </a:cubicBezTo>
                <a:cubicBezTo>
                  <a:pt x="6176" y="10464"/>
                  <a:pt x="6108" y="10388"/>
                  <a:pt x="6066" y="10363"/>
                </a:cubicBezTo>
                <a:cubicBezTo>
                  <a:pt x="6023" y="10338"/>
                  <a:pt x="5976" y="10363"/>
                  <a:pt x="5945" y="10376"/>
                </a:cubicBezTo>
                <a:cubicBezTo>
                  <a:pt x="5913" y="10388"/>
                  <a:pt x="5824" y="10578"/>
                  <a:pt x="5824" y="10578"/>
                </a:cubicBezTo>
                <a:close/>
                <a:moveTo>
                  <a:pt x="10053" y="8120"/>
                </a:moveTo>
                <a:cubicBezTo>
                  <a:pt x="9991" y="8203"/>
                  <a:pt x="9932" y="8334"/>
                  <a:pt x="9916" y="8334"/>
                </a:cubicBezTo>
                <a:cubicBezTo>
                  <a:pt x="9901" y="8334"/>
                  <a:pt x="9853" y="8423"/>
                  <a:pt x="9822" y="8612"/>
                </a:cubicBezTo>
                <a:cubicBezTo>
                  <a:pt x="9790" y="8801"/>
                  <a:pt x="9827" y="8964"/>
                  <a:pt x="9769" y="9028"/>
                </a:cubicBezTo>
                <a:cubicBezTo>
                  <a:pt x="9711" y="9090"/>
                  <a:pt x="9586" y="9191"/>
                  <a:pt x="9544" y="9292"/>
                </a:cubicBezTo>
                <a:cubicBezTo>
                  <a:pt x="9502" y="9393"/>
                  <a:pt x="9469" y="9783"/>
                  <a:pt x="9416" y="9947"/>
                </a:cubicBezTo>
                <a:cubicBezTo>
                  <a:pt x="9364" y="10111"/>
                  <a:pt x="9416" y="10262"/>
                  <a:pt x="9427" y="10363"/>
                </a:cubicBezTo>
                <a:cubicBezTo>
                  <a:pt x="9438" y="10464"/>
                  <a:pt x="9474" y="10653"/>
                  <a:pt x="9416" y="10830"/>
                </a:cubicBezTo>
                <a:cubicBezTo>
                  <a:pt x="9359" y="11006"/>
                  <a:pt x="9364" y="11094"/>
                  <a:pt x="9338" y="11107"/>
                </a:cubicBezTo>
                <a:cubicBezTo>
                  <a:pt x="9311" y="11120"/>
                  <a:pt x="9364" y="11170"/>
                  <a:pt x="9375" y="11296"/>
                </a:cubicBezTo>
                <a:cubicBezTo>
                  <a:pt x="9385" y="11422"/>
                  <a:pt x="9327" y="11548"/>
                  <a:pt x="9427" y="11661"/>
                </a:cubicBezTo>
                <a:cubicBezTo>
                  <a:pt x="9527" y="11775"/>
                  <a:pt x="9619" y="11780"/>
                  <a:pt x="9645" y="11931"/>
                </a:cubicBezTo>
                <a:cubicBezTo>
                  <a:pt x="9671" y="12083"/>
                  <a:pt x="9759" y="12430"/>
                  <a:pt x="9759" y="12430"/>
                </a:cubicBezTo>
                <a:cubicBezTo>
                  <a:pt x="9759" y="12430"/>
                  <a:pt x="9853" y="12632"/>
                  <a:pt x="9901" y="12720"/>
                </a:cubicBezTo>
                <a:cubicBezTo>
                  <a:pt x="9948" y="12809"/>
                  <a:pt x="9964" y="12758"/>
                  <a:pt x="9974" y="12670"/>
                </a:cubicBezTo>
                <a:cubicBezTo>
                  <a:pt x="9985" y="12581"/>
                  <a:pt x="10048" y="12569"/>
                  <a:pt x="10122" y="12569"/>
                </a:cubicBezTo>
                <a:cubicBezTo>
                  <a:pt x="10195" y="12569"/>
                  <a:pt x="10248" y="12607"/>
                  <a:pt x="10321" y="12582"/>
                </a:cubicBezTo>
                <a:cubicBezTo>
                  <a:pt x="10395" y="12556"/>
                  <a:pt x="10449" y="12339"/>
                  <a:pt x="10475" y="12314"/>
                </a:cubicBezTo>
                <a:cubicBezTo>
                  <a:pt x="10501" y="12289"/>
                  <a:pt x="10611" y="12254"/>
                  <a:pt x="10679" y="12355"/>
                </a:cubicBezTo>
                <a:cubicBezTo>
                  <a:pt x="10748" y="12456"/>
                  <a:pt x="10737" y="12594"/>
                  <a:pt x="10774" y="12682"/>
                </a:cubicBezTo>
                <a:cubicBezTo>
                  <a:pt x="10811" y="12771"/>
                  <a:pt x="10874" y="12720"/>
                  <a:pt x="10921" y="12632"/>
                </a:cubicBezTo>
                <a:cubicBezTo>
                  <a:pt x="10969" y="12544"/>
                  <a:pt x="10947" y="12582"/>
                  <a:pt x="11005" y="12657"/>
                </a:cubicBezTo>
                <a:cubicBezTo>
                  <a:pt x="11063" y="12733"/>
                  <a:pt x="11090" y="12809"/>
                  <a:pt x="11037" y="12922"/>
                </a:cubicBezTo>
                <a:cubicBezTo>
                  <a:pt x="10984" y="13035"/>
                  <a:pt x="11016" y="13212"/>
                  <a:pt x="10984" y="13388"/>
                </a:cubicBezTo>
                <a:cubicBezTo>
                  <a:pt x="10953" y="13565"/>
                  <a:pt x="11014" y="13564"/>
                  <a:pt x="11072" y="13640"/>
                </a:cubicBezTo>
                <a:cubicBezTo>
                  <a:pt x="11130" y="13715"/>
                  <a:pt x="11179" y="14208"/>
                  <a:pt x="11210" y="14296"/>
                </a:cubicBezTo>
                <a:cubicBezTo>
                  <a:pt x="11242" y="14384"/>
                  <a:pt x="11200" y="14636"/>
                  <a:pt x="11237" y="14787"/>
                </a:cubicBezTo>
                <a:cubicBezTo>
                  <a:pt x="11274" y="14939"/>
                  <a:pt x="11291" y="15030"/>
                  <a:pt x="11248" y="15106"/>
                </a:cubicBezTo>
                <a:cubicBezTo>
                  <a:pt x="11206" y="15182"/>
                  <a:pt x="11153" y="15329"/>
                  <a:pt x="11147" y="15581"/>
                </a:cubicBezTo>
                <a:cubicBezTo>
                  <a:pt x="11142" y="15833"/>
                  <a:pt x="11169" y="16009"/>
                  <a:pt x="11189" y="16098"/>
                </a:cubicBezTo>
                <a:cubicBezTo>
                  <a:pt x="11210" y="16186"/>
                  <a:pt x="11263" y="16425"/>
                  <a:pt x="11290" y="16514"/>
                </a:cubicBezTo>
                <a:cubicBezTo>
                  <a:pt x="11316" y="16602"/>
                  <a:pt x="11406" y="16765"/>
                  <a:pt x="11412" y="16904"/>
                </a:cubicBezTo>
                <a:cubicBezTo>
                  <a:pt x="11417" y="17042"/>
                  <a:pt x="11342" y="17257"/>
                  <a:pt x="11368" y="17333"/>
                </a:cubicBezTo>
                <a:cubicBezTo>
                  <a:pt x="11395" y="17409"/>
                  <a:pt x="11410" y="17522"/>
                  <a:pt x="11458" y="17623"/>
                </a:cubicBezTo>
                <a:cubicBezTo>
                  <a:pt x="11505" y="17724"/>
                  <a:pt x="11521" y="17938"/>
                  <a:pt x="11521" y="17938"/>
                </a:cubicBezTo>
                <a:cubicBezTo>
                  <a:pt x="11521" y="17938"/>
                  <a:pt x="11537" y="18026"/>
                  <a:pt x="11542" y="18164"/>
                </a:cubicBezTo>
                <a:cubicBezTo>
                  <a:pt x="11547" y="18303"/>
                  <a:pt x="11552" y="18391"/>
                  <a:pt x="11605" y="18455"/>
                </a:cubicBezTo>
                <a:cubicBezTo>
                  <a:pt x="11658" y="18518"/>
                  <a:pt x="11694" y="18530"/>
                  <a:pt x="11721" y="18467"/>
                </a:cubicBezTo>
                <a:cubicBezTo>
                  <a:pt x="11747" y="18404"/>
                  <a:pt x="11859" y="18281"/>
                  <a:pt x="11927" y="18293"/>
                </a:cubicBezTo>
                <a:cubicBezTo>
                  <a:pt x="11996" y="18306"/>
                  <a:pt x="12094" y="18329"/>
                  <a:pt x="12163" y="18215"/>
                </a:cubicBezTo>
                <a:cubicBezTo>
                  <a:pt x="12231" y="18101"/>
                  <a:pt x="12331" y="17799"/>
                  <a:pt x="12368" y="17711"/>
                </a:cubicBezTo>
                <a:cubicBezTo>
                  <a:pt x="12405" y="17623"/>
                  <a:pt x="12489" y="17459"/>
                  <a:pt x="12478" y="17358"/>
                </a:cubicBezTo>
                <a:cubicBezTo>
                  <a:pt x="12468" y="17257"/>
                  <a:pt x="12407" y="17094"/>
                  <a:pt x="12449" y="17044"/>
                </a:cubicBezTo>
                <a:cubicBezTo>
                  <a:pt x="12491" y="16994"/>
                  <a:pt x="12631" y="16955"/>
                  <a:pt x="12636" y="16879"/>
                </a:cubicBezTo>
                <a:cubicBezTo>
                  <a:pt x="12641" y="16803"/>
                  <a:pt x="12599" y="16489"/>
                  <a:pt x="12589" y="16425"/>
                </a:cubicBezTo>
                <a:cubicBezTo>
                  <a:pt x="12578" y="16363"/>
                  <a:pt x="12615" y="16249"/>
                  <a:pt x="12657" y="16123"/>
                </a:cubicBezTo>
                <a:cubicBezTo>
                  <a:pt x="12699" y="15997"/>
                  <a:pt x="12799" y="15858"/>
                  <a:pt x="12820" y="15807"/>
                </a:cubicBezTo>
                <a:cubicBezTo>
                  <a:pt x="12841" y="15757"/>
                  <a:pt x="12931" y="15594"/>
                  <a:pt x="12941" y="15430"/>
                </a:cubicBezTo>
                <a:cubicBezTo>
                  <a:pt x="12952" y="15266"/>
                  <a:pt x="12920" y="15064"/>
                  <a:pt x="12941" y="14976"/>
                </a:cubicBezTo>
                <a:cubicBezTo>
                  <a:pt x="12962" y="14888"/>
                  <a:pt x="12947" y="14813"/>
                  <a:pt x="12899" y="14712"/>
                </a:cubicBezTo>
                <a:cubicBezTo>
                  <a:pt x="12852" y="14611"/>
                  <a:pt x="12849" y="14378"/>
                  <a:pt x="12833" y="14328"/>
                </a:cubicBezTo>
                <a:cubicBezTo>
                  <a:pt x="12817" y="14278"/>
                  <a:pt x="12841" y="13943"/>
                  <a:pt x="12873" y="13917"/>
                </a:cubicBezTo>
                <a:cubicBezTo>
                  <a:pt x="12904" y="13892"/>
                  <a:pt x="12973" y="13640"/>
                  <a:pt x="13015" y="13527"/>
                </a:cubicBezTo>
                <a:cubicBezTo>
                  <a:pt x="13057" y="13414"/>
                  <a:pt x="13178" y="13061"/>
                  <a:pt x="13236" y="13036"/>
                </a:cubicBezTo>
                <a:cubicBezTo>
                  <a:pt x="13294" y="13010"/>
                  <a:pt x="13383" y="12809"/>
                  <a:pt x="13388" y="12695"/>
                </a:cubicBezTo>
                <a:cubicBezTo>
                  <a:pt x="13394" y="12582"/>
                  <a:pt x="13546" y="12153"/>
                  <a:pt x="13552" y="12065"/>
                </a:cubicBezTo>
                <a:cubicBezTo>
                  <a:pt x="13557" y="11977"/>
                  <a:pt x="13620" y="11649"/>
                  <a:pt x="13594" y="11573"/>
                </a:cubicBezTo>
                <a:cubicBezTo>
                  <a:pt x="13567" y="11498"/>
                  <a:pt x="13362" y="11687"/>
                  <a:pt x="13336" y="11712"/>
                </a:cubicBezTo>
                <a:cubicBezTo>
                  <a:pt x="13310" y="11737"/>
                  <a:pt x="13236" y="11838"/>
                  <a:pt x="13152" y="11826"/>
                </a:cubicBezTo>
                <a:cubicBezTo>
                  <a:pt x="13068" y="11813"/>
                  <a:pt x="13104" y="11649"/>
                  <a:pt x="13099" y="11573"/>
                </a:cubicBezTo>
                <a:cubicBezTo>
                  <a:pt x="13094" y="11498"/>
                  <a:pt x="13005" y="11208"/>
                  <a:pt x="12983" y="11196"/>
                </a:cubicBezTo>
                <a:cubicBezTo>
                  <a:pt x="12962" y="11183"/>
                  <a:pt x="12899" y="11032"/>
                  <a:pt x="12873" y="10880"/>
                </a:cubicBezTo>
                <a:cubicBezTo>
                  <a:pt x="12847" y="10729"/>
                  <a:pt x="12736" y="10630"/>
                  <a:pt x="12694" y="10516"/>
                </a:cubicBezTo>
                <a:cubicBezTo>
                  <a:pt x="12652" y="10403"/>
                  <a:pt x="12699" y="10049"/>
                  <a:pt x="12657" y="9872"/>
                </a:cubicBezTo>
                <a:cubicBezTo>
                  <a:pt x="12615" y="9696"/>
                  <a:pt x="12578" y="9469"/>
                  <a:pt x="12542" y="9305"/>
                </a:cubicBezTo>
                <a:cubicBezTo>
                  <a:pt x="12505" y="9141"/>
                  <a:pt x="12457" y="9002"/>
                  <a:pt x="12447" y="8927"/>
                </a:cubicBezTo>
                <a:cubicBezTo>
                  <a:pt x="12436" y="8851"/>
                  <a:pt x="12405" y="8612"/>
                  <a:pt x="12342" y="8650"/>
                </a:cubicBezTo>
                <a:cubicBezTo>
                  <a:pt x="12279" y="8688"/>
                  <a:pt x="12199" y="8688"/>
                  <a:pt x="12147" y="8839"/>
                </a:cubicBezTo>
                <a:cubicBezTo>
                  <a:pt x="12094" y="8990"/>
                  <a:pt x="12073" y="9002"/>
                  <a:pt x="12063" y="8952"/>
                </a:cubicBezTo>
                <a:cubicBezTo>
                  <a:pt x="12052" y="8902"/>
                  <a:pt x="12216" y="8688"/>
                  <a:pt x="12194" y="8625"/>
                </a:cubicBezTo>
                <a:cubicBezTo>
                  <a:pt x="12173" y="8562"/>
                  <a:pt x="12047" y="8587"/>
                  <a:pt x="11979" y="8587"/>
                </a:cubicBezTo>
                <a:cubicBezTo>
                  <a:pt x="11910" y="8587"/>
                  <a:pt x="11852" y="8486"/>
                  <a:pt x="11800" y="8461"/>
                </a:cubicBezTo>
                <a:cubicBezTo>
                  <a:pt x="11747" y="8435"/>
                  <a:pt x="11722" y="8694"/>
                  <a:pt x="11670" y="8820"/>
                </a:cubicBezTo>
                <a:cubicBezTo>
                  <a:pt x="11617" y="8946"/>
                  <a:pt x="11537" y="8751"/>
                  <a:pt x="11489" y="8751"/>
                </a:cubicBezTo>
                <a:cubicBezTo>
                  <a:pt x="11442" y="8751"/>
                  <a:pt x="11353" y="8587"/>
                  <a:pt x="11353" y="8587"/>
                </a:cubicBezTo>
                <a:cubicBezTo>
                  <a:pt x="11353" y="8587"/>
                  <a:pt x="11263" y="8499"/>
                  <a:pt x="11226" y="8499"/>
                </a:cubicBezTo>
                <a:cubicBezTo>
                  <a:pt x="11189" y="8499"/>
                  <a:pt x="11116" y="8335"/>
                  <a:pt x="11095" y="8335"/>
                </a:cubicBezTo>
                <a:cubicBezTo>
                  <a:pt x="11074" y="8335"/>
                  <a:pt x="11016" y="8221"/>
                  <a:pt x="11058" y="8171"/>
                </a:cubicBezTo>
                <a:cubicBezTo>
                  <a:pt x="11100" y="8121"/>
                  <a:pt x="11190" y="8231"/>
                  <a:pt x="11148" y="7954"/>
                </a:cubicBezTo>
                <a:cubicBezTo>
                  <a:pt x="11106" y="7676"/>
                  <a:pt x="10963" y="7730"/>
                  <a:pt x="10926" y="7768"/>
                </a:cubicBezTo>
                <a:cubicBezTo>
                  <a:pt x="10890" y="7806"/>
                  <a:pt x="10627" y="7793"/>
                  <a:pt x="10606" y="7793"/>
                </a:cubicBezTo>
                <a:cubicBezTo>
                  <a:pt x="10585" y="7793"/>
                  <a:pt x="10432" y="7919"/>
                  <a:pt x="10385" y="7970"/>
                </a:cubicBezTo>
                <a:cubicBezTo>
                  <a:pt x="10337" y="8020"/>
                  <a:pt x="10253" y="8083"/>
                  <a:pt x="10232" y="8108"/>
                </a:cubicBezTo>
                <a:cubicBezTo>
                  <a:pt x="10211" y="8133"/>
                  <a:pt x="10100" y="8057"/>
                  <a:pt x="10053" y="8120"/>
                </a:cubicBezTo>
                <a:close/>
                <a:moveTo>
                  <a:pt x="12426" y="13691"/>
                </a:moveTo>
                <a:cubicBezTo>
                  <a:pt x="12378" y="13665"/>
                  <a:pt x="12394" y="13376"/>
                  <a:pt x="12410" y="13313"/>
                </a:cubicBezTo>
                <a:cubicBezTo>
                  <a:pt x="12426" y="13249"/>
                  <a:pt x="12517" y="13233"/>
                  <a:pt x="12531" y="13287"/>
                </a:cubicBezTo>
                <a:cubicBezTo>
                  <a:pt x="12557" y="13388"/>
                  <a:pt x="12473" y="13716"/>
                  <a:pt x="12426" y="13691"/>
                </a:cubicBezTo>
                <a:close/>
                <a:moveTo>
                  <a:pt x="13488" y="15152"/>
                </a:moveTo>
                <a:cubicBezTo>
                  <a:pt x="13422" y="15107"/>
                  <a:pt x="13415" y="15316"/>
                  <a:pt x="13362" y="15455"/>
                </a:cubicBezTo>
                <a:cubicBezTo>
                  <a:pt x="13309" y="15593"/>
                  <a:pt x="13252" y="15707"/>
                  <a:pt x="13231" y="15694"/>
                </a:cubicBezTo>
                <a:cubicBezTo>
                  <a:pt x="13209" y="15682"/>
                  <a:pt x="13094" y="15783"/>
                  <a:pt x="13131" y="15971"/>
                </a:cubicBezTo>
                <a:cubicBezTo>
                  <a:pt x="13167" y="16160"/>
                  <a:pt x="13162" y="16350"/>
                  <a:pt x="13125" y="16438"/>
                </a:cubicBezTo>
                <a:cubicBezTo>
                  <a:pt x="13088" y="16526"/>
                  <a:pt x="13157" y="16778"/>
                  <a:pt x="13147" y="16917"/>
                </a:cubicBezTo>
                <a:cubicBezTo>
                  <a:pt x="13136" y="17055"/>
                  <a:pt x="13162" y="17143"/>
                  <a:pt x="13236" y="17143"/>
                </a:cubicBezTo>
                <a:cubicBezTo>
                  <a:pt x="13310" y="17143"/>
                  <a:pt x="13336" y="17081"/>
                  <a:pt x="13367" y="16917"/>
                </a:cubicBezTo>
                <a:cubicBezTo>
                  <a:pt x="13399" y="16753"/>
                  <a:pt x="13404" y="16589"/>
                  <a:pt x="13436" y="16451"/>
                </a:cubicBezTo>
                <a:cubicBezTo>
                  <a:pt x="13467" y="16312"/>
                  <a:pt x="13494" y="16022"/>
                  <a:pt x="13509" y="15946"/>
                </a:cubicBezTo>
                <a:cubicBezTo>
                  <a:pt x="13525" y="15871"/>
                  <a:pt x="13557" y="15631"/>
                  <a:pt x="13552" y="15493"/>
                </a:cubicBezTo>
                <a:cubicBezTo>
                  <a:pt x="13546" y="15354"/>
                  <a:pt x="13525" y="15177"/>
                  <a:pt x="13488" y="15152"/>
                </a:cubicBezTo>
                <a:close/>
                <a:moveTo>
                  <a:pt x="15398" y="11914"/>
                </a:moveTo>
                <a:cubicBezTo>
                  <a:pt x="15364" y="11950"/>
                  <a:pt x="15329" y="12556"/>
                  <a:pt x="15392" y="12607"/>
                </a:cubicBezTo>
                <a:cubicBezTo>
                  <a:pt x="15455" y="12657"/>
                  <a:pt x="15498" y="12229"/>
                  <a:pt x="15477" y="12166"/>
                </a:cubicBezTo>
                <a:cubicBezTo>
                  <a:pt x="15456" y="12103"/>
                  <a:pt x="15445" y="11863"/>
                  <a:pt x="15398" y="11914"/>
                </a:cubicBezTo>
                <a:close/>
                <a:moveTo>
                  <a:pt x="10969" y="7213"/>
                </a:moveTo>
                <a:cubicBezTo>
                  <a:pt x="10919" y="7213"/>
                  <a:pt x="10895" y="7402"/>
                  <a:pt x="10926" y="7465"/>
                </a:cubicBezTo>
                <a:cubicBezTo>
                  <a:pt x="10958" y="7528"/>
                  <a:pt x="10990" y="7515"/>
                  <a:pt x="11016" y="7427"/>
                </a:cubicBezTo>
                <a:cubicBezTo>
                  <a:pt x="11042" y="7339"/>
                  <a:pt x="10995" y="7213"/>
                  <a:pt x="10969" y="7213"/>
                </a:cubicBezTo>
                <a:close/>
                <a:moveTo>
                  <a:pt x="10569" y="7414"/>
                </a:moveTo>
                <a:cubicBezTo>
                  <a:pt x="10556" y="7462"/>
                  <a:pt x="10611" y="7478"/>
                  <a:pt x="10621" y="7427"/>
                </a:cubicBezTo>
                <a:cubicBezTo>
                  <a:pt x="10632" y="7376"/>
                  <a:pt x="10605" y="7276"/>
                  <a:pt x="10569" y="7414"/>
                </a:cubicBezTo>
                <a:close/>
                <a:moveTo>
                  <a:pt x="11195" y="7629"/>
                </a:moveTo>
                <a:cubicBezTo>
                  <a:pt x="11175" y="7656"/>
                  <a:pt x="11226" y="7742"/>
                  <a:pt x="11253" y="7767"/>
                </a:cubicBezTo>
                <a:cubicBezTo>
                  <a:pt x="11279" y="7792"/>
                  <a:pt x="11300" y="7868"/>
                  <a:pt x="11321" y="7881"/>
                </a:cubicBezTo>
                <a:cubicBezTo>
                  <a:pt x="11342" y="7893"/>
                  <a:pt x="11410" y="7881"/>
                  <a:pt x="11389" y="7755"/>
                </a:cubicBezTo>
                <a:cubicBezTo>
                  <a:pt x="11368" y="7629"/>
                  <a:pt x="11321" y="7629"/>
                  <a:pt x="11305" y="7629"/>
                </a:cubicBezTo>
                <a:cubicBezTo>
                  <a:pt x="11289" y="7629"/>
                  <a:pt x="11221" y="7591"/>
                  <a:pt x="11195" y="7629"/>
                </a:cubicBezTo>
                <a:close/>
                <a:moveTo>
                  <a:pt x="9937" y="5083"/>
                </a:moveTo>
                <a:cubicBezTo>
                  <a:pt x="9890" y="5102"/>
                  <a:pt x="9885" y="5222"/>
                  <a:pt x="9853" y="5222"/>
                </a:cubicBezTo>
                <a:cubicBezTo>
                  <a:pt x="9822" y="5222"/>
                  <a:pt x="9785" y="5247"/>
                  <a:pt x="9795" y="5335"/>
                </a:cubicBezTo>
                <a:cubicBezTo>
                  <a:pt x="9806" y="5423"/>
                  <a:pt x="9827" y="5486"/>
                  <a:pt x="9795" y="5524"/>
                </a:cubicBezTo>
                <a:cubicBezTo>
                  <a:pt x="9764" y="5562"/>
                  <a:pt x="9801" y="5713"/>
                  <a:pt x="9843" y="5725"/>
                </a:cubicBezTo>
                <a:cubicBezTo>
                  <a:pt x="9885" y="5738"/>
                  <a:pt x="9932" y="5663"/>
                  <a:pt x="9969" y="5625"/>
                </a:cubicBezTo>
                <a:cubicBezTo>
                  <a:pt x="10006" y="5587"/>
                  <a:pt x="10058" y="5511"/>
                  <a:pt x="10058" y="5398"/>
                </a:cubicBezTo>
                <a:cubicBezTo>
                  <a:pt x="10058" y="5284"/>
                  <a:pt x="10048" y="5183"/>
                  <a:pt x="10027" y="5133"/>
                </a:cubicBezTo>
                <a:cubicBezTo>
                  <a:pt x="10006" y="5083"/>
                  <a:pt x="9969" y="5070"/>
                  <a:pt x="9937" y="5083"/>
                </a:cubicBezTo>
                <a:close/>
                <a:moveTo>
                  <a:pt x="9995" y="4705"/>
                </a:moveTo>
                <a:cubicBezTo>
                  <a:pt x="9953" y="4739"/>
                  <a:pt x="9969" y="4868"/>
                  <a:pt x="9990" y="4932"/>
                </a:cubicBezTo>
                <a:cubicBezTo>
                  <a:pt x="10011" y="4994"/>
                  <a:pt x="10048" y="5133"/>
                  <a:pt x="10100" y="5184"/>
                </a:cubicBezTo>
                <a:cubicBezTo>
                  <a:pt x="10153" y="5234"/>
                  <a:pt x="10264" y="5285"/>
                  <a:pt x="10222" y="5335"/>
                </a:cubicBezTo>
                <a:cubicBezTo>
                  <a:pt x="10179" y="5386"/>
                  <a:pt x="10058" y="5634"/>
                  <a:pt x="10047" y="5709"/>
                </a:cubicBezTo>
                <a:cubicBezTo>
                  <a:pt x="10037" y="5785"/>
                  <a:pt x="10185" y="5751"/>
                  <a:pt x="10185" y="5751"/>
                </a:cubicBezTo>
                <a:cubicBezTo>
                  <a:pt x="10185" y="5751"/>
                  <a:pt x="10153" y="5839"/>
                  <a:pt x="10179" y="5864"/>
                </a:cubicBezTo>
                <a:cubicBezTo>
                  <a:pt x="10206" y="5889"/>
                  <a:pt x="10222" y="5776"/>
                  <a:pt x="10264" y="5776"/>
                </a:cubicBezTo>
                <a:cubicBezTo>
                  <a:pt x="10306" y="5776"/>
                  <a:pt x="10390" y="5839"/>
                  <a:pt x="10432" y="5839"/>
                </a:cubicBezTo>
                <a:cubicBezTo>
                  <a:pt x="10474" y="5839"/>
                  <a:pt x="10542" y="5700"/>
                  <a:pt x="10537" y="5612"/>
                </a:cubicBezTo>
                <a:cubicBezTo>
                  <a:pt x="10532" y="5524"/>
                  <a:pt x="10479" y="5385"/>
                  <a:pt x="10432" y="5335"/>
                </a:cubicBezTo>
                <a:cubicBezTo>
                  <a:pt x="10385" y="5284"/>
                  <a:pt x="10332" y="5058"/>
                  <a:pt x="10300" y="5007"/>
                </a:cubicBezTo>
                <a:cubicBezTo>
                  <a:pt x="10269" y="4957"/>
                  <a:pt x="10417" y="4790"/>
                  <a:pt x="10380" y="4702"/>
                </a:cubicBezTo>
                <a:cubicBezTo>
                  <a:pt x="10344" y="4614"/>
                  <a:pt x="10232" y="4667"/>
                  <a:pt x="10190" y="4604"/>
                </a:cubicBezTo>
                <a:cubicBezTo>
                  <a:pt x="10148" y="4541"/>
                  <a:pt x="10111" y="4617"/>
                  <a:pt x="10085" y="4692"/>
                </a:cubicBezTo>
                <a:cubicBezTo>
                  <a:pt x="10058" y="4768"/>
                  <a:pt x="10027" y="4679"/>
                  <a:pt x="9995" y="4705"/>
                </a:cubicBezTo>
                <a:close/>
                <a:moveTo>
                  <a:pt x="10311" y="6809"/>
                </a:moveTo>
                <a:cubicBezTo>
                  <a:pt x="10293" y="6887"/>
                  <a:pt x="10185" y="6835"/>
                  <a:pt x="10121" y="6835"/>
                </a:cubicBezTo>
                <a:cubicBezTo>
                  <a:pt x="10058" y="6835"/>
                  <a:pt x="9932" y="6784"/>
                  <a:pt x="9880" y="6835"/>
                </a:cubicBezTo>
                <a:cubicBezTo>
                  <a:pt x="9827" y="6885"/>
                  <a:pt x="9837" y="7137"/>
                  <a:pt x="9853" y="7251"/>
                </a:cubicBezTo>
                <a:cubicBezTo>
                  <a:pt x="9869" y="7364"/>
                  <a:pt x="9848" y="7427"/>
                  <a:pt x="9827" y="7465"/>
                </a:cubicBezTo>
                <a:cubicBezTo>
                  <a:pt x="9806" y="7503"/>
                  <a:pt x="9801" y="7616"/>
                  <a:pt x="9827" y="7666"/>
                </a:cubicBezTo>
                <a:cubicBezTo>
                  <a:pt x="9853" y="7717"/>
                  <a:pt x="9874" y="7830"/>
                  <a:pt x="9895" y="7843"/>
                </a:cubicBezTo>
                <a:cubicBezTo>
                  <a:pt x="9916" y="7855"/>
                  <a:pt x="9985" y="7805"/>
                  <a:pt x="10011" y="7868"/>
                </a:cubicBezTo>
                <a:cubicBezTo>
                  <a:pt x="10037" y="7931"/>
                  <a:pt x="10064" y="8083"/>
                  <a:pt x="10079" y="8045"/>
                </a:cubicBezTo>
                <a:cubicBezTo>
                  <a:pt x="10095" y="8007"/>
                  <a:pt x="10116" y="7843"/>
                  <a:pt x="10142" y="7881"/>
                </a:cubicBezTo>
                <a:cubicBezTo>
                  <a:pt x="10169" y="7918"/>
                  <a:pt x="10232" y="7868"/>
                  <a:pt x="10279" y="7855"/>
                </a:cubicBezTo>
                <a:cubicBezTo>
                  <a:pt x="10327" y="7843"/>
                  <a:pt x="10353" y="7717"/>
                  <a:pt x="10400" y="7654"/>
                </a:cubicBezTo>
                <a:cubicBezTo>
                  <a:pt x="10448" y="7591"/>
                  <a:pt x="10421" y="7591"/>
                  <a:pt x="10406" y="7515"/>
                </a:cubicBezTo>
                <a:cubicBezTo>
                  <a:pt x="10390" y="7440"/>
                  <a:pt x="10453" y="7351"/>
                  <a:pt x="10490" y="7263"/>
                </a:cubicBezTo>
                <a:cubicBezTo>
                  <a:pt x="10527" y="7175"/>
                  <a:pt x="10595" y="7251"/>
                  <a:pt x="10611" y="7150"/>
                </a:cubicBezTo>
                <a:cubicBezTo>
                  <a:pt x="10627" y="7049"/>
                  <a:pt x="10632" y="6873"/>
                  <a:pt x="10674" y="6885"/>
                </a:cubicBezTo>
                <a:cubicBezTo>
                  <a:pt x="10716" y="6898"/>
                  <a:pt x="10774" y="6960"/>
                  <a:pt x="10811" y="6960"/>
                </a:cubicBezTo>
                <a:cubicBezTo>
                  <a:pt x="10847" y="6960"/>
                  <a:pt x="10926" y="6822"/>
                  <a:pt x="10947" y="6797"/>
                </a:cubicBezTo>
                <a:cubicBezTo>
                  <a:pt x="10969" y="6772"/>
                  <a:pt x="11047" y="6784"/>
                  <a:pt x="11058" y="6898"/>
                </a:cubicBezTo>
                <a:cubicBezTo>
                  <a:pt x="11069" y="7011"/>
                  <a:pt x="11158" y="7150"/>
                  <a:pt x="11179" y="7175"/>
                </a:cubicBezTo>
                <a:cubicBezTo>
                  <a:pt x="11200" y="7200"/>
                  <a:pt x="11337" y="7301"/>
                  <a:pt x="11358" y="7339"/>
                </a:cubicBezTo>
                <a:cubicBezTo>
                  <a:pt x="11379" y="7376"/>
                  <a:pt x="11410" y="7490"/>
                  <a:pt x="11421" y="7591"/>
                </a:cubicBezTo>
                <a:cubicBezTo>
                  <a:pt x="11431" y="7691"/>
                  <a:pt x="11494" y="7812"/>
                  <a:pt x="11500" y="7723"/>
                </a:cubicBezTo>
                <a:cubicBezTo>
                  <a:pt x="11505" y="7636"/>
                  <a:pt x="11447" y="7351"/>
                  <a:pt x="11484" y="7364"/>
                </a:cubicBezTo>
                <a:cubicBezTo>
                  <a:pt x="11521" y="7376"/>
                  <a:pt x="11563" y="7339"/>
                  <a:pt x="11563" y="7339"/>
                </a:cubicBezTo>
                <a:cubicBezTo>
                  <a:pt x="11563" y="7339"/>
                  <a:pt x="11463" y="7175"/>
                  <a:pt x="11426" y="7137"/>
                </a:cubicBezTo>
                <a:cubicBezTo>
                  <a:pt x="11389" y="7099"/>
                  <a:pt x="11321" y="7024"/>
                  <a:pt x="11289" y="6898"/>
                </a:cubicBezTo>
                <a:cubicBezTo>
                  <a:pt x="11258" y="6771"/>
                  <a:pt x="11179" y="6746"/>
                  <a:pt x="11184" y="6620"/>
                </a:cubicBezTo>
                <a:cubicBezTo>
                  <a:pt x="11189" y="6494"/>
                  <a:pt x="11263" y="6570"/>
                  <a:pt x="11305" y="6671"/>
                </a:cubicBezTo>
                <a:cubicBezTo>
                  <a:pt x="11347" y="6771"/>
                  <a:pt x="11452" y="6910"/>
                  <a:pt x="11489" y="6998"/>
                </a:cubicBezTo>
                <a:cubicBezTo>
                  <a:pt x="11526" y="7086"/>
                  <a:pt x="11584" y="7124"/>
                  <a:pt x="11600" y="7238"/>
                </a:cubicBezTo>
                <a:cubicBezTo>
                  <a:pt x="11615" y="7351"/>
                  <a:pt x="11663" y="7477"/>
                  <a:pt x="11679" y="7528"/>
                </a:cubicBezTo>
                <a:cubicBezTo>
                  <a:pt x="11694" y="7578"/>
                  <a:pt x="11704" y="7979"/>
                  <a:pt x="11720" y="8042"/>
                </a:cubicBezTo>
                <a:cubicBezTo>
                  <a:pt x="11735" y="8105"/>
                  <a:pt x="11831" y="7906"/>
                  <a:pt x="11857" y="7855"/>
                </a:cubicBezTo>
                <a:cubicBezTo>
                  <a:pt x="11884" y="7805"/>
                  <a:pt x="11931" y="7780"/>
                  <a:pt x="11936" y="7679"/>
                </a:cubicBezTo>
                <a:cubicBezTo>
                  <a:pt x="11942" y="7578"/>
                  <a:pt x="11873" y="7502"/>
                  <a:pt x="11852" y="7465"/>
                </a:cubicBezTo>
                <a:cubicBezTo>
                  <a:pt x="11831" y="7427"/>
                  <a:pt x="11905" y="7389"/>
                  <a:pt x="11931" y="7339"/>
                </a:cubicBezTo>
                <a:cubicBezTo>
                  <a:pt x="11957" y="7288"/>
                  <a:pt x="12005" y="7200"/>
                  <a:pt x="12026" y="7275"/>
                </a:cubicBezTo>
                <a:cubicBezTo>
                  <a:pt x="12047" y="7351"/>
                  <a:pt x="12036" y="7654"/>
                  <a:pt x="12047" y="7704"/>
                </a:cubicBezTo>
                <a:cubicBezTo>
                  <a:pt x="12057" y="7754"/>
                  <a:pt x="12163" y="7830"/>
                  <a:pt x="12184" y="7893"/>
                </a:cubicBezTo>
                <a:cubicBezTo>
                  <a:pt x="12205" y="7956"/>
                  <a:pt x="12294" y="7981"/>
                  <a:pt x="12310" y="7943"/>
                </a:cubicBezTo>
                <a:cubicBezTo>
                  <a:pt x="12326" y="7906"/>
                  <a:pt x="12410" y="7969"/>
                  <a:pt x="12431" y="7981"/>
                </a:cubicBezTo>
                <a:cubicBezTo>
                  <a:pt x="12452" y="7994"/>
                  <a:pt x="12515" y="7956"/>
                  <a:pt x="12557" y="7931"/>
                </a:cubicBezTo>
                <a:cubicBezTo>
                  <a:pt x="12599" y="7906"/>
                  <a:pt x="12641" y="7830"/>
                  <a:pt x="12636" y="7994"/>
                </a:cubicBezTo>
                <a:cubicBezTo>
                  <a:pt x="12631" y="8158"/>
                  <a:pt x="12615" y="8410"/>
                  <a:pt x="12562" y="8535"/>
                </a:cubicBezTo>
                <a:cubicBezTo>
                  <a:pt x="12510" y="8662"/>
                  <a:pt x="12531" y="8725"/>
                  <a:pt x="12478" y="8725"/>
                </a:cubicBezTo>
                <a:cubicBezTo>
                  <a:pt x="12426" y="8725"/>
                  <a:pt x="12383" y="8725"/>
                  <a:pt x="12373" y="8926"/>
                </a:cubicBezTo>
                <a:cubicBezTo>
                  <a:pt x="12363" y="9128"/>
                  <a:pt x="12441" y="9216"/>
                  <a:pt x="12484" y="9204"/>
                </a:cubicBezTo>
                <a:cubicBezTo>
                  <a:pt x="12526" y="9191"/>
                  <a:pt x="12631" y="9090"/>
                  <a:pt x="12641" y="9178"/>
                </a:cubicBezTo>
                <a:cubicBezTo>
                  <a:pt x="12652" y="9267"/>
                  <a:pt x="12710" y="9456"/>
                  <a:pt x="12720" y="9594"/>
                </a:cubicBezTo>
                <a:cubicBezTo>
                  <a:pt x="12731" y="9733"/>
                  <a:pt x="12788" y="9682"/>
                  <a:pt x="12794" y="9809"/>
                </a:cubicBezTo>
                <a:cubicBezTo>
                  <a:pt x="12799" y="9935"/>
                  <a:pt x="12852" y="10237"/>
                  <a:pt x="12873" y="10275"/>
                </a:cubicBezTo>
                <a:cubicBezTo>
                  <a:pt x="12894" y="10313"/>
                  <a:pt x="12989" y="10514"/>
                  <a:pt x="13004" y="10590"/>
                </a:cubicBezTo>
                <a:cubicBezTo>
                  <a:pt x="13020" y="10665"/>
                  <a:pt x="13041" y="10767"/>
                  <a:pt x="13057" y="10955"/>
                </a:cubicBezTo>
                <a:cubicBezTo>
                  <a:pt x="13073" y="11144"/>
                  <a:pt x="13088" y="11396"/>
                  <a:pt x="13131" y="11434"/>
                </a:cubicBezTo>
                <a:cubicBezTo>
                  <a:pt x="13173" y="11472"/>
                  <a:pt x="13315" y="11371"/>
                  <a:pt x="13341" y="11334"/>
                </a:cubicBezTo>
                <a:cubicBezTo>
                  <a:pt x="13367" y="11296"/>
                  <a:pt x="13541" y="11094"/>
                  <a:pt x="13604" y="11081"/>
                </a:cubicBezTo>
                <a:cubicBezTo>
                  <a:pt x="13667" y="11069"/>
                  <a:pt x="13678" y="10968"/>
                  <a:pt x="13756" y="10930"/>
                </a:cubicBezTo>
                <a:cubicBezTo>
                  <a:pt x="13835" y="10892"/>
                  <a:pt x="13893" y="10754"/>
                  <a:pt x="13946" y="10653"/>
                </a:cubicBezTo>
                <a:cubicBezTo>
                  <a:pt x="13998" y="10552"/>
                  <a:pt x="14062" y="10300"/>
                  <a:pt x="14083" y="10212"/>
                </a:cubicBezTo>
                <a:cubicBezTo>
                  <a:pt x="14104" y="10124"/>
                  <a:pt x="14156" y="10060"/>
                  <a:pt x="14130" y="9960"/>
                </a:cubicBezTo>
                <a:cubicBezTo>
                  <a:pt x="14104" y="9859"/>
                  <a:pt x="13993" y="9708"/>
                  <a:pt x="13951" y="9695"/>
                </a:cubicBezTo>
                <a:cubicBezTo>
                  <a:pt x="13909" y="9682"/>
                  <a:pt x="13914" y="9519"/>
                  <a:pt x="13888" y="9519"/>
                </a:cubicBezTo>
                <a:cubicBezTo>
                  <a:pt x="13862" y="9519"/>
                  <a:pt x="13867" y="9607"/>
                  <a:pt x="13814" y="9670"/>
                </a:cubicBezTo>
                <a:cubicBezTo>
                  <a:pt x="13762" y="9733"/>
                  <a:pt x="13709" y="9859"/>
                  <a:pt x="13672" y="9834"/>
                </a:cubicBezTo>
                <a:cubicBezTo>
                  <a:pt x="13636" y="9809"/>
                  <a:pt x="13683" y="9745"/>
                  <a:pt x="13625" y="9632"/>
                </a:cubicBezTo>
                <a:cubicBezTo>
                  <a:pt x="13567" y="9519"/>
                  <a:pt x="13546" y="9493"/>
                  <a:pt x="13546" y="9406"/>
                </a:cubicBezTo>
                <a:cubicBezTo>
                  <a:pt x="13546" y="9317"/>
                  <a:pt x="13430" y="9153"/>
                  <a:pt x="13420" y="9027"/>
                </a:cubicBezTo>
                <a:cubicBezTo>
                  <a:pt x="13409" y="8901"/>
                  <a:pt x="13499" y="8725"/>
                  <a:pt x="13525" y="8838"/>
                </a:cubicBezTo>
                <a:cubicBezTo>
                  <a:pt x="13551" y="8952"/>
                  <a:pt x="13572" y="9128"/>
                  <a:pt x="13641" y="9204"/>
                </a:cubicBezTo>
                <a:cubicBezTo>
                  <a:pt x="13709" y="9279"/>
                  <a:pt x="13772" y="9406"/>
                  <a:pt x="13804" y="9430"/>
                </a:cubicBezTo>
                <a:cubicBezTo>
                  <a:pt x="13835" y="9456"/>
                  <a:pt x="13914" y="9292"/>
                  <a:pt x="13941" y="9317"/>
                </a:cubicBezTo>
                <a:cubicBezTo>
                  <a:pt x="13967" y="9342"/>
                  <a:pt x="14020" y="9569"/>
                  <a:pt x="14067" y="9607"/>
                </a:cubicBezTo>
                <a:cubicBezTo>
                  <a:pt x="14114" y="9644"/>
                  <a:pt x="14272" y="9657"/>
                  <a:pt x="14298" y="9657"/>
                </a:cubicBezTo>
                <a:cubicBezTo>
                  <a:pt x="14325" y="9657"/>
                  <a:pt x="14435" y="9670"/>
                  <a:pt x="14456" y="9594"/>
                </a:cubicBezTo>
                <a:cubicBezTo>
                  <a:pt x="14477" y="9519"/>
                  <a:pt x="14493" y="9519"/>
                  <a:pt x="14519" y="9519"/>
                </a:cubicBezTo>
                <a:cubicBezTo>
                  <a:pt x="14546" y="9519"/>
                  <a:pt x="14593" y="9745"/>
                  <a:pt x="14630" y="9771"/>
                </a:cubicBezTo>
                <a:cubicBezTo>
                  <a:pt x="14667" y="9796"/>
                  <a:pt x="14735" y="9783"/>
                  <a:pt x="14730" y="9947"/>
                </a:cubicBezTo>
                <a:cubicBezTo>
                  <a:pt x="14725" y="10111"/>
                  <a:pt x="14761" y="10250"/>
                  <a:pt x="14798" y="10262"/>
                </a:cubicBezTo>
                <a:cubicBezTo>
                  <a:pt x="14835" y="10275"/>
                  <a:pt x="14919" y="10073"/>
                  <a:pt x="14919" y="10073"/>
                </a:cubicBezTo>
                <a:cubicBezTo>
                  <a:pt x="14919" y="10073"/>
                  <a:pt x="14919" y="10388"/>
                  <a:pt x="14914" y="10502"/>
                </a:cubicBezTo>
                <a:cubicBezTo>
                  <a:pt x="14909" y="10615"/>
                  <a:pt x="14972" y="11031"/>
                  <a:pt x="14972" y="11031"/>
                </a:cubicBezTo>
                <a:cubicBezTo>
                  <a:pt x="14972" y="11031"/>
                  <a:pt x="15051" y="11422"/>
                  <a:pt x="15072" y="11510"/>
                </a:cubicBezTo>
                <a:cubicBezTo>
                  <a:pt x="15093" y="11598"/>
                  <a:pt x="15182" y="11863"/>
                  <a:pt x="15182" y="11976"/>
                </a:cubicBezTo>
                <a:cubicBezTo>
                  <a:pt x="15182" y="12090"/>
                  <a:pt x="15193" y="12266"/>
                  <a:pt x="15224" y="12266"/>
                </a:cubicBezTo>
                <a:cubicBezTo>
                  <a:pt x="15256" y="12266"/>
                  <a:pt x="15287" y="12065"/>
                  <a:pt x="15324" y="11939"/>
                </a:cubicBezTo>
                <a:cubicBezTo>
                  <a:pt x="15361" y="11813"/>
                  <a:pt x="15401" y="11700"/>
                  <a:pt x="15417" y="11574"/>
                </a:cubicBezTo>
                <a:cubicBezTo>
                  <a:pt x="15433" y="11448"/>
                  <a:pt x="15403" y="11157"/>
                  <a:pt x="15403" y="11069"/>
                </a:cubicBezTo>
                <a:cubicBezTo>
                  <a:pt x="15403" y="10981"/>
                  <a:pt x="15435" y="10905"/>
                  <a:pt x="15508" y="10829"/>
                </a:cubicBezTo>
                <a:cubicBezTo>
                  <a:pt x="15582" y="10754"/>
                  <a:pt x="15634" y="10540"/>
                  <a:pt x="15697" y="10426"/>
                </a:cubicBezTo>
                <a:cubicBezTo>
                  <a:pt x="15761" y="10313"/>
                  <a:pt x="15755" y="10124"/>
                  <a:pt x="15882" y="10124"/>
                </a:cubicBezTo>
                <a:cubicBezTo>
                  <a:pt x="16008" y="10124"/>
                  <a:pt x="15998" y="10124"/>
                  <a:pt x="16029" y="10048"/>
                </a:cubicBezTo>
                <a:cubicBezTo>
                  <a:pt x="16061" y="9973"/>
                  <a:pt x="16092" y="9922"/>
                  <a:pt x="16108" y="10061"/>
                </a:cubicBezTo>
                <a:cubicBezTo>
                  <a:pt x="16124" y="10200"/>
                  <a:pt x="16213" y="10401"/>
                  <a:pt x="16229" y="10452"/>
                </a:cubicBezTo>
                <a:cubicBezTo>
                  <a:pt x="16245" y="10502"/>
                  <a:pt x="16276" y="10641"/>
                  <a:pt x="16271" y="10792"/>
                </a:cubicBezTo>
                <a:cubicBezTo>
                  <a:pt x="16266" y="10943"/>
                  <a:pt x="16239" y="11357"/>
                  <a:pt x="16266" y="11357"/>
                </a:cubicBezTo>
                <a:cubicBezTo>
                  <a:pt x="16292" y="11357"/>
                  <a:pt x="16382" y="10905"/>
                  <a:pt x="16382" y="10905"/>
                </a:cubicBezTo>
                <a:cubicBezTo>
                  <a:pt x="16382" y="10905"/>
                  <a:pt x="16497" y="10716"/>
                  <a:pt x="16492" y="10918"/>
                </a:cubicBezTo>
                <a:cubicBezTo>
                  <a:pt x="16487" y="11119"/>
                  <a:pt x="16502" y="11334"/>
                  <a:pt x="16502" y="11460"/>
                </a:cubicBezTo>
                <a:cubicBezTo>
                  <a:pt x="16502" y="11586"/>
                  <a:pt x="16597" y="11888"/>
                  <a:pt x="16597" y="11813"/>
                </a:cubicBezTo>
                <a:cubicBezTo>
                  <a:pt x="16597" y="11737"/>
                  <a:pt x="16639" y="11523"/>
                  <a:pt x="16639" y="11410"/>
                </a:cubicBezTo>
                <a:cubicBezTo>
                  <a:pt x="16639" y="11296"/>
                  <a:pt x="16666" y="11346"/>
                  <a:pt x="16734" y="11460"/>
                </a:cubicBezTo>
                <a:cubicBezTo>
                  <a:pt x="16802" y="11573"/>
                  <a:pt x="16850" y="11800"/>
                  <a:pt x="16850" y="11800"/>
                </a:cubicBezTo>
                <a:cubicBezTo>
                  <a:pt x="16850" y="11800"/>
                  <a:pt x="16916" y="12225"/>
                  <a:pt x="16926" y="12288"/>
                </a:cubicBezTo>
                <a:cubicBezTo>
                  <a:pt x="16937" y="12351"/>
                  <a:pt x="17013" y="11989"/>
                  <a:pt x="17029" y="11914"/>
                </a:cubicBezTo>
                <a:cubicBezTo>
                  <a:pt x="17044" y="11838"/>
                  <a:pt x="17055" y="11800"/>
                  <a:pt x="17097" y="11775"/>
                </a:cubicBezTo>
                <a:cubicBezTo>
                  <a:pt x="17139" y="11750"/>
                  <a:pt x="17192" y="11750"/>
                  <a:pt x="17208" y="11611"/>
                </a:cubicBezTo>
                <a:cubicBezTo>
                  <a:pt x="17223" y="11472"/>
                  <a:pt x="17271" y="11309"/>
                  <a:pt x="17208" y="11120"/>
                </a:cubicBezTo>
                <a:cubicBezTo>
                  <a:pt x="17144" y="10930"/>
                  <a:pt x="17113" y="10805"/>
                  <a:pt x="17065" y="10716"/>
                </a:cubicBezTo>
                <a:cubicBezTo>
                  <a:pt x="17018" y="10628"/>
                  <a:pt x="16981" y="10401"/>
                  <a:pt x="16981" y="10401"/>
                </a:cubicBezTo>
                <a:cubicBezTo>
                  <a:pt x="16981" y="10401"/>
                  <a:pt x="17081" y="10187"/>
                  <a:pt x="17113" y="10111"/>
                </a:cubicBezTo>
                <a:cubicBezTo>
                  <a:pt x="17144" y="10036"/>
                  <a:pt x="17192" y="10086"/>
                  <a:pt x="17197" y="10174"/>
                </a:cubicBezTo>
                <a:cubicBezTo>
                  <a:pt x="17202" y="10262"/>
                  <a:pt x="17150" y="10338"/>
                  <a:pt x="17139" y="10527"/>
                </a:cubicBezTo>
                <a:cubicBezTo>
                  <a:pt x="17129" y="10716"/>
                  <a:pt x="17202" y="10779"/>
                  <a:pt x="17223" y="10716"/>
                </a:cubicBezTo>
                <a:cubicBezTo>
                  <a:pt x="17244" y="10653"/>
                  <a:pt x="17297" y="10502"/>
                  <a:pt x="17297" y="10464"/>
                </a:cubicBezTo>
                <a:cubicBezTo>
                  <a:pt x="17297" y="10427"/>
                  <a:pt x="17260" y="10439"/>
                  <a:pt x="17255" y="10300"/>
                </a:cubicBezTo>
                <a:cubicBezTo>
                  <a:pt x="17250" y="10162"/>
                  <a:pt x="17323" y="10061"/>
                  <a:pt x="17349" y="10099"/>
                </a:cubicBezTo>
                <a:cubicBezTo>
                  <a:pt x="17376" y="10137"/>
                  <a:pt x="17544" y="10049"/>
                  <a:pt x="17623" y="9948"/>
                </a:cubicBezTo>
                <a:cubicBezTo>
                  <a:pt x="17702" y="9847"/>
                  <a:pt x="17749" y="9633"/>
                  <a:pt x="17797" y="9544"/>
                </a:cubicBezTo>
                <a:cubicBezTo>
                  <a:pt x="17844" y="9456"/>
                  <a:pt x="18007" y="9166"/>
                  <a:pt x="17997" y="9028"/>
                </a:cubicBezTo>
                <a:cubicBezTo>
                  <a:pt x="17986" y="8889"/>
                  <a:pt x="18002" y="8700"/>
                  <a:pt x="17960" y="8524"/>
                </a:cubicBezTo>
                <a:cubicBezTo>
                  <a:pt x="17918" y="8347"/>
                  <a:pt x="17865" y="8234"/>
                  <a:pt x="17844" y="8158"/>
                </a:cubicBezTo>
                <a:cubicBezTo>
                  <a:pt x="17823" y="8083"/>
                  <a:pt x="17933" y="8070"/>
                  <a:pt x="17986" y="7956"/>
                </a:cubicBezTo>
                <a:cubicBezTo>
                  <a:pt x="18039" y="7843"/>
                  <a:pt x="17986" y="7742"/>
                  <a:pt x="17960" y="7755"/>
                </a:cubicBezTo>
                <a:cubicBezTo>
                  <a:pt x="17933" y="7767"/>
                  <a:pt x="17865" y="7805"/>
                  <a:pt x="17839" y="7793"/>
                </a:cubicBezTo>
                <a:cubicBezTo>
                  <a:pt x="17813" y="7780"/>
                  <a:pt x="17797" y="7717"/>
                  <a:pt x="17755" y="7641"/>
                </a:cubicBezTo>
                <a:cubicBezTo>
                  <a:pt x="17712" y="7566"/>
                  <a:pt x="17765" y="7452"/>
                  <a:pt x="17792" y="7465"/>
                </a:cubicBezTo>
                <a:cubicBezTo>
                  <a:pt x="17818" y="7478"/>
                  <a:pt x="17886" y="7339"/>
                  <a:pt x="17918" y="7276"/>
                </a:cubicBezTo>
                <a:cubicBezTo>
                  <a:pt x="17949" y="7213"/>
                  <a:pt x="17997" y="7163"/>
                  <a:pt x="17981" y="7226"/>
                </a:cubicBezTo>
                <a:cubicBezTo>
                  <a:pt x="17965" y="7289"/>
                  <a:pt x="17928" y="7516"/>
                  <a:pt x="17970" y="7528"/>
                </a:cubicBezTo>
                <a:cubicBezTo>
                  <a:pt x="18012" y="7541"/>
                  <a:pt x="18112" y="7339"/>
                  <a:pt x="18128" y="7352"/>
                </a:cubicBezTo>
                <a:cubicBezTo>
                  <a:pt x="18144" y="7364"/>
                  <a:pt x="18170" y="7528"/>
                  <a:pt x="18154" y="7603"/>
                </a:cubicBezTo>
                <a:cubicBezTo>
                  <a:pt x="18139" y="7679"/>
                  <a:pt x="18139" y="7805"/>
                  <a:pt x="18160" y="7793"/>
                </a:cubicBezTo>
                <a:cubicBezTo>
                  <a:pt x="18181" y="7780"/>
                  <a:pt x="18223" y="7667"/>
                  <a:pt x="18233" y="7705"/>
                </a:cubicBezTo>
                <a:cubicBezTo>
                  <a:pt x="18244" y="7742"/>
                  <a:pt x="18297" y="7818"/>
                  <a:pt x="18270" y="7957"/>
                </a:cubicBezTo>
                <a:cubicBezTo>
                  <a:pt x="18244" y="8095"/>
                  <a:pt x="18191" y="8146"/>
                  <a:pt x="18254" y="8234"/>
                </a:cubicBezTo>
                <a:cubicBezTo>
                  <a:pt x="18318" y="8322"/>
                  <a:pt x="18338" y="8246"/>
                  <a:pt x="18386" y="8183"/>
                </a:cubicBezTo>
                <a:cubicBezTo>
                  <a:pt x="18433" y="8121"/>
                  <a:pt x="18465" y="7843"/>
                  <a:pt x="18438" y="7755"/>
                </a:cubicBezTo>
                <a:cubicBezTo>
                  <a:pt x="18412" y="7667"/>
                  <a:pt x="18349" y="7490"/>
                  <a:pt x="18349" y="7427"/>
                </a:cubicBezTo>
                <a:cubicBezTo>
                  <a:pt x="18349" y="7364"/>
                  <a:pt x="18454" y="7364"/>
                  <a:pt x="18454" y="7263"/>
                </a:cubicBezTo>
                <a:cubicBezTo>
                  <a:pt x="18454" y="7163"/>
                  <a:pt x="18491" y="7087"/>
                  <a:pt x="18528" y="7049"/>
                </a:cubicBezTo>
                <a:cubicBezTo>
                  <a:pt x="18565" y="7011"/>
                  <a:pt x="18612" y="6847"/>
                  <a:pt x="18628" y="6898"/>
                </a:cubicBezTo>
                <a:cubicBezTo>
                  <a:pt x="18644" y="6948"/>
                  <a:pt x="18738" y="7011"/>
                  <a:pt x="18764" y="6936"/>
                </a:cubicBezTo>
                <a:cubicBezTo>
                  <a:pt x="18791" y="6860"/>
                  <a:pt x="18928" y="6583"/>
                  <a:pt x="19012" y="6431"/>
                </a:cubicBezTo>
                <a:cubicBezTo>
                  <a:pt x="19096" y="6280"/>
                  <a:pt x="19128" y="6104"/>
                  <a:pt x="19149" y="5928"/>
                </a:cubicBezTo>
                <a:cubicBezTo>
                  <a:pt x="19170" y="5751"/>
                  <a:pt x="19201" y="5637"/>
                  <a:pt x="19191" y="5499"/>
                </a:cubicBezTo>
                <a:cubicBezTo>
                  <a:pt x="19180" y="5360"/>
                  <a:pt x="19143" y="5260"/>
                  <a:pt x="19096" y="5272"/>
                </a:cubicBezTo>
                <a:cubicBezTo>
                  <a:pt x="19048" y="5285"/>
                  <a:pt x="19022" y="5348"/>
                  <a:pt x="18975" y="5348"/>
                </a:cubicBezTo>
                <a:cubicBezTo>
                  <a:pt x="18928" y="5348"/>
                  <a:pt x="18965" y="5171"/>
                  <a:pt x="18943" y="5171"/>
                </a:cubicBezTo>
                <a:cubicBezTo>
                  <a:pt x="18922" y="5171"/>
                  <a:pt x="18875" y="5335"/>
                  <a:pt x="18849" y="5247"/>
                </a:cubicBezTo>
                <a:cubicBezTo>
                  <a:pt x="18822" y="5159"/>
                  <a:pt x="18922" y="5045"/>
                  <a:pt x="19001" y="4982"/>
                </a:cubicBezTo>
                <a:cubicBezTo>
                  <a:pt x="19080" y="4919"/>
                  <a:pt x="19212" y="4554"/>
                  <a:pt x="19264" y="4541"/>
                </a:cubicBezTo>
                <a:cubicBezTo>
                  <a:pt x="19317" y="4528"/>
                  <a:pt x="19448" y="4566"/>
                  <a:pt x="19564" y="4554"/>
                </a:cubicBezTo>
                <a:cubicBezTo>
                  <a:pt x="19680" y="4541"/>
                  <a:pt x="19717" y="4428"/>
                  <a:pt x="19754" y="4491"/>
                </a:cubicBezTo>
                <a:cubicBezTo>
                  <a:pt x="19790" y="4554"/>
                  <a:pt x="19869" y="4629"/>
                  <a:pt x="19917" y="4617"/>
                </a:cubicBezTo>
                <a:cubicBezTo>
                  <a:pt x="19964" y="4604"/>
                  <a:pt x="19943" y="4617"/>
                  <a:pt x="20017" y="4491"/>
                </a:cubicBezTo>
                <a:cubicBezTo>
                  <a:pt x="20090" y="4365"/>
                  <a:pt x="20159" y="4302"/>
                  <a:pt x="20195" y="4201"/>
                </a:cubicBezTo>
                <a:cubicBezTo>
                  <a:pt x="20232" y="4100"/>
                  <a:pt x="20332" y="4025"/>
                  <a:pt x="20337" y="4125"/>
                </a:cubicBezTo>
                <a:cubicBezTo>
                  <a:pt x="20343" y="4226"/>
                  <a:pt x="20327" y="4327"/>
                  <a:pt x="20369" y="4327"/>
                </a:cubicBezTo>
                <a:cubicBezTo>
                  <a:pt x="20411" y="4327"/>
                  <a:pt x="20474" y="4226"/>
                  <a:pt x="20527" y="4176"/>
                </a:cubicBezTo>
                <a:cubicBezTo>
                  <a:pt x="20579" y="4125"/>
                  <a:pt x="20622" y="4062"/>
                  <a:pt x="20622" y="4062"/>
                </a:cubicBezTo>
                <a:cubicBezTo>
                  <a:pt x="20622" y="4062"/>
                  <a:pt x="20406" y="4415"/>
                  <a:pt x="20353" y="4491"/>
                </a:cubicBezTo>
                <a:cubicBezTo>
                  <a:pt x="20301" y="4566"/>
                  <a:pt x="20174" y="4617"/>
                  <a:pt x="20122" y="4768"/>
                </a:cubicBezTo>
                <a:cubicBezTo>
                  <a:pt x="20069" y="4919"/>
                  <a:pt x="20038" y="4970"/>
                  <a:pt x="20043" y="5134"/>
                </a:cubicBezTo>
                <a:cubicBezTo>
                  <a:pt x="20048" y="5297"/>
                  <a:pt x="20137" y="5512"/>
                  <a:pt x="20095" y="5663"/>
                </a:cubicBezTo>
                <a:cubicBezTo>
                  <a:pt x="20053" y="5814"/>
                  <a:pt x="20038" y="6029"/>
                  <a:pt x="20038" y="6029"/>
                </a:cubicBezTo>
                <a:cubicBezTo>
                  <a:pt x="20038" y="6029"/>
                  <a:pt x="20101" y="5814"/>
                  <a:pt x="20190" y="5675"/>
                </a:cubicBezTo>
                <a:cubicBezTo>
                  <a:pt x="20280" y="5537"/>
                  <a:pt x="20332" y="5348"/>
                  <a:pt x="20364" y="5272"/>
                </a:cubicBezTo>
                <a:cubicBezTo>
                  <a:pt x="20395" y="5197"/>
                  <a:pt x="20490" y="5184"/>
                  <a:pt x="20490" y="5096"/>
                </a:cubicBezTo>
                <a:cubicBezTo>
                  <a:pt x="20490" y="5008"/>
                  <a:pt x="20516" y="4894"/>
                  <a:pt x="20532" y="4793"/>
                </a:cubicBezTo>
                <a:cubicBezTo>
                  <a:pt x="20548" y="4693"/>
                  <a:pt x="20501" y="4718"/>
                  <a:pt x="20532" y="4592"/>
                </a:cubicBezTo>
                <a:cubicBezTo>
                  <a:pt x="20564" y="4466"/>
                  <a:pt x="20558" y="4365"/>
                  <a:pt x="20716" y="4365"/>
                </a:cubicBezTo>
                <a:cubicBezTo>
                  <a:pt x="20874" y="4365"/>
                  <a:pt x="20821" y="4390"/>
                  <a:pt x="20948" y="4377"/>
                </a:cubicBezTo>
                <a:cubicBezTo>
                  <a:pt x="21074" y="4365"/>
                  <a:pt x="21121" y="4214"/>
                  <a:pt x="21242" y="4138"/>
                </a:cubicBezTo>
                <a:cubicBezTo>
                  <a:pt x="21363" y="4062"/>
                  <a:pt x="21458" y="4012"/>
                  <a:pt x="21495" y="4050"/>
                </a:cubicBezTo>
                <a:cubicBezTo>
                  <a:pt x="21532" y="4088"/>
                  <a:pt x="21590" y="4062"/>
                  <a:pt x="21553" y="3974"/>
                </a:cubicBezTo>
                <a:cubicBezTo>
                  <a:pt x="21516" y="3886"/>
                  <a:pt x="21432" y="3760"/>
                  <a:pt x="21474" y="3735"/>
                </a:cubicBezTo>
                <a:cubicBezTo>
                  <a:pt x="21516" y="3709"/>
                  <a:pt x="21558" y="3697"/>
                  <a:pt x="21574" y="3596"/>
                </a:cubicBezTo>
                <a:cubicBezTo>
                  <a:pt x="21590" y="3495"/>
                  <a:pt x="21516" y="3319"/>
                  <a:pt x="21558" y="3218"/>
                </a:cubicBezTo>
                <a:cubicBezTo>
                  <a:pt x="21600" y="3117"/>
                  <a:pt x="21526" y="2991"/>
                  <a:pt x="21474" y="2966"/>
                </a:cubicBezTo>
                <a:cubicBezTo>
                  <a:pt x="21421" y="2941"/>
                  <a:pt x="21216" y="2991"/>
                  <a:pt x="21174" y="2941"/>
                </a:cubicBezTo>
                <a:cubicBezTo>
                  <a:pt x="21132" y="2891"/>
                  <a:pt x="21063" y="2827"/>
                  <a:pt x="21042" y="2865"/>
                </a:cubicBezTo>
                <a:cubicBezTo>
                  <a:pt x="21021" y="2903"/>
                  <a:pt x="20974" y="3105"/>
                  <a:pt x="20974" y="3105"/>
                </a:cubicBezTo>
                <a:cubicBezTo>
                  <a:pt x="20974" y="3105"/>
                  <a:pt x="20937" y="3130"/>
                  <a:pt x="20905" y="3017"/>
                </a:cubicBezTo>
                <a:cubicBezTo>
                  <a:pt x="20874" y="2903"/>
                  <a:pt x="20700" y="2916"/>
                  <a:pt x="20648" y="2916"/>
                </a:cubicBezTo>
                <a:cubicBezTo>
                  <a:pt x="20595" y="2916"/>
                  <a:pt x="20537" y="2941"/>
                  <a:pt x="20479" y="2954"/>
                </a:cubicBezTo>
                <a:cubicBezTo>
                  <a:pt x="20422" y="2966"/>
                  <a:pt x="20390" y="3004"/>
                  <a:pt x="20348" y="2916"/>
                </a:cubicBezTo>
                <a:cubicBezTo>
                  <a:pt x="20306" y="2827"/>
                  <a:pt x="20248" y="2790"/>
                  <a:pt x="20227" y="2752"/>
                </a:cubicBezTo>
                <a:cubicBezTo>
                  <a:pt x="20206" y="2714"/>
                  <a:pt x="20090" y="2714"/>
                  <a:pt x="20001" y="2739"/>
                </a:cubicBezTo>
                <a:cubicBezTo>
                  <a:pt x="19911" y="2765"/>
                  <a:pt x="19822" y="2765"/>
                  <a:pt x="19822" y="2765"/>
                </a:cubicBezTo>
                <a:cubicBezTo>
                  <a:pt x="19822" y="2765"/>
                  <a:pt x="19780" y="2727"/>
                  <a:pt x="19717" y="2639"/>
                </a:cubicBezTo>
                <a:cubicBezTo>
                  <a:pt x="19654" y="2550"/>
                  <a:pt x="19590" y="2487"/>
                  <a:pt x="19569" y="2487"/>
                </a:cubicBezTo>
                <a:cubicBezTo>
                  <a:pt x="19548" y="2487"/>
                  <a:pt x="19385" y="2550"/>
                  <a:pt x="19348" y="2487"/>
                </a:cubicBezTo>
                <a:cubicBezTo>
                  <a:pt x="19312" y="2424"/>
                  <a:pt x="19275" y="2386"/>
                  <a:pt x="19249" y="2386"/>
                </a:cubicBezTo>
                <a:cubicBezTo>
                  <a:pt x="19222" y="2386"/>
                  <a:pt x="19201" y="2286"/>
                  <a:pt x="19233" y="2286"/>
                </a:cubicBezTo>
                <a:cubicBezTo>
                  <a:pt x="19264" y="2286"/>
                  <a:pt x="19412" y="2185"/>
                  <a:pt x="19412" y="2185"/>
                </a:cubicBezTo>
                <a:cubicBezTo>
                  <a:pt x="19412" y="2185"/>
                  <a:pt x="19369" y="2046"/>
                  <a:pt x="19317" y="2046"/>
                </a:cubicBezTo>
                <a:cubicBezTo>
                  <a:pt x="19264" y="2046"/>
                  <a:pt x="19170" y="1983"/>
                  <a:pt x="19143" y="1983"/>
                </a:cubicBezTo>
                <a:cubicBezTo>
                  <a:pt x="19117" y="1983"/>
                  <a:pt x="19138" y="2046"/>
                  <a:pt x="19085" y="2021"/>
                </a:cubicBezTo>
                <a:cubicBezTo>
                  <a:pt x="19033" y="1996"/>
                  <a:pt x="18962" y="2073"/>
                  <a:pt x="18949" y="1996"/>
                </a:cubicBezTo>
                <a:cubicBezTo>
                  <a:pt x="18926" y="1859"/>
                  <a:pt x="18843" y="2122"/>
                  <a:pt x="18922" y="2172"/>
                </a:cubicBezTo>
                <a:cubicBezTo>
                  <a:pt x="19001" y="2222"/>
                  <a:pt x="19075" y="2172"/>
                  <a:pt x="19096" y="2248"/>
                </a:cubicBezTo>
                <a:cubicBezTo>
                  <a:pt x="19117" y="2323"/>
                  <a:pt x="19096" y="2361"/>
                  <a:pt x="19096" y="2412"/>
                </a:cubicBezTo>
                <a:cubicBezTo>
                  <a:pt x="19096" y="2462"/>
                  <a:pt x="19054" y="2601"/>
                  <a:pt x="19028" y="2626"/>
                </a:cubicBezTo>
                <a:cubicBezTo>
                  <a:pt x="19001" y="2651"/>
                  <a:pt x="18970" y="2588"/>
                  <a:pt x="18917" y="2651"/>
                </a:cubicBezTo>
                <a:cubicBezTo>
                  <a:pt x="18865" y="2714"/>
                  <a:pt x="18733" y="2664"/>
                  <a:pt x="18717" y="2702"/>
                </a:cubicBezTo>
                <a:cubicBezTo>
                  <a:pt x="18701" y="2739"/>
                  <a:pt x="18670" y="2601"/>
                  <a:pt x="18644" y="2626"/>
                </a:cubicBezTo>
                <a:cubicBezTo>
                  <a:pt x="18617" y="2651"/>
                  <a:pt x="18549" y="2815"/>
                  <a:pt x="18512" y="2802"/>
                </a:cubicBezTo>
                <a:cubicBezTo>
                  <a:pt x="18475" y="2790"/>
                  <a:pt x="18428" y="2702"/>
                  <a:pt x="18428" y="2601"/>
                </a:cubicBezTo>
                <a:cubicBezTo>
                  <a:pt x="18428" y="2500"/>
                  <a:pt x="18412" y="2374"/>
                  <a:pt x="18396" y="2349"/>
                </a:cubicBezTo>
                <a:cubicBezTo>
                  <a:pt x="18380" y="2323"/>
                  <a:pt x="18265" y="2311"/>
                  <a:pt x="18223" y="2323"/>
                </a:cubicBezTo>
                <a:cubicBezTo>
                  <a:pt x="18180" y="2336"/>
                  <a:pt x="18049" y="2361"/>
                  <a:pt x="18028" y="2412"/>
                </a:cubicBezTo>
                <a:cubicBezTo>
                  <a:pt x="18007" y="2462"/>
                  <a:pt x="17949" y="2500"/>
                  <a:pt x="17912" y="2500"/>
                </a:cubicBezTo>
                <a:cubicBezTo>
                  <a:pt x="17875" y="2500"/>
                  <a:pt x="17844" y="2412"/>
                  <a:pt x="17765" y="2386"/>
                </a:cubicBezTo>
                <a:cubicBezTo>
                  <a:pt x="17686" y="2361"/>
                  <a:pt x="17512" y="2349"/>
                  <a:pt x="17491" y="2361"/>
                </a:cubicBezTo>
                <a:cubicBezTo>
                  <a:pt x="17470" y="2374"/>
                  <a:pt x="17402" y="2336"/>
                  <a:pt x="17428" y="2286"/>
                </a:cubicBezTo>
                <a:cubicBezTo>
                  <a:pt x="17455" y="2235"/>
                  <a:pt x="17533" y="2071"/>
                  <a:pt x="17486" y="1996"/>
                </a:cubicBezTo>
                <a:cubicBezTo>
                  <a:pt x="17439" y="1920"/>
                  <a:pt x="17333" y="1920"/>
                  <a:pt x="17286" y="1908"/>
                </a:cubicBezTo>
                <a:cubicBezTo>
                  <a:pt x="17239" y="1895"/>
                  <a:pt x="17192" y="1870"/>
                  <a:pt x="17118" y="1895"/>
                </a:cubicBezTo>
                <a:cubicBezTo>
                  <a:pt x="17044" y="1920"/>
                  <a:pt x="17028" y="2008"/>
                  <a:pt x="16997" y="1933"/>
                </a:cubicBezTo>
                <a:cubicBezTo>
                  <a:pt x="16965" y="1857"/>
                  <a:pt x="17076" y="1971"/>
                  <a:pt x="16965" y="1857"/>
                </a:cubicBezTo>
                <a:cubicBezTo>
                  <a:pt x="16855" y="1744"/>
                  <a:pt x="16791" y="1856"/>
                  <a:pt x="16770" y="1794"/>
                </a:cubicBezTo>
                <a:cubicBezTo>
                  <a:pt x="16712" y="1617"/>
                  <a:pt x="16844" y="1706"/>
                  <a:pt x="16692" y="1895"/>
                </a:cubicBezTo>
                <a:cubicBezTo>
                  <a:pt x="16613" y="1992"/>
                  <a:pt x="16560" y="2009"/>
                  <a:pt x="16539" y="2021"/>
                </a:cubicBezTo>
                <a:cubicBezTo>
                  <a:pt x="16518" y="2034"/>
                  <a:pt x="16372" y="1974"/>
                  <a:pt x="16371" y="1933"/>
                </a:cubicBezTo>
                <a:cubicBezTo>
                  <a:pt x="16366" y="1617"/>
                  <a:pt x="16297" y="1946"/>
                  <a:pt x="16245" y="1996"/>
                </a:cubicBezTo>
                <a:cubicBezTo>
                  <a:pt x="16192" y="2046"/>
                  <a:pt x="16155" y="2122"/>
                  <a:pt x="16103" y="2097"/>
                </a:cubicBezTo>
                <a:cubicBezTo>
                  <a:pt x="16050" y="2071"/>
                  <a:pt x="15966" y="2071"/>
                  <a:pt x="15913" y="2122"/>
                </a:cubicBezTo>
                <a:cubicBezTo>
                  <a:pt x="15861" y="2172"/>
                  <a:pt x="15824" y="2172"/>
                  <a:pt x="15771" y="2260"/>
                </a:cubicBezTo>
                <a:cubicBezTo>
                  <a:pt x="15718" y="2349"/>
                  <a:pt x="15619" y="2399"/>
                  <a:pt x="15619" y="2399"/>
                </a:cubicBezTo>
                <a:cubicBezTo>
                  <a:pt x="15619" y="2399"/>
                  <a:pt x="15529" y="2386"/>
                  <a:pt x="15482" y="2386"/>
                </a:cubicBezTo>
                <a:cubicBezTo>
                  <a:pt x="15434" y="2386"/>
                  <a:pt x="15371" y="2386"/>
                  <a:pt x="15413" y="2475"/>
                </a:cubicBezTo>
                <a:cubicBezTo>
                  <a:pt x="15456" y="2563"/>
                  <a:pt x="15582" y="2651"/>
                  <a:pt x="15598" y="2702"/>
                </a:cubicBezTo>
                <a:cubicBezTo>
                  <a:pt x="15613" y="2752"/>
                  <a:pt x="15634" y="2903"/>
                  <a:pt x="15608" y="2941"/>
                </a:cubicBezTo>
                <a:cubicBezTo>
                  <a:pt x="15582" y="2979"/>
                  <a:pt x="15540" y="2966"/>
                  <a:pt x="15535" y="2853"/>
                </a:cubicBezTo>
                <a:cubicBezTo>
                  <a:pt x="15529" y="2740"/>
                  <a:pt x="15524" y="2727"/>
                  <a:pt x="15461" y="2676"/>
                </a:cubicBezTo>
                <a:cubicBezTo>
                  <a:pt x="15398" y="2626"/>
                  <a:pt x="15403" y="2664"/>
                  <a:pt x="15350" y="2550"/>
                </a:cubicBezTo>
                <a:cubicBezTo>
                  <a:pt x="15298" y="2437"/>
                  <a:pt x="15240" y="2449"/>
                  <a:pt x="15214" y="2525"/>
                </a:cubicBezTo>
                <a:cubicBezTo>
                  <a:pt x="15187" y="2601"/>
                  <a:pt x="15203" y="2752"/>
                  <a:pt x="15171" y="2765"/>
                </a:cubicBezTo>
                <a:cubicBezTo>
                  <a:pt x="15140" y="2777"/>
                  <a:pt x="15103" y="2828"/>
                  <a:pt x="15098" y="2714"/>
                </a:cubicBezTo>
                <a:cubicBezTo>
                  <a:pt x="15092" y="2601"/>
                  <a:pt x="15092" y="2386"/>
                  <a:pt x="15056" y="2513"/>
                </a:cubicBezTo>
                <a:cubicBezTo>
                  <a:pt x="15019" y="2639"/>
                  <a:pt x="15003" y="2639"/>
                  <a:pt x="15003" y="2702"/>
                </a:cubicBezTo>
                <a:cubicBezTo>
                  <a:pt x="15003" y="2765"/>
                  <a:pt x="15035" y="2827"/>
                  <a:pt x="15024" y="2941"/>
                </a:cubicBezTo>
                <a:cubicBezTo>
                  <a:pt x="15014" y="3054"/>
                  <a:pt x="15014" y="3130"/>
                  <a:pt x="15029" y="3130"/>
                </a:cubicBezTo>
                <a:cubicBezTo>
                  <a:pt x="15045" y="3130"/>
                  <a:pt x="15082" y="3017"/>
                  <a:pt x="15129" y="2991"/>
                </a:cubicBezTo>
                <a:cubicBezTo>
                  <a:pt x="15177" y="2966"/>
                  <a:pt x="15261" y="2903"/>
                  <a:pt x="15266" y="3017"/>
                </a:cubicBezTo>
                <a:cubicBezTo>
                  <a:pt x="15271" y="3130"/>
                  <a:pt x="15324" y="3168"/>
                  <a:pt x="15271" y="3218"/>
                </a:cubicBezTo>
                <a:cubicBezTo>
                  <a:pt x="15219" y="3269"/>
                  <a:pt x="15161" y="3243"/>
                  <a:pt x="15150" y="3168"/>
                </a:cubicBezTo>
                <a:cubicBezTo>
                  <a:pt x="15140" y="3092"/>
                  <a:pt x="15103" y="3092"/>
                  <a:pt x="15066" y="3155"/>
                </a:cubicBezTo>
                <a:cubicBezTo>
                  <a:pt x="15029" y="3218"/>
                  <a:pt x="14950" y="3445"/>
                  <a:pt x="14950" y="3445"/>
                </a:cubicBezTo>
                <a:cubicBezTo>
                  <a:pt x="14950" y="3445"/>
                  <a:pt x="14824" y="3584"/>
                  <a:pt x="14808" y="3559"/>
                </a:cubicBezTo>
                <a:cubicBezTo>
                  <a:pt x="14793" y="3534"/>
                  <a:pt x="14850" y="3395"/>
                  <a:pt x="14893" y="3332"/>
                </a:cubicBezTo>
                <a:cubicBezTo>
                  <a:pt x="14935" y="3269"/>
                  <a:pt x="14966" y="3130"/>
                  <a:pt x="14950" y="3092"/>
                </a:cubicBezTo>
                <a:cubicBezTo>
                  <a:pt x="14935" y="3054"/>
                  <a:pt x="14914" y="2815"/>
                  <a:pt x="14924" y="2752"/>
                </a:cubicBezTo>
                <a:cubicBezTo>
                  <a:pt x="14935" y="2689"/>
                  <a:pt x="14982" y="2601"/>
                  <a:pt x="14930" y="2538"/>
                </a:cubicBezTo>
                <a:cubicBezTo>
                  <a:pt x="14877" y="2475"/>
                  <a:pt x="14840" y="2399"/>
                  <a:pt x="14798" y="2361"/>
                </a:cubicBezTo>
                <a:cubicBezTo>
                  <a:pt x="14756" y="2324"/>
                  <a:pt x="14709" y="2513"/>
                  <a:pt x="14672" y="2563"/>
                </a:cubicBezTo>
                <a:cubicBezTo>
                  <a:pt x="14635" y="2614"/>
                  <a:pt x="14640" y="2676"/>
                  <a:pt x="14593" y="2689"/>
                </a:cubicBezTo>
                <a:cubicBezTo>
                  <a:pt x="14545" y="2702"/>
                  <a:pt x="14514" y="2853"/>
                  <a:pt x="14593" y="2941"/>
                </a:cubicBezTo>
                <a:cubicBezTo>
                  <a:pt x="14672" y="3029"/>
                  <a:pt x="14698" y="3092"/>
                  <a:pt x="14677" y="3143"/>
                </a:cubicBezTo>
                <a:cubicBezTo>
                  <a:pt x="14656" y="3193"/>
                  <a:pt x="14566" y="3118"/>
                  <a:pt x="14566" y="3118"/>
                </a:cubicBezTo>
                <a:cubicBezTo>
                  <a:pt x="14566" y="3118"/>
                  <a:pt x="14498" y="3042"/>
                  <a:pt x="14456" y="3042"/>
                </a:cubicBezTo>
                <a:cubicBezTo>
                  <a:pt x="14414" y="3042"/>
                  <a:pt x="14361" y="2979"/>
                  <a:pt x="14319" y="2966"/>
                </a:cubicBezTo>
                <a:cubicBezTo>
                  <a:pt x="14277" y="2954"/>
                  <a:pt x="14193" y="2954"/>
                  <a:pt x="14172" y="3004"/>
                </a:cubicBezTo>
                <a:cubicBezTo>
                  <a:pt x="14151" y="3054"/>
                  <a:pt x="14098" y="3206"/>
                  <a:pt x="14056" y="3155"/>
                </a:cubicBezTo>
                <a:cubicBezTo>
                  <a:pt x="14014" y="3105"/>
                  <a:pt x="14014" y="3054"/>
                  <a:pt x="13956" y="3105"/>
                </a:cubicBezTo>
                <a:cubicBezTo>
                  <a:pt x="13898" y="3155"/>
                  <a:pt x="13841" y="3067"/>
                  <a:pt x="13809" y="3143"/>
                </a:cubicBezTo>
                <a:cubicBezTo>
                  <a:pt x="13777" y="3218"/>
                  <a:pt x="13804" y="3218"/>
                  <a:pt x="13704" y="3143"/>
                </a:cubicBezTo>
                <a:cubicBezTo>
                  <a:pt x="13604" y="3067"/>
                  <a:pt x="13625" y="3193"/>
                  <a:pt x="13530" y="3231"/>
                </a:cubicBezTo>
                <a:cubicBezTo>
                  <a:pt x="13435" y="3269"/>
                  <a:pt x="13377" y="3193"/>
                  <a:pt x="13351" y="3269"/>
                </a:cubicBezTo>
                <a:cubicBezTo>
                  <a:pt x="13325" y="3345"/>
                  <a:pt x="13288" y="3483"/>
                  <a:pt x="13272" y="3395"/>
                </a:cubicBezTo>
                <a:cubicBezTo>
                  <a:pt x="13257" y="3307"/>
                  <a:pt x="13325" y="3155"/>
                  <a:pt x="13299" y="3105"/>
                </a:cubicBezTo>
                <a:cubicBezTo>
                  <a:pt x="13272" y="3054"/>
                  <a:pt x="13162" y="3080"/>
                  <a:pt x="13146" y="3117"/>
                </a:cubicBezTo>
                <a:cubicBezTo>
                  <a:pt x="13130" y="3155"/>
                  <a:pt x="13141" y="3294"/>
                  <a:pt x="13151" y="3345"/>
                </a:cubicBezTo>
                <a:cubicBezTo>
                  <a:pt x="13162" y="3395"/>
                  <a:pt x="13178" y="3596"/>
                  <a:pt x="13146" y="3559"/>
                </a:cubicBezTo>
                <a:cubicBezTo>
                  <a:pt x="13114" y="3521"/>
                  <a:pt x="13120" y="3395"/>
                  <a:pt x="13088" y="3407"/>
                </a:cubicBezTo>
                <a:cubicBezTo>
                  <a:pt x="13057" y="3420"/>
                  <a:pt x="13020" y="3458"/>
                  <a:pt x="13004" y="3483"/>
                </a:cubicBezTo>
                <a:cubicBezTo>
                  <a:pt x="12988" y="3508"/>
                  <a:pt x="12925" y="3508"/>
                  <a:pt x="12909" y="3559"/>
                </a:cubicBezTo>
                <a:cubicBezTo>
                  <a:pt x="12894" y="3609"/>
                  <a:pt x="12915" y="3748"/>
                  <a:pt x="12888" y="3760"/>
                </a:cubicBezTo>
                <a:cubicBezTo>
                  <a:pt x="12862" y="3773"/>
                  <a:pt x="12841" y="3823"/>
                  <a:pt x="12783" y="3735"/>
                </a:cubicBezTo>
                <a:cubicBezTo>
                  <a:pt x="12725" y="3647"/>
                  <a:pt x="12725" y="3697"/>
                  <a:pt x="12709" y="3722"/>
                </a:cubicBezTo>
                <a:cubicBezTo>
                  <a:pt x="12694" y="3748"/>
                  <a:pt x="12620" y="3848"/>
                  <a:pt x="12615" y="3735"/>
                </a:cubicBezTo>
                <a:cubicBezTo>
                  <a:pt x="12610" y="3622"/>
                  <a:pt x="12625" y="3584"/>
                  <a:pt x="12578" y="3508"/>
                </a:cubicBezTo>
                <a:cubicBezTo>
                  <a:pt x="12531" y="3432"/>
                  <a:pt x="12567" y="3432"/>
                  <a:pt x="12631" y="3483"/>
                </a:cubicBezTo>
                <a:cubicBezTo>
                  <a:pt x="12694" y="3533"/>
                  <a:pt x="12773" y="3559"/>
                  <a:pt x="12888" y="3470"/>
                </a:cubicBezTo>
                <a:cubicBezTo>
                  <a:pt x="13004" y="3382"/>
                  <a:pt x="13051" y="3345"/>
                  <a:pt x="13004" y="3294"/>
                </a:cubicBezTo>
                <a:cubicBezTo>
                  <a:pt x="12957" y="3244"/>
                  <a:pt x="12919" y="3083"/>
                  <a:pt x="12845" y="3058"/>
                </a:cubicBezTo>
                <a:cubicBezTo>
                  <a:pt x="12772" y="3033"/>
                  <a:pt x="12662" y="3143"/>
                  <a:pt x="12546" y="3042"/>
                </a:cubicBezTo>
                <a:cubicBezTo>
                  <a:pt x="12431" y="2941"/>
                  <a:pt x="12404" y="2903"/>
                  <a:pt x="12357" y="2878"/>
                </a:cubicBezTo>
                <a:cubicBezTo>
                  <a:pt x="12310" y="2853"/>
                  <a:pt x="12021" y="2549"/>
                  <a:pt x="11889" y="2599"/>
                </a:cubicBezTo>
                <a:cubicBezTo>
                  <a:pt x="11758" y="2650"/>
                  <a:pt x="11394" y="3067"/>
                  <a:pt x="11373" y="3105"/>
                </a:cubicBezTo>
                <a:cubicBezTo>
                  <a:pt x="11352" y="3143"/>
                  <a:pt x="11321" y="3294"/>
                  <a:pt x="11252" y="3420"/>
                </a:cubicBezTo>
                <a:cubicBezTo>
                  <a:pt x="11184" y="3546"/>
                  <a:pt x="11065" y="3671"/>
                  <a:pt x="10965" y="3721"/>
                </a:cubicBezTo>
                <a:cubicBezTo>
                  <a:pt x="10865" y="3771"/>
                  <a:pt x="10742" y="4139"/>
                  <a:pt x="10742" y="4189"/>
                </a:cubicBezTo>
                <a:cubicBezTo>
                  <a:pt x="10742" y="4239"/>
                  <a:pt x="10784" y="4428"/>
                  <a:pt x="10774" y="4466"/>
                </a:cubicBezTo>
                <a:cubicBezTo>
                  <a:pt x="10763" y="4504"/>
                  <a:pt x="10795" y="4693"/>
                  <a:pt x="10853" y="4743"/>
                </a:cubicBezTo>
                <a:cubicBezTo>
                  <a:pt x="10910" y="4794"/>
                  <a:pt x="11010" y="4781"/>
                  <a:pt x="11016" y="4706"/>
                </a:cubicBezTo>
                <a:cubicBezTo>
                  <a:pt x="11021" y="4630"/>
                  <a:pt x="11100" y="4466"/>
                  <a:pt x="11105" y="4580"/>
                </a:cubicBezTo>
                <a:cubicBezTo>
                  <a:pt x="11110" y="4693"/>
                  <a:pt x="11163" y="4869"/>
                  <a:pt x="11152" y="4945"/>
                </a:cubicBezTo>
                <a:cubicBezTo>
                  <a:pt x="11142" y="5020"/>
                  <a:pt x="11152" y="5096"/>
                  <a:pt x="11189" y="5084"/>
                </a:cubicBezTo>
                <a:cubicBezTo>
                  <a:pt x="11226" y="5071"/>
                  <a:pt x="11421" y="4970"/>
                  <a:pt x="11421" y="4970"/>
                </a:cubicBezTo>
                <a:cubicBezTo>
                  <a:pt x="11421" y="4970"/>
                  <a:pt x="11484" y="4907"/>
                  <a:pt x="11473" y="4806"/>
                </a:cubicBezTo>
                <a:cubicBezTo>
                  <a:pt x="11463" y="4706"/>
                  <a:pt x="11542" y="4567"/>
                  <a:pt x="11558" y="4529"/>
                </a:cubicBezTo>
                <a:cubicBezTo>
                  <a:pt x="11573" y="4491"/>
                  <a:pt x="11631" y="4340"/>
                  <a:pt x="11563" y="4290"/>
                </a:cubicBezTo>
                <a:cubicBezTo>
                  <a:pt x="11494" y="4239"/>
                  <a:pt x="11442" y="4226"/>
                  <a:pt x="11515" y="4075"/>
                </a:cubicBezTo>
                <a:cubicBezTo>
                  <a:pt x="11589" y="3924"/>
                  <a:pt x="11636" y="4075"/>
                  <a:pt x="11731" y="3849"/>
                </a:cubicBezTo>
                <a:cubicBezTo>
                  <a:pt x="11826" y="3622"/>
                  <a:pt x="11710" y="3559"/>
                  <a:pt x="11810" y="3546"/>
                </a:cubicBezTo>
                <a:cubicBezTo>
                  <a:pt x="11910" y="3534"/>
                  <a:pt x="12015" y="3521"/>
                  <a:pt x="11994" y="3596"/>
                </a:cubicBezTo>
                <a:cubicBezTo>
                  <a:pt x="11973" y="3672"/>
                  <a:pt x="11852" y="3836"/>
                  <a:pt x="11784" y="3911"/>
                </a:cubicBezTo>
                <a:cubicBezTo>
                  <a:pt x="11715" y="3987"/>
                  <a:pt x="11726" y="4126"/>
                  <a:pt x="11752" y="4201"/>
                </a:cubicBezTo>
                <a:cubicBezTo>
                  <a:pt x="11778" y="4277"/>
                  <a:pt x="11789" y="4453"/>
                  <a:pt x="11836" y="4428"/>
                </a:cubicBezTo>
                <a:cubicBezTo>
                  <a:pt x="11884" y="4403"/>
                  <a:pt x="11941" y="4315"/>
                  <a:pt x="11994" y="4327"/>
                </a:cubicBezTo>
                <a:cubicBezTo>
                  <a:pt x="12046" y="4340"/>
                  <a:pt x="12152" y="4315"/>
                  <a:pt x="12168" y="4315"/>
                </a:cubicBezTo>
                <a:cubicBezTo>
                  <a:pt x="12184" y="4315"/>
                  <a:pt x="12257" y="4491"/>
                  <a:pt x="12215" y="4517"/>
                </a:cubicBezTo>
                <a:cubicBezTo>
                  <a:pt x="12173" y="4542"/>
                  <a:pt x="12120" y="4529"/>
                  <a:pt x="12031" y="4542"/>
                </a:cubicBezTo>
                <a:cubicBezTo>
                  <a:pt x="11941" y="4554"/>
                  <a:pt x="11841" y="4554"/>
                  <a:pt x="11841" y="4592"/>
                </a:cubicBezTo>
                <a:cubicBezTo>
                  <a:pt x="11841" y="4630"/>
                  <a:pt x="11962" y="4718"/>
                  <a:pt x="11920" y="4781"/>
                </a:cubicBezTo>
                <a:cubicBezTo>
                  <a:pt x="11878" y="4844"/>
                  <a:pt x="11836" y="4769"/>
                  <a:pt x="11784" y="4756"/>
                </a:cubicBezTo>
                <a:cubicBezTo>
                  <a:pt x="11731" y="4743"/>
                  <a:pt x="11699" y="4920"/>
                  <a:pt x="11684" y="5021"/>
                </a:cubicBezTo>
                <a:cubicBezTo>
                  <a:pt x="11668" y="5121"/>
                  <a:pt x="11710" y="5298"/>
                  <a:pt x="11631" y="5235"/>
                </a:cubicBezTo>
                <a:cubicBezTo>
                  <a:pt x="11552" y="5172"/>
                  <a:pt x="11494" y="5172"/>
                  <a:pt x="11473" y="5197"/>
                </a:cubicBezTo>
                <a:cubicBezTo>
                  <a:pt x="11452" y="5222"/>
                  <a:pt x="11414" y="5175"/>
                  <a:pt x="11361" y="5213"/>
                </a:cubicBezTo>
                <a:cubicBezTo>
                  <a:pt x="11308" y="5251"/>
                  <a:pt x="11305" y="5248"/>
                  <a:pt x="11236" y="5248"/>
                </a:cubicBezTo>
                <a:cubicBezTo>
                  <a:pt x="11168" y="5248"/>
                  <a:pt x="11168" y="5248"/>
                  <a:pt x="11168" y="5248"/>
                </a:cubicBezTo>
                <a:lnTo>
                  <a:pt x="11126" y="5260"/>
                </a:lnTo>
                <a:cubicBezTo>
                  <a:pt x="11126" y="5260"/>
                  <a:pt x="11084" y="5197"/>
                  <a:pt x="11079" y="5096"/>
                </a:cubicBezTo>
                <a:cubicBezTo>
                  <a:pt x="11073" y="4995"/>
                  <a:pt x="11100" y="4882"/>
                  <a:pt x="11073" y="4857"/>
                </a:cubicBezTo>
                <a:cubicBezTo>
                  <a:pt x="11047" y="4832"/>
                  <a:pt x="10952" y="4869"/>
                  <a:pt x="10937" y="4945"/>
                </a:cubicBezTo>
                <a:cubicBezTo>
                  <a:pt x="10921" y="5021"/>
                  <a:pt x="10905" y="5159"/>
                  <a:pt x="10926" y="5222"/>
                </a:cubicBezTo>
                <a:cubicBezTo>
                  <a:pt x="10947" y="5285"/>
                  <a:pt x="11010" y="5411"/>
                  <a:pt x="10952" y="5374"/>
                </a:cubicBezTo>
                <a:cubicBezTo>
                  <a:pt x="10894" y="5336"/>
                  <a:pt x="10821" y="5323"/>
                  <a:pt x="10779" y="5399"/>
                </a:cubicBezTo>
                <a:cubicBezTo>
                  <a:pt x="10737" y="5475"/>
                  <a:pt x="10663" y="5638"/>
                  <a:pt x="10663" y="5638"/>
                </a:cubicBezTo>
                <a:cubicBezTo>
                  <a:pt x="10663" y="5638"/>
                  <a:pt x="10531" y="5664"/>
                  <a:pt x="10531" y="5739"/>
                </a:cubicBezTo>
                <a:cubicBezTo>
                  <a:pt x="10531" y="5815"/>
                  <a:pt x="10531" y="5915"/>
                  <a:pt x="10484" y="5928"/>
                </a:cubicBezTo>
                <a:cubicBezTo>
                  <a:pt x="10437" y="5941"/>
                  <a:pt x="10374" y="5978"/>
                  <a:pt x="10310" y="6004"/>
                </a:cubicBezTo>
                <a:cubicBezTo>
                  <a:pt x="10247" y="6029"/>
                  <a:pt x="10253" y="6092"/>
                  <a:pt x="10179" y="6105"/>
                </a:cubicBezTo>
                <a:cubicBezTo>
                  <a:pt x="10105" y="6117"/>
                  <a:pt x="10095" y="6193"/>
                  <a:pt x="10163" y="6218"/>
                </a:cubicBezTo>
                <a:cubicBezTo>
                  <a:pt x="10232" y="6243"/>
                  <a:pt x="10337" y="6344"/>
                  <a:pt x="10342" y="6457"/>
                </a:cubicBezTo>
                <a:cubicBezTo>
                  <a:pt x="10348" y="6570"/>
                  <a:pt x="10337" y="6696"/>
                  <a:pt x="10311" y="6809"/>
                </a:cubicBezTo>
                <a:close/>
                <a:moveTo>
                  <a:pt x="12473" y="4364"/>
                </a:moveTo>
                <a:cubicBezTo>
                  <a:pt x="12447" y="4453"/>
                  <a:pt x="12308" y="4357"/>
                  <a:pt x="12326" y="4238"/>
                </a:cubicBezTo>
                <a:cubicBezTo>
                  <a:pt x="12352" y="4062"/>
                  <a:pt x="12499" y="4276"/>
                  <a:pt x="12473" y="4364"/>
                </a:cubicBezTo>
                <a:close/>
                <a:moveTo>
                  <a:pt x="12147" y="7036"/>
                </a:moveTo>
                <a:cubicBezTo>
                  <a:pt x="12115" y="7011"/>
                  <a:pt x="12157" y="6860"/>
                  <a:pt x="12189" y="6809"/>
                </a:cubicBezTo>
                <a:cubicBezTo>
                  <a:pt x="12221" y="6759"/>
                  <a:pt x="12257" y="6633"/>
                  <a:pt x="12289" y="6507"/>
                </a:cubicBezTo>
                <a:cubicBezTo>
                  <a:pt x="12320" y="6381"/>
                  <a:pt x="12363" y="6368"/>
                  <a:pt x="12389" y="6381"/>
                </a:cubicBezTo>
                <a:cubicBezTo>
                  <a:pt x="12415" y="6394"/>
                  <a:pt x="12473" y="6620"/>
                  <a:pt x="12489" y="6696"/>
                </a:cubicBezTo>
                <a:cubicBezTo>
                  <a:pt x="12505" y="6772"/>
                  <a:pt x="12557" y="6671"/>
                  <a:pt x="12578" y="6646"/>
                </a:cubicBezTo>
                <a:cubicBezTo>
                  <a:pt x="12599" y="6620"/>
                  <a:pt x="12631" y="6545"/>
                  <a:pt x="12636" y="6482"/>
                </a:cubicBezTo>
                <a:cubicBezTo>
                  <a:pt x="12641" y="6419"/>
                  <a:pt x="12689" y="6381"/>
                  <a:pt x="12741" y="6381"/>
                </a:cubicBezTo>
                <a:cubicBezTo>
                  <a:pt x="12794" y="6381"/>
                  <a:pt x="12747" y="6482"/>
                  <a:pt x="12710" y="6507"/>
                </a:cubicBezTo>
                <a:cubicBezTo>
                  <a:pt x="12673" y="6532"/>
                  <a:pt x="12694" y="6583"/>
                  <a:pt x="12757" y="6633"/>
                </a:cubicBezTo>
                <a:cubicBezTo>
                  <a:pt x="12820" y="6683"/>
                  <a:pt x="12878" y="6822"/>
                  <a:pt x="12947" y="6910"/>
                </a:cubicBezTo>
                <a:cubicBezTo>
                  <a:pt x="13015" y="6998"/>
                  <a:pt x="13025" y="7175"/>
                  <a:pt x="12983" y="7200"/>
                </a:cubicBezTo>
                <a:cubicBezTo>
                  <a:pt x="12941" y="7225"/>
                  <a:pt x="12815" y="7251"/>
                  <a:pt x="12768" y="7238"/>
                </a:cubicBezTo>
                <a:cubicBezTo>
                  <a:pt x="12720" y="7225"/>
                  <a:pt x="12662" y="7112"/>
                  <a:pt x="12594" y="7087"/>
                </a:cubicBezTo>
                <a:cubicBezTo>
                  <a:pt x="12526" y="7061"/>
                  <a:pt x="12442" y="7074"/>
                  <a:pt x="12415" y="7162"/>
                </a:cubicBezTo>
                <a:cubicBezTo>
                  <a:pt x="12389" y="7251"/>
                  <a:pt x="12294" y="7213"/>
                  <a:pt x="12252" y="7213"/>
                </a:cubicBezTo>
                <a:cubicBezTo>
                  <a:pt x="12210" y="7213"/>
                  <a:pt x="12157" y="7339"/>
                  <a:pt x="12147" y="7289"/>
                </a:cubicBezTo>
                <a:cubicBezTo>
                  <a:pt x="12147" y="7289"/>
                  <a:pt x="12179" y="7061"/>
                  <a:pt x="12147" y="7036"/>
                </a:cubicBezTo>
                <a:close/>
                <a:moveTo>
                  <a:pt x="13509" y="6406"/>
                </a:moveTo>
                <a:cubicBezTo>
                  <a:pt x="13552" y="6343"/>
                  <a:pt x="13594" y="6268"/>
                  <a:pt x="13609" y="6242"/>
                </a:cubicBezTo>
                <a:cubicBezTo>
                  <a:pt x="13625" y="6217"/>
                  <a:pt x="13730" y="6280"/>
                  <a:pt x="13746" y="6355"/>
                </a:cubicBezTo>
                <a:cubicBezTo>
                  <a:pt x="13762" y="6431"/>
                  <a:pt x="13825" y="6545"/>
                  <a:pt x="13804" y="6583"/>
                </a:cubicBezTo>
                <a:cubicBezTo>
                  <a:pt x="13783" y="6620"/>
                  <a:pt x="13688" y="6658"/>
                  <a:pt x="13657" y="6583"/>
                </a:cubicBezTo>
                <a:cubicBezTo>
                  <a:pt x="13625" y="6507"/>
                  <a:pt x="13552" y="6595"/>
                  <a:pt x="13546" y="6734"/>
                </a:cubicBezTo>
                <a:cubicBezTo>
                  <a:pt x="13541" y="6873"/>
                  <a:pt x="13567" y="6772"/>
                  <a:pt x="13599" y="6822"/>
                </a:cubicBezTo>
                <a:cubicBezTo>
                  <a:pt x="13630" y="6873"/>
                  <a:pt x="13641" y="6948"/>
                  <a:pt x="13662" y="7024"/>
                </a:cubicBezTo>
                <a:cubicBezTo>
                  <a:pt x="13683" y="7099"/>
                  <a:pt x="13720" y="7074"/>
                  <a:pt x="13746" y="7137"/>
                </a:cubicBezTo>
                <a:cubicBezTo>
                  <a:pt x="13772" y="7200"/>
                  <a:pt x="13672" y="7276"/>
                  <a:pt x="13714" y="7351"/>
                </a:cubicBezTo>
                <a:cubicBezTo>
                  <a:pt x="13756" y="7427"/>
                  <a:pt x="13778" y="7729"/>
                  <a:pt x="13783" y="7805"/>
                </a:cubicBezTo>
                <a:cubicBezTo>
                  <a:pt x="13788" y="7881"/>
                  <a:pt x="13667" y="7918"/>
                  <a:pt x="13630" y="7906"/>
                </a:cubicBezTo>
                <a:cubicBezTo>
                  <a:pt x="13593" y="7893"/>
                  <a:pt x="13483" y="7805"/>
                  <a:pt x="13446" y="7780"/>
                </a:cubicBezTo>
                <a:cubicBezTo>
                  <a:pt x="13409" y="7755"/>
                  <a:pt x="13388" y="7440"/>
                  <a:pt x="13436" y="7452"/>
                </a:cubicBezTo>
                <a:cubicBezTo>
                  <a:pt x="13483" y="7465"/>
                  <a:pt x="13494" y="7427"/>
                  <a:pt x="13546" y="7314"/>
                </a:cubicBezTo>
                <a:cubicBezTo>
                  <a:pt x="13599" y="7200"/>
                  <a:pt x="13467" y="7150"/>
                  <a:pt x="13430" y="7125"/>
                </a:cubicBezTo>
                <a:cubicBezTo>
                  <a:pt x="13393" y="7099"/>
                  <a:pt x="13320" y="6822"/>
                  <a:pt x="13294" y="6734"/>
                </a:cubicBezTo>
                <a:cubicBezTo>
                  <a:pt x="13267" y="6646"/>
                  <a:pt x="13288" y="6508"/>
                  <a:pt x="13352" y="6406"/>
                </a:cubicBezTo>
                <a:cubicBezTo>
                  <a:pt x="13383" y="6355"/>
                  <a:pt x="13467" y="6469"/>
                  <a:pt x="13509" y="6406"/>
                </a:cubicBezTo>
                <a:close/>
                <a:moveTo>
                  <a:pt x="13936" y="2625"/>
                </a:moveTo>
                <a:cubicBezTo>
                  <a:pt x="13909" y="2613"/>
                  <a:pt x="13893" y="2512"/>
                  <a:pt x="13962" y="2424"/>
                </a:cubicBezTo>
                <a:cubicBezTo>
                  <a:pt x="14030" y="2335"/>
                  <a:pt x="14104" y="2222"/>
                  <a:pt x="14183" y="2197"/>
                </a:cubicBezTo>
                <a:cubicBezTo>
                  <a:pt x="14262" y="2172"/>
                  <a:pt x="14441" y="2159"/>
                  <a:pt x="14504" y="2197"/>
                </a:cubicBezTo>
                <a:cubicBezTo>
                  <a:pt x="14567" y="2235"/>
                  <a:pt x="14662" y="2033"/>
                  <a:pt x="14688" y="1945"/>
                </a:cubicBezTo>
                <a:cubicBezTo>
                  <a:pt x="14714" y="1857"/>
                  <a:pt x="14604" y="1794"/>
                  <a:pt x="14572" y="1894"/>
                </a:cubicBezTo>
                <a:cubicBezTo>
                  <a:pt x="14540" y="1995"/>
                  <a:pt x="14388" y="1970"/>
                  <a:pt x="14356" y="1945"/>
                </a:cubicBezTo>
                <a:cubicBezTo>
                  <a:pt x="14325" y="1920"/>
                  <a:pt x="14072" y="2046"/>
                  <a:pt x="14020" y="2046"/>
                </a:cubicBezTo>
                <a:cubicBezTo>
                  <a:pt x="13967" y="2046"/>
                  <a:pt x="13946" y="2197"/>
                  <a:pt x="13873" y="2272"/>
                </a:cubicBezTo>
                <a:cubicBezTo>
                  <a:pt x="13799" y="2348"/>
                  <a:pt x="13699" y="2461"/>
                  <a:pt x="13662" y="2499"/>
                </a:cubicBezTo>
                <a:cubicBezTo>
                  <a:pt x="13625" y="2537"/>
                  <a:pt x="13589" y="2689"/>
                  <a:pt x="13620" y="2714"/>
                </a:cubicBezTo>
                <a:cubicBezTo>
                  <a:pt x="13652" y="2739"/>
                  <a:pt x="13720" y="2751"/>
                  <a:pt x="13778" y="2827"/>
                </a:cubicBezTo>
                <a:cubicBezTo>
                  <a:pt x="13836" y="2903"/>
                  <a:pt x="13918" y="2933"/>
                  <a:pt x="13956" y="2840"/>
                </a:cubicBezTo>
                <a:cubicBezTo>
                  <a:pt x="13988" y="2764"/>
                  <a:pt x="13962" y="2638"/>
                  <a:pt x="13936" y="2625"/>
                </a:cubicBezTo>
                <a:close/>
                <a:moveTo>
                  <a:pt x="19280" y="5348"/>
                </a:moveTo>
                <a:cubicBezTo>
                  <a:pt x="19250" y="5368"/>
                  <a:pt x="19159" y="5322"/>
                  <a:pt x="19191" y="5499"/>
                </a:cubicBezTo>
                <a:cubicBezTo>
                  <a:pt x="19222" y="5675"/>
                  <a:pt x="19228" y="5801"/>
                  <a:pt x="19222" y="5940"/>
                </a:cubicBezTo>
                <a:cubicBezTo>
                  <a:pt x="19217" y="6079"/>
                  <a:pt x="19222" y="6368"/>
                  <a:pt x="19233" y="6406"/>
                </a:cubicBezTo>
                <a:cubicBezTo>
                  <a:pt x="19244" y="6444"/>
                  <a:pt x="19285" y="6532"/>
                  <a:pt x="19312" y="6507"/>
                </a:cubicBezTo>
                <a:cubicBezTo>
                  <a:pt x="19338" y="6482"/>
                  <a:pt x="19301" y="6230"/>
                  <a:pt x="19301" y="6179"/>
                </a:cubicBezTo>
                <a:cubicBezTo>
                  <a:pt x="19301" y="6129"/>
                  <a:pt x="19338" y="6053"/>
                  <a:pt x="19359" y="6041"/>
                </a:cubicBezTo>
                <a:cubicBezTo>
                  <a:pt x="19380" y="6028"/>
                  <a:pt x="19359" y="5814"/>
                  <a:pt x="19333" y="5725"/>
                </a:cubicBezTo>
                <a:cubicBezTo>
                  <a:pt x="19307" y="5637"/>
                  <a:pt x="19270" y="5587"/>
                  <a:pt x="19291" y="5574"/>
                </a:cubicBezTo>
                <a:cubicBezTo>
                  <a:pt x="19312" y="5562"/>
                  <a:pt x="19338" y="5461"/>
                  <a:pt x="19322" y="5435"/>
                </a:cubicBezTo>
                <a:cubicBezTo>
                  <a:pt x="19307" y="5410"/>
                  <a:pt x="19317" y="5322"/>
                  <a:pt x="19280" y="5348"/>
                </a:cubicBezTo>
                <a:close/>
                <a:moveTo>
                  <a:pt x="19228" y="6633"/>
                </a:moveTo>
                <a:cubicBezTo>
                  <a:pt x="19189" y="6656"/>
                  <a:pt x="19175" y="6784"/>
                  <a:pt x="19175" y="6822"/>
                </a:cubicBezTo>
                <a:cubicBezTo>
                  <a:pt x="19175" y="6860"/>
                  <a:pt x="19028" y="6935"/>
                  <a:pt x="19075" y="7036"/>
                </a:cubicBezTo>
                <a:cubicBezTo>
                  <a:pt x="19122" y="7137"/>
                  <a:pt x="19170" y="7061"/>
                  <a:pt x="19244" y="7049"/>
                </a:cubicBezTo>
                <a:cubicBezTo>
                  <a:pt x="19317" y="7036"/>
                  <a:pt x="19386" y="6986"/>
                  <a:pt x="19386" y="6986"/>
                </a:cubicBezTo>
                <a:cubicBezTo>
                  <a:pt x="19386" y="6986"/>
                  <a:pt x="19496" y="6998"/>
                  <a:pt x="19480" y="6873"/>
                </a:cubicBezTo>
                <a:cubicBezTo>
                  <a:pt x="19465" y="6746"/>
                  <a:pt x="19349" y="6734"/>
                  <a:pt x="19328" y="6746"/>
                </a:cubicBezTo>
                <a:cubicBezTo>
                  <a:pt x="19307" y="6759"/>
                  <a:pt x="19270" y="6608"/>
                  <a:pt x="19228" y="6633"/>
                </a:cubicBezTo>
                <a:close/>
                <a:moveTo>
                  <a:pt x="19107" y="7125"/>
                </a:moveTo>
                <a:cubicBezTo>
                  <a:pt x="19068" y="7180"/>
                  <a:pt x="19091" y="7402"/>
                  <a:pt x="19059" y="7553"/>
                </a:cubicBezTo>
                <a:cubicBezTo>
                  <a:pt x="19028" y="7704"/>
                  <a:pt x="19002" y="7843"/>
                  <a:pt x="18981" y="7843"/>
                </a:cubicBezTo>
                <a:cubicBezTo>
                  <a:pt x="18959" y="7843"/>
                  <a:pt x="18849" y="7944"/>
                  <a:pt x="18817" y="8019"/>
                </a:cubicBezTo>
                <a:cubicBezTo>
                  <a:pt x="18786" y="8095"/>
                  <a:pt x="18633" y="7956"/>
                  <a:pt x="18612" y="8019"/>
                </a:cubicBezTo>
                <a:cubicBezTo>
                  <a:pt x="18591" y="8083"/>
                  <a:pt x="18549" y="8158"/>
                  <a:pt x="18523" y="8208"/>
                </a:cubicBezTo>
                <a:cubicBezTo>
                  <a:pt x="18496" y="8259"/>
                  <a:pt x="18423" y="8221"/>
                  <a:pt x="18439" y="8372"/>
                </a:cubicBezTo>
                <a:cubicBezTo>
                  <a:pt x="18454" y="8523"/>
                  <a:pt x="18491" y="8662"/>
                  <a:pt x="18523" y="8662"/>
                </a:cubicBezTo>
                <a:cubicBezTo>
                  <a:pt x="18554" y="8662"/>
                  <a:pt x="18597" y="8612"/>
                  <a:pt x="18597" y="8473"/>
                </a:cubicBezTo>
                <a:cubicBezTo>
                  <a:pt x="18597" y="8334"/>
                  <a:pt x="18670" y="8473"/>
                  <a:pt x="18707" y="8460"/>
                </a:cubicBezTo>
                <a:cubicBezTo>
                  <a:pt x="18744" y="8448"/>
                  <a:pt x="18765" y="8360"/>
                  <a:pt x="18781" y="8259"/>
                </a:cubicBezTo>
                <a:cubicBezTo>
                  <a:pt x="18796" y="8158"/>
                  <a:pt x="18760" y="8309"/>
                  <a:pt x="18823" y="8347"/>
                </a:cubicBezTo>
                <a:cubicBezTo>
                  <a:pt x="18886" y="8385"/>
                  <a:pt x="18907" y="8284"/>
                  <a:pt x="18907" y="8246"/>
                </a:cubicBezTo>
                <a:cubicBezTo>
                  <a:pt x="18907" y="8208"/>
                  <a:pt x="19023" y="8145"/>
                  <a:pt x="19044" y="8108"/>
                </a:cubicBezTo>
                <a:cubicBezTo>
                  <a:pt x="19065" y="8070"/>
                  <a:pt x="19149" y="8007"/>
                  <a:pt x="19154" y="7956"/>
                </a:cubicBezTo>
                <a:cubicBezTo>
                  <a:pt x="19159" y="7906"/>
                  <a:pt x="19154" y="7616"/>
                  <a:pt x="19180" y="7591"/>
                </a:cubicBezTo>
                <a:cubicBezTo>
                  <a:pt x="19207" y="7565"/>
                  <a:pt x="19244" y="7565"/>
                  <a:pt x="19202" y="7389"/>
                </a:cubicBezTo>
                <a:cubicBezTo>
                  <a:pt x="19159" y="7213"/>
                  <a:pt x="19159" y="7049"/>
                  <a:pt x="19107" y="7125"/>
                </a:cubicBezTo>
                <a:close/>
                <a:moveTo>
                  <a:pt x="17949" y="9607"/>
                </a:moveTo>
                <a:cubicBezTo>
                  <a:pt x="17871" y="9636"/>
                  <a:pt x="17823" y="10036"/>
                  <a:pt x="17886" y="10023"/>
                </a:cubicBezTo>
                <a:cubicBezTo>
                  <a:pt x="17949" y="10011"/>
                  <a:pt x="18018" y="9582"/>
                  <a:pt x="17949" y="9607"/>
                </a:cubicBezTo>
                <a:close/>
                <a:moveTo>
                  <a:pt x="21272" y="20360"/>
                </a:moveTo>
                <a:cubicBezTo>
                  <a:pt x="21251" y="20385"/>
                  <a:pt x="21272" y="20524"/>
                  <a:pt x="21293" y="20574"/>
                </a:cubicBezTo>
                <a:cubicBezTo>
                  <a:pt x="21314" y="20625"/>
                  <a:pt x="21324" y="20801"/>
                  <a:pt x="21319" y="20852"/>
                </a:cubicBezTo>
                <a:cubicBezTo>
                  <a:pt x="21314" y="20902"/>
                  <a:pt x="21225" y="20965"/>
                  <a:pt x="21267" y="21028"/>
                </a:cubicBezTo>
                <a:cubicBezTo>
                  <a:pt x="21309" y="21091"/>
                  <a:pt x="21388" y="21028"/>
                  <a:pt x="21377" y="21104"/>
                </a:cubicBezTo>
                <a:cubicBezTo>
                  <a:pt x="21367" y="21179"/>
                  <a:pt x="21324" y="21280"/>
                  <a:pt x="21372" y="21305"/>
                </a:cubicBezTo>
                <a:cubicBezTo>
                  <a:pt x="21419" y="21331"/>
                  <a:pt x="21435" y="21217"/>
                  <a:pt x="21456" y="21129"/>
                </a:cubicBezTo>
                <a:cubicBezTo>
                  <a:pt x="21477" y="21041"/>
                  <a:pt x="21493" y="20965"/>
                  <a:pt x="21530" y="20915"/>
                </a:cubicBezTo>
                <a:cubicBezTo>
                  <a:pt x="21566" y="20864"/>
                  <a:pt x="21530" y="20751"/>
                  <a:pt x="21509" y="20751"/>
                </a:cubicBezTo>
                <a:cubicBezTo>
                  <a:pt x="21488" y="20751"/>
                  <a:pt x="21477" y="20814"/>
                  <a:pt x="21430" y="20751"/>
                </a:cubicBezTo>
                <a:cubicBezTo>
                  <a:pt x="21382" y="20688"/>
                  <a:pt x="21393" y="20713"/>
                  <a:pt x="21361" y="20587"/>
                </a:cubicBezTo>
                <a:cubicBezTo>
                  <a:pt x="21330" y="20461"/>
                  <a:pt x="21324" y="20297"/>
                  <a:pt x="21272" y="20360"/>
                </a:cubicBezTo>
                <a:close/>
                <a:moveTo>
                  <a:pt x="21153" y="19337"/>
                </a:moveTo>
                <a:cubicBezTo>
                  <a:pt x="21145" y="19398"/>
                  <a:pt x="21101" y="19412"/>
                  <a:pt x="21069" y="19475"/>
                </a:cubicBezTo>
                <a:cubicBezTo>
                  <a:pt x="21038" y="19538"/>
                  <a:pt x="21069" y="19563"/>
                  <a:pt x="20979" y="19690"/>
                </a:cubicBezTo>
                <a:cubicBezTo>
                  <a:pt x="20890" y="19816"/>
                  <a:pt x="20780" y="19954"/>
                  <a:pt x="20759" y="20067"/>
                </a:cubicBezTo>
                <a:cubicBezTo>
                  <a:pt x="20738" y="20181"/>
                  <a:pt x="20780" y="20244"/>
                  <a:pt x="20864" y="20256"/>
                </a:cubicBezTo>
                <a:cubicBezTo>
                  <a:pt x="20948" y="20269"/>
                  <a:pt x="20927" y="20307"/>
                  <a:pt x="20985" y="20156"/>
                </a:cubicBezTo>
                <a:cubicBezTo>
                  <a:pt x="21043" y="20004"/>
                  <a:pt x="21095" y="19916"/>
                  <a:pt x="21164" y="19790"/>
                </a:cubicBezTo>
                <a:cubicBezTo>
                  <a:pt x="21232" y="19664"/>
                  <a:pt x="21232" y="19475"/>
                  <a:pt x="21232" y="19475"/>
                </a:cubicBezTo>
                <a:cubicBezTo>
                  <a:pt x="21232" y="19475"/>
                  <a:pt x="21158" y="19299"/>
                  <a:pt x="21153" y="19337"/>
                </a:cubicBezTo>
                <a:close/>
                <a:moveTo>
                  <a:pt x="16334" y="12506"/>
                </a:moveTo>
                <a:cubicBezTo>
                  <a:pt x="16269" y="12537"/>
                  <a:pt x="16429" y="12809"/>
                  <a:pt x="16445" y="12846"/>
                </a:cubicBezTo>
                <a:cubicBezTo>
                  <a:pt x="16461" y="12884"/>
                  <a:pt x="16603" y="13174"/>
                  <a:pt x="16603" y="13312"/>
                </a:cubicBezTo>
                <a:cubicBezTo>
                  <a:pt x="16603" y="13451"/>
                  <a:pt x="16649" y="13882"/>
                  <a:pt x="16675" y="13933"/>
                </a:cubicBezTo>
                <a:cubicBezTo>
                  <a:pt x="16701" y="13983"/>
                  <a:pt x="16881" y="14069"/>
                  <a:pt x="16903" y="14170"/>
                </a:cubicBezTo>
                <a:cubicBezTo>
                  <a:pt x="16924" y="14270"/>
                  <a:pt x="16971" y="14296"/>
                  <a:pt x="16971" y="14157"/>
                </a:cubicBezTo>
                <a:cubicBezTo>
                  <a:pt x="16971" y="14018"/>
                  <a:pt x="16981" y="13854"/>
                  <a:pt x="17008" y="13779"/>
                </a:cubicBezTo>
                <a:cubicBezTo>
                  <a:pt x="17034" y="13703"/>
                  <a:pt x="17023" y="13590"/>
                  <a:pt x="16981" y="13602"/>
                </a:cubicBezTo>
                <a:cubicBezTo>
                  <a:pt x="16939" y="13615"/>
                  <a:pt x="16903" y="13439"/>
                  <a:pt x="16834" y="13325"/>
                </a:cubicBezTo>
                <a:cubicBezTo>
                  <a:pt x="16766" y="13212"/>
                  <a:pt x="16713" y="13136"/>
                  <a:pt x="16650" y="12972"/>
                </a:cubicBezTo>
                <a:cubicBezTo>
                  <a:pt x="16587" y="12809"/>
                  <a:pt x="16508" y="12708"/>
                  <a:pt x="16466" y="12619"/>
                </a:cubicBezTo>
                <a:cubicBezTo>
                  <a:pt x="16424" y="12531"/>
                  <a:pt x="16361" y="12493"/>
                  <a:pt x="16334" y="12506"/>
                </a:cubicBezTo>
                <a:close/>
                <a:moveTo>
                  <a:pt x="16539" y="11838"/>
                </a:moveTo>
                <a:cubicBezTo>
                  <a:pt x="16498" y="11850"/>
                  <a:pt x="16498" y="12040"/>
                  <a:pt x="16518" y="12103"/>
                </a:cubicBezTo>
                <a:cubicBezTo>
                  <a:pt x="16539" y="12166"/>
                  <a:pt x="16582" y="12128"/>
                  <a:pt x="16608" y="12355"/>
                </a:cubicBezTo>
                <a:cubicBezTo>
                  <a:pt x="16634" y="12582"/>
                  <a:pt x="16687" y="12809"/>
                  <a:pt x="16708" y="12897"/>
                </a:cubicBezTo>
                <a:cubicBezTo>
                  <a:pt x="16729" y="12985"/>
                  <a:pt x="16818" y="13111"/>
                  <a:pt x="16850" y="13174"/>
                </a:cubicBezTo>
                <a:cubicBezTo>
                  <a:pt x="16881" y="13237"/>
                  <a:pt x="16929" y="13149"/>
                  <a:pt x="16908" y="13073"/>
                </a:cubicBezTo>
                <a:cubicBezTo>
                  <a:pt x="16887" y="12997"/>
                  <a:pt x="16845" y="12884"/>
                  <a:pt x="16839" y="12796"/>
                </a:cubicBezTo>
                <a:cubicBezTo>
                  <a:pt x="16834" y="12708"/>
                  <a:pt x="16808" y="12569"/>
                  <a:pt x="16766" y="12417"/>
                </a:cubicBezTo>
                <a:cubicBezTo>
                  <a:pt x="16724" y="12266"/>
                  <a:pt x="16687" y="12229"/>
                  <a:pt x="16660" y="12128"/>
                </a:cubicBezTo>
                <a:cubicBezTo>
                  <a:pt x="16634" y="12027"/>
                  <a:pt x="16539" y="11838"/>
                  <a:pt x="16539" y="11838"/>
                </a:cubicBezTo>
                <a:close/>
                <a:moveTo>
                  <a:pt x="16981" y="14220"/>
                </a:moveTo>
                <a:cubicBezTo>
                  <a:pt x="16943" y="14335"/>
                  <a:pt x="16992" y="14421"/>
                  <a:pt x="17008" y="14446"/>
                </a:cubicBezTo>
                <a:cubicBezTo>
                  <a:pt x="17023" y="14472"/>
                  <a:pt x="17081" y="14497"/>
                  <a:pt x="17134" y="14484"/>
                </a:cubicBezTo>
                <a:cubicBezTo>
                  <a:pt x="17187" y="14472"/>
                  <a:pt x="17260" y="14434"/>
                  <a:pt x="17202" y="14358"/>
                </a:cubicBezTo>
                <a:cubicBezTo>
                  <a:pt x="17144" y="14283"/>
                  <a:pt x="17076" y="14358"/>
                  <a:pt x="17055" y="14258"/>
                </a:cubicBezTo>
                <a:cubicBezTo>
                  <a:pt x="17034" y="14157"/>
                  <a:pt x="17003" y="14157"/>
                  <a:pt x="16981" y="14220"/>
                </a:cubicBezTo>
                <a:close/>
                <a:moveTo>
                  <a:pt x="17287" y="14321"/>
                </a:moveTo>
                <a:cubicBezTo>
                  <a:pt x="17250" y="14358"/>
                  <a:pt x="17192" y="14383"/>
                  <a:pt x="17234" y="14472"/>
                </a:cubicBezTo>
                <a:cubicBezTo>
                  <a:pt x="17276" y="14560"/>
                  <a:pt x="17302" y="14598"/>
                  <a:pt x="17365" y="14585"/>
                </a:cubicBezTo>
                <a:cubicBezTo>
                  <a:pt x="17429" y="14573"/>
                  <a:pt x="17523" y="14661"/>
                  <a:pt x="17528" y="14585"/>
                </a:cubicBezTo>
                <a:cubicBezTo>
                  <a:pt x="17534" y="14510"/>
                  <a:pt x="17471" y="14396"/>
                  <a:pt x="17445" y="14396"/>
                </a:cubicBezTo>
                <a:cubicBezTo>
                  <a:pt x="17418" y="14396"/>
                  <a:pt x="17287" y="14321"/>
                  <a:pt x="17287" y="14321"/>
                </a:cubicBezTo>
                <a:close/>
                <a:moveTo>
                  <a:pt x="17802" y="14737"/>
                </a:moveTo>
                <a:cubicBezTo>
                  <a:pt x="17790" y="14849"/>
                  <a:pt x="17881" y="14901"/>
                  <a:pt x="17886" y="14774"/>
                </a:cubicBezTo>
                <a:cubicBezTo>
                  <a:pt x="17891" y="14648"/>
                  <a:pt x="17813" y="14636"/>
                  <a:pt x="17802" y="14737"/>
                </a:cubicBezTo>
                <a:close/>
                <a:moveTo>
                  <a:pt x="18081" y="14825"/>
                </a:moveTo>
                <a:cubicBezTo>
                  <a:pt x="18089" y="14963"/>
                  <a:pt x="18197" y="14749"/>
                  <a:pt x="18197" y="14749"/>
                </a:cubicBezTo>
                <a:cubicBezTo>
                  <a:pt x="18197" y="14749"/>
                  <a:pt x="18281" y="14724"/>
                  <a:pt x="18281" y="14636"/>
                </a:cubicBezTo>
                <a:cubicBezTo>
                  <a:pt x="18281" y="14548"/>
                  <a:pt x="18197" y="14434"/>
                  <a:pt x="18165" y="14535"/>
                </a:cubicBezTo>
                <a:cubicBezTo>
                  <a:pt x="18134" y="14636"/>
                  <a:pt x="18076" y="14737"/>
                  <a:pt x="18081" y="14825"/>
                </a:cubicBezTo>
                <a:close/>
                <a:moveTo>
                  <a:pt x="17849" y="13413"/>
                </a:moveTo>
                <a:cubicBezTo>
                  <a:pt x="17818" y="13438"/>
                  <a:pt x="17823" y="13502"/>
                  <a:pt x="17813" y="13627"/>
                </a:cubicBezTo>
                <a:cubicBezTo>
                  <a:pt x="17802" y="13754"/>
                  <a:pt x="17755" y="13842"/>
                  <a:pt x="17797" y="13905"/>
                </a:cubicBezTo>
                <a:cubicBezTo>
                  <a:pt x="17839" y="13968"/>
                  <a:pt x="17918" y="13691"/>
                  <a:pt x="17939" y="13779"/>
                </a:cubicBezTo>
                <a:cubicBezTo>
                  <a:pt x="17960" y="13867"/>
                  <a:pt x="17934" y="13905"/>
                  <a:pt x="17971" y="14018"/>
                </a:cubicBezTo>
                <a:cubicBezTo>
                  <a:pt x="18007" y="14132"/>
                  <a:pt x="18076" y="14119"/>
                  <a:pt x="18076" y="14119"/>
                </a:cubicBezTo>
                <a:cubicBezTo>
                  <a:pt x="18076" y="14119"/>
                  <a:pt x="18070" y="13816"/>
                  <a:pt x="18013" y="13741"/>
                </a:cubicBezTo>
                <a:cubicBezTo>
                  <a:pt x="17955" y="13665"/>
                  <a:pt x="17918" y="13577"/>
                  <a:pt x="17986" y="13602"/>
                </a:cubicBezTo>
                <a:cubicBezTo>
                  <a:pt x="18055" y="13627"/>
                  <a:pt x="18091" y="13565"/>
                  <a:pt x="18076" y="13489"/>
                </a:cubicBezTo>
                <a:cubicBezTo>
                  <a:pt x="18060" y="13414"/>
                  <a:pt x="17960" y="13451"/>
                  <a:pt x="17928" y="13464"/>
                </a:cubicBezTo>
                <a:cubicBezTo>
                  <a:pt x="17897" y="13476"/>
                  <a:pt x="17849" y="13413"/>
                  <a:pt x="17849" y="13413"/>
                </a:cubicBezTo>
                <a:close/>
                <a:moveTo>
                  <a:pt x="17881" y="13161"/>
                </a:moveTo>
                <a:cubicBezTo>
                  <a:pt x="17844" y="13249"/>
                  <a:pt x="17871" y="13338"/>
                  <a:pt x="17928" y="13325"/>
                </a:cubicBezTo>
                <a:cubicBezTo>
                  <a:pt x="17986" y="13312"/>
                  <a:pt x="18107" y="13275"/>
                  <a:pt x="18134" y="13275"/>
                </a:cubicBezTo>
                <a:cubicBezTo>
                  <a:pt x="18160" y="13275"/>
                  <a:pt x="18197" y="13111"/>
                  <a:pt x="18176" y="13111"/>
                </a:cubicBezTo>
                <a:cubicBezTo>
                  <a:pt x="18155" y="13111"/>
                  <a:pt x="18007" y="13174"/>
                  <a:pt x="17992" y="13186"/>
                </a:cubicBezTo>
                <a:cubicBezTo>
                  <a:pt x="17976" y="13199"/>
                  <a:pt x="17881" y="13161"/>
                  <a:pt x="17881" y="13161"/>
                </a:cubicBezTo>
                <a:close/>
                <a:moveTo>
                  <a:pt x="18418" y="12985"/>
                </a:moveTo>
                <a:cubicBezTo>
                  <a:pt x="18369" y="12935"/>
                  <a:pt x="18281" y="13401"/>
                  <a:pt x="18344" y="13438"/>
                </a:cubicBezTo>
                <a:cubicBezTo>
                  <a:pt x="18407" y="13476"/>
                  <a:pt x="18454" y="13022"/>
                  <a:pt x="18418" y="12985"/>
                </a:cubicBezTo>
                <a:close/>
                <a:moveTo>
                  <a:pt x="17697" y="12317"/>
                </a:moveTo>
                <a:cubicBezTo>
                  <a:pt x="17695" y="12228"/>
                  <a:pt x="17613" y="12342"/>
                  <a:pt x="17607" y="12430"/>
                </a:cubicBezTo>
                <a:cubicBezTo>
                  <a:pt x="17602" y="12519"/>
                  <a:pt x="17665" y="12594"/>
                  <a:pt x="17565" y="12594"/>
                </a:cubicBezTo>
                <a:cubicBezTo>
                  <a:pt x="17465" y="12594"/>
                  <a:pt x="17460" y="12783"/>
                  <a:pt x="17439" y="12821"/>
                </a:cubicBezTo>
                <a:cubicBezTo>
                  <a:pt x="17418" y="12859"/>
                  <a:pt x="17397" y="12871"/>
                  <a:pt x="17355" y="12897"/>
                </a:cubicBezTo>
                <a:cubicBezTo>
                  <a:pt x="17313" y="12922"/>
                  <a:pt x="17302" y="13022"/>
                  <a:pt x="17292" y="13086"/>
                </a:cubicBezTo>
                <a:cubicBezTo>
                  <a:pt x="17281" y="13149"/>
                  <a:pt x="17208" y="12972"/>
                  <a:pt x="17187" y="13022"/>
                </a:cubicBezTo>
                <a:cubicBezTo>
                  <a:pt x="17166" y="13073"/>
                  <a:pt x="17181" y="13313"/>
                  <a:pt x="17218" y="13514"/>
                </a:cubicBezTo>
                <a:cubicBezTo>
                  <a:pt x="17255" y="13716"/>
                  <a:pt x="17350" y="13842"/>
                  <a:pt x="17376" y="13842"/>
                </a:cubicBezTo>
                <a:cubicBezTo>
                  <a:pt x="17402" y="13842"/>
                  <a:pt x="17455" y="13842"/>
                  <a:pt x="17492" y="13867"/>
                </a:cubicBezTo>
                <a:cubicBezTo>
                  <a:pt x="17529" y="13892"/>
                  <a:pt x="17650" y="13917"/>
                  <a:pt x="17644" y="13804"/>
                </a:cubicBezTo>
                <a:cubicBezTo>
                  <a:pt x="17639" y="13691"/>
                  <a:pt x="17628" y="13514"/>
                  <a:pt x="17681" y="13401"/>
                </a:cubicBezTo>
                <a:cubicBezTo>
                  <a:pt x="17734" y="13287"/>
                  <a:pt x="17786" y="13224"/>
                  <a:pt x="17760" y="13060"/>
                </a:cubicBezTo>
                <a:cubicBezTo>
                  <a:pt x="17734" y="12897"/>
                  <a:pt x="17681" y="12796"/>
                  <a:pt x="17718" y="12720"/>
                </a:cubicBezTo>
                <a:cubicBezTo>
                  <a:pt x="17755" y="12645"/>
                  <a:pt x="17797" y="12619"/>
                  <a:pt x="17797" y="12556"/>
                </a:cubicBezTo>
                <a:cubicBezTo>
                  <a:pt x="17797" y="12493"/>
                  <a:pt x="17707" y="12733"/>
                  <a:pt x="17697" y="12317"/>
                </a:cubicBezTo>
                <a:close/>
                <a:moveTo>
                  <a:pt x="17955" y="10540"/>
                </a:moveTo>
                <a:cubicBezTo>
                  <a:pt x="17918" y="10540"/>
                  <a:pt x="17960" y="10679"/>
                  <a:pt x="17907" y="10767"/>
                </a:cubicBezTo>
                <a:cubicBezTo>
                  <a:pt x="17855" y="10855"/>
                  <a:pt x="17797" y="10893"/>
                  <a:pt x="17828" y="11044"/>
                </a:cubicBezTo>
                <a:cubicBezTo>
                  <a:pt x="17860" y="11195"/>
                  <a:pt x="17970" y="11309"/>
                  <a:pt x="17944" y="11372"/>
                </a:cubicBezTo>
                <a:cubicBezTo>
                  <a:pt x="17918" y="11435"/>
                  <a:pt x="17839" y="11561"/>
                  <a:pt x="17828" y="11674"/>
                </a:cubicBezTo>
                <a:cubicBezTo>
                  <a:pt x="17818" y="11787"/>
                  <a:pt x="17955" y="11497"/>
                  <a:pt x="17991" y="11384"/>
                </a:cubicBezTo>
                <a:cubicBezTo>
                  <a:pt x="18028" y="11271"/>
                  <a:pt x="18102" y="11334"/>
                  <a:pt x="18118" y="11271"/>
                </a:cubicBezTo>
                <a:cubicBezTo>
                  <a:pt x="18133" y="11208"/>
                  <a:pt x="18133" y="11208"/>
                  <a:pt x="18133" y="11208"/>
                </a:cubicBezTo>
                <a:cubicBezTo>
                  <a:pt x="18133" y="11208"/>
                  <a:pt x="18076" y="11183"/>
                  <a:pt x="18028" y="11145"/>
                </a:cubicBezTo>
                <a:cubicBezTo>
                  <a:pt x="17981" y="11107"/>
                  <a:pt x="17923" y="11246"/>
                  <a:pt x="17949" y="11044"/>
                </a:cubicBezTo>
                <a:cubicBezTo>
                  <a:pt x="17976" y="10842"/>
                  <a:pt x="18055" y="10880"/>
                  <a:pt x="18039" y="10729"/>
                </a:cubicBezTo>
                <a:cubicBezTo>
                  <a:pt x="18023" y="10578"/>
                  <a:pt x="17971" y="10540"/>
                  <a:pt x="17955" y="10540"/>
                </a:cubicBezTo>
                <a:close/>
                <a:moveTo>
                  <a:pt x="18002" y="11636"/>
                </a:moveTo>
                <a:cubicBezTo>
                  <a:pt x="17984" y="11652"/>
                  <a:pt x="17939" y="11876"/>
                  <a:pt x="17997" y="11876"/>
                </a:cubicBezTo>
                <a:cubicBezTo>
                  <a:pt x="18055" y="11876"/>
                  <a:pt x="18155" y="11914"/>
                  <a:pt x="18133" y="11850"/>
                </a:cubicBezTo>
                <a:cubicBezTo>
                  <a:pt x="18113" y="11787"/>
                  <a:pt x="18060" y="11586"/>
                  <a:pt x="18002" y="11636"/>
                </a:cubicBezTo>
                <a:close/>
                <a:moveTo>
                  <a:pt x="18176" y="11447"/>
                </a:moveTo>
                <a:cubicBezTo>
                  <a:pt x="18155" y="11444"/>
                  <a:pt x="18086" y="11712"/>
                  <a:pt x="18181" y="11699"/>
                </a:cubicBezTo>
                <a:cubicBezTo>
                  <a:pt x="18276" y="11687"/>
                  <a:pt x="18249" y="11460"/>
                  <a:pt x="18176" y="11447"/>
                </a:cubicBezTo>
                <a:close/>
                <a:moveTo>
                  <a:pt x="18191" y="11914"/>
                </a:moveTo>
                <a:cubicBezTo>
                  <a:pt x="18118" y="12141"/>
                  <a:pt x="18123" y="12090"/>
                  <a:pt x="18070" y="12040"/>
                </a:cubicBezTo>
                <a:cubicBezTo>
                  <a:pt x="18018" y="11989"/>
                  <a:pt x="17934" y="12153"/>
                  <a:pt x="17949" y="12216"/>
                </a:cubicBezTo>
                <a:cubicBezTo>
                  <a:pt x="17965" y="12279"/>
                  <a:pt x="18081" y="12204"/>
                  <a:pt x="18107" y="12317"/>
                </a:cubicBezTo>
                <a:cubicBezTo>
                  <a:pt x="18134" y="12430"/>
                  <a:pt x="18134" y="12443"/>
                  <a:pt x="18186" y="12417"/>
                </a:cubicBezTo>
                <a:cubicBezTo>
                  <a:pt x="18239" y="12392"/>
                  <a:pt x="18291" y="12216"/>
                  <a:pt x="18276" y="12128"/>
                </a:cubicBezTo>
                <a:cubicBezTo>
                  <a:pt x="18260" y="12040"/>
                  <a:pt x="18191" y="11914"/>
                  <a:pt x="18191" y="11914"/>
                </a:cubicBezTo>
                <a:close/>
                <a:moveTo>
                  <a:pt x="18549" y="13401"/>
                </a:moveTo>
                <a:cubicBezTo>
                  <a:pt x="18510" y="13495"/>
                  <a:pt x="18491" y="13502"/>
                  <a:pt x="18581" y="13539"/>
                </a:cubicBezTo>
                <a:cubicBezTo>
                  <a:pt x="18670" y="13577"/>
                  <a:pt x="18697" y="13577"/>
                  <a:pt x="18660" y="13678"/>
                </a:cubicBezTo>
                <a:cubicBezTo>
                  <a:pt x="18623" y="13779"/>
                  <a:pt x="18597" y="13905"/>
                  <a:pt x="18628" y="13917"/>
                </a:cubicBezTo>
                <a:cubicBezTo>
                  <a:pt x="18660" y="13930"/>
                  <a:pt x="18754" y="13867"/>
                  <a:pt x="18765" y="13917"/>
                </a:cubicBezTo>
                <a:cubicBezTo>
                  <a:pt x="18775" y="13968"/>
                  <a:pt x="18744" y="13980"/>
                  <a:pt x="18849" y="14018"/>
                </a:cubicBezTo>
                <a:cubicBezTo>
                  <a:pt x="18954" y="14056"/>
                  <a:pt x="18975" y="14144"/>
                  <a:pt x="18996" y="14195"/>
                </a:cubicBezTo>
                <a:cubicBezTo>
                  <a:pt x="19017" y="14245"/>
                  <a:pt x="19081" y="14409"/>
                  <a:pt x="19038" y="14409"/>
                </a:cubicBezTo>
                <a:cubicBezTo>
                  <a:pt x="18996" y="14409"/>
                  <a:pt x="18949" y="14535"/>
                  <a:pt x="18981" y="14548"/>
                </a:cubicBezTo>
                <a:cubicBezTo>
                  <a:pt x="19012" y="14560"/>
                  <a:pt x="19107" y="14510"/>
                  <a:pt x="19112" y="14548"/>
                </a:cubicBezTo>
                <a:cubicBezTo>
                  <a:pt x="19117" y="14585"/>
                  <a:pt x="19170" y="14825"/>
                  <a:pt x="19222" y="14812"/>
                </a:cubicBezTo>
                <a:cubicBezTo>
                  <a:pt x="19275" y="14800"/>
                  <a:pt x="19307" y="14573"/>
                  <a:pt x="19333" y="14510"/>
                </a:cubicBezTo>
                <a:cubicBezTo>
                  <a:pt x="19359" y="14447"/>
                  <a:pt x="19464" y="14409"/>
                  <a:pt x="19475" y="14522"/>
                </a:cubicBezTo>
                <a:cubicBezTo>
                  <a:pt x="19486" y="14636"/>
                  <a:pt x="19517" y="14749"/>
                  <a:pt x="19580" y="14825"/>
                </a:cubicBezTo>
                <a:cubicBezTo>
                  <a:pt x="19643" y="14901"/>
                  <a:pt x="19717" y="14976"/>
                  <a:pt x="19722" y="14913"/>
                </a:cubicBezTo>
                <a:cubicBezTo>
                  <a:pt x="19727" y="14850"/>
                  <a:pt x="19691" y="14611"/>
                  <a:pt x="19649" y="14573"/>
                </a:cubicBezTo>
                <a:cubicBezTo>
                  <a:pt x="19606" y="14535"/>
                  <a:pt x="19533" y="14321"/>
                  <a:pt x="19533" y="14232"/>
                </a:cubicBezTo>
                <a:cubicBezTo>
                  <a:pt x="19533" y="14145"/>
                  <a:pt x="19470" y="14119"/>
                  <a:pt x="19438" y="14056"/>
                </a:cubicBezTo>
                <a:cubicBezTo>
                  <a:pt x="19407" y="13993"/>
                  <a:pt x="19380" y="13817"/>
                  <a:pt x="19301" y="13779"/>
                </a:cubicBezTo>
                <a:cubicBezTo>
                  <a:pt x="19222" y="13741"/>
                  <a:pt x="19202" y="13678"/>
                  <a:pt x="19117" y="13577"/>
                </a:cubicBezTo>
                <a:cubicBezTo>
                  <a:pt x="19033" y="13476"/>
                  <a:pt x="18844" y="13476"/>
                  <a:pt x="18838" y="13540"/>
                </a:cubicBezTo>
                <a:cubicBezTo>
                  <a:pt x="18833" y="13602"/>
                  <a:pt x="18838" y="13540"/>
                  <a:pt x="18775" y="13489"/>
                </a:cubicBezTo>
                <a:cubicBezTo>
                  <a:pt x="18712" y="13439"/>
                  <a:pt x="18665" y="13489"/>
                  <a:pt x="18649" y="13401"/>
                </a:cubicBezTo>
                <a:cubicBezTo>
                  <a:pt x="18633" y="13312"/>
                  <a:pt x="18597" y="13287"/>
                  <a:pt x="18549" y="13401"/>
                </a:cubicBezTo>
                <a:close/>
                <a:moveTo>
                  <a:pt x="18549" y="13401"/>
                </a:moveTo>
              </a:path>
            </a:pathLst>
          </a:custGeom>
          <a:pattFill prst="wdDnDiag">
            <a:fgClr>
              <a:schemeClr val="bg1">
                <a:lumMod val="65000"/>
              </a:schemeClr>
            </a:fgClr>
            <a:bgClr>
              <a:prstClr val="white"/>
            </a:bgClr>
          </a:pattFill>
          <a:ln>
            <a:noFill/>
          </a:ln>
        </p:spPr>
        <p:txBody>
          <a:bodyPr lIns="0" tIns="0" rIns="0" bIns="0"/>
          <a:lstStyle/>
          <a:p>
            <a:pPr>
              <a:defRPr/>
            </a:pPr>
            <a:endParaRPr lang="en-US" sz="2400" dirty="0">
              <a:latin typeface="Roboto Condensed" panose="02000000000000000000" pitchFamily="2" charset="0"/>
              <a:cs typeface="Roboto condensed"/>
            </a:endParaRPr>
          </a:p>
        </p:txBody>
      </p:sp>
      <p:grpSp>
        <p:nvGrpSpPr>
          <p:cNvPr id="3" name="Group 2"/>
          <p:cNvGrpSpPr/>
          <p:nvPr/>
        </p:nvGrpSpPr>
        <p:grpSpPr>
          <a:xfrm>
            <a:off x="1021540" y="1888481"/>
            <a:ext cx="1106057" cy="2047640"/>
            <a:chOff x="766149" y="1274863"/>
            <a:chExt cx="829543" cy="1535730"/>
          </a:xfrm>
        </p:grpSpPr>
        <p:sp>
          <p:nvSpPr>
            <p:cNvPr id="4" name="AutoShape 6"/>
            <p:cNvSpPr>
              <a:spLocks/>
            </p:cNvSpPr>
            <p:nvPr/>
          </p:nvSpPr>
          <p:spPr bwMode="auto">
            <a:xfrm>
              <a:off x="1139642" y="2701819"/>
              <a:ext cx="60329" cy="60332"/>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accent1"/>
            </a:solidFill>
            <a:ln>
              <a:noFill/>
            </a:ln>
          </p:spPr>
          <p:txBody>
            <a:bodyPr lIns="0" tIns="0" rIns="0" bIns="0"/>
            <a:lstStyle/>
            <a:p>
              <a:endParaRPr lang="en-US" sz="2400" dirty="0">
                <a:latin typeface="Roboto Condensed" panose="02000000000000000000" pitchFamily="2" charset="0"/>
                <a:cs typeface="Roboto condensed"/>
              </a:endParaRPr>
            </a:p>
          </p:txBody>
        </p:sp>
        <p:sp>
          <p:nvSpPr>
            <p:cNvPr id="5" name="AutoShape 7"/>
            <p:cNvSpPr>
              <a:spLocks/>
            </p:cNvSpPr>
            <p:nvPr/>
          </p:nvSpPr>
          <p:spPr bwMode="auto">
            <a:xfrm>
              <a:off x="1088396" y="2652047"/>
              <a:ext cx="158539" cy="158546"/>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sz="2400" dirty="0">
                <a:latin typeface="Roboto Condensed" panose="02000000000000000000" pitchFamily="2" charset="0"/>
                <a:cs typeface="Roboto condensed"/>
              </a:endParaRPr>
            </a:p>
          </p:txBody>
        </p:sp>
        <p:sp>
          <p:nvSpPr>
            <p:cNvPr id="6" name="AutoShape 15"/>
            <p:cNvSpPr>
              <a:spLocks/>
            </p:cNvSpPr>
            <p:nvPr/>
          </p:nvSpPr>
          <p:spPr bwMode="auto">
            <a:xfrm>
              <a:off x="855170" y="1274863"/>
              <a:ext cx="636286" cy="728284"/>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7" y="18065"/>
                    <a:pt x="21600" y="14169"/>
                    <a:pt x="21600" y="9455"/>
                  </a:cubicBezTo>
                  <a:close/>
                  <a:moveTo>
                    <a:pt x="21600" y="9455"/>
                  </a:moveTo>
                </a:path>
              </a:pathLst>
            </a:custGeom>
            <a:solidFill>
              <a:schemeClr val="accent1"/>
            </a:solidFill>
            <a:ln>
              <a:noFill/>
            </a:ln>
          </p:spPr>
          <p:txBody>
            <a:bodyPr lIns="0" tIns="0" rIns="0" bIns="0"/>
            <a:lstStyle/>
            <a:p>
              <a:endParaRPr lang="en-US" sz="2400" dirty="0">
                <a:latin typeface="Roboto Condensed" panose="02000000000000000000" pitchFamily="2" charset="0"/>
                <a:cs typeface="Roboto condensed"/>
              </a:endParaRPr>
            </a:p>
          </p:txBody>
        </p:sp>
        <p:cxnSp>
          <p:nvCxnSpPr>
            <p:cNvPr id="7" name="Straight Connector 6"/>
            <p:cNvCxnSpPr/>
            <p:nvPr/>
          </p:nvCxnSpPr>
          <p:spPr>
            <a:xfrm flipV="1">
              <a:off x="1168221" y="2053664"/>
              <a:ext cx="0" cy="525946"/>
            </a:xfrm>
            <a:prstGeom prst="line">
              <a:avLst/>
            </a:prstGeom>
            <a:ln w="6350">
              <a:solidFill>
                <a:schemeClr val="accent1"/>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sp>
          <p:nvSpPr>
            <p:cNvPr id="9" name="Rectangle 129"/>
            <p:cNvSpPr>
              <a:spLocks/>
            </p:cNvSpPr>
            <p:nvPr/>
          </p:nvSpPr>
          <p:spPr bwMode="auto">
            <a:xfrm>
              <a:off x="766149" y="1487550"/>
              <a:ext cx="829543" cy="333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defTabSz="609443">
                <a:lnSpc>
                  <a:spcPct val="90000"/>
                </a:lnSpc>
                <a:spcBef>
                  <a:spcPct val="20000"/>
                </a:spcBef>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sym typeface="Helvetica" charset="0"/>
                </a:rPr>
                <a:t>35M</a:t>
              </a:r>
            </a:p>
          </p:txBody>
        </p:sp>
      </p:grpSp>
      <p:grpSp>
        <p:nvGrpSpPr>
          <p:cNvPr id="11" name="Group 10"/>
          <p:cNvGrpSpPr/>
          <p:nvPr/>
        </p:nvGrpSpPr>
        <p:grpSpPr>
          <a:xfrm>
            <a:off x="1843348" y="2491488"/>
            <a:ext cx="1107057" cy="2522181"/>
            <a:chOff x="1382501" y="1727116"/>
            <a:chExt cx="830293" cy="1891636"/>
          </a:xfrm>
        </p:grpSpPr>
        <p:sp>
          <p:nvSpPr>
            <p:cNvPr id="12" name="AutoShape 4"/>
            <p:cNvSpPr>
              <a:spLocks/>
            </p:cNvSpPr>
            <p:nvPr/>
          </p:nvSpPr>
          <p:spPr bwMode="auto">
            <a:xfrm>
              <a:off x="1768184" y="3509978"/>
              <a:ext cx="60329" cy="60332"/>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accent2"/>
            </a:solidFill>
            <a:ln>
              <a:noFill/>
            </a:ln>
          </p:spPr>
          <p:txBody>
            <a:bodyPr lIns="0" tIns="0" rIns="0" bIns="0"/>
            <a:lstStyle/>
            <a:p>
              <a:endParaRPr lang="en-US" sz="2400" dirty="0">
                <a:latin typeface="Roboto Condensed" panose="02000000000000000000" pitchFamily="2" charset="0"/>
                <a:cs typeface="Roboto condensed"/>
              </a:endParaRPr>
            </a:p>
          </p:txBody>
        </p:sp>
        <p:sp>
          <p:nvSpPr>
            <p:cNvPr id="13" name="AutoShape 5"/>
            <p:cNvSpPr>
              <a:spLocks/>
            </p:cNvSpPr>
            <p:nvPr/>
          </p:nvSpPr>
          <p:spPr bwMode="auto">
            <a:xfrm>
              <a:off x="1718414" y="3460206"/>
              <a:ext cx="158539" cy="158546"/>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sz="2400" dirty="0">
                <a:latin typeface="Roboto Condensed" panose="02000000000000000000" pitchFamily="2" charset="0"/>
                <a:cs typeface="Roboto condensed"/>
              </a:endParaRPr>
            </a:p>
          </p:txBody>
        </p:sp>
        <p:sp>
          <p:nvSpPr>
            <p:cNvPr id="14" name="AutoShape 21"/>
            <p:cNvSpPr>
              <a:spLocks/>
            </p:cNvSpPr>
            <p:nvPr/>
          </p:nvSpPr>
          <p:spPr bwMode="auto">
            <a:xfrm>
              <a:off x="1382501" y="1727116"/>
              <a:ext cx="830293" cy="947624"/>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9"/>
                    <a:pt x="3944" y="18065"/>
                    <a:pt x="9098" y="18781"/>
                  </a:cubicBezTo>
                  <a:cubicBezTo>
                    <a:pt x="10099" y="19261"/>
                    <a:pt x="10800" y="20340"/>
                    <a:pt x="10800" y="21600"/>
                  </a:cubicBezTo>
                  <a:cubicBezTo>
                    <a:pt x="10800" y="20340"/>
                    <a:pt x="11501" y="19261"/>
                    <a:pt x="12502" y="18781"/>
                  </a:cubicBezTo>
                  <a:cubicBezTo>
                    <a:pt x="17656" y="18065"/>
                    <a:pt x="21600" y="14169"/>
                    <a:pt x="21600" y="9455"/>
                  </a:cubicBezTo>
                  <a:close/>
                  <a:moveTo>
                    <a:pt x="21600" y="9455"/>
                  </a:moveTo>
                </a:path>
              </a:pathLst>
            </a:custGeom>
            <a:solidFill>
              <a:schemeClr val="accent2"/>
            </a:solidFill>
            <a:ln>
              <a:noFill/>
            </a:ln>
          </p:spPr>
          <p:txBody>
            <a:bodyPr lIns="0" tIns="0" rIns="0" bIns="0"/>
            <a:lstStyle/>
            <a:p>
              <a:endParaRPr lang="en-US" sz="2400" dirty="0">
                <a:latin typeface="Roboto Condensed" panose="02000000000000000000" pitchFamily="2" charset="0"/>
                <a:cs typeface="Roboto condensed"/>
              </a:endParaRPr>
            </a:p>
          </p:txBody>
        </p:sp>
        <p:cxnSp>
          <p:nvCxnSpPr>
            <p:cNvPr id="15" name="Straight Connector 14"/>
            <p:cNvCxnSpPr/>
            <p:nvPr/>
          </p:nvCxnSpPr>
          <p:spPr>
            <a:xfrm flipV="1">
              <a:off x="1798082" y="2734891"/>
              <a:ext cx="0" cy="662359"/>
            </a:xfrm>
            <a:prstGeom prst="line">
              <a:avLst/>
            </a:prstGeom>
            <a:ln w="6350">
              <a:solidFill>
                <a:schemeClr val="accent2"/>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sp>
          <p:nvSpPr>
            <p:cNvPr id="17" name="Rectangle 129"/>
            <p:cNvSpPr>
              <a:spLocks/>
            </p:cNvSpPr>
            <p:nvPr/>
          </p:nvSpPr>
          <p:spPr bwMode="auto">
            <a:xfrm>
              <a:off x="1382501" y="2020950"/>
              <a:ext cx="829543" cy="333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defTabSz="609443">
                <a:lnSpc>
                  <a:spcPct val="90000"/>
                </a:lnSpc>
                <a:spcBef>
                  <a:spcPct val="20000"/>
                </a:spcBef>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sym typeface="Helvetica" charset="0"/>
                </a:rPr>
                <a:t>71M</a:t>
              </a:r>
            </a:p>
          </p:txBody>
        </p:sp>
      </p:grpSp>
      <p:grpSp>
        <p:nvGrpSpPr>
          <p:cNvPr id="19" name="Group 18"/>
          <p:cNvGrpSpPr/>
          <p:nvPr/>
        </p:nvGrpSpPr>
        <p:grpSpPr>
          <a:xfrm>
            <a:off x="3402433" y="1723856"/>
            <a:ext cx="1106057" cy="2002741"/>
            <a:chOff x="2551815" y="1151394"/>
            <a:chExt cx="829543" cy="1502056"/>
          </a:xfrm>
        </p:grpSpPr>
        <p:sp>
          <p:nvSpPr>
            <p:cNvPr id="20" name="AutoShape 2"/>
            <p:cNvSpPr>
              <a:spLocks/>
            </p:cNvSpPr>
            <p:nvPr/>
          </p:nvSpPr>
          <p:spPr bwMode="auto">
            <a:xfrm>
              <a:off x="2935478" y="2544677"/>
              <a:ext cx="60329" cy="60332"/>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accent3"/>
            </a:solidFill>
            <a:ln>
              <a:noFill/>
            </a:ln>
          </p:spPr>
          <p:txBody>
            <a:bodyPr lIns="0" tIns="0" rIns="0" bIns="0" anchor="ctr"/>
            <a:lstStyle/>
            <a:p>
              <a:endParaRPr lang="en-US" sz="2400" dirty="0">
                <a:latin typeface="Roboto Condensed" panose="02000000000000000000" pitchFamily="2" charset="0"/>
                <a:cs typeface="Roboto condensed"/>
              </a:endParaRPr>
            </a:p>
          </p:txBody>
        </p:sp>
        <p:sp>
          <p:nvSpPr>
            <p:cNvPr id="21" name="AutoShape 3"/>
            <p:cNvSpPr>
              <a:spLocks/>
            </p:cNvSpPr>
            <p:nvPr/>
          </p:nvSpPr>
          <p:spPr bwMode="auto">
            <a:xfrm>
              <a:off x="2884232" y="2494904"/>
              <a:ext cx="158539" cy="158546"/>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3"/>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nchor="ctr"/>
            <a:lstStyle/>
            <a:p>
              <a:endParaRPr lang="en-US" sz="2400" dirty="0">
                <a:latin typeface="Roboto Condensed" panose="02000000000000000000" pitchFamily="2" charset="0"/>
                <a:cs typeface="Roboto condensed"/>
              </a:endParaRPr>
            </a:p>
          </p:txBody>
        </p:sp>
        <p:sp>
          <p:nvSpPr>
            <p:cNvPr id="22" name="AutoShape 14"/>
            <p:cNvSpPr>
              <a:spLocks/>
            </p:cNvSpPr>
            <p:nvPr/>
          </p:nvSpPr>
          <p:spPr bwMode="auto">
            <a:xfrm>
              <a:off x="2651006" y="1151394"/>
              <a:ext cx="636286" cy="728284"/>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6" y="18065"/>
                    <a:pt x="21600" y="14169"/>
                    <a:pt x="21600" y="9455"/>
                  </a:cubicBezTo>
                  <a:close/>
                  <a:moveTo>
                    <a:pt x="21600" y="9455"/>
                  </a:moveTo>
                </a:path>
              </a:pathLst>
            </a:custGeom>
            <a:solidFill>
              <a:schemeClr val="accent3"/>
            </a:solidFill>
            <a:ln>
              <a:noFill/>
            </a:ln>
          </p:spPr>
          <p:txBody>
            <a:bodyPr lIns="0" tIns="0" rIns="0" bIns="0" anchor="ctr"/>
            <a:lstStyle/>
            <a:p>
              <a:endParaRPr lang="en-US" sz="2400" dirty="0">
                <a:latin typeface="Roboto Condensed" panose="02000000000000000000" pitchFamily="2" charset="0"/>
                <a:cs typeface="Roboto condensed"/>
              </a:endParaRPr>
            </a:p>
          </p:txBody>
        </p:sp>
        <p:cxnSp>
          <p:nvCxnSpPr>
            <p:cNvPr id="23" name="Straight Connector 22"/>
            <p:cNvCxnSpPr/>
            <p:nvPr/>
          </p:nvCxnSpPr>
          <p:spPr>
            <a:xfrm flipV="1">
              <a:off x="2966587" y="1955352"/>
              <a:ext cx="0" cy="470348"/>
            </a:xfrm>
            <a:prstGeom prst="line">
              <a:avLst/>
            </a:prstGeom>
            <a:ln w="6350">
              <a:solidFill>
                <a:schemeClr val="accent3"/>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sp>
          <p:nvSpPr>
            <p:cNvPr id="25" name="Rectangle 129"/>
            <p:cNvSpPr>
              <a:spLocks/>
            </p:cNvSpPr>
            <p:nvPr/>
          </p:nvSpPr>
          <p:spPr bwMode="auto">
            <a:xfrm>
              <a:off x="2551815" y="1335150"/>
              <a:ext cx="829543" cy="333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defTabSz="609443">
                <a:lnSpc>
                  <a:spcPct val="90000"/>
                </a:lnSpc>
                <a:spcBef>
                  <a:spcPct val="20000"/>
                </a:spcBef>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sym typeface="Helvetica" charset="0"/>
                </a:rPr>
                <a:t>42M</a:t>
              </a:r>
            </a:p>
          </p:txBody>
        </p:sp>
      </p:grpSp>
      <p:grpSp>
        <p:nvGrpSpPr>
          <p:cNvPr id="27" name="Group 26"/>
          <p:cNvGrpSpPr/>
          <p:nvPr/>
        </p:nvGrpSpPr>
        <p:grpSpPr>
          <a:xfrm>
            <a:off x="4750164" y="2202765"/>
            <a:ext cx="1106057" cy="2047640"/>
            <a:chOff x="3562613" y="1510576"/>
            <a:chExt cx="829543" cy="1535730"/>
          </a:xfrm>
        </p:grpSpPr>
        <p:sp>
          <p:nvSpPr>
            <p:cNvPr id="28" name="AutoShape 8"/>
            <p:cNvSpPr>
              <a:spLocks/>
            </p:cNvSpPr>
            <p:nvPr/>
          </p:nvSpPr>
          <p:spPr bwMode="auto">
            <a:xfrm>
              <a:off x="3945635" y="2937532"/>
              <a:ext cx="60329" cy="60332"/>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accent4"/>
            </a:solidFill>
            <a:ln>
              <a:noFill/>
            </a:ln>
          </p:spPr>
          <p:txBody>
            <a:bodyPr lIns="0" tIns="0" rIns="0" bIns="0" anchor="ctr"/>
            <a:lstStyle/>
            <a:p>
              <a:endParaRPr lang="en-US" sz="2400" dirty="0">
                <a:latin typeface="Roboto Condensed" panose="02000000000000000000" pitchFamily="2" charset="0"/>
                <a:cs typeface="Roboto condensed"/>
              </a:endParaRPr>
            </a:p>
          </p:txBody>
        </p:sp>
        <p:sp>
          <p:nvSpPr>
            <p:cNvPr id="29" name="AutoShape 9"/>
            <p:cNvSpPr>
              <a:spLocks/>
            </p:cNvSpPr>
            <p:nvPr/>
          </p:nvSpPr>
          <p:spPr bwMode="auto">
            <a:xfrm>
              <a:off x="3894389" y="2887760"/>
              <a:ext cx="158539" cy="158546"/>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4"/>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nchor="ctr"/>
            <a:lstStyle/>
            <a:p>
              <a:endParaRPr lang="en-US" sz="2400" dirty="0">
                <a:latin typeface="Roboto Condensed" panose="02000000000000000000" pitchFamily="2" charset="0"/>
                <a:cs typeface="Roboto condensed"/>
              </a:endParaRPr>
            </a:p>
          </p:txBody>
        </p:sp>
        <p:sp>
          <p:nvSpPr>
            <p:cNvPr id="30" name="AutoShape 13"/>
            <p:cNvSpPr>
              <a:spLocks/>
            </p:cNvSpPr>
            <p:nvPr/>
          </p:nvSpPr>
          <p:spPr bwMode="auto">
            <a:xfrm>
              <a:off x="3661164" y="1510576"/>
              <a:ext cx="636286" cy="728284"/>
            </a:xfrm>
            <a:custGeom>
              <a:avLst/>
              <a:gdLst>
                <a:gd name="T0" fmla="*/ 2147483647 w 21600"/>
                <a:gd name="T1" fmla="*/ 2033175307 h 21600"/>
                <a:gd name="T2" fmla="*/ 1353391700 w 21600"/>
                <a:gd name="T3" fmla="*/ 0 h 21600"/>
                <a:gd name="T4" fmla="*/ 0 w 21600"/>
                <a:gd name="T5" fmla="*/ 2033175307 h 21600"/>
                <a:gd name="T6" fmla="*/ 1140106225 w 21600"/>
                <a:gd name="T7" fmla="*/ 2147483647 h 21600"/>
                <a:gd name="T8" fmla="*/ 1353391700 w 21600"/>
                <a:gd name="T9" fmla="*/ 2147483647 h 21600"/>
                <a:gd name="T10" fmla="*/ 1566677513 w 21600"/>
                <a:gd name="T11" fmla="*/ 2147483647 h 21600"/>
                <a:gd name="T12" fmla="*/ 2147483647 w 21600"/>
                <a:gd name="T13" fmla="*/ 2033175307 h 21600"/>
                <a:gd name="T14" fmla="*/ 2147483647 w 21600"/>
                <a:gd name="T15" fmla="*/ 203317530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6" y="18065"/>
                    <a:pt x="21600" y="14169"/>
                    <a:pt x="21600" y="9455"/>
                  </a:cubicBezTo>
                  <a:close/>
                  <a:moveTo>
                    <a:pt x="21600" y="9455"/>
                  </a:moveTo>
                </a:path>
              </a:pathLst>
            </a:custGeom>
            <a:solidFill>
              <a:schemeClr val="accent4"/>
            </a:solidFill>
            <a:ln>
              <a:noFill/>
            </a:ln>
          </p:spPr>
          <p:txBody>
            <a:bodyPr lIns="0" tIns="0" rIns="0" bIns="0" anchor="ctr"/>
            <a:lstStyle/>
            <a:p>
              <a:endParaRPr lang="en-US" sz="2400" dirty="0">
                <a:latin typeface="Roboto Condensed" panose="02000000000000000000" pitchFamily="2" charset="0"/>
                <a:cs typeface="Roboto condensed"/>
              </a:endParaRPr>
            </a:p>
          </p:txBody>
        </p:sp>
        <p:cxnSp>
          <p:nvCxnSpPr>
            <p:cNvPr id="31" name="Straight Connector 30"/>
            <p:cNvCxnSpPr/>
            <p:nvPr/>
          </p:nvCxnSpPr>
          <p:spPr>
            <a:xfrm flipV="1">
              <a:off x="3977385" y="2283310"/>
              <a:ext cx="0" cy="533633"/>
            </a:xfrm>
            <a:prstGeom prst="line">
              <a:avLst/>
            </a:prstGeom>
            <a:ln w="6350">
              <a:solidFill>
                <a:schemeClr val="accent4"/>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sp>
          <p:nvSpPr>
            <p:cNvPr id="33" name="Rectangle 129"/>
            <p:cNvSpPr>
              <a:spLocks/>
            </p:cNvSpPr>
            <p:nvPr/>
          </p:nvSpPr>
          <p:spPr bwMode="auto">
            <a:xfrm>
              <a:off x="3562613" y="1716150"/>
              <a:ext cx="829543" cy="333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defTabSz="609443">
                <a:lnSpc>
                  <a:spcPct val="90000"/>
                </a:lnSpc>
                <a:spcBef>
                  <a:spcPct val="20000"/>
                </a:spcBef>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sym typeface="Helvetica" charset="0"/>
                </a:rPr>
                <a:t>25M</a:t>
              </a:r>
            </a:p>
          </p:txBody>
        </p:sp>
      </p:grpSp>
      <p:grpSp>
        <p:nvGrpSpPr>
          <p:cNvPr id="35" name="Group 34"/>
          <p:cNvGrpSpPr/>
          <p:nvPr/>
        </p:nvGrpSpPr>
        <p:grpSpPr>
          <a:xfrm>
            <a:off x="6015716" y="3295529"/>
            <a:ext cx="1106057" cy="2226979"/>
            <a:chOff x="4511777" y="2330149"/>
            <a:chExt cx="829543" cy="1670234"/>
          </a:xfrm>
        </p:grpSpPr>
        <p:sp>
          <p:nvSpPr>
            <p:cNvPr id="36" name="AutoShape 10"/>
            <p:cNvSpPr>
              <a:spLocks/>
            </p:cNvSpPr>
            <p:nvPr/>
          </p:nvSpPr>
          <p:spPr bwMode="auto">
            <a:xfrm>
              <a:off x="4888449" y="3891609"/>
              <a:ext cx="60329" cy="60332"/>
            </a:xfrm>
            <a:custGeom>
              <a:avLst/>
              <a:gdLst>
                <a:gd name="T0" fmla="*/ 2155266 w 21598"/>
                <a:gd name="T1" fmla="*/ 1077647 h 21598"/>
                <a:gd name="T2" fmla="*/ 2073241 w 21598"/>
                <a:gd name="T3" fmla="*/ 665212 h 21598"/>
                <a:gd name="T4" fmla="*/ 1839627 w 21598"/>
                <a:gd name="T5" fmla="*/ 315638 h 21598"/>
                <a:gd name="T6" fmla="*/ 1490054 w 21598"/>
                <a:gd name="T7" fmla="*/ 82024 h 21598"/>
                <a:gd name="T8" fmla="*/ 1077647 w 21598"/>
                <a:gd name="T9" fmla="*/ 0 h 21598"/>
                <a:gd name="T10" fmla="*/ 665212 w 21598"/>
                <a:gd name="T11" fmla="*/ 82024 h 21598"/>
                <a:gd name="T12" fmla="*/ 315638 w 21598"/>
                <a:gd name="T13" fmla="*/ 315638 h 21598"/>
                <a:gd name="T14" fmla="*/ 82024 w 21598"/>
                <a:gd name="T15" fmla="*/ 665212 h 21598"/>
                <a:gd name="T16" fmla="*/ 0 w 21598"/>
                <a:gd name="T17" fmla="*/ 1077647 h 21598"/>
                <a:gd name="T18" fmla="*/ 82024 w 21598"/>
                <a:gd name="T19" fmla="*/ 1490054 h 21598"/>
                <a:gd name="T20" fmla="*/ 315638 w 21598"/>
                <a:gd name="T21" fmla="*/ 1839627 h 21598"/>
                <a:gd name="T22" fmla="*/ 665212 w 21598"/>
                <a:gd name="T23" fmla="*/ 2073241 h 21598"/>
                <a:gd name="T24" fmla="*/ 1077647 w 21598"/>
                <a:gd name="T25" fmla="*/ 2155266 h 21598"/>
                <a:gd name="T26" fmla="*/ 1490054 w 21598"/>
                <a:gd name="T27" fmla="*/ 2073241 h 21598"/>
                <a:gd name="T28" fmla="*/ 1839627 w 21598"/>
                <a:gd name="T29" fmla="*/ 1839627 h 21598"/>
                <a:gd name="T30" fmla="*/ 2073241 w 21598"/>
                <a:gd name="T31" fmla="*/ 1490054 h 21598"/>
                <a:gd name="T32" fmla="*/ 2155266 w 21598"/>
                <a:gd name="T33" fmla="*/ 1077647 h 21598"/>
                <a:gd name="T34" fmla="*/ 2155266 w 21598"/>
                <a:gd name="T35" fmla="*/ 1077647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solidFill>
              <a:schemeClr val="accent5"/>
            </a:solidFill>
            <a:ln>
              <a:noFill/>
            </a:ln>
          </p:spPr>
          <p:txBody>
            <a:bodyPr lIns="0" tIns="0" rIns="0" bIns="0" anchor="ctr"/>
            <a:lstStyle/>
            <a:p>
              <a:endParaRPr lang="en-US" sz="2400" dirty="0">
                <a:latin typeface="Roboto Condensed" panose="02000000000000000000" pitchFamily="2" charset="0"/>
                <a:cs typeface="Roboto condensed"/>
              </a:endParaRPr>
            </a:p>
          </p:txBody>
        </p:sp>
        <p:sp>
          <p:nvSpPr>
            <p:cNvPr id="37" name="AutoShape 11"/>
            <p:cNvSpPr>
              <a:spLocks/>
            </p:cNvSpPr>
            <p:nvPr/>
          </p:nvSpPr>
          <p:spPr bwMode="auto">
            <a:xfrm>
              <a:off x="4837203" y="3841837"/>
              <a:ext cx="158539" cy="158546"/>
            </a:xfrm>
            <a:custGeom>
              <a:avLst/>
              <a:gdLst>
                <a:gd name="T0" fmla="*/ 102785736 w 21598"/>
                <a:gd name="T1" fmla="*/ 51392901 h 21598"/>
                <a:gd name="T2" fmla="*/ 98874034 w 21598"/>
                <a:gd name="T3" fmla="*/ 31723603 h 21598"/>
                <a:gd name="T4" fmla="*/ 87732966 w 21598"/>
                <a:gd name="T5" fmla="*/ 15052770 h 21598"/>
                <a:gd name="T6" fmla="*/ 71062133 w 21598"/>
                <a:gd name="T7" fmla="*/ 3911702 h 21598"/>
                <a:gd name="T8" fmla="*/ 51392901 w 21598"/>
                <a:gd name="T9" fmla="*/ 0 h 21598"/>
                <a:gd name="T10" fmla="*/ 31723603 w 21598"/>
                <a:gd name="T11" fmla="*/ 3911702 h 21598"/>
                <a:gd name="T12" fmla="*/ 15052770 w 21598"/>
                <a:gd name="T13" fmla="*/ 15052770 h 21598"/>
                <a:gd name="T14" fmla="*/ 3911702 w 21598"/>
                <a:gd name="T15" fmla="*/ 31723603 h 21598"/>
                <a:gd name="T16" fmla="*/ 0 w 21598"/>
                <a:gd name="T17" fmla="*/ 51392901 h 21598"/>
                <a:gd name="T18" fmla="*/ 3911702 w 21598"/>
                <a:gd name="T19" fmla="*/ 71062133 h 21598"/>
                <a:gd name="T20" fmla="*/ 15052770 w 21598"/>
                <a:gd name="T21" fmla="*/ 87732966 h 21598"/>
                <a:gd name="T22" fmla="*/ 31723603 w 21598"/>
                <a:gd name="T23" fmla="*/ 98874034 h 21598"/>
                <a:gd name="T24" fmla="*/ 51392901 w 21598"/>
                <a:gd name="T25" fmla="*/ 102785736 h 21598"/>
                <a:gd name="T26" fmla="*/ 71062133 w 21598"/>
                <a:gd name="T27" fmla="*/ 98874034 h 21598"/>
                <a:gd name="T28" fmla="*/ 87732966 w 21598"/>
                <a:gd name="T29" fmla="*/ 87732966 h 21598"/>
                <a:gd name="T30" fmla="*/ 98874034 w 21598"/>
                <a:gd name="T31" fmla="*/ 71062133 h 21598"/>
                <a:gd name="T32" fmla="*/ 102785736 w 21598"/>
                <a:gd name="T33" fmla="*/ 51392901 h 21598"/>
                <a:gd name="T34" fmla="*/ 102785736 w 21598"/>
                <a:gd name="T35" fmla="*/ 51392901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noFill/>
            <a:ln w="6350" cap="flat">
              <a:solidFill>
                <a:schemeClr val="accent5"/>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nchor="ctr"/>
            <a:lstStyle/>
            <a:p>
              <a:endParaRPr lang="en-US" sz="2400" dirty="0">
                <a:latin typeface="Roboto Condensed" panose="02000000000000000000" pitchFamily="2" charset="0"/>
                <a:cs typeface="Roboto condensed"/>
              </a:endParaRPr>
            </a:p>
          </p:txBody>
        </p:sp>
        <p:sp>
          <p:nvSpPr>
            <p:cNvPr id="38" name="AutoShape 12"/>
            <p:cNvSpPr>
              <a:spLocks/>
            </p:cNvSpPr>
            <p:nvPr/>
          </p:nvSpPr>
          <p:spPr bwMode="auto">
            <a:xfrm>
              <a:off x="4588488" y="2330149"/>
              <a:ext cx="672878" cy="768593"/>
            </a:xfrm>
            <a:custGeom>
              <a:avLst/>
              <a:gdLst>
                <a:gd name="T0" fmla="*/ 2147483647 w 21600"/>
                <a:gd name="T1" fmla="*/ 2147483647 h 21600"/>
                <a:gd name="T2" fmla="*/ 2147483647 w 21600"/>
                <a:gd name="T3" fmla="*/ 0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455"/>
                  </a:moveTo>
                  <a:cubicBezTo>
                    <a:pt x="21600" y="4233"/>
                    <a:pt x="16765" y="0"/>
                    <a:pt x="10800" y="0"/>
                  </a:cubicBezTo>
                  <a:cubicBezTo>
                    <a:pt x="4835" y="0"/>
                    <a:pt x="0" y="4233"/>
                    <a:pt x="0" y="9455"/>
                  </a:cubicBezTo>
                  <a:cubicBezTo>
                    <a:pt x="0" y="14168"/>
                    <a:pt x="3944" y="18065"/>
                    <a:pt x="9098" y="18781"/>
                  </a:cubicBezTo>
                  <a:cubicBezTo>
                    <a:pt x="10099" y="19261"/>
                    <a:pt x="10800" y="20340"/>
                    <a:pt x="10800" y="21600"/>
                  </a:cubicBezTo>
                  <a:cubicBezTo>
                    <a:pt x="10800" y="20340"/>
                    <a:pt x="11501" y="19261"/>
                    <a:pt x="12502" y="18781"/>
                  </a:cubicBezTo>
                  <a:cubicBezTo>
                    <a:pt x="17656" y="18065"/>
                    <a:pt x="21600" y="14168"/>
                    <a:pt x="21600" y="9455"/>
                  </a:cubicBezTo>
                  <a:close/>
                  <a:moveTo>
                    <a:pt x="21600" y="9455"/>
                  </a:moveTo>
                </a:path>
              </a:pathLst>
            </a:custGeom>
            <a:solidFill>
              <a:schemeClr val="accent5"/>
            </a:solidFill>
            <a:ln>
              <a:noFill/>
            </a:ln>
          </p:spPr>
          <p:txBody>
            <a:bodyPr lIns="0" tIns="0" rIns="0" bIns="0" anchor="ctr"/>
            <a:lstStyle/>
            <a:p>
              <a:endParaRPr lang="en-US" sz="2400" dirty="0">
                <a:latin typeface="Roboto Condensed" panose="02000000000000000000" pitchFamily="2" charset="0"/>
                <a:cs typeface="Roboto condensed"/>
              </a:endParaRPr>
            </a:p>
          </p:txBody>
        </p:sp>
        <p:cxnSp>
          <p:nvCxnSpPr>
            <p:cNvPr id="39" name="Straight Connector 38"/>
            <p:cNvCxnSpPr/>
            <p:nvPr/>
          </p:nvCxnSpPr>
          <p:spPr>
            <a:xfrm flipV="1">
              <a:off x="4920811" y="3159611"/>
              <a:ext cx="0" cy="624989"/>
            </a:xfrm>
            <a:prstGeom prst="line">
              <a:avLst/>
            </a:prstGeom>
            <a:ln w="6350">
              <a:solidFill>
                <a:schemeClr val="accent5"/>
              </a:solidFill>
              <a:prstDash val="sysDash"/>
              <a:headEnd type="oval" w="sm" len="sm"/>
              <a:tailEnd type="oval" w="sm" len="sm"/>
            </a:ln>
          </p:spPr>
          <p:style>
            <a:lnRef idx="1">
              <a:schemeClr val="dk1"/>
            </a:lnRef>
            <a:fillRef idx="0">
              <a:schemeClr val="dk1"/>
            </a:fillRef>
            <a:effectRef idx="0">
              <a:schemeClr val="dk1"/>
            </a:effectRef>
            <a:fontRef idx="minor">
              <a:schemeClr val="tx1"/>
            </a:fontRef>
          </p:style>
        </p:cxnSp>
        <p:sp>
          <p:nvSpPr>
            <p:cNvPr id="41" name="Rectangle 129"/>
            <p:cNvSpPr>
              <a:spLocks/>
            </p:cNvSpPr>
            <p:nvPr/>
          </p:nvSpPr>
          <p:spPr bwMode="auto">
            <a:xfrm>
              <a:off x="4511777" y="2554350"/>
              <a:ext cx="829543" cy="333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defTabSz="609443">
                <a:lnSpc>
                  <a:spcPct val="90000"/>
                </a:lnSpc>
                <a:spcBef>
                  <a:spcPct val="20000"/>
                </a:spcBef>
                <a:tabLst>
                  <a:tab pos="474013" algn="l"/>
                  <a:tab pos="948027" algn="l"/>
                  <a:tab pos="1422040" algn="l"/>
                  <a:tab pos="1896055" algn="l"/>
                  <a:tab pos="2370067" algn="l"/>
                  <a:tab pos="2844093" algn="l"/>
                  <a:tab pos="3318106" algn="l"/>
                  <a:tab pos="3792120" algn="l"/>
                  <a:tab pos="4266133" algn="l"/>
                  <a:tab pos="4740147" algn="l"/>
                  <a:tab pos="5214166" algn="l"/>
                  <a:tab pos="5688180" algn="l"/>
                </a:tabLst>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sym typeface="Helvetica" charset="0"/>
                </a:rPr>
                <a:t>55M</a:t>
              </a:r>
            </a:p>
          </p:txBody>
        </p:sp>
      </p:grpSp>
      <p:grpSp>
        <p:nvGrpSpPr>
          <p:cNvPr id="48" name="Group 47"/>
          <p:cNvGrpSpPr/>
          <p:nvPr/>
        </p:nvGrpSpPr>
        <p:grpSpPr>
          <a:xfrm>
            <a:off x="8340789" y="4443490"/>
            <a:ext cx="2525891" cy="717568"/>
            <a:chOff x="6269128" y="3287205"/>
            <a:chExt cx="1894418" cy="538176"/>
          </a:xfrm>
        </p:grpSpPr>
        <p:sp>
          <p:nvSpPr>
            <p:cNvPr id="49" name="Subtitle 2"/>
            <p:cNvSpPr txBox="1">
              <a:spLocks/>
            </p:cNvSpPr>
            <p:nvPr/>
          </p:nvSpPr>
          <p:spPr>
            <a:xfrm>
              <a:off x="6528297" y="3586977"/>
              <a:ext cx="1635249"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09443">
                <a:lnSpc>
                  <a:spcPct val="90000"/>
                </a:lnSpc>
                <a:buNone/>
                <a:defRPr/>
              </a:pPr>
              <a:r>
                <a:rPr lang="en-US" sz="1400" dirty="0">
                  <a:solidFill>
                    <a:srgbClr val="33495F"/>
                  </a:solidFill>
                  <a:latin typeface="Roboto Condensed" panose="02000000000000000000" pitchFamily="2" charset="0"/>
                  <a:ea typeface="Segoe UI" panose="020B0502040204020203" pitchFamily="34" charset="0"/>
                  <a:cs typeface="Segoe UI Semilight" panose="020B0402040204020203" pitchFamily="34" charset="0"/>
                </a:rPr>
                <a:t>Visits via Smartphone</a:t>
              </a:r>
            </a:p>
          </p:txBody>
        </p:sp>
        <p:sp>
          <p:nvSpPr>
            <p:cNvPr id="50" name="Content Placeholder 2"/>
            <p:cNvSpPr txBox="1">
              <a:spLocks/>
            </p:cNvSpPr>
            <p:nvPr/>
          </p:nvSpPr>
          <p:spPr>
            <a:xfrm>
              <a:off x="6524844" y="3287205"/>
              <a:ext cx="822499"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09443">
                <a:lnSpc>
                  <a:spcPct val="90000"/>
                </a:lnSpc>
                <a:buNone/>
                <a:defRPr/>
              </a:pPr>
              <a:r>
                <a:rPr lang="en-US" sz="3200" dirty="0">
                  <a:solidFill>
                    <a:schemeClr val="tx1">
                      <a:lumMod val="75000"/>
                      <a:lumOff val="25000"/>
                    </a:schemeClr>
                  </a:solidFill>
                  <a:latin typeface="Roboto Condensed" panose="02000000000000000000" pitchFamily="2" charset="0"/>
                  <a:ea typeface="Segoe UI" panose="020B0502040204020203" pitchFamily="34" charset="0"/>
                  <a:cs typeface="Segoe UI Semilight" panose="020B0402040204020203" pitchFamily="34" charset="0"/>
                </a:rPr>
                <a:t>64%</a:t>
              </a:r>
            </a:p>
          </p:txBody>
        </p:sp>
        <p:sp>
          <p:nvSpPr>
            <p:cNvPr id="51" name="Freeform 50"/>
            <p:cNvSpPr>
              <a:spLocks noEditPoints="1"/>
            </p:cNvSpPr>
            <p:nvPr/>
          </p:nvSpPr>
          <p:spPr bwMode="auto">
            <a:xfrm>
              <a:off x="6269128" y="3424563"/>
              <a:ext cx="285424" cy="32133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2400" dirty="0">
                <a:latin typeface="Arial" panose="020B0604020202020204" pitchFamily="34" charset="0"/>
              </a:endParaRPr>
            </a:p>
          </p:txBody>
        </p:sp>
      </p:grpSp>
      <p:grpSp>
        <p:nvGrpSpPr>
          <p:cNvPr id="52" name="Group 51"/>
          <p:cNvGrpSpPr/>
          <p:nvPr/>
        </p:nvGrpSpPr>
        <p:grpSpPr>
          <a:xfrm>
            <a:off x="8340789" y="5298521"/>
            <a:ext cx="2525891" cy="717568"/>
            <a:chOff x="6269128" y="3928478"/>
            <a:chExt cx="1894418" cy="538176"/>
          </a:xfrm>
        </p:grpSpPr>
        <p:sp>
          <p:nvSpPr>
            <p:cNvPr id="53" name="Subtitle 2"/>
            <p:cNvSpPr txBox="1">
              <a:spLocks/>
            </p:cNvSpPr>
            <p:nvPr/>
          </p:nvSpPr>
          <p:spPr>
            <a:xfrm>
              <a:off x="6528297" y="4228250"/>
              <a:ext cx="1635249" cy="23840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09443">
                <a:lnSpc>
                  <a:spcPct val="90000"/>
                </a:lnSpc>
                <a:buNone/>
                <a:defRPr/>
              </a:pPr>
              <a:r>
                <a:rPr lang="en-US" sz="1400" dirty="0">
                  <a:solidFill>
                    <a:srgbClr val="33495F"/>
                  </a:solidFill>
                  <a:latin typeface="Roboto Condensed" panose="02000000000000000000" pitchFamily="2" charset="0"/>
                  <a:ea typeface="Segoe UI" panose="020B0502040204020203" pitchFamily="34" charset="0"/>
                  <a:cs typeface="Segoe UI Semilight" panose="020B0402040204020203" pitchFamily="34" charset="0"/>
                </a:rPr>
                <a:t>Visits via Computers</a:t>
              </a:r>
            </a:p>
          </p:txBody>
        </p:sp>
        <p:sp>
          <p:nvSpPr>
            <p:cNvPr id="54" name="Content Placeholder 2"/>
            <p:cNvSpPr txBox="1">
              <a:spLocks/>
            </p:cNvSpPr>
            <p:nvPr/>
          </p:nvSpPr>
          <p:spPr>
            <a:xfrm>
              <a:off x="6524844" y="3928478"/>
              <a:ext cx="822499"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09443">
                <a:lnSpc>
                  <a:spcPct val="90000"/>
                </a:lnSpc>
                <a:buNone/>
                <a:defRPr/>
              </a:pPr>
              <a:r>
                <a:rPr lang="en-US" sz="3200" dirty="0">
                  <a:solidFill>
                    <a:schemeClr val="tx1">
                      <a:lumMod val="75000"/>
                      <a:lumOff val="25000"/>
                    </a:schemeClr>
                  </a:solidFill>
                  <a:latin typeface="Roboto Condensed" panose="02000000000000000000" pitchFamily="2" charset="0"/>
                  <a:ea typeface="Segoe UI" panose="020B0502040204020203" pitchFamily="34" charset="0"/>
                  <a:cs typeface="Segoe UI Semilight" panose="020B0402040204020203" pitchFamily="34" charset="0"/>
                </a:rPr>
                <a:t>36%</a:t>
              </a:r>
            </a:p>
          </p:txBody>
        </p:sp>
        <p:sp>
          <p:nvSpPr>
            <p:cNvPr id="55" name="Freeform 54"/>
            <p:cNvSpPr>
              <a:spLocks noEditPoints="1"/>
            </p:cNvSpPr>
            <p:nvPr/>
          </p:nvSpPr>
          <p:spPr bwMode="auto">
            <a:xfrm>
              <a:off x="6269128" y="4067580"/>
              <a:ext cx="285424" cy="32133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endParaRPr lang="en-US" sz="2400" dirty="0">
                <a:latin typeface="Arial" panose="020B0604020202020204" pitchFamily="34" charset="0"/>
              </a:endParaRPr>
            </a:p>
          </p:txBody>
        </p:sp>
      </p:grpSp>
      <p:sp>
        <p:nvSpPr>
          <p:cNvPr id="56" name="Text Placeholder 32"/>
          <p:cNvSpPr txBox="1">
            <a:spLocks/>
          </p:cNvSpPr>
          <p:nvPr/>
        </p:nvSpPr>
        <p:spPr>
          <a:xfrm>
            <a:off x="8268625" y="1888481"/>
            <a:ext cx="2969988" cy="214680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ct val="2000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a:t>
            </a:r>
          </a:p>
          <a:p>
            <a:pPr marL="0" indent="0" defTabSz="914400">
              <a:lnSpc>
                <a:spcPct val="100000"/>
              </a:lnSpc>
              <a:spcBef>
                <a:spcPct val="20000"/>
              </a:spcBef>
              <a:buNone/>
              <a:defRPr/>
            </a:pPr>
            <a:endParaRPr lang="en-US" sz="1200" dirty="0">
              <a:solidFill>
                <a:prstClr val="white">
                  <a:lumMod val="75000"/>
                </a:prstClr>
              </a:solidFill>
              <a:latin typeface="Arial" panose="020B0604020202020204" pitchFamily="34" charset="0"/>
            </a:endParaRPr>
          </a:p>
          <a:p>
            <a:pPr marL="0" indent="0" defTabSz="914400">
              <a:lnSpc>
                <a:spcPct val="100000"/>
              </a:lnSpc>
              <a:spcBef>
                <a:spcPct val="2000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a:t>
            </a:r>
          </a:p>
          <a:p>
            <a:pPr marL="0" indent="0" defTabSz="914400">
              <a:lnSpc>
                <a:spcPct val="100000"/>
              </a:lnSpc>
              <a:spcBef>
                <a:spcPct val="20000"/>
              </a:spcBef>
              <a:buNone/>
              <a:defRPr/>
            </a:pPr>
            <a:endParaRPr lang="en-US" sz="1200" dirty="0">
              <a:solidFill>
                <a:prstClr val="white">
                  <a:lumMod val="75000"/>
                </a:prstClr>
              </a:solidFill>
              <a:latin typeface="Arial" panose="020B0604020202020204" pitchFamily="34" charset="0"/>
            </a:endParaRPr>
          </a:p>
        </p:txBody>
      </p:sp>
      <p:sp>
        <p:nvSpPr>
          <p:cNvPr id="57" name="Text Placeholder 33"/>
          <p:cNvSpPr txBox="1">
            <a:spLocks/>
          </p:cNvSpPr>
          <p:nvPr/>
        </p:nvSpPr>
        <p:spPr>
          <a:xfrm>
            <a:off x="8254956" y="1492386"/>
            <a:ext cx="3927513"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2000" dirty="0">
                <a:solidFill>
                  <a:schemeClr val="tx1">
                    <a:lumMod val="65000"/>
                    <a:lumOff val="35000"/>
                  </a:schemeClr>
                </a:solidFill>
                <a:latin typeface="Roboto Condensed" panose="02000000000000000000" pitchFamily="2" charset="0"/>
                <a:ea typeface="Segoe UI" panose="020B0502040204020203" pitchFamily="34" charset="0"/>
                <a:cs typeface="Segoe UI Semilight" panose="020B0402040204020203" pitchFamily="34" charset="0"/>
              </a:rPr>
              <a:t>Customer Data Analysis</a:t>
            </a:r>
          </a:p>
        </p:txBody>
      </p:sp>
      <p:sp>
        <p:nvSpPr>
          <p:cNvPr id="24" name="Title 23"/>
          <p:cNvSpPr>
            <a:spLocks noGrp="1"/>
          </p:cNvSpPr>
          <p:nvPr>
            <p:ph type="title"/>
          </p:nvPr>
        </p:nvSpPr>
        <p:spPr/>
        <p:txBody>
          <a:bodyPr/>
          <a:lstStyle/>
          <a:p>
            <a:r>
              <a:rPr lang="en-US" dirty="0"/>
              <a:t>Creative World Map </a:t>
            </a:r>
            <a:r>
              <a:rPr lang="en-US" dirty="0" err="1"/>
              <a:t>Infographic</a:t>
            </a:r>
            <a:endParaRPr lang="en-US" dirty="0"/>
          </a:p>
        </p:txBody>
      </p:sp>
      <p:sp>
        <p:nvSpPr>
          <p:cNvPr id="26" name="Text Placeholder 25"/>
          <p:cNvSpPr>
            <a:spLocks noGrp="1"/>
          </p:cNvSpPr>
          <p:nvPr>
            <p:ph type="body" sz="quarter" idx="25"/>
          </p:nvPr>
        </p:nvSpPr>
        <p:spPr/>
        <p:txBody>
          <a:bodyPr/>
          <a:lstStyle/>
          <a:p>
            <a:pPr lvl="0"/>
            <a:r>
              <a:rPr lang="en-US" dirty="0"/>
              <a:t>This slide is perfect for long text descriptions</a:t>
            </a:r>
          </a:p>
        </p:txBody>
      </p:sp>
      <p:sp>
        <p:nvSpPr>
          <p:cNvPr id="45" name="TextBox 44"/>
          <p:cNvSpPr txBox="1"/>
          <p:nvPr/>
        </p:nvSpPr>
        <p:spPr>
          <a:xfrm>
            <a:off x="402704" y="499045"/>
            <a:ext cx="1791618" cy="338554"/>
          </a:xfrm>
          <a:prstGeom prst="rect">
            <a:avLst/>
          </a:prstGeom>
          <a:noFill/>
        </p:spPr>
        <p:txBody>
          <a:bodyPr wrap="square" rtlCol="0">
            <a:spAutoFit/>
          </a:bodyPr>
          <a:lstStyle/>
          <a:p>
            <a:r>
              <a:rPr lang="en-US" sz="1600" dirty="0">
                <a:solidFill>
                  <a:schemeClr val="accent3"/>
                </a:solidFill>
                <a:latin typeface="Roboto Condensed" panose="02000000000000000000" pitchFamily="2" charset="0"/>
                <a:cs typeface="Roboto condensed"/>
              </a:rPr>
              <a:t>Creative Map</a:t>
            </a:r>
          </a:p>
        </p:txBody>
      </p:sp>
    </p:spTree>
    <p:extLst>
      <p:ext uri="{BB962C8B-B14F-4D97-AF65-F5344CB8AC3E}">
        <p14:creationId xmlns:p14="http://schemas.microsoft.com/office/powerpoint/2010/main" val="40337149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xEl>
                                              <p:pRg st="0" end="0"/>
                                            </p:txEl>
                                          </p:spTgt>
                                        </p:tgtEl>
                                        <p:attrNameLst>
                                          <p:attrName>style.visibility</p:attrName>
                                        </p:attrNameLst>
                                      </p:cBhvr>
                                      <p:to>
                                        <p:strVal val="visible"/>
                                      </p:to>
                                    </p:set>
                                    <p:animEffect transition="in" filter="wipe(left)">
                                      <p:cBhvr>
                                        <p:cTn id="15" dur="500"/>
                                        <p:tgtEl>
                                          <p:spTgt spid="26">
                                            <p:txEl>
                                              <p:pRg st="0" end="0"/>
                                            </p:txEl>
                                          </p:spTgt>
                                        </p:tgtEl>
                                      </p:cBhvr>
                                    </p:animEffect>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anim calcmode="lin" valueType="num">
                                      <p:cBhvr>
                                        <p:cTn id="20" dur="500" fill="hold"/>
                                        <p:tgtEl>
                                          <p:spTgt spid="2"/>
                                        </p:tgtEl>
                                        <p:attrNameLst>
                                          <p:attrName>ppt_x</p:attrName>
                                        </p:attrNameLst>
                                      </p:cBhvr>
                                      <p:tavLst>
                                        <p:tav tm="0">
                                          <p:val>
                                            <p:strVal val="#ppt_x"/>
                                          </p:val>
                                        </p:tav>
                                        <p:tav tm="100000">
                                          <p:val>
                                            <p:strVal val="#ppt_x"/>
                                          </p:val>
                                        </p:tav>
                                      </p:tavLst>
                                    </p:anim>
                                    <p:anim calcmode="lin" valueType="num">
                                      <p:cBhvr>
                                        <p:cTn id="21" dur="500" fill="hold"/>
                                        <p:tgtEl>
                                          <p:spTgt spid="2"/>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47" presetClass="entr" presetSubtype="0" fill="hold"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400"/>
                                        <p:tgtEl>
                                          <p:spTgt spid="19"/>
                                        </p:tgtEl>
                                      </p:cBhvr>
                                    </p:animEffect>
                                    <p:anim calcmode="lin" valueType="num">
                                      <p:cBhvr>
                                        <p:cTn id="26" dur="400" fill="hold"/>
                                        <p:tgtEl>
                                          <p:spTgt spid="19"/>
                                        </p:tgtEl>
                                        <p:attrNameLst>
                                          <p:attrName>ppt_x</p:attrName>
                                        </p:attrNameLst>
                                      </p:cBhvr>
                                      <p:tavLst>
                                        <p:tav tm="0">
                                          <p:val>
                                            <p:strVal val="#ppt_x"/>
                                          </p:val>
                                        </p:tav>
                                        <p:tav tm="100000">
                                          <p:val>
                                            <p:strVal val="#ppt_x"/>
                                          </p:val>
                                        </p:tav>
                                      </p:tavLst>
                                    </p:anim>
                                    <p:anim calcmode="lin" valueType="num">
                                      <p:cBhvr>
                                        <p:cTn id="27" dur="4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2400"/>
                            </p:stCondLst>
                            <p:childTnLst>
                              <p:par>
                                <p:cTn id="29" presetID="47" presetClass="entr" presetSubtype="0"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400"/>
                                        <p:tgtEl>
                                          <p:spTgt spid="3"/>
                                        </p:tgtEl>
                                      </p:cBhvr>
                                    </p:animEffect>
                                    <p:anim calcmode="lin" valueType="num">
                                      <p:cBhvr>
                                        <p:cTn id="32" dur="400" fill="hold"/>
                                        <p:tgtEl>
                                          <p:spTgt spid="3"/>
                                        </p:tgtEl>
                                        <p:attrNameLst>
                                          <p:attrName>ppt_x</p:attrName>
                                        </p:attrNameLst>
                                      </p:cBhvr>
                                      <p:tavLst>
                                        <p:tav tm="0">
                                          <p:val>
                                            <p:strVal val="#ppt_x"/>
                                          </p:val>
                                        </p:tav>
                                        <p:tav tm="100000">
                                          <p:val>
                                            <p:strVal val="#ppt_x"/>
                                          </p:val>
                                        </p:tav>
                                      </p:tavLst>
                                    </p:anim>
                                    <p:anim calcmode="lin" valueType="num">
                                      <p:cBhvr>
                                        <p:cTn id="33" dur="400" fill="hold"/>
                                        <p:tgtEl>
                                          <p:spTgt spid="3"/>
                                        </p:tgtEl>
                                        <p:attrNameLst>
                                          <p:attrName>ppt_y</p:attrName>
                                        </p:attrNameLst>
                                      </p:cBhvr>
                                      <p:tavLst>
                                        <p:tav tm="0">
                                          <p:val>
                                            <p:strVal val="#ppt_y-.1"/>
                                          </p:val>
                                        </p:tav>
                                        <p:tav tm="100000">
                                          <p:val>
                                            <p:strVal val="#ppt_y"/>
                                          </p:val>
                                        </p:tav>
                                      </p:tavLst>
                                    </p:anim>
                                  </p:childTnLst>
                                </p:cTn>
                              </p:par>
                            </p:childTnLst>
                          </p:cTn>
                        </p:par>
                        <p:par>
                          <p:cTn id="34" fill="hold">
                            <p:stCondLst>
                              <p:cond delay="2800"/>
                            </p:stCondLst>
                            <p:childTnLst>
                              <p:par>
                                <p:cTn id="35" presetID="47" presetClass="entr" presetSubtype="0" fill="hold" nodeType="after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400"/>
                                        <p:tgtEl>
                                          <p:spTgt spid="27"/>
                                        </p:tgtEl>
                                      </p:cBhvr>
                                    </p:animEffect>
                                    <p:anim calcmode="lin" valueType="num">
                                      <p:cBhvr>
                                        <p:cTn id="38" dur="400" fill="hold"/>
                                        <p:tgtEl>
                                          <p:spTgt spid="27"/>
                                        </p:tgtEl>
                                        <p:attrNameLst>
                                          <p:attrName>ppt_x</p:attrName>
                                        </p:attrNameLst>
                                      </p:cBhvr>
                                      <p:tavLst>
                                        <p:tav tm="0">
                                          <p:val>
                                            <p:strVal val="#ppt_x"/>
                                          </p:val>
                                        </p:tav>
                                        <p:tav tm="100000">
                                          <p:val>
                                            <p:strVal val="#ppt_x"/>
                                          </p:val>
                                        </p:tav>
                                      </p:tavLst>
                                    </p:anim>
                                    <p:anim calcmode="lin" valueType="num">
                                      <p:cBhvr>
                                        <p:cTn id="39" dur="400" fill="hold"/>
                                        <p:tgtEl>
                                          <p:spTgt spid="27"/>
                                        </p:tgtEl>
                                        <p:attrNameLst>
                                          <p:attrName>ppt_y</p:attrName>
                                        </p:attrNameLst>
                                      </p:cBhvr>
                                      <p:tavLst>
                                        <p:tav tm="0">
                                          <p:val>
                                            <p:strVal val="#ppt_y-.1"/>
                                          </p:val>
                                        </p:tav>
                                        <p:tav tm="100000">
                                          <p:val>
                                            <p:strVal val="#ppt_y"/>
                                          </p:val>
                                        </p:tav>
                                      </p:tavLst>
                                    </p:anim>
                                  </p:childTnLst>
                                </p:cTn>
                              </p:par>
                            </p:childTnLst>
                          </p:cTn>
                        </p:par>
                        <p:par>
                          <p:cTn id="40" fill="hold">
                            <p:stCondLst>
                              <p:cond delay="3300"/>
                            </p:stCondLst>
                            <p:childTnLst>
                              <p:par>
                                <p:cTn id="41" presetID="47" presetClass="entr" presetSubtype="0" fill="hold"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400"/>
                                        <p:tgtEl>
                                          <p:spTgt spid="35"/>
                                        </p:tgtEl>
                                      </p:cBhvr>
                                    </p:animEffect>
                                    <p:anim calcmode="lin" valueType="num">
                                      <p:cBhvr>
                                        <p:cTn id="44" dur="400" fill="hold"/>
                                        <p:tgtEl>
                                          <p:spTgt spid="35"/>
                                        </p:tgtEl>
                                        <p:attrNameLst>
                                          <p:attrName>ppt_x</p:attrName>
                                        </p:attrNameLst>
                                      </p:cBhvr>
                                      <p:tavLst>
                                        <p:tav tm="0">
                                          <p:val>
                                            <p:strVal val="#ppt_x"/>
                                          </p:val>
                                        </p:tav>
                                        <p:tav tm="100000">
                                          <p:val>
                                            <p:strVal val="#ppt_x"/>
                                          </p:val>
                                        </p:tav>
                                      </p:tavLst>
                                    </p:anim>
                                    <p:anim calcmode="lin" valueType="num">
                                      <p:cBhvr>
                                        <p:cTn id="45" dur="400" fill="hold"/>
                                        <p:tgtEl>
                                          <p:spTgt spid="35"/>
                                        </p:tgtEl>
                                        <p:attrNameLst>
                                          <p:attrName>ppt_y</p:attrName>
                                        </p:attrNameLst>
                                      </p:cBhvr>
                                      <p:tavLst>
                                        <p:tav tm="0">
                                          <p:val>
                                            <p:strVal val="#ppt_y-.1"/>
                                          </p:val>
                                        </p:tav>
                                        <p:tav tm="100000">
                                          <p:val>
                                            <p:strVal val="#ppt_y"/>
                                          </p:val>
                                        </p:tav>
                                      </p:tavLst>
                                    </p:anim>
                                  </p:childTnLst>
                                </p:cTn>
                              </p:par>
                            </p:childTnLst>
                          </p:cTn>
                        </p:par>
                        <p:par>
                          <p:cTn id="46" fill="hold">
                            <p:stCondLst>
                              <p:cond delay="3700"/>
                            </p:stCondLst>
                            <p:childTnLst>
                              <p:par>
                                <p:cTn id="47" presetID="47" presetClass="entr" presetSubtype="0" fill="hold"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400"/>
                                        <p:tgtEl>
                                          <p:spTgt spid="11"/>
                                        </p:tgtEl>
                                      </p:cBhvr>
                                    </p:animEffect>
                                    <p:anim calcmode="lin" valueType="num">
                                      <p:cBhvr>
                                        <p:cTn id="50" dur="400" fill="hold"/>
                                        <p:tgtEl>
                                          <p:spTgt spid="11"/>
                                        </p:tgtEl>
                                        <p:attrNameLst>
                                          <p:attrName>ppt_x</p:attrName>
                                        </p:attrNameLst>
                                      </p:cBhvr>
                                      <p:tavLst>
                                        <p:tav tm="0">
                                          <p:val>
                                            <p:strVal val="#ppt_x"/>
                                          </p:val>
                                        </p:tav>
                                        <p:tav tm="100000">
                                          <p:val>
                                            <p:strVal val="#ppt_x"/>
                                          </p:val>
                                        </p:tav>
                                      </p:tavLst>
                                    </p:anim>
                                    <p:anim calcmode="lin" valueType="num">
                                      <p:cBhvr>
                                        <p:cTn id="51" dur="400" fill="hold"/>
                                        <p:tgtEl>
                                          <p:spTgt spid="11"/>
                                        </p:tgtEl>
                                        <p:attrNameLst>
                                          <p:attrName>ppt_y</p:attrName>
                                        </p:attrNameLst>
                                      </p:cBhvr>
                                      <p:tavLst>
                                        <p:tav tm="0">
                                          <p:val>
                                            <p:strVal val="#ppt_y-.1"/>
                                          </p:val>
                                        </p:tav>
                                        <p:tav tm="100000">
                                          <p:val>
                                            <p:strVal val="#ppt_y"/>
                                          </p:val>
                                        </p:tav>
                                      </p:tavLst>
                                    </p:anim>
                                  </p:childTnLst>
                                </p:cTn>
                              </p:par>
                            </p:childTnLst>
                          </p:cTn>
                        </p:par>
                        <p:par>
                          <p:cTn id="52" fill="hold">
                            <p:stCondLst>
                              <p:cond delay="4100"/>
                            </p:stCondLst>
                            <p:childTnLst>
                              <p:par>
                                <p:cTn id="53" presetID="22" presetClass="entr" presetSubtype="8" fill="hold" grpId="0"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wipe(left)">
                                      <p:cBhvr>
                                        <p:cTn id="55" dur="500"/>
                                        <p:tgtEl>
                                          <p:spTgt spid="57"/>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56"/>
                                        </p:tgtEl>
                                        <p:attrNameLst>
                                          <p:attrName>style.visibility</p:attrName>
                                        </p:attrNameLst>
                                      </p:cBhvr>
                                      <p:to>
                                        <p:strVal val="visible"/>
                                      </p:to>
                                    </p:set>
                                    <p:animEffect transition="in" filter="wipe(left)">
                                      <p:cBhvr>
                                        <p:cTn id="58" dur="500"/>
                                        <p:tgtEl>
                                          <p:spTgt spid="56"/>
                                        </p:tgtEl>
                                      </p:cBhvr>
                                    </p:animEffect>
                                  </p:childTnLst>
                                </p:cTn>
                              </p:par>
                            </p:childTnLst>
                          </p:cTn>
                        </p:par>
                        <p:par>
                          <p:cTn id="59" fill="hold">
                            <p:stCondLst>
                              <p:cond delay="4600"/>
                            </p:stCondLst>
                            <p:childTnLst>
                              <p:par>
                                <p:cTn id="60" presetID="16" presetClass="entr" presetSubtype="21"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barn(inVertical)">
                                      <p:cBhvr>
                                        <p:cTn id="62" dur="500"/>
                                        <p:tgtEl>
                                          <p:spTgt spid="48"/>
                                        </p:tgtEl>
                                      </p:cBhvr>
                                    </p:animEffect>
                                  </p:childTnLst>
                                </p:cTn>
                              </p:par>
                            </p:childTnLst>
                          </p:cTn>
                        </p:par>
                        <p:par>
                          <p:cTn id="63" fill="hold">
                            <p:stCondLst>
                              <p:cond delay="5100"/>
                            </p:stCondLst>
                            <p:childTnLst>
                              <p:par>
                                <p:cTn id="64" presetID="16" presetClass="entr" presetSubtype="21" fill="hold" nodeType="afterEffect">
                                  <p:stCondLst>
                                    <p:cond delay="0"/>
                                  </p:stCondLst>
                                  <p:childTnLst>
                                    <p:set>
                                      <p:cBhvr>
                                        <p:cTn id="65" dur="1" fill="hold">
                                          <p:stCondLst>
                                            <p:cond delay="0"/>
                                          </p:stCondLst>
                                        </p:cTn>
                                        <p:tgtEl>
                                          <p:spTgt spid="52"/>
                                        </p:tgtEl>
                                        <p:attrNameLst>
                                          <p:attrName>style.visibility</p:attrName>
                                        </p:attrNameLst>
                                      </p:cBhvr>
                                      <p:to>
                                        <p:strVal val="visible"/>
                                      </p:to>
                                    </p:set>
                                    <p:animEffect transition="in" filter="barn(inVertical)">
                                      <p:cBhvr>
                                        <p:cTn id="66"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6" grpId="0"/>
      <p:bldP spid="57" grpId="0"/>
      <p:bldP spid="24" grpId="0"/>
      <p:bldP spid="26" grpId="0" build="p"/>
      <p:bldP spid="45" grpId="0"/>
    </p:bld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1"/>
          <p:cNvGrpSpPr/>
          <p:nvPr/>
        </p:nvGrpSpPr>
        <p:grpSpPr>
          <a:xfrm>
            <a:off x="1607798" y="2600329"/>
            <a:ext cx="3695038" cy="3292254"/>
            <a:chOff x="949845" y="1882014"/>
            <a:chExt cx="2319277" cy="2066461"/>
          </a:xfrm>
          <a:solidFill>
            <a:schemeClr val="bg1">
              <a:lumMod val="75000"/>
            </a:schemeClr>
          </a:solidFill>
        </p:grpSpPr>
        <p:sp>
          <p:nvSpPr>
            <p:cNvPr id="3"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4"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6"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7"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8"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1"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2"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3"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4"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5"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6"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9"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20"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21"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22"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23"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24"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25"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26"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27"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28"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29"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30"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31"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32"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33"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34"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35"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36"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37"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38"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39"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40"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41"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42"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43"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44"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45"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46"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47"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48"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49"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0"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1"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2"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3"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5"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6"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7"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8"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9"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60"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61"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62"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63"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64"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65"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66"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67"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68"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69"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70"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71"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72"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73"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74"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75"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76"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77"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78"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79"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80"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81"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82"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83"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84"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85"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86"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87"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88"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89"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0"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1"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2"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3"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4"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5"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6"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7"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8"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0"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2"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3"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4"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5"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6"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7"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8"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9"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10"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11"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12"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13"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14"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15"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sp>
        <p:nvSpPr>
          <p:cNvPr id="128" name="Text Placeholder 32"/>
          <p:cNvSpPr txBox="1">
            <a:spLocks/>
          </p:cNvSpPr>
          <p:nvPr/>
        </p:nvSpPr>
        <p:spPr>
          <a:xfrm>
            <a:off x="6289211" y="2145881"/>
            <a:ext cx="4333789"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30000"/>
              </a:lnSpc>
              <a:spcBef>
                <a:spcPts val="0"/>
              </a:spcBef>
              <a:buNone/>
              <a:defRPr/>
            </a:pPr>
            <a:r>
              <a:rPr lang="en-US" sz="12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a:t>
            </a:r>
          </a:p>
        </p:txBody>
      </p:sp>
      <p:sp>
        <p:nvSpPr>
          <p:cNvPr id="129" name="Text Placeholder 33"/>
          <p:cNvSpPr txBox="1">
            <a:spLocks/>
          </p:cNvSpPr>
          <p:nvPr/>
        </p:nvSpPr>
        <p:spPr>
          <a:xfrm>
            <a:off x="6303685" y="1749021"/>
            <a:ext cx="3880778"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40000"/>
              </a:lnSpc>
              <a:spcBef>
                <a:spcPct val="20000"/>
              </a:spcBef>
              <a:buNone/>
            </a:pPr>
            <a:r>
              <a:rPr lang="en-AU" sz="1800" dirty="0">
                <a:solidFill>
                  <a:schemeClr val="tx1">
                    <a:lumMod val="50000"/>
                    <a:lumOff val="50000"/>
                  </a:schemeClr>
                </a:solidFill>
                <a:latin typeface="Roboto Condensed" panose="02000000000000000000" pitchFamily="2" charset="0"/>
                <a:cs typeface="Roboto condensed"/>
              </a:rPr>
              <a:t>Social Network Data Analysis</a:t>
            </a:r>
          </a:p>
        </p:txBody>
      </p:sp>
      <p:grpSp>
        <p:nvGrpSpPr>
          <p:cNvPr id="138" name="Group 137"/>
          <p:cNvGrpSpPr/>
          <p:nvPr/>
        </p:nvGrpSpPr>
        <p:grpSpPr>
          <a:xfrm>
            <a:off x="6689902" y="3505252"/>
            <a:ext cx="3933098" cy="1548191"/>
            <a:chOff x="6902541" y="3379810"/>
            <a:chExt cx="3933098" cy="1548191"/>
          </a:xfrm>
        </p:grpSpPr>
        <p:grpSp>
          <p:nvGrpSpPr>
            <p:cNvPr id="139" name="Group 138"/>
            <p:cNvGrpSpPr/>
            <p:nvPr/>
          </p:nvGrpSpPr>
          <p:grpSpPr>
            <a:xfrm>
              <a:off x="7903968" y="3422670"/>
              <a:ext cx="2931671" cy="1505331"/>
              <a:chOff x="8708570" y="3422670"/>
              <a:chExt cx="2538144" cy="1505331"/>
            </a:xfrm>
          </p:grpSpPr>
          <p:sp>
            <p:nvSpPr>
              <p:cNvPr id="148" name="Rectangle 147"/>
              <p:cNvSpPr/>
              <p:nvPr/>
            </p:nvSpPr>
            <p:spPr>
              <a:xfrm>
                <a:off x="8740699" y="3422670"/>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49" name="Rectangle 148"/>
              <p:cNvSpPr/>
              <p:nvPr/>
            </p:nvSpPr>
            <p:spPr>
              <a:xfrm>
                <a:off x="8708570" y="3422670"/>
                <a:ext cx="1906954" cy="2194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914400">
                  <a:defRPr/>
                </a:pPr>
                <a:r>
                  <a:rPr lang="en-US" sz="1200" dirty="0">
                    <a:solidFill>
                      <a:schemeClr val="bg1"/>
                    </a:solidFill>
                    <a:latin typeface="Arial" panose="020B0604020202020204" pitchFamily="34" charset="0"/>
                    <a:ea typeface="ＭＳ Ｐゴシック" charset="0"/>
                    <a:cs typeface="Arial" panose="020B0604020202020204" pitchFamily="34" charset="0"/>
                  </a:rPr>
                  <a:t>1.95 M</a:t>
                </a:r>
              </a:p>
            </p:txBody>
          </p:sp>
          <p:sp>
            <p:nvSpPr>
              <p:cNvPr id="150" name="Rectangle 149"/>
              <p:cNvSpPr/>
              <p:nvPr/>
            </p:nvSpPr>
            <p:spPr>
              <a:xfrm>
                <a:off x="8740699" y="3851295"/>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1" name="Rectangle 150"/>
              <p:cNvSpPr/>
              <p:nvPr/>
            </p:nvSpPr>
            <p:spPr>
              <a:xfrm>
                <a:off x="8708570" y="3851295"/>
                <a:ext cx="2371126" cy="21945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defRPr/>
                </a:pPr>
                <a:r>
                  <a:rPr lang="en-US" sz="1200" dirty="0">
                    <a:solidFill>
                      <a:schemeClr val="bg1"/>
                    </a:solidFill>
                    <a:latin typeface="Arial" panose="020B0604020202020204" pitchFamily="34" charset="0"/>
                    <a:ea typeface="ＭＳ Ｐゴシック" charset="0"/>
                    <a:cs typeface="Arial" panose="020B0604020202020204" pitchFamily="34" charset="0"/>
                  </a:rPr>
                  <a:t>2.60 M</a:t>
                </a:r>
              </a:p>
            </p:txBody>
          </p:sp>
          <p:sp>
            <p:nvSpPr>
              <p:cNvPr id="152" name="Rectangle 151"/>
              <p:cNvSpPr/>
              <p:nvPr/>
            </p:nvSpPr>
            <p:spPr>
              <a:xfrm>
                <a:off x="8740699" y="4279920"/>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3" name="Rectangle 152"/>
              <p:cNvSpPr/>
              <p:nvPr/>
            </p:nvSpPr>
            <p:spPr>
              <a:xfrm>
                <a:off x="8708570" y="4279920"/>
                <a:ext cx="1348393" cy="2194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defRPr/>
                </a:pPr>
                <a:r>
                  <a:rPr lang="en-US" sz="1200" dirty="0">
                    <a:solidFill>
                      <a:schemeClr val="bg1"/>
                    </a:solidFill>
                    <a:latin typeface="Arial" panose="020B0604020202020204" pitchFamily="34" charset="0"/>
                    <a:ea typeface="ＭＳ Ｐゴシック" charset="0"/>
                    <a:cs typeface="Arial" panose="020B0604020202020204" pitchFamily="34" charset="0"/>
                  </a:rPr>
                  <a:t>0.50 M</a:t>
                </a:r>
              </a:p>
            </p:txBody>
          </p:sp>
          <p:sp>
            <p:nvSpPr>
              <p:cNvPr id="154" name="Rectangle 153"/>
              <p:cNvSpPr/>
              <p:nvPr/>
            </p:nvSpPr>
            <p:spPr>
              <a:xfrm>
                <a:off x="8740699" y="4708545"/>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5" name="Rectangle 154"/>
              <p:cNvSpPr/>
              <p:nvPr/>
            </p:nvSpPr>
            <p:spPr>
              <a:xfrm>
                <a:off x="8708570" y="4708545"/>
                <a:ext cx="1631074" cy="21945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defRPr/>
                </a:pPr>
                <a:r>
                  <a:rPr lang="en-US" sz="1200" dirty="0">
                    <a:solidFill>
                      <a:schemeClr val="bg1"/>
                    </a:solidFill>
                    <a:latin typeface="Arial" panose="020B0604020202020204" pitchFamily="34" charset="0"/>
                    <a:ea typeface="ＭＳ Ｐゴシック" charset="0"/>
                    <a:cs typeface="Arial" panose="020B0604020202020204" pitchFamily="34" charset="0"/>
                  </a:rPr>
                  <a:t>0.82 M</a:t>
                </a:r>
              </a:p>
            </p:txBody>
          </p:sp>
        </p:grpSp>
        <p:sp>
          <p:nvSpPr>
            <p:cNvPr id="144" name="Text Placeholder 32"/>
            <p:cNvSpPr txBox="1">
              <a:spLocks/>
            </p:cNvSpPr>
            <p:nvPr/>
          </p:nvSpPr>
          <p:spPr>
            <a:xfrm>
              <a:off x="6902541" y="3379810"/>
              <a:ext cx="1001427" cy="262316"/>
            </a:xfrm>
            <a:prstGeom prst="rect">
              <a:avLst/>
            </a:prstGeom>
          </p:spPr>
          <p:txBody>
            <a:bodyPr lIns="0" tIns="0" rIns="0" bIns="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30000"/>
                </a:lnSpc>
                <a:spcBef>
                  <a:spcPts val="0"/>
                </a:spcBef>
                <a:buNone/>
                <a:defRPr/>
              </a:pPr>
              <a:r>
                <a:rPr lang="en-US" sz="1200" dirty="0">
                  <a:solidFill>
                    <a:prstClr val="white">
                      <a:lumMod val="75000"/>
                    </a:prstClr>
                  </a:solidFill>
                  <a:latin typeface="Arial" panose="020B0604020202020204" pitchFamily="34" charset="0"/>
                </a:rPr>
                <a:t>Facebook</a:t>
              </a:r>
            </a:p>
          </p:txBody>
        </p:sp>
        <p:sp>
          <p:nvSpPr>
            <p:cNvPr id="145" name="Text Placeholder 32"/>
            <p:cNvSpPr txBox="1">
              <a:spLocks/>
            </p:cNvSpPr>
            <p:nvPr/>
          </p:nvSpPr>
          <p:spPr>
            <a:xfrm>
              <a:off x="6902541" y="3786320"/>
              <a:ext cx="1001427" cy="262316"/>
            </a:xfrm>
            <a:prstGeom prst="rect">
              <a:avLst/>
            </a:prstGeom>
          </p:spPr>
          <p:txBody>
            <a:bodyPr lIns="0" tIns="0" rIns="0" bIns="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30000"/>
                </a:lnSpc>
                <a:spcBef>
                  <a:spcPts val="0"/>
                </a:spcBef>
                <a:buNone/>
                <a:defRPr/>
              </a:pPr>
              <a:r>
                <a:rPr lang="en-US" sz="1200" dirty="0">
                  <a:solidFill>
                    <a:prstClr val="white">
                      <a:lumMod val="75000"/>
                    </a:prstClr>
                  </a:solidFill>
                  <a:latin typeface="Arial" panose="020B0604020202020204" pitchFamily="34" charset="0"/>
                </a:rPr>
                <a:t>Twitter</a:t>
              </a:r>
            </a:p>
          </p:txBody>
        </p:sp>
        <p:sp>
          <p:nvSpPr>
            <p:cNvPr id="146" name="Text Placeholder 32"/>
            <p:cNvSpPr txBox="1">
              <a:spLocks/>
            </p:cNvSpPr>
            <p:nvPr/>
          </p:nvSpPr>
          <p:spPr>
            <a:xfrm>
              <a:off x="6902541" y="4248114"/>
              <a:ext cx="1001427" cy="262316"/>
            </a:xfrm>
            <a:prstGeom prst="rect">
              <a:avLst/>
            </a:prstGeom>
          </p:spPr>
          <p:txBody>
            <a:bodyPr lIns="0" tIns="0" rIns="0" bIns="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30000"/>
                </a:lnSpc>
                <a:spcBef>
                  <a:spcPts val="0"/>
                </a:spcBef>
                <a:buNone/>
                <a:defRPr/>
              </a:pPr>
              <a:r>
                <a:rPr lang="en-US" sz="1200" dirty="0">
                  <a:solidFill>
                    <a:prstClr val="white">
                      <a:lumMod val="75000"/>
                    </a:prstClr>
                  </a:solidFill>
                  <a:latin typeface="Arial" panose="020B0604020202020204" pitchFamily="34" charset="0"/>
                </a:rPr>
                <a:t>Instagram</a:t>
              </a:r>
            </a:p>
          </p:txBody>
        </p:sp>
        <p:sp>
          <p:nvSpPr>
            <p:cNvPr id="147" name="Text Placeholder 32"/>
            <p:cNvSpPr txBox="1">
              <a:spLocks/>
            </p:cNvSpPr>
            <p:nvPr/>
          </p:nvSpPr>
          <p:spPr>
            <a:xfrm>
              <a:off x="6902541" y="4654624"/>
              <a:ext cx="1001427" cy="262316"/>
            </a:xfrm>
            <a:prstGeom prst="rect">
              <a:avLst/>
            </a:prstGeom>
          </p:spPr>
          <p:txBody>
            <a:bodyPr lIns="0" tIns="0" rIns="0" bIns="0" anchor="ctr">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30000"/>
                </a:lnSpc>
                <a:spcBef>
                  <a:spcPts val="0"/>
                </a:spcBef>
                <a:buNone/>
                <a:defRPr/>
              </a:pPr>
              <a:r>
                <a:rPr lang="en-US" sz="1200" dirty="0">
                  <a:solidFill>
                    <a:prstClr val="white">
                      <a:lumMod val="75000"/>
                    </a:prstClr>
                  </a:solidFill>
                  <a:latin typeface="Arial" panose="020B0604020202020204" pitchFamily="34" charset="0"/>
                </a:rPr>
                <a:t>Google Plus</a:t>
              </a:r>
            </a:p>
          </p:txBody>
        </p:sp>
      </p:grpSp>
      <p:sp>
        <p:nvSpPr>
          <p:cNvPr id="140" name="Title 139"/>
          <p:cNvSpPr>
            <a:spLocks noGrp="1"/>
          </p:cNvSpPr>
          <p:nvPr>
            <p:ph type="title"/>
          </p:nvPr>
        </p:nvSpPr>
        <p:spPr/>
        <p:txBody>
          <a:bodyPr/>
          <a:lstStyle/>
          <a:p>
            <a:r>
              <a:rPr lang="en-US" dirty="0"/>
              <a:t>Creative World Map </a:t>
            </a:r>
            <a:r>
              <a:rPr lang="en-US" dirty="0" err="1"/>
              <a:t>Infographic</a:t>
            </a:r>
            <a:endParaRPr lang="en-US" dirty="0"/>
          </a:p>
        </p:txBody>
      </p:sp>
      <p:sp>
        <p:nvSpPr>
          <p:cNvPr id="141" name="Text Placeholder 140"/>
          <p:cNvSpPr>
            <a:spLocks noGrp="1"/>
          </p:cNvSpPr>
          <p:nvPr>
            <p:ph type="body" sz="quarter" idx="25"/>
          </p:nvPr>
        </p:nvSpPr>
        <p:spPr/>
        <p:txBody>
          <a:bodyPr/>
          <a:lstStyle/>
          <a:p>
            <a:pPr lvl="0"/>
            <a:r>
              <a:rPr lang="en-US" dirty="0"/>
              <a:t>This slide is perfect for long text descriptions</a:t>
            </a:r>
          </a:p>
        </p:txBody>
      </p:sp>
      <p:sp>
        <p:nvSpPr>
          <p:cNvPr id="166" name="TextBox 165"/>
          <p:cNvSpPr txBox="1"/>
          <p:nvPr/>
        </p:nvSpPr>
        <p:spPr>
          <a:xfrm>
            <a:off x="402704" y="499045"/>
            <a:ext cx="1791618" cy="338554"/>
          </a:xfrm>
          <a:prstGeom prst="rect">
            <a:avLst/>
          </a:prstGeom>
          <a:noFill/>
        </p:spPr>
        <p:txBody>
          <a:bodyPr wrap="square" rtlCol="0">
            <a:spAutoFit/>
          </a:bodyPr>
          <a:lstStyle/>
          <a:p>
            <a:r>
              <a:rPr lang="en-US" sz="1600" dirty="0">
                <a:solidFill>
                  <a:schemeClr val="accent3"/>
                </a:solidFill>
                <a:latin typeface="Roboto Condensed" panose="02000000000000000000" pitchFamily="2" charset="0"/>
                <a:cs typeface="Roboto condensed"/>
              </a:rPr>
              <a:t>Creative Map</a:t>
            </a:r>
          </a:p>
        </p:txBody>
      </p:sp>
      <p:grpSp>
        <p:nvGrpSpPr>
          <p:cNvPr id="143" name="Group 142"/>
          <p:cNvGrpSpPr/>
          <p:nvPr/>
        </p:nvGrpSpPr>
        <p:grpSpPr>
          <a:xfrm>
            <a:off x="2570968" y="2475911"/>
            <a:ext cx="1079471" cy="2205455"/>
            <a:chOff x="2570968" y="2475911"/>
            <a:chExt cx="1079471" cy="2205455"/>
          </a:xfrm>
        </p:grpSpPr>
        <p:grpSp>
          <p:nvGrpSpPr>
            <p:cNvPr id="116" name="Group 115"/>
            <p:cNvGrpSpPr/>
            <p:nvPr/>
          </p:nvGrpSpPr>
          <p:grpSpPr>
            <a:xfrm>
              <a:off x="2570968" y="2475911"/>
              <a:ext cx="1079471" cy="2205455"/>
              <a:chOff x="2535076" y="2311319"/>
              <a:chExt cx="1079471" cy="2205455"/>
            </a:xfrm>
            <a:solidFill>
              <a:schemeClr val="accent1"/>
            </a:solidFill>
          </p:grpSpPr>
          <p:cxnSp>
            <p:nvCxnSpPr>
              <p:cNvPr id="117" name="Straight Connector 116"/>
              <p:cNvCxnSpPr/>
              <p:nvPr/>
            </p:nvCxnSpPr>
            <p:spPr>
              <a:xfrm>
                <a:off x="3075552" y="3315743"/>
                <a:ext cx="0" cy="1201031"/>
              </a:xfrm>
              <a:prstGeom prst="line">
                <a:avLst/>
              </a:prstGeom>
              <a:grpFill/>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sp>
            <p:nvSpPr>
              <p:cNvPr id="118" name="Oval 117"/>
              <p:cNvSpPr/>
              <p:nvPr/>
            </p:nvSpPr>
            <p:spPr>
              <a:xfrm>
                <a:off x="2535076" y="2311319"/>
                <a:ext cx="1079471" cy="1079466"/>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3600" dirty="0">
                  <a:solidFill>
                    <a:prstClr val="white"/>
                  </a:solidFill>
                  <a:latin typeface="FontAwesome" pitchFamily="2" charset="0"/>
                </a:endParaRPr>
              </a:p>
            </p:txBody>
          </p:sp>
        </p:grpSp>
        <p:sp>
          <p:nvSpPr>
            <p:cNvPr id="156" name="Freeform 75"/>
            <p:cNvSpPr>
              <a:spLocks noChangeArrowheads="1"/>
            </p:cNvSpPr>
            <p:nvPr/>
          </p:nvSpPr>
          <p:spPr bwMode="auto">
            <a:xfrm>
              <a:off x="3014620" y="2869249"/>
              <a:ext cx="178436" cy="32819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42" name="Group 141"/>
          <p:cNvGrpSpPr/>
          <p:nvPr/>
        </p:nvGrpSpPr>
        <p:grpSpPr>
          <a:xfrm>
            <a:off x="1569001" y="1546440"/>
            <a:ext cx="778238" cy="2100161"/>
            <a:chOff x="1569001" y="1546440"/>
            <a:chExt cx="778238" cy="2100161"/>
          </a:xfrm>
        </p:grpSpPr>
        <p:grpSp>
          <p:nvGrpSpPr>
            <p:cNvPr id="119" name="Group 118"/>
            <p:cNvGrpSpPr/>
            <p:nvPr/>
          </p:nvGrpSpPr>
          <p:grpSpPr>
            <a:xfrm>
              <a:off x="1569001" y="1546440"/>
              <a:ext cx="778238" cy="2100161"/>
              <a:chOff x="1789141" y="1656168"/>
              <a:chExt cx="778238" cy="2100161"/>
            </a:xfrm>
            <a:solidFill>
              <a:schemeClr val="accent5"/>
            </a:solidFill>
          </p:grpSpPr>
          <p:cxnSp>
            <p:nvCxnSpPr>
              <p:cNvPr id="120" name="Straight Connector 119"/>
              <p:cNvCxnSpPr/>
              <p:nvPr/>
            </p:nvCxnSpPr>
            <p:spPr>
              <a:xfrm>
                <a:off x="2178260" y="2256023"/>
                <a:ext cx="0" cy="1500306"/>
              </a:xfrm>
              <a:prstGeom prst="line">
                <a:avLst/>
              </a:prstGeom>
              <a:grpFill/>
              <a:ln>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sp>
            <p:nvSpPr>
              <p:cNvPr id="121" name="Oval 120"/>
              <p:cNvSpPr/>
              <p:nvPr/>
            </p:nvSpPr>
            <p:spPr>
              <a:xfrm>
                <a:off x="1789141" y="1656168"/>
                <a:ext cx="778238" cy="778234"/>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prstClr val="white"/>
                  </a:solidFill>
                  <a:latin typeface="FontAwesome" pitchFamily="2" charset="0"/>
                </a:endParaRPr>
              </a:p>
            </p:txBody>
          </p:sp>
        </p:grpSp>
        <p:sp>
          <p:nvSpPr>
            <p:cNvPr id="157" name="Freeform 85"/>
            <p:cNvSpPr>
              <a:spLocks noChangeArrowheads="1"/>
            </p:cNvSpPr>
            <p:nvPr/>
          </p:nvSpPr>
          <p:spPr bwMode="auto">
            <a:xfrm>
              <a:off x="1795807" y="1839686"/>
              <a:ext cx="334567" cy="270838"/>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60" name="Group 159"/>
          <p:cNvGrpSpPr/>
          <p:nvPr/>
        </p:nvGrpSpPr>
        <p:grpSpPr>
          <a:xfrm>
            <a:off x="4662391" y="1719590"/>
            <a:ext cx="778238" cy="2514694"/>
            <a:chOff x="4662391" y="1719590"/>
            <a:chExt cx="778238" cy="2514694"/>
          </a:xfrm>
        </p:grpSpPr>
        <p:grpSp>
          <p:nvGrpSpPr>
            <p:cNvPr id="125" name="Group 124"/>
            <p:cNvGrpSpPr/>
            <p:nvPr/>
          </p:nvGrpSpPr>
          <p:grpSpPr>
            <a:xfrm>
              <a:off x="4662391" y="1719590"/>
              <a:ext cx="778238" cy="2514694"/>
              <a:chOff x="4087003" y="1692158"/>
              <a:chExt cx="778238" cy="2514694"/>
            </a:xfrm>
          </p:grpSpPr>
          <p:cxnSp>
            <p:nvCxnSpPr>
              <p:cNvPr id="126" name="Straight Connector 125"/>
              <p:cNvCxnSpPr/>
              <p:nvPr/>
            </p:nvCxnSpPr>
            <p:spPr>
              <a:xfrm>
                <a:off x="4476122" y="2336433"/>
                <a:ext cx="0" cy="1870419"/>
              </a:xfrm>
              <a:prstGeom prst="line">
                <a:avLst/>
              </a:prstGeom>
              <a:ln>
                <a:solidFill>
                  <a:schemeClr val="accent5"/>
                </a:solidFill>
                <a:tailEnd type="oval" w="lg" len="lg"/>
              </a:ln>
            </p:spPr>
            <p:style>
              <a:lnRef idx="1">
                <a:schemeClr val="accent1"/>
              </a:lnRef>
              <a:fillRef idx="0">
                <a:schemeClr val="accent1"/>
              </a:fillRef>
              <a:effectRef idx="0">
                <a:schemeClr val="accent1"/>
              </a:effectRef>
              <a:fontRef idx="minor">
                <a:schemeClr val="tx1"/>
              </a:fontRef>
            </p:style>
          </p:cxnSp>
          <p:sp>
            <p:nvSpPr>
              <p:cNvPr id="127" name="Oval 126"/>
              <p:cNvSpPr/>
              <p:nvPr/>
            </p:nvSpPr>
            <p:spPr>
              <a:xfrm>
                <a:off x="4087003" y="1692158"/>
                <a:ext cx="778238" cy="77823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dirty="0">
                  <a:solidFill>
                    <a:prstClr val="white"/>
                  </a:solidFill>
                </a:endParaRPr>
              </a:p>
            </p:txBody>
          </p:sp>
        </p:grpSp>
        <p:sp>
          <p:nvSpPr>
            <p:cNvPr id="158" name="Freeform 87"/>
            <p:cNvSpPr>
              <a:spLocks noChangeArrowheads="1"/>
            </p:cNvSpPr>
            <p:nvPr/>
          </p:nvSpPr>
          <p:spPr bwMode="auto">
            <a:xfrm>
              <a:off x="4892147" y="1949705"/>
              <a:ext cx="309077" cy="315447"/>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61" name="Group 160"/>
          <p:cNvGrpSpPr/>
          <p:nvPr/>
        </p:nvGrpSpPr>
        <p:grpSpPr>
          <a:xfrm>
            <a:off x="3882280" y="2961000"/>
            <a:ext cx="601243" cy="1209276"/>
            <a:chOff x="3882280" y="2961000"/>
            <a:chExt cx="601243" cy="1209276"/>
          </a:xfrm>
        </p:grpSpPr>
        <p:grpSp>
          <p:nvGrpSpPr>
            <p:cNvPr id="122" name="Group 121"/>
            <p:cNvGrpSpPr/>
            <p:nvPr/>
          </p:nvGrpSpPr>
          <p:grpSpPr>
            <a:xfrm>
              <a:off x="3882280" y="2961000"/>
              <a:ext cx="601243" cy="1209276"/>
              <a:chOff x="3553780" y="2997576"/>
              <a:chExt cx="601243" cy="1209276"/>
            </a:xfrm>
            <a:solidFill>
              <a:schemeClr val="accent6"/>
            </a:solidFill>
          </p:grpSpPr>
          <p:cxnSp>
            <p:nvCxnSpPr>
              <p:cNvPr id="123" name="Straight Connector 122"/>
              <p:cNvCxnSpPr/>
              <p:nvPr/>
            </p:nvCxnSpPr>
            <p:spPr>
              <a:xfrm>
                <a:off x="3854402" y="3484641"/>
                <a:ext cx="0" cy="722211"/>
              </a:xfrm>
              <a:prstGeom prst="line">
                <a:avLst/>
              </a:prstGeom>
              <a:grpFill/>
              <a:ln>
                <a:solidFill>
                  <a:schemeClr val="accent6"/>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Oval 123"/>
              <p:cNvSpPr/>
              <p:nvPr/>
            </p:nvSpPr>
            <p:spPr>
              <a:xfrm>
                <a:off x="3553780" y="2997576"/>
                <a:ext cx="601243" cy="601241"/>
              </a:xfrm>
              <a:prstGeom prst="ellipse">
                <a:avLst/>
              </a:prstGeom>
              <a:grp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prstClr val="white"/>
                  </a:solidFill>
                </a:endParaRPr>
              </a:p>
            </p:txBody>
          </p:sp>
        </p:grpSp>
        <p:sp>
          <p:nvSpPr>
            <p:cNvPr id="159" name="Freeform 74"/>
            <p:cNvSpPr>
              <a:spLocks noChangeArrowheads="1"/>
            </p:cNvSpPr>
            <p:nvPr/>
          </p:nvSpPr>
          <p:spPr bwMode="auto">
            <a:xfrm>
              <a:off x="4054329" y="3119336"/>
              <a:ext cx="321822" cy="315447"/>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70" name="Group 169"/>
          <p:cNvGrpSpPr/>
          <p:nvPr/>
        </p:nvGrpSpPr>
        <p:grpSpPr>
          <a:xfrm>
            <a:off x="6275544" y="5411000"/>
            <a:ext cx="1540781" cy="574055"/>
            <a:chOff x="6275544" y="5230694"/>
            <a:chExt cx="1540781" cy="574055"/>
          </a:xfrm>
        </p:grpSpPr>
        <p:grpSp>
          <p:nvGrpSpPr>
            <p:cNvPr id="130" name="Group 129"/>
            <p:cNvGrpSpPr/>
            <p:nvPr/>
          </p:nvGrpSpPr>
          <p:grpSpPr>
            <a:xfrm>
              <a:off x="6275544" y="5230694"/>
              <a:ext cx="1540781" cy="574055"/>
              <a:chOff x="6488183" y="4528018"/>
              <a:chExt cx="1540781" cy="574055"/>
            </a:xfrm>
          </p:grpSpPr>
          <p:sp>
            <p:nvSpPr>
              <p:cNvPr id="131" name="Oval 130"/>
              <p:cNvSpPr>
                <a:spLocks noChangeAspect="1"/>
              </p:cNvSpPr>
              <p:nvPr/>
            </p:nvSpPr>
            <p:spPr>
              <a:xfrm>
                <a:off x="6488183" y="4553433"/>
                <a:ext cx="548640" cy="548640"/>
              </a:xfrm>
              <a:prstGeom prst="ellipse">
                <a:avLst/>
              </a:prstGeom>
              <a:solidFill>
                <a:schemeClr val="tx1">
                  <a:lumMod val="50000"/>
                  <a:lumOff val="5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latin typeface="FontAwesome" pitchFamily="2" charset="0"/>
                </a:endParaRPr>
              </a:p>
            </p:txBody>
          </p:sp>
          <p:sp>
            <p:nvSpPr>
              <p:cNvPr id="132" name="TextBox 131"/>
              <p:cNvSpPr txBox="1"/>
              <p:nvPr/>
            </p:nvSpPr>
            <p:spPr>
              <a:xfrm>
                <a:off x="7161419" y="4528018"/>
                <a:ext cx="867545" cy="341632"/>
              </a:xfrm>
              <a:prstGeom prst="rect">
                <a:avLst/>
              </a:prstGeom>
              <a:noFill/>
            </p:spPr>
            <p:txBody>
              <a:bodyPr wrap="none" rtlCol="0">
                <a:spAutoFit/>
              </a:bodyPr>
              <a:lstStyle/>
              <a:p>
                <a:pPr>
                  <a:lnSpc>
                    <a:spcPct val="90000"/>
                  </a:lnSpc>
                  <a:spcBef>
                    <a:spcPct val="20000"/>
                  </a:spcBef>
                </a:pPr>
                <a:r>
                  <a:rPr lang="en-US" dirty="0">
                    <a:solidFill>
                      <a:schemeClr val="tx1">
                        <a:lumMod val="50000"/>
                        <a:lumOff val="50000"/>
                      </a:schemeClr>
                    </a:solidFill>
                    <a:latin typeface="Roboto Condensed" panose="02000000000000000000" pitchFamily="2" charset="0"/>
                    <a:cs typeface="Roboto condensed"/>
                  </a:rPr>
                  <a:t>1.908 K</a:t>
                </a:r>
              </a:p>
            </p:txBody>
          </p:sp>
          <p:sp>
            <p:nvSpPr>
              <p:cNvPr id="133" name="Rectangle 132"/>
              <p:cNvSpPr/>
              <p:nvPr/>
            </p:nvSpPr>
            <p:spPr>
              <a:xfrm>
                <a:off x="7263092" y="4794261"/>
                <a:ext cx="698909" cy="215123"/>
              </a:xfrm>
              <a:prstGeom prst="rect">
                <a:avLst/>
              </a:prstGeom>
            </p:spPr>
            <p:txBody>
              <a:bodyPr wrap="none" lIns="0" tIns="0" rIns="0" bIns="0">
                <a:spAutoFit/>
              </a:bodyPr>
              <a:lstStyle/>
              <a:p>
                <a:pPr>
                  <a:lnSpc>
                    <a:spcPct val="130000"/>
                  </a:lnSpc>
                  <a:defRPr/>
                </a:pPr>
                <a:r>
                  <a:rPr lang="en-US" sz="1200" dirty="0">
                    <a:solidFill>
                      <a:prstClr val="white">
                        <a:lumMod val="75000"/>
                      </a:prstClr>
                    </a:solidFill>
                    <a:latin typeface="Arial" panose="020B0604020202020204" pitchFamily="34" charset="0"/>
                  </a:rPr>
                  <a:t>Male User</a:t>
                </a:r>
              </a:p>
            </p:txBody>
          </p:sp>
        </p:grpSp>
        <p:grpSp>
          <p:nvGrpSpPr>
            <p:cNvPr id="162" name="Group 161"/>
            <p:cNvGrpSpPr/>
            <p:nvPr/>
          </p:nvGrpSpPr>
          <p:grpSpPr>
            <a:xfrm>
              <a:off x="6466970" y="5314547"/>
              <a:ext cx="162436" cy="413153"/>
              <a:chOff x="6441570" y="5276447"/>
              <a:chExt cx="200888" cy="510955"/>
            </a:xfrm>
            <a:solidFill>
              <a:schemeClr val="bg1"/>
            </a:solidFill>
          </p:grpSpPr>
          <p:sp>
            <p:nvSpPr>
              <p:cNvPr id="163" name="Freeform 12"/>
              <p:cNvSpPr>
                <a:spLocks/>
              </p:cNvSpPr>
              <p:nvPr/>
            </p:nvSpPr>
            <p:spPr bwMode="auto">
              <a:xfrm>
                <a:off x="6441570" y="5363790"/>
                <a:ext cx="200888" cy="423612"/>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64" name="Oval 13"/>
              <p:cNvSpPr>
                <a:spLocks noChangeArrowheads="1"/>
              </p:cNvSpPr>
              <p:nvPr/>
            </p:nvSpPr>
            <p:spPr bwMode="auto">
              <a:xfrm>
                <a:off x="6502710" y="5276447"/>
                <a:ext cx="79700" cy="7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grpSp>
        <p:nvGrpSpPr>
          <p:cNvPr id="169" name="Group 168"/>
          <p:cNvGrpSpPr/>
          <p:nvPr/>
        </p:nvGrpSpPr>
        <p:grpSpPr>
          <a:xfrm>
            <a:off x="8408753" y="5411000"/>
            <a:ext cx="1653355" cy="574055"/>
            <a:chOff x="8408753" y="5230694"/>
            <a:chExt cx="1653355" cy="574055"/>
          </a:xfrm>
        </p:grpSpPr>
        <p:grpSp>
          <p:nvGrpSpPr>
            <p:cNvPr id="134" name="Group 133"/>
            <p:cNvGrpSpPr/>
            <p:nvPr/>
          </p:nvGrpSpPr>
          <p:grpSpPr>
            <a:xfrm>
              <a:off x="8408753" y="5230694"/>
              <a:ext cx="1653355" cy="574055"/>
              <a:chOff x="6323591" y="5337556"/>
              <a:chExt cx="1653355" cy="574055"/>
            </a:xfrm>
          </p:grpSpPr>
          <p:sp>
            <p:nvSpPr>
              <p:cNvPr id="135" name="Oval 134"/>
              <p:cNvSpPr>
                <a:spLocks noChangeAspect="1"/>
              </p:cNvSpPr>
              <p:nvPr/>
            </p:nvSpPr>
            <p:spPr>
              <a:xfrm>
                <a:off x="6323591" y="5362971"/>
                <a:ext cx="548640" cy="548640"/>
              </a:xfrm>
              <a:prstGeom prst="ellipse">
                <a:avLst/>
              </a:prstGeom>
              <a:solidFill>
                <a:schemeClr val="tx1">
                  <a:lumMod val="50000"/>
                  <a:lumOff val="5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latin typeface="FontAwesome" pitchFamily="2" charset="0"/>
                </a:endParaRPr>
              </a:p>
            </p:txBody>
          </p:sp>
          <p:sp>
            <p:nvSpPr>
              <p:cNvPr id="136" name="TextBox 135"/>
              <p:cNvSpPr txBox="1"/>
              <p:nvPr/>
            </p:nvSpPr>
            <p:spPr>
              <a:xfrm>
                <a:off x="6996827" y="5337556"/>
                <a:ext cx="867545" cy="341632"/>
              </a:xfrm>
              <a:prstGeom prst="rect">
                <a:avLst/>
              </a:prstGeom>
              <a:noFill/>
            </p:spPr>
            <p:txBody>
              <a:bodyPr wrap="none" rtlCol="0">
                <a:spAutoFit/>
              </a:bodyPr>
              <a:lstStyle/>
              <a:p>
                <a:pPr>
                  <a:lnSpc>
                    <a:spcPct val="90000"/>
                  </a:lnSpc>
                  <a:spcBef>
                    <a:spcPct val="20000"/>
                  </a:spcBef>
                </a:pPr>
                <a:r>
                  <a:rPr lang="en-US" dirty="0">
                    <a:solidFill>
                      <a:schemeClr val="tx1">
                        <a:lumMod val="50000"/>
                        <a:lumOff val="50000"/>
                      </a:schemeClr>
                    </a:solidFill>
                    <a:latin typeface="Roboto Condensed" panose="02000000000000000000" pitchFamily="2" charset="0"/>
                    <a:cs typeface="Roboto condensed"/>
                  </a:rPr>
                  <a:t>2.074 K</a:t>
                </a:r>
              </a:p>
            </p:txBody>
          </p:sp>
          <p:sp>
            <p:nvSpPr>
              <p:cNvPr id="137" name="Rectangle 136"/>
              <p:cNvSpPr/>
              <p:nvPr/>
            </p:nvSpPr>
            <p:spPr>
              <a:xfrm>
                <a:off x="7098500" y="5606058"/>
                <a:ext cx="878446" cy="215123"/>
              </a:xfrm>
              <a:prstGeom prst="rect">
                <a:avLst/>
              </a:prstGeom>
            </p:spPr>
            <p:txBody>
              <a:bodyPr wrap="none" lIns="0" tIns="0" rIns="0" bIns="0">
                <a:spAutoFit/>
              </a:bodyPr>
              <a:lstStyle/>
              <a:p>
                <a:pPr>
                  <a:lnSpc>
                    <a:spcPct val="130000"/>
                  </a:lnSpc>
                  <a:spcBef>
                    <a:spcPct val="20000"/>
                  </a:spcBef>
                  <a:defRPr/>
                </a:pPr>
                <a:r>
                  <a:rPr lang="en-US" sz="1200" dirty="0">
                    <a:solidFill>
                      <a:prstClr val="white">
                        <a:lumMod val="75000"/>
                      </a:prstClr>
                    </a:solidFill>
                    <a:latin typeface="Arial" panose="020B0604020202020204" pitchFamily="34" charset="0"/>
                  </a:rPr>
                  <a:t>Female User</a:t>
                </a:r>
              </a:p>
            </p:txBody>
          </p:sp>
        </p:grpSp>
        <p:grpSp>
          <p:nvGrpSpPr>
            <p:cNvPr id="165" name="Group 164"/>
            <p:cNvGrpSpPr/>
            <p:nvPr/>
          </p:nvGrpSpPr>
          <p:grpSpPr>
            <a:xfrm>
              <a:off x="8585361" y="5321831"/>
              <a:ext cx="188023" cy="405505"/>
              <a:chOff x="539597" y="5778500"/>
              <a:chExt cx="229659" cy="495301"/>
            </a:xfrm>
            <a:solidFill>
              <a:schemeClr val="bg1"/>
            </a:solidFill>
          </p:grpSpPr>
          <p:sp>
            <p:nvSpPr>
              <p:cNvPr id="167" name="Oval 166"/>
              <p:cNvSpPr>
                <a:spLocks noChangeArrowheads="1"/>
              </p:cNvSpPr>
              <p:nvPr/>
            </p:nvSpPr>
            <p:spPr bwMode="auto">
              <a:xfrm>
                <a:off x="616856" y="5778500"/>
                <a:ext cx="73025" cy="7514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168" name="Freeform 7"/>
              <p:cNvSpPr>
                <a:spLocks/>
              </p:cNvSpPr>
              <p:nvPr/>
            </p:nvSpPr>
            <p:spPr bwMode="auto">
              <a:xfrm>
                <a:off x="539597" y="5868459"/>
                <a:ext cx="229659" cy="405342"/>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spTree>
    <p:extLst>
      <p:ext uri="{BB962C8B-B14F-4D97-AF65-F5344CB8AC3E}">
        <p14:creationId xmlns:p14="http://schemas.microsoft.com/office/powerpoint/2010/main" val="2901159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left)">
                                      <p:cBhvr>
                                        <p:cTn id="7" dur="500"/>
                                        <p:tgtEl>
                                          <p:spTgt spid="16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0"/>
                                        </p:tgtEl>
                                        <p:attrNameLst>
                                          <p:attrName>style.visibility</p:attrName>
                                        </p:attrNameLst>
                                      </p:cBhvr>
                                      <p:to>
                                        <p:strVal val="visible"/>
                                      </p:to>
                                    </p:set>
                                    <p:animEffect transition="in" filter="wipe(left)">
                                      <p:cBhvr>
                                        <p:cTn id="11" dur="500"/>
                                        <p:tgtEl>
                                          <p:spTgt spid="14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41">
                                            <p:txEl>
                                              <p:pRg st="0" end="0"/>
                                            </p:txEl>
                                          </p:spTgt>
                                        </p:tgtEl>
                                        <p:attrNameLst>
                                          <p:attrName>style.visibility</p:attrName>
                                        </p:attrNameLst>
                                      </p:cBhvr>
                                      <p:to>
                                        <p:strVal val="visible"/>
                                      </p:to>
                                    </p:set>
                                    <p:animEffect transition="in" filter="wipe(left)">
                                      <p:cBhvr>
                                        <p:cTn id="15" dur="500"/>
                                        <p:tgtEl>
                                          <p:spTgt spid="141">
                                            <p:txEl>
                                              <p:pRg st="0" end="0"/>
                                            </p:txEl>
                                          </p:spTgt>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down)">
                                      <p:cBhvr>
                                        <p:cTn id="19" dur="500"/>
                                        <p:tgtEl>
                                          <p:spTgt spid="2"/>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60"/>
                                        </p:tgtEl>
                                        <p:attrNameLst>
                                          <p:attrName>style.visibility</p:attrName>
                                        </p:attrNameLst>
                                      </p:cBhvr>
                                      <p:to>
                                        <p:strVal val="visible"/>
                                      </p:to>
                                    </p:set>
                                    <p:animEffect transition="in" filter="wipe(down)">
                                      <p:cBhvr>
                                        <p:cTn id="23" dur="500"/>
                                        <p:tgtEl>
                                          <p:spTgt spid="160"/>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161"/>
                                        </p:tgtEl>
                                        <p:attrNameLst>
                                          <p:attrName>style.visibility</p:attrName>
                                        </p:attrNameLst>
                                      </p:cBhvr>
                                      <p:to>
                                        <p:strVal val="visible"/>
                                      </p:to>
                                    </p:set>
                                    <p:animEffect transition="in" filter="wipe(down)">
                                      <p:cBhvr>
                                        <p:cTn id="27" dur="500"/>
                                        <p:tgtEl>
                                          <p:spTgt spid="161"/>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143"/>
                                        </p:tgtEl>
                                        <p:attrNameLst>
                                          <p:attrName>style.visibility</p:attrName>
                                        </p:attrNameLst>
                                      </p:cBhvr>
                                      <p:to>
                                        <p:strVal val="visible"/>
                                      </p:to>
                                    </p:set>
                                    <p:animEffect transition="in" filter="wipe(down)">
                                      <p:cBhvr>
                                        <p:cTn id="31" dur="500"/>
                                        <p:tgtEl>
                                          <p:spTgt spid="143"/>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142"/>
                                        </p:tgtEl>
                                        <p:attrNameLst>
                                          <p:attrName>style.visibility</p:attrName>
                                        </p:attrNameLst>
                                      </p:cBhvr>
                                      <p:to>
                                        <p:strVal val="visible"/>
                                      </p:to>
                                    </p:set>
                                    <p:animEffect transition="in" filter="wipe(down)">
                                      <p:cBhvr>
                                        <p:cTn id="35" dur="500"/>
                                        <p:tgtEl>
                                          <p:spTgt spid="142"/>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129"/>
                                        </p:tgtEl>
                                        <p:attrNameLst>
                                          <p:attrName>style.visibility</p:attrName>
                                        </p:attrNameLst>
                                      </p:cBhvr>
                                      <p:to>
                                        <p:strVal val="visible"/>
                                      </p:to>
                                    </p:set>
                                    <p:animEffect transition="in" filter="wipe(down)">
                                      <p:cBhvr>
                                        <p:cTn id="39" dur="500"/>
                                        <p:tgtEl>
                                          <p:spTgt spid="129"/>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128"/>
                                        </p:tgtEl>
                                        <p:attrNameLst>
                                          <p:attrName>style.visibility</p:attrName>
                                        </p:attrNameLst>
                                      </p:cBhvr>
                                      <p:to>
                                        <p:strVal val="visible"/>
                                      </p:to>
                                    </p:set>
                                    <p:animEffect transition="in" filter="wipe(down)">
                                      <p:cBhvr>
                                        <p:cTn id="43" dur="500"/>
                                        <p:tgtEl>
                                          <p:spTgt spid="128"/>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138"/>
                                        </p:tgtEl>
                                        <p:attrNameLst>
                                          <p:attrName>style.visibility</p:attrName>
                                        </p:attrNameLst>
                                      </p:cBhvr>
                                      <p:to>
                                        <p:strVal val="visible"/>
                                      </p:to>
                                    </p:set>
                                    <p:animEffect transition="in" filter="wipe(down)">
                                      <p:cBhvr>
                                        <p:cTn id="47" dur="500"/>
                                        <p:tgtEl>
                                          <p:spTgt spid="138"/>
                                        </p:tgtEl>
                                      </p:cBhvr>
                                    </p:animEffect>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170"/>
                                        </p:tgtEl>
                                        <p:attrNameLst>
                                          <p:attrName>style.visibility</p:attrName>
                                        </p:attrNameLst>
                                      </p:cBhvr>
                                      <p:to>
                                        <p:strVal val="visible"/>
                                      </p:to>
                                    </p:set>
                                    <p:animEffect transition="in" filter="wipe(left)">
                                      <p:cBhvr>
                                        <p:cTn id="51" dur="500"/>
                                        <p:tgtEl>
                                          <p:spTgt spid="170"/>
                                        </p:tgtEl>
                                      </p:cBhvr>
                                    </p:animEffect>
                                  </p:childTnLst>
                                </p:cTn>
                              </p:par>
                            </p:childTnLst>
                          </p:cTn>
                        </p:par>
                        <p:par>
                          <p:cTn id="52" fill="hold">
                            <p:stCondLst>
                              <p:cond delay="6000"/>
                            </p:stCondLst>
                            <p:childTnLst>
                              <p:par>
                                <p:cTn id="53" presetID="22" presetClass="entr" presetSubtype="8" fill="hold"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wipe(left)">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129" grpId="0"/>
      <p:bldP spid="140" grpId="0"/>
      <p:bldP spid="141" grpId="0" build="p"/>
      <p:bldP spid="16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332457" y="5237110"/>
            <a:ext cx="930275" cy="930275"/>
            <a:chOff x="9180430" y="5869754"/>
            <a:chExt cx="930275" cy="930275"/>
          </a:xfrm>
          <a:solidFill>
            <a:schemeClr val="accent6"/>
          </a:solidFill>
        </p:grpSpPr>
        <p:sp>
          <p:nvSpPr>
            <p:cNvPr id="3" name="Freeform 243"/>
            <p:cNvSpPr>
              <a:spLocks/>
            </p:cNvSpPr>
            <p:nvPr/>
          </p:nvSpPr>
          <p:spPr bwMode="auto">
            <a:xfrm>
              <a:off x="9515392" y="6214241"/>
              <a:ext cx="254000" cy="236537"/>
            </a:xfrm>
            <a:custGeom>
              <a:avLst/>
              <a:gdLst>
                <a:gd name="T0" fmla="*/ 127 w 202"/>
                <a:gd name="T1" fmla="*/ 3 h 188"/>
                <a:gd name="T2" fmla="*/ 104 w 202"/>
                <a:gd name="T3" fmla="*/ 0 h 188"/>
                <a:gd name="T4" fmla="*/ 12 w 202"/>
                <a:gd name="T5" fmla="*/ 72 h 188"/>
                <a:gd name="T6" fmla="*/ 81 w 202"/>
                <a:gd name="T7" fmla="*/ 186 h 188"/>
                <a:gd name="T8" fmla="*/ 104 w 202"/>
                <a:gd name="T9" fmla="*/ 188 h 188"/>
                <a:gd name="T10" fmla="*/ 104 w 202"/>
                <a:gd name="T11" fmla="*/ 188 h 188"/>
                <a:gd name="T12" fmla="*/ 196 w 202"/>
                <a:gd name="T13" fmla="*/ 117 h 188"/>
                <a:gd name="T14" fmla="*/ 185 w 202"/>
                <a:gd name="T15" fmla="*/ 46 h 188"/>
                <a:gd name="T16" fmla="*/ 127 w 202"/>
                <a:gd name="T17" fmla="*/ 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188">
                  <a:moveTo>
                    <a:pt x="127" y="3"/>
                  </a:moveTo>
                  <a:cubicBezTo>
                    <a:pt x="119" y="1"/>
                    <a:pt x="112" y="0"/>
                    <a:pt x="104" y="0"/>
                  </a:cubicBezTo>
                  <a:cubicBezTo>
                    <a:pt x="60" y="0"/>
                    <a:pt x="23" y="30"/>
                    <a:pt x="12" y="72"/>
                  </a:cubicBezTo>
                  <a:cubicBezTo>
                    <a:pt x="0" y="122"/>
                    <a:pt x="30" y="173"/>
                    <a:pt x="81" y="186"/>
                  </a:cubicBezTo>
                  <a:cubicBezTo>
                    <a:pt x="89" y="188"/>
                    <a:pt x="96" y="188"/>
                    <a:pt x="104" y="188"/>
                  </a:cubicBezTo>
                  <a:cubicBezTo>
                    <a:pt x="104" y="188"/>
                    <a:pt x="104" y="188"/>
                    <a:pt x="104" y="188"/>
                  </a:cubicBezTo>
                  <a:cubicBezTo>
                    <a:pt x="147" y="188"/>
                    <a:pt x="185" y="159"/>
                    <a:pt x="196" y="117"/>
                  </a:cubicBezTo>
                  <a:cubicBezTo>
                    <a:pt x="202" y="93"/>
                    <a:pt x="198" y="68"/>
                    <a:pt x="185" y="46"/>
                  </a:cubicBezTo>
                  <a:cubicBezTo>
                    <a:pt x="172" y="24"/>
                    <a:pt x="151" y="9"/>
                    <a:pt x="1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4" name="Freeform 244"/>
            <p:cNvSpPr>
              <a:spLocks noEditPoints="1"/>
            </p:cNvSpPr>
            <p:nvPr/>
          </p:nvSpPr>
          <p:spPr bwMode="auto">
            <a:xfrm>
              <a:off x="9180430" y="5869754"/>
              <a:ext cx="930275" cy="930275"/>
            </a:xfrm>
            <a:custGeom>
              <a:avLst/>
              <a:gdLst>
                <a:gd name="T0" fmla="*/ 730 w 738"/>
                <a:gd name="T1" fmla="*/ 444 h 738"/>
                <a:gd name="T2" fmla="*/ 738 w 738"/>
                <a:gd name="T3" fmla="*/ 357 h 738"/>
                <a:gd name="T4" fmla="*/ 646 w 738"/>
                <a:gd name="T5" fmla="*/ 318 h 738"/>
                <a:gd name="T6" fmla="*/ 624 w 738"/>
                <a:gd name="T7" fmla="*/ 249 h 738"/>
                <a:gd name="T8" fmla="*/ 677 w 738"/>
                <a:gd name="T9" fmla="*/ 167 h 738"/>
                <a:gd name="T10" fmla="*/ 621 w 738"/>
                <a:gd name="T11" fmla="*/ 99 h 738"/>
                <a:gd name="T12" fmla="*/ 530 w 738"/>
                <a:gd name="T13" fmla="*/ 137 h 738"/>
                <a:gd name="T14" fmla="*/ 468 w 738"/>
                <a:gd name="T15" fmla="*/ 104 h 738"/>
                <a:gd name="T16" fmla="*/ 447 w 738"/>
                <a:gd name="T17" fmla="*/ 8 h 738"/>
                <a:gd name="T18" fmla="*/ 360 w 738"/>
                <a:gd name="T19" fmla="*/ 0 h 738"/>
                <a:gd name="T20" fmla="*/ 322 w 738"/>
                <a:gd name="T21" fmla="*/ 90 h 738"/>
                <a:gd name="T22" fmla="*/ 252 w 738"/>
                <a:gd name="T23" fmla="*/ 112 h 738"/>
                <a:gd name="T24" fmla="*/ 169 w 738"/>
                <a:gd name="T25" fmla="*/ 58 h 738"/>
                <a:gd name="T26" fmla="*/ 102 w 738"/>
                <a:gd name="T27" fmla="*/ 114 h 738"/>
                <a:gd name="T28" fmla="*/ 139 w 738"/>
                <a:gd name="T29" fmla="*/ 205 h 738"/>
                <a:gd name="T30" fmla="*/ 105 w 738"/>
                <a:gd name="T31" fmla="*/ 270 h 738"/>
                <a:gd name="T32" fmla="*/ 8 w 738"/>
                <a:gd name="T33" fmla="*/ 291 h 738"/>
                <a:gd name="T34" fmla="*/ 0 w 738"/>
                <a:gd name="T35" fmla="*/ 379 h 738"/>
                <a:gd name="T36" fmla="*/ 92 w 738"/>
                <a:gd name="T37" fmla="*/ 417 h 738"/>
                <a:gd name="T38" fmla="*/ 113 w 738"/>
                <a:gd name="T39" fmla="*/ 485 h 738"/>
                <a:gd name="T40" fmla="*/ 59 w 738"/>
                <a:gd name="T41" fmla="*/ 569 h 738"/>
                <a:gd name="T42" fmla="*/ 115 w 738"/>
                <a:gd name="T43" fmla="*/ 637 h 738"/>
                <a:gd name="T44" fmla="*/ 208 w 738"/>
                <a:gd name="T45" fmla="*/ 599 h 738"/>
                <a:gd name="T46" fmla="*/ 269 w 738"/>
                <a:gd name="T47" fmla="*/ 631 h 738"/>
                <a:gd name="T48" fmla="*/ 290 w 738"/>
                <a:gd name="T49" fmla="*/ 729 h 738"/>
                <a:gd name="T50" fmla="*/ 378 w 738"/>
                <a:gd name="T51" fmla="*/ 738 h 738"/>
                <a:gd name="T52" fmla="*/ 417 w 738"/>
                <a:gd name="T53" fmla="*/ 645 h 738"/>
                <a:gd name="T54" fmla="*/ 484 w 738"/>
                <a:gd name="T55" fmla="*/ 625 h 738"/>
                <a:gd name="T56" fmla="*/ 568 w 738"/>
                <a:gd name="T57" fmla="*/ 679 h 738"/>
                <a:gd name="T58" fmla="*/ 636 w 738"/>
                <a:gd name="T59" fmla="*/ 623 h 738"/>
                <a:gd name="T60" fmla="*/ 599 w 738"/>
                <a:gd name="T61" fmla="*/ 531 h 738"/>
                <a:gd name="T62" fmla="*/ 633 w 738"/>
                <a:gd name="T63" fmla="*/ 465 h 738"/>
                <a:gd name="T64" fmla="*/ 730 w 738"/>
                <a:gd name="T65" fmla="*/ 444 h 738"/>
                <a:gd name="T66" fmla="*/ 503 w 738"/>
                <a:gd name="T67" fmla="*/ 401 h 738"/>
                <a:gd name="T68" fmla="*/ 369 w 738"/>
                <a:gd name="T69" fmla="*/ 505 h 738"/>
                <a:gd name="T70" fmla="*/ 369 w 738"/>
                <a:gd name="T71" fmla="*/ 505 h 738"/>
                <a:gd name="T72" fmla="*/ 335 w 738"/>
                <a:gd name="T73" fmla="*/ 502 h 738"/>
                <a:gd name="T74" fmla="*/ 234 w 738"/>
                <a:gd name="T75" fmla="*/ 334 h 738"/>
                <a:gd name="T76" fmla="*/ 369 w 738"/>
                <a:gd name="T77" fmla="*/ 229 h 738"/>
                <a:gd name="T78" fmla="*/ 403 w 738"/>
                <a:gd name="T79" fmla="*/ 233 h 738"/>
                <a:gd name="T80" fmla="*/ 488 w 738"/>
                <a:gd name="T81" fmla="*/ 297 h 738"/>
                <a:gd name="T82" fmla="*/ 503 w 738"/>
                <a:gd name="T83" fmla="*/ 40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8" h="738">
                  <a:moveTo>
                    <a:pt x="730" y="444"/>
                  </a:moveTo>
                  <a:cubicBezTo>
                    <a:pt x="738" y="357"/>
                    <a:pt x="738" y="357"/>
                    <a:pt x="738" y="357"/>
                  </a:cubicBezTo>
                  <a:cubicBezTo>
                    <a:pt x="646" y="318"/>
                    <a:pt x="646" y="318"/>
                    <a:pt x="646" y="318"/>
                  </a:cubicBezTo>
                  <a:cubicBezTo>
                    <a:pt x="642" y="294"/>
                    <a:pt x="635" y="271"/>
                    <a:pt x="624" y="249"/>
                  </a:cubicBezTo>
                  <a:cubicBezTo>
                    <a:pt x="677" y="167"/>
                    <a:pt x="677" y="167"/>
                    <a:pt x="677" y="167"/>
                  </a:cubicBezTo>
                  <a:cubicBezTo>
                    <a:pt x="621" y="99"/>
                    <a:pt x="621" y="99"/>
                    <a:pt x="621" y="99"/>
                  </a:cubicBezTo>
                  <a:cubicBezTo>
                    <a:pt x="530" y="137"/>
                    <a:pt x="530" y="137"/>
                    <a:pt x="530" y="137"/>
                  </a:cubicBezTo>
                  <a:cubicBezTo>
                    <a:pt x="511" y="124"/>
                    <a:pt x="490" y="113"/>
                    <a:pt x="468" y="104"/>
                  </a:cubicBezTo>
                  <a:cubicBezTo>
                    <a:pt x="447" y="8"/>
                    <a:pt x="447" y="8"/>
                    <a:pt x="447" y="8"/>
                  </a:cubicBezTo>
                  <a:cubicBezTo>
                    <a:pt x="360" y="0"/>
                    <a:pt x="360" y="0"/>
                    <a:pt x="360" y="0"/>
                  </a:cubicBezTo>
                  <a:cubicBezTo>
                    <a:pt x="322" y="90"/>
                    <a:pt x="322" y="90"/>
                    <a:pt x="322" y="90"/>
                  </a:cubicBezTo>
                  <a:cubicBezTo>
                    <a:pt x="298" y="94"/>
                    <a:pt x="274" y="102"/>
                    <a:pt x="252" y="112"/>
                  </a:cubicBezTo>
                  <a:cubicBezTo>
                    <a:pt x="169" y="58"/>
                    <a:pt x="169" y="58"/>
                    <a:pt x="169" y="58"/>
                  </a:cubicBezTo>
                  <a:cubicBezTo>
                    <a:pt x="102" y="114"/>
                    <a:pt x="102" y="114"/>
                    <a:pt x="102" y="114"/>
                  </a:cubicBezTo>
                  <a:cubicBezTo>
                    <a:pt x="139" y="205"/>
                    <a:pt x="139" y="205"/>
                    <a:pt x="139" y="205"/>
                  </a:cubicBezTo>
                  <a:cubicBezTo>
                    <a:pt x="125" y="225"/>
                    <a:pt x="113" y="247"/>
                    <a:pt x="105" y="270"/>
                  </a:cubicBezTo>
                  <a:cubicBezTo>
                    <a:pt x="8" y="291"/>
                    <a:pt x="8" y="291"/>
                    <a:pt x="8" y="291"/>
                  </a:cubicBezTo>
                  <a:cubicBezTo>
                    <a:pt x="0" y="379"/>
                    <a:pt x="0" y="379"/>
                    <a:pt x="0" y="379"/>
                  </a:cubicBezTo>
                  <a:cubicBezTo>
                    <a:pt x="92" y="417"/>
                    <a:pt x="92" y="417"/>
                    <a:pt x="92" y="417"/>
                  </a:cubicBezTo>
                  <a:cubicBezTo>
                    <a:pt x="96" y="441"/>
                    <a:pt x="103" y="464"/>
                    <a:pt x="113" y="485"/>
                  </a:cubicBezTo>
                  <a:cubicBezTo>
                    <a:pt x="59" y="569"/>
                    <a:pt x="59" y="569"/>
                    <a:pt x="59" y="569"/>
                  </a:cubicBezTo>
                  <a:cubicBezTo>
                    <a:pt x="115" y="637"/>
                    <a:pt x="115" y="637"/>
                    <a:pt x="115" y="637"/>
                  </a:cubicBezTo>
                  <a:cubicBezTo>
                    <a:pt x="208" y="599"/>
                    <a:pt x="208" y="599"/>
                    <a:pt x="208" y="599"/>
                  </a:cubicBezTo>
                  <a:cubicBezTo>
                    <a:pt x="226" y="612"/>
                    <a:pt x="247" y="623"/>
                    <a:pt x="269" y="631"/>
                  </a:cubicBezTo>
                  <a:cubicBezTo>
                    <a:pt x="290" y="729"/>
                    <a:pt x="290" y="729"/>
                    <a:pt x="290" y="729"/>
                  </a:cubicBezTo>
                  <a:cubicBezTo>
                    <a:pt x="378" y="738"/>
                    <a:pt x="378" y="738"/>
                    <a:pt x="378" y="738"/>
                  </a:cubicBezTo>
                  <a:cubicBezTo>
                    <a:pt x="417" y="645"/>
                    <a:pt x="417" y="645"/>
                    <a:pt x="417" y="645"/>
                  </a:cubicBezTo>
                  <a:cubicBezTo>
                    <a:pt x="440" y="641"/>
                    <a:pt x="463" y="634"/>
                    <a:pt x="484" y="625"/>
                  </a:cubicBezTo>
                  <a:cubicBezTo>
                    <a:pt x="568" y="679"/>
                    <a:pt x="568" y="679"/>
                    <a:pt x="568" y="679"/>
                  </a:cubicBezTo>
                  <a:cubicBezTo>
                    <a:pt x="636" y="623"/>
                    <a:pt x="636" y="623"/>
                    <a:pt x="636" y="623"/>
                  </a:cubicBezTo>
                  <a:cubicBezTo>
                    <a:pt x="599" y="531"/>
                    <a:pt x="599" y="531"/>
                    <a:pt x="599" y="531"/>
                  </a:cubicBezTo>
                  <a:cubicBezTo>
                    <a:pt x="613" y="511"/>
                    <a:pt x="624" y="489"/>
                    <a:pt x="633" y="465"/>
                  </a:cubicBezTo>
                  <a:lnTo>
                    <a:pt x="730" y="444"/>
                  </a:lnTo>
                  <a:close/>
                  <a:moveTo>
                    <a:pt x="503" y="401"/>
                  </a:moveTo>
                  <a:cubicBezTo>
                    <a:pt x="488" y="463"/>
                    <a:pt x="433" y="505"/>
                    <a:pt x="369" y="505"/>
                  </a:cubicBezTo>
                  <a:cubicBezTo>
                    <a:pt x="369" y="505"/>
                    <a:pt x="369" y="505"/>
                    <a:pt x="369" y="505"/>
                  </a:cubicBezTo>
                  <a:cubicBezTo>
                    <a:pt x="358" y="505"/>
                    <a:pt x="346" y="504"/>
                    <a:pt x="335" y="502"/>
                  </a:cubicBezTo>
                  <a:cubicBezTo>
                    <a:pt x="261" y="483"/>
                    <a:pt x="216" y="408"/>
                    <a:pt x="234" y="334"/>
                  </a:cubicBezTo>
                  <a:cubicBezTo>
                    <a:pt x="250" y="272"/>
                    <a:pt x="305" y="229"/>
                    <a:pt x="369" y="229"/>
                  </a:cubicBezTo>
                  <a:cubicBezTo>
                    <a:pt x="380" y="229"/>
                    <a:pt x="392" y="231"/>
                    <a:pt x="403" y="233"/>
                  </a:cubicBezTo>
                  <a:cubicBezTo>
                    <a:pt x="439" y="242"/>
                    <a:pt x="469" y="265"/>
                    <a:pt x="488" y="297"/>
                  </a:cubicBezTo>
                  <a:cubicBezTo>
                    <a:pt x="507" y="328"/>
                    <a:pt x="512" y="365"/>
                    <a:pt x="503" y="40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5" name="Group 4"/>
          <p:cNvGrpSpPr/>
          <p:nvPr/>
        </p:nvGrpSpPr>
        <p:grpSpPr>
          <a:xfrm>
            <a:off x="10026542" y="1762743"/>
            <a:ext cx="930275" cy="930275"/>
            <a:chOff x="10874515" y="2395387"/>
            <a:chExt cx="930275" cy="930275"/>
          </a:xfrm>
          <a:solidFill>
            <a:schemeClr val="accent3"/>
          </a:solidFill>
        </p:grpSpPr>
        <p:sp>
          <p:nvSpPr>
            <p:cNvPr id="6" name="Freeform 245"/>
            <p:cNvSpPr>
              <a:spLocks/>
            </p:cNvSpPr>
            <p:nvPr/>
          </p:nvSpPr>
          <p:spPr bwMode="auto">
            <a:xfrm>
              <a:off x="11209477" y="2741462"/>
              <a:ext cx="254000" cy="238125"/>
            </a:xfrm>
            <a:custGeom>
              <a:avLst/>
              <a:gdLst>
                <a:gd name="T0" fmla="*/ 128 w 202"/>
                <a:gd name="T1" fmla="*/ 3 h 189"/>
                <a:gd name="T2" fmla="*/ 104 w 202"/>
                <a:gd name="T3" fmla="*/ 0 h 189"/>
                <a:gd name="T4" fmla="*/ 13 w 202"/>
                <a:gd name="T5" fmla="*/ 71 h 189"/>
                <a:gd name="T6" fmla="*/ 82 w 202"/>
                <a:gd name="T7" fmla="*/ 186 h 189"/>
                <a:gd name="T8" fmla="*/ 105 w 202"/>
                <a:gd name="T9" fmla="*/ 189 h 189"/>
                <a:gd name="T10" fmla="*/ 196 w 202"/>
                <a:gd name="T11" fmla="*/ 117 h 189"/>
                <a:gd name="T12" fmla="*/ 186 w 202"/>
                <a:gd name="T13" fmla="*/ 46 h 189"/>
                <a:gd name="T14" fmla="*/ 128 w 202"/>
                <a:gd name="T15" fmla="*/ 3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189">
                  <a:moveTo>
                    <a:pt x="128" y="3"/>
                  </a:moveTo>
                  <a:cubicBezTo>
                    <a:pt x="120" y="1"/>
                    <a:pt x="112" y="0"/>
                    <a:pt x="104" y="0"/>
                  </a:cubicBezTo>
                  <a:cubicBezTo>
                    <a:pt x="61" y="0"/>
                    <a:pt x="23" y="29"/>
                    <a:pt x="13" y="71"/>
                  </a:cubicBezTo>
                  <a:cubicBezTo>
                    <a:pt x="0" y="122"/>
                    <a:pt x="31" y="173"/>
                    <a:pt x="82" y="186"/>
                  </a:cubicBezTo>
                  <a:cubicBezTo>
                    <a:pt x="89" y="188"/>
                    <a:pt x="97" y="189"/>
                    <a:pt x="105" y="189"/>
                  </a:cubicBezTo>
                  <a:cubicBezTo>
                    <a:pt x="148" y="189"/>
                    <a:pt x="186" y="160"/>
                    <a:pt x="196" y="117"/>
                  </a:cubicBezTo>
                  <a:cubicBezTo>
                    <a:pt x="202" y="93"/>
                    <a:pt x="199" y="67"/>
                    <a:pt x="186" y="46"/>
                  </a:cubicBezTo>
                  <a:cubicBezTo>
                    <a:pt x="173" y="24"/>
                    <a:pt x="152" y="9"/>
                    <a:pt x="128" y="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7" name="Freeform 246"/>
            <p:cNvSpPr>
              <a:spLocks noEditPoints="1"/>
            </p:cNvSpPr>
            <p:nvPr/>
          </p:nvSpPr>
          <p:spPr bwMode="auto">
            <a:xfrm>
              <a:off x="10874515" y="2395387"/>
              <a:ext cx="930275" cy="930275"/>
            </a:xfrm>
            <a:custGeom>
              <a:avLst/>
              <a:gdLst>
                <a:gd name="T0" fmla="*/ 730 w 738"/>
                <a:gd name="T1" fmla="*/ 445 h 738"/>
                <a:gd name="T2" fmla="*/ 738 w 738"/>
                <a:gd name="T3" fmla="*/ 357 h 738"/>
                <a:gd name="T4" fmla="*/ 647 w 738"/>
                <a:gd name="T5" fmla="*/ 319 h 738"/>
                <a:gd name="T6" fmla="*/ 625 w 738"/>
                <a:gd name="T7" fmla="*/ 250 h 738"/>
                <a:gd name="T8" fmla="*/ 678 w 738"/>
                <a:gd name="T9" fmla="*/ 168 h 738"/>
                <a:gd name="T10" fmla="*/ 622 w 738"/>
                <a:gd name="T11" fmla="*/ 100 h 738"/>
                <a:gd name="T12" fmla="*/ 530 w 738"/>
                <a:gd name="T13" fmla="*/ 137 h 738"/>
                <a:gd name="T14" fmla="*/ 469 w 738"/>
                <a:gd name="T15" fmla="*/ 105 h 738"/>
                <a:gd name="T16" fmla="*/ 448 w 738"/>
                <a:gd name="T17" fmla="*/ 9 h 738"/>
                <a:gd name="T18" fmla="*/ 360 w 738"/>
                <a:gd name="T19" fmla="*/ 0 h 738"/>
                <a:gd name="T20" fmla="*/ 322 w 738"/>
                <a:gd name="T21" fmla="*/ 91 h 738"/>
                <a:gd name="T22" fmla="*/ 253 w 738"/>
                <a:gd name="T23" fmla="*/ 112 h 738"/>
                <a:gd name="T24" fmla="*/ 170 w 738"/>
                <a:gd name="T25" fmla="*/ 59 h 738"/>
                <a:gd name="T26" fmla="*/ 102 w 738"/>
                <a:gd name="T27" fmla="*/ 115 h 738"/>
                <a:gd name="T28" fmla="*/ 139 w 738"/>
                <a:gd name="T29" fmla="*/ 206 h 738"/>
                <a:gd name="T30" fmla="*/ 105 w 738"/>
                <a:gd name="T31" fmla="*/ 271 h 738"/>
                <a:gd name="T32" fmla="*/ 8 w 738"/>
                <a:gd name="T33" fmla="*/ 292 h 738"/>
                <a:gd name="T34" fmla="*/ 0 w 738"/>
                <a:gd name="T35" fmla="*/ 379 h 738"/>
                <a:gd name="T36" fmla="*/ 92 w 738"/>
                <a:gd name="T37" fmla="*/ 418 h 738"/>
                <a:gd name="T38" fmla="*/ 113 w 738"/>
                <a:gd name="T39" fmla="*/ 486 h 738"/>
                <a:gd name="T40" fmla="*/ 59 w 738"/>
                <a:gd name="T41" fmla="*/ 570 h 738"/>
                <a:gd name="T42" fmla="*/ 116 w 738"/>
                <a:gd name="T43" fmla="*/ 637 h 738"/>
                <a:gd name="T44" fmla="*/ 208 w 738"/>
                <a:gd name="T45" fmla="*/ 599 h 738"/>
                <a:gd name="T46" fmla="*/ 270 w 738"/>
                <a:gd name="T47" fmla="*/ 632 h 738"/>
                <a:gd name="T48" fmla="*/ 291 w 738"/>
                <a:gd name="T49" fmla="*/ 730 h 738"/>
                <a:gd name="T50" fmla="*/ 379 w 738"/>
                <a:gd name="T51" fmla="*/ 738 h 738"/>
                <a:gd name="T52" fmla="*/ 417 w 738"/>
                <a:gd name="T53" fmla="*/ 646 h 738"/>
                <a:gd name="T54" fmla="*/ 485 w 738"/>
                <a:gd name="T55" fmla="*/ 625 h 738"/>
                <a:gd name="T56" fmla="*/ 569 w 738"/>
                <a:gd name="T57" fmla="*/ 680 h 738"/>
                <a:gd name="T58" fmla="*/ 637 w 738"/>
                <a:gd name="T59" fmla="*/ 623 h 738"/>
                <a:gd name="T60" fmla="*/ 599 w 738"/>
                <a:gd name="T61" fmla="*/ 532 h 738"/>
                <a:gd name="T62" fmla="*/ 634 w 738"/>
                <a:gd name="T63" fmla="*/ 466 h 738"/>
                <a:gd name="T64" fmla="*/ 730 w 738"/>
                <a:gd name="T65" fmla="*/ 445 h 738"/>
                <a:gd name="T66" fmla="*/ 504 w 738"/>
                <a:gd name="T67" fmla="*/ 402 h 738"/>
                <a:gd name="T68" fmla="*/ 370 w 738"/>
                <a:gd name="T69" fmla="*/ 507 h 738"/>
                <a:gd name="T70" fmla="*/ 336 w 738"/>
                <a:gd name="T71" fmla="*/ 503 h 738"/>
                <a:gd name="T72" fmla="*/ 235 w 738"/>
                <a:gd name="T73" fmla="*/ 335 h 738"/>
                <a:gd name="T74" fmla="*/ 369 w 738"/>
                <a:gd name="T75" fmla="*/ 230 h 738"/>
                <a:gd name="T76" fmla="*/ 403 w 738"/>
                <a:gd name="T77" fmla="*/ 234 h 738"/>
                <a:gd name="T78" fmla="*/ 488 w 738"/>
                <a:gd name="T79" fmla="*/ 297 h 738"/>
                <a:gd name="T80" fmla="*/ 504 w 738"/>
                <a:gd name="T81" fmla="*/ 40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8" h="738">
                  <a:moveTo>
                    <a:pt x="730" y="445"/>
                  </a:moveTo>
                  <a:cubicBezTo>
                    <a:pt x="738" y="357"/>
                    <a:pt x="738" y="357"/>
                    <a:pt x="738" y="357"/>
                  </a:cubicBezTo>
                  <a:cubicBezTo>
                    <a:pt x="647" y="319"/>
                    <a:pt x="647" y="319"/>
                    <a:pt x="647" y="319"/>
                  </a:cubicBezTo>
                  <a:cubicBezTo>
                    <a:pt x="643" y="295"/>
                    <a:pt x="635" y="272"/>
                    <a:pt x="625" y="250"/>
                  </a:cubicBezTo>
                  <a:cubicBezTo>
                    <a:pt x="678" y="168"/>
                    <a:pt x="678" y="168"/>
                    <a:pt x="678" y="168"/>
                  </a:cubicBezTo>
                  <a:cubicBezTo>
                    <a:pt x="622" y="100"/>
                    <a:pt x="622" y="100"/>
                    <a:pt x="622" y="100"/>
                  </a:cubicBezTo>
                  <a:cubicBezTo>
                    <a:pt x="530" y="137"/>
                    <a:pt x="530" y="137"/>
                    <a:pt x="530" y="137"/>
                  </a:cubicBezTo>
                  <a:cubicBezTo>
                    <a:pt x="512" y="124"/>
                    <a:pt x="491" y="113"/>
                    <a:pt x="469" y="105"/>
                  </a:cubicBezTo>
                  <a:cubicBezTo>
                    <a:pt x="448" y="9"/>
                    <a:pt x="448" y="9"/>
                    <a:pt x="448" y="9"/>
                  </a:cubicBezTo>
                  <a:cubicBezTo>
                    <a:pt x="360" y="0"/>
                    <a:pt x="360" y="0"/>
                    <a:pt x="360" y="0"/>
                  </a:cubicBezTo>
                  <a:cubicBezTo>
                    <a:pt x="322" y="91"/>
                    <a:pt x="322" y="91"/>
                    <a:pt x="322" y="91"/>
                  </a:cubicBezTo>
                  <a:cubicBezTo>
                    <a:pt x="298" y="95"/>
                    <a:pt x="275" y="102"/>
                    <a:pt x="253" y="112"/>
                  </a:cubicBezTo>
                  <a:cubicBezTo>
                    <a:pt x="170" y="59"/>
                    <a:pt x="170" y="59"/>
                    <a:pt x="170" y="59"/>
                  </a:cubicBezTo>
                  <a:cubicBezTo>
                    <a:pt x="102" y="115"/>
                    <a:pt x="102" y="115"/>
                    <a:pt x="102" y="115"/>
                  </a:cubicBezTo>
                  <a:cubicBezTo>
                    <a:pt x="139" y="206"/>
                    <a:pt x="139" y="206"/>
                    <a:pt x="139" y="206"/>
                  </a:cubicBezTo>
                  <a:cubicBezTo>
                    <a:pt x="125" y="226"/>
                    <a:pt x="114" y="247"/>
                    <a:pt x="105" y="271"/>
                  </a:cubicBezTo>
                  <a:cubicBezTo>
                    <a:pt x="8" y="292"/>
                    <a:pt x="8" y="292"/>
                    <a:pt x="8" y="292"/>
                  </a:cubicBezTo>
                  <a:cubicBezTo>
                    <a:pt x="0" y="379"/>
                    <a:pt x="0" y="379"/>
                    <a:pt x="0" y="379"/>
                  </a:cubicBezTo>
                  <a:cubicBezTo>
                    <a:pt x="92" y="418"/>
                    <a:pt x="92" y="418"/>
                    <a:pt x="92" y="418"/>
                  </a:cubicBezTo>
                  <a:cubicBezTo>
                    <a:pt x="97" y="441"/>
                    <a:pt x="104" y="464"/>
                    <a:pt x="113" y="486"/>
                  </a:cubicBezTo>
                  <a:cubicBezTo>
                    <a:pt x="59" y="570"/>
                    <a:pt x="59" y="570"/>
                    <a:pt x="59" y="570"/>
                  </a:cubicBezTo>
                  <a:cubicBezTo>
                    <a:pt x="116" y="637"/>
                    <a:pt x="116" y="637"/>
                    <a:pt x="116" y="637"/>
                  </a:cubicBezTo>
                  <a:cubicBezTo>
                    <a:pt x="208" y="599"/>
                    <a:pt x="208" y="599"/>
                    <a:pt x="208" y="599"/>
                  </a:cubicBezTo>
                  <a:cubicBezTo>
                    <a:pt x="227" y="612"/>
                    <a:pt x="248" y="623"/>
                    <a:pt x="270" y="632"/>
                  </a:cubicBezTo>
                  <a:cubicBezTo>
                    <a:pt x="291" y="730"/>
                    <a:pt x="291" y="730"/>
                    <a:pt x="291" y="730"/>
                  </a:cubicBezTo>
                  <a:cubicBezTo>
                    <a:pt x="379" y="738"/>
                    <a:pt x="379" y="738"/>
                    <a:pt x="379" y="738"/>
                  </a:cubicBezTo>
                  <a:cubicBezTo>
                    <a:pt x="417" y="646"/>
                    <a:pt x="417" y="646"/>
                    <a:pt x="417" y="646"/>
                  </a:cubicBezTo>
                  <a:cubicBezTo>
                    <a:pt x="441" y="642"/>
                    <a:pt x="463" y="635"/>
                    <a:pt x="485" y="625"/>
                  </a:cubicBezTo>
                  <a:cubicBezTo>
                    <a:pt x="569" y="680"/>
                    <a:pt x="569" y="680"/>
                    <a:pt x="569" y="680"/>
                  </a:cubicBezTo>
                  <a:cubicBezTo>
                    <a:pt x="637" y="623"/>
                    <a:pt x="637" y="623"/>
                    <a:pt x="637" y="623"/>
                  </a:cubicBezTo>
                  <a:cubicBezTo>
                    <a:pt x="599" y="532"/>
                    <a:pt x="599" y="532"/>
                    <a:pt x="599" y="532"/>
                  </a:cubicBezTo>
                  <a:cubicBezTo>
                    <a:pt x="613" y="512"/>
                    <a:pt x="625" y="490"/>
                    <a:pt x="634" y="466"/>
                  </a:cubicBezTo>
                  <a:lnTo>
                    <a:pt x="730" y="445"/>
                  </a:lnTo>
                  <a:close/>
                  <a:moveTo>
                    <a:pt x="504" y="402"/>
                  </a:moveTo>
                  <a:cubicBezTo>
                    <a:pt x="489" y="464"/>
                    <a:pt x="433" y="507"/>
                    <a:pt x="370" y="507"/>
                  </a:cubicBezTo>
                  <a:cubicBezTo>
                    <a:pt x="358" y="507"/>
                    <a:pt x="347" y="506"/>
                    <a:pt x="336" y="503"/>
                  </a:cubicBezTo>
                  <a:cubicBezTo>
                    <a:pt x="262" y="484"/>
                    <a:pt x="217" y="409"/>
                    <a:pt x="235" y="335"/>
                  </a:cubicBezTo>
                  <a:cubicBezTo>
                    <a:pt x="251" y="273"/>
                    <a:pt x="306" y="230"/>
                    <a:pt x="369" y="230"/>
                  </a:cubicBezTo>
                  <a:cubicBezTo>
                    <a:pt x="381" y="230"/>
                    <a:pt x="392" y="231"/>
                    <a:pt x="403" y="234"/>
                  </a:cubicBezTo>
                  <a:cubicBezTo>
                    <a:pt x="439" y="243"/>
                    <a:pt x="469" y="265"/>
                    <a:pt x="488" y="297"/>
                  </a:cubicBezTo>
                  <a:cubicBezTo>
                    <a:pt x="508" y="329"/>
                    <a:pt x="513" y="366"/>
                    <a:pt x="504" y="40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8" name="Group 7"/>
          <p:cNvGrpSpPr/>
          <p:nvPr/>
        </p:nvGrpSpPr>
        <p:grpSpPr>
          <a:xfrm>
            <a:off x="6640404" y="1546843"/>
            <a:ext cx="2319338" cy="2319337"/>
            <a:chOff x="7488377" y="2179487"/>
            <a:chExt cx="2319338" cy="2319337"/>
          </a:xfrm>
          <a:solidFill>
            <a:schemeClr val="accent1"/>
          </a:solidFill>
        </p:grpSpPr>
        <p:sp>
          <p:nvSpPr>
            <p:cNvPr id="9" name="Freeform 240"/>
            <p:cNvSpPr>
              <a:spLocks noEditPoints="1"/>
            </p:cNvSpPr>
            <p:nvPr/>
          </p:nvSpPr>
          <p:spPr bwMode="auto">
            <a:xfrm>
              <a:off x="7488377" y="2179487"/>
              <a:ext cx="2319338" cy="2319337"/>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0" name="Freeform 247"/>
            <p:cNvSpPr>
              <a:spLocks noEditPoints="1"/>
            </p:cNvSpPr>
            <p:nvPr/>
          </p:nvSpPr>
          <p:spPr bwMode="auto">
            <a:xfrm>
              <a:off x="8332927" y="3025625"/>
              <a:ext cx="630238" cy="628650"/>
            </a:xfrm>
            <a:custGeom>
              <a:avLst/>
              <a:gdLst>
                <a:gd name="T0" fmla="*/ 250 w 500"/>
                <a:gd name="T1" fmla="*/ 499 h 499"/>
                <a:gd name="T2" fmla="*/ 0 w 500"/>
                <a:gd name="T3" fmla="*/ 249 h 499"/>
                <a:gd name="T4" fmla="*/ 250 w 500"/>
                <a:gd name="T5" fmla="*/ 0 h 499"/>
                <a:gd name="T6" fmla="*/ 500 w 500"/>
                <a:gd name="T7" fmla="*/ 249 h 499"/>
                <a:gd name="T8" fmla="*/ 250 w 500"/>
                <a:gd name="T9" fmla="*/ 499 h 499"/>
                <a:gd name="T10" fmla="*/ 250 w 500"/>
                <a:gd name="T11" fmla="*/ 140 h 499"/>
                <a:gd name="T12" fmla="*/ 140 w 500"/>
                <a:gd name="T13" fmla="*/ 249 h 499"/>
                <a:gd name="T14" fmla="*/ 250 w 500"/>
                <a:gd name="T15" fmla="*/ 359 h 499"/>
                <a:gd name="T16" fmla="*/ 360 w 500"/>
                <a:gd name="T17" fmla="*/ 249 h 499"/>
                <a:gd name="T18" fmla="*/ 250 w 500"/>
                <a:gd name="T19" fmla="*/ 1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499">
                  <a:moveTo>
                    <a:pt x="250" y="499"/>
                  </a:moveTo>
                  <a:cubicBezTo>
                    <a:pt x="112" y="499"/>
                    <a:pt x="0" y="387"/>
                    <a:pt x="0" y="249"/>
                  </a:cubicBezTo>
                  <a:cubicBezTo>
                    <a:pt x="0" y="112"/>
                    <a:pt x="112" y="0"/>
                    <a:pt x="250" y="0"/>
                  </a:cubicBezTo>
                  <a:cubicBezTo>
                    <a:pt x="388" y="0"/>
                    <a:pt x="500" y="112"/>
                    <a:pt x="500" y="249"/>
                  </a:cubicBezTo>
                  <a:cubicBezTo>
                    <a:pt x="500" y="387"/>
                    <a:pt x="388" y="499"/>
                    <a:pt x="250" y="499"/>
                  </a:cubicBezTo>
                  <a:close/>
                  <a:moveTo>
                    <a:pt x="250" y="140"/>
                  </a:moveTo>
                  <a:cubicBezTo>
                    <a:pt x="190" y="140"/>
                    <a:pt x="140" y="189"/>
                    <a:pt x="140" y="249"/>
                  </a:cubicBezTo>
                  <a:cubicBezTo>
                    <a:pt x="140" y="310"/>
                    <a:pt x="190" y="359"/>
                    <a:pt x="250" y="359"/>
                  </a:cubicBezTo>
                  <a:cubicBezTo>
                    <a:pt x="311" y="359"/>
                    <a:pt x="360" y="310"/>
                    <a:pt x="360" y="249"/>
                  </a:cubicBezTo>
                  <a:cubicBezTo>
                    <a:pt x="360" y="189"/>
                    <a:pt x="311" y="140"/>
                    <a:pt x="250" y="14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1" name="Group 10"/>
          <p:cNvGrpSpPr/>
          <p:nvPr/>
        </p:nvGrpSpPr>
        <p:grpSpPr>
          <a:xfrm>
            <a:off x="8520004" y="2532681"/>
            <a:ext cx="2667000" cy="2667000"/>
            <a:chOff x="9367977" y="3165325"/>
            <a:chExt cx="2667000" cy="2667000"/>
          </a:xfrm>
          <a:solidFill>
            <a:schemeClr val="accent4"/>
          </a:solidFill>
        </p:grpSpPr>
        <p:sp>
          <p:nvSpPr>
            <p:cNvPr id="12" name="Freeform 239"/>
            <p:cNvSpPr>
              <a:spLocks noEditPoints="1"/>
            </p:cNvSpPr>
            <p:nvPr/>
          </p:nvSpPr>
          <p:spPr bwMode="auto">
            <a:xfrm>
              <a:off x="9367977" y="3165325"/>
              <a:ext cx="2667000" cy="2667000"/>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3" name="Freeform 248"/>
            <p:cNvSpPr>
              <a:spLocks noEditPoints="1"/>
            </p:cNvSpPr>
            <p:nvPr/>
          </p:nvSpPr>
          <p:spPr bwMode="auto">
            <a:xfrm>
              <a:off x="10353815" y="4136875"/>
              <a:ext cx="722313" cy="725487"/>
            </a:xfrm>
            <a:custGeom>
              <a:avLst/>
              <a:gdLst>
                <a:gd name="T0" fmla="*/ 287 w 574"/>
                <a:gd name="T1" fmla="*/ 575 h 575"/>
                <a:gd name="T2" fmla="*/ 0 w 574"/>
                <a:gd name="T3" fmla="*/ 287 h 575"/>
                <a:gd name="T4" fmla="*/ 287 w 574"/>
                <a:gd name="T5" fmla="*/ 0 h 575"/>
                <a:gd name="T6" fmla="*/ 574 w 574"/>
                <a:gd name="T7" fmla="*/ 287 h 575"/>
                <a:gd name="T8" fmla="*/ 287 w 574"/>
                <a:gd name="T9" fmla="*/ 575 h 575"/>
                <a:gd name="T10" fmla="*/ 287 w 574"/>
                <a:gd name="T11" fmla="*/ 160 h 575"/>
                <a:gd name="T12" fmla="*/ 160 w 574"/>
                <a:gd name="T13" fmla="*/ 287 h 575"/>
                <a:gd name="T14" fmla="*/ 287 w 574"/>
                <a:gd name="T15" fmla="*/ 415 h 575"/>
                <a:gd name="T16" fmla="*/ 414 w 574"/>
                <a:gd name="T17" fmla="*/ 287 h 575"/>
                <a:gd name="T18" fmla="*/ 287 w 574"/>
                <a:gd name="T19" fmla="*/ 16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4" h="575">
                  <a:moveTo>
                    <a:pt x="287" y="575"/>
                  </a:moveTo>
                  <a:cubicBezTo>
                    <a:pt x="129" y="575"/>
                    <a:pt x="0" y="446"/>
                    <a:pt x="0" y="287"/>
                  </a:cubicBezTo>
                  <a:cubicBezTo>
                    <a:pt x="0" y="129"/>
                    <a:pt x="129" y="0"/>
                    <a:pt x="287" y="0"/>
                  </a:cubicBezTo>
                  <a:cubicBezTo>
                    <a:pt x="446" y="0"/>
                    <a:pt x="574" y="129"/>
                    <a:pt x="574" y="287"/>
                  </a:cubicBezTo>
                  <a:cubicBezTo>
                    <a:pt x="574" y="446"/>
                    <a:pt x="446" y="575"/>
                    <a:pt x="287" y="575"/>
                  </a:cubicBezTo>
                  <a:close/>
                  <a:moveTo>
                    <a:pt x="287" y="160"/>
                  </a:moveTo>
                  <a:cubicBezTo>
                    <a:pt x="217" y="160"/>
                    <a:pt x="160" y="217"/>
                    <a:pt x="160" y="287"/>
                  </a:cubicBezTo>
                  <a:cubicBezTo>
                    <a:pt x="160" y="358"/>
                    <a:pt x="217" y="415"/>
                    <a:pt x="287" y="415"/>
                  </a:cubicBezTo>
                  <a:cubicBezTo>
                    <a:pt x="357" y="415"/>
                    <a:pt x="414" y="358"/>
                    <a:pt x="414" y="287"/>
                  </a:cubicBezTo>
                  <a:cubicBezTo>
                    <a:pt x="414" y="217"/>
                    <a:pt x="357" y="160"/>
                    <a:pt x="287" y="16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4" name="Group 13"/>
          <p:cNvGrpSpPr/>
          <p:nvPr/>
        </p:nvGrpSpPr>
        <p:grpSpPr>
          <a:xfrm>
            <a:off x="8570804" y="784844"/>
            <a:ext cx="1682750" cy="1682750"/>
            <a:chOff x="9418777" y="1417488"/>
            <a:chExt cx="1682750" cy="1682750"/>
          </a:xfrm>
          <a:solidFill>
            <a:schemeClr val="accent2"/>
          </a:solidFill>
        </p:grpSpPr>
        <p:sp>
          <p:nvSpPr>
            <p:cNvPr id="15" name="Freeform 241"/>
            <p:cNvSpPr>
              <a:spLocks noEditPoints="1"/>
            </p:cNvSpPr>
            <p:nvPr/>
          </p:nvSpPr>
          <p:spPr bwMode="auto">
            <a:xfrm>
              <a:off x="9418777" y="1417488"/>
              <a:ext cx="1682750" cy="1682750"/>
            </a:xfrm>
            <a:custGeom>
              <a:avLst/>
              <a:gdLst>
                <a:gd name="T0" fmla="*/ 1335 w 1335"/>
                <a:gd name="T1" fmla="*/ 699 h 1335"/>
                <a:gd name="T2" fmla="*/ 1220 w 1335"/>
                <a:gd name="T3" fmla="*/ 586 h 1335"/>
                <a:gd name="T4" fmla="*/ 1300 w 1335"/>
                <a:gd name="T5" fmla="*/ 445 h 1335"/>
                <a:gd name="T6" fmla="*/ 1145 w 1335"/>
                <a:gd name="T7" fmla="*/ 378 h 1335"/>
                <a:gd name="T8" fmla="*/ 1162 w 1335"/>
                <a:gd name="T9" fmla="*/ 218 h 1335"/>
                <a:gd name="T10" fmla="*/ 1001 w 1335"/>
                <a:gd name="T11" fmla="*/ 219 h 1335"/>
                <a:gd name="T12" fmla="*/ 956 w 1335"/>
                <a:gd name="T13" fmla="*/ 65 h 1335"/>
                <a:gd name="T14" fmla="*/ 801 w 1335"/>
                <a:gd name="T15" fmla="*/ 125 h 1335"/>
                <a:gd name="T16" fmla="*/ 699 w 1335"/>
                <a:gd name="T17" fmla="*/ 0 h 1335"/>
                <a:gd name="T18" fmla="*/ 586 w 1335"/>
                <a:gd name="T19" fmla="*/ 115 h 1335"/>
                <a:gd name="T20" fmla="*/ 445 w 1335"/>
                <a:gd name="T21" fmla="*/ 35 h 1335"/>
                <a:gd name="T22" fmla="*/ 378 w 1335"/>
                <a:gd name="T23" fmla="*/ 190 h 1335"/>
                <a:gd name="T24" fmla="*/ 218 w 1335"/>
                <a:gd name="T25" fmla="*/ 173 h 1335"/>
                <a:gd name="T26" fmla="*/ 220 w 1335"/>
                <a:gd name="T27" fmla="*/ 334 h 1335"/>
                <a:gd name="T28" fmla="*/ 65 w 1335"/>
                <a:gd name="T29" fmla="*/ 379 h 1335"/>
                <a:gd name="T30" fmla="*/ 125 w 1335"/>
                <a:gd name="T31" fmla="*/ 535 h 1335"/>
                <a:gd name="T32" fmla="*/ 0 w 1335"/>
                <a:gd name="T33" fmla="*/ 636 h 1335"/>
                <a:gd name="T34" fmla="*/ 115 w 1335"/>
                <a:gd name="T35" fmla="*/ 749 h 1335"/>
                <a:gd name="T36" fmla="*/ 35 w 1335"/>
                <a:gd name="T37" fmla="*/ 890 h 1335"/>
                <a:gd name="T38" fmla="*/ 190 w 1335"/>
                <a:gd name="T39" fmla="*/ 957 h 1335"/>
                <a:gd name="T40" fmla="*/ 173 w 1335"/>
                <a:gd name="T41" fmla="*/ 1117 h 1335"/>
                <a:gd name="T42" fmla="*/ 334 w 1335"/>
                <a:gd name="T43" fmla="*/ 1116 h 1335"/>
                <a:gd name="T44" fmla="*/ 379 w 1335"/>
                <a:gd name="T45" fmla="*/ 1270 h 1335"/>
                <a:gd name="T46" fmla="*/ 535 w 1335"/>
                <a:gd name="T47" fmla="*/ 1210 h 1335"/>
                <a:gd name="T48" fmla="*/ 636 w 1335"/>
                <a:gd name="T49" fmla="*/ 1335 h 1335"/>
                <a:gd name="T50" fmla="*/ 749 w 1335"/>
                <a:gd name="T51" fmla="*/ 1220 h 1335"/>
                <a:gd name="T52" fmla="*/ 890 w 1335"/>
                <a:gd name="T53" fmla="*/ 1299 h 1335"/>
                <a:gd name="T54" fmla="*/ 957 w 1335"/>
                <a:gd name="T55" fmla="*/ 1145 h 1335"/>
                <a:gd name="T56" fmla="*/ 1117 w 1335"/>
                <a:gd name="T57" fmla="*/ 1162 h 1335"/>
                <a:gd name="T58" fmla="*/ 1116 w 1335"/>
                <a:gd name="T59" fmla="*/ 1001 h 1335"/>
                <a:gd name="T60" fmla="*/ 1271 w 1335"/>
                <a:gd name="T61" fmla="*/ 956 h 1335"/>
                <a:gd name="T62" fmla="*/ 1210 w 1335"/>
                <a:gd name="T63" fmla="*/ 801 h 1335"/>
                <a:gd name="T64" fmla="*/ 776 w 1335"/>
                <a:gd name="T65" fmla="*/ 1050 h 1335"/>
                <a:gd name="T66" fmla="*/ 560 w 1335"/>
                <a:gd name="T67" fmla="*/ 286 h 1335"/>
                <a:gd name="T68" fmla="*/ 776 w 1335"/>
                <a:gd name="T69" fmla="*/ 105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5" h="1335">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6" name="Freeform 249"/>
            <p:cNvSpPr>
              <a:spLocks noEditPoints="1"/>
            </p:cNvSpPr>
            <p:nvPr/>
          </p:nvSpPr>
          <p:spPr bwMode="auto">
            <a:xfrm>
              <a:off x="10033140" y="2033437"/>
              <a:ext cx="457200" cy="457200"/>
            </a:xfrm>
            <a:custGeom>
              <a:avLst/>
              <a:gdLst>
                <a:gd name="T0" fmla="*/ 181 w 363"/>
                <a:gd name="T1" fmla="*/ 363 h 363"/>
                <a:gd name="T2" fmla="*/ 0 w 363"/>
                <a:gd name="T3" fmla="*/ 181 h 363"/>
                <a:gd name="T4" fmla="*/ 181 w 363"/>
                <a:gd name="T5" fmla="*/ 0 h 363"/>
                <a:gd name="T6" fmla="*/ 363 w 363"/>
                <a:gd name="T7" fmla="*/ 181 h 363"/>
                <a:gd name="T8" fmla="*/ 181 w 363"/>
                <a:gd name="T9" fmla="*/ 363 h 363"/>
                <a:gd name="T10" fmla="*/ 181 w 363"/>
                <a:gd name="T11" fmla="*/ 120 h 363"/>
                <a:gd name="T12" fmla="*/ 120 w 363"/>
                <a:gd name="T13" fmla="*/ 181 h 363"/>
                <a:gd name="T14" fmla="*/ 181 w 363"/>
                <a:gd name="T15" fmla="*/ 243 h 363"/>
                <a:gd name="T16" fmla="*/ 243 w 363"/>
                <a:gd name="T17" fmla="*/ 181 h 363"/>
                <a:gd name="T18" fmla="*/ 181 w 363"/>
                <a:gd name="T19" fmla="*/ 12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3">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7" name="Group 16"/>
          <p:cNvGrpSpPr/>
          <p:nvPr/>
        </p:nvGrpSpPr>
        <p:grpSpPr>
          <a:xfrm>
            <a:off x="7418057" y="4149672"/>
            <a:ext cx="1430338" cy="1428750"/>
            <a:chOff x="8266030" y="4782316"/>
            <a:chExt cx="1430338" cy="1428750"/>
          </a:xfrm>
          <a:solidFill>
            <a:schemeClr val="accent5"/>
          </a:solidFill>
        </p:grpSpPr>
        <p:sp>
          <p:nvSpPr>
            <p:cNvPr id="18" name="Freeform 242"/>
            <p:cNvSpPr>
              <a:spLocks noEditPoints="1"/>
            </p:cNvSpPr>
            <p:nvPr/>
          </p:nvSpPr>
          <p:spPr bwMode="auto">
            <a:xfrm>
              <a:off x="8266030" y="4782316"/>
              <a:ext cx="1430338" cy="1428750"/>
            </a:xfrm>
            <a:custGeom>
              <a:avLst/>
              <a:gdLst>
                <a:gd name="T0" fmla="*/ 1013 w 1135"/>
                <a:gd name="T1" fmla="*/ 544 h 1134"/>
                <a:gd name="T2" fmla="*/ 1135 w 1135"/>
                <a:gd name="T3" fmla="*/ 472 h 1134"/>
                <a:gd name="T4" fmla="*/ 1107 w 1135"/>
                <a:gd name="T5" fmla="*/ 367 h 1134"/>
                <a:gd name="T6" fmla="*/ 965 w 1135"/>
                <a:gd name="T7" fmla="*/ 366 h 1134"/>
                <a:gd name="T8" fmla="*/ 866 w 1135"/>
                <a:gd name="T9" fmla="*/ 237 h 1134"/>
                <a:gd name="T10" fmla="*/ 901 w 1135"/>
                <a:gd name="T11" fmla="*/ 99 h 1134"/>
                <a:gd name="T12" fmla="*/ 808 w 1135"/>
                <a:gd name="T13" fmla="*/ 45 h 1134"/>
                <a:gd name="T14" fmla="*/ 706 w 1135"/>
                <a:gd name="T15" fmla="*/ 144 h 1134"/>
                <a:gd name="T16" fmla="*/ 544 w 1135"/>
                <a:gd name="T17" fmla="*/ 123 h 1134"/>
                <a:gd name="T18" fmla="*/ 472 w 1135"/>
                <a:gd name="T19" fmla="*/ 0 h 1134"/>
                <a:gd name="T20" fmla="*/ 367 w 1135"/>
                <a:gd name="T21" fmla="*/ 28 h 1134"/>
                <a:gd name="T22" fmla="*/ 365 w 1135"/>
                <a:gd name="T23" fmla="*/ 170 h 1134"/>
                <a:gd name="T24" fmla="*/ 237 w 1135"/>
                <a:gd name="T25" fmla="*/ 269 h 1134"/>
                <a:gd name="T26" fmla="*/ 99 w 1135"/>
                <a:gd name="T27" fmla="*/ 234 h 1134"/>
                <a:gd name="T28" fmla="*/ 45 w 1135"/>
                <a:gd name="T29" fmla="*/ 327 h 1134"/>
                <a:gd name="T30" fmla="*/ 144 w 1135"/>
                <a:gd name="T31" fmla="*/ 429 h 1134"/>
                <a:gd name="T32" fmla="*/ 123 w 1135"/>
                <a:gd name="T33" fmla="*/ 590 h 1134"/>
                <a:gd name="T34" fmla="*/ 0 w 1135"/>
                <a:gd name="T35" fmla="*/ 663 h 1134"/>
                <a:gd name="T36" fmla="*/ 28 w 1135"/>
                <a:gd name="T37" fmla="*/ 767 h 1134"/>
                <a:gd name="T38" fmla="*/ 171 w 1135"/>
                <a:gd name="T39" fmla="*/ 769 h 1134"/>
                <a:gd name="T40" fmla="*/ 269 w 1135"/>
                <a:gd name="T41" fmla="*/ 898 h 1134"/>
                <a:gd name="T42" fmla="*/ 234 w 1135"/>
                <a:gd name="T43" fmla="*/ 1036 h 1134"/>
                <a:gd name="T44" fmla="*/ 328 w 1135"/>
                <a:gd name="T45" fmla="*/ 1090 h 1134"/>
                <a:gd name="T46" fmla="*/ 429 w 1135"/>
                <a:gd name="T47" fmla="*/ 991 h 1134"/>
                <a:gd name="T48" fmla="*/ 591 w 1135"/>
                <a:gd name="T49" fmla="*/ 1012 h 1134"/>
                <a:gd name="T50" fmla="*/ 664 w 1135"/>
                <a:gd name="T51" fmla="*/ 1134 h 1134"/>
                <a:gd name="T52" fmla="*/ 768 w 1135"/>
                <a:gd name="T53" fmla="*/ 1106 h 1134"/>
                <a:gd name="T54" fmla="*/ 770 w 1135"/>
                <a:gd name="T55" fmla="*/ 964 h 1134"/>
                <a:gd name="T56" fmla="*/ 899 w 1135"/>
                <a:gd name="T57" fmla="*/ 865 h 1134"/>
                <a:gd name="T58" fmla="*/ 1036 w 1135"/>
                <a:gd name="T59" fmla="*/ 900 h 1134"/>
                <a:gd name="T60" fmla="*/ 1090 w 1135"/>
                <a:gd name="T61" fmla="*/ 807 h 1134"/>
                <a:gd name="T62" fmla="*/ 992 w 1135"/>
                <a:gd name="T63" fmla="*/ 705 h 1134"/>
                <a:gd name="T64" fmla="*/ 1013 w 1135"/>
                <a:gd name="T65" fmla="*/ 544 h 1134"/>
                <a:gd name="T66" fmla="*/ 593 w 1135"/>
                <a:gd name="T67" fmla="*/ 879 h 1134"/>
                <a:gd name="T68" fmla="*/ 256 w 1135"/>
                <a:gd name="T69" fmla="*/ 593 h 1134"/>
                <a:gd name="T70" fmla="*/ 543 w 1135"/>
                <a:gd name="T71" fmla="*/ 256 h 1134"/>
                <a:gd name="T72" fmla="*/ 879 w 1135"/>
                <a:gd name="T73" fmla="*/ 542 h 1134"/>
                <a:gd name="T74" fmla="*/ 593 w 1135"/>
                <a:gd name="T75" fmla="*/ 879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5" h="1134">
                  <a:moveTo>
                    <a:pt x="1013" y="544"/>
                  </a:moveTo>
                  <a:cubicBezTo>
                    <a:pt x="1135" y="472"/>
                    <a:pt x="1135" y="472"/>
                    <a:pt x="1135" y="472"/>
                  </a:cubicBezTo>
                  <a:cubicBezTo>
                    <a:pt x="1107" y="367"/>
                    <a:pt x="1107" y="367"/>
                    <a:pt x="1107" y="367"/>
                  </a:cubicBezTo>
                  <a:cubicBezTo>
                    <a:pt x="965" y="366"/>
                    <a:pt x="965" y="366"/>
                    <a:pt x="965" y="366"/>
                  </a:cubicBezTo>
                  <a:cubicBezTo>
                    <a:pt x="940" y="317"/>
                    <a:pt x="906" y="273"/>
                    <a:pt x="866" y="237"/>
                  </a:cubicBezTo>
                  <a:cubicBezTo>
                    <a:pt x="901" y="99"/>
                    <a:pt x="901" y="99"/>
                    <a:pt x="901" y="99"/>
                  </a:cubicBezTo>
                  <a:cubicBezTo>
                    <a:pt x="808" y="45"/>
                    <a:pt x="808" y="45"/>
                    <a:pt x="808" y="45"/>
                  </a:cubicBezTo>
                  <a:cubicBezTo>
                    <a:pt x="706" y="144"/>
                    <a:pt x="706" y="144"/>
                    <a:pt x="706" y="144"/>
                  </a:cubicBezTo>
                  <a:cubicBezTo>
                    <a:pt x="655" y="127"/>
                    <a:pt x="601" y="120"/>
                    <a:pt x="544" y="123"/>
                  </a:cubicBezTo>
                  <a:cubicBezTo>
                    <a:pt x="472" y="0"/>
                    <a:pt x="472" y="0"/>
                    <a:pt x="472" y="0"/>
                  </a:cubicBezTo>
                  <a:cubicBezTo>
                    <a:pt x="367" y="28"/>
                    <a:pt x="367" y="28"/>
                    <a:pt x="367" y="28"/>
                  </a:cubicBezTo>
                  <a:cubicBezTo>
                    <a:pt x="365" y="170"/>
                    <a:pt x="365" y="170"/>
                    <a:pt x="365" y="170"/>
                  </a:cubicBezTo>
                  <a:cubicBezTo>
                    <a:pt x="317" y="195"/>
                    <a:pt x="273" y="229"/>
                    <a:pt x="237" y="269"/>
                  </a:cubicBezTo>
                  <a:cubicBezTo>
                    <a:pt x="99" y="234"/>
                    <a:pt x="99" y="234"/>
                    <a:pt x="99" y="234"/>
                  </a:cubicBezTo>
                  <a:cubicBezTo>
                    <a:pt x="45" y="327"/>
                    <a:pt x="45" y="327"/>
                    <a:pt x="45" y="327"/>
                  </a:cubicBezTo>
                  <a:cubicBezTo>
                    <a:pt x="144" y="429"/>
                    <a:pt x="144" y="429"/>
                    <a:pt x="144" y="429"/>
                  </a:cubicBezTo>
                  <a:cubicBezTo>
                    <a:pt x="128" y="480"/>
                    <a:pt x="120" y="534"/>
                    <a:pt x="123" y="590"/>
                  </a:cubicBezTo>
                  <a:cubicBezTo>
                    <a:pt x="0" y="663"/>
                    <a:pt x="0" y="663"/>
                    <a:pt x="0" y="663"/>
                  </a:cubicBezTo>
                  <a:cubicBezTo>
                    <a:pt x="28" y="767"/>
                    <a:pt x="28" y="767"/>
                    <a:pt x="28" y="767"/>
                  </a:cubicBezTo>
                  <a:cubicBezTo>
                    <a:pt x="171" y="769"/>
                    <a:pt x="171" y="769"/>
                    <a:pt x="171" y="769"/>
                  </a:cubicBezTo>
                  <a:cubicBezTo>
                    <a:pt x="195" y="818"/>
                    <a:pt x="229" y="862"/>
                    <a:pt x="269" y="898"/>
                  </a:cubicBezTo>
                  <a:cubicBezTo>
                    <a:pt x="234" y="1036"/>
                    <a:pt x="234" y="1036"/>
                    <a:pt x="234" y="1036"/>
                  </a:cubicBezTo>
                  <a:cubicBezTo>
                    <a:pt x="328" y="1090"/>
                    <a:pt x="328" y="1090"/>
                    <a:pt x="328" y="1090"/>
                  </a:cubicBezTo>
                  <a:cubicBezTo>
                    <a:pt x="429" y="991"/>
                    <a:pt x="429" y="991"/>
                    <a:pt x="429" y="991"/>
                  </a:cubicBezTo>
                  <a:cubicBezTo>
                    <a:pt x="480" y="1008"/>
                    <a:pt x="535" y="1015"/>
                    <a:pt x="591" y="1012"/>
                  </a:cubicBezTo>
                  <a:cubicBezTo>
                    <a:pt x="664" y="1134"/>
                    <a:pt x="664" y="1134"/>
                    <a:pt x="664" y="1134"/>
                  </a:cubicBezTo>
                  <a:cubicBezTo>
                    <a:pt x="768" y="1106"/>
                    <a:pt x="768" y="1106"/>
                    <a:pt x="768" y="1106"/>
                  </a:cubicBezTo>
                  <a:cubicBezTo>
                    <a:pt x="770" y="964"/>
                    <a:pt x="770" y="964"/>
                    <a:pt x="770" y="964"/>
                  </a:cubicBezTo>
                  <a:cubicBezTo>
                    <a:pt x="819" y="939"/>
                    <a:pt x="863" y="906"/>
                    <a:pt x="899" y="865"/>
                  </a:cubicBezTo>
                  <a:cubicBezTo>
                    <a:pt x="1036" y="900"/>
                    <a:pt x="1036" y="900"/>
                    <a:pt x="1036" y="900"/>
                  </a:cubicBezTo>
                  <a:cubicBezTo>
                    <a:pt x="1090" y="807"/>
                    <a:pt x="1090" y="807"/>
                    <a:pt x="1090" y="807"/>
                  </a:cubicBezTo>
                  <a:cubicBezTo>
                    <a:pt x="992" y="705"/>
                    <a:pt x="992" y="705"/>
                    <a:pt x="992" y="705"/>
                  </a:cubicBezTo>
                  <a:cubicBezTo>
                    <a:pt x="1008" y="654"/>
                    <a:pt x="1015" y="600"/>
                    <a:pt x="1013" y="544"/>
                  </a:cubicBezTo>
                  <a:close/>
                  <a:moveTo>
                    <a:pt x="593" y="879"/>
                  </a:moveTo>
                  <a:cubicBezTo>
                    <a:pt x="421" y="893"/>
                    <a:pt x="270" y="764"/>
                    <a:pt x="256" y="593"/>
                  </a:cubicBezTo>
                  <a:cubicBezTo>
                    <a:pt x="243" y="421"/>
                    <a:pt x="371" y="270"/>
                    <a:pt x="543" y="256"/>
                  </a:cubicBezTo>
                  <a:cubicBezTo>
                    <a:pt x="714" y="242"/>
                    <a:pt x="865" y="370"/>
                    <a:pt x="879" y="542"/>
                  </a:cubicBezTo>
                  <a:cubicBezTo>
                    <a:pt x="893" y="714"/>
                    <a:pt x="765" y="865"/>
                    <a:pt x="593" y="87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9" name="Freeform 250"/>
            <p:cNvSpPr>
              <a:spLocks noEditPoints="1"/>
            </p:cNvSpPr>
            <p:nvPr/>
          </p:nvSpPr>
          <p:spPr bwMode="auto">
            <a:xfrm>
              <a:off x="8764505" y="5282379"/>
              <a:ext cx="431800" cy="433387"/>
            </a:xfrm>
            <a:custGeom>
              <a:avLst/>
              <a:gdLst>
                <a:gd name="T0" fmla="*/ 171 w 343"/>
                <a:gd name="T1" fmla="*/ 343 h 343"/>
                <a:gd name="T2" fmla="*/ 0 w 343"/>
                <a:gd name="T3" fmla="*/ 171 h 343"/>
                <a:gd name="T4" fmla="*/ 171 w 343"/>
                <a:gd name="T5" fmla="*/ 0 h 343"/>
                <a:gd name="T6" fmla="*/ 343 w 343"/>
                <a:gd name="T7" fmla="*/ 171 h 343"/>
                <a:gd name="T8" fmla="*/ 171 w 343"/>
                <a:gd name="T9" fmla="*/ 343 h 343"/>
                <a:gd name="T10" fmla="*/ 171 w 343"/>
                <a:gd name="T11" fmla="*/ 100 h 343"/>
                <a:gd name="T12" fmla="*/ 100 w 343"/>
                <a:gd name="T13" fmla="*/ 171 h 343"/>
                <a:gd name="T14" fmla="*/ 171 w 343"/>
                <a:gd name="T15" fmla="*/ 243 h 343"/>
                <a:gd name="T16" fmla="*/ 243 w 343"/>
                <a:gd name="T17" fmla="*/ 171 h 343"/>
                <a:gd name="T18" fmla="*/ 171 w 343"/>
                <a:gd name="T19" fmla="*/ 10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3" h="343">
                  <a:moveTo>
                    <a:pt x="171" y="343"/>
                  </a:moveTo>
                  <a:cubicBezTo>
                    <a:pt x="77" y="343"/>
                    <a:pt x="0" y="266"/>
                    <a:pt x="0" y="171"/>
                  </a:cubicBezTo>
                  <a:cubicBezTo>
                    <a:pt x="0" y="77"/>
                    <a:pt x="77" y="0"/>
                    <a:pt x="171" y="0"/>
                  </a:cubicBezTo>
                  <a:cubicBezTo>
                    <a:pt x="266" y="0"/>
                    <a:pt x="343" y="77"/>
                    <a:pt x="343" y="171"/>
                  </a:cubicBezTo>
                  <a:cubicBezTo>
                    <a:pt x="343" y="266"/>
                    <a:pt x="266" y="343"/>
                    <a:pt x="171" y="343"/>
                  </a:cubicBezTo>
                  <a:close/>
                  <a:moveTo>
                    <a:pt x="171" y="100"/>
                  </a:moveTo>
                  <a:cubicBezTo>
                    <a:pt x="132" y="100"/>
                    <a:pt x="100" y="132"/>
                    <a:pt x="100" y="171"/>
                  </a:cubicBezTo>
                  <a:cubicBezTo>
                    <a:pt x="100" y="211"/>
                    <a:pt x="132" y="243"/>
                    <a:pt x="171" y="243"/>
                  </a:cubicBezTo>
                  <a:cubicBezTo>
                    <a:pt x="211" y="243"/>
                    <a:pt x="243" y="211"/>
                    <a:pt x="243" y="171"/>
                  </a:cubicBezTo>
                  <a:cubicBezTo>
                    <a:pt x="243" y="132"/>
                    <a:pt x="211" y="100"/>
                    <a:pt x="171" y="10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sp>
        <p:nvSpPr>
          <p:cNvPr id="57" name="Text Placeholder 32"/>
          <p:cNvSpPr txBox="1">
            <a:spLocks/>
          </p:cNvSpPr>
          <p:nvPr/>
        </p:nvSpPr>
        <p:spPr>
          <a:xfrm>
            <a:off x="397078" y="1762743"/>
            <a:ext cx="5787714" cy="405539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buFont typeface="Arial" charset="0"/>
              <a:buChar char="•"/>
            </a:pPr>
            <a:r>
              <a:rPr lang="de-DE" sz="1600" dirty="0" err="1">
                <a:solidFill>
                  <a:prstClr val="white">
                    <a:lumMod val="75000"/>
                  </a:prstClr>
                </a:solidFill>
                <a:latin typeface="Arial" panose="020B0604020202020204" pitchFamily="34" charset="0"/>
              </a:rPr>
              <a:t>politics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of</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trade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liberalisation</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flipped</a:t>
            </a:r>
            <a:endParaRPr lang="de-DE" sz="1600" dirty="0">
              <a:solidFill>
                <a:prstClr val="white">
                  <a:lumMod val="75000"/>
                </a:prstClr>
              </a:solidFill>
              <a:latin typeface="Arial" panose="020B0604020202020204" pitchFamily="34" charset="0"/>
            </a:endParaRPr>
          </a:p>
          <a:p>
            <a:pPr marL="0" indent="0">
              <a:buNone/>
            </a:pPr>
            <a:r>
              <a:rPr lang="de-DE" sz="1600" dirty="0">
                <a:solidFill>
                  <a:prstClr val="white">
                    <a:lumMod val="75000"/>
                  </a:prstClr>
                </a:solidFill>
                <a:latin typeface="Arial" panose="020B0604020202020204" pitchFamily="34" charset="0"/>
                <a:sym typeface="Wingdings" pitchFamily="2" charset="2"/>
              </a:rPr>
              <a:t></a:t>
            </a:r>
            <a:r>
              <a:rPr lang="de-DE" sz="1600" dirty="0" err="1">
                <a:solidFill>
                  <a:prstClr val="white">
                    <a:lumMod val="75000"/>
                  </a:prstClr>
                </a:solidFill>
                <a:latin typeface="Arial" panose="020B0604020202020204" pitchFamily="34" charset="0"/>
                <a:sym typeface="Wingdings" pitchFamily="2" charset="2"/>
              </a:rPr>
              <a:t>developing</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nations</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reduces</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tariffs</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rPr>
              <a:t>signed</a:t>
            </a:r>
            <a:r>
              <a:rPr lang="de-DE" sz="1600" dirty="0">
                <a:solidFill>
                  <a:prstClr val="white">
                    <a:lumMod val="75000"/>
                  </a:prstClr>
                </a:solidFill>
                <a:latin typeface="Arial" panose="020B0604020202020204" pitchFamily="34" charset="0"/>
              </a:rPr>
              <a:t> Bilateral Investment    </a:t>
            </a:r>
            <a:r>
              <a:rPr lang="de-DE" sz="1600" dirty="0" err="1">
                <a:solidFill>
                  <a:prstClr val="white">
                    <a:lumMod val="75000"/>
                  </a:prstClr>
                </a:solidFill>
                <a:latin typeface="Arial" panose="020B0604020202020204" pitchFamily="34" charset="0"/>
              </a:rPr>
              <a:t>Treaties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and</a:t>
            </a:r>
            <a:r>
              <a:rPr lang="de-DE" sz="1600" dirty="0">
                <a:solidFill>
                  <a:prstClr val="white">
                    <a:lumMod val="75000"/>
                  </a:prstClr>
                </a:solidFill>
                <a:latin typeface="Arial" panose="020B0604020202020204" pitchFamily="34" charset="0"/>
              </a:rPr>
              <a:t> Regional Trade Agreements (RTAs) </a:t>
            </a:r>
          </a:p>
          <a:p>
            <a:pPr>
              <a:buFont typeface="Arial" charset="0"/>
              <a:buChar char="•"/>
            </a:pPr>
            <a:r>
              <a:rPr lang="de-DE" sz="1600" dirty="0">
                <a:solidFill>
                  <a:prstClr val="white">
                    <a:lumMod val="75000"/>
                  </a:prstClr>
                </a:solidFill>
                <a:latin typeface="Arial" panose="020B0604020202020204" pitchFamily="34" charset="0"/>
              </a:rPr>
              <a:t>at </a:t>
            </a:r>
            <a:r>
              <a:rPr lang="de-DE" sz="1600" dirty="0" err="1">
                <a:solidFill>
                  <a:prstClr val="white">
                    <a:lumMod val="75000"/>
                  </a:prstClr>
                </a:solidFill>
                <a:latin typeface="Arial" panose="020B0604020202020204" pitchFamily="34" charset="0"/>
              </a:rPr>
              <a:t>the</a:t>
            </a:r>
            <a:r>
              <a:rPr lang="de-DE" sz="1600" dirty="0">
                <a:solidFill>
                  <a:prstClr val="white">
                    <a:lumMod val="75000"/>
                  </a:prstClr>
                </a:solidFill>
                <a:latin typeface="Arial" panose="020B0604020202020204" pitchFamily="34" charset="0"/>
              </a:rPr>
              <a:t> same time: global </a:t>
            </a:r>
            <a:r>
              <a:rPr lang="de-DE" sz="1600" dirty="0" err="1">
                <a:solidFill>
                  <a:prstClr val="white">
                    <a:lumMod val="75000"/>
                  </a:prstClr>
                </a:solidFill>
                <a:latin typeface="Arial" panose="020B0604020202020204" pitchFamily="34" charset="0"/>
              </a:rPr>
              <a:t>manufacturing</a:t>
            </a:r>
            <a:r>
              <a:rPr lang="de-DE" sz="1600" dirty="0">
                <a:solidFill>
                  <a:prstClr val="white">
                    <a:lumMod val="75000"/>
                  </a:prstClr>
                </a:solidFill>
                <a:latin typeface="Arial" panose="020B0604020202020204" pitchFamily="34" charset="0"/>
              </a:rPr>
              <a:t> was </a:t>
            </a:r>
            <a:r>
              <a:rPr lang="de-DE" sz="1600" dirty="0" err="1">
                <a:solidFill>
                  <a:prstClr val="white">
                    <a:lumMod val="75000"/>
                  </a:prstClr>
                </a:solidFill>
                <a:latin typeface="Arial" panose="020B0604020202020204" pitchFamily="34" charset="0"/>
              </a:rPr>
              <a:t>revolutionised</a:t>
            </a:r>
            <a:r>
              <a:rPr lang="de-DE" sz="1600" dirty="0">
                <a:solidFill>
                  <a:prstClr val="white">
                    <a:lumMod val="75000"/>
                  </a:prstClr>
                </a:solidFill>
                <a:latin typeface="Arial" panose="020B0604020202020204" pitchFamily="34" charset="0"/>
              </a:rPr>
              <a:t> </a:t>
            </a:r>
          </a:p>
          <a:p>
            <a:pPr>
              <a:buFont typeface="Arial" charset="0"/>
              <a:buChar char="•"/>
            </a:pPr>
            <a:r>
              <a:rPr lang="de-DE" sz="1600" dirty="0">
                <a:solidFill>
                  <a:prstClr val="white">
                    <a:lumMod val="75000"/>
                  </a:prstClr>
                </a:solidFill>
                <a:latin typeface="Arial" panose="020B0604020202020204" pitchFamily="34" charset="0"/>
              </a:rPr>
              <a:t>global </a:t>
            </a:r>
            <a:r>
              <a:rPr lang="de-DE" sz="1600" dirty="0" err="1">
                <a:solidFill>
                  <a:prstClr val="white">
                    <a:lumMod val="75000"/>
                  </a:prstClr>
                </a:solidFill>
                <a:latin typeface="Arial" panose="020B0604020202020204" pitchFamily="34" charset="0"/>
              </a:rPr>
              <a:t>manufacturing</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output</a:t>
            </a:r>
            <a:r>
              <a:rPr lang="de-DE" sz="1600" dirty="0">
                <a:solidFill>
                  <a:prstClr val="white">
                    <a:lumMod val="75000"/>
                  </a:prstClr>
                </a:solidFill>
                <a:latin typeface="Arial" panose="020B0604020202020204" pitchFamily="34" charset="0"/>
              </a:rPr>
              <a:t> was </a:t>
            </a:r>
            <a:r>
              <a:rPr lang="de-DE" sz="1600" dirty="0" err="1">
                <a:solidFill>
                  <a:prstClr val="white">
                    <a:lumMod val="75000"/>
                  </a:prstClr>
                </a:solidFill>
                <a:latin typeface="Arial" panose="020B0604020202020204" pitchFamily="34" charset="0"/>
              </a:rPr>
              <a:t>dominated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by</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industrialised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nations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especially</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the</a:t>
            </a:r>
            <a:r>
              <a:rPr lang="de-DE" sz="1600" dirty="0">
                <a:solidFill>
                  <a:prstClr val="white">
                    <a:lumMod val="75000"/>
                  </a:prstClr>
                </a:solidFill>
                <a:latin typeface="Arial" panose="020B0604020202020204" pitchFamily="34" charset="0"/>
              </a:rPr>
              <a:t> G7 </a:t>
            </a:r>
          </a:p>
          <a:p>
            <a:pPr marL="0" indent="0">
              <a:buNone/>
            </a:pPr>
            <a:r>
              <a:rPr lang="de-DE" sz="1600" dirty="0">
                <a:solidFill>
                  <a:prstClr val="white">
                    <a:lumMod val="75000"/>
                  </a:prstClr>
                </a:solidFill>
                <a:latin typeface="Arial" panose="020B0604020202020204" pitchFamily="34" charset="0"/>
                <a:sym typeface="Wingdings" pitchFamily="2" charset="2"/>
              </a:rPr>
              <a:t>1970: USA, Japan </a:t>
            </a:r>
            <a:r>
              <a:rPr lang="de-DE" sz="1600" dirty="0" err="1">
                <a:solidFill>
                  <a:prstClr val="white">
                    <a:lumMod val="75000"/>
                  </a:prstClr>
                </a:solidFill>
                <a:latin typeface="Arial" panose="020B0604020202020204" pitchFamily="34" charset="0"/>
                <a:sym typeface="Wingdings" pitchFamily="2" charset="2"/>
              </a:rPr>
              <a:t>and</a:t>
            </a:r>
            <a:r>
              <a:rPr lang="de-DE" sz="1600" dirty="0">
                <a:solidFill>
                  <a:prstClr val="white">
                    <a:lumMod val="75000"/>
                  </a:prstClr>
                </a:solidFill>
                <a:latin typeface="Arial" panose="020B0604020202020204" pitchFamily="34" charset="0"/>
                <a:sym typeface="Wingdings" pitchFamily="2" charset="2"/>
              </a:rPr>
              <a:t> Germany </a:t>
            </a:r>
            <a:r>
              <a:rPr lang="de-DE" sz="1600" dirty="0" err="1">
                <a:solidFill>
                  <a:prstClr val="white">
                    <a:lumMod val="75000"/>
                  </a:prstClr>
                </a:solidFill>
                <a:latin typeface="Arial" panose="020B0604020202020204" pitchFamily="34" charset="0"/>
                <a:sym typeface="Wingdings" pitchFamily="2" charset="2"/>
              </a:rPr>
              <a:t>had</a:t>
            </a:r>
            <a:r>
              <a:rPr lang="de-DE" sz="1600" dirty="0">
                <a:solidFill>
                  <a:prstClr val="white">
                    <a:lumMod val="75000"/>
                  </a:prstClr>
                </a:solidFill>
                <a:latin typeface="Arial" panose="020B0604020202020204" pitchFamily="34" charset="0"/>
                <a:sym typeface="Wingdings" pitchFamily="2" charset="2"/>
              </a:rPr>
              <a:t> 52% </a:t>
            </a:r>
            <a:r>
              <a:rPr lang="de-DE" sz="1600" dirty="0" err="1">
                <a:solidFill>
                  <a:prstClr val="white">
                    <a:lumMod val="75000"/>
                  </a:prstClr>
                </a:solidFill>
                <a:latin typeface="Arial" panose="020B0604020202020204" pitchFamily="34" charset="0"/>
                <a:sym typeface="Wingdings" pitchFamily="2" charset="2"/>
              </a:rPr>
              <a:t>of</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value</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added</a:t>
            </a:r>
            <a:endParaRPr lang="de-DE" sz="1600" dirty="0">
              <a:solidFill>
                <a:prstClr val="white">
                  <a:lumMod val="75000"/>
                </a:prstClr>
              </a:solidFill>
              <a:latin typeface="Arial" panose="020B0604020202020204" pitchFamily="34" charset="0"/>
            </a:endParaRPr>
          </a:p>
          <a:p>
            <a:pPr>
              <a:buFont typeface="Arial" charset="0"/>
              <a:buChar char="•"/>
            </a:pPr>
            <a:r>
              <a:rPr lang="de-DE" sz="1600" dirty="0">
                <a:solidFill>
                  <a:prstClr val="white">
                    <a:lumMod val="75000"/>
                  </a:prstClr>
                </a:solidFill>
                <a:latin typeface="Arial" panose="020B0604020202020204" pitchFamily="34" charset="0"/>
              </a:rPr>
              <a:t>1970-2010: </a:t>
            </a:r>
          </a:p>
          <a:p>
            <a:pPr lvl="1">
              <a:buFont typeface="Symbol" pitchFamily="2" charset="2"/>
              <a:buChar char="-"/>
            </a:pPr>
            <a:r>
              <a:rPr lang="de-DE" sz="1600" dirty="0">
                <a:solidFill>
                  <a:prstClr val="white">
                    <a:lumMod val="75000"/>
                  </a:prstClr>
                </a:solidFill>
                <a:latin typeface="Arial" panose="020B0604020202020204" pitchFamily="34" charset="0"/>
              </a:rPr>
              <a:t>G7 </a:t>
            </a:r>
            <a:r>
              <a:rPr lang="de-DE" sz="1600" dirty="0" err="1">
                <a:solidFill>
                  <a:prstClr val="white">
                    <a:lumMod val="75000"/>
                  </a:prstClr>
                </a:solidFill>
                <a:latin typeface="Arial" panose="020B0604020202020204" pitchFamily="34" charset="0"/>
              </a:rPr>
              <a:t>nation´s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world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share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dropped</a:t>
            </a:r>
            <a:endParaRPr lang="de-DE" sz="1600" dirty="0">
              <a:solidFill>
                <a:prstClr val="white">
                  <a:lumMod val="75000"/>
                </a:prstClr>
              </a:solidFill>
              <a:latin typeface="Arial" panose="020B0604020202020204" pitchFamily="34" charset="0"/>
            </a:endParaRPr>
          </a:p>
          <a:p>
            <a:pPr lvl="1">
              <a:buFont typeface="Symbol" pitchFamily="2" charset="2"/>
              <a:buChar char="-"/>
            </a:pPr>
            <a:r>
              <a:rPr lang="de-DE" sz="1600" dirty="0" err="1">
                <a:solidFill>
                  <a:prstClr val="white">
                    <a:lumMod val="75000"/>
                  </a:prstClr>
                </a:solidFill>
                <a:latin typeface="Arial" panose="020B0604020202020204" pitchFamily="34" charset="0"/>
              </a:rPr>
              <a:t>big</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gainer</a:t>
            </a:r>
            <a:r>
              <a:rPr lang="de-DE" sz="1600" dirty="0">
                <a:solidFill>
                  <a:prstClr val="white">
                    <a:lumMod val="75000"/>
                  </a:prstClr>
                </a:solidFill>
                <a:latin typeface="Arial" panose="020B0604020202020204" pitchFamily="34" charset="0"/>
              </a:rPr>
              <a:t>: China</a:t>
            </a:r>
          </a:p>
          <a:p>
            <a:pPr lvl="1">
              <a:buFont typeface="Symbol" pitchFamily="2" charset="2"/>
              <a:buChar char="-"/>
            </a:pPr>
            <a:r>
              <a:rPr lang="de-DE" sz="1600" dirty="0">
                <a:solidFill>
                  <a:prstClr val="white">
                    <a:lumMod val="75000"/>
                  </a:prstClr>
                </a:solidFill>
                <a:latin typeface="Arial" panose="020B0604020202020204" pitchFamily="34" charset="0"/>
              </a:rPr>
              <a:t>6 </a:t>
            </a:r>
            <a:r>
              <a:rPr lang="de-DE" sz="1600" dirty="0" err="1">
                <a:solidFill>
                  <a:prstClr val="white">
                    <a:lumMod val="75000"/>
                  </a:prstClr>
                </a:solidFill>
                <a:latin typeface="Arial" panose="020B0604020202020204" pitchFamily="34" charset="0"/>
              </a:rPr>
              <a:t>other</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developing</a:t>
            </a:r>
            <a:r>
              <a:rPr lang="de-DE" sz="1600" dirty="0">
                <a:solidFill>
                  <a:prstClr val="white">
                    <a:lumMod val="75000"/>
                  </a:prstClr>
                </a:solidFill>
                <a:latin typeface="Arial" panose="020B0604020202020204" pitchFamily="34" charset="0"/>
              </a:rPr>
              <a:t> countries´ </a:t>
            </a:r>
            <a:r>
              <a:rPr lang="de-DE" sz="1600" dirty="0" err="1">
                <a:solidFill>
                  <a:prstClr val="white">
                    <a:lumMod val="75000"/>
                  </a:prstClr>
                </a:solidFill>
                <a:latin typeface="Arial" panose="020B0604020202020204" pitchFamily="34" charset="0"/>
              </a:rPr>
              <a:t>shares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rose</a:t>
            </a:r>
            <a:r>
              <a:rPr lang="de-DE" sz="1600" dirty="0">
                <a:solidFill>
                  <a:prstClr val="white">
                    <a:lumMod val="75000"/>
                  </a:prstClr>
                </a:solidFill>
                <a:latin typeface="Arial" panose="020B0604020202020204" pitchFamily="34" charset="0"/>
              </a:rPr>
              <a:t> </a:t>
            </a:r>
          </a:p>
          <a:p>
            <a:pPr lvl="1">
              <a:buFont typeface="Symbol" pitchFamily="2" charset="2"/>
              <a:buChar char="-"/>
            </a:pPr>
            <a:r>
              <a:rPr lang="de-DE" sz="1600" dirty="0" err="1">
                <a:solidFill>
                  <a:prstClr val="white">
                    <a:lumMod val="75000"/>
                  </a:prstClr>
                </a:solidFill>
                <a:latin typeface="Arial" panose="020B0604020202020204" pitchFamily="34" charset="0"/>
              </a:rPr>
              <a:t>rest</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of</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the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world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observed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little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or</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no</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changes</a:t>
            </a:r>
            <a:endParaRPr lang="de-DE" sz="1600" dirty="0">
              <a:solidFill>
                <a:prstClr val="white">
                  <a:lumMod val="75000"/>
                </a:prstClr>
              </a:solidFill>
              <a:latin typeface="Arial" panose="020B0604020202020204" pitchFamily="34" charset="0"/>
            </a:endParaRPr>
          </a:p>
          <a:p>
            <a:pPr>
              <a:buFont typeface="Arial" charset="0"/>
              <a:buChar char="•"/>
            </a:pPr>
            <a:r>
              <a:rPr lang="de-DE" sz="1600" dirty="0" err="1">
                <a:solidFill>
                  <a:prstClr val="white">
                    <a:lumMod val="75000"/>
                  </a:prstClr>
                </a:solidFill>
                <a:latin typeface="Arial" panose="020B0604020202020204" pitchFamily="34" charset="0"/>
              </a:rPr>
              <a:t>manufacturing</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growth</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seems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to</a:t>
            </a:r>
            <a:r>
              <a:rPr lang="de-DE" sz="1600" dirty="0">
                <a:solidFill>
                  <a:prstClr val="white">
                    <a:lumMod val="75000"/>
                  </a:prstClr>
                </a:solidFill>
                <a:latin typeface="Arial" panose="020B0604020202020204" pitchFamily="34" charset="0"/>
              </a:rPr>
              <a:t> follow a </a:t>
            </a:r>
            <a:r>
              <a:rPr lang="de-DE" sz="1600" dirty="0" err="1">
                <a:solidFill>
                  <a:prstClr val="white">
                    <a:lumMod val="75000"/>
                  </a:prstClr>
                </a:solidFill>
                <a:latin typeface="Arial" panose="020B0604020202020204" pitchFamily="34" charset="0"/>
              </a:rPr>
              <a:t>pattern</a:t>
            </a:r>
            <a:endParaRPr lang="de-DE" sz="1600" dirty="0">
              <a:solidFill>
                <a:prstClr val="white">
                  <a:lumMod val="75000"/>
                </a:prstClr>
              </a:solidFill>
              <a:latin typeface="Arial" panose="020B0604020202020204" pitchFamily="34" charset="0"/>
            </a:endParaRPr>
          </a:p>
        </p:txBody>
      </p:sp>
      <p:sp>
        <p:nvSpPr>
          <p:cNvPr id="22" name="Title 21"/>
          <p:cNvSpPr>
            <a:spLocks noGrp="1"/>
          </p:cNvSpPr>
          <p:nvPr>
            <p:ph type="title"/>
          </p:nvPr>
        </p:nvSpPr>
        <p:spPr/>
        <p:txBody>
          <a:bodyPr>
            <a:normAutofit/>
          </a:bodyPr>
          <a:lstStyle/>
          <a:p>
            <a:r>
              <a:rPr lang="de-DE" dirty="0">
                <a:solidFill>
                  <a:schemeClr val="bg1">
                    <a:lumMod val="50000"/>
                  </a:schemeClr>
                </a:solidFill>
                <a:ea typeface="Roboto Condensed" panose="02000000000000000000" pitchFamily="2" charset="0"/>
                <a:cs typeface="Open Sans Light" panose="020B0306030504020204" pitchFamily="34" charset="0"/>
              </a:rPr>
              <a:t>Timing </a:t>
            </a:r>
            <a:r>
              <a:rPr lang="de-DE" dirty="0" err="1">
                <a:solidFill>
                  <a:schemeClr val="bg1">
                    <a:lumMod val="50000"/>
                  </a:schemeClr>
                </a:solidFill>
                <a:ea typeface="Roboto Condensed" panose="02000000000000000000" pitchFamily="2" charset="0"/>
                <a:cs typeface="Open Sans Light" panose="020B0306030504020204" pitchFamily="34" charset="0"/>
              </a:rPr>
              <a:t>the</a:t>
            </a:r>
            <a:r>
              <a:rPr lang="de-DE" dirty="0">
                <a:solidFill>
                  <a:schemeClr val="bg1">
                    <a:lumMod val="50000"/>
                  </a:schemeClr>
                </a:solidFill>
                <a:ea typeface="Roboto Condensed" panose="02000000000000000000" pitchFamily="2" charset="0"/>
                <a:cs typeface="Open Sans Light" panose="020B0306030504020204" pitchFamily="34" charset="0"/>
              </a:rPr>
              <a:t> </a:t>
            </a:r>
            <a:r>
              <a:rPr lang="de-DE" dirty="0" err="1">
                <a:solidFill>
                  <a:schemeClr val="bg1">
                    <a:lumMod val="50000"/>
                  </a:schemeClr>
                </a:solidFill>
                <a:ea typeface="Roboto Condensed" panose="02000000000000000000" pitchFamily="2" charset="0"/>
                <a:cs typeface="Open Sans Light" panose="020B0306030504020204" pitchFamily="34" charset="0"/>
              </a:rPr>
              <a:t>revolution</a:t>
            </a:r>
            <a:endParaRPr lang="en-US" dirty="0">
              <a:solidFill>
                <a:schemeClr val="bg1">
                  <a:lumMod val="50000"/>
                </a:schemeClr>
              </a:solidFill>
              <a:ea typeface="Roboto Condensed" panose="02000000000000000000" pitchFamily="2" charset="0"/>
              <a:cs typeface="Open Sans Light" panose="020B0306030504020204" pitchFamily="34" charset="0"/>
            </a:endParaRPr>
          </a:p>
        </p:txBody>
      </p:sp>
      <p:sp>
        <p:nvSpPr>
          <p:cNvPr id="74"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Tree>
    <p:extLst>
      <p:ext uri="{BB962C8B-B14F-4D97-AF65-F5344CB8AC3E}">
        <p14:creationId xmlns:p14="http://schemas.microsoft.com/office/powerpoint/2010/main" val="30771195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500"/>
                                        <p:tgtEl>
                                          <p:spTgt spid="22"/>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1+#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500" fill="hold"/>
                                        <p:tgtEl>
                                          <p:spTgt spid="14"/>
                                        </p:tgtEl>
                                        <p:attrNameLst>
                                          <p:attrName>ppt_x</p:attrName>
                                        </p:attrNameLst>
                                      </p:cBhvr>
                                      <p:tavLst>
                                        <p:tav tm="0">
                                          <p:val>
                                            <p:strVal val="1+#ppt_w/2"/>
                                          </p:val>
                                        </p:tav>
                                        <p:tav tm="100000">
                                          <p:val>
                                            <p:strVal val="#ppt_x"/>
                                          </p:val>
                                        </p:tav>
                                      </p:tavLst>
                                    </p:anim>
                                    <p:anim calcmode="lin" valueType="num">
                                      <p:cBhvr additive="base">
                                        <p:cTn id="21" dur="500" fill="hold"/>
                                        <p:tgtEl>
                                          <p:spTgt spid="14"/>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2" presetClass="entr" presetSubtype="2" fill="hold" nodeType="after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500" fill="hold"/>
                                        <p:tgtEl>
                                          <p:spTgt spid="11"/>
                                        </p:tgtEl>
                                        <p:attrNameLst>
                                          <p:attrName>ppt_x</p:attrName>
                                        </p:attrNameLst>
                                      </p:cBhvr>
                                      <p:tavLst>
                                        <p:tav tm="0">
                                          <p:val>
                                            <p:strVal val="1+#ppt_w/2"/>
                                          </p:val>
                                        </p:tav>
                                        <p:tav tm="100000">
                                          <p:val>
                                            <p:strVal val="#ppt_x"/>
                                          </p:val>
                                        </p:tav>
                                      </p:tavLst>
                                    </p:anim>
                                    <p:anim calcmode="lin" valueType="num">
                                      <p:cBhvr additive="base">
                                        <p:cTn id="31" dur="500" fill="hold"/>
                                        <p:tgtEl>
                                          <p:spTgt spid="11"/>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2"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1+#ppt_w/2"/>
                                          </p:val>
                                        </p:tav>
                                        <p:tav tm="100000">
                                          <p:val>
                                            <p:strVal val="#ppt_x"/>
                                          </p:val>
                                        </p:tav>
                                      </p:tavLst>
                                    </p:anim>
                                    <p:anim calcmode="lin" valueType="num">
                                      <p:cBhvr additive="base">
                                        <p:cTn id="36" dur="500" fill="hold"/>
                                        <p:tgtEl>
                                          <p:spTgt spid="17"/>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2" presetClass="entr" presetSubtype="2"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8" presetClass="emph" presetSubtype="0" fill="hold" nodeType="withEffect">
                                  <p:stCondLst>
                                    <p:cond delay="0"/>
                                  </p:stCondLst>
                                  <p:childTnLst>
                                    <p:animRot by="21600000">
                                      <p:cBhvr>
                                        <p:cTn id="43" dur="2000" fill="hold"/>
                                        <p:tgtEl>
                                          <p:spTgt spid="8"/>
                                        </p:tgtEl>
                                        <p:attrNameLst>
                                          <p:attrName>r</p:attrName>
                                        </p:attrNameLst>
                                      </p:cBhvr>
                                    </p:animRot>
                                  </p:childTnLst>
                                </p:cTn>
                              </p:par>
                              <p:par>
                                <p:cTn id="44" presetID="8" presetClass="emph" presetSubtype="0" fill="hold" nodeType="withEffect">
                                  <p:stCondLst>
                                    <p:cond delay="0"/>
                                  </p:stCondLst>
                                  <p:childTnLst>
                                    <p:animRot by="21600000">
                                      <p:cBhvr>
                                        <p:cTn id="45" dur="2000" fill="hold"/>
                                        <p:tgtEl>
                                          <p:spTgt spid="14"/>
                                        </p:tgtEl>
                                        <p:attrNameLst>
                                          <p:attrName>r</p:attrName>
                                        </p:attrNameLst>
                                      </p:cBhvr>
                                    </p:animRot>
                                  </p:childTnLst>
                                </p:cTn>
                              </p:par>
                              <p:par>
                                <p:cTn id="46" presetID="8" presetClass="emph" presetSubtype="0" fill="hold" nodeType="withEffect">
                                  <p:stCondLst>
                                    <p:cond delay="0"/>
                                  </p:stCondLst>
                                  <p:childTnLst>
                                    <p:animRot by="21600000">
                                      <p:cBhvr>
                                        <p:cTn id="47" dur="2000" fill="hold"/>
                                        <p:tgtEl>
                                          <p:spTgt spid="5"/>
                                        </p:tgtEl>
                                        <p:attrNameLst>
                                          <p:attrName>r</p:attrName>
                                        </p:attrNameLst>
                                      </p:cBhvr>
                                    </p:animRot>
                                  </p:childTnLst>
                                </p:cTn>
                              </p:par>
                              <p:par>
                                <p:cTn id="48" presetID="8" presetClass="emph" presetSubtype="0" fill="hold" nodeType="withEffect">
                                  <p:stCondLst>
                                    <p:cond delay="0"/>
                                  </p:stCondLst>
                                  <p:childTnLst>
                                    <p:animRot by="21600000">
                                      <p:cBhvr>
                                        <p:cTn id="49" dur="2000" fill="hold"/>
                                        <p:tgtEl>
                                          <p:spTgt spid="11"/>
                                        </p:tgtEl>
                                        <p:attrNameLst>
                                          <p:attrName>r</p:attrName>
                                        </p:attrNameLst>
                                      </p:cBhvr>
                                    </p:animRot>
                                  </p:childTnLst>
                                </p:cTn>
                              </p:par>
                              <p:par>
                                <p:cTn id="50" presetID="8" presetClass="emph" presetSubtype="0" fill="hold" nodeType="withEffect">
                                  <p:stCondLst>
                                    <p:cond delay="0"/>
                                  </p:stCondLst>
                                  <p:childTnLst>
                                    <p:animRot by="21600000">
                                      <p:cBhvr>
                                        <p:cTn id="51" dur="2000" fill="hold"/>
                                        <p:tgtEl>
                                          <p:spTgt spid="17"/>
                                        </p:tgtEl>
                                        <p:attrNameLst>
                                          <p:attrName>r</p:attrName>
                                        </p:attrNameLst>
                                      </p:cBhvr>
                                    </p:animRot>
                                  </p:childTnLst>
                                </p:cTn>
                              </p:par>
                              <p:par>
                                <p:cTn id="52" presetID="8" presetClass="emph" presetSubtype="0" fill="hold" nodeType="withEffect">
                                  <p:stCondLst>
                                    <p:cond delay="0"/>
                                  </p:stCondLst>
                                  <p:childTnLst>
                                    <p:animRot by="21600000">
                                      <p:cBhvr>
                                        <p:cTn id="53" dur="2000" fill="hold"/>
                                        <p:tgtEl>
                                          <p:spTgt spid="2"/>
                                        </p:tgtEl>
                                        <p:attrNameLst>
                                          <p:attrName>r</p:attrName>
                                        </p:attrNameLst>
                                      </p:cBhvr>
                                    </p:animRot>
                                  </p:childTnLst>
                                </p:cTn>
                              </p:par>
                            </p:childTnLst>
                          </p:cTn>
                        </p:par>
                        <p:par>
                          <p:cTn id="54" fill="hold">
                            <p:stCondLst>
                              <p:cond delay="5500"/>
                            </p:stCondLst>
                            <p:childTnLst>
                              <p:par>
                                <p:cTn id="55" presetID="14" presetClass="entr" presetSubtype="10" fill="hold" grpId="0" nodeType="afterEffect">
                                  <p:stCondLst>
                                    <p:cond delay="0"/>
                                  </p:stCondLst>
                                  <p:childTnLst>
                                    <p:set>
                                      <p:cBhvr>
                                        <p:cTn id="56" dur="1" fill="hold">
                                          <p:stCondLst>
                                            <p:cond delay="0"/>
                                          </p:stCondLst>
                                        </p:cTn>
                                        <p:tgtEl>
                                          <p:spTgt spid="57"/>
                                        </p:tgtEl>
                                        <p:attrNameLst>
                                          <p:attrName>style.visibility</p:attrName>
                                        </p:attrNameLst>
                                      </p:cBhvr>
                                      <p:to>
                                        <p:strVal val="visible"/>
                                      </p:to>
                                    </p:set>
                                    <p:animEffect transition="in" filter="randombar(horizontal)">
                                      <p:cBhvr>
                                        <p:cTn id="5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22" grpId="0"/>
      <p:bldP spid="74" grpId="0"/>
    </p:bldLst>
  </p:timing>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Donut chart</a:t>
            </a:r>
          </a:p>
        </p:txBody>
      </p:sp>
      <p:sp>
        <p:nvSpPr>
          <p:cNvPr id="3" name="Text Placeholder 2"/>
          <p:cNvSpPr>
            <a:spLocks noGrp="1"/>
          </p:cNvSpPr>
          <p:nvPr>
            <p:ph type="body" sz="quarter" idx="25"/>
          </p:nvPr>
        </p:nvSpPr>
        <p:spPr>
          <a:prstGeom prst="rect">
            <a:avLst/>
          </a:prstGeom>
        </p:spPr>
        <p:txBody>
          <a:bodyPr/>
          <a:lstStyle/>
          <a:p>
            <a:r>
              <a:rPr lang="en-US" dirty="0"/>
              <a:t>This is a example for a subtitle</a:t>
            </a:r>
          </a:p>
        </p:txBody>
      </p:sp>
      <p:grpSp>
        <p:nvGrpSpPr>
          <p:cNvPr id="51" name="Group 50"/>
          <p:cNvGrpSpPr/>
          <p:nvPr/>
        </p:nvGrpSpPr>
        <p:grpSpPr>
          <a:xfrm>
            <a:off x="277787" y="1574295"/>
            <a:ext cx="2988061" cy="3990200"/>
            <a:chOff x="214690" y="1180721"/>
            <a:chExt cx="2241046" cy="2992650"/>
          </a:xfrm>
        </p:grpSpPr>
        <p:graphicFrame>
          <p:nvGraphicFramePr>
            <p:cNvPr id="19" name="Chart 18"/>
            <p:cNvGraphicFramePr>
              <a:graphicFrameLocks/>
            </p:cNvGraphicFramePr>
            <p:nvPr>
              <p:extLst>
                <p:ext uri="{D42A27DB-BD31-4B8C-83A1-F6EECF244321}">
                  <p14:modId xmlns:p14="http://schemas.microsoft.com/office/powerpoint/2010/main" val="3425741103"/>
                </p:ext>
              </p:extLst>
            </p:nvPr>
          </p:nvGraphicFramePr>
          <p:xfrm>
            <a:off x="214690" y="1180721"/>
            <a:ext cx="2241046" cy="1847280"/>
          </p:xfrm>
          <a:graphic>
            <a:graphicData uri="http://schemas.openxmlformats.org/drawingml/2006/chart">
              <c:chart xmlns:c="http://schemas.openxmlformats.org/drawingml/2006/chart" xmlns:r="http://schemas.openxmlformats.org/officeDocument/2006/relationships" r:id="rId2"/>
            </a:graphicData>
          </a:graphic>
        </p:graphicFrame>
        <p:sp>
          <p:nvSpPr>
            <p:cNvPr id="44" name="텍스트 개체 틀 2"/>
            <p:cNvSpPr txBox="1">
              <a:spLocks/>
            </p:cNvSpPr>
            <p:nvPr/>
          </p:nvSpPr>
          <p:spPr>
            <a:xfrm>
              <a:off x="700213" y="3277170"/>
              <a:ext cx="1270000" cy="264683"/>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altLang="ko-KR" sz="1200" b="1" dirty="0">
                  <a:solidFill>
                    <a:schemeClr val="bg1">
                      <a:lumMod val="50000"/>
                    </a:schemeClr>
                  </a:solidFill>
                  <a:latin typeface="Arial" panose="020B0604020202020204" pitchFamily="34" charset="0"/>
                  <a:cs typeface="+mn-cs"/>
                </a:rPr>
                <a:t>Total Sales: $ 13,000,000</a:t>
              </a:r>
            </a:p>
          </p:txBody>
        </p:sp>
        <p:sp>
          <p:nvSpPr>
            <p:cNvPr id="47" name="텍스트 개체 틀 2"/>
            <p:cNvSpPr txBox="1">
              <a:spLocks/>
            </p:cNvSpPr>
            <p:nvPr/>
          </p:nvSpPr>
          <p:spPr>
            <a:xfrm>
              <a:off x="700213" y="1861892"/>
              <a:ext cx="12700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3600" dirty="0">
                  <a:solidFill>
                    <a:schemeClr val="tx1">
                      <a:lumMod val="65000"/>
                      <a:lumOff val="35000"/>
                    </a:schemeClr>
                  </a:solidFill>
                  <a:latin typeface="Roboto Condensed" panose="02000000000000000000" pitchFamily="2" charset="0"/>
                  <a:cs typeface="Roboto condensed"/>
                </a:rPr>
                <a:t>70%</a:t>
              </a:r>
            </a:p>
          </p:txBody>
        </p:sp>
        <p:sp>
          <p:nvSpPr>
            <p:cNvPr id="48" name="텍스트 개체 틀 2"/>
            <p:cNvSpPr txBox="1">
              <a:spLocks/>
            </p:cNvSpPr>
            <p:nvPr/>
          </p:nvSpPr>
          <p:spPr>
            <a:xfrm>
              <a:off x="560513" y="2939256"/>
              <a:ext cx="15494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accent1"/>
                  </a:solidFill>
                  <a:latin typeface="Roboto Condensed" panose="02000000000000000000" pitchFamily="2" charset="0"/>
                  <a:cs typeface="Roboto condensed"/>
                </a:rPr>
                <a:t>$ 12,521,000</a:t>
              </a:r>
            </a:p>
          </p:txBody>
        </p:sp>
        <p:sp>
          <p:nvSpPr>
            <p:cNvPr id="49" name="Isosceles Triangle 48"/>
            <p:cNvSpPr/>
            <p:nvPr/>
          </p:nvSpPr>
          <p:spPr>
            <a:xfrm flipV="1">
              <a:off x="1277077" y="2852016"/>
              <a:ext cx="116273" cy="100235"/>
            </a:xfrm>
            <a:prstGeom prst="triangle">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50" name="텍스트 개체 틀 2"/>
            <p:cNvSpPr txBox="1">
              <a:spLocks/>
            </p:cNvSpPr>
            <p:nvPr/>
          </p:nvSpPr>
          <p:spPr>
            <a:xfrm>
              <a:off x="560513" y="3595521"/>
              <a:ext cx="1549400" cy="577850"/>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p>
          </p:txBody>
        </p:sp>
      </p:grpSp>
      <p:grpSp>
        <p:nvGrpSpPr>
          <p:cNvPr id="52" name="Group 51"/>
          <p:cNvGrpSpPr/>
          <p:nvPr/>
        </p:nvGrpSpPr>
        <p:grpSpPr>
          <a:xfrm>
            <a:off x="3147987" y="1574295"/>
            <a:ext cx="2988061" cy="3990200"/>
            <a:chOff x="214690" y="1180721"/>
            <a:chExt cx="2241046" cy="2992650"/>
          </a:xfrm>
        </p:grpSpPr>
        <p:graphicFrame>
          <p:nvGraphicFramePr>
            <p:cNvPr id="53" name="Chart 52"/>
            <p:cNvGraphicFramePr>
              <a:graphicFrameLocks/>
            </p:cNvGraphicFramePr>
            <p:nvPr>
              <p:extLst>
                <p:ext uri="{D42A27DB-BD31-4B8C-83A1-F6EECF244321}">
                  <p14:modId xmlns:p14="http://schemas.microsoft.com/office/powerpoint/2010/main" val="2797376359"/>
                </p:ext>
              </p:extLst>
            </p:nvPr>
          </p:nvGraphicFramePr>
          <p:xfrm>
            <a:off x="214690" y="1180721"/>
            <a:ext cx="2241046" cy="1847280"/>
          </p:xfrm>
          <a:graphic>
            <a:graphicData uri="http://schemas.openxmlformats.org/drawingml/2006/chart">
              <c:chart xmlns:c="http://schemas.openxmlformats.org/drawingml/2006/chart" xmlns:r="http://schemas.openxmlformats.org/officeDocument/2006/relationships" r:id="rId3"/>
            </a:graphicData>
          </a:graphic>
        </p:graphicFrame>
        <p:sp>
          <p:nvSpPr>
            <p:cNvPr id="54" name="텍스트 개체 틀 2"/>
            <p:cNvSpPr txBox="1">
              <a:spLocks/>
            </p:cNvSpPr>
            <p:nvPr/>
          </p:nvSpPr>
          <p:spPr>
            <a:xfrm>
              <a:off x="700213" y="3277170"/>
              <a:ext cx="1270000" cy="264683"/>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altLang="ko-KR" sz="1200" b="1" dirty="0">
                  <a:solidFill>
                    <a:schemeClr val="bg1">
                      <a:lumMod val="50000"/>
                    </a:schemeClr>
                  </a:solidFill>
                  <a:latin typeface="Arial" panose="020B0604020202020204" pitchFamily="34" charset="0"/>
                  <a:cs typeface="+mn-cs"/>
                </a:rPr>
                <a:t>Total Sales: $ 10,000,000</a:t>
              </a:r>
            </a:p>
          </p:txBody>
        </p:sp>
        <p:sp>
          <p:nvSpPr>
            <p:cNvPr id="55" name="텍스트 개체 틀 2"/>
            <p:cNvSpPr txBox="1">
              <a:spLocks/>
            </p:cNvSpPr>
            <p:nvPr/>
          </p:nvSpPr>
          <p:spPr>
            <a:xfrm>
              <a:off x="700213" y="1861892"/>
              <a:ext cx="12700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3600" dirty="0">
                  <a:solidFill>
                    <a:schemeClr val="tx1">
                      <a:lumMod val="65000"/>
                      <a:lumOff val="35000"/>
                    </a:schemeClr>
                  </a:solidFill>
                  <a:latin typeface="Roboto Condensed" panose="02000000000000000000" pitchFamily="2" charset="0"/>
                  <a:cs typeface="Roboto condensed"/>
                </a:rPr>
                <a:t>38%</a:t>
              </a:r>
            </a:p>
          </p:txBody>
        </p:sp>
        <p:sp>
          <p:nvSpPr>
            <p:cNvPr id="56" name="텍스트 개체 틀 2"/>
            <p:cNvSpPr txBox="1">
              <a:spLocks/>
            </p:cNvSpPr>
            <p:nvPr/>
          </p:nvSpPr>
          <p:spPr>
            <a:xfrm>
              <a:off x="560513" y="2939256"/>
              <a:ext cx="15494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accent3"/>
                  </a:solidFill>
                  <a:latin typeface="Roboto Condensed" panose="02000000000000000000" pitchFamily="2" charset="0"/>
                  <a:cs typeface="Roboto condensed"/>
                </a:rPr>
                <a:t>$ 8,240,000</a:t>
              </a:r>
            </a:p>
          </p:txBody>
        </p:sp>
        <p:sp>
          <p:nvSpPr>
            <p:cNvPr id="57" name="Isosceles Triangle 56"/>
            <p:cNvSpPr/>
            <p:nvPr/>
          </p:nvSpPr>
          <p:spPr>
            <a:xfrm flipV="1">
              <a:off x="1277077" y="2852016"/>
              <a:ext cx="116273" cy="100235"/>
            </a:xfrm>
            <a:prstGeom prst="triangle">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58" name="텍스트 개체 틀 2"/>
            <p:cNvSpPr txBox="1">
              <a:spLocks/>
            </p:cNvSpPr>
            <p:nvPr/>
          </p:nvSpPr>
          <p:spPr>
            <a:xfrm>
              <a:off x="560513" y="3595521"/>
              <a:ext cx="1549400" cy="577850"/>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p>
          </p:txBody>
        </p:sp>
      </p:grpSp>
      <p:grpSp>
        <p:nvGrpSpPr>
          <p:cNvPr id="59" name="Group 58"/>
          <p:cNvGrpSpPr/>
          <p:nvPr/>
        </p:nvGrpSpPr>
        <p:grpSpPr>
          <a:xfrm>
            <a:off x="6018187" y="1574295"/>
            <a:ext cx="2988061" cy="3932142"/>
            <a:chOff x="214690" y="1180721"/>
            <a:chExt cx="2241046" cy="2949107"/>
          </a:xfrm>
        </p:grpSpPr>
        <p:graphicFrame>
          <p:nvGraphicFramePr>
            <p:cNvPr id="60" name="Chart 59"/>
            <p:cNvGraphicFramePr>
              <a:graphicFrameLocks/>
            </p:cNvGraphicFramePr>
            <p:nvPr>
              <p:extLst>
                <p:ext uri="{D42A27DB-BD31-4B8C-83A1-F6EECF244321}">
                  <p14:modId xmlns:p14="http://schemas.microsoft.com/office/powerpoint/2010/main" val="2087639621"/>
                </p:ext>
              </p:extLst>
            </p:nvPr>
          </p:nvGraphicFramePr>
          <p:xfrm>
            <a:off x="214690" y="1180721"/>
            <a:ext cx="2241046" cy="1847280"/>
          </p:xfrm>
          <a:graphic>
            <a:graphicData uri="http://schemas.openxmlformats.org/drawingml/2006/chart">
              <c:chart xmlns:c="http://schemas.openxmlformats.org/drawingml/2006/chart" xmlns:r="http://schemas.openxmlformats.org/officeDocument/2006/relationships" r:id="rId4"/>
            </a:graphicData>
          </a:graphic>
        </p:graphicFrame>
        <p:sp>
          <p:nvSpPr>
            <p:cNvPr id="61" name="텍스트 개체 틀 2"/>
            <p:cNvSpPr txBox="1">
              <a:spLocks/>
            </p:cNvSpPr>
            <p:nvPr/>
          </p:nvSpPr>
          <p:spPr>
            <a:xfrm>
              <a:off x="700213" y="3277170"/>
              <a:ext cx="1270000" cy="264683"/>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altLang="ko-KR" sz="1200" b="1" dirty="0">
                  <a:solidFill>
                    <a:schemeClr val="bg1">
                      <a:lumMod val="50000"/>
                    </a:schemeClr>
                  </a:solidFill>
                  <a:latin typeface="Arial" panose="020B0604020202020204" pitchFamily="34" charset="0"/>
                  <a:cs typeface="+mn-cs"/>
                </a:rPr>
                <a:t>Total Sales: $ 12,000,000</a:t>
              </a:r>
            </a:p>
          </p:txBody>
        </p:sp>
        <p:sp>
          <p:nvSpPr>
            <p:cNvPr id="62" name="텍스트 개체 틀 2"/>
            <p:cNvSpPr txBox="1">
              <a:spLocks/>
            </p:cNvSpPr>
            <p:nvPr/>
          </p:nvSpPr>
          <p:spPr>
            <a:xfrm>
              <a:off x="700213" y="1861892"/>
              <a:ext cx="12700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3600" dirty="0">
                  <a:solidFill>
                    <a:schemeClr val="tx1">
                      <a:lumMod val="65000"/>
                      <a:lumOff val="35000"/>
                    </a:schemeClr>
                  </a:solidFill>
                  <a:latin typeface="Roboto Condensed" panose="02000000000000000000" pitchFamily="2" charset="0"/>
                  <a:cs typeface="Roboto condensed"/>
                </a:rPr>
                <a:t>60%</a:t>
              </a:r>
            </a:p>
          </p:txBody>
        </p:sp>
        <p:sp>
          <p:nvSpPr>
            <p:cNvPr id="63" name="텍스트 개체 틀 2"/>
            <p:cNvSpPr txBox="1">
              <a:spLocks/>
            </p:cNvSpPr>
            <p:nvPr/>
          </p:nvSpPr>
          <p:spPr>
            <a:xfrm>
              <a:off x="560513" y="2939256"/>
              <a:ext cx="15494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accent4"/>
                  </a:solidFill>
                  <a:latin typeface="Roboto Condensed" panose="02000000000000000000" pitchFamily="2" charset="0"/>
                  <a:cs typeface="Roboto condensed"/>
                </a:rPr>
                <a:t>$ 10,145,000</a:t>
              </a:r>
            </a:p>
          </p:txBody>
        </p:sp>
        <p:sp>
          <p:nvSpPr>
            <p:cNvPr id="64" name="Isosceles Triangle 63"/>
            <p:cNvSpPr/>
            <p:nvPr/>
          </p:nvSpPr>
          <p:spPr>
            <a:xfrm flipV="1">
              <a:off x="1277077" y="2852016"/>
              <a:ext cx="116273" cy="100235"/>
            </a:xfrm>
            <a:prstGeom prst="triangle">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65" name="텍스트 개체 틀 2"/>
            <p:cNvSpPr txBox="1">
              <a:spLocks/>
            </p:cNvSpPr>
            <p:nvPr/>
          </p:nvSpPr>
          <p:spPr>
            <a:xfrm>
              <a:off x="560513" y="3551978"/>
              <a:ext cx="1549400" cy="577850"/>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p>
          </p:txBody>
        </p:sp>
      </p:grpSp>
      <p:grpSp>
        <p:nvGrpSpPr>
          <p:cNvPr id="66" name="Group 65"/>
          <p:cNvGrpSpPr/>
          <p:nvPr/>
        </p:nvGrpSpPr>
        <p:grpSpPr>
          <a:xfrm>
            <a:off x="8888387" y="1574295"/>
            <a:ext cx="2988061" cy="3990200"/>
            <a:chOff x="214690" y="1180721"/>
            <a:chExt cx="2241046" cy="2992650"/>
          </a:xfrm>
        </p:grpSpPr>
        <p:graphicFrame>
          <p:nvGraphicFramePr>
            <p:cNvPr id="67" name="Chart 66"/>
            <p:cNvGraphicFramePr>
              <a:graphicFrameLocks/>
            </p:cNvGraphicFramePr>
            <p:nvPr>
              <p:extLst>
                <p:ext uri="{D42A27DB-BD31-4B8C-83A1-F6EECF244321}">
                  <p14:modId xmlns:p14="http://schemas.microsoft.com/office/powerpoint/2010/main" val="2358749494"/>
                </p:ext>
              </p:extLst>
            </p:nvPr>
          </p:nvGraphicFramePr>
          <p:xfrm>
            <a:off x="214690" y="1180721"/>
            <a:ext cx="2241046" cy="1847280"/>
          </p:xfrm>
          <a:graphic>
            <a:graphicData uri="http://schemas.openxmlformats.org/drawingml/2006/chart">
              <c:chart xmlns:c="http://schemas.openxmlformats.org/drawingml/2006/chart" xmlns:r="http://schemas.openxmlformats.org/officeDocument/2006/relationships" r:id="rId5"/>
            </a:graphicData>
          </a:graphic>
        </p:graphicFrame>
        <p:sp>
          <p:nvSpPr>
            <p:cNvPr id="68" name="텍스트 개체 틀 2"/>
            <p:cNvSpPr txBox="1">
              <a:spLocks/>
            </p:cNvSpPr>
            <p:nvPr/>
          </p:nvSpPr>
          <p:spPr>
            <a:xfrm>
              <a:off x="700213" y="3277170"/>
              <a:ext cx="1270000" cy="264683"/>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altLang="ko-KR" sz="1200" b="1" dirty="0">
                  <a:solidFill>
                    <a:schemeClr val="bg1">
                      <a:lumMod val="50000"/>
                    </a:schemeClr>
                  </a:solidFill>
                  <a:latin typeface="Arial" panose="020B0604020202020204" pitchFamily="34" charset="0"/>
                  <a:cs typeface="+mn-cs"/>
                </a:rPr>
                <a:t>Total Sales: $ 20,000,000</a:t>
              </a:r>
            </a:p>
          </p:txBody>
        </p:sp>
        <p:sp>
          <p:nvSpPr>
            <p:cNvPr id="69" name="텍스트 개체 틀 2"/>
            <p:cNvSpPr txBox="1">
              <a:spLocks/>
            </p:cNvSpPr>
            <p:nvPr/>
          </p:nvSpPr>
          <p:spPr>
            <a:xfrm>
              <a:off x="700213" y="1861892"/>
              <a:ext cx="12700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3600" dirty="0">
                  <a:solidFill>
                    <a:schemeClr val="tx1">
                      <a:lumMod val="65000"/>
                      <a:lumOff val="35000"/>
                    </a:schemeClr>
                  </a:solidFill>
                  <a:latin typeface="Roboto Condensed" panose="02000000000000000000" pitchFamily="2" charset="0"/>
                  <a:cs typeface="Roboto condensed"/>
                </a:rPr>
                <a:t>88%</a:t>
              </a:r>
            </a:p>
          </p:txBody>
        </p:sp>
        <p:sp>
          <p:nvSpPr>
            <p:cNvPr id="70" name="텍스트 개체 틀 2"/>
            <p:cNvSpPr txBox="1">
              <a:spLocks/>
            </p:cNvSpPr>
            <p:nvPr/>
          </p:nvSpPr>
          <p:spPr>
            <a:xfrm>
              <a:off x="560513" y="2939256"/>
              <a:ext cx="15494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accent5"/>
                  </a:solidFill>
                  <a:latin typeface="Roboto Condensed" panose="02000000000000000000" pitchFamily="2" charset="0"/>
                  <a:cs typeface="Roboto condensed"/>
                </a:rPr>
                <a:t>$ 15,540,000</a:t>
              </a:r>
            </a:p>
          </p:txBody>
        </p:sp>
        <p:sp>
          <p:nvSpPr>
            <p:cNvPr id="71" name="Isosceles Triangle 70"/>
            <p:cNvSpPr/>
            <p:nvPr/>
          </p:nvSpPr>
          <p:spPr>
            <a:xfrm flipV="1">
              <a:off x="1277077" y="2852016"/>
              <a:ext cx="116273" cy="100235"/>
            </a:xfrm>
            <a:prstGeom prst="triangle">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sp>
          <p:nvSpPr>
            <p:cNvPr id="72" name="텍스트 개체 틀 2"/>
            <p:cNvSpPr txBox="1">
              <a:spLocks/>
            </p:cNvSpPr>
            <p:nvPr/>
          </p:nvSpPr>
          <p:spPr>
            <a:xfrm>
              <a:off x="560513" y="3595521"/>
              <a:ext cx="1549400" cy="577850"/>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p>
          </p:txBody>
        </p:sp>
      </p:grpSp>
      <p:sp>
        <p:nvSpPr>
          <p:cNvPr id="32" name="TextBox 31"/>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Editable Charts</a:t>
            </a:r>
          </a:p>
        </p:txBody>
      </p:sp>
    </p:spTree>
    <p:extLst>
      <p:ext uri="{BB962C8B-B14F-4D97-AF65-F5344CB8AC3E}">
        <p14:creationId xmlns:p14="http://schemas.microsoft.com/office/powerpoint/2010/main" val="1977193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ppt_x"/>
                                          </p:val>
                                        </p:tav>
                                        <p:tav tm="100000">
                                          <p:val>
                                            <p:strVal val="#ppt_x"/>
                                          </p:val>
                                        </p:tav>
                                      </p:tavLst>
                                    </p:anim>
                                    <p:anim calcmode="lin" valueType="num">
                                      <p:cBhvr additive="base">
                                        <p:cTn id="20" dur="500" fill="hold"/>
                                        <p:tgtEl>
                                          <p:spTgt spid="51"/>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52"/>
                                        </p:tgtEl>
                                        <p:attrNameLst>
                                          <p:attrName>style.visibility</p:attrName>
                                        </p:attrNameLst>
                                      </p:cBhvr>
                                      <p:to>
                                        <p:strVal val="visible"/>
                                      </p:to>
                                    </p:set>
                                    <p:anim calcmode="lin" valueType="num">
                                      <p:cBhvr additive="base">
                                        <p:cTn id="24" dur="500" fill="hold"/>
                                        <p:tgtEl>
                                          <p:spTgt spid="52"/>
                                        </p:tgtEl>
                                        <p:attrNameLst>
                                          <p:attrName>ppt_x</p:attrName>
                                        </p:attrNameLst>
                                      </p:cBhvr>
                                      <p:tavLst>
                                        <p:tav tm="0">
                                          <p:val>
                                            <p:strVal val="#ppt_x"/>
                                          </p:val>
                                        </p:tav>
                                        <p:tav tm="100000">
                                          <p:val>
                                            <p:strVal val="#ppt_x"/>
                                          </p:val>
                                        </p:tav>
                                      </p:tavLst>
                                    </p:anim>
                                    <p:anim calcmode="lin" valueType="num">
                                      <p:cBhvr additive="base">
                                        <p:cTn id="25" dur="500" fill="hold"/>
                                        <p:tgtEl>
                                          <p:spTgt spid="52"/>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59"/>
                                        </p:tgtEl>
                                        <p:attrNameLst>
                                          <p:attrName>style.visibility</p:attrName>
                                        </p:attrNameLst>
                                      </p:cBhvr>
                                      <p:to>
                                        <p:strVal val="visible"/>
                                      </p:to>
                                    </p:set>
                                    <p:anim calcmode="lin" valueType="num">
                                      <p:cBhvr additive="base">
                                        <p:cTn id="29" dur="500" fill="hold"/>
                                        <p:tgtEl>
                                          <p:spTgt spid="59"/>
                                        </p:tgtEl>
                                        <p:attrNameLst>
                                          <p:attrName>ppt_x</p:attrName>
                                        </p:attrNameLst>
                                      </p:cBhvr>
                                      <p:tavLst>
                                        <p:tav tm="0">
                                          <p:val>
                                            <p:strVal val="#ppt_x"/>
                                          </p:val>
                                        </p:tav>
                                        <p:tav tm="100000">
                                          <p:val>
                                            <p:strVal val="#ppt_x"/>
                                          </p:val>
                                        </p:tav>
                                      </p:tavLst>
                                    </p:anim>
                                    <p:anim calcmode="lin" valueType="num">
                                      <p:cBhvr additive="base">
                                        <p:cTn id="30" dur="500" fill="hold"/>
                                        <p:tgtEl>
                                          <p:spTgt spid="59"/>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nodeType="afterEffect">
                                  <p:stCondLst>
                                    <p:cond delay="0"/>
                                  </p:stCondLst>
                                  <p:childTnLst>
                                    <p:set>
                                      <p:cBhvr>
                                        <p:cTn id="33" dur="1" fill="hold">
                                          <p:stCondLst>
                                            <p:cond delay="0"/>
                                          </p:stCondLst>
                                        </p:cTn>
                                        <p:tgtEl>
                                          <p:spTgt spid="66"/>
                                        </p:tgtEl>
                                        <p:attrNameLst>
                                          <p:attrName>style.visibility</p:attrName>
                                        </p:attrNameLst>
                                      </p:cBhvr>
                                      <p:to>
                                        <p:strVal val="visible"/>
                                      </p:to>
                                    </p:set>
                                    <p:anim calcmode="lin" valueType="num">
                                      <p:cBhvr additive="base">
                                        <p:cTn id="34" dur="500" fill="hold"/>
                                        <p:tgtEl>
                                          <p:spTgt spid="66"/>
                                        </p:tgtEl>
                                        <p:attrNameLst>
                                          <p:attrName>ppt_x</p:attrName>
                                        </p:attrNameLst>
                                      </p:cBhvr>
                                      <p:tavLst>
                                        <p:tav tm="0">
                                          <p:val>
                                            <p:strVal val="#ppt_x"/>
                                          </p:val>
                                        </p:tav>
                                        <p:tav tm="100000">
                                          <p:val>
                                            <p:strVal val="#ppt_x"/>
                                          </p:val>
                                        </p:tav>
                                      </p:tavLst>
                                    </p:anim>
                                    <p:anim calcmode="lin" valueType="num">
                                      <p:cBhvr additive="base">
                                        <p:cTn id="35"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32" grpId="0"/>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Pie chart</a:t>
            </a:r>
            <a:endParaRPr lang="en-US" dirty="0">
              <a:solidFill>
                <a:srgbClr val="F7C729"/>
              </a:solidFill>
            </a:endParaRPr>
          </a:p>
        </p:txBody>
      </p:sp>
      <p:sp>
        <p:nvSpPr>
          <p:cNvPr id="3" name="Text Placeholder 2"/>
          <p:cNvSpPr>
            <a:spLocks noGrp="1"/>
          </p:cNvSpPr>
          <p:nvPr>
            <p:ph type="body" sz="quarter" idx="25"/>
          </p:nvPr>
        </p:nvSpPr>
        <p:spPr>
          <a:prstGeom prst="rect">
            <a:avLst/>
          </a:prstGeom>
        </p:spPr>
        <p:txBody>
          <a:bodyPr/>
          <a:lstStyle/>
          <a:p>
            <a:r>
              <a:rPr lang="en-US" dirty="0"/>
              <a:t>This is a example for a subtitle</a:t>
            </a:r>
          </a:p>
        </p:txBody>
      </p:sp>
      <p:grpSp>
        <p:nvGrpSpPr>
          <p:cNvPr id="12" name="Group 11"/>
          <p:cNvGrpSpPr/>
          <p:nvPr/>
        </p:nvGrpSpPr>
        <p:grpSpPr>
          <a:xfrm>
            <a:off x="277787" y="1574295"/>
            <a:ext cx="2988061" cy="4177275"/>
            <a:chOff x="214690" y="1180721"/>
            <a:chExt cx="2241046" cy="3132958"/>
          </a:xfrm>
        </p:grpSpPr>
        <p:graphicFrame>
          <p:nvGraphicFramePr>
            <p:cNvPr id="13" name="Chart 12"/>
            <p:cNvGraphicFramePr>
              <a:graphicFrameLocks/>
            </p:cNvGraphicFramePr>
            <p:nvPr>
              <p:extLst>
                <p:ext uri="{D42A27DB-BD31-4B8C-83A1-F6EECF244321}">
                  <p14:modId xmlns:p14="http://schemas.microsoft.com/office/powerpoint/2010/main" val="3750479672"/>
                </p:ext>
              </p:extLst>
            </p:nvPr>
          </p:nvGraphicFramePr>
          <p:xfrm>
            <a:off x="214690" y="1180721"/>
            <a:ext cx="2241046" cy="1847280"/>
          </p:xfrm>
          <a:graphic>
            <a:graphicData uri="http://schemas.openxmlformats.org/drawingml/2006/chart">
              <c:chart xmlns:c="http://schemas.openxmlformats.org/drawingml/2006/chart" xmlns:r="http://schemas.openxmlformats.org/officeDocument/2006/relationships" r:id="rId2"/>
            </a:graphicData>
          </a:graphic>
        </p:graphicFrame>
        <p:sp>
          <p:nvSpPr>
            <p:cNvPr id="14" name="텍스트 개체 틀 2"/>
            <p:cNvSpPr txBox="1">
              <a:spLocks/>
            </p:cNvSpPr>
            <p:nvPr/>
          </p:nvSpPr>
          <p:spPr>
            <a:xfrm>
              <a:off x="700213" y="3277170"/>
              <a:ext cx="1270000" cy="264683"/>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altLang="ko-KR" sz="1200" b="1" dirty="0">
                  <a:solidFill>
                    <a:schemeClr val="bg1">
                      <a:lumMod val="50000"/>
                    </a:schemeClr>
                  </a:solidFill>
                  <a:latin typeface="Arial" panose="020B0604020202020204" pitchFamily="34" charset="0"/>
                  <a:cs typeface="+mn-cs"/>
                </a:rPr>
                <a:t>Total Sales: $ 13,000,000</a:t>
              </a:r>
            </a:p>
          </p:txBody>
        </p:sp>
        <p:sp>
          <p:nvSpPr>
            <p:cNvPr id="15" name="텍스트 개체 틀 2"/>
            <p:cNvSpPr txBox="1">
              <a:spLocks/>
            </p:cNvSpPr>
            <p:nvPr/>
          </p:nvSpPr>
          <p:spPr>
            <a:xfrm>
              <a:off x="700213" y="1861892"/>
              <a:ext cx="12700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tx1">
                      <a:lumMod val="65000"/>
                      <a:lumOff val="35000"/>
                    </a:schemeClr>
                  </a:solidFill>
                  <a:latin typeface="Roboto Condensed" panose="02000000000000000000" pitchFamily="2" charset="0"/>
                  <a:cs typeface="Roboto condensed"/>
                </a:rPr>
                <a:t>70%</a:t>
              </a:r>
            </a:p>
          </p:txBody>
        </p:sp>
        <p:sp>
          <p:nvSpPr>
            <p:cNvPr id="16" name="텍스트 개체 틀 2"/>
            <p:cNvSpPr txBox="1">
              <a:spLocks/>
            </p:cNvSpPr>
            <p:nvPr/>
          </p:nvSpPr>
          <p:spPr>
            <a:xfrm>
              <a:off x="560513" y="2939256"/>
              <a:ext cx="15494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accent2"/>
                  </a:solidFill>
                  <a:latin typeface="Roboto Condensed" panose="02000000000000000000" pitchFamily="2" charset="0"/>
                  <a:cs typeface="Roboto condensed"/>
                </a:rPr>
                <a:t>$ 12,521,000</a:t>
              </a:r>
            </a:p>
          </p:txBody>
        </p:sp>
        <p:sp>
          <p:nvSpPr>
            <p:cNvPr id="18" name="텍스트 개체 틀 2"/>
            <p:cNvSpPr txBox="1">
              <a:spLocks/>
            </p:cNvSpPr>
            <p:nvPr/>
          </p:nvSpPr>
          <p:spPr>
            <a:xfrm>
              <a:off x="560513" y="3735829"/>
              <a:ext cx="1549400" cy="577850"/>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p>
          </p:txBody>
        </p:sp>
      </p:grpSp>
      <p:grpSp>
        <p:nvGrpSpPr>
          <p:cNvPr id="19" name="Group 18"/>
          <p:cNvGrpSpPr/>
          <p:nvPr/>
        </p:nvGrpSpPr>
        <p:grpSpPr>
          <a:xfrm>
            <a:off x="3147987" y="1574295"/>
            <a:ext cx="2988061" cy="4194604"/>
            <a:chOff x="214690" y="1180721"/>
            <a:chExt cx="2241046" cy="3145954"/>
          </a:xfrm>
        </p:grpSpPr>
        <p:graphicFrame>
          <p:nvGraphicFramePr>
            <p:cNvPr id="20" name="Chart 19"/>
            <p:cNvGraphicFramePr>
              <a:graphicFrameLocks/>
            </p:cNvGraphicFramePr>
            <p:nvPr>
              <p:extLst>
                <p:ext uri="{D42A27DB-BD31-4B8C-83A1-F6EECF244321}">
                  <p14:modId xmlns:p14="http://schemas.microsoft.com/office/powerpoint/2010/main" val="2886774409"/>
                </p:ext>
              </p:extLst>
            </p:nvPr>
          </p:nvGraphicFramePr>
          <p:xfrm>
            <a:off x="214690" y="1180721"/>
            <a:ext cx="2241046" cy="1847280"/>
          </p:xfrm>
          <a:graphic>
            <a:graphicData uri="http://schemas.openxmlformats.org/drawingml/2006/chart">
              <c:chart xmlns:c="http://schemas.openxmlformats.org/drawingml/2006/chart" xmlns:r="http://schemas.openxmlformats.org/officeDocument/2006/relationships" r:id="rId3"/>
            </a:graphicData>
          </a:graphic>
        </p:graphicFrame>
        <p:sp>
          <p:nvSpPr>
            <p:cNvPr id="21" name="텍스트 개체 틀 2"/>
            <p:cNvSpPr txBox="1">
              <a:spLocks/>
            </p:cNvSpPr>
            <p:nvPr/>
          </p:nvSpPr>
          <p:spPr>
            <a:xfrm>
              <a:off x="700213" y="3277170"/>
              <a:ext cx="1270000" cy="264683"/>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altLang="ko-KR" sz="1200" b="1" dirty="0">
                  <a:solidFill>
                    <a:schemeClr val="bg1">
                      <a:lumMod val="50000"/>
                    </a:schemeClr>
                  </a:solidFill>
                  <a:latin typeface="Arial" panose="020B0604020202020204" pitchFamily="34" charset="0"/>
                  <a:cs typeface="+mn-cs"/>
                </a:rPr>
                <a:t>Total Sales: $ 10,000,000</a:t>
              </a:r>
            </a:p>
          </p:txBody>
        </p:sp>
        <p:sp>
          <p:nvSpPr>
            <p:cNvPr id="22" name="텍스트 개체 틀 2"/>
            <p:cNvSpPr txBox="1">
              <a:spLocks/>
            </p:cNvSpPr>
            <p:nvPr/>
          </p:nvSpPr>
          <p:spPr>
            <a:xfrm>
              <a:off x="700213" y="1861892"/>
              <a:ext cx="12700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tx1">
                      <a:lumMod val="65000"/>
                      <a:lumOff val="35000"/>
                    </a:schemeClr>
                  </a:solidFill>
                  <a:latin typeface="Roboto Condensed" panose="02000000000000000000" pitchFamily="2" charset="0"/>
                  <a:cs typeface="Roboto condensed"/>
                </a:rPr>
                <a:t>38%</a:t>
              </a:r>
            </a:p>
          </p:txBody>
        </p:sp>
        <p:sp>
          <p:nvSpPr>
            <p:cNvPr id="23" name="텍스트 개체 틀 2"/>
            <p:cNvSpPr txBox="1">
              <a:spLocks/>
            </p:cNvSpPr>
            <p:nvPr/>
          </p:nvSpPr>
          <p:spPr>
            <a:xfrm>
              <a:off x="560513" y="2939256"/>
              <a:ext cx="15494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accent3"/>
                  </a:solidFill>
                  <a:latin typeface="Roboto Condensed" panose="02000000000000000000" pitchFamily="2" charset="0"/>
                  <a:cs typeface="Roboto condensed"/>
                </a:rPr>
                <a:t>$ 8,240,000</a:t>
              </a:r>
            </a:p>
          </p:txBody>
        </p:sp>
        <p:sp>
          <p:nvSpPr>
            <p:cNvPr id="25" name="텍스트 개체 틀 2"/>
            <p:cNvSpPr txBox="1">
              <a:spLocks/>
            </p:cNvSpPr>
            <p:nvPr/>
          </p:nvSpPr>
          <p:spPr>
            <a:xfrm>
              <a:off x="596900" y="3748825"/>
              <a:ext cx="1549400" cy="577850"/>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p>
          </p:txBody>
        </p:sp>
      </p:grpSp>
      <p:grpSp>
        <p:nvGrpSpPr>
          <p:cNvPr id="26" name="Group 25"/>
          <p:cNvGrpSpPr/>
          <p:nvPr/>
        </p:nvGrpSpPr>
        <p:grpSpPr>
          <a:xfrm>
            <a:off x="6018187" y="1574295"/>
            <a:ext cx="2988061" cy="4194604"/>
            <a:chOff x="214690" y="1180721"/>
            <a:chExt cx="2241046" cy="3145953"/>
          </a:xfrm>
        </p:grpSpPr>
        <p:graphicFrame>
          <p:nvGraphicFramePr>
            <p:cNvPr id="27" name="Chart 26"/>
            <p:cNvGraphicFramePr>
              <a:graphicFrameLocks/>
            </p:cNvGraphicFramePr>
            <p:nvPr>
              <p:extLst>
                <p:ext uri="{D42A27DB-BD31-4B8C-83A1-F6EECF244321}">
                  <p14:modId xmlns:p14="http://schemas.microsoft.com/office/powerpoint/2010/main" val="1217721372"/>
                </p:ext>
              </p:extLst>
            </p:nvPr>
          </p:nvGraphicFramePr>
          <p:xfrm>
            <a:off x="214690" y="1180721"/>
            <a:ext cx="2241046" cy="1847280"/>
          </p:xfrm>
          <a:graphic>
            <a:graphicData uri="http://schemas.openxmlformats.org/drawingml/2006/chart">
              <c:chart xmlns:c="http://schemas.openxmlformats.org/drawingml/2006/chart" xmlns:r="http://schemas.openxmlformats.org/officeDocument/2006/relationships" r:id="rId4"/>
            </a:graphicData>
          </a:graphic>
        </p:graphicFrame>
        <p:sp>
          <p:nvSpPr>
            <p:cNvPr id="28" name="텍스트 개체 틀 2"/>
            <p:cNvSpPr txBox="1">
              <a:spLocks/>
            </p:cNvSpPr>
            <p:nvPr/>
          </p:nvSpPr>
          <p:spPr>
            <a:xfrm>
              <a:off x="700213" y="3277170"/>
              <a:ext cx="1270000" cy="264683"/>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altLang="ko-KR" sz="1200" b="1" dirty="0">
                  <a:solidFill>
                    <a:schemeClr val="bg1">
                      <a:lumMod val="50000"/>
                    </a:schemeClr>
                  </a:solidFill>
                  <a:latin typeface="Arial" panose="020B0604020202020204" pitchFamily="34" charset="0"/>
                  <a:cs typeface="+mn-cs"/>
                </a:rPr>
                <a:t>Total Sales: $ 12,000,000</a:t>
              </a:r>
            </a:p>
          </p:txBody>
        </p:sp>
        <p:sp>
          <p:nvSpPr>
            <p:cNvPr id="29" name="텍스트 개체 틀 2"/>
            <p:cNvSpPr txBox="1">
              <a:spLocks/>
            </p:cNvSpPr>
            <p:nvPr/>
          </p:nvSpPr>
          <p:spPr>
            <a:xfrm>
              <a:off x="700213" y="1861892"/>
              <a:ext cx="12700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tx1">
                      <a:lumMod val="65000"/>
                      <a:lumOff val="35000"/>
                    </a:schemeClr>
                  </a:solidFill>
                  <a:latin typeface="Roboto Condensed" panose="02000000000000000000" pitchFamily="2" charset="0"/>
                  <a:cs typeface="Roboto condensed"/>
                </a:rPr>
                <a:t>60%</a:t>
              </a:r>
            </a:p>
          </p:txBody>
        </p:sp>
        <p:sp>
          <p:nvSpPr>
            <p:cNvPr id="30" name="텍스트 개체 틀 2"/>
            <p:cNvSpPr txBox="1">
              <a:spLocks/>
            </p:cNvSpPr>
            <p:nvPr/>
          </p:nvSpPr>
          <p:spPr>
            <a:xfrm>
              <a:off x="560513" y="2939256"/>
              <a:ext cx="15494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accent4"/>
                  </a:solidFill>
                  <a:latin typeface="Roboto Condensed" panose="02000000000000000000" pitchFamily="2" charset="0"/>
                  <a:cs typeface="Roboto condensed"/>
                </a:rPr>
                <a:t>$ 10,145,000</a:t>
              </a:r>
            </a:p>
          </p:txBody>
        </p:sp>
        <p:sp>
          <p:nvSpPr>
            <p:cNvPr id="32" name="텍스트 개체 틀 2"/>
            <p:cNvSpPr txBox="1">
              <a:spLocks/>
            </p:cNvSpPr>
            <p:nvPr/>
          </p:nvSpPr>
          <p:spPr>
            <a:xfrm>
              <a:off x="560513" y="3748824"/>
              <a:ext cx="1549400" cy="577850"/>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p>
          </p:txBody>
        </p:sp>
      </p:grpSp>
      <p:grpSp>
        <p:nvGrpSpPr>
          <p:cNvPr id="33" name="Group 32"/>
          <p:cNvGrpSpPr/>
          <p:nvPr/>
        </p:nvGrpSpPr>
        <p:grpSpPr>
          <a:xfrm>
            <a:off x="8888387" y="1574295"/>
            <a:ext cx="2988061" cy="4194604"/>
            <a:chOff x="214690" y="1180721"/>
            <a:chExt cx="2241046" cy="3145953"/>
          </a:xfrm>
        </p:grpSpPr>
        <p:graphicFrame>
          <p:nvGraphicFramePr>
            <p:cNvPr id="34" name="Chart 33"/>
            <p:cNvGraphicFramePr>
              <a:graphicFrameLocks/>
            </p:cNvGraphicFramePr>
            <p:nvPr>
              <p:extLst>
                <p:ext uri="{D42A27DB-BD31-4B8C-83A1-F6EECF244321}">
                  <p14:modId xmlns:p14="http://schemas.microsoft.com/office/powerpoint/2010/main" val="2322984448"/>
                </p:ext>
              </p:extLst>
            </p:nvPr>
          </p:nvGraphicFramePr>
          <p:xfrm>
            <a:off x="214690" y="1180721"/>
            <a:ext cx="2241046" cy="1847280"/>
          </p:xfrm>
          <a:graphic>
            <a:graphicData uri="http://schemas.openxmlformats.org/drawingml/2006/chart">
              <c:chart xmlns:c="http://schemas.openxmlformats.org/drawingml/2006/chart" xmlns:r="http://schemas.openxmlformats.org/officeDocument/2006/relationships" r:id="rId5"/>
            </a:graphicData>
          </a:graphic>
        </p:graphicFrame>
        <p:sp>
          <p:nvSpPr>
            <p:cNvPr id="35" name="텍스트 개체 틀 2"/>
            <p:cNvSpPr txBox="1">
              <a:spLocks/>
            </p:cNvSpPr>
            <p:nvPr/>
          </p:nvSpPr>
          <p:spPr>
            <a:xfrm>
              <a:off x="700213" y="3277170"/>
              <a:ext cx="1270000" cy="264683"/>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altLang="ko-KR" sz="1200" b="1" dirty="0">
                  <a:solidFill>
                    <a:schemeClr val="bg1">
                      <a:lumMod val="50000"/>
                    </a:schemeClr>
                  </a:solidFill>
                  <a:latin typeface="Arial" panose="020B0604020202020204" pitchFamily="34" charset="0"/>
                  <a:cs typeface="+mn-cs"/>
                </a:rPr>
                <a:t>Total Sales: $ 20,000,000</a:t>
              </a:r>
            </a:p>
          </p:txBody>
        </p:sp>
        <p:sp>
          <p:nvSpPr>
            <p:cNvPr id="36" name="텍스트 개체 틀 2"/>
            <p:cNvSpPr txBox="1">
              <a:spLocks/>
            </p:cNvSpPr>
            <p:nvPr/>
          </p:nvSpPr>
          <p:spPr>
            <a:xfrm>
              <a:off x="700213" y="1861892"/>
              <a:ext cx="12700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tx1">
                      <a:lumMod val="65000"/>
                      <a:lumOff val="35000"/>
                    </a:schemeClr>
                  </a:solidFill>
                  <a:latin typeface="Roboto Condensed" panose="02000000000000000000" pitchFamily="2" charset="0"/>
                  <a:cs typeface="Roboto condensed"/>
                </a:rPr>
                <a:t>88%</a:t>
              </a:r>
            </a:p>
          </p:txBody>
        </p:sp>
        <p:sp>
          <p:nvSpPr>
            <p:cNvPr id="37" name="텍스트 개체 틀 2"/>
            <p:cNvSpPr txBox="1">
              <a:spLocks/>
            </p:cNvSpPr>
            <p:nvPr/>
          </p:nvSpPr>
          <p:spPr>
            <a:xfrm>
              <a:off x="560513" y="2939256"/>
              <a:ext cx="1549400" cy="471654"/>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2400" dirty="0">
                  <a:solidFill>
                    <a:schemeClr val="accent5"/>
                  </a:solidFill>
                  <a:latin typeface="Roboto Condensed" panose="02000000000000000000" pitchFamily="2" charset="0"/>
                  <a:cs typeface="Roboto condensed"/>
                </a:rPr>
                <a:t>$ 15,540,000</a:t>
              </a:r>
            </a:p>
          </p:txBody>
        </p:sp>
        <p:sp>
          <p:nvSpPr>
            <p:cNvPr id="39" name="텍스트 개체 틀 2"/>
            <p:cNvSpPr txBox="1">
              <a:spLocks/>
            </p:cNvSpPr>
            <p:nvPr/>
          </p:nvSpPr>
          <p:spPr>
            <a:xfrm>
              <a:off x="560513" y="3748824"/>
              <a:ext cx="1549400" cy="577850"/>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p>
          </p:txBody>
        </p:sp>
      </p:grpSp>
      <p:sp>
        <p:nvSpPr>
          <p:cNvPr id="44" name="TextBox 43"/>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Editable Charts</a:t>
            </a:r>
          </a:p>
        </p:txBody>
      </p:sp>
    </p:spTree>
    <p:extLst>
      <p:ext uri="{BB962C8B-B14F-4D97-AF65-F5344CB8AC3E}">
        <p14:creationId xmlns:p14="http://schemas.microsoft.com/office/powerpoint/2010/main" val="38063958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par>
                          <p:cTn id="21" fill="hold">
                            <p:stCondLst>
                              <p:cond delay="2000"/>
                            </p:stCondLst>
                            <p:childTnLst>
                              <p:par>
                                <p:cTn id="22" presetID="2" presetClass="entr" presetSubtype="4" fill="hold" nodeType="afterEffect">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ppt_x"/>
                                          </p:val>
                                        </p:tav>
                                        <p:tav tm="100000">
                                          <p:val>
                                            <p:strVal val="#ppt_x"/>
                                          </p:val>
                                        </p:tav>
                                      </p:tavLst>
                                    </p:anim>
                                    <p:anim calcmode="lin" valueType="num">
                                      <p:cBhvr additive="base">
                                        <p:cTn id="25" dur="500" fill="hold"/>
                                        <p:tgtEl>
                                          <p:spTgt spid="19"/>
                                        </p:tgtEl>
                                        <p:attrNameLst>
                                          <p:attrName>ppt_y</p:attrName>
                                        </p:attrNameLst>
                                      </p:cBhvr>
                                      <p:tavLst>
                                        <p:tav tm="0">
                                          <p:val>
                                            <p:strVal val="1+#ppt_h/2"/>
                                          </p:val>
                                        </p:tav>
                                        <p:tav tm="100000">
                                          <p:val>
                                            <p:strVal val="#ppt_y"/>
                                          </p:val>
                                        </p:tav>
                                      </p:tavLst>
                                    </p:anim>
                                  </p:childTnLst>
                                </p:cTn>
                              </p:par>
                            </p:childTnLst>
                          </p:cTn>
                        </p:par>
                        <p:par>
                          <p:cTn id="26" fill="hold">
                            <p:stCondLst>
                              <p:cond delay="2500"/>
                            </p:stCondLst>
                            <p:childTnLst>
                              <p:par>
                                <p:cTn id="27" presetID="2" presetClass="entr" presetSubtype="4" fill="hold" nodeType="after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500" fill="hold"/>
                                        <p:tgtEl>
                                          <p:spTgt spid="26"/>
                                        </p:tgtEl>
                                        <p:attrNameLst>
                                          <p:attrName>ppt_x</p:attrName>
                                        </p:attrNameLst>
                                      </p:cBhvr>
                                      <p:tavLst>
                                        <p:tav tm="0">
                                          <p:val>
                                            <p:strVal val="#ppt_x"/>
                                          </p:val>
                                        </p:tav>
                                        <p:tav tm="100000">
                                          <p:val>
                                            <p:strVal val="#ppt_x"/>
                                          </p:val>
                                        </p:tav>
                                      </p:tavLst>
                                    </p:anim>
                                    <p:anim calcmode="lin" valueType="num">
                                      <p:cBhvr additive="base">
                                        <p:cTn id="30" dur="500" fill="hold"/>
                                        <p:tgtEl>
                                          <p:spTgt spid="26"/>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nodeType="afterEffect">
                                  <p:stCondLst>
                                    <p:cond delay="0"/>
                                  </p:stCondLst>
                                  <p:childTnLst>
                                    <p:set>
                                      <p:cBhvr>
                                        <p:cTn id="33" dur="1" fill="hold">
                                          <p:stCondLst>
                                            <p:cond delay="0"/>
                                          </p:stCondLst>
                                        </p:cTn>
                                        <p:tgtEl>
                                          <p:spTgt spid="33"/>
                                        </p:tgtEl>
                                        <p:attrNameLst>
                                          <p:attrName>style.visibility</p:attrName>
                                        </p:attrNameLst>
                                      </p:cBhvr>
                                      <p:to>
                                        <p:strVal val="visible"/>
                                      </p:to>
                                    </p:set>
                                    <p:anim calcmode="lin" valueType="num">
                                      <p:cBhvr additive="base">
                                        <p:cTn id="34" dur="500" fill="hold"/>
                                        <p:tgtEl>
                                          <p:spTgt spid="33"/>
                                        </p:tgtEl>
                                        <p:attrNameLst>
                                          <p:attrName>ppt_x</p:attrName>
                                        </p:attrNameLst>
                                      </p:cBhvr>
                                      <p:tavLst>
                                        <p:tav tm="0">
                                          <p:val>
                                            <p:strVal val="#ppt_x"/>
                                          </p:val>
                                        </p:tav>
                                        <p:tav tm="100000">
                                          <p:val>
                                            <p:strVal val="#ppt_x"/>
                                          </p:val>
                                        </p:tav>
                                      </p:tavLst>
                                    </p:anim>
                                    <p:anim calcmode="lin" valueType="num">
                                      <p:cBhvr additive="base">
                                        <p:cTn id="35"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4" grpId="0"/>
    </p:bldLst>
  </p:timing>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Area Chart Representation</a:t>
            </a:r>
            <a:endParaRPr lang="en-US" dirty="0">
              <a:solidFill>
                <a:srgbClr val="F7C729"/>
              </a:solidFill>
            </a:endParaRPr>
          </a:p>
        </p:txBody>
      </p:sp>
      <p:sp>
        <p:nvSpPr>
          <p:cNvPr id="8" name="Text Placeholder 7"/>
          <p:cNvSpPr>
            <a:spLocks noGrp="1"/>
          </p:cNvSpPr>
          <p:nvPr>
            <p:ph type="body" sz="quarter" idx="25"/>
          </p:nvPr>
        </p:nvSpPr>
        <p:spPr>
          <a:prstGeom prst="rect">
            <a:avLst/>
          </a:prstGeom>
        </p:spPr>
        <p:txBody>
          <a:bodyPr/>
          <a:lstStyle/>
          <a:p>
            <a:r>
              <a:rPr lang="en-US" dirty="0"/>
              <a:t>This is a example for a subtitle</a:t>
            </a:r>
          </a:p>
        </p:txBody>
      </p:sp>
      <p:graphicFrame>
        <p:nvGraphicFramePr>
          <p:cNvPr id="3" name="Chart 1"/>
          <p:cNvGraphicFramePr>
            <a:graphicFrameLocks/>
          </p:cNvGraphicFramePr>
          <p:nvPr>
            <p:extLst>
              <p:ext uri="{D42A27DB-BD31-4B8C-83A1-F6EECF244321}">
                <p14:modId xmlns:p14="http://schemas.microsoft.com/office/powerpoint/2010/main" val="2536016747"/>
              </p:ext>
            </p:extLst>
          </p:nvPr>
        </p:nvGraphicFramePr>
        <p:xfrm>
          <a:off x="6244166" y="1795961"/>
          <a:ext cx="5545667" cy="4216697"/>
        </p:xfrm>
        <a:graphic>
          <a:graphicData uri="http://schemas.openxmlformats.org/drawingml/2006/chart">
            <c:chart xmlns:c="http://schemas.openxmlformats.org/drawingml/2006/chart" xmlns:r="http://schemas.openxmlformats.org/officeDocument/2006/relationships" r:id="rId2"/>
          </a:graphicData>
        </a:graphic>
      </p:graphicFrame>
      <p:sp>
        <p:nvSpPr>
          <p:cNvPr id="45" name="TextBox 44"/>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Editable Charts</a:t>
            </a:r>
          </a:p>
        </p:txBody>
      </p:sp>
      <p:grpSp>
        <p:nvGrpSpPr>
          <p:cNvPr id="16" name="Group 15"/>
          <p:cNvGrpSpPr/>
          <p:nvPr/>
        </p:nvGrpSpPr>
        <p:grpSpPr>
          <a:xfrm>
            <a:off x="990853" y="1727702"/>
            <a:ext cx="4721729" cy="943504"/>
            <a:chOff x="990853" y="1727702"/>
            <a:chExt cx="4721729" cy="943504"/>
          </a:xfrm>
        </p:grpSpPr>
        <p:grpSp>
          <p:nvGrpSpPr>
            <p:cNvPr id="4" name="Group 3"/>
            <p:cNvGrpSpPr/>
            <p:nvPr/>
          </p:nvGrpSpPr>
          <p:grpSpPr>
            <a:xfrm>
              <a:off x="990853" y="1727702"/>
              <a:ext cx="4721729" cy="943504"/>
              <a:chOff x="5075653" y="1254522"/>
              <a:chExt cx="3541297" cy="707628"/>
            </a:xfrm>
          </p:grpSpPr>
          <p:sp>
            <p:nvSpPr>
              <p:cNvPr id="13" name="Rounded Rectangle 12"/>
              <p:cNvSpPr/>
              <p:nvPr/>
            </p:nvSpPr>
            <p:spPr>
              <a:xfrm>
                <a:off x="5075653" y="1376963"/>
                <a:ext cx="401324" cy="401324"/>
              </a:xfrm>
              <a:prstGeom prst="roundRect">
                <a:avLst>
                  <a:gd name="adj" fmla="val 50000"/>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32" name="Group 31"/>
              <p:cNvGrpSpPr/>
              <p:nvPr/>
            </p:nvGrpSpPr>
            <p:grpSpPr>
              <a:xfrm>
                <a:off x="5561881" y="1254522"/>
                <a:ext cx="3055069" cy="707628"/>
                <a:chOff x="4826000" y="920370"/>
                <a:chExt cx="3055069" cy="707628"/>
              </a:xfrm>
            </p:grpSpPr>
            <p:sp>
              <p:nvSpPr>
                <p:cNvPr id="33" name="텍스트 개체 틀 2"/>
                <p:cNvSpPr txBox="1">
                  <a:spLocks/>
                </p:cNvSpPr>
                <p:nvPr/>
              </p:nvSpPr>
              <p:spPr>
                <a:xfrm>
                  <a:off x="4826000" y="1184741"/>
                  <a:ext cx="3055069" cy="443257"/>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34"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1</a:t>
                  </a:r>
                </a:p>
              </p:txBody>
            </p:sp>
          </p:grpSp>
        </p:grpSp>
        <p:sp>
          <p:nvSpPr>
            <p:cNvPr id="26" name="Freeform 102"/>
            <p:cNvSpPr>
              <a:spLocks noChangeArrowheads="1"/>
            </p:cNvSpPr>
            <p:nvPr/>
          </p:nvSpPr>
          <p:spPr bwMode="auto">
            <a:xfrm>
              <a:off x="1105080" y="2013805"/>
              <a:ext cx="298016" cy="266367"/>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5" name="Group 14"/>
          <p:cNvGrpSpPr/>
          <p:nvPr/>
        </p:nvGrpSpPr>
        <p:grpSpPr>
          <a:xfrm>
            <a:off x="986539" y="2805097"/>
            <a:ext cx="4726043" cy="943504"/>
            <a:chOff x="986539" y="2805097"/>
            <a:chExt cx="4726043" cy="943504"/>
          </a:xfrm>
        </p:grpSpPr>
        <p:grpSp>
          <p:nvGrpSpPr>
            <p:cNvPr id="5" name="Group 4"/>
            <p:cNvGrpSpPr/>
            <p:nvPr/>
          </p:nvGrpSpPr>
          <p:grpSpPr>
            <a:xfrm>
              <a:off x="986539" y="2805097"/>
              <a:ext cx="4726043" cy="943504"/>
              <a:chOff x="5072418" y="2062568"/>
              <a:chExt cx="3544532" cy="707628"/>
            </a:xfrm>
          </p:grpSpPr>
          <p:sp>
            <p:nvSpPr>
              <p:cNvPr id="12" name="Rounded Rectangle 11"/>
              <p:cNvSpPr/>
              <p:nvPr/>
            </p:nvSpPr>
            <p:spPr>
              <a:xfrm>
                <a:off x="5072418" y="2181262"/>
                <a:ext cx="401324" cy="401324"/>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36" name="Group 35"/>
              <p:cNvGrpSpPr/>
              <p:nvPr/>
            </p:nvGrpSpPr>
            <p:grpSpPr>
              <a:xfrm>
                <a:off x="5561881" y="2062568"/>
                <a:ext cx="3055069" cy="707628"/>
                <a:chOff x="4826000" y="920370"/>
                <a:chExt cx="3055069" cy="707628"/>
              </a:xfrm>
            </p:grpSpPr>
            <p:sp>
              <p:nvSpPr>
                <p:cNvPr id="37"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38"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2</a:t>
                  </a:r>
                </a:p>
              </p:txBody>
            </p:sp>
          </p:grpSp>
        </p:grpSp>
        <p:sp>
          <p:nvSpPr>
            <p:cNvPr id="27" name="Freeform 51"/>
            <p:cNvSpPr>
              <a:spLocks noChangeArrowheads="1"/>
            </p:cNvSpPr>
            <p:nvPr/>
          </p:nvSpPr>
          <p:spPr bwMode="auto">
            <a:xfrm>
              <a:off x="1126179" y="3144145"/>
              <a:ext cx="276917" cy="171427"/>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0" name="Group 9"/>
          <p:cNvGrpSpPr/>
          <p:nvPr/>
        </p:nvGrpSpPr>
        <p:grpSpPr>
          <a:xfrm>
            <a:off x="990538" y="3882491"/>
            <a:ext cx="4722044" cy="943504"/>
            <a:chOff x="990538" y="3882491"/>
            <a:chExt cx="4722044" cy="943504"/>
          </a:xfrm>
        </p:grpSpPr>
        <p:grpSp>
          <p:nvGrpSpPr>
            <p:cNvPr id="6" name="Group 5"/>
            <p:cNvGrpSpPr/>
            <p:nvPr/>
          </p:nvGrpSpPr>
          <p:grpSpPr>
            <a:xfrm>
              <a:off x="990538" y="3882491"/>
              <a:ext cx="4722044" cy="943504"/>
              <a:chOff x="5075417" y="2870614"/>
              <a:chExt cx="3541533" cy="707628"/>
            </a:xfrm>
          </p:grpSpPr>
          <p:sp>
            <p:nvSpPr>
              <p:cNvPr id="11" name="Rounded Rectangle 10"/>
              <p:cNvSpPr/>
              <p:nvPr/>
            </p:nvSpPr>
            <p:spPr>
              <a:xfrm>
                <a:off x="5075417" y="2985561"/>
                <a:ext cx="401324" cy="401324"/>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39" name="Group 38"/>
              <p:cNvGrpSpPr/>
              <p:nvPr/>
            </p:nvGrpSpPr>
            <p:grpSpPr>
              <a:xfrm>
                <a:off x="5561881" y="2870614"/>
                <a:ext cx="3055069" cy="707628"/>
                <a:chOff x="4826000" y="920370"/>
                <a:chExt cx="3055069" cy="707628"/>
              </a:xfrm>
            </p:grpSpPr>
            <p:sp>
              <p:nvSpPr>
                <p:cNvPr id="40"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41"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3</a:t>
                  </a:r>
                </a:p>
              </p:txBody>
            </p:sp>
          </p:grpSp>
        </p:grpSp>
        <p:sp>
          <p:nvSpPr>
            <p:cNvPr id="28" name="Freeform 154"/>
            <p:cNvSpPr>
              <a:spLocks noChangeArrowheads="1"/>
            </p:cNvSpPr>
            <p:nvPr/>
          </p:nvSpPr>
          <p:spPr bwMode="auto">
            <a:xfrm>
              <a:off x="1157825" y="4156241"/>
              <a:ext cx="213623" cy="290103"/>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9" name="Group 8"/>
          <p:cNvGrpSpPr/>
          <p:nvPr/>
        </p:nvGrpSpPr>
        <p:grpSpPr>
          <a:xfrm>
            <a:off x="1002402" y="4959886"/>
            <a:ext cx="4710180" cy="943504"/>
            <a:chOff x="1002402" y="4959886"/>
            <a:chExt cx="4710180" cy="943504"/>
          </a:xfrm>
        </p:grpSpPr>
        <p:grpSp>
          <p:nvGrpSpPr>
            <p:cNvPr id="7" name="Group 6"/>
            <p:cNvGrpSpPr/>
            <p:nvPr/>
          </p:nvGrpSpPr>
          <p:grpSpPr>
            <a:xfrm>
              <a:off x="1002402" y="4959886"/>
              <a:ext cx="4710180" cy="943504"/>
              <a:chOff x="5084315" y="3678660"/>
              <a:chExt cx="3532635" cy="707628"/>
            </a:xfrm>
          </p:grpSpPr>
          <p:sp>
            <p:nvSpPr>
              <p:cNvPr id="14" name="Rounded Rectangle 13"/>
              <p:cNvSpPr/>
              <p:nvPr/>
            </p:nvSpPr>
            <p:spPr>
              <a:xfrm>
                <a:off x="5084315" y="3789860"/>
                <a:ext cx="401324" cy="401324"/>
              </a:xfrm>
              <a:prstGeom prst="roundRect">
                <a:avLst>
                  <a:gd name="adj" fmla="val 50000"/>
                </a:avLst>
              </a:prstGeom>
              <a:solidFill>
                <a:schemeClr val="accent5"/>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42" name="Group 41"/>
              <p:cNvGrpSpPr/>
              <p:nvPr/>
            </p:nvGrpSpPr>
            <p:grpSpPr>
              <a:xfrm>
                <a:off x="5561881" y="3678660"/>
                <a:ext cx="3055069" cy="707628"/>
                <a:chOff x="4826000" y="920370"/>
                <a:chExt cx="3055069" cy="707628"/>
              </a:xfrm>
            </p:grpSpPr>
            <p:sp>
              <p:nvSpPr>
                <p:cNvPr id="43"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44"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4</a:t>
                  </a:r>
                </a:p>
              </p:txBody>
            </p:sp>
          </p:grpSp>
        </p:grpSp>
        <p:sp>
          <p:nvSpPr>
            <p:cNvPr id="29" name="Freeform 123"/>
            <p:cNvSpPr>
              <a:spLocks noChangeArrowheads="1"/>
            </p:cNvSpPr>
            <p:nvPr/>
          </p:nvSpPr>
          <p:spPr bwMode="auto">
            <a:xfrm>
              <a:off x="1131455" y="5237244"/>
              <a:ext cx="271641" cy="276915"/>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Tree>
    <p:extLst>
      <p:ext uri="{BB962C8B-B14F-4D97-AF65-F5344CB8AC3E}">
        <p14:creationId xmlns:p14="http://schemas.microsoft.com/office/powerpoint/2010/main" val="24067891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Effect transition="in" filter="wipe(left)">
                                      <p:cBhvr>
                                        <p:cTn id="15" dur="500"/>
                                        <p:tgtEl>
                                          <p:spTgt spid="8">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500"/>
                                        <p:tgtEl>
                                          <p:spTgt spid="16"/>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left)">
                                      <p:cBhvr>
                                        <p:cTn id="23" dur="500"/>
                                        <p:tgtEl>
                                          <p:spTgt spid="15"/>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left)">
                                      <p:cBhvr>
                                        <p:cTn id="31" dur="500"/>
                                        <p:tgtEl>
                                          <p:spTgt spid="9"/>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35" dur="500"/>
                                        <p:tgtEl>
                                          <p:spTgt spid="3">
                                            <p:graphicEl>
                                              <a:chart seriesIdx="-3" categoryIdx="-3" bldStep="gridLegend"/>
                                            </p:graphicEl>
                                          </p:spTgt>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39" dur="500"/>
                                        <p:tgtEl>
                                          <p:spTgt spid="3">
                                            <p:graphicEl>
                                              <a:chart seriesIdx="0" categoryIdx="-4" bldStep="series"/>
                                            </p:graphicEl>
                                          </p:spTgt>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3">
                                            <p:graphicEl>
                                              <a:chart seriesIdx="1" categoryIdx="-4" bldStep="series"/>
                                            </p:graphicEl>
                                          </p:spTgt>
                                        </p:tgtEl>
                                        <p:attrNameLst>
                                          <p:attrName>style.visibility</p:attrName>
                                        </p:attrNameLst>
                                      </p:cBhvr>
                                      <p:to>
                                        <p:strVal val="visible"/>
                                      </p:to>
                                    </p:set>
                                    <p:animEffect transition="in" filter="wipe(left)">
                                      <p:cBhvr>
                                        <p:cTn id="43" dur="500"/>
                                        <p:tgtEl>
                                          <p:spTgt spid="3">
                                            <p:graphicEl>
                                              <a:chart seriesIdx="1" categoryIdx="-4" bldStep="series"/>
                                            </p:graphicEl>
                                          </p:spTgt>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3">
                                            <p:graphicEl>
                                              <a:chart seriesIdx="2" categoryIdx="-4" bldStep="series"/>
                                            </p:graphicEl>
                                          </p:spTgt>
                                        </p:tgtEl>
                                        <p:attrNameLst>
                                          <p:attrName>style.visibility</p:attrName>
                                        </p:attrNameLst>
                                      </p:cBhvr>
                                      <p:to>
                                        <p:strVal val="visible"/>
                                      </p:to>
                                    </p:set>
                                    <p:animEffect transition="in" filter="wipe(left)">
                                      <p:cBhvr>
                                        <p:cTn id="47" dur="500"/>
                                        <p:tgtEl>
                                          <p:spTgt spid="3">
                                            <p:graphicEl>
                                              <a:chart seriesIdx="2" categoryIdx="-4" bldStep="series"/>
                                            </p:graphicEl>
                                          </p:spTgt>
                                        </p:tgtEl>
                                      </p:cBhvr>
                                    </p:animEffect>
                                  </p:childTnLst>
                                </p:cTn>
                              </p:par>
                            </p:childTnLst>
                          </p:cTn>
                        </p:par>
                        <p:par>
                          <p:cTn id="48" fill="hold">
                            <p:stCondLst>
                              <p:cond delay="5500"/>
                            </p:stCondLst>
                            <p:childTnLst>
                              <p:par>
                                <p:cTn id="49" presetID="22" presetClass="entr" presetSubtype="8" fill="hold" grpId="0" nodeType="afterEffect">
                                  <p:stCondLst>
                                    <p:cond delay="0"/>
                                  </p:stCondLst>
                                  <p:childTnLst>
                                    <p:set>
                                      <p:cBhvr>
                                        <p:cTn id="50" dur="1" fill="hold">
                                          <p:stCondLst>
                                            <p:cond delay="0"/>
                                          </p:stCondLst>
                                        </p:cTn>
                                        <p:tgtEl>
                                          <p:spTgt spid="3">
                                            <p:graphicEl>
                                              <a:chart seriesIdx="3" categoryIdx="-4" bldStep="series"/>
                                            </p:graphicEl>
                                          </p:spTgt>
                                        </p:tgtEl>
                                        <p:attrNameLst>
                                          <p:attrName>style.visibility</p:attrName>
                                        </p:attrNameLst>
                                      </p:cBhvr>
                                      <p:to>
                                        <p:strVal val="visible"/>
                                      </p:to>
                                    </p:set>
                                    <p:animEffect transition="in" filter="wipe(left)">
                                      <p:cBhvr>
                                        <p:cTn id="51" dur="500"/>
                                        <p:tgtEl>
                                          <p:spTgt spid="3">
                                            <p:graphicEl>
                                              <a:chart seriesIdx="3"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build="p"/>
      <p:bldGraphic spid="3" grpId="0">
        <p:bldSub>
          <a:bldChart bld="series"/>
        </p:bldSub>
      </p:bldGraphic>
      <p:bldP spid="45" grpId="0"/>
    </p:bld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Bar Graph Representation</a:t>
            </a:r>
            <a:endParaRPr lang="en-US" dirty="0">
              <a:solidFill>
                <a:srgbClr val="F7C729"/>
              </a:solidFill>
            </a:endParaRPr>
          </a:p>
        </p:txBody>
      </p:sp>
      <p:sp>
        <p:nvSpPr>
          <p:cNvPr id="4" name="Text Placeholder 3"/>
          <p:cNvSpPr>
            <a:spLocks noGrp="1"/>
          </p:cNvSpPr>
          <p:nvPr>
            <p:ph type="body" sz="quarter" idx="25"/>
          </p:nvPr>
        </p:nvSpPr>
        <p:spPr>
          <a:prstGeom prst="rect">
            <a:avLst/>
          </a:prstGeom>
        </p:spPr>
        <p:txBody>
          <a:bodyPr/>
          <a:lstStyle/>
          <a:p>
            <a:r>
              <a:rPr lang="en-US" dirty="0"/>
              <a:t>This is a example for a subtitle</a:t>
            </a:r>
          </a:p>
        </p:txBody>
      </p:sp>
      <p:graphicFrame>
        <p:nvGraphicFramePr>
          <p:cNvPr id="3" name="Chart 1"/>
          <p:cNvGraphicFramePr>
            <a:graphicFrameLocks/>
          </p:cNvGraphicFramePr>
          <p:nvPr>
            <p:extLst>
              <p:ext uri="{D42A27DB-BD31-4B8C-83A1-F6EECF244321}">
                <p14:modId xmlns:p14="http://schemas.microsoft.com/office/powerpoint/2010/main" val="264459683"/>
              </p:ext>
            </p:extLst>
          </p:nvPr>
        </p:nvGraphicFramePr>
        <p:xfrm>
          <a:off x="601691" y="1672697"/>
          <a:ext cx="5358843" cy="4216697"/>
        </p:xfrm>
        <a:graphic>
          <a:graphicData uri="http://schemas.openxmlformats.org/drawingml/2006/chart">
            <c:chart xmlns:c="http://schemas.openxmlformats.org/drawingml/2006/chart" xmlns:r="http://schemas.openxmlformats.org/officeDocument/2006/relationships" r:id="rId2"/>
          </a:graphicData>
        </a:graphic>
      </p:graphicFrame>
      <p:sp>
        <p:nvSpPr>
          <p:cNvPr id="49" name="TextBox 48"/>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Editable Charts</a:t>
            </a:r>
          </a:p>
        </p:txBody>
      </p:sp>
      <p:grpSp>
        <p:nvGrpSpPr>
          <p:cNvPr id="75" name="Group 74"/>
          <p:cNvGrpSpPr/>
          <p:nvPr/>
        </p:nvGrpSpPr>
        <p:grpSpPr>
          <a:xfrm>
            <a:off x="6799982" y="1591866"/>
            <a:ext cx="4721729" cy="943504"/>
            <a:chOff x="990853" y="1727702"/>
            <a:chExt cx="4721729" cy="943504"/>
          </a:xfrm>
        </p:grpSpPr>
        <p:grpSp>
          <p:nvGrpSpPr>
            <p:cNvPr id="76" name="Group 75"/>
            <p:cNvGrpSpPr/>
            <p:nvPr/>
          </p:nvGrpSpPr>
          <p:grpSpPr>
            <a:xfrm>
              <a:off x="990853" y="1727702"/>
              <a:ext cx="4721729" cy="943504"/>
              <a:chOff x="5075653" y="1254522"/>
              <a:chExt cx="3541297" cy="707628"/>
            </a:xfrm>
          </p:grpSpPr>
          <p:sp>
            <p:nvSpPr>
              <p:cNvPr id="78" name="Rounded Rectangle 77"/>
              <p:cNvSpPr/>
              <p:nvPr/>
            </p:nvSpPr>
            <p:spPr>
              <a:xfrm>
                <a:off x="5075653" y="1376963"/>
                <a:ext cx="401324" cy="401324"/>
              </a:xfrm>
              <a:prstGeom prst="roundRect">
                <a:avLst>
                  <a:gd name="adj" fmla="val 50000"/>
                </a:avLst>
              </a:prstGeom>
              <a:solidFill>
                <a:schemeClr val="accent5"/>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79" name="Group 78"/>
              <p:cNvGrpSpPr/>
              <p:nvPr/>
            </p:nvGrpSpPr>
            <p:grpSpPr>
              <a:xfrm>
                <a:off x="5561881" y="1254522"/>
                <a:ext cx="3055069" cy="707628"/>
                <a:chOff x="4826000" y="920370"/>
                <a:chExt cx="3055069" cy="707628"/>
              </a:xfrm>
            </p:grpSpPr>
            <p:sp>
              <p:nvSpPr>
                <p:cNvPr id="80" name="텍스트 개체 틀 2"/>
                <p:cNvSpPr txBox="1">
                  <a:spLocks/>
                </p:cNvSpPr>
                <p:nvPr/>
              </p:nvSpPr>
              <p:spPr>
                <a:xfrm>
                  <a:off x="4826000" y="1184741"/>
                  <a:ext cx="3055069" cy="443257"/>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81"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1</a:t>
                  </a:r>
                </a:p>
              </p:txBody>
            </p:sp>
          </p:grpSp>
        </p:grpSp>
        <p:sp>
          <p:nvSpPr>
            <p:cNvPr id="77" name="Freeform 102"/>
            <p:cNvSpPr>
              <a:spLocks noChangeArrowheads="1"/>
            </p:cNvSpPr>
            <p:nvPr/>
          </p:nvSpPr>
          <p:spPr bwMode="auto">
            <a:xfrm>
              <a:off x="1105080" y="2013805"/>
              <a:ext cx="298016" cy="266367"/>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82" name="Group 81"/>
          <p:cNvGrpSpPr/>
          <p:nvPr/>
        </p:nvGrpSpPr>
        <p:grpSpPr>
          <a:xfrm>
            <a:off x="6795668" y="2669261"/>
            <a:ext cx="4726043" cy="943504"/>
            <a:chOff x="986539" y="2805097"/>
            <a:chExt cx="4726043" cy="943504"/>
          </a:xfrm>
        </p:grpSpPr>
        <p:grpSp>
          <p:nvGrpSpPr>
            <p:cNvPr id="83" name="Group 82"/>
            <p:cNvGrpSpPr/>
            <p:nvPr/>
          </p:nvGrpSpPr>
          <p:grpSpPr>
            <a:xfrm>
              <a:off x="986539" y="2805097"/>
              <a:ext cx="4726043" cy="943504"/>
              <a:chOff x="5072418" y="2062568"/>
              <a:chExt cx="3544532" cy="707628"/>
            </a:xfrm>
          </p:grpSpPr>
          <p:sp>
            <p:nvSpPr>
              <p:cNvPr id="85" name="Rounded Rectangle 84"/>
              <p:cNvSpPr/>
              <p:nvPr/>
            </p:nvSpPr>
            <p:spPr>
              <a:xfrm>
                <a:off x="5072418" y="2181262"/>
                <a:ext cx="401324" cy="401324"/>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86" name="Group 85"/>
              <p:cNvGrpSpPr/>
              <p:nvPr/>
            </p:nvGrpSpPr>
            <p:grpSpPr>
              <a:xfrm>
                <a:off x="5561881" y="2062568"/>
                <a:ext cx="3055069" cy="707628"/>
                <a:chOff x="4826000" y="920370"/>
                <a:chExt cx="3055069" cy="707628"/>
              </a:xfrm>
            </p:grpSpPr>
            <p:sp>
              <p:nvSpPr>
                <p:cNvPr id="87"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88"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2</a:t>
                  </a:r>
                </a:p>
              </p:txBody>
            </p:sp>
          </p:grpSp>
        </p:grpSp>
        <p:sp>
          <p:nvSpPr>
            <p:cNvPr id="84" name="Freeform 51"/>
            <p:cNvSpPr>
              <a:spLocks noChangeArrowheads="1"/>
            </p:cNvSpPr>
            <p:nvPr/>
          </p:nvSpPr>
          <p:spPr bwMode="auto">
            <a:xfrm>
              <a:off x="1126179" y="3144145"/>
              <a:ext cx="276917" cy="171427"/>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89" name="Group 88"/>
          <p:cNvGrpSpPr/>
          <p:nvPr/>
        </p:nvGrpSpPr>
        <p:grpSpPr>
          <a:xfrm>
            <a:off x="6799667" y="3746655"/>
            <a:ext cx="4722044" cy="943504"/>
            <a:chOff x="990538" y="3882491"/>
            <a:chExt cx="4722044" cy="943504"/>
          </a:xfrm>
        </p:grpSpPr>
        <p:grpSp>
          <p:nvGrpSpPr>
            <p:cNvPr id="90" name="Group 89"/>
            <p:cNvGrpSpPr/>
            <p:nvPr/>
          </p:nvGrpSpPr>
          <p:grpSpPr>
            <a:xfrm>
              <a:off x="990538" y="3882491"/>
              <a:ext cx="4722044" cy="943504"/>
              <a:chOff x="5075417" y="2870614"/>
              <a:chExt cx="3541533" cy="707628"/>
            </a:xfrm>
          </p:grpSpPr>
          <p:sp>
            <p:nvSpPr>
              <p:cNvPr id="92" name="Rounded Rectangle 91"/>
              <p:cNvSpPr/>
              <p:nvPr/>
            </p:nvSpPr>
            <p:spPr>
              <a:xfrm>
                <a:off x="5075417" y="2985561"/>
                <a:ext cx="401324" cy="401324"/>
              </a:xfrm>
              <a:prstGeom prst="roundRect">
                <a:avLst>
                  <a:gd name="adj" fmla="val 50000"/>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93" name="Group 92"/>
              <p:cNvGrpSpPr/>
              <p:nvPr/>
            </p:nvGrpSpPr>
            <p:grpSpPr>
              <a:xfrm>
                <a:off x="5561881" y="2870614"/>
                <a:ext cx="3055069" cy="707628"/>
                <a:chOff x="4826000" y="920370"/>
                <a:chExt cx="3055069" cy="707628"/>
              </a:xfrm>
            </p:grpSpPr>
            <p:sp>
              <p:nvSpPr>
                <p:cNvPr id="94"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95"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3</a:t>
                  </a:r>
                </a:p>
              </p:txBody>
            </p:sp>
          </p:grpSp>
        </p:grpSp>
        <p:sp>
          <p:nvSpPr>
            <p:cNvPr id="91" name="Freeform 154"/>
            <p:cNvSpPr>
              <a:spLocks noChangeArrowheads="1"/>
            </p:cNvSpPr>
            <p:nvPr/>
          </p:nvSpPr>
          <p:spPr bwMode="auto">
            <a:xfrm>
              <a:off x="1157825" y="4156241"/>
              <a:ext cx="213623" cy="290103"/>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96" name="Group 95"/>
          <p:cNvGrpSpPr/>
          <p:nvPr/>
        </p:nvGrpSpPr>
        <p:grpSpPr>
          <a:xfrm>
            <a:off x="6811531" y="4824050"/>
            <a:ext cx="4710180" cy="943504"/>
            <a:chOff x="1002402" y="4959886"/>
            <a:chExt cx="4710180" cy="943504"/>
          </a:xfrm>
        </p:grpSpPr>
        <p:grpSp>
          <p:nvGrpSpPr>
            <p:cNvPr id="97" name="Group 96"/>
            <p:cNvGrpSpPr/>
            <p:nvPr/>
          </p:nvGrpSpPr>
          <p:grpSpPr>
            <a:xfrm>
              <a:off x="1002402" y="4959886"/>
              <a:ext cx="4710180" cy="943504"/>
              <a:chOff x="5084315" y="3678660"/>
              <a:chExt cx="3532635" cy="707628"/>
            </a:xfrm>
          </p:grpSpPr>
          <p:sp>
            <p:nvSpPr>
              <p:cNvPr id="99" name="Rounded Rectangle 98"/>
              <p:cNvSpPr/>
              <p:nvPr/>
            </p:nvSpPr>
            <p:spPr>
              <a:xfrm>
                <a:off x="5084315" y="3789860"/>
                <a:ext cx="401324" cy="401324"/>
              </a:xfrm>
              <a:prstGeom prst="roundRect">
                <a:avLst>
                  <a:gd name="adj" fmla="val 50000"/>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100" name="Group 99"/>
              <p:cNvGrpSpPr/>
              <p:nvPr/>
            </p:nvGrpSpPr>
            <p:grpSpPr>
              <a:xfrm>
                <a:off x="5561881" y="3678660"/>
                <a:ext cx="3055069" cy="707628"/>
                <a:chOff x="4826000" y="920370"/>
                <a:chExt cx="3055069" cy="707628"/>
              </a:xfrm>
            </p:grpSpPr>
            <p:sp>
              <p:nvSpPr>
                <p:cNvPr id="101"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102"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4</a:t>
                  </a:r>
                </a:p>
              </p:txBody>
            </p:sp>
          </p:grpSp>
        </p:grpSp>
        <p:sp>
          <p:nvSpPr>
            <p:cNvPr id="98" name="Freeform 123"/>
            <p:cNvSpPr>
              <a:spLocks noChangeArrowheads="1"/>
            </p:cNvSpPr>
            <p:nvPr/>
          </p:nvSpPr>
          <p:spPr bwMode="auto">
            <a:xfrm>
              <a:off x="1131455" y="5237244"/>
              <a:ext cx="271641" cy="276915"/>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Tree>
    <p:extLst>
      <p:ext uri="{BB962C8B-B14F-4D97-AF65-F5344CB8AC3E}">
        <p14:creationId xmlns:p14="http://schemas.microsoft.com/office/powerpoint/2010/main" val="35361007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ipe(left)">
                                      <p:cBhvr>
                                        <p:cTn id="15" dur="500"/>
                                        <p:tgtEl>
                                          <p:spTgt spid="4">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down)">
                                      <p:cBhvr>
                                        <p:cTn id="19" dur="500"/>
                                        <p:tgtEl>
                                          <p:spTgt spid="3">
                                            <p:graphicEl>
                                              <a:chart seriesIdx="-3" categoryIdx="-3" bldStep="gridLegend"/>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
                                            <p:graphicEl>
                                              <a:chart seriesIdx="0" categoryIdx="0" bldStep="ptInCategory"/>
                                            </p:graphicEl>
                                          </p:spTgt>
                                        </p:tgtEl>
                                        <p:attrNameLst>
                                          <p:attrName>style.visibility</p:attrName>
                                        </p:attrNameLst>
                                      </p:cBhvr>
                                      <p:to>
                                        <p:strVal val="visible"/>
                                      </p:to>
                                    </p:set>
                                    <p:animEffect transition="in" filter="wipe(down)">
                                      <p:cBhvr>
                                        <p:cTn id="23" dur="500"/>
                                        <p:tgtEl>
                                          <p:spTgt spid="3">
                                            <p:graphicEl>
                                              <a:chart seriesIdx="0" categoryIdx="0" bldStep="ptIn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
                                            <p:graphicEl>
                                              <a:chart seriesIdx="1" categoryIdx="0" bldStep="ptInCategory"/>
                                            </p:graphicEl>
                                          </p:spTgt>
                                        </p:tgtEl>
                                        <p:attrNameLst>
                                          <p:attrName>style.visibility</p:attrName>
                                        </p:attrNameLst>
                                      </p:cBhvr>
                                      <p:to>
                                        <p:strVal val="visible"/>
                                      </p:to>
                                    </p:set>
                                    <p:animEffect transition="in" filter="wipe(down)">
                                      <p:cBhvr>
                                        <p:cTn id="27" dur="500"/>
                                        <p:tgtEl>
                                          <p:spTgt spid="3">
                                            <p:graphicEl>
                                              <a:chart seriesIdx="1" categoryIdx="0" bldStep="ptIn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
                                            <p:graphicEl>
                                              <a:chart seriesIdx="2" categoryIdx="0" bldStep="ptInCategory"/>
                                            </p:graphicEl>
                                          </p:spTgt>
                                        </p:tgtEl>
                                        <p:attrNameLst>
                                          <p:attrName>style.visibility</p:attrName>
                                        </p:attrNameLst>
                                      </p:cBhvr>
                                      <p:to>
                                        <p:strVal val="visible"/>
                                      </p:to>
                                    </p:set>
                                    <p:animEffect transition="in" filter="wipe(down)">
                                      <p:cBhvr>
                                        <p:cTn id="31" dur="500"/>
                                        <p:tgtEl>
                                          <p:spTgt spid="3">
                                            <p:graphicEl>
                                              <a:chart seriesIdx="2" categoryIdx="0" bldStep="ptIn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3">
                                            <p:graphicEl>
                                              <a:chart seriesIdx="3" categoryIdx="0" bldStep="ptInCategory"/>
                                            </p:graphicEl>
                                          </p:spTgt>
                                        </p:tgtEl>
                                        <p:attrNameLst>
                                          <p:attrName>style.visibility</p:attrName>
                                        </p:attrNameLst>
                                      </p:cBhvr>
                                      <p:to>
                                        <p:strVal val="visible"/>
                                      </p:to>
                                    </p:set>
                                    <p:animEffect transition="in" filter="wipe(down)">
                                      <p:cBhvr>
                                        <p:cTn id="35" dur="500"/>
                                        <p:tgtEl>
                                          <p:spTgt spid="3">
                                            <p:graphicEl>
                                              <a:chart seriesIdx="3" categoryIdx="0" bldStep="ptInCategory"/>
                                            </p:graphic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3">
                                            <p:graphicEl>
                                              <a:chart seriesIdx="0" categoryIdx="1" bldStep="ptInCategory"/>
                                            </p:graphicEl>
                                          </p:spTgt>
                                        </p:tgtEl>
                                        <p:attrNameLst>
                                          <p:attrName>style.visibility</p:attrName>
                                        </p:attrNameLst>
                                      </p:cBhvr>
                                      <p:to>
                                        <p:strVal val="visible"/>
                                      </p:to>
                                    </p:set>
                                    <p:animEffect transition="in" filter="wipe(down)">
                                      <p:cBhvr>
                                        <p:cTn id="39" dur="500"/>
                                        <p:tgtEl>
                                          <p:spTgt spid="3">
                                            <p:graphicEl>
                                              <a:chart seriesIdx="0" categoryIdx="1" bldStep="ptInCategory"/>
                                            </p:graphic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
                                            <p:graphicEl>
                                              <a:chart seriesIdx="1" categoryIdx="1" bldStep="ptInCategory"/>
                                            </p:graphicEl>
                                          </p:spTgt>
                                        </p:tgtEl>
                                        <p:attrNameLst>
                                          <p:attrName>style.visibility</p:attrName>
                                        </p:attrNameLst>
                                      </p:cBhvr>
                                      <p:to>
                                        <p:strVal val="visible"/>
                                      </p:to>
                                    </p:set>
                                    <p:animEffect transition="in" filter="wipe(down)">
                                      <p:cBhvr>
                                        <p:cTn id="43" dur="500"/>
                                        <p:tgtEl>
                                          <p:spTgt spid="3">
                                            <p:graphicEl>
                                              <a:chart seriesIdx="1" categoryIdx="1" bldStep="ptInCategory"/>
                                            </p:graphicEl>
                                          </p:spTgt>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3">
                                            <p:graphicEl>
                                              <a:chart seriesIdx="2" categoryIdx="1" bldStep="ptInCategory"/>
                                            </p:graphicEl>
                                          </p:spTgt>
                                        </p:tgtEl>
                                        <p:attrNameLst>
                                          <p:attrName>style.visibility</p:attrName>
                                        </p:attrNameLst>
                                      </p:cBhvr>
                                      <p:to>
                                        <p:strVal val="visible"/>
                                      </p:to>
                                    </p:set>
                                    <p:animEffect transition="in" filter="wipe(down)">
                                      <p:cBhvr>
                                        <p:cTn id="47" dur="500"/>
                                        <p:tgtEl>
                                          <p:spTgt spid="3">
                                            <p:graphicEl>
                                              <a:chart seriesIdx="2" categoryIdx="1" bldStep="ptInCategory"/>
                                            </p:graphicEl>
                                          </p:spTgt>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3">
                                            <p:graphicEl>
                                              <a:chart seriesIdx="3" categoryIdx="1" bldStep="ptInCategory"/>
                                            </p:graphicEl>
                                          </p:spTgt>
                                        </p:tgtEl>
                                        <p:attrNameLst>
                                          <p:attrName>style.visibility</p:attrName>
                                        </p:attrNameLst>
                                      </p:cBhvr>
                                      <p:to>
                                        <p:strVal val="visible"/>
                                      </p:to>
                                    </p:set>
                                    <p:animEffect transition="in" filter="wipe(down)">
                                      <p:cBhvr>
                                        <p:cTn id="51" dur="500"/>
                                        <p:tgtEl>
                                          <p:spTgt spid="3">
                                            <p:graphicEl>
                                              <a:chart seriesIdx="3" categoryIdx="1" bldStep="ptInCategory"/>
                                            </p:graphic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3">
                                            <p:graphicEl>
                                              <a:chart seriesIdx="0" categoryIdx="2" bldStep="ptInCategory"/>
                                            </p:graphicEl>
                                          </p:spTgt>
                                        </p:tgtEl>
                                        <p:attrNameLst>
                                          <p:attrName>style.visibility</p:attrName>
                                        </p:attrNameLst>
                                      </p:cBhvr>
                                      <p:to>
                                        <p:strVal val="visible"/>
                                      </p:to>
                                    </p:set>
                                    <p:animEffect transition="in" filter="wipe(down)">
                                      <p:cBhvr>
                                        <p:cTn id="55" dur="500"/>
                                        <p:tgtEl>
                                          <p:spTgt spid="3">
                                            <p:graphicEl>
                                              <a:chart seriesIdx="0" categoryIdx="2" bldStep="ptInCategory"/>
                                            </p:graphicEl>
                                          </p:spTgt>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3">
                                            <p:graphicEl>
                                              <a:chart seriesIdx="1" categoryIdx="2" bldStep="ptInCategory"/>
                                            </p:graphicEl>
                                          </p:spTgt>
                                        </p:tgtEl>
                                        <p:attrNameLst>
                                          <p:attrName>style.visibility</p:attrName>
                                        </p:attrNameLst>
                                      </p:cBhvr>
                                      <p:to>
                                        <p:strVal val="visible"/>
                                      </p:to>
                                    </p:set>
                                    <p:animEffect transition="in" filter="wipe(down)">
                                      <p:cBhvr>
                                        <p:cTn id="59" dur="500"/>
                                        <p:tgtEl>
                                          <p:spTgt spid="3">
                                            <p:graphicEl>
                                              <a:chart seriesIdx="1" categoryIdx="2" bldStep="ptInCategory"/>
                                            </p:graphicEl>
                                          </p:spTgt>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3">
                                            <p:graphicEl>
                                              <a:chart seriesIdx="2" categoryIdx="2" bldStep="ptInCategory"/>
                                            </p:graphicEl>
                                          </p:spTgt>
                                        </p:tgtEl>
                                        <p:attrNameLst>
                                          <p:attrName>style.visibility</p:attrName>
                                        </p:attrNameLst>
                                      </p:cBhvr>
                                      <p:to>
                                        <p:strVal val="visible"/>
                                      </p:to>
                                    </p:set>
                                    <p:animEffect transition="in" filter="wipe(down)">
                                      <p:cBhvr>
                                        <p:cTn id="63" dur="500"/>
                                        <p:tgtEl>
                                          <p:spTgt spid="3">
                                            <p:graphicEl>
                                              <a:chart seriesIdx="2" categoryIdx="2" bldStep="ptInCategory"/>
                                            </p:graphic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3">
                                            <p:graphicEl>
                                              <a:chart seriesIdx="3" categoryIdx="2" bldStep="ptInCategory"/>
                                            </p:graphicEl>
                                          </p:spTgt>
                                        </p:tgtEl>
                                        <p:attrNameLst>
                                          <p:attrName>style.visibility</p:attrName>
                                        </p:attrNameLst>
                                      </p:cBhvr>
                                      <p:to>
                                        <p:strVal val="visible"/>
                                      </p:to>
                                    </p:set>
                                    <p:animEffect transition="in" filter="wipe(down)">
                                      <p:cBhvr>
                                        <p:cTn id="67" dur="500"/>
                                        <p:tgtEl>
                                          <p:spTgt spid="3">
                                            <p:graphicEl>
                                              <a:chart seriesIdx="3" categoryIdx="2" bldStep="ptInCategory"/>
                                            </p:graphicEl>
                                          </p:spTgt>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3">
                                            <p:graphicEl>
                                              <a:chart seriesIdx="0" categoryIdx="3" bldStep="ptInCategory"/>
                                            </p:graphicEl>
                                          </p:spTgt>
                                        </p:tgtEl>
                                        <p:attrNameLst>
                                          <p:attrName>style.visibility</p:attrName>
                                        </p:attrNameLst>
                                      </p:cBhvr>
                                      <p:to>
                                        <p:strVal val="visible"/>
                                      </p:to>
                                    </p:set>
                                    <p:animEffect transition="in" filter="wipe(down)">
                                      <p:cBhvr>
                                        <p:cTn id="71" dur="500"/>
                                        <p:tgtEl>
                                          <p:spTgt spid="3">
                                            <p:graphicEl>
                                              <a:chart seriesIdx="0" categoryIdx="3" bldStep="ptInCategory"/>
                                            </p:graphicEl>
                                          </p:spTgt>
                                        </p:tgtEl>
                                      </p:cBhvr>
                                    </p:animEffect>
                                  </p:childTnLst>
                                </p:cTn>
                              </p:par>
                            </p:childTnLst>
                          </p:cTn>
                        </p:par>
                        <p:par>
                          <p:cTn id="72" fill="hold">
                            <p:stCondLst>
                              <p:cond delay="8500"/>
                            </p:stCondLst>
                            <p:childTnLst>
                              <p:par>
                                <p:cTn id="73" presetID="22" presetClass="entr" presetSubtype="4" fill="hold" grpId="0" nodeType="afterEffect">
                                  <p:stCondLst>
                                    <p:cond delay="0"/>
                                  </p:stCondLst>
                                  <p:childTnLst>
                                    <p:set>
                                      <p:cBhvr>
                                        <p:cTn id="74" dur="1" fill="hold">
                                          <p:stCondLst>
                                            <p:cond delay="0"/>
                                          </p:stCondLst>
                                        </p:cTn>
                                        <p:tgtEl>
                                          <p:spTgt spid="3">
                                            <p:graphicEl>
                                              <a:chart seriesIdx="1" categoryIdx="3" bldStep="ptInCategory"/>
                                            </p:graphicEl>
                                          </p:spTgt>
                                        </p:tgtEl>
                                        <p:attrNameLst>
                                          <p:attrName>style.visibility</p:attrName>
                                        </p:attrNameLst>
                                      </p:cBhvr>
                                      <p:to>
                                        <p:strVal val="visible"/>
                                      </p:to>
                                    </p:set>
                                    <p:animEffect transition="in" filter="wipe(down)">
                                      <p:cBhvr>
                                        <p:cTn id="75" dur="500"/>
                                        <p:tgtEl>
                                          <p:spTgt spid="3">
                                            <p:graphicEl>
                                              <a:chart seriesIdx="1" categoryIdx="3" bldStep="ptInCategory"/>
                                            </p:graphicEl>
                                          </p:spTgt>
                                        </p:tgtEl>
                                      </p:cBhvr>
                                    </p:animEffect>
                                  </p:childTnLst>
                                </p:cTn>
                              </p:par>
                            </p:childTnLst>
                          </p:cTn>
                        </p:par>
                        <p:par>
                          <p:cTn id="76" fill="hold">
                            <p:stCondLst>
                              <p:cond delay="9000"/>
                            </p:stCondLst>
                            <p:childTnLst>
                              <p:par>
                                <p:cTn id="77" presetID="22" presetClass="entr" presetSubtype="4" fill="hold" grpId="0" nodeType="afterEffect">
                                  <p:stCondLst>
                                    <p:cond delay="0"/>
                                  </p:stCondLst>
                                  <p:childTnLst>
                                    <p:set>
                                      <p:cBhvr>
                                        <p:cTn id="78" dur="1" fill="hold">
                                          <p:stCondLst>
                                            <p:cond delay="0"/>
                                          </p:stCondLst>
                                        </p:cTn>
                                        <p:tgtEl>
                                          <p:spTgt spid="3">
                                            <p:graphicEl>
                                              <a:chart seriesIdx="2" categoryIdx="3" bldStep="ptInCategory"/>
                                            </p:graphicEl>
                                          </p:spTgt>
                                        </p:tgtEl>
                                        <p:attrNameLst>
                                          <p:attrName>style.visibility</p:attrName>
                                        </p:attrNameLst>
                                      </p:cBhvr>
                                      <p:to>
                                        <p:strVal val="visible"/>
                                      </p:to>
                                    </p:set>
                                    <p:animEffect transition="in" filter="wipe(down)">
                                      <p:cBhvr>
                                        <p:cTn id="79" dur="500"/>
                                        <p:tgtEl>
                                          <p:spTgt spid="3">
                                            <p:graphicEl>
                                              <a:chart seriesIdx="2" categoryIdx="3" bldStep="ptInCategory"/>
                                            </p:graphicEl>
                                          </p:spTgt>
                                        </p:tgtEl>
                                      </p:cBhvr>
                                    </p:animEffect>
                                  </p:childTnLst>
                                </p:cTn>
                              </p:par>
                            </p:childTnLst>
                          </p:cTn>
                        </p:par>
                        <p:par>
                          <p:cTn id="80" fill="hold">
                            <p:stCondLst>
                              <p:cond delay="9500"/>
                            </p:stCondLst>
                            <p:childTnLst>
                              <p:par>
                                <p:cTn id="81" presetID="22" presetClass="entr" presetSubtype="4" fill="hold" grpId="0" nodeType="afterEffect">
                                  <p:stCondLst>
                                    <p:cond delay="0"/>
                                  </p:stCondLst>
                                  <p:childTnLst>
                                    <p:set>
                                      <p:cBhvr>
                                        <p:cTn id="82" dur="1" fill="hold">
                                          <p:stCondLst>
                                            <p:cond delay="0"/>
                                          </p:stCondLst>
                                        </p:cTn>
                                        <p:tgtEl>
                                          <p:spTgt spid="3">
                                            <p:graphicEl>
                                              <a:chart seriesIdx="3" categoryIdx="3" bldStep="ptInCategory"/>
                                            </p:graphicEl>
                                          </p:spTgt>
                                        </p:tgtEl>
                                        <p:attrNameLst>
                                          <p:attrName>style.visibility</p:attrName>
                                        </p:attrNameLst>
                                      </p:cBhvr>
                                      <p:to>
                                        <p:strVal val="visible"/>
                                      </p:to>
                                    </p:set>
                                    <p:animEffect transition="in" filter="wipe(down)">
                                      <p:cBhvr>
                                        <p:cTn id="83" dur="500"/>
                                        <p:tgtEl>
                                          <p:spTgt spid="3">
                                            <p:graphicEl>
                                              <a:chart seriesIdx="3" categoryIdx="3" bldStep="ptInCategory"/>
                                            </p:graphicEl>
                                          </p:spTgt>
                                        </p:tgtEl>
                                      </p:cBhvr>
                                    </p:animEffect>
                                  </p:childTnLst>
                                </p:cTn>
                              </p:par>
                            </p:childTnLst>
                          </p:cTn>
                        </p:par>
                        <p:par>
                          <p:cTn id="84" fill="hold">
                            <p:stCondLst>
                              <p:cond delay="10000"/>
                            </p:stCondLst>
                            <p:childTnLst>
                              <p:par>
                                <p:cTn id="85" presetID="22" presetClass="entr" presetSubtype="4" fill="hold" grpId="0" nodeType="afterEffect">
                                  <p:stCondLst>
                                    <p:cond delay="0"/>
                                  </p:stCondLst>
                                  <p:childTnLst>
                                    <p:set>
                                      <p:cBhvr>
                                        <p:cTn id="86" dur="1" fill="hold">
                                          <p:stCondLst>
                                            <p:cond delay="0"/>
                                          </p:stCondLst>
                                        </p:cTn>
                                        <p:tgtEl>
                                          <p:spTgt spid="3">
                                            <p:graphicEl>
                                              <a:chart seriesIdx="0" categoryIdx="4" bldStep="ptInCategory"/>
                                            </p:graphicEl>
                                          </p:spTgt>
                                        </p:tgtEl>
                                        <p:attrNameLst>
                                          <p:attrName>style.visibility</p:attrName>
                                        </p:attrNameLst>
                                      </p:cBhvr>
                                      <p:to>
                                        <p:strVal val="visible"/>
                                      </p:to>
                                    </p:set>
                                    <p:animEffect transition="in" filter="wipe(down)">
                                      <p:cBhvr>
                                        <p:cTn id="87" dur="500"/>
                                        <p:tgtEl>
                                          <p:spTgt spid="3">
                                            <p:graphicEl>
                                              <a:chart seriesIdx="0" categoryIdx="4" bldStep="ptInCategory"/>
                                            </p:graphicEl>
                                          </p:spTgt>
                                        </p:tgtEl>
                                      </p:cBhvr>
                                    </p:animEffect>
                                  </p:childTnLst>
                                </p:cTn>
                              </p:par>
                            </p:childTnLst>
                          </p:cTn>
                        </p:par>
                        <p:par>
                          <p:cTn id="88" fill="hold">
                            <p:stCondLst>
                              <p:cond delay="10500"/>
                            </p:stCondLst>
                            <p:childTnLst>
                              <p:par>
                                <p:cTn id="89" presetID="22" presetClass="entr" presetSubtype="4" fill="hold" grpId="0" nodeType="afterEffect">
                                  <p:stCondLst>
                                    <p:cond delay="0"/>
                                  </p:stCondLst>
                                  <p:childTnLst>
                                    <p:set>
                                      <p:cBhvr>
                                        <p:cTn id="90" dur="1" fill="hold">
                                          <p:stCondLst>
                                            <p:cond delay="0"/>
                                          </p:stCondLst>
                                        </p:cTn>
                                        <p:tgtEl>
                                          <p:spTgt spid="3">
                                            <p:graphicEl>
                                              <a:chart seriesIdx="1" categoryIdx="4" bldStep="ptInCategory"/>
                                            </p:graphicEl>
                                          </p:spTgt>
                                        </p:tgtEl>
                                        <p:attrNameLst>
                                          <p:attrName>style.visibility</p:attrName>
                                        </p:attrNameLst>
                                      </p:cBhvr>
                                      <p:to>
                                        <p:strVal val="visible"/>
                                      </p:to>
                                    </p:set>
                                    <p:animEffect transition="in" filter="wipe(down)">
                                      <p:cBhvr>
                                        <p:cTn id="91" dur="500"/>
                                        <p:tgtEl>
                                          <p:spTgt spid="3">
                                            <p:graphicEl>
                                              <a:chart seriesIdx="1" categoryIdx="4" bldStep="ptInCategory"/>
                                            </p:graphicEl>
                                          </p:spTgt>
                                        </p:tgtEl>
                                      </p:cBhvr>
                                    </p:animEffect>
                                  </p:childTnLst>
                                </p:cTn>
                              </p:par>
                            </p:childTnLst>
                          </p:cTn>
                        </p:par>
                        <p:par>
                          <p:cTn id="92" fill="hold">
                            <p:stCondLst>
                              <p:cond delay="11000"/>
                            </p:stCondLst>
                            <p:childTnLst>
                              <p:par>
                                <p:cTn id="93" presetID="22" presetClass="entr" presetSubtype="4" fill="hold" grpId="0" nodeType="afterEffect">
                                  <p:stCondLst>
                                    <p:cond delay="0"/>
                                  </p:stCondLst>
                                  <p:childTnLst>
                                    <p:set>
                                      <p:cBhvr>
                                        <p:cTn id="94" dur="1" fill="hold">
                                          <p:stCondLst>
                                            <p:cond delay="0"/>
                                          </p:stCondLst>
                                        </p:cTn>
                                        <p:tgtEl>
                                          <p:spTgt spid="3">
                                            <p:graphicEl>
                                              <a:chart seriesIdx="2" categoryIdx="4" bldStep="ptInCategory"/>
                                            </p:graphicEl>
                                          </p:spTgt>
                                        </p:tgtEl>
                                        <p:attrNameLst>
                                          <p:attrName>style.visibility</p:attrName>
                                        </p:attrNameLst>
                                      </p:cBhvr>
                                      <p:to>
                                        <p:strVal val="visible"/>
                                      </p:to>
                                    </p:set>
                                    <p:animEffect transition="in" filter="wipe(down)">
                                      <p:cBhvr>
                                        <p:cTn id="95" dur="500"/>
                                        <p:tgtEl>
                                          <p:spTgt spid="3">
                                            <p:graphicEl>
                                              <a:chart seriesIdx="2" categoryIdx="4" bldStep="ptInCategory"/>
                                            </p:graphicEl>
                                          </p:spTgt>
                                        </p:tgtEl>
                                      </p:cBhvr>
                                    </p:animEffect>
                                  </p:childTnLst>
                                </p:cTn>
                              </p:par>
                            </p:childTnLst>
                          </p:cTn>
                        </p:par>
                        <p:par>
                          <p:cTn id="96" fill="hold">
                            <p:stCondLst>
                              <p:cond delay="11500"/>
                            </p:stCondLst>
                            <p:childTnLst>
                              <p:par>
                                <p:cTn id="97" presetID="22" presetClass="entr" presetSubtype="4" fill="hold" grpId="0" nodeType="afterEffect">
                                  <p:stCondLst>
                                    <p:cond delay="0"/>
                                  </p:stCondLst>
                                  <p:childTnLst>
                                    <p:set>
                                      <p:cBhvr>
                                        <p:cTn id="98" dur="1" fill="hold">
                                          <p:stCondLst>
                                            <p:cond delay="0"/>
                                          </p:stCondLst>
                                        </p:cTn>
                                        <p:tgtEl>
                                          <p:spTgt spid="3">
                                            <p:graphicEl>
                                              <a:chart seriesIdx="3" categoryIdx="4" bldStep="ptInCategory"/>
                                            </p:graphicEl>
                                          </p:spTgt>
                                        </p:tgtEl>
                                        <p:attrNameLst>
                                          <p:attrName>style.visibility</p:attrName>
                                        </p:attrNameLst>
                                      </p:cBhvr>
                                      <p:to>
                                        <p:strVal val="visible"/>
                                      </p:to>
                                    </p:set>
                                    <p:animEffect transition="in" filter="wipe(down)">
                                      <p:cBhvr>
                                        <p:cTn id="99" dur="500"/>
                                        <p:tgtEl>
                                          <p:spTgt spid="3">
                                            <p:graphicEl>
                                              <a:chart seriesIdx="3" categoryIdx="4" bldStep="ptInCategory"/>
                                            </p:graphicEl>
                                          </p:spTgt>
                                        </p:tgtEl>
                                      </p:cBhvr>
                                    </p:animEffect>
                                  </p:childTnLst>
                                </p:cTn>
                              </p:par>
                            </p:childTnLst>
                          </p:cTn>
                        </p:par>
                        <p:par>
                          <p:cTn id="100" fill="hold">
                            <p:stCondLst>
                              <p:cond delay="12000"/>
                            </p:stCondLst>
                            <p:childTnLst>
                              <p:par>
                                <p:cTn id="101" presetID="22" presetClass="entr" presetSubtype="8" fill="hold" nodeType="afterEffect">
                                  <p:stCondLst>
                                    <p:cond delay="0"/>
                                  </p:stCondLst>
                                  <p:childTnLst>
                                    <p:set>
                                      <p:cBhvr>
                                        <p:cTn id="102" dur="1" fill="hold">
                                          <p:stCondLst>
                                            <p:cond delay="0"/>
                                          </p:stCondLst>
                                        </p:cTn>
                                        <p:tgtEl>
                                          <p:spTgt spid="75"/>
                                        </p:tgtEl>
                                        <p:attrNameLst>
                                          <p:attrName>style.visibility</p:attrName>
                                        </p:attrNameLst>
                                      </p:cBhvr>
                                      <p:to>
                                        <p:strVal val="visible"/>
                                      </p:to>
                                    </p:set>
                                    <p:animEffect transition="in" filter="wipe(left)">
                                      <p:cBhvr>
                                        <p:cTn id="103" dur="500"/>
                                        <p:tgtEl>
                                          <p:spTgt spid="75"/>
                                        </p:tgtEl>
                                      </p:cBhvr>
                                    </p:animEffect>
                                  </p:childTnLst>
                                </p:cTn>
                              </p:par>
                            </p:childTnLst>
                          </p:cTn>
                        </p:par>
                        <p:par>
                          <p:cTn id="104" fill="hold">
                            <p:stCondLst>
                              <p:cond delay="12500"/>
                            </p:stCondLst>
                            <p:childTnLst>
                              <p:par>
                                <p:cTn id="105" presetID="22" presetClass="entr" presetSubtype="8" fill="hold" nodeType="afterEffect">
                                  <p:stCondLst>
                                    <p:cond delay="0"/>
                                  </p:stCondLst>
                                  <p:childTnLst>
                                    <p:set>
                                      <p:cBhvr>
                                        <p:cTn id="106" dur="1" fill="hold">
                                          <p:stCondLst>
                                            <p:cond delay="0"/>
                                          </p:stCondLst>
                                        </p:cTn>
                                        <p:tgtEl>
                                          <p:spTgt spid="82"/>
                                        </p:tgtEl>
                                        <p:attrNameLst>
                                          <p:attrName>style.visibility</p:attrName>
                                        </p:attrNameLst>
                                      </p:cBhvr>
                                      <p:to>
                                        <p:strVal val="visible"/>
                                      </p:to>
                                    </p:set>
                                    <p:animEffect transition="in" filter="wipe(left)">
                                      <p:cBhvr>
                                        <p:cTn id="107" dur="500"/>
                                        <p:tgtEl>
                                          <p:spTgt spid="82"/>
                                        </p:tgtEl>
                                      </p:cBhvr>
                                    </p:animEffect>
                                  </p:childTnLst>
                                </p:cTn>
                              </p:par>
                            </p:childTnLst>
                          </p:cTn>
                        </p:par>
                        <p:par>
                          <p:cTn id="108" fill="hold">
                            <p:stCondLst>
                              <p:cond delay="13000"/>
                            </p:stCondLst>
                            <p:childTnLst>
                              <p:par>
                                <p:cTn id="109" presetID="22" presetClass="entr" presetSubtype="8" fill="hold" nodeType="afterEffect">
                                  <p:stCondLst>
                                    <p:cond delay="0"/>
                                  </p:stCondLst>
                                  <p:childTnLst>
                                    <p:set>
                                      <p:cBhvr>
                                        <p:cTn id="110" dur="1" fill="hold">
                                          <p:stCondLst>
                                            <p:cond delay="0"/>
                                          </p:stCondLst>
                                        </p:cTn>
                                        <p:tgtEl>
                                          <p:spTgt spid="89"/>
                                        </p:tgtEl>
                                        <p:attrNameLst>
                                          <p:attrName>style.visibility</p:attrName>
                                        </p:attrNameLst>
                                      </p:cBhvr>
                                      <p:to>
                                        <p:strVal val="visible"/>
                                      </p:to>
                                    </p:set>
                                    <p:animEffect transition="in" filter="wipe(left)">
                                      <p:cBhvr>
                                        <p:cTn id="111" dur="500"/>
                                        <p:tgtEl>
                                          <p:spTgt spid="89"/>
                                        </p:tgtEl>
                                      </p:cBhvr>
                                    </p:animEffect>
                                  </p:childTnLst>
                                </p:cTn>
                              </p:par>
                            </p:childTnLst>
                          </p:cTn>
                        </p:par>
                        <p:par>
                          <p:cTn id="112" fill="hold">
                            <p:stCondLst>
                              <p:cond delay="13500"/>
                            </p:stCondLst>
                            <p:childTnLst>
                              <p:par>
                                <p:cTn id="113" presetID="22" presetClass="entr" presetSubtype="8" fill="hold" nodeType="afterEffect">
                                  <p:stCondLst>
                                    <p:cond delay="0"/>
                                  </p:stCondLst>
                                  <p:childTnLst>
                                    <p:set>
                                      <p:cBhvr>
                                        <p:cTn id="114" dur="1" fill="hold">
                                          <p:stCondLst>
                                            <p:cond delay="0"/>
                                          </p:stCondLst>
                                        </p:cTn>
                                        <p:tgtEl>
                                          <p:spTgt spid="96"/>
                                        </p:tgtEl>
                                        <p:attrNameLst>
                                          <p:attrName>style.visibility</p:attrName>
                                        </p:attrNameLst>
                                      </p:cBhvr>
                                      <p:to>
                                        <p:strVal val="visible"/>
                                      </p:to>
                                    </p:set>
                                    <p:animEffect transition="in" filter="wipe(left)">
                                      <p:cBhvr>
                                        <p:cTn id="115"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3" grpId="0">
        <p:bldSub>
          <a:bldChart bld="categoryEl"/>
        </p:bldSub>
      </p:bldGraphic>
      <p:bldP spid="49" grpId="0"/>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Line Graph Representation</a:t>
            </a:r>
            <a:endParaRPr lang="en-US" dirty="0">
              <a:solidFill>
                <a:srgbClr val="F7C729"/>
              </a:solidFill>
            </a:endParaRPr>
          </a:p>
        </p:txBody>
      </p:sp>
      <p:sp>
        <p:nvSpPr>
          <p:cNvPr id="4" name="Text Placeholder 3"/>
          <p:cNvSpPr>
            <a:spLocks noGrp="1"/>
          </p:cNvSpPr>
          <p:nvPr>
            <p:ph type="body" sz="quarter" idx="25"/>
          </p:nvPr>
        </p:nvSpPr>
        <p:spPr>
          <a:prstGeom prst="rect">
            <a:avLst/>
          </a:prstGeom>
        </p:spPr>
        <p:txBody>
          <a:bodyPr/>
          <a:lstStyle/>
          <a:p>
            <a:r>
              <a:rPr lang="en-US" dirty="0"/>
              <a:t>This is a example for a subtitle</a:t>
            </a:r>
          </a:p>
        </p:txBody>
      </p:sp>
      <p:graphicFrame>
        <p:nvGraphicFramePr>
          <p:cNvPr id="3" name="Chart 1"/>
          <p:cNvGraphicFramePr>
            <a:graphicFrameLocks/>
          </p:cNvGraphicFramePr>
          <p:nvPr>
            <p:extLst>
              <p:ext uri="{D42A27DB-BD31-4B8C-83A1-F6EECF244321}">
                <p14:modId xmlns:p14="http://schemas.microsoft.com/office/powerpoint/2010/main" val="4111802327"/>
              </p:ext>
            </p:extLst>
          </p:nvPr>
        </p:nvGraphicFramePr>
        <p:xfrm>
          <a:off x="601691" y="1672697"/>
          <a:ext cx="5460443" cy="4216697"/>
        </p:xfrm>
        <a:graphic>
          <a:graphicData uri="http://schemas.openxmlformats.org/drawingml/2006/chart">
            <c:chart xmlns:c="http://schemas.openxmlformats.org/drawingml/2006/chart" xmlns:r="http://schemas.openxmlformats.org/officeDocument/2006/relationships" r:id="rId2"/>
          </a:graphicData>
        </a:graphic>
      </p:graphicFrame>
      <p:sp>
        <p:nvSpPr>
          <p:cNvPr id="45" name="TextBox 44"/>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Editable Charts</a:t>
            </a:r>
          </a:p>
        </p:txBody>
      </p:sp>
      <p:grpSp>
        <p:nvGrpSpPr>
          <p:cNvPr id="26" name="Group 25"/>
          <p:cNvGrpSpPr/>
          <p:nvPr/>
        </p:nvGrpSpPr>
        <p:grpSpPr>
          <a:xfrm>
            <a:off x="6799982" y="1591866"/>
            <a:ext cx="4721729" cy="943504"/>
            <a:chOff x="990853" y="1727702"/>
            <a:chExt cx="4721729" cy="943504"/>
          </a:xfrm>
        </p:grpSpPr>
        <p:grpSp>
          <p:nvGrpSpPr>
            <p:cNvPr id="27" name="Group 26"/>
            <p:cNvGrpSpPr/>
            <p:nvPr/>
          </p:nvGrpSpPr>
          <p:grpSpPr>
            <a:xfrm>
              <a:off x="990853" y="1727702"/>
              <a:ext cx="4721729" cy="943504"/>
              <a:chOff x="5075653" y="1254522"/>
              <a:chExt cx="3541297" cy="707628"/>
            </a:xfrm>
          </p:grpSpPr>
          <p:sp>
            <p:nvSpPr>
              <p:cNvPr id="29" name="Rounded Rectangle 28"/>
              <p:cNvSpPr/>
              <p:nvPr/>
            </p:nvSpPr>
            <p:spPr>
              <a:xfrm>
                <a:off x="5075653" y="1376963"/>
                <a:ext cx="401324" cy="401324"/>
              </a:xfrm>
              <a:prstGeom prst="roundRect">
                <a:avLst>
                  <a:gd name="adj" fmla="val 50000"/>
                </a:avLst>
              </a:prstGeom>
              <a:solidFill>
                <a:schemeClr val="accent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30" name="Group 29"/>
              <p:cNvGrpSpPr/>
              <p:nvPr/>
            </p:nvGrpSpPr>
            <p:grpSpPr>
              <a:xfrm>
                <a:off x="5561881" y="1254522"/>
                <a:ext cx="3055069" cy="707628"/>
                <a:chOff x="4826000" y="920370"/>
                <a:chExt cx="3055069" cy="707628"/>
              </a:xfrm>
            </p:grpSpPr>
            <p:sp>
              <p:nvSpPr>
                <p:cNvPr id="31" name="텍스트 개체 틀 2"/>
                <p:cNvSpPr txBox="1">
                  <a:spLocks/>
                </p:cNvSpPr>
                <p:nvPr/>
              </p:nvSpPr>
              <p:spPr>
                <a:xfrm>
                  <a:off x="4826000" y="1184741"/>
                  <a:ext cx="3055069" cy="443257"/>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32"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1</a:t>
                  </a:r>
                </a:p>
              </p:txBody>
            </p:sp>
          </p:grpSp>
        </p:grpSp>
        <p:sp>
          <p:nvSpPr>
            <p:cNvPr id="28" name="Freeform 102"/>
            <p:cNvSpPr>
              <a:spLocks noChangeArrowheads="1"/>
            </p:cNvSpPr>
            <p:nvPr/>
          </p:nvSpPr>
          <p:spPr bwMode="auto">
            <a:xfrm>
              <a:off x="1105080" y="2013805"/>
              <a:ext cx="298016" cy="266367"/>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3" name="Group 32"/>
          <p:cNvGrpSpPr/>
          <p:nvPr/>
        </p:nvGrpSpPr>
        <p:grpSpPr>
          <a:xfrm>
            <a:off x="6795668" y="2669261"/>
            <a:ext cx="4726043" cy="943504"/>
            <a:chOff x="986539" y="2805097"/>
            <a:chExt cx="4726043" cy="943504"/>
          </a:xfrm>
        </p:grpSpPr>
        <p:grpSp>
          <p:nvGrpSpPr>
            <p:cNvPr id="34" name="Group 33"/>
            <p:cNvGrpSpPr/>
            <p:nvPr/>
          </p:nvGrpSpPr>
          <p:grpSpPr>
            <a:xfrm>
              <a:off x="986539" y="2805097"/>
              <a:ext cx="4726043" cy="943504"/>
              <a:chOff x="5072418" y="2062568"/>
              <a:chExt cx="3544532" cy="707628"/>
            </a:xfrm>
          </p:grpSpPr>
          <p:sp>
            <p:nvSpPr>
              <p:cNvPr id="36" name="Rounded Rectangle 35"/>
              <p:cNvSpPr/>
              <p:nvPr/>
            </p:nvSpPr>
            <p:spPr>
              <a:xfrm>
                <a:off x="5072418" y="2181262"/>
                <a:ext cx="401324" cy="401324"/>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37" name="Group 36"/>
              <p:cNvGrpSpPr/>
              <p:nvPr/>
            </p:nvGrpSpPr>
            <p:grpSpPr>
              <a:xfrm>
                <a:off x="5561881" y="2062568"/>
                <a:ext cx="3055069" cy="707628"/>
                <a:chOff x="4826000" y="920370"/>
                <a:chExt cx="3055069" cy="707628"/>
              </a:xfrm>
            </p:grpSpPr>
            <p:sp>
              <p:nvSpPr>
                <p:cNvPr id="38"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39"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2</a:t>
                  </a:r>
                </a:p>
              </p:txBody>
            </p:sp>
          </p:grpSp>
        </p:grpSp>
        <p:sp>
          <p:nvSpPr>
            <p:cNvPr id="35" name="Freeform 51"/>
            <p:cNvSpPr>
              <a:spLocks noChangeArrowheads="1"/>
            </p:cNvSpPr>
            <p:nvPr/>
          </p:nvSpPr>
          <p:spPr bwMode="auto">
            <a:xfrm>
              <a:off x="1126179" y="3144145"/>
              <a:ext cx="276917" cy="171427"/>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40" name="Group 39"/>
          <p:cNvGrpSpPr/>
          <p:nvPr/>
        </p:nvGrpSpPr>
        <p:grpSpPr>
          <a:xfrm>
            <a:off x="6799667" y="3746655"/>
            <a:ext cx="4722044" cy="943504"/>
            <a:chOff x="990538" y="3882491"/>
            <a:chExt cx="4722044" cy="943504"/>
          </a:xfrm>
        </p:grpSpPr>
        <p:grpSp>
          <p:nvGrpSpPr>
            <p:cNvPr id="41" name="Group 40"/>
            <p:cNvGrpSpPr/>
            <p:nvPr/>
          </p:nvGrpSpPr>
          <p:grpSpPr>
            <a:xfrm>
              <a:off x="990538" y="3882491"/>
              <a:ext cx="4722044" cy="943504"/>
              <a:chOff x="5075417" y="2870614"/>
              <a:chExt cx="3541533" cy="707628"/>
            </a:xfrm>
          </p:grpSpPr>
          <p:sp>
            <p:nvSpPr>
              <p:cNvPr id="43" name="Rounded Rectangle 42"/>
              <p:cNvSpPr/>
              <p:nvPr/>
            </p:nvSpPr>
            <p:spPr>
              <a:xfrm>
                <a:off x="5075417" y="2985561"/>
                <a:ext cx="401324" cy="401324"/>
              </a:xfrm>
              <a:prstGeom prst="roundRect">
                <a:avLst>
                  <a:gd name="adj" fmla="val 50000"/>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44" name="Group 43"/>
              <p:cNvGrpSpPr/>
              <p:nvPr/>
            </p:nvGrpSpPr>
            <p:grpSpPr>
              <a:xfrm>
                <a:off x="5561881" y="2870614"/>
                <a:ext cx="3055069" cy="707628"/>
                <a:chOff x="4826000" y="920370"/>
                <a:chExt cx="3055069" cy="707628"/>
              </a:xfrm>
            </p:grpSpPr>
            <p:sp>
              <p:nvSpPr>
                <p:cNvPr id="66"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67"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3</a:t>
                  </a:r>
                </a:p>
              </p:txBody>
            </p:sp>
          </p:grpSp>
        </p:grpSp>
        <p:sp>
          <p:nvSpPr>
            <p:cNvPr id="42" name="Freeform 154"/>
            <p:cNvSpPr>
              <a:spLocks noChangeArrowheads="1"/>
            </p:cNvSpPr>
            <p:nvPr/>
          </p:nvSpPr>
          <p:spPr bwMode="auto">
            <a:xfrm>
              <a:off x="1157825" y="4156241"/>
              <a:ext cx="213623" cy="290103"/>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68" name="Group 67"/>
          <p:cNvGrpSpPr/>
          <p:nvPr/>
        </p:nvGrpSpPr>
        <p:grpSpPr>
          <a:xfrm>
            <a:off x="6811531" y="4824050"/>
            <a:ext cx="4710180" cy="943504"/>
            <a:chOff x="1002402" y="4959886"/>
            <a:chExt cx="4710180" cy="943504"/>
          </a:xfrm>
        </p:grpSpPr>
        <p:grpSp>
          <p:nvGrpSpPr>
            <p:cNvPr id="69" name="Group 68"/>
            <p:cNvGrpSpPr/>
            <p:nvPr/>
          </p:nvGrpSpPr>
          <p:grpSpPr>
            <a:xfrm>
              <a:off x="1002402" y="4959886"/>
              <a:ext cx="4710180" cy="943504"/>
              <a:chOff x="5084315" y="3678660"/>
              <a:chExt cx="3532635" cy="707628"/>
            </a:xfrm>
          </p:grpSpPr>
          <p:sp>
            <p:nvSpPr>
              <p:cNvPr id="71" name="Rounded Rectangle 70"/>
              <p:cNvSpPr/>
              <p:nvPr/>
            </p:nvSpPr>
            <p:spPr>
              <a:xfrm>
                <a:off x="5084315" y="3789860"/>
                <a:ext cx="401324" cy="401324"/>
              </a:xfrm>
              <a:prstGeom prst="roundRect">
                <a:avLst>
                  <a:gd name="adj" fmla="val 50000"/>
                </a:avLst>
              </a:prstGeom>
              <a:solidFill>
                <a:schemeClr val="accent5"/>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72" name="Group 71"/>
              <p:cNvGrpSpPr/>
              <p:nvPr/>
            </p:nvGrpSpPr>
            <p:grpSpPr>
              <a:xfrm>
                <a:off x="5561881" y="3678660"/>
                <a:ext cx="3055069" cy="707628"/>
                <a:chOff x="4826000" y="920370"/>
                <a:chExt cx="3055069" cy="707628"/>
              </a:xfrm>
            </p:grpSpPr>
            <p:sp>
              <p:nvSpPr>
                <p:cNvPr id="73"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74"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4</a:t>
                  </a:r>
                </a:p>
              </p:txBody>
            </p:sp>
          </p:grpSp>
        </p:grpSp>
        <p:sp>
          <p:nvSpPr>
            <p:cNvPr id="70" name="Freeform 123"/>
            <p:cNvSpPr>
              <a:spLocks noChangeArrowheads="1"/>
            </p:cNvSpPr>
            <p:nvPr/>
          </p:nvSpPr>
          <p:spPr bwMode="auto">
            <a:xfrm>
              <a:off x="1131455" y="5237244"/>
              <a:ext cx="271641" cy="276915"/>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Tree>
    <p:extLst>
      <p:ext uri="{BB962C8B-B14F-4D97-AF65-F5344CB8AC3E}">
        <p14:creationId xmlns:p14="http://schemas.microsoft.com/office/powerpoint/2010/main" val="30979614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Effect transition="in" filter="wipe(left)">
                                      <p:cBhvr>
                                        <p:cTn id="13" dur="500"/>
                                        <p:tgtEl>
                                          <p:spTgt spid="4">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18" dur="500"/>
                                        <p:tgtEl>
                                          <p:spTgt spid="3">
                                            <p:graphicEl>
                                              <a:chart seriesIdx="-3" categoryIdx="-3" bldStep="gridLegend"/>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3">
                                            <p:graphicEl>
                                              <a:chart seriesIdx="-4" categoryIdx="0" bldStep="category"/>
                                            </p:graphicEl>
                                          </p:spTgt>
                                        </p:tgtEl>
                                        <p:attrNameLst>
                                          <p:attrName>style.visibility</p:attrName>
                                        </p:attrNameLst>
                                      </p:cBhvr>
                                      <p:to>
                                        <p:strVal val="visible"/>
                                      </p:to>
                                    </p:set>
                                    <p:animEffect transition="in" filter="wipe(left)">
                                      <p:cBhvr>
                                        <p:cTn id="23" dur="500"/>
                                        <p:tgtEl>
                                          <p:spTgt spid="3">
                                            <p:graphicEl>
                                              <a:chart seriesIdx="-4" categoryIdx="0" bldStep="category"/>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3">
                                            <p:graphicEl>
                                              <a:chart seriesIdx="-4" categoryIdx="1" bldStep="category"/>
                                            </p:graphicEl>
                                          </p:spTgt>
                                        </p:tgtEl>
                                        <p:attrNameLst>
                                          <p:attrName>style.visibility</p:attrName>
                                        </p:attrNameLst>
                                      </p:cBhvr>
                                      <p:to>
                                        <p:strVal val="visible"/>
                                      </p:to>
                                    </p:set>
                                    <p:animEffect transition="in" filter="wipe(left)">
                                      <p:cBhvr>
                                        <p:cTn id="28" dur="500"/>
                                        <p:tgtEl>
                                          <p:spTgt spid="3">
                                            <p:graphicEl>
                                              <a:chart seriesIdx="-4" categoryIdx="1" bldStep="category"/>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
                                            <p:graphicEl>
                                              <a:chart seriesIdx="-4" categoryIdx="2" bldStep="category"/>
                                            </p:graphicEl>
                                          </p:spTgt>
                                        </p:tgtEl>
                                        <p:attrNameLst>
                                          <p:attrName>style.visibility</p:attrName>
                                        </p:attrNameLst>
                                      </p:cBhvr>
                                      <p:to>
                                        <p:strVal val="visible"/>
                                      </p:to>
                                    </p:set>
                                    <p:animEffect transition="in" filter="wipe(left)">
                                      <p:cBhvr>
                                        <p:cTn id="33" dur="500"/>
                                        <p:tgtEl>
                                          <p:spTgt spid="3">
                                            <p:graphicEl>
                                              <a:chart seriesIdx="-4" categoryIdx="2" bldStep="category"/>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
                                            <p:graphicEl>
                                              <a:chart seriesIdx="-4" categoryIdx="3" bldStep="category"/>
                                            </p:graphicEl>
                                          </p:spTgt>
                                        </p:tgtEl>
                                        <p:attrNameLst>
                                          <p:attrName>style.visibility</p:attrName>
                                        </p:attrNameLst>
                                      </p:cBhvr>
                                      <p:to>
                                        <p:strVal val="visible"/>
                                      </p:to>
                                    </p:set>
                                    <p:animEffect transition="in" filter="wipe(left)">
                                      <p:cBhvr>
                                        <p:cTn id="38" dur="500"/>
                                        <p:tgtEl>
                                          <p:spTgt spid="3">
                                            <p:graphicEl>
                                              <a:chart seriesIdx="-4" categoryIdx="3" bldStep="category"/>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3">
                                            <p:graphicEl>
                                              <a:chart seriesIdx="-4" categoryIdx="4" bldStep="category"/>
                                            </p:graphicEl>
                                          </p:spTgt>
                                        </p:tgtEl>
                                        <p:attrNameLst>
                                          <p:attrName>style.visibility</p:attrName>
                                        </p:attrNameLst>
                                      </p:cBhvr>
                                      <p:to>
                                        <p:strVal val="visible"/>
                                      </p:to>
                                    </p:set>
                                    <p:animEffect transition="in" filter="wipe(left)">
                                      <p:cBhvr>
                                        <p:cTn id="43" dur="500"/>
                                        <p:tgtEl>
                                          <p:spTgt spid="3">
                                            <p:graphicEl>
                                              <a:chart seriesIdx="-4" categoryIdx="4" bldStep="category"/>
                                            </p:graphicEl>
                                          </p:spTgt>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26"/>
                                        </p:tgtEl>
                                        <p:attrNameLst>
                                          <p:attrName>style.visibility</p:attrName>
                                        </p:attrNameLst>
                                      </p:cBhvr>
                                      <p:to>
                                        <p:strVal val="visible"/>
                                      </p:to>
                                    </p:set>
                                    <p:animEffect transition="in" filter="wipe(left)">
                                      <p:cBhvr>
                                        <p:cTn id="48" dur="500"/>
                                        <p:tgtEl>
                                          <p:spTgt spid="2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nodeType="click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wipe(left)">
                                      <p:cBhvr>
                                        <p:cTn id="53" dur="500"/>
                                        <p:tgtEl>
                                          <p:spTgt spid="33"/>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wipe(left)">
                                      <p:cBhvr>
                                        <p:cTn id="58" dur="500"/>
                                        <p:tgtEl>
                                          <p:spTgt spid="4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68"/>
                                        </p:tgtEl>
                                        <p:attrNameLst>
                                          <p:attrName>style.visibility</p:attrName>
                                        </p:attrNameLst>
                                      </p:cBhvr>
                                      <p:to>
                                        <p:strVal val="visible"/>
                                      </p:to>
                                    </p:set>
                                    <p:animEffect transition="in" filter="wipe(left)">
                                      <p:cBhvr>
                                        <p:cTn id="63"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3" grpId="0">
        <p:bldSub>
          <a:bldChart bld="category"/>
        </p:bldSub>
      </p:bldGraphic>
      <p:bldP spid="45" grpId="0"/>
    </p:bld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Bar Graph Representation</a:t>
            </a:r>
            <a:endParaRPr lang="en-US" dirty="0">
              <a:solidFill>
                <a:srgbClr val="F7C729"/>
              </a:solidFill>
            </a:endParaRPr>
          </a:p>
        </p:txBody>
      </p:sp>
      <p:sp>
        <p:nvSpPr>
          <p:cNvPr id="4" name="Text Placeholder 3"/>
          <p:cNvSpPr>
            <a:spLocks noGrp="1"/>
          </p:cNvSpPr>
          <p:nvPr>
            <p:ph type="body" sz="quarter" idx="25"/>
          </p:nvPr>
        </p:nvSpPr>
        <p:spPr>
          <a:prstGeom prst="rect">
            <a:avLst/>
          </a:prstGeom>
        </p:spPr>
        <p:txBody>
          <a:bodyPr/>
          <a:lstStyle/>
          <a:p>
            <a:r>
              <a:rPr lang="en-US" dirty="0"/>
              <a:t>This is a example for a subtitle</a:t>
            </a:r>
          </a:p>
        </p:txBody>
      </p:sp>
      <p:graphicFrame>
        <p:nvGraphicFramePr>
          <p:cNvPr id="3" name="Chart 1"/>
          <p:cNvGraphicFramePr>
            <a:graphicFrameLocks/>
          </p:cNvGraphicFramePr>
          <p:nvPr>
            <p:extLst>
              <p:ext uri="{D42A27DB-BD31-4B8C-83A1-F6EECF244321}">
                <p14:modId xmlns:p14="http://schemas.microsoft.com/office/powerpoint/2010/main" val="994989706"/>
              </p:ext>
            </p:extLst>
          </p:nvPr>
        </p:nvGraphicFramePr>
        <p:xfrm>
          <a:off x="6031284" y="1640252"/>
          <a:ext cx="5460443" cy="4216697"/>
        </p:xfrm>
        <a:graphic>
          <a:graphicData uri="http://schemas.openxmlformats.org/drawingml/2006/chart">
            <c:chart xmlns:c="http://schemas.openxmlformats.org/drawingml/2006/chart" xmlns:r="http://schemas.openxmlformats.org/officeDocument/2006/relationships" r:id="rId2"/>
          </a:graphicData>
        </a:graphic>
      </p:graphicFrame>
      <p:sp>
        <p:nvSpPr>
          <p:cNvPr id="45" name="TextBox 44"/>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Editable Charts</a:t>
            </a:r>
          </a:p>
        </p:txBody>
      </p:sp>
      <p:grpSp>
        <p:nvGrpSpPr>
          <p:cNvPr id="26" name="Group 25"/>
          <p:cNvGrpSpPr/>
          <p:nvPr/>
        </p:nvGrpSpPr>
        <p:grpSpPr>
          <a:xfrm>
            <a:off x="990853" y="1727702"/>
            <a:ext cx="4721729" cy="943504"/>
            <a:chOff x="990853" y="1727702"/>
            <a:chExt cx="4721729" cy="943504"/>
          </a:xfrm>
        </p:grpSpPr>
        <p:grpSp>
          <p:nvGrpSpPr>
            <p:cNvPr id="27" name="Group 26"/>
            <p:cNvGrpSpPr/>
            <p:nvPr/>
          </p:nvGrpSpPr>
          <p:grpSpPr>
            <a:xfrm>
              <a:off x="990853" y="1727702"/>
              <a:ext cx="4721729" cy="943504"/>
              <a:chOff x="5075653" y="1254522"/>
              <a:chExt cx="3541297" cy="707628"/>
            </a:xfrm>
          </p:grpSpPr>
          <p:sp>
            <p:nvSpPr>
              <p:cNvPr id="29" name="Rounded Rectangle 28"/>
              <p:cNvSpPr/>
              <p:nvPr/>
            </p:nvSpPr>
            <p:spPr>
              <a:xfrm>
                <a:off x="5075653" y="1376963"/>
                <a:ext cx="401324" cy="401324"/>
              </a:xfrm>
              <a:prstGeom prst="roundRect">
                <a:avLst>
                  <a:gd name="adj" fmla="val 50000"/>
                </a:avLst>
              </a:prstGeom>
              <a:solidFill>
                <a:schemeClr val="accent2"/>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30" name="Group 29"/>
              <p:cNvGrpSpPr/>
              <p:nvPr/>
            </p:nvGrpSpPr>
            <p:grpSpPr>
              <a:xfrm>
                <a:off x="5561881" y="1254522"/>
                <a:ext cx="3055069" cy="707628"/>
                <a:chOff x="4826000" y="920370"/>
                <a:chExt cx="3055069" cy="707628"/>
              </a:xfrm>
            </p:grpSpPr>
            <p:sp>
              <p:nvSpPr>
                <p:cNvPr id="31" name="텍스트 개체 틀 2"/>
                <p:cNvSpPr txBox="1">
                  <a:spLocks/>
                </p:cNvSpPr>
                <p:nvPr/>
              </p:nvSpPr>
              <p:spPr>
                <a:xfrm>
                  <a:off x="4826000" y="1184741"/>
                  <a:ext cx="3055069" cy="443257"/>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32"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1</a:t>
                  </a:r>
                </a:p>
              </p:txBody>
            </p:sp>
          </p:grpSp>
        </p:grpSp>
        <p:sp>
          <p:nvSpPr>
            <p:cNvPr id="28" name="Freeform 102"/>
            <p:cNvSpPr>
              <a:spLocks noChangeArrowheads="1"/>
            </p:cNvSpPr>
            <p:nvPr/>
          </p:nvSpPr>
          <p:spPr bwMode="auto">
            <a:xfrm>
              <a:off x="1105080" y="2013805"/>
              <a:ext cx="298016" cy="266367"/>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33" name="Group 32"/>
          <p:cNvGrpSpPr/>
          <p:nvPr/>
        </p:nvGrpSpPr>
        <p:grpSpPr>
          <a:xfrm>
            <a:off x="986539" y="2805097"/>
            <a:ext cx="4726043" cy="943504"/>
            <a:chOff x="986539" y="2805097"/>
            <a:chExt cx="4726043" cy="943504"/>
          </a:xfrm>
        </p:grpSpPr>
        <p:grpSp>
          <p:nvGrpSpPr>
            <p:cNvPr id="34" name="Group 33"/>
            <p:cNvGrpSpPr/>
            <p:nvPr/>
          </p:nvGrpSpPr>
          <p:grpSpPr>
            <a:xfrm>
              <a:off x="986539" y="2805097"/>
              <a:ext cx="4726043" cy="943504"/>
              <a:chOff x="5072418" y="2062568"/>
              <a:chExt cx="3544532" cy="707628"/>
            </a:xfrm>
          </p:grpSpPr>
          <p:sp>
            <p:nvSpPr>
              <p:cNvPr id="36" name="Rounded Rectangle 35"/>
              <p:cNvSpPr/>
              <p:nvPr/>
            </p:nvSpPr>
            <p:spPr>
              <a:xfrm>
                <a:off x="5072418" y="2181262"/>
                <a:ext cx="401324" cy="401324"/>
              </a:xfrm>
              <a:prstGeom prst="roundRect">
                <a:avLst>
                  <a:gd name="adj" fmla="val 50000"/>
                </a:avLst>
              </a:prstGeom>
              <a:solidFill>
                <a:schemeClr val="accent3"/>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37" name="Group 36"/>
              <p:cNvGrpSpPr/>
              <p:nvPr/>
            </p:nvGrpSpPr>
            <p:grpSpPr>
              <a:xfrm>
                <a:off x="5561881" y="2062568"/>
                <a:ext cx="3055069" cy="707628"/>
                <a:chOff x="4826000" y="920370"/>
                <a:chExt cx="3055069" cy="707628"/>
              </a:xfrm>
            </p:grpSpPr>
            <p:sp>
              <p:nvSpPr>
                <p:cNvPr id="38"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39"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2</a:t>
                  </a:r>
                </a:p>
              </p:txBody>
            </p:sp>
          </p:grpSp>
        </p:grpSp>
        <p:sp>
          <p:nvSpPr>
            <p:cNvPr id="35" name="Freeform 51"/>
            <p:cNvSpPr>
              <a:spLocks noChangeArrowheads="1"/>
            </p:cNvSpPr>
            <p:nvPr/>
          </p:nvSpPr>
          <p:spPr bwMode="auto">
            <a:xfrm>
              <a:off x="1126179" y="3144145"/>
              <a:ext cx="276917" cy="171427"/>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40" name="Group 39"/>
          <p:cNvGrpSpPr/>
          <p:nvPr/>
        </p:nvGrpSpPr>
        <p:grpSpPr>
          <a:xfrm>
            <a:off x="990538" y="3882491"/>
            <a:ext cx="4722044" cy="943504"/>
            <a:chOff x="990538" y="3882491"/>
            <a:chExt cx="4722044" cy="943504"/>
          </a:xfrm>
        </p:grpSpPr>
        <p:grpSp>
          <p:nvGrpSpPr>
            <p:cNvPr id="41" name="Group 40"/>
            <p:cNvGrpSpPr/>
            <p:nvPr/>
          </p:nvGrpSpPr>
          <p:grpSpPr>
            <a:xfrm>
              <a:off x="990538" y="3882491"/>
              <a:ext cx="4722044" cy="943504"/>
              <a:chOff x="5075417" y="2870614"/>
              <a:chExt cx="3541533" cy="707628"/>
            </a:xfrm>
          </p:grpSpPr>
          <p:sp>
            <p:nvSpPr>
              <p:cNvPr id="43" name="Rounded Rectangle 42"/>
              <p:cNvSpPr/>
              <p:nvPr/>
            </p:nvSpPr>
            <p:spPr>
              <a:xfrm>
                <a:off x="5075417" y="2985561"/>
                <a:ext cx="401324" cy="401324"/>
              </a:xfrm>
              <a:prstGeom prst="roundRect">
                <a:avLst>
                  <a:gd name="adj" fmla="val 50000"/>
                </a:avLst>
              </a:prstGeom>
              <a:solidFill>
                <a:schemeClr val="accent4"/>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44" name="Group 43"/>
              <p:cNvGrpSpPr/>
              <p:nvPr/>
            </p:nvGrpSpPr>
            <p:grpSpPr>
              <a:xfrm>
                <a:off x="5561881" y="2870614"/>
                <a:ext cx="3055069" cy="707628"/>
                <a:chOff x="4826000" y="920370"/>
                <a:chExt cx="3055069" cy="707628"/>
              </a:xfrm>
            </p:grpSpPr>
            <p:sp>
              <p:nvSpPr>
                <p:cNvPr id="66"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67"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3</a:t>
                  </a:r>
                </a:p>
              </p:txBody>
            </p:sp>
          </p:grpSp>
        </p:grpSp>
        <p:sp>
          <p:nvSpPr>
            <p:cNvPr id="42" name="Freeform 154"/>
            <p:cNvSpPr>
              <a:spLocks noChangeArrowheads="1"/>
            </p:cNvSpPr>
            <p:nvPr/>
          </p:nvSpPr>
          <p:spPr bwMode="auto">
            <a:xfrm>
              <a:off x="1157825" y="4156241"/>
              <a:ext cx="213623" cy="290103"/>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68" name="Group 67"/>
          <p:cNvGrpSpPr/>
          <p:nvPr/>
        </p:nvGrpSpPr>
        <p:grpSpPr>
          <a:xfrm>
            <a:off x="1002402" y="4959886"/>
            <a:ext cx="4710180" cy="943504"/>
            <a:chOff x="1002402" y="4959886"/>
            <a:chExt cx="4710180" cy="943504"/>
          </a:xfrm>
        </p:grpSpPr>
        <p:grpSp>
          <p:nvGrpSpPr>
            <p:cNvPr id="69" name="Group 68"/>
            <p:cNvGrpSpPr/>
            <p:nvPr/>
          </p:nvGrpSpPr>
          <p:grpSpPr>
            <a:xfrm>
              <a:off x="1002402" y="4959886"/>
              <a:ext cx="4710180" cy="943504"/>
              <a:chOff x="5084315" y="3678660"/>
              <a:chExt cx="3532635" cy="707628"/>
            </a:xfrm>
          </p:grpSpPr>
          <p:sp>
            <p:nvSpPr>
              <p:cNvPr id="71" name="Rounded Rectangle 70"/>
              <p:cNvSpPr/>
              <p:nvPr/>
            </p:nvSpPr>
            <p:spPr>
              <a:xfrm>
                <a:off x="5084315" y="3789860"/>
                <a:ext cx="401324" cy="401324"/>
              </a:xfrm>
              <a:prstGeom prst="roundRect">
                <a:avLst>
                  <a:gd name="adj" fmla="val 50000"/>
                </a:avLst>
              </a:prstGeom>
              <a:solidFill>
                <a:schemeClr val="accent5"/>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400" dirty="0">
                  <a:latin typeface="Roboto Condensed" panose="02000000000000000000" pitchFamily="2" charset="0"/>
                  <a:cs typeface="Roboto condensed"/>
                </a:endParaRPr>
              </a:p>
            </p:txBody>
          </p:sp>
          <p:grpSp>
            <p:nvGrpSpPr>
              <p:cNvPr id="72" name="Group 71"/>
              <p:cNvGrpSpPr/>
              <p:nvPr/>
            </p:nvGrpSpPr>
            <p:grpSpPr>
              <a:xfrm>
                <a:off x="5561881" y="3678660"/>
                <a:ext cx="3055069" cy="707628"/>
                <a:chOff x="4826000" y="920370"/>
                <a:chExt cx="3055069" cy="707628"/>
              </a:xfrm>
            </p:grpSpPr>
            <p:sp>
              <p:nvSpPr>
                <p:cNvPr id="73" name="텍스트 개체 틀 2"/>
                <p:cNvSpPr txBox="1">
                  <a:spLocks/>
                </p:cNvSpPr>
                <p:nvPr/>
              </p:nvSpPr>
              <p:spPr>
                <a:xfrm>
                  <a:off x="4826000" y="1184741"/>
                  <a:ext cx="3055069" cy="443257"/>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100" dirty="0">
                      <a:solidFill>
                        <a:prstClr val="white">
                          <a:lumMod val="75000"/>
                        </a:prstClr>
                      </a:solidFill>
                      <a:latin typeface="Arial" panose="020B0604020202020204" pitchFamily="34" charset="0"/>
                      <a:cs typeface="+mn-cs"/>
                    </a:rPr>
                    <a:t>First Section : dolor sit amen, </a:t>
                  </a:r>
                  <a:r>
                    <a:rPr lang="en-US" altLang="ko-KR" sz="1100" dirty="0" err="1">
                      <a:solidFill>
                        <a:prstClr val="white">
                          <a:lumMod val="75000"/>
                        </a:prstClr>
                      </a:solidFill>
                      <a:latin typeface="Arial" panose="020B0604020202020204" pitchFamily="34" charset="0"/>
                      <a:cs typeface="+mn-cs"/>
                    </a:rPr>
                    <a:t>consectetur</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adipiscing</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elit</a:t>
                  </a:r>
                  <a:r>
                    <a:rPr lang="en-US" altLang="ko-KR" sz="1100" dirty="0">
                      <a:solidFill>
                        <a:prstClr val="white">
                          <a:lumMod val="75000"/>
                        </a:prstClr>
                      </a:solidFill>
                      <a:latin typeface="Arial" panose="020B0604020202020204" pitchFamily="34" charset="0"/>
                      <a:cs typeface="+mn-cs"/>
                    </a:rPr>
                    <a:t>. Integer </a:t>
                  </a:r>
                  <a:r>
                    <a:rPr lang="en-US" altLang="ko-KR" sz="1100" dirty="0" err="1">
                      <a:solidFill>
                        <a:prstClr val="white">
                          <a:lumMod val="75000"/>
                        </a:prstClr>
                      </a:solidFill>
                      <a:latin typeface="Arial" panose="020B0604020202020204" pitchFamily="34" charset="0"/>
                      <a:cs typeface="+mn-cs"/>
                    </a:rPr>
                    <a:t>nec</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odio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Praesent</a:t>
                  </a:r>
                  <a:r>
                    <a:rPr lang="en-US" altLang="ko-KR" sz="1100" dirty="0">
                      <a:solidFill>
                        <a:prstClr val="white">
                          <a:lumMod val="75000"/>
                        </a:prstClr>
                      </a:solidFill>
                      <a:latin typeface="Arial" panose="020B0604020202020204" pitchFamily="34" charset="0"/>
                      <a:cs typeface="+mn-cs"/>
                    </a:rPr>
                    <a:t> lib </a:t>
                  </a:r>
                  <a:r>
                    <a:rPr lang="en-US" altLang="ko-KR" sz="1100" dirty="0" err="1">
                      <a:solidFill>
                        <a:prstClr val="white">
                          <a:lumMod val="75000"/>
                        </a:prstClr>
                      </a:solidFill>
                      <a:latin typeface="Arial" panose="020B0604020202020204" pitchFamily="34" charset="0"/>
                      <a:cs typeface="+mn-cs"/>
                    </a:rPr>
                    <a:t>ero</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Sed</a:t>
                  </a:r>
                  <a:r>
                    <a:rPr lang="en-US" altLang="ko-KR" sz="1100" dirty="0">
                      <a:solidFill>
                        <a:prstClr val="white">
                          <a:lumMod val="75000"/>
                        </a:prstClr>
                      </a:solidFill>
                      <a:latin typeface="Arial" panose="020B0604020202020204" pitchFamily="34" charset="0"/>
                      <a:cs typeface="+mn-cs"/>
                    </a:rPr>
                    <a:t> </a:t>
                  </a:r>
                  <a:r>
                    <a:rPr lang="en-US" altLang="ko-KR" sz="1100" dirty="0" err="1">
                      <a:solidFill>
                        <a:prstClr val="white">
                          <a:lumMod val="75000"/>
                        </a:prstClr>
                      </a:solidFill>
                      <a:latin typeface="Arial" panose="020B0604020202020204" pitchFamily="34" charset="0"/>
                      <a:cs typeface="+mn-cs"/>
                    </a:rPr>
                    <a:t>cursus</a:t>
                  </a:r>
                  <a:r>
                    <a:rPr lang="en-US" altLang="ko-KR" sz="1100" dirty="0">
                      <a:solidFill>
                        <a:prstClr val="white">
                          <a:lumMod val="75000"/>
                        </a:prstClr>
                      </a:solidFill>
                      <a:latin typeface="Arial" panose="020B0604020202020204" pitchFamily="34" charset="0"/>
                      <a:cs typeface="+mn-cs"/>
                    </a:rPr>
                    <a:t> ante </a:t>
                  </a:r>
                  <a:r>
                    <a:rPr lang="en-US" altLang="ko-KR" sz="1100" dirty="0" err="1">
                      <a:solidFill>
                        <a:prstClr val="white">
                          <a:lumMod val="75000"/>
                        </a:prstClr>
                      </a:solidFill>
                      <a:latin typeface="Arial" panose="020B0604020202020204" pitchFamily="34" charset="0"/>
                      <a:cs typeface="+mn-cs"/>
                    </a:rPr>
                    <a:t>dapibus</a:t>
                  </a:r>
                  <a:r>
                    <a:rPr lang="en-US" altLang="ko-KR" sz="1100" dirty="0">
                      <a:solidFill>
                        <a:prstClr val="white">
                          <a:lumMod val="75000"/>
                        </a:prstClr>
                      </a:solidFill>
                      <a:latin typeface="Arial" panose="020B0604020202020204" pitchFamily="34" charset="0"/>
                      <a:cs typeface="+mn-cs"/>
                    </a:rPr>
                    <a:t>.</a:t>
                  </a:r>
                </a:p>
              </p:txBody>
            </p:sp>
            <p:sp>
              <p:nvSpPr>
                <p:cNvPr id="74" name="텍스트 개체 틀 2"/>
                <p:cNvSpPr txBox="1">
                  <a:spLocks/>
                </p:cNvSpPr>
                <p:nvPr/>
              </p:nvSpPr>
              <p:spPr>
                <a:xfrm>
                  <a:off x="4826000" y="920370"/>
                  <a:ext cx="3055069" cy="314465"/>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a:lnSpc>
                      <a:spcPct val="120000"/>
                    </a:lnSpc>
                  </a:pPr>
                  <a:r>
                    <a:rPr lang="en-US" altLang="ko-KR" sz="1600" dirty="0">
                      <a:solidFill>
                        <a:schemeClr val="tx1">
                          <a:lumMod val="65000"/>
                          <a:lumOff val="35000"/>
                        </a:schemeClr>
                      </a:solidFill>
                      <a:latin typeface="Roboto Condensed" panose="02000000000000000000" pitchFamily="2" charset="0"/>
                      <a:cs typeface="Roboto condensed"/>
                    </a:rPr>
                    <a:t>Keyword 4</a:t>
                  </a:r>
                </a:p>
              </p:txBody>
            </p:sp>
          </p:grpSp>
        </p:grpSp>
        <p:sp>
          <p:nvSpPr>
            <p:cNvPr id="70" name="Freeform 123"/>
            <p:cNvSpPr>
              <a:spLocks noChangeArrowheads="1"/>
            </p:cNvSpPr>
            <p:nvPr/>
          </p:nvSpPr>
          <p:spPr bwMode="auto">
            <a:xfrm>
              <a:off x="1131455" y="5237244"/>
              <a:ext cx="271641" cy="276915"/>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Tree>
    <p:extLst>
      <p:ext uri="{BB962C8B-B14F-4D97-AF65-F5344CB8AC3E}">
        <p14:creationId xmlns:p14="http://schemas.microsoft.com/office/powerpoint/2010/main" val="4020547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Effect transition="in" filter="wipe(left)">
                                      <p:cBhvr>
                                        <p:cTn id="15" dur="500"/>
                                        <p:tgtEl>
                                          <p:spTgt spid="4">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500"/>
                                        <p:tgtEl>
                                          <p:spTgt spid="26"/>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wipe(left)">
                                      <p:cBhvr>
                                        <p:cTn id="23" dur="500"/>
                                        <p:tgtEl>
                                          <p:spTgt spid="33"/>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wipe(left)">
                                      <p:cBhvr>
                                        <p:cTn id="27" dur="500"/>
                                        <p:tgtEl>
                                          <p:spTgt spid="40"/>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68"/>
                                        </p:tgtEl>
                                        <p:attrNameLst>
                                          <p:attrName>style.visibility</p:attrName>
                                        </p:attrNameLst>
                                      </p:cBhvr>
                                      <p:to>
                                        <p:strVal val="visible"/>
                                      </p:to>
                                    </p:set>
                                    <p:animEffect transition="in" filter="wipe(left)">
                                      <p:cBhvr>
                                        <p:cTn id="31" dur="500"/>
                                        <p:tgtEl>
                                          <p:spTgt spid="68"/>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35" dur="500"/>
                                        <p:tgtEl>
                                          <p:spTgt spid="3">
                                            <p:graphicEl>
                                              <a:chart seriesIdx="-3" categoryIdx="-3" bldStep="gridLegend"/>
                                            </p:graphicEl>
                                          </p:spTgt>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39" dur="500"/>
                                        <p:tgtEl>
                                          <p:spTgt spid="3">
                                            <p:graphicEl>
                                              <a:chart seriesIdx="0" categoryIdx="-4" bldStep="series"/>
                                            </p:graphicEl>
                                          </p:spTgt>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3">
                                            <p:graphicEl>
                                              <a:chart seriesIdx="1" categoryIdx="-4" bldStep="series"/>
                                            </p:graphicEl>
                                          </p:spTgt>
                                        </p:tgtEl>
                                        <p:attrNameLst>
                                          <p:attrName>style.visibility</p:attrName>
                                        </p:attrNameLst>
                                      </p:cBhvr>
                                      <p:to>
                                        <p:strVal val="visible"/>
                                      </p:to>
                                    </p:set>
                                    <p:animEffect transition="in" filter="wipe(left)">
                                      <p:cBhvr>
                                        <p:cTn id="43" dur="500"/>
                                        <p:tgtEl>
                                          <p:spTgt spid="3">
                                            <p:graphicEl>
                                              <a:chart seriesIdx="1" categoryIdx="-4" bldStep="series"/>
                                            </p:graphicEl>
                                          </p:spTgt>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3">
                                            <p:graphicEl>
                                              <a:chart seriesIdx="2" categoryIdx="-4" bldStep="series"/>
                                            </p:graphicEl>
                                          </p:spTgt>
                                        </p:tgtEl>
                                        <p:attrNameLst>
                                          <p:attrName>style.visibility</p:attrName>
                                        </p:attrNameLst>
                                      </p:cBhvr>
                                      <p:to>
                                        <p:strVal val="visible"/>
                                      </p:to>
                                    </p:set>
                                    <p:animEffect transition="in" filter="wipe(left)">
                                      <p:cBhvr>
                                        <p:cTn id="47" dur="500"/>
                                        <p:tgtEl>
                                          <p:spTgt spid="3">
                                            <p:graphicEl>
                                              <a:chart seriesIdx="2" categoryIdx="-4" bldStep="series"/>
                                            </p:graphicEl>
                                          </p:spTgt>
                                        </p:tgtEl>
                                      </p:cBhvr>
                                    </p:animEffect>
                                  </p:childTnLst>
                                </p:cTn>
                              </p:par>
                            </p:childTnLst>
                          </p:cTn>
                        </p:par>
                        <p:par>
                          <p:cTn id="48" fill="hold">
                            <p:stCondLst>
                              <p:cond delay="5500"/>
                            </p:stCondLst>
                            <p:childTnLst>
                              <p:par>
                                <p:cTn id="49" presetID="22" presetClass="entr" presetSubtype="8" fill="hold" grpId="0" nodeType="afterEffect">
                                  <p:stCondLst>
                                    <p:cond delay="0"/>
                                  </p:stCondLst>
                                  <p:childTnLst>
                                    <p:set>
                                      <p:cBhvr>
                                        <p:cTn id="50" dur="1" fill="hold">
                                          <p:stCondLst>
                                            <p:cond delay="0"/>
                                          </p:stCondLst>
                                        </p:cTn>
                                        <p:tgtEl>
                                          <p:spTgt spid="3">
                                            <p:graphicEl>
                                              <a:chart seriesIdx="3" categoryIdx="-4" bldStep="series"/>
                                            </p:graphicEl>
                                          </p:spTgt>
                                        </p:tgtEl>
                                        <p:attrNameLst>
                                          <p:attrName>style.visibility</p:attrName>
                                        </p:attrNameLst>
                                      </p:cBhvr>
                                      <p:to>
                                        <p:strVal val="visible"/>
                                      </p:to>
                                    </p:set>
                                    <p:animEffect transition="in" filter="wipe(left)">
                                      <p:cBhvr>
                                        <p:cTn id="51" dur="500"/>
                                        <p:tgtEl>
                                          <p:spTgt spid="3">
                                            <p:graphicEl>
                                              <a:chart seriesIdx="3"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3" grpId="0">
        <p:bldSub>
          <a:bldChart bld="series"/>
        </p:bldSub>
      </p:bldGraphic>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1"/>
          <p:cNvGrpSpPr/>
          <p:nvPr/>
        </p:nvGrpSpPr>
        <p:grpSpPr>
          <a:xfrm>
            <a:off x="720443" y="2693888"/>
            <a:ext cx="1930627" cy="1503448"/>
            <a:chOff x="755576" y="1443081"/>
            <a:chExt cx="916502" cy="2385975"/>
          </a:xfrm>
        </p:grpSpPr>
        <p:sp>
          <p:nvSpPr>
            <p:cNvPr id="3" name="Rectangle 2"/>
            <p:cNvSpPr/>
            <p:nvPr/>
          </p:nvSpPr>
          <p:spPr>
            <a:xfrm>
              <a:off x="755576" y="14430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4" name="Rectangle 3"/>
            <p:cNvSpPr/>
            <p:nvPr/>
          </p:nvSpPr>
          <p:spPr>
            <a:xfrm>
              <a:off x="755576" y="16901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 name="Rectangle 4"/>
            <p:cNvSpPr/>
            <p:nvPr/>
          </p:nvSpPr>
          <p:spPr>
            <a:xfrm>
              <a:off x="755576" y="193723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 name="Rectangle 5"/>
            <p:cNvSpPr/>
            <p:nvPr/>
          </p:nvSpPr>
          <p:spPr>
            <a:xfrm>
              <a:off x="755576" y="218430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7" name="Rectangle 6"/>
            <p:cNvSpPr/>
            <p:nvPr/>
          </p:nvSpPr>
          <p:spPr>
            <a:xfrm>
              <a:off x="755576" y="24313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8" name="Rectangle 7"/>
            <p:cNvSpPr/>
            <p:nvPr/>
          </p:nvSpPr>
          <p:spPr>
            <a:xfrm>
              <a:off x="755576" y="26784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9" name="Rectangle 8"/>
            <p:cNvSpPr/>
            <p:nvPr/>
          </p:nvSpPr>
          <p:spPr>
            <a:xfrm>
              <a:off x="755576" y="292553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0" name="Rectangle 9"/>
            <p:cNvSpPr/>
            <p:nvPr/>
          </p:nvSpPr>
          <p:spPr>
            <a:xfrm>
              <a:off x="755576" y="3172606"/>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 name="Rectangle 10"/>
            <p:cNvSpPr/>
            <p:nvPr/>
          </p:nvSpPr>
          <p:spPr>
            <a:xfrm>
              <a:off x="755576" y="3419681"/>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 name="Rectangle 11"/>
            <p:cNvSpPr/>
            <p:nvPr/>
          </p:nvSpPr>
          <p:spPr>
            <a:xfrm>
              <a:off x="755576" y="3666754"/>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3" name="Rectangle 12"/>
            <p:cNvSpPr/>
            <p:nvPr/>
          </p:nvSpPr>
          <p:spPr>
            <a:xfrm>
              <a:off x="1005720" y="14430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4" name="Rectangle 13"/>
            <p:cNvSpPr/>
            <p:nvPr/>
          </p:nvSpPr>
          <p:spPr>
            <a:xfrm>
              <a:off x="1005720" y="16901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5" name="Rectangle 14"/>
            <p:cNvSpPr/>
            <p:nvPr/>
          </p:nvSpPr>
          <p:spPr>
            <a:xfrm>
              <a:off x="1005720" y="193723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6" name="Rectangle 15"/>
            <p:cNvSpPr/>
            <p:nvPr/>
          </p:nvSpPr>
          <p:spPr>
            <a:xfrm>
              <a:off x="1005720" y="2184306"/>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7" name="Rectangle 16"/>
            <p:cNvSpPr/>
            <p:nvPr/>
          </p:nvSpPr>
          <p:spPr>
            <a:xfrm>
              <a:off x="1005720" y="2431381"/>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8" name="Rectangle 17"/>
            <p:cNvSpPr/>
            <p:nvPr/>
          </p:nvSpPr>
          <p:spPr>
            <a:xfrm>
              <a:off x="1005720" y="2678456"/>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9" name="Rectangle 18"/>
            <p:cNvSpPr/>
            <p:nvPr/>
          </p:nvSpPr>
          <p:spPr>
            <a:xfrm>
              <a:off x="1005720" y="2925531"/>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0" name="Rectangle 19"/>
            <p:cNvSpPr/>
            <p:nvPr/>
          </p:nvSpPr>
          <p:spPr>
            <a:xfrm>
              <a:off x="1005720" y="3172606"/>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1" name="Rectangle 20"/>
            <p:cNvSpPr/>
            <p:nvPr/>
          </p:nvSpPr>
          <p:spPr>
            <a:xfrm>
              <a:off x="1005720" y="3419681"/>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2" name="Rectangle 21"/>
            <p:cNvSpPr/>
            <p:nvPr/>
          </p:nvSpPr>
          <p:spPr>
            <a:xfrm>
              <a:off x="1005720" y="3666754"/>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3" name="Rectangle 22"/>
            <p:cNvSpPr/>
            <p:nvPr/>
          </p:nvSpPr>
          <p:spPr>
            <a:xfrm>
              <a:off x="1259632" y="14430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4" name="Rectangle 23"/>
            <p:cNvSpPr/>
            <p:nvPr/>
          </p:nvSpPr>
          <p:spPr>
            <a:xfrm>
              <a:off x="1259632" y="1690156"/>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5" name="Rectangle 24"/>
            <p:cNvSpPr/>
            <p:nvPr/>
          </p:nvSpPr>
          <p:spPr>
            <a:xfrm>
              <a:off x="1259632" y="1937231"/>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6" name="Rectangle 25"/>
            <p:cNvSpPr/>
            <p:nvPr/>
          </p:nvSpPr>
          <p:spPr>
            <a:xfrm>
              <a:off x="1259632" y="2184306"/>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7" name="Rectangle 26"/>
            <p:cNvSpPr/>
            <p:nvPr/>
          </p:nvSpPr>
          <p:spPr>
            <a:xfrm>
              <a:off x="1259632" y="2431381"/>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8" name="Rectangle 27"/>
            <p:cNvSpPr/>
            <p:nvPr/>
          </p:nvSpPr>
          <p:spPr>
            <a:xfrm>
              <a:off x="1259632" y="2678456"/>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29" name="Rectangle 28"/>
            <p:cNvSpPr/>
            <p:nvPr/>
          </p:nvSpPr>
          <p:spPr>
            <a:xfrm>
              <a:off x="1259632" y="2925531"/>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0" name="Rectangle 29"/>
            <p:cNvSpPr/>
            <p:nvPr/>
          </p:nvSpPr>
          <p:spPr>
            <a:xfrm>
              <a:off x="1259632" y="3172606"/>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1" name="Rectangle 30"/>
            <p:cNvSpPr/>
            <p:nvPr/>
          </p:nvSpPr>
          <p:spPr>
            <a:xfrm>
              <a:off x="1259632" y="3419681"/>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2" name="Rectangle 31"/>
            <p:cNvSpPr/>
            <p:nvPr/>
          </p:nvSpPr>
          <p:spPr>
            <a:xfrm>
              <a:off x="1259632" y="3666754"/>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3" name="Rectangle 32"/>
            <p:cNvSpPr/>
            <p:nvPr/>
          </p:nvSpPr>
          <p:spPr>
            <a:xfrm>
              <a:off x="1509776" y="14430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4" name="Rectangle 33"/>
            <p:cNvSpPr/>
            <p:nvPr/>
          </p:nvSpPr>
          <p:spPr>
            <a:xfrm>
              <a:off x="1509776" y="16901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5" name="Rectangle 34"/>
            <p:cNvSpPr/>
            <p:nvPr/>
          </p:nvSpPr>
          <p:spPr>
            <a:xfrm>
              <a:off x="1509776" y="193723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6" name="Rectangle 35"/>
            <p:cNvSpPr/>
            <p:nvPr/>
          </p:nvSpPr>
          <p:spPr>
            <a:xfrm>
              <a:off x="1509776" y="218430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7" name="Rectangle 36"/>
            <p:cNvSpPr/>
            <p:nvPr/>
          </p:nvSpPr>
          <p:spPr>
            <a:xfrm>
              <a:off x="1509776" y="24313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8" name="Rectangle 37"/>
            <p:cNvSpPr/>
            <p:nvPr/>
          </p:nvSpPr>
          <p:spPr>
            <a:xfrm>
              <a:off x="1509776" y="2678456"/>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39" name="Rectangle 38"/>
            <p:cNvSpPr/>
            <p:nvPr/>
          </p:nvSpPr>
          <p:spPr>
            <a:xfrm>
              <a:off x="1509776" y="2925531"/>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40" name="Rectangle 39"/>
            <p:cNvSpPr/>
            <p:nvPr/>
          </p:nvSpPr>
          <p:spPr>
            <a:xfrm>
              <a:off x="1509776" y="3172606"/>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41" name="Rectangle 40"/>
            <p:cNvSpPr/>
            <p:nvPr/>
          </p:nvSpPr>
          <p:spPr>
            <a:xfrm>
              <a:off x="1509776" y="3419681"/>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42" name="Rectangle 41"/>
            <p:cNvSpPr/>
            <p:nvPr/>
          </p:nvSpPr>
          <p:spPr>
            <a:xfrm>
              <a:off x="1509776" y="3666754"/>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sp>
        <p:nvSpPr>
          <p:cNvPr id="43" name="Content Placeholder 2"/>
          <p:cNvSpPr txBox="1">
            <a:spLocks/>
          </p:cNvSpPr>
          <p:nvPr/>
        </p:nvSpPr>
        <p:spPr>
          <a:xfrm>
            <a:off x="561055" y="4398130"/>
            <a:ext cx="2230146" cy="184091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en-US" sz="1100" dirty="0">
                <a:solidFill>
                  <a:prstClr val="white">
                    <a:lumMod val="75000"/>
                  </a:prstClr>
                </a:solidFill>
                <a:latin typeface="Arial" panose="020B0604020202020204" pitchFamily="34" charset="0"/>
              </a:rPr>
              <a:t>Lorem ipsum dolor sit amet, consectetur adipiscing elit. </a:t>
            </a:r>
          </a:p>
          <a:p>
            <a:pPr marL="0" indent="0">
              <a:spcBef>
                <a:spcPts val="0"/>
              </a:spcBef>
              <a:buNone/>
            </a:pPr>
            <a:endParaRPr lang="en-US" sz="1100" dirty="0">
              <a:solidFill>
                <a:prstClr val="white">
                  <a:lumMod val="75000"/>
                </a:prstClr>
              </a:solidFill>
              <a:latin typeface="Arial" panose="020B0604020202020204" pitchFamily="34" charset="0"/>
            </a:endParaRPr>
          </a:p>
          <a:p>
            <a:pPr marL="0" indent="0">
              <a:spcBef>
                <a:spcPts val="0"/>
              </a:spcBef>
              <a:buNone/>
            </a:pPr>
            <a:r>
              <a:rPr lang="en-US" sz="1100" dirty="0">
                <a:solidFill>
                  <a:prstClr val="white">
                    <a:lumMod val="75000"/>
                  </a:prstClr>
                </a:solidFill>
                <a:latin typeface="Arial" panose="020B0604020202020204" pitchFamily="34" charset="0"/>
              </a:rPr>
              <a:t>Lorem Ipsum has been the industry's standard dummy text ever since the 1500s, when an unknown printer took a galley of type.</a:t>
            </a:r>
          </a:p>
        </p:txBody>
      </p:sp>
      <p:grpSp>
        <p:nvGrpSpPr>
          <p:cNvPr id="44" name="Group 43"/>
          <p:cNvGrpSpPr/>
          <p:nvPr/>
        </p:nvGrpSpPr>
        <p:grpSpPr>
          <a:xfrm>
            <a:off x="547028" y="1841677"/>
            <a:ext cx="2244172" cy="671932"/>
            <a:chOff x="5463392" y="1685913"/>
            <a:chExt cx="1590348" cy="476169"/>
          </a:xfrm>
        </p:grpSpPr>
        <p:sp>
          <p:nvSpPr>
            <p:cNvPr id="45" name="Title 13"/>
            <p:cNvSpPr txBox="1">
              <a:spLocks/>
            </p:cNvSpPr>
            <p:nvPr/>
          </p:nvSpPr>
          <p:spPr>
            <a:xfrm>
              <a:off x="5463392" y="1685913"/>
              <a:ext cx="1590348" cy="330507"/>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defTabSz="609443">
                <a:lnSpc>
                  <a:spcPct val="90000"/>
                </a:lnSpc>
                <a:spcBef>
                  <a:spcPct val="20000"/>
                </a:spcBef>
              </a:pPr>
              <a:r>
                <a:rPr lang="en-US" sz="20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Total Sales</a:t>
              </a:r>
            </a:p>
          </p:txBody>
        </p:sp>
        <p:sp>
          <p:nvSpPr>
            <p:cNvPr id="46" name="Subtitle 2"/>
            <p:cNvSpPr txBox="1">
              <a:spLocks/>
            </p:cNvSpPr>
            <p:nvPr/>
          </p:nvSpPr>
          <p:spPr>
            <a:xfrm>
              <a:off x="5487853" y="1923678"/>
              <a:ext cx="1228586" cy="23840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09443">
                <a:lnSpc>
                  <a:spcPct val="90000"/>
                </a:lnSpc>
                <a:buNone/>
              </a:pPr>
              <a:r>
                <a:rPr lang="en-US" sz="14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12 Months (2010)</a:t>
              </a:r>
            </a:p>
          </p:txBody>
        </p:sp>
      </p:grpSp>
      <p:grpSp>
        <p:nvGrpSpPr>
          <p:cNvPr id="47" name="Group 46"/>
          <p:cNvGrpSpPr/>
          <p:nvPr/>
        </p:nvGrpSpPr>
        <p:grpSpPr>
          <a:xfrm>
            <a:off x="3656640" y="2693888"/>
            <a:ext cx="1930627" cy="1503448"/>
            <a:chOff x="755576" y="1443081"/>
            <a:chExt cx="916502" cy="2385975"/>
          </a:xfrm>
        </p:grpSpPr>
        <p:sp>
          <p:nvSpPr>
            <p:cNvPr id="48" name="Rectangle 47"/>
            <p:cNvSpPr/>
            <p:nvPr/>
          </p:nvSpPr>
          <p:spPr>
            <a:xfrm>
              <a:off x="755576" y="14430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49" name="Rectangle 48"/>
            <p:cNvSpPr/>
            <p:nvPr/>
          </p:nvSpPr>
          <p:spPr>
            <a:xfrm>
              <a:off x="755576" y="16901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0" name="Rectangle 49"/>
            <p:cNvSpPr/>
            <p:nvPr/>
          </p:nvSpPr>
          <p:spPr>
            <a:xfrm>
              <a:off x="755576" y="193723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1" name="Rectangle 50"/>
            <p:cNvSpPr/>
            <p:nvPr/>
          </p:nvSpPr>
          <p:spPr>
            <a:xfrm>
              <a:off x="755576" y="218430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2" name="Rectangle 51"/>
            <p:cNvSpPr/>
            <p:nvPr/>
          </p:nvSpPr>
          <p:spPr>
            <a:xfrm>
              <a:off x="755576" y="24313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3" name="Rectangle 52"/>
            <p:cNvSpPr/>
            <p:nvPr/>
          </p:nvSpPr>
          <p:spPr>
            <a:xfrm>
              <a:off x="755576" y="26784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4" name="Rectangle 53"/>
            <p:cNvSpPr/>
            <p:nvPr/>
          </p:nvSpPr>
          <p:spPr>
            <a:xfrm>
              <a:off x="755576" y="292553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5" name="Rectangle 54"/>
            <p:cNvSpPr/>
            <p:nvPr/>
          </p:nvSpPr>
          <p:spPr>
            <a:xfrm>
              <a:off x="755576" y="317260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6" name="Rectangle 55"/>
            <p:cNvSpPr/>
            <p:nvPr/>
          </p:nvSpPr>
          <p:spPr>
            <a:xfrm>
              <a:off x="755576" y="34196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7" name="Rectangle 56"/>
            <p:cNvSpPr/>
            <p:nvPr/>
          </p:nvSpPr>
          <p:spPr>
            <a:xfrm>
              <a:off x="755576" y="3666754"/>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8" name="Rectangle 57"/>
            <p:cNvSpPr/>
            <p:nvPr/>
          </p:nvSpPr>
          <p:spPr>
            <a:xfrm>
              <a:off x="1005720" y="14430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59" name="Rectangle 58"/>
            <p:cNvSpPr/>
            <p:nvPr/>
          </p:nvSpPr>
          <p:spPr>
            <a:xfrm>
              <a:off x="1005720" y="16901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0" name="Rectangle 59"/>
            <p:cNvSpPr/>
            <p:nvPr/>
          </p:nvSpPr>
          <p:spPr>
            <a:xfrm>
              <a:off x="1005720" y="193723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1" name="Rectangle 60"/>
            <p:cNvSpPr/>
            <p:nvPr/>
          </p:nvSpPr>
          <p:spPr>
            <a:xfrm>
              <a:off x="1005720" y="218430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2" name="Rectangle 61"/>
            <p:cNvSpPr/>
            <p:nvPr/>
          </p:nvSpPr>
          <p:spPr>
            <a:xfrm>
              <a:off x="1005720" y="24313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3" name="Rectangle 62"/>
            <p:cNvSpPr/>
            <p:nvPr/>
          </p:nvSpPr>
          <p:spPr>
            <a:xfrm>
              <a:off x="1005720" y="26784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4" name="Rectangle 63"/>
            <p:cNvSpPr/>
            <p:nvPr/>
          </p:nvSpPr>
          <p:spPr>
            <a:xfrm>
              <a:off x="1005720" y="2925531"/>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5" name="Rectangle 64"/>
            <p:cNvSpPr/>
            <p:nvPr/>
          </p:nvSpPr>
          <p:spPr>
            <a:xfrm>
              <a:off x="1005720" y="3172606"/>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6" name="Rectangle 65"/>
            <p:cNvSpPr/>
            <p:nvPr/>
          </p:nvSpPr>
          <p:spPr>
            <a:xfrm>
              <a:off x="1005720" y="3419681"/>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7" name="Rectangle 66"/>
            <p:cNvSpPr/>
            <p:nvPr/>
          </p:nvSpPr>
          <p:spPr>
            <a:xfrm>
              <a:off x="1005720" y="3666754"/>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8" name="Rectangle 67"/>
            <p:cNvSpPr/>
            <p:nvPr/>
          </p:nvSpPr>
          <p:spPr>
            <a:xfrm>
              <a:off x="1259632" y="14430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69" name="Rectangle 68"/>
            <p:cNvSpPr/>
            <p:nvPr/>
          </p:nvSpPr>
          <p:spPr>
            <a:xfrm>
              <a:off x="1259632" y="16901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70" name="Rectangle 69"/>
            <p:cNvSpPr/>
            <p:nvPr/>
          </p:nvSpPr>
          <p:spPr>
            <a:xfrm>
              <a:off x="1259632" y="193723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71" name="Rectangle 70"/>
            <p:cNvSpPr/>
            <p:nvPr/>
          </p:nvSpPr>
          <p:spPr>
            <a:xfrm>
              <a:off x="1259632" y="218430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72" name="Rectangle 71"/>
            <p:cNvSpPr/>
            <p:nvPr/>
          </p:nvSpPr>
          <p:spPr>
            <a:xfrm>
              <a:off x="1259632" y="24313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73" name="Rectangle 72"/>
            <p:cNvSpPr/>
            <p:nvPr/>
          </p:nvSpPr>
          <p:spPr>
            <a:xfrm>
              <a:off x="1259632" y="26784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74" name="Rectangle 73"/>
            <p:cNvSpPr/>
            <p:nvPr/>
          </p:nvSpPr>
          <p:spPr>
            <a:xfrm>
              <a:off x="1259632" y="292553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75" name="Rectangle 74"/>
            <p:cNvSpPr/>
            <p:nvPr/>
          </p:nvSpPr>
          <p:spPr>
            <a:xfrm>
              <a:off x="1259632" y="317260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76" name="Rectangle 75"/>
            <p:cNvSpPr/>
            <p:nvPr/>
          </p:nvSpPr>
          <p:spPr>
            <a:xfrm>
              <a:off x="1259632" y="3419681"/>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77" name="Rectangle 76"/>
            <p:cNvSpPr/>
            <p:nvPr/>
          </p:nvSpPr>
          <p:spPr>
            <a:xfrm>
              <a:off x="1259632" y="3666754"/>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78" name="Rectangle 77"/>
            <p:cNvSpPr/>
            <p:nvPr/>
          </p:nvSpPr>
          <p:spPr>
            <a:xfrm>
              <a:off x="1509776" y="14430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79" name="Rectangle 78"/>
            <p:cNvSpPr/>
            <p:nvPr/>
          </p:nvSpPr>
          <p:spPr>
            <a:xfrm>
              <a:off x="1509776" y="1690156"/>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80" name="Rectangle 79"/>
            <p:cNvSpPr/>
            <p:nvPr/>
          </p:nvSpPr>
          <p:spPr>
            <a:xfrm>
              <a:off x="1509776" y="1937231"/>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81" name="Rectangle 80"/>
            <p:cNvSpPr/>
            <p:nvPr/>
          </p:nvSpPr>
          <p:spPr>
            <a:xfrm>
              <a:off x="1509776" y="2184306"/>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82" name="Rectangle 81"/>
            <p:cNvSpPr/>
            <p:nvPr/>
          </p:nvSpPr>
          <p:spPr>
            <a:xfrm>
              <a:off x="1509776" y="2431381"/>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83" name="Rectangle 82"/>
            <p:cNvSpPr/>
            <p:nvPr/>
          </p:nvSpPr>
          <p:spPr>
            <a:xfrm>
              <a:off x="1509776" y="2678456"/>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84" name="Rectangle 83"/>
            <p:cNvSpPr/>
            <p:nvPr/>
          </p:nvSpPr>
          <p:spPr>
            <a:xfrm>
              <a:off x="1509776" y="2925531"/>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85" name="Rectangle 84"/>
            <p:cNvSpPr/>
            <p:nvPr/>
          </p:nvSpPr>
          <p:spPr>
            <a:xfrm>
              <a:off x="1509776" y="3172606"/>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86" name="Rectangle 85"/>
            <p:cNvSpPr/>
            <p:nvPr/>
          </p:nvSpPr>
          <p:spPr>
            <a:xfrm>
              <a:off x="1509776" y="3419681"/>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87" name="Rectangle 86"/>
            <p:cNvSpPr/>
            <p:nvPr/>
          </p:nvSpPr>
          <p:spPr>
            <a:xfrm>
              <a:off x="1509776" y="3666754"/>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sp>
        <p:nvSpPr>
          <p:cNvPr id="88" name="Content Placeholder 2"/>
          <p:cNvSpPr txBox="1">
            <a:spLocks/>
          </p:cNvSpPr>
          <p:nvPr/>
        </p:nvSpPr>
        <p:spPr>
          <a:xfrm>
            <a:off x="3497251" y="4398130"/>
            <a:ext cx="2230146" cy="184091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en-US" sz="1100" dirty="0">
                <a:solidFill>
                  <a:prstClr val="white">
                    <a:lumMod val="75000"/>
                  </a:prstClr>
                </a:solidFill>
                <a:latin typeface="Arial" panose="020B0604020202020204" pitchFamily="34" charset="0"/>
              </a:rPr>
              <a:t>Lorem ipsum dolor sit amet, consectetur adipiscing elit. </a:t>
            </a:r>
          </a:p>
          <a:p>
            <a:pPr marL="0" indent="0">
              <a:spcBef>
                <a:spcPts val="0"/>
              </a:spcBef>
              <a:buNone/>
            </a:pPr>
            <a:endParaRPr lang="en-US" sz="1100" dirty="0">
              <a:solidFill>
                <a:prstClr val="white">
                  <a:lumMod val="75000"/>
                </a:prstClr>
              </a:solidFill>
              <a:latin typeface="Arial" panose="020B0604020202020204" pitchFamily="34" charset="0"/>
            </a:endParaRPr>
          </a:p>
          <a:p>
            <a:pPr marL="0" indent="0">
              <a:spcBef>
                <a:spcPts val="0"/>
              </a:spcBef>
              <a:buNone/>
            </a:pPr>
            <a:r>
              <a:rPr lang="en-US" sz="1100" dirty="0">
                <a:solidFill>
                  <a:prstClr val="white">
                    <a:lumMod val="75000"/>
                  </a:prstClr>
                </a:solidFill>
                <a:latin typeface="Arial" panose="020B0604020202020204" pitchFamily="34" charset="0"/>
              </a:rPr>
              <a:t>Lorem Ipsum has been the industry's standard dummy text ever since the 1500s, when an unknown printer took a galley of type.</a:t>
            </a:r>
          </a:p>
        </p:txBody>
      </p:sp>
      <p:grpSp>
        <p:nvGrpSpPr>
          <p:cNvPr id="89" name="Group 88"/>
          <p:cNvGrpSpPr/>
          <p:nvPr/>
        </p:nvGrpSpPr>
        <p:grpSpPr>
          <a:xfrm>
            <a:off x="3483225" y="1841677"/>
            <a:ext cx="2244172" cy="671932"/>
            <a:chOff x="5463392" y="1685913"/>
            <a:chExt cx="1590348" cy="476169"/>
          </a:xfrm>
        </p:grpSpPr>
        <p:sp>
          <p:nvSpPr>
            <p:cNvPr id="90" name="Title 13"/>
            <p:cNvSpPr txBox="1">
              <a:spLocks/>
            </p:cNvSpPr>
            <p:nvPr/>
          </p:nvSpPr>
          <p:spPr>
            <a:xfrm>
              <a:off x="5463392" y="1685913"/>
              <a:ext cx="1590348" cy="330507"/>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defTabSz="609443">
                <a:lnSpc>
                  <a:spcPct val="90000"/>
                </a:lnSpc>
                <a:spcBef>
                  <a:spcPct val="20000"/>
                </a:spcBef>
              </a:pPr>
              <a:r>
                <a:rPr lang="en-US" sz="20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Total Sales</a:t>
              </a:r>
            </a:p>
          </p:txBody>
        </p:sp>
        <p:sp>
          <p:nvSpPr>
            <p:cNvPr id="91" name="Subtitle 2"/>
            <p:cNvSpPr txBox="1">
              <a:spLocks/>
            </p:cNvSpPr>
            <p:nvPr/>
          </p:nvSpPr>
          <p:spPr>
            <a:xfrm>
              <a:off x="5487853" y="1923678"/>
              <a:ext cx="1228586" cy="23840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09443">
                <a:lnSpc>
                  <a:spcPct val="90000"/>
                </a:lnSpc>
                <a:buNone/>
              </a:pPr>
              <a:r>
                <a:rPr lang="en-US" sz="14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12 Months (2011)</a:t>
              </a:r>
            </a:p>
          </p:txBody>
        </p:sp>
      </p:grpSp>
      <p:grpSp>
        <p:nvGrpSpPr>
          <p:cNvPr id="92" name="Group 91"/>
          <p:cNvGrpSpPr/>
          <p:nvPr/>
        </p:nvGrpSpPr>
        <p:grpSpPr>
          <a:xfrm>
            <a:off x="6603386" y="2693888"/>
            <a:ext cx="1930627" cy="1503448"/>
            <a:chOff x="755576" y="1443081"/>
            <a:chExt cx="916502" cy="2385975"/>
          </a:xfrm>
        </p:grpSpPr>
        <p:sp>
          <p:nvSpPr>
            <p:cNvPr id="93" name="Rectangle 92"/>
            <p:cNvSpPr/>
            <p:nvPr/>
          </p:nvSpPr>
          <p:spPr>
            <a:xfrm>
              <a:off x="755576" y="14430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94" name="Rectangle 93"/>
            <p:cNvSpPr/>
            <p:nvPr/>
          </p:nvSpPr>
          <p:spPr>
            <a:xfrm>
              <a:off x="755576" y="16901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95" name="Rectangle 94"/>
            <p:cNvSpPr/>
            <p:nvPr/>
          </p:nvSpPr>
          <p:spPr>
            <a:xfrm>
              <a:off x="755576" y="1937231"/>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96" name="Rectangle 95"/>
            <p:cNvSpPr/>
            <p:nvPr/>
          </p:nvSpPr>
          <p:spPr>
            <a:xfrm>
              <a:off x="755576" y="2184306"/>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97" name="Rectangle 96"/>
            <p:cNvSpPr/>
            <p:nvPr/>
          </p:nvSpPr>
          <p:spPr>
            <a:xfrm>
              <a:off x="755576" y="2431381"/>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98" name="Rectangle 97"/>
            <p:cNvSpPr/>
            <p:nvPr/>
          </p:nvSpPr>
          <p:spPr>
            <a:xfrm>
              <a:off x="755576" y="2678456"/>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99" name="Rectangle 98"/>
            <p:cNvSpPr/>
            <p:nvPr/>
          </p:nvSpPr>
          <p:spPr>
            <a:xfrm>
              <a:off x="755576" y="2925531"/>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00" name="Rectangle 99"/>
            <p:cNvSpPr/>
            <p:nvPr/>
          </p:nvSpPr>
          <p:spPr>
            <a:xfrm>
              <a:off x="755576" y="3172606"/>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01" name="Rectangle 100"/>
            <p:cNvSpPr/>
            <p:nvPr/>
          </p:nvSpPr>
          <p:spPr>
            <a:xfrm>
              <a:off x="755576" y="3419681"/>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02" name="Rectangle 101"/>
            <p:cNvSpPr/>
            <p:nvPr/>
          </p:nvSpPr>
          <p:spPr>
            <a:xfrm>
              <a:off x="755576" y="3666754"/>
              <a:ext cx="162302" cy="162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03" name="Rectangle 102"/>
            <p:cNvSpPr/>
            <p:nvPr/>
          </p:nvSpPr>
          <p:spPr>
            <a:xfrm>
              <a:off x="1005720" y="14430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04" name="Rectangle 103"/>
            <p:cNvSpPr/>
            <p:nvPr/>
          </p:nvSpPr>
          <p:spPr>
            <a:xfrm>
              <a:off x="1005720" y="1690156"/>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05" name="Rectangle 104"/>
            <p:cNvSpPr/>
            <p:nvPr/>
          </p:nvSpPr>
          <p:spPr>
            <a:xfrm>
              <a:off x="1005720" y="193723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06" name="Rectangle 105"/>
            <p:cNvSpPr/>
            <p:nvPr/>
          </p:nvSpPr>
          <p:spPr>
            <a:xfrm>
              <a:off x="1005720" y="2184306"/>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07" name="Rectangle 106"/>
            <p:cNvSpPr/>
            <p:nvPr/>
          </p:nvSpPr>
          <p:spPr>
            <a:xfrm>
              <a:off x="1005720" y="2431381"/>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08" name="Rectangle 107"/>
            <p:cNvSpPr/>
            <p:nvPr/>
          </p:nvSpPr>
          <p:spPr>
            <a:xfrm>
              <a:off x="1005720" y="2678456"/>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09" name="Rectangle 108"/>
            <p:cNvSpPr/>
            <p:nvPr/>
          </p:nvSpPr>
          <p:spPr>
            <a:xfrm>
              <a:off x="1005720" y="2925531"/>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0" name="Rectangle 109"/>
            <p:cNvSpPr/>
            <p:nvPr/>
          </p:nvSpPr>
          <p:spPr>
            <a:xfrm>
              <a:off x="1005720" y="3172606"/>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1" name="Rectangle 110"/>
            <p:cNvSpPr/>
            <p:nvPr/>
          </p:nvSpPr>
          <p:spPr>
            <a:xfrm>
              <a:off x="1005720" y="3419681"/>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2" name="Rectangle 111"/>
            <p:cNvSpPr/>
            <p:nvPr/>
          </p:nvSpPr>
          <p:spPr>
            <a:xfrm>
              <a:off x="1005720" y="3666754"/>
              <a:ext cx="162302" cy="162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3" name="Rectangle 112"/>
            <p:cNvSpPr/>
            <p:nvPr/>
          </p:nvSpPr>
          <p:spPr>
            <a:xfrm>
              <a:off x="1259632" y="1443081"/>
              <a:ext cx="162302" cy="1623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4" name="Rectangle 113"/>
            <p:cNvSpPr/>
            <p:nvPr/>
          </p:nvSpPr>
          <p:spPr>
            <a:xfrm>
              <a:off x="1259632" y="1690156"/>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5" name="Rectangle 114"/>
            <p:cNvSpPr/>
            <p:nvPr/>
          </p:nvSpPr>
          <p:spPr>
            <a:xfrm>
              <a:off x="1259632" y="1937231"/>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6" name="Rectangle 115"/>
            <p:cNvSpPr/>
            <p:nvPr/>
          </p:nvSpPr>
          <p:spPr>
            <a:xfrm>
              <a:off x="1259632" y="2184306"/>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7" name="Rectangle 116"/>
            <p:cNvSpPr/>
            <p:nvPr/>
          </p:nvSpPr>
          <p:spPr>
            <a:xfrm>
              <a:off x="1259632" y="2431381"/>
              <a:ext cx="162302" cy="16230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8" name="Rectangle 117"/>
            <p:cNvSpPr/>
            <p:nvPr/>
          </p:nvSpPr>
          <p:spPr>
            <a:xfrm>
              <a:off x="1259632" y="2678456"/>
              <a:ext cx="162302" cy="1623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19" name="Rectangle 118"/>
            <p:cNvSpPr/>
            <p:nvPr/>
          </p:nvSpPr>
          <p:spPr>
            <a:xfrm>
              <a:off x="1259632" y="2925531"/>
              <a:ext cx="162302" cy="1623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0" name="Rectangle 119"/>
            <p:cNvSpPr/>
            <p:nvPr/>
          </p:nvSpPr>
          <p:spPr>
            <a:xfrm>
              <a:off x="1259632" y="3172605"/>
              <a:ext cx="162302" cy="1623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1" name="Rectangle 120"/>
            <p:cNvSpPr/>
            <p:nvPr/>
          </p:nvSpPr>
          <p:spPr>
            <a:xfrm>
              <a:off x="1259632" y="3419681"/>
              <a:ext cx="162302" cy="1623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2" name="Rectangle 121"/>
            <p:cNvSpPr/>
            <p:nvPr/>
          </p:nvSpPr>
          <p:spPr>
            <a:xfrm>
              <a:off x="1259632" y="3666753"/>
              <a:ext cx="162302" cy="16230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3" name="Rectangle 122"/>
            <p:cNvSpPr/>
            <p:nvPr/>
          </p:nvSpPr>
          <p:spPr>
            <a:xfrm>
              <a:off x="1509776" y="1443081"/>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4" name="Rectangle 123"/>
            <p:cNvSpPr/>
            <p:nvPr/>
          </p:nvSpPr>
          <p:spPr>
            <a:xfrm>
              <a:off x="1509776" y="1690156"/>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5" name="Rectangle 124"/>
            <p:cNvSpPr/>
            <p:nvPr/>
          </p:nvSpPr>
          <p:spPr>
            <a:xfrm>
              <a:off x="1509776" y="1937231"/>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6" name="Rectangle 125"/>
            <p:cNvSpPr/>
            <p:nvPr/>
          </p:nvSpPr>
          <p:spPr>
            <a:xfrm>
              <a:off x="1509776" y="2184306"/>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7" name="Rectangle 126"/>
            <p:cNvSpPr/>
            <p:nvPr/>
          </p:nvSpPr>
          <p:spPr>
            <a:xfrm>
              <a:off x="1509776" y="2431381"/>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8" name="Rectangle 127"/>
            <p:cNvSpPr/>
            <p:nvPr/>
          </p:nvSpPr>
          <p:spPr>
            <a:xfrm>
              <a:off x="1509776" y="2678456"/>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9" name="Rectangle 128"/>
            <p:cNvSpPr/>
            <p:nvPr/>
          </p:nvSpPr>
          <p:spPr>
            <a:xfrm>
              <a:off x="1509776" y="2925531"/>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30" name="Rectangle 129"/>
            <p:cNvSpPr/>
            <p:nvPr/>
          </p:nvSpPr>
          <p:spPr>
            <a:xfrm>
              <a:off x="1509776" y="3172606"/>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31" name="Rectangle 130"/>
            <p:cNvSpPr/>
            <p:nvPr/>
          </p:nvSpPr>
          <p:spPr>
            <a:xfrm>
              <a:off x="1509776" y="3419681"/>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32" name="Rectangle 131"/>
            <p:cNvSpPr/>
            <p:nvPr/>
          </p:nvSpPr>
          <p:spPr>
            <a:xfrm>
              <a:off x="1509776" y="3666754"/>
              <a:ext cx="162302" cy="16230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sp>
        <p:nvSpPr>
          <p:cNvPr id="133" name="Content Placeholder 2"/>
          <p:cNvSpPr txBox="1">
            <a:spLocks/>
          </p:cNvSpPr>
          <p:nvPr/>
        </p:nvSpPr>
        <p:spPr>
          <a:xfrm>
            <a:off x="6443997" y="4398130"/>
            <a:ext cx="2230146" cy="184091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en-US" sz="1100" dirty="0">
                <a:solidFill>
                  <a:prstClr val="white">
                    <a:lumMod val="75000"/>
                  </a:prstClr>
                </a:solidFill>
                <a:latin typeface="Arial" panose="020B0604020202020204" pitchFamily="34" charset="0"/>
              </a:rPr>
              <a:t>Lorem ipsum dolor sit amet, consectetur adipiscing elit. </a:t>
            </a:r>
          </a:p>
          <a:p>
            <a:pPr marL="0" indent="0">
              <a:spcBef>
                <a:spcPts val="0"/>
              </a:spcBef>
              <a:buNone/>
            </a:pPr>
            <a:endParaRPr lang="en-US" sz="1100" dirty="0">
              <a:solidFill>
                <a:prstClr val="white">
                  <a:lumMod val="75000"/>
                </a:prstClr>
              </a:solidFill>
              <a:latin typeface="Arial" panose="020B0604020202020204" pitchFamily="34" charset="0"/>
            </a:endParaRPr>
          </a:p>
          <a:p>
            <a:pPr marL="0" indent="0">
              <a:spcBef>
                <a:spcPts val="0"/>
              </a:spcBef>
              <a:buNone/>
            </a:pPr>
            <a:r>
              <a:rPr lang="en-US" sz="1100" dirty="0">
                <a:solidFill>
                  <a:prstClr val="white">
                    <a:lumMod val="75000"/>
                  </a:prstClr>
                </a:solidFill>
                <a:latin typeface="Arial" panose="020B0604020202020204" pitchFamily="34" charset="0"/>
              </a:rPr>
              <a:t>Lorem Ipsum has been the industry's standard dummy text ever since the 1500s, when an unknown printer took a galley of type.</a:t>
            </a:r>
          </a:p>
        </p:txBody>
      </p:sp>
      <p:grpSp>
        <p:nvGrpSpPr>
          <p:cNvPr id="134" name="Group 133"/>
          <p:cNvGrpSpPr/>
          <p:nvPr/>
        </p:nvGrpSpPr>
        <p:grpSpPr>
          <a:xfrm>
            <a:off x="6429971" y="1841677"/>
            <a:ext cx="2244172" cy="671932"/>
            <a:chOff x="5463392" y="1685913"/>
            <a:chExt cx="1590348" cy="476169"/>
          </a:xfrm>
        </p:grpSpPr>
        <p:sp>
          <p:nvSpPr>
            <p:cNvPr id="135" name="Title 13"/>
            <p:cNvSpPr txBox="1">
              <a:spLocks/>
            </p:cNvSpPr>
            <p:nvPr/>
          </p:nvSpPr>
          <p:spPr>
            <a:xfrm>
              <a:off x="5463392" y="1685913"/>
              <a:ext cx="1590348" cy="330507"/>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defTabSz="609443">
                <a:lnSpc>
                  <a:spcPct val="90000"/>
                </a:lnSpc>
                <a:spcBef>
                  <a:spcPct val="20000"/>
                </a:spcBef>
              </a:pPr>
              <a:r>
                <a:rPr lang="en-US" sz="20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Total Sales</a:t>
              </a:r>
            </a:p>
          </p:txBody>
        </p:sp>
        <p:sp>
          <p:nvSpPr>
            <p:cNvPr id="136" name="Subtitle 2"/>
            <p:cNvSpPr txBox="1">
              <a:spLocks/>
            </p:cNvSpPr>
            <p:nvPr/>
          </p:nvSpPr>
          <p:spPr>
            <a:xfrm>
              <a:off x="5487853" y="1923678"/>
              <a:ext cx="1228586" cy="23840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09443">
                <a:lnSpc>
                  <a:spcPct val="90000"/>
                </a:lnSpc>
                <a:buNone/>
              </a:pPr>
              <a:r>
                <a:rPr lang="en-US" sz="1400" dirty="0">
                  <a:solidFill>
                    <a:schemeClr val="bg1">
                      <a:lumMod val="50000"/>
                    </a:schemeClr>
                  </a:solidFill>
                  <a:latin typeface="Roboto Condensed" panose="02000000000000000000" pitchFamily="2" charset="0"/>
                  <a:ea typeface="Segoe UI" panose="020B0502040204020203" pitchFamily="34" charset="0"/>
                  <a:cs typeface="Segoe UI Semilight" panose="020B0402040204020203" pitchFamily="34" charset="0"/>
                </a:rPr>
                <a:t>12 Months (2012)</a:t>
              </a:r>
            </a:p>
          </p:txBody>
        </p:sp>
      </p:grpSp>
      <p:cxnSp>
        <p:nvCxnSpPr>
          <p:cNvPr id="137" name="Straight Connector 136"/>
          <p:cNvCxnSpPr/>
          <p:nvPr/>
        </p:nvCxnSpPr>
        <p:spPr>
          <a:xfrm>
            <a:off x="3168421" y="1782515"/>
            <a:ext cx="0" cy="446462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6096247" y="1799005"/>
            <a:ext cx="0" cy="446462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55" name="Text Placeholder 32"/>
          <p:cNvSpPr txBox="1">
            <a:spLocks/>
          </p:cNvSpPr>
          <p:nvPr/>
        </p:nvSpPr>
        <p:spPr>
          <a:xfrm>
            <a:off x="9484861" y="2823017"/>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spcBef>
                <a:spcPts val="0"/>
              </a:spcBef>
              <a:buNone/>
            </a:pPr>
            <a:r>
              <a:rPr lang="en-US" sz="1100" dirty="0">
                <a:solidFill>
                  <a:prstClr val="white">
                    <a:lumMod val="75000"/>
                  </a:prstClr>
                </a:solidFill>
                <a:latin typeface="Arial" panose="020B0604020202020204" pitchFamily="34" charset="0"/>
              </a:rPr>
              <a:t>Lorem Ipsum is simply dummy text of the printing</a:t>
            </a:r>
          </a:p>
        </p:txBody>
      </p:sp>
      <p:sp>
        <p:nvSpPr>
          <p:cNvPr id="156" name="Text Placeholder 33"/>
          <p:cNvSpPr txBox="1">
            <a:spLocks/>
          </p:cNvSpPr>
          <p:nvPr/>
        </p:nvSpPr>
        <p:spPr>
          <a:xfrm>
            <a:off x="9470575" y="2613179"/>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5"/>
                </a:solidFill>
                <a:latin typeface="Roboto Condensed" panose="02000000000000000000" pitchFamily="2" charset="0"/>
                <a:ea typeface="Segoe UI" panose="020B0502040204020203" pitchFamily="34" charset="0"/>
                <a:cs typeface="Segoe UI Semilight" panose="020B0402040204020203" pitchFamily="34" charset="0"/>
              </a:rPr>
              <a:t>North America</a:t>
            </a:r>
          </a:p>
        </p:txBody>
      </p:sp>
      <p:sp>
        <p:nvSpPr>
          <p:cNvPr id="157" name="Text Placeholder 32"/>
          <p:cNvSpPr txBox="1">
            <a:spLocks/>
          </p:cNvSpPr>
          <p:nvPr/>
        </p:nvSpPr>
        <p:spPr>
          <a:xfrm>
            <a:off x="9484861" y="3692525"/>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spcBef>
                <a:spcPts val="0"/>
              </a:spcBef>
              <a:buNone/>
            </a:pPr>
            <a:r>
              <a:rPr lang="en-US" sz="1100" dirty="0">
                <a:solidFill>
                  <a:prstClr val="white">
                    <a:lumMod val="75000"/>
                  </a:prstClr>
                </a:solidFill>
                <a:latin typeface="Arial" panose="020B0604020202020204" pitchFamily="34" charset="0"/>
              </a:rPr>
              <a:t>Lorem Ipsum is simply dummy text of the printing</a:t>
            </a:r>
          </a:p>
        </p:txBody>
      </p:sp>
      <p:sp>
        <p:nvSpPr>
          <p:cNvPr id="158" name="Text Placeholder 33"/>
          <p:cNvSpPr txBox="1">
            <a:spLocks/>
          </p:cNvSpPr>
          <p:nvPr/>
        </p:nvSpPr>
        <p:spPr>
          <a:xfrm>
            <a:off x="9470575" y="3482687"/>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4"/>
                </a:solidFill>
                <a:latin typeface="Roboto Condensed" panose="02000000000000000000" pitchFamily="2" charset="0"/>
                <a:ea typeface="Segoe UI" panose="020B0502040204020203" pitchFamily="34" charset="0"/>
                <a:cs typeface="Segoe UI Semilight" panose="020B0402040204020203" pitchFamily="34" charset="0"/>
              </a:rPr>
              <a:t>South America</a:t>
            </a:r>
          </a:p>
        </p:txBody>
      </p:sp>
      <p:sp>
        <p:nvSpPr>
          <p:cNvPr id="159" name="Text Placeholder 32"/>
          <p:cNvSpPr txBox="1">
            <a:spLocks/>
          </p:cNvSpPr>
          <p:nvPr/>
        </p:nvSpPr>
        <p:spPr>
          <a:xfrm>
            <a:off x="9484861" y="4547965"/>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spcBef>
                <a:spcPts val="0"/>
              </a:spcBef>
              <a:buNone/>
            </a:pPr>
            <a:r>
              <a:rPr lang="en-US" sz="1100" dirty="0">
                <a:solidFill>
                  <a:prstClr val="white">
                    <a:lumMod val="75000"/>
                  </a:prstClr>
                </a:solidFill>
                <a:latin typeface="Arial" panose="020B0604020202020204" pitchFamily="34" charset="0"/>
              </a:rPr>
              <a:t>Lorem Ipsum is simply dummy text of the printing</a:t>
            </a:r>
          </a:p>
        </p:txBody>
      </p:sp>
      <p:sp>
        <p:nvSpPr>
          <p:cNvPr id="160" name="Text Placeholder 33"/>
          <p:cNvSpPr txBox="1">
            <a:spLocks/>
          </p:cNvSpPr>
          <p:nvPr/>
        </p:nvSpPr>
        <p:spPr>
          <a:xfrm>
            <a:off x="9470575" y="4352195"/>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3"/>
                </a:solidFill>
                <a:latin typeface="Roboto Condensed" panose="02000000000000000000" pitchFamily="2" charset="0"/>
                <a:ea typeface="Segoe UI" panose="020B0502040204020203" pitchFamily="34" charset="0"/>
                <a:cs typeface="Segoe UI Semilight" panose="020B0402040204020203" pitchFamily="34" charset="0"/>
              </a:rPr>
              <a:t>Middle East </a:t>
            </a:r>
          </a:p>
        </p:txBody>
      </p:sp>
      <p:sp>
        <p:nvSpPr>
          <p:cNvPr id="161" name="Text Placeholder 32"/>
          <p:cNvSpPr txBox="1">
            <a:spLocks/>
          </p:cNvSpPr>
          <p:nvPr/>
        </p:nvSpPr>
        <p:spPr>
          <a:xfrm>
            <a:off x="9484861" y="5445608"/>
            <a:ext cx="1707395"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spcBef>
                <a:spcPts val="0"/>
              </a:spcBef>
              <a:buNone/>
            </a:pPr>
            <a:r>
              <a:rPr lang="en-US" sz="1100" dirty="0">
                <a:solidFill>
                  <a:prstClr val="white">
                    <a:lumMod val="75000"/>
                  </a:prstClr>
                </a:solidFill>
                <a:latin typeface="Arial" panose="020B0604020202020204" pitchFamily="34" charset="0"/>
              </a:rPr>
              <a:t>Lorem Ipsum is simply dummy text of the printing</a:t>
            </a:r>
          </a:p>
        </p:txBody>
      </p:sp>
      <p:sp>
        <p:nvSpPr>
          <p:cNvPr id="162" name="Text Placeholder 33"/>
          <p:cNvSpPr txBox="1">
            <a:spLocks/>
          </p:cNvSpPr>
          <p:nvPr/>
        </p:nvSpPr>
        <p:spPr>
          <a:xfrm>
            <a:off x="9470575" y="5221702"/>
            <a:ext cx="17194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609443">
              <a:spcBef>
                <a:spcPct val="20000"/>
              </a:spcBef>
              <a:buNone/>
            </a:pPr>
            <a:r>
              <a:rPr lang="en-AU" sz="1400" dirty="0">
                <a:solidFill>
                  <a:schemeClr val="accent2"/>
                </a:solidFill>
                <a:latin typeface="Roboto Condensed" panose="02000000000000000000" pitchFamily="2" charset="0"/>
                <a:ea typeface="Segoe UI" panose="020B0502040204020203" pitchFamily="34" charset="0"/>
                <a:cs typeface="Segoe UI Semilight" panose="020B0402040204020203" pitchFamily="34" charset="0"/>
              </a:rPr>
              <a:t>Russia</a:t>
            </a:r>
          </a:p>
        </p:txBody>
      </p:sp>
      <p:cxnSp>
        <p:nvCxnSpPr>
          <p:cNvPr id="163" name="Straight Connector 162"/>
          <p:cNvCxnSpPr/>
          <p:nvPr/>
        </p:nvCxnSpPr>
        <p:spPr>
          <a:xfrm>
            <a:off x="9262872" y="2631467"/>
            <a:ext cx="0" cy="522284"/>
          </a:xfrm>
          <a:prstGeom prst="line">
            <a:avLst/>
          </a:prstGeom>
          <a:ln w="508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9262872" y="3506595"/>
            <a:ext cx="0" cy="522284"/>
          </a:xfrm>
          <a:prstGeom prst="line">
            <a:avLst/>
          </a:prstGeom>
          <a:ln w="508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9262872" y="4361153"/>
            <a:ext cx="0" cy="522284"/>
          </a:xfrm>
          <a:prstGeom prst="line">
            <a:avLst/>
          </a:prstGeom>
          <a:ln w="508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a:off x="9262872" y="5236281"/>
            <a:ext cx="0" cy="522284"/>
          </a:xfrm>
          <a:prstGeom prst="line">
            <a:avLst/>
          </a:prstGeom>
          <a:ln w="508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2" name="Title 141"/>
          <p:cNvSpPr>
            <a:spLocks noGrp="1"/>
          </p:cNvSpPr>
          <p:nvPr>
            <p:ph type="title"/>
          </p:nvPr>
        </p:nvSpPr>
        <p:spPr/>
        <p:txBody>
          <a:bodyPr>
            <a:normAutofit/>
          </a:bodyPr>
          <a:lstStyle/>
          <a:p>
            <a:r>
              <a:rPr lang="en-US" dirty="0"/>
              <a:t>Sales Report By Year</a:t>
            </a:r>
          </a:p>
        </p:txBody>
      </p:sp>
      <p:sp>
        <p:nvSpPr>
          <p:cNvPr id="143" name="Text Placeholder 142"/>
          <p:cNvSpPr>
            <a:spLocks noGrp="1"/>
          </p:cNvSpPr>
          <p:nvPr>
            <p:ph type="body" sz="quarter" idx="25"/>
          </p:nvPr>
        </p:nvSpPr>
        <p:spPr/>
        <p:txBody>
          <a:bodyPr/>
          <a:lstStyle/>
          <a:p>
            <a:pPr lvl="0"/>
            <a:r>
              <a:rPr lang="en-US" dirty="0"/>
              <a:t>This slide is perfect for long text descriptions</a:t>
            </a:r>
          </a:p>
        </p:txBody>
      </p:sp>
      <p:sp>
        <p:nvSpPr>
          <p:cNvPr id="153" name="TextBox 152"/>
          <p:cNvSpPr txBox="1"/>
          <p:nvPr/>
        </p:nvSpPr>
        <p:spPr>
          <a:xfrm>
            <a:off x="402704" y="499045"/>
            <a:ext cx="1791618" cy="338554"/>
          </a:xfrm>
          <a:prstGeom prst="rect">
            <a:avLst/>
          </a:prstGeom>
          <a:noFill/>
        </p:spPr>
        <p:txBody>
          <a:bodyPr wrap="square" rtlCol="0">
            <a:spAutoFit/>
          </a:bodyPr>
          <a:lstStyle/>
          <a:p>
            <a:r>
              <a:rPr lang="en-US" sz="1600" dirty="0">
                <a:solidFill>
                  <a:schemeClr val="accent3"/>
                </a:solidFill>
                <a:latin typeface="Roboto Condensed" panose="02000000000000000000" pitchFamily="2" charset="0"/>
                <a:cs typeface="Roboto condensed"/>
              </a:rPr>
              <a:t>Editable Charts</a:t>
            </a:r>
          </a:p>
        </p:txBody>
      </p:sp>
    </p:spTree>
    <p:extLst>
      <p:ext uri="{BB962C8B-B14F-4D97-AF65-F5344CB8AC3E}">
        <p14:creationId xmlns:p14="http://schemas.microsoft.com/office/powerpoint/2010/main" val="503968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wipe(left)">
                                      <p:cBhvr>
                                        <p:cTn id="7" dur="500"/>
                                        <p:tgtEl>
                                          <p:spTgt spid="15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wipe(left)">
                                      <p:cBhvr>
                                        <p:cTn id="11" dur="500"/>
                                        <p:tgtEl>
                                          <p:spTgt spid="14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43">
                                            <p:txEl>
                                              <p:pRg st="0" end="0"/>
                                            </p:txEl>
                                          </p:spTgt>
                                        </p:tgtEl>
                                        <p:attrNameLst>
                                          <p:attrName>style.visibility</p:attrName>
                                        </p:attrNameLst>
                                      </p:cBhvr>
                                      <p:to>
                                        <p:strVal val="visible"/>
                                      </p:to>
                                    </p:set>
                                    <p:animEffect transition="in" filter="wipe(left)">
                                      <p:cBhvr>
                                        <p:cTn id="15" dur="500"/>
                                        <p:tgtEl>
                                          <p:spTgt spid="143">
                                            <p:txEl>
                                              <p:pRg st="0" end="0"/>
                                            </p:txEl>
                                          </p:spTgt>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fade">
                                      <p:cBhvr>
                                        <p:cTn id="25" dur="1000"/>
                                        <p:tgtEl>
                                          <p:spTgt spid="43"/>
                                        </p:tgtEl>
                                      </p:cBhvr>
                                    </p:animEffect>
                                    <p:anim calcmode="lin" valueType="num">
                                      <p:cBhvr>
                                        <p:cTn id="26" dur="1000" fill="hold"/>
                                        <p:tgtEl>
                                          <p:spTgt spid="43"/>
                                        </p:tgtEl>
                                        <p:attrNameLst>
                                          <p:attrName>ppt_x</p:attrName>
                                        </p:attrNameLst>
                                      </p:cBhvr>
                                      <p:tavLst>
                                        <p:tav tm="0">
                                          <p:val>
                                            <p:strVal val="#ppt_x"/>
                                          </p:val>
                                        </p:tav>
                                        <p:tav tm="100000">
                                          <p:val>
                                            <p:strVal val="#ppt_x"/>
                                          </p:val>
                                        </p:tav>
                                      </p:tavLst>
                                    </p:anim>
                                    <p:anim calcmode="lin" valueType="num">
                                      <p:cBhvr>
                                        <p:cTn id="27" dur="1000" fill="hold"/>
                                        <p:tgtEl>
                                          <p:spTgt spid="43"/>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42" presetClass="entr" presetSubtype="0" fill="hold" nodeType="afterEffect">
                                  <p:stCondLst>
                                    <p:cond delay="0"/>
                                  </p:stCondLst>
                                  <p:childTnLst>
                                    <p:set>
                                      <p:cBhvr>
                                        <p:cTn id="30" dur="1" fill="hold">
                                          <p:stCondLst>
                                            <p:cond delay="0"/>
                                          </p:stCondLst>
                                        </p:cTn>
                                        <p:tgtEl>
                                          <p:spTgt spid="44"/>
                                        </p:tgtEl>
                                        <p:attrNameLst>
                                          <p:attrName>style.visibility</p:attrName>
                                        </p:attrNameLst>
                                      </p:cBhvr>
                                      <p:to>
                                        <p:strVal val="visible"/>
                                      </p:to>
                                    </p:set>
                                    <p:animEffect transition="in" filter="fade">
                                      <p:cBhvr>
                                        <p:cTn id="31" dur="1000"/>
                                        <p:tgtEl>
                                          <p:spTgt spid="44"/>
                                        </p:tgtEl>
                                      </p:cBhvr>
                                    </p:animEffect>
                                    <p:anim calcmode="lin" valueType="num">
                                      <p:cBhvr>
                                        <p:cTn id="32" dur="1000" fill="hold"/>
                                        <p:tgtEl>
                                          <p:spTgt spid="44"/>
                                        </p:tgtEl>
                                        <p:attrNameLst>
                                          <p:attrName>ppt_x</p:attrName>
                                        </p:attrNameLst>
                                      </p:cBhvr>
                                      <p:tavLst>
                                        <p:tav tm="0">
                                          <p:val>
                                            <p:strVal val="#ppt_x"/>
                                          </p:val>
                                        </p:tav>
                                        <p:tav tm="100000">
                                          <p:val>
                                            <p:strVal val="#ppt_x"/>
                                          </p:val>
                                        </p:tav>
                                      </p:tavLst>
                                    </p:anim>
                                    <p:anim calcmode="lin" valueType="num">
                                      <p:cBhvr>
                                        <p:cTn id="33" dur="1000" fill="hold"/>
                                        <p:tgtEl>
                                          <p:spTgt spid="44"/>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1000"/>
                                        <p:tgtEl>
                                          <p:spTgt spid="47"/>
                                        </p:tgtEl>
                                      </p:cBhvr>
                                    </p:animEffect>
                                    <p:anim calcmode="lin" valueType="num">
                                      <p:cBhvr>
                                        <p:cTn id="38" dur="1000" fill="hold"/>
                                        <p:tgtEl>
                                          <p:spTgt spid="47"/>
                                        </p:tgtEl>
                                        <p:attrNameLst>
                                          <p:attrName>ppt_x</p:attrName>
                                        </p:attrNameLst>
                                      </p:cBhvr>
                                      <p:tavLst>
                                        <p:tav tm="0">
                                          <p:val>
                                            <p:strVal val="#ppt_x"/>
                                          </p:val>
                                        </p:tav>
                                        <p:tav tm="100000">
                                          <p:val>
                                            <p:strVal val="#ppt_x"/>
                                          </p:val>
                                        </p:tav>
                                      </p:tavLst>
                                    </p:anim>
                                    <p:anim calcmode="lin" valueType="num">
                                      <p:cBhvr>
                                        <p:cTn id="39" dur="1000" fill="hold"/>
                                        <p:tgtEl>
                                          <p:spTgt spid="47"/>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88"/>
                                        </p:tgtEl>
                                        <p:attrNameLst>
                                          <p:attrName>style.visibility</p:attrName>
                                        </p:attrNameLst>
                                      </p:cBhvr>
                                      <p:to>
                                        <p:strVal val="visible"/>
                                      </p:to>
                                    </p:set>
                                    <p:animEffect transition="in" filter="fade">
                                      <p:cBhvr>
                                        <p:cTn id="43" dur="1000"/>
                                        <p:tgtEl>
                                          <p:spTgt spid="88"/>
                                        </p:tgtEl>
                                      </p:cBhvr>
                                    </p:animEffect>
                                    <p:anim calcmode="lin" valueType="num">
                                      <p:cBhvr>
                                        <p:cTn id="44" dur="1000" fill="hold"/>
                                        <p:tgtEl>
                                          <p:spTgt spid="88"/>
                                        </p:tgtEl>
                                        <p:attrNameLst>
                                          <p:attrName>ppt_x</p:attrName>
                                        </p:attrNameLst>
                                      </p:cBhvr>
                                      <p:tavLst>
                                        <p:tav tm="0">
                                          <p:val>
                                            <p:strVal val="#ppt_x"/>
                                          </p:val>
                                        </p:tav>
                                        <p:tav tm="100000">
                                          <p:val>
                                            <p:strVal val="#ppt_x"/>
                                          </p:val>
                                        </p:tav>
                                      </p:tavLst>
                                    </p:anim>
                                    <p:anim calcmode="lin" valueType="num">
                                      <p:cBhvr>
                                        <p:cTn id="45" dur="1000" fill="hold"/>
                                        <p:tgtEl>
                                          <p:spTgt spid="88"/>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nodeType="afterEffect">
                                  <p:stCondLst>
                                    <p:cond delay="0"/>
                                  </p:stCondLst>
                                  <p:childTnLst>
                                    <p:set>
                                      <p:cBhvr>
                                        <p:cTn id="48" dur="1" fill="hold">
                                          <p:stCondLst>
                                            <p:cond delay="0"/>
                                          </p:stCondLst>
                                        </p:cTn>
                                        <p:tgtEl>
                                          <p:spTgt spid="89"/>
                                        </p:tgtEl>
                                        <p:attrNameLst>
                                          <p:attrName>style.visibility</p:attrName>
                                        </p:attrNameLst>
                                      </p:cBhvr>
                                      <p:to>
                                        <p:strVal val="visible"/>
                                      </p:to>
                                    </p:set>
                                    <p:animEffect transition="in" filter="fade">
                                      <p:cBhvr>
                                        <p:cTn id="49" dur="1000"/>
                                        <p:tgtEl>
                                          <p:spTgt spid="89"/>
                                        </p:tgtEl>
                                      </p:cBhvr>
                                    </p:animEffect>
                                    <p:anim calcmode="lin" valueType="num">
                                      <p:cBhvr>
                                        <p:cTn id="50" dur="1000" fill="hold"/>
                                        <p:tgtEl>
                                          <p:spTgt spid="89"/>
                                        </p:tgtEl>
                                        <p:attrNameLst>
                                          <p:attrName>ppt_x</p:attrName>
                                        </p:attrNameLst>
                                      </p:cBhvr>
                                      <p:tavLst>
                                        <p:tav tm="0">
                                          <p:val>
                                            <p:strVal val="#ppt_x"/>
                                          </p:val>
                                        </p:tav>
                                        <p:tav tm="100000">
                                          <p:val>
                                            <p:strVal val="#ppt_x"/>
                                          </p:val>
                                        </p:tav>
                                      </p:tavLst>
                                    </p:anim>
                                    <p:anim calcmode="lin" valueType="num">
                                      <p:cBhvr>
                                        <p:cTn id="51" dur="1000" fill="hold"/>
                                        <p:tgtEl>
                                          <p:spTgt spid="89"/>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42" presetClass="entr" presetSubtype="0" fill="hold" nodeType="afterEffect">
                                  <p:stCondLst>
                                    <p:cond delay="0"/>
                                  </p:stCondLst>
                                  <p:childTnLst>
                                    <p:set>
                                      <p:cBhvr>
                                        <p:cTn id="54" dur="1" fill="hold">
                                          <p:stCondLst>
                                            <p:cond delay="0"/>
                                          </p:stCondLst>
                                        </p:cTn>
                                        <p:tgtEl>
                                          <p:spTgt spid="138"/>
                                        </p:tgtEl>
                                        <p:attrNameLst>
                                          <p:attrName>style.visibility</p:attrName>
                                        </p:attrNameLst>
                                      </p:cBhvr>
                                      <p:to>
                                        <p:strVal val="visible"/>
                                      </p:to>
                                    </p:set>
                                    <p:animEffect transition="in" filter="fade">
                                      <p:cBhvr>
                                        <p:cTn id="55" dur="1000"/>
                                        <p:tgtEl>
                                          <p:spTgt spid="138"/>
                                        </p:tgtEl>
                                      </p:cBhvr>
                                    </p:animEffect>
                                    <p:anim calcmode="lin" valueType="num">
                                      <p:cBhvr>
                                        <p:cTn id="56" dur="1000" fill="hold"/>
                                        <p:tgtEl>
                                          <p:spTgt spid="138"/>
                                        </p:tgtEl>
                                        <p:attrNameLst>
                                          <p:attrName>ppt_x</p:attrName>
                                        </p:attrNameLst>
                                      </p:cBhvr>
                                      <p:tavLst>
                                        <p:tav tm="0">
                                          <p:val>
                                            <p:strVal val="#ppt_x"/>
                                          </p:val>
                                        </p:tav>
                                        <p:tav tm="100000">
                                          <p:val>
                                            <p:strVal val="#ppt_x"/>
                                          </p:val>
                                        </p:tav>
                                      </p:tavLst>
                                    </p:anim>
                                    <p:anim calcmode="lin" valueType="num">
                                      <p:cBhvr>
                                        <p:cTn id="57" dur="1000" fill="hold"/>
                                        <p:tgtEl>
                                          <p:spTgt spid="138"/>
                                        </p:tgtEl>
                                        <p:attrNameLst>
                                          <p:attrName>ppt_y</p:attrName>
                                        </p:attrNameLst>
                                      </p:cBhvr>
                                      <p:tavLst>
                                        <p:tav tm="0">
                                          <p:val>
                                            <p:strVal val="#ppt_y+.1"/>
                                          </p:val>
                                        </p:tav>
                                        <p:tav tm="100000">
                                          <p:val>
                                            <p:strVal val="#ppt_y"/>
                                          </p:val>
                                        </p:tav>
                                      </p:tavLst>
                                    </p:anim>
                                  </p:childTnLst>
                                </p:cTn>
                              </p:par>
                            </p:childTnLst>
                          </p:cTn>
                        </p:par>
                        <p:par>
                          <p:cTn id="58" fill="hold">
                            <p:stCondLst>
                              <p:cond delay="8500"/>
                            </p:stCondLst>
                            <p:childTnLst>
                              <p:par>
                                <p:cTn id="59" presetID="42" presetClass="entr" presetSubtype="0" fill="hold" nodeType="afterEffect">
                                  <p:stCondLst>
                                    <p:cond delay="0"/>
                                  </p:stCondLst>
                                  <p:childTnLst>
                                    <p:set>
                                      <p:cBhvr>
                                        <p:cTn id="60" dur="1" fill="hold">
                                          <p:stCondLst>
                                            <p:cond delay="0"/>
                                          </p:stCondLst>
                                        </p:cTn>
                                        <p:tgtEl>
                                          <p:spTgt spid="92"/>
                                        </p:tgtEl>
                                        <p:attrNameLst>
                                          <p:attrName>style.visibility</p:attrName>
                                        </p:attrNameLst>
                                      </p:cBhvr>
                                      <p:to>
                                        <p:strVal val="visible"/>
                                      </p:to>
                                    </p:set>
                                    <p:animEffect transition="in" filter="fade">
                                      <p:cBhvr>
                                        <p:cTn id="61" dur="1000"/>
                                        <p:tgtEl>
                                          <p:spTgt spid="92"/>
                                        </p:tgtEl>
                                      </p:cBhvr>
                                    </p:animEffect>
                                    <p:anim calcmode="lin" valueType="num">
                                      <p:cBhvr>
                                        <p:cTn id="62" dur="1000" fill="hold"/>
                                        <p:tgtEl>
                                          <p:spTgt spid="92"/>
                                        </p:tgtEl>
                                        <p:attrNameLst>
                                          <p:attrName>ppt_x</p:attrName>
                                        </p:attrNameLst>
                                      </p:cBhvr>
                                      <p:tavLst>
                                        <p:tav tm="0">
                                          <p:val>
                                            <p:strVal val="#ppt_x"/>
                                          </p:val>
                                        </p:tav>
                                        <p:tav tm="100000">
                                          <p:val>
                                            <p:strVal val="#ppt_x"/>
                                          </p:val>
                                        </p:tav>
                                      </p:tavLst>
                                    </p:anim>
                                    <p:anim calcmode="lin" valueType="num">
                                      <p:cBhvr>
                                        <p:cTn id="63" dur="1000" fill="hold"/>
                                        <p:tgtEl>
                                          <p:spTgt spid="9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42" presetClass="entr" presetSubtype="0" fill="hold" grpId="0" nodeType="afterEffect">
                                  <p:stCondLst>
                                    <p:cond delay="0"/>
                                  </p:stCondLst>
                                  <p:childTnLst>
                                    <p:set>
                                      <p:cBhvr>
                                        <p:cTn id="66" dur="1" fill="hold">
                                          <p:stCondLst>
                                            <p:cond delay="0"/>
                                          </p:stCondLst>
                                        </p:cTn>
                                        <p:tgtEl>
                                          <p:spTgt spid="133"/>
                                        </p:tgtEl>
                                        <p:attrNameLst>
                                          <p:attrName>style.visibility</p:attrName>
                                        </p:attrNameLst>
                                      </p:cBhvr>
                                      <p:to>
                                        <p:strVal val="visible"/>
                                      </p:to>
                                    </p:set>
                                    <p:animEffect transition="in" filter="fade">
                                      <p:cBhvr>
                                        <p:cTn id="67" dur="1000"/>
                                        <p:tgtEl>
                                          <p:spTgt spid="133"/>
                                        </p:tgtEl>
                                      </p:cBhvr>
                                    </p:animEffect>
                                    <p:anim calcmode="lin" valueType="num">
                                      <p:cBhvr>
                                        <p:cTn id="68" dur="1000" fill="hold"/>
                                        <p:tgtEl>
                                          <p:spTgt spid="133"/>
                                        </p:tgtEl>
                                        <p:attrNameLst>
                                          <p:attrName>ppt_x</p:attrName>
                                        </p:attrNameLst>
                                      </p:cBhvr>
                                      <p:tavLst>
                                        <p:tav tm="0">
                                          <p:val>
                                            <p:strVal val="#ppt_x"/>
                                          </p:val>
                                        </p:tav>
                                        <p:tav tm="100000">
                                          <p:val>
                                            <p:strVal val="#ppt_x"/>
                                          </p:val>
                                        </p:tav>
                                      </p:tavLst>
                                    </p:anim>
                                    <p:anim calcmode="lin" valueType="num">
                                      <p:cBhvr>
                                        <p:cTn id="69" dur="1000" fill="hold"/>
                                        <p:tgtEl>
                                          <p:spTgt spid="133"/>
                                        </p:tgtEl>
                                        <p:attrNameLst>
                                          <p:attrName>ppt_y</p:attrName>
                                        </p:attrNameLst>
                                      </p:cBhvr>
                                      <p:tavLst>
                                        <p:tav tm="0">
                                          <p:val>
                                            <p:strVal val="#ppt_y+.1"/>
                                          </p:val>
                                        </p:tav>
                                        <p:tav tm="100000">
                                          <p:val>
                                            <p:strVal val="#ppt_y"/>
                                          </p:val>
                                        </p:tav>
                                      </p:tavLst>
                                    </p:anim>
                                  </p:childTnLst>
                                </p:cTn>
                              </p:par>
                            </p:childTnLst>
                          </p:cTn>
                        </p:par>
                        <p:par>
                          <p:cTn id="70" fill="hold">
                            <p:stCondLst>
                              <p:cond delay="10500"/>
                            </p:stCondLst>
                            <p:childTnLst>
                              <p:par>
                                <p:cTn id="71" presetID="42" presetClass="entr" presetSubtype="0" fill="hold" nodeType="afterEffect">
                                  <p:stCondLst>
                                    <p:cond delay="0"/>
                                  </p:stCondLst>
                                  <p:childTnLst>
                                    <p:set>
                                      <p:cBhvr>
                                        <p:cTn id="72" dur="1" fill="hold">
                                          <p:stCondLst>
                                            <p:cond delay="0"/>
                                          </p:stCondLst>
                                        </p:cTn>
                                        <p:tgtEl>
                                          <p:spTgt spid="134"/>
                                        </p:tgtEl>
                                        <p:attrNameLst>
                                          <p:attrName>style.visibility</p:attrName>
                                        </p:attrNameLst>
                                      </p:cBhvr>
                                      <p:to>
                                        <p:strVal val="visible"/>
                                      </p:to>
                                    </p:set>
                                    <p:animEffect transition="in" filter="fade">
                                      <p:cBhvr>
                                        <p:cTn id="73" dur="1000"/>
                                        <p:tgtEl>
                                          <p:spTgt spid="134"/>
                                        </p:tgtEl>
                                      </p:cBhvr>
                                    </p:animEffect>
                                    <p:anim calcmode="lin" valueType="num">
                                      <p:cBhvr>
                                        <p:cTn id="74" dur="1000" fill="hold"/>
                                        <p:tgtEl>
                                          <p:spTgt spid="134"/>
                                        </p:tgtEl>
                                        <p:attrNameLst>
                                          <p:attrName>ppt_x</p:attrName>
                                        </p:attrNameLst>
                                      </p:cBhvr>
                                      <p:tavLst>
                                        <p:tav tm="0">
                                          <p:val>
                                            <p:strVal val="#ppt_x"/>
                                          </p:val>
                                        </p:tav>
                                        <p:tav tm="100000">
                                          <p:val>
                                            <p:strVal val="#ppt_x"/>
                                          </p:val>
                                        </p:tav>
                                      </p:tavLst>
                                    </p:anim>
                                    <p:anim calcmode="lin" valueType="num">
                                      <p:cBhvr>
                                        <p:cTn id="75" dur="1000" fill="hold"/>
                                        <p:tgtEl>
                                          <p:spTgt spid="134"/>
                                        </p:tgtEl>
                                        <p:attrNameLst>
                                          <p:attrName>ppt_y</p:attrName>
                                        </p:attrNameLst>
                                      </p:cBhvr>
                                      <p:tavLst>
                                        <p:tav tm="0">
                                          <p:val>
                                            <p:strVal val="#ppt_y+.1"/>
                                          </p:val>
                                        </p:tav>
                                        <p:tav tm="100000">
                                          <p:val>
                                            <p:strVal val="#ppt_y"/>
                                          </p:val>
                                        </p:tav>
                                      </p:tavLst>
                                    </p:anim>
                                  </p:childTnLst>
                                </p:cTn>
                              </p:par>
                            </p:childTnLst>
                          </p:cTn>
                        </p:par>
                        <p:par>
                          <p:cTn id="76" fill="hold">
                            <p:stCondLst>
                              <p:cond delay="11500"/>
                            </p:stCondLst>
                            <p:childTnLst>
                              <p:par>
                                <p:cTn id="77" presetID="22" presetClass="entr" presetSubtype="4" fill="hold" nodeType="afterEffect">
                                  <p:stCondLst>
                                    <p:cond delay="0"/>
                                  </p:stCondLst>
                                  <p:childTnLst>
                                    <p:set>
                                      <p:cBhvr>
                                        <p:cTn id="78" dur="1" fill="hold">
                                          <p:stCondLst>
                                            <p:cond delay="0"/>
                                          </p:stCondLst>
                                        </p:cTn>
                                        <p:tgtEl>
                                          <p:spTgt spid="163"/>
                                        </p:tgtEl>
                                        <p:attrNameLst>
                                          <p:attrName>style.visibility</p:attrName>
                                        </p:attrNameLst>
                                      </p:cBhvr>
                                      <p:to>
                                        <p:strVal val="visible"/>
                                      </p:to>
                                    </p:set>
                                    <p:animEffect transition="in" filter="wipe(down)">
                                      <p:cBhvr>
                                        <p:cTn id="79" dur="500"/>
                                        <p:tgtEl>
                                          <p:spTgt spid="163"/>
                                        </p:tgtEl>
                                      </p:cBhvr>
                                    </p:animEffect>
                                  </p:childTnLst>
                                </p:cTn>
                              </p:par>
                            </p:childTnLst>
                          </p:cTn>
                        </p:par>
                        <p:par>
                          <p:cTn id="80" fill="hold">
                            <p:stCondLst>
                              <p:cond delay="12000"/>
                            </p:stCondLst>
                            <p:childTnLst>
                              <p:par>
                                <p:cTn id="81" presetID="22" presetClass="entr" presetSubtype="4" fill="hold" grpId="0" nodeType="afterEffect">
                                  <p:stCondLst>
                                    <p:cond delay="0"/>
                                  </p:stCondLst>
                                  <p:childTnLst>
                                    <p:set>
                                      <p:cBhvr>
                                        <p:cTn id="82" dur="1" fill="hold">
                                          <p:stCondLst>
                                            <p:cond delay="0"/>
                                          </p:stCondLst>
                                        </p:cTn>
                                        <p:tgtEl>
                                          <p:spTgt spid="155"/>
                                        </p:tgtEl>
                                        <p:attrNameLst>
                                          <p:attrName>style.visibility</p:attrName>
                                        </p:attrNameLst>
                                      </p:cBhvr>
                                      <p:to>
                                        <p:strVal val="visible"/>
                                      </p:to>
                                    </p:set>
                                    <p:animEffect transition="in" filter="wipe(down)">
                                      <p:cBhvr>
                                        <p:cTn id="83" dur="500"/>
                                        <p:tgtEl>
                                          <p:spTgt spid="155"/>
                                        </p:tgtEl>
                                      </p:cBhvr>
                                    </p:animEffect>
                                  </p:childTnLst>
                                </p:cTn>
                              </p:par>
                            </p:childTnLst>
                          </p:cTn>
                        </p:par>
                        <p:par>
                          <p:cTn id="84" fill="hold">
                            <p:stCondLst>
                              <p:cond delay="12500"/>
                            </p:stCondLst>
                            <p:childTnLst>
                              <p:par>
                                <p:cTn id="85" presetID="22" presetClass="entr" presetSubtype="4" fill="hold" grpId="0" nodeType="afterEffect">
                                  <p:stCondLst>
                                    <p:cond delay="0"/>
                                  </p:stCondLst>
                                  <p:childTnLst>
                                    <p:set>
                                      <p:cBhvr>
                                        <p:cTn id="86" dur="1" fill="hold">
                                          <p:stCondLst>
                                            <p:cond delay="0"/>
                                          </p:stCondLst>
                                        </p:cTn>
                                        <p:tgtEl>
                                          <p:spTgt spid="156"/>
                                        </p:tgtEl>
                                        <p:attrNameLst>
                                          <p:attrName>style.visibility</p:attrName>
                                        </p:attrNameLst>
                                      </p:cBhvr>
                                      <p:to>
                                        <p:strVal val="visible"/>
                                      </p:to>
                                    </p:set>
                                    <p:animEffect transition="in" filter="wipe(down)">
                                      <p:cBhvr>
                                        <p:cTn id="87" dur="500"/>
                                        <p:tgtEl>
                                          <p:spTgt spid="156"/>
                                        </p:tgtEl>
                                      </p:cBhvr>
                                    </p:animEffect>
                                  </p:childTnLst>
                                </p:cTn>
                              </p:par>
                            </p:childTnLst>
                          </p:cTn>
                        </p:par>
                        <p:par>
                          <p:cTn id="88" fill="hold">
                            <p:stCondLst>
                              <p:cond delay="13000"/>
                            </p:stCondLst>
                            <p:childTnLst>
                              <p:par>
                                <p:cTn id="89" presetID="22" presetClass="entr" presetSubtype="4" fill="hold" nodeType="afterEffect">
                                  <p:stCondLst>
                                    <p:cond delay="0"/>
                                  </p:stCondLst>
                                  <p:childTnLst>
                                    <p:set>
                                      <p:cBhvr>
                                        <p:cTn id="90" dur="1" fill="hold">
                                          <p:stCondLst>
                                            <p:cond delay="0"/>
                                          </p:stCondLst>
                                        </p:cTn>
                                        <p:tgtEl>
                                          <p:spTgt spid="164"/>
                                        </p:tgtEl>
                                        <p:attrNameLst>
                                          <p:attrName>style.visibility</p:attrName>
                                        </p:attrNameLst>
                                      </p:cBhvr>
                                      <p:to>
                                        <p:strVal val="visible"/>
                                      </p:to>
                                    </p:set>
                                    <p:animEffect transition="in" filter="wipe(down)">
                                      <p:cBhvr>
                                        <p:cTn id="91" dur="500"/>
                                        <p:tgtEl>
                                          <p:spTgt spid="164"/>
                                        </p:tgtEl>
                                      </p:cBhvr>
                                    </p:animEffect>
                                  </p:childTnLst>
                                </p:cTn>
                              </p:par>
                            </p:childTnLst>
                          </p:cTn>
                        </p:par>
                        <p:par>
                          <p:cTn id="92" fill="hold">
                            <p:stCondLst>
                              <p:cond delay="13500"/>
                            </p:stCondLst>
                            <p:childTnLst>
                              <p:par>
                                <p:cTn id="93" presetID="22" presetClass="entr" presetSubtype="4" fill="hold" grpId="0" nodeType="afterEffect">
                                  <p:stCondLst>
                                    <p:cond delay="0"/>
                                  </p:stCondLst>
                                  <p:childTnLst>
                                    <p:set>
                                      <p:cBhvr>
                                        <p:cTn id="94" dur="1" fill="hold">
                                          <p:stCondLst>
                                            <p:cond delay="0"/>
                                          </p:stCondLst>
                                        </p:cTn>
                                        <p:tgtEl>
                                          <p:spTgt spid="157"/>
                                        </p:tgtEl>
                                        <p:attrNameLst>
                                          <p:attrName>style.visibility</p:attrName>
                                        </p:attrNameLst>
                                      </p:cBhvr>
                                      <p:to>
                                        <p:strVal val="visible"/>
                                      </p:to>
                                    </p:set>
                                    <p:animEffect transition="in" filter="wipe(down)">
                                      <p:cBhvr>
                                        <p:cTn id="95" dur="500"/>
                                        <p:tgtEl>
                                          <p:spTgt spid="157"/>
                                        </p:tgtEl>
                                      </p:cBhvr>
                                    </p:animEffect>
                                  </p:childTnLst>
                                </p:cTn>
                              </p:par>
                            </p:childTnLst>
                          </p:cTn>
                        </p:par>
                        <p:par>
                          <p:cTn id="96" fill="hold">
                            <p:stCondLst>
                              <p:cond delay="14000"/>
                            </p:stCondLst>
                            <p:childTnLst>
                              <p:par>
                                <p:cTn id="97" presetID="22" presetClass="entr" presetSubtype="4" fill="hold" grpId="0" nodeType="afterEffect">
                                  <p:stCondLst>
                                    <p:cond delay="0"/>
                                  </p:stCondLst>
                                  <p:childTnLst>
                                    <p:set>
                                      <p:cBhvr>
                                        <p:cTn id="98" dur="1" fill="hold">
                                          <p:stCondLst>
                                            <p:cond delay="0"/>
                                          </p:stCondLst>
                                        </p:cTn>
                                        <p:tgtEl>
                                          <p:spTgt spid="158"/>
                                        </p:tgtEl>
                                        <p:attrNameLst>
                                          <p:attrName>style.visibility</p:attrName>
                                        </p:attrNameLst>
                                      </p:cBhvr>
                                      <p:to>
                                        <p:strVal val="visible"/>
                                      </p:to>
                                    </p:set>
                                    <p:animEffect transition="in" filter="wipe(down)">
                                      <p:cBhvr>
                                        <p:cTn id="99" dur="500"/>
                                        <p:tgtEl>
                                          <p:spTgt spid="158"/>
                                        </p:tgtEl>
                                      </p:cBhvr>
                                    </p:animEffect>
                                  </p:childTnLst>
                                </p:cTn>
                              </p:par>
                            </p:childTnLst>
                          </p:cTn>
                        </p:par>
                        <p:par>
                          <p:cTn id="100" fill="hold">
                            <p:stCondLst>
                              <p:cond delay="14500"/>
                            </p:stCondLst>
                            <p:childTnLst>
                              <p:par>
                                <p:cTn id="101" presetID="22" presetClass="entr" presetSubtype="4" fill="hold" nodeType="afterEffect">
                                  <p:stCondLst>
                                    <p:cond delay="0"/>
                                  </p:stCondLst>
                                  <p:childTnLst>
                                    <p:set>
                                      <p:cBhvr>
                                        <p:cTn id="102" dur="1" fill="hold">
                                          <p:stCondLst>
                                            <p:cond delay="0"/>
                                          </p:stCondLst>
                                        </p:cTn>
                                        <p:tgtEl>
                                          <p:spTgt spid="165"/>
                                        </p:tgtEl>
                                        <p:attrNameLst>
                                          <p:attrName>style.visibility</p:attrName>
                                        </p:attrNameLst>
                                      </p:cBhvr>
                                      <p:to>
                                        <p:strVal val="visible"/>
                                      </p:to>
                                    </p:set>
                                    <p:animEffect transition="in" filter="wipe(down)">
                                      <p:cBhvr>
                                        <p:cTn id="103" dur="500"/>
                                        <p:tgtEl>
                                          <p:spTgt spid="165"/>
                                        </p:tgtEl>
                                      </p:cBhvr>
                                    </p:animEffect>
                                  </p:childTnLst>
                                </p:cTn>
                              </p:par>
                            </p:childTnLst>
                          </p:cTn>
                        </p:par>
                        <p:par>
                          <p:cTn id="104" fill="hold">
                            <p:stCondLst>
                              <p:cond delay="15000"/>
                            </p:stCondLst>
                            <p:childTnLst>
                              <p:par>
                                <p:cTn id="105" presetID="22" presetClass="entr" presetSubtype="4" fill="hold" grpId="0" nodeType="afterEffect">
                                  <p:stCondLst>
                                    <p:cond delay="0"/>
                                  </p:stCondLst>
                                  <p:childTnLst>
                                    <p:set>
                                      <p:cBhvr>
                                        <p:cTn id="106" dur="1" fill="hold">
                                          <p:stCondLst>
                                            <p:cond delay="0"/>
                                          </p:stCondLst>
                                        </p:cTn>
                                        <p:tgtEl>
                                          <p:spTgt spid="159"/>
                                        </p:tgtEl>
                                        <p:attrNameLst>
                                          <p:attrName>style.visibility</p:attrName>
                                        </p:attrNameLst>
                                      </p:cBhvr>
                                      <p:to>
                                        <p:strVal val="visible"/>
                                      </p:to>
                                    </p:set>
                                    <p:animEffect transition="in" filter="wipe(down)">
                                      <p:cBhvr>
                                        <p:cTn id="107" dur="500"/>
                                        <p:tgtEl>
                                          <p:spTgt spid="159"/>
                                        </p:tgtEl>
                                      </p:cBhvr>
                                    </p:animEffect>
                                  </p:childTnLst>
                                </p:cTn>
                              </p:par>
                            </p:childTnLst>
                          </p:cTn>
                        </p:par>
                        <p:par>
                          <p:cTn id="108" fill="hold">
                            <p:stCondLst>
                              <p:cond delay="15500"/>
                            </p:stCondLst>
                            <p:childTnLst>
                              <p:par>
                                <p:cTn id="109" presetID="22" presetClass="entr" presetSubtype="4" fill="hold" grpId="0" nodeType="afterEffect">
                                  <p:stCondLst>
                                    <p:cond delay="0"/>
                                  </p:stCondLst>
                                  <p:childTnLst>
                                    <p:set>
                                      <p:cBhvr>
                                        <p:cTn id="110" dur="1" fill="hold">
                                          <p:stCondLst>
                                            <p:cond delay="0"/>
                                          </p:stCondLst>
                                        </p:cTn>
                                        <p:tgtEl>
                                          <p:spTgt spid="160"/>
                                        </p:tgtEl>
                                        <p:attrNameLst>
                                          <p:attrName>style.visibility</p:attrName>
                                        </p:attrNameLst>
                                      </p:cBhvr>
                                      <p:to>
                                        <p:strVal val="visible"/>
                                      </p:to>
                                    </p:set>
                                    <p:animEffect transition="in" filter="wipe(down)">
                                      <p:cBhvr>
                                        <p:cTn id="111" dur="500"/>
                                        <p:tgtEl>
                                          <p:spTgt spid="160"/>
                                        </p:tgtEl>
                                      </p:cBhvr>
                                    </p:animEffect>
                                  </p:childTnLst>
                                </p:cTn>
                              </p:par>
                            </p:childTnLst>
                          </p:cTn>
                        </p:par>
                        <p:par>
                          <p:cTn id="112" fill="hold">
                            <p:stCondLst>
                              <p:cond delay="16000"/>
                            </p:stCondLst>
                            <p:childTnLst>
                              <p:par>
                                <p:cTn id="113" presetID="22" presetClass="entr" presetSubtype="4" fill="hold" nodeType="afterEffect">
                                  <p:stCondLst>
                                    <p:cond delay="0"/>
                                  </p:stCondLst>
                                  <p:childTnLst>
                                    <p:set>
                                      <p:cBhvr>
                                        <p:cTn id="114" dur="1" fill="hold">
                                          <p:stCondLst>
                                            <p:cond delay="0"/>
                                          </p:stCondLst>
                                        </p:cTn>
                                        <p:tgtEl>
                                          <p:spTgt spid="166"/>
                                        </p:tgtEl>
                                        <p:attrNameLst>
                                          <p:attrName>style.visibility</p:attrName>
                                        </p:attrNameLst>
                                      </p:cBhvr>
                                      <p:to>
                                        <p:strVal val="visible"/>
                                      </p:to>
                                    </p:set>
                                    <p:animEffect transition="in" filter="wipe(down)">
                                      <p:cBhvr>
                                        <p:cTn id="115" dur="500"/>
                                        <p:tgtEl>
                                          <p:spTgt spid="166"/>
                                        </p:tgtEl>
                                      </p:cBhvr>
                                    </p:animEffect>
                                  </p:childTnLst>
                                </p:cTn>
                              </p:par>
                            </p:childTnLst>
                          </p:cTn>
                        </p:par>
                        <p:par>
                          <p:cTn id="116" fill="hold">
                            <p:stCondLst>
                              <p:cond delay="16500"/>
                            </p:stCondLst>
                            <p:childTnLst>
                              <p:par>
                                <p:cTn id="117" presetID="22" presetClass="entr" presetSubtype="4" fill="hold" grpId="0" nodeType="afterEffect">
                                  <p:stCondLst>
                                    <p:cond delay="0"/>
                                  </p:stCondLst>
                                  <p:childTnLst>
                                    <p:set>
                                      <p:cBhvr>
                                        <p:cTn id="118" dur="1" fill="hold">
                                          <p:stCondLst>
                                            <p:cond delay="0"/>
                                          </p:stCondLst>
                                        </p:cTn>
                                        <p:tgtEl>
                                          <p:spTgt spid="161"/>
                                        </p:tgtEl>
                                        <p:attrNameLst>
                                          <p:attrName>style.visibility</p:attrName>
                                        </p:attrNameLst>
                                      </p:cBhvr>
                                      <p:to>
                                        <p:strVal val="visible"/>
                                      </p:to>
                                    </p:set>
                                    <p:animEffect transition="in" filter="wipe(down)">
                                      <p:cBhvr>
                                        <p:cTn id="119" dur="500"/>
                                        <p:tgtEl>
                                          <p:spTgt spid="161"/>
                                        </p:tgtEl>
                                      </p:cBhvr>
                                    </p:animEffect>
                                  </p:childTnLst>
                                </p:cTn>
                              </p:par>
                            </p:childTnLst>
                          </p:cTn>
                        </p:par>
                        <p:par>
                          <p:cTn id="120" fill="hold">
                            <p:stCondLst>
                              <p:cond delay="17000"/>
                            </p:stCondLst>
                            <p:childTnLst>
                              <p:par>
                                <p:cTn id="121" presetID="22" presetClass="entr" presetSubtype="4" fill="hold" grpId="0" nodeType="afterEffect">
                                  <p:stCondLst>
                                    <p:cond delay="0"/>
                                  </p:stCondLst>
                                  <p:childTnLst>
                                    <p:set>
                                      <p:cBhvr>
                                        <p:cTn id="122" dur="1" fill="hold">
                                          <p:stCondLst>
                                            <p:cond delay="0"/>
                                          </p:stCondLst>
                                        </p:cTn>
                                        <p:tgtEl>
                                          <p:spTgt spid="162"/>
                                        </p:tgtEl>
                                        <p:attrNameLst>
                                          <p:attrName>style.visibility</p:attrName>
                                        </p:attrNameLst>
                                      </p:cBhvr>
                                      <p:to>
                                        <p:strVal val="visible"/>
                                      </p:to>
                                    </p:set>
                                    <p:animEffect transition="in" filter="wipe(down)">
                                      <p:cBhvr>
                                        <p:cTn id="123" dur="5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88" grpId="0"/>
      <p:bldP spid="133" grpId="0"/>
      <p:bldP spid="155" grpId="0"/>
      <p:bldP spid="156" grpId="0"/>
      <p:bldP spid="157" grpId="0"/>
      <p:bldP spid="158" grpId="0"/>
      <p:bldP spid="159" grpId="0"/>
      <p:bldP spid="160" grpId="0"/>
      <p:bldP spid="161" grpId="0"/>
      <p:bldP spid="162" grpId="0"/>
      <p:bldP spid="142" grpId="0"/>
      <p:bldP spid="143" grpId="0" build="p"/>
      <p:bldP spid="153" grpId="0"/>
    </p:bld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extBox 3"/>
          <p:cNvSpPr txBox="1"/>
          <p:nvPr/>
        </p:nvSpPr>
        <p:spPr>
          <a:xfrm>
            <a:off x="402704" y="1724753"/>
            <a:ext cx="11438467" cy="4885778"/>
          </a:xfrm>
          <a:prstGeom prst="rect">
            <a:avLst/>
          </a:prstGeom>
          <a:noFill/>
        </p:spPr>
        <p:txBody>
          <a:bodyPr wrap="square" numCol="2" spcCol="274320" rtlCol="0">
            <a:spAutoFit/>
          </a:bodyPr>
          <a:lstStyle/>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defTabSz="457200">
              <a:lnSpc>
                <a:spcPct val="140000"/>
              </a:lnSpc>
              <a:spcBef>
                <a:spcPct val="20000"/>
              </a:spcBef>
            </a:pP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ligut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Cum </a:t>
            </a:r>
            <a:r>
              <a:rPr lang="en-US" sz="1200" dirty="0" err="1">
                <a:solidFill>
                  <a:prstClr val="white">
                    <a:lumMod val="75000"/>
                  </a:prstClr>
                </a:solidFill>
                <a:latin typeface="Arial" panose="020B0604020202020204" pitchFamily="34" charset="0"/>
              </a:rPr>
              <a:t>socis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a:t>
            </a:r>
            <a:r>
              <a:rPr lang="en-US" sz="1200" dirty="0" err="1">
                <a:solidFill>
                  <a:prstClr val="white">
                    <a:lumMod val="75000"/>
                  </a:prstClr>
                </a:solidFill>
                <a:latin typeface="Arial" panose="020B0604020202020204" pitchFamily="34" charset="0"/>
              </a:rPr>
              <a:t>tellus</a:t>
            </a:r>
            <a:r>
              <a:rPr lang="en-US" sz="1200" dirty="0">
                <a:solidFill>
                  <a:prstClr val="white">
                    <a:lumMod val="75000"/>
                  </a:prstClr>
                </a:solidFill>
                <a:latin typeface="Arial" panose="020B0604020202020204" pitchFamily="34" charset="0"/>
              </a:rPr>
              <a:t> parturient </a:t>
            </a:r>
            <a:r>
              <a:rPr lang="en-US" sz="1200" dirty="0" err="1">
                <a:solidFill>
                  <a:prstClr val="white">
                    <a:lumMod val="75000"/>
                  </a:prstClr>
                </a:solidFill>
                <a:latin typeface="Arial" panose="020B0604020202020204" pitchFamily="34" charset="0"/>
              </a:rPr>
              <a:t>pharetra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scelerisque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nisl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dapibus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aliquet</a:t>
            </a:r>
            <a:r>
              <a:rPr lang="en-US" sz="1200" dirty="0">
                <a:solidFill>
                  <a:prstClr val="white">
                    <a:lumMod val="75000"/>
                  </a:prstClr>
                </a:solidFill>
                <a:latin typeface="Arial" panose="020B0604020202020204" pitchFamily="34" charset="0"/>
              </a:rPr>
              <a:t>. Maecenas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diam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risus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varius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non magna. </a:t>
            </a: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bibendum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nulla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id ligula </a:t>
            </a:r>
            <a:r>
              <a:rPr lang="en-US" sz="1200" dirty="0" err="1">
                <a:solidFill>
                  <a:prstClr val="white">
                    <a:lumMod val="75000"/>
                  </a:prstClr>
                </a:solidFill>
                <a:latin typeface="Arial" panose="020B0604020202020204" pitchFamily="34" charset="0"/>
              </a:rPr>
              <a:t>porta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felis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euismod</a:t>
            </a:r>
            <a:r>
              <a:rPr lang="en-US" sz="1200" dirty="0">
                <a:solidFill>
                  <a:prstClr val="white">
                    <a:lumMod val="75000"/>
                  </a:prstClr>
                </a:solidFill>
                <a:latin typeface="Arial" panose="020B0604020202020204" pitchFamily="34" charset="0"/>
              </a:rPr>
              <a:t> semper. </a:t>
            </a:r>
            <a:r>
              <a:rPr lang="en-US" sz="1200" dirty="0" err="1">
                <a:solidFill>
                  <a:prstClr val="white">
                    <a:lumMod val="75000"/>
                  </a:prstClr>
                </a:solidFill>
                <a:latin typeface="Arial" panose="020B0604020202020204" pitchFamily="34" charset="0"/>
              </a:rPr>
              <a:t>Nullam</a:t>
            </a:r>
            <a:r>
              <a:rPr lang="en-US" sz="1200" dirty="0">
                <a:solidFill>
                  <a:prstClr val="white">
                    <a:lumMod val="75000"/>
                  </a:prstClr>
                </a:solidFill>
                <a:latin typeface="Arial" panose="020B0604020202020204" pitchFamily="34" charset="0"/>
              </a:rPr>
              <a:t> id dolor id </a:t>
            </a:r>
            <a:r>
              <a:rPr lang="en-US" sz="1200" dirty="0" err="1">
                <a:solidFill>
                  <a:prstClr val="white">
                    <a:lumMod val="75000"/>
                  </a:prstClr>
                </a:solidFill>
                <a:latin typeface="Arial" panose="020B0604020202020204" pitchFamily="34" charset="0"/>
              </a:rPr>
              <a:t>nibh</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ultricies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vehicula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ut</a:t>
            </a:r>
            <a:r>
              <a:rPr lang="en-US" sz="1200" dirty="0">
                <a:solidFill>
                  <a:prstClr val="white">
                    <a:lumMod val="75000"/>
                  </a:prstClr>
                </a:solidFill>
                <a:latin typeface="Arial" panose="020B0604020202020204" pitchFamily="34" charset="0"/>
              </a:rPr>
              <a:t> id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Duis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mollis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non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luctus</a:t>
            </a:r>
            <a:r>
              <a:rPr lang="en-US" sz="1200" dirty="0">
                <a:solidFill>
                  <a:prstClr val="white">
                    <a:lumMod val="75000"/>
                  </a:prstClr>
                </a:solidFill>
                <a:latin typeface="Arial" panose="020B0604020202020204" pitchFamily="34" charset="0"/>
              </a:rPr>
              <a:t>, nisi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ligula,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odio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nec</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a:t>
            </a:r>
          </a:p>
          <a:p>
            <a:pPr defTabSz="457200">
              <a:lnSpc>
                <a:spcPct val="140000"/>
              </a:lnSpc>
              <a:spcBef>
                <a:spcPct val="20000"/>
              </a:spcBef>
            </a:pPr>
            <a:endParaRPr lang="en-US" sz="1200" dirty="0">
              <a:solidFill>
                <a:prstClr val="white">
                  <a:lumMod val="75000"/>
                </a:prstClr>
              </a:solidFill>
              <a:latin typeface="Arial" panose="020B0604020202020204" pitchFamily="34" charset="0"/>
            </a:endParaRPr>
          </a:p>
          <a:p>
            <a:pPr defTabSz="457200">
              <a:lnSpc>
                <a:spcPct val="140000"/>
              </a:lnSpc>
              <a:spcBef>
                <a:spcPct val="20000"/>
              </a:spcBef>
            </a:pP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leo</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Pellentesque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ornare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at </a:t>
            </a:r>
            <a:r>
              <a:rPr lang="en-US" sz="1200" dirty="0" err="1">
                <a:solidFill>
                  <a:prstClr val="white">
                    <a:lumMod val="75000"/>
                  </a:prstClr>
                </a:solidFill>
                <a:latin typeface="Arial" panose="020B0604020202020204" pitchFamily="34" charset="0"/>
              </a:rPr>
              <a:t>lobortis</a:t>
            </a:r>
            <a:r>
              <a:rPr lang="en-US" sz="1200" dirty="0">
                <a:solidFill>
                  <a:prstClr val="white">
                    <a:lumMod val="75000"/>
                  </a:prstClr>
                </a:solidFill>
                <a:latin typeface="Arial" panose="020B0604020202020204" pitchFamily="34" charset="0"/>
              </a:rPr>
              <a:t>. Cum </a:t>
            </a:r>
            <a:r>
              <a:rPr lang="en-US" sz="1200" dirty="0" err="1">
                <a:solidFill>
                  <a:prstClr val="white">
                    <a:lumMod val="75000"/>
                  </a:prstClr>
                </a:solidFill>
                <a:latin typeface="Arial" panose="020B0604020202020204" pitchFamily="34" charset="0"/>
              </a:rPr>
              <a:t>sociis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parturient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nascetur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ridiculus</a:t>
            </a:r>
            <a:r>
              <a:rPr lang="en-US" sz="1200" dirty="0">
                <a:solidFill>
                  <a:prstClr val="white">
                    <a:lumMod val="75000"/>
                  </a:prstClr>
                </a:solidFill>
                <a:latin typeface="Arial" panose="020B0604020202020204" pitchFamily="34" charset="0"/>
              </a:rPr>
              <a:t> mus. </a:t>
            </a:r>
            <a:r>
              <a:rPr lang="en-US" sz="1200" dirty="0" err="1">
                <a:solidFill>
                  <a:prstClr val="white">
                    <a:lumMod val="75000"/>
                  </a:prstClr>
                </a:solidFill>
                <a:latin typeface="Arial" panose="020B0604020202020204" pitchFamily="34" charset="0"/>
              </a:rPr>
              <a:t>Curabitur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tempus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Vivamus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sagittis</a:t>
            </a:r>
            <a:r>
              <a:rPr lang="en-US" sz="1200" dirty="0">
                <a:solidFill>
                  <a:prstClr val="white">
                    <a:lumMod val="75000"/>
                  </a:prstClr>
                </a:solidFill>
                <a:latin typeface="Arial" panose="020B0604020202020204" pitchFamily="34" charset="0"/>
              </a:rPr>
              <a:t> lacus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augue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laoreet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rutrum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faucibus</a:t>
            </a:r>
            <a:r>
              <a:rPr lang="en-US" sz="1200" dirty="0">
                <a:solidFill>
                  <a:prstClr val="white">
                    <a:lumMod val="75000"/>
                  </a:prstClr>
                </a:solidFill>
                <a:latin typeface="Arial" panose="020B0604020202020204" pitchFamily="34" charset="0"/>
              </a:rPr>
              <a:t> dolor </a:t>
            </a:r>
            <a:r>
              <a:rPr lang="en-US" sz="1200" dirty="0" err="1">
                <a:solidFill>
                  <a:prstClr val="white">
                    <a:lumMod val="75000"/>
                  </a:prstClr>
                </a:solidFill>
                <a:latin typeface="Arial" panose="020B0604020202020204" pitchFamily="34" charset="0"/>
              </a:rPr>
              <a:t>auctor</a:t>
            </a:r>
            <a:r>
              <a:rPr lang="en-US" sz="1200" dirty="0">
                <a:solidFill>
                  <a:prstClr val="white">
                    <a:lumMod val="75000"/>
                  </a:prstClr>
                </a:solidFill>
                <a:latin typeface="Arial" panose="020B0604020202020204" pitchFamily="34" charset="0"/>
              </a:rPr>
              <a: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a:t>
            </a:r>
          </a:p>
          <a:p>
            <a:pPr defTabSz="457200">
              <a:lnSpc>
                <a:spcPct val="140000"/>
              </a:lnSpc>
              <a:spcBef>
                <a:spcPct val="20000"/>
              </a:spcBef>
            </a:pPr>
            <a:endParaRPr lang="en-US" sz="1200" dirty="0">
              <a:solidFill>
                <a:prstClr val="white">
                  <a:lumMod val="75000"/>
                </a:prstClr>
              </a:solidFill>
              <a:latin typeface="Arial" panose="020B0604020202020204" pitchFamily="34" charset="0"/>
            </a:endParaRPr>
          </a:p>
          <a:p>
            <a:pPr defTabSz="457200">
              <a:lnSpc>
                <a:spcPct val="140000"/>
              </a:lnSpc>
              <a:spcBef>
                <a:spcPct val="20000"/>
              </a:spcBef>
            </a:pP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ligut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Cum </a:t>
            </a:r>
            <a:r>
              <a:rPr lang="en-US" sz="1200" dirty="0" err="1">
                <a:solidFill>
                  <a:prstClr val="white">
                    <a:lumMod val="75000"/>
                  </a:prstClr>
                </a:solidFill>
                <a:latin typeface="Arial" panose="020B0604020202020204" pitchFamily="34" charset="0"/>
              </a:rPr>
              <a:t>socis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a:t>
            </a:r>
            <a:r>
              <a:rPr lang="en-US" sz="1200" dirty="0" err="1">
                <a:solidFill>
                  <a:prstClr val="white">
                    <a:lumMod val="75000"/>
                  </a:prstClr>
                </a:solidFill>
                <a:latin typeface="Arial" panose="020B0604020202020204" pitchFamily="34" charset="0"/>
              </a:rPr>
              <a:t>tellus</a:t>
            </a:r>
            <a:r>
              <a:rPr lang="en-US" sz="1200" dirty="0">
                <a:solidFill>
                  <a:prstClr val="white">
                    <a:lumMod val="75000"/>
                  </a:prstClr>
                </a:solidFill>
                <a:latin typeface="Arial" panose="020B0604020202020204" pitchFamily="34" charset="0"/>
              </a:rPr>
              <a:t> parturient </a:t>
            </a:r>
            <a:r>
              <a:rPr lang="en-US" sz="1200" dirty="0" err="1">
                <a:solidFill>
                  <a:prstClr val="white">
                    <a:lumMod val="75000"/>
                  </a:prstClr>
                </a:solidFill>
                <a:latin typeface="Arial" panose="020B0604020202020204" pitchFamily="34" charset="0"/>
              </a:rPr>
              <a:t>pharetra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scelerisque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nisl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dapibus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aliquet</a:t>
            </a:r>
            <a:r>
              <a:rPr lang="en-US" sz="1200" dirty="0">
                <a:solidFill>
                  <a:prstClr val="white">
                    <a:lumMod val="75000"/>
                  </a:prstClr>
                </a:solidFill>
                <a:latin typeface="Arial" panose="020B0604020202020204" pitchFamily="34" charset="0"/>
              </a:rPr>
              <a:t>. Maecenas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diam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risus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varius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non magna. </a:t>
            </a: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bibendum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nulla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id ligula </a:t>
            </a:r>
            <a:r>
              <a:rPr lang="en-US" sz="1200" dirty="0" err="1">
                <a:solidFill>
                  <a:prstClr val="white">
                    <a:lumMod val="75000"/>
                  </a:prstClr>
                </a:solidFill>
                <a:latin typeface="Arial" panose="020B0604020202020204" pitchFamily="34" charset="0"/>
              </a:rPr>
              <a:t>porta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felis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euismod</a:t>
            </a:r>
            <a:r>
              <a:rPr lang="en-US" sz="1200" dirty="0">
                <a:solidFill>
                  <a:prstClr val="white">
                    <a:lumMod val="75000"/>
                  </a:prstClr>
                </a:solidFill>
                <a:latin typeface="Arial" panose="020B0604020202020204" pitchFamily="34" charset="0"/>
              </a:rPr>
              <a:t> semper. </a:t>
            </a:r>
            <a:r>
              <a:rPr lang="en-US" sz="1200" dirty="0" err="1">
                <a:solidFill>
                  <a:prstClr val="white">
                    <a:lumMod val="75000"/>
                  </a:prstClr>
                </a:solidFill>
                <a:latin typeface="Arial" panose="020B0604020202020204" pitchFamily="34" charset="0"/>
              </a:rPr>
              <a:t>Nullam</a:t>
            </a:r>
            <a:r>
              <a:rPr lang="en-US" sz="1200" dirty="0">
                <a:solidFill>
                  <a:prstClr val="white">
                    <a:lumMod val="75000"/>
                  </a:prstClr>
                </a:solidFill>
                <a:latin typeface="Arial" panose="020B0604020202020204" pitchFamily="34" charset="0"/>
              </a:rPr>
              <a:t> id dolor id </a:t>
            </a:r>
            <a:r>
              <a:rPr lang="en-US" sz="1200" dirty="0" err="1">
                <a:solidFill>
                  <a:prstClr val="white">
                    <a:lumMod val="75000"/>
                  </a:prstClr>
                </a:solidFill>
                <a:latin typeface="Arial" panose="020B0604020202020204" pitchFamily="34" charset="0"/>
              </a:rPr>
              <a:t>nibh</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ultricies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vehicula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ut</a:t>
            </a:r>
            <a:r>
              <a:rPr lang="en-US" sz="1200" dirty="0">
                <a:solidFill>
                  <a:prstClr val="white">
                    <a:lumMod val="75000"/>
                  </a:prstClr>
                </a:solidFill>
                <a:latin typeface="Arial" panose="020B0604020202020204" pitchFamily="34" charset="0"/>
              </a:rPr>
              <a:t> id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Duis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mollis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non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luctus</a:t>
            </a:r>
            <a:r>
              <a:rPr lang="en-US" sz="1200" dirty="0">
                <a:solidFill>
                  <a:prstClr val="white">
                    <a:lumMod val="75000"/>
                  </a:prstClr>
                </a:solidFill>
                <a:latin typeface="Arial" panose="020B0604020202020204" pitchFamily="34" charset="0"/>
              </a:rPr>
              <a:t>, nisi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ligula,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odio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nec</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a:t>
            </a:r>
          </a:p>
          <a:p>
            <a:pPr defTabSz="457200">
              <a:lnSpc>
                <a:spcPct val="140000"/>
              </a:lnSpc>
              <a:spcBef>
                <a:spcPct val="20000"/>
              </a:spcBef>
            </a:pPr>
            <a:endParaRPr lang="en-US" sz="1200" dirty="0">
              <a:solidFill>
                <a:prstClr val="white">
                  <a:lumMod val="75000"/>
                </a:prstClr>
              </a:solidFill>
              <a:latin typeface="Arial" panose="020B0604020202020204" pitchFamily="34" charset="0"/>
            </a:endParaRPr>
          </a:p>
          <a:p>
            <a:pPr defTabSz="457200">
              <a:lnSpc>
                <a:spcPct val="140000"/>
              </a:lnSpc>
              <a:spcBef>
                <a:spcPct val="20000"/>
              </a:spcBef>
            </a:pP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leo</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Pellentesque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ornare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at </a:t>
            </a:r>
            <a:r>
              <a:rPr lang="en-US" sz="1200" dirty="0" err="1">
                <a:solidFill>
                  <a:prstClr val="white">
                    <a:lumMod val="75000"/>
                  </a:prstClr>
                </a:solidFill>
                <a:latin typeface="Arial" panose="020B0604020202020204" pitchFamily="34" charset="0"/>
              </a:rPr>
              <a:t>lobortis</a:t>
            </a:r>
            <a:r>
              <a:rPr lang="en-US" sz="1200" dirty="0">
                <a:solidFill>
                  <a:prstClr val="white">
                    <a:lumMod val="75000"/>
                  </a:prstClr>
                </a:solidFill>
                <a:latin typeface="Arial" panose="020B0604020202020204" pitchFamily="34" charset="0"/>
              </a:rPr>
              <a:t>. Cum </a:t>
            </a:r>
            <a:r>
              <a:rPr lang="en-US" sz="1200" dirty="0" err="1">
                <a:solidFill>
                  <a:prstClr val="white">
                    <a:lumMod val="75000"/>
                  </a:prstClr>
                </a:solidFill>
                <a:latin typeface="Arial" panose="020B0604020202020204" pitchFamily="34" charset="0"/>
              </a:rPr>
              <a:t>sociis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parturient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nascetur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ridiculus</a:t>
            </a:r>
            <a:r>
              <a:rPr lang="en-US" sz="1200" dirty="0">
                <a:solidFill>
                  <a:prstClr val="white">
                    <a:lumMod val="75000"/>
                  </a:prstClr>
                </a:solidFill>
                <a:latin typeface="Arial" panose="020B0604020202020204" pitchFamily="34" charset="0"/>
              </a:rPr>
              <a:t> mus. </a:t>
            </a:r>
          </a:p>
        </p:txBody>
      </p:sp>
      <p:pic>
        <p:nvPicPr>
          <p:cNvPr id="5" name="Picture Placeholder 4"/>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t="18384" b="18384"/>
          <a:stretch>
            <a:fillRect/>
          </a:stretch>
        </p:blipFill>
        <p:spPr/>
      </p:pic>
      <p:sp>
        <p:nvSpPr>
          <p:cNvPr id="2" name="Title 1"/>
          <p:cNvSpPr>
            <a:spLocks noGrp="1"/>
          </p:cNvSpPr>
          <p:nvPr>
            <p:ph type="title"/>
          </p:nvPr>
        </p:nvSpPr>
        <p:spPr/>
        <p:txBody>
          <a:bodyPr/>
          <a:lstStyle/>
          <a:p>
            <a:r>
              <a:rPr lang="en-US" dirty="0"/>
              <a:t>TWO COLUMN TEXT SLIDE</a:t>
            </a:r>
          </a:p>
        </p:txBody>
      </p:sp>
      <p:sp>
        <p:nvSpPr>
          <p:cNvPr id="3" name="Text Placeholder 2"/>
          <p:cNvSpPr>
            <a:spLocks noGrp="1"/>
          </p:cNvSpPr>
          <p:nvPr>
            <p:ph type="body" sz="quarter" idx="25"/>
          </p:nvPr>
        </p:nvSpPr>
        <p:spPr/>
        <p:txBody>
          <a:bodyPr>
            <a:normAutofit/>
          </a:bodyPr>
          <a:lstStyle/>
          <a:p>
            <a:r>
              <a:rPr lang="en-US" dirty="0"/>
              <a:t>This is a example for a subtitle</a:t>
            </a:r>
          </a:p>
        </p:txBody>
      </p:sp>
      <p:sp>
        <p:nvSpPr>
          <p:cNvPr id="6" name="TextBox 5"/>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Other Slides</a:t>
            </a:r>
          </a:p>
        </p:txBody>
      </p:sp>
    </p:spTree>
    <p:extLst>
      <p:ext uri="{BB962C8B-B14F-4D97-AF65-F5344CB8AC3E}">
        <p14:creationId xmlns:p14="http://schemas.microsoft.com/office/powerpoint/2010/main" val="11778130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
                                            <p:txEl>
                                              <p:pRg st="9" end="9"/>
                                            </p:txEl>
                                          </p:spTgt>
                                        </p:tgtEl>
                                        <p:attrNameLst>
                                          <p:attrName>style.visibility</p:attrName>
                                        </p:attrNameLst>
                                      </p:cBhvr>
                                      <p:to>
                                        <p:strVal val="visible"/>
                                      </p:to>
                                    </p:set>
                                    <p:animEffect transition="in" filter="fade">
                                      <p:cBhvr>
                                        <p:cTn id="23" dur="500"/>
                                        <p:tgtEl>
                                          <p:spTgt spid="4">
                                            <p:txEl>
                                              <p:pRg st="9" end="9"/>
                                            </p:txEl>
                                          </p:spTgt>
                                        </p:tgtEl>
                                      </p:cBhvr>
                                    </p:animEffect>
                                    <p:anim calcmode="lin" valueType="num">
                                      <p:cBhvr>
                                        <p:cTn id="24"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p:cTn id="25" dur="500" fill="hold"/>
                                        <p:tgtEl>
                                          <p:spTgt spid="4">
                                            <p:txEl>
                                              <p:pRg st="9" end="9"/>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4">
                                            <p:txEl>
                                              <p:pRg st="11" end="11"/>
                                            </p:txEl>
                                          </p:spTgt>
                                        </p:tgtEl>
                                        <p:attrNameLst>
                                          <p:attrName>style.visibility</p:attrName>
                                        </p:attrNameLst>
                                      </p:cBhvr>
                                      <p:to>
                                        <p:strVal val="visible"/>
                                      </p:to>
                                    </p:set>
                                    <p:animEffect transition="in" filter="fade">
                                      <p:cBhvr>
                                        <p:cTn id="29" dur="500"/>
                                        <p:tgtEl>
                                          <p:spTgt spid="4">
                                            <p:txEl>
                                              <p:pRg st="11" end="11"/>
                                            </p:txEl>
                                          </p:spTgt>
                                        </p:tgtEl>
                                      </p:cBhvr>
                                    </p:animEffect>
                                    <p:anim calcmode="lin" valueType="num">
                                      <p:cBhvr>
                                        <p:cTn id="30" dur="500" fill="hold"/>
                                        <p:tgtEl>
                                          <p:spTgt spid="4">
                                            <p:txEl>
                                              <p:pRg st="11" end="11"/>
                                            </p:txEl>
                                          </p:spTgt>
                                        </p:tgtEl>
                                        <p:attrNameLst>
                                          <p:attrName>ppt_x</p:attrName>
                                        </p:attrNameLst>
                                      </p:cBhvr>
                                      <p:tavLst>
                                        <p:tav tm="0">
                                          <p:val>
                                            <p:strVal val="#ppt_x"/>
                                          </p:val>
                                        </p:tav>
                                        <p:tav tm="100000">
                                          <p:val>
                                            <p:strVal val="#ppt_x"/>
                                          </p:val>
                                        </p:tav>
                                      </p:tavLst>
                                    </p:anim>
                                    <p:anim calcmode="lin" valueType="num">
                                      <p:cBhvr>
                                        <p:cTn id="31" dur="500" fill="hold"/>
                                        <p:tgtEl>
                                          <p:spTgt spid="4">
                                            <p:txEl>
                                              <p:pRg st="11" end="11"/>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4">
                                            <p:txEl>
                                              <p:pRg st="13" end="13"/>
                                            </p:txEl>
                                          </p:spTgt>
                                        </p:tgtEl>
                                        <p:attrNameLst>
                                          <p:attrName>style.visibility</p:attrName>
                                        </p:attrNameLst>
                                      </p:cBhvr>
                                      <p:to>
                                        <p:strVal val="visible"/>
                                      </p:to>
                                    </p:set>
                                    <p:animEffect transition="in" filter="fade">
                                      <p:cBhvr>
                                        <p:cTn id="35" dur="500"/>
                                        <p:tgtEl>
                                          <p:spTgt spid="4">
                                            <p:txEl>
                                              <p:pRg st="13" end="13"/>
                                            </p:txEl>
                                          </p:spTgt>
                                        </p:tgtEl>
                                      </p:cBhvr>
                                    </p:animEffect>
                                    <p:anim calcmode="lin" valueType="num">
                                      <p:cBhvr>
                                        <p:cTn id="36" dur="500" fill="hold"/>
                                        <p:tgtEl>
                                          <p:spTgt spid="4">
                                            <p:txEl>
                                              <p:pRg st="13" end="13"/>
                                            </p:txEl>
                                          </p:spTgt>
                                        </p:tgtEl>
                                        <p:attrNameLst>
                                          <p:attrName>ppt_x</p:attrName>
                                        </p:attrNameLst>
                                      </p:cBhvr>
                                      <p:tavLst>
                                        <p:tav tm="0">
                                          <p:val>
                                            <p:strVal val="#ppt_x"/>
                                          </p:val>
                                        </p:tav>
                                        <p:tav tm="100000">
                                          <p:val>
                                            <p:strVal val="#ppt_x"/>
                                          </p:val>
                                        </p:tav>
                                      </p:tavLst>
                                    </p:anim>
                                    <p:anim calcmode="lin" valueType="num">
                                      <p:cBhvr>
                                        <p:cTn id="37" dur="500" fill="hold"/>
                                        <p:tgtEl>
                                          <p:spTgt spid="4">
                                            <p:txEl>
                                              <p:pRg st="13" end="13"/>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4">
                                            <p:txEl>
                                              <p:pRg st="15" end="15"/>
                                            </p:txEl>
                                          </p:spTgt>
                                        </p:tgtEl>
                                        <p:attrNameLst>
                                          <p:attrName>style.visibility</p:attrName>
                                        </p:attrNameLst>
                                      </p:cBhvr>
                                      <p:to>
                                        <p:strVal val="visible"/>
                                      </p:to>
                                    </p:set>
                                    <p:animEffect transition="in" filter="fade">
                                      <p:cBhvr>
                                        <p:cTn id="41" dur="500"/>
                                        <p:tgtEl>
                                          <p:spTgt spid="4">
                                            <p:txEl>
                                              <p:pRg st="15" end="15"/>
                                            </p:txEl>
                                          </p:spTgt>
                                        </p:tgtEl>
                                      </p:cBhvr>
                                    </p:animEffect>
                                    <p:anim calcmode="lin" valueType="num">
                                      <p:cBhvr>
                                        <p:cTn id="42" dur="500" fill="hold"/>
                                        <p:tgtEl>
                                          <p:spTgt spid="4">
                                            <p:txEl>
                                              <p:pRg st="15" end="15"/>
                                            </p:txEl>
                                          </p:spTgt>
                                        </p:tgtEl>
                                        <p:attrNameLst>
                                          <p:attrName>ppt_x</p:attrName>
                                        </p:attrNameLst>
                                      </p:cBhvr>
                                      <p:tavLst>
                                        <p:tav tm="0">
                                          <p:val>
                                            <p:strVal val="#ppt_x"/>
                                          </p:val>
                                        </p:tav>
                                        <p:tav tm="100000">
                                          <p:val>
                                            <p:strVal val="#ppt_x"/>
                                          </p:val>
                                        </p:tav>
                                      </p:tavLst>
                                    </p:anim>
                                    <p:anim calcmode="lin" valueType="num">
                                      <p:cBhvr>
                                        <p:cTn id="43" dur="500" fill="hold"/>
                                        <p:tgtEl>
                                          <p:spTgt spid="4">
                                            <p:txEl>
                                              <p:pRg st="15" end="1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2" grpId="0"/>
      <p:bldP spid="3" grpId="0" build="p"/>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extBox 3"/>
          <p:cNvSpPr txBox="1"/>
          <p:nvPr/>
        </p:nvSpPr>
        <p:spPr>
          <a:xfrm>
            <a:off x="364067" y="1727202"/>
            <a:ext cx="11438467" cy="4898898"/>
          </a:xfrm>
          <a:prstGeom prst="rect">
            <a:avLst/>
          </a:prstGeom>
          <a:noFill/>
        </p:spPr>
        <p:txBody>
          <a:bodyPr wrap="square" numCol="2" spcCol="274320" rtlCol="0">
            <a:spAutoFit/>
          </a:bodyPr>
          <a:lstStyle/>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defTabSz="457200">
              <a:lnSpc>
                <a:spcPct val="140000"/>
              </a:lnSpc>
              <a:spcBef>
                <a:spcPct val="20000"/>
              </a:spcBef>
            </a:pP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ligut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Cum </a:t>
            </a:r>
            <a:r>
              <a:rPr lang="en-US" sz="1200" dirty="0" err="1">
                <a:solidFill>
                  <a:prstClr val="white">
                    <a:lumMod val="75000"/>
                  </a:prstClr>
                </a:solidFill>
                <a:latin typeface="Arial" panose="020B0604020202020204" pitchFamily="34" charset="0"/>
              </a:rPr>
              <a:t>socis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a:t>
            </a:r>
            <a:r>
              <a:rPr lang="en-US" sz="1200" dirty="0" err="1">
                <a:solidFill>
                  <a:prstClr val="white">
                    <a:lumMod val="75000"/>
                  </a:prstClr>
                </a:solidFill>
                <a:latin typeface="Arial" panose="020B0604020202020204" pitchFamily="34" charset="0"/>
              </a:rPr>
              <a:t>tellus</a:t>
            </a:r>
            <a:r>
              <a:rPr lang="en-US" sz="1200" dirty="0">
                <a:solidFill>
                  <a:prstClr val="white">
                    <a:lumMod val="75000"/>
                  </a:prstClr>
                </a:solidFill>
                <a:latin typeface="Arial" panose="020B0604020202020204" pitchFamily="34" charset="0"/>
              </a:rPr>
              <a:t> parturient </a:t>
            </a:r>
            <a:r>
              <a:rPr lang="en-US" sz="1200" dirty="0" err="1">
                <a:solidFill>
                  <a:prstClr val="white">
                    <a:lumMod val="75000"/>
                  </a:prstClr>
                </a:solidFill>
                <a:latin typeface="Arial" panose="020B0604020202020204" pitchFamily="34" charset="0"/>
              </a:rPr>
              <a:t>pharetra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scelerisque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nisl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dapibus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aliquet</a:t>
            </a:r>
            <a:r>
              <a:rPr lang="en-US" sz="1200" dirty="0">
                <a:solidFill>
                  <a:prstClr val="white">
                    <a:lumMod val="75000"/>
                  </a:prstClr>
                </a:solidFill>
                <a:latin typeface="Arial" panose="020B0604020202020204" pitchFamily="34" charset="0"/>
              </a:rPr>
              <a:t>. Maecenas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diam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risus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varius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non magna. </a:t>
            </a: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bibendum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nulla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id ligula </a:t>
            </a:r>
            <a:r>
              <a:rPr lang="en-US" sz="1200" dirty="0" err="1">
                <a:solidFill>
                  <a:prstClr val="white">
                    <a:lumMod val="75000"/>
                  </a:prstClr>
                </a:solidFill>
                <a:latin typeface="Arial" panose="020B0604020202020204" pitchFamily="34" charset="0"/>
              </a:rPr>
              <a:t>porta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felis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euismod</a:t>
            </a:r>
            <a:r>
              <a:rPr lang="en-US" sz="1200" dirty="0">
                <a:solidFill>
                  <a:prstClr val="white">
                    <a:lumMod val="75000"/>
                  </a:prstClr>
                </a:solidFill>
                <a:latin typeface="Arial" panose="020B0604020202020204" pitchFamily="34" charset="0"/>
              </a:rPr>
              <a:t> semper. </a:t>
            </a:r>
            <a:r>
              <a:rPr lang="en-US" sz="1200" dirty="0" err="1">
                <a:solidFill>
                  <a:prstClr val="white">
                    <a:lumMod val="75000"/>
                  </a:prstClr>
                </a:solidFill>
                <a:latin typeface="Arial" panose="020B0604020202020204" pitchFamily="34" charset="0"/>
              </a:rPr>
              <a:t>Nullam</a:t>
            </a:r>
            <a:r>
              <a:rPr lang="en-US" sz="1200" dirty="0">
                <a:solidFill>
                  <a:prstClr val="white">
                    <a:lumMod val="75000"/>
                  </a:prstClr>
                </a:solidFill>
                <a:latin typeface="Arial" panose="020B0604020202020204" pitchFamily="34" charset="0"/>
              </a:rPr>
              <a:t> id dolor id </a:t>
            </a:r>
            <a:r>
              <a:rPr lang="en-US" sz="1200" dirty="0" err="1">
                <a:solidFill>
                  <a:prstClr val="white">
                    <a:lumMod val="75000"/>
                  </a:prstClr>
                </a:solidFill>
                <a:latin typeface="Arial" panose="020B0604020202020204" pitchFamily="34" charset="0"/>
              </a:rPr>
              <a:t>nibh</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ultricies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vehicula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ut</a:t>
            </a:r>
            <a:r>
              <a:rPr lang="en-US" sz="1200" dirty="0">
                <a:solidFill>
                  <a:prstClr val="white">
                    <a:lumMod val="75000"/>
                  </a:prstClr>
                </a:solidFill>
                <a:latin typeface="Arial" panose="020B0604020202020204" pitchFamily="34" charset="0"/>
              </a:rPr>
              <a:t> id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Duis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mollis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non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luctus</a:t>
            </a:r>
            <a:r>
              <a:rPr lang="en-US" sz="1200" dirty="0">
                <a:solidFill>
                  <a:prstClr val="white">
                    <a:lumMod val="75000"/>
                  </a:prstClr>
                </a:solidFill>
                <a:latin typeface="Arial" panose="020B0604020202020204" pitchFamily="34" charset="0"/>
              </a:rPr>
              <a:t>, nisi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ligula,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odio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nec</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a:t>
            </a:r>
          </a:p>
          <a:p>
            <a:pPr defTabSz="457200">
              <a:lnSpc>
                <a:spcPct val="140000"/>
              </a:lnSpc>
              <a:spcBef>
                <a:spcPct val="20000"/>
              </a:spcBef>
            </a:pPr>
            <a:endParaRPr lang="en-US" sz="1200" dirty="0">
              <a:solidFill>
                <a:prstClr val="white">
                  <a:lumMod val="75000"/>
                </a:prstClr>
              </a:solidFill>
              <a:latin typeface="Arial" panose="020B0604020202020204" pitchFamily="34" charset="0"/>
            </a:endParaRPr>
          </a:p>
          <a:p>
            <a:pPr defTabSz="457200">
              <a:lnSpc>
                <a:spcPct val="140000"/>
              </a:lnSpc>
              <a:spcBef>
                <a:spcPct val="20000"/>
              </a:spcBef>
            </a:pP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leo</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Pellentesque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ornare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at </a:t>
            </a:r>
            <a:r>
              <a:rPr lang="en-US" sz="1200" dirty="0" err="1">
                <a:solidFill>
                  <a:prstClr val="white">
                    <a:lumMod val="75000"/>
                  </a:prstClr>
                </a:solidFill>
                <a:latin typeface="Arial" panose="020B0604020202020204" pitchFamily="34" charset="0"/>
              </a:rPr>
              <a:t>lobortis</a:t>
            </a:r>
            <a:r>
              <a:rPr lang="en-US" sz="1200" dirty="0">
                <a:solidFill>
                  <a:prstClr val="white">
                    <a:lumMod val="75000"/>
                  </a:prstClr>
                </a:solidFill>
                <a:latin typeface="Arial" panose="020B0604020202020204" pitchFamily="34" charset="0"/>
              </a:rPr>
              <a:t>. Cum </a:t>
            </a:r>
            <a:r>
              <a:rPr lang="en-US" sz="1200" dirty="0" err="1">
                <a:solidFill>
                  <a:prstClr val="white">
                    <a:lumMod val="75000"/>
                  </a:prstClr>
                </a:solidFill>
                <a:latin typeface="Arial" panose="020B0604020202020204" pitchFamily="34" charset="0"/>
              </a:rPr>
              <a:t>sociis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parturient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nascetur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ridiculus</a:t>
            </a:r>
            <a:r>
              <a:rPr lang="en-US" sz="1200" dirty="0">
                <a:solidFill>
                  <a:prstClr val="white">
                    <a:lumMod val="75000"/>
                  </a:prstClr>
                </a:solidFill>
                <a:latin typeface="Arial" panose="020B0604020202020204" pitchFamily="34" charset="0"/>
              </a:rPr>
              <a:t> mus. </a:t>
            </a:r>
            <a:r>
              <a:rPr lang="en-US" sz="1200" dirty="0" err="1">
                <a:solidFill>
                  <a:prstClr val="white">
                    <a:lumMod val="75000"/>
                  </a:prstClr>
                </a:solidFill>
                <a:latin typeface="Arial" panose="020B0604020202020204" pitchFamily="34" charset="0"/>
              </a:rPr>
              <a:t>Curabitur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tempus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Vivamus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sagittis</a:t>
            </a:r>
            <a:r>
              <a:rPr lang="en-US" sz="1200" dirty="0">
                <a:solidFill>
                  <a:prstClr val="white">
                    <a:lumMod val="75000"/>
                  </a:prstClr>
                </a:solidFill>
                <a:latin typeface="Arial" panose="020B0604020202020204" pitchFamily="34" charset="0"/>
              </a:rPr>
              <a:t> lacus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augue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laoreet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rutrum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faucibus</a:t>
            </a:r>
            <a:r>
              <a:rPr lang="en-US" sz="1200" dirty="0">
                <a:solidFill>
                  <a:prstClr val="white">
                    <a:lumMod val="75000"/>
                  </a:prstClr>
                </a:solidFill>
                <a:latin typeface="Arial" panose="020B0604020202020204" pitchFamily="34" charset="0"/>
              </a:rPr>
              <a:t> dolor </a:t>
            </a:r>
            <a:r>
              <a:rPr lang="en-US" sz="1200" dirty="0" err="1">
                <a:solidFill>
                  <a:prstClr val="white">
                    <a:lumMod val="75000"/>
                  </a:prstClr>
                </a:solidFill>
                <a:latin typeface="Arial" panose="020B0604020202020204" pitchFamily="34" charset="0"/>
              </a:rPr>
              <a:t>auctor</a:t>
            </a:r>
            <a:r>
              <a:rPr lang="en-US" sz="1200" dirty="0">
                <a:solidFill>
                  <a:prstClr val="white">
                    <a:lumMod val="75000"/>
                  </a:prstClr>
                </a:solidFill>
                <a:latin typeface="Arial" panose="020B0604020202020204" pitchFamily="34" charset="0"/>
              </a:rPr>
              <a: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a:t>
            </a:r>
          </a:p>
          <a:p>
            <a:pPr defTabSz="457200">
              <a:lnSpc>
                <a:spcPct val="140000"/>
              </a:lnSpc>
              <a:spcBef>
                <a:spcPct val="20000"/>
              </a:spcBef>
            </a:pPr>
            <a:endParaRPr lang="en-US" sz="1200" dirty="0">
              <a:solidFill>
                <a:prstClr val="white">
                  <a:lumMod val="75000"/>
                </a:prstClr>
              </a:solidFill>
              <a:latin typeface="Arial" panose="020B0604020202020204" pitchFamily="34" charset="0"/>
            </a:endParaRPr>
          </a:p>
          <a:p>
            <a:pPr defTabSz="457200">
              <a:lnSpc>
                <a:spcPct val="140000"/>
              </a:lnSpc>
              <a:spcBef>
                <a:spcPct val="20000"/>
              </a:spcBef>
            </a:pP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ligut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Cum </a:t>
            </a:r>
            <a:r>
              <a:rPr lang="en-US" sz="1200" dirty="0" err="1">
                <a:solidFill>
                  <a:prstClr val="white">
                    <a:lumMod val="75000"/>
                  </a:prstClr>
                </a:solidFill>
                <a:latin typeface="Arial" panose="020B0604020202020204" pitchFamily="34" charset="0"/>
              </a:rPr>
              <a:t>socis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a:t>
            </a:r>
            <a:r>
              <a:rPr lang="en-US" sz="1200" dirty="0" err="1">
                <a:solidFill>
                  <a:prstClr val="white">
                    <a:lumMod val="75000"/>
                  </a:prstClr>
                </a:solidFill>
                <a:latin typeface="Arial" panose="020B0604020202020204" pitchFamily="34" charset="0"/>
              </a:rPr>
              <a:t>tellus</a:t>
            </a:r>
            <a:r>
              <a:rPr lang="en-US" sz="1200" dirty="0">
                <a:solidFill>
                  <a:prstClr val="white">
                    <a:lumMod val="75000"/>
                  </a:prstClr>
                </a:solidFill>
                <a:latin typeface="Arial" panose="020B0604020202020204" pitchFamily="34" charset="0"/>
              </a:rPr>
              <a:t> parturient </a:t>
            </a:r>
            <a:r>
              <a:rPr lang="en-US" sz="1200" dirty="0" err="1">
                <a:solidFill>
                  <a:prstClr val="white">
                    <a:lumMod val="75000"/>
                  </a:prstClr>
                </a:solidFill>
                <a:latin typeface="Arial" panose="020B0604020202020204" pitchFamily="34" charset="0"/>
              </a:rPr>
              <a:t>pharetra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scelerisque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nisl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dapibus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aliquet</a:t>
            </a:r>
            <a:r>
              <a:rPr lang="en-US" sz="1200" dirty="0">
                <a:solidFill>
                  <a:prstClr val="white">
                    <a:lumMod val="75000"/>
                  </a:prstClr>
                </a:solidFill>
                <a:latin typeface="Arial" panose="020B0604020202020204" pitchFamily="34" charset="0"/>
              </a:rPr>
              <a:t>. Maecenas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diam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risus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varius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non magna. </a:t>
            </a: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bibendum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nulla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id ligula </a:t>
            </a:r>
            <a:r>
              <a:rPr lang="en-US" sz="1200" dirty="0" err="1">
                <a:solidFill>
                  <a:prstClr val="white">
                    <a:lumMod val="75000"/>
                  </a:prstClr>
                </a:solidFill>
                <a:latin typeface="Arial" panose="020B0604020202020204" pitchFamily="34" charset="0"/>
              </a:rPr>
              <a:t>porta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felis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euismod</a:t>
            </a:r>
            <a:r>
              <a:rPr lang="en-US" sz="1200" dirty="0">
                <a:solidFill>
                  <a:prstClr val="white">
                    <a:lumMod val="75000"/>
                  </a:prstClr>
                </a:solidFill>
                <a:latin typeface="Arial" panose="020B0604020202020204" pitchFamily="34" charset="0"/>
              </a:rPr>
              <a:t> semper. </a:t>
            </a:r>
            <a:r>
              <a:rPr lang="en-US" sz="1200" dirty="0" err="1">
                <a:solidFill>
                  <a:prstClr val="white">
                    <a:lumMod val="75000"/>
                  </a:prstClr>
                </a:solidFill>
                <a:latin typeface="Arial" panose="020B0604020202020204" pitchFamily="34" charset="0"/>
              </a:rPr>
              <a:t>Nullam</a:t>
            </a:r>
            <a:r>
              <a:rPr lang="en-US" sz="1200" dirty="0">
                <a:solidFill>
                  <a:prstClr val="white">
                    <a:lumMod val="75000"/>
                  </a:prstClr>
                </a:solidFill>
                <a:latin typeface="Arial" panose="020B0604020202020204" pitchFamily="34" charset="0"/>
              </a:rPr>
              <a:t> id dolor id </a:t>
            </a:r>
            <a:r>
              <a:rPr lang="en-US" sz="1200" dirty="0" err="1">
                <a:solidFill>
                  <a:prstClr val="white">
                    <a:lumMod val="75000"/>
                  </a:prstClr>
                </a:solidFill>
                <a:latin typeface="Arial" panose="020B0604020202020204" pitchFamily="34" charset="0"/>
              </a:rPr>
              <a:t>nibh</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ultricies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vehicula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ut</a:t>
            </a:r>
            <a:r>
              <a:rPr lang="en-US" sz="1200" dirty="0">
                <a:solidFill>
                  <a:prstClr val="white">
                    <a:lumMod val="75000"/>
                  </a:prstClr>
                </a:solidFill>
                <a:latin typeface="Arial" panose="020B0604020202020204" pitchFamily="34" charset="0"/>
              </a:rPr>
              <a:t> id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Duis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mollis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non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luctus</a:t>
            </a:r>
            <a:r>
              <a:rPr lang="en-US" sz="1200" dirty="0">
                <a:solidFill>
                  <a:prstClr val="white">
                    <a:lumMod val="75000"/>
                  </a:prstClr>
                </a:solidFill>
                <a:latin typeface="Arial" panose="020B0604020202020204" pitchFamily="34" charset="0"/>
              </a:rPr>
              <a:t>, nisi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ligula,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odio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nec</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a:t>
            </a:r>
          </a:p>
          <a:p>
            <a:pPr defTabSz="457200">
              <a:lnSpc>
                <a:spcPct val="140000"/>
              </a:lnSpc>
              <a:spcBef>
                <a:spcPct val="20000"/>
              </a:spcBef>
            </a:pPr>
            <a:endParaRPr lang="en-US" sz="1200" dirty="0">
              <a:solidFill>
                <a:prstClr val="white">
                  <a:lumMod val="75000"/>
                </a:prstClr>
              </a:solidFill>
              <a:latin typeface="Arial" panose="020B0604020202020204" pitchFamily="34" charset="0"/>
            </a:endParaRPr>
          </a:p>
          <a:p>
            <a:pPr defTabSz="457200">
              <a:lnSpc>
                <a:spcPct val="140000"/>
              </a:lnSpc>
              <a:spcBef>
                <a:spcPct val="20000"/>
              </a:spcBef>
            </a:pP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leo</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Pellentesque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ornare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at </a:t>
            </a:r>
            <a:r>
              <a:rPr lang="en-US" sz="1200" dirty="0" err="1">
                <a:solidFill>
                  <a:prstClr val="white">
                    <a:lumMod val="75000"/>
                  </a:prstClr>
                </a:solidFill>
                <a:latin typeface="Arial" panose="020B0604020202020204" pitchFamily="34" charset="0"/>
              </a:rPr>
              <a:t>lobortis</a:t>
            </a:r>
            <a:r>
              <a:rPr lang="en-US" sz="1200" dirty="0">
                <a:solidFill>
                  <a:prstClr val="white">
                    <a:lumMod val="75000"/>
                  </a:prstClr>
                </a:solidFill>
                <a:latin typeface="Arial" panose="020B0604020202020204" pitchFamily="34" charset="0"/>
              </a:rPr>
              <a:t>. Cum </a:t>
            </a:r>
            <a:r>
              <a:rPr lang="en-US" sz="1200" dirty="0" err="1">
                <a:solidFill>
                  <a:prstClr val="white">
                    <a:lumMod val="75000"/>
                  </a:prstClr>
                </a:solidFill>
                <a:latin typeface="Arial" panose="020B0604020202020204" pitchFamily="34" charset="0"/>
              </a:rPr>
              <a:t>sociis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parturient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nascetur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ridiculus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mus</a:t>
            </a:r>
            <a:endParaRPr lang="en-US" sz="1200" dirty="0">
              <a:solidFill>
                <a:prstClr val="white">
                  <a:lumMod val="75000"/>
                </a:prstClr>
              </a:solidFill>
              <a:latin typeface="Arial" panose="020B0604020202020204" pitchFamily="34" charset="0"/>
            </a:endParaRPr>
          </a:p>
        </p:txBody>
      </p:sp>
      <p:pic>
        <p:nvPicPr>
          <p:cNvPr id="5" name="Picture Placeholder 4"/>
          <p:cNvPicPr>
            <a:picLocks noGrp="1" noChangeAspect="1"/>
          </p:cNvPicPr>
          <p:nvPr>
            <p:ph type="pic" sz="quarter" idx="26"/>
          </p:nvPr>
        </p:nvPicPr>
        <p:blipFill>
          <a:blip r:embed="rId2">
            <a:extLst>
              <a:ext uri="{28A0092B-C50C-407E-A947-70E740481C1C}">
                <a14:useLocalDpi xmlns:a14="http://schemas.microsoft.com/office/drawing/2010/main" val="0"/>
              </a:ext>
            </a:extLst>
          </a:blip>
          <a:srcRect l="12118" r="12118"/>
          <a:stretch>
            <a:fillRect/>
          </a:stretch>
        </p:blipFill>
        <p:spPr/>
      </p:pic>
      <p:pic>
        <p:nvPicPr>
          <p:cNvPr id="6" name="Picture Placeholder 5"/>
          <p:cNvPicPr>
            <a:picLocks noGrp="1" noChangeAspect="1"/>
          </p:cNvPicPr>
          <p:nvPr>
            <p:ph type="pic" sz="quarter" idx="27"/>
          </p:nvPr>
        </p:nvPicPr>
        <p:blipFill>
          <a:blip r:embed="rId2">
            <a:extLst>
              <a:ext uri="{28A0092B-C50C-407E-A947-70E740481C1C}">
                <a14:useLocalDpi xmlns:a14="http://schemas.microsoft.com/office/drawing/2010/main" val="0"/>
              </a:ext>
            </a:extLst>
          </a:blip>
          <a:srcRect l="12118" r="12118"/>
          <a:stretch>
            <a:fillRect/>
          </a:stretch>
        </p:blipFill>
        <p:spPr/>
      </p:pic>
      <p:sp>
        <p:nvSpPr>
          <p:cNvPr id="2" name="Title 1"/>
          <p:cNvSpPr>
            <a:spLocks noGrp="1"/>
          </p:cNvSpPr>
          <p:nvPr>
            <p:ph type="title"/>
          </p:nvPr>
        </p:nvSpPr>
        <p:spPr/>
        <p:txBody>
          <a:bodyPr/>
          <a:lstStyle/>
          <a:p>
            <a:r>
              <a:rPr lang="en-US" dirty="0"/>
              <a:t>TWO COLUMN TEXT SLIDE</a:t>
            </a:r>
          </a:p>
        </p:txBody>
      </p:sp>
      <p:sp>
        <p:nvSpPr>
          <p:cNvPr id="3" name="Text Placeholder 2"/>
          <p:cNvSpPr>
            <a:spLocks noGrp="1"/>
          </p:cNvSpPr>
          <p:nvPr>
            <p:ph type="body" sz="quarter" idx="25"/>
          </p:nvPr>
        </p:nvSpPr>
        <p:spPr/>
        <p:txBody>
          <a:bodyPr>
            <a:normAutofit/>
          </a:bodyPr>
          <a:lstStyle/>
          <a:p>
            <a:r>
              <a:rPr lang="en-US" dirty="0"/>
              <a:t>This is a example for a subtitle</a:t>
            </a:r>
          </a:p>
        </p:txBody>
      </p:sp>
      <p:sp>
        <p:nvSpPr>
          <p:cNvPr id="7" name="TextBox 6"/>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Other Slides</a:t>
            </a:r>
          </a:p>
        </p:txBody>
      </p:sp>
    </p:spTree>
    <p:extLst>
      <p:ext uri="{BB962C8B-B14F-4D97-AF65-F5344CB8AC3E}">
        <p14:creationId xmlns:p14="http://schemas.microsoft.com/office/powerpoint/2010/main" val="127088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00"/>
                                        <p:tgtEl>
                                          <p:spTgt spid="6"/>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
                                            <p:txEl>
                                              <p:pRg st="9" end="9"/>
                                            </p:txEl>
                                          </p:spTgt>
                                        </p:tgtEl>
                                        <p:attrNameLst>
                                          <p:attrName>style.visibility</p:attrName>
                                        </p:attrNameLst>
                                      </p:cBhvr>
                                      <p:to>
                                        <p:strVal val="visible"/>
                                      </p:to>
                                    </p:set>
                                    <p:animEffect transition="in" filter="fade">
                                      <p:cBhvr>
                                        <p:cTn id="27" dur="500"/>
                                        <p:tgtEl>
                                          <p:spTgt spid="4">
                                            <p:txEl>
                                              <p:pRg st="9" end="9"/>
                                            </p:txEl>
                                          </p:spTgt>
                                        </p:tgtEl>
                                      </p:cBhvr>
                                    </p:animEffect>
                                    <p:anim calcmode="lin" valueType="num">
                                      <p:cBhvr>
                                        <p:cTn id="28"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p:cTn id="29" dur="500" fill="hold"/>
                                        <p:tgtEl>
                                          <p:spTgt spid="4">
                                            <p:txEl>
                                              <p:pRg st="9" end="9"/>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4">
                                            <p:txEl>
                                              <p:pRg st="11" end="11"/>
                                            </p:txEl>
                                          </p:spTgt>
                                        </p:tgtEl>
                                        <p:attrNameLst>
                                          <p:attrName>style.visibility</p:attrName>
                                        </p:attrNameLst>
                                      </p:cBhvr>
                                      <p:to>
                                        <p:strVal val="visible"/>
                                      </p:to>
                                    </p:set>
                                    <p:animEffect transition="in" filter="fade">
                                      <p:cBhvr>
                                        <p:cTn id="33" dur="500"/>
                                        <p:tgtEl>
                                          <p:spTgt spid="4">
                                            <p:txEl>
                                              <p:pRg st="11" end="11"/>
                                            </p:txEl>
                                          </p:spTgt>
                                        </p:tgtEl>
                                      </p:cBhvr>
                                    </p:animEffect>
                                    <p:anim calcmode="lin" valueType="num">
                                      <p:cBhvr>
                                        <p:cTn id="34" dur="500" fill="hold"/>
                                        <p:tgtEl>
                                          <p:spTgt spid="4">
                                            <p:txEl>
                                              <p:pRg st="11" end="11"/>
                                            </p:txEl>
                                          </p:spTgt>
                                        </p:tgtEl>
                                        <p:attrNameLst>
                                          <p:attrName>ppt_x</p:attrName>
                                        </p:attrNameLst>
                                      </p:cBhvr>
                                      <p:tavLst>
                                        <p:tav tm="0">
                                          <p:val>
                                            <p:strVal val="#ppt_x"/>
                                          </p:val>
                                        </p:tav>
                                        <p:tav tm="100000">
                                          <p:val>
                                            <p:strVal val="#ppt_x"/>
                                          </p:val>
                                        </p:tav>
                                      </p:tavLst>
                                    </p:anim>
                                    <p:anim calcmode="lin" valueType="num">
                                      <p:cBhvr>
                                        <p:cTn id="35" dur="500" fill="hold"/>
                                        <p:tgtEl>
                                          <p:spTgt spid="4">
                                            <p:txEl>
                                              <p:pRg st="11" end="11"/>
                                            </p:txEl>
                                          </p:spTgt>
                                        </p:tgtEl>
                                        <p:attrNameLst>
                                          <p:attrName>ppt_y</p:attrName>
                                        </p:attrNameLst>
                                      </p:cBhvr>
                                      <p:tavLst>
                                        <p:tav tm="0">
                                          <p:val>
                                            <p:strVal val="#ppt_y+.1"/>
                                          </p:val>
                                        </p:tav>
                                        <p:tav tm="100000">
                                          <p:val>
                                            <p:strVal val="#ppt_y"/>
                                          </p:val>
                                        </p:tav>
                                      </p:tavLst>
                                    </p:anim>
                                  </p:childTnLst>
                                </p:cTn>
                              </p:par>
                            </p:childTnLst>
                          </p:cTn>
                        </p:par>
                        <p:par>
                          <p:cTn id="36" fill="hold">
                            <p:stCondLst>
                              <p:cond delay="3500"/>
                            </p:stCondLst>
                            <p:childTnLst>
                              <p:par>
                                <p:cTn id="37" presetID="42" presetClass="entr" presetSubtype="0" fill="hold" grpId="0" nodeType="afterEffect">
                                  <p:stCondLst>
                                    <p:cond delay="0"/>
                                  </p:stCondLst>
                                  <p:childTnLst>
                                    <p:set>
                                      <p:cBhvr>
                                        <p:cTn id="38" dur="1" fill="hold">
                                          <p:stCondLst>
                                            <p:cond delay="0"/>
                                          </p:stCondLst>
                                        </p:cTn>
                                        <p:tgtEl>
                                          <p:spTgt spid="4">
                                            <p:txEl>
                                              <p:pRg st="13" end="13"/>
                                            </p:txEl>
                                          </p:spTgt>
                                        </p:tgtEl>
                                        <p:attrNameLst>
                                          <p:attrName>style.visibility</p:attrName>
                                        </p:attrNameLst>
                                      </p:cBhvr>
                                      <p:to>
                                        <p:strVal val="visible"/>
                                      </p:to>
                                    </p:set>
                                    <p:animEffect transition="in" filter="fade">
                                      <p:cBhvr>
                                        <p:cTn id="39" dur="500"/>
                                        <p:tgtEl>
                                          <p:spTgt spid="4">
                                            <p:txEl>
                                              <p:pRg st="13" end="13"/>
                                            </p:txEl>
                                          </p:spTgt>
                                        </p:tgtEl>
                                      </p:cBhvr>
                                    </p:animEffect>
                                    <p:anim calcmode="lin" valueType="num">
                                      <p:cBhvr>
                                        <p:cTn id="40" dur="500" fill="hold"/>
                                        <p:tgtEl>
                                          <p:spTgt spid="4">
                                            <p:txEl>
                                              <p:pRg st="13" end="13"/>
                                            </p:txEl>
                                          </p:spTgt>
                                        </p:tgtEl>
                                        <p:attrNameLst>
                                          <p:attrName>ppt_x</p:attrName>
                                        </p:attrNameLst>
                                      </p:cBhvr>
                                      <p:tavLst>
                                        <p:tav tm="0">
                                          <p:val>
                                            <p:strVal val="#ppt_x"/>
                                          </p:val>
                                        </p:tav>
                                        <p:tav tm="100000">
                                          <p:val>
                                            <p:strVal val="#ppt_x"/>
                                          </p:val>
                                        </p:tav>
                                      </p:tavLst>
                                    </p:anim>
                                    <p:anim calcmode="lin" valueType="num">
                                      <p:cBhvr>
                                        <p:cTn id="41" dur="500" fill="hold"/>
                                        <p:tgtEl>
                                          <p:spTgt spid="4">
                                            <p:txEl>
                                              <p:pRg st="13" end="13"/>
                                            </p:txEl>
                                          </p:spTgt>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42" presetClass="entr" presetSubtype="0" fill="hold" grpId="0" nodeType="afterEffect">
                                  <p:stCondLst>
                                    <p:cond delay="0"/>
                                  </p:stCondLst>
                                  <p:childTnLst>
                                    <p:set>
                                      <p:cBhvr>
                                        <p:cTn id="44" dur="1" fill="hold">
                                          <p:stCondLst>
                                            <p:cond delay="0"/>
                                          </p:stCondLst>
                                        </p:cTn>
                                        <p:tgtEl>
                                          <p:spTgt spid="4">
                                            <p:txEl>
                                              <p:pRg st="15" end="15"/>
                                            </p:txEl>
                                          </p:spTgt>
                                        </p:tgtEl>
                                        <p:attrNameLst>
                                          <p:attrName>style.visibility</p:attrName>
                                        </p:attrNameLst>
                                      </p:cBhvr>
                                      <p:to>
                                        <p:strVal val="visible"/>
                                      </p:to>
                                    </p:set>
                                    <p:animEffect transition="in" filter="fade">
                                      <p:cBhvr>
                                        <p:cTn id="45" dur="500"/>
                                        <p:tgtEl>
                                          <p:spTgt spid="4">
                                            <p:txEl>
                                              <p:pRg st="15" end="15"/>
                                            </p:txEl>
                                          </p:spTgt>
                                        </p:tgtEl>
                                      </p:cBhvr>
                                    </p:animEffect>
                                    <p:anim calcmode="lin" valueType="num">
                                      <p:cBhvr>
                                        <p:cTn id="46" dur="500" fill="hold"/>
                                        <p:tgtEl>
                                          <p:spTgt spid="4">
                                            <p:txEl>
                                              <p:pRg st="15" end="15"/>
                                            </p:txEl>
                                          </p:spTgt>
                                        </p:tgtEl>
                                        <p:attrNameLst>
                                          <p:attrName>ppt_x</p:attrName>
                                        </p:attrNameLst>
                                      </p:cBhvr>
                                      <p:tavLst>
                                        <p:tav tm="0">
                                          <p:val>
                                            <p:strVal val="#ppt_x"/>
                                          </p:val>
                                        </p:tav>
                                        <p:tav tm="100000">
                                          <p:val>
                                            <p:strVal val="#ppt_x"/>
                                          </p:val>
                                        </p:tav>
                                      </p:tavLst>
                                    </p:anim>
                                    <p:anim calcmode="lin" valueType="num">
                                      <p:cBhvr>
                                        <p:cTn id="47" dur="500" fill="hold"/>
                                        <p:tgtEl>
                                          <p:spTgt spid="4">
                                            <p:txEl>
                                              <p:pRg st="15" end="1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2" grpId="0"/>
      <p:bldP spid="3" grpId="0" build="p"/>
      <p:bldP spid="7" grpId="0"/>
    </p:bld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extBox 3"/>
          <p:cNvSpPr txBox="1"/>
          <p:nvPr/>
        </p:nvSpPr>
        <p:spPr>
          <a:xfrm>
            <a:off x="364067" y="1622242"/>
            <a:ext cx="11438467" cy="5158515"/>
          </a:xfrm>
          <a:prstGeom prst="rect">
            <a:avLst/>
          </a:prstGeom>
          <a:noFill/>
        </p:spPr>
        <p:txBody>
          <a:bodyPr wrap="square" numCol="3" spcCol="274320" rtlCol="0">
            <a:spAutoFit/>
          </a:bodyPr>
          <a:lstStyle/>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endParaRPr lang="en-US" sz="1067" dirty="0">
              <a:solidFill>
                <a:schemeClr val="tx1">
                  <a:lumMod val="65000"/>
                  <a:lumOff val="35000"/>
                </a:schemeClr>
              </a:solidFill>
              <a:latin typeface="Roboto Condensed" panose="02000000000000000000" pitchFamily="2" charset="0"/>
              <a:cs typeface="Roboto condensed"/>
            </a:endParaRPr>
          </a:p>
          <a:p>
            <a:pPr>
              <a:lnSpc>
                <a:spcPct val="140000"/>
              </a:lnSpc>
            </a:pP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ligut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Cum </a:t>
            </a:r>
            <a:r>
              <a:rPr lang="en-US" sz="1200" dirty="0" err="1">
                <a:solidFill>
                  <a:prstClr val="white">
                    <a:lumMod val="75000"/>
                  </a:prstClr>
                </a:solidFill>
                <a:latin typeface="Arial" panose="020B0604020202020204" pitchFamily="34" charset="0"/>
              </a:rPr>
              <a:t>socis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a:t>
            </a:r>
            <a:r>
              <a:rPr lang="en-US" sz="1200" dirty="0" err="1">
                <a:solidFill>
                  <a:prstClr val="white">
                    <a:lumMod val="75000"/>
                  </a:prstClr>
                </a:solidFill>
                <a:latin typeface="Arial" panose="020B0604020202020204" pitchFamily="34" charset="0"/>
              </a:rPr>
              <a:t>tellus</a:t>
            </a:r>
            <a:r>
              <a:rPr lang="en-US" sz="1200" dirty="0">
                <a:solidFill>
                  <a:prstClr val="white">
                    <a:lumMod val="75000"/>
                  </a:prstClr>
                </a:solidFill>
                <a:latin typeface="Arial" panose="020B0604020202020204" pitchFamily="34" charset="0"/>
              </a:rPr>
              <a:t> parturient </a:t>
            </a:r>
            <a:r>
              <a:rPr lang="en-US" sz="1200" dirty="0" err="1">
                <a:solidFill>
                  <a:prstClr val="white">
                    <a:lumMod val="75000"/>
                  </a:prstClr>
                </a:solidFill>
                <a:latin typeface="Arial" panose="020B0604020202020204" pitchFamily="34" charset="0"/>
              </a:rPr>
              <a:t>pharetra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scelerisque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nisl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dapibus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aliquet</a:t>
            </a:r>
            <a:r>
              <a:rPr lang="en-US" sz="1200" dirty="0">
                <a:solidFill>
                  <a:prstClr val="white">
                    <a:lumMod val="75000"/>
                  </a:prstClr>
                </a:solidFill>
                <a:latin typeface="Arial" panose="020B0604020202020204" pitchFamily="34" charset="0"/>
              </a:rPr>
              <a:t>. Maecenas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diam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risus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varius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non magna. </a:t>
            </a: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bibendum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nulla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id ligula </a:t>
            </a:r>
            <a:r>
              <a:rPr lang="en-US" sz="1200" dirty="0" err="1">
                <a:solidFill>
                  <a:prstClr val="white">
                    <a:lumMod val="75000"/>
                  </a:prstClr>
                </a:solidFill>
                <a:latin typeface="Arial" panose="020B0604020202020204" pitchFamily="34" charset="0"/>
              </a:rPr>
              <a:t>porta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felis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euismod</a:t>
            </a:r>
            <a:r>
              <a:rPr lang="en-US" sz="1200" dirty="0">
                <a:solidFill>
                  <a:prstClr val="white">
                    <a:lumMod val="75000"/>
                  </a:prstClr>
                </a:solidFill>
                <a:latin typeface="Arial" panose="020B0604020202020204" pitchFamily="34" charset="0"/>
              </a:rPr>
              <a:t> semper. </a:t>
            </a:r>
            <a:r>
              <a:rPr lang="en-US" sz="1200" dirty="0" err="1">
                <a:solidFill>
                  <a:prstClr val="white">
                    <a:lumMod val="75000"/>
                  </a:prstClr>
                </a:solidFill>
                <a:latin typeface="Arial" panose="020B0604020202020204" pitchFamily="34" charset="0"/>
              </a:rPr>
              <a:t>Nullam</a:t>
            </a:r>
            <a:r>
              <a:rPr lang="en-US" sz="1200" dirty="0">
                <a:solidFill>
                  <a:prstClr val="white">
                    <a:lumMod val="75000"/>
                  </a:prstClr>
                </a:solidFill>
                <a:latin typeface="Arial" panose="020B0604020202020204" pitchFamily="34" charset="0"/>
              </a:rPr>
              <a:t> id dolor id </a:t>
            </a:r>
            <a:r>
              <a:rPr lang="en-US" sz="1200" dirty="0" err="1">
                <a:solidFill>
                  <a:prstClr val="white">
                    <a:lumMod val="75000"/>
                  </a:prstClr>
                </a:solidFill>
                <a:latin typeface="Arial" panose="020B0604020202020204" pitchFamily="34" charset="0"/>
              </a:rPr>
              <a:t>nibh</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ultricies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vehicula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ut</a:t>
            </a:r>
            <a:r>
              <a:rPr lang="en-US" sz="1200" dirty="0">
                <a:solidFill>
                  <a:prstClr val="white">
                    <a:lumMod val="75000"/>
                  </a:prstClr>
                </a:solidFill>
                <a:latin typeface="Arial" panose="020B0604020202020204" pitchFamily="34" charset="0"/>
              </a:rPr>
              <a:t> id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Duis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mollis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non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luctus</a:t>
            </a:r>
            <a:r>
              <a:rPr lang="en-US" sz="1200" dirty="0">
                <a:solidFill>
                  <a:prstClr val="white">
                    <a:lumMod val="75000"/>
                  </a:prstClr>
                </a:solidFill>
                <a:latin typeface="Arial" panose="020B0604020202020204" pitchFamily="34" charset="0"/>
              </a:rPr>
              <a:t>, nisi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ligula,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odio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nec</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a:t>
            </a:r>
          </a:p>
          <a:p>
            <a:pPr>
              <a:lnSpc>
                <a:spcPct val="140000"/>
              </a:lnSpc>
            </a:pPr>
            <a:endParaRPr lang="en-US" sz="1200" dirty="0">
              <a:solidFill>
                <a:prstClr val="white">
                  <a:lumMod val="75000"/>
                </a:prstClr>
              </a:solidFill>
              <a:latin typeface="Arial" panose="020B0604020202020204" pitchFamily="34" charset="0"/>
            </a:endParaRPr>
          </a:p>
          <a:p>
            <a:pPr>
              <a:lnSpc>
                <a:spcPct val="140000"/>
              </a:lnSpc>
            </a:pP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leo</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Pellentesque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ornare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at </a:t>
            </a:r>
            <a:r>
              <a:rPr lang="en-US" sz="1200" dirty="0" err="1">
                <a:solidFill>
                  <a:prstClr val="white">
                    <a:lumMod val="75000"/>
                  </a:prstClr>
                </a:solidFill>
                <a:latin typeface="Arial" panose="020B0604020202020204" pitchFamily="34" charset="0"/>
              </a:rPr>
              <a:t>lobortis</a:t>
            </a:r>
            <a:r>
              <a:rPr lang="en-US" sz="1200" dirty="0">
                <a:solidFill>
                  <a:prstClr val="white">
                    <a:lumMod val="75000"/>
                  </a:prstClr>
                </a:solidFill>
                <a:latin typeface="Arial" panose="020B0604020202020204" pitchFamily="34" charset="0"/>
              </a:rPr>
              <a:t>. Cum </a:t>
            </a:r>
            <a:r>
              <a:rPr lang="en-US" sz="1200" dirty="0" err="1">
                <a:solidFill>
                  <a:prstClr val="white">
                    <a:lumMod val="75000"/>
                  </a:prstClr>
                </a:solidFill>
                <a:latin typeface="Arial" panose="020B0604020202020204" pitchFamily="34" charset="0"/>
              </a:rPr>
              <a:t>sociis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parturient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nascetur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ridiculus</a:t>
            </a:r>
            <a:r>
              <a:rPr lang="en-US" sz="1200" dirty="0">
                <a:solidFill>
                  <a:prstClr val="white">
                    <a:lumMod val="75000"/>
                  </a:prstClr>
                </a:solidFill>
                <a:latin typeface="Arial" panose="020B0604020202020204" pitchFamily="34" charset="0"/>
              </a:rPr>
              <a:t> mus. </a:t>
            </a:r>
            <a:r>
              <a:rPr lang="en-US" sz="1200" dirty="0" err="1">
                <a:solidFill>
                  <a:prstClr val="white">
                    <a:lumMod val="75000"/>
                  </a:prstClr>
                </a:solidFill>
                <a:latin typeface="Arial" panose="020B0604020202020204" pitchFamily="34" charset="0"/>
              </a:rPr>
              <a:t>Curabitur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tempus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Vivamus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sagittis</a:t>
            </a:r>
            <a:r>
              <a:rPr lang="en-US" sz="1200" dirty="0">
                <a:solidFill>
                  <a:prstClr val="white">
                    <a:lumMod val="75000"/>
                  </a:prstClr>
                </a:solidFill>
                <a:latin typeface="Arial" panose="020B0604020202020204" pitchFamily="34" charset="0"/>
              </a:rPr>
              <a:t> lacus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augue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laoreet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rutrum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faucibus</a:t>
            </a:r>
            <a:r>
              <a:rPr lang="en-US" sz="1200" dirty="0">
                <a:solidFill>
                  <a:prstClr val="white">
                    <a:lumMod val="75000"/>
                  </a:prstClr>
                </a:solidFill>
                <a:latin typeface="Arial" panose="020B0604020202020204" pitchFamily="34" charset="0"/>
              </a:rPr>
              <a:t> dolor </a:t>
            </a:r>
            <a:r>
              <a:rPr lang="en-US" sz="1200" dirty="0" err="1">
                <a:solidFill>
                  <a:prstClr val="white">
                    <a:lumMod val="75000"/>
                  </a:prstClr>
                </a:solidFill>
                <a:latin typeface="Arial" panose="020B0604020202020204" pitchFamily="34" charset="0"/>
              </a:rPr>
              <a:t>auctor</a:t>
            </a:r>
            <a:r>
              <a:rPr lang="en-US" sz="1200" dirty="0">
                <a:solidFill>
                  <a:prstClr val="white">
                    <a:lumMod val="75000"/>
                  </a:prstClr>
                </a:solidFill>
                <a:latin typeface="Arial" panose="020B0604020202020204" pitchFamily="34" charset="0"/>
              </a:rPr>
              <a: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a:t>
            </a:r>
          </a:p>
          <a:p>
            <a:pPr>
              <a:lnSpc>
                <a:spcPct val="140000"/>
              </a:lnSpc>
            </a:pPr>
            <a:endParaRPr lang="en-US" sz="1200" dirty="0">
              <a:solidFill>
                <a:prstClr val="white">
                  <a:lumMod val="75000"/>
                </a:prstClr>
              </a:solidFill>
              <a:latin typeface="Arial" panose="020B0604020202020204" pitchFamily="34" charset="0"/>
            </a:endParaRPr>
          </a:p>
          <a:p>
            <a:pPr>
              <a:lnSpc>
                <a:spcPct val="140000"/>
              </a:lnSpc>
            </a:pP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ligut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Cum </a:t>
            </a:r>
            <a:r>
              <a:rPr lang="en-US" sz="1200" dirty="0" err="1">
                <a:solidFill>
                  <a:prstClr val="white">
                    <a:lumMod val="75000"/>
                  </a:prstClr>
                </a:solidFill>
                <a:latin typeface="Arial" panose="020B0604020202020204" pitchFamily="34" charset="0"/>
              </a:rPr>
              <a:t>socis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a:t>
            </a:r>
            <a:r>
              <a:rPr lang="en-US" sz="1200" dirty="0" err="1">
                <a:solidFill>
                  <a:prstClr val="white">
                    <a:lumMod val="75000"/>
                  </a:prstClr>
                </a:solidFill>
                <a:latin typeface="Arial" panose="020B0604020202020204" pitchFamily="34" charset="0"/>
              </a:rPr>
              <a:t>tellus</a:t>
            </a:r>
            <a:r>
              <a:rPr lang="en-US" sz="1200" dirty="0">
                <a:solidFill>
                  <a:prstClr val="white">
                    <a:lumMod val="75000"/>
                  </a:prstClr>
                </a:solidFill>
                <a:latin typeface="Arial" panose="020B0604020202020204" pitchFamily="34" charset="0"/>
              </a:rPr>
              <a:t> parturient </a:t>
            </a:r>
            <a:r>
              <a:rPr lang="en-US" sz="1200" dirty="0" err="1">
                <a:solidFill>
                  <a:prstClr val="white">
                    <a:lumMod val="75000"/>
                  </a:prstClr>
                </a:solidFill>
                <a:latin typeface="Arial" panose="020B0604020202020204" pitchFamily="34" charset="0"/>
              </a:rPr>
              <a:t>pharetra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scelerisque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nisl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dapibus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aliquet</a:t>
            </a:r>
            <a:r>
              <a:rPr lang="en-US" sz="1200" dirty="0">
                <a:solidFill>
                  <a:prstClr val="white">
                    <a:lumMod val="75000"/>
                  </a:prstClr>
                </a:solidFill>
                <a:latin typeface="Arial" panose="020B0604020202020204" pitchFamily="34" charset="0"/>
              </a:rPr>
              <a:t>. Maecenas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diam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risus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varius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non magna. </a:t>
            </a: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bibendum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nulla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id ligula </a:t>
            </a:r>
            <a:r>
              <a:rPr lang="en-US" sz="1200" dirty="0" err="1">
                <a:solidFill>
                  <a:prstClr val="white">
                    <a:lumMod val="75000"/>
                  </a:prstClr>
                </a:solidFill>
                <a:latin typeface="Arial" panose="020B0604020202020204" pitchFamily="34" charset="0"/>
              </a:rPr>
              <a:t>porta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felis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euismod</a:t>
            </a:r>
            <a:r>
              <a:rPr lang="en-US" sz="1200" dirty="0">
                <a:solidFill>
                  <a:prstClr val="white">
                    <a:lumMod val="75000"/>
                  </a:prstClr>
                </a:solidFill>
                <a:latin typeface="Arial" panose="020B0604020202020204" pitchFamily="34" charset="0"/>
              </a:rPr>
              <a:t> semper. </a:t>
            </a:r>
            <a:r>
              <a:rPr lang="en-US" sz="1200" dirty="0" err="1">
                <a:solidFill>
                  <a:prstClr val="white">
                    <a:lumMod val="75000"/>
                  </a:prstClr>
                </a:solidFill>
                <a:latin typeface="Arial" panose="020B0604020202020204" pitchFamily="34" charset="0"/>
              </a:rPr>
              <a:t>Nullam</a:t>
            </a:r>
            <a:r>
              <a:rPr lang="en-US" sz="1200" dirty="0">
                <a:solidFill>
                  <a:prstClr val="white">
                    <a:lumMod val="75000"/>
                  </a:prstClr>
                </a:solidFill>
                <a:latin typeface="Arial" panose="020B0604020202020204" pitchFamily="34" charset="0"/>
              </a:rPr>
              <a:t> id dolor id </a:t>
            </a:r>
            <a:r>
              <a:rPr lang="en-US" sz="1200" dirty="0" err="1">
                <a:solidFill>
                  <a:prstClr val="white">
                    <a:lumMod val="75000"/>
                  </a:prstClr>
                </a:solidFill>
                <a:latin typeface="Arial" panose="020B0604020202020204" pitchFamily="34" charset="0"/>
              </a:rPr>
              <a:t>nibh</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ultricies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vehicula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ut</a:t>
            </a:r>
            <a:r>
              <a:rPr lang="en-US" sz="1200" dirty="0">
                <a:solidFill>
                  <a:prstClr val="white">
                    <a:lumMod val="75000"/>
                  </a:prstClr>
                </a:solidFill>
                <a:latin typeface="Arial" panose="020B0604020202020204" pitchFamily="34" charset="0"/>
              </a:rPr>
              <a:t> id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Duis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mollis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non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luctus</a:t>
            </a:r>
            <a:r>
              <a:rPr lang="en-US" sz="1200" dirty="0">
                <a:solidFill>
                  <a:prstClr val="white">
                    <a:lumMod val="75000"/>
                  </a:prstClr>
                </a:solidFill>
                <a:latin typeface="Arial" panose="020B0604020202020204" pitchFamily="34" charset="0"/>
              </a:rPr>
              <a:t>, nisi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ligula,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odio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nec</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a:t>
            </a:r>
          </a:p>
          <a:p>
            <a:pPr>
              <a:lnSpc>
                <a:spcPct val="140000"/>
              </a:lnSpc>
            </a:pPr>
            <a:endParaRPr lang="en-US" sz="1200" dirty="0">
              <a:solidFill>
                <a:prstClr val="white">
                  <a:lumMod val="75000"/>
                </a:prstClr>
              </a:solidFill>
              <a:latin typeface="Arial" panose="020B0604020202020204" pitchFamily="34" charset="0"/>
            </a:endParaRPr>
          </a:p>
          <a:p>
            <a:pPr>
              <a:lnSpc>
                <a:spcPct val="140000"/>
              </a:lnSpc>
            </a:pP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leo</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Pellentesque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ornare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at </a:t>
            </a:r>
            <a:r>
              <a:rPr lang="en-US" sz="1200" dirty="0" err="1">
                <a:solidFill>
                  <a:prstClr val="white">
                    <a:lumMod val="75000"/>
                  </a:prstClr>
                </a:solidFill>
                <a:latin typeface="Arial" panose="020B0604020202020204" pitchFamily="34" charset="0"/>
              </a:rPr>
              <a:t>lobortis</a:t>
            </a:r>
            <a:r>
              <a:rPr lang="en-US" sz="1200" dirty="0">
                <a:solidFill>
                  <a:prstClr val="white">
                    <a:lumMod val="75000"/>
                  </a:prstClr>
                </a:solidFill>
                <a:latin typeface="Arial" panose="020B0604020202020204" pitchFamily="34" charset="0"/>
              </a:rPr>
              <a:t>. Cum </a:t>
            </a:r>
            <a:r>
              <a:rPr lang="en-US" sz="1200" dirty="0" err="1">
                <a:solidFill>
                  <a:prstClr val="white">
                    <a:lumMod val="75000"/>
                  </a:prstClr>
                </a:solidFill>
                <a:latin typeface="Arial" panose="020B0604020202020204" pitchFamily="34" charset="0"/>
              </a:rPr>
              <a:t>sociis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parturient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nascetur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ridiculus</a:t>
            </a:r>
            <a:r>
              <a:rPr lang="en-US" sz="1200" dirty="0">
                <a:solidFill>
                  <a:prstClr val="white">
                    <a:lumMod val="75000"/>
                  </a:prstClr>
                </a:solidFill>
                <a:latin typeface="Arial" panose="020B0604020202020204" pitchFamily="34" charset="0"/>
              </a:rPr>
              <a:t> mus. </a:t>
            </a:r>
            <a:r>
              <a:rPr lang="en-US" sz="1200" dirty="0" err="1">
                <a:solidFill>
                  <a:prstClr val="white">
                    <a:lumMod val="75000"/>
                  </a:prstClr>
                </a:solidFill>
                <a:latin typeface="Arial" panose="020B0604020202020204" pitchFamily="34" charset="0"/>
              </a:rPr>
              <a:t>Curabitur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tempus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Vivamus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sagittis</a:t>
            </a:r>
            <a:r>
              <a:rPr lang="en-US" sz="1200" dirty="0">
                <a:solidFill>
                  <a:prstClr val="white">
                    <a:lumMod val="75000"/>
                  </a:prstClr>
                </a:solidFill>
                <a:latin typeface="Arial" panose="020B0604020202020204" pitchFamily="34" charset="0"/>
              </a:rPr>
              <a:t> lacus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augue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laoreet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rutrum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faucibus</a:t>
            </a:r>
            <a:r>
              <a:rPr lang="en-US" sz="1200" dirty="0">
                <a:solidFill>
                  <a:prstClr val="white">
                    <a:lumMod val="75000"/>
                  </a:prstClr>
                </a:solidFill>
                <a:latin typeface="Arial" panose="020B0604020202020204" pitchFamily="34" charset="0"/>
              </a:rPr>
              <a:t> dolor </a:t>
            </a:r>
            <a:r>
              <a:rPr lang="en-US" sz="1200" dirty="0" err="1">
                <a:solidFill>
                  <a:prstClr val="white">
                    <a:lumMod val="75000"/>
                  </a:prstClr>
                </a:solidFill>
                <a:latin typeface="Arial" panose="020B0604020202020204" pitchFamily="34" charset="0"/>
              </a:rPr>
              <a:t>auctor</a:t>
            </a:r>
            <a:r>
              <a:rPr lang="en-US" sz="1200" dirty="0">
                <a:solidFill>
                  <a:prstClr val="white">
                    <a:lumMod val="75000"/>
                  </a:prstClr>
                </a:solidFill>
                <a:latin typeface="Arial" panose="020B0604020202020204" pitchFamily="34" charset="0"/>
              </a:rPr>
              <a: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ligut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Cum </a:t>
            </a:r>
            <a:r>
              <a:rPr lang="en-US" sz="1200" dirty="0" err="1">
                <a:solidFill>
                  <a:prstClr val="white">
                    <a:lumMod val="75000"/>
                  </a:prstClr>
                </a:solidFill>
                <a:latin typeface="Arial" panose="020B0604020202020204" pitchFamily="34" charset="0"/>
              </a:rPr>
              <a:t>socis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a:t>
            </a:r>
            <a:r>
              <a:rPr lang="en-US" sz="1200" dirty="0" err="1">
                <a:solidFill>
                  <a:prstClr val="white">
                    <a:lumMod val="75000"/>
                  </a:prstClr>
                </a:solidFill>
                <a:latin typeface="Arial" panose="020B0604020202020204" pitchFamily="34" charset="0"/>
              </a:rPr>
              <a:t>tellus</a:t>
            </a:r>
            <a:r>
              <a:rPr lang="en-US" sz="1200" dirty="0">
                <a:solidFill>
                  <a:prstClr val="white">
                    <a:lumMod val="75000"/>
                  </a:prstClr>
                </a:solidFill>
                <a:latin typeface="Arial" panose="020B0604020202020204" pitchFamily="34" charset="0"/>
              </a:rPr>
              <a:t> parturient </a:t>
            </a:r>
            <a:r>
              <a:rPr lang="en-US" sz="1200" dirty="0" err="1">
                <a:solidFill>
                  <a:prstClr val="white">
                    <a:lumMod val="75000"/>
                  </a:prstClr>
                </a:solidFill>
                <a:latin typeface="Arial" panose="020B0604020202020204" pitchFamily="34" charset="0"/>
              </a:rPr>
              <a:t>pharetra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scelerisque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nisl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dapibus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aliquet</a:t>
            </a:r>
            <a:r>
              <a:rPr lang="en-US" sz="1200" dirty="0">
                <a:solidFill>
                  <a:prstClr val="white">
                    <a:lumMod val="75000"/>
                  </a:prstClr>
                </a:solidFill>
                <a:latin typeface="Arial" panose="020B0604020202020204" pitchFamily="34" charset="0"/>
              </a:rPr>
              <a:t>. Maecenas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diam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risus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varius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sit</a:t>
            </a:r>
          </a:p>
        </p:txBody>
      </p:sp>
      <p:pic>
        <p:nvPicPr>
          <p:cNvPr id="5" name="Picture Placeholder 4"/>
          <p:cNvPicPr>
            <a:picLocks noGrp="1" noChangeAspect="1"/>
          </p:cNvPicPr>
          <p:nvPr>
            <p:ph type="pic" sz="quarter" idx="26"/>
          </p:nvPr>
        </p:nvPicPr>
        <p:blipFill>
          <a:blip r:embed="rId2">
            <a:extLst>
              <a:ext uri="{28A0092B-C50C-407E-A947-70E740481C1C}">
                <a14:useLocalDpi xmlns:a14="http://schemas.microsoft.com/office/drawing/2010/main" val="0"/>
              </a:ext>
            </a:extLst>
          </a:blip>
          <a:srcRect t="855" b="855"/>
          <a:stretch>
            <a:fillRect/>
          </a:stretch>
        </p:blipFill>
        <p:spPr/>
      </p:pic>
      <p:sp>
        <p:nvSpPr>
          <p:cNvPr id="2" name="Title 1"/>
          <p:cNvSpPr>
            <a:spLocks noGrp="1"/>
          </p:cNvSpPr>
          <p:nvPr>
            <p:ph type="title"/>
          </p:nvPr>
        </p:nvSpPr>
        <p:spPr/>
        <p:txBody>
          <a:bodyPr>
            <a:normAutofit/>
          </a:bodyPr>
          <a:lstStyle/>
          <a:p>
            <a:r>
              <a:rPr lang="en-US" dirty="0"/>
              <a:t>THREE COLUMN TEXT SLIDE</a:t>
            </a:r>
          </a:p>
        </p:txBody>
      </p:sp>
      <p:sp>
        <p:nvSpPr>
          <p:cNvPr id="3" name="Text Placeholder 2"/>
          <p:cNvSpPr>
            <a:spLocks noGrp="1"/>
          </p:cNvSpPr>
          <p:nvPr>
            <p:ph type="body" sz="quarter" idx="25"/>
          </p:nvPr>
        </p:nvSpPr>
        <p:spPr/>
        <p:txBody>
          <a:bodyPr>
            <a:normAutofit/>
          </a:bodyPr>
          <a:lstStyle/>
          <a:p>
            <a:r>
              <a:rPr lang="en-US" dirty="0"/>
              <a:t>This is a example for a subtitle</a:t>
            </a:r>
          </a:p>
        </p:txBody>
      </p:sp>
      <p:sp>
        <p:nvSpPr>
          <p:cNvPr id="6" name="TextBox 5"/>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Other Slides</a:t>
            </a:r>
          </a:p>
        </p:txBody>
      </p:sp>
    </p:spTree>
    <p:extLst>
      <p:ext uri="{BB962C8B-B14F-4D97-AF65-F5344CB8AC3E}">
        <p14:creationId xmlns:p14="http://schemas.microsoft.com/office/powerpoint/2010/main" val="39325290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500"/>
                                        <p:tgtEl>
                                          <p:spTgt spid="5"/>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
                                            <p:txEl>
                                              <p:pRg st="9" end="9"/>
                                            </p:txEl>
                                          </p:spTgt>
                                        </p:tgtEl>
                                        <p:attrNameLst>
                                          <p:attrName>style.visibility</p:attrName>
                                        </p:attrNameLst>
                                      </p:cBhvr>
                                      <p:to>
                                        <p:strVal val="visible"/>
                                      </p:to>
                                    </p:set>
                                    <p:animEffect transition="in" filter="fade">
                                      <p:cBhvr>
                                        <p:cTn id="23" dur="500"/>
                                        <p:tgtEl>
                                          <p:spTgt spid="4">
                                            <p:txEl>
                                              <p:pRg st="9" end="9"/>
                                            </p:txEl>
                                          </p:spTgt>
                                        </p:tgtEl>
                                      </p:cBhvr>
                                    </p:animEffect>
                                    <p:anim calcmode="lin" valueType="num">
                                      <p:cBhvr>
                                        <p:cTn id="24" dur="500" fill="hold"/>
                                        <p:tgtEl>
                                          <p:spTgt spid="4">
                                            <p:txEl>
                                              <p:pRg st="9" end="9"/>
                                            </p:txEl>
                                          </p:spTgt>
                                        </p:tgtEl>
                                        <p:attrNameLst>
                                          <p:attrName>ppt_x</p:attrName>
                                        </p:attrNameLst>
                                      </p:cBhvr>
                                      <p:tavLst>
                                        <p:tav tm="0">
                                          <p:val>
                                            <p:strVal val="#ppt_x"/>
                                          </p:val>
                                        </p:tav>
                                        <p:tav tm="100000">
                                          <p:val>
                                            <p:strVal val="#ppt_x"/>
                                          </p:val>
                                        </p:tav>
                                      </p:tavLst>
                                    </p:anim>
                                    <p:anim calcmode="lin" valueType="num">
                                      <p:cBhvr>
                                        <p:cTn id="25" dur="500" fill="hold"/>
                                        <p:tgtEl>
                                          <p:spTgt spid="4">
                                            <p:txEl>
                                              <p:pRg st="9" end="9"/>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4">
                                            <p:txEl>
                                              <p:pRg st="11" end="11"/>
                                            </p:txEl>
                                          </p:spTgt>
                                        </p:tgtEl>
                                        <p:attrNameLst>
                                          <p:attrName>style.visibility</p:attrName>
                                        </p:attrNameLst>
                                      </p:cBhvr>
                                      <p:to>
                                        <p:strVal val="visible"/>
                                      </p:to>
                                    </p:set>
                                    <p:animEffect transition="in" filter="fade">
                                      <p:cBhvr>
                                        <p:cTn id="29" dur="500"/>
                                        <p:tgtEl>
                                          <p:spTgt spid="4">
                                            <p:txEl>
                                              <p:pRg st="11" end="11"/>
                                            </p:txEl>
                                          </p:spTgt>
                                        </p:tgtEl>
                                      </p:cBhvr>
                                    </p:animEffect>
                                    <p:anim calcmode="lin" valueType="num">
                                      <p:cBhvr>
                                        <p:cTn id="30" dur="500" fill="hold"/>
                                        <p:tgtEl>
                                          <p:spTgt spid="4">
                                            <p:txEl>
                                              <p:pRg st="11" end="11"/>
                                            </p:txEl>
                                          </p:spTgt>
                                        </p:tgtEl>
                                        <p:attrNameLst>
                                          <p:attrName>ppt_x</p:attrName>
                                        </p:attrNameLst>
                                      </p:cBhvr>
                                      <p:tavLst>
                                        <p:tav tm="0">
                                          <p:val>
                                            <p:strVal val="#ppt_x"/>
                                          </p:val>
                                        </p:tav>
                                        <p:tav tm="100000">
                                          <p:val>
                                            <p:strVal val="#ppt_x"/>
                                          </p:val>
                                        </p:tav>
                                      </p:tavLst>
                                    </p:anim>
                                    <p:anim calcmode="lin" valueType="num">
                                      <p:cBhvr>
                                        <p:cTn id="31" dur="500" fill="hold"/>
                                        <p:tgtEl>
                                          <p:spTgt spid="4">
                                            <p:txEl>
                                              <p:pRg st="11" end="11"/>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4">
                                            <p:txEl>
                                              <p:pRg st="13" end="13"/>
                                            </p:txEl>
                                          </p:spTgt>
                                        </p:tgtEl>
                                        <p:attrNameLst>
                                          <p:attrName>style.visibility</p:attrName>
                                        </p:attrNameLst>
                                      </p:cBhvr>
                                      <p:to>
                                        <p:strVal val="visible"/>
                                      </p:to>
                                    </p:set>
                                    <p:animEffect transition="in" filter="fade">
                                      <p:cBhvr>
                                        <p:cTn id="35" dur="500"/>
                                        <p:tgtEl>
                                          <p:spTgt spid="4">
                                            <p:txEl>
                                              <p:pRg st="13" end="13"/>
                                            </p:txEl>
                                          </p:spTgt>
                                        </p:tgtEl>
                                      </p:cBhvr>
                                    </p:animEffect>
                                    <p:anim calcmode="lin" valueType="num">
                                      <p:cBhvr>
                                        <p:cTn id="36" dur="500" fill="hold"/>
                                        <p:tgtEl>
                                          <p:spTgt spid="4">
                                            <p:txEl>
                                              <p:pRg st="13" end="13"/>
                                            </p:txEl>
                                          </p:spTgt>
                                        </p:tgtEl>
                                        <p:attrNameLst>
                                          <p:attrName>ppt_x</p:attrName>
                                        </p:attrNameLst>
                                      </p:cBhvr>
                                      <p:tavLst>
                                        <p:tav tm="0">
                                          <p:val>
                                            <p:strVal val="#ppt_x"/>
                                          </p:val>
                                        </p:tav>
                                        <p:tav tm="100000">
                                          <p:val>
                                            <p:strVal val="#ppt_x"/>
                                          </p:val>
                                        </p:tav>
                                      </p:tavLst>
                                    </p:anim>
                                    <p:anim calcmode="lin" valueType="num">
                                      <p:cBhvr>
                                        <p:cTn id="37" dur="500" fill="hold"/>
                                        <p:tgtEl>
                                          <p:spTgt spid="4">
                                            <p:txEl>
                                              <p:pRg st="13" end="13"/>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4">
                                            <p:txEl>
                                              <p:pRg st="15" end="15"/>
                                            </p:txEl>
                                          </p:spTgt>
                                        </p:tgtEl>
                                        <p:attrNameLst>
                                          <p:attrName>style.visibility</p:attrName>
                                        </p:attrNameLst>
                                      </p:cBhvr>
                                      <p:to>
                                        <p:strVal val="visible"/>
                                      </p:to>
                                    </p:set>
                                    <p:animEffect transition="in" filter="fade">
                                      <p:cBhvr>
                                        <p:cTn id="41" dur="500"/>
                                        <p:tgtEl>
                                          <p:spTgt spid="4">
                                            <p:txEl>
                                              <p:pRg st="15" end="15"/>
                                            </p:txEl>
                                          </p:spTgt>
                                        </p:tgtEl>
                                      </p:cBhvr>
                                    </p:animEffect>
                                    <p:anim calcmode="lin" valueType="num">
                                      <p:cBhvr>
                                        <p:cTn id="42" dur="500" fill="hold"/>
                                        <p:tgtEl>
                                          <p:spTgt spid="4">
                                            <p:txEl>
                                              <p:pRg st="15" end="15"/>
                                            </p:txEl>
                                          </p:spTgt>
                                        </p:tgtEl>
                                        <p:attrNameLst>
                                          <p:attrName>ppt_x</p:attrName>
                                        </p:attrNameLst>
                                      </p:cBhvr>
                                      <p:tavLst>
                                        <p:tav tm="0">
                                          <p:val>
                                            <p:strVal val="#ppt_x"/>
                                          </p:val>
                                        </p:tav>
                                        <p:tav tm="100000">
                                          <p:val>
                                            <p:strVal val="#ppt_x"/>
                                          </p:val>
                                        </p:tav>
                                      </p:tavLst>
                                    </p:anim>
                                    <p:anim calcmode="lin" valueType="num">
                                      <p:cBhvr>
                                        <p:cTn id="43" dur="500" fill="hold"/>
                                        <p:tgtEl>
                                          <p:spTgt spid="4">
                                            <p:txEl>
                                              <p:pRg st="15" end="1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2" grpId="0"/>
      <p:bldP spid="3" grpId="0" build="p"/>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332457" y="5237110"/>
            <a:ext cx="930275" cy="930275"/>
            <a:chOff x="9180430" y="5869754"/>
            <a:chExt cx="930275" cy="930275"/>
          </a:xfrm>
          <a:solidFill>
            <a:schemeClr val="accent6"/>
          </a:solidFill>
        </p:grpSpPr>
        <p:sp>
          <p:nvSpPr>
            <p:cNvPr id="3" name="Freeform 243"/>
            <p:cNvSpPr>
              <a:spLocks/>
            </p:cNvSpPr>
            <p:nvPr/>
          </p:nvSpPr>
          <p:spPr bwMode="auto">
            <a:xfrm>
              <a:off x="9515392" y="6214241"/>
              <a:ext cx="254000" cy="236537"/>
            </a:xfrm>
            <a:custGeom>
              <a:avLst/>
              <a:gdLst>
                <a:gd name="T0" fmla="*/ 127 w 202"/>
                <a:gd name="T1" fmla="*/ 3 h 188"/>
                <a:gd name="T2" fmla="*/ 104 w 202"/>
                <a:gd name="T3" fmla="*/ 0 h 188"/>
                <a:gd name="T4" fmla="*/ 12 w 202"/>
                <a:gd name="T5" fmla="*/ 72 h 188"/>
                <a:gd name="T6" fmla="*/ 81 w 202"/>
                <a:gd name="T7" fmla="*/ 186 h 188"/>
                <a:gd name="T8" fmla="*/ 104 w 202"/>
                <a:gd name="T9" fmla="*/ 188 h 188"/>
                <a:gd name="T10" fmla="*/ 104 w 202"/>
                <a:gd name="T11" fmla="*/ 188 h 188"/>
                <a:gd name="T12" fmla="*/ 196 w 202"/>
                <a:gd name="T13" fmla="*/ 117 h 188"/>
                <a:gd name="T14" fmla="*/ 185 w 202"/>
                <a:gd name="T15" fmla="*/ 46 h 188"/>
                <a:gd name="T16" fmla="*/ 127 w 202"/>
                <a:gd name="T17" fmla="*/ 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188">
                  <a:moveTo>
                    <a:pt x="127" y="3"/>
                  </a:moveTo>
                  <a:cubicBezTo>
                    <a:pt x="119" y="1"/>
                    <a:pt x="112" y="0"/>
                    <a:pt x="104" y="0"/>
                  </a:cubicBezTo>
                  <a:cubicBezTo>
                    <a:pt x="60" y="0"/>
                    <a:pt x="23" y="30"/>
                    <a:pt x="12" y="72"/>
                  </a:cubicBezTo>
                  <a:cubicBezTo>
                    <a:pt x="0" y="122"/>
                    <a:pt x="30" y="173"/>
                    <a:pt x="81" y="186"/>
                  </a:cubicBezTo>
                  <a:cubicBezTo>
                    <a:pt x="89" y="188"/>
                    <a:pt x="96" y="188"/>
                    <a:pt x="104" y="188"/>
                  </a:cubicBezTo>
                  <a:cubicBezTo>
                    <a:pt x="104" y="188"/>
                    <a:pt x="104" y="188"/>
                    <a:pt x="104" y="188"/>
                  </a:cubicBezTo>
                  <a:cubicBezTo>
                    <a:pt x="147" y="188"/>
                    <a:pt x="185" y="159"/>
                    <a:pt x="196" y="117"/>
                  </a:cubicBezTo>
                  <a:cubicBezTo>
                    <a:pt x="202" y="93"/>
                    <a:pt x="198" y="68"/>
                    <a:pt x="185" y="46"/>
                  </a:cubicBezTo>
                  <a:cubicBezTo>
                    <a:pt x="172" y="24"/>
                    <a:pt x="151" y="9"/>
                    <a:pt x="1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4" name="Freeform 244"/>
            <p:cNvSpPr>
              <a:spLocks noEditPoints="1"/>
            </p:cNvSpPr>
            <p:nvPr/>
          </p:nvSpPr>
          <p:spPr bwMode="auto">
            <a:xfrm>
              <a:off x="9180430" y="5869754"/>
              <a:ext cx="930275" cy="930275"/>
            </a:xfrm>
            <a:custGeom>
              <a:avLst/>
              <a:gdLst>
                <a:gd name="T0" fmla="*/ 730 w 738"/>
                <a:gd name="T1" fmla="*/ 444 h 738"/>
                <a:gd name="T2" fmla="*/ 738 w 738"/>
                <a:gd name="T3" fmla="*/ 357 h 738"/>
                <a:gd name="T4" fmla="*/ 646 w 738"/>
                <a:gd name="T5" fmla="*/ 318 h 738"/>
                <a:gd name="T6" fmla="*/ 624 w 738"/>
                <a:gd name="T7" fmla="*/ 249 h 738"/>
                <a:gd name="T8" fmla="*/ 677 w 738"/>
                <a:gd name="T9" fmla="*/ 167 h 738"/>
                <a:gd name="T10" fmla="*/ 621 w 738"/>
                <a:gd name="T11" fmla="*/ 99 h 738"/>
                <a:gd name="T12" fmla="*/ 530 w 738"/>
                <a:gd name="T13" fmla="*/ 137 h 738"/>
                <a:gd name="T14" fmla="*/ 468 w 738"/>
                <a:gd name="T15" fmla="*/ 104 h 738"/>
                <a:gd name="T16" fmla="*/ 447 w 738"/>
                <a:gd name="T17" fmla="*/ 8 h 738"/>
                <a:gd name="T18" fmla="*/ 360 w 738"/>
                <a:gd name="T19" fmla="*/ 0 h 738"/>
                <a:gd name="T20" fmla="*/ 322 w 738"/>
                <a:gd name="T21" fmla="*/ 90 h 738"/>
                <a:gd name="T22" fmla="*/ 252 w 738"/>
                <a:gd name="T23" fmla="*/ 112 h 738"/>
                <a:gd name="T24" fmla="*/ 169 w 738"/>
                <a:gd name="T25" fmla="*/ 58 h 738"/>
                <a:gd name="T26" fmla="*/ 102 w 738"/>
                <a:gd name="T27" fmla="*/ 114 h 738"/>
                <a:gd name="T28" fmla="*/ 139 w 738"/>
                <a:gd name="T29" fmla="*/ 205 h 738"/>
                <a:gd name="T30" fmla="*/ 105 w 738"/>
                <a:gd name="T31" fmla="*/ 270 h 738"/>
                <a:gd name="T32" fmla="*/ 8 w 738"/>
                <a:gd name="T33" fmla="*/ 291 h 738"/>
                <a:gd name="T34" fmla="*/ 0 w 738"/>
                <a:gd name="T35" fmla="*/ 379 h 738"/>
                <a:gd name="T36" fmla="*/ 92 w 738"/>
                <a:gd name="T37" fmla="*/ 417 h 738"/>
                <a:gd name="T38" fmla="*/ 113 w 738"/>
                <a:gd name="T39" fmla="*/ 485 h 738"/>
                <a:gd name="T40" fmla="*/ 59 w 738"/>
                <a:gd name="T41" fmla="*/ 569 h 738"/>
                <a:gd name="T42" fmla="*/ 115 w 738"/>
                <a:gd name="T43" fmla="*/ 637 h 738"/>
                <a:gd name="T44" fmla="*/ 208 w 738"/>
                <a:gd name="T45" fmla="*/ 599 h 738"/>
                <a:gd name="T46" fmla="*/ 269 w 738"/>
                <a:gd name="T47" fmla="*/ 631 h 738"/>
                <a:gd name="T48" fmla="*/ 290 w 738"/>
                <a:gd name="T49" fmla="*/ 729 h 738"/>
                <a:gd name="T50" fmla="*/ 378 w 738"/>
                <a:gd name="T51" fmla="*/ 738 h 738"/>
                <a:gd name="T52" fmla="*/ 417 w 738"/>
                <a:gd name="T53" fmla="*/ 645 h 738"/>
                <a:gd name="T54" fmla="*/ 484 w 738"/>
                <a:gd name="T55" fmla="*/ 625 h 738"/>
                <a:gd name="T56" fmla="*/ 568 w 738"/>
                <a:gd name="T57" fmla="*/ 679 h 738"/>
                <a:gd name="T58" fmla="*/ 636 w 738"/>
                <a:gd name="T59" fmla="*/ 623 h 738"/>
                <a:gd name="T60" fmla="*/ 599 w 738"/>
                <a:gd name="T61" fmla="*/ 531 h 738"/>
                <a:gd name="T62" fmla="*/ 633 w 738"/>
                <a:gd name="T63" fmla="*/ 465 h 738"/>
                <a:gd name="T64" fmla="*/ 730 w 738"/>
                <a:gd name="T65" fmla="*/ 444 h 738"/>
                <a:gd name="T66" fmla="*/ 503 w 738"/>
                <a:gd name="T67" fmla="*/ 401 h 738"/>
                <a:gd name="T68" fmla="*/ 369 w 738"/>
                <a:gd name="T69" fmla="*/ 505 h 738"/>
                <a:gd name="T70" fmla="*/ 369 w 738"/>
                <a:gd name="T71" fmla="*/ 505 h 738"/>
                <a:gd name="T72" fmla="*/ 335 w 738"/>
                <a:gd name="T73" fmla="*/ 502 h 738"/>
                <a:gd name="T74" fmla="*/ 234 w 738"/>
                <a:gd name="T75" fmla="*/ 334 h 738"/>
                <a:gd name="T76" fmla="*/ 369 w 738"/>
                <a:gd name="T77" fmla="*/ 229 h 738"/>
                <a:gd name="T78" fmla="*/ 403 w 738"/>
                <a:gd name="T79" fmla="*/ 233 h 738"/>
                <a:gd name="T80" fmla="*/ 488 w 738"/>
                <a:gd name="T81" fmla="*/ 297 h 738"/>
                <a:gd name="T82" fmla="*/ 503 w 738"/>
                <a:gd name="T83" fmla="*/ 40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8" h="738">
                  <a:moveTo>
                    <a:pt x="730" y="444"/>
                  </a:moveTo>
                  <a:cubicBezTo>
                    <a:pt x="738" y="357"/>
                    <a:pt x="738" y="357"/>
                    <a:pt x="738" y="357"/>
                  </a:cubicBezTo>
                  <a:cubicBezTo>
                    <a:pt x="646" y="318"/>
                    <a:pt x="646" y="318"/>
                    <a:pt x="646" y="318"/>
                  </a:cubicBezTo>
                  <a:cubicBezTo>
                    <a:pt x="642" y="294"/>
                    <a:pt x="635" y="271"/>
                    <a:pt x="624" y="249"/>
                  </a:cubicBezTo>
                  <a:cubicBezTo>
                    <a:pt x="677" y="167"/>
                    <a:pt x="677" y="167"/>
                    <a:pt x="677" y="167"/>
                  </a:cubicBezTo>
                  <a:cubicBezTo>
                    <a:pt x="621" y="99"/>
                    <a:pt x="621" y="99"/>
                    <a:pt x="621" y="99"/>
                  </a:cubicBezTo>
                  <a:cubicBezTo>
                    <a:pt x="530" y="137"/>
                    <a:pt x="530" y="137"/>
                    <a:pt x="530" y="137"/>
                  </a:cubicBezTo>
                  <a:cubicBezTo>
                    <a:pt x="511" y="124"/>
                    <a:pt x="490" y="113"/>
                    <a:pt x="468" y="104"/>
                  </a:cubicBezTo>
                  <a:cubicBezTo>
                    <a:pt x="447" y="8"/>
                    <a:pt x="447" y="8"/>
                    <a:pt x="447" y="8"/>
                  </a:cubicBezTo>
                  <a:cubicBezTo>
                    <a:pt x="360" y="0"/>
                    <a:pt x="360" y="0"/>
                    <a:pt x="360" y="0"/>
                  </a:cubicBezTo>
                  <a:cubicBezTo>
                    <a:pt x="322" y="90"/>
                    <a:pt x="322" y="90"/>
                    <a:pt x="322" y="90"/>
                  </a:cubicBezTo>
                  <a:cubicBezTo>
                    <a:pt x="298" y="94"/>
                    <a:pt x="274" y="102"/>
                    <a:pt x="252" y="112"/>
                  </a:cubicBezTo>
                  <a:cubicBezTo>
                    <a:pt x="169" y="58"/>
                    <a:pt x="169" y="58"/>
                    <a:pt x="169" y="58"/>
                  </a:cubicBezTo>
                  <a:cubicBezTo>
                    <a:pt x="102" y="114"/>
                    <a:pt x="102" y="114"/>
                    <a:pt x="102" y="114"/>
                  </a:cubicBezTo>
                  <a:cubicBezTo>
                    <a:pt x="139" y="205"/>
                    <a:pt x="139" y="205"/>
                    <a:pt x="139" y="205"/>
                  </a:cubicBezTo>
                  <a:cubicBezTo>
                    <a:pt x="125" y="225"/>
                    <a:pt x="113" y="247"/>
                    <a:pt x="105" y="270"/>
                  </a:cubicBezTo>
                  <a:cubicBezTo>
                    <a:pt x="8" y="291"/>
                    <a:pt x="8" y="291"/>
                    <a:pt x="8" y="291"/>
                  </a:cubicBezTo>
                  <a:cubicBezTo>
                    <a:pt x="0" y="379"/>
                    <a:pt x="0" y="379"/>
                    <a:pt x="0" y="379"/>
                  </a:cubicBezTo>
                  <a:cubicBezTo>
                    <a:pt x="92" y="417"/>
                    <a:pt x="92" y="417"/>
                    <a:pt x="92" y="417"/>
                  </a:cubicBezTo>
                  <a:cubicBezTo>
                    <a:pt x="96" y="441"/>
                    <a:pt x="103" y="464"/>
                    <a:pt x="113" y="485"/>
                  </a:cubicBezTo>
                  <a:cubicBezTo>
                    <a:pt x="59" y="569"/>
                    <a:pt x="59" y="569"/>
                    <a:pt x="59" y="569"/>
                  </a:cubicBezTo>
                  <a:cubicBezTo>
                    <a:pt x="115" y="637"/>
                    <a:pt x="115" y="637"/>
                    <a:pt x="115" y="637"/>
                  </a:cubicBezTo>
                  <a:cubicBezTo>
                    <a:pt x="208" y="599"/>
                    <a:pt x="208" y="599"/>
                    <a:pt x="208" y="599"/>
                  </a:cubicBezTo>
                  <a:cubicBezTo>
                    <a:pt x="226" y="612"/>
                    <a:pt x="247" y="623"/>
                    <a:pt x="269" y="631"/>
                  </a:cubicBezTo>
                  <a:cubicBezTo>
                    <a:pt x="290" y="729"/>
                    <a:pt x="290" y="729"/>
                    <a:pt x="290" y="729"/>
                  </a:cubicBezTo>
                  <a:cubicBezTo>
                    <a:pt x="378" y="738"/>
                    <a:pt x="378" y="738"/>
                    <a:pt x="378" y="738"/>
                  </a:cubicBezTo>
                  <a:cubicBezTo>
                    <a:pt x="417" y="645"/>
                    <a:pt x="417" y="645"/>
                    <a:pt x="417" y="645"/>
                  </a:cubicBezTo>
                  <a:cubicBezTo>
                    <a:pt x="440" y="641"/>
                    <a:pt x="463" y="634"/>
                    <a:pt x="484" y="625"/>
                  </a:cubicBezTo>
                  <a:cubicBezTo>
                    <a:pt x="568" y="679"/>
                    <a:pt x="568" y="679"/>
                    <a:pt x="568" y="679"/>
                  </a:cubicBezTo>
                  <a:cubicBezTo>
                    <a:pt x="636" y="623"/>
                    <a:pt x="636" y="623"/>
                    <a:pt x="636" y="623"/>
                  </a:cubicBezTo>
                  <a:cubicBezTo>
                    <a:pt x="599" y="531"/>
                    <a:pt x="599" y="531"/>
                    <a:pt x="599" y="531"/>
                  </a:cubicBezTo>
                  <a:cubicBezTo>
                    <a:pt x="613" y="511"/>
                    <a:pt x="624" y="489"/>
                    <a:pt x="633" y="465"/>
                  </a:cubicBezTo>
                  <a:lnTo>
                    <a:pt x="730" y="444"/>
                  </a:lnTo>
                  <a:close/>
                  <a:moveTo>
                    <a:pt x="503" y="401"/>
                  </a:moveTo>
                  <a:cubicBezTo>
                    <a:pt x="488" y="463"/>
                    <a:pt x="433" y="505"/>
                    <a:pt x="369" y="505"/>
                  </a:cubicBezTo>
                  <a:cubicBezTo>
                    <a:pt x="369" y="505"/>
                    <a:pt x="369" y="505"/>
                    <a:pt x="369" y="505"/>
                  </a:cubicBezTo>
                  <a:cubicBezTo>
                    <a:pt x="358" y="505"/>
                    <a:pt x="346" y="504"/>
                    <a:pt x="335" y="502"/>
                  </a:cubicBezTo>
                  <a:cubicBezTo>
                    <a:pt x="261" y="483"/>
                    <a:pt x="216" y="408"/>
                    <a:pt x="234" y="334"/>
                  </a:cubicBezTo>
                  <a:cubicBezTo>
                    <a:pt x="250" y="272"/>
                    <a:pt x="305" y="229"/>
                    <a:pt x="369" y="229"/>
                  </a:cubicBezTo>
                  <a:cubicBezTo>
                    <a:pt x="380" y="229"/>
                    <a:pt x="392" y="231"/>
                    <a:pt x="403" y="233"/>
                  </a:cubicBezTo>
                  <a:cubicBezTo>
                    <a:pt x="439" y="242"/>
                    <a:pt x="469" y="265"/>
                    <a:pt x="488" y="297"/>
                  </a:cubicBezTo>
                  <a:cubicBezTo>
                    <a:pt x="507" y="328"/>
                    <a:pt x="512" y="365"/>
                    <a:pt x="503" y="40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5" name="Group 4"/>
          <p:cNvGrpSpPr/>
          <p:nvPr/>
        </p:nvGrpSpPr>
        <p:grpSpPr>
          <a:xfrm>
            <a:off x="10026542" y="1762743"/>
            <a:ext cx="930275" cy="930275"/>
            <a:chOff x="10874515" y="2395387"/>
            <a:chExt cx="930275" cy="930275"/>
          </a:xfrm>
          <a:solidFill>
            <a:schemeClr val="accent3"/>
          </a:solidFill>
        </p:grpSpPr>
        <p:sp>
          <p:nvSpPr>
            <p:cNvPr id="6" name="Freeform 245"/>
            <p:cNvSpPr>
              <a:spLocks/>
            </p:cNvSpPr>
            <p:nvPr/>
          </p:nvSpPr>
          <p:spPr bwMode="auto">
            <a:xfrm>
              <a:off x="11209477" y="2741462"/>
              <a:ext cx="254000" cy="238125"/>
            </a:xfrm>
            <a:custGeom>
              <a:avLst/>
              <a:gdLst>
                <a:gd name="T0" fmla="*/ 128 w 202"/>
                <a:gd name="T1" fmla="*/ 3 h 189"/>
                <a:gd name="T2" fmla="*/ 104 w 202"/>
                <a:gd name="T3" fmla="*/ 0 h 189"/>
                <a:gd name="T4" fmla="*/ 13 w 202"/>
                <a:gd name="T5" fmla="*/ 71 h 189"/>
                <a:gd name="T6" fmla="*/ 82 w 202"/>
                <a:gd name="T7" fmla="*/ 186 h 189"/>
                <a:gd name="T8" fmla="*/ 105 w 202"/>
                <a:gd name="T9" fmla="*/ 189 h 189"/>
                <a:gd name="T10" fmla="*/ 196 w 202"/>
                <a:gd name="T11" fmla="*/ 117 h 189"/>
                <a:gd name="T12" fmla="*/ 186 w 202"/>
                <a:gd name="T13" fmla="*/ 46 h 189"/>
                <a:gd name="T14" fmla="*/ 128 w 202"/>
                <a:gd name="T15" fmla="*/ 3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189">
                  <a:moveTo>
                    <a:pt x="128" y="3"/>
                  </a:moveTo>
                  <a:cubicBezTo>
                    <a:pt x="120" y="1"/>
                    <a:pt x="112" y="0"/>
                    <a:pt x="104" y="0"/>
                  </a:cubicBezTo>
                  <a:cubicBezTo>
                    <a:pt x="61" y="0"/>
                    <a:pt x="23" y="29"/>
                    <a:pt x="13" y="71"/>
                  </a:cubicBezTo>
                  <a:cubicBezTo>
                    <a:pt x="0" y="122"/>
                    <a:pt x="31" y="173"/>
                    <a:pt x="82" y="186"/>
                  </a:cubicBezTo>
                  <a:cubicBezTo>
                    <a:pt x="89" y="188"/>
                    <a:pt x="97" y="189"/>
                    <a:pt x="105" y="189"/>
                  </a:cubicBezTo>
                  <a:cubicBezTo>
                    <a:pt x="148" y="189"/>
                    <a:pt x="186" y="160"/>
                    <a:pt x="196" y="117"/>
                  </a:cubicBezTo>
                  <a:cubicBezTo>
                    <a:pt x="202" y="93"/>
                    <a:pt x="199" y="67"/>
                    <a:pt x="186" y="46"/>
                  </a:cubicBezTo>
                  <a:cubicBezTo>
                    <a:pt x="173" y="24"/>
                    <a:pt x="152" y="9"/>
                    <a:pt x="128" y="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7" name="Freeform 246"/>
            <p:cNvSpPr>
              <a:spLocks noEditPoints="1"/>
            </p:cNvSpPr>
            <p:nvPr/>
          </p:nvSpPr>
          <p:spPr bwMode="auto">
            <a:xfrm>
              <a:off x="10874515" y="2395387"/>
              <a:ext cx="930275" cy="930275"/>
            </a:xfrm>
            <a:custGeom>
              <a:avLst/>
              <a:gdLst>
                <a:gd name="T0" fmla="*/ 730 w 738"/>
                <a:gd name="T1" fmla="*/ 445 h 738"/>
                <a:gd name="T2" fmla="*/ 738 w 738"/>
                <a:gd name="T3" fmla="*/ 357 h 738"/>
                <a:gd name="T4" fmla="*/ 647 w 738"/>
                <a:gd name="T5" fmla="*/ 319 h 738"/>
                <a:gd name="T6" fmla="*/ 625 w 738"/>
                <a:gd name="T7" fmla="*/ 250 h 738"/>
                <a:gd name="T8" fmla="*/ 678 w 738"/>
                <a:gd name="T9" fmla="*/ 168 h 738"/>
                <a:gd name="T10" fmla="*/ 622 w 738"/>
                <a:gd name="T11" fmla="*/ 100 h 738"/>
                <a:gd name="T12" fmla="*/ 530 w 738"/>
                <a:gd name="T13" fmla="*/ 137 h 738"/>
                <a:gd name="T14" fmla="*/ 469 w 738"/>
                <a:gd name="T15" fmla="*/ 105 h 738"/>
                <a:gd name="T16" fmla="*/ 448 w 738"/>
                <a:gd name="T17" fmla="*/ 9 h 738"/>
                <a:gd name="T18" fmla="*/ 360 w 738"/>
                <a:gd name="T19" fmla="*/ 0 h 738"/>
                <a:gd name="T20" fmla="*/ 322 w 738"/>
                <a:gd name="T21" fmla="*/ 91 h 738"/>
                <a:gd name="T22" fmla="*/ 253 w 738"/>
                <a:gd name="T23" fmla="*/ 112 h 738"/>
                <a:gd name="T24" fmla="*/ 170 w 738"/>
                <a:gd name="T25" fmla="*/ 59 h 738"/>
                <a:gd name="T26" fmla="*/ 102 w 738"/>
                <a:gd name="T27" fmla="*/ 115 h 738"/>
                <a:gd name="T28" fmla="*/ 139 w 738"/>
                <a:gd name="T29" fmla="*/ 206 h 738"/>
                <a:gd name="T30" fmla="*/ 105 w 738"/>
                <a:gd name="T31" fmla="*/ 271 h 738"/>
                <a:gd name="T32" fmla="*/ 8 w 738"/>
                <a:gd name="T33" fmla="*/ 292 h 738"/>
                <a:gd name="T34" fmla="*/ 0 w 738"/>
                <a:gd name="T35" fmla="*/ 379 h 738"/>
                <a:gd name="T36" fmla="*/ 92 w 738"/>
                <a:gd name="T37" fmla="*/ 418 h 738"/>
                <a:gd name="T38" fmla="*/ 113 w 738"/>
                <a:gd name="T39" fmla="*/ 486 h 738"/>
                <a:gd name="T40" fmla="*/ 59 w 738"/>
                <a:gd name="T41" fmla="*/ 570 h 738"/>
                <a:gd name="T42" fmla="*/ 116 w 738"/>
                <a:gd name="T43" fmla="*/ 637 h 738"/>
                <a:gd name="T44" fmla="*/ 208 w 738"/>
                <a:gd name="T45" fmla="*/ 599 h 738"/>
                <a:gd name="T46" fmla="*/ 270 w 738"/>
                <a:gd name="T47" fmla="*/ 632 h 738"/>
                <a:gd name="T48" fmla="*/ 291 w 738"/>
                <a:gd name="T49" fmla="*/ 730 h 738"/>
                <a:gd name="T50" fmla="*/ 379 w 738"/>
                <a:gd name="T51" fmla="*/ 738 h 738"/>
                <a:gd name="T52" fmla="*/ 417 w 738"/>
                <a:gd name="T53" fmla="*/ 646 h 738"/>
                <a:gd name="T54" fmla="*/ 485 w 738"/>
                <a:gd name="T55" fmla="*/ 625 h 738"/>
                <a:gd name="T56" fmla="*/ 569 w 738"/>
                <a:gd name="T57" fmla="*/ 680 h 738"/>
                <a:gd name="T58" fmla="*/ 637 w 738"/>
                <a:gd name="T59" fmla="*/ 623 h 738"/>
                <a:gd name="T60" fmla="*/ 599 w 738"/>
                <a:gd name="T61" fmla="*/ 532 h 738"/>
                <a:gd name="T62" fmla="*/ 634 w 738"/>
                <a:gd name="T63" fmla="*/ 466 h 738"/>
                <a:gd name="T64" fmla="*/ 730 w 738"/>
                <a:gd name="T65" fmla="*/ 445 h 738"/>
                <a:gd name="T66" fmla="*/ 504 w 738"/>
                <a:gd name="T67" fmla="*/ 402 h 738"/>
                <a:gd name="T68" fmla="*/ 370 w 738"/>
                <a:gd name="T69" fmla="*/ 507 h 738"/>
                <a:gd name="T70" fmla="*/ 336 w 738"/>
                <a:gd name="T71" fmla="*/ 503 h 738"/>
                <a:gd name="T72" fmla="*/ 235 w 738"/>
                <a:gd name="T73" fmla="*/ 335 h 738"/>
                <a:gd name="T74" fmla="*/ 369 w 738"/>
                <a:gd name="T75" fmla="*/ 230 h 738"/>
                <a:gd name="T76" fmla="*/ 403 w 738"/>
                <a:gd name="T77" fmla="*/ 234 h 738"/>
                <a:gd name="T78" fmla="*/ 488 w 738"/>
                <a:gd name="T79" fmla="*/ 297 h 738"/>
                <a:gd name="T80" fmla="*/ 504 w 738"/>
                <a:gd name="T81" fmla="*/ 40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8" h="738">
                  <a:moveTo>
                    <a:pt x="730" y="445"/>
                  </a:moveTo>
                  <a:cubicBezTo>
                    <a:pt x="738" y="357"/>
                    <a:pt x="738" y="357"/>
                    <a:pt x="738" y="357"/>
                  </a:cubicBezTo>
                  <a:cubicBezTo>
                    <a:pt x="647" y="319"/>
                    <a:pt x="647" y="319"/>
                    <a:pt x="647" y="319"/>
                  </a:cubicBezTo>
                  <a:cubicBezTo>
                    <a:pt x="643" y="295"/>
                    <a:pt x="635" y="272"/>
                    <a:pt x="625" y="250"/>
                  </a:cubicBezTo>
                  <a:cubicBezTo>
                    <a:pt x="678" y="168"/>
                    <a:pt x="678" y="168"/>
                    <a:pt x="678" y="168"/>
                  </a:cubicBezTo>
                  <a:cubicBezTo>
                    <a:pt x="622" y="100"/>
                    <a:pt x="622" y="100"/>
                    <a:pt x="622" y="100"/>
                  </a:cubicBezTo>
                  <a:cubicBezTo>
                    <a:pt x="530" y="137"/>
                    <a:pt x="530" y="137"/>
                    <a:pt x="530" y="137"/>
                  </a:cubicBezTo>
                  <a:cubicBezTo>
                    <a:pt x="512" y="124"/>
                    <a:pt x="491" y="113"/>
                    <a:pt x="469" y="105"/>
                  </a:cubicBezTo>
                  <a:cubicBezTo>
                    <a:pt x="448" y="9"/>
                    <a:pt x="448" y="9"/>
                    <a:pt x="448" y="9"/>
                  </a:cubicBezTo>
                  <a:cubicBezTo>
                    <a:pt x="360" y="0"/>
                    <a:pt x="360" y="0"/>
                    <a:pt x="360" y="0"/>
                  </a:cubicBezTo>
                  <a:cubicBezTo>
                    <a:pt x="322" y="91"/>
                    <a:pt x="322" y="91"/>
                    <a:pt x="322" y="91"/>
                  </a:cubicBezTo>
                  <a:cubicBezTo>
                    <a:pt x="298" y="95"/>
                    <a:pt x="275" y="102"/>
                    <a:pt x="253" y="112"/>
                  </a:cubicBezTo>
                  <a:cubicBezTo>
                    <a:pt x="170" y="59"/>
                    <a:pt x="170" y="59"/>
                    <a:pt x="170" y="59"/>
                  </a:cubicBezTo>
                  <a:cubicBezTo>
                    <a:pt x="102" y="115"/>
                    <a:pt x="102" y="115"/>
                    <a:pt x="102" y="115"/>
                  </a:cubicBezTo>
                  <a:cubicBezTo>
                    <a:pt x="139" y="206"/>
                    <a:pt x="139" y="206"/>
                    <a:pt x="139" y="206"/>
                  </a:cubicBezTo>
                  <a:cubicBezTo>
                    <a:pt x="125" y="226"/>
                    <a:pt x="114" y="247"/>
                    <a:pt x="105" y="271"/>
                  </a:cubicBezTo>
                  <a:cubicBezTo>
                    <a:pt x="8" y="292"/>
                    <a:pt x="8" y="292"/>
                    <a:pt x="8" y="292"/>
                  </a:cubicBezTo>
                  <a:cubicBezTo>
                    <a:pt x="0" y="379"/>
                    <a:pt x="0" y="379"/>
                    <a:pt x="0" y="379"/>
                  </a:cubicBezTo>
                  <a:cubicBezTo>
                    <a:pt x="92" y="418"/>
                    <a:pt x="92" y="418"/>
                    <a:pt x="92" y="418"/>
                  </a:cubicBezTo>
                  <a:cubicBezTo>
                    <a:pt x="97" y="441"/>
                    <a:pt x="104" y="464"/>
                    <a:pt x="113" y="486"/>
                  </a:cubicBezTo>
                  <a:cubicBezTo>
                    <a:pt x="59" y="570"/>
                    <a:pt x="59" y="570"/>
                    <a:pt x="59" y="570"/>
                  </a:cubicBezTo>
                  <a:cubicBezTo>
                    <a:pt x="116" y="637"/>
                    <a:pt x="116" y="637"/>
                    <a:pt x="116" y="637"/>
                  </a:cubicBezTo>
                  <a:cubicBezTo>
                    <a:pt x="208" y="599"/>
                    <a:pt x="208" y="599"/>
                    <a:pt x="208" y="599"/>
                  </a:cubicBezTo>
                  <a:cubicBezTo>
                    <a:pt x="227" y="612"/>
                    <a:pt x="248" y="623"/>
                    <a:pt x="270" y="632"/>
                  </a:cubicBezTo>
                  <a:cubicBezTo>
                    <a:pt x="291" y="730"/>
                    <a:pt x="291" y="730"/>
                    <a:pt x="291" y="730"/>
                  </a:cubicBezTo>
                  <a:cubicBezTo>
                    <a:pt x="379" y="738"/>
                    <a:pt x="379" y="738"/>
                    <a:pt x="379" y="738"/>
                  </a:cubicBezTo>
                  <a:cubicBezTo>
                    <a:pt x="417" y="646"/>
                    <a:pt x="417" y="646"/>
                    <a:pt x="417" y="646"/>
                  </a:cubicBezTo>
                  <a:cubicBezTo>
                    <a:pt x="441" y="642"/>
                    <a:pt x="463" y="635"/>
                    <a:pt x="485" y="625"/>
                  </a:cubicBezTo>
                  <a:cubicBezTo>
                    <a:pt x="569" y="680"/>
                    <a:pt x="569" y="680"/>
                    <a:pt x="569" y="680"/>
                  </a:cubicBezTo>
                  <a:cubicBezTo>
                    <a:pt x="637" y="623"/>
                    <a:pt x="637" y="623"/>
                    <a:pt x="637" y="623"/>
                  </a:cubicBezTo>
                  <a:cubicBezTo>
                    <a:pt x="599" y="532"/>
                    <a:pt x="599" y="532"/>
                    <a:pt x="599" y="532"/>
                  </a:cubicBezTo>
                  <a:cubicBezTo>
                    <a:pt x="613" y="512"/>
                    <a:pt x="625" y="490"/>
                    <a:pt x="634" y="466"/>
                  </a:cubicBezTo>
                  <a:lnTo>
                    <a:pt x="730" y="445"/>
                  </a:lnTo>
                  <a:close/>
                  <a:moveTo>
                    <a:pt x="504" y="402"/>
                  </a:moveTo>
                  <a:cubicBezTo>
                    <a:pt x="489" y="464"/>
                    <a:pt x="433" y="507"/>
                    <a:pt x="370" y="507"/>
                  </a:cubicBezTo>
                  <a:cubicBezTo>
                    <a:pt x="358" y="507"/>
                    <a:pt x="347" y="506"/>
                    <a:pt x="336" y="503"/>
                  </a:cubicBezTo>
                  <a:cubicBezTo>
                    <a:pt x="262" y="484"/>
                    <a:pt x="217" y="409"/>
                    <a:pt x="235" y="335"/>
                  </a:cubicBezTo>
                  <a:cubicBezTo>
                    <a:pt x="251" y="273"/>
                    <a:pt x="306" y="230"/>
                    <a:pt x="369" y="230"/>
                  </a:cubicBezTo>
                  <a:cubicBezTo>
                    <a:pt x="381" y="230"/>
                    <a:pt x="392" y="231"/>
                    <a:pt x="403" y="234"/>
                  </a:cubicBezTo>
                  <a:cubicBezTo>
                    <a:pt x="439" y="243"/>
                    <a:pt x="469" y="265"/>
                    <a:pt x="488" y="297"/>
                  </a:cubicBezTo>
                  <a:cubicBezTo>
                    <a:pt x="508" y="329"/>
                    <a:pt x="513" y="366"/>
                    <a:pt x="504" y="40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8" name="Group 7"/>
          <p:cNvGrpSpPr/>
          <p:nvPr/>
        </p:nvGrpSpPr>
        <p:grpSpPr>
          <a:xfrm>
            <a:off x="6640404" y="1546843"/>
            <a:ext cx="2319338" cy="2319337"/>
            <a:chOff x="7488377" y="2179487"/>
            <a:chExt cx="2319338" cy="2319337"/>
          </a:xfrm>
          <a:solidFill>
            <a:schemeClr val="accent1"/>
          </a:solidFill>
        </p:grpSpPr>
        <p:sp>
          <p:nvSpPr>
            <p:cNvPr id="9" name="Freeform 240"/>
            <p:cNvSpPr>
              <a:spLocks noEditPoints="1"/>
            </p:cNvSpPr>
            <p:nvPr/>
          </p:nvSpPr>
          <p:spPr bwMode="auto">
            <a:xfrm>
              <a:off x="7488377" y="2179487"/>
              <a:ext cx="2319338" cy="2319337"/>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0" name="Freeform 247"/>
            <p:cNvSpPr>
              <a:spLocks noEditPoints="1"/>
            </p:cNvSpPr>
            <p:nvPr/>
          </p:nvSpPr>
          <p:spPr bwMode="auto">
            <a:xfrm>
              <a:off x="8332927" y="3025625"/>
              <a:ext cx="630238" cy="628650"/>
            </a:xfrm>
            <a:custGeom>
              <a:avLst/>
              <a:gdLst>
                <a:gd name="T0" fmla="*/ 250 w 500"/>
                <a:gd name="T1" fmla="*/ 499 h 499"/>
                <a:gd name="T2" fmla="*/ 0 w 500"/>
                <a:gd name="T3" fmla="*/ 249 h 499"/>
                <a:gd name="T4" fmla="*/ 250 w 500"/>
                <a:gd name="T5" fmla="*/ 0 h 499"/>
                <a:gd name="T6" fmla="*/ 500 w 500"/>
                <a:gd name="T7" fmla="*/ 249 h 499"/>
                <a:gd name="T8" fmla="*/ 250 w 500"/>
                <a:gd name="T9" fmla="*/ 499 h 499"/>
                <a:gd name="T10" fmla="*/ 250 w 500"/>
                <a:gd name="T11" fmla="*/ 140 h 499"/>
                <a:gd name="T12" fmla="*/ 140 w 500"/>
                <a:gd name="T13" fmla="*/ 249 h 499"/>
                <a:gd name="T14" fmla="*/ 250 w 500"/>
                <a:gd name="T15" fmla="*/ 359 h 499"/>
                <a:gd name="T16" fmla="*/ 360 w 500"/>
                <a:gd name="T17" fmla="*/ 249 h 499"/>
                <a:gd name="T18" fmla="*/ 250 w 500"/>
                <a:gd name="T19" fmla="*/ 1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499">
                  <a:moveTo>
                    <a:pt x="250" y="499"/>
                  </a:moveTo>
                  <a:cubicBezTo>
                    <a:pt x="112" y="499"/>
                    <a:pt x="0" y="387"/>
                    <a:pt x="0" y="249"/>
                  </a:cubicBezTo>
                  <a:cubicBezTo>
                    <a:pt x="0" y="112"/>
                    <a:pt x="112" y="0"/>
                    <a:pt x="250" y="0"/>
                  </a:cubicBezTo>
                  <a:cubicBezTo>
                    <a:pt x="388" y="0"/>
                    <a:pt x="500" y="112"/>
                    <a:pt x="500" y="249"/>
                  </a:cubicBezTo>
                  <a:cubicBezTo>
                    <a:pt x="500" y="387"/>
                    <a:pt x="388" y="499"/>
                    <a:pt x="250" y="499"/>
                  </a:cubicBezTo>
                  <a:close/>
                  <a:moveTo>
                    <a:pt x="250" y="140"/>
                  </a:moveTo>
                  <a:cubicBezTo>
                    <a:pt x="190" y="140"/>
                    <a:pt x="140" y="189"/>
                    <a:pt x="140" y="249"/>
                  </a:cubicBezTo>
                  <a:cubicBezTo>
                    <a:pt x="140" y="310"/>
                    <a:pt x="190" y="359"/>
                    <a:pt x="250" y="359"/>
                  </a:cubicBezTo>
                  <a:cubicBezTo>
                    <a:pt x="311" y="359"/>
                    <a:pt x="360" y="310"/>
                    <a:pt x="360" y="249"/>
                  </a:cubicBezTo>
                  <a:cubicBezTo>
                    <a:pt x="360" y="189"/>
                    <a:pt x="311" y="140"/>
                    <a:pt x="250" y="14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1" name="Group 10"/>
          <p:cNvGrpSpPr/>
          <p:nvPr/>
        </p:nvGrpSpPr>
        <p:grpSpPr>
          <a:xfrm>
            <a:off x="8520004" y="2532681"/>
            <a:ext cx="2667000" cy="2667000"/>
            <a:chOff x="9367977" y="3165325"/>
            <a:chExt cx="2667000" cy="2667000"/>
          </a:xfrm>
          <a:solidFill>
            <a:schemeClr val="accent4"/>
          </a:solidFill>
        </p:grpSpPr>
        <p:sp>
          <p:nvSpPr>
            <p:cNvPr id="12" name="Freeform 239"/>
            <p:cNvSpPr>
              <a:spLocks noEditPoints="1"/>
            </p:cNvSpPr>
            <p:nvPr/>
          </p:nvSpPr>
          <p:spPr bwMode="auto">
            <a:xfrm>
              <a:off x="9367977" y="3165325"/>
              <a:ext cx="2667000" cy="2667000"/>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3" name="Freeform 248"/>
            <p:cNvSpPr>
              <a:spLocks noEditPoints="1"/>
            </p:cNvSpPr>
            <p:nvPr/>
          </p:nvSpPr>
          <p:spPr bwMode="auto">
            <a:xfrm>
              <a:off x="10353815" y="4136875"/>
              <a:ext cx="722313" cy="725487"/>
            </a:xfrm>
            <a:custGeom>
              <a:avLst/>
              <a:gdLst>
                <a:gd name="T0" fmla="*/ 287 w 574"/>
                <a:gd name="T1" fmla="*/ 575 h 575"/>
                <a:gd name="T2" fmla="*/ 0 w 574"/>
                <a:gd name="T3" fmla="*/ 287 h 575"/>
                <a:gd name="T4" fmla="*/ 287 w 574"/>
                <a:gd name="T5" fmla="*/ 0 h 575"/>
                <a:gd name="T6" fmla="*/ 574 w 574"/>
                <a:gd name="T7" fmla="*/ 287 h 575"/>
                <a:gd name="T8" fmla="*/ 287 w 574"/>
                <a:gd name="T9" fmla="*/ 575 h 575"/>
                <a:gd name="T10" fmla="*/ 287 w 574"/>
                <a:gd name="T11" fmla="*/ 160 h 575"/>
                <a:gd name="T12" fmla="*/ 160 w 574"/>
                <a:gd name="T13" fmla="*/ 287 h 575"/>
                <a:gd name="T14" fmla="*/ 287 w 574"/>
                <a:gd name="T15" fmla="*/ 415 h 575"/>
                <a:gd name="T16" fmla="*/ 414 w 574"/>
                <a:gd name="T17" fmla="*/ 287 h 575"/>
                <a:gd name="T18" fmla="*/ 287 w 574"/>
                <a:gd name="T19" fmla="*/ 16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4" h="575">
                  <a:moveTo>
                    <a:pt x="287" y="575"/>
                  </a:moveTo>
                  <a:cubicBezTo>
                    <a:pt x="129" y="575"/>
                    <a:pt x="0" y="446"/>
                    <a:pt x="0" y="287"/>
                  </a:cubicBezTo>
                  <a:cubicBezTo>
                    <a:pt x="0" y="129"/>
                    <a:pt x="129" y="0"/>
                    <a:pt x="287" y="0"/>
                  </a:cubicBezTo>
                  <a:cubicBezTo>
                    <a:pt x="446" y="0"/>
                    <a:pt x="574" y="129"/>
                    <a:pt x="574" y="287"/>
                  </a:cubicBezTo>
                  <a:cubicBezTo>
                    <a:pt x="574" y="446"/>
                    <a:pt x="446" y="575"/>
                    <a:pt x="287" y="575"/>
                  </a:cubicBezTo>
                  <a:close/>
                  <a:moveTo>
                    <a:pt x="287" y="160"/>
                  </a:moveTo>
                  <a:cubicBezTo>
                    <a:pt x="217" y="160"/>
                    <a:pt x="160" y="217"/>
                    <a:pt x="160" y="287"/>
                  </a:cubicBezTo>
                  <a:cubicBezTo>
                    <a:pt x="160" y="358"/>
                    <a:pt x="217" y="415"/>
                    <a:pt x="287" y="415"/>
                  </a:cubicBezTo>
                  <a:cubicBezTo>
                    <a:pt x="357" y="415"/>
                    <a:pt x="414" y="358"/>
                    <a:pt x="414" y="287"/>
                  </a:cubicBezTo>
                  <a:cubicBezTo>
                    <a:pt x="414" y="217"/>
                    <a:pt x="357" y="160"/>
                    <a:pt x="287" y="16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4" name="Group 13"/>
          <p:cNvGrpSpPr/>
          <p:nvPr/>
        </p:nvGrpSpPr>
        <p:grpSpPr>
          <a:xfrm>
            <a:off x="8570804" y="784844"/>
            <a:ext cx="1682750" cy="1682750"/>
            <a:chOff x="9418777" y="1417488"/>
            <a:chExt cx="1682750" cy="1682750"/>
          </a:xfrm>
          <a:solidFill>
            <a:schemeClr val="accent2"/>
          </a:solidFill>
        </p:grpSpPr>
        <p:sp>
          <p:nvSpPr>
            <p:cNvPr id="15" name="Freeform 241"/>
            <p:cNvSpPr>
              <a:spLocks noEditPoints="1"/>
            </p:cNvSpPr>
            <p:nvPr/>
          </p:nvSpPr>
          <p:spPr bwMode="auto">
            <a:xfrm>
              <a:off x="9418777" y="1417488"/>
              <a:ext cx="1682750" cy="1682750"/>
            </a:xfrm>
            <a:custGeom>
              <a:avLst/>
              <a:gdLst>
                <a:gd name="T0" fmla="*/ 1335 w 1335"/>
                <a:gd name="T1" fmla="*/ 699 h 1335"/>
                <a:gd name="T2" fmla="*/ 1220 w 1335"/>
                <a:gd name="T3" fmla="*/ 586 h 1335"/>
                <a:gd name="T4" fmla="*/ 1300 w 1335"/>
                <a:gd name="T5" fmla="*/ 445 h 1335"/>
                <a:gd name="T6" fmla="*/ 1145 w 1335"/>
                <a:gd name="T7" fmla="*/ 378 h 1335"/>
                <a:gd name="T8" fmla="*/ 1162 w 1335"/>
                <a:gd name="T9" fmla="*/ 218 h 1335"/>
                <a:gd name="T10" fmla="*/ 1001 w 1335"/>
                <a:gd name="T11" fmla="*/ 219 h 1335"/>
                <a:gd name="T12" fmla="*/ 956 w 1335"/>
                <a:gd name="T13" fmla="*/ 65 h 1335"/>
                <a:gd name="T14" fmla="*/ 801 w 1335"/>
                <a:gd name="T15" fmla="*/ 125 h 1335"/>
                <a:gd name="T16" fmla="*/ 699 w 1335"/>
                <a:gd name="T17" fmla="*/ 0 h 1335"/>
                <a:gd name="T18" fmla="*/ 586 w 1335"/>
                <a:gd name="T19" fmla="*/ 115 h 1335"/>
                <a:gd name="T20" fmla="*/ 445 w 1335"/>
                <a:gd name="T21" fmla="*/ 35 h 1335"/>
                <a:gd name="T22" fmla="*/ 378 w 1335"/>
                <a:gd name="T23" fmla="*/ 190 h 1335"/>
                <a:gd name="T24" fmla="*/ 218 w 1335"/>
                <a:gd name="T25" fmla="*/ 173 h 1335"/>
                <a:gd name="T26" fmla="*/ 220 w 1335"/>
                <a:gd name="T27" fmla="*/ 334 h 1335"/>
                <a:gd name="T28" fmla="*/ 65 w 1335"/>
                <a:gd name="T29" fmla="*/ 379 h 1335"/>
                <a:gd name="T30" fmla="*/ 125 w 1335"/>
                <a:gd name="T31" fmla="*/ 535 h 1335"/>
                <a:gd name="T32" fmla="*/ 0 w 1335"/>
                <a:gd name="T33" fmla="*/ 636 h 1335"/>
                <a:gd name="T34" fmla="*/ 115 w 1335"/>
                <a:gd name="T35" fmla="*/ 749 h 1335"/>
                <a:gd name="T36" fmla="*/ 35 w 1335"/>
                <a:gd name="T37" fmla="*/ 890 h 1335"/>
                <a:gd name="T38" fmla="*/ 190 w 1335"/>
                <a:gd name="T39" fmla="*/ 957 h 1335"/>
                <a:gd name="T40" fmla="*/ 173 w 1335"/>
                <a:gd name="T41" fmla="*/ 1117 h 1335"/>
                <a:gd name="T42" fmla="*/ 334 w 1335"/>
                <a:gd name="T43" fmla="*/ 1116 h 1335"/>
                <a:gd name="T44" fmla="*/ 379 w 1335"/>
                <a:gd name="T45" fmla="*/ 1270 h 1335"/>
                <a:gd name="T46" fmla="*/ 535 w 1335"/>
                <a:gd name="T47" fmla="*/ 1210 h 1335"/>
                <a:gd name="T48" fmla="*/ 636 w 1335"/>
                <a:gd name="T49" fmla="*/ 1335 h 1335"/>
                <a:gd name="T50" fmla="*/ 749 w 1335"/>
                <a:gd name="T51" fmla="*/ 1220 h 1335"/>
                <a:gd name="T52" fmla="*/ 890 w 1335"/>
                <a:gd name="T53" fmla="*/ 1299 h 1335"/>
                <a:gd name="T54" fmla="*/ 957 w 1335"/>
                <a:gd name="T55" fmla="*/ 1145 h 1335"/>
                <a:gd name="T56" fmla="*/ 1117 w 1335"/>
                <a:gd name="T57" fmla="*/ 1162 h 1335"/>
                <a:gd name="T58" fmla="*/ 1116 w 1335"/>
                <a:gd name="T59" fmla="*/ 1001 h 1335"/>
                <a:gd name="T60" fmla="*/ 1271 w 1335"/>
                <a:gd name="T61" fmla="*/ 956 h 1335"/>
                <a:gd name="T62" fmla="*/ 1210 w 1335"/>
                <a:gd name="T63" fmla="*/ 801 h 1335"/>
                <a:gd name="T64" fmla="*/ 776 w 1335"/>
                <a:gd name="T65" fmla="*/ 1050 h 1335"/>
                <a:gd name="T66" fmla="*/ 560 w 1335"/>
                <a:gd name="T67" fmla="*/ 286 h 1335"/>
                <a:gd name="T68" fmla="*/ 776 w 1335"/>
                <a:gd name="T69" fmla="*/ 105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5" h="1335">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6" name="Freeform 249"/>
            <p:cNvSpPr>
              <a:spLocks noEditPoints="1"/>
            </p:cNvSpPr>
            <p:nvPr/>
          </p:nvSpPr>
          <p:spPr bwMode="auto">
            <a:xfrm>
              <a:off x="10033140" y="2033437"/>
              <a:ext cx="457200" cy="457200"/>
            </a:xfrm>
            <a:custGeom>
              <a:avLst/>
              <a:gdLst>
                <a:gd name="T0" fmla="*/ 181 w 363"/>
                <a:gd name="T1" fmla="*/ 363 h 363"/>
                <a:gd name="T2" fmla="*/ 0 w 363"/>
                <a:gd name="T3" fmla="*/ 181 h 363"/>
                <a:gd name="T4" fmla="*/ 181 w 363"/>
                <a:gd name="T5" fmla="*/ 0 h 363"/>
                <a:gd name="T6" fmla="*/ 363 w 363"/>
                <a:gd name="T7" fmla="*/ 181 h 363"/>
                <a:gd name="T8" fmla="*/ 181 w 363"/>
                <a:gd name="T9" fmla="*/ 363 h 363"/>
                <a:gd name="T10" fmla="*/ 181 w 363"/>
                <a:gd name="T11" fmla="*/ 120 h 363"/>
                <a:gd name="T12" fmla="*/ 120 w 363"/>
                <a:gd name="T13" fmla="*/ 181 h 363"/>
                <a:gd name="T14" fmla="*/ 181 w 363"/>
                <a:gd name="T15" fmla="*/ 243 h 363"/>
                <a:gd name="T16" fmla="*/ 243 w 363"/>
                <a:gd name="T17" fmla="*/ 181 h 363"/>
                <a:gd name="T18" fmla="*/ 181 w 363"/>
                <a:gd name="T19" fmla="*/ 12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3">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grpSp>
        <p:nvGrpSpPr>
          <p:cNvPr id="17" name="Group 16"/>
          <p:cNvGrpSpPr/>
          <p:nvPr/>
        </p:nvGrpSpPr>
        <p:grpSpPr>
          <a:xfrm>
            <a:off x="7418057" y="4149672"/>
            <a:ext cx="1430338" cy="1428750"/>
            <a:chOff x="8266030" y="4782316"/>
            <a:chExt cx="1430338" cy="1428750"/>
          </a:xfrm>
          <a:solidFill>
            <a:schemeClr val="accent5"/>
          </a:solidFill>
        </p:grpSpPr>
        <p:sp>
          <p:nvSpPr>
            <p:cNvPr id="18" name="Freeform 242"/>
            <p:cNvSpPr>
              <a:spLocks noEditPoints="1"/>
            </p:cNvSpPr>
            <p:nvPr/>
          </p:nvSpPr>
          <p:spPr bwMode="auto">
            <a:xfrm>
              <a:off x="8266030" y="4782316"/>
              <a:ext cx="1430338" cy="1428750"/>
            </a:xfrm>
            <a:custGeom>
              <a:avLst/>
              <a:gdLst>
                <a:gd name="T0" fmla="*/ 1013 w 1135"/>
                <a:gd name="T1" fmla="*/ 544 h 1134"/>
                <a:gd name="T2" fmla="*/ 1135 w 1135"/>
                <a:gd name="T3" fmla="*/ 472 h 1134"/>
                <a:gd name="T4" fmla="*/ 1107 w 1135"/>
                <a:gd name="T5" fmla="*/ 367 h 1134"/>
                <a:gd name="T6" fmla="*/ 965 w 1135"/>
                <a:gd name="T7" fmla="*/ 366 h 1134"/>
                <a:gd name="T8" fmla="*/ 866 w 1135"/>
                <a:gd name="T9" fmla="*/ 237 h 1134"/>
                <a:gd name="T10" fmla="*/ 901 w 1135"/>
                <a:gd name="T11" fmla="*/ 99 h 1134"/>
                <a:gd name="T12" fmla="*/ 808 w 1135"/>
                <a:gd name="T13" fmla="*/ 45 h 1134"/>
                <a:gd name="T14" fmla="*/ 706 w 1135"/>
                <a:gd name="T15" fmla="*/ 144 h 1134"/>
                <a:gd name="T16" fmla="*/ 544 w 1135"/>
                <a:gd name="T17" fmla="*/ 123 h 1134"/>
                <a:gd name="T18" fmla="*/ 472 w 1135"/>
                <a:gd name="T19" fmla="*/ 0 h 1134"/>
                <a:gd name="T20" fmla="*/ 367 w 1135"/>
                <a:gd name="T21" fmla="*/ 28 h 1134"/>
                <a:gd name="T22" fmla="*/ 365 w 1135"/>
                <a:gd name="T23" fmla="*/ 170 h 1134"/>
                <a:gd name="T24" fmla="*/ 237 w 1135"/>
                <a:gd name="T25" fmla="*/ 269 h 1134"/>
                <a:gd name="T26" fmla="*/ 99 w 1135"/>
                <a:gd name="T27" fmla="*/ 234 h 1134"/>
                <a:gd name="T28" fmla="*/ 45 w 1135"/>
                <a:gd name="T29" fmla="*/ 327 h 1134"/>
                <a:gd name="T30" fmla="*/ 144 w 1135"/>
                <a:gd name="T31" fmla="*/ 429 h 1134"/>
                <a:gd name="T32" fmla="*/ 123 w 1135"/>
                <a:gd name="T33" fmla="*/ 590 h 1134"/>
                <a:gd name="T34" fmla="*/ 0 w 1135"/>
                <a:gd name="T35" fmla="*/ 663 h 1134"/>
                <a:gd name="T36" fmla="*/ 28 w 1135"/>
                <a:gd name="T37" fmla="*/ 767 h 1134"/>
                <a:gd name="T38" fmla="*/ 171 w 1135"/>
                <a:gd name="T39" fmla="*/ 769 h 1134"/>
                <a:gd name="T40" fmla="*/ 269 w 1135"/>
                <a:gd name="T41" fmla="*/ 898 h 1134"/>
                <a:gd name="T42" fmla="*/ 234 w 1135"/>
                <a:gd name="T43" fmla="*/ 1036 h 1134"/>
                <a:gd name="T44" fmla="*/ 328 w 1135"/>
                <a:gd name="T45" fmla="*/ 1090 h 1134"/>
                <a:gd name="T46" fmla="*/ 429 w 1135"/>
                <a:gd name="T47" fmla="*/ 991 h 1134"/>
                <a:gd name="T48" fmla="*/ 591 w 1135"/>
                <a:gd name="T49" fmla="*/ 1012 h 1134"/>
                <a:gd name="T50" fmla="*/ 664 w 1135"/>
                <a:gd name="T51" fmla="*/ 1134 h 1134"/>
                <a:gd name="T52" fmla="*/ 768 w 1135"/>
                <a:gd name="T53" fmla="*/ 1106 h 1134"/>
                <a:gd name="T54" fmla="*/ 770 w 1135"/>
                <a:gd name="T55" fmla="*/ 964 h 1134"/>
                <a:gd name="T56" fmla="*/ 899 w 1135"/>
                <a:gd name="T57" fmla="*/ 865 h 1134"/>
                <a:gd name="T58" fmla="*/ 1036 w 1135"/>
                <a:gd name="T59" fmla="*/ 900 h 1134"/>
                <a:gd name="T60" fmla="*/ 1090 w 1135"/>
                <a:gd name="T61" fmla="*/ 807 h 1134"/>
                <a:gd name="T62" fmla="*/ 992 w 1135"/>
                <a:gd name="T63" fmla="*/ 705 h 1134"/>
                <a:gd name="T64" fmla="*/ 1013 w 1135"/>
                <a:gd name="T65" fmla="*/ 544 h 1134"/>
                <a:gd name="T66" fmla="*/ 593 w 1135"/>
                <a:gd name="T67" fmla="*/ 879 h 1134"/>
                <a:gd name="T68" fmla="*/ 256 w 1135"/>
                <a:gd name="T69" fmla="*/ 593 h 1134"/>
                <a:gd name="T70" fmla="*/ 543 w 1135"/>
                <a:gd name="T71" fmla="*/ 256 h 1134"/>
                <a:gd name="T72" fmla="*/ 879 w 1135"/>
                <a:gd name="T73" fmla="*/ 542 h 1134"/>
                <a:gd name="T74" fmla="*/ 593 w 1135"/>
                <a:gd name="T75" fmla="*/ 879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5" h="1134">
                  <a:moveTo>
                    <a:pt x="1013" y="544"/>
                  </a:moveTo>
                  <a:cubicBezTo>
                    <a:pt x="1135" y="472"/>
                    <a:pt x="1135" y="472"/>
                    <a:pt x="1135" y="472"/>
                  </a:cubicBezTo>
                  <a:cubicBezTo>
                    <a:pt x="1107" y="367"/>
                    <a:pt x="1107" y="367"/>
                    <a:pt x="1107" y="367"/>
                  </a:cubicBezTo>
                  <a:cubicBezTo>
                    <a:pt x="965" y="366"/>
                    <a:pt x="965" y="366"/>
                    <a:pt x="965" y="366"/>
                  </a:cubicBezTo>
                  <a:cubicBezTo>
                    <a:pt x="940" y="317"/>
                    <a:pt x="906" y="273"/>
                    <a:pt x="866" y="237"/>
                  </a:cubicBezTo>
                  <a:cubicBezTo>
                    <a:pt x="901" y="99"/>
                    <a:pt x="901" y="99"/>
                    <a:pt x="901" y="99"/>
                  </a:cubicBezTo>
                  <a:cubicBezTo>
                    <a:pt x="808" y="45"/>
                    <a:pt x="808" y="45"/>
                    <a:pt x="808" y="45"/>
                  </a:cubicBezTo>
                  <a:cubicBezTo>
                    <a:pt x="706" y="144"/>
                    <a:pt x="706" y="144"/>
                    <a:pt x="706" y="144"/>
                  </a:cubicBezTo>
                  <a:cubicBezTo>
                    <a:pt x="655" y="127"/>
                    <a:pt x="601" y="120"/>
                    <a:pt x="544" y="123"/>
                  </a:cubicBezTo>
                  <a:cubicBezTo>
                    <a:pt x="472" y="0"/>
                    <a:pt x="472" y="0"/>
                    <a:pt x="472" y="0"/>
                  </a:cubicBezTo>
                  <a:cubicBezTo>
                    <a:pt x="367" y="28"/>
                    <a:pt x="367" y="28"/>
                    <a:pt x="367" y="28"/>
                  </a:cubicBezTo>
                  <a:cubicBezTo>
                    <a:pt x="365" y="170"/>
                    <a:pt x="365" y="170"/>
                    <a:pt x="365" y="170"/>
                  </a:cubicBezTo>
                  <a:cubicBezTo>
                    <a:pt x="317" y="195"/>
                    <a:pt x="273" y="229"/>
                    <a:pt x="237" y="269"/>
                  </a:cubicBezTo>
                  <a:cubicBezTo>
                    <a:pt x="99" y="234"/>
                    <a:pt x="99" y="234"/>
                    <a:pt x="99" y="234"/>
                  </a:cubicBezTo>
                  <a:cubicBezTo>
                    <a:pt x="45" y="327"/>
                    <a:pt x="45" y="327"/>
                    <a:pt x="45" y="327"/>
                  </a:cubicBezTo>
                  <a:cubicBezTo>
                    <a:pt x="144" y="429"/>
                    <a:pt x="144" y="429"/>
                    <a:pt x="144" y="429"/>
                  </a:cubicBezTo>
                  <a:cubicBezTo>
                    <a:pt x="128" y="480"/>
                    <a:pt x="120" y="534"/>
                    <a:pt x="123" y="590"/>
                  </a:cubicBezTo>
                  <a:cubicBezTo>
                    <a:pt x="0" y="663"/>
                    <a:pt x="0" y="663"/>
                    <a:pt x="0" y="663"/>
                  </a:cubicBezTo>
                  <a:cubicBezTo>
                    <a:pt x="28" y="767"/>
                    <a:pt x="28" y="767"/>
                    <a:pt x="28" y="767"/>
                  </a:cubicBezTo>
                  <a:cubicBezTo>
                    <a:pt x="171" y="769"/>
                    <a:pt x="171" y="769"/>
                    <a:pt x="171" y="769"/>
                  </a:cubicBezTo>
                  <a:cubicBezTo>
                    <a:pt x="195" y="818"/>
                    <a:pt x="229" y="862"/>
                    <a:pt x="269" y="898"/>
                  </a:cubicBezTo>
                  <a:cubicBezTo>
                    <a:pt x="234" y="1036"/>
                    <a:pt x="234" y="1036"/>
                    <a:pt x="234" y="1036"/>
                  </a:cubicBezTo>
                  <a:cubicBezTo>
                    <a:pt x="328" y="1090"/>
                    <a:pt x="328" y="1090"/>
                    <a:pt x="328" y="1090"/>
                  </a:cubicBezTo>
                  <a:cubicBezTo>
                    <a:pt x="429" y="991"/>
                    <a:pt x="429" y="991"/>
                    <a:pt x="429" y="991"/>
                  </a:cubicBezTo>
                  <a:cubicBezTo>
                    <a:pt x="480" y="1008"/>
                    <a:pt x="535" y="1015"/>
                    <a:pt x="591" y="1012"/>
                  </a:cubicBezTo>
                  <a:cubicBezTo>
                    <a:pt x="664" y="1134"/>
                    <a:pt x="664" y="1134"/>
                    <a:pt x="664" y="1134"/>
                  </a:cubicBezTo>
                  <a:cubicBezTo>
                    <a:pt x="768" y="1106"/>
                    <a:pt x="768" y="1106"/>
                    <a:pt x="768" y="1106"/>
                  </a:cubicBezTo>
                  <a:cubicBezTo>
                    <a:pt x="770" y="964"/>
                    <a:pt x="770" y="964"/>
                    <a:pt x="770" y="964"/>
                  </a:cubicBezTo>
                  <a:cubicBezTo>
                    <a:pt x="819" y="939"/>
                    <a:pt x="863" y="906"/>
                    <a:pt x="899" y="865"/>
                  </a:cubicBezTo>
                  <a:cubicBezTo>
                    <a:pt x="1036" y="900"/>
                    <a:pt x="1036" y="900"/>
                    <a:pt x="1036" y="900"/>
                  </a:cubicBezTo>
                  <a:cubicBezTo>
                    <a:pt x="1090" y="807"/>
                    <a:pt x="1090" y="807"/>
                    <a:pt x="1090" y="807"/>
                  </a:cubicBezTo>
                  <a:cubicBezTo>
                    <a:pt x="992" y="705"/>
                    <a:pt x="992" y="705"/>
                    <a:pt x="992" y="705"/>
                  </a:cubicBezTo>
                  <a:cubicBezTo>
                    <a:pt x="1008" y="654"/>
                    <a:pt x="1015" y="600"/>
                    <a:pt x="1013" y="544"/>
                  </a:cubicBezTo>
                  <a:close/>
                  <a:moveTo>
                    <a:pt x="593" y="879"/>
                  </a:moveTo>
                  <a:cubicBezTo>
                    <a:pt x="421" y="893"/>
                    <a:pt x="270" y="764"/>
                    <a:pt x="256" y="593"/>
                  </a:cubicBezTo>
                  <a:cubicBezTo>
                    <a:pt x="243" y="421"/>
                    <a:pt x="371" y="270"/>
                    <a:pt x="543" y="256"/>
                  </a:cubicBezTo>
                  <a:cubicBezTo>
                    <a:pt x="714" y="242"/>
                    <a:pt x="865" y="370"/>
                    <a:pt x="879" y="542"/>
                  </a:cubicBezTo>
                  <a:cubicBezTo>
                    <a:pt x="893" y="714"/>
                    <a:pt x="765" y="865"/>
                    <a:pt x="593" y="87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sp>
          <p:nvSpPr>
            <p:cNvPr id="19" name="Freeform 250"/>
            <p:cNvSpPr>
              <a:spLocks noEditPoints="1"/>
            </p:cNvSpPr>
            <p:nvPr/>
          </p:nvSpPr>
          <p:spPr bwMode="auto">
            <a:xfrm>
              <a:off x="8764505" y="5282379"/>
              <a:ext cx="431800" cy="433387"/>
            </a:xfrm>
            <a:custGeom>
              <a:avLst/>
              <a:gdLst>
                <a:gd name="T0" fmla="*/ 171 w 343"/>
                <a:gd name="T1" fmla="*/ 343 h 343"/>
                <a:gd name="T2" fmla="*/ 0 w 343"/>
                <a:gd name="T3" fmla="*/ 171 h 343"/>
                <a:gd name="T4" fmla="*/ 171 w 343"/>
                <a:gd name="T5" fmla="*/ 0 h 343"/>
                <a:gd name="T6" fmla="*/ 343 w 343"/>
                <a:gd name="T7" fmla="*/ 171 h 343"/>
                <a:gd name="T8" fmla="*/ 171 w 343"/>
                <a:gd name="T9" fmla="*/ 343 h 343"/>
                <a:gd name="T10" fmla="*/ 171 w 343"/>
                <a:gd name="T11" fmla="*/ 100 h 343"/>
                <a:gd name="T12" fmla="*/ 100 w 343"/>
                <a:gd name="T13" fmla="*/ 171 h 343"/>
                <a:gd name="T14" fmla="*/ 171 w 343"/>
                <a:gd name="T15" fmla="*/ 243 h 343"/>
                <a:gd name="T16" fmla="*/ 243 w 343"/>
                <a:gd name="T17" fmla="*/ 171 h 343"/>
                <a:gd name="T18" fmla="*/ 171 w 343"/>
                <a:gd name="T19" fmla="*/ 10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3" h="343">
                  <a:moveTo>
                    <a:pt x="171" y="343"/>
                  </a:moveTo>
                  <a:cubicBezTo>
                    <a:pt x="77" y="343"/>
                    <a:pt x="0" y="266"/>
                    <a:pt x="0" y="171"/>
                  </a:cubicBezTo>
                  <a:cubicBezTo>
                    <a:pt x="0" y="77"/>
                    <a:pt x="77" y="0"/>
                    <a:pt x="171" y="0"/>
                  </a:cubicBezTo>
                  <a:cubicBezTo>
                    <a:pt x="266" y="0"/>
                    <a:pt x="343" y="77"/>
                    <a:pt x="343" y="171"/>
                  </a:cubicBezTo>
                  <a:cubicBezTo>
                    <a:pt x="343" y="266"/>
                    <a:pt x="266" y="343"/>
                    <a:pt x="171" y="343"/>
                  </a:cubicBezTo>
                  <a:close/>
                  <a:moveTo>
                    <a:pt x="171" y="100"/>
                  </a:moveTo>
                  <a:cubicBezTo>
                    <a:pt x="132" y="100"/>
                    <a:pt x="100" y="132"/>
                    <a:pt x="100" y="171"/>
                  </a:cubicBezTo>
                  <a:cubicBezTo>
                    <a:pt x="100" y="211"/>
                    <a:pt x="132" y="243"/>
                    <a:pt x="171" y="243"/>
                  </a:cubicBezTo>
                  <a:cubicBezTo>
                    <a:pt x="211" y="243"/>
                    <a:pt x="243" y="211"/>
                    <a:pt x="243" y="171"/>
                  </a:cubicBezTo>
                  <a:cubicBezTo>
                    <a:pt x="243" y="132"/>
                    <a:pt x="211" y="100"/>
                    <a:pt x="171" y="10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dirty="0">
                <a:latin typeface="Arial" panose="020B0604020202020204" pitchFamily="34" charset="0"/>
              </a:endParaRPr>
            </a:p>
          </p:txBody>
        </p:sp>
      </p:grpSp>
      <p:sp>
        <p:nvSpPr>
          <p:cNvPr id="22" name="Title 21"/>
          <p:cNvSpPr>
            <a:spLocks noGrp="1"/>
          </p:cNvSpPr>
          <p:nvPr>
            <p:ph type="title"/>
          </p:nvPr>
        </p:nvSpPr>
        <p:spPr/>
        <p:txBody>
          <a:bodyPr>
            <a:normAutofit/>
          </a:bodyPr>
          <a:lstStyle/>
          <a:p>
            <a:r>
              <a:rPr lang="de-DE" dirty="0">
                <a:solidFill>
                  <a:schemeClr val="bg1">
                    <a:lumMod val="50000"/>
                  </a:schemeClr>
                </a:solidFill>
                <a:ea typeface="Roboto Condensed" panose="02000000000000000000" pitchFamily="2" charset="0"/>
                <a:cs typeface="Open Sans Light" panose="020B0306030504020204" pitchFamily="34" charset="0"/>
              </a:rPr>
              <a:t>Timing </a:t>
            </a:r>
            <a:r>
              <a:rPr lang="de-DE" dirty="0" err="1">
                <a:solidFill>
                  <a:schemeClr val="bg1">
                    <a:lumMod val="50000"/>
                  </a:schemeClr>
                </a:solidFill>
                <a:ea typeface="Roboto Condensed" panose="02000000000000000000" pitchFamily="2" charset="0"/>
                <a:cs typeface="Open Sans Light" panose="020B0306030504020204" pitchFamily="34" charset="0"/>
              </a:rPr>
              <a:t>the</a:t>
            </a:r>
            <a:r>
              <a:rPr lang="de-DE" dirty="0">
                <a:solidFill>
                  <a:schemeClr val="bg1">
                    <a:lumMod val="50000"/>
                  </a:schemeClr>
                </a:solidFill>
                <a:ea typeface="Roboto Condensed" panose="02000000000000000000" pitchFamily="2" charset="0"/>
                <a:cs typeface="Open Sans Light" panose="020B0306030504020204" pitchFamily="34" charset="0"/>
              </a:rPr>
              <a:t> </a:t>
            </a:r>
            <a:r>
              <a:rPr lang="de-DE" dirty="0" err="1">
                <a:solidFill>
                  <a:schemeClr val="bg1">
                    <a:lumMod val="50000"/>
                  </a:schemeClr>
                </a:solidFill>
                <a:ea typeface="Roboto Condensed" panose="02000000000000000000" pitchFamily="2" charset="0"/>
                <a:cs typeface="Open Sans Light" panose="020B0306030504020204" pitchFamily="34" charset="0"/>
              </a:rPr>
              <a:t>revolution</a:t>
            </a:r>
            <a:endParaRPr lang="en-US" dirty="0">
              <a:solidFill>
                <a:schemeClr val="bg1">
                  <a:lumMod val="50000"/>
                </a:schemeClr>
              </a:solidFill>
              <a:ea typeface="Roboto Condensed" panose="02000000000000000000" pitchFamily="2" charset="0"/>
              <a:cs typeface="Open Sans Light" panose="020B0306030504020204" pitchFamily="34" charset="0"/>
            </a:endParaRPr>
          </a:p>
        </p:txBody>
      </p:sp>
      <p:sp>
        <p:nvSpPr>
          <p:cNvPr id="74" name="TextBox 73"/>
          <p:cNvSpPr txBox="1"/>
          <p:nvPr/>
        </p:nvSpPr>
        <p:spPr>
          <a:xfrm>
            <a:off x="402703" y="499045"/>
            <a:ext cx="2129481"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pic>
        <p:nvPicPr>
          <p:cNvPr id="23" name="Grafik 3">
            <a:extLst>
              <a:ext uri="{FF2B5EF4-FFF2-40B4-BE49-F238E27FC236}">
                <a16:creationId xmlns:a16="http://schemas.microsoft.com/office/drawing/2014/main" id="{85BF0363-8FB6-E843-8FB3-ECA0FE043AA6}"/>
              </a:ext>
            </a:extLst>
          </p:cNvPr>
          <p:cNvPicPr>
            <a:picLocks noChangeAspect="1"/>
          </p:cNvPicPr>
          <p:nvPr/>
        </p:nvPicPr>
        <p:blipFill rotWithShape="1">
          <a:blip r:embed="rId2"/>
          <a:srcRect l="33943" t="4135" r="33263" b="4887"/>
          <a:stretch/>
        </p:blipFill>
        <p:spPr>
          <a:xfrm>
            <a:off x="466428" y="1392438"/>
            <a:ext cx="4378288" cy="4905304"/>
          </a:xfrm>
          <a:prstGeom prst="rect">
            <a:avLst/>
          </a:prstGeom>
        </p:spPr>
      </p:pic>
    </p:spTree>
    <p:extLst>
      <p:ext uri="{BB962C8B-B14F-4D97-AF65-F5344CB8AC3E}">
        <p14:creationId xmlns:p14="http://schemas.microsoft.com/office/powerpoint/2010/main" val="28966458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500"/>
                                        <p:tgtEl>
                                          <p:spTgt spid="7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500"/>
                                        <p:tgtEl>
                                          <p:spTgt spid="22"/>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1+#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500" fill="hold"/>
                                        <p:tgtEl>
                                          <p:spTgt spid="14"/>
                                        </p:tgtEl>
                                        <p:attrNameLst>
                                          <p:attrName>ppt_x</p:attrName>
                                        </p:attrNameLst>
                                      </p:cBhvr>
                                      <p:tavLst>
                                        <p:tav tm="0">
                                          <p:val>
                                            <p:strVal val="1+#ppt_w/2"/>
                                          </p:val>
                                        </p:tav>
                                        <p:tav tm="100000">
                                          <p:val>
                                            <p:strVal val="#ppt_x"/>
                                          </p:val>
                                        </p:tav>
                                      </p:tavLst>
                                    </p:anim>
                                    <p:anim calcmode="lin" valueType="num">
                                      <p:cBhvr additive="base">
                                        <p:cTn id="21" dur="500" fill="hold"/>
                                        <p:tgtEl>
                                          <p:spTgt spid="14"/>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2" presetClass="entr" presetSubtype="2" fill="hold" nodeType="after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500" fill="hold"/>
                                        <p:tgtEl>
                                          <p:spTgt spid="11"/>
                                        </p:tgtEl>
                                        <p:attrNameLst>
                                          <p:attrName>ppt_x</p:attrName>
                                        </p:attrNameLst>
                                      </p:cBhvr>
                                      <p:tavLst>
                                        <p:tav tm="0">
                                          <p:val>
                                            <p:strVal val="1+#ppt_w/2"/>
                                          </p:val>
                                        </p:tav>
                                        <p:tav tm="100000">
                                          <p:val>
                                            <p:strVal val="#ppt_x"/>
                                          </p:val>
                                        </p:tav>
                                      </p:tavLst>
                                    </p:anim>
                                    <p:anim calcmode="lin" valueType="num">
                                      <p:cBhvr additive="base">
                                        <p:cTn id="31" dur="500" fill="hold"/>
                                        <p:tgtEl>
                                          <p:spTgt spid="11"/>
                                        </p:tgtEl>
                                        <p:attrNameLst>
                                          <p:attrName>ppt_y</p:attrName>
                                        </p:attrNameLst>
                                      </p:cBhvr>
                                      <p:tavLst>
                                        <p:tav tm="0">
                                          <p:val>
                                            <p:strVal val="#ppt_y"/>
                                          </p:val>
                                        </p:tav>
                                        <p:tav tm="100000">
                                          <p:val>
                                            <p:strVal val="#ppt_y"/>
                                          </p:val>
                                        </p:tav>
                                      </p:tavLst>
                                    </p:anim>
                                  </p:childTnLst>
                                </p:cTn>
                              </p:par>
                            </p:childTnLst>
                          </p:cTn>
                        </p:par>
                        <p:par>
                          <p:cTn id="32" fill="hold">
                            <p:stCondLst>
                              <p:cond delay="3000"/>
                            </p:stCondLst>
                            <p:childTnLst>
                              <p:par>
                                <p:cTn id="33" presetID="2" presetClass="entr" presetSubtype="2"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1+#ppt_w/2"/>
                                          </p:val>
                                        </p:tav>
                                        <p:tav tm="100000">
                                          <p:val>
                                            <p:strVal val="#ppt_x"/>
                                          </p:val>
                                        </p:tav>
                                      </p:tavLst>
                                    </p:anim>
                                    <p:anim calcmode="lin" valueType="num">
                                      <p:cBhvr additive="base">
                                        <p:cTn id="36" dur="500" fill="hold"/>
                                        <p:tgtEl>
                                          <p:spTgt spid="17"/>
                                        </p:tgtEl>
                                        <p:attrNameLst>
                                          <p:attrName>ppt_y</p:attrName>
                                        </p:attrNameLst>
                                      </p:cBhvr>
                                      <p:tavLst>
                                        <p:tav tm="0">
                                          <p:val>
                                            <p:strVal val="#ppt_y"/>
                                          </p:val>
                                        </p:tav>
                                        <p:tav tm="100000">
                                          <p:val>
                                            <p:strVal val="#ppt_y"/>
                                          </p:val>
                                        </p:tav>
                                      </p:tavLst>
                                    </p:anim>
                                  </p:childTnLst>
                                </p:cTn>
                              </p:par>
                            </p:childTnLst>
                          </p:cTn>
                        </p:par>
                        <p:par>
                          <p:cTn id="37" fill="hold">
                            <p:stCondLst>
                              <p:cond delay="3500"/>
                            </p:stCondLst>
                            <p:childTnLst>
                              <p:par>
                                <p:cTn id="38" presetID="2" presetClass="entr" presetSubtype="2"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8" presetClass="emph" presetSubtype="0" fill="hold" nodeType="withEffect">
                                  <p:stCondLst>
                                    <p:cond delay="0"/>
                                  </p:stCondLst>
                                  <p:childTnLst>
                                    <p:animRot by="21600000">
                                      <p:cBhvr>
                                        <p:cTn id="43" dur="2000" fill="hold"/>
                                        <p:tgtEl>
                                          <p:spTgt spid="8"/>
                                        </p:tgtEl>
                                        <p:attrNameLst>
                                          <p:attrName>r</p:attrName>
                                        </p:attrNameLst>
                                      </p:cBhvr>
                                    </p:animRot>
                                  </p:childTnLst>
                                </p:cTn>
                              </p:par>
                              <p:par>
                                <p:cTn id="44" presetID="8" presetClass="emph" presetSubtype="0" fill="hold" nodeType="withEffect">
                                  <p:stCondLst>
                                    <p:cond delay="0"/>
                                  </p:stCondLst>
                                  <p:childTnLst>
                                    <p:animRot by="21600000">
                                      <p:cBhvr>
                                        <p:cTn id="45" dur="2000" fill="hold"/>
                                        <p:tgtEl>
                                          <p:spTgt spid="14"/>
                                        </p:tgtEl>
                                        <p:attrNameLst>
                                          <p:attrName>r</p:attrName>
                                        </p:attrNameLst>
                                      </p:cBhvr>
                                    </p:animRot>
                                  </p:childTnLst>
                                </p:cTn>
                              </p:par>
                              <p:par>
                                <p:cTn id="46" presetID="8" presetClass="emph" presetSubtype="0" fill="hold" nodeType="withEffect">
                                  <p:stCondLst>
                                    <p:cond delay="0"/>
                                  </p:stCondLst>
                                  <p:childTnLst>
                                    <p:animRot by="21600000">
                                      <p:cBhvr>
                                        <p:cTn id="47" dur="2000" fill="hold"/>
                                        <p:tgtEl>
                                          <p:spTgt spid="5"/>
                                        </p:tgtEl>
                                        <p:attrNameLst>
                                          <p:attrName>r</p:attrName>
                                        </p:attrNameLst>
                                      </p:cBhvr>
                                    </p:animRot>
                                  </p:childTnLst>
                                </p:cTn>
                              </p:par>
                              <p:par>
                                <p:cTn id="48" presetID="8" presetClass="emph" presetSubtype="0" fill="hold" nodeType="withEffect">
                                  <p:stCondLst>
                                    <p:cond delay="0"/>
                                  </p:stCondLst>
                                  <p:childTnLst>
                                    <p:animRot by="21600000">
                                      <p:cBhvr>
                                        <p:cTn id="49" dur="2000" fill="hold"/>
                                        <p:tgtEl>
                                          <p:spTgt spid="11"/>
                                        </p:tgtEl>
                                        <p:attrNameLst>
                                          <p:attrName>r</p:attrName>
                                        </p:attrNameLst>
                                      </p:cBhvr>
                                    </p:animRot>
                                  </p:childTnLst>
                                </p:cTn>
                              </p:par>
                              <p:par>
                                <p:cTn id="50" presetID="8" presetClass="emph" presetSubtype="0" fill="hold" nodeType="withEffect">
                                  <p:stCondLst>
                                    <p:cond delay="0"/>
                                  </p:stCondLst>
                                  <p:childTnLst>
                                    <p:animRot by="21600000">
                                      <p:cBhvr>
                                        <p:cTn id="51" dur="2000" fill="hold"/>
                                        <p:tgtEl>
                                          <p:spTgt spid="17"/>
                                        </p:tgtEl>
                                        <p:attrNameLst>
                                          <p:attrName>r</p:attrName>
                                        </p:attrNameLst>
                                      </p:cBhvr>
                                    </p:animRot>
                                  </p:childTnLst>
                                </p:cTn>
                              </p:par>
                              <p:par>
                                <p:cTn id="52" presetID="8" presetClass="emph" presetSubtype="0" fill="hold" nodeType="withEffect">
                                  <p:stCondLst>
                                    <p:cond delay="0"/>
                                  </p:stCondLst>
                                  <p:childTnLst>
                                    <p:animRot by="21600000">
                                      <p:cBhvr>
                                        <p:cTn id="53" dur="2000" fill="hold"/>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74" grpId="0"/>
    </p:bld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FOUR COLUMN TEXT SLIDE</a:t>
            </a:r>
          </a:p>
        </p:txBody>
      </p:sp>
      <p:sp>
        <p:nvSpPr>
          <p:cNvPr id="3" name="Text Placeholder 2"/>
          <p:cNvSpPr>
            <a:spLocks noGrp="1"/>
          </p:cNvSpPr>
          <p:nvPr>
            <p:ph type="body" sz="quarter" idx="25"/>
          </p:nvPr>
        </p:nvSpPr>
        <p:spPr/>
        <p:txBody>
          <a:bodyPr/>
          <a:lstStyle/>
          <a:p>
            <a:r>
              <a:rPr lang="en-US" dirty="0"/>
              <a:t>This is a example for a subtitle</a:t>
            </a:r>
          </a:p>
        </p:txBody>
      </p:sp>
      <p:sp>
        <p:nvSpPr>
          <p:cNvPr id="4" name="TextBox 3"/>
          <p:cNvSpPr txBox="1"/>
          <p:nvPr/>
        </p:nvSpPr>
        <p:spPr>
          <a:xfrm>
            <a:off x="402704" y="1564183"/>
            <a:ext cx="11438467" cy="4928241"/>
          </a:xfrm>
          <a:prstGeom prst="rect">
            <a:avLst/>
          </a:prstGeom>
          <a:noFill/>
        </p:spPr>
        <p:txBody>
          <a:bodyPr wrap="square" numCol="4" spcCol="274320" rtlCol="0">
            <a:spAutoFit/>
          </a:bodyPr>
          <a:lstStyle/>
          <a:p>
            <a:pPr>
              <a:lnSpc>
                <a:spcPct val="140000"/>
              </a:lnSpc>
            </a:pP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ligut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Cum </a:t>
            </a:r>
            <a:r>
              <a:rPr lang="en-US" sz="1200" dirty="0" err="1">
                <a:solidFill>
                  <a:prstClr val="white">
                    <a:lumMod val="75000"/>
                  </a:prstClr>
                </a:solidFill>
                <a:latin typeface="Arial" panose="020B0604020202020204" pitchFamily="34" charset="0"/>
              </a:rPr>
              <a:t>socis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a:t>
            </a:r>
            <a:r>
              <a:rPr lang="en-US" sz="1200" dirty="0" err="1">
                <a:solidFill>
                  <a:prstClr val="white">
                    <a:lumMod val="75000"/>
                  </a:prstClr>
                </a:solidFill>
                <a:latin typeface="Arial" panose="020B0604020202020204" pitchFamily="34" charset="0"/>
              </a:rPr>
              <a:t>tellus</a:t>
            </a:r>
            <a:r>
              <a:rPr lang="en-US" sz="1200" dirty="0">
                <a:solidFill>
                  <a:prstClr val="white">
                    <a:lumMod val="75000"/>
                  </a:prstClr>
                </a:solidFill>
                <a:latin typeface="Arial" panose="020B0604020202020204" pitchFamily="34" charset="0"/>
              </a:rPr>
              <a:t> parturient </a:t>
            </a:r>
            <a:r>
              <a:rPr lang="en-US" sz="1200" dirty="0" err="1">
                <a:solidFill>
                  <a:prstClr val="white">
                    <a:lumMod val="75000"/>
                  </a:prstClr>
                </a:solidFill>
                <a:latin typeface="Arial" panose="020B0604020202020204" pitchFamily="34" charset="0"/>
              </a:rPr>
              <a:t>pharetra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scelerisque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nisl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dapibus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aliquet</a:t>
            </a:r>
            <a:r>
              <a:rPr lang="en-US" sz="1200" dirty="0">
                <a:solidFill>
                  <a:prstClr val="white">
                    <a:lumMod val="75000"/>
                  </a:prstClr>
                </a:solidFill>
                <a:latin typeface="Arial" panose="020B0604020202020204" pitchFamily="34" charset="0"/>
              </a:rPr>
              <a:t>. Maecenas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diam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risus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varius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non magna. </a:t>
            </a: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bibendum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nulla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id ligula </a:t>
            </a:r>
            <a:r>
              <a:rPr lang="en-US" sz="1200" dirty="0" err="1">
                <a:solidFill>
                  <a:prstClr val="white">
                    <a:lumMod val="75000"/>
                  </a:prstClr>
                </a:solidFill>
                <a:latin typeface="Arial" panose="020B0604020202020204" pitchFamily="34" charset="0"/>
              </a:rPr>
              <a:t>porta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felis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euismod</a:t>
            </a:r>
            <a:r>
              <a:rPr lang="en-US" sz="1200" dirty="0">
                <a:solidFill>
                  <a:prstClr val="white">
                    <a:lumMod val="75000"/>
                  </a:prstClr>
                </a:solidFill>
                <a:latin typeface="Arial" panose="020B0604020202020204" pitchFamily="34" charset="0"/>
              </a:rPr>
              <a:t> semper. </a:t>
            </a:r>
            <a:r>
              <a:rPr lang="en-US" sz="1200" dirty="0" err="1">
                <a:solidFill>
                  <a:prstClr val="white">
                    <a:lumMod val="75000"/>
                  </a:prstClr>
                </a:solidFill>
                <a:latin typeface="Arial" panose="020B0604020202020204" pitchFamily="34" charset="0"/>
              </a:rPr>
              <a:t>Nullam</a:t>
            </a:r>
            <a:r>
              <a:rPr lang="en-US" sz="1200" dirty="0">
                <a:solidFill>
                  <a:prstClr val="white">
                    <a:lumMod val="75000"/>
                  </a:prstClr>
                </a:solidFill>
                <a:latin typeface="Arial" panose="020B0604020202020204" pitchFamily="34" charset="0"/>
              </a:rPr>
              <a:t> id dolor id </a:t>
            </a:r>
            <a:r>
              <a:rPr lang="en-US" sz="1200" dirty="0" err="1">
                <a:solidFill>
                  <a:prstClr val="white">
                    <a:lumMod val="75000"/>
                  </a:prstClr>
                </a:solidFill>
                <a:latin typeface="Arial" panose="020B0604020202020204" pitchFamily="34" charset="0"/>
              </a:rPr>
              <a:t>nibh</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ultricies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vehicula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ut</a:t>
            </a:r>
            <a:r>
              <a:rPr lang="en-US" sz="1200" dirty="0">
                <a:solidFill>
                  <a:prstClr val="white">
                    <a:lumMod val="75000"/>
                  </a:prstClr>
                </a:solidFill>
                <a:latin typeface="Arial" panose="020B0604020202020204" pitchFamily="34" charset="0"/>
              </a:rPr>
              <a:t> id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Duis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mollis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non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luctus</a:t>
            </a:r>
            <a:r>
              <a:rPr lang="en-US" sz="1200" dirty="0">
                <a:solidFill>
                  <a:prstClr val="white">
                    <a:lumMod val="75000"/>
                  </a:prstClr>
                </a:solidFill>
                <a:latin typeface="Arial" panose="020B0604020202020204" pitchFamily="34" charset="0"/>
              </a:rPr>
              <a:t>, nisi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ligula,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odio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nec</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a:t>
            </a:r>
          </a:p>
          <a:p>
            <a:pPr>
              <a:lnSpc>
                <a:spcPct val="140000"/>
              </a:lnSpc>
            </a:pPr>
            <a:endParaRPr lang="en-US" sz="1200" dirty="0">
              <a:solidFill>
                <a:prstClr val="white">
                  <a:lumMod val="75000"/>
                </a:prstClr>
              </a:solidFill>
              <a:latin typeface="Arial" panose="020B0604020202020204" pitchFamily="34" charset="0"/>
            </a:endParaRPr>
          </a:p>
          <a:p>
            <a:pPr>
              <a:lnSpc>
                <a:spcPct val="140000"/>
              </a:lnSpc>
            </a:pP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leo</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Pellentesque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ornare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at </a:t>
            </a:r>
            <a:r>
              <a:rPr lang="en-US" sz="1200" dirty="0" err="1">
                <a:solidFill>
                  <a:prstClr val="white">
                    <a:lumMod val="75000"/>
                  </a:prstClr>
                </a:solidFill>
                <a:latin typeface="Arial" panose="020B0604020202020204" pitchFamily="34" charset="0"/>
              </a:rPr>
              <a:t>lobortis</a:t>
            </a:r>
            <a:r>
              <a:rPr lang="en-US" sz="1200" dirty="0">
                <a:solidFill>
                  <a:prstClr val="white">
                    <a:lumMod val="75000"/>
                  </a:prstClr>
                </a:solidFill>
                <a:latin typeface="Arial" panose="020B0604020202020204" pitchFamily="34" charset="0"/>
              </a:rPr>
              <a:t>. Cum </a:t>
            </a:r>
            <a:r>
              <a:rPr lang="en-US" sz="1200" dirty="0" err="1">
                <a:solidFill>
                  <a:prstClr val="white">
                    <a:lumMod val="75000"/>
                  </a:prstClr>
                </a:solidFill>
                <a:latin typeface="Arial" panose="020B0604020202020204" pitchFamily="34" charset="0"/>
              </a:rPr>
              <a:t>sociis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parturient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nascetur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ridiculus</a:t>
            </a:r>
            <a:r>
              <a:rPr lang="en-US" sz="1200" dirty="0">
                <a:solidFill>
                  <a:prstClr val="white">
                    <a:lumMod val="75000"/>
                  </a:prstClr>
                </a:solidFill>
                <a:latin typeface="Arial" panose="020B0604020202020204" pitchFamily="34" charset="0"/>
              </a:rPr>
              <a:t> mus. </a:t>
            </a:r>
            <a:r>
              <a:rPr lang="en-US" sz="1200" dirty="0" err="1">
                <a:solidFill>
                  <a:prstClr val="white">
                    <a:lumMod val="75000"/>
                  </a:prstClr>
                </a:solidFill>
                <a:latin typeface="Arial" panose="020B0604020202020204" pitchFamily="34" charset="0"/>
              </a:rPr>
              <a:t>Curabitur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tempus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Vivamus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sagittis</a:t>
            </a:r>
            <a:r>
              <a:rPr lang="en-US" sz="1200" dirty="0">
                <a:solidFill>
                  <a:prstClr val="white">
                    <a:lumMod val="75000"/>
                  </a:prstClr>
                </a:solidFill>
                <a:latin typeface="Arial" panose="020B0604020202020204" pitchFamily="34" charset="0"/>
              </a:rPr>
              <a:t> lacus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augue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laoreet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rutrum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faucibus</a:t>
            </a:r>
            <a:r>
              <a:rPr lang="en-US" sz="1200" dirty="0">
                <a:solidFill>
                  <a:prstClr val="white">
                    <a:lumMod val="75000"/>
                  </a:prstClr>
                </a:solidFill>
                <a:latin typeface="Arial" panose="020B0604020202020204" pitchFamily="34" charset="0"/>
              </a:rPr>
              <a:t> dolor </a:t>
            </a:r>
            <a:r>
              <a:rPr lang="en-US" sz="1200" dirty="0" err="1">
                <a:solidFill>
                  <a:prstClr val="white">
                    <a:lumMod val="75000"/>
                  </a:prstClr>
                </a:solidFill>
                <a:latin typeface="Arial" panose="020B0604020202020204" pitchFamily="34" charset="0"/>
              </a:rPr>
              <a:t>auctor</a:t>
            </a:r>
            <a:r>
              <a:rPr lang="en-US" sz="1200" dirty="0">
                <a:solidFill>
                  <a:prstClr val="white">
                    <a:lumMod val="75000"/>
                  </a:prstClr>
                </a:solidFill>
                <a:latin typeface="Arial" panose="020B0604020202020204" pitchFamily="34" charset="0"/>
              </a:rPr>
              <a: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a:t>
            </a:r>
          </a:p>
          <a:p>
            <a:pPr>
              <a:lnSpc>
                <a:spcPct val="140000"/>
              </a:lnSpc>
            </a:pPr>
            <a:endParaRPr lang="en-US" sz="1200" dirty="0">
              <a:solidFill>
                <a:prstClr val="white">
                  <a:lumMod val="75000"/>
                </a:prstClr>
              </a:solidFill>
              <a:latin typeface="Arial" panose="020B0604020202020204" pitchFamily="34" charset="0"/>
            </a:endParaRPr>
          </a:p>
          <a:p>
            <a:pPr>
              <a:lnSpc>
                <a:spcPct val="140000"/>
              </a:lnSpc>
            </a:pP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ligut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Cum </a:t>
            </a:r>
            <a:r>
              <a:rPr lang="en-US" sz="1200" dirty="0" err="1">
                <a:solidFill>
                  <a:prstClr val="white">
                    <a:lumMod val="75000"/>
                  </a:prstClr>
                </a:solidFill>
                <a:latin typeface="Arial" panose="020B0604020202020204" pitchFamily="34" charset="0"/>
              </a:rPr>
              <a:t>socis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a:t>
            </a:r>
            <a:r>
              <a:rPr lang="en-US" sz="1200" dirty="0" err="1">
                <a:solidFill>
                  <a:prstClr val="white">
                    <a:lumMod val="75000"/>
                  </a:prstClr>
                </a:solidFill>
                <a:latin typeface="Arial" panose="020B0604020202020204" pitchFamily="34" charset="0"/>
              </a:rPr>
              <a:t>tellus</a:t>
            </a:r>
            <a:r>
              <a:rPr lang="en-US" sz="1200" dirty="0">
                <a:solidFill>
                  <a:prstClr val="white">
                    <a:lumMod val="75000"/>
                  </a:prstClr>
                </a:solidFill>
                <a:latin typeface="Arial" panose="020B0604020202020204" pitchFamily="34" charset="0"/>
              </a:rPr>
              <a:t> parturient </a:t>
            </a:r>
            <a:r>
              <a:rPr lang="en-US" sz="1200" dirty="0" err="1">
                <a:solidFill>
                  <a:prstClr val="white">
                    <a:lumMod val="75000"/>
                  </a:prstClr>
                </a:solidFill>
                <a:latin typeface="Arial" panose="020B0604020202020204" pitchFamily="34" charset="0"/>
              </a:rPr>
              <a:t>pharetra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scelerisque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nisl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dapibus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aliquet</a:t>
            </a:r>
            <a:r>
              <a:rPr lang="en-US" sz="1200" dirty="0">
                <a:solidFill>
                  <a:prstClr val="white">
                    <a:lumMod val="75000"/>
                  </a:prstClr>
                </a:solidFill>
                <a:latin typeface="Arial" panose="020B0604020202020204" pitchFamily="34" charset="0"/>
              </a:rPr>
              <a:t>. Maecenas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diam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risus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varius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non magna. </a:t>
            </a: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bibendum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nulla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id ligula </a:t>
            </a:r>
            <a:r>
              <a:rPr lang="en-US" sz="1200" dirty="0" err="1">
                <a:solidFill>
                  <a:prstClr val="white">
                    <a:lumMod val="75000"/>
                  </a:prstClr>
                </a:solidFill>
                <a:latin typeface="Arial" panose="020B0604020202020204" pitchFamily="34" charset="0"/>
              </a:rPr>
              <a:t>porta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felis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euismod</a:t>
            </a:r>
            <a:r>
              <a:rPr lang="en-US" sz="1200" dirty="0">
                <a:solidFill>
                  <a:prstClr val="white">
                    <a:lumMod val="75000"/>
                  </a:prstClr>
                </a:solidFill>
                <a:latin typeface="Arial" panose="020B0604020202020204" pitchFamily="34" charset="0"/>
              </a:rPr>
              <a:t> semper. </a:t>
            </a:r>
            <a:r>
              <a:rPr lang="en-US" sz="1200" dirty="0" err="1">
                <a:solidFill>
                  <a:prstClr val="white">
                    <a:lumMod val="75000"/>
                  </a:prstClr>
                </a:solidFill>
                <a:latin typeface="Arial" panose="020B0604020202020204" pitchFamily="34" charset="0"/>
              </a:rPr>
              <a:t>Nullam</a:t>
            </a:r>
            <a:r>
              <a:rPr lang="en-US" sz="1200" dirty="0">
                <a:solidFill>
                  <a:prstClr val="white">
                    <a:lumMod val="75000"/>
                  </a:prstClr>
                </a:solidFill>
                <a:latin typeface="Arial" panose="020B0604020202020204" pitchFamily="34" charset="0"/>
              </a:rPr>
              <a:t> id dolor id </a:t>
            </a:r>
            <a:r>
              <a:rPr lang="en-US" sz="1200" dirty="0" err="1">
                <a:solidFill>
                  <a:prstClr val="white">
                    <a:lumMod val="75000"/>
                  </a:prstClr>
                </a:solidFill>
                <a:latin typeface="Arial" panose="020B0604020202020204" pitchFamily="34" charset="0"/>
              </a:rPr>
              <a:t>nibh</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ultricies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vehicula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ut</a:t>
            </a:r>
            <a:r>
              <a:rPr lang="en-US" sz="1200" dirty="0">
                <a:solidFill>
                  <a:prstClr val="white">
                    <a:lumMod val="75000"/>
                  </a:prstClr>
                </a:solidFill>
                <a:latin typeface="Arial" panose="020B0604020202020204" pitchFamily="34" charset="0"/>
              </a:rPr>
              <a:t> id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Duis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mollis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non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luctus</a:t>
            </a:r>
            <a:r>
              <a:rPr lang="en-US" sz="1200" dirty="0">
                <a:solidFill>
                  <a:prstClr val="white">
                    <a:lumMod val="75000"/>
                  </a:prstClr>
                </a:solidFill>
                <a:latin typeface="Arial" panose="020B0604020202020204" pitchFamily="34" charset="0"/>
              </a:rPr>
              <a:t>, nisi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ligula,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odio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nec</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a:t>
            </a:r>
          </a:p>
          <a:p>
            <a:pPr>
              <a:lnSpc>
                <a:spcPct val="140000"/>
              </a:lnSpc>
            </a:pPr>
            <a:endParaRPr lang="en-US" sz="1200" dirty="0">
              <a:solidFill>
                <a:prstClr val="white">
                  <a:lumMod val="75000"/>
                </a:prstClr>
              </a:solidFill>
              <a:latin typeface="Arial" panose="020B0604020202020204" pitchFamily="34" charset="0"/>
            </a:endParaRPr>
          </a:p>
          <a:p>
            <a:pPr>
              <a:lnSpc>
                <a:spcPct val="140000"/>
              </a:lnSpc>
            </a:pP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leo</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Pellentesque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ornare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quam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at </a:t>
            </a:r>
            <a:r>
              <a:rPr lang="en-US" sz="1200" dirty="0" err="1">
                <a:solidFill>
                  <a:prstClr val="white">
                    <a:lumMod val="75000"/>
                  </a:prstClr>
                </a:solidFill>
                <a:latin typeface="Arial" panose="020B0604020202020204" pitchFamily="34" charset="0"/>
              </a:rPr>
              <a:t>lobortis</a:t>
            </a:r>
            <a:r>
              <a:rPr lang="en-US" sz="1200" dirty="0">
                <a:solidFill>
                  <a:prstClr val="white">
                    <a:lumMod val="75000"/>
                  </a:prstClr>
                </a:solidFill>
                <a:latin typeface="Arial" panose="020B0604020202020204" pitchFamily="34" charset="0"/>
              </a:rPr>
              <a:t>. Cum </a:t>
            </a:r>
            <a:r>
              <a:rPr lang="en-US" sz="1200" dirty="0" err="1">
                <a:solidFill>
                  <a:prstClr val="white">
                    <a:lumMod val="75000"/>
                  </a:prstClr>
                </a:solidFill>
                <a:latin typeface="Arial" panose="020B0604020202020204" pitchFamily="34" charset="0"/>
              </a:rPr>
              <a:t>sociis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parturient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nascetur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ridiculus</a:t>
            </a:r>
            <a:r>
              <a:rPr lang="en-US" sz="1200" dirty="0">
                <a:solidFill>
                  <a:prstClr val="white">
                    <a:lumMod val="75000"/>
                  </a:prstClr>
                </a:solidFill>
                <a:latin typeface="Arial" panose="020B0604020202020204" pitchFamily="34" charset="0"/>
              </a:rPr>
              <a:t> mus. </a:t>
            </a:r>
            <a:r>
              <a:rPr lang="en-US" sz="1200" dirty="0" err="1">
                <a:solidFill>
                  <a:prstClr val="white">
                    <a:lumMod val="75000"/>
                  </a:prstClr>
                </a:solidFill>
                <a:latin typeface="Arial" panose="020B0604020202020204" pitchFamily="34" charset="0"/>
              </a:rPr>
              <a:t>Curabitur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tempus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Vivamus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sagittis</a:t>
            </a:r>
            <a:r>
              <a:rPr lang="en-US" sz="1200" dirty="0">
                <a:solidFill>
                  <a:prstClr val="white">
                    <a:lumMod val="75000"/>
                  </a:prstClr>
                </a:solidFill>
                <a:latin typeface="Arial" panose="020B0604020202020204" pitchFamily="34" charset="0"/>
              </a:rPr>
              <a:t> lacus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augue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laoreet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rutrum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faucibus</a:t>
            </a:r>
            <a:r>
              <a:rPr lang="en-US" sz="1200" dirty="0">
                <a:solidFill>
                  <a:prstClr val="white">
                    <a:lumMod val="75000"/>
                  </a:prstClr>
                </a:solidFill>
                <a:latin typeface="Arial" panose="020B0604020202020204" pitchFamily="34" charset="0"/>
              </a:rPr>
              <a:t> dolor </a:t>
            </a:r>
            <a:r>
              <a:rPr lang="en-US" sz="1200" dirty="0" err="1">
                <a:solidFill>
                  <a:prstClr val="white">
                    <a:lumMod val="75000"/>
                  </a:prstClr>
                </a:solidFill>
                <a:latin typeface="Arial" panose="020B0604020202020204" pitchFamily="34" charset="0"/>
              </a:rPr>
              <a:t>auctor</a:t>
            </a:r>
            <a:r>
              <a:rPr lang="en-US" sz="1200" dirty="0">
                <a:solidFill>
                  <a:prstClr val="white">
                    <a:lumMod val="75000"/>
                  </a:prstClr>
                </a:solidFill>
                <a:latin typeface="Arial" panose="020B0604020202020204" pitchFamily="34" charset="0"/>
              </a:rPr>
              <a: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ligut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Cum </a:t>
            </a:r>
            <a:r>
              <a:rPr lang="en-US" sz="1200" dirty="0" err="1">
                <a:solidFill>
                  <a:prstClr val="white">
                    <a:lumMod val="75000"/>
                  </a:prstClr>
                </a:solidFill>
                <a:latin typeface="Arial" panose="020B0604020202020204" pitchFamily="34" charset="0"/>
              </a:rPr>
              <a:t>socis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natoque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penatibus</a:t>
            </a:r>
            <a:r>
              <a:rPr lang="en-US" sz="1200" dirty="0">
                <a:solidFill>
                  <a:prstClr val="white">
                    <a:lumMod val="75000"/>
                  </a:prstClr>
                </a:solidFill>
                <a:latin typeface="Arial" panose="020B0604020202020204" pitchFamily="34" charset="0"/>
              </a:rPr>
              <a:t> et </a:t>
            </a:r>
            <a:r>
              <a:rPr lang="en-US" sz="1200" dirty="0" err="1">
                <a:solidFill>
                  <a:prstClr val="white">
                    <a:lumMod val="75000"/>
                  </a:prstClr>
                </a:solidFill>
                <a:latin typeface="Arial" panose="020B0604020202020204" pitchFamily="34" charset="0"/>
              </a:rPr>
              <a:t>magnis</a:t>
            </a:r>
            <a:r>
              <a:rPr lang="en-US" sz="1200" dirty="0">
                <a:solidFill>
                  <a:prstClr val="white">
                    <a:lumMod val="75000"/>
                  </a:prstClr>
                </a:solidFill>
                <a:latin typeface="Arial" panose="020B0604020202020204" pitchFamily="34" charset="0"/>
              </a:rPr>
              <a:t> dis </a:t>
            </a:r>
            <a:r>
              <a:rPr lang="en-US" sz="1200" dirty="0" err="1">
                <a:solidFill>
                  <a:prstClr val="white">
                    <a:lumMod val="75000"/>
                  </a:prstClr>
                </a:solidFill>
                <a:latin typeface="Arial" panose="020B0604020202020204" pitchFamily="34" charset="0"/>
              </a:rPr>
              <a:t>tellus</a:t>
            </a:r>
            <a:r>
              <a:rPr lang="en-US" sz="1200" dirty="0">
                <a:solidFill>
                  <a:prstClr val="white">
                    <a:lumMod val="75000"/>
                  </a:prstClr>
                </a:solidFill>
                <a:latin typeface="Arial" panose="020B0604020202020204" pitchFamily="34" charset="0"/>
              </a:rPr>
              <a:t> parturient </a:t>
            </a:r>
            <a:r>
              <a:rPr lang="en-US" sz="1200" dirty="0" err="1">
                <a:solidFill>
                  <a:prstClr val="white">
                    <a:lumMod val="75000"/>
                  </a:prstClr>
                </a:solidFill>
                <a:latin typeface="Arial" panose="020B0604020202020204" pitchFamily="34" charset="0"/>
              </a:rPr>
              <a:t>pharetra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montes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Praesent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cursus</a:t>
            </a:r>
            <a:r>
              <a:rPr lang="en-US" sz="1200" dirty="0">
                <a:solidFill>
                  <a:prstClr val="white">
                    <a:lumMod val="75000"/>
                  </a:prstClr>
                </a:solidFill>
                <a:latin typeface="Arial" panose="020B0604020202020204" pitchFamily="34" charset="0"/>
              </a:rPr>
              <a:t> magna, </a:t>
            </a:r>
            <a:r>
              <a:rPr lang="en-US" sz="1200" dirty="0" err="1">
                <a:solidFill>
                  <a:prstClr val="white">
                    <a:lumMod val="75000"/>
                  </a:prstClr>
                </a:solidFill>
                <a:latin typeface="Arial" panose="020B0604020202020204" pitchFamily="34" charset="0"/>
              </a:rPr>
              <a:t>vel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scelerisque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nisl</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et. Integer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 ante </a:t>
            </a:r>
            <a:r>
              <a:rPr lang="en-US" sz="1200" dirty="0" err="1">
                <a:solidFill>
                  <a:prstClr val="white">
                    <a:lumMod val="75000"/>
                  </a:prstClr>
                </a:solidFill>
                <a:latin typeface="Arial" panose="020B0604020202020204" pitchFamily="34" charset="0"/>
              </a:rPr>
              <a:t>venenatis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dapibus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posuere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aliquet</a:t>
            </a:r>
            <a:r>
              <a:rPr lang="en-US" sz="1200" dirty="0">
                <a:solidFill>
                  <a:prstClr val="white">
                    <a:lumMod val="75000"/>
                  </a:prstClr>
                </a:solidFill>
                <a:latin typeface="Arial" panose="020B0604020202020204" pitchFamily="34" charset="0"/>
              </a:rPr>
              <a:t>. Maecenas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diam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risus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varius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blandit</a:t>
            </a:r>
            <a:r>
              <a:rPr lang="en-US" sz="1200" dirty="0">
                <a:solidFill>
                  <a:prstClr val="white">
                    <a:lumMod val="75000"/>
                  </a:prstClr>
                </a:solidFill>
                <a:latin typeface="Arial" panose="020B0604020202020204" pitchFamily="34" charset="0"/>
              </a:rPr>
              <a:t>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non magna. </a:t>
            </a:r>
            <a:r>
              <a:rPr lang="en-US" sz="1200" dirty="0" err="1">
                <a:solidFill>
                  <a:prstClr val="white">
                    <a:lumMod val="75000"/>
                  </a:prstClr>
                </a:solidFill>
                <a:latin typeface="Arial" panose="020B0604020202020204" pitchFamily="34" charset="0"/>
              </a:rPr>
              <a:t>Aenean</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bibendum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nulla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sed</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Vestibulum</a:t>
            </a:r>
            <a:r>
              <a:rPr lang="en-US" sz="1200" dirty="0">
                <a:solidFill>
                  <a:prstClr val="white">
                    <a:lumMod val="75000"/>
                  </a:prstClr>
                </a:solidFill>
                <a:latin typeface="Arial" panose="020B0604020202020204" pitchFamily="34" charset="0"/>
              </a:rPr>
              <a:t> id ligula </a:t>
            </a:r>
            <a:r>
              <a:rPr lang="en-US" sz="1200" dirty="0" err="1">
                <a:solidFill>
                  <a:prstClr val="white">
                    <a:lumMod val="75000"/>
                  </a:prstClr>
                </a:solidFill>
                <a:latin typeface="Arial" panose="020B0604020202020204" pitchFamily="34" charset="0"/>
              </a:rPr>
              <a:t>porta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felis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euismod</a:t>
            </a:r>
            <a:r>
              <a:rPr lang="en-US" sz="1200" dirty="0">
                <a:solidFill>
                  <a:prstClr val="white">
                    <a:lumMod val="75000"/>
                  </a:prstClr>
                </a:solidFill>
                <a:latin typeface="Arial" panose="020B0604020202020204" pitchFamily="34" charset="0"/>
              </a:rPr>
              <a:t> semper. </a:t>
            </a:r>
            <a:r>
              <a:rPr lang="en-US" sz="1200" dirty="0" err="1">
                <a:solidFill>
                  <a:prstClr val="white">
                    <a:lumMod val="75000"/>
                  </a:prstClr>
                </a:solidFill>
                <a:latin typeface="Arial" panose="020B0604020202020204" pitchFamily="34" charset="0"/>
              </a:rPr>
              <a:t>Nullam</a:t>
            </a:r>
            <a:r>
              <a:rPr lang="en-US" sz="1200" dirty="0">
                <a:solidFill>
                  <a:prstClr val="white">
                    <a:lumMod val="75000"/>
                  </a:prstClr>
                </a:solidFill>
                <a:latin typeface="Arial" panose="020B0604020202020204" pitchFamily="34" charset="0"/>
              </a:rPr>
              <a:t> id dolor id </a:t>
            </a:r>
            <a:r>
              <a:rPr lang="en-US" sz="1200" dirty="0" err="1">
                <a:solidFill>
                  <a:prstClr val="white">
                    <a:lumMod val="75000"/>
                  </a:prstClr>
                </a:solidFill>
                <a:latin typeface="Arial" panose="020B0604020202020204" pitchFamily="34" charset="0"/>
              </a:rPr>
              <a:t>nibh</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ultricies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vehicula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ut</a:t>
            </a:r>
            <a:r>
              <a:rPr lang="en-US" sz="1200" dirty="0">
                <a:solidFill>
                  <a:prstClr val="white">
                    <a:lumMod val="75000"/>
                  </a:prstClr>
                </a:solidFill>
                <a:latin typeface="Arial" panose="020B0604020202020204" pitchFamily="34" charset="0"/>
              </a:rPr>
              <a:t> id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Duis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mollis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est</a:t>
            </a:r>
            <a:r>
              <a:rPr lang="en-US" sz="1200" dirty="0">
                <a:solidFill>
                  <a:prstClr val="white">
                    <a:lumMod val="75000"/>
                  </a:prstClr>
                </a:solidFill>
                <a:latin typeface="Arial" panose="020B0604020202020204" pitchFamily="34" charset="0"/>
              </a:rPr>
              <a:t> non </a:t>
            </a:r>
            <a:r>
              <a:rPr lang="en-US" sz="1200" dirty="0" err="1">
                <a:solidFill>
                  <a:prstClr val="white">
                    <a:lumMod val="75000"/>
                  </a:prstClr>
                </a:solidFill>
                <a:latin typeface="Arial" panose="020B0604020202020204" pitchFamily="34" charset="0"/>
              </a:rPr>
              <a:t>commodo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luctus</a:t>
            </a:r>
            <a:r>
              <a:rPr lang="en-US" sz="1200" dirty="0">
                <a:solidFill>
                  <a:prstClr val="white">
                    <a:lumMod val="75000"/>
                  </a:prstClr>
                </a:solidFill>
                <a:latin typeface="Arial" panose="020B0604020202020204" pitchFamily="34" charset="0"/>
              </a:rPr>
              <a:t>, nisi </a:t>
            </a:r>
            <a:r>
              <a:rPr lang="en-US" sz="1200" dirty="0" err="1">
                <a:solidFill>
                  <a:prstClr val="white">
                    <a:lumMod val="75000"/>
                  </a:prstClr>
                </a:solidFill>
                <a:latin typeface="Arial" panose="020B0604020202020204" pitchFamily="34" charset="0"/>
              </a:rPr>
              <a:t>erat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porttitor</a:t>
            </a:r>
            <a:r>
              <a:rPr lang="en-US" sz="1200" dirty="0">
                <a:solidFill>
                  <a:prstClr val="white">
                    <a:lumMod val="75000"/>
                  </a:prstClr>
                </a:solidFill>
                <a:latin typeface="Arial" panose="020B0604020202020204" pitchFamily="34" charset="0"/>
              </a:rPr>
              <a:t> ligula, </a:t>
            </a:r>
            <a:r>
              <a:rPr lang="en-US" sz="1200" dirty="0" err="1">
                <a:solidFill>
                  <a:prstClr val="white">
                    <a:lumMod val="75000"/>
                  </a:prstClr>
                </a:solidFill>
                <a:latin typeface="Arial" panose="020B0604020202020204" pitchFamily="34" charset="0"/>
              </a:rPr>
              <a:t>eget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lacinia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odio</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sem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nec</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elit</a:t>
            </a:r>
            <a:r>
              <a:rPr lang="en-US" sz="1200" dirty="0">
                <a:solidFill>
                  <a:prstClr val="white">
                    <a:lumMod val="75000"/>
                  </a:prstClr>
                </a:solidFill>
                <a:latin typeface="Arial" panose="020B0604020202020204" pitchFamily="34" charset="0"/>
              </a:rPr>
              <a:t>.</a:t>
            </a:r>
          </a:p>
        </p:txBody>
      </p:sp>
      <p:sp>
        <p:nvSpPr>
          <p:cNvPr id="5" name="TextBox 4"/>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Other Slides</a:t>
            </a:r>
          </a:p>
        </p:txBody>
      </p:sp>
    </p:spTree>
    <p:extLst>
      <p:ext uri="{BB962C8B-B14F-4D97-AF65-F5344CB8AC3E}">
        <p14:creationId xmlns:p14="http://schemas.microsoft.com/office/powerpoint/2010/main" val="33819706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Effect transition="in" filter="fade">
                                      <p:cBhvr>
                                        <p:cTn id="19" dur="500"/>
                                        <p:tgtEl>
                                          <p:spTgt spid="4">
                                            <p:txEl>
                                              <p:pRg st="0" end="0"/>
                                            </p:txEl>
                                          </p:spTgt>
                                        </p:tgtEl>
                                      </p:cBhvr>
                                    </p:animEffect>
                                    <p:anim calcmode="lin" valueType="num">
                                      <p:cBhvr>
                                        <p:cTn id="20"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4">
                                            <p:txEl>
                                              <p:pRg st="2" end="2"/>
                                            </p:txEl>
                                          </p:spTgt>
                                        </p:tgtEl>
                                        <p:attrNameLst>
                                          <p:attrName>style.visibility</p:attrName>
                                        </p:attrNameLst>
                                      </p:cBhvr>
                                      <p:to>
                                        <p:strVal val="visible"/>
                                      </p:to>
                                    </p:set>
                                    <p:animEffect transition="in" filter="fade">
                                      <p:cBhvr>
                                        <p:cTn id="25" dur="500"/>
                                        <p:tgtEl>
                                          <p:spTgt spid="4">
                                            <p:txEl>
                                              <p:pRg st="2" end="2"/>
                                            </p:txEl>
                                          </p:spTgt>
                                        </p:tgtEl>
                                      </p:cBhvr>
                                    </p:animEffect>
                                    <p:anim calcmode="lin" valueType="num">
                                      <p:cBhvr>
                                        <p:cTn id="26"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7" dur="5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42" presetClass="entr" presetSubtype="0" fill="hold" grpId="0" nodeType="afterEffect">
                                  <p:stCondLst>
                                    <p:cond delay="0"/>
                                  </p:stCondLst>
                                  <p:childTnLst>
                                    <p:set>
                                      <p:cBhvr>
                                        <p:cTn id="30" dur="1" fill="hold">
                                          <p:stCondLst>
                                            <p:cond delay="0"/>
                                          </p:stCondLst>
                                        </p:cTn>
                                        <p:tgtEl>
                                          <p:spTgt spid="4">
                                            <p:txEl>
                                              <p:pRg st="4" end="4"/>
                                            </p:txEl>
                                          </p:spTgt>
                                        </p:tgtEl>
                                        <p:attrNameLst>
                                          <p:attrName>style.visibility</p:attrName>
                                        </p:attrNameLst>
                                      </p:cBhvr>
                                      <p:to>
                                        <p:strVal val="visible"/>
                                      </p:to>
                                    </p:set>
                                    <p:animEffect transition="in" filter="fade">
                                      <p:cBhvr>
                                        <p:cTn id="31" dur="500"/>
                                        <p:tgtEl>
                                          <p:spTgt spid="4">
                                            <p:txEl>
                                              <p:pRg st="4" end="4"/>
                                            </p:txEl>
                                          </p:spTgt>
                                        </p:tgtEl>
                                      </p:cBhvr>
                                    </p:animEffect>
                                    <p:anim calcmode="lin" valueType="num">
                                      <p:cBhvr>
                                        <p:cTn id="32"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3" dur="5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42" presetClass="entr" presetSubtype="0" fill="hold" grpId="0" nodeType="afterEffect">
                                  <p:stCondLst>
                                    <p:cond delay="0"/>
                                  </p:stCondLst>
                                  <p:childTnLst>
                                    <p:set>
                                      <p:cBhvr>
                                        <p:cTn id="36" dur="1" fill="hold">
                                          <p:stCondLst>
                                            <p:cond delay="0"/>
                                          </p:stCondLst>
                                        </p:cTn>
                                        <p:tgtEl>
                                          <p:spTgt spid="4">
                                            <p:txEl>
                                              <p:pRg st="6" end="6"/>
                                            </p:txEl>
                                          </p:spTgt>
                                        </p:tgtEl>
                                        <p:attrNameLst>
                                          <p:attrName>style.visibility</p:attrName>
                                        </p:attrNameLst>
                                      </p:cBhvr>
                                      <p:to>
                                        <p:strVal val="visible"/>
                                      </p:to>
                                    </p:set>
                                    <p:animEffect transition="in" filter="fade">
                                      <p:cBhvr>
                                        <p:cTn id="37" dur="500"/>
                                        <p:tgtEl>
                                          <p:spTgt spid="4">
                                            <p:txEl>
                                              <p:pRg st="6" end="6"/>
                                            </p:txEl>
                                          </p:spTgt>
                                        </p:tgtEl>
                                      </p:cBhvr>
                                    </p:animEffect>
                                    <p:anim calcmode="lin" valueType="num">
                                      <p:cBhvr>
                                        <p:cTn id="38"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p:cTn id="39" dur="500" fill="hold"/>
                                        <p:tgtEl>
                                          <p:spTgt spid="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4" grpId="0" build="p"/>
      <p:bldP spid="5" grpId="0"/>
    </p:bld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Company Time Line</a:t>
            </a:r>
          </a:p>
        </p:txBody>
      </p:sp>
      <p:sp>
        <p:nvSpPr>
          <p:cNvPr id="3" name="Text Placeholder 2"/>
          <p:cNvSpPr>
            <a:spLocks noGrp="1"/>
          </p:cNvSpPr>
          <p:nvPr>
            <p:ph type="body" sz="quarter" idx="25"/>
          </p:nvPr>
        </p:nvSpPr>
        <p:spPr/>
        <p:txBody>
          <a:bodyPr/>
          <a:lstStyle/>
          <a:p>
            <a:pPr lvl="0"/>
            <a:r>
              <a:rPr lang="en-US" dirty="0"/>
              <a:t>This slide is perfect for long text descriptions</a:t>
            </a:r>
          </a:p>
        </p:txBody>
      </p:sp>
      <p:sp>
        <p:nvSpPr>
          <p:cNvPr id="5" name="Text Placeholder 4"/>
          <p:cNvSpPr>
            <a:spLocks noGrp="1"/>
          </p:cNvSpPr>
          <p:nvPr>
            <p:ph type="body" sz="quarter" idx="11"/>
          </p:nvPr>
        </p:nvSpPr>
        <p:spPr/>
        <p:txBody>
          <a:bodyPr anchor="ctr">
            <a:normAutofit fontScale="85000" lnSpcReduction="10000"/>
          </a:bodyPr>
          <a:lstStyle/>
          <a:p>
            <a:r>
              <a:rPr lang="en-US" dirty="0"/>
              <a:t>First day of our Company</a:t>
            </a:r>
          </a:p>
        </p:txBody>
      </p:sp>
      <p:sp>
        <p:nvSpPr>
          <p:cNvPr id="6" name="Text Placeholder 5"/>
          <p:cNvSpPr>
            <a:spLocks noGrp="1"/>
          </p:cNvSpPr>
          <p:nvPr>
            <p:ph type="body" sz="quarter" idx="12"/>
          </p:nvPr>
        </p:nvSpPr>
        <p:spPr/>
        <p:txBody>
          <a:bodyPr>
            <a:normAutofit/>
          </a:bodyPr>
          <a:lstStyle/>
          <a:p>
            <a:pPr>
              <a:lnSpc>
                <a:spcPct val="100000"/>
              </a:lnSpc>
              <a:spcBef>
                <a:spcPts val="0"/>
              </a:spcBef>
            </a:pPr>
            <a:r>
              <a:rPr lang="en-US" sz="1100" dirty="0" err="1">
                <a:solidFill>
                  <a:prstClr val="white">
                    <a:lumMod val="75000"/>
                  </a:prstClr>
                </a:solidFill>
                <a:latin typeface="Arial" panose="020B0604020202020204" pitchFamily="34" charset="0"/>
                <a:cs typeface="+mn-cs"/>
              </a:rPr>
              <a:t>Vestibulum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ligut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praesent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commodo</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cursus</a:t>
            </a:r>
            <a:r>
              <a:rPr lang="en-US" sz="1100" dirty="0">
                <a:solidFill>
                  <a:prstClr val="white">
                    <a:lumMod val="75000"/>
                  </a:prstClr>
                </a:solidFill>
                <a:latin typeface="Arial" panose="020B0604020202020204" pitchFamily="34" charset="0"/>
                <a:cs typeface="+mn-cs"/>
              </a:rPr>
              <a:t> magna, </a:t>
            </a:r>
            <a:r>
              <a:rPr lang="en-US" sz="1100" dirty="0" err="1">
                <a:solidFill>
                  <a:prstClr val="white">
                    <a:lumMod val="75000"/>
                  </a:prstClr>
                </a:solidFill>
                <a:latin typeface="Arial" panose="020B0604020202020204" pitchFamily="34" charset="0"/>
                <a:cs typeface="+mn-cs"/>
              </a:rPr>
              <a:t>consectetur</a:t>
            </a:r>
            <a:r>
              <a:rPr lang="en-US" sz="1100" dirty="0">
                <a:solidFill>
                  <a:prstClr val="white">
                    <a:lumMod val="75000"/>
                  </a:prstClr>
                </a:solidFill>
                <a:latin typeface="Arial" panose="020B0604020202020204" pitchFamily="34" charset="0"/>
                <a:cs typeface="+mn-cs"/>
              </a:rPr>
              <a:t> et. Cum </a:t>
            </a:r>
            <a:r>
              <a:rPr lang="en-US" sz="1100" dirty="0" err="1">
                <a:solidFill>
                  <a:prstClr val="white">
                    <a:lumMod val="75000"/>
                  </a:prstClr>
                </a:solidFill>
                <a:latin typeface="Arial" panose="020B0604020202020204" pitchFamily="34" charset="0"/>
                <a:cs typeface="+mn-cs"/>
              </a:rPr>
              <a:t>socis</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natoque</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penatibus</a:t>
            </a:r>
            <a:r>
              <a:rPr lang="en-US" sz="1100" dirty="0">
                <a:solidFill>
                  <a:prstClr val="white">
                    <a:lumMod val="75000"/>
                  </a:prstClr>
                </a:solidFill>
                <a:latin typeface="Arial" panose="020B0604020202020204" pitchFamily="34" charset="0"/>
                <a:cs typeface="+mn-cs"/>
              </a:rPr>
              <a:t> et </a:t>
            </a:r>
            <a:r>
              <a:rPr lang="en-US" sz="1100" dirty="0" err="1">
                <a:solidFill>
                  <a:prstClr val="white">
                    <a:lumMod val="75000"/>
                  </a:prstClr>
                </a:solidFill>
                <a:latin typeface="Arial" panose="020B0604020202020204" pitchFamily="34" charset="0"/>
                <a:cs typeface="+mn-cs"/>
              </a:rPr>
              <a:t>magnis</a:t>
            </a:r>
            <a:r>
              <a:rPr lang="en-US" sz="1100" dirty="0">
                <a:solidFill>
                  <a:prstClr val="white">
                    <a:lumMod val="75000"/>
                  </a:prstClr>
                </a:solidFill>
                <a:latin typeface="Arial" panose="020B0604020202020204" pitchFamily="34" charset="0"/>
                <a:cs typeface="+mn-cs"/>
              </a:rPr>
              <a:t> dis </a:t>
            </a:r>
            <a:r>
              <a:rPr lang="en-US" sz="1100" dirty="0" err="1">
                <a:solidFill>
                  <a:prstClr val="white">
                    <a:lumMod val="75000"/>
                  </a:prstClr>
                </a:solidFill>
                <a:latin typeface="Arial" panose="020B0604020202020204" pitchFamily="34" charset="0"/>
                <a:cs typeface="+mn-cs"/>
              </a:rPr>
              <a:t>tellus</a:t>
            </a:r>
            <a:r>
              <a:rPr lang="en-US" sz="1100" dirty="0">
                <a:solidFill>
                  <a:prstClr val="white">
                    <a:lumMod val="75000"/>
                  </a:prstClr>
                </a:solidFill>
                <a:latin typeface="Arial" panose="020B0604020202020204" pitchFamily="34" charset="0"/>
                <a:cs typeface="+mn-cs"/>
              </a:rPr>
              <a:t> parturient </a:t>
            </a:r>
            <a:r>
              <a:rPr lang="en-US" sz="1100" dirty="0" err="1">
                <a:solidFill>
                  <a:prstClr val="white">
                    <a:lumMod val="75000"/>
                  </a:prstClr>
                </a:solidFill>
                <a:latin typeface="Arial" panose="020B0604020202020204" pitchFamily="34" charset="0"/>
                <a:cs typeface="+mn-cs"/>
              </a:rPr>
              <a:t>pharetra</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montes</a:t>
            </a:r>
            <a:r>
              <a:rPr lang="en-US" sz="1100" dirty="0">
                <a:solidFill>
                  <a:prstClr val="white">
                    <a:lumMod val="75000"/>
                  </a:prstClr>
                </a:solidFill>
                <a:latin typeface="Arial" panose="020B0604020202020204" pitchFamily="34" charset="0"/>
                <a:cs typeface="+mn-cs"/>
              </a:rPr>
              <a:t>. </a:t>
            </a:r>
          </a:p>
          <a:p>
            <a:pPr>
              <a:lnSpc>
                <a:spcPct val="100000"/>
              </a:lnSpc>
              <a:spcBef>
                <a:spcPts val="0"/>
              </a:spcBef>
            </a:pPr>
            <a:endParaRPr lang="en-US" sz="1100" dirty="0">
              <a:solidFill>
                <a:prstClr val="white">
                  <a:lumMod val="75000"/>
                </a:prstClr>
              </a:solidFill>
              <a:latin typeface="Arial" panose="020B0604020202020204" pitchFamily="34" charset="0"/>
              <a:cs typeface="+mn-cs"/>
            </a:endParaRPr>
          </a:p>
        </p:txBody>
      </p:sp>
      <p:sp>
        <p:nvSpPr>
          <p:cNvPr id="7" name="Text Placeholder 6"/>
          <p:cNvSpPr>
            <a:spLocks noGrp="1"/>
          </p:cNvSpPr>
          <p:nvPr>
            <p:ph type="body" sz="quarter" idx="26"/>
          </p:nvPr>
        </p:nvSpPr>
        <p:spPr/>
        <p:txBody>
          <a:bodyPr anchor="ctr"/>
          <a:lstStyle/>
          <a:p>
            <a:r>
              <a:rPr lang="en-US" dirty="0"/>
              <a:t>2000</a:t>
            </a:r>
          </a:p>
        </p:txBody>
      </p:sp>
      <p:sp>
        <p:nvSpPr>
          <p:cNvPr id="8" name="Text Placeholder 7"/>
          <p:cNvSpPr>
            <a:spLocks noGrp="1"/>
          </p:cNvSpPr>
          <p:nvPr>
            <p:ph type="body" sz="quarter" idx="27"/>
          </p:nvPr>
        </p:nvSpPr>
        <p:spPr/>
        <p:txBody>
          <a:bodyPr/>
          <a:lstStyle/>
          <a:p>
            <a:r>
              <a:rPr lang="en-US" dirty="0"/>
              <a:t>Start</a:t>
            </a:r>
          </a:p>
        </p:txBody>
      </p:sp>
      <p:sp>
        <p:nvSpPr>
          <p:cNvPr id="10" name="Text Placeholder 9"/>
          <p:cNvSpPr>
            <a:spLocks noGrp="1"/>
          </p:cNvSpPr>
          <p:nvPr>
            <p:ph type="body" sz="quarter" idx="29"/>
          </p:nvPr>
        </p:nvSpPr>
        <p:spPr/>
        <p:txBody>
          <a:bodyPr anchor="ctr"/>
          <a:lstStyle/>
          <a:p>
            <a:r>
              <a:rPr lang="en-US" dirty="0"/>
              <a:t>Developing day by day</a:t>
            </a:r>
          </a:p>
        </p:txBody>
      </p:sp>
      <p:sp>
        <p:nvSpPr>
          <p:cNvPr id="11" name="Text Placeholder 10"/>
          <p:cNvSpPr>
            <a:spLocks noGrp="1"/>
          </p:cNvSpPr>
          <p:nvPr>
            <p:ph type="body" sz="quarter" idx="30"/>
          </p:nvPr>
        </p:nvSpPr>
        <p:spPr/>
        <p:txBody>
          <a:bodyPr anchor="ctr"/>
          <a:lstStyle/>
          <a:p>
            <a:r>
              <a:rPr lang="en-US" dirty="0"/>
              <a:t>2001</a:t>
            </a:r>
          </a:p>
        </p:txBody>
      </p:sp>
      <p:sp>
        <p:nvSpPr>
          <p:cNvPr id="12" name="Text Placeholder 11"/>
          <p:cNvSpPr>
            <a:spLocks noGrp="1"/>
          </p:cNvSpPr>
          <p:nvPr>
            <p:ph type="body" sz="quarter" idx="31"/>
          </p:nvPr>
        </p:nvSpPr>
        <p:spPr/>
        <p:txBody>
          <a:bodyPr>
            <a:normAutofit/>
          </a:bodyPr>
          <a:lstStyle/>
          <a:p>
            <a:pPr>
              <a:lnSpc>
                <a:spcPct val="100000"/>
              </a:lnSpc>
              <a:spcBef>
                <a:spcPts val="0"/>
              </a:spcBef>
            </a:pPr>
            <a:r>
              <a:rPr lang="en-US" sz="1100" dirty="0" err="1">
                <a:solidFill>
                  <a:prstClr val="white">
                    <a:lumMod val="75000"/>
                  </a:prstClr>
                </a:solidFill>
                <a:latin typeface="Arial" panose="020B0604020202020204" pitchFamily="34" charset="0"/>
                <a:cs typeface="+mn-cs"/>
              </a:rPr>
              <a:t>Vestibulum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ligut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praesent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commodo</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cursus</a:t>
            </a:r>
            <a:r>
              <a:rPr lang="en-US" sz="1100" dirty="0">
                <a:solidFill>
                  <a:prstClr val="white">
                    <a:lumMod val="75000"/>
                  </a:prstClr>
                </a:solidFill>
                <a:latin typeface="Arial" panose="020B0604020202020204" pitchFamily="34" charset="0"/>
                <a:cs typeface="+mn-cs"/>
              </a:rPr>
              <a:t> magna, </a:t>
            </a:r>
            <a:r>
              <a:rPr lang="en-US" sz="1100" dirty="0" err="1">
                <a:solidFill>
                  <a:prstClr val="white">
                    <a:lumMod val="75000"/>
                  </a:prstClr>
                </a:solidFill>
                <a:latin typeface="Arial" panose="020B0604020202020204" pitchFamily="34" charset="0"/>
                <a:cs typeface="+mn-cs"/>
              </a:rPr>
              <a:t>consectetur</a:t>
            </a:r>
            <a:r>
              <a:rPr lang="en-US" sz="1100" dirty="0">
                <a:solidFill>
                  <a:prstClr val="white">
                    <a:lumMod val="75000"/>
                  </a:prstClr>
                </a:solidFill>
                <a:latin typeface="Arial" panose="020B0604020202020204" pitchFamily="34" charset="0"/>
                <a:cs typeface="+mn-cs"/>
              </a:rPr>
              <a:t> et. Cum </a:t>
            </a:r>
            <a:r>
              <a:rPr lang="en-US" sz="1100" dirty="0" err="1">
                <a:solidFill>
                  <a:prstClr val="white">
                    <a:lumMod val="75000"/>
                  </a:prstClr>
                </a:solidFill>
                <a:latin typeface="Arial" panose="020B0604020202020204" pitchFamily="34" charset="0"/>
                <a:cs typeface="+mn-cs"/>
              </a:rPr>
              <a:t>socis</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natoque</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penatibus</a:t>
            </a:r>
            <a:r>
              <a:rPr lang="en-US" sz="1100" dirty="0">
                <a:solidFill>
                  <a:prstClr val="white">
                    <a:lumMod val="75000"/>
                  </a:prstClr>
                </a:solidFill>
                <a:latin typeface="Arial" panose="020B0604020202020204" pitchFamily="34" charset="0"/>
                <a:cs typeface="+mn-cs"/>
              </a:rPr>
              <a:t> et </a:t>
            </a:r>
            <a:r>
              <a:rPr lang="en-US" sz="1100" dirty="0" err="1">
                <a:solidFill>
                  <a:prstClr val="white">
                    <a:lumMod val="75000"/>
                  </a:prstClr>
                </a:solidFill>
                <a:latin typeface="Arial" panose="020B0604020202020204" pitchFamily="34" charset="0"/>
                <a:cs typeface="+mn-cs"/>
              </a:rPr>
              <a:t>magnis</a:t>
            </a:r>
            <a:r>
              <a:rPr lang="en-US" sz="1100" dirty="0">
                <a:solidFill>
                  <a:prstClr val="white">
                    <a:lumMod val="75000"/>
                  </a:prstClr>
                </a:solidFill>
                <a:latin typeface="Arial" panose="020B0604020202020204" pitchFamily="34" charset="0"/>
                <a:cs typeface="+mn-cs"/>
              </a:rPr>
              <a:t> dis </a:t>
            </a:r>
            <a:r>
              <a:rPr lang="en-US" sz="1100" dirty="0" err="1">
                <a:solidFill>
                  <a:prstClr val="white">
                    <a:lumMod val="75000"/>
                  </a:prstClr>
                </a:solidFill>
                <a:latin typeface="Arial" panose="020B0604020202020204" pitchFamily="34" charset="0"/>
                <a:cs typeface="+mn-cs"/>
              </a:rPr>
              <a:t>tellus</a:t>
            </a:r>
            <a:r>
              <a:rPr lang="en-US" sz="1100" dirty="0">
                <a:solidFill>
                  <a:prstClr val="white">
                    <a:lumMod val="75000"/>
                  </a:prstClr>
                </a:solidFill>
                <a:latin typeface="Arial" panose="020B0604020202020204" pitchFamily="34" charset="0"/>
                <a:cs typeface="+mn-cs"/>
              </a:rPr>
              <a:t> parturient </a:t>
            </a:r>
            <a:r>
              <a:rPr lang="en-US" sz="1100" dirty="0" err="1">
                <a:solidFill>
                  <a:prstClr val="white">
                    <a:lumMod val="75000"/>
                  </a:prstClr>
                </a:solidFill>
                <a:latin typeface="Arial" panose="020B0604020202020204" pitchFamily="34" charset="0"/>
                <a:cs typeface="+mn-cs"/>
              </a:rPr>
              <a:t>pharetra</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montes</a:t>
            </a:r>
            <a:r>
              <a:rPr lang="en-US" sz="1100" dirty="0">
                <a:solidFill>
                  <a:prstClr val="white">
                    <a:lumMod val="75000"/>
                  </a:prstClr>
                </a:solidFill>
                <a:latin typeface="Arial" panose="020B0604020202020204" pitchFamily="34" charset="0"/>
                <a:cs typeface="+mn-cs"/>
              </a:rPr>
              <a:t>. </a:t>
            </a:r>
          </a:p>
        </p:txBody>
      </p:sp>
      <p:sp>
        <p:nvSpPr>
          <p:cNvPr id="14" name="Text Placeholder 13"/>
          <p:cNvSpPr>
            <a:spLocks noGrp="1"/>
          </p:cNvSpPr>
          <p:nvPr>
            <p:ph type="body" sz="quarter" idx="33"/>
          </p:nvPr>
        </p:nvSpPr>
        <p:spPr>
          <a:xfrm>
            <a:off x="1998133" y="4557317"/>
            <a:ext cx="2870199" cy="381065"/>
          </a:xfrm>
          <a:noFill/>
        </p:spPr>
        <p:txBody>
          <a:bodyPr anchor="ctr"/>
          <a:lstStyle/>
          <a:p>
            <a:r>
              <a:rPr lang="en-US" dirty="0"/>
              <a:t>               Company timeline title</a:t>
            </a:r>
          </a:p>
        </p:txBody>
      </p:sp>
      <p:sp>
        <p:nvSpPr>
          <p:cNvPr id="15" name="Text Placeholder 14"/>
          <p:cNvSpPr>
            <a:spLocks noGrp="1"/>
          </p:cNvSpPr>
          <p:nvPr>
            <p:ph type="body" sz="quarter" idx="34"/>
          </p:nvPr>
        </p:nvSpPr>
        <p:spPr/>
        <p:txBody>
          <a:bodyPr>
            <a:normAutofit/>
          </a:bodyPr>
          <a:lstStyle/>
          <a:p>
            <a:pPr>
              <a:lnSpc>
                <a:spcPct val="100000"/>
              </a:lnSpc>
              <a:spcBef>
                <a:spcPts val="0"/>
              </a:spcBef>
            </a:pPr>
            <a:r>
              <a:rPr lang="en-US" sz="1100" dirty="0" err="1">
                <a:solidFill>
                  <a:prstClr val="white">
                    <a:lumMod val="75000"/>
                  </a:prstClr>
                </a:solidFill>
                <a:latin typeface="Arial" panose="020B0604020202020204" pitchFamily="34" charset="0"/>
                <a:cs typeface="+mn-cs"/>
              </a:rPr>
              <a:t>Vestibulum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ligut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praesent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commodo</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cursus</a:t>
            </a:r>
            <a:r>
              <a:rPr lang="en-US" sz="1100" dirty="0">
                <a:solidFill>
                  <a:prstClr val="white">
                    <a:lumMod val="75000"/>
                  </a:prstClr>
                </a:solidFill>
                <a:latin typeface="Arial" panose="020B0604020202020204" pitchFamily="34" charset="0"/>
                <a:cs typeface="+mn-cs"/>
              </a:rPr>
              <a:t> magna, </a:t>
            </a:r>
            <a:r>
              <a:rPr lang="en-US" sz="1100" dirty="0" err="1">
                <a:solidFill>
                  <a:prstClr val="white">
                    <a:lumMod val="75000"/>
                  </a:prstClr>
                </a:solidFill>
                <a:latin typeface="Arial" panose="020B0604020202020204" pitchFamily="34" charset="0"/>
                <a:cs typeface="+mn-cs"/>
              </a:rPr>
              <a:t>consectetur</a:t>
            </a:r>
            <a:r>
              <a:rPr lang="en-US" sz="1100" dirty="0">
                <a:solidFill>
                  <a:prstClr val="white">
                    <a:lumMod val="75000"/>
                  </a:prstClr>
                </a:solidFill>
                <a:latin typeface="Arial" panose="020B0604020202020204" pitchFamily="34" charset="0"/>
                <a:cs typeface="+mn-cs"/>
              </a:rPr>
              <a:t> et. Cum </a:t>
            </a:r>
            <a:r>
              <a:rPr lang="en-US" sz="1100" dirty="0" err="1">
                <a:solidFill>
                  <a:prstClr val="white">
                    <a:lumMod val="75000"/>
                  </a:prstClr>
                </a:solidFill>
                <a:latin typeface="Arial" panose="020B0604020202020204" pitchFamily="34" charset="0"/>
                <a:cs typeface="+mn-cs"/>
              </a:rPr>
              <a:t>socis</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natoque</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penatibus</a:t>
            </a:r>
            <a:r>
              <a:rPr lang="en-US" sz="1100" dirty="0">
                <a:solidFill>
                  <a:prstClr val="white">
                    <a:lumMod val="75000"/>
                  </a:prstClr>
                </a:solidFill>
                <a:latin typeface="Arial" panose="020B0604020202020204" pitchFamily="34" charset="0"/>
                <a:cs typeface="+mn-cs"/>
              </a:rPr>
              <a:t> et </a:t>
            </a:r>
            <a:r>
              <a:rPr lang="en-US" sz="1100" dirty="0" err="1">
                <a:solidFill>
                  <a:prstClr val="white">
                    <a:lumMod val="75000"/>
                  </a:prstClr>
                </a:solidFill>
                <a:latin typeface="Arial" panose="020B0604020202020204" pitchFamily="34" charset="0"/>
                <a:cs typeface="+mn-cs"/>
              </a:rPr>
              <a:t>magnis</a:t>
            </a:r>
            <a:r>
              <a:rPr lang="en-US" sz="1100" dirty="0">
                <a:solidFill>
                  <a:prstClr val="white">
                    <a:lumMod val="75000"/>
                  </a:prstClr>
                </a:solidFill>
                <a:latin typeface="Arial" panose="020B0604020202020204" pitchFamily="34" charset="0"/>
                <a:cs typeface="+mn-cs"/>
              </a:rPr>
              <a:t> dis </a:t>
            </a:r>
            <a:r>
              <a:rPr lang="en-US" sz="1100" dirty="0" err="1">
                <a:solidFill>
                  <a:prstClr val="white">
                    <a:lumMod val="75000"/>
                  </a:prstClr>
                </a:solidFill>
                <a:latin typeface="Arial" panose="020B0604020202020204" pitchFamily="34" charset="0"/>
                <a:cs typeface="+mn-cs"/>
              </a:rPr>
              <a:t>tellus</a:t>
            </a:r>
            <a:r>
              <a:rPr lang="en-US" sz="1100" dirty="0">
                <a:solidFill>
                  <a:prstClr val="white">
                    <a:lumMod val="75000"/>
                  </a:prstClr>
                </a:solidFill>
                <a:latin typeface="Arial" panose="020B0604020202020204" pitchFamily="34" charset="0"/>
                <a:cs typeface="+mn-cs"/>
              </a:rPr>
              <a:t> parturient </a:t>
            </a:r>
            <a:r>
              <a:rPr lang="en-US" sz="1100" dirty="0" err="1">
                <a:solidFill>
                  <a:prstClr val="white">
                    <a:lumMod val="75000"/>
                  </a:prstClr>
                </a:solidFill>
                <a:latin typeface="Arial" panose="020B0604020202020204" pitchFamily="34" charset="0"/>
                <a:cs typeface="+mn-cs"/>
              </a:rPr>
              <a:t>pharetra</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montes</a:t>
            </a:r>
            <a:r>
              <a:rPr lang="en-US" sz="1100" dirty="0">
                <a:solidFill>
                  <a:prstClr val="white">
                    <a:lumMod val="75000"/>
                  </a:prstClr>
                </a:solidFill>
                <a:latin typeface="Arial" panose="020B0604020202020204" pitchFamily="34" charset="0"/>
                <a:cs typeface="+mn-cs"/>
              </a:rPr>
              <a:t>. </a:t>
            </a:r>
          </a:p>
        </p:txBody>
      </p:sp>
      <p:sp>
        <p:nvSpPr>
          <p:cNvPr id="16" name="Text Placeholder 15"/>
          <p:cNvSpPr>
            <a:spLocks noGrp="1"/>
          </p:cNvSpPr>
          <p:nvPr>
            <p:ph type="body" sz="quarter" idx="35"/>
          </p:nvPr>
        </p:nvSpPr>
        <p:spPr>
          <a:xfrm>
            <a:off x="4868332" y="4557317"/>
            <a:ext cx="1035758" cy="381065"/>
          </a:xfrm>
          <a:prstGeom prst="homePlate">
            <a:avLst/>
          </a:prstGeom>
          <a:noFill/>
        </p:spPr>
        <p:txBody>
          <a:bodyPr anchor="ctr"/>
          <a:lstStyle/>
          <a:p>
            <a:r>
              <a:rPr lang="en-US" dirty="0"/>
              <a:t>2002</a:t>
            </a:r>
          </a:p>
        </p:txBody>
      </p:sp>
      <p:sp>
        <p:nvSpPr>
          <p:cNvPr id="18" name="Text Placeholder 17"/>
          <p:cNvSpPr>
            <a:spLocks noGrp="1"/>
          </p:cNvSpPr>
          <p:nvPr>
            <p:ph type="body" sz="quarter" idx="37"/>
          </p:nvPr>
        </p:nvSpPr>
        <p:spPr/>
        <p:txBody>
          <a:bodyPr anchor="ctr"/>
          <a:lstStyle/>
          <a:p>
            <a:r>
              <a:rPr lang="en-US" dirty="0"/>
              <a:t>Some text title here</a:t>
            </a:r>
          </a:p>
        </p:txBody>
      </p:sp>
      <p:sp>
        <p:nvSpPr>
          <p:cNvPr id="19" name="Text Placeholder 18"/>
          <p:cNvSpPr>
            <a:spLocks noGrp="1"/>
          </p:cNvSpPr>
          <p:nvPr>
            <p:ph type="body" sz="quarter" idx="38"/>
          </p:nvPr>
        </p:nvSpPr>
        <p:spPr/>
        <p:txBody>
          <a:bodyPr anchor="ctr"/>
          <a:lstStyle/>
          <a:p>
            <a:r>
              <a:rPr lang="en-US" dirty="0"/>
              <a:t>2003</a:t>
            </a:r>
          </a:p>
        </p:txBody>
      </p:sp>
      <p:sp>
        <p:nvSpPr>
          <p:cNvPr id="20" name="Text Placeholder 19"/>
          <p:cNvSpPr>
            <a:spLocks noGrp="1"/>
          </p:cNvSpPr>
          <p:nvPr>
            <p:ph type="body" sz="quarter" idx="39"/>
          </p:nvPr>
        </p:nvSpPr>
        <p:spPr/>
        <p:txBody>
          <a:bodyPr>
            <a:normAutofit/>
          </a:bodyPr>
          <a:lstStyle/>
          <a:p>
            <a:pPr>
              <a:lnSpc>
                <a:spcPct val="100000"/>
              </a:lnSpc>
              <a:spcBef>
                <a:spcPts val="0"/>
              </a:spcBef>
            </a:pPr>
            <a:r>
              <a:rPr lang="en-US" sz="1100" dirty="0" err="1">
                <a:solidFill>
                  <a:prstClr val="white">
                    <a:lumMod val="75000"/>
                  </a:prstClr>
                </a:solidFill>
                <a:latin typeface="Arial" panose="020B0604020202020204" pitchFamily="34" charset="0"/>
                <a:cs typeface="+mn-cs"/>
              </a:rPr>
              <a:t>Vestibulum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ligut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praesent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commodo</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cursus</a:t>
            </a:r>
            <a:r>
              <a:rPr lang="en-US" sz="1100" dirty="0">
                <a:solidFill>
                  <a:prstClr val="white">
                    <a:lumMod val="75000"/>
                  </a:prstClr>
                </a:solidFill>
                <a:latin typeface="Arial" panose="020B0604020202020204" pitchFamily="34" charset="0"/>
                <a:cs typeface="+mn-cs"/>
              </a:rPr>
              <a:t> magna, </a:t>
            </a:r>
            <a:r>
              <a:rPr lang="en-US" sz="1100" dirty="0" err="1">
                <a:solidFill>
                  <a:prstClr val="white">
                    <a:lumMod val="75000"/>
                  </a:prstClr>
                </a:solidFill>
                <a:latin typeface="Arial" panose="020B0604020202020204" pitchFamily="34" charset="0"/>
                <a:cs typeface="+mn-cs"/>
              </a:rPr>
              <a:t>consectetur</a:t>
            </a:r>
            <a:r>
              <a:rPr lang="en-US" sz="1100" dirty="0">
                <a:solidFill>
                  <a:prstClr val="white">
                    <a:lumMod val="75000"/>
                  </a:prstClr>
                </a:solidFill>
                <a:latin typeface="Arial" panose="020B0604020202020204" pitchFamily="34" charset="0"/>
                <a:cs typeface="+mn-cs"/>
              </a:rPr>
              <a:t> et. Cum </a:t>
            </a:r>
            <a:r>
              <a:rPr lang="en-US" sz="1100" dirty="0" err="1">
                <a:solidFill>
                  <a:prstClr val="white">
                    <a:lumMod val="75000"/>
                  </a:prstClr>
                </a:solidFill>
                <a:latin typeface="Arial" panose="020B0604020202020204" pitchFamily="34" charset="0"/>
                <a:cs typeface="+mn-cs"/>
              </a:rPr>
              <a:t>socis</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natoque</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penatibus</a:t>
            </a:r>
            <a:r>
              <a:rPr lang="en-US" sz="1100" dirty="0">
                <a:solidFill>
                  <a:prstClr val="white">
                    <a:lumMod val="75000"/>
                  </a:prstClr>
                </a:solidFill>
                <a:latin typeface="Arial" panose="020B0604020202020204" pitchFamily="34" charset="0"/>
                <a:cs typeface="+mn-cs"/>
              </a:rPr>
              <a:t> et </a:t>
            </a:r>
            <a:r>
              <a:rPr lang="en-US" sz="1100" dirty="0" err="1">
                <a:solidFill>
                  <a:prstClr val="white">
                    <a:lumMod val="75000"/>
                  </a:prstClr>
                </a:solidFill>
                <a:latin typeface="Arial" panose="020B0604020202020204" pitchFamily="34" charset="0"/>
                <a:cs typeface="+mn-cs"/>
              </a:rPr>
              <a:t>magnis</a:t>
            </a:r>
            <a:r>
              <a:rPr lang="en-US" sz="1100" dirty="0">
                <a:solidFill>
                  <a:prstClr val="white">
                    <a:lumMod val="75000"/>
                  </a:prstClr>
                </a:solidFill>
                <a:latin typeface="Arial" panose="020B0604020202020204" pitchFamily="34" charset="0"/>
                <a:cs typeface="+mn-cs"/>
              </a:rPr>
              <a:t> dis </a:t>
            </a:r>
            <a:r>
              <a:rPr lang="en-US" sz="1100" dirty="0" err="1">
                <a:solidFill>
                  <a:prstClr val="white">
                    <a:lumMod val="75000"/>
                  </a:prstClr>
                </a:solidFill>
                <a:latin typeface="Arial" panose="020B0604020202020204" pitchFamily="34" charset="0"/>
                <a:cs typeface="+mn-cs"/>
              </a:rPr>
              <a:t>tellus</a:t>
            </a:r>
            <a:r>
              <a:rPr lang="en-US" sz="1100" dirty="0">
                <a:solidFill>
                  <a:prstClr val="white">
                    <a:lumMod val="75000"/>
                  </a:prstClr>
                </a:solidFill>
                <a:latin typeface="Arial" panose="020B0604020202020204" pitchFamily="34" charset="0"/>
                <a:cs typeface="+mn-cs"/>
              </a:rPr>
              <a:t> parturient </a:t>
            </a:r>
            <a:r>
              <a:rPr lang="en-US" sz="1100" dirty="0" err="1">
                <a:solidFill>
                  <a:prstClr val="white">
                    <a:lumMod val="75000"/>
                  </a:prstClr>
                </a:solidFill>
                <a:latin typeface="Arial" panose="020B0604020202020204" pitchFamily="34" charset="0"/>
                <a:cs typeface="+mn-cs"/>
              </a:rPr>
              <a:t>pharetra</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montes</a:t>
            </a:r>
            <a:r>
              <a:rPr lang="en-US" sz="1100" dirty="0">
                <a:solidFill>
                  <a:prstClr val="white">
                    <a:lumMod val="75000"/>
                  </a:prstClr>
                </a:solidFill>
                <a:latin typeface="Arial" panose="020B0604020202020204" pitchFamily="34" charset="0"/>
                <a:cs typeface="+mn-cs"/>
              </a:rPr>
              <a:t>. </a:t>
            </a:r>
          </a:p>
        </p:txBody>
      </p:sp>
      <p:pic>
        <p:nvPicPr>
          <p:cNvPr id="23" name="Picture Placeholder 2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2647" r="12647"/>
          <a:stretch>
            <a:fillRect/>
          </a:stretch>
        </p:blipFill>
        <p:spPr/>
      </p:pic>
      <p:pic>
        <p:nvPicPr>
          <p:cNvPr id="24" name="Picture Placeholder 23"/>
          <p:cNvPicPr>
            <a:picLocks noGrp="1" noChangeAspect="1"/>
          </p:cNvPicPr>
          <p:nvPr>
            <p:ph type="pic" sz="quarter" idx="28"/>
          </p:nvPr>
        </p:nvPicPr>
        <p:blipFill>
          <a:blip r:embed="rId2">
            <a:extLst>
              <a:ext uri="{28A0092B-C50C-407E-A947-70E740481C1C}">
                <a14:useLocalDpi xmlns:a14="http://schemas.microsoft.com/office/drawing/2010/main" val="0"/>
              </a:ext>
            </a:extLst>
          </a:blip>
          <a:srcRect l="12565" r="12565"/>
          <a:stretch>
            <a:fillRect/>
          </a:stretch>
        </p:blipFill>
        <p:spPr/>
      </p:pic>
      <p:pic>
        <p:nvPicPr>
          <p:cNvPr id="25" name="Picture Placeholder 24"/>
          <p:cNvPicPr>
            <a:picLocks noGrp="1" noChangeAspect="1"/>
          </p:cNvPicPr>
          <p:nvPr>
            <p:ph type="pic" sz="quarter" idx="32"/>
          </p:nvPr>
        </p:nvPicPr>
        <p:blipFill>
          <a:blip r:embed="rId2">
            <a:extLst>
              <a:ext uri="{28A0092B-C50C-407E-A947-70E740481C1C}">
                <a14:useLocalDpi xmlns:a14="http://schemas.microsoft.com/office/drawing/2010/main" val="0"/>
              </a:ext>
            </a:extLst>
          </a:blip>
          <a:srcRect l="12647" r="12647"/>
          <a:stretch>
            <a:fillRect/>
          </a:stretch>
        </p:blipFill>
        <p:spPr>
          <a:ln>
            <a:solidFill>
              <a:schemeClr val="accent2"/>
            </a:solidFill>
          </a:ln>
        </p:spPr>
      </p:pic>
      <p:pic>
        <p:nvPicPr>
          <p:cNvPr id="26" name="Picture Placeholder 25"/>
          <p:cNvPicPr>
            <a:picLocks noGrp="1" noChangeAspect="1"/>
          </p:cNvPicPr>
          <p:nvPr>
            <p:ph type="pic" sz="quarter" idx="36"/>
          </p:nvPr>
        </p:nvPicPr>
        <p:blipFill>
          <a:blip r:embed="rId2">
            <a:extLst>
              <a:ext uri="{28A0092B-C50C-407E-A947-70E740481C1C}">
                <a14:useLocalDpi xmlns:a14="http://schemas.microsoft.com/office/drawing/2010/main" val="0"/>
              </a:ext>
            </a:extLst>
          </a:blip>
          <a:srcRect l="12565" r="12565"/>
          <a:stretch>
            <a:fillRect/>
          </a:stretch>
        </p:blipFill>
        <p:spPr/>
      </p:pic>
      <p:sp>
        <p:nvSpPr>
          <p:cNvPr id="21" name="TextBox 20"/>
          <p:cNvSpPr txBox="1"/>
          <p:nvPr/>
        </p:nvSpPr>
        <p:spPr>
          <a:xfrm>
            <a:off x="402704" y="499045"/>
            <a:ext cx="1791618" cy="338554"/>
          </a:xfrm>
          <a:prstGeom prst="rect">
            <a:avLst/>
          </a:prstGeom>
          <a:noFill/>
        </p:spPr>
        <p:txBody>
          <a:bodyPr wrap="square" rtlCol="0">
            <a:spAutoFit/>
          </a:bodyPr>
          <a:lstStyle/>
          <a:p>
            <a:r>
              <a:rPr lang="en-US" sz="1600" dirty="0">
                <a:solidFill>
                  <a:schemeClr val="accent3"/>
                </a:solidFill>
                <a:latin typeface="Roboto Condensed" panose="02000000000000000000" pitchFamily="2" charset="0"/>
                <a:cs typeface="Roboto condensed"/>
              </a:rPr>
              <a:t>Timeline Charts</a:t>
            </a:r>
          </a:p>
        </p:txBody>
      </p:sp>
    </p:spTree>
    <p:extLst>
      <p:ext uri="{BB962C8B-B14F-4D97-AF65-F5344CB8AC3E}">
        <p14:creationId xmlns:p14="http://schemas.microsoft.com/office/powerpoint/2010/main" val="47370387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down)">
                                      <p:cBhvr>
                                        <p:cTn id="7" dur="500"/>
                                        <p:tgtEl>
                                          <p:spTgt spid="2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down)">
                                      <p:cBhvr>
                                        <p:cTn id="15" dur="500"/>
                                        <p:tgtEl>
                                          <p:spTgt spid="3">
                                            <p:txEl>
                                              <p:pRg st="0" end="0"/>
                                            </p:txEl>
                                          </p:spTgt>
                                        </p:tgtEl>
                                      </p:cBhvr>
                                    </p:animEffect>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anim calcmode="lin" valueType="num">
                                      <p:cBhvr>
                                        <p:cTn id="20"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Effect transition="in" filter="fade">
                                      <p:cBhvr>
                                        <p:cTn id="25" dur="500"/>
                                        <p:tgtEl>
                                          <p:spTgt spid="7">
                                            <p:txEl>
                                              <p:pRg st="0" end="0"/>
                                            </p:txEl>
                                          </p:spTgt>
                                        </p:tgtEl>
                                      </p:cBhvr>
                                    </p:animEffect>
                                    <p:anim calcmode="lin" valueType="num">
                                      <p:cBhvr>
                                        <p:cTn id="26"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27" dur="5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42" presetClass="entr" presetSubtype="0" fill="hold" grpId="0" nodeType="after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Effect transition="in" filter="fade">
                                      <p:cBhvr>
                                        <p:cTn id="31" dur="500"/>
                                        <p:tgtEl>
                                          <p:spTgt spid="6">
                                            <p:txEl>
                                              <p:pRg st="0" end="0"/>
                                            </p:txEl>
                                          </p:spTgt>
                                        </p:tgtEl>
                                      </p:cBhvr>
                                    </p:animEffect>
                                    <p:anim calcmode="lin" valueType="num">
                                      <p:cBhvr>
                                        <p:cTn id="32"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42" presetClass="entr" presetSubtype="0" fill="hold" grpId="0" nodeType="afterEffect">
                                  <p:stCondLst>
                                    <p:cond delay="0"/>
                                  </p:stCondLst>
                                  <p:childTnLst>
                                    <p:set>
                                      <p:cBhvr>
                                        <p:cTn id="36" dur="1" fill="hold">
                                          <p:stCondLst>
                                            <p:cond delay="0"/>
                                          </p:stCondLst>
                                        </p:cTn>
                                        <p:tgtEl>
                                          <p:spTgt spid="10">
                                            <p:txEl>
                                              <p:pRg st="0" end="0"/>
                                            </p:txEl>
                                          </p:spTgt>
                                        </p:tgtEl>
                                        <p:attrNameLst>
                                          <p:attrName>style.visibility</p:attrName>
                                        </p:attrNameLst>
                                      </p:cBhvr>
                                      <p:to>
                                        <p:strVal val="visible"/>
                                      </p:to>
                                    </p:set>
                                    <p:animEffect transition="in" filter="fade">
                                      <p:cBhvr>
                                        <p:cTn id="37" dur="500"/>
                                        <p:tgtEl>
                                          <p:spTgt spid="10">
                                            <p:txEl>
                                              <p:pRg st="0" end="0"/>
                                            </p:txEl>
                                          </p:spTgt>
                                        </p:tgtEl>
                                      </p:cBhvr>
                                    </p:animEffect>
                                    <p:anim calcmode="lin" valueType="num">
                                      <p:cBhvr>
                                        <p:cTn id="38"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39"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11">
                                            <p:txEl>
                                              <p:pRg st="0" end="0"/>
                                            </p:txEl>
                                          </p:spTgt>
                                        </p:tgtEl>
                                        <p:attrNameLst>
                                          <p:attrName>style.visibility</p:attrName>
                                        </p:attrNameLst>
                                      </p:cBhvr>
                                      <p:to>
                                        <p:strVal val="visible"/>
                                      </p:to>
                                    </p:set>
                                    <p:animEffect transition="in" filter="fade">
                                      <p:cBhvr>
                                        <p:cTn id="43" dur="500"/>
                                        <p:tgtEl>
                                          <p:spTgt spid="11">
                                            <p:txEl>
                                              <p:pRg st="0" end="0"/>
                                            </p:txEl>
                                          </p:spTgt>
                                        </p:tgtEl>
                                      </p:cBhvr>
                                    </p:animEffect>
                                    <p:anim calcmode="lin" valueType="num">
                                      <p:cBhvr>
                                        <p:cTn id="44"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12">
                                            <p:txEl>
                                              <p:pRg st="0" end="0"/>
                                            </p:txEl>
                                          </p:spTgt>
                                        </p:tgtEl>
                                        <p:attrNameLst>
                                          <p:attrName>style.visibility</p:attrName>
                                        </p:attrNameLst>
                                      </p:cBhvr>
                                      <p:to>
                                        <p:strVal val="visible"/>
                                      </p:to>
                                    </p:set>
                                    <p:animEffect transition="in" filter="fade">
                                      <p:cBhvr>
                                        <p:cTn id="49" dur="500"/>
                                        <p:tgtEl>
                                          <p:spTgt spid="12">
                                            <p:txEl>
                                              <p:pRg st="0" end="0"/>
                                            </p:txEl>
                                          </p:spTgt>
                                        </p:tgtEl>
                                      </p:cBhvr>
                                    </p:animEffect>
                                    <p:anim calcmode="lin" valueType="num">
                                      <p:cBhvr>
                                        <p:cTn id="50"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51" dur="5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animEffect transition="in" filter="fade">
                                      <p:cBhvr>
                                        <p:cTn id="55" dur="500"/>
                                        <p:tgtEl>
                                          <p:spTgt spid="14">
                                            <p:txEl>
                                              <p:pRg st="0" end="0"/>
                                            </p:txEl>
                                          </p:spTgt>
                                        </p:tgtEl>
                                      </p:cBhvr>
                                    </p:animEffect>
                                    <p:anim calcmode="lin" valueType="num">
                                      <p:cBhvr>
                                        <p:cTn id="56"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57"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16">
                                            <p:txEl>
                                              <p:pRg st="0" end="0"/>
                                            </p:txEl>
                                          </p:spTgt>
                                        </p:tgtEl>
                                        <p:attrNameLst>
                                          <p:attrName>style.visibility</p:attrName>
                                        </p:attrNameLst>
                                      </p:cBhvr>
                                      <p:to>
                                        <p:strVal val="visible"/>
                                      </p:to>
                                    </p:set>
                                    <p:animEffect transition="in" filter="fade">
                                      <p:cBhvr>
                                        <p:cTn id="61" dur="500"/>
                                        <p:tgtEl>
                                          <p:spTgt spid="16">
                                            <p:txEl>
                                              <p:pRg st="0" end="0"/>
                                            </p:txEl>
                                          </p:spTgt>
                                        </p:tgtEl>
                                      </p:cBhvr>
                                    </p:animEffect>
                                    <p:anim calcmode="lin" valueType="num">
                                      <p:cBhvr>
                                        <p:cTn id="6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42" presetClass="entr" presetSubtype="0" fill="hold" grpId="0" nodeType="afterEffect">
                                  <p:stCondLst>
                                    <p:cond delay="0"/>
                                  </p:stCondLst>
                                  <p:childTnLst>
                                    <p:set>
                                      <p:cBhvr>
                                        <p:cTn id="66" dur="1" fill="hold">
                                          <p:stCondLst>
                                            <p:cond delay="0"/>
                                          </p:stCondLst>
                                        </p:cTn>
                                        <p:tgtEl>
                                          <p:spTgt spid="15">
                                            <p:txEl>
                                              <p:pRg st="0" end="0"/>
                                            </p:txEl>
                                          </p:spTgt>
                                        </p:tgtEl>
                                        <p:attrNameLst>
                                          <p:attrName>style.visibility</p:attrName>
                                        </p:attrNameLst>
                                      </p:cBhvr>
                                      <p:to>
                                        <p:strVal val="visible"/>
                                      </p:to>
                                    </p:set>
                                    <p:animEffect transition="in" filter="fade">
                                      <p:cBhvr>
                                        <p:cTn id="67" dur="500"/>
                                        <p:tgtEl>
                                          <p:spTgt spid="15">
                                            <p:txEl>
                                              <p:pRg st="0" end="0"/>
                                            </p:txEl>
                                          </p:spTgt>
                                        </p:tgtEl>
                                      </p:cBhvr>
                                    </p:animEffect>
                                    <p:anim calcmode="lin" valueType="num">
                                      <p:cBhvr>
                                        <p:cTn id="6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6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42" presetClass="entr" presetSubtype="0" fill="hold" grpId="0" nodeType="afterEffect">
                                  <p:stCondLst>
                                    <p:cond delay="0"/>
                                  </p:stCondLst>
                                  <p:childTnLst>
                                    <p:set>
                                      <p:cBhvr>
                                        <p:cTn id="72" dur="1" fill="hold">
                                          <p:stCondLst>
                                            <p:cond delay="0"/>
                                          </p:stCondLst>
                                        </p:cTn>
                                        <p:tgtEl>
                                          <p:spTgt spid="18">
                                            <p:txEl>
                                              <p:pRg st="0" end="0"/>
                                            </p:txEl>
                                          </p:spTgt>
                                        </p:tgtEl>
                                        <p:attrNameLst>
                                          <p:attrName>style.visibility</p:attrName>
                                        </p:attrNameLst>
                                      </p:cBhvr>
                                      <p:to>
                                        <p:strVal val="visible"/>
                                      </p:to>
                                    </p:set>
                                    <p:animEffect transition="in" filter="fade">
                                      <p:cBhvr>
                                        <p:cTn id="73" dur="500"/>
                                        <p:tgtEl>
                                          <p:spTgt spid="18">
                                            <p:txEl>
                                              <p:pRg st="0" end="0"/>
                                            </p:txEl>
                                          </p:spTgt>
                                        </p:tgtEl>
                                      </p:cBhvr>
                                    </p:animEffect>
                                    <p:anim calcmode="lin" valueType="num">
                                      <p:cBhvr>
                                        <p:cTn id="74"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75"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42" presetClass="entr" presetSubtype="0" fill="hold" grpId="0" nodeType="afterEffect">
                                  <p:stCondLst>
                                    <p:cond delay="0"/>
                                  </p:stCondLst>
                                  <p:childTnLst>
                                    <p:set>
                                      <p:cBhvr>
                                        <p:cTn id="78" dur="1" fill="hold">
                                          <p:stCondLst>
                                            <p:cond delay="0"/>
                                          </p:stCondLst>
                                        </p:cTn>
                                        <p:tgtEl>
                                          <p:spTgt spid="19">
                                            <p:txEl>
                                              <p:pRg st="0" end="0"/>
                                            </p:txEl>
                                          </p:spTgt>
                                        </p:tgtEl>
                                        <p:attrNameLst>
                                          <p:attrName>style.visibility</p:attrName>
                                        </p:attrNameLst>
                                      </p:cBhvr>
                                      <p:to>
                                        <p:strVal val="visible"/>
                                      </p:to>
                                    </p:set>
                                    <p:animEffect transition="in" filter="fade">
                                      <p:cBhvr>
                                        <p:cTn id="79" dur="500"/>
                                        <p:tgtEl>
                                          <p:spTgt spid="19">
                                            <p:txEl>
                                              <p:pRg st="0" end="0"/>
                                            </p:txEl>
                                          </p:spTgt>
                                        </p:tgtEl>
                                      </p:cBhvr>
                                    </p:animEffect>
                                    <p:anim calcmode="lin" valueType="num">
                                      <p:cBhvr>
                                        <p:cTn id="80"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81" dur="5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42" presetClass="entr" presetSubtype="0" fill="hold" grpId="0" nodeType="afterEffect">
                                  <p:stCondLst>
                                    <p:cond delay="0"/>
                                  </p:stCondLst>
                                  <p:childTnLst>
                                    <p:set>
                                      <p:cBhvr>
                                        <p:cTn id="84" dur="1" fill="hold">
                                          <p:stCondLst>
                                            <p:cond delay="0"/>
                                          </p:stCondLst>
                                        </p:cTn>
                                        <p:tgtEl>
                                          <p:spTgt spid="20">
                                            <p:txEl>
                                              <p:pRg st="0" end="0"/>
                                            </p:txEl>
                                          </p:spTgt>
                                        </p:tgtEl>
                                        <p:attrNameLst>
                                          <p:attrName>style.visibility</p:attrName>
                                        </p:attrNameLst>
                                      </p:cBhvr>
                                      <p:to>
                                        <p:strVal val="visible"/>
                                      </p:to>
                                    </p:set>
                                    <p:animEffect transition="in" filter="fade">
                                      <p:cBhvr>
                                        <p:cTn id="85" dur="500"/>
                                        <p:tgtEl>
                                          <p:spTgt spid="20">
                                            <p:txEl>
                                              <p:pRg st="0" end="0"/>
                                            </p:txEl>
                                          </p:spTgt>
                                        </p:tgtEl>
                                      </p:cBhvr>
                                    </p:animEffect>
                                    <p:anim calcmode="lin" valueType="num">
                                      <p:cBhvr>
                                        <p:cTn id="86"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7"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5" grpId="0" build="p"/>
      <p:bldP spid="6" grpId="0" build="p"/>
      <p:bldP spid="7" grpId="0" build="p"/>
      <p:bldP spid="10" grpId="0" build="p"/>
      <p:bldP spid="11" grpId="0" build="p"/>
      <p:bldP spid="12" grpId="0" build="p"/>
      <p:bldP spid="14" grpId="0" build="p"/>
      <p:bldP spid="15" grpId="0" build="p"/>
      <p:bldP spid="16" grpId="0" build="p"/>
      <p:bldP spid="18" grpId="0" build="p"/>
      <p:bldP spid="19" grpId="0" build="p"/>
      <p:bldP spid="20" grpId="0" build="p"/>
      <p:bldP spid="21" grpId="0"/>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p:txBody>
          <a:bodyPr/>
          <a:lstStyle/>
          <a:p>
            <a:r>
              <a:rPr lang="en-US" dirty="0"/>
              <a:t>Company timeline title</a:t>
            </a:r>
          </a:p>
        </p:txBody>
      </p:sp>
      <p:sp>
        <p:nvSpPr>
          <p:cNvPr id="4" name="Text Placeholder 3"/>
          <p:cNvSpPr>
            <a:spLocks noGrp="1"/>
          </p:cNvSpPr>
          <p:nvPr>
            <p:ph type="body" sz="quarter" idx="12"/>
          </p:nvPr>
        </p:nvSpPr>
        <p:spPr/>
        <p:txBody>
          <a:bodyPr>
            <a:normAutofit/>
          </a:bodyPr>
          <a:lstStyle/>
          <a:p>
            <a:pPr>
              <a:lnSpc>
                <a:spcPct val="100000"/>
              </a:lnSpc>
              <a:spcBef>
                <a:spcPts val="0"/>
              </a:spcBef>
            </a:pPr>
            <a:r>
              <a:rPr lang="en-US" sz="1100" dirty="0" err="1">
                <a:solidFill>
                  <a:prstClr val="white">
                    <a:lumMod val="75000"/>
                  </a:prstClr>
                </a:solidFill>
                <a:latin typeface="Arial" panose="020B0604020202020204" pitchFamily="34" charset="0"/>
                <a:cs typeface="+mn-cs"/>
              </a:rPr>
              <a:t>Vestibulum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ligut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praesent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commodo</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cursus</a:t>
            </a:r>
            <a:r>
              <a:rPr lang="en-US" sz="1100" dirty="0">
                <a:solidFill>
                  <a:prstClr val="white">
                    <a:lumMod val="75000"/>
                  </a:prstClr>
                </a:solidFill>
                <a:latin typeface="Arial" panose="020B0604020202020204" pitchFamily="34" charset="0"/>
                <a:cs typeface="+mn-cs"/>
              </a:rPr>
              <a:t> magna, </a:t>
            </a:r>
            <a:r>
              <a:rPr lang="en-US" sz="1100" dirty="0" err="1">
                <a:solidFill>
                  <a:prstClr val="white">
                    <a:lumMod val="75000"/>
                  </a:prstClr>
                </a:solidFill>
                <a:latin typeface="Arial" panose="020B0604020202020204" pitchFamily="34" charset="0"/>
                <a:cs typeface="+mn-cs"/>
              </a:rPr>
              <a:t>consectetur</a:t>
            </a:r>
            <a:r>
              <a:rPr lang="en-US" sz="1100" dirty="0">
                <a:solidFill>
                  <a:prstClr val="white">
                    <a:lumMod val="75000"/>
                  </a:prstClr>
                </a:solidFill>
                <a:latin typeface="Arial" panose="020B0604020202020204" pitchFamily="34" charset="0"/>
                <a:cs typeface="+mn-cs"/>
              </a:rPr>
              <a:t> et. Cum </a:t>
            </a:r>
            <a:r>
              <a:rPr lang="en-US" sz="1100" dirty="0" err="1">
                <a:solidFill>
                  <a:prstClr val="white">
                    <a:lumMod val="75000"/>
                  </a:prstClr>
                </a:solidFill>
                <a:latin typeface="Arial" panose="020B0604020202020204" pitchFamily="34" charset="0"/>
                <a:cs typeface="+mn-cs"/>
              </a:rPr>
              <a:t>socis</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natoque</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penatibus</a:t>
            </a:r>
            <a:r>
              <a:rPr lang="en-US" sz="1100" dirty="0">
                <a:solidFill>
                  <a:prstClr val="white">
                    <a:lumMod val="75000"/>
                  </a:prstClr>
                </a:solidFill>
                <a:latin typeface="Arial" panose="020B0604020202020204" pitchFamily="34" charset="0"/>
                <a:cs typeface="+mn-cs"/>
              </a:rPr>
              <a:t> et </a:t>
            </a:r>
            <a:r>
              <a:rPr lang="en-US" sz="1100" dirty="0" err="1">
                <a:solidFill>
                  <a:prstClr val="white">
                    <a:lumMod val="75000"/>
                  </a:prstClr>
                </a:solidFill>
                <a:latin typeface="Arial" panose="020B0604020202020204" pitchFamily="34" charset="0"/>
                <a:cs typeface="+mn-cs"/>
              </a:rPr>
              <a:t>magnis</a:t>
            </a:r>
            <a:r>
              <a:rPr lang="en-US" sz="1100" dirty="0">
                <a:solidFill>
                  <a:prstClr val="white">
                    <a:lumMod val="75000"/>
                  </a:prstClr>
                </a:solidFill>
                <a:latin typeface="Arial" panose="020B0604020202020204" pitchFamily="34" charset="0"/>
                <a:cs typeface="+mn-cs"/>
              </a:rPr>
              <a:t> dis </a:t>
            </a:r>
            <a:r>
              <a:rPr lang="en-US" sz="1100" dirty="0" err="1">
                <a:solidFill>
                  <a:prstClr val="white">
                    <a:lumMod val="75000"/>
                  </a:prstClr>
                </a:solidFill>
                <a:latin typeface="Arial" panose="020B0604020202020204" pitchFamily="34" charset="0"/>
                <a:cs typeface="+mn-cs"/>
              </a:rPr>
              <a:t>tellus</a:t>
            </a:r>
            <a:r>
              <a:rPr lang="en-US" sz="1100" dirty="0">
                <a:solidFill>
                  <a:prstClr val="white">
                    <a:lumMod val="75000"/>
                  </a:prstClr>
                </a:solidFill>
                <a:latin typeface="Arial" panose="020B0604020202020204" pitchFamily="34" charset="0"/>
                <a:cs typeface="+mn-cs"/>
              </a:rPr>
              <a:t> parturient </a:t>
            </a:r>
            <a:r>
              <a:rPr lang="en-US" sz="1100" dirty="0" err="1">
                <a:solidFill>
                  <a:prstClr val="white">
                    <a:lumMod val="75000"/>
                  </a:prstClr>
                </a:solidFill>
                <a:latin typeface="Arial" panose="020B0604020202020204" pitchFamily="34" charset="0"/>
                <a:cs typeface="+mn-cs"/>
              </a:rPr>
              <a:t>pharetra</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montes</a:t>
            </a:r>
            <a:r>
              <a:rPr lang="en-US" sz="1100" dirty="0">
                <a:solidFill>
                  <a:prstClr val="white">
                    <a:lumMod val="75000"/>
                  </a:prstClr>
                </a:solidFill>
                <a:latin typeface="Arial" panose="020B0604020202020204" pitchFamily="34" charset="0"/>
                <a:cs typeface="+mn-cs"/>
              </a:rPr>
              <a:t>. </a:t>
            </a:r>
          </a:p>
        </p:txBody>
      </p:sp>
      <p:sp>
        <p:nvSpPr>
          <p:cNvPr id="5" name="Text Placeholder 4"/>
          <p:cNvSpPr>
            <a:spLocks noGrp="1"/>
          </p:cNvSpPr>
          <p:nvPr>
            <p:ph type="body" sz="quarter" idx="26"/>
          </p:nvPr>
        </p:nvSpPr>
        <p:spPr/>
        <p:txBody>
          <a:bodyPr/>
          <a:lstStyle/>
          <a:p>
            <a:r>
              <a:rPr lang="en-US" dirty="0"/>
              <a:t>2004</a:t>
            </a:r>
          </a:p>
        </p:txBody>
      </p:sp>
      <p:sp>
        <p:nvSpPr>
          <p:cNvPr id="7" name="Text Placeholder 6"/>
          <p:cNvSpPr>
            <a:spLocks noGrp="1"/>
          </p:cNvSpPr>
          <p:nvPr>
            <p:ph type="body" sz="quarter" idx="29"/>
          </p:nvPr>
        </p:nvSpPr>
        <p:spPr/>
        <p:txBody>
          <a:bodyPr/>
          <a:lstStyle/>
          <a:p>
            <a:r>
              <a:rPr lang="en-US" dirty="0"/>
              <a:t>Developing day by day</a:t>
            </a:r>
          </a:p>
        </p:txBody>
      </p:sp>
      <p:sp>
        <p:nvSpPr>
          <p:cNvPr id="8" name="Text Placeholder 7"/>
          <p:cNvSpPr>
            <a:spLocks noGrp="1"/>
          </p:cNvSpPr>
          <p:nvPr>
            <p:ph type="body" sz="quarter" idx="30"/>
          </p:nvPr>
        </p:nvSpPr>
        <p:spPr/>
        <p:txBody>
          <a:bodyPr/>
          <a:lstStyle/>
          <a:p>
            <a:r>
              <a:rPr lang="en-US" dirty="0"/>
              <a:t>2005</a:t>
            </a:r>
          </a:p>
        </p:txBody>
      </p:sp>
      <p:sp>
        <p:nvSpPr>
          <p:cNvPr id="9" name="Text Placeholder 8"/>
          <p:cNvSpPr>
            <a:spLocks noGrp="1"/>
          </p:cNvSpPr>
          <p:nvPr>
            <p:ph type="body" sz="quarter" idx="31"/>
          </p:nvPr>
        </p:nvSpPr>
        <p:spPr/>
        <p:txBody>
          <a:bodyPr>
            <a:normAutofit/>
          </a:bodyPr>
          <a:lstStyle/>
          <a:p>
            <a:pPr>
              <a:lnSpc>
                <a:spcPct val="100000"/>
              </a:lnSpc>
              <a:spcBef>
                <a:spcPts val="0"/>
              </a:spcBef>
            </a:pPr>
            <a:r>
              <a:rPr lang="en-US" sz="1100" dirty="0" err="1">
                <a:solidFill>
                  <a:prstClr val="white">
                    <a:lumMod val="75000"/>
                  </a:prstClr>
                </a:solidFill>
                <a:latin typeface="Arial" panose="020B0604020202020204" pitchFamily="34" charset="0"/>
                <a:cs typeface="+mn-cs"/>
              </a:rPr>
              <a:t>Vestibulum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ligut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praesent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commodo</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cursus</a:t>
            </a:r>
            <a:r>
              <a:rPr lang="en-US" sz="1100" dirty="0">
                <a:solidFill>
                  <a:prstClr val="white">
                    <a:lumMod val="75000"/>
                  </a:prstClr>
                </a:solidFill>
                <a:latin typeface="Arial" panose="020B0604020202020204" pitchFamily="34" charset="0"/>
                <a:cs typeface="+mn-cs"/>
              </a:rPr>
              <a:t> magna, </a:t>
            </a:r>
            <a:r>
              <a:rPr lang="en-US" sz="1100" dirty="0" err="1">
                <a:solidFill>
                  <a:prstClr val="white">
                    <a:lumMod val="75000"/>
                  </a:prstClr>
                </a:solidFill>
                <a:latin typeface="Arial" panose="020B0604020202020204" pitchFamily="34" charset="0"/>
                <a:cs typeface="+mn-cs"/>
              </a:rPr>
              <a:t>consectetur</a:t>
            </a:r>
            <a:r>
              <a:rPr lang="en-US" sz="1100" dirty="0">
                <a:solidFill>
                  <a:prstClr val="white">
                    <a:lumMod val="75000"/>
                  </a:prstClr>
                </a:solidFill>
                <a:latin typeface="Arial" panose="020B0604020202020204" pitchFamily="34" charset="0"/>
                <a:cs typeface="+mn-cs"/>
              </a:rPr>
              <a:t> et. Cum </a:t>
            </a:r>
            <a:r>
              <a:rPr lang="en-US" sz="1100" dirty="0" err="1">
                <a:solidFill>
                  <a:prstClr val="white">
                    <a:lumMod val="75000"/>
                  </a:prstClr>
                </a:solidFill>
                <a:latin typeface="Arial" panose="020B0604020202020204" pitchFamily="34" charset="0"/>
                <a:cs typeface="+mn-cs"/>
              </a:rPr>
              <a:t>socis</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natoque</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penatibus</a:t>
            </a:r>
            <a:r>
              <a:rPr lang="en-US" sz="1100" dirty="0">
                <a:solidFill>
                  <a:prstClr val="white">
                    <a:lumMod val="75000"/>
                  </a:prstClr>
                </a:solidFill>
                <a:latin typeface="Arial" panose="020B0604020202020204" pitchFamily="34" charset="0"/>
                <a:cs typeface="+mn-cs"/>
              </a:rPr>
              <a:t> et </a:t>
            </a:r>
            <a:r>
              <a:rPr lang="en-US" sz="1100" dirty="0" err="1">
                <a:solidFill>
                  <a:prstClr val="white">
                    <a:lumMod val="75000"/>
                  </a:prstClr>
                </a:solidFill>
                <a:latin typeface="Arial" panose="020B0604020202020204" pitchFamily="34" charset="0"/>
                <a:cs typeface="+mn-cs"/>
              </a:rPr>
              <a:t>magnis</a:t>
            </a:r>
            <a:r>
              <a:rPr lang="en-US" sz="1100" dirty="0">
                <a:solidFill>
                  <a:prstClr val="white">
                    <a:lumMod val="75000"/>
                  </a:prstClr>
                </a:solidFill>
                <a:latin typeface="Arial" panose="020B0604020202020204" pitchFamily="34" charset="0"/>
                <a:cs typeface="+mn-cs"/>
              </a:rPr>
              <a:t> dis </a:t>
            </a:r>
            <a:r>
              <a:rPr lang="en-US" sz="1100" dirty="0" err="1">
                <a:solidFill>
                  <a:prstClr val="white">
                    <a:lumMod val="75000"/>
                  </a:prstClr>
                </a:solidFill>
                <a:latin typeface="Arial" panose="020B0604020202020204" pitchFamily="34" charset="0"/>
                <a:cs typeface="+mn-cs"/>
              </a:rPr>
              <a:t>tellus</a:t>
            </a:r>
            <a:r>
              <a:rPr lang="en-US" sz="1100" dirty="0">
                <a:solidFill>
                  <a:prstClr val="white">
                    <a:lumMod val="75000"/>
                  </a:prstClr>
                </a:solidFill>
                <a:latin typeface="Arial" panose="020B0604020202020204" pitchFamily="34" charset="0"/>
                <a:cs typeface="+mn-cs"/>
              </a:rPr>
              <a:t> parturient </a:t>
            </a:r>
            <a:r>
              <a:rPr lang="en-US" sz="1100" dirty="0" err="1">
                <a:solidFill>
                  <a:prstClr val="white">
                    <a:lumMod val="75000"/>
                  </a:prstClr>
                </a:solidFill>
                <a:latin typeface="Arial" panose="020B0604020202020204" pitchFamily="34" charset="0"/>
                <a:cs typeface="+mn-cs"/>
              </a:rPr>
              <a:t>pharetra</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montes</a:t>
            </a:r>
            <a:r>
              <a:rPr lang="en-US" sz="1100" dirty="0">
                <a:solidFill>
                  <a:prstClr val="white">
                    <a:lumMod val="75000"/>
                  </a:prstClr>
                </a:solidFill>
                <a:latin typeface="Arial" panose="020B0604020202020204" pitchFamily="34" charset="0"/>
                <a:cs typeface="+mn-cs"/>
              </a:rPr>
              <a:t>. </a:t>
            </a:r>
          </a:p>
        </p:txBody>
      </p:sp>
      <p:sp>
        <p:nvSpPr>
          <p:cNvPr id="11" name="Text Placeholder 10"/>
          <p:cNvSpPr>
            <a:spLocks noGrp="1"/>
          </p:cNvSpPr>
          <p:nvPr>
            <p:ph type="body" sz="quarter" idx="33"/>
          </p:nvPr>
        </p:nvSpPr>
        <p:spPr/>
        <p:txBody>
          <a:bodyPr/>
          <a:lstStyle/>
          <a:p>
            <a:r>
              <a:rPr lang="en-US" dirty="0"/>
              <a:t>Company timeline title</a:t>
            </a:r>
          </a:p>
        </p:txBody>
      </p:sp>
      <p:sp>
        <p:nvSpPr>
          <p:cNvPr id="12" name="Text Placeholder 11"/>
          <p:cNvSpPr>
            <a:spLocks noGrp="1"/>
          </p:cNvSpPr>
          <p:nvPr>
            <p:ph type="body" sz="quarter" idx="34"/>
          </p:nvPr>
        </p:nvSpPr>
        <p:spPr/>
        <p:txBody>
          <a:bodyPr>
            <a:normAutofit/>
          </a:bodyPr>
          <a:lstStyle/>
          <a:p>
            <a:pPr>
              <a:lnSpc>
                <a:spcPct val="100000"/>
              </a:lnSpc>
              <a:spcBef>
                <a:spcPts val="0"/>
              </a:spcBef>
            </a:pPr>
            <a:r>
              <a:rPr lang="en-US" sz="1100" dirty="0" err="1">
                <a:solidFill>
                  <a:prstClr val="white">
                    <a:lumMod val="75000"/>
                  </a:prstClr>
                </a:solidFill>
                <a:latin typeface="Arial" panose="020B0604020202020204" pitchFamily="34" charset="0"/>
                <a:cs typeface="+mn-cs"/>
              </a:rPr>
              <a:t>Vestibulum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ligut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praesent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commodo</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cursus</a:t>
            </a:r>
            <a:r>
              <a:rPr lang="en-US" sz="1100" dirty="0">
                <a:solidFill>
                  <a:prstClr val="white">
                    <a:lumMod val="75000"/>
                  </a:prstClr>
                </a:solidFill>
                <a:latin typeface="Arial" panose="020B0604020202020204" pitchFamily="34" charset="0"/>
                <a:cs typeface="+mn-cs"/>
              </a:rPr>
              <a:t> magna, </a:t>
            </a:r>
            <a:r>
              <a:rPr lang="en-US" sz="1100" dirty="0" err="1">
                <a:solidFill>
                  <a:prstClr val="white">
                    <a:lumMod val="75000"/>
                  </a:prstClr>
                </a:solidFill>
                <a:latin typeface="Arial" panose="020B0604020202020204" pitchFamily="34" charset="0"/>
                <a:cs typeface="+mn-cs"/>
              </a:rPr>
              <a:t>consectetur</a:t>
            </a:r>
            <a:r>
              <a:rPr lang="en-US" sz="1100" dirty="0">
                <a:solidFill>
                  <a:prstClr val="white">
                    <a:lumMod val="75000"/>
                  </a:prstClr>
                </a:solidFill>
                <a:latin typeface="Arial" panose="020B0604020202020204" pitchFamily="34" charset="0"/>
                <a:cs typeface="+mn-cs"/>
              </a:rPr>
              <a:t> et. Cum </a:t>
            </a:r>
            <a:r>
              <a:rPr lang="en-US" sz="1100" dirty="0" err="1">
                <a:solidFill>
                  <a:prstClr val="white">
                    <a:lumMod val="75000"/>
                  </a:prstClr>
                </a:solidFill>
                <a:latin typeface="Arial" panose="020B0604020202020204" pitchFamily="34" charset="0"/>
                <a:cs typeface="+mn-cs"/>
              </a:rPr>
              <a:t>socis</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natoque</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penatibus</a:t>
            </a:r>
            <a:r>
              <a:rPr lang="en-US" sz="1100" dirty="0">
                <a:solidFill>
                  <a:prstClr val="white">
                    <a:lumMod val="75000"/>
                  </a:prstClr>
                </a:solidFill>
                <a:latin typeface="Arial" panose="020B0604020202020204" pitchFamily="34" charset="0"/>
                <a:cs typeface="+mn-cs"/>
              </a:rPr>
              <a:t> et </a:t>
            </a:r>
            <a:r>
              <a:rPr lang="en-US" sz="1100" dirty="0" err="1">
                <a:solidFill>
                  <a:prstClr val="white">
                    <a:lumMod val="75000"/>
                  </a:prstClr>
                </a:solidFill>
                <a:latin typeface="Arial" panose="020B0604020202020204" pitchFamily="34" charset="0"/>
                <a:cs typeface="+mn-cs"/>
              </a:rPr>
              <a:t>magnis</a:t>
            </a:r>
            <a:r>
              <a:rPr lang="en-US" sz="1100" dirty="0">
                <a:solidFill>
                  <a:prstClr val="white">
                    <a:lumMod val="75000"/>
                  </a:prstClr>
                </a:solidFill>
                <a:latin typeface="Arial" panose="020B0604020202020204" pitchFamily="34" charset="0"/>
                <a:cs typeface="+mn-cs"/>
              </a:rPr>
              <a:t> dis </a:t>
            </a:r>
            <a:r>
              <a:rPr lang="en-US" sz="1100" dirty="0" err="1">
                <a:solidFill>
                  <a:prstClr val="white">
                    <a:lumMod val="75000"/>
                  </a:prstClr>
                </a:solidFill>
                <a:latin typeface="Arial" panose="020B0604020202020204" pitchFamily="34" charset="0"/>
                <a:cs typeface="+mn-cs"/>
              </a:rPr>
              <a:t>tellus</a:t>
            </a:r>
            <a:r>
              <a:rPr lang="en-US" sz="1100" dirty="0">
                <a:solidFill>
                  <a:prstClr val="white">
                    <a:lumMod val="75000"/>
                  </a:prstClr>
                </a:solidFill>
                <a:latin typeface="Arial" panose="020B0604020202020204" pitchFamily="34" charset="0"/>
                <a:cs typeface="+mn-cs"/>
              </a:rPr>
              <a:t> parturient </a:t>
            </a:r>
            <a:r>
              <a:rPr lang="en-US" sz="1100" dirty="0" err="1">
                <a:solidFill>
                  <a:prstClr val="white">
                    <a:lumMod val="75000"/>
                  </a:prstClr>
                </a:solidFill>
                <a:latin typeface="Arial" panose="020B0604020202020204" pitchFamily="34" charset="0"/>
                <a:cs typeface="+mn-cs"/>
              </a:rPr>
              <a:t>pharetra</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montes</a:t>
            </a:r>
            <a:r>
              <a:rPr lang="en-US" sz="1100" dirty="0">
                <a:solidFill>
                  <a:prstClr val="white">
                    <a:lumMod val="75000"/>
                  </a:prstClr>
                </a:solidFill>
                <a:latin typeface="Arial" panose="020B0604020202020204" pitchFamily="34" charset="0"/>
                <a:cs typeface="+mn-cs"/>
              </a:rPr>
              <a:t>. </a:t>
            </a:r>
          </a:p>
        </p:txBody>
      </p:sp>
      <p:sp>
        <p:nvSpPr>
          <p:cNvPr id="13" name="Text Placeholder 12"/>
          <p:cNvSpPr>
            <a:spLocks noGrp="1"/>
          </p:cNvSpPr>
          <p:nvPr>
            <p:ph type="body" sz="quarter" idx="35"/>
          </p:nvPr>
        </p:nvSpPr>
        <p:spPr/>
        <p:txBody>
          <a:bodyPr/>
          <a:lstStyle/>
          <a:p>
            <a:r>
              <a:rPr lang="en-US" dirty="0"/>
              <a:t>2006</a:t>
            </a:r>
          </a:p>
        </p:txBody>
      </p:sp>
      <p:sp>
        <p:nvSpPr>
          <p:cNvPr id="15" name="Text Placeholder 14"/>
          <p:cNvSpPr>
            <a:spLocks noGrp="1"/>
          </p:cNvSpPr>
          <p:nvPr>
            <p:ph type="body" sz="quarter" idx="37"/>
          </p:nvPr>
        </p:nvSpPr>
        <p:spPr/>
        <p:txBody>
          <a:bodyPr/>
          <a:lstStyle/>
          <a:p>
            <a:r>
              <a:rPr lang="en-US" dirty="0"/>
              <a:t>Some text title here</a:t>
            </a:r>
          </a:p>
        </p:txBody>
      </p:sp>
      <p:sp>
        <p:nvSpPr>
          <p:cNvPr id="16" name="Text Placeholder 15"/>
          <p:cNvSpPr>
            <a:spLocks noGrp="1"/>
          </p:cNvSpPr>
          <p:nvPr>
            <p:ph type="body" sz="quarter" idx="38"/>
          </p:nvPr>
        </p:nvSpPr>
        <p:spPr/>
        <p:txBody>
          <a:bodyPr/>
          <a:lstStyle/>
          <a:p>
            <a:r>
              <a:rPr lang="en-US" dirty="0"/>
              <a:t>2007</a:t>
            </a:r>
          </a:p>
        </p:txBody>
      </p:sp>
      <p:sp>
        <p:nvSpPr>
          <p:cNvPr id="17" name="Text Placeholder 16"/>
          <p:cNvSpPr>
            <a:spLocks noGrp="1"/>
          </p:cNvSpPr>
          <p:nvPr>
            <p:ph type="body" sz="quarter" idx="39"/>
          </p:nvPr>
        </p:nvSpPr>
        <p:spPr/>
        <p:txBody>
          <a:bodyPr>
            <a:normAutofit/>
          </a:bodyPr>
          <a:lstStyle/>
          <a:p>
            <a:pPr>
              <a:lnSpc>
                <a:spcPct val="100000"/>
              </a:lnSpc>
              <a:spcBef>
                <a:spcPts val="0"/>
              </a:spcBef>
            </a:pPr>
            <a:r>
              <a:rPr lang="en-US" sz="1100" dirty="0" err="1">
                <a:solidFill>
                  <a:prstClr val="white">
                    <a:lumMod val="75000"/>
                  </a:prstClr>
                </a:solidFill>
                <a:latin typeface="Arial" panose="020B0604020202020204" pitchFamily="34" charset="0"/>
                <a:cs typeface="+mn-cs"/>
              </a:rPr>
              <a:t>Vestibulum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ligut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praesent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commodo</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cursus</a:t>
            </a:r>
            <a:r>
              <a:rPr lang="en-US" sz="1100" dirty="0">
                <a:solidFill>
                  <a:prstClr val="white">
                    <a:lumMod val="75000"/>
                  </a:prstClr>
                </a:solidFill>
                <a:latin typeface="Arial" panose="020B0604020202020204" pitchFamily="34" charset="0"/>
                <a:cs typeface="+mn-cs"/>
              </a:rPr>
              <a:t> magna, </a:t>
            </a:r>
            <a:r>
              <a:rPr lang="en-US" sz="1100" dirty="0" err="1">
                <a:solidFill>
                  <a:prstClr val="white">
                    <a:lumMod val="75000"/>
                  </a:prstClr>
                </a:solidFill>
                <a:latin typeface="Arial" panose="020B0604020202020204" pitchFamily="34" charset="0"/>
                <a:cs typeface="+mn-cs"/>
              </a:rPr>
              <a:t>consectetur</a:t>
            </a:r>
            <a:r>
              <a:rPr lang="en-US" sz="1100" dirty="0">
                <a:solidFill>
                  <a:prstClr val="white">
                    <a:lumMod val="75000"/>
                  </a:prstClr>
                </a:solidFill>
                <a:latin typeface="Arial" panose="020B0604020202020204" pitchFamily="34" charset="0"/>
                <a:cs typeface="+mn-cs"/>
              </a:rPr>
              <a:t> et. Cum </a:t>
            </a:r>
            <a:r>
              <a:rPr lang="en-US" sz="1100" dirty="0" err="1">
                <a:solidFill>
                  <a:prstClr val="white">
                    <a:lumMod val="75000"/>
                  </a:prstClr>
                </a:solidFill>
                <a:latin typeface="Arial" panose="020B0604020202020204" pitchFamily="34" charset="0"/>
                <a:cs typeface="+mn-cs"/>
              </a:rPr>
              <a:t>socis</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natoque</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penatibus</a:t>
            </a:r>
            <a:r>
              <a:rPr lang="en-US" sz="1100" dirty="0">
                <a:solidFill>
                  <a:prstClr val="white">
                    <a:lumMod val="75000"/>
                  </a:prstClr>
                </a:solidFill>
                <a:latin typeface="Arial" panose="020B0604020202020204" pitchFamily="34" charset="0"/>
                <a:cs typeface="+mn-cs"/>
              </a:rPr>
              <a:t> et </a:t>
            </a:r>
            <a:r>
              <a:rPr lang="en-US" sz="1100" dirty="0" err="1">
                <a:solidFill>
                  <a:prstClr val="white">
                    <a:lumMod val="75000"/>
                  </a:prstClr>
                </a:solidFill>
                <a:latin typeface="Arial" panose="020B0604020202020204" pitchFamily="34" charset="0"/>
                <a:cs typeface="+mn-cs"/>
              </a:rPr>
              <a:t>magnis</a:t>
            </a:r>
            <a:r>
              <a:rPr lang="en-US" sz="1100" dirty="0">
                <a:solidFill>
                  <a:prstClr val="white">
                    <a:lumMod val="75000"/>
                  </a:prstClr>
                </a:solidFill>
                <a:latin typeface="Arial" panose="020B0604020202020204" pitchFamily="34" charset="0"/>
                <a:cs typeface="+mn-cs"/>
              </a:rPr>
              <a:t> dis </a:t>
            </a:r>
            <a:r>
              <a:rPr lang="en-US" sz="1100" dirty="0" err="1">
                <a:solidFill>
                  <a:prstClr val="white">
                    <a:lumMod val="75000"/>
                  </a:prstClr>
                </a:solidFill>
                <a:latin typeface="Arial" panose="020B0604020202020204" pitchFamily="34" charset="0"/>
                <a:cs typeface="+mn-cs"/>
              </a:rPr>
              <a:t>tellus</a:t>
            </a:r>
            <a:r>
              <a:rPr lang="en-US" sz="1100" dirty="0">
                <a:solidFill>
                  <a:prstClr val="white">
                    <a:lumMod val="75000"/>
                  </a:prstClr>
                </a:solidFill>
                <a:latin typeface="Arial" panose="020B0604020202020204" pitchFamily="34" charset="0"/>
                <a:cs typeface="+mn-cs"/>
              </a:rPr>
              <a:t> parturient </a:t>
            </a:r>
            <a:r>
              <a:rPr lang="en-US" sz="1100" dirty="0" err="1">
                <a:solidFill>
                  <a:prstClr val="white">
                    <a:lumMod val="75000"/>
                  </a:prstClr>
                </a:solidFill>
                <a:latin typeface="Arial" panose="020B0604020202020204" pitchFamily="34" charset="0"/>
                <a:cs typeface="+mn-cs"/>
              </a:rPr>
              <a:t>pharetra</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montes</a:t>
            </a:r>
            <a:r>
              <a:rPr lang="en-US" sz="1100" dirty="0">
                <a:solidFill>
                  <a:prstClr val="white">
                    <a:lumMod val="75000"/>
                  </a:prstClr>
                </a:solidFill>
                <a:latin typeface="Arial" panose="020B0604020202020204" pitchFamily="34" charset="0"/>
                <a:cs typeface="+mn-cs"/>
              </a:rPr>
              <a:t>. </a:t>
            </a:r>
          </a:p>
        </p:txBody>
      </p:sp>
      <p:sp>
        <p:nvSpPr>
          <p:cNvPr id="19" name="Text Placeholder 18"/>
          <p:cNvSpPr>
            <a:spLocks noGrp="1"/>
          </p:cNvSpPr>
          <p:nvPr>
            <p:ph type="body" sz="quarter" idx="41"/>
          </p:nvPr>
        </p:nvSpPr>
        <p:spPr>
          <a:xfrm>
            <a:off x="1885245" y="4675850"/>
            <a:ext cx="2983088" cy="381065"/>
          </a:xfrm>
          <a:noFill/>
        </p:spPr>
        <p:txBody>
          <a:bodyPr anchor="ctr"/>
          <a:lstStyle/>
          <a:p>
            <a:r>
              <a:rPr lang="en-US" dirty="0"/>
              <a:t>                  Company timeline title</a:t>
            </a:r>
          </a:p>
        </p:txBody>
      </p:sp>
      <p:sp>
        <p:nvSpPr>
          <p:cNvPr id="20" name="Text Placeholder 19"/>
          <p:cNvSpPr>
            <a:spLocks noGrp="1"/>
          </p:cNvSpPr>
          <p:nvPr>
            <p:ph type="body" sz="quarter" idx="42"/>
          </p:nvPr>
        </p:nvSpPr>
        <p:spPr/>
        <p:txBody>
          <a:bodyPr>
            <a:normAutofit/>
          </a:bodyPr>
          <a:lstStyle/>
          <a:p>
            <a:pPr>
              <a:lnSpc>
                <a:spcPct val="100000"/>
              </a:lnSpc>
              <a:spcBef>
                <a:spcPts val="0"/>
              </a:spcBef>
            </a:pPr>
            <a:r>
              <a:rPr lang="en-US" sz="1100" dirty="0" err="1">
                <a:solidFill>
                  <a:prstClr val="white">
                    <a:lumMod val="75000"/>
                  </a:prstClr>
                </a:solidFill>
                <a:latin typeface="Arial" panose="020B0604020202020204" pitchFamily="34" charset="0"/>
                <a:cs typeface="+mn-cs"/>
              </a:rPr>
              <a:t>Vestibulum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ligut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praesent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commodo</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cursus</a:t>
            </a:r>
            <a:r>
              <a:rPr lang="en-US" sz="1100" dirty="0">
                <a:solidFill>
                  <a:prstClr val="white">
                    <a:lumMod val="75000"/>
                  </a:prstClr>
                </a:solidFill>
                <a:latin typeface="Arial" panose="020B0604020202020204" pitchFamily="34" charset="0"/>
                <a:cs typeface="+mn-cs"/>
              </a:rPr>
              <a:t> magna, </a:t>
            </a:r>
            <a:r>
              <a:rPr lang="en-US" sz="1100" dirty="0" err="1">
                <a:solidFill>
                  <a:prstClr val="white">
                    <a:lumMod val="75000"/>
                  </a:prstClr>
                </a:solidFill>
                <a:latin typeface="Arial" panose="020B0604020202020204" pitchFamily="34" charset="0"/>
                <a:cs typeface="+mn-cs"/>
              </a:rPr>
              <a:t>consectetur</a:t>
            </a:r>
            <a:r>
              <a:rPr lang="en-US" sz="1100" dirty="0">
                <a:solidFill>
                  <a:prstClr val="white">
                    <a:lumMod val="75000"/>
                  </a:prstClr>
                </a:solidFill>
                <a:latin typeface="Arial" panose="020B0604020202020204" pitchFamily="34" charset="0"/>
                <a:cs typeface="+mn-cs"/>
              </a:rPr>
              <a:t> et. Cum </a:t>
            </a:r>
            <a:r>
              <a:rPr lang="en-US" sz="1100" dirty="0" err="1">
                <a:solidFill>
                  <a:prstClr val="white">
                    <a:lumMod val="75000"/>
                  </a:prstClr>
                </a:solidFill>
                <a:latin typeface="Arial" panose="020B0604020202020204" pitchFamily="34" charset="0"/>
                <a:cs typeface="+mn-cs"/>
              </a:rPr>
              <a:t>socis</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natoque</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penatibus</a:t>
            </a:r>
            <a:r>
              <a:rPr lang="en-US" sz="1100" dirty="0">
                <a:solidFill>
                  <a:prstClr val="white">
                    <a:lumMod val="75000"/>
                  </a:prstClr>
                </a:solidFill>
                <a:latin typeface="Arial" panose="020B0604020202020204" pitchFamily="34" charset="0"/>
                <a:cs typeface="+mn-cs"/>
              </a:rPr>
              <a:t> et </a:t>
            </a:r>
            <a:r>
              <a:rPr lang="en-US" sz="1100" dirty="0" err="1">
                <a:solidFill>
                  <a:prstClr val="white">
                    <a:lumMod val="75000"/>
                  </a:prstClr>
                </a:solidFill>
                <a:latin typeface="Arial" panose="020B0604020202020204" pitchFamily="34" charset="0"/>
                <a:cs typeface="+mn-cs"/>
              </a:rPr>
              <a:t>magnis</a:t>
            </a:r>
            <a:r>
              <a:rPr lang="en-US" sz="1100" dirty="0">
                <a:solidFill>
                  <a:prstClr val="white">
                    <a:lumMod val="75000"/>
                  </a:prstClr>
                </a:solidFill>
                <a:latin typeface="Arial" panose="020B0604020202020204" pitchFamily="34" charset="0"/>
                <a:cs typeface="+mn-cs"/>
              </a:rPr>
              <a:t> dis </a:t>
            </a:r>
            <a:r>
              <a:rPr lang="en-US" sz="1100" dirty="0" err="1">
                <a:solidFill>
                  <a:prstClr val="white">
                    <a:lumMod val="75000"/>
                  </a:prstClr>
                </a:solidFill>
                <a:latin typeface="Arial" panose="020B0604020202020204" pitchFamily="34" charset="0"/>
                <a:cs typeface="+mn-cs"/>
              </a:rPr>
              <a:t>tellus</a:t>
            </a:r>
            <a:r>
              <a:rPr lang="en-US" sz="1100" dirty="0">
                <a:solidFill>
                  <a:prstClr val="white">
                    <a:lumMod val="75000"/>
                  </a:prstClr>
                </a:solidFill>
                <a:latin typeface="Arial" panose="020B0604020202020204" pitchFamily="34" charset="0"/>
                <a:cs typeface="+mn-cs"/>
              </a:rPr>
              <a:t> parturient </a:t>
            </a:r>
            <a:r>
              <a:rPr lang="en-US" sz="1100" dirty="0" err="1">
                <a:solidFill>
                  <a:prstClr val="white">
                    <a:lumMod val="75000"/>
                  </a:prstClr>
                </a:solidFill>
                <a:latin typeface="Arial" panose="020B0604020202020204" pitchFamily="34" charset="0"/>
                <a:cs typeface="+mn-cs"/>
              </a:rPr>
              <a:t>pharetra</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montes</a:t>
            </a:r>
            <a:r>
              <a:rPr lang="en-US" sz="1100" dirty="0">
                <a:solidFill>
                  <a:prstClr val="white">
                    <a:lumMod val="75000"/>
                  </a:prstClr>
                </a:solidFill>
                <a:latin typeface="Arial" panose="020B0604020202020204" pitchFamily="34" charset="0"/>
                <a:cs typeface="+mn-cs"/>
              </a:rPr>
              <a:t>. </a:t>
            </a:r>
          </a:p>
        </p:txBody>
      </p:sp>
      <p:sp>
        <p:nvSpPr>
          <p:cNvPr id="21" name="Text Placeholder 20"/>
          <p:cNvSpPr>
            <a:spLocks noGrp="1"/>
          </p:cNvSpPr>
          <p:nvPr>
            <p:ph type="body" sz="quarter" idx="43"/>
          </p:nvPr>
        </p:nvSpPr>
        <p:spPr>
          <a:noFill/>
        </p:spPr>
        <p:txBody>
          <a:bodyPr anchor="ctr"/>
          <a:lstStyle/>
          <a:p>
            <a:r>
              <a:rPr lang="en-US" dirty="0"/>
              <a:t>2008</a:t>
            </a:r>
          </a:p>
        </p:txBody>
      </p:sp>
      <p:sp>
        <p:nvSpPr>
          <p:cNvPr id="23" name="Text Placeholder 22"/>
          <p:cNvSpPr>
            <a:spLocks noGrp="1"/>
          </p:cNvSpPr>
          <p:nvPr>
            <p:ph type="body" sz="quarter" idx="45"/>
          </p:nvPr>
        </p:nvSpPr>
        <p:spPr/>
        <p:txBody>
          <a:bodyPr/>
          <a:lstStyle/>
          <a:p>
            <a:r>
              <a:rPr lang="en-US" dirty="0"/>
              <a:t>Some text title here</a:t>
            </a:r>
          </a:p>
        </p:txBody>
      </p:sp>
      <p:sp>
        <p:nvSpPr>
          <p:cNvPr id="24" name="Text Placeholder 23"/>
          <p:cNvSpPr>
            <a:spLocks noGrp="1"/>
          </p:cNvSpPr>
          <p:nvPr>
            <p:ph type="body" sz="quarter" idx="46"/>
          </p:nvPr>
        </p:nvSpPr>
        <p:spPr/>
        <p:txBody>
          <a:bodyPr/>
          <a:lstStyle/>
          <a:p>
            <a:r>
              <a:rPr lang="en-US" dirty="0"/>
              <a:t>2009</a:t>
            </a:r>
          </a:p>
        </p:txBody>
      </p:sp>
      <p:sp>
        <p:nvSpPr>
          <p:cNvPr id="25" name="Text Placeholder 24"/>
          <p:cNvSpPr>
            <a:spLocks noGrp="1"/>
          </p:cNvSpPr>
          <p:nvPr>
            <p:ph type="body" sz="quarter" idx="47"/>
          </p:nvPr>
        </p:nvSpPr>
        <p:spPr/>
        <p:txBody>
          <a:bodyPr>
            <a:normAutofit/>
          </a:bodyPr>
          <a:lstStyle/>
          <a:p>
            <a:pPr>
              <a:lnSpc>
                <a:spcPct val="100000"/>
              </a:lnSpc>
              <a:spcBef>
                <a:spcPts val="0"/>
              </a:spcBef>
            </a:pPr>
            <a:r>
              <a:rPr lang="en-US" sz="1100" dirty="0" err="1">
                <a:solidFill>
                  <a:prstClr val="white">
                    <a:lumMod val="75000"/>
                  </a:prstClr>
                </a:solidFill>
                <a:latin typeface="Arial" panose="020B0604020202020204" pitchFamily="34" charset="0"/>
                <a:cs typeface="+mn-cs"/>
              </a:rPr>
              <a:t>Vestibulum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ligut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praesent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commodo</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cursus</a:t>
            </a:r>
            <a:r>
              <a:rPr lang="en-US" sz="1100" dirty="0">
                <a:solidFill>
                  <a:prstClr val="white">
                    <a:lumMod val="75000"/>
                  </a:prstClr>
                </a:solidFill>
                <a:latin typeface="Arial" panose="020B0604020202020204" pitchFamily="34" charset="0"/>
                <a:cs typeface="+mn-cs"/>
              </a:rPr>
              <a:t> magna, </a:t>
            </a:r>
            <a:r>
              <a:rPr lang="en-US" sz="1100" dirty="0" err="1">
                <a:solidFill>
                  <a:prstClr val="white">
                    <a:lumMod val="75000"/>
                  </a:prstClr>
                </a:solidFill>
                <a:latin typeface="Arial" panose="020B0604020202020204" pitchFamily="34" charset="0"/>
                <a:cs typeface="+mn-cs"/>
              </a:rPr>
              <a:t>consectetur</a:t>
            </a:r>
            <a:r>
              <a:rPr lang="en-US" sz="1100" dirty="0">
                <a:solidFill>
                  <a:prstClr val="white">
                    <a:lumMod val="75000"/>
                  </a:prstClr>
                </a:solidFill>
                <a:latin typeface="Arial" panose="020B0604020202020204" pitchFamily="34" charset="0"/>
                <a:cs typeface="+mn-cs"/>
              </a:rPr>
              <a:t> et. Cum </a:t>
            </a:r>
            <a:r>
              <a:rPr lang="en-US" sz="1100" dirty="0" err="1">
                <a:solidFill>
                  <a:prstClr val="white">
                    <a:lumMod val="75000"/>
                  </a:prstClr>
                </a:solidFill>
                <a:latin typeface="Arial" panose="020B0604020202020204" pitchFamily="34" charset="0"/>
                <a:cs typeface="+mn-cs"/>
              </a:rPr>
              <a:t>socis</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natoque</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penatibus</a:t>
            </a:r>
            <a:r>
              <a:rPr lang="en-US" sz="1100" dirty="0">
                <a:solidFill>
                  <a:prstClr val="white">
                    <a:lumMod val="75000"/>
                  </a:prstClr>
                </a:solidFill>
                <a:latin typeface="Arial" panose="020B0604020202020204" pitchFamily="34" charset="0"/>
                <a:cs typeface="+mn-cs"/>
              </a:rPr>
              <a:t> et </a:t>
            </a:r>
            <a:r>
              <a:rPr lang="en-US" sz="1100" dirty="0" err="1">
                <a:solidFill>
                  <a:prstClr val="white">
                    <a:lumMod val="75000"/>
                  </a:prstClr>
                </a:solidFill>
                <a:latin typeface="Arial" panose="020B0604020202020204" pitchFamily="34" charset="0"/>
                <a:cs typeface="+mn-cs"/>
              </a:rPr>
              <a:t>magnis</a:t>
            </a:r>
            <a:r>
              <a:rPr lang="en-US" sz="1100" dirty="0">
                <a:solidFill>
                  <a:prstClr val="white">
                    <a:lumMod val="75000"/>
                  </a:prstClr>
                </a:solidFill>
                <a:latin typeface="Arial" panose="020B0604020202020204" pitchFamily="34" charset="0"/>
                <a:cs typeface="+mn-cs"/>
              </a:rPr>
              <a:t> dis </a:t>
            </a:r>
            <a:r>
              <a:rPr lang="en-US" sz="1100" dirty="0" err="1">
                <a:solidFill>
                  <a:prstClr val="white">
                    <a:lumMod val="75000"/>
                  </a:prstClr>
                </a:solidFill>
                <a:latin typeface="Arial" panose="020B0604020202020204" pitchFamily="34" charset="0"/>
                <a:cs typeface="+mn-cs"/>
              </a:rPr>
              <a:t>tellus</a:t>
            </a:r>
            <a:r>
              <a:rPr lang="en-US" sz="1100" dirty="0">
                <a:solidFill>
                  <a:prstClr val="white">
                    <a:lumMod val="75000"/>
                  </a:prstClr>
                </a:solidFill>
                <a:latin typeface="Arial" panose="020B0604020202020204" pitchFamily="34" charset="0"/>
                <a:cs typeface="+mn-cs"/>
              </a:rPr>
              <a:t> parturient </a:t>
            </a:r>
            <a:r>
              <a:rPr lang="en-US" sz="1100" dirty="0" err="1">
                <a:solidFill>
                  <a:prstClr val="white">
                    <a:lumMod val="75000"/>
                  </a:prstClr>
                </a:solidFill>
                <a:latin typeface="Arial" panose="020B0604020202020204" pitchFamily="34" charset="0"/>
                <a:cs typeface="+mn-cs"/>
              </a:rPr>
              <a:t>pharetra</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montes</a:t>
            </a:r>
            <a:r>
              <a:rPr lang="en-US" sz="1100" dirty="0">
                <a:solidFill>
                  <a:prstClr val="white">
                    <a:lumMod val="75000"/>
                  </a:prstClr>
                </a:solidFill>
                <a:latin typeface="Arial" panose="020B0604020202020204" pitchFamily="34" charset="0"/>
                <a:cs typeface="+mn-cs"/>
              </a:rPr>
              <a:t>. </a:t>
            </a:r>
          </a:p>
        </p:txBody>
      </p:sp>
      <p:pic>
        <p:nvPicPr>
          <p:cNvPr id="26" name="Picture Placeholder 25"/>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2647" r="12647"/>
          <a:stretch>
            <a:fillRect/>
          </a:stretch>
        </p:blipFill>
        <p:spPr/>
      </p:pic>
      <p:pic>
        <p:nvPicPr>
          <p:cNvPr id="27" name="Picture Placeholder 26"/>
          <p:cNvPicPr>
            <a:picLocks noGrp="1" noChangeAspect="1"/>
          </p:cNvPicPr>
          <p:nvPr>
            <p:ph type="pic" sz="quarter" idx="28"/>
          </p:nvPr>
        </p:nvPicPr>
        <p:blipFill>
          <a:blip r:embed="rId2">
            <a:extLst>
              <a:ext uri="{28A0092B-C50C-407E-A947-70E740481C1C}">
                <a14:useLocalDpi xmlns:a14="http://schemas.microsoft.com/office/drawing/2010/main" val="0"/>
              </a:ext>
            </a:extLst>
          </a:blip>
          <a:srcRect l="12565" r="12565"/>
          <a:stretch>
            <a:fillRect/>
          </a:stretch>
        </p:blipFill>
        <p:spPr/>
      </p:pic>
      <p:pic>
        <p:nvPicPr>
          <p:cNvPr id="28" name="Picture Placeholder 27"/>
          <p:cNvPicPr>
            <a:picLocks noGrp="1" noChangeAspect="1"/>
          </p:cNvPicPr>
          <p:nvPr>
            <p:ph type="pic" sz="quarter" idx="32"/>
          </p:nvPr>
        </p:nvPicPr>
        <p:blipFill>
          <a:blip r:embed="rId2">
            <a:extLst>
              <a:ext uri="{28A0092B-C50C-407E-A947-70E740481C1C}">
                <a14:useLocalDpi xmlns:a14="http://schemas.microsoft.com/office/drawing/2010/main" val="0"/>
              </a:ext>
            </a:extLst>
          </a:blip>
          <a:srcRect l="12647" r="12647"/>
          <a:stretch>
            <a:fillRect/>
          </a:stretch>
        </p:blipFill>
        <p:spPr/>
      </p:pic>
      <p:pic>
        <p:nvPicPr>
          <p:cNvPr id="29" name="Picture Placeholder 28"/>
          <p:cNvPicPr>
            <a:picLocks noGrp="1" noChangeAspect="1"/>
          </p:cNvPicPr>
          <p:nvPr>
            <p:ph type="pic" sz="quarter" idx="36"/>
          </p:nvPr>
        </p:nvPicPr>
        <p:blipFill>
          <a:blip r:embed="rId2">
            <a:extLst>
              <a:ext uri="{28A0092B-C50C-407E-A947-70E740481C1C}">
                <a14:useLocalDpi xmlns:a14="http://schemas.microsoft.com/office/drawing/2010/main" val="0"/>
              </a:ext>
            </a:extLst>
          </a:blip>
          <a:srcRect l="12565" r="12565"/>
          <a:stretch>
            <a:fillRect/>
          </a:stretch>
        </p:blipFill>
        <p:spPr/>
      </p:pic>
      <p:pic>
        <p:nvPicPr>
          <p:cNvPr id="30" name="Picture Placeholder 29"/>
          <p:cNvPicPr>
            <a:picLocks noGrp="1" noChangeAspect="1"/>
          </p:cNvPicPr>
          <p:nvPr>
            <p:ph type="pic" sz="quarter" idx="40"/>
          </p:nvPr>
        </p:nvPicPr>
        <p:blipFill>
          <a:blip r:embed="rId2">
            <a:extLst>
              <a:ext uri="{28A0092B-C50C-407E-A947-70E740481C1C}">
                <a14:useLocalDpi xmlns:a14="http://schemas.microsoft.com/office/drawing/2010/main" val="0"/>
              </a:ext>
            </a:extLst>
          </a:blip>
          <a:srcRect l="12606" r="12606"/>
          <a:stretch>
            <a:fillRect/>
          </a:stretch>
        </p:blipFill>
        <p:spPr>
          <a:ln>
            <a:solidFill>
              <a:schemeClr val="accent1"/>
            </a:solidFill>
          </a:ln>
        </p:spPr>
      </p:pic>
      <p:pic>
        <p:nvPicPr>
          <p:cNvPr id="31" name="Picture Placeholder 30"/>
          <p:cNvPicPr>
            <a:picLocks noGrp="1" noChangeAspect="1"/>
          </p:cNvPicPr>
          <p:nvPr>
            <p:ph type="pic" sz="quarter" idx="44"/>
          </p:nvPr>
        </p:nvPicPr>
        <p:blipFill>
          <a:blip r:embed="rId2">
            <a:extLst>
              <a:ext uri="{28A0092B-C50C-407E-A947-70E740481C1C}">
                <a14:useLocalDpi xmlns:a14="http://schemas.microsoft.com/office/drawing/2010/main" val="0"/>
              </a:ext>
            </a:extLst>
          </a:blip>
          <a:srcRect l="12606" r="12606"/>
          <a:stretch>
            <a:fillRect/>
          </a:stretch>
        </p:blipFill>
        <p:spPr/>
      </p:pic>
    </p:spTree>
    <p:extLst>
      <p:ext uri="{BB962C8B-B14F-4D97-AF65-F5344CB8AC3E}">
        <p14:creationId xmlns:p14="http://schemas.microsoft.com/office/powerpoint/2010/main" val="32960924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anim calcmode="lin" valueType="num">
                                      <p:cBhvr>
                                        <p:cTn id="8"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Effect transition="in" filter="fade">
                                      <p:cBhvr>
                                        <p:cTn id="13" dur="500"/>
                                        <p:tgtEl>
                                          <p:spTgt spid="5">
                                            <p:txEl>
                                              <p:pRg st="0" end="0"/>
                                            </p:txEl>
                                          </p:spTgt>
                                        </p:tgtEl>
                                      </p:cBhvr>
                                    </p:animEffect>
                                    <p:anim calcmode="lin" valueType="num">
                                      <p:cBhvr>
                                        <p:cTn id="14"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5" dur="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Effect transition="in" filter="fade">
                                      <p:cBhvr>
                                        <p:cTn id="19" dur="500"/>
                                        <p:tgtEl>
                                          <p:spTgt spid="4">
                                            <p:txEl>
                                              <p:pRg st="0" end="0"/>
                                            </p:txEl>
                                          </p:spTgt>
                                        </p:tgtEl>
                                      </p:cBhvr>
                                    </p:animEffect>
                                    <p:anim calcmode="lin" valueType="num">
                                      <p:cBhvr>
                                        <p:cTn id="20"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Effect transition="in" filter="fade">
                                      <p:cBhvr>
                                        <p:cTn id="25" dur="500"/>
                                        <p:tgtEl>
                                          <p:spTgt spid="7">
                                            <p:txEl>
                                              <p:pRg st="0" end="0"/>
                                            </p:txEl>
                                          </p:spTgt>
                                        </p:tgtEl>
                                      </p:cBhvr>
                                    </p:animEffect>
                                    <p:anim calcmode="lin" valueType="num">
                                      <p:cBhvr>
                                        <p:cTn id="26"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27" dur="5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8">
                                            <p:txEl>
                                              <p:pRg st="0" end="0"/>
                                            </p:txEl>
                                          </p:spTgt>
                                        </p:tgtEl>
                                        <p:attrNameLst>
                                          <p:attrName>style.visibility</p:attrName>
                                        </p:attrNameLst>
                                      </p:cBhvr>
                                      <p:to>
                                        <p:strVal val="visible"/>
                                      </p:to>
                                    </p:set>
                                    <p:animEffect transition="in" filter="fade">
                                      <p:cBhvr>
                                        <p:cTn id="31" dur="500"/>
                                        <p:tgtEl>
                                          <p:spTgt spid="8">
                                            <p:txEl>
                                              <p:pRg st="0" end="0"/>
                                            </p:txEl>
                                          </p:spTgt>
                                        </p:tgtEl>
                                      </p:cBhvr>
                                    </p:animEffect>
                                    <p:anim calcmode="lin" valueType="num">
                                      <p:cBhvr>
                                        <p:cTn id="32"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grpId="0" nodeType="after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Effect transition="in" filter="fade">
                                      <p:cBhvr>
                                        <p:cTn id="37" dur="500"/>
                                        <p:tgtEl>
                                          <p:spTgt spid="9">
                                            <p:txEl>
                                              <p:pRg st="0" end="0"/>
                                            </p:txEl>
                                          </p:spTgt>
                                        </p:tgtEl>
                                      </p:cBhvr>
                                    </p:animEffect>
                                    <p:anim calcmode="lin" valueType="num">
                                      <p:cBhvr>
                                        <p:cTn id="38"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39"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11">
                                            <p:txEl>
                                              <p:pRg st="0" end="0"/>
                                            </p:txEl>
                                          </p:spTgt>
                                        </p:tgtEl>
                                        <p:attrNameLst>
                                          <p:attrName>style.visibility</p:attrName>
                                        </p:attrNameLst>
                                      </p:cBhvr>
                                      <p:to>
                                        <p:strVal val="visible"/>
                                      </p:to>
                                    </p:set>
                                    <p:animEffect transition="in" filter="fade">
                                      <p:cBhvr>
                                        <p:cTn id="43" dur="500"/>
                                        <p:tgtEl>
                                          <p:spTgt spid="11">
                                            <p:txEl>
                                              <p:pRg st="0" end="0"/>
                                            </p:txEl>
                                          </p:spTgt>
                                        </p:tgtEl>
                                      </p:cBhvr>
                                    </p:animEffect>
                                    <p:anim calcmode="lin" valueType="num">
                                      <p:cBhvr>
                                        <p:cTn id="44"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3500"/>
                            </p:stCondLst>
                            <p:childTnLst>
                              <p:par>
                                <p:cTn id="47" presetID="42" presetClass="entr" presetSubtype="0" fill="hold" grpId="0" nodeType="afterEffect">
                                  <p:stCondLst>
                                    <p:cond delay="0"/>
                                  </p:stCondLst>
                                  <p:childTnLst>
                                    <p:set>
                                      <p:cBhvr>
                                        <p:cTn id="48" dur="1" fill="hold">
                                          <p:stCondLst>
                                            <p:cond delay="0"/>
                                          </p:stCondLst>
                                        </p:cTn>
                                        <p:tgtEl>
                                          <p:spTgt spid="13">
                                            <p:txEl>
                                              <p:pRg st="0" end="0"/>
                                            </p:txEl>
                                          </p:spTgt>
                                        </p:tgtEl>
                                        <p:attrNameLst>
                                          <p:attrName>style.visibility</p:attrName>
                                        </p:attrNameLst>
                                      </p:cBhvr>
                                      <p:to>
                                        <p:strVal val="visible"/>
                                      </p:to>
                                    </p:set>
                                    <p:animEffect transition="in" filter="fade">
                                      <p:cBhvr>
                                        <p:cTn id="49" dur="500"/>
                                        <p:tgtEl>
                                          <p:spTgt spid="13">
                                            <p:txEl>
                                              <p:pRg st="0" end="0"/>
                                            </p:txEl>
                                          </p:spTgt>
                                        </p:tgtEl>
                                      </p:cBhvr>
                                    </p:animEffect>
                                    <p:anim calcmode="lin" valueType="num">
                                      <p:cBhvr>
                                        <p:cTn id="50"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51"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42" presetClass="entr" presetSubtype="0" fill="hold" grpId="0" nodeType="afterEffect">
                                  <p:stCondLst>
                                    <p:cond delay="0"/>
                                  </p:stCondLst>
                                  <p:childTnLst>
                                    <p:set>
                                      <p:cBhvr>
                                        <p:cTn id="54" dur="1" fill="hold">
                                          <p:stCondLst>
                                            <p:cond delay="0"/>
                                          </p:stCondLst>
                                        </p:cTn>
                                        <p:tgtEl>
                                          <p:spTgt spid="12">
                                            <p:txEl>
                                              <p:pRg st="0" end="0"/>
                                            </p:txEl>
                                          </p:spTgt>
                                        </p:tgtEl>
                                        <p:attrNameLst>
                                          <p:attrName>style.visibility</p:attrName>
                                        </p:attrNameLst>
                                      </p:cBhvr>
                                      <p:to>
                                        <p:strVal val="visible"/>
                                      </p:to>
                                    </p:set>
                                    <p:animEffect transition="in" filter="fade">
                                      <p:cBhvr>
                                        <p:cTn id="55" dur="500"/>
                                        <p:tgtEl>
                                          <p:spTgt spid="12">
                                            <p:txEl>
                                              <p:pRg st="0" end="0"/>
                                            </p:txEl>
                                          </p:spTgt>
                                        </p:tgtEl>
                                      </p:cBhvr>
                                    </p:animEffect>
                                    <p:anim calcmode="lin" valueType="num">
                                      <p:cBhvr>
                                        <p:cTn id="56"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57" dur="5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15">
                                            <p:txEl>
                                              <p:pRg st="0" end="0"/>
                                            </p:txEl>
                                          </p:spTgt>
                                        </p:tgtEl>
                                        <p:attrNameLst>
                                          <p:attrName>style.visibility</p:attrName>
                                        </p:attrNameLst>
                                      </p:cBhvr>
                                      <p:to>
                                        <p:strVal val="visible"/>
                                      </p:to>
                                    </p:set>
                                    <p:animEffect transition="in" filter="fade">
                                      <p:cBhvr>
                                        <p:cTn id="61" dur="500"/>
                                        <p:tgtEl>
                                          <p:spTgt spid="15">
                                            <p:txEl>
                                              <p:pRg st="0" end="0"/>
                                            </p:txEl>
                                          </p:spTgt>
                                        </p:tgtEl>
                                      </p:cBhvr>
                                    </p:animEffect>
                                    <p:anim calcmode="lin" valueType="num">
                                      <p:cBhvr>
                                        <p:cTn id="6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16">
                                            <p:txEl>
                                              <p:pRg st="0" end="0"/>
                                            </p:txEl>
                                          </p:spTgt>
                                        </p:tgtEl>
                                        <p:attrNameLst>
                                          <p:attrName>style.visibility</p:attrName>
                                        </p:attrNameLst>
                                      </p:cBhvr>
                                      <p:to>
                                        <p:strVal val="visible"/>
                                      </p:to>
                                    </p:set>
                                    <p:animEffect transition="in" filter="fade">
                                      <p:cBhvr>
                                        <p:cTn id="67" dur="500"/>
                                        <p:tgtEl>
                                          <p:spTgt spid="16">
                                            <p:txEl>
                                              <p:pRg st="0" end="0"/>
                                            </p:txEl>
                                          </p:spTgt>
                                        </p:tgtEl>
                                      </p:cBhvr>
                                    </p:animEffect>
                                    <p:anim calcmode="lin" valueType="num">
                                      <p:cBhvr>
                                        <p:cTn id="68"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9"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17">
                                            <p:txEl>
                                              <p:pRg st="0" end="0"/>
                                            </p:txEl>
                                          </p:spTgt>
                                        </p:tgtEl>
                                        <p:attrNameLst>
                                          <p:attrName>style.visibility</p:attrName>
                                        </p:attrNameLst>
                                      </p:cBhvr>
                                      <p:to>
                                        <p:strVal val="visible"/>
                                      </p:to>
                                    </p:set>
                                    <p:animEffect transition="in" filter="fade">
                                      <p:cBhvr>
                                        <p:cTn id="73" dur="500"/>
                                        <p:tgtEl>
                                          <p:spTgt spid="17">
                                            <p:txEl>
                                              <p:pRg st="0" end="0"/>
                                            </p:txEl>
                                          </p:spTgt>
                                        </p:tgtEl>
                                      </p:cBhvr>
                                    </p:animEffect>
                                    <p:anim calcmode="lin" valueType="num">
                                      <p:cBhvr>
                                        <p:cTn id="7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7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6000"/>
                            </p:stCondLst>
                            <p:childTnLst>
                              <p:par>
                                <p:cTn id="77" presetID="42" presetClass="entr" presetSubtype="0" fill="hold" grpId="0" nodeType="afterEffect">
                                  <p:stCondLst>
                                    <p:cond delay="0"/>
                                  </p:stCondLst>
                                  <p:childTnLst>
                                    <p:set>
                                      <p:cBhvr>
                                        <p:cTn id="78" dur="1" fill="hold">
                                          <p:stCondLst>
                                            <p:cond delay="0"/>
                                          </p:stCondLst>
                                        </p:cTn>
                                        <p:tgtEl>
                                          <p:spTgt spid="19">
                                            <p:txEl>
                                              <p:pRg st="0" end="0"/>
                                            </p:txEl>
                                          </p:spTgt>
                                        </p:tgtEl>
                                        <p:attrNameLst>
                                          <p:attrName>style.visibility</p:attrName>
                                        </p:attrNameLst>
                                      </p:cBhvr>
                                      <p:to>
                                        <p:strVal val="visible"/>
                                      </p:to>
                                    </p:set>
                                    <p:animEffect transition="in" filter="fade">
                                      <p:cBhvr>
                                        <p:cTn id="79" dur="500"/>
                                        <p:tgtEl>
                                          <p:spTgt spid="19">
                                            <p:txEl>
                                              <p:pRg st="0" end="0"/>
                                            </p:txEl>
                                          </p:spTgt>
                                        </p:tgtEl>
                                      </p:cBhvr>
                                    </p:animEffect>
                                    <p:anim calcmode="lin" valueType="num">
                                      <p:cBhvr>
                                        <p:cTn id="80"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81" dur="5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82" fill="hold">
                            <p:stCondLst>
                              <p:cond delay="6500"/>
                            </p:stCondLst>
                            <p:childTnLst>
                              <p:par>
                                <p:cTn id="83" presetID="42" presetClass="entr" presetSubtype="0" fill="hold" grpId="0" nodeType="afterEffect">
                                  <p:stCondLst>
                                    <p:cond delay="0"/>
                                  </p:stCondLst>
                                  <p:childTnLst>
                                    <p:set>
                                      <p:cBhvr>
                                        <p:cTn id="84" dur="1" fill="hold">
                                          <p:stCondLst>
                                            <p:cond delay="0"/>
                                          </p:stCondLst>
                                        </p:cTn>
                                        <p:tgtEl>
                                          <p:spTgt spid="21">
                                            <p:txEl>
                                              <p:pRg st="0" end="0"/>
                                            </p:txEl>
                                          </p:spTgt>
                                        </p:tgtEl>
                                        <p:attrNameLst>
                                          <p:attrName>style.visibility</p:attrName>
                                        </p:attrNameLst>
                                      </p:cBhvr>
                                      <p:to>
                                        <p:strVal val="visible"/>
                                      </p:to>
                                    </p:set>
                                    <p:animEffect transition="in" filter="fade">
                                      <p:cBhvr>
                                        <p:cTn id="85" dur="500"/>
                                        <p:tgtEl>
                                          <p:spTgt spid="21">
                                            <p:txEl>
                                              <p:pRg st="0" end="0"/>
                                            </p:txEl>
                                          </p:spTgt>
                                        </p:tgtEl>
                                      </p:cBhvr>
                                    </p:animEffect>
                                    <p:anim calcmode="lin" valueType="num">
                                      <p:cBhvr>
                                        <p:cTn id="86"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p:cTn id="87" dur="500" fill="hold"/>
                                        <p:tgtEl>
                                          <p:spTgt spid="2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grpId="0" nodeType="afterEffect">
                                  <p:stCondLst>
                                    <p:cond delay="0"/>
                                  </p:stCondLst>
                                  <p:childTnLst>
                                    <p:set>
                                      <p:cBhvr>
                                        <p:cTn id="90" dur="1" fill="hold">
                                          <p:stCondLst>
                                            <p:cond delay="0"/>
                                          </p:stCondLst>
                                        </p:cTn>
                                        <p:tgtEl>
                                          <p:spTgt spid="20">
                                            <p:txEl>
                                              <p:pRg st="0" end="0"/>
                                            </p:txEl>
                                          </p:spTgt>
                                        </p:tgtEl>
                                        <p:attrNameLst>
                                          <p:attrName>style.visibility</p:attrName>
                                        </p:attrNameLst>
                                      </p:cBhvr>
                                      <p:to>
                                        <p:strVal val="visible"/>
                                      </p:to>
                                    </p:set>
                                    <p:animEffect transition="in" filter="fade">
                                      <p:cBhvr>
                                        <p:cTn id="91" dur="500"/>
                                        <p:tgtEl>
                                          <p:spTgt spid="20">
                                            <p:txEl>
                                              <p:pRg st="0" end="0"/>
                                            </p:txEl>
                                          </p:spTgt>
                                        </p:tgtEl>
                                      </p:cBhvr>
                                    </p:animEffect>
                                    <p:anim calcmode="lin" valueType="num">
                                      <p:cBhvr>
                                        <p:cTn id="9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9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42" presetClass="entr" presetSubtype="0" fill="hold" grpId="0" nodeType="afterEffect">
                                  <p:stCondLst>
                                    <p:cond delay="0"/>
                                  </p:stCondLst>
                                  <p:childTnLst>
                                    <p:set>
                                      <p:cBhvr>
                                        <p:cTn id="96" dur="1" fill="hold">
                                          <p:stCondLst>
                                            <p:cond delay="0"/>
                                          </p:stCondLst>
                                        </p:cTn>
                                        <p:tgtEl>
                                          <p:spTgt spid="23">
                                            <p:txEl>
                                              <p:pRg st="0" end="0"/>
                                            </p:txEl>
                                          </p:spTgt>
                                        </p:tgtEl>
                                        <p:attrNameLst>
                                          <p:attrName>style.visibility</p:attrName>
                                        </p:attrNameLst>
                                      </p:cBhvr>
                                      <p:to>
                                        <p:strVal val="visible"/>
                                      </p:to>
                                    </p:set>
                                    <p:animEffect transition="in" filter="fade">
                                      <p:cBhvr>
                                        <p:cTn id="97" dur="500"/>
                                        <p:tgtEl>
                                          <p:spTgt spid="23">
                                            <p:txEl>
                                              <p:pRg st="0" end="0"/>
                                            </p:txEl>
                                          </p:spTgt>
                                        </p:tgtEl>
                                      </p:cBhvr>
                                    </p:animEffect>
                                    <p:anim calcmode="lin" valueType="num">
                                      <p:cBhvr>
                                        <p:cTn id="98"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p:cTn id="99" dur="500" fill="hold"/>
                                        <p:tgtEl>
                                          <p:spTgt spid="23">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42" presetClass="entr" presetSubtype="0" fill="hold" grpId="0" nodeType="afterEffect">
                                  <p:stCondLst>
                                    <p:cond delay="0"/>
                                  </p:stCondLst>
                                  <p:childTnLst>
                                    <p:set>
                                      <p:cBhvr>
                                        <p:cTn id="102" dur="1" fill="hold">
                                          <p:stCondLst>
                                            <p:cond delay="0"/>
                                          </p:stCondLst>
                                        </p:cTn>
                                        <p:tgtEl>
                                          <p:spTgt spid="24">
                                            <p:txEl>
                                              <p:pRg st="0" end="0"/>
                                            </p:txEl>
                                          </p:spTgt>
                                        </p:tgtEl>
                                        <p:attrNameLst>
                                          <p:attrName>style.visibility</p:attrName>
                                        </p:attrNameLst>
                                      </p:cBhvr>
                                      <p:to>
                                        <p:strVal val="visible"/>
                                      </p:to>
                                    </p:set>
                                    <p:animEffect transition="in" filter="fade">
                                      <p:cBhvr>
                                        <p:cTn id="103" dur="500"/>
                                        <p:tgtEl>
                                          <p:spTgt spid="24">
                                            <p:txEl>
                                              <p:pRg st="0" end="0"/>
                                            </p:txEl>
                                          </p:spTgt>
                                        </p:tgtEl>
                                      </p:cBhvr>
                                    </p:animEffect>
                                    <p:anim calcmode="lin" valueType="num">
                                      <p:cBhvr>
                                        <p:cTn id="104"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p:cTn id="105" dur="500" fill="hold"/>
                                        <p:tgtEl>
                                          <p:spTgt spid="2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8500"/>
                            </p:stCondLst>
                            <p:childTnLst>
                              <p:par>
                                <p:cTn id="107" presetID="42" presetClass="entr" presetSubtype="0" fill="hold" grpId="0" nodeType="afterEffect">
                                  <p:stCondLst>
                                    <p:cond delay="0"/>
                                  </p:stCondLst>
                                  <p:childTnLst>
                                    <p:set>
                                      <p:cBhvr>
                                        <p:cTn id="108" dur="1" fill="hold">
                                          <p:stCondLst>
                                            <p:cond delay="0"/>
                                          </p:stCondLst>
                                        </p:cTn>
                                        <p:tgtEl>
                                          <p:spTgt spid="25">
                                            <p:txEl>
                                              <p:pRg st="0" end="0"/>
                                            </p:txEl>
                                          </p:spTgt>
                                        </p:tgtEl>
                                        <p:attrNameLst>
                                          <p:attrName>style.visibility</p:attrName>
                                        </p:attrNameLst>
                                      </p:cBhvr>
                                      <p:to>
                                        <p:strVal val="visible"/>
                                      </p:to>
                                    </p:set>
                                    <p:animEffect transition="in" filter="fade">
                                      <p:cBhvr>
                                        <p:cTn id="109" dur="500"/>
                                        <p:tgtEl>
                                          <p:spTgt spid="25">
                                            <p:txEl>
                                              <p:pRg st="0" end="0"/>
                                            </p:txEl>
                                          </p:spTgt>
                                        </p:tgtEl>
                                      </p:cBhvr>
                                    </p:animEffect>
                                    <p:anim calcmode="lin" valueType="num">
                                      <p:cBhvr>
                                        <p:cTn id="110"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p:cTn id="111" dur="500" fill="hold"/>
                                        <p:tgtEl>
                                          <p:spTgt spid="2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P spid="5" grpId="0" build="p"/>
      <p:bldP spid="7" grpId="0" build="p"/>
      <p:bldP spid="8" grpId="0" build="p"/>
      <p:bldP spid="9" grpId="0" build="p"/>
      <p:bldP spid="11" grpId="0" build="p"/>
      <p:bldP spid="12" grpId="0" build="p"/>
      <p:bldP spid="13" grpId="0" build="p"/>
      <p:bldP spid="15" grpId="0" build="p"/>
      <p:bldP spid="16" grpId="0" build="p"/>
      <p:bldP spid="17" grpId="0" build="p"/>
      <p:bldP spid="19" grpId="0" build="p"/>
      <p:bldP spid="20" grpId="0" build="p"/>
      <p:bldP spid="21" grpId="0" build="p"/>
      <p:bldP spid="23" grpId="0" build="p"/>
      <p:bldP spid="24" grpId="0" build="p"/>
      <p:bldP spid="25" grpId="0" build="p"/>
    </p:bld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p:txBody>
          <a:bodyPr/>
          <a:lstStyle/>
          <a:p>
            <a:r>
              <a:rPr lang="en-US" dirty="0"/>
              <a:t>Company timeline title</a:t>
            </a:r>
          </a:p>
        </p:txBody>
      </p:sp>
      <p:sp>
        <p:nvSpPr>
          <p:cNvPr id="4" name="Text Placeholder 3"/>
          <p:cNvSpPr>
            <a:spLocks noGrp="1"/>
          </p:cNvSpPr>
          <p:nvPr>
            <p:ph type="body" sz="quarter" idx="12"/>
          </p:nvPr>
        </p:nvSpPr>
        <p:spPr/>
        <p:txBody>
          <a:bodyPr>
            <a:normAutofit/>
          </a:bodyPr>
          <a:lstStyle/>
          <a:p>
            <a:r>
              <a:rPr lang="en-US" dirty="0" err="1"/>
              <a:t>Vestibulum</a:t>
            </a:r>
            <a:r>
              <a:rPr lang="en-US" dirty="0"/>
              <a:t> </a:t>
            </a:r>
            <a:r>
              <a:rPr lang="en-US" dirty="0" err="1"/>
              <a:t>ligut</a:t>
            </a:r>
            <a:r>
              <a:rPr lang="en-US" dirty="0"/>
              <a:t> </a:t>
            </a:r>
            <a:r>
              <a:rPr lang="en-US" dirty="0" err="1"/>
              <a:t>praesent</a:t>
            </a:r>
            <a:r>
              <a:rPr lang="en-US" dirty="0"/>
              <a:t> </a:t>
            </a:r>
            <a:r>
              <a:rPr lang="en-US" dirty="0" err="1"/>
              <a:t>commodo</a:t>
            </a:r>
            <a:r>
              <a:rPr lang="en-US" dirty="0"/>
              <a:t> </a:t>
            </a:r>
            <a:r>
              <a:rPr lang="en-US" dirty="0" err="1"/>
              <a:t>cursus</a:t>
            </a:r>
            <a:r>
              <a:rPr lang="en-US" dirty="0"/>
              <a:t> magna, </a:t>
            </a:r>
            <a:r>
              <a:rPr lang="en-US" dirty="0" err="1"/>
              <a:t>consectetur</a:t>
            </a:r>
            <a:r>
              <a:rPr lang="en-US" dirty="0"/>
              <a:t> et. Cum </a:t>
            </a:r>
            <a:r>
              <a:rPr lang="en-US" dirty="0" err="1"/>
              <a:t>socis</a:t>
            </a:r>
            <a:r>
              <a:rPr lang="en-US" dirty="0"/>
              <a:t> </a:t>
            </a:r>
            <a:r>
              <a:rPr lang="en-US" dirty="0" err="1"/>
              <a:t>natoque</a:t>
            </a:r>
            <a:r>
              <a:rPr lang="en-US" dirty="0"/>
              <a:t> </a:t>
            </a:r>
            <a:r>
              <a:rPr lang="en-US" dirty="0" err="1"/>
              <a:t>penatibus</a:t>
            </a:r>
            <a:r>
              <a:rPr lang="en-US" dirty="0"/>
              <a:t> et </a:t>
            </a:r>
            <a:r>
              <a:rPr lang="en-US" dirty="0" err="1"/>
              <a:t>magnis</a:t>
            </a:r>
            <a:r>
              <a:rPr lang="en-US" dirty="0"/>
              <a:t> dis </a:t>
            </a:r>
            <a:r>
              <a:rPr lang="en-US" dirty="0" err="1"/>
              <a:t>tellus</a:t>
            </a:r>
            <a:r>
              <a:rPr lang="en-US" dirty="0"/>
              <a:t> parturient </a:t>
            </a:r>
            <a:r>
              <a:rPr lang="en-US" dirty="0" err="1"/>
              <a:t>pharetra</a:t>
            </a:r>
            <a:r>
              <a:rPr lang="en-US" dirty="0"/>
              <a:t> </a:t>
            </a:r>
            <a:r>
              <a:rPr lang="en-US" dirty="0" err="1"/>
              <a:t>montes</a:t>
            </a:r>
            <a:r>
              <a:rPr lang="en-US" dirty="0"/>
              <a:t>. </a:t>
            </a:r>
          </a:p>
        </p:txBody>
      </p:sp>
      <p:sp>
        <p:nvSpPr>
          <p:cNvPr id="5" name="Text Placeholder 4"/>
          <p:cNvSpPr>
            <a:spLocks noGrp="1"/>
          </p:cNvSpPr>
          <p:nvPr>
            <p:ph type="body" sz="quarter" idx="26"/>
          </p:nvPr>
        </p:nvSpPr>
        <p:spPr/>
        <p:txBody>
          <a:bodyPr/>
          <a:lstStyle/>
          <a:p>
            <a:r>
              <a:rPr lang="en-US" dirty="0"/>
              <a:t>2010</a:t>
            </a:r>
          </a:p>
        </p:txBody>
      </p:sp>
      <p:sp>
        <p:nvSpPr>
          <p:cNvPr id="7" name="Text Placeholder 6"/>
          <p:cNvSpPr>
            <a:spLocks noGrp="1"/>
          </p:cNvSpPr>
          <p:nvPr>
            <p:ph type="body" sz="quarter" idx="29"/>
          </p:nvPr>
        </p:nvSpPr>
        <p:spPr/>
        <p:txBody>
          <a:bodyPr/>
          <a:lstStyle/>
          <a:p>
            <a:r>
              <a:rPr lang="en-US" dirty="0"/>
              <a:t>Developing day by day</a:t>
            </a:r>
          </a:p>
        </p:txBody>
      </p:sp>
      <p:sp>
        <p:nvSpPr>
          <p:cNvPr id="8" name="Text Placeholder 7"/>
          <p:cNvSpPr>
            <a:spLocks noGrp="1"/>
          </p:cNvSpPr>
          <p:nvPr>
            <p:ph type="body" sz="quarter" idx="30"/>
          </p:nvPr>
        </p:nvSpPr>
        <p:spPr/>
        <p:txBody>
          <a:bodyPr/>
          <a:lstStyle/>
          <a:p>
            <a:r>
              <a:rPr lang="en-US" dirty="0"/>
              <a:t>2011</a:t>
            </a:r>
          </a:p>
        </p:txBody>
      </p:sp>
      <p:sp>
        <p:nvSpPr>
          <p:cNvPr id="9" name="Text Placeholder 8"/>
          <p:cNvSpPr>
            <a:spLocks noGrp="1"/>
          </p:cNvSpPr>
          <p:nvPr>
            <p:ph type="body" sz="quarter" idx="31"/>
          </p:nvPr>
        </p:nvSpPr>
        <p:spPr/>
        <p:txBody>
          <a:bodyPr>
            <a:normAutofit/>
          </a:bodyPr>
          <a:lstStyle/>
          <a:p>
            <a:r>
              <a:rPr lang="en-US" altLang="en-US" sz="1100" dirty="0" err="1">
                <a:solidFill>
                  <a:prstClr val="white">
                    <a:lumMod val="75000"/>
                  </a:prstClr>
                </a:solidFill>
                <a:latin typeface="Arial" panose="020B0604020202020204" pitchFamily="34" charset="0"/>
                <a:cs typeface="+mn-cs"/>
              </a:rPr>
              <a:t>Vestibulum</a:t>
            </a:r>
            <a:r>
              <a:rPr lang="en-US" altLang="en-US" sz="1100" dirty="0">
                <a:solidFill>
                  <a:prstClr val="white">
                    <a:lumMod val="75000"/>
                  </a:prstClr>
                </a:solidFill>
                <a:latin typeface="Arial" panose="020B0604020202020204" pitchFamily="34" charset="0"/>
                <a:cs typeface="+mn-cs"/>
              </a:rPr>
              <a:t> </a:t>
            </a:r>
            <a:r>
              <a:rPr lang="en-US" altLang="en-US" sz="1100" dirty="0" err="1">
                <a:solidFill>
                  <a:prstClr val="white">
                    <a:lumMod val="75000"/>
                  </a:prstClr>
                </a:solidFill>
                <a:latin typeface="Arial" panose="020B0604020202020204" pitchFamily="34" charset="0"/>
                <a:cs typeface="+mn-cs"/>
              </a:rPr>
              <a:t>ligut</a:t>
            </a:r>
            <a:r>
              <a:rPr lang="en-US" altLang="en-US" sz="1100" dirty="0">
                <a:solidFill>
                  <a:prstClr val="white">
                    <a:lumMod val="75000"/>
                  </a:prstClr>
                </a:solidFill>
                <a:latin typeface="Arial" panose="020B0604020202020204" pitchFamily="34" charset="0"/>
                <a:cs typeface="+mn-cs"/>
              </a:rPr>
              <a:t> </a:t>
            </a:r>
            <a:r>
              <a:rPr lang="en-US" altLang="en-US" sz="1100" dirty="0" err="1">
                <a:solidFill>
                  <a:prstClr val="white">
                    <a:lumMod val="75000"/>
                  </a:prstClr>
                </a:solidFill>
                <a:latin typeface="Arial" panose="020B0604020202020204" pitchFamily="34" charset="0"/>
                <a:cs typeface="+mn-cs"/>
              </a:rPr>
              <a:t>praesent</a:t>
            </a:r>
            <a:r>
              <a:rPr lang="en-US" altLang="en-US" sz="1100" dirty="0">
                <a:solidFill>
                  <a:prstClr val="white">
                    <a:lumMod val="75000"/>
                  </a:prstClr>
                </a:solidFill>
                <a:latin typeface="Arial" panose="020B0604020202020204" pitchFamily="34" charset="0"/>
                <a:cs typeface="+mn-cs"/>
              </a:rPr>
              <a:t> </a:t>
            </a:r>
            <a:r>
              <a:rPr lang="en-US" altLang="en-US" sz="1100" dirty="0" err="1">
                <a:solidFill>
                  <a:prstClr val="white">
                    <a:lumMod val="75000"/>
                  </a:prstClr>
                </a:solidFill>
                <a:latin typeface="Arial" panose="020B0604020202020204" pitchFamily="34" charset="0"/>
                <a:cs typeface="+mn-cs"/>
              </a:rPr>
              <a:t>commodo</a:t>
            </a:r>
            <a:r>
              <a:rPr lang="en-US" altLang="en-US" sz="1100" dirty="0">
                <a:solidFill>
                  <a:prstClr val="white">
                    <a:lumMod val="75000"/>
                  </a:prstClr>
                </a:solidFill>
                <a:latin typeface="Arial" panose="020B0604020202020204" pitchFamily="34" charset="0"/>
                <a:cs typeface="+mn-cs"/>
              </a:rPr>
              <a:t> </a:t>
            </a:r>
            <a:r>
              <a:rPr lang="en-US" altLang="en-US" sz="1100" dirty="0" err="1">
                <a:solidFill>
                  <a:prstClr val="white">
                    <a:lumMod val="75000"/>
                  </a:prstClr>
                </a:solidFill>
                <a:latin typeface="Arial" panose="020B0604020202020204" pitchFamily="34" charset="0"/>
                <a:cs typeface="+mn-cs"/>
              </a:rPr>
              <a:t>cursus</a:t>
            </a:r>
            <a:r>
              <a:rPr lang="en-US" altLang="en-US" sz="1100" dirty="0">
                <a:solidFill>
                  <a:prstClr val="white">
                    <a:lumMod val="75000"/>
                  </a:prstClr>
                </a:solidFill>
                <a:latin typeface="Arial" panose="020B0604020202020204" pitchFamily="34" charset="0"/>
                <a:cs typeface="+mn-cs"/>
              </a:rPr>
              <a:t> magna, </a:t>
            </a:r>
            <a:r>
              <a:rPr lang="en-US" altLang="en-US" sz="1100" dirty="0" err="1">
                <a:solidFill>
                  <a:prstClr val="white">
                    <a:lumMod val="75000"/>
                  </a:prstClr>
                </a:solidFill>
                <a:latin typeface="Arial" panose="020B0604020202020204" pitchFamily="34" charset="0"/>
                <a:cs typeface="+mn-cs"/>
              </a:rPr>
              <a:t>consectetur</a:t>
            </a:r>
            <a:r>
              <a:rPr lang="en-US" altLang="en-US" sz="1100" dirty="0">
                <a:solidFill>
                  <a:prstClr val="white">
                    <a:lumMod val="75000"/>
                  </a:prstClr>
                </a:solidFill>
                <a:latin typeface="Arial" panose="020B0604020202020204" pitchFamily="34" charset="0"/>
                <a:cs typeface="+mn-cs"/>
              </a:rPr>
              <a:t> et. Cum </a:t>
            </a:r>
            <a:r>
              <a:rPr lang="en-US" altLang="en-US" sz="1100" dirty="0" err="1">
                <a:solidFill>
                  <a:prstClr val="white">
                    <a:lumMod val="75000"/>
                  </a:prstClr>
                </a:solidFill>
                <a:latin typeface="Arial" panose="020B0604020202020204" pitchFamily="34" charset="0"/>
                <a:cs typeface="+mn-cs"/>
              </a:rPr>
              <a:t>socis</a:t>
            </a:r>
            <a:r>
              <a:rPr lang="en-US" altLang="en-US" sz="1100" dirty="0">
                <a:solidFill>
                  <a:prstClr val="white">
                    <a:lumMod val="75000"/>
                  </a:prstClr>
                </a:solidFill>
                <a:latin typeface="Arial" panose="020B0604020202020204" pitchFamily="34" charset="0"/>
                <a:cs typeface="+mn-cs"/>
              </a:rPr>
              <a:t> </a:t>
            </a:r>
            <a:r>
              <a:rPr lang="en-US" altLang="en-US" sz="1100" dirty="0" err="1">
                <a:solidFill>
                  <a:prstClr val="white">
                    <a:lumMod val="75000"/>
                  </a:prstClr>
                </a:solidFill>
                <a:latin typeface="Arial" panose="020B0604020202020204" pitchFamily="34" charset="0"/>
                <a:cs typeface="+mn-cs"/>
              </a:rPr>
              <a:t>natoque</a:t>
            </a:r>
            <a:r>
              <a:rPr lang="en-US" altLang="en-US" sz="1100" dirty="0">
                <a:solidFill>
                  <a:prstClr val="white">
                    <a:lumMod val="75000"/>
                  </a:prstClr>
                </a:solidFill>
                <a:latin typeface="Arial" panose="020B0604020202020204" pitchFamily="34" charset="0"/>
                <a:cs typeface="+mn-cs"/>
              </a:rPr>
              <a:t> </a:t>
            </a:r>
            <a:r>
              <a:rPr lang="en-US" altLang="en-US" sz="1100" dirty="0" err="1">
                <a:solidFill>
                  <a:prstClr val="white">
                    <a:lumMod val="75000"/>
                  </a:prstClr>
                </a:solidFill>
                <a:latin typeface="Arial" panose="020B0604020202020204" pitchFamily="34" charset="0"/>
                <a:cs typeface="+mn-cs"/>
              </a:rPr>
              <a:t>penatibus</a:t>
            </a:r>
            <a:r>
              <a:rPr lang="en-US" altLang="en-US" sz="1100" dirty="0">
                <a:solidFill>
                  <a:prstClr val="white">
                    <a:lumMod val="75000"/>
                  </a:prstClr>
                </a:solidFill>
                <a:latin typeface="Arial" panose="020B0604020202020204" pitchFamily="34" charset="0"/>
                <a:cs typeface="+mn-cs"/>
              </a:rPr>
              <a:t> et </a:t>
            </a:r>
            <a:r>
              <a:rPr lang="en-US" altLang="en-US" sz="1100" dirty="0" err="1">
                <a:solidFill>
                  <a:prstClr val="white">
                    <a:lumMod val="75000"/>
                  </a:prstClr>
                </a:solidFill>
                <a:latin typeface="Arial" panose="020B0604020202020204" pitchFamily="34" charset="0"/>
                <a:cs typeface="+mn-cs"/>
              </a:rPr>
              <a:t>magnis</a:t>
            </a:r>
            <a:r>
              <a:rPr lang="en-US" altLang="en-US" sz="1100" dirty="0">
                <a:solidFill>
                  <a:prstClr val="white">
                    <a:lumMod val="75000"/>
                  </a:prstClr>
                </a:solidFill>
                <a:latin typeface="Arial" panose="020B0604020202020204" pitchFamily="34" charset="0"/>
                <a:cs typeface="+mn-cs"/>
              </a:rPr>
              <a:t> dis </a:t>
            </a:r>
            <a:r>
              <a:rPr lang="en-US" altLang="en-US" sz="1100" dirty="0" err="1">
                <a:solidFill>
                  <a:prstClr val="white">
                    <a:lumMod val="75000"/>
                  </a:prstClr>
                </a:solidFill>
                <a:latin typeface="Arial" panose="020B0604020202020204" pitchFamily="34" charset="0"/>
                <a:cs typeface="+mn-cs"/>
              </a:rPr>
              <a:t>tellus</a:t>
            </a:r>
            <a:r>
              <a:rPr lang="en-US" altLang="en-US" sz="1100" dirty="0">
                <a:solidFill>
                  <a:prstClr val="white">
                    <a:lumMod val="75000"/>
                  </a:prstClr>
                </a:solidFill>
                <a:latin typeface="Arial" panose="020B0604020202020204" pitchFamily="34" charset="0"/>
                <a:cs typeface="+mn-cs"/>
              </a:rPr>
              <a:t> parturient </a:t>
            </a:r>
            <a:r>
              <a:rPr lang="en-US" altLang="en-US" sz="1100" dirty="0" err="1">
                <a:solidFill>
                  <a:prstClr val="white">
                    <a:lumMod val="75000"/>
                  </a:prstClr>
                </a:solidFill>
                <a:latin typeface="Arial" panose="020B0604020202020204" pitchFamily="34" charset="0"/>
                <a:cs typeface="+mn-cs"/>
              </a:rPr>
              <a:t>pharetra</a:t>
            </a:r>
            <a:r>
              <a:rPr lang="en-US" altLang="en-US" sz="1100" dirty="0">
                <a:solidFill>
                  <a:prstClr val="white">
                    <a:lumMod val="75000"/>
                  </a:prstClr>
                </a:solidFill>
                <a:latin typeface="Arial" panose="020B0604020202020204" pitchFamily="34" charset="0"/>
                <a:cs typeface="+mn-cs"/>
              </a:rPr>
              <a:t> </a:t>
            </a:r>
            <a:r>
              <a:rPr lang="en-US" altLang="en-US" sz="1100" dirty="0" err="1">
                <a:solidFill>
                  <a:prstClr val="white">
                    <a:lumMod val="75000"/>
                  </a:prstClr>
                </a:solidFill>
                <a:latin typeface="Arial" panose="020B0604020202020204" pitchFamily="34" charset="0"/>
                <a:cs typeface="+mn-cs"/>
              </a:rPr>
              <a:t>montes</a:t>
            </a:r>
            <a:r>
              <a:rPr lang="en-US" dirty="0"/>
              <a:t>. </a:t>
            </a:r>
          </a:p>
        </p:txBody>
      </p:sp>
      <p:sp>
        <p:nvSpPr>
          <p:cNvPr id="11" name="Text Placeholder 10"/>
          <p:cNvSpPr>
            <a:spLocks noGrp="1"/>
          </p:cNvSpPr>
          <p:nvPr>
            <p:ph type="body" sz="quarter" idx="33"/>
          </p:nvPr>
        </p:nvSpPr>
        <p:spPr/>
        <p:txBody>
          <a:bodyPr/>
          <a:lstStyle/>
          <a:p>
            <a:r>
              <a:rPr lang="en-US" dirty="0"/>
              <a:t>Some text title here</a:t>
            </a:r>
          </a:p>
        </p:txBody>
      </p:sp>
      <p:sp>
        <p:nvSpPr>
          <p:cNvPr id="12" name="Text Placeholder 11"/>
          <p:cNvSpPr>
            <a:spLocks noGrp="1"/>
          </p:cNvSpPr>
          <p:nvPr>
            <p:ph type="body" sz="quarter" idx="34"/>
          </p:nvPr>
        </p:nvSpPr>
        <p:spPr/>
        <p:txBody>
          <a:bodyPr>
            <a:normAutofit/>
          </a:bodyPr>
          <a:lstStyle/>
          <a:p>
            <a:r>
              <a:rPr lang="en-US" dirty="0" err="1"/>
              <a:t>Vestibulum</a:t>
            </a:r>
            <a:r>
              <a:rPr lang="en-US" dirty="0"/>
              <a:t> </a:t>
            </a:r>
            <a:r>
              <a:rPr lang="en-US" dirty="0" err="1"/>
              <a:t>ligut</a:t>
            </a:r>
            <a:r>
              <a:rPr lang="en-US" dirty="0"/>
              <a:t> </a:t>
            </a:r>
            <a:r>
              <a:rPr lang="en-US" dirty="0" err="1"/>
              <a:t>praesent</a:t>
            </a:r>
            <a:r>
              <a:rPr lang="en-US" dirty="0"/>
              <a:t> </a:t>
            </a:r>
            <a:r>
              <a:rPr lang="en-US" dirty="0" err="1"/>
              <a:t>commodo</a:t>
            </a:r>
            <a:r>
              <a:rPr lang="en-US" dirty="0"/>
              <a:t> </a:t>
            </a:r>
            <a:r>
              <a:rPr lang="en-US" dirty="0" err="1"/>
              <a:t>cursus</a:t>
            </a:r>
            <a:r>
              <a:rPr lang="en-US" dirty="0"/>
              <a:t> magna, </a:t>
            </a:r>
            <a:r>
              <a:rPr lang="en-US" dirty="0" err="1"/>
              <a:t>consectetur</a:t>
            </a:r>
            <a:r>
              <a:rPr lang="en-US" dirty="0"/>
              <a:t> et. Cum </a:t>
            </a:r>
            <a:r>
              <a:rPr lang="en-US" dirty="0" err="1"/>
              <a:t>socis</a:t>
            </a:r>
            <a:r>
              <a:rPr lang="en-US" dirty="0"/>
              <a:t> </a:t>
            </a:r>
            <a:r>
              <a:rPr lang="en-US" dirty="0" err="1"/>
              <a:t>natoque</a:t>
            </a:r>
            <a:r>
              <a:rPr lang="en-US" dirty="0"/>
              <a:t> </a:t>
            </a:r>
            <a:r>
              <a:rPr lang="en-US" dirty="0" err="1"/>
              <a:t>penatibus</a:t>
            </a:r>
            <a:r>
              <a:rPr lang="en-US" dirty="0"/>
              <a:t> et </a:t>
            </a:r>
            <a:r>
              <a:rPr lang="en-US" dirty="0" err="1"/>
              <a:t>magnis</a:t>
            </a:r>
            <a:r>
              <a:rPr lang="en-US" dirty="0"/>
              <a:t> dis </a:t>
            </a:r>
            <a:r>
              <a:rPr lang="en-US" dirty="0" err="1"/>
              <a:t>tellus</a:t>
            </a:r>
            <a:r>
              <a:rPr lang="en-US" dirty="0"/>
              <a:t> parturient </a:t>
            </a:r>
            <a:r>
              <a:rPr lang="en-US" dirty="0" err="1"/>
              <a:t>pharetra</a:t>
            </a:r>
            <a:r>
              <a:rPr lang="en-US" dirty="0"/>
              <a:t> </a:t>
            </a:r>
            <a:r>
              <a:rPr lang="en-US" dirty="0" err="1"/>
              <a:t>montes</a:t>
            </a:r>
            <a:r>
              <a:rPr lang="en-US" dirty="0"/>
              <a:t>. </a:t>
            </a:r>
          </a:p>
        </p:txBody>
      </p:sp>
      <p:sp>
        <p:nvSpPr>
          <p:cNvPr id="13" name="Text Placeholder 12"/>
          <p:cNvSpPr>
            <a:spLocks noGrp="1"/>
          </p:cNvSpPr>
          <p:nvPr>
            <p:ph type="body" sz="quarter" idx="35"/>
          </p:nvPr>
        </p:nvSpPr>
        <p:spPr/>
        <p:txBody>
          <a:bodyPr/>
          <a:lstStyle/>
          <a:p>
            <a:r>
              <a:rPr lang="en-US" dirty="0"/>
              <a:t>2012</a:t>
            </a:r>
          </a:p>
        </p:txBody>
      </p:sp>
      <p:sp>
        <p:nvSpPr>
          <p:cNvPr id="15" name="Text Placeholder 14"/>
          <p:cNvSpPr>
            <a:spLocks noGrp="1"/>
          </p:cNvSpPr>
          <p:nvPr>
            <p:ph type="body" sz="quarter" idx="37"/>
          </p:nvPr>
        </p:nvSpPr>
        <p:spPr/>
        <p:txBody>
          <a:bodyPr/>
          <a:lstStyle/>
          <a:p>
            <a:r>
              <a:rPr lang="en-US" dirty="0"/>
              <a:t>Some text title here</a:t>
            </a:r>
          </a:p>
        </p:txBody>
      </p:sp>
      <p:sp>
        <p:nvSpPr>
          <p:cNvPr id="16" name="Text Placeholder 15"/>
          <p:cNvSpPr>
            <a:spLocks noGrp="1"/>
          </p:cNvSpPr>
          <p:nvPr>
            <p:ph type="body" sz="quarter" idx="38"/>
          </p:nvPr>
        </p:nvSpPr>
        <p:spPr/>
        <p:txBody>
          <a:bodyPr/>
          <a:lstStyle/>
          <a:p>
            <a:r>
              <a:rPr lang="en-US" dirty="0"/>
              <a:t>2013</a:t>
            </a:r>
          </a:p>
        </p:txBody>
      </p:sp>
      <p:sp>
        <p:nvSpPr>
          <p:cNvPr id="17" name="Text Placeholder 16"/>
          <p:cNvSpPr>
            <a:spLocks noGrp="1"/>
          </p:cNvSpPr>
          <p:nvPr>
            <p:ph type="body" sz="quarter" idx="39"/>
          </p:nvPr>
        </p:nvSpPr>
        <p:spPr/>
        <p:txBody>
          <a:bodyPr>
            <a:noAutofit/>
          </a:bodyPr>
          <a:lstStyle/>
          <a:p>
            <a:r>
              <a:rPr lang="en-US" sz="1100" dirty="0" err="1">
                <a:solidFill>
                  <a:prstClr val="white">
                    <a:lumMod val="75000"/>
                  </a:prstClr>
                </a:solidFill>
                <a:latin typeface="Arial" panose="020B0604020202020204" pitchFamily="34" charset="0"/>
                <a:cs typeface="+mn-cs"/>
              </a:rPr>
              <a:t>Vestibulum</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ligut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praesent</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commodo</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cursus</a:t>
            </a:r>
            <a:r>
              <a:rPr lang="en-US" sz="1100" dirty="0">
                <a:solidFill>
                  <a:prstClr val="white">
                    <a:lumMod val="75000"/>
                  </a:prstClr>
                </a:solidFill>
                <a:latin typeface="Arial" panose="020B0604020202020204" pitchFamily="34" charset="0"/>
                <a:cs typeface="+mn-cs"/>
              </a:rPr>
              <a:t> magna, </a:t>
            </a:r>
            <a:r>
              <a:rPr lang="en-US" sz="1100" dirty="0" err="1">
                <a:solidFill>
                  <a:prstClr val="white">
                    <a:lumMod val="75000"/>
                  </a:prstClr>
                </a:solidFill>
                <a:latin typeface="Arial" panose="020B0604020202020204" pitchFamily="34" charset="0"/>
                <a:cs typeface="+mn-cs"/>
              </a:rPr>
              <a:t>consectetur</a:t>
            </a:r>
            <a:r>
              <a:rPr lang="en-US" sz="1100" dirty="0">
                <a:solidFill>
                  <a:prstClr val="white">
                    <a:lumMod val="75000"/>
                  </a:prstClr>
                </a:solidFill>
                <a:latin typeface="Arial" panose="020B0604020202020204" pitchFamily="34" charset="0"/>
                <a:cs typeface="+mn-cs"/>
              </a:rPr>
              <a:t> et. Cum </a:t>
            </a:r>
            <a:r>
              <a:rPr lang="en-US" sz="1100" dirty="0" err="1">
                <a:solidFill>
                  <a:prstClr val="white">
                    <a:lumMod val="75000"/>
                  </a:prstClr>
                </a:solidFill>
                <a:latin typeface="Arial" panose="020B0604020202020204" pitchFamily="34" charset="0"/>
                <a:cs typeface="+mn-cs"/>
              </a:rPr>
              <a:t>socis</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natoque</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penatibus</a:t>
            </a:r>
            <a:r>
              <a:rPr lang="en-US" sz="1100" dirty="0">
                <a:solidFill>
                  <a:prstClr val="white">
                    <a:lumMod val="75000"/>
                  </a:prstClr>
                </a:solidFill>
                <a:latin typeface="Arial" panose="020B0604020202020204" pitchFamily="34" charset="0"/>
                <a:cs typeface="+mn-cs"/>
              </a:rPr>
              <a:t> et </a:t>
            </a:r>
            <a:r>
              <a:rPr lang="en-US" sz="1100" dirty="0" err="1">
                <a:solidFill>
                  <a:prstClr val="white">
                    <a:lumMod val="75000"/>
                  </a:prstClr>
                </a:solidFill>
                <a:latin typeface="Arial" panose="020B0604020202020204" pitchFamily="34" charset="0"/>
                <a:cs typeface="+mn-cs"/>
              </a:rPr>
              <a:t>magnis</a:t>
            </a:r>
            <a:r>
              <a:rPr lang="en-US" sz="1100" dirty="0">
                <a:solidFill>
                  <a:prstClr val="white">
                    <a:lumMod val="75000"/>
                  </a:prstClr>
                </a:solidFill>
                <a:latin typeface="Arial" panose="020B0604020202020204" pitchFamily="34" charset="0"/>
                <a:cs typeface="+mn-cs"/>
              </a:rPr>
              <a:t> dis </a:t>
            </a:r>
            <a:r>
              <a:rPr lang="en-US" sz="1100" dirty="0" err="1">
                <a:solidFill>
                  <a:prstClr val="white">
                    <a:lumMod val="75000"/>
                  </a:prstClr>
                </a:solidFill>
                <a:latin typeface="Arial" panose="020B0604020202020204" pitchFamily="34" charset="0"/>
                <a:cs typeface="+mn-cs"/>
              </a:rPr>
              <a:t>tellus</a:t>
            </a:r>
            <a:r>
              <a:rPr lang="en-US" sz="1100" dirty="0">
                <a:solidFill>
                  <a:prstClr val="white">
                    <a:lumMod val="75000"/>
                  </a:prstClr>
                </a:solidFill>
                <a:latin typeface="Arial" panose="020B0604020202020204" pitchFamily="34" charset="0"/>
                <a:cs typeface="+mn-cs"/>
              </a:rPr>
              <a:t> parturient </a:t>
            </a:r>
            <a:r>
              <a:rPr lang="en-US" sz="1100" dirty="0" err="1">
                <a:solidFill>
                  <a:prstClr val="white">
                    <a:lumMod val="75000"/>
                  </a:prstClr>
                </a:solidFill>
                <a:latin typeface="Arial" panose="020B0604020202020204" pitchFamily="34" charset="0"/>
                <a:cs typeface="+mn-cs"/>
              </a:rPr>
              <a:t>pharetra</a:t>
            </a:r>
            <a:r>
              <a:rPr lang="en-US" sz="1100" dirty="0">
                <a:solidFill>
                  <a:prstClr val="white">
                    <a:lumMod val="75000"/>
                  </a:prstClr>
                </a:solidFill>
                <a:latin typeface="Arial" panose="020B0604020202020204" pitchFamily="34" charset="0"/>
                <a:cs typeface="+mn-cs"/>
              </a:rPr>
              <a:t> </a:t>
            </a:r>
            <a:r>
              <a:rPr lang="en-US" sz="1100" dirty="0" err="1">
                <a:solidFill>
                  <a:prstClr val="white">
                    <a:lumMod val="75000"/>
                  </a:prstClr>
                </a:solidFill>
                <a:latin typeface="Arial" panose="020B0604020202020204" pitchFamily="34" charset="0"/>
                <a:cs typeface="+mn-cs"/>
              </a:rPr>
              <a:t>montes</a:t>
            </a:r>
            <a:r>
              <a:rPr lang="en-US" sz="1100" dirty="0">
                <a:solidFill>
                  <a:prstClr val="white">
                    <a:lumMod val="75000"/>
                  </a:prstClr>
                </a:solidFill>
                <a:latin typeface="Arial" panose="020B0604020202020204" pitchFamily="34" charset="0"/>
                <a:cs typeface="+mn-cs"/>
              </a:rPr>
              <a:t>. </a:t>
            </a:r>
          </a:p>
        </p:txBody>
      </p:sp>
      <p:sp>
        <p:nvSpPr>
          <p:cNvPr id="18" name="Text Placeholder 17"/>
          <p:cNvSpPr>
            <a:spLocks noGrp="1"/>
          </p:cNvSpPr>
          <p:nvPr>
            <p:ph type="body" sz="quarter" idx="27"/>
          </p:nvPr>
        </p:nvSpPr>
        <p:spPr/>
        <p:txBody>
          <a:bodyPr/>
          <a:lstStyle/>
          <a:p>
            <a:r>
              <a:rPr lang="en-US" dirty="0"/>
              <a:t>END</a:t>
            </a:r>
          </a:p>
        </p:txBody>
      </p:sp>
      <p:pic>
        <p:nvPicPr>
          <p:cNvPr id="19" name="Picture Placeholder 18"/>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2647" r="12647"/>
          <a:stretch>
            <a:fillRect/>
          </a:stretch>
        </p:blipFill>
        <p:spPr/>
      </p:pic>
      <p:pic>
        <p:nvPicPr>
          <p:cNvPr id="21" name="Picture Placeholder 20"/>
          <p:cNvPicPr>
            <a:picLocks noGrp="1" noChangeAspect="1"/>
          </p:cNvPicPr>
          <p:nvPr>
            <p:ph type="pic" sz="quarter" idx="32"/>
          </p:nvPr>
        </p:nvPicPr>
        <p:blipFill>
          <a:blip r:embed="rId2">
            <a:extLst>
              <a:ext uri="{28A0092B-C50C-407E-A947-70E740481C1C}">
                <a14:useLocalDpi xmlns:a14="http://schemas.microsoft.com/office/drawing/2010/main" val="0"/>
              </a:ext>
            </a:extLst>
          </a:blip>
          <a:srcRect l="12647" r="12647"/>
          <a:stretch>
            <a:fillRect/>
          </a:stretch>
        </p:blipFill>
        <p:spPr/>
      </p:pic>
      <p:pic>
        <p:nvPicPr>
          <p:cNvPr id="20" name="Picture Placeholder 19"/>
          <p:cNvPicPr>
            <a:picLocks noGrp="1" noChangeAspect="1"/>
          </p:cNvPicPr>
          <p:nvPr>
            <p:ph type="pic" sz="quarter" idx="28"/>
          </p:nvPr>
        </p:nvPicPr>
        <p:blipFill>
          <a:blip r:embed="rId2">
            <a:extLst>
              <a:ext uri="{28A0092B-C50C-407E-A947-70E740481C1C}">
                <a14:useLocalDpi xmlns:a14="http://schemas.microsoft.com/office/drawing/2010/main" val="0"/>
              </a:ext>
            </a:extLst>
          </a:blip>
          <a:srcRect l="12565" r="12565"/>
          <a:stretch>
            <a:fillRect/>
          </a:stretch>
        </p:blipFill>
        <p:spPr/>
      </p:pic>
      <p:pic>
        <p:nvPicPr>
          <p:cNvPr id="22" name="Picture Placeholder 21"/>
          <p:cNvPicPr>
            <a:picLocks noGrp="1" noChangeAspect="1"/>
          </p:cNvPicPr>
          <p:nvPr>
            <p:ph type="pic" sz="quarter" idx="36"/>
          </p:nvPr>
        </p:nvPicPr>
        <p:blipFill>
          <a:blip r:embed="rId2">
            <a:extLst>
              <a:ext uri="{28A0092B-C50C-407E-A947-70E740481C1C}">
                <a14:useLocalDpi xmlns:a14="http://schemas.microsoft.com/office/drawing/2010/main" val="0"/>
              </a:ext>
            </a:extLst>
          </a:blip>
          <a:srcRect l="12565" r="12565"/>
          <a:stretch>
            <a:fillRect/>
          </a:stretch>
        </p:blipFill>
        <p:spPr/>
      </p:pic>
    </p:spTree>
    <p:extLst>
      <p:ext uri="{BB962C8B-B14F-4D97-AF65-F5344CB8AC3E}">
        <p14:creationId xmlns:p14="http://schemas.microsoft.com/office/powerpoint/2010/main" val="13316008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anim calcmode="lin" valueType="num">
                                      <p:cBhvr>
                                        <p:cTn id="8"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5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Effect transition="in" filter="fade">
                                      <p:cBhvr>
                                        <p:cTn id="13" dur="500"/>
                                        <p:tgtEl>
                                          <p:spTgt spid="5">
                                            <p:txEl>
                                              <p:pRg st="0" end="0"/>
                                            </p:txEl>
                                          </p:spTgt>
                                        </p:tgtEl>
                                      </p:cBhvr>
                                    </p:animEffect>
                                    <p:anim calcmode="lin" valueType="num">
                                      <p:cBhvr>
                                        <p:cTn id="14"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15" dur="500" fill="hold"/>
                                        <p:tgtEl>
                                          <p:spTgt spid="5">
                                            <p:txEl>
                                              <p:pRg st="0" end="0"/>
                                            </p:txEl>
                                          </p:spTgt>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Effect transition="in" filter="fade">
                                      <p:cBhvr>
                                        <p:cTn id="19" dur="500"/>
                                        <p:tgtEl>
                                          <p:spTgt spid="4">
                                            <p:txEl>
                                              <p:pRg st="0" end="0"/>
                                            </p:txEl>
                                          </p:spTgt>
                                        </p:tgtEl>
                                      </p:cBhvr>
                                    </p:animEffect>
                                    <p:anim calcmode="lin" valueType="num">
                                      <p:cBhvr>
                                        <p:cTn id="20"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21" dur="5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42" presetClass="entr" presetSubtype="0" fill="hold" grpId="0" nodeType="after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Effect transition="in" filter="fade">
                                      <p:cBhvr>
                                        <p:cTn id="25" dur="500"/>
                                        <p:tgtEl>
                                          <p:spTgt spid="7">
                                            <p:txEl>
                                              <p:pRg st="0" end="0"/>
                                            </p:txEl>
                                          </p:spTgt>
                                        </p:tgtEl>
                                      </p:cBhvr>
                                    </p:animEffect>
                                    <p:anim calcmode="lin" valueType="num">
                                      <p:cBhvr>
                                        <p:cTn id="26"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27" dur="5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8">
                                            <p:txEl>
                                              <p:pRg st="0" end="0"/>
                                            </p:txEl>
                                          </p:spTgt>
                                        </p:tgtEl>
                                        <p:attrNameLst>
                                          <p:attrName>style.visibility</p:attrName>
                                        </p:attrNameLst>
                                      </p:cBhvr>
                                      <p:to>
                                        <p:strVal val="visible"/>
                                      </p:to>
                                    </p:set>
                                    <p:animEffect transition="in" filter="fade">
                                      <p:cBhvr>
                                        <p:cTn id="31" dur="500"/>
                                        <p:tgtEl>
                                          <p:spTgt spid="8">
                                            <p:txEl>
                                              <p:pRg st="0" end="0"/>
                                            </p:txEl>
                                          </p:spTgt>
                                        </p:tgtEl>
                                      </p:cBhvr>
                                    </p:animEffect>
                                    <p:anim calcmode="lin" valueType="num">
                                      <p:cBhvr>
                                        <p:cTn id="32"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33" dur="5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grpId="0" nodeType="after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Effect transition="in" filter="fade">
                                      <p:cBhvr>
                                        <p:cTn id="37" dur="500"/>
                                        <p:tgtEl>
                                          <p:spTgt spid="9">
                                            <p:txEl>
                                              <p:pRg st="0" end="0"/>
                                            </p:txEl>
                                          </p:spTgt>
                                        </p:tgtEl>
                                      </p:cBhvr>
                                    </p:animEffect>
                                    <p:anim calcmode="lin" valueType="num">
                                      <p:cBhvr>
                                        <p:cTn id="38"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39"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11">
                                            <p:txEl>
                                              <p:pRg st="0" end="0"/>
                                            </p:txEl>
                                          </p:spTgt>
                                        </p:tgtEl>
                                        <p:attrNameLst>
                                          <p:attrName>style.visibility</p:attrName>
                                        </p:attrNameLst>
                                      </p:cBhvr>
                                      <p:to>
                                        <p:strVal val="visible"/>
                                      </p:to>
                                    </p:set>
                                    <p:animEffect transition="in" filter="fade">
                                      <p:cBhvr>
                                        <p:cTn id="43" dur="500"/>
                                        <p:tgtEl>
                                          <p:spTgt spid="11">
                                            <p:txEl>
                                              <p:pRg st="0" end="0"/>
                                            </p:txEl>
                                          </p:spTgt>
                                        </p:tgtEl>
                                      </p:cBhvr>
                                    </p:animEffect>
                                    <p:anim calcmode="lin" valueType="num">
                                      <p:cBhvr>
                                        <p:cTn id="44"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3500"/>
                            </p:stCondLst>
                            <p:childTnLst>
                              <p:par>
                                <p:cTn id="47" presetID="42" presetClass="entr" presetSubtype="0" fill="hold" grpId="0" nodeType="afterEffect">
                                  <p:stCondLst>
                                    <p:cond delay="0"/>
                                  </p:stCondLst>
                                  <p:childTnLst>
                                    <p:set>
                                      <p:cBhvr>
                                        <p:cTn id="48" dur="1" fill="hold">
                                          <p:stCondLst>
                                            <p:cond delay="0"/>
                                          </p:stCondLst>
                                        </p:cTn>
                                        <p:tgtEl>
                                          <p:spTgt spid="13">
                                            <p:txEl>
                                              <p:pRg st="0" end="0"/>
                                            </p:txEl>
                                          </p:spTgt>
                                        </p:tgtEl>
                                        <p:attrNameLst>
                                          <p:attrName>style.visibility</p:attrName>
                                        </p:attrNameLst>
                                      </p:cBhvr>
                                      <p:to>
                                        <p:strVal val="visible"/>
                                      </p:to>
                                    </p:set>
                                    <p:animEffect transition="in" filter="fade">
                                      <p:cBhvr>
                                        <p:cTn id="49" dur="500"/>
                                        <p:tgtEl>
                                          <p:spTgt spid="13">
                                            <p:txEl>
                                              <p:pRg st="0" end="0"/>
                                            </p:txEl>
                                          </p:spTgt>
                                        </p:tgtEl>
                                      </p:cBhvr>
                                    </p:animEffect>
                                    <p:anim calcmode="lin" valueType="num">
                                      <p:cBhvr>
                                        <p:cTn id="50"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51" dur="5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42" presetClass="entr" presetSubtype="0" fill="hold" grpId="0" nodeType="afterEffect">
                                  <p:stCondLst>
                                    <p:cond delay="0"/>
                                  </p:stCondLst>
                                  <p:childTnLst>
                                    <p:set>
                                      <p:cBhvr>
                                        <p:cTn id="54" dur="1" fill="hold">
                                          <p:stCondLst>
                                            <p:cond delay="0"/>
                                          </p:stCondLst>
                                        </p:cTn>
                                        <p:tgtEl>
                                          <p:spTgt spid="12">
                                            <p:txEl>
                                              <p:pRg st="0" end="0"/>
                                            </p:txEl>
                                          </p:spTgt>
                                        </p:tgtEl>
                                        <p:attrNameLst>
                                          <p:attrName>style.visibility</p:attrName>
                                        </p:attrNameLst>
                                      </p:cBhvr>
                                      <p:to>
                                        <p:strVal val="visible"/>
                                      </p:to>
                                    </p:set>
                                    <p:animEffect transition="in" filter="fade">
                                      <p:cBhvr>
                                        <p:cTn id="55" dur="500"/>
                                        <p:tgtEl>
                                          <p:spTgt spid="12">
                                            <p:txEl>
                                              <p:pRg st="0" end="0"/>
                                            </p:txEl>
                                          </p:spTgt>
                                        </p:tgtEl>
                                      </p:cBhvr>
                                    </p:animEffect>
                                    <p:anim calcmode="lin" valueType="num">
                                      <p:cBhvr>
                                        <p:cTn id="56"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57" dur="5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15">
                                            <p:txEl>
                                              <p:pRg st="0" end="0"/>
                                            </p:txEl>
                                          </p:spTgt>
                                        </p:tgtEl>
                                        <p:attrNameLst>
                                          <p:attrName>style.visibility</p:attrName>
                                        </p:attrNameLst>
                                      </p:cBhvr>
                                      <p:to>
                                        <p:strVal val="visible"/>
                                      </p:to>
                                    </p:set>
                                    <p:animEffect transition="in" filter="fade">
                                      <p:cBhvr>
                                        <p:cTn id="61" dur="500"/>
                                        <p:tgtEl>
                                          <p:spTgt spid="15">
                                            <p:txEl>
                                              <p:pRg st="0" end="0"/>
                                            </p:txEl>
                                          </p:spTgt>
                                        </p:tgtEl>
                                      </p:cBhvr>
                                    </p:animEffect>
                                    <p:anim calcmode="lin" valueType="num">
                                      <p:cBhvr>
                                        <p:cTn id="6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6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16">
                                            <p:txEl>
                                              <p:pRg st="0" end="0"/>
                                            </p:txEl>
                                          </p:spTgt>
                                        </p:tgtEl>
                                        <p:attrNameLst>
                                          <p:attrName>style.visibility</p:attrName>
                                        </p:attrNameLst>
                                      </p:cBhvr>
                                      <p:to>
                                        <p:strVal val="visible"/>
                                      </p:to>
                                    </p:set>
                                    <p:animEffect transition="in" filter="fade">
                                      <p:cBhvr>
                                        <p:cTn id="67" dur="500"/>
                                        <p:tgtEl>
                                          <p:spTgt spid="16">
                                            <p:txEl>
                                              <p:pRg st="0" end="0"/>
                                            </p:txEl>
                                          </p:spTgt>
                                        </p:tgtEl>
                                      </p:cBhvr>
                                    </p:animEffect>
                                    <p:anim calcmode="lin" valueType="num">
                                      <p:cBhvr>
                                        <p:cTn id="68"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9"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17">
                                            <p:txEl>
                                              <p:pRg st="0" end="0"/>
                                            </p:txEl>
                                          </p:spTgt>
                                        </p:tgtEl>
                                        <p:attrNameLst>
                                          <p:attrName>style.visibility</p:attrName>
                                        </p:attrNameLst>
                                      </p:cBhvr>
                                      <p:to>
                                        <p:strVal val="visible"/>
                                      </p:to>
                                    </p:set>
                                    <p:animEffect transition="in" filter="fade">
                                      <p:cBhvr>
                                        <p:cTn id="73" dur="500"/>
                                        <p:tgtEl>
                                          <p:spTgt spid="17">
                                            <p:txEl>
                                              <p:pRg st="0" end="0"/>
                                            </p:txEl>
                                          </p:spTgt>
                                        </p:tgtEl>
                                      </p:cBhvr>
                                    </p:animEffect>
                                    <p:anim calcmode="lin" valueType="num">
                                      <p:cBhvr>
                                        <p:cTn id="7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7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P spid="5" grpId="0" build="p"/>
      <p:bldP spid="7" grpId="0" build="p"/>
      <p:bldP spid="8" grpId="0" build="p"/>
      <p:bldP spid="9" grpId="0" build="p"/>
      <p:bldP spid="11" grpId="0" build="p"/>
      <p:bldP spid="12" grpId="0" build="p"/>
      <p:bldP spid="13" grpId="0" build="p"/>
      <p:bldP spid="15" grpId="0" build="p"/>
      <p:bldP spid="16" grpId="0" build="p"/>
      <p:bldP spid="17" grpId="0" build="p"/>
    </p:bld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 name="Rectangle 12"/>
          <p:cNvSpPr/>
          <p:nvPr/>
        </p:nvSpPr>
        <p:spPr>
          <a:xfrm>
            <a:off x="0" y="0"/>
            <a:ext cx="12192000" cy="685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cxnSp>
        <p:nvCxnSpPr>
          <p:cNvPr id="26" name="Straight Connector 25"/>
          <p:cNvCxnSpPr/>
          <p:nvPr/>
        </p:nvCxnSpPr>
        <p:spPr>
          <a:xfrm>
            <a:off x="6115552" y="5502853"/>
            <a:ext cx="0" cy="1355148"/>
          </a:xfrm>
          <a:prstGeom prst="line">
            <a:avLst/>
          </a:prstGeom>
          <a:ln w="19050">
            <a:solidFill>
              <a:schemeClr val="bg1"/>
            </a:solidFill>
            <a:prstDash val="solid"/>
            <a:head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115552" y="3429001"/>
            <a:ext cx="0" cy="1152140"/>
          </a:xfrm>
          <a:prstGeom prst="line">
            <a:avLst/>
          </a:prstGeom>
          <a:ln w="19050">
            <a:solidFill>
              <a:schemeClr val="bg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6115552" y="2353669"/>
            <a:ext cx="0" cy="1075331"/>
          </a:xfrm>
          <a:prstGeom prst="line">
            <a:avLst/>
          </a:prstGeom>
          <a:ln w="19050">
            <a:solidFill>
              <a:schemeClr val="bg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4833280" y="1623976"/>
            <a:ext cx="2564545" cy="561756"/>
            <a:chOff x="5603651" y="1614852"/>
            <a:chExt cx="1923409" cy="421318"/>
          </a:xfrm>
        </p:grpSpPr>
        <p:sp>
          <p:nvSpPr>
            <p:cNvPr id="15" name="Text Placeholder 3"/>
            <p:cNvSpPr txBox="1">
              <a:spLocks/>
            </p:cNvSpPr>
            <p:nvPr/>
          </p:nvSpPr>
          <p:spPr>
            <a:xfrm>
              <a:off x="6195689" y="1614852"/>
              <a:ext cx="819936" cy="207750"/>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09443">
                <a:lnSpc>
                  <a:spcPct val="90000"/>
                </a:lnSpc>
                <a:spcBef>
                  <a:spcPct val="20000"/>
                </a:spcBef>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KEY WORD</a:t>
              </a:r>
            </a:p>
          </p:txBody>
        </p:sp>
        <p:sp>
          <p:nvSpPr>
            <p:cNvPr id="16" name="Text Placeholder 3"/>
            <p:cNvSpPr txBox="1">
              <a:spLocks/>
            </p:cNvSpPr>
            <p:nvPr/>
          </p:nvSpPr>
          <p:spPr>
            <a:xfrm>
              <a:off x="5603651" y="1782254"/>
              <a:ext cx="1923409" cy="25391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spcBef>
                  <a:spcPct val="20000"/>
                </a:spcBef>
                <a:defRPr/>
              </a:pPr>
              <a:r>
                <a:rPr lang="en-US" altLang="en-US" sz="1100" dirty="0">
                  <a:solidFill>
                    <a:prstClr val="white">
                      <a:lumMod val="75000"/>
                    </a:prstClr>
                  </a:solidFill>
                  <a:latin typeface="Arial" panose="020B0604020202020204" pitchFamily="34" charset="0"/>
                </a:rPr>
                <a:t>There are many variations of passages of lorem ipsum available</a:t>
              </a:r>
            </a:p>
          </p:txBody>
        </p:sp>
      </p:grpSp>
      <p:cxnSp>
        <p:nvCxnSpPr>
          <p:cNvPr id="18" name="Straight Connector 17"/>
          <p:cNvCxnSpPr/>
          <p:nvPr/>
        </p:nvCxnSpPr>
        <p:spPr>
          <a:xfrm>
            <a:off x="6115552" y="0"/>
            <a:ext cx="0" cy="1507688"/>
          </a:xfrm>
          <a:prstGeom prst="line">
            <a:avLst/>
          </a:prstGeom>
          <a:ln w="19050">
            <a:solidFill>
              <a:schemeClr val="bg1"/>
            </a:solidFill>
            <a:prstDash val="solid"/>
            <a:tailEnd type="oval"/>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5694796" y="3008247"/>
            <a:ext cx="841512" cy="841507"/>
          </a:xfrm>
          <a:prstGeom prst="ellipse">
            <a:avLst/>
          </a:prstGeom>
          <a:solidFill>
            <a:schemeClr val="tx2">
              <a:lumMod val="75000"/>
            </a:schemeClr>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3" b="1" dirty="0">
              <a:solidFill>
                <a:schemeClr val="bg1"/>
              </a:solidFill>
              <a:latin typeface="FontAwesome" pitchFamily="2" charset="0"/>
            </a:endParaRPr>
          </a:p>
        </p:txBody>
      </p:sp>
      <p:grpSp>
        <p:nvGrpSpPr>
          <p:cNvPr id="37" name="Group 36"/>
          <p:cNvGrpSpPr/>
          <p:nvPr/>
        </p:nvGrpSpPr>
        <p:grpSpPr>
          <a:xfrm>
            <a:off x="4833280" y="4697773"/>
            <a:ext cx="2564545" cy="615553"/>
            <a:chOff x="5603651" y="1574506"/>
            <a:chExt cx="1923409" cy="461665"/>
          </a:xfrm>
        </p:grpSpPr>
        <p:sp>
          <p:nvSpPr>
            <p:cNvPr id="38" name="Text Placeholder 3"/>
            <p:cNvSpPr txBox="1">
              <a:spLocks/>
            </p:cNvSpPr>
            <p:nvPr/>
          </p:nvSpPr>
          <p:spPr>
            <a:xfrm>
              <a:off x="6155389" y="1574506"/>
              <a:ext cx="819937" cy="207749"/>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09443">
                <a:lnSpc>
                  <a:spcPct val="90000"/>
                </a:lnSpc>
                <a:spcBef>
                  <a:spcPct val="20000"/>
                </a:spcBef>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KEY WORD</a:t>
              </a:r>
            </a:p>
          </p:txBody>
        </p:sp>
        <p:sp>
          <p:nvSpPr>
            <p:cNvPr id="39" name="Text Placeholder 3"/>
            <p:cNvSpPr txBox="1">
              <a:spLocks/>
            </p:cNvSpPr>
            <p:nvPr/>
          </p:nvSpPr>
          <p:spPr>
            <a:xfrm>
              <a:off x="5603651" y="1782255"/>
              <a:ext cx="1923409" cy="25391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spcBef>
                  <a:spcPct val="20000"/>
                </a:spcBef>
                <a:defRPr/>
              </a:pPr>
              <a:r>
                <a:rPr lang="en-US" sz="1100" dirty="0">
                  <a:solidFill>
                    <a:prstClr val="white">
                      <a:lumMod val="75000"/>
                    </a:prstClr>
                  </a:solidFill>
                  <a:latin typeface="Arial" panose="020B0604020202020204" pitchFamily="34" charset="0"/>
                </a:rPr>
                <a:t>There are many variations of passages of lorem ipsum available</a:t>
              </a:r>
            </a:p>
          </p:txBody>
        </p:sp>
      </p:grpSp>
      <p:sp>
        <p:nvSpPr>
          <p:cNvPr id="17" name="Freeform 123"/>
          <p:cNvSpPr>
            <a:spLocks noChangeArrowheads="1"/>
          </p:cNvSpPr>
          <p:nvPr/>
        </p:nvSpPr>
        <p:spPr bwMode="auto">
          <a:xfrm>
            <a:off x="5979731" y="3309778"/>
            <a:ext cx="271641" cy="276915"/>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Tree>
    <p:extLst>
      <p:ext uri="{BB962C8B-B14F-4D97-AF65-F5344CB8AC3E}">
        <p14:creationId xmlns:p14="http://schemas.microsoft.com/office/powerpoint/2010/main" val="13126005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Left)">
                                      <p:cBhvr>
                                        <p:cTn id="7" dur="500"/>
                                        <p:tgtEl>
                                          <p:spTgt spid="18"/>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slide(fromBottom)">
                                      <p:cBhvr>
                                        <p:cTn id="11" dur="500"/>
                                        <p:tgtEl>
                                          <p:spTgt spid="14"/>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strips(downLeft)">
                                      <p:cBhvr>
                                        <p:cTn id="15" dur="500"/>
                                        <p:tgtEl>
                                          <p:spTgt spid="20"/>
                                        </p:tgtEl>
                                      </p:cBhvr>
                                    </p:animEffect>
                                  </p:childTnLst>
                                </p:cTn>
                              </p:par>
                            </p:childTnLst>
                          </p:cTn>
                        </p:par>
                        <p:par>
                          <p:cTn id="16" fill="hold">
                            <p:stCondLst>
                              <p:cond delay="1500"/>
                            </p:stCondLst>
                            <p:childTnLst>
                              <p:par>
                                <p:cTn id="17" presetID="23" presetClass="entr" presetSubtype="16"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500" fill="hold"/>
                                        <p:tgtEl>
                                          <p:spTgt spid="23"/>
                                        </p:tgtEl>
                                        <p:attrNameLst>
                                          <p:attrName>ppt_w</p:attrName>
                                        </p:attrNameLst>
                                      </p:cBhvr>
                                      <p:tavLst>
                                        <p:tav tm="0">
                                          <p:val>
                                            <p:fltVal val="0"/>
                                          </p:val>
                                        </p:tav>
                                        <p:tav tm="100000">
                                          <p:val>
                                            <p:strVal val="#ppt_w"/>
                                          </p:val>
                                        </p:tav>
                                      </p:tavLst>
                                    </p:anim>
                                    <p:anim calcmode="lin" valueType="num">
                                      <p:cBhvr>
                                        <p:cTn id="20" dur="500" fill="hold"/>
                                        <p:tgtEl>
                                          <p:spTgt spid="2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500"/>
                                        <p:tgtEl>
                                          <p:spTgt spid="17"/>
                                        </p:tgtEl>
                                      </p:cBhvr>
                                    </p:animEffect>
                                  </p:childTnLst>
                                </p:cTn>
                              </p:par>
                            </p:childTnLst>
                          </p:cTn>
                        </p:par>
                        <p:par>
                          <p:cTn id="25" fill="hold">
                            <p:stCondLst>
                              <p:cond delay="2500"/>
                            </p:stCondLst>
                            <p:childTnLst>
                              <p:par>
                                <p:cTn id="26" presetID="18" presetClass="entr" presetSubtype="12" fill="hold" nodeType="after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strips(downLeft)">
                                      <p:cBhvr>
                                        <p:cTn id="28" dur="500"/>
                                        <p:tgtEl>
                                          <p:spTgt spid="27"/>
                                        </p:tgtEl>
                                      </p:cBhvr>
                                    </p:animEffect>
                                  </p:childTnLst>
                                </p:cTn>
                              </p:par>
                            </p:childTnLst>
                          </p:cTn>
                        </p:par>
                        <p:par>
                          <p:cTn id="29" fill="hold">
                            <p:stCondLst>
                              <p:cond delay="3000"/>
                            </p:stCondLst>
                            <p:childTnLst>
                              <p:par>
                                <p:cTn id="30" presetID="12" presetClass="entr" presetSubtype="4" fill="hold" nodeType="after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slide(fromBottom)">
                                      <p:cBhvr>
                                        <p:cTn id="32" dur="500"/>
                                        <p:tgtEl>
                                          <p:spTgt spid="37"/>
                                        </p:tgtEl>
                                      </p:cBhvr>
                                    </p:animEffect>
                                  </p:childTnLst>
                                </p:cTn>
                              </p:par>
                            </p:childTnLst>
                          </p:cTn>
                        </p:par>
                        <p:par>
                          <p:cTn id="33" fill="hold">
                            <p:stCondLst>
                              <p:cond delay="3500"/>
                            </p:stCondLst>
                            <p:childTnLst>
                              <p:par>
                                <p:cTn id="34" presetID="18" presetClass="entr" presetSubtype="12"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strips(downLeft)">
                                      <p:cBhvr>
                                        <p:cTn id="3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7" grpId="0" animBg="1"/>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 name="Rectangle 12"/>
          <p:cNvSpPr/>
          <p:nvPr/>
        </p:nvSpPr>
        <p:spPr>
          <a:xfrm>
            <a:off x="0" y="0"/>
            <a:ext cx="12192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cxnSp>
        <p:nvCxnSpPr>
          <p:cNvPr id="26" name="Straight Connector 25"/>
          <p:cNvCxnSpPr/>
          <p:nvPr/>
        </p:nvCxnSpPr>
        <p:spPr>
          <a:xfrm>
            <a:off x="6115552" y="5502853"/>
            <a:ext cx="0" cy="1355148"/>
          </a:xfrm>
          <a:prstGeom prst="line">
            <a:avLst/>
          </a:prstGeom>
          <a:ln w="19050">
            <a:solidFill>
              <a:schemeClr val="bg1"/>
            </a:solidFill>
            <a:prstDash val="solid"/>
            <a:head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115552" y="3429001"/>
            <a:ext cx="0" cy="1152140"/>
          </a:xfrm>
          <a:prstGeom prst="line">
            <a:avLst/>
          </a:prstGeom>
          <a:ln w="19050">
            <a:solidFill>
              <a:schemeClr val="bg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6115552" y="2353669"/>
            <a:ext cx="0" cy="1075331"/>
          </a:xfrm>
          <a:prstGeom prst="line">
            <a:avLst/>
          </a:prstGeom>
          <a:ln w="19050">
            <a:solidFill>
              <a:schemeClr val="bg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nvGrpSpPr>
          <p:cNvPr id="2" name="Group 13"/>
          <p:cNvGrpSpPr/>
          <p:nvPr/>
        </p:nvGrpSpPr>
        <p:grpSpPr>
          <a:xfrm>
            <a:off x="4833280" y="1570188"/>
            <a:ext cx="2564545" cy="615553"/>
            <a:chOff x="5603651" y="1574506"/>
            <a:chExt cx="1923409" cy="461665"/>
          </a:xfrm>
        </p:grpSpPr>
        <p:sp>
          <p:nvSpPr>
            <p:cNvPr id="15" name="Text Placeholder 3"/>
            <p:cNvSpPr txBox="1">
              <a:spLocks/>
            </p:cNvSpPr>
            <p:nvPr/>
          </p:nvSpPr>
          <p:spPr>
            <a:xfrm>
              <a:off x="6155389" y="1574506"/>
              <a:ext cx="819937" cy="207749"/>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09443">
                <a:lnSpc>
                  <a:spcPct val="90000"/>
                </a:lnSpc>
                <a:spcBef>
                  <a:spcPct val="20000"/>
                </a:spcBef>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KEY WORD</a:t>
              </a:r>
            </a:p>
          </p:txBody>
        </p:sp>
        <p:sp>
          <p:nvSpPr>
            <p:cNvPr id="16" name="Text Placeholder 3"/>
            <p:cNvSpPr txBox="1">
              <a:spLocks/>
            </p:cNvSpPr>
            <p:nvPr/>
          </p:nvSpPr>
          <p:spPr>
            <a:xfrm>
              <a:off x="5603651" y="1782255"/>
              <a:ext cx="1923409" cy="25391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spcBef>
                  <a:spcPct val="20000"/>
                </a:spcBef>
                <a:defRPr/>
              </a:pPr>
              <a:r>
                <a:rPr lang="en-US" sz="1100" dirty="0">
                  <a:solidFill>
                    <a:prstClr val="white">
                      <a:lumMod val="75000"/>
                    </a:prstClr>
                  </a:solidFill>
                  <a:latin typeface="Arial" panose="020B0604020202020204" pitchFamily="34" charset="0"/>
                </a:rPr>
                <a:t>There are many variations of passages of lorem ipsum available</a:t>
              </a:r>
            </a:p>
          </p:txBody>
        </p:sp>
      </p:grpSp>
      <p:cxnSp>
        <p:nvCxnSpPr>
          <p:cNvPr id="18" name="Straight Connector 17"/>
          <p:cNvCxnSpPr/>
          <p:nvPr/>
        </p:nvCxnSpPr>
        <p:spPr>
          <a:xfrm>
            <a:off x="6115552" y="0"/>
            <a:ext cx="0" cy="1507688"/>
          </a:xfrm>
          <a:prstGeom prst="line">
            <a:avLst/>
          </a:prstGeom>
          <a:ln w="19050">
            <a:solidFill>
              <a:schemeClr val="bg1"/>
            </a:solidFill>
            <a:prstDash val="solid"/>
            <a:tailEnd type="oval"/>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5694796" y="3008247"/>
            <a:ext cx="841512" cy="841507"/>
          </a:xfrm>
          <a:prstGeom prst="ellipse">
            <a:avLst/>
          </a:prstGeom>
          <a:solidFill>
            <a:schemeClr val="bg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3" b="1" dirty="0">
              <a:solidFill>
                <a:schemeClr val="accent2"/>
              </a:solidFill>
              <a:latin typeface="FontAwesome" pitchFamily="2" charset="0"/>
            </a:endParaRPr>
          </a:p>
        </p:txBody>
      </p:sp>
      <p:grpSp>
        <p:nvGrpSpPr>
          <p:cNvPr id="3" name="Group 36"/>
          <p:cNvGrpSpPr/>
          <p:nvPr/>
        </p:nvGrpSpPr>
        <p:grpSpPr>
          <a:xfrm>
            <a:off x="4833280" y="4697773"/>
            <a:ext cx="2564545" cy="615553"/>
            <a:chOff x="5603651" y="1574506"/>
            <a:chExt cx="1923409" cy="461665"/>
          </a:xfrm>
        </p:grpSpPr>
        <p:sp>
          <p:nvSpPr>
            <p:cNvPr id="38" name="Text Placeholder 3"/>
            <p:cNvSpPr txBox="1">
              <a:spLocks/>
            </p:cNvSpPr>
            <p:nvPr/>
          </p:nvSpPr>
          <p:spPr>
            <a:xfrm>
              <a:off x="6155389" y="1574506"/>
              <a:ext cx="819937" cy="207749"/>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09443">
                <a:lnSpc>
                  <a:spcPct val="90000"/>
                </a:lnSpc>
                <a:spcBef>
                  <a:spcPct val="20000"/>
                </a:spcBef>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KEY WORD</a:t>
              </a:r>
            </a:p>
          </p:txBody>
        </p:sp>
        <p:sp>
          <p:nvSpPr>
            <p:cNvPr id="39" name="Text Placeholder 3"/>
            <p:cNvSpPr txBox="1">
              <a:spLocks/>
            </p:cNvSpPr>
            <p:nvPr/>
          </p:nvSpPr>
          <p:spPr>
            <a:xfrm>
              <a:off x="5603651" y="1782255"/>
              <a:ext cx="1923409" cy="25391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spcBef>
                  <a:spcPct val="20000"/>
                </a:spcBef>
                <a:defRPr/>
              </a:pPr>
              <a:r>
                <a:rPr lang="en-US" sz="1100" dirty="0">
                  <a:solidFill>
                    <a:prstClr val="white">
                      <a:lumMod val="75000"/>
                    </a:prstClr>
                  </a:solidFill>
                  <a:latin typeface="Arial" panose="020B0604020202020204" pitchFamily="34" charset="0"/>
                </a:rPr>
                <a:t>There are many variations of passages of lorem ipsum available</a:t>
              </a:r>
            </a:p>
          </p:txBody>
        </p:sp>
      </p:grpSp>
      <p:sp>
        <p:nvSpPr>
          <p:cNvPr id="14" name="Freeform 116"/>
          <p:cNvSpPr>
            <a:spLocks noChangeArrowheads="1"/>
          </p:cNvSpPr>
          <p:nvPr/>
        </p:nvSpPr>
        <p:spPr bwMode="auto">
          <a:xfrm>
            <a:off x="5980745" y="3286964"/>
            <a:ext cx="266368" cy="276915"/>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accent6"/>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Tree>
    <p:extLst>
      <p:ext uri="{BB962C8B-B14F-4D97-AF65-F5344CB8AC3E}">
        <p14:creationId xmlns:p14="http://schemas.microsoft.com/office/powerpoint/2010/main" val="18614650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Left)">
                                      <p:cBhvr>
                                        <p:cTn id="7" dur="500"/>
                                        <p:tgtEl>
                                          <p:spTgt spid="18"/>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Bottom)">
                                      <p:cBhvr>
                                        <p:cTn id="11" dur="500"/>
                                        <p:tgtEl>
                                          <p:spTgt spid="2"/>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strips(downLeft)">
                                      <p:cBhvr>
                                        <p:cTn id="15" dur="500"/>
                                        <p:tgtEl>
                                          <p:spTgt spid="20"/>
                                        </p:tgtEl>
                                      </p:cBhvr>
                                    </p:animEffect>
                                  </p:childTnLst>
                                </p:cTn>
                              </p:par>
                            </p:childTnLst>
                          </p:cTn>
                        </p:par>
                        <p:par>
                          <p:cTn id="16" fill="hold">
                            <p:stCondLst>
                              <p:cond delay="1500"/>
                            </p:stCondLst>
                            <p:childTnLst>
                              <p:par>
                                <p:cTn id="17" presetID="23" presetClass="entr" presetSubtype="16"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500" fill="hold"/>
                                        <p:tgtEl>
                                          <p:spTgt spid="23"/>
                                        </p:tgtEl>
                                        <p:attrNameLst>
                                          <p:attrName>ppt_w</p:attrName>
                                        </p:attrNameLst>
                                      </p:cBhvr>
                                      <p:tavLst>
                                        <p:tav tm="0">
                                          <p:val>
                                            <p:fltVal val="0"/>
                                          </p:val>
                                        </p:tav>
                                        <p:tav tm="100000">
                                          <p:val>
                                            <p:strVal val="#ppt_w"/>
                                          </p:val>
                                        </p:tav>
                                      </p:tavLst>
                                    </p:anim>
                                    <p:anim calcmode="lin" valueType="num">
                                      <p:cBhvr>
                                        <p:cTn id="20" dur="500" fill="hold"/>
                                        <p:tgtEl>
                                          <p:spTgt spid="2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par>
                          <p:cTn id="25" fill="hold">
                            <p:stCondLst>
                              <p:cond delay="2500"/>
                            </p:stCondLst>
                            <p:childTnLst>
                              <p:par>
                                <p:cTn id="26" presetID="18" presetClass="entr" presetSubtype="12" fill="hold" nodeType="after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strips(downLeft)">
                                      <p:cBhvr>
                                        <p:cTn id="28" dur="500"/>
                                        <p:tgtEl>
                                          <p:spTgt spid="27"/>
                                        </p:tgtEl>
                                      </p:cBhvr>
                                    </p:animEffect>
                                  </p:childTnLst>
                                </p:cTn>
                              </p:par>
                            </p:childTnLst>
                          </p:cTn>
                        </p:par>
                        <p:par>
                          <p:cTn id="29" fill="hold">
                            <p:stCondLst>
                              <p:cond delay="3000"/>
                            </p:stCondLst>
                            <p:childTnLst>
                              <p:par>
                                <p:cTn id="30" presetID="12" presetClass="entr" presetSubtype="4"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slide(fromBottom)">
                                      <p:cBhvr>
                                        <p:cTn id="32" dur="500"/>
                                        <p:tgtEl>
                                          <p:spTgt spid="3"/>
                                        </p:tgtEl>
                                      </p:cBhvr>
                                    </p:animEffect>
                                  </p:childTnLst>
                                </p:cTn>
                              </p:par>
                            </p:childTnLst>
                          </p:cTn>
                        </p:par>
                        <p:par>
                          <p:cTn id="33" fill="hold">
                            <p:stCondLst>
                              <p:cond delay="3500"/>
                            </p:stCondLst>
                            <p:childTnLst>
                              <p:par>
                                <p:cTn id="34" presetID="18" presetClass="entr" presetSubtype="12"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strips(downLeft)">
                                      <p:cBhvr>
                                        <p:cTn id="3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4"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 name="Rectangle 12"/>
          <p:cNvSpPr/>
          <p:nvPr/>
        </p:nvSpPr>
        <p:spPr>
          <a:xfrm>
            <a:off x="0" y="0"/>
            <a:ext cx="12192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cxnSp>
        <p:nvCxnSpPr>
          <p:cNvPr id="26" name="Straight Connector 25"/>
          <p:cNvCxnSpPr/>
          <p:nvPr/>
        </p:nvCxnSpPr>
        <p:spPr>
          <a:xfrm>
            <a:off x="6115552" y="5502853"/>
            <a:ext cx="0" cy="1355148"/>
          </a:xfrm>
          <a:prstGeom prst="line">
            <a:avLst/>
          </a:prstGeom>
          <a:ln w="19050">
            <a:solidFill>
              <a:schemeClr val="bg1"/>
            </a:solidFill>
            <a:prstDash val="solid"/>
            <a:head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115552" y="3429001"/>
            <a:ext cx="0" cy="1152140"/>
          </a:xfrm>
          <a:prstGeom prst="line">
            <a:avLst/>
          </a:prstGeom>
          <a:ln w="19050">
            <a:solidFill>
              <a:schemeClr val="bg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6115552" y="2353669"/>
            <a:ext cx="0" cy="1075331"/>
          </a:xfrm>
          <a:prstGeom prst="line">
            <a:avLst/>
          </a:prstGeom>
          <a:ln w="19050">
            <a:solidFill>
              <a:schemeClr val="bg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nvGrpSpPr>
          <p:cNvPr id="2" name="Group 13"/>
          <p:cNvGrpSpPr/>
          <p:nvPr/>
        </p:nvGrpSpPr>
        <p:grpSpPr>
          <a:xfrm>
            <a:off x="4833280" y="1570188"/>
            <a:ext cx="2564545" cy="615553"/>
            <a:chOff x="5603651" y="1574506"/>
            <a:chExt cx="1923409" cy="461665"/>
          </a:xfrm>
        </p:grpSpPr>
        <p:sp>
          <p:nvSpPr>
            <p:cNvPr id="15" name="Text Placeholder 3"/>
            <p:cNvSpPr txBox="1">
              <a:spLocks/>
            </p:cNvSpPr>
            <p:nvPr/>
          </p:nvSpPr>
          <p:spPr>
            <a:xfrm>
              <a:off x="6155389" y="1574506"/>
              <a:ext cx="819937" cy="207749"/>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09443">
                <a:lnSpc>
                  <a:spcPct val="90000"/>
                </a:lnSpc>
                <a:spcBef>
                  <a:spcPct val="20000"/>
                </a:spcBef>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KEY WORD</a:t>
              </a:r>
            </a:p>
          </p:txBody>
        </p:sp>
        <p:sp>
          <p:nvSpPr>
            <p:cNvPr id="16" name="Text Placeholder 3"/>
            <p:cNvSpPr txBox="1">
              <a:spLocks/>
            </p:cNvSpPr>
            <p:nvPr/>
          </p:nvSpPr>
          <p:spPr>
            <a:xfrm>
              <a:off x="5603651" y="1782255"/>
              <a:ext cx="1923409" cy="25391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spcBef>
                  <a:spcPct val="20000"/>
                </a:spcBef>
                <a:defRPr/>
              </a:pPr>
              <a:r>
                <a:rPr lang="en-US" sz="1100" dirty="0">
                  <a:solidFill>
                    <a:prstClr val="white">
                      <a:lumMod val="75000"/>
                    </a:prstClr>
                  </a:solidFill>
                  <a:latin typeface="Arial" panose="020B0604020202020204" pitchFamily="34" charset="0"/>
                </a:rPr>
                <a:t>There are many variations of passages of lorem ipsum available</a:t>
              </a:r>
            </a:p>
          </p:txBody>
        </p:sp>
      </p:grpSp>
      <p:cxnSp>
        <p:nvCxnSpPr>
          <p:cNvPr id="18" name="Straight Connector 17"/>
          <p:cNvCxnSpPr/>
          <p:nvPr/>
        </p:nvCxnSpPr>
        <p:spPr>
          <a:xfrm>
            <a:off x="6115552" y="0"/>
            <a:ext cx="0" cy="1507688"/>
          </a:xfrm>
          <a:prstGeom prst="line">
            <a:avLst/>
          </a:prstGeom>
          <a:ln w="19050">
            <a:solidFill>
              <a:schemeClr val="bg1"/>
            </a:solidFill>
            <a:prstDash val="solid"/>
            <a:tailEnd type="oval"/>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5694796" y="3008247"/>
            <a:ext cx="841512" cy="841507"/>
          </a:xfrm>
          <a:prstGeom prst="ellipse">
            <a:avLst/>
          </a:prstGeom>
          <a:solidFill>
            <a:schemeClr val="bg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3733" b="1" dirty="0">
              <a:solidFill>
                <a:schemeClr val="accent1"/>
              </a:solidFill>
              <a:latin typeface="FontAwesome" pitchFamily="2" charset="0"/>
            </a:endParaRPr>
          </a:p>
        </p:txBody>
      </p:sp>
      <p:grpSp>
        <p:nvGrpSpPr>
          <p:cNvPr id="3" name="Group 36"/>
          <p:cNvGrpSpPr/>
          <p:nvPr/>
        </p:nvGrpSpPr>
        <p:grpSpPr>
          <a:xfrm>
            <a:off x="4833280" y="4697773"/>
            <a:ext cx="2564545" cy="615553"/>
            <a:chOff x="5603651" y="1574506"/>
            <a:chExt cx="1923409" cy="461665"/>
          </a:xfrm>
        </p:grpSpPr>
        <p:sp>
          <p:nvSpPr>
            <p:cNvPr id="38" name="Text Placeholder 3"/>
            <p:cNvSpPr txBox="1">
              <a:spLocks/>
            </p:cNvSpPr>
            <p:nvPr/>
          </p:nvSpPr>
          <p:spPr>
            <a:xfrm>
              <a:off x="6155389" y="1574506"/>
              <a:ext cx="819937" cy="207749"/>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09443">
                <a:lnSpc>
                  <a:spcPct val="90000"/>
                </a:lnSpc>
                <a:spcBef>
                  <a:spcPct val="20000"/>
                </a:spcBef>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KEY WORD</a:t>
              </a:r>
            </a:p>
          </p:txBody>
        </p:sp>
        <p:sp>
          <p:nvSpPr>
            <p:cNvPr id="39" name="Text Placeholder 3"/>
            <p:cNvSpPr txBox="1">
              <a:spLocks/>
            </p:cNvSpPr>
            <p:nvPr/>
          </p:nvSpPr>
          <p:spPr>
            <a:xfrm>
              <a:off x="5603651" y="1782255"/>
              <a:ext cx="1923409" cy="25391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spcBef>
                  <a:spcPct val="20000"/>
                </a:spcBef>
                <a:defRPr/>
              </a:pPr>
              <a:r>
                <a:rPr lang="en-US" sz="1100" dirty="0">
                  <a:solidFill>
                    <a:prstClr val="white">
                      <a:lumMod val="75000"/>
                    </a:prstClr>
                  </a:solidFill>
                  <a:latin typeface="Arial" panose="020B0604020202020204" pitchFamily="34" charset="0"/>
                </a:rPr>
                <a:t>There are many variations of passages of lorem ipsum available</a:t>
              </a:r>
            </a:p>
          </p:txBody>
        </p:sp>
      </p:grpSp>
      <p:sp>
        <p:nvSpPr>
          <p:cNvPr id="14" name="Freeform 119"/>
          <p:cNvSpPr>
            <a:spLocks noChangeArrowheads="1"/>
          </p:cNvSpPr>
          <p:nvPr/>
        </p:nvSpPr>
        <p:spPr bwMode="auto">
          <a:xfrm>
            <a:off x="5966544" y="3295817"/>
            <a:ext cx="298015" cy="266367"/>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Tree>
    <p:extLst>
      <p:ext uri="{BB962C8B-B14F-4D97-AF65-F5344CB8AC3E}">
        <p14:creationId xmlns:p14="http://schemas.microsoft.com/office/powerpoint/2010/main" val="40935068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Left)">
                                      <p:cBhvr>
                                        <p:cTn id="7" dur="500"/>
                                        <p:tgtEl>
                                          <p:spTgt spid="18"/>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Bottom)">
                                      <p:cBhvr>
                                        <p:cTn id="11" dur="500"/>
                                        <p:tgtEl>
                                          <p:spTgt spid="2"/>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strips(downLeft)">
                                      <p:cBhvr>
                                        <p:cTn id="15" dur="500"/>
                                        <p:tgtEl>
                                          <p:spTgt spid="20"/>
                                        </p:tgtEl>
                                      </p:cBhvr>
                                    </p:animEffect>
                                  </p:childTnLst>
                                </p:cTn>
                              </p:par>
                            </p:childTnLst>
                          </p:cTn>
                        </p:par>
                        <p:par>
                          <p:cTn id="16" fill="hold">
                            <p:stCondLst>
                              <p:cond delay="1500"/>
                            </p:stCondLst>
                            <p:childTnLst>
                              <p:par>
                                <p:cTn id="17" presetID="23" presetClass="entr" presetSubtype="16"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500" fill="hold"/>
                                        <p:tgtEl>
                                          <p:spTgt spid="23"/>
                                        </p:tgtEl>
                                        <p:attrNameLst>
                                          <p:attrName>ppt_w</p:attrName>
                                        </p:attrNameLst>
                                      </p:cBhvr>
                                      <p:tavLst>
                                        <p:tav tm="0">
                                          <p:val>
                                            <p:fltVal val="0"/>
                                          </p:val>
                                        </p:tav>
                                        <p:tav tm="100000">
                                          <p:val>
                                            <p:strVal val="#ppt_w"/>
                                          </p:val>
                                        </p:tav>
                                      </p:tavLst>
                                    </p:anim>
                                    <p:anim calcmode="lin" valueType="num">
                                      <p:cBhvr>
                                        <p:cTn id="20" dur="500" fill="hold"/>
                                        <p:tgtEl>
                                          <p:spTgt spid="2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par>
                          <p:cTn id="25" fill="hold">
                            <p:stCondLst>
                              <p:cond delay="2500"/>
                            </p:stCondLst>
                            <p:childTnLst>
                              <p:par>
                                <p:cTn id="26" presetID="18" presetClass="entr" presetSubtype="12" fill="hold" nodeType="after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strips(downLeft)">
                                      <p:cBhvr>
                                        <p:cTn id="28" dur="500"/>
                                        <p:tgtEl>
                                          <p:spTgt spid="27"/>
                                        </p:tgtEl>
                                      </p:cBhvr>
                                    </p:animEffect>
                                  </p:childTnLst>
                                </p:cTn>
                              </p:par>
                            </p:childTnLst>
                          </p:cTn>
                        </p:par>
                        <p:par>
                          <p:cTn id="29" fill="hold">
                            <p:stCondLst>
                              <p:cond delay="3000"/>
                            </p:stCondLst>
                            <p:childTnLst>
                              <p:par>
                                <p:cTn id="30" presetID="12" presetClass="entr" presetSubtype="4"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slide(fromBottom)">
                                      <p:cBhvr>
                                        <p:cTn id="32" dur="500"/>
                                        <p:tgtEl>
                                          <p:spTgt spid="3"/>
                                        </p:tgtEl>
                                      </p:cBhvr>
                                    </p:animEffect>
                                  </p:childTnLst>
                                </p:cTn>
                              </p:par>
                            </p:childTnLst>
                          </p:cTn>
                        </p:par>
                        <p:par>
                          <p:cTn id="33" fill="hold">
                            <p:stCondLst>
                              <p:cond delay="3500"/>
                            </p:stCondLst>
                            <p:childTnLst>
                              <p:par>
                                <p:cTn id="34" presetID="18" presetClass="entr" presetSubtype="12"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strips(downLeft)">
                                      <p:cBhvr>
                                        <p:cTn id="3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4" grpId="0" animBg="1"/>
    </p:bld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 name="Rectangle 21"/>
          <p:cNvSpPr/>
          <p:nvPr/>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cxnSp>
        <p:nvCxnSpPr>
          <p:cNvPr id="20" name="Straight Connector 19"/>
          <p:cNvCxnSpPr/>
          <p:nvPr/>
        </p:nvCxnSpPr>
        <p:spPr>
          <a:xfrm>
            <a:off x="6115552" y="2353669"/>
            <a:ext cx="0" cy="1075331"/>
          </a:xfrm>
          <a:prstGeom prst="line">
            <a:avLst/>
          </a:prstGeom>
          <a:ln w="19050">
            <a:solidFill>
              <a:schemeClr val="bg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nvGrpSpPr>
          <p:cNvPr id="2" name="Group 13"/>
          <p:cNvGrpSpPr/>
          <p:nvPr/>
        </p:nvGrpSpPr>
        <p:grpSpPr>
          <a:xfrm>
            <a:off x="4833280" y="1570188"/>
            <a:ext cx="2564545" cy="615553"/>
            <a:chOff x="5603651" y="1574506"/>
            <a:chExt cx="1923409" cy="461665"/>
          </a:xfrm>
        </p:grpSpPr>
        <p:sp>
          <p:nvSpPr>
            <p:cNvPr id="15" name="Text Placeholder 3"/>
            <p:cNvSpPr txBox="1">
              <a:spLocks/>
            </p:cNvSpPr>
            <p:nvPr/>
          </p:nvSpPr>
          <p:spPr>
            <a:xfrm>
              <a:off x="6155389" y="1574506"/>
              <a:ext cx="819937" cy="207749"/>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09443">
                <a:lnSpc>
                  <a:spcPct val="90000"/>
                </a:lnSpc>
                <a:spcBef>
                  <a:spcPct val="20000"/>
                </a:spcBef>
                <a:defRPr/>
              </a:pPr>
              <a:r>
                <a:rPr lang="en-US" sz="20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KEY WORD</a:t>
              </a:r>
            </a:p>
          </p:txBody>
        </p:sp>
        <p:sp>
          <p:nvSpPr>
            <p:cNvPr id="16" name="Text Placeholder 3"/>
            <p:cNvSpPr txBox="1">
              <a:spLocks/>
            </p:cNvSpPr>
            <p:nvPr/>
          </p:nvSpPr>
          <p:spPr>
            <a:xfrm>
              <a:off x="5603651" y="1782255"/>
              <a:ext cx="1923409" cy="25391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spcBef>
                  <a:spcPct val="20000"/>
                </a:spcBef>
                <a:defRPr/>
              </a:pPr>
              <a:r>
                <a:rPr lang="en-US" sz="1100" dirty="0">
                  <a:solidFill>
                    <a:schemeClr val="bg1"/>
                  </a:solidFill>
                  <a:latin typeface="Arial" panose="020B0604020202020204" pitchFamily="34" charset="0"/>
                </a:rPr>
                <a:t>There are many variations of passages of lorem ipsum available</a:t>
              </a:r>
            </a:p>
          </p:txBody>
        </p:sp>
      </p:grpSp>
      <p:cxnSp>
        <p:nvCxnSpPr>
          <p:cNvPr id="18" name="Straight Connector 17"/>
          <p:cNvCxnSpPr/>
          <p:nvPr/>
        </p:nvCxnSpPr>
        <p:spPr>
          <a:xfrm>
            <a:off x="6115552" y="0"/>
            <a:ext cx="0" cy="1507688"/>
          </a:xfrm>
          <a:prstGeom prst="line">
            <a:avLst/>
          </a:prstGeom>
          <a:ln w="19050">
            <a:solidFill>
              <a:schemeClr val="bg1"/>
            </a:solidFill>
            <a:prstDash val="solid"/>
            <a:tailEnd type="oval"/>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5694796" y="3008247"/>
            <a:ext cx="841512" cy="841507"/>
          </a:xfrm>
          <a:prstGeom prst="ellipse">
            <a:avLst/>
          </a:pr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733" b="1" dirty="0">
              <a:solidFill>
                <a:schemeClr val="bg1"/>
              </a:solidFill>
              <a:latin typeface="FontAwesome" pitchFamily="2" charset="0"/>
            </a:endParaRPr>
          </a:p>
        </p:txBody>
      </p:sp>
      <p:sp>
        <p:nvSpPr>
          <p:cNvPr id="13" name="TextBox 12"/>
          <p:cNvSpPr txBox="1"/>
          <p:nvPr/>
        </p:nvSpPr>
        <p:spPr>
          <a:xfrm>
            <a:off x="1034781" y="5296590"/>
            <a:ext cx="10122441" cy="677108"/>
          </a:xfrm>
          <a:prstGeom prst="rect">
            <a:avLst/>
          </a:prstGeom>
          <a:noFill/>
        </p:spPr>
        <p:txBody>
          <a:bodyPr wrap="square" lIns="0" tIns="0" rIns="0" bIns="0" rtlCol="0">
            <a:spAutoFit/>
          </a:bodyPr>
          <a:lstStyle/>
          <a:p>
            <a:pPr algn="ctr">
              <a:spcBef>
                <a:spcPct val="20000"/>
              </a:spcBef>
              <a:defRPr/>
            </a:pPr>
            <a:r>
              <a:rPr lang="en-US" sz="1100" dirty="0">
                <a:solidFill>
                  <a:schemeClr val="bg1"/>
                </a:solidFill>
                <a:latin typeface="Arial" panose="020B0604020202020204" pitchFamily="34" charset="0"/>
              </a:rPr>
              <a:t>There are many variations of passages of lorem ipsum available, but the majority have suffered alteration in some form, by injected humour, or randomized words which don't look even slightly believable. If you are going to use A passage of lorem ipsum, you need to be sure there isn't anything embarrassing hidden in the middle of text. All the lorem ipsum generators on the internet tend to repeat predefined chunks as of lorem ipsum available, but the majority have suffered alteration in some form  necessary.</a:t>
            </a:r>
          </a:p>
        </p:txBody>
      </p:sp>
      <p:cxnSp>
        <p:nvCxnSpPr>
          <p:cNvPr id="14" name="Straight Connector 13"/>
          <p:cNvCxnSpPr/>
          <p:nvPr/>
        </p:nvCxnSpPr>
        <p:spPr>
          <a:xfrm>
            <a:off x="1042975" y="5118805"/>
            <a:ext cx="10106051" cy="0"/>
          </a:xfrm>
          <a:prstGeom prst="line">
            <a:avLst/>
          </a:prstGeom>
          <a:ln w="19050">
            <a:solidFill>
              <a:schemeClr val="bg1"/>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17" name="Group 13"/>
          <p:cNvGrpSpPr/>
          <p:nvPr/>
        </p:nvGrpSpPr>
        <p:grpSpPr>
          <a:xfrm>
            <a:off x="4833280" y="4043476"/>
            <a:ext cx="2564545" cy="600164"/>
            <a:chOff x="5603651" y="1586048"/>
            <a:chExt cx="1923409" cy="450123"/>
          </a:xfrm>
        </p:grpSpPr>
        <p:sp>
          <p:nvSpPr>
            <p:cNvPr id="19" name="Text Placeholder 3"/>
            <p:cNvSpPr txBox="1">
              <a:spLocks/>
            </p:cNvSpPr>
            <p:nvPr/>
          </p:nvSpPr>
          <p:spPr>
            <a:xfrm>
              <a:off x="6215236" y="1586048"/>
              <a:ext cx="70024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b="1" dirty="0">
                  <a:solidFill>
                    <a:schemeClr val="bg1"/>
                  </a:solidFill>
                </a:rPr>
                <a:t>KEY WORD</a:t>
              </a:r>
            </a:p>
          </p:txBody>
        </p:sp>
        <p:sp>
          <p:nvSpPr>
            <p:cNvPr id="21" name="Text Placeholder 3"/>
            <p:cNvSpPr txBox="1">
              <a:spLocks/>
            </p:cNvSpPr>
            <p:nvPr/>
          </p:nvSpPr>
          <p:spPr>
            <a:xfrm>
              <a:off x="5603651" y="1782255"/>
              <a:ext cx="1923409" cy="253916"/>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spcBef>
                  <a:spcPct val="20000"/>
                </a:spcBef>
                <a:defRPr/>
              </a:pPr>
              <a:r>
                <a:rPr lang="en-US" sz="1100" dirty="0">
                  <a:solidFill>
                    <a:schemeClr val="bg1"/>
                  </a:solidFill>
                  <a:latin typeface="Arial" panose="020B0604020202020204" pitchFamily="34" charset="0"/>
                </a:rPr>
                <a:t>There are many variations of passages of lorem ipsum available</a:t>
              </a:r>
            </a:p>
          </p:txBody>
        </p:sp>
      </p:grpSp>
      <p:sp>
        <p:nvSpPr>
          <p:cNvPr id="24" name="Freeform 29"/>
          <p:cNvSpPr>
            <a:spLocks noChangeArrowheads="1"/>
          </p:cNvSpPr>
          <p:nvPr/>
        </p:nvSpPr>
        <p:spPr bwMode="auto">
          <a:xfrm>
            <a:off x="5982368" y="3313624"/>
            <a:ext cx="266367" cy="276915"/>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Tree>
    <p:extLst>
      <p:ext uri="{BB962C8B-B14F-4D97-AF65-F5344CB8AC3E}">
        <p14:creationId xmlns:p14="http://schemas.microsoft.com/office/powerpoint/2010/main" val="35947131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Left)">
                                      <p:cBhvr>
                                        <p:cTn id="7" dur="500"/>
                                        <p:tgtEl>
                                          <p:spTgt spid="18"/>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slide(fromBottom)">
                                      <p:cBhvr>
                                        <p:cTn id="11" dur="500"/>
                                        <p:tgtEl>
                                          <p:spTgt spid="2"/>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strips(downLeft)">
                                      <p:cBhvr>
                                        <p:cTn id="15" dur="500"/>
                                        <p:tgtEl>
                                          <p:spTgt spid="20"/>
                                        </p:tgtEl>
                                      </p:cBhvr>
                                    </p:animEffect>
                                  </p:childTnLst>
                                </p:cTn>
                              </p:par>
                            </p:childTnLst>
                          </p:cTn>
                        </p:par>
                        <p:par>
                          <p:cTn id="16" fill="hold">
                            <p:stCondLst>
                              <p:cond delay="1500"/>
                            </p:stCondLst>
                            <p:childTnLst>
                              <p:par>
                                <p:cTn id="17" presetID="23" presetClass="entr" presetSubtype="16"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500" fill="hold"/>
                                        <p:tgtEl>
                                          <p:spTgt spid="23"/>
                                        </p:tgtEl>
                                        <p:attrNameLst>
                                          <p:attrName>ppt_w</p:attrName>
                                        </p:attrNameLst>
                                      </p:cBhvr>
                                      <p:tavLst>
                                        <p:tav tm="0">
                                          <p:val>
                                            <p:fltVal val="0"/>
                                          </p:val>
                                        </p:tav>
                                        <p:tav tm="100000">
                                          <p:val>
                                            <p:strVal val="#ppt_w"/>
                                          </p:val>
                                        </p:tav>
                                      </p:tavLst>
                                    </p:anim>
                                    <p:anim calcmode="lin" valueType="num">
                                      <p:cBhvr>
                                        <p:cTn id="20" dur="500" fill="hold"/>
                                        <p:tgtEl>
                                          <p:spTgt spid="23"/>
                                        </p:tgtEl>
                                        <p:attrNameLst>
                                          <p:attrName>ppt_h</p:attrName>
                                        </p:attrNameLst>
                                      </p:cBhvr>
                                      <p:tavLst>
                                        <p:tav tm="0">
                                          <p:val>
                                            <p:fltVal val="0"/>
                                          </p:val>
                                        </p:tav>
                                        <p:tav tm="100000">
                                          <p:val>
                                            <p:strVal val="#ppt_h"/>
                                          </p:val>
                                        </p:tav>
                                      </p:tavLst>
                                    </p:anim>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childTnLst>
                          </p:cTn>
                        </p:par>
                        <p:par>
                          <p:cTn id="25" fill="hold">
                            <p:stCondLst>
                              <p:cond delay="2500"/>
                            </p:stCondLst>
                            <p:childTnLst>
                              <p:par>
                                <p:cTn id="26" presetID="12" presetClass="entr" presetSubtype="4" fill="hold" nodeType="after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slide(fromBottom)">
                                      <p:cBhvr>
                                        <p:cTn id="28" dur="500"/>
                                        <p:tgtEl>
                                          <p:spTgt spid="17"/>
                                        </p:tgtEl>
                                      </p:cBhvr>
                                    </p:animEffect>
                                  </p:childTnLst>
                                </p:cTn>
                              </p:par>
                            </p:childTnLst>
                          </p:cTn>
                        </p:par>
                        <p:par>
                          <p:cTn id="29" fill="hold">
                            <p:stCondLst>
                              <p:cond delay="3000"/>
                            </p:stCondLst>
                            <p:childTnLst>
                              <p:par>
                                <p:cTn id="30" presetID="18" presetClass="entr" presetSubtype="3" fill="hold"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strips(upRight)">
                                      <p:cBhvr>
                                        <p:cTn id="32" dur="500"/>
                                        <p:tgtEl>
                                          <p:spTgt spid="14"/>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3" grpId="0"/>
      <p:bldP spid="24" grpId="0" animBg="1"/>
    </p:bldLst>
  </p:timing>
</p:sld>
</file>

<file path=ppt/slides/slide78.xml><?xml version="1.0" encoding="utf-8"?>
<p:sld xmlns:a="http://schemas.openxmlformats.org/drawingml/2006/main" xmlns:r="http://schemas.openxmlformats.org/officeDocument/2006/relationships" xmlns:p="http://schemas.openxmlformats.org/presentationml/2006/main" show="0">
  <p:cSld>
    <p:bg>
      <p:bgPr>
        <a:solidFill>
          <a:srgbClr val="292929"/>
        </a:solidFill>
        <a:effectLst/>
      </p:bgPr>
    </p:bg>
    <p:spTree>
      <p:nvGrpSpPr>
        <p:cNvPr id="1" name=""/>
        <p:cNvGrpSpPr/>
        <p:nvPr/>
      </p:nvGrpSpPr>
      <p:grpSpPr>
        <a:xfrm>
          <a:off x="0" y="0"/>
          <a:ext cx="0" cy="0"/>
          <a:chOff x="0" y="0"/>
          <a:chExt cx="0" cy="0"/>
        </a:xfrm>
      </p:grpSpPr>
      <p:sp>
        <p:nvSpPr>
          <p:cNvPr id="2" name="Title 1"/>
          <p:cNvSpPr txBox="1">
            <a:spLocks/>
          </p:cNvSpPr>
          <p:nvPr/>
        </p:nvSpPr>
        <p:spPr>
          <a:xfrm>
            <a:off x="3377488" y="3553856"/>
            <a:ext cx="5563312" cy="484744"/>
          </a:xfrm>
          <a:prstGeom prst="rect">
            <a:avLst/>
          </a:prstGeom>
        </p:spPr>
        <p:txBody>
          <a:bodyPr vert="horz" lIns="121920" tIns="60960" rIns="121920" bIns="6096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lnSpc>
                <a:spcPct val="90000"/>
              </a:lnSpc>
            </a:pPr>
            <a:r>
              <a:rPr lang="en-US" sz="2400" dirty="0">
                <a:solidFill>
                  <a:schemeClr val="bg1"/>
                </a:solidFill>
                <a:latin typeface="Roboto Condensed" panose="02000000000000000000" pitchFamily="2" charset="0"/>
                <a:cs typeface="Roboto Condensed" panose="02000000000000000000" pitchFamily="2" charset="0"/>
              </a:rPr>
              <a:t>Put a relevant subtitle here</a:t>
            </a:r>
          </a:p>
        </p:txBody>
      </p:sp>
      <p:sp>
        <p:nvSpPr>
          <p:cNvPr id="3" name="Title 13"/>
          <p:cNvSpPr txBox="1">
            <a:spLocks/>
          </p:cNvSpPr>
          <p:nvPr/>
        </p:nvSpPr>
        <p:spPr>
          <a:xfrm>
            <a:off x="642348" y="2451862"/>
            <a:ext cx="10972800" cy="1143000"/>
          </a:xfrm>
          <a:prstGeom prst="rect">
            <a:avLst/>
          </a:prstGeom>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nSpc>
                <a:spcPct val="90000"/>
              </a:lnSpc>
            </a:pPr>
            <a:r>
              <a:rPr lang="en-US" sz="9600" dirty="0">
                <a:solidFill>
                  <a:schemeClr val="bg1"/>
                </a:solidFill>
                <a:latin typeface="Roboto Condensed" panose="02000000000000000000" pitchFamily="2" charset="0"/>
                <a:cs typeface="Roboto Condensed" panose="02000000000000000000" pitchFamily="2" charset="0"/>
              </a:rPr>
              <a:t>SOCIAL MEDIA</a:t>
            </a:r>
          </a:p>
        </p:txBody>
      </p:sp>
      <p:grpSp>
        <p:nvGrpSpPr>
          <p:cNvPr id="52" name="Group 51"/>
          <p:cNvGrpSpPr/>
          <p:nvPr/>
        </p:nvGrpSpPr>
        <p:grpSpPr>
          <a:xfrm>
            <a:off x="143339" y="5157192"/>
            <a:ext cx="12624199" cy="2569341"/>
            <a:chOff x="107504" y="3867894"/>
            <a:chExt cx="9468149" cy="1927006"/>
          </a:xfrm>
        </p:grpSpPr>
        <p:sp>
          <p:nvSpPr>
            <p:cNvPr id="5" name="Oval 4"/>
            <p:cNvSpPr/>
            <p:nvPr/>
          </p:nvSpPr>
          <p:spPr>
            <a:xfrm>
              <a:off x="4746042" y="4595027"/>
              <a:ext cx="622156" cy="62215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Oval 5"/>
            <p:cNvSpPr/>
            <p:nvPr/>
          </p:nvSpPr>
          <p:spPr>
            <a:xfrm>
              <a:off x="5427637" y="4906105"/>
              <a:ext cx="888795" cy="888795"/>
            </a:xfrm>
            <a:prstGeom prst="ellipse">
              <a:avLst/>
            </a:prstGeom>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400" dirty="0"/>
            </a:p>
          </p:txBody>
        </p:sp>
        <p:sp>
          <p:nvSpPr>
            <p:cNvPr id="7" name="Oval 6"/>
            <p:cNvSpPr/>
            <p:nvPr/>
          </p:nvSpPr>
          <p:spPr>
            <a:xfrm>
              <a:off x="6316431" y="4088853"/>
              <a:ext cx="1155433" cy="1155433"/>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400" dirty="0"/>
            </a:p>
          </p:txBody>
        </p:sp>
        <p:sp>
          <p:nvSpPr>
            <p:cNvPr id="8" name="Oval 7"/>
            <p:cNvSpPr/>
            <p:nvPr/>
          </p:nvSpPr>
          <p:spPr>
            <a:xfrm>
              <a:off x="7765552" y="4355492"/>
              <a:ext cx="622156" cy="622156"/>
            </a:xfrm>
            <a:prstGeom prst="ellipse">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2400" dirty="0"/>
            </a:p>
          </p:txBody>
        </p:sp>
        <p:sp>
          <p:nvSpPr>
            <p:cNvPr id="9" name="Oval 8"/>
            <p:cNvSpPr/>
            <p:nvPr/>
          </p:nvSpPr>
          <p:spPr>
            <a:xfrm>
              <a:off x="8464659" y="3867894"/>
              <a:ext cx="1110994" cy="1110993"/>
            </a:xfrm>
            <a:prstGeom prst="ellipse">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2400" dirty="0"/>
            </a:p>
          </p:txBody>
        </p:sp>
        <p:sp>
          <p:nvSpPr>
            <p:cNvPr id="10" name="Oval 9"/>
            <p:cNvSpPr/>
            <p:nvPr/>
          </p:nvSpPr>
          <p:spPr>
            <a:xfrm>
              <a:off x="4449962" y="4506148"/>
              <a:ext cx="177759" cy="17775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 name="Oval 10"/>
            <p:cNvSpPr/>
            <p:nvPr/>
          </p:nvSpPr>
          <p:spPr>
            <a:xfrm rot="1351255">
              <a:off x="1257323" y="4646203"/>
              <a:ext cx="622156" cy="622156"/>
            </a:xfrm>
            <a:prstGeom prst="ellipse">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2400" dirty="0"/>
            </a:p>
          </p:txBody>
        </p:sp>
        <p:sp>
          <p:nvSpPr>
            <p:cNvPr id="12" name="Oval 11"/>
            <p:cNvSpPr/>
            <p:nvPr/>
          </p:nvSpPr>
          <p:spPr>
            <a:xfrm rot="1351255">
              <a:off x="1977619" y="4538540"/>
              <a:ext cx="1110994" cy="1110993"/>
            </a:xfrm>
            <a:prstGeom prst="ellipse">
              <a:avLst/>
            </a:prstGeom>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2400" dirty="0"/>
            </a:p>
          </p:txBody>
        </p:sp>
        <p:sp>
          <p:nvSpPr>
            <p:cNvPr id="13" name="Oval 12"/>
            <p:cNvSpPr/>
            <p:nvPr/>
          </p:nvSpPr>
          <p:spPr>
            <a:xfrm rot="1351255">
              <a:off x="3238762" y="4316903"/>
              <a:ext cx="561620" cy="561620"/>
            </a:xfrm>
            <a:prstGeom prst="ellipse">
              <a:avLst/>
            </a:pr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2400" dirty="0"/>
            </a:p>
          </p:txBody>
        </p:sp>
        <p:sp>
          <p:nvSpPr>
            <p:cNvPr id="14" name="Oval 13"/>
            <p:cNvSpPr/>
            <p:nvPr/>
          </p:nvSpPr>
          <p:spPr>
            <a:xfrm rot="1351255">
              <a:off x="3938084" y="4537063"/>
              <a:ext cx="280809" cy="280809"/>
            </a:xfrm>
            <a:prstGeom prst="ellipse">
              <a:avLst/>
            </a:prstGeom>
            <a:solidFill>
              <a:schemeClr val="accent2"/>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2400" dirty="0"/>
            </a:p>
          </p:txBody>
        </p:sp>
        <p:sp>
          <p:nvSpPr>
            <p:cNvPr id="15" name="Oval 14"/>
            <p:cNvSpPr/>
            <p:nvPr/>
          </p:nvSpPr>
          <p:spPr>
            <a:xfrm>
              <a:off x="107504" y="4740845"/>
              <a:ext cx="177759" cy="17775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Oval 15"/>
            <p:cNvSpPr/>
            <p:nvPr/>
          </p:nvSpPr>
          <p:spPr>
            <a:xfrm rot="1351255">
              <a:off x="712228" y="5042681"/>
              <a:ext cx="508648" cy="508648"/>
            </a:xfrm>
            <a:prstGeom prst="ellipse">
              <a:avLst/>
            </a:pr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2400" dirty="0"/>
            </a:p>
          </p:txBody>
        </p:sp>
        <p:sp>
          <p:nvSpPr>
            <p:cNvPr id="17" name="Oval 16"/>
            <p:cNvSpPr/>
            <p:nvPr/>
          </p:nvSpPr>
          <p:spPr>
            <a:xfrm rot="1351255">
              <a:off x="341356" y="4961675"/>
              <a:ext cx="280809" cy="280809"/>
            </a:xfrm>
            <a:prstGeom prst="ellipse">
              <a:avLst/>
            </a:prstGeom>
            <a:solidFill>
              <a:schemeClr val="accent2"/>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2400" dirty="0"/>
            </a:p>
          </p:txBody>
        </p:sp>
      </p:grpSp>
      <p:grpSp>
        <p:nvGrpSpPr>
          <p:cNvPr id="40" name="Group 39"/>
          <p:cNvGrpSpPr/>
          <p:nvPr/>
        </p:nvGrpSpPr>
        <p:grpSpPr>
          <a:xfrm>
            <a:off x="1545289" y="985303"/>
            <a:ext cx="1728659" cy="1728659"/>
            <a:chOff x="523789" y="1508646"/>
            <a:chExt cx="1296494" cy="1296494"/>
          </a:xfrm>
        </p:grpSpPr>
        <p:sp>
          <p:nvSpPr>
            <p:cNvPr id="32" name="AutoShape 4"/>
            <p:cNvSpPr>
              <a:spLocks/>
            </p:cNvSpPr>
            <p:nvPr/>
          </p:nvSpPr>
          <p:spPr bwMode="auto">
            <a:xfrm rot="15969189" flipH="1">
              <a:off x="523789" y="1508646"/>
              <a:ext cx="1296494" cy="1296494"/>
            </a:xfrm>
            <a:prstGeom prst="wedgeEllipseCallout">
              <a:avLst>
                <a:gd name="adj1" fmla="val 45514"/>
                <a:gd name="adj2" fmla="val -32231"/>
              </a:avLst>
            </a:prstGeom>
            <a:solidFill>
              <a:srgbClr val="3B96E4">
                <a:alpha val="89803"/>
              </a:srgbClr>
            </a:solidFill>
            <a:ln w="25400">
              <a:solidFill>
                <a:schemeClr val="tx1">
                  <a:alpha val="0"/>
                </a:schemeClr>
              </a:solidFill>
              <a:miter lim="800000"/>
              <a:headEnd/>
              <a:tailEnd/>
            </a:ln>
          </p:spPr>
          <p:txBody>
            <a:bodyPr lIns="0" tIns="0" rIns="0" bIns="0"/>
            <a:lstStyle/>
            <a:p>
              <a:endParaRPr lang="en-US" sz="2400"/>
            </a:p>
          </p:txBody>
        </p:sp>
        <p:sp>
          <p:nvSpPr>
            <p:cNvPr id="39" name="AutoShape 13"/>
            <p:cNvSpPr>
              <a:spLocks/>
            </p:cNvSpPr>
            <p:nvPr/>
          </p:nvSpPr>
          <p:spPr bwMode="auto">
            <a:xfrm>
              <a:off x="1025683" y="1835645"/>
              <a:ext cx="292705" cy="626389"/>
            </a:xfrm>
            <a:custGeom>
              <a:avLst/>
              <a:gdLst>
                <a:gd name="T0" fmla="*/ 21600 w 21600"/>
                <a:gd name="T1" fmla="*/ 5 h 21437"/>
                <a:gd name="T2" fmla="*/ 21600 w 21600"/>
                <a:gd name="T3" fmla="*/ 3664 h 21437"/>
                <a:gd name="T4" fmla="*/ 14816 w 21600"/>
                <a:gd name="T5" fmla="*/ 4176 h 21437"/>
                <a:gd name="T6" fmla="*/ 14261 w 21600"/>
                <a:gd name="T7" fmla="*/ 7053 h 21437"/>
                <a:gd name="T8" fmla="*/ 21600 w 21600"/>
                <a:gd name="T9" fmla="*/ 7053 h 21437"/>
                <a:gd name="T10" fmla="*/ 20769 w 21600"/>
                <a:gd name="T11" fmla="*/ 10761 h 21437"/>
                <a:gd name="T12" fmla="*/ 14538 w 21600"/>
                <a:gd name="T13" fmla="*/ 10761 h 21437"/>
                <a:gd name="T14" fmla="*/ 14538 w 21600"/>
                <a:gd name="T15" fmla="*/ 21437 h 21437"/>
                <a:gd name="T16" fmla="*/ 4707 w 21600"/>
                <a:gd name="T17" fmla="*/ 21437 h 21437"/>
                <a:gd name="T18" fmla="*/ 4707 w 21600"/>
                <a:gd name="T19" fmla="*/ 10761 h 21437"/>
                <a:gd name="T20" fmla="*/ 0 w 21600"/>
                <a:gd name="T21" fmla="*/ 10761 h 21437"/>
                <a:gd name="T22" fmla="*/ 0 w 21600"/>
                <a:gd name="T23" fmla="*/ 7053 h 21437"/>
                <a:gd name="T24" fmla="*/ 4569 w 21600"/>
                <a:gd name="T25" fmla="*/ 7053 h 21437"/>
                <a:gd name="T26" fmla="*/ 7200 w 21600"/>
                <a:gd name="T27" fmla="*/ 1235 h 21437"/>
                <a:gd name="T28" fmla="*/ 21600 w 21600"/>
                <a:gd name="T29" fmla="*/ 5 h 21437"/>
                <a:gd name="T30" fmla="*/ 21600 w 21600"/>
                <a:gd name="T31" fmla="*/ 5 h 21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600" h="21437">
                  <a:moveTo>
                    <a:pt x="21600" y="5"/>
                  </a:moveTo>
                  <a:cubicBezTo>
                    <a:pt x="21600" y="1241"/>
                    <a:pt x="21600" y="3664"/>
                    <a:pt x="21600" y="3664"/>
                  </a:cubicBezTo>
                  <a:cubicBezTo>
                    <a:pt x="21600" y="3664"/>
                    <a:pt x="15693" y="3516"/>
                    <a:pt x="14816" y="4176"/>
                  </a:cubicBezTo>
                  <a:cubicBezTo>
                    <a:pt x="14095" y="4718"/>
                    <a:pt x="14328" y="5933"/>
                    <a:pt x="14261" y="7053"/>
                  </a:cubicBezTo>
                  <a:cubicBezTo>
                    <a:pt x="16662" y="7053"/>
                    <a:pt x="19200" y="7053"/>
                    <a:pt x="21600" y="7053"/>
                  </a:cubicBezTo>
                  <a:cubicBezTo>
                    <a:pt x="21438" y="8341"/>
                    <a:pt x="21132" y="9564"/>
                    <a:pt x="20769" y="10761"/>
                  </a:cubicBezTo>
                  <a:cubicBezTo>
                    <a:pt x="18692" y="10761"/>
                    <a:pt x="14538" y="10761"/>
                    <a:pt x="14538" y="10761"/>
                  </a:cubicBezTo>
                  <a:lnTo>
                    <a:pt x="14538" y="21437"/>
                  </a:lnTo>
                  <a:cubicBezTo>
                    <a:pt x="14538" y="21437"/>
                    <a:pt x="7938" y="21437"/>
                    <a:pt x="4707" y="21437"/>
                  </a:cubicBezTo>
                  <a:cubicBezTo>
                    <a:pt x="4709" y="18133"/>
                    <a:pt x="4705" y="14278"/>
                    <a:pt x="4707" y="10761"/>
                  </a:cubicBezTo>
                  <a:cubicBezTo>
                    <a:pt x="3137" y="10761"/>
                    <a:pt x="1568" y="10761"/>
                    <a:pt x="0" y="10761"/>
                  </a:cubicBezTo>
                  <a:cubicBezTo>
                    <a:pt x="0" y="9525"/>
                    <a:pt x="0" y="8288"/>
                    <a:pt x="0" y="7053"/>
                  </a:cubicBezTo>
                  <a:cubicBezTo>
                    <a:pt x="1522" y="7053"/>
                    <a:pt x="3046" y="7053"/>
                    <a:pt x="4569" y="7053"/>
                  </a:cubicBezTo>
                  <a:cubicBezTo>
                    <a:pt x="4787" y="4587"/>
                    <a:pt x="4552" y="2480"/>
                    <a:pt x="7200" y="1235"/>
                  </a:cubicBezTo>
                  <a:cubicBezTo>
                    <a:pt x="10176" y="-163"/>
                    <a:pt x="15466" y="8"/>
                    <a:pt x="21600" y="5"/>
                  </a:cubicBezTo>
                  <a:close/>
                  <a:moveTo>
                    <a:pt x="21600" y="5"/>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sz="2400"/>
            </a:p>
          </p:txBody>
        </p:sp>
      </p:grpSp>
      <p:grpSp>
        <p:nvGrpSpPr>
          <p:cNvPr id="42" name="Group 41"/>
          <p:cNvGrpSpPr/>
          <p:nvPr/>
        </p:nvGrpSpPr>
        <p:grpSpPr>
          <a:xfrm>
            <a:off x="2826367" y="3943705"/>
            <a:ext cx="1365984" cy="1365984"/>
            <a:chOff x="6381903" y="632862"/>
            <a:chExt cx="1024488" cy="1024488"/>
          </a:xfrm>
        </p:grpSpPr>
        <p:sp>
          <p:nvSpPr>
            <p:cNvPr id="34" name="AutoShape 6"/>
            <p:cNvSpPr>
              <a:spLocks/>
            </p:cNvSpPr>
            <p:nvPr/>
          </p:nvSpPr>
          <p:spPr bwMode="auto">
            <a:xfrm flipH="1">
              <a:off x="6381903" y="632862"/>
              <a:ext cx="1024488" cy="1024488"/>
            </a:xfrm>
            <a:prstGeom prst="wedgeEllipseCallout">
              <a:avLst>
                <a:gd name="adj1" fmla="val -17148"/>
                <a:gd name="adj2" fmla="val 59338"/>
              </a:avLst>
            </a:prstGeom>
            <a:solidFill>
              <a:srgbClr val="FF0000">
                <a:alpha val="89803"/>
              </a:srgbClr>
            </a:solidFill>
            <a:ln w="25400">
              <a:solidFill>
                <a:schemeClr val="tx1">
                  <a:alpha val="0"/>
                </a:schemeClr>
              </a:solidFill>
              <a:miter lim="800000"/>
              <a:headEnd/>
              <a:tailEnd/>
            </a:ln>
          </p:spPr>
          <p:txBody>
            <a:bodyPr lIns="0" tIns="0" rIns="0" bIns="0"/>
            <a:lstStyle/>
            <a:p>
              <a:endParaRPr lang="en-US" sz="2400"/>
            </a:p>
          </p:txBody>
        </p:sp>
        <p:sp>
          <p:nvSpPr>
            <p:cNvPr id="41" name="AutoShape 11"/>
            <p:cNvSpPr>
              <a:spLocks/>
            </p:cNvSpPr>
            <p:nvPr/>
          </p:nvSpPr>
          <p:spPr bwMode="auto">
            <a:xfrm>
              <a:off x="6639567" y="815875"/>
              <a:ext cx="509160" cy="658462"/>
            </a:xfrm>
            <a:custGeom>
              <a:avLst/>
              <a:gdLst>
                <a:gd name="T0" fmla="*/ 9009 w 21545"/>
                <a:gd name="T1" fmla="*/ 14012 h 21515"/>
                <a:gd name="T2" fmla="*/ 8304 w 21545"/>
                <a:gd name="T3" fmla="*/ 16166 h 21515"/>
                <a:gd name="T4" fmla="*/ 7511 w 21545"/>
                <a:gd name="T5" fmla="*/ 18243 h 21515"/>
                <a:gd name="T6" fmla="*/ 5252 w 21545"/>
                <a:gd name="T7" fmla="*/ 21206 h 21515"/>
                <a:gd name="T8" fmla="*/ 4779 w 21545"/>
                <a:gd name="T9" fmla="*/ 21512 h 21515"/>
                <a:gd name="T10" fmla="*/ 4592 w 21545"/>
                <a:gd name="T11" fmla="*/ 21223 h 21515"/>
                <a:gd name="T12" fmla="*/ 4382 w 21545"/>
                <a:gd name="T13" fmla="*/ 18413 h 21515"/>
                <a:gd name="T14" fmla="*/ 5032 w 21545"/>
                <a:gd name="T15" fmla="*/ 15493 h 21515"/>
                <a:gd name="T16" fmla="*/ 6618 w 21545"/>
                <a:gd name="T17" fmla="*/ 10309 h 21515"/>
                <a:gd name="T18" fmla="*/ 6718 w 21545"/>
                <a:gd name="T19" fmla="*/ 9934 h 21515"/>
                <a:gd name="T20" fmla="*/ 6244 w 21545"/>
                <a:gd name="T21" fmla="*/ 8504 h 21515"/>
                <a:gd name="T22" fmla="*/ 6399 w 21545"/>
                <a:gd name="T23" fmla="*/ 6870 h 21515"/>
                <a:gd name="T24" fmla="*/ 8491 w 21545"/>
                <a:gd name="T25" fmla="*/ 4903 h 21515"/>
                <a:gd name="T26" fmla="*/ 10408 w 21545"/>
                <a:gd name="T27" fmla="*/ 5014 h 21515"/>
                <a:gd name="T28" fmla="*/ 11367 w 21545"/>
                <a:gd name="T29" fmla="*/ 6061 h 21515"/>
                <a:gd name="T30" fmla="*/ 11279 w 21545"/>
                <a:gd name="T31" fmla="*/ 7653 h 21515"/>
                <a:gd name="T32" fmla="*/ 10243 w 21545"/>
                <a:gd name="T33" fmla="*/ 10437 h 21515"/>
                <a:gd name="T34" fmla="*/ 10033 w 21545"/>
                <a:gd name="T35" fmla="*/ 11961 h 21515"/>
                <a:gd name="T36" fmla="*/ 10970 w 21545"/>
                <a:gd name="T37" fmla="*/ 13033 h 21515"/>
                <a:gd name="T38" fmla="*/ 12765 w 21545"/>
                <a:gd name="T39" fmla="*/ 13416 h 21515"/>
                <a:gd name="T40" fmla="*/ 15696 w 21545"/>
                <a:gd name="T41" fmla="*/ 12097 h 21515"/>
                <a:gd name="T42" fmla="*/ 17546 w 21545"/>
                <a:gd name="T43" fmla="*/ 8155 h 21515"/>
                <a:gd name="T44" fmla="*/ 17623 w 21545"/>
                <a:gd name="T45" fmla="*/ 6461 h 21515"/>
                <a:gd name="T46" fmla="*/ 16379 w 21545"/>
                <a:gd name="T47" fmla="*/ 3839 h 21515"/>
                <a:gd name="T48" fmla="*/ 13603 w 21545"/>
                <a:gd name="T49" fmla="*/ 2401 h 21515"/>
                <a:gd name="T50" fmla="*/ 9461 w 21545"/>
                <a:gd name="T51" fmla="*/ 2205 h 21515"/>
                <a:gd name="T52" fmla="*/ 4030 w 21545"/>
                <a:gd name="T53" fmla="*/ 5175 h 21515"/>
                <a:gd name="T54" fmla="*/ 3105 w 21545"/>
                <a:gd name="T55" fmla="*/ 8045 h 21515"/>
                <a:gd name="T56" fmla="*/ 3853 w 21545"/>
                <a:gd name="T57" fmla="*/ 10147 h 21515"/>
                <a:gd name="T58" fmla="*/ 4360 w 21545"/>
                <a:gd name="T59" fmla="*/ 10649 h 21515"/>
                <a:gd name="T60" fmla="*/ 4228 w 21545"/>
                <a:gd name="T61" fmla="*/ 11628 h 21515"/>
                <a:gd name="T62" fmla="*/ 3545 w 21545"/>
                <a:gd name="T63" fmla="*/ 12488 h 21515"/>
                <a:gd name="T64" fmla="*/ 2840 w 21545"/>
                <a:gd name="T65" fmla="*/ 12284 h 21515"/>
                <a:gd name="T66" fmla="*/ 163 w 21545"/>
                <a:gd name="T67" fmla="*/ 9143 h 21515"/>
                <a:gd name="T68" fmla="*/ 163 w 21545"/>
                <a:gd name="T69" fmla="*/ 6419 h 21515"/>
                <a:gd name="T70" fmla="*/ 1199 w 21545"/>
                <a:gd name="T71" fmla="*/ 4247 h 21515"/>
                <a:gd name="T72" fmla="*/ 5022 w 21545"/>
                <a:gd name="T73" fmla="*/ 1251 h 21515"/>
                <a:gd name="T74" fmla="*/ 9339 w 21545"/>
                <a:gd name="T75" fmla="*/ 119 h 21515"/>
                <a:gd name="T76" fmla="*/ 11113 w 21545"/>
                <a:gd name="T77" fmla="*/ 9 h 21515"/>
                <a:gd name="T78" fmla="*/ 15894 w 21545"/>
                <a:gd name="T79" fmla="*/ 689 h 21515"/>
                <a:gd name="T80" fmla="*/ 19187 w 21545"/>
                <a:gd name="T81" fmla="*/ 2494 h 21515"/>
                <a:gd name="T82" fmla="*/ 21215 w 21545"/>
                <a:gd name="T83" fmla="*/ 5278 h 21515"/>
                <a:gd name="T84" fmla="*/ 21545 w 21545"/>
                <a:gd name="T85" fmla="*/ 7202 h 21515"/>
                <a:gd name="T86" fmla="*/ 21314 w 21545"/>
                <a:gd name="T87" fmla="*/ 9193 h 21515"/>
                <a:gd name="T88" fmla="*/ 17073 w 21545"/>
                <a:gd name="T89" fmla="*/ 14625 h 21515"/>
                <a:gd name="T90" fmla="*/ 15134 w 21545"/>
                <a:gd name="T91" fmla="*/ 15306 h 21515"/>
                <a:gd name="T92" fmla="*/ 12655 w 21545"/>
                <a:gd name="T93" fmla="*/ 15544 h 21515"/>
                <a:gd name="T94" fmla="*/ 10463 w 21545"/>
                <a:gd name="T95" fmla="*/ 15059 h 21515"/>
                <a:gd name="T96" fmla="*/ 9009 w 21545"/>
                <a:gd name="T97" fmla="*/ 14012 h 21515"/>
                <a:gd name="T98" fmla="*/ 9009 w 21545"/>
                <a:gd name="T99" fmla="*/ 14012 h 2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45" h="21515">
                  <a:moveTo>
                    <a:pt x="9009" y="14012"/>
                  </a:moveTo>
                  <a:cubicBezTo>
                    <a:pt x="8778" y="14713"/>
                    <a:pt x="8545" y="15448"/>
                    <a:pt x="8304" y="16166"/>
                  </a:cubicBezTo>
                  <a:cubicBezTo>
                    <a:pt x="8066" y="16874"/>
                    <a:pt x="7857" y="17593"/>
                    <a:pt x="7511" y="18243"/>
                  </a:cubicBezTo>
                  <a:cubicBezTo>
                    <a:pt x="6937" y="19321"/>
                    <a:pt x="6135" y="20315"/>
                    <a:pt x="5252" y="21206"/>
                  </a:cubicBezTo>
                  <a:cubicBezTo>
                    <a:pt x="5135" y="21325"/>
                    <a:pt x="4970" y="21542"/>
                    <a:pt x="4779" y="21512"/>
                  </a:cubicBezTo>
                  <a:cubicBezTo>
                    <a:pt x="4633" y="21489"/>
                    <a:pt x="4620" y="21380"/>
                    <a:pt x="4592" y="21223"/>
                  </a:cubicBezTo>
                  <a:cubicBezTo>
                    <a:pt x="4436" y="20366"/>
                    <a:pt x="4325" y="19376"/>
                    <a:pt x="4382" y="18413"/>
                  </a:cubicBezTo>
                  <a:cubicBezTo>
                    <a:pt x="4449" y="17316"/>
                    <a:pt x="4751" y="16405"/>
                    <a:pt x="5032" y="15493"/>
                  </a:cubicBezTo>
                  <a:cubicBezTo>
                    <a:pt x="5568" y="13758"/>
                    <a:pt x="6078" y="12056"/>
                    <a:pt x="6618" y="10309"/>
                  </a:cubicBezTo>
                  <a:cubicBezTo>
                    <a:pt x="6654" y="10193"/>
                    <a:pt x="6751" y="10001"/>
                    <a:pt x="6718" y="9934"/>
                  </a:cubicBezTo>
                  <a:cubicBezTo>
                    <a:pt x="6473" y="9449"/>
                    <a:pt x="6314" y="9013"/>
                    <a:pt x="6244" y="8504"/>
                  </a:cubicBezTo>
                  <a:cubicBezTo>
                    <a:pt x="6163" y="7919"/>
                    <a:pt x="6225" y="7373"/>
                    <a:pt x="6399" y="6870"/>
                  </a:cubicBezTo>
                  <a:cubicBezTo>
                    <a:pt x="6703" y="5980"/>
                    <a:pt x="7407" y="5191"/>
                    <a:pt x="8491" y="4903"/>
                  </a:cubicBezTo>
                  <a:cubicBezTo>
                    <a:pt x="9180" y="4721"/>
                    <a:pt x="9945" y="4803"/>
                    <a:pt x="10408" y="5014"/>
                  </a:cubicBezTo>
                  <a:cubicBezTo>
                    <a:pt x="10886" y="5231"/>
                    <a:pt x="11213" y="5575"/>
                    <a:pt x="11367" y="6061"/>
                  </a:cubicBezTo>
                  <a:cubicBezTo>
                    <a:pt x="11530" y="6579"/>
                    <a:pt x="11409" y="7198"/>
                    <a:pt x="11279" y="7653"/>
                  </a:cubicBezTo>
                  <a:cubicBezTo>
                    <a:pt x="10983" y="8677"/>
                    <a:pt x="10596" y="9447"/>
                    <a:pt x="10243" y="10437"/>
                  </a:cubicBezTo>
                  <a:cubicBezTo>
                    <a:pt x="10068" y="10927"/>
                    <a:pt x="9871" y="11431"/>
                    <a:pt x="10033" y="11961"/>
                  </a:cubicBezTo>
                  <a:cubicBezTo>
                    <a:pt x="10183" y="12446"/>
                    <a:pt x="10516" y="12781"/>
                    <a:pt x="10970" y="13033"/>
                  </a:cubicBezTo>
                  <a:cubicBezTo>
                    <a:pt x="11440" y="13293"/>
                    <a:pt x="11996" y="13437"/>
                    <a:pt x="12765" y="13416"/>
                  </a:cubicBezTo>
                  <a:cubicBezTo>
                    <a:pt x="14122" y="13380"/>
                    <a:pt x="15065" y="12719"/>
                    <a:pt x="15696" y="12097"/>
                  </a:cubicBezTo>
                  <a:cubicBezTo>
                    <a:pt x="16703" y="11101"/>
                    <a:pt x="17314" y="9755"/>
                    <a:pt x="17546" y="8155"/>
                  </a:cubicBezTo>
                  <a:cubicBezTo>
                    <a:pt x="17620" y="7639"/>
                    <a:pt x="17676" y="7046"/>
                    <a:pt x="17623" y="6461"/>
                  </a:cubicBezTo>
                  <a:cubicBezTo>
                    <a:pt x="17527" y="5381"/>
                    <a:pt x="17083" y="4513"/>
                    <a:pt x="16379" y="3839"/>
                  </a:cubicBezTo>
                  <a:cubicBezTo>
                    <a:pt x="15708" y="3198"/>
                    <a:pt x="14758" y="2688"/>
                    <a:pt x="13603" y="2401"/>
                  </a:cubicBezTo>
                  <a:cubicBezTo>
                    <a:pt x="12457" y="2116"/>
                    <a:pt x="10870" y="2021"/>
                    <a:pt x="9461" y="2205"/>
                  </a:cubicBezTo>
                  <a:cubicBezTo>
                    <a:pt x="6900" y="2539"/>
                    <a:pt x="5093" y="3646"/>
                    <a:pt x="4030" y="5175"/>
                  </a:cubicBezTo>
                  <a:cubicBezTo>
                    <a:pt x="3472" y="5977"/>
                    <a:pt x="3105" y="6898"/>
                    <a:pt x="3105" y="8045"/>
                  </a:cubicBezTo>
                  <a:cubicBezTo>
                    <a:pt x="3105" y="8928"/>
                    <a:pt x="3392" y="9614"/>
                    <a:pt x="3853" y="10147"/>
                  </a:cubicBezTo>
                  <a:cubicBezTo>
                    <a:pt x="4000" y="10317"/>
                    <a:pt x="4217" y="10456"/>
                    <a:pt x="4360" y="10649"/>
                  </a:cubicBezTo>
                  <a:cubicBezTo>
                    <a:pt x="4564" y="10923"/>
                    <a:pt x="4329" y="11332"/>
                    <a:pt x="4228" y="11628"/>
                  </a:cubicBezTo>
                  <a:cubicBezTo>
                    <a:pt x="4106" y="11986"/>
                    <a:pt x="4094" y="12480"/>
                    <a:pt x="3545" y="12488"/>
                  </a:cubicBezTo>
                  <a:cubicBezTo>
                    <a:pt x="3319" y="12492"/>
                    <a:pt x="3033" y="12365"/>
                    <a:pt x="2840" y="12284"/>
                  </a:cubicBezTo>
                  <a:cubicBezTo>
                    <a:pt x="1399" y="11677"/>
                    <a:pt x="523" y="10574"/>
                    <a:pt x="163" y="9143"/>
                  </a:cubicBezTo>
                  <a:cubicBezTo>
                    <a:pt x="-55" y="8274"/>
                    <a:pt x="-54" y="7259"/>
                    <a:pt x="163" y="6419"/>
                  </a:cubicBezTo>
                  <a:cubicBezTo>
                    <a:pt x="374" y="5606"/>
                    <a:pt x="766" y="4856"/>
                    <a:pt x="1199" y="4247"/>
                  </a:cubicBezTo>
                  <a:cubicBezTo>
                    <a:pt x="2099" y="2984"/>
                    <a:pt x="3417" y="1973"/>
                    <a:pt x="5022" y="1251"/>
                  </a:cubicBezTo>
                  <a:cubicBezTo>
                    <a:pt x="6255" y="696"/>
                    <a:pt x="7647" y="306"/>
                    <a:pt x="9339" y="119"/>
                  </a:cubicBezTo>
                  <a:cubicBezTo>
                    <a:pt x="9901" y="57"/>
                    <a:pt x="10482" y="31"/>
                    <a:pt x="11113" y="9"/>
                  </a:cubicBezTo>
                  <a:cubicBezTo>
                    <a:pt x="12956" y="-58"/>
                    <a:pt x="14632" y="260"/>
                    <a:pt x="15894" y="689"/>
                  </a:cubicBezTo>
                  <a:cubicBezTo>
                    <a:pt x="17226" y="1142"/>
                    <a:pt x="18288" y="1746"/>
                    <a:pt x="19187" y="2494"/>
                  </a:cubicBezTo>
                  <a:cubicBezTo>
                    <a:pt x="20113" y="3264"/>
                    <a:pt x="20787" y="4159"/>
                    <a:pt x="21215" y="5278"/>
                  </a:cubicBezTo>
                  <a:cubicBezTo>
                    <a:pt x="21437" y="5860"/>
                    <a:pt x="21545" y="6483"/>
                    <a:pt x="21545" y="7202"/>
                  </a:cubicBezTo>
                  <a:cubicBezTo>
                    <a:pt x="21545" y="7923"/>
                    <a:pt x="21453" y="8558"/>
                    <a:pt x="21314" y="9193"/>
                  </a:cubicBezTo>
                  <a:cubicBezTo>
                    <a:pt x="20790" y="11573"/>
                    <a:pt x="19303" y="13518"/>
                    <a:pt x="17073" y="14625"/>
                  </a:cubicBezTo>
                  <a:cubicBezTo>
                    <a:pt x="16532" y="14894"/>
                    <a:pt x="15877" y="15141"/>
                    <a:pt x="15134" y="15306"/>
                  </a:cubicBezTo>
                  <a:cubicBezTo>
                    <a:pt x="14397" y="15470"/>
                    <a:pt x="13556" y="15592"/>
                    <a:pt x="12655" y="15544"/>
                  </a:cubicBezTo>
                  <a:cubicBezTo>
                    <a:pt x="11780" y="15499"/>
                    <a:pt x="11065" y="15318"/>
                    <a:pt x="10463" y="15059"/>
                  </a:cubicBezTo>
                  <a:cubicBezTo>
                    <a:pt x="9866" y="14803"/>
                    <a:pt x="9365" y="14488"/>
                    <a:pt x="9009" y="14012"/>
                  </a:cubicBezTo>
                  <a:close/>
                  <a:moveTo>
                    <a:pt x="9009" y="14012"/>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sz="2400"/>
            </a:p>
          </p:txBody>
        </p:sp>
      </p:grpSp>
      <p:grpSp>
        <p:nvGrpSpPr>
          <p:cNvPr id="44" name="Group 43"/>
          <p:cNvGrpSpPr/>
          <p:nvPr/>
        </p:nvGrpSpPr>
        <p:grpSpPr>
          <a:xfrm>
            <a:off x="7738916" y="738309"/>
            <a:ext cx="1365984" cy="1365984"/>
            <a:chOff x="7741016" y="362736"/>
            <a:chExt cx="1024488" cy="1024488"/>
          </a:xfrm>
        </p:grpSpPr>
        <p:sp>
          <p:nvSpPr>
            <p:cNvPr id="38" name="AutoShape 24"/>
            <p:cNvSpPr>
              <a:spLocks/>
            </p:cNvSpPr>
            <p:nvPr/>
          </p:nvSpPr>
          <p:spPr bwMode="auto">
            <a:xfrm flipH="1">
              <a:off x="7741016" y="362736"/>
              <a:ext cx="1024488" cy="1024488"/>
            </a:xfrm>
            <a:prstGeom prst="wedgeEllipseCallout">
              <a:avLst>
                <a:gd name="adj1" fmla="val 15833"/>
                <a:gd name="adj2" fmla="val 58894"/>
              </a:avLst>
            </a:prstGeom>
            <a:solidFill>
              <a:srgbClr val="3B96E4">
                <a:alpha val="89803"/>
              </a:srgbClr>
            </a:solidFill>
            <a:ln w="25400">
              <a:solidFill>
                <a:schemeClr val="tx1">
                  <a:alpha val="0"/>
                </a:schemeClr>
              </a:solidFill>
              <a:miter lim="800000"/>
              <a:headEnd/>
              <a:tailEnd/>
            </a:ln>
          </p:spPr>
          <p:txBody>
            <a:bodyPr lIns="0" tIns="0" rIns="0" bIns="0"/>
            <a:lstStyle/>
            <a:p>
              <a:endParaRPr lang="en-US" sz="2400"/>
            </a:p>
          </p:txBody>
        </p:sp>
        <p:sp>
          <p:nvSpPr>
            <p:cNvPr id="43" name="AutoShape 12"/>
            <p:cNvSpPr>
              <a:spLocks/>
            </p:cNvSpPr>
            <p:nvPr/>
          </p:nvSpPr>
          <p:spPr bwMode="auto">
            <a:xfrm>
              <a:off x="8011609" y="658473"/>
              <a:ext cx="523645" cy="433014"/>
            </a:xfrm>
            <a:custGeom>
              <a:avLst/>
              <a:gdLst>
                <a:gd name="T0" fmla="*/ 21590 w 21590"/>
                <a:gd name="T1" fmla="*/ 2038 h 16690"/>
                <a:gd name="T2" fmla="*/ 19593 w 21590"/>
                <a:gd name="T3" fmla="*/ 4132 h 16690"/>
                <a:gd name="T4" fmla="*/ 0 w 21590"/>
                <a:gd name="T5" fmla="*/ 14947 h 16690"/>
                <a:gd name="T6" fmla="*/ 6489 w 21590"/>
                <a:gd name="T7" fmla="*/ 13087 h 16690"/>
                <a:gd name="T8" fmla="*/ 2371 w 21590"/>
                <a:gd name="T9" fmla="*/ 10179 h 16690"/>
                <a:gd name="T10" fmla="*/ 4243 w 21590"/>
                <a:gd name="T11" fmla="*/ 10063 h 16690"/>
                <a:gd name="T12" fmla="*/ 749 w 21590"/>
                <a:gd name="T13" fmla="*/ 5992 h 16690"/>
                <a:gd name="T14" fmla="*/ 2621 w 21590"/>
                <a:gd name="T15" fmla="*/ 6341 h 16690"/>
                <a:gd name="T16" fmla="*/ 1248 w 21590"/>
                <a:gd name="T17" fmla="*/ 758 h 16690"/>
                <a:gd name="T18" fmla="*/ 10607 w 21590"/>
                <a:gd name="T19" fmla="*/ 5178 h 16690"/>
                <a:gd name="T20" fmla="*/ 18345 w 21590"/>
                <a:gd name="T21" fmla="*/ 1340 h 16690"/>
                <a:gd name="T22" fmla="*/ 21215 w 21590"/>
                <a:gd name="T23" fmla="*/ 409 h 16690"/>
                <a:gd name="T24" fmla="*/ 19343 w 21590"/>
                <a:gd name="T25" fmla="*/ 2619 h 16690"/>
                <a:gd name="T26" fmla="*/ 21590 w 21590"/>
                <a:gd name="T27" fmla="*/ 2038 h 16690"/>
                <a:gd name="T28" fmla="*/ 21590 w 21590"/>
                <a:gd name="T29" fmla="*/ 2038 h 16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590" h="16690">
                  <a:moveTo>
                    <a:pt x="21590" y="2038"/>
                  </a:moveTo>
                  <a:cubicBezTo>
                    <a:pt x="21486" y="2795"/>
                    <a:pt x="20307" y="3555"/>
                    <a:pt x="19593" y="4132"/>
                  </a:cubicBezTo>
                  <a:cubicBezTo>
                    <a:pt x="20298" y="13815"/>
                    <a:pt x="8559" y="19854"/>
                    <a:pt x="0" y="14947"/>
                  </a:cubicBezTo>
                  <a:cubicBezTo>
                    <a:pt x="2400" y="14964"/>
                    <a:pt x="5061" y="14350"/>
                    <a:pt x="6489" y="13087"/>
                  </a:cubicBezTo>
                  <a:cubicBezTo>
                    <a:pt x="4412" y="12774"/>
                    <a:pt x="2942" y="11896"/>
                    <a:pt x="2371" y="10179"/>
                  </a:cubicBezTo>
                  <a:cubicBezTo>
                    <a:pt x="2979" y="10126"/>
                    <a:pt x="3833" y="10301"/>
                    <a:pt x="4243" y="10063"/>
                  </a:cubicBezTo>
                  <a:cubicBezTo>
                    <a:pt x="2343" y="9391"/>
                    <a:pt x="841" y="8348"/>
                    <a:pt x="749" y="5992"/>
                  </a:cubicBezTo>
                  <a:cubicBezTo>
                    <a:pt x="1425" y="6059"/>
                    <a:pt x="1777" y="6430"/>
                    <a:pt x="2621" y="6341"/>
                  </a:cubicBezTo>
                  <a:cubicBezTo>
                    <a:pt x="1392" y="5607"/>
                    <a:pt x="-10" y="2816"/>
                    <a:pt x="1248" y="758"/>
                  </a:cubicBezTo>
                  <a:cubicBezTo>
                    <a:pt x="3477" y="3062"/>
                    <a:pt x="6259" y="4849"/>
                    <a:pt x="10607" y="5178"/>
                  </a:cubicBezTo>
                  <a:cubicBezTo>
                    <a:pt x="9529" y="903"/>
                    <a:pt x="15610" y="-1746"/>
                    <a:pt x="18345" y="1340"/>
                  </a:cubicBezTo>
                  <a:cubicBezTo>
                    <a:pt x="19408" y="1129"/>
                    <a:pt x="20305" y="763"/>
                    <a:pt x="21215" y="409"/>
                  </a:cubicBezTo>
                  <a:cubicBezTo>
                    <a:pt x="20842" y="1380"/>
                    <a:pt x="20085" y="1993"/>
                    <a:pt x="19343" y="2619"/>
                  </a:cubicBezTo>
                  <a:cubicBezTo>
                    <a:pt x="20149" y="2479"/>
                    <a:pt x="21001" y="2381"/>
                    <a:pt x="21590" y="2038"/>
                  </a:cubicBezTo>
                  <a:close/>
                  <a:moveTo>
                    <a:pt x="21590" y="2038"/>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sz="2400"/>
            </a:p>
          </p:txBody>
        </p:sp>
      </p:grpSp>
      <p:grpSp>
        <p:nvGrpSpPr>
          <p:cNvPr id="48" name="Group 47"/>
          <p:cNvGrpSpPr/>
          <p:nvPr/>
        </p:nvGrpSpPr>
        <p:grpSpPr>
          <a:xfrm>
            <a:off x="9158882" y="3132464"/>
            <a:ext cx="2024729" cy="2024729"/>
            <a:chOff x="6783114" y="1864733"/>
            <a:chExt cx="1964876" cy="1964876"/>
          </a:xfrm>
        </p:grpSpPr>
        <p:sp>
          <p:nvSpPr>
            <p:cNvPr id="33" name="AutoShape 5"/>
            <p:cNvSpPr>
              <a:spLocks/>
            </p:cNvSpPr>
            <p:nvPr/>
          </p:nvSpPr>
          <p:spPr bwMode="auto">
            <a:xfrm flipH="1">
              <a:off x="6783114" y="1864733"/>
              <a:ext cx="1964876" cy="1964876"/>
            </a:xfrm>
            <a:prstGeom prst="wedgeEllipseCallout">
              <a:avLst>
                <a:gd name="adj1" fmla="val -44282"/>
                <a:gd name="adj2" fmla="val 40866"/>
              </a:avLst>
            </a:prstGeom>
            <a:solidFill>
              <a:srgbClr val="D44A01">
                <a:alpha val="89803"/>
              </a:srgbClr>
            </a:solidFill>
            <a:ln w="25400">
              <a:solidFill>
                <a:schemeClr val="tx1">
                  <a:alpha val="0"/>
                </a:schemeClr>
              </a:solidFill>
              <a:miter lim="800000"/>
              <a:headEnd/>
              <a:tailEnd/>
            </a:ln>
          </p:spPr>
          <p:txBody>
            <a:bodyPr lIns="0" tIns="0" rIns="0" bIns="0"/>
            <a:lstStyle/>
            <a:p>
              <a:endParaRPr lang="en-US" sz="2400"/>
            </a:p>
          </p:txBody>
        </p:sp>
        <p:grpSp>
          <p:nvGrpSpPr>
            <p:cNvPr id="45" name="Group 16"/>
            <p:cNvGrpSpPr>
              <a:grpSpLocks/>
            </p:cNvGrpSpPr>
            <p:nvPr/>
          </p:nvGrpSpPr>
          <p:grpSpPr bwMode="auto">
            <a:xfrm>
              <a:off x="7231123" y="2379546"/>
              <a:ext cx="1068858" cy="935251"/>
              <a:chOff x="0" y="0"/>
              <a:chExt cx="959" cy="839"/>
            </a:xfrm>
          </p:grpSpPr>
          <p:sp>
            <p:nvSpPr>
              <p:cNvPr id="46" name="AutoShape 14"/>
              <p:cNvSpPr>
                <a:spLocks/>
              </p:cNvSpPr>
              <p:nvPr/>
            </p:nvSpPr>
            <p:spPr bwMode="auto">
              <a:xfrm>
                <a:off x="0" y="0"/>
                <a:ext cx="578" cy="839"/>
              </a:xfrm>
              <a:custGeom>
                <a:avLst/>
                <a:gdLst>
                  <a:gd name="T0" fmla="*/ 5932 w 21594"/>
                  <a:gd name="T1" fmla="*/ 14439 h 21482"/>
                  <a:gd name="T2" fmla="*/ 4051 w 21594"/>
                  <a:gd name="T3" fmla="*/ 15925 h 21482"/>
                  <a:gd name="T4" fmla="*/ 3978 w 21594"/>
                  <a:gd name="T5" fmla="*/ 17684 h 21482"/>
                  <a:gd name="T6" fmla="*/ 9983 w 21594"/>
                  <a:gd name="T7" fmla="*/ 20234 h 21482"/>
                  <a:gd name="T8" fmla="*/ 17254 w 21594"/>
                  <a:gd name="T9" fmla="*/ 18650 h 21482"/>
                  <a:gd name="T10" fmla="*/ 17290 w 21594"/>
                  <a:gd name="T11" fmla="*/ 15949 h 21482"/>
                  <a:gd name="T12" fmla="*/ 14179 w 21594"/>
                  <a:gd name="T13" fmla="*/ 14068 h 21482"/>
                  <a:gd name="T14" fmla="*/ 12986 w 21594"/>
                  <a:gd name="T15" fmla="*/ 13522 h 21482"/>
                  <a:gd name="T16" fmla="*/ 11611 w 21594"/>
                  <a:gd name="T17" fmla="*/ 13522 h 21482"/>
                  <a:gd name="T18" fmla="*/ 5932 w 21594"/>
                  <a:gd name="T19" fmla="*/ 14439 h 21482"/>
                  <a:gd name="T20" fmla="*/ 6258 w 21594"/>
                  <a:gd name="T21" fmla="*/ 2650 h 21482"/>
                  <a:gd name="T22" fmla="*/ 6727 w 21594"/>
                  <a:gd name="T23" fmla="*/ 6340 h 21482"/>
                  <a:gd name="T24" fmla="*/ 9622 w 21594"/>
                  <a:gd name="T25" fmla="*/ 8718 h 21482"/>
                  <a:gd name="T26" fmla="*/ 15048 w 21594"/>
                  <a:gd name="T27" fmla="*/ 7554 h 21482"/>
                  <a:gd name="T28" fmla="*/ 15409 w 21594"/>
                  <a:gd name="T29" fmla="*/ 6414 h 21482"/>
                  <a:gd name="T30" fmla="*/ 11935 w 21594"/>
                  <a:gd name="T31" fmla="*/ 1263 h 21482"/>
                  <a:gd name="T32" fmla="*/ 9513 w 21594"/>
                  <a:gd name="T33" fmla="*/ 966 h 21482"/>
                  <a:gd name="T34" fmla="*/ 6258 w 21594"/>
                  <a:gd name="T35" fmla="*/ 2650 h 21482"/>
                  <a:gd name="T36" fmla="*/ 18845 w 21594"/>
                  <a:gd name="T37" fmla="*/ 1015 h 21482"/>
                  <a:gd name="T38" fmla="*/ 16240 w 21594"/>
                  <a:gd name="T39" fmla="*/ 1015 h 21482"/>
                  <a:gd name="T40" fmla="*/ 19243 w 21594"/>
                  <a:gd name="T41" fmla="*/ 5102 h 21482"/>
                  <a:gd name="T42" fmla="*/ 15625 w 21594"/>
                  <a:gd name="T43" fmla="*/ 8792 h 21482"/>
                  <a:gd name="T44" fmla="*/ 14505 w 21594"/>
                  <a:gd name="T45" fmla="*/ 9708 h 21482"/>
                  <a:gd name="T46" fmla="*/ 16349 w 21594"/>
                  <a:gd name="T47" fmla="*/ 11838 h 21482"/>
                  <a:gd name="T48" fmla="*/ 18339 w 21594"/>
                  <a:gd name="T49" fmla="*/ 12903 h 21482"/>
                  <a:gd name="T50" fmla="*/ 20726 w 21594"/>
                  <a:gd name="T51" fmla="*/ 16148 h 21482"/>
                  <a:gd name="T52" fmla="*/ 17615 w 21594"/>
                  <a:gd name="T53" fmla="*/ 19913 h 21482"/>
                  <a:gd name="T54" fmla="*/ 11213 w 21594"/>
                  <a:gd name="T55" fmla="*/ 21423 h 21482"/>
                  <a:gd name="T56" fmla="*/ 3725 w 21594"/>
                  <a:gd name="T57" fmla="*/ 20755 h 21482"/>
                  <a:gd name="T58" fmla="*/ 0 w 21594"/>
                  <a:gd name="T59" fmla="*/ 17436 h 21482"/>
                  <a:gd name="T60" fmla="*/ 1265 w 21594"/>
                  <a:gd name="T61" fmla="*/ 15132 h 21482"/>
                  <a:gd name="T62" fmla="*/ 11575 w 21594"/>
                  <a:gd name="T63" fmla="*/ 12705 h 21482"/>
                  <a:gd name="T64" fmla="*/ 10453 w 21594"/>
                  <a:gd name="T65" fmla="*/ 11516 h 21482"/>
                  <a:gd name="T66" fmla="*/ 10742 w 21594"/>
                  <a:gd name="T67" fmla="*/ 9708 h 21482"/>
                  <a:gd name="T68" fmla="*/ 4086 w 21594"/>
                  <a:gd name="T69" fmla="*/ 8396 h 21482"/>
                  <a:gd name="T70" fmla="*/ 2314 w 21594"/>
                  <a:gd name="T71" fmla="*/ 4433 h 21482"/>
                  <a:gd name="T72" fmla="*/ 5534 w 21594"/>
                  <a:gd name="T73" fmla="*/ 1263 h 21482"/>
                  <a:gd name="T74" fmla="*/ 11684 w 21594"/>
                  <a:gd name="T75" fmla="*/ 0 h 21482"/>
                  <a:gd name="T76" fmla="*/ 21594 w 21594"/>
                  <a:gd name="T77" fmla="*/ 0 h 2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94" h="21482">
                    <a:moveTo>
                      <a:pt x="5932" y="14439"/>
                    </a:moveTo>
                    <a:cubicBezTo>
                      <a:pt x="5273" y="14717"/>
                      <a:pt x="4486" y="15132"/>
                      <a:pt x="4051" y="15925"/>
                    </a:cubicBezTo>
                    <a:cubicBezTo>
                      <a:pt x="3759" y="16454"/>
                      <a:pt x="3756" y="17150"/>
                      <a:pt x="3978" y="17684"/>
                    </a:cubicBezTo>
                    <a:cubicBezTo>
                      <a:pt x="4608" y="19197"/>
                      <a:pt x="7232" y="20072"/>
                      <a:pt x="9983" y="20234"/>
                    </a:cubicBezTo>
                    <a:cubicBezTo>
                      <a:pt x="12956" y="20410"/>
                      <a:pt x="15960" y="20095"/>
                      <a:pt x="17254" y="18650"/>
                    </a:cubicBezTo>
                    <a:cubicBezTo>
                      <a:pt x="17955" y="17866"/>
                      <a:pt x="17984" y="16727"/>
                      <a:pt x="17290" y="15949"/>
                    </a:cubicBezTo>
                    <a:cubicBezTo>
                      <a:pt x="16475" y="15037"/>
                      <a:pt x="15361" y="14638"/>
                      <a:pt x="14179" y="14068"/>
                    </a:cubicBezTo>
                    <a:cubicBezTo>
                      <a:pt x="13820" y="13894"/>
                      <a:pt x="13466" y="13609"/>
                      <a:pt x="12986" y="13522"/>
                    </a:cubicBezTo>
                    <a:cubicBezTo>
                      <a:pt x="12654" y="13463"/>
                      <a:pt x="11973" y="13511"/>
                      <a:pt x="11611" y="13522"/>
                    </a:cubicBezTo>
                    <a:cubicBezTo>
                      <a:pt x="9250" y="13600"/>
                      <a:pt x="7368" y="13834"/>
                      <a:pt x="5932" y="14439"/>
                    </a:cubicBezTo>
                    <a:close/>
                    <a:moveTo>
                      <a:pt x="6258" y="2650"/>
                    </a:moveTo>
                    <a:cubicBezTo>
                      <a:pt x="5686" y="3797"/>
                      <a:pt x="6129" y="5340"/>
                      <a:pt x="6727" y="6340"/>
                    </a:cubicBezTo>
                    <a:cubicBezTo>
                      <a:pt x="7378" y="7427"/>
                      <a:pt x="8390" y="8316"/>
                      <a:pt x="9622" y="8718"/>
                    </a:cubicBezTo>
                    <a:cubicBezTo>
                      <a:pt x="11602" y="9365"/>
                      <a:pt x="14233" y="8713"/>
                      <a:pt x="15048" y="7554"/>
                    </a:cubicBezTo>
                    <a:cubicBezTo>
                      <a:pt x="15273" y="7233"/>
                      <a:pt x="15376" y="6761"/>
                      <a:pt x="15409" y="6414"/>
                    </a:cubicBezTo>
                    <a:cubicBezTo>
                      <a:pt x="15622" y="4186"/>
                      <a:pt x="13889" y="2022"/>
                      <a:pt x="11935" y="1263"/>
                    </a:cubicBezTo>
                    <a:cubicBezTo>
                      <a:pt x="11340" y="1030"/>
                      <a:pt x="10391" y="902"/>
                      <a:pt x="9513" y="966"/>
                    </a:cubicBezTo>
                    <a:cubicBezTo>
                      <a:pt x="7789" y="1092"/>
                      <a:pt x="6661" y="1840"/>
                      <a:pt x="6258" y="2650"/>
                    </a:cubicBezTo>
                    <a:close/>
                    <a:moveTo>
                      <a:pt x="18845" y="1015"/>
                    </a:moveTo>
                    <a:cubicBezTo>
                      <a:pt x="18029" y="1015"/>
                      <a:pt x="17240" y="1015"/>
                      <a:pt x="16240" y="1015"/>
                    </a:cubicBezTo>
                    <a:cubicBezTo>
                      <a:pt x="17894" y="1951"/>
                      <a:pt x="19363" y="3151"/>
                      <a:pt x="19243" y="5102"/>
                    </a:cubicBezTo>
                    <a:cubicBezTo>
                      <a:pt x="19122" y="7073"/>
                      <a:pt x="17294" y="7867"/>
                      <a:pt x="15625" y="8792"/>
                    </a:cubicBezTo>
                    <a:cubicBezTo>
                      <a:pt x="15241" y="9005"/>
                      <a:pt x="14651" y="9444"/>
                      <a:pt x="14505" y="9708"/>
                    </a:cubicBezTo>
                    <a:cubicBezTo>
                      <a:pt x="13900" y="10800"/>
                      <a:pt x="15517" y="11415"/>
                      <a:pt x="16349" y="11838"/>
                    </a:cubicBezTo>
                    <a:cubicBezTo>
                      <a:pt x="17110" y="12225"/>
                      <a:pt x="17756" y="12561"/>
                      <a:pt x="18339" y="12903"/>
                    </a:cubicBezTo>
                    <a:cubicBezTo>
                      <a:pt x="19569" y="13625"/>
                      <a:pt x="20734" y="14550"/>
                      <a:pt x="20726" y="16148"/>
                    </a:cubicBezTo>
                    <a:cubicBezTo>
                      <a:pt x="20718" y="17893"/>
                      <a:pt x="19252" y="19109"/>
                      <a:pt x="17615" y="19913"/>
                    </a:cubicBezTo>
                    <a:cubicBezTo>
                      <a:pt x="15973" y="20718"/>
                      <a:pt x="13608" y="21273"/>
                      <a:pt x="11213" y="21423"/>
                    </a:cubicBezTo>
                    <a:cubicBezTo>
                      <a:pt x="8407" y="21600"/>
                      <a:pt x="5762" y="21374"/>
                      <a:pt x="3725" y="20755"/>
                    </a:cubicBezTo>
                    <a:cubicBezTo>
                      <a:pt x="1883" y="20194"/>
                      <a:pt x="-6" y="19159"/>
                      <a:pt x="0" y="17436"/>
                    </a:cubicBezTo>
                    <a:cubicBezTo>
                      <a:pt x="3" y="16550"/>
                      <a:pt x="593" y="15684"/>
                      <a:pt x="1265" y="15132"/>
                    </a:cubicBezTo>
                    <a:cubicBezTo>
                      <a:pt x="3418" y="13366"/>
                      <a:pt x="7108" y="12934"/>
                      <a:pt x="11575" y="12705"/>
                    </a:cubicBezTo>
                    <a:cubicBezTo>
                      <a:pt x="11335" y="12383"/>
                      <a:pt x="10683" y="11999"/>
                      <a:pt x="10453" y="11516"/>
                    </a:cubicBezTo>
                    <a:cubicBezTo>
                      <a:pt x="10158" y="10897"/>
                      <a:pt x="10341" y="10209"/>
                      <a:pt x="10742" y="9708"/>
                    </a:cubicBezTo>
                    <a:cubicBezTo>
                      <a:pt x="7884" y="9960"/>
                      <a:pt x="5600" y="9393"/>
                      <a:pt x="4086" y="8396"/>
                    </a:cubicBezTo>
                    <a:cubicBezTo>
                      <a:pt x="2796" y="7544"/>
                      <a:pt x="1798" y="6101"/>
                      <a:pt x="2314" y="4433"/>
                    </a:cubicBezTo>
                    <a:cubicBezTo>
                      <a:pt x="2755" y="3007"/>
                      <a:pt x="3989" y="1978"/>
                      <a:pt x="5534" y="1263"/>
                    </a:cubicBezTo>
                    <a:cubicBezTo>
                      <a:pt x="7148" y="516"/>
                      <a:pt x="9116" y="0"/>
                      <a:pt x="11684" y="0"/>
                    </a:cubicBezTo>
                    <a:cubicBezTo>
                      <a:pt x="14848" y="0"/>
                      <a:pt x="18228" y="0"/>
                      <a:pt x="21594" y="0"/>
                    </a:cubicBez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sz="2400"/>
              </a:p>
            </p:txBody>
          </p:sp>
          <p:sp>
            <p:nvSpPr>
              <p:cNvPr id="47" name="AutoShape 15"/>
              <p:cNvSpPr>
                <a:spLocks/>
              </p:cNvSpPr>
              <p:nvPr/>
            </p:nvSpPr>
            <p:spPr bwMode="auto">
              <a:xfrm>
                <a:off x="593" y="138"/>
                <a:ext cx="366" cy="365"/>
              </a:xfrm>
              <a:custGeom>
                <a:avLst/>
                <a:gdLst>
                  <a:gd name="T0" fmla="*/ 9382 w 21600"/>
                  <a:gd name="T1" fmla="*/ 0 h 21600"/>
                  <a:gd name="T2" fmla="*/ 12285 w 21600"/>
                  <a:gd name="T3" fmla="*/ 0 h 21600"/>
                  <a:gd name="T4" fmla="*/ 12285 w 21600"/>
                  <a:gd name="T5" fmla="*/ 9210 h 21600"/>
                  <a:gd name="T6" fmla="*/ 21600 w 21600"/>
                  <a:gd name="T7" fmla="*/ 9210 h 21600"/>
                  <a:gd name="T8" fmla="*/ 21600 w 21600"/>
                  <a:gd name="T9" fmla="*/ 12218 h 21600"/>
                  <a:gd name="T10" fmla="*/ 12285 w 21600"/>
                  <a:gd name="T11" fmla="*/ 12218 h 21600"/>
                  <a:gd name="T12" fmla="*/ 12285 w 21600"/>
                  <a:gd name="T13" fmla="*/ 21600 h 21600"/>
                  <a:gd name="T14" fmla="*/ 9382 w 21600"/>
                  <a:gd name="T15" fmla="*/ 21600 h 21600"/>
                  <a:gd name="T16" fmla="*/ 9382 w 21600"/>
                  <a:gd name="T17" fmla="*/ 12218 h 21600"/>
                  <a:gd name="T18" fmla="*/ 0 w 21600"/>
                  <a:gd name="T19" fmla="*/ 12218 h 21600"/>
                  <a:gd name="T20" fmla="*/ 0 w 21600"/>
                  <a:gd name="T21" fmla="*/ 9210 h 21600"/>
                  <a:gd name="T22" fmla="*/ 9382 w 21600"/>
                  <a:gd name="T23" fmla="*/ 9210 h 21600"/>
                  <a:gd name="T24" fmla="*/ 9382 w 21600"/>
                  <a:gd name="T25" fmla="*/ 171 h 21600"/>
                  <a:gd name="T26" fmla="*/ 9382 w 21600"/>
                  <a:gd name="T27" fmla="*/ 0 h 21600"/>
                  <a:gd name="T28" fmla="*/ 9382 w 21600"/>
                  <a:gd name="T29" fmla="*/ 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00" h="21600">
                    <a:moveTo>
                      <a:pt x="9382" y="0"/>
                    </a:moveTo>
                    <a:cubicBezTo>
                      <a:pt x="10335" y="0"/>
                      <a:pt x="11333" y="0"/>
                      <a:pt x="12285" y="0"/>
                    </a:cubicBezTo>
                    <a:cubicBezTo>
                      <a:pt x="12285" y="3056"/>
                      <a:pt x="12285" y="6154"/>
                      <a:pt x="12285" y="9210"/>
                    </a:cubicBezTo>
                    <a:cubicBezTo>
                      <a:pt x="15184" y="9210"/>
                      <a:pt x="18514" y="9210"/>
                      <a:pt x="21600" y="9210"/>
                    </a:cubicBezTo>
                    <a:cubicBezTo>
                      <a:pt x="21600" y="10204"/>
                      <a:pt x="21600" y="11225"/>
                      <a:pt x="21600" y="12218"/>
                    </a:cubicBezTo>
                    <a:cubicBezTo>
                      <a:pt x="18423" y="12218"/>
                      <a:pt x="15390" y="12218"/>
                      <a:pt x="12285" y="12218"/>
                    </a:cubicBezTo>
                    <a:cubicBezTo>
                      <a:pt x="12285" y="15351"/>
                      <a:pt x="12285" y="18467"/>
                      <a:pt x="12285" y="21600"/>
                    </a:cubicBezTo>
                    <a:cubicBezTo>
                      <a:pt x="11313" y="21600"/>
                      <a:pt x="10354" y="21600"/>
                      <a:pt x="9382" y="21600"/>
                    </a:cubicBezTo>
                    <a:cubicBezTo>
                      <a:pt x="9382" y="18486"/>
                      <a:pt x="9382" y="15331"/>
                      <a:pt x="9382" y="12218"/>
                    </a:cubicBezTo>
                    <a:cubicBezTo>
                      <a:pt x="6247" y="12218"/>
                      <a:pt x="3125" y="12218"/>
                      <a:pt x="0" y="12218"/>
                    </a:cubicBezTo>
                    <a:cubicBezTo>
                      <a:pt x="0" y="11225"/>
                      <a:pt x="0" y="10204"/>
                      <a:pt x="0" y="9210"/>
                    </a:cubicBezTo>
                    <a:cubicBezTo>
                      <a:pt x="3124" y="9210"/>
                      <a:pt x="6259" y="9210"/>
                      <a:pt x="9382" y="9210"/>
                    </a:cubicBezTo>
                    <a:cubicBezTo>
                      <a:pt x="9382" y="6192"/>
                      <a:pt x="9382" y="3190"/>
                      <a:pt x="9382" y="171"/>
                    </a:cubicBezTo>
                    <a:cubicBezTo>
                      <a:pt x="9379" y="90"/>
                      <a:pt x="9315" y="10"/>
                      <a:pt x="9382" y="0"/>
                    </a:cubicBezTo>
                    <a:close/>
                    <a:moveTo>
                      <a:pt x="9382" y="0"/>
                    </a:moveTo>
                  </a:path>
                </a:pathLst>
              </a:custGeom>
              <a:solidFill>
                <a:srgbClr val="FFFFFF"/>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endParaRPr lang="en-US" sz="2400"/>
              </a:p>
            </p:txBody>
          </p:sp>
        </p:grpSp>
      </p:grpSp>
      <p:sp>
        <p:nvSpPr>
          <p:cNvPr id="49" name="Oval 48"/>
          <p:cNvSpPr/>
          <p:nvPr/>
        </p:nvSpPr>
        <p:spPr>
          <a:xfrm>
            <a:off x="9472061" y="1878339"/>
            <a:ext cx="829541" cy="829541"/>
          </a:xfrm>
          <a:prstGeom prst="ellipse">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en-US" sz="2400" dirty="0"/>
          </a:p>
        </p:txBody>
      </p:sp>
      <p:sp>
        <p:nvSpPr>
          <p:cNvPr id="50" name="Oval 49"/>
          <p:cNvSpPr/>
          <p:nvPr/>
        </p:nvSpPr>
        <p:spPr>
          <a:xfrm rot="1351255">
            <a:off x="3284776" y="846296"/>
            <a:ext cx="748827" cy="748827"/>
          </a:xfrm>
          <a:prstGeom prst="ellipse">
            <a:avLst/>
          </a:prstGeom>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2400" dirty="0"/>
          </a:p>
        </p:txBody>
      </p:sp>
      <p:sp>
        <p:nvSpPr>
          <p:cNvPr id="51" name="Oval 50"/>
          <p:cNvSpPr/>
          <p:nvPr/>
        </p:nvSpPr>
        <p:spPr>
          <a:xfrm>
            <a:off x="279207" y="5061221"/>
            <a:ext cx="237012" cy="2370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16600618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ppt_x"/>
                                          </p:val>
                                        </p:tav>
                                        <p:tav tm="100000">
                                          <p:val>
                                            <p:strVal val="#ppt_x"/>
                                          </p:val>
                                        </p:tav>
                                      </p:tavLst>
                                    </p:anim>
                                    <p:anim calcmode="lin" valueType="num">
                                      <p:cBhvr additive="base">
                                        <p:cTn id="8" dur="500" fill="hold"/>
                                        <p:tgtEl>
                                          <p:spTgt spid="5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42" presetClass="entr" presetSubtype="0" fill="hold" nodeType="after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1000"/>
                                        <p:tgtEl>
                                          <p:spTgt spid="48"/>
                                        </p:tgtEl>
                                      </p:cBhvr>
                                    </p:animEffect>
                                    <p:anim calcmode="lin" valueType="num">
                                      <p:cBhvr>
                                        <p:cTn id="13" dur="1000" fill="hold"/>
                                        <p:tgtEl>
                                          <p:spTgt spid="48"/>
                                        </p:tgtEl>
                                        <p:attrNameLst>
                                          <p:attrName>ppt_x</p:attrName>
                                        </p:attrNameLst>
                                      </p:cBhvr>
                                      <p:tavLst>
                                        <p:tav tm="0">
                                          <p:val>
                                            <p:strVal val="#ppt_x"/>
                                          </p:val>
                                        </p:tav>
                                        <p:tav tm="100000">
                                          <p:val>
                                            <p:strVal val="#ppt_x"/>
                                          </p:val>
                                        </p:tav>
                                      </p:tavLst>
                                    </p:anim>
                                    <p:anim calcmode="lin" valueType="num">
                                      <p:cBhvr>
                                        <p:cTn id="14" dur="1000" fill="hold"/>
                                        <p:tgtEl>
                                          <p:spTgt spid="48"/>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42" presetClass="entr" presetSubtype="0" fill="hold"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42"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childTnLst>
                          </p:cTn>
                        </p:par>
                        <p:par>
                          <p:cTn id="33" fill="hold">
                            <p:stCondLst>
                              <p:cond delay="4500"/>
                            </p:stCondLst>
                            <p:childTnLst>
                              <p:par>
                                <p:cTn id="34" presetID="42" presetClass="entr" presetSubtype="0" fill="hold" grpId="0" nodeType="after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1000"/>
                                        <p:tgtEl>
                                          <p:spTgt spid="49"/>
                                        </p:tgtEl>
                                      </p:cBhvr>
                                    </p:animEffect>
                                    <p:anim calcmode="lin" valueType="num">
                                      <p:cBhvr>
                                        <p:cTn id="37" dur="1000" fill="hold"/>
                                        <p:tgtEl>
                                          <p:spTgt spid="49"/>
                                        </p:tgtEl>
                                        <p:attrNameLst>
                                          <p:attrName>ppt_x</p:attrName>
                                        </p:attrNameLst>
                                      </p:cBhvr>
                                      <p:tavLst>
                                        <p:tav tm="0">
                                          <p:val>
                                            <p:strVal val="#ppt_x"/>
                                          </p:val>
                                        </p:tav>
                                        <p:tav tm="100000">
                                          <p:val>
                                            <p:strVal val="#ppt_x"/>
                                          </p:val>
                                        </p:tav>
                                      </p:tavLst>
                                    </p:anim>
                                    <p:anim calcmode="lin" valueType="num">
                                      <p:cBhvr>
                                        <p:cTn id="38" dur="1000" fill="hold"/>
                                        <p:tgtEl>
                                          <p:spTgt spid="49"/>
                                        </p:tgtEl>
                                        <p:attrNameLst>
                                          <p:attrName>ppt_y</p:attrName>
                                        </p:attrNameLst>
                                      </p:cBhvr>
                                      <p:tavLst>
                                        <p:tav tm="0">
                                          <p:val>
                                            <p:strVal val="#ppt_y+.1"/>
                                          </p:val>
                                        </p:tav>
                                        <p:tav tm="100000">
                                          <p:val>
                                            <p:strVal val="#ppt_y"/>
                                          </p:val>
                                        </p:tav>
                                      </p:tavLst>
                                    </p:anim>
                                  </p:childTnLst>
                                </p:cTn>
                              </p:par>
                            </p:childTnLst>
                          </p:cTn>
                        </p:par>
                        <p:par>
                          <p:cTn id="39" fill="hold">
                            <p:stCondLst>
                              <p:cond delay="5500"/>
                            </p:stCondLst>
                            <p:childTnLst>
                              <p:par>
                                <p:cTn id="40" presetID="42" presetClass="entr" presetSubtype="0" fill="hold" grpId="0" nodeType="afterEffect">
                                  <p:stCondLst>
                                    <p:cond delay="0"/>
                                  </p:stCondLst>
                                  <p:childTnLst>
                                    <p:set>
                                      <p:cBhvr>
                                        <p:cTn id="41" dur="1" fill="hold">
                                          <p:stCondLst>
                                            <p:cond delay="0"/>
                                          </p:stCondLst>
                                        </p:cTn>
                                        <p:tgtEl>
                                          <p:spTgt spid="50"/>
                                        </p:tgtEl>
                                        <p:attrNameLst>
                                          <p:attrName>style.visibility</p:attrName>
                                        </p:attrNameLst>
                                      </p:cBhvr>
                                      <p:to>
                                        <p:strVal val="visible"/>
                                      </p:to>
                                    </p:set>
                                    <p:animEffect transition="in" filter="fade">
                                      <p:cBhvr>
                                        <p:cTn id="42" dur="1000"/>
                                        <p:tgtEl>
                                          <p:spTgt spid="50"/>
                                        </p:tgtEl>
                                      </p:cBhvr>
                                    </p:animEffect>
                                    <p:anim calcmode="lin" valueType="num">
                                      <p:cBhvr>
                                        <p:cTn id="43" dur="1000" fill="hold"/>
                                        <p:tgtEl>
                                          <p:spTgt spid="50"/>
                                        </p:tgtEl>
                                        <p:attrNameLst>
                                          <p:attrName>ppt_x</p:attrName>
                                        </p:attrNameLst>
                                      </p:cBhvr>
                                      <p:tavLst>
                                        <p:tav tm="0">
                                          <p:val>
                                            <p:strVal val="#ppt_x"/>
                                          </p:val>
                                        </p:tav>
                                        <p:tav tm="100000">
                                          <p:val>
                                            <p:strVal val="#ppt_x"/>
                                          </p:val>
                                        </p:tav>
                                      </p:tavLst>
                                    </p:anim>
                                    <p:anim calcmode="lin" valueType="num">
                                      <p:cBhvr>
                                        <p:cTn id="44" dur="1000" fill="hold"/>
                                        <p:tgtEl>
                                          <p:spTgt spid="50"/>
                                        </p:tgtEl>
                                        <p:attrNameLst>
                                          <p:attrName>ppt_y</p:attrName>
                                        </p:attrNameLst>
                                      </p:cBhvr>
                                      <p:tavLst>
                                        <p:tav tm="0">
                                          <p:val>
                                            <p:strVal val="#ppt_y+.1"/>
                                          </p:val>
                                        </p:tav>
                                        <p:tav tm="100000">
                                          <p:val>
                                            <p:strVal val="#ppt_y"/>
                                          </p:val>
                                        </p:tav>
                                      </p:tavLst>
                                    </p:anim>
                                  </p:childTnLst>
                                </p:cTn>
                              </p:par>
                            </p:childTnLst>
                          </p:cTn>
                        </p:par>
                        <p:par>
                          <p:cTn id="45" fill="hold">
                            <p:stCondLst>
                              <p:cond delay="7500"/>
                            </p:stCondLst>
                            <p:childTnLst>
                              <p:par>
                                <p:cTn id="46" presetID="22" presetClass="entr" presetSubtype="4" fill="hold" grpId="0" nodeType="afterEffect">
                                  <p:stCondLst>
                                    <p:cond delay="0"/>
                                  </p:stCondLst>
                                  <p:childTnLst>
                                    <p:set>
                                      <p:cBhvr>
                                        <p:cTn id="47" dur="1" fill="hold">
                                          <p:stCondLst>
                                            <p:cond delay="0"/>
                                          </p:stCondLst>
                                        </p:cTn>
                                        <p:tgtEl>
                                          <p:spTgt spid="51"/>
                                        </p:tgtEl>
                                        <p:attrNameLst>
                                          <p:attrName>style.visibility</p:attrName>
                                        </p:attrNameLst>
                                      </p:cBhvr>
                                      <p:to>
                                        <p:strVal val="visible"/>
                                      </p:to>
                                    </p:set>
                                    <p:animEffect transition="in" filter="wipe(down)">
                                      <p:cBhvr>
                                        <p:cTn id="48" dur="500"/>
                                        <p:tgtEl>
                                          <p:spTgt spid="51"/>
                                        </p:tgtEl>
                                      </p:cBhvr>
                                    </p:animEffect>
                                  </p:childTnLst>
                                </p:cTn>
                              </p:par>
                            </p:childTnLst>
                          </p:cTn>
                        </p:par>
                        <p:par>
                          <p:cTn id="49" fill="hold">
                            <p:stCondLst>
                              <p:cond delay="8000"/>
                            </p:stCondLst>
                            <p:childTnLst>
                              <p:par>
                                <p:cTn id="50" presetID="16" presetClass="entr" presetSubtype="21"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barn(inVertical)">
                                      <p:cBhvr>
                                        <p:cTn id="52" dur="500"/>
                                        <p:tgtEl>
                                          <p:spTgt spid="3"/>
                                        </p:tgtEl>
                                      </p:cBhvr>
                                    </p:animEffect>
                                  </p:childTnLst>
                                </p:cTn>
                              </p:par>
                            </p:childTnLst>
                          </p:cTn>
                        </p:par>
                        <p:par>
                          <p:cTn id="53" fill="hold">
                            <p:stCondLst>
                              <p:cond delay="8500"/>
                            </p:stCondLst>
                            <p:childTnLst>
                              <p:par>
                                <p:cTn id="54" presetID="16" presetClass="entr" presetSubtype="21"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barn(inVertical)">
                                      <p:cBhvr>
                                        <p:cTn id="5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9" grpId="0" animBg="1"/>
      <p:bldP spid="50" grpId="0" animBg="1"/>
      <p:bldP spid="51" grpId="0" animBg="1"/>
    </p:bld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Rectangle 3"/>
          <p:cNvSpPr/>
          <p:nvPr/>
        </p:nvSpPr>
        <p:spPr>
          <a:xfrm>
            <a:off x="0" y="1631943"/>
            <a:ext cx="12192000" cy="285752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rial" panose="020B0604020202020204" pitchFamily="34" charset="0"/>
            </a:endParaRPr>
          </a:p>
        </p:txBody>
      </p:sp>
      <p:sp>
        <p:nvSpPr>
          <p:cNvPr id="15" name="Rectangle 14"/>
          <p:cNvSpPr/>
          <p:nvPr/>
        </p:nvSpPr>
        <p:spPr>
          <a:xfrm>
            <a:off x="571461" y="2584450"/>
            <a:ext cx="3387291" cy="1107996"/>
          </a:xfrm>
          <a:prstGeom prst="rect">
            <a:avLst/>
          </a:prstGeom>
        </p:spPr>
        <p:txBody>
          <a:bodyPr wrap="square">
            <a:spAutoFit/>
          </a:bodyPr>
          <a:lstStyle/>
          <a:p>
            <a:pPr>
              <a:defRPr/>
            </a:pPr>
            <a:r>
              <a:rPr lang="ms-MY" sz="1100" dirty="0">
                <a:solidFill>
                  <a:prstClr val="white">
                    <a:lumMod val="75000"/>
                  </a:prstClr>
                </a:solidFill>
                <a:latin typeface="Arial" panose="020B0604020202020204"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a:t>
            </a:r>
          </a:p>
        </p:txBody>
      </p:sp>
      <p:sp>
        <p:nvSpPr>
          <p:cNvPr id="16" name="Rectangle 15"/>
          <p:cNvSpPr/>
          <p:nvPr/>
        </p:nvSpPr>
        <p:spPr>
          <a:xfrm>
            <a:off x="8191515" y="2584451"/>
            <a:ext cx="3387291" cy="1107996"/>
          </a:xfrm>
          <a:prstGeom prst="rect">
            <a:avLst/>
          </a:prstGeom>
        </p:spPr>
        <p:txBody>
          <a:bodyPr wrap="square">
            <a:spAutoFit/>
          </a:bodyPr>
          <a:lstStyle/>
          <a:p>
            <a:pPr>
              <a:defRPr/>
            </a:pPr>
            <a:r>
              <a:rPr lang="ms-MY" sz="1100" dirty="0">
                <a:solidFill>
                  <a:prstClr val="white">
                    <a:lumMod val="75000"/>
                  </a:prstClr>
                </a:solidFill>
                <a:latin typeface="Arial" panose="020B0604020202020204" pitchFamily="34" charset="0"/>
              </a:rPr>
              <a:t>Lorem ipsum dolor sit amet, consectetur adipiscing elit. Praesent sodales odio sit amet odio tristique quis tempus odio Lorem ipsum dolor sit amet Lorem ipsum dolor sit amet, consectetur adipiscing elit. Praesent sodales odio sit amet odio tristique quis tempus odio</a:t>
            </a:r>
          </a:p>
        </p:txBody>
      </p:sp>
      <p:sp>
        <p:nvSpPr>
          <p:cNvPr id="31" name="Text Placeholder 32"/>
          <p:cNvSpPr txBox="1">
            <a:spLocks/>
          </p:cNvSpPr>
          <p:nvPr/>
        </p:nvSpPr>
        <p:spPr>
          <a:xfrm>
            <a:off x="399087" y="4779585"/>
            <a:ext cx="11179717" cy="1513019"/>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defRPr/>
            </a:pPr>
            <a:r>
              <a:rPr lang="en-US" sz="11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 </a:t>
            </a:r>
          </a:p>
          <a:p>
            <a:pPr marL="0" indent="0" defTabSz="914400">
              <a:lnSpc>
                <a:spcPct val="100000"/>
              </a:lnSpc>
              <a:spcBef>
                <a:spcPts val="0"/>
              </a:spcBef>
              <a:buNone/>
              <a:defRPr/>
            </a:pPr>
            <a:endParaRPr lang="en-US" sz="1100" dirty="0">
              <a:solidFill>
                <a:prstClr val="white">
                  <a:lumMod val="75000"/>
                </a:prstClr>
              </a:solidFill>
              <a:latin typeface="Arial" panose="020B0604020202020204" pitchFamily="34" charset="0"/>
            </a:endParaRPr>
          </a:p>
          <a:p>
            <a:pPr marL="0" indent="0" defTabSz="914400">
              <a:lnSpc>
                <a:spcPct val="100000"/>
              </a:lnSpc>
              <a:spcBef>
                <a:spcPts val="0"/>
              </a:spcBef>
              <a:buNone/>
              <a:defRPr/>
            </a:pPr>
            <a:r>
              <a:rPr lang="en-US" sz="11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 </a:t>
            </a:r>
          </a:p>
          <a:p>
            <a:pPr marL="0" indent="0" defTabSz="914400">
              <a:lnSpc>
                <a:spcPct val="100000"/>
              </a:lnSpc>
              <a:spcBef>
                <a:spcPts val="0"/>
              </a:spcBef>
              <a:buNone/>
              <a:defRPr/>
            </a:pPr>
            <a:endParaRPr lang="en-US" sz="1100" dirty="0">
              <a:solidFill>
                <a:prstClr val="white">
                  <a:lumMod val="75000"/>
                </a:prstClr>
              </a:solidFill>
              <a:latin typeface="Arial" panose="020B0604020202020204" pitchFamily="34" charset="0"/>
            </a:endParaRPr>
          </a:p>
          <a:p>
            <a:pPr marL="0" indent="0" defTabSz="914400">
              <a:lnSpc>
                <a:spcPct val="100000"/>
              </a:lnSpc>
              <a:spcBef>
                <a:spcPts val="0"/>
              </a:spcBef>
              <a:buNone/>
              <a:defRPr/>
            </a:pPr>
            <a:r>
              <a:rPr lang="en-US" sz="11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 </a:t>
            </a:r>
          </a:p>
          <a:p>
            <a:pPr marL="0" lvl="0" indent="0" defTabSz="914400">
              <a:lnSpc>
                <a:spcPct val="100000"/>
              </a:lnSpc>
              <a:spcBef>
                <a:spcPts val="0"/>
              </a:spcBef>
              <a:buNone/>
              <a:defRPr/>
            </a:pPr>
            <a:endParaRPr lang="en-US" sz="1200" dirty="0">
              <a:solidFill>
                <a:prstClr val="white">
                  <a:lumMod val="65000"/>
                </a:prstClr>
              </a:solidFill>
              <a:latin typeface="Arial" panose="020B0604020202020204" pitchFamily="34" charset="0"/>
            </a:endParaRPr>
          </a:p>
          <a:p>
            <a:pPr marL="0" lvl="0" indent="0" defTabSz="914400">
              <a:lnSpc>
                <a:spcPct val="100000"/>
              </a:lnSpc>
              <a:spcBef>
                <a:spcPts val="0"/>
              </a:spcBef>
              <a:buNone/>
              <a:defRPr/>
            </a:pPr>
            <a:endParaRPr lang="en-US" sz="1200" dirty="0">
              <a:solidFill>
                <a:prstClr val="white">
                  <a:lumMod val="65000"/>
                </a:prstClr>
              </a:solidFill>
              <a:latin typeface="Arial" panose="020B0604020202020204" pitchFamily="34" charset="0"/>
            </a:endParaRPr>
          </a:p>
        </p:txBody>
      </p:sp>
      <p:sp>
        <p:nvSpPr>
          <p:cNvPr id="2" name="Title 1"/>
          <p:cNvSpPr>
            <a:spLocks noGrp="1"/>
          </p:cNvSpPr>
          <p:nvPr>
            <p:ph type="title"/>
          </p:nvPr>
        </p:nvSpPr>
        <p:spPr/>
        <p:txBody>
          <a:bodyPr>
            <a:normAutofit/>
          </a:bodyPr>
          <a:lstStyle/>
          <a:p>
            <a:r>
              <a:rPr lang="en-US" dirty="0"/>
              <a:t>Social Network Analysis </a:t>
            </a:r>
          </a:p>
        </p:txBody>
      </p:sp>
      <p:sp>
        <p:nvSpPr>
          <p:cNvPr id="5" name="Text Placeholder 4"/>
          <p:cNvSpPr>
            <a:spLocks noGrp="1"/>
          </p:cNvSpPr>
          <p:nvPr>
            <p:ph type="body" sz="quarter" idx="25"/>
          </p:nvPr>
        </p:nvSpPr>
        <p:spPr/>
        <p:txBody>
          <a:bodyPr/>
          <a:lstStyle/>
          <a:p>
            <a:pPr lvl="0"/>
            <a:r>
              <a:rPr lang="en-US" dirty="0"/>
              <a:t>This slide is perfect for long text descriptions</a:t>
            </a:r>
          </a:p>
          <a:p>
            <a:endParaRPr lang="en-US" dirty="0"/>
          </a:p>
        </p:txBody>
      </p:sp>
      <p:sp>
        <p:nvSpPr>
          <p:cNvPr id="17" name="TextBox 16"/>
          <p:cNvSpPr txBox="1"/>
          <p:nvPr/>
        </p:nvSpPr>
        <p:spPr>
          <a:xfrm>
            <a:off x="402704" y="499045"/>
            <a:ext cx="1791618" cy="338554"/>
          </a:xfrm>
          <a:prstGeom prst="rect">
            <a:avLst/>
          </a:prstGeom>
          <a:noFill/>
        </p:spPr>
        <p:txBody>
          <a:bodyPr wrap="square" rtlCol="0">
            <a:spAutoFit/>
          </a:bodyPr>
          <a:lstStyle/>
          <a:p>
            <a:r>
              <a:rPr lang="en-US" sz="1600" dirty="0">
                <a:solidFill>
                  <a:schemeClr val="accent3"/>
                </a:solidFill>
                <a:latin typeface="Roboto Condensed" panose="02000000000000000000" pitchFamily="2" charset="0"/>
                <a:cs typeface="Roboto condensed"/>
              </a:rPr>
              <a:t>About Company</a:t>
            </a:r>
          </a:p>
        </p:txBody>
      </p:sp>
      <p:grpSp>
        <p:nvGrpSpPr>
          <p:cNvPr id="7" name="Group 6"/>
          <p:cNvGrpSpPr/>
          <p:nvPr/>
        </p:nvGrpSpPr>
        <p:grpSpPr>
          <a:xfrm>
            <a:off x="4571989" y="1631943"/>
            <a:ext cx="1524011" cy="1440573"/>
            <a:chOff x="4571989" y="1631943"/>
            <a:chExt cx="1524011" cy="1440573"/>
          </a:xfrm>
        </p:grpSpPr>
        <p:sp>
          <p:nvSpPr>
            <p:cNvPr id="11" name="Rectangle 10"/>
            <p:cNvSpPr/>
            <p:nvPr/>
          </p:nvSpPr>
          <p:spPr>
            <a:xfrm>
              <a:off x="4571989" y="1631943"/>
              <a:ext cx="1524011" cy="1440573"/>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400" dirty="0">
                <a:solidFill>
                  <a:schemeClr val="bg1"/>
                </a:solidFill>
                <a:latin typeface="FontAwesome" pitchFamily="2" charset="0"/>
              </a:endParaRPr>
            </a:p>
          </p:txBody>
        </p:sp>
        <p:sp>
          <p:nvSpPr>
            <p:cNvPr id="18" name="Freeform 75"/>
            <p:cNvSpPr>
              <a:spLocks noChangeArrowheads="1"/>
            </p:cNvSpPr>
            <p:nvPr/>
          </p:nvSpPr>
          <p:spPr bwMode="auto">
            <a:xfrm>
              <a:off x="5167796" y="2143952"/>
              <a:ext cx="314967" cy="579311"/>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8" name="Group 7"/>
          <p:cNvGrpSpPr/>
          <p:nvPr/>
        </p:nvGrpSpPr>
        <p:grpSpPr>
          <a:xfrm>
            <a:off x="6096000" y="1631943"/>
            <a:ext cx="1524011" cy="1428760"/>
            <a:chOff x="6096000" y="1631943"/>
            <a:chExt cx="1524011" cy="1428760"/>
          </a:xfrm>
        </p:grpSpPr>
        <p:sp>
          <p:nvSpPr>
            <p:cNvPr id="13" name="Rectangle 12"/>
            <p:cNvSpPr/>
            <p:nvPr/>
          </p:nvSpPr>
          <p:spPr>
            <a:xfrm>
              <a:off x="6096000" y="1631943"/>
              <a:ext cx="1524011" cy="14287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4400" dirty="0">
                <a:solidFill>
                  <a:schemeClr val="bg1"/>
                </a:solidFill>
                <a:latin typeface="FontAwesome" pitchFamily="2" charset="0"/>
              </a:endParaRPr>
            </a:p>
          </p:txBody>
        </p:sp>
        <p:sp>
          <p:nvSpPr>
            <p:cNvPr id="19" name="Freeform 85"/>
            <p:cNvSpPr>
              <a:spLocks noChangeArrowheads="1"/>
            </p:cNvSpPr>
            <p:nvPr/>
          </p:nvSpPr>
          <p:spPr bwMode="auto">
            <a:xfrm>
              <a:off x="6582533" y="2210607"/>
              <a:ext cx="550944" cy="445999"/>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9" name="Group 8"/>
          <p:cNvGrpSpPr/>
          <p:nvPr/>
        </p:nvGrpSpPr>
        <p:grpSpPr>
          <a:xfrm>
            <a:off x="6096000" y="3060703"/>
            <a:ext cx="1524011" cy="1428760"/>
            <a:chOff x="6096000" y="3060703"/>
            <a:chExt cx="1524011" cy="1428760"/>
          </a:xfrm>
        </p:grpSpPr>
        <p:sp>
          <p:nvSpPr>
            <p:cNvPr id="14" name="Rectangle 13"/>
            <p:cNvSpPr/>
            <p:nvPr/>
          </p:nvSpPr>
          <p:spPr>
            <a:xfrm>
              <a:off x="6096000" y="3060703"/>
              <a:ext cx="1524011" cy="142876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4400" dirty="0">
                <a:solidFill>
                  <a:schemeClr val="bg1"/>
                </a:solidFill>
                <a:latin typeface="FontAwesome" pitchFamily="2" charset="0"/>
              </a:endParaRPr>
            </a:p>
          </p:txBody>
        </p:sp>
        <p:sp>
          <p:nvSpPr>
            <p:cNvPr id="20" name="Freeform 74"/>
            <p:cNvSpPr>
              <a:spLocks noChangeArrowheads="1"/>
            </p:cNvSpPr>
            <p:nvPr/>
          </p:nvSpPr>
          <p:spPr bwMode="auto">
            <a:xfrm>
              <a:off x="6674004" y="3609819"/>
              <a:ext cx="495127" cy="485319"/>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0" name="Group 9"/>
          <p:cNvGrpSpPr/>
          <p:nvPr/>
        </p:nvGrpSpPr>
        <p:grpSpPr>
          <a:xfrm>
            <a:off x="4571989" y="3060703"/>
            <a:ext cx="1524011" cy="1428760"/>
            <a:chOff x="4571989" y="3060703"/>
            <a:chExt cx="1524011" cy="1428760"/>
          </a:xfrm>
        </p:grpSpPr>
        <p:sp>
          <p:nvSpPr>
            <p:cNvPr id="12" name="Rectangle 11"/>
            <p:cNvSpPr/>
            <p:nvPr/>
          </p:nvSpPr>
          <p:spPr>
            <a:xfrm>
              <a:off x="4571989" y="3060703"/>
              <a:ext cx="1524011" cy="14287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4800" dirty="0">
                <a:solidFill>
                  <a:prstClr val="white"/>
                </a:solidFill>
                <a:latin typeface="FontAwesome" pitchFamily="2" charset="0"/>
              </a:endParaRPr>
            </a:p>
          </p:txBody>
        </p:sp>
        <p:grpSp>
          <p:nvGrpSpPr>
            <p:cNvPr id="21" name="Group 20"/>
            <p:cNvGrpSpPr/>
            <p:nvPr/>
          </p:nvGrpSpPr>
          <p:grpSpPr>
            <a:xfrm>
              <a:off x="5071210" y="3584525"/>
              <a:ext cx="478781" cy="478783"/>
              <a:chOff x="2362141" y="3098926"/>
              <a:chExt cx="318635" cy="318636"/>
            </a:xfrm>
          </p:grpSpPr>
          <p:sp>
            <p:nvSpPr>
              <p:cNvPr id="22" name="Freeform 47"/>
              <p:cNvSpPr>
                <a:spLocks noChangeArrowheads="1"/>
              </p:cNvSpPr>
              <p:nvPr/>
            </p:nvSpPr>
            <p:spPr bwMode="auto">
              <a:xfrm>
                <a:off x="2362141" y="3098926"/>
                <a:ext cx="70100" cy="315450"/>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3" name="Freeform 48"/>
              <p:cNvSpPr>
                <a:spLocks noChangeArrowheads="1"/>
              </p:cNvSpPr>
              <p:nvPr/>
            </p:nvSpPr>
            <p:spPr bwMode="auto">
              <a:xfrm>
                <a:off x="2470477" y="3191332"/>
                <a:ext cx="210299" cy="226230"/>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spTree>
    <p:extLst>
      <p:ext uri="{BB962C8B-B14F-4D97-AF65-F5344CB8AC3E}">
        <p14:creationId xmlns:p14="http://schemas.microsoft.com/office/powerpoint/2010/main" val="120121712"/>
      </p:ext>
    </p:extLst>
  </p:cSld>
  <p:clrMapOvr>
    <a:masterClrMapping/>
  </p:clrMapOvr>
  <p:transition spd="slow" advClick="0" advTm="3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wipe(left)">
                                      <p:cBhvr>
                                        <p:cTn id="15" dur="500"/>
                                        <p:tgtEl>
                                          <p:spTgt spid="5">
                                            <p:txEl>
                                              <p:pRg st="0" end="0"/>
                                            </p:txEl>
                                          </p:spTgt>
                                        </p:tgtEl>
                                      </p:cBhvr>
                                    </p:animEffect>
                                  </p:childTnLst>
                                </p:cTn>
                              </p:par>
                            </p:childTnLst>
                          </p:cTn>
                        </p:par>
                        <p:par>
                          <p:cTn id="16" fill="hold">
                            <p:stCondLst>
                              <p:cond delay="1500"/>
                            </p:stCondLst>
                            <p:childTnLst>
                              <p:par>
                                <p:cTn id="17" presetID="12" presetClass="entr" presetSubtype="8" fill="hold" grpId="0"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slide(fromLeft)">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down)">
                                      <p:cBhvr>
                                        <p:cTn id="23" dur="500"/>
                                        <p:tgtEl>
                                          <p:spTgt spid="15"/>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down)">
                                      <p:cBhvr>
                                        <p:cTn id="27" dur="500"/>
                                        <p:tgtEl>
                                          <p:spTgt spid="7"/>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down)">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down)">
                                      <p:cBhvr>
                                        <p:cTn id="35" dur="500"/>
                                        <p:tgtEl>
                                          <p:spTgt spid="10"/>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wipe(down)">
                                      <p:cBhvr>
                                        <p:cTn id="39" dur="500"/>
                                        <p:tgtEl>
                                          <p:spTgt spid="9"/>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wipe(down)">
                                      <p:cBhvr>
                                        <p:cTn id="43" dur="500"/>
                                        <p:tgtEl>
                                          <p:spTgt spid="16"/>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wipe(down)">
                                      <p:cBhvr>
                                        <p:cTn id="4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5" grpId="0"/>
      <p:bldP spid="16" grpId="0"/>
      <p:bldP spid="31" grpId="0"/>
      <p:bldP spid="2" grpId="0"/>
      <p:bldP spid="5" grpId="0" build="p"/>
      <p:bldP spid="1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p:nvPr/>
        </p:nvSpPr>
        <p:spPr>
          <a:xfrm rot="16200000" flipV="1">
            <a:off x="-1025141"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Sev01"/>
          <p:cNvSpPr>
            <a:spLocks noChangeAspect="1"/>
          </p:cNvSpPr>
          <p:nvPr/>
        </p:nvSpPr>
        <p:spPr>
          <a:xfrm>
            <a:off x="2328461" y="2123241"/>
            <a:ext cx="2692208" cy="2692203"/>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52" name="Sev01"/>
          <p:cNvSpPr>
            <a:spLocks noChangeAspect="1"/>
          </p:cNvSpPr>
          <p:nvPr/>
        </p:nvSpPr>
        <p:spPr>
          <a:xfrm>
            <a:off x="3561292" y="279818"/>
            <a:ext cx="1689805" cy="168980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56" name="Sev01"/>
          <p:cNvSpPr>
            <a:spLocks noChangeAspect="1"/>
          </p:cNvSpPr>
          <p:nvPr/>
        </p:nvSpPr>
        <p:spPr>
          <a:xfrm>
            <a:off x="2250459" y="5188008"/>
            <a:ext cx="1244163" cy="1244160"/>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12" name="Freeform 123"/>
          <p:cNvSpPr>
            <a:spLocks noChangeArrowheads="1"/>
          </p:cNvSpPr>
          <p:nvPr/>
        </p:nvSpPr>
        <p:spPr bwMode="auto">
          <a:xfrm>
            <a:off x="2872539" y="2762984"/>
            <a:ext cx="1417959" cy="1445488"/>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3" name="Freeform 28"/>
          <p:cNvSpPr>
            <a:spLocks noChangeArrowheads="1"/>
          </p:cNvSpPr>
          <p:nvPr/>
        </p:nvSpPr>
        <p:spPr bwMode="auto">
          <a:xfrm>
            <a:off x="4060868" y="780521"/>
            <a:ext cx="818829" cy="688394"/>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4" name="Freeform 29"/>
          <p:cNvSpPr>
            <a:spLocks noChangeArrowheads="1"/>
          </p:cNvSpPr>
          <p:nvPr/>
        </p:nvSpPr>
        <p:spPr bwMode="auto">
          <a:xfrm>
            <a:off x="2578142" y="5530666"/>
            <a:ext cx="588795" cy="612111"/>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7" name="Text Placeholder 32"/>
          <p:cNvSpPr txBox="1">
            <a:spLocks/>
          </p:cNvSpPr>
          <p:nvPr/>
        </p:nvSpPr>
        <p:spPr>
          <a:xfrm>
            <a:off x="6443212" y="1762743"/>
            <a:ext cx="5108437" cy="347436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1600" dirty="0" err="1">
                <a:solidFill>
                  <a:prstClr val="white">
                    <a:lumMod val="75000"/>
                  </a:prstClr>
                </a:solidFill>
                <a:latin typeface="Arial" panose="020B0604020202020204" pitchFamily="34" charset="0"/>
              </a:rPr>
              <a:t>changes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because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of</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globalisation’s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second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unbundling</a:t>
            </a:r>
            <a:endParaRPr lang="de-DE" sz="1600" dirty="0">
              <a:solidFill>
                <a:prstClr val="white">
                  <a:lumMod val="75000"/>
                </a:prstClr>
              </a:solidFill>
              <a:latin typeface="Arial" panose="020B0604020202020204" pitchFamily="34" charset="0"/>
            </a:endParaRPr>
          </a:p>
          <a:p>
            <a:pPr marL="0" indent="0">
              <a:buNone/>
            </a:pPr>
            <a:r>
              <a:rPr lang="de-DE" sz="1600" dirty="0">
                <a:solidFill>
                  <a:prstClr val="white">
                    <a:lumMod val="75000"/>
                  </a:prstClr>
                </a:solidFill>
                <a:latin typeface="Arial" panose="020B0604020202020204" pitchFamily="34" charset="0"/>
                <a:sym typeface="Wingdings" pitchFamily="2" charset="2"/>
              </a:rPr>
              <a:t> North-South </a:t>
            </a:r>
            <a:r>
              <a:rPr lang="de-DE" sz="1600" dirty="0" err="1">
                <a:solidFill>
                  <a:prstClr val="white">
                    <a:lumMod val="75000"/>
                  </a:prstClr>
                </a:solidFill>
                <a:latin typeface="Arial" panose="020B0604020202020204" pitchFamily="34" charset="0"/>
                <a:sym typeface="Wingdings" pitchFamily="2" charset="2"/>
              </a:rPr>
              <a:t>production</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sharing</a:t>
            </a:r>
            <a:endParaRPr lang="de-DE" sz="1600" dirty="0">
              <a:solidFill>
                <a:prstClr val="white">
                  <a:lumMod val="75000"/>
                </a:prstClr>
              </a:solidFill>
              <a:latin typeface="Arial" panose="020B0604020202020204" pitchFamily="34" charset="0"/>
              <a:sym typeface="Wingdings" pitchFamily="2" charset="2"/>
            </a:endParaRPr>
          </a:p>
          <a:p>
            <a:r>
              <a:rPr lang="de-DE" sz="1600" dirty="0">
                <a:solidFill>
                  <a:prstClr val="white">
                    <a:lumMod val="75000"/>
                  </a:prstClr>
                </a:solidFill>
                <a:latin typeface="Arial" panose="020B0604020202020204" pitchFamily="34" charset="0"/>
              </a:rPr>
              <a:t>not just </a:t>
            </a:r>
            <a:r>
              <a:rPr lang="de-DE" sz="1600" dirty="0" err="1">
                <a:solidFill>
                  <a:prstClr val="white">
                    <a:lumMod val="75000"/>
                  </a:prstClr>
                </a:solidFill>
                <a:latin typeface="Arial" panose="020B0604020202020204" pitchFamily="34" charset="0"/>
              </a:rPr>
              <a:t>more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goods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crossing</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borders</a:t>
            </a:r>
            <a:r>
              <a:rPr lang="de-DE" sz="1600" dirty="0">
                <a:solidFill>
                  <a:prstClr val="white">
                    <a:lumMod val="75000"/>
                  </a:prstClr>
                </a:solidFill>
                <a:latin typeface="Arial" panose="020B0604020202020204" pitchFamily="34" charset="0"/>
              </a:rPr>
              <a:t>, also </a:t>
            </a:r>
            <a:r>
              <a:rPr lang="de-DE" sz="1600" dirty="0" err="1">
                <a:solidFill>
                  <a:prstClr val="white">
                    <a:lumMod val="75000"/>
                  </a:prstClr>
                </a:solidFill>
                <a:latin typeface="Arial" panose="020B0604020202020204" pitchFamily="34" charset="0"/>
              </a:rPr>
              <a:t>increased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the</a:t>
            </a:r>
            <a:r>
              <a:rPr lang="de-DE" sz="1600" dirty="0">
                <a:solidFill>
                  <a:prstClr val="white">
                    <a:lumMod val="75000"/>
                  </a:prstClr>
                </a:solidFill>
                <a:latin typeface="Arial" panose="020B0604020202020204" pitchFamily="34" charset="0"/>
              </a:rPr>
              <a:t> international </a:t>
            </a:r>
            <a:r>
              <a:rPr lang="de-DE" sz="1600" dirty="0" err="1">
                <a:solidFill>
                  <a:prstClr val="white">
                    <a:lumMod val="75000"/>
                  </a:prstClr>
                </a:solidFill>
                <a:latin typeface="Arial" panose="020B0604020202020204" pitchFamily="34" charset="0"/>
              </a:rPr>
              <a:t>mobility</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of</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know-how</a:t>
            </a:r>
            <a:r>
              <a:rPr lang="de-DE" sz="1600" dirty="0">
                <a:solidFill>
                  <a:prstClr val="white">
                    <a:lumMod val="75000"/>
                  </a:prstClr>
                </a:solidFill>
                <a:latin typeface="Arial" panose="020B0604020202020204" pitchFamily="34" charset="0"/>
              </a:rPr>
              <a:t> </a:t>
            </a:r>
          </a:p>
          <a:p>
            <a:r>
              <a:rPr lang="de-DE" sz="1600" dirty="0" err="1">
                <a:solidFill>
                  <a:prstClr val="white">
                    <a:lumMod val="75000"/>
                  </a:prstClr>
                </a:solidFill>
                <a:latin typeface="Arial" panose="020B0604020202020204" pitchFamily="34" charset="0"/>
              </a:rPr>
              <a:t>nations</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could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industrialise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by</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joining</a:t>
            </a:r>
            <a:r>
              <a:rPr lang="de-DE" sz="1600" dirty="0">
                <a:solidFill>
                  <a:prstClr val="white">
                    <a:lumMod val="75000"/>
                  </a:prstClr>
                </a:solidFill>
                <a:latin typeface="Arial" panose="020B0604020202020204" pitchFamily="34" charset="0"/>
              </a:rPr>
              <a:t> GVCs</a:t>
            </a:r>
          </a:p>
          <a:p>
            <a:pPr marL="0" indent="0">
              <a:buNone/>
            </a:pPr>
            <a:r>
              <a:rPr lang="de-DE" sz="1600" dirty="0">
                <a:solidFill>
                  <a:prstClr val="white">
                    <a:lumMod val="75000"/>
                  </a:prstClr>
                </a:solidFill>
                <a:latin typeface="Arial" panose="020B0604020202020204" pitchFamily="34" charset="0"/>
                <a:sym typeface="Wingdings" pitchFamily="2" charset="2"/>
              </a:rPr>
              <a:t></a:t>
            </a:r>
            <a:r>
              <a:rPr lang="de-DE" sz="1600" dirty="0" err="1">
                <a:solidFill>
                  <a:prstClr val="white">
                    <a:lumMod val="75000"/>
                  </a:prstClr>
                </a:solidFill>
                <a:latin typeface="Arial" panose="020B0604020202020204" pitchFamily="34" charset="0"/>
                <a:sym typeface="Wingdings" pitchFamily="2" charset="2"/>
              </a:rPr>
              <a:t>result</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booming</a:t>
            </a:r>
            <a:r>
              <a:rPr lang="de-DE" sz="1600" dirty="0">
                <a:solidFill>
                  <a:prstClr val="white">
                    <a:lumMod val="75000"/>
                  </a:prstClr>
                </a:solidFill>
                <a:latin typeface="Arial" panose="020B0604020202020204" pitchFamily="34" charset="0"/>
                <a:sym typeface="Wingdings" pitchFamily="2" charset="2"/>
              </a:rPr>
              <a:t> </a:t>
            </a:r>
            <a:r>
              <a:rPr lang="de-DE" sz="1600" dirty="0" err="1">
                <a:solidFill>
                  <a:prstClr val="white">
                    <a:lumMod val="75000"/>
                  </a:prstClr>
                </a:solidFill>
                <a:latin typeface="Arial" panose="020B0604020202020204" pitchFamily="34" charset="0"/>
                <a:sym typeface="Wingdings" pitchFamily="2" charset="2"/>
              </a:rPr>
              <a:t>industralization</a:t>
            </a:r>
            <a:endParaRPr lang="de-DE" sz="1600" dirty="0">
              <a:solidFill>
                <a:prstClr val="white">
                  <a:lumMod val="75000"/>
                </a:prstClr>
              </a:solidFill>
              <a:latin typeface="Arial" panose="020B0604020202020204" pitchFamily="34" charset="0"/>
              <a:sym typeface="Wingdings" pitchFamily="2" charset="2"/>
            </a:endParaRPr>
          </a:p>
          <a:p>
            <a:r>
              <a:rPr lang="de-DE" sz="1600" dirty="0" err="1">
                <a:solidFill>
                  <a:prstClr val="white">
                    <a:lumMod val="75000"/>
                  </a:prstClr>
                </a:solidFill>
                <a:latin typeface="Arial" panose="020B0604020202020204" pitchFamily="34" charset="0"/>
              </a:rPr>
              <a:t>revolutionised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the</a:t>
            </a:r>
            <a:r>
              <a:rPr lang="de-DE" sz="1600" dirty="0">
                <a:solidFill>
                  <a:prstClr val="white">
                    <a:lumMod val="75000"/>
                  </a:prstClr>
                </a:solidFill>
                <a:latin typeface="Arial" panose="020B0604020202020204" pitchFamily="34" charset="0"/>
              </a:rPr>
              <a:t> global </a:t>
            </a:r>
            <a:r>
              <a:rPr lang="de-DE" sz="1600" dirty="0" err="1">
                <a:solidFill>
                  <a:prstClr val="white">
                    <a:lumMod val="75000"/>
                  </a:prstClr>
                </a:solidFill>
                <a:latin typeface="Arial" panose="020B0604020202020204" pitchFamily="34" charset="0"/>
              </a:rPr>
              <a:t>pattern</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of</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trade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income</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and</a:t>
            </a:r>
            <a:r>
              <a:rPr lang="de-DE" sz="1600" dirty="0">
                <a:solidFill>
                  <a:prstClr val="white">
                    <a:lumMod val="75000"/>
                  </a:prstClr>
                </a:solidFill>
                <a:latin typeface="Arial" panose="020B0604020202020204" pitchFamily="34" charset="0"/>
              </a:rPr>
              <a:t> </a:t>
            </a:r>
            <a:r>
              <a:rPr lang="de-DE" sz="1600" dirty="0" err="1">
                <a:solidFill>
                  <a:prstClr val="white">
                    <a:lumMod val="75000"/>
                  </a:prstClr>
                </a:solidFill>
                <a:latin typeface="Arial" panose="020B0604020202020204" pitchFamily="34" charset="0"/>
              </a:rPr>
              <a:t>manufacturing</a:t>
            </a:r>
            <a:endParaRPr lang="de-DE" sz="1600" dirty="0">
              <a:solidFill>
                <a:prstClr val="white">
                  <a:lumMod val="75000"/>
                </a:prstClr>
              </a:solidFill>
              <a:latin typeface="Arial" panose="020B0604020202020204" pitchFamily="34" charset="0"/>
            </a:endParaRPr>
          </a:p>
          <a:p>
            <a:pPr>
              <a:buFont typeface="Arial" charset="0"/>
              <a:buChar char="•"/>
            </a:pPr>
            <a:endParaRPr lang="de-DE" sz="1400" dirty="0">
              <a:solidFill>
                <a:prstClr val="white">
                  <a:lumMod val="75000"/>
                </a:prstClr>
              </a:solidFill>
              <a:latin typeface="Arial" panose="020B0604020202020204" pitchFamily="34" charset="0"/>
            </a:endParaRPr>
          </a:p>
        </p:txBody>
      </p:sp>
      <p:sp>
        <p:nvSpPr>
          <p:cNvPr id="48" name="Title 21"/>
          <p:cNvSpPr txBox="1">
            <a:spLocks/>
          </p:cNvSpPr>
          <p:nvPr/>
        </p:nvSpPr>
        <p:spPr>
          <a:xfrm>
            <a:off x="6029272" y="683683"/>
            <a:ext cx="5522378" cy="698500"/>
          </a:xfrm>
          <a:prstGeom prst="rect">
            <a:avLst/>
          </a:prstGeom>
        </p:spPr>
        <p:txBody>
          <a:bodyPr>
            <a:normAutofit/>
          </a:bodyPr>
          <a:lstStyle>
            <a:lvl1pPr algn="l" defTabSz="914400" rtl="0" eaLnBrk="1" latinLnBrk="0" hangingPunct="1">
              <a:lnSpc>
                <a:spcPct val="90000"/>
              </a:lnSpc>
              <a:spcBef>
                <a:spcPct val="0"/>
              </a:spcBef>
              <a:buNone/>
              <a:defRPr sz="4400" kern="1200">
                <a:solidFill>
                  <a:schemeClr val="tx1"/>
                </a:solidFill>
                <a:latin typeface="Roboto Condensed" panose="02000000000000000000" pitchFamily="2" charset="0"/>
                <a:ea typeface="+mj-ea"/>
                <a:cs typeface="+mj-cs"/>
              </a:defRPr>
            </a:lvl1pPr>
          </a:lstStyle>
          <a:p>
            <a:pPr algn="r"/>
            <a:r>
              <a:rPr lang="de-DE" sz="3200" dirty="0" err="1">
                <a:solidFill>
                  <a:schemeClr val="bg1">
                    <a:lumMod val="50000"/>
                  </a:schemeClr>
                </a:solidFill>
                <a:ea typeface="Roboto Condensed" panose="02000000000000000000" pitchFamily="2" charset="0"/>
                <a:cs typeface="Open Sans Light" panose="020B0306030504020204" pitchFamily="34" charset="0"/>
              </a:rPr>
              <a:t>Changes</a:t>
            </a:r>
            <a:r>
              <a:rPr lang="de-DE" sz="3200" dirty="0">
                <a:solidFill>
                  <a:schemeClr val="bg1">
                    <a:lumMod val="50000"/>
                  </a:schemeClr>
                </a:solidFill>
                <a:ea typeface="Roboto Condensed" panose="02000000000000000000" pitchFamily="2" charset="0"/>
                <a:cs typeface="Open Sans Light" panose="020B0306030504020204" pitchFamily="34" charset="0"/>
              </a:rPr>
              <a:t> in </a:t>
            </a:r>
            <a:r>
              <a:rPr lang="de-DE" sz="3200" dirty="0" err="1">
                <a:solidFill>
                  <a:schemeClr val="bg1">
                    <a:lumMod val="50000"/>
                  </a:schemeClr>
                </a:solidFill>
                <a:ea typeface="Roboto Condensed" panose="02000000000000000000" pitchFamily="2" charset="0"/>
                <a:cs typeface="Open Sans Light" panose="020B0306030504020204" pitchFamily="34" charset="0"/>
              </a:rPr>
              <a:t>globalisation</a:t>
            </a:r>
            <a:endParaRPr lang="en-US" sz="3200" dirty="0">
              <a:solidFill>
                <a:schemeClr val="bg1">
                  <a:lumMod val="50000"/>
                </a:schemeClr>
              </a:solidFill>
              <a:ea typeface="Roboto Condensed" panose="02000000000000000000" pitchFamily="2" charset="0"/>
              <a:cs typeface="Open Sans Light" panose="020B0306030504020204" pitchFamily="34" charset="0"/>
            </a:endParaRPr>
          </a:p>
        </p:txBody>
      </p:sp>
      <p:sp>
        <p:nvSpPr>
          <p:cNvPr id="49" name="TextBox 73"/>
          <p:cNvSpPr txBox="1"/>
          <p:nvPr/>
        </p:nvSpPr>
        <p:spPr>
          <a:xfrm>
            <a:off x="9672096" y="499045"/>
            <a:ext cx="1879554"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Tree>
    <p:extLst>
      <p:ext uri="{BB962C8B-B14F-4D97-AF65-F5344CB8AC3E}">
        <p14:creationId xmlns:p14="http://schemas.microsoft.com/office/powerpoint/2010/main" val="2472244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p:cTn id="19" dur="500" fill="hold"/>
                                        <p:tgtEl>
                                          <p:spTgt spid="52"/>
                                        </p:tgtEl>
                                        <p:attrNameLst>
                                          <p:attrName>ppt_w</p:attrName>
                                        </p:attrNameLst>
                                      </p:cBhvr>
                                      <p:tavLst>
                                        <p:tav tm="0">
                                          <p:val>
                                            <p:fltVal val="0"/>
                                          </p:val>
                                        </p:tav>
                                        <p:tav tm="100000">
                                          <p:val>
                                            <p:strVal val="#ppt_w"/>
                                          </p:val>
                                        </p:tav>
                                      </p:tavLst>
                                    </p:anim>
                                    <p:anim calcmode="lin" valueType="num">
                                      <p:cBhvr>
                                        <p:cTn id="20" dur="500" fill="hold"/>
                                        <p:tgtEl>
                                          <p:spTgt spid="52"/>
                                        </p:tgtEl>
                                        <p:attrNameLst>
                                          <p:attrName>ppt_h</p:attrName>
                                        </p:attrNameLst>
                                      </p:cBhvr>
                                      <p:tavLst>
                                        <p:tav tm="0">
                                          <p:val>
                                            <p:fltVal val="0"/>
                                          </p:val>
                                        </p:tav>
                                        <p:tav tm="100000">
                                          <p:val>
                                            <p:strVal val="#ppt_h"/>
                                          </p:val>
                                        </p:tav>
                                      </p:tavLst>
                                    </p:anim>
                                    <p:animEffect transition="in" filter="fade">
                                      <p:cBhvr>
                                        <p:cTn id="21" dur="500"/>
                                        <p:tgtEl>
                                          <p:spTgt spid="52"/>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p:cTn id="25" dur="500" fill="hold"/>
                                        <p:tgtEl>
                                          <p:spTgt spid="13"/>
                                        </p:tgtEl>
                                        <p:attrNameLst>
                                          <p:attrName>ppt_w</p:attrName>
                                        </p:attrNameLst>
                                      </p:cBhvr>
                                      <p:tavLst>
                                        <p:tav tm="0">
                                          <p:val>
                                            <p:fltVal val="0"/>
                                          </p:val>
                                        </p:tav>
                                        <p:tav tm="100000">
                                          <p:val>
                                            <p:strVal val="#ppt_w"/>
                                          </p:val>
                                        </p:tav>
                                      </p:tavLst>
                                    </p:anim>
                                    <p:anim calcmode="lin" valueType="num">
                                      <p:cBhvr>
                                        <p:cTn id="26" dur="500" fill="hold"/>
                                        <p:tgtEl>
                                          <p:spTgt spid="13"/>
                                        </p:tgtEl>
                                        <p:attrNameLst>
                                          <p:attrName>ppt_h</p:attrName>
                                        </p:attrNameLst>
                                      </p:cBhvr>
                                      <p:tavLst>
                                        <p:tav tm="0">
                                          <p:val>
                                            <p:fltVal val="0"/>
                                          </p:val>
                                        </p:tav>
                                        <p:tav tm="100000">
                                          <p:val>
                                            <p:strVal val="#ppt_h"/>
                                          </p:val>
                                        </p:tav>
                                      </p:tavLst>
                                    </p:anim>
                                    <p:animEffect transition="in" filter="fade">
                                      <p:cBhvr>
                                        <p:cTn id="27" dur="500"/>
                                        <p:tgtEl>
                                          <p:spTgt spid="13"/>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animEffect transition="in" filter="fade">
                                      <p:cBhvr>
                                        <p:cTn id="39" dur="500"/>
                                        <p:tgtEl>
                                          <p:spTgt spid="14"/>
                                        </p:tgtEl>
                                      </p:cBhvr>
                                    </p:animEffect>
                                  </p:childTnLst>
                                </p:cTn>
                              </p:par>
                            </p:childTnLst>
                          </p:cTn>
                        </p:par>
                        <p:par>
                          <p:cTn id="40" fill="hold">
                            <p:stCondLst>
                              <p:cond delay="3000"/>
                            </p:stCondLst>
                            <p:childTnLst>
                              <p:par>
                                <p:cTn id="41" presetID="2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wipe(left)">
                                      <p:cBhvr>
                                        <p:cTn id="43" dur="500"/>
                                        <p:tgtEl>
                                          <p:spTgt spid="49"/>
                                        </p:tgtEl>
                                      </p:cBhvr>
                                    </p:animEffect>
                                  </p:childTnLst>
                                </p:cTn>
                              </p:par>
                            </p:childTnLst>
                          </p:cTn>
                        </p:par>
                        <p:par>
                          <p:cTn id="44" fill="hold">
                            <p:stCondLst>
                              <p:cond delay="3500"/>
                            </p:stCondLst>
                            <p:childTnLst>
                              <p:par>
                                <p:cTn id="45" presetID="22" presetClass="entr" presetSubtype="8" fill="hold" grpId="0" nodeType="after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wipe(left)">
                                      <p:cBhvr>
                                        <p:cTn id="47" dur="500"/>
                                        <p:tgtEl>
                                          <p:spTgt spid="48"/>
                                        </p:tgtEl>
                                      </p:cBhvr>
                                    </p:animEffect>
                                  </p:childTnLst>
                                </p:cTn>
                              </p:par>
                            </p:childTnLst>
                          </p:cTn>
                        </p:par>
                        <p:par>
                          <p:cTn id="48" fill="hold">
                            <p:stCondLst>
                              <p:cond delay="4000"/>
                            </p:stCondLst>
                            <p:childTnLst>
                              <p:par>
                                <p:cTn id="49" presetID="14" presetClass="entr" presetSubtype="10" fill="hold" grpId="0" nodeType="after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randombar(horizontal)">
                                      <p:cBhvr>
                                        <p:cTn id="5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52" grpId="0" animBg="1"/>
      <p:bldP spid="56" grpId="0" animBg="1"/>
      <p:bldP spid="12" grpId="0" animBg="1"/>
      <p:bldP spid="13" grpId="0" animBg="1"/>
      <p:bldP spid="14" grpId="0" animBg="1"/>
      <p:bldP spid="47" grpId="0"/>
      <p:bldP spid="48" grpId="0"/>
      <p:bldP spid="49" grpId="0"/>
    </p:bld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ctangle 6"/>
          <p:cNvSpPr/>
          <p:nvPr/>
        </p:nvSpPr>
        <p:spPr>
          <a:xfrm>
            <a:off x="0" y="1"/>
            <a:ext cx="12192000" cy="4894728"/>
          </a:xfrm>
          <a:prstGeom prst="rect">
            <a:avLst/>
          </a:prstGeom>
          <a:solidFill>
            <a:srgbClr val="29292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nvGrpSpPr>
          <p:cNvPr id="2" name="Group 1"/>
          <p:cNvGrpSpPr/>
          <p:nvPr/>
        </p:nvGrpSpPr>
        <p:grpSpPr>
          <a:xfrm>
            <a:off x="911424" y="2254526"/>
            <a:ext cx="1232981" cy="1558517"/>
            <a:chOff x="575490" y="1690894"/>
            <a:chExt cx="924736" cy="1168888"/>
          </a:xfrm>
        </p:grpSpPr>
        <p:sp>
          <p:nvSpPr>
            <p:cNvPr id="21" name="Freeform 28"/>
            <p:cNvSpPr>
              <a:spLocks/>
            </p:cNvSpPr>
            <p:nvPr/>
          </p:nvSpPr>
          <p:spPr bwMode="auto">
            <a:xfrm>
              <a:off x="853124" y="1690894"/>
              <a:ext cx="369468" cy="520816"/>
            </a:xfrm>
            <a:custGeom>
              <a:avLst/>
              <a:gdLst>
                <a:gd name="T0" fmla="*/ 274 w 281"/>
                <a:gd name="T1" fmla="*/ 106 h 396"/>
                <a:gd name="T2" fmla="*/ 94 w 281"/>
                <a:gd name="T3" fmla="*/ 13 h 396"/>
                <a:gd name="T4" fmla="*/ 7 w 281"/>
                <a:gd name="T5" fmla="*/ 47 h 396"/>
                <a:gd name="T6" fmla="*/ 1 w 281"/>
                <a:gd name="T7" fmla="*/ 68 h 396"/>
                <a:gd name="T8" fmla="*/ 3 w 281"/>
                <a:gd name="T9" fmla="*/ 278 h 396"/>
                <a:gd name="T10" fmla="*/ 14 w 281"/>
                <a:gd name="T11" fmla="*/ 291 h 396"/>
                <a:gd name="T12" fmla="*/ 179 w 281"/>
                <a:gd name="T13" fmla="*/ 394 h 396"/>
                <a:gd name="T14" fmla="*/ 187 w 281"/>
                <a:gd name="T15" fmla="*/ 396 h 396"/>
                <a:gd name="T16" fmla="*/ 193 w 281"/>
                <a:gd name="T17" fmla="*/ 395 h 396"/>
                <a:gd name="T18" fmla="*/ 201 w 281"/>
                <a:gd name="T19" fmla="*/ 384 h 396"/>
                <a:gd name="T20" fmla="*/ 201 w 281"/>
                <a:gd name="T21" fmla="*/ 164 h 396"/>
                <a:gd name="T22" fmla="*/ 194 w 281"/>
                <a:gd name="T23" fmla="*/ 152 h 396"/>
                <a:gd name="T24" fmla="*/ 30 w 281"/>
                <a:gd name="T25" fmla="*/ 61 h 396"/>
                <a:gd name="T26" fmla="*/ 53 w 281"/>
                <a:gd name="T27" fmla="*/ 43 h 396"/>
                <a:gd name="T28" fmla="*/ 80 w 281"/>
                <a:gd name="T29" fmla="*/ 39 h 396"/>
                <a:gd name="T30" fmla="*/ 242 w 281"/>
                <a:gd name="T31" fmla="*/ 126 h 396"/>
                <a:gd name="T32" fmla="*/ 246 w 281"/>
                <a:gd name="T33" fmla="*/ 133 h 396"/>
                <a:gd name="T34" fmla="*/ 246 w 281"/>
                <a:gd name="T35" fmla="*/ 342 h 396"/>
                <a:gd name="T36" fmla="*/ 265 w 281"/>
                <a:gd name="T37" fmla="*/ 356 h 396"/>
                <a:gd name="T38" fmla="*/ 281 w 281"/>
                <a:gd name="T39" fmla="*/ 342 h 396"/>
                <a:gd name="T40" fmla="*/ 281 w 281"/>
                <a:gd name="T41" fmla="*/ 117 h 396"/>
                <a:gd name="T42" fmla="*/ 274 w 281"/>
                <a:gd name="T43" fmla="*/ 10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1" h="396">
                  <a:moveTo>
                    <a:pt x="274" y="106"/>
                  </a:moveTo>
                  <a:cubicBezTo>
                    <a:pt x="94" y="13"/>
                    <a:pt x="94" y="13"/>
                    <a:pt x="94" y="13"/>
                  </a:cubicBezTo>
                  <a:cubicBezTo>
                    <a:pt x="69" y="0"/>
                    <a:pt x="21" y="25"/>
                    <a:pt x="7" y="47"/>
                  </a:cubicBezTo>
                  <a:cubicBezTo>
                    <a:pt x="0" y="57"/>
                    <a:pt x="1" y="64"/>
                    <a:pt x="1" y="68"/>
                  </a:cubicBezTo>
                  <a:cubicBezTo>
                    <a:pt x="3" y="278"/>
                    <a:pt x="3" y="278"/>
                    <a:pt x="3" y="278"/>
                  </a:cubicBezTo>
                  <a:cubicBezTo>
                    <a:pt x="3" y="282"/>
                    <a:pt x="9" y="288"/>
                    <a:pt x="14" y="291"/>
                  </a:cubicBezTo>
                  <a:cubicBezTo>
                    <a:pt x="24" y="297"/>
                    <a:pt x="175" y="392"/>
                    <a:pt x="179" y="394"/>
                  </a:cubicBezTo>
                  <a:cubicBezTo>
                    <a:pt x="181" y="396"/>
                    <a:pt x="184" y="396"/>
                    <a:pt x="187" y="396"/>
                  </a:cubicBezTo>
                  <a:cubicBezTo>
                    <a:pt x="189" y="396"/>
                    <a:pt x="191" y="396"/>
                    <a:pt x="193" y="395"/>
                  </a:cubicBezTo>
                  <a:cubicBezTo>
                    <a:pt x="198" y="393"/>
                    <a:pt x="201" y="388"/>
                    <a:pt x="201" y="384"/>
                  </a:cubicBezTo>
                  <a:cubicBezTo>
                    <a:pt x="201" y="164"/>
                    <a:pt x="201" y="164"/>
                    <a:pt x="201" y="164"/>
                  </a:cubicBezTo>
                  <a:cubicBezTo>
                    <a:pt x="201" y="159"/>
                    <a:pt x="198" y="155"/>
                    <a:pt x="194" y="152"/>
                  </a:cubicBezTo>
                  <a:cubicBezTo>
                    <a:pt x="30" y="61"/>
                    <a:pt x="30" y="61"/>
                    <a:pt x="30" y="61"/>
                  </a:cubicBezTo>
                  <a:cubicBezTo>
                    <a:pt x="32" y="57"/>
                    <a:pt x="39" y="50"/>
                    <a:pt x="53" y="43"/>
                  </a:cubicBezTo>
                  <a:cubicBezTo>
                    <a:pt x="67" y="36"/>
                    <a:pt x="77" y="38"/>
                    <a:pt x="80" y="39"/>
                  </a:cubicBezTo>
                  <a:cubicBezTo>
                    <a:pt x="80" y="39"/>
                    <a:pt x="237" y="123"/>
                    <a:pt x="242" y="126"/>
                  </a:cubicBezTo>
                  <a:cubicBezTo>
                    <a:pt x="246" y="128"/>
                    <a:pt x="246" y="129"/>
                    <a:pt x="246" y="133"/>
                  </a:cubicBezTo>
                  <a:cubicBezTo>
                    <a:pt x="246" y="137"/>
                    <a:pt x="246" y="342"/>
                    <a:pt x="246" y="342"/>
                  </a:cubicBezTo>
                  <a:cubicBezTo>
                    <a:pt x="246" y="352"/>
                    <a:pt x="257" y="356"/>
                    <a:pt x="265" y="356"/>
                  </a:cubicBezTo>
                  <a:cubicBezTo>
                    <a:pt x="272" y="356"/>
                    <a:pt x="281" y="349"/>
                    <a:pt x="281" y="342"/>
                  </a:cubicBezTo>
                  <a:cubicBezTo>
                    <a:pt x="281" y="117"/>
                    <a:pt x="281" y="117"/>
                    <a:pt x="281" y="117"/>
                  </a:cubicBezTo>
                  <a:cubicBezTo>
                    <a:pt x="281" y="112"/>
                    <a:pt x="278" y="108"/>
                    <a:pt x="274" y="106"/>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33" name="Content Placeholder 2"/>
            <p:cNvSpPr txBox="1">
              <a:spLocks/>
            </p:cNvSpPr>
            <p:nvPr/>
          </p:nvSpPr>
          <p:spPr>
            <a:xfrm>
              <a:off x="575490" y="2180391"/>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2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16%</a:t>
              </a:r>
            </a:p>
          </p:txBody>
        </p:sp>
        <p:sp>
          <p:nvSpPr>
            <p:cNvPr id="34" name="Content Placeholder 2"/>
            <p:cNvSpPr txBox="1">
              <a:spLocks/>
            </p:cNvSpPr>
            <p:nvPr/>
          </p:nvSpPr>
          <p:spPr>
            <a:xfrm>
              <a:off x="575490" y="2574968"/>
              <a:ext cx="924736" cy="28481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609443">
                <a:lnSpc>
                  <a:spcPct val="90000"/>
                </a:lnSpc>
                <a:buNone/>
                <a:defRPr/>
              </a:pPr>
              <a:r>
                <a:rPr lang="en-US" sz="1600" dirty="0">
                  <a:latin typeface="Roboto Condensed" panose="02000000000000000000" pitchFamily="2" charset="0"/>
                  <a:ea typeface="Segoe UI" panose="020B0502040204020203" pitchFamily="34" charset="0"/>
                  <a:cs typeface="Segoe UI Semilight" panose="020B0402040204020203" pitchFamily="34" charset="0"/>
                </a:rPr>
                <a:t>Read Books</a:t>
              </a:r>
            </a:p>
          </p:txBody>
        </p:sp>
      </p:grpSp>
      <p:grpSp>
        <p:nvGrpSpPr>
          <p:cNvPr id="3" name="Group 2"/>
          <p:cNvGrpSpPr/>
          <p:nvPr/>
        </p:nvGrpSpPr>
        <p:grpSpPr>
          <a:xfrm>
            <a:off x="2686578" y="2324123"/>
            <a:ext cx="1232981" cy="1488920"/>
            <a:chOff x="1774086" y="1743092"/>
            <a:chExt cx="924736" cy="1116690"/>
          </a:xfrm>
        </p:grpSpPr>
        <p:sp>
          <p:nvSpPr>
            <p:cNvPr id="18" name="Freeform 23"/>
            <p:cNvSpPr>
              <a:spLocks/>
            </p:cNvSpPr>
            <p:nvPr/>
          </p:nvSpPr>
          <p:spPr bwMode="auto">
            <a:xfrm>
              <a:off x="1979937" y="1743092"/>
              <a:ext cx="513035" cy="453201"/>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36" name="Content Placeholder 2"/>
            <p:cNvSpPr txBox="1">
              <a:spLocks/>
            </p:cNvSpPr>
            <p:nvPr/>
          </p:nvSpPr>
          <p:spPr>
            <a:xfrm>
              <a:off x="1774086" y="2180391"/>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2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12%</a:t>
              </a:r>
            </a:p>
          </p:txBody>
        </p:sp>
        <p:sp>
          <p:nvSpPr>
            <p:cNvPr id="37" name="Content Placeholder 2"/>
            <p:cNvSpPr txBox="1">
              <a:spLocks/>
            </p:cNvSpPr>
            <p:nvPr/>
          </p:nvSpPr>
          <p:spPr>
            <a:xfrm>
              <a:off x="1774086" y="2574968"/>
              <a:ext cx="924736" cy="28481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609443">
                <a:lnSpc>
                  <a:spcPct val="90000"/>
                </a:lnSpc>
                <a:buNone/>
                <a:defRPr/>
              </a:pPr>
              <a:r>
                <a:rPr lang="en-US" sz="1600" dirty="0">
                  <a:latin typeface="Roboto Condensed" panose="02000000000000000000" pitchFamily="2" charset="0"/>
                  <a:ea typeface="Segoe UI" panose="020B0502040204020203" pitchFamily="34" charset="0"/>
                  <a:cs typeface="Segoe UI Semilight" panose="020B0402040204020203" pitchFamily="34" charset="0"/>
                </a:rPr>
                <a:t>Buy Homes</a:t>
              </a:r>
            </a:p>
          </p:txBody>
        </p:sp>
      </p:grpSp>
      <p:cxnSp>
        <p:nvCxnSpPr>
          <p:cNvPr id="26" name="Straight Connector 25"/>
          <p:cNvCxnSpPr/>
          <p:nvPr/>
        </p:nvCxnSpPr>
        <p:spPr>
          <a:xfrm>
            <a:off x="2404591" y="2254526"/>
            <a:ext cx="0" cy="1504889"/>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4489578" y="2313635"/>
            <a:ext cx="1232981" cy="1499408"/>
            <a:chOff x="3367183" y="1735226"/>
            <a:chExt cx="924736" cy="1124556"/>
          </a:xfrm>
        </p:grpSpPr>
        <p:sp>
          <p:nvSpPr>
            <p:cNvPr id="15" name="Freeform 18"/>
            <p:cNvSpPr>
              <a:spLocks/>
            </p:cNvSpPr>
            <p:nvPr/>
          </p:nvSpPr>
          <p:spPr bwMode="auto">
            <a:xfrm>
              <a:off x="3584844" y="1735226"/>
              <a:ext cx="489415" cy="489414"/>
            </a:xfrm>
            <a:custGeom>
              <a:avLst/>
              <a:gdLst>
                <a:gd name="T0" fmla="*/ 266 w 360"/>
                <a:gd name="T1" fmla="*/ 360 h 360"/>
                <a:gd name="T2" fmla="*/ 294 w 360"/>
                <a:gd name="T3" fmla="*/ 331 h 360"/>
                <a:gd name="T4" fmla="*/ 245 w 360"/>
                <a:gd name="T5" fmla="*/ 155 h 360"/>
                <a:gd name="T6" fmla="*/ 318 w 360"/>
                <a:gd name="T7" fmla="*/ 82 h 360"/>
                <a:gd name="T8" fmla="*/ 340 w 360"/>
                <a:gd name="T9" fmla="*/ 19 h 360"/>
                <a:gd name="T10" fmla="*/ 278 w 360"/>
                <a:gd name="T11" fmla="*/ 42 h 360"/>
                <a:gd name="T12" fmla="*/ 205 w 360"/>
                <a:gd name="T13" fmla="*/ 115 h 360"/>
                <a:gd name="T14" fmla="*/ 28 w 360"/>
                <a:gd name="T15" fmla="*/ 65 h 360"/>
                <a:gd name="T16" fmla="*/ 0 w 360"/>
                <a:gd name="T17" fmla="*/ 94 h 360"/>
                <a:gd name="T18" fmla="*/ 148 w 360"/>
                <a:gd name="T19" fmla="*/ 172 h 360"/>
                <a:gd name="T20" fmla="*/ 98 w 360"/>
                <a:gd name="T21" fmla="*/ 222 h 360"/>
                <a:gd name="T22" fmla="*/ 38 w 360"/>
                <a:gd name="T23" fmla="*/ 226 h 360"/>
                <a:gd name="T24" fmla="*/ 9 w 360"/>
                <a:gd name="T25" fmla="*/ 254 h 360"/>
                <a:gd name="T26" fmla="*/ 80 w 360"/>
                <a:gd name="T27" fmla="*/ 280 h 360"/>
                <a:gd name="T28" fmla="*/ 105 w 360"/>
                <a:gd name="T29" fmla="*/ 350 h 360"/>
                <a:gd name="T30" fmla="*/ 134 w 360"/>
                <a:gd name="T31" fmla="*/ 322 h 360"/>
                <a:gd name="T32" fmla="*/ 137 w 360"/>
                <a:gd name="T33" fmla="*/ 262 h 360"/>
                <a:gd name="T34" fmla="*/ 188 w 360"/>
                <a:gd name="T35" fmla="*/ 211 h 360"/>
                <a:gd name="T36" fmla="*/ 266 w 360"/>
                <a:gd name="T37" fmla="*/ 3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60">
                  <a:moveTo>
                    <a:pt x="266" y="360"/>
                  </a:moveTo>
                  <a:cubicBezTo>
                    <a:pt x="294" y="331"/>
                    <a:pt x="294" y="331"/>
                    <a:pt x="294" y="331"/>
                  </a:cubicBezTo>
                  <a:cubicBezTo>
                    <a:pt x="245" y="155"/>
                    <a:pt x="245" y="155"/>
                    <a:pt x="245" y="155"/>
                  </a:cubicBezTo>
                  <a:cubicBezTo>
                    <a:pt x="318" y="82"/>
                    <a:pt x="318" y="82"/>
                    <a:pt x="318" y="82"/>
                  </a:cubicBezTo>
                  <a:cubicBezTo>
                    <a:pt x="318" y="82"/>
                    <a:pt x="360" y="39"/>
                    <a:pt x="340" y="19"/>
                  </a:cubicBezTo>
                  <a:cubicBezTo>
                    <a:pt x="320" y="0"/>
                    <a:pt x="278" y="42"/>
                    <a:pt x="278" y="42"/>
                  </a:cubicBezTo>
                  <a:cubicBezTo>
                    <a:pt x="205" y="115"/>
                    <a:pt x="205" y="115"/>
                    <a:pt x="205" y="115"/>
                  </a:cubicBezTo>
                  <a:cubicBezTo>
                    <a:pt x="28" y="65"/>
                    <a:pt x="28" y="65"/>
                    <a:pt x="28" y="65"/>
                  </a:cubicBezTo>
                  <a:cubicBezTo>
                    <a:pt x="0" y="94"/>
                    <a:pt x="0" y="94"/>
                    <a:pt x="0" y="94"/>
                  </a:cubicBezTo>
                  <a:cubicBezTo>
                    <a:pt x="148" y="172"/>
                    <a:pt x="148" y="172"/>
                    <a:pt x="148" y="172"/>
                  </a:cubicBezTo>
                  <a:cubicBezTo>
                    <a:pt x="98" y="222"/>
                    <a:pt x="98" y="222"/>
                    <a:pt x="98" y="222"/>
                  </a:cubicBezTo>
                  <a:cubicBezTo>
                    <a:pt x="38" y="226"/>
                    <a:pt x="38" y="226"/>
                    <a:pt x="38" y="226"/>
                  </a:cubicBezTo>
                  <a:cubicBezTo>
                    <a:pt x="9" y="254"/>
                    <a:pt x="9" y="254"/>
                    <a:pt x="9" y="254"/>
                  </a:cubicBezTo>
                  <a:cubicBezTo>
                    <a:pt x="80" y="280"/>
                    <a:pt x="80" y="280"/>
                    <a:pt x="80" y="280"/>
                  </a:cubicBezTo>
                  <a:cubicBezTo>
                    <a:pt x="105" y="350"/>
                    <a:pt x="105" y="350"/>
                    <a:pt x="105" y="350"/>
                  </a:cubicBezTo>
                  <a:cubicBezTo>
                    <a:pt x="134" y="322"/>
                    <a:pt x="134" y="322"/>
                    <a:pt x="134" y="322"/>
                  </a:cubicBezTo>
                  <a:cubicBezTo>
                    <a:pt x="137" y="262"/>
                    <a:pt x="137" y="262"/>
                    <a:pt x="137" y="262"/>
                  </a:cubicBezTo>
                  <a:cubicBezTo>
                    <a:pt x="188" y="211"/>
                    <a:pt x="188" y="211"/>
                    <a:pt x="188" y="211"/>
                  </a:cubicBezTo>
                  <a:lnTo>
                    <a:pt x="266" y="360"/>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22" name="Content Placeholder 2"/>
            <p:cNvSpPr txBox="1">
              <a:spLocks/>
            </p:cNvSpPr>
            <p:nvPr/>
          </p:nvSpPr>
          <p:spPr>
            <a:xfrm>
              <a:off x="3367183" y="2180391"/>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2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32%</a:t>
              </a:r>
            </a:p>
          </p:txBody>
        </p:sp>
        <p:sp>
          <p:nvSpPr>
            <p:cNvPr id="23" name="Content Placeholder 2"/>
            <p:cNvSpPr txBox="1">
              <a:spLocks/>
            </p:cNvSpPr>
            <p:nvPr/>
          </p:nvSpPr>
          <p:spPr>
            <a:xfrm>
              <a:off x="3367183" y="2574968"/>
              <a:ext cx="924736" cy="28481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609443">
                <a:lnSpc>
                  <a:spcPct val="90000"/>
                </a:lnSpc>
                <a:buNone/>
                <a:defRPr/>
              </a:pPr>
              <a:r>
                <a:rPr lang="en-US" sz="1600" dirty="0">
                  <a:latin typeface="Roboto Condensed" panose="02000000000000000000" pitchFamily="2" charset="0"/>
                  <a:ea typeface="Segoe UI" panose="020B0502040204020203" pitchFamily="34" charset="0"/>
                  <a:cs typeface="Segoe UI Semilight" panose="020B0402040204020203" pitchFamily="34" charset="0"/>
                </a:rPr>
                <a:t>Travel Offer</a:t>
              </a:r>
            </a:p>
          </p:txBody>
        </p:sp>
      </p:grpSp>
      <p:cxnSp>
        <p:nvCxnSpPr>
          <p:cNvPr id="25" name="Straight Connector 24"/>
          <p:cNvCxnSpPr/>
          <p:nvPr/>
        </p:nvCxnSpPr>
        <p:spPr>
          <a:xfrm>
            <a:off x="4207591" y="2254526"/>
            <a:ext cx="0" cy="1504889"/>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6190363" y="2384711"/>
            <a:ext cx="1491908" cy="1428332"/>
            <a:chOff x="4642772" y="1788533"/>
            <a:chExt cx="1118931" cy="1071249"/>
          </a:xfrm>
        </p:grpSpPr>
        <p:sp>
          <p:nvSpPr>
            <p:cNvPr id="24" name="Freeform 33"/>
            <p:cNvSpPr>
              <a:spLocks noEditPoints="1"/>
            </p:cNvSpPr>
            <p:nvPr/>
          </p:nvSpPr>
          <p:spPr bwMode="auto">
            <a:xfrm>
              <a:off x="4954651" y="1788533"/>
              <a:ext cx="495172" cy="395718"/>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29" name="Content Placeholder 2"/>
            <p:cNvSpPr txBox="1">
              <a:spLocks/>
            </p:cNvSpPr>
            <p:nvPr/>
          </p:nvSpPr>
          <p:spPr>
            <a:xfrm>
              <a:off x="4739869" y="2180391"/>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2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10%</a:t>
              </a:r>
            </a:p>
          </p:txBody>
        </p:sp>
        <p:sp>
          <p:nvSpPr>
            <p:cNvPr id="30" name="Content Placeholder 2"/>
            <p:cNvSpPr txBox="1">
              <a:spLocks/>
            </p:cNvSpPr>
            <p:nvPr/>
          </p:nvSpPr>
          <p:spPr>
            <a:xfrm>
              <a:off x="4642772" y="2574968"/>
              <a:ext cx="1118931" cy="28481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609443">
                <a:lnSpc>
                  <a:spcPct val="90000"/>
                </a:lnSpc>
                <a:buNone/>
                <a:defRPr/>
              </a:pPr>
              <a:r>
                <a:rPr lang="en-US" sz="1600" dirty="0">
                  <a:latin typeface="Roboto Condensed" panose="02000000000000000000" pitchFamily="2" charset="0"/>
                  <a:ea typeface="Segoe UI" panose="020B0502040204020203" pitchFamily="34" charset="0"/>
                  <a:cs typeface="Segoe UI Semilight" panose="020B0402040204020203" pitchFamily="34" charset="0"/>
                </a:rPr>
                <a:t>Search Photos</a:t>
              </a:r>
            </a:p>
          </p:txBody>
        </p:sp>
      </p:grpSp>
      <p:cxnSp>
        <p:nvCxnSpPr>
          <p:cNvPr id="31" name="Straight Connector 30"/>
          <p:cNvCxnSpPr/>
          <p:nvPr/>
        </p:nvCxnSpPr>
        <p:spPr>
          <a:xfrm>
            <a:off x="6037839" y="2254526"/>
            <a:ext cx="0" cy="1504889"/>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7986368" y="2364600"/>
            <a:ext cx="1356280" cy="1448443"/>
            <a:chOff x="5989776" y="1773450"/>
            <a:chExt cx="1017210" cy="1086332"/>
          </a:xfrm>
        </p:grpSpPr>
        <p:sp>
          <p:nvSpPr>
            <p:cNvPr id="10" name="Freeform 13"/>
            <p:cNvSpPr>
              <a:spLocks/>
            </p:cNvSpPr>
            <p:nvPr/>
          </p:nvSpPr>
          <p:spPr bwMode="auto">
            <a:xfrm>
              <a:off x="6294160" y="1773450"/>
              <a:ext cx="339283" cy="43826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38" name="Content Placeholder 2"/>
            <p:cNvSpPr txBox="1">
              <a:spLocks/>
            </p:cNvSpPr>
            <p:nvPr/>
          </p:nvSpPr>
          <p:spPr>
            <a:xfrm>
              <a:off x="6036013" y="2180391"/>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2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15%</a:t>
              </a:r>
            </a:p>
          </p:txBody>
        </p:sp>
        <p:sp>
          <p:nvSpPr>
            <p:cNvPr id="39" name="Content Placeholder 2"/>
            <p:cNvSpPr txBox="1">
              <a:spLocks/>
            </p:cNvSpPr>
            <p:nvPr/>
          </p:nvSpPr>
          <p:spPr>
            <a:xfrm>
              <a:off x="5989776" y="2574968"/>
              <a:ext cx="1017210" cy="28481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609443">
                <a:lnSpc>
                  <a:spcPct val="90000"/>
                </a:lnSpc>
                <a:buNone/>
                <a:defRPr/>
              </a:pPr>
              <a:r>
                <a:rPr lang="en-US" sz="1600" dirty="0">
                  <a:latin typeface="Roboto Condensed" panose="02000000000000000000" pitchFamily="2" charset="0"/>
                  <a:ea typeface="Segoe UI" panose="020B0502040204020203" pitchFamily="34" charset="0"/>
                  <a:cs typeface="Segoe UI Semilight" panose="020B0402040204020203" pitchFamily="34" charset="0"/>
                </a:rPr>
                <a:t>Listen Music</a:t>
              </a:r>
            </a:p>
          </p:txBody>
        </p:sp>
      </p:grpSp>
      <p:cxnSp>
        <p:nvCxnSpPr>
          <p:cNvPr id="40" name="Straight Connector 39"/>
          <p:cNvCxnSpPr/>
          <p:nvPr/>
        </p:nvCxnSpPr>
        <p:spPr>
          <a:xfrm>
            <a:off x="7766031" y="2254526"/>
            <a:ext cx="0" cy="1504889"/>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9" name="Group 8"/>
          <p:cNvGrpSpPr/>
          <p:nvPr/>
        </p:nvGrpSpPr>
        <p:grpSpPr>
          <a:xfrm>
            <a:off x="9776210" y="2380781"/>
            <a:ext cx="1232981" cy="1432263"/>
            <a:chOff x="7332157" y="1785585"/>
            <a:chExt cx="924736" cy="1074197"/>
          </a:xfrm>
        </p:grpSpPr>
        <p:sp>
          <p:nvSpPr>
            <p:cNvPr id="4" name="Freeform 6"/>
            <p:cNvSpPr>
              <a:spLocks noEditPoints="1"/>
            </p:cNvSpPr>
            <p:nvPr/>
          </p:nvSpPr>
          <p:spPr bwMode="auto">
            <a:xfrm>
              <a:off x="7587767" y="1785585"/>
              <a:ext cx="413515" cy="413991"/>
            </a:xfrm>
            <a:custGeom>
              <a:avLst/>
              <a:gdLst>
                <a:gd name="T0" fmla="*/ 89 w 368"/>
                <a:gd name="T1" fmla="*/ 122 h 368"/>
                <a:gd name="T2" fmla="*/ 101 w 368"/>
                <a:gd name="T3" fmla="*/ 124 h 368"/>
                <a:gd name="T4" fmla="*/ 146 w 368"/>
                <a:gd name="T5" fmla="*/ 82 h 368"/>
                <a:gd name="T6" fmla="*/ 145 w 368"/>
                <a:gd name="T7" fmla="*/ 73 h 368"/>
                <a:gd name="T8" fmla="*/ 147 w 368"/>
                <a:gd name="T9" fmla="*/ 60 h 368"/>
                <a:gd name="T10" fmla="*/ 87 w 368"/>
                <a:gd name="T11" fmla="*/ 27 h 368"/>
                <a:gd name="T12" fmla="*/ 36 w 368"/>
                <a:gd name="T13" fmla="*/ 75 h 368"/>
                <a:gd name="T14" fmla="*/ 72 w 368"/>
                <a:gd name="T15" fmla="*/ 126 h 368"/>
                <a:gd name="T16" fmla="*/ 89 w 368"/>
                <a:gd name="T17" fmla="*/ 122 h 368"/>
                <a:gd name="T18" fmla="*/ 50 w 368"/>
                <a:gd name="T19" fmla="*/ 161 h 368"/>
                <a:gd name="T20" fmla="*/ 53 w 368"/>
                <a:gd name="T21" fmla="*/ 146 h 368"/>
                <a:gd name="T22" fmla="*/ 19 w 368"/>
                <a:gd name="T23" fmla="*/ 101 h 368"/>
                <a:gd name="T24" fmla="*/ 0 w 368"/>
                <a:gd name="T25" fmla="*/ 184 h 368"/>
                <a:gd name="T26" fmla="*/ 26 w 368"/>
                <a:gd name="T27" fmla="*/ 278 h 368"/>
                <a:gd name="T28" fmla="*/ 58 w 368"/>
                <a:gd name="T29" fmla="*/ 185 h 368"/>
                <a:gd name="T30" fmla="*/ 50 w 368"/>
                <a:gd name="T31" fmla="*/ 161 h 368"/>
                <a:gd name="T32" fmla="*/ 184 w 368"/>
                <a:gd name="T33" fmla="*/ 34 h 368"/>
                <a:gd name="T34" fmla="*/ 211 w 368"/>
                <a:gd name="T35" fmla="*/ 44 h 368"/>
                <a:gd name="T36" fmla="*/ 275 w 368"/>
                <a:gd name="T37" fmla="*/ 24 h 368"/>
                <a:gd name="T38" fmla="*/ 184 w 368"/>
                <a:gd name="T39" fmla="*/ 0 h 368"/>
                <a:gd name="T40" fmla="*/ 119 w 368"/>
                <a:gd name="T41" fmla="*/ 12 h 368"/>
                <a:gd name="T42" fmla="*/ 165 w 368"/>
                <a:gd name="T43" fmla="*/ 39 h 368"/>
                <a:gd name="T44" fmla="*/ 184 w 368"/>
                <a:gd name="T45" fmla="*/ 34 h 368"/>
                <a:gd name="T46" fmla="*/ 243 w 368"/>
                <a:gd name="T47" fmla="*/ 218 h 368"/>
                <a:gd name="T48" fmla="*/ 253 w 368"/>
                <a:gd name="T49" fmla="*/ 205 h 368"/>
                <a:gd name="T50" fmla="*/ 200 w 368"/>
                <a:gd name="T51" fmla="*/ 109 h 368"/>
                <a:gd name="T52" fmla="*/ 184 w 368"/>
                <a:gd name="T53" fmla="*/ 112 h 368"/>
                <a:gd name="T54" fmla="*/ 162 w 368"/>
                <a:gd name="T55" fmla="*/ 105 h 368"/>
                <a:gd name="T56" fmla="*/ 122 w 368"/>
                <a:gd name="T57" fmla="*/ 141 h 368"/>
                <a:gd name="T58" fmla="*/ 128 w 368"/>
                <a:gd name="T59" fmla="*/ 161 h 368"/>
                <a:gd name="T60" fmla="*/ 127 w 368"/>
                <a:gd name="T61" fmla="*/ 173 h 368"/>
                <a:gd name="T62" fmla="*/ 243 w 368"/>
                <a:gd name="T63" fmla="*/ 218 h 368"/>
                <a:gd name="T64" fmla="*/ 294 w 368"/>
                <a:gd name="T65" fmla="*/ 271 h 368"/>
                <a:gd name="T66" fmla="*/ 295 w 368"/>
                <a:gd name="T67" fmla="*/ 293 h 368"/>
                <a:gd name="T68" fmla="*/ 292 w 368"/>
                <a:gd name="T69" fmla="*/ 333 h 368"/>
                <a:gd name="T70" fmla="*/ 359 w 368"/>
                <a:gd name="T71" fmla="*/ 240 h 368"/>
                <a:gd name="T72" fmla="*/ 315 w 368"/>
                <a:gd name="T73" fmla="*/ 247 h 368"/>
                <a:gd name="T74" fmla="*/ 294 w 368"/>
                <a:gd name="T75" fmla="*/ 271 h 368"/>
                <a:gd name="T76" fmla="*/ 234 w 368"/>
                <a:gd name="T77" fmla="*/ 244 h 368"/>
                <a:gd name="T78" fmla="*/ 110 w 368"/>
                <a:gd name="T79" fmla="*/ 195 h 368"/>
                <a:gd name="T80" fmla="*/ 89 w 368"/>
                <a:gd name="T81" fmla="*/ 200 h 368"/>
                <a:gd name="T82" fmla="*/ 81 w 368"/>
                <a:gd name="T83" fmla="*/ 200 h 368"/>
                <a:gd name="T84" fmla="*/ 49 w 368"/>
                <a:gd name="T85" fmla="*/ 309 h 368"/>
                <a:gd name="T86" fmla="*/ 112 w 368"/>
                <a:gd name="T87" fmla="*/ 353 h 368"/>
                <a:gd name="T88" fmla="*/ 234 w 368"/>
                <a:gd name="T89" fmla="*/ 244 h 368"/>
                <a:gd name="T90" fmla="*/ 307 w 368"/>
                <a:gd name="T91" fmla="*/ 48 h 368"/>
                <a:gd name="T92" fmla="*/ 223 w 368"/>
                <a:gd name="T93" fmla="*/ 69 h 368"/>
                <a:gd name="T94" fmla="*/ 224 w 368"/>
                <a:gd name="T95" fmla="*/ 73 h 368"/>
                <a:gd name="T96" fmla="*/ 220 w 368"/>
                <a:gd name="T97" fmla="*/ 90 h 368"/>
                <a:gd name="T98" fmla="*/ 279 w 368"/>
                <a:gd name="T99" fmla="*/ 196 h 368"/>
                <a:gd name="T100" fmla="*/ 314 w 368"/>
                <a:gd name="T101" fmla="*/ 220 h 368"/>
                <a:gd name="T102" fmla="*/ 366 w 368"/>
                <a:gd name="T103" fmla="*/ 210 h 368"/>
                <a:gd name="T104" fmla="*/ 368 w 368"/>
                <a:gd name="T105" fmla="*/ 184 h 368"/>
                <a:gd name="T106" fmla="*/ 307 w 368"/>
                <a:gd name="T107" fmla="*/ 48 h 368"/>
                <a:gd name="T108" fmla="*/ 254 w 368"/>
                <a:gd name="T109" fmla="*/ 265 h 368"/>
                <a:gd name="T110" fmla="*/ 139 w 368"/>
                <a:gd name="T111" fmla="*/ 362 h 368"/>
                <a:gd name="T112" fmla="*/ 184 w 368"/>
                <a:gd name="T113" fmla="*/ 368 h 368"/>
                <a:gd name="T114" fmla="*/ 261 w 368"/>
                <a:gd name="T115" fmla="*/ 351 h 368"/>
                <a:gd name="T116" fmla="*/ 267 w 368"/>
                <a:gd name="T117" fmla="*/ 293 h 368"/>
                <a:gd name="T118" fmla="*/ 266 w 368"/>
                <a:gd name="T119" fmla="*/ 272 h 368"/>
                <a:gd name="T120" fmla="*/ 254 w 368"/>
                <a:gd name="T121" fmla="*/ 2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8" h="368">
                  <a:moveTo>
                    <a:pt x="89" y="122"/>
                  </a:moveTo>
                  <a:cubicBezTo>
                    <a:pt x="93" y="122"/>
                    <a:pt x="97" y="123"/>
                    <a:pt x="101" y="124"/>
                  </a:cubicBezTo>
                  <a:cubicBezTo>
                    <a:pt x="115" y="108"/>
                    <a:pt x="130" y="94"/>
                    <a:pt x="146" y="82"/>
                  </a:cubicBezTo>
                  <a:cubicBezTo>
                    <a:pt x="146" y="79"/>
                    <a:pt x="145" y="76"/>
                    <a:pt x="145" y="73"/>
                  </a:cubicBezTo>
                  <a:cubicBezTo>
                    <a:pt x="145" y="68"/>
                    <a:pt x="146" y="64"/>
                    <a:pt x="147" y="60"/>
                  </a:cubicBezTo>
                  <a:cubicBezTo>
                    <a:pt x="129" y="47"/>
                    <a:pt x="109" y="36"/>
                    <a:pt x="87" y="27"/>
                  </a:cubicBezTo>
                  <a:cubicBezTo>
                    <a:pt x="67" y="40"/>
                    <a:pt x="50" y="56"/>
                    <a:pt x="36" y="75"/>
                  </a:cubicBezTo>
                  <a:cubicBezTo>
                    <a:pt x="46" y="93"/>
                    <a:pt x="58" y="110"/>
                    <a:pt x="72" y="126"/>
                  </a:cubicBezTo>
                  <a:cubicBezTo>
                    <a:pt x="77" y="124"/>
                    <a:pt x="83" y="122"/>
                    <a:pt x="89" y="122"/>
                  </a:cubicBezTo>
                  <a:close/>
                  <a:moveTo>
                    <a:pt x="50" y="161"/>
                  </a:moveTo>
                  <a:cubicBezTo>
                    <a:pt x="50" y="156"/>
                    <a:pt x="51" y="151"/>
                    <a:pt x="53" y="146"/>
                  </a:cubicBezTo>
                  <a:cubicBezTo>
                    <a:pt x="41" y="132"/>
                    <a:pt x="29" y="117"/>
                    <a:pt x="19" y="101"/>
                  </a:cubicBezTo>
                  <a:cubicBezTo>
                    <a:pt x="7" y="126"/>
                    <a:pt x="0" y="154"/>
                    <a:pt x="0" y="184"/>
                  </a:cubicBezTo>
                  <a:cubicBezTo>
                    <a:pt x="0" y="218"/>
                    <a:pt x="9" y="250"/>
                    <a:pt x="26" y="278"/>
                  </a:cubicBezTo>
                  <a:cubicBezTo>
                    <a:pt x="32" y="245"/>
                    <a:pt x="43" y="214"/>
                    <a:pt x="58" y="185"/>
                  </a:cubicBezTo>
                  <a:cubicBezTo>
                    <a:pt x="53" y="178"/>
                    <a:pt x="50" y="170"/>
                    <a:pt x="50" y="161"/>
                  </a:cubicBezTo>
                  <a:close/>
                  <a:moveTo>
                    <a:pt x="184" y="34"/>
                  </a:moveTo>
                  <a:cubicBezTo>
                    <a:pt x="195" y="34"/>
                    <a:pt x="204" y="38"/>
                    <a:pt x="211" y="44"/>
                  </a:cubicBezTo>
                  <a:cubicBezTo>
                    <a:pt x="232" y="35"/>
                    <a:pt x="253" y="29"/>
                    <a:pt x="275" y="24"/>
                  </a:cubicBezTo>
                  <a:cubicBezTo>
                    <a:pt x="248" y="9"/>
                    <a:pt x="217" y="0"/>
                    <a:pt x="184" y="0"/>
                  </a:cubicBezTo>
                  <a:cubicBezTo>
                    <a:pt x="161" y="0"/>
                    <a:pt x="139" y="4"/>
                    <a:pt x="119" y="12"/>
                  </a:cubicBezTo>
                  <a:cubicBezTo>
                    <a:pt x="135" y="20"/>
                    <a:pt x="150" y="29"/>
                    <a:pt x="165" y="39"/>
                  </a:cubicBezTo>
                  <a:cubicBezTo>
                    <a:pt x="170" y="36"/>
                    <a:pt x="177" y="34"/>
                    <a:pt x="184" y="34"/>
                  </a:cubicBezTo>
                  <a:close/>
                  <a:moveTo>
                    <a:pt x="243" y="218"/>
                  </a:moveTo>
                  <a:cubicBezTo>
                    <a:pt x="245" y="213"/>
                    <a:pt x="249" y="208"/>
                    <a:pt x="253" y="205"/>
                  </a:cubicBezTo>
                  <a:cubicBezTo>
                    <a:pt x="242" y="169"/>
                    <a:pt x="223" y="137"/>
                    <a:pt x="200" y="109"/>
                  </a:cubicBezTo>
                  <a:cubicBezTo>
                    <a:pt x="195" y="111"/>
                    <a:pt x="190" y="112"/>
                    <a:pt x="184" y="112"/>
                  </a:cubicBezTo>
                  <a:cubicBezTo>
                    <a:pt x="176" y="112"/>
                    <a:pt x="168" y="109"/>
                    <a:pt x="162" y="105"/>
                  </a:cubicBezTo>
                  <a:cubicBezTo>
                    <a:pt x="148" y="115"/>
                    <a:pt x="134" y="128"/>
                    <a:pt x="122" y="141"/>
                  </a:cubicBezTo>
                  <a:cubicBezTo>
                    <a:pt x="126" y="147"/>
                    <a:pt x="128" y="154"/>
                    <a:pt x="128" y="161"/>
                  </a:cubicBezTo>
                  <a:cubicBezTo>
                    <a:pt x="128" y="165"/>
                    <a:pt x="128" y="169"/>
                    <a:pt x="127" y="173"/>
                  </a:cubicBezTo>
                  <a:cubicBezTo>
                    <a:pt x="161" y="196"/>
                    <a:pt x="200" y="212"/>
                    <a:pt x="243" y="218"/>
                  </a:cubicBezTo>
                  <a:close/>
                  <a:moveTo>
                    <a:pt x="294" y="271"/>
                  </a:moveTo>
                  <a:cubicBezTo>
                    <a:pt x="294" y="278"/>
                    <a:pt x="295" y="286"/>
                    <a:pt x="295" y="293"/>
                  </a:cubicBezTo>
                  <a:cubicBezTo>
                    <a:pt x="295" y="307"/>
                    <a:pt x="294" y="320"/>
                    <a:pt x="292" y="333"/>
                  </a:cubicBezTo>
                  <a:cubicBezTo>
                    <a:pt x="323" y="310"/>
                    <a:pt x="347" y="277"/>
                    <a:pt x="359" y="240"/>
                  </a:cubicBezTo>
                  <a:cubicBezTo>
                    <a:pt x="345" y="243"/>
                    <a:pt x="330" y="246"/>
                    <a:pt x="315" y="247"/>
                  </a:cubicBezTo>
                  <a:cubicBezTo>
                    <a:pt x="312" y="258"/>
                    <a:pt x="304" y="266"/>
                    <a:pt x="294" y="271"/>
                  </a:cubicBezTo>
                  <a:close/>
                  <a:moveTo>
                    <a:pt x="234" y="244"/>
                  </a:moveTo>
                  <a:cubicBezTo>
                    <a:pt x="188" y="237"/>
                    <a:pt x="146" y="220"/>
                    <a:pt x="110" y="195"/>
                  </a:cubicBezTo>
                  <a:cubicBezTo>
                    <a:pt x="104" y="198"/>
                    <a:pt x="97" y="200"/>
                    <a:pt x="89" y="200"/>
                  </a:cubicBezTo>
                  <a:cubicBezTo>
                    <a:pt x="86" y="200"/>
                    <a:pt x="84" y="200"/>
                    <a:pt x="81" y="200"/>
                  </a:cubicBezTo>
                  <a:cubicBezTo>
                    <a:pt x="64" y="233"/>
                    <a:pt x="52" y="270"/>
                    <a:pt x="49" y="309"/>
                  </a:cubicBezTo>
                  <a:cubicBezTo>
                    <a:pt x="67" y="328"/>
                    <a:pt x="88" y="343"/>
                    <a:pt x="112" y="353"/>
                  </a:cubicBezTo>
                  <a:cubicBezTo>
                    <a:pt x="142" y="308"/>
                    <a:pt x="184" y="270"/>
                    <a:pt x="234" y="244"/>
                  </a:cubicBezTo>
                  <a:close/>
                  <a:moveTo>
                    <a:pt x="307" y="48"/>
                  </a:moveTo>
                  <a:cubicBezTo>
                    <a:pt x="278" y="50"/>
                    <a:pt x="250" y="58"/>
                    <a:pt x="223" y="69"/>
                  </a:cubicBezTo>
                  <a:cubicBezTo>
                    <a:pt x="224" y="70"/>
                    <a:pt x="224" y="71"/>
                    <a:pt x="224" y="73"/>
                  </a:cubicBezTo>
                  <a:cubicBezTo>
                    <a:pt x="224" y="79"/>
                    <a:pt x="222" y="85"/>
                    <a:pt x="220" y="90"/>
                  </a:cubicBezTo>
                  <a:cubicBezTo>
                    <a:pt x="246" y="121"/>
                    <a:pt x="266" y="157"/>
                    <a:pt x="279" y="196"/>
                  </a:cubicBezTo>
                  <a:cubicBezTo>
                    <a:pt x="295" y="196"/>
                    <a:pt x="309" y="206"/>
                    <a:pt x="314" y="220"/>
                  </a:cubicBezTo>
                  <a:cubicBezTo>
                    <a:pt x="332" y="218"/>
                    <a:pt x="349" y="215"/>
                    <a:pt x="366" y="210"/>
                  </a:cubicBezTo>
                  <a:cubicBezTo>
                    <a:pt x="367" y="201"/>
                    <a:pt x="368" y="193"/>
                    <a:pt x="368" y="184"/>
                  </a:cubicBezTo>
                  <a:cubicBezTo>
                    <a:pt x="368" y="130"/>
                    <a:pt x="344" y="81"/>
                    <a:pt x="307" y="48"/>
                  </a:cubicBezTo>
                  <a:close/>
                  <a:moveTo>
                    <a:pt x="254" y="265"/>
                  </a:moveTo>
                  <a:cubicBezTo>
                    <a:pt x="207" y="287"/>
                    <a:pt x="167" y="321"/>
                    <a:pt x="139" y="362"/>
                  </a:cubicBezTo>
                  <a:cubicBezTo>
                    <a:pt x="153" y="366"/>
                    <a:pt x="168" y="368"/>
                    <a:pt x="184" y="368"/>
                  </a:cubicBezTo>
                  <a:cubicBezTo>
                    <a:pt x="212" y="368"/>
                    <a:pt x="238" y="362"/>
                    <a:pt x="261" y="351"/>
                  </a:cubicBezTo>
                  <a:cubicBezTo>
                    <a:pt x="265" y="332"/>
                    <a:pt x="267" y="313"/>
                    <a:pt x="267" y="293"/>
                  </a:cubicBezTo>
                  <a:cubicBezTo>
                    <a:pt x="267" y="286"/>
                    <a:pt x="267" y="279"/>
                    <a:pt x="266" y="272"/>
                  </a:cubicBezTo>
                  <a:cubicBezTo>
                    <a:pt x="262" y="271"/>
                    <a:pt x="257" y="268"/>
                    <a:pt x="254" y="265"/>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43" name="Content Placeholder 2"/>
            <p:cNvSpPr txBox="1">
              <a:spLocks/>
            </p:cNvSpPr>
            <p:nvPr/>
          </p:nvSpPr>
          <p:spPr>
            <a:xfrm>
              <a:off x="7332157" y="2180391"/>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200" dirty="0">
                  <a:solidFill>
                    <a:schemeClr val="bg1"/>
                  </a:solidFill>
                  <a:latin typeface="Roboto Condensed" panose="02000000000000000000" pitchFamily="2" charset="0"/>
                  <a:ea typeface="Segoe UI" panose="020B0502040204020203" pitchFamily="34" charset="0"/>
                  <a:cs typeface="Segoe UI Semilight" panose="020B0402040204020203" pitchFamily="34" charset="0"/>
                </a:rPr>
                <a:t>15%</a:t>
              </a:r>
            </a:p>
          </p:txBody>
        </p:sp>
        <p:sp>
          <p:nvSpPr>
            <p:cNvPr id="44" name="Content Placeholder 2"/>
            <p:cNvSpPr txBox="1">
              <a:spLocks/>
            </p:cNvSpPr>
            <p:nvPr/>
          </p:nvSpPr>
          <p:spPr>
            <a:xfrm>
              <a:off x="7332157" y="2574968"/>
              <a:ext cx="924736" cy="28481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defTabSz="609443">
                <a:lnSpc>
                  <a:spcPct val="90000"/>
                </a:lnSpc>
                <a:buNone/>
                <a:defRPr/>
              </a:pPr>
              <a:r>
                <a:rPr lang="en-US" sz="1600" dirty="0">
                  <a:latin typeface="Roboto Condensed" panose="02000000000000000000" pitchFamily="2" charset="0"/>
                  <a:ea typeface="Segoe UI" panose="020B0502040204020203" pitchFamily="34" charset="0"/>
                  <a:cs typeface="Segoe UI Semilight" panose="020B0402040204020203" pitchFamily="34" charset="0"/>
                </a:rPr>
                <a:t>Sport News</a:t>
              </a:r>
            </a:p>
          </p:txBody>
        </p:sp>
      </p:grpSp>
      <p:cxnSp>
        <p:nvCxnSpPr>
          <p:cNvPr id="45" name="Straight Connector 44"/>
          <p:cNvCxnSpPr/>
          <p:nvPr/>
        </p:nvCxnSpPr>
        <p:spPr>
          <a:xfrm>
            <a:off x="9494223" y="2254526"/>
            <a:ext cx="0" cy="1504889"/>
          </a:xfrm>
          <a:prstGeom prst="line">
            <a:avLst/>
          </a:prstGeom>
          <a:ln w="63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1" name="Content Placeholder 2"/>
          <p:cNvSpPr txBox="1">
            <a:spLocks/>
          </p:cNvSpPr>
          <p:nvPr/>
        </p:nvSpPr>
        <p:spPr>
          <a:xfrm>
            <a:off x="815413" y="5303266"/>
            <a:ext cx="10657184"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prstClr val="white">
                    <a:lumMod val="75000"/>
                  </a:prstClr>
                </a:solidFill>
                <a:latin typeface="Arial" panose="020B0604020202020204" pitchFamily="34" charset="0"/>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augue. </a:t>
            </a:r>
          </a:p>
        </p:txBody>
      </p:sp>
      <p:sp>
        <p:nvSpPr>
          <p:cNvPr id="17" name="Title 16"/>
          <p:cNvSpPr>
            <a:spLocks noGrp="1"/>
          </p:cNvSpPr>
          <p:nvPr>
            <p:ph type="title"/>
          </p:nvPr>
        </p:nvSpPr>
        <p:spPr/>
        <p:txBody>
          <a:bodyPr/>
          <a:lstStyle/>
          <a:p>
            <a:r>
              <a:rPr lang="en-US" dirty="0">
                <a:solidFill>
                  <a:schemeClr val="bg1"/>
                </a:solidFill>
              </a:rPr>
              <a:t>Social Network Analysis Split  </a:t>
            </a:r>
          </a:p>
        </p:txBody>
      </p:sp>
      <p:sp>
        <p:nvSpPr>
          <p:cNvPr id="19" name="Text Placeholder 18"/>
          <p:cNvSpPr>
            <a:spLocks noGrp="1"/>
          </p:cNvSpPr>
          <p:nvPr>
            <p:ph type="body" sz="quarter" idx="25"/>
          </p:nvPr>
        </p:nvSpPr>
        <p:spPr/>
        <p:txBody>
          <a:bodyPr/>
          <a:lstStyle/>
          <a:p>
            <a:pPr lvl="0"/>
            <a:r>
              <a:rPr lang="en-US" dirty="0"/>
              <a:t>This slide is perfect for long text descriptions</a:t>
            </a:r>
          </a:p>
        </p:txBody>
      </p:sp>
      <p:sp>
        <p:nvSpPr>
          <p:cNvPr id="42" name="TextBox 41"/>
          <p:cNvSpPr txBox="1"/>
          <p:nvPr/>
        </p:nvSpPr>
        <p:spPr>
          <a:xfrm>
            <a:off x="402704" y="499045"/>
            <a:ext cx="1791618" cy="338554"/>
          </a:xfrm>
          <a:prstGeom prst="rect">
            <a:avLst/>
          </a:prstGeom>
          <a:noFill/>
        </p:spPr>
        <p:txBody>
          <a:bodyPr wrap="square" rtlCol="0">
            <a:spAutoFit/>
          </a:bodyPr>
          <a:lstStyle/>
          <a:p>
            <a:r>
              <a:rPr lang="en-US" sz="1600" dirty="0">
                <a:solidFill>
                  <a:schemeClr val="bg1"/>
                </a:solidFill>
                <a:latin typeface="Roboto Condensed" panose="02000000000000000000" pitchFamily="2" charset="0"/>
                <a:cs typeface="Roboto condensed"/>
              </a:rPr>
              <a:t>Social Media</a:t>
            </a:r>
          </a:p>
        </p:txBody>
      </p:sp>
    </p:spTree>
    <p:extLst>
      <p:ext uri="{BB962C8B-B14F-4D97-AF65-F5344CB8AC3E}">
        <p14:creationId xmlns:p14="http://schemas.microsoft.com/office/powerpoint/2010/main" val="6490943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500"/>
                                        <p:tgtEl>
                                          <p:spTgt spid="4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9">
                                            <p:txEl>
                                              <p:pRg st="0" end="0"/>
                                            </p:txEl>
                                          </p:spTgt>
                                        </p:tgtEl>
                                        <p:attrNameLst>
                                          <p:attrName>style.visibility</p:attrName>
                                        </p:attrNameLst>
                                      </p:cBhvr>
                                      <p:to>
                                        <p:strVal val="visible"/>
                                      </p:to>
                                    </p:set>
                                    <p:animEffect transition="in" filter="wipe(left)">
                                      <p:cBhvr>
                                        <p:cTn id="15" dur="500"/>
                                        <p:tgtEl>
                                          <p:spTgt spid="19">
                                            <p:txEl>
                                              <p:pRg st="0" end="0"/>
                                            </p:txEl>
                                          </p:spTgt>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500"/>
                                        <p:tgtEl>
                                          <p:spTgt spid="3"/>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wipe(down)">
                                      <p:cBhvr>
                                        <p:cTn id="31" dur="500"/>
                                        <p:tgtEl>
                                          <p:spTgt spid="25"/>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wipe(down)">
                                      <p:cBhvr>
                                        <p:cTn id="39" dur="500"/>
                                        <p:tgtEl>
                                          <p:spTgt spid="31"/>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wipe(down)">
                                      <p:cBhvr>
                                        <p:cTn id="47" dur="500"/>
                                        <p:tgtEl>
                                          <p:spTgt spid="40"/>
                                        </p:tgtEl>
                                      </p:cBhvr>
                                    </p:animEffect>
                                  </p:childTnLst>
                                </p:cTn>
                              </p:par>
                            </p:childTnLst>
                          </p:cTn>
                        </p:par>
                        <p:par>
                          <p:cTn id="48" fill="hold">
                            <p:stCondLst>
                              <p:cond delay="5500"/>
                            </p:stCondLst>
                            <p:childTnLst>
                              <p:par>
                                <p:cTn id="49" presetID="10" presetClass="entr" presetSubtype="0" fill="hold" nodeType="after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fade">
                                      <p:cBhvr>
                                        <p:cTn id="51" dur="500"/>
                                        <p:tgtEl>
                                          <p:spTgt spid="8"/>
                                        </p:tgtEl>
                                      </p:cBhvr>
                                    </p:animEffect>
                                  </p:childTnLst>
                                </p:cTn>
                              </p:par>
                            </p:childTnLst>
                          </p:cTn>
                        </p:par>
                        <p:par>
                          <p:cTn id="52" fill="hold">
                            <p:stCondLst>
                              <p:cond delay="6000"/>
                            </p:stCondLst>
                            <p:childTnLst>
                              <p:par>
                                <p:cTn id="53" presetID="22" presetClass="entr" presetSubtype="4" fill="hold"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10" presetClass="entr" presetSubtype="0" fill="hold" nodeType="afterEffect">
                                  <p:stCondLst>
                                    <p:cond delay="0"/>
                                  </p:stCondLst>
                                  <p:childTnLst>
                                    <p:set>
                                      <p:cBhvr>
                                        <p:cTn id="58" dur="1" fill="hold">
                                          <p:stCondLst>
                                            <p:cond delay="0"/>
                                          </p:stCondLst>
                                        </p:cTn>
                                        <p:tgtEl>
                                          <p:spTgt spid="9"/>
                                        </p:tgtEl>
                                        <p:attrNameLst>
                                          <p:attrName>style.visibility</p:attrName>
                                        </p:attrNameLst>
                                      </p:cBhvr>
                                      <p:to>
                                        <p:strVal val="visible"/>
                                      </p:to>
                                    </p:set>
                                    <p:animEffect transition="in" filter="fade">
                                      <p:cBhvr>
                                        <p:cTn id="59" dur="500"/>
                                        <p:tgtEl>
                                          <p:spTgt spid="9"/>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41"/>
                                        </p:tgtEl>
                                        <p:attrNameLst>
                                          <p:attrName>style.visibility</p:attrName>
                                        </p:attrNameLst>
                                      </p:cBhvr>
                                      <p:to>
                                        <p:strVal val="visible"/>
                                      </p:to>
                                    </p:set>
                                    <p:animEffect transition="in" filter="fade">
                                      <p:cBhvr>
                                        <p:cTn id="63"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17" grpId="0"/>
      <p:bldP spid="19"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 name="Title 13"/>
          <p:cNvSpPr>
            <a:spLocks noGrp="1"/>
          </p:cNvSpPr>
          <p:nvPr>
            <p:ph type="title"/>
          </p:nvPr>
        </p:nvSpPr>
        <p:spPr/>
        <p:txBody>
          <a:bodyPr/>
          <a:lstStyle/>
          <a:p>
            <a:r>
              <a:rPr lang="en-US" dirty="0"/>
              <a:t>Marketing Options Across The Web</a:t>
            </a:r>
          </a:p>
        </p:txBody>
      </p:sp>
      <p:sp>
        <p:nvSpPr>
          <p:cNvPr id="24" name="Text Placeholder 23"/>
          <p:cNvSpPr>
            <a:spLocks noGrp="1"/>
          </p:cNvSpPr>
          <p:nvPr>
            <p:ph type="body" sz="quarter" idx="25"/>
          </p:nvPr>
        </p:nvSpPr>
        <p:spPr/>
        <p:txBody>
          <a:bodyPr/>
          <a:lstStyle/>
          <a:p>
            <a:r>
              <a:rPr lang="en-US" dirty="0"/>
              <a:t>This slide is perfect for product descriptions</a:t>
            </a:r>
          </a:p>
        </p:txBody>
      </p:sp>
      <p:cxnSp>
        <p:nvCxnSpPr>
          <p:cNvPr id="22" name="Straight Connector 21"/>
          <p:cNvCxnSpPr/>
          <p:nvPr/>
        </p:nvCxnSpPr>
        <p:spPr>
          <a:xfrm rot="5400000">
            <a:off x="9783405" y="1635396"/>
            <a:ext cx="0" cy="2180861"/>
          </a:xfrm>
          <a:prstGeom prst="line">
            <a:avLst/>
          </a:prstGeom>
          <a:ln>
            <a:solidFill>
              <a:schemeClr val="bg1">
                <a:lumMod val="8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6200000" flipH="1">
            <a:off x="2115877" y="1635396"/>
            <a:ext cx="0" cy="2180861"/>
          </a:xfrm>
          <a:prstGeom prst="line">
            <a:avLst/>
          </a:prstGeom>
          <a:ln>
            <a:solidFill>
              <a:schemeClr val="bg1">
                <a:lumMod val="8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4325775" y="2123237"/>
            <a:ext cx="1248139" cy="1248139"/>
            <a:chOff x="3244331" y="1592428"/>
            <a:chExt cx="936104" cy="936104"/>
          </a:xfrm>
        </p:grpSpPr>
        <p:sp>
          <p:nvSpPr>
            <p:cNvPr id="15" name="Oval 14"/>
            <p:cNvSpPr/>
            <p:nvPr/>
          </p:nvSpPr>
          <p:spPr>
            <a:xfrm>
              <a:off x="3244331" y="1592428"/>
              <a:ext cx="936104" cy="936104"/>
            </a:xfrm>
            <a:prstGeom prst="ellipse">
              <a:avLst/>
            </a:prstGeom>
            <a:solidFill>
              <a:schemeClr val="accent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Freeform 6"/>
            <p:cNvSpPr>
              <a:spLocks/>
            </p:cNvSpPr>
            <p:nvPr/>
          </p:nvSpPr>
          <p:spPr bwMode="auto">
            <a:xfrm>
              <a:off x="3573669" y="1931156"/>
              <a:ext cx="318608" cy="260038"/>
            </a:xfrm>
            <a:custGeom>
              <a:avLst/>
              <a:gdLst>
                <a:gd name="T0" fmla="*/ 307 w 382"/>
                <a:gd name="T1" fmla="*/ 135 h 312"/>
                <a:gd name="T2" fmla="*/ 362 w 382"/>
                <a:gd name="T3" fmla="*/ 71 h 312"/>
                <a:gd name="T4" fmla="*/ 238 w 382"/>
                <a:gd name="T5" fmla="*/ 25 h 312"/>
                <a:gd name="T6" fmla="*/ 229 w 382"/>
                <a:gd name="T7" fmla="*/ 19 h 312"/>
                <a:gd name="T8" fmla="*/ 229 w 382"/>
                <a:gd name="T9" fmla="*/ 134 h 312"/>
                <a:gd name="T10" fmla="*/ 180 w 382"/>
                <a:gd name="T11" fmla="*/ 214 h 312"/>
                <a:gd name="T12" fmla="*/ 86 w 382"/>
                <a:gd name="T13" fmla="*/ 189 h 312"/>
                <a:gd name="T14" fmla="*/ 129 w 382"/>
                <a:gd name="T15" fmla="*/ 97 h 312"/>
                <a:gd name="T16" fmla="*/ 190 w 382"/>
                <a:gd name="T17" fmla="*/ 93 h 312"/>
                <a:gd name="T18" fmla="*/ 190 w 382"/>
                <a:gd name="T19" fmla="*/ 4 h 312"/>
                <a:gd name="T20" fmla="*/ 154 w 382"/>
                <a:gd name="T21" fmla="*/ 0 h 312"/>
                <a:gd name="T22" fmla="*/ 0 w 382"/>
                <a:gd name="T23" fmla="*/ 156 h 312"/>
                <a:gd name="T24" fmla="*/ 154 w 382"/>
                <a:gd name="T25" fmla="*/ 312 h 312"/>
                <a:gd name="T26" fmla="*/ 308 w 382"/>
                <a:gd name="T27" fmla="*/ 156 h 312"/>
                <a:gd name="T28" fmla="*/ 307 w 382"/>
                <a:gd name="T29" fmla="*/ 13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12">
                  <a:moveTo>
                    <a:pt x="307" y="135"/>
                  </a:moveTo>
                  <a:cubicBezTo>
                    <a:pt x="354" y="122"/>
                    <a:pt x="382" y="72"/>
                    <a:pt x="362" y="71"/>
                  </a:cubicBezTo>
                  <a:cubicBezTo>
                    <a:pt x="311" y="68"/>
                    <a:pt x="267" y="43"/>
                    <a:pt x="238" y="25"/>
                  </a:cubicBezTo>
                  <a:cubicBezTo>
                    <a:pt x="235" y="23"/>
                    <a:pt x="232" y="21"/>
                    <a:pt x="229" y="19"/>
                  </a:cubicBezTo>
                  <a:cubicBezTo>
                    <a:pt x="229" y="134"/>
                    <a:pt x="229" y="134"/>
                    <a:pt x="229" y="134"/>
                  </a:cubicBezTo>
                  <a:cubicBezTo>
                    <a:pt x="229" y="172"/>
                    <a:pt x="206" y="202"/>
                    <a:pt x="180" y="214"/>
                  </a:cubicBezTo>
                  <a:cubicBezTo>
                    <a:pt x="142" y="233"/>
                    <a:pt x="100" y="221"/>
                    <a:pt x="86" y="189"/>
                  </a:cubicBezTo>
                  <a:cubicBezTo>
                    <a:pt x="72" y="157"/>
                    <a:pt x="91" y="116"/>
                    <a:pt x="129" y="97"/>
                  </a:cubicBezTo>
                  <a:cubicBezTo>
                    <a:pt x="150" y="87"/>
                    <a:pt x="172" y="86"/>
                    <a:pt x="190" y="93"/>
                  </a:cubicBezTo>
                  <a:cubicBezTo>
                    <a:pt x="190" y="4"/>
                    <a:pt x="190" y="4"/>
                    <a:pt x="190" y="4"/>
                  </a:cubicBezTo>
                  <a:cubicBezTo>
                    <a:pt x="178" y="1"/>
                    <a:pt x="166" y="0"/>
                    <a:pt x="154" y="0"/>
                  </a:cubicBezTo>
                  <a:cubicBezTo>
                    <a:pt x="69" y="0"/>
                    <a:pt x="0" y="70"/>
                    <a:pt x="0" y="156"/>
                  </a:cubicBezTo>
                  <a:cubicBezTo>
                    <a:pt x="0" y="242"/>
                    <a:pt x="69" y="312"/>
                    <a:pt x="154" y="312"/>
                  </a:cubicBezTo>
                  <a:cubicBezTo>
                    <a:pt x="239" y="312"/>
                    <a:pt x="308" y="242"/>
                    <a:pt x="308" y="156"/>
                  </a:cubicBezTo>
                  <a:cubicBezTo>
                    <a:pt x="308" y="149"/>
                    <a:pt x="308" y="142"/>
                    <a:pt x="307" y="135"/>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 name="Group 1"/>
          <p:cNvGrpSpPr/>
          <p:nvPr/>
        </p:nvGrpSpPr>
        <p:grpSpPr>
          <a:xfrm>
            <a:off x="3311691" y="2123237"/>
            <a:ext cx="1248139" cy="1248139"/>
            <a:chOff x="2483768" y="1592428"/>
            <a:chExt cx="936104" cy="936104"/>
          </a:xfrm>
        </p:grpSpPr>
        <p:sp>
          <p:nvSpPr>
            <p:cNvPr id="3" name="Oval 2"/>
            <p:cNvSpPr/>
            <p:nvPr/>
          </p:nvSpPr>
          <p:spPr>
            <a:xfrm>
              <a:off x="2483768" y="1592428"/>
              <a:ext cx="936104" cy="936104"/>
            </a:xfrm>
            <a:prstGeom prst="ellipse">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Freeform 11"/>
            <p:cNvSpPr>
              <a:spLocks/>
            </p:cNvSpPr>
            <p:nvPr/>
          </p:nvSpPr>
          <p:spPr bwMode="auto">
            <a:xfrm>
              <a:off x="2871713" y="1916525"/>
              <a:ext cx="160213" cy="287909"/>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8" name="Group 7"/>
          <p:cNvGrpSpPr/>
          <p:nvPr/>
        </p:nvGrpSpPr>
        <p:grpSpPr>
          <a:xfrm>
            <a:off x="7368025" y="2123237"/>
            <a:ext cx="1248139" cy="1248139"/>
            <a:chOff x="5526019" y="1592428"/>
            <a:chExt cx="936104" cy="936104"/>
          </a:xfrm>
        </p:grpSpPr>
        <p:sp>
          <p:nvSpPr>
            <p:cNvPr id="19" name="Oval 18"/>
            <p:cNvSpPr/>
            <p:nvPr/>
          </p:nvSpPr>
          <p:spPr>
            <a:xfrm>
              <a:off x="5526019" y="1592428"/>
              <a:ext cx="936104" cy="936104"/>
            </a:xfrm>
            <a:prstGeom prst="ellipse">
              <a:avLst/>
            </a:prstGeom>
            <a:solidFill>
              <a:schemeClr val="accent5">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Freeform 16"/>
            <p:cNvSpPr>
              <a:spLocks/>
            </p:cNvSpPr>
            <p:nvPr/>
          </p:nvSpPr>
          <p:spPr bwMode="auto">
            <a:xfrm>
              <a:off x="5847809" y="1953476"/>
              <a:ext cx="292524" cy="237718"/>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6" name="Group 5"/>
          <p:cNvGrpSpPr/>
          <p:nvPr/>
        </p:nvGrpSpPr>
        <p:grpSpPr>
          <a:xfrm>
            <a:off x="6353943" y="2123237"/>
            <a:ext cx="1248139" cy="1248139"/>
            <a:chOff x="4765457" y="1592428"/>
            <a:chExt cx="936104" cy="936104"/>
          </a:xfrm>
        </p:grpSpPr>
        <p:sp>
          <p:nvSpPr>
            <p:cNvPr id="18" name="Oval 17"/>
            <p:cNvSpPr/>
            <p:nvPr/>
          </p:nvSpPr>
          <p:spPr>
            <a:xfrm>
              <a:off x="4765457" y="1592428"/>
              <a:ext cx="936104" cy="936104"/>
            </a:xfrm>
            <a:prstGeom prst="ellipse">
              <a:avLst/>
            </a:prstGeom>
            <a:solidFill>
              <a:schemeClr val="accent4">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9" name="Freeform 21"/>
            <p:cNvSpPr>
              <a:spLocks/>
            </p:cNvSpPr>
            <p:nvPr/>
          </p:nvSpPr>
          <p:spPr bwMode="auto">
            <a:xfrm>
              <a:off x="5107615" y="1913277"/>
              <a:ext cx="251787" cy="318116"/>
            </a:xfrm>
            <a:custGeom>
              <a:avLst/>
              <a:gdLst>
                <a:gd name="T0" fmla="*/ 129 w 323"/>
                <a:gd name="T1" fmla="*/ 272 h 408"/>
                <a:gd name="T2" fmla="*/ 68 w 323"/>
                <a:gd name="T3" fmla="*/ 408 h 408"/>
                <a:gd name="T4" fmla="*/ 98 w 323"/>
                <a:gd name="T5" fmla="*/ 196 h 408"/>
                <a:gd name="T6" fmla="*/ 149 w 323"/>
                <a:gd name="T7" fmla="*/ 99 h 408"/>
                <a:gd name="T8" fmla="*/ 172 w 323"/>
                <a:gd name="T9" fmla="*/ 257 h 408"/>
                <a:gd name="T10" fmla="*/ 234 w 323"/>
                <a:gd name="T11" fmla="*/ 73 h 408"/>
                <a:gd name="T12" fmla="*/ 47 w 323"/>
                <a:gd name="T13" fmla="*/ 173 h 408"/>
                <a:gd name="T14" fmla="*/ 57 w 323"/>
                <a:gd name="T15" fmla="*/ 239 h 408"/>
                <a:gd name="T16" fmla="*/ 1 w 323"/>
                <a:gd name="T17" fmla="*/ 147 h 408"/>
                <a:gd name="T18" fmla="*/ 137 w 323"/>
                <a:gd name="T19" fmla="*/ 9 h 408"/>
                <a:gd name="T20" fmla="*/ 310 w 323"/>
                <a:gd name="T21" fmla="*/ 119 h 408"/>
                <a:gd name="T22" fmla="*/ 183 w 323"/>
                <a:gd name="T23" fmla="*/ 298 h 408"/>
                <a:gd name="T24" fmla="*/ 129 w 323"/>
                <a:gd name="T25" fmla="*/ 27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5" name="Group 4"/>
          <p:cNvGrpSpPr/>
          <p:nvPr/>
        </p:nvGrpSpPr>
        <p:grpSpPr>
          <a:xfrm>
            <a:off x="5339859" y="2123237"/>
            <a:ext cx="1248139" cy="1248139"/>
            <a:chOff x="4004894" y="1592428"/>
            <a:chExt cx="936104" cy="936104"/>
          </a:xfrm>
        </p:grpSpPr>
        <p:sp>
          <p:nvSpPr>
            <p:cNvPr id="16" name="Oval 15"/>
            <p:cNvSpPr/>
            <p:nvPr/>
          </p:nvSpPr>
          <p:spPr>
            <a:xfrm>
              <a:off x="4004894" y="1592428"/>
              <a:ext cx="936104" cy="936104"/>
            </a:xfrm>
            <a:prstGeom prst="ellipse">
              <a:avLst/>
            </a:prstGeom>
            <a:solidFill>
              <a:schemeClr val="accent3">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Freeform 26"/>
            <p:cNvSpPr>
              <a:spLocks noEditPoints="1"/>
            </p:cNvSpPr>
            <p:nvPr/>
          </p:nvSpPr>
          <p:spPr bwMode="auto">
            <a:xfrm>
              <a:off x="4331497" y="1931156"/>
              <a:ext cx="282898" cy="282898"/>
            </a:xfrm>
            <a:custGeom>
              <a:avLst/>
              <a:gdLst>
                <a:gd name="T0" fmla="*/ 276 w 344"/>
                <a:gd name="T1" fmla="*/ 172 h 344"/>
                <a:gd name="T2" fmla="*/ 172 w 344"/>
                <a:gd name="T3" fmla="*/ 276 h 344"/>
                <a:gd name="T4" fmla="*/ 68 w 344"/>
                <a:gd name="T5" fmla="*/ 172 h 344"/>
                <a:gd name="T6" fmla="*/ 70 w 344"/>
                <a:gd name="T7" fmla="*/ 152 h 344"/>
                <a:gd name="T8" fmla="*/ 0 w 344"/>
                <a:gd name="T9" fmla="*/ 152 h 344"/>
                <a:gd name="T10" fmla="*/ 0 w 344"/>
                <a:gd name="T11" fmla="*/ 290 h 344"/>
                <a:gd name="T12" fmla="*/ 54 w 344"/>
                <a:gd name="T13" fmla="*/ 344 h 344"/>
                <a:gd name="T14" fmla="*/ 290 w 344"/>
                <a:gd name="T15" fmla="*/ 344 h 344"/>
                <a:gd name="T16" fmla="*/ 344 w 344"/>
                <a:gd name="T17" fmla="*/ 290 h 344"/>
                <a:gd name="T18" fmla="*/ 344 w 344"/>
                <a:gd name="T19" fmla="*/ 152 h 344"/>
                <a:gd name="T20" fmla="*/ 274 w 344"/>
                <a:gd name="T21" fmla="*/ 152 h 344"/>
                <a:gd name="T22" fmla="*/ 276 w 344"/>
                <a:gd name="T23" fmla="*/ 172 h 344"/>
                <a:gd name="T24" fmla="*/ 290 w 344"/>
                <a:gd name="T25" fmla="*/ 0 h 344"/>
                <a:gd name="T26" fmla="*/ 54 w 344"/>
                <a:gd name="T27" fmla="*/ 0 h 344"/>
                <a:gd name="T28" fmla="*/ 0 w 344"/>
                <a:gd name="T29" fmla="*/ 54 h 344"/>
                <a:gd name="T30" fmla="*/ 0 w 344"/>
                <a:gd name="T31" fmla="*/ 112 h 344"/>
                <a:gd name="T32" fmla="*/ 87 w 344"/>
                <a:gd name="T33" fmla="*/ 112 h 344"/>
                <a:gd name="T34" fmla="*/ 172 w 344"/>
                <a:gd name="T35" fmla="*/ 68 h 344"/>
                <a:gd name="T36" fmla="*/ 257 w 344"/>
                <a:gd name="T37" fmla="*/ 112 h 344"/>
                <a:gd name="T38" fmla="*/ 344 w 344"/>
                <a:gd name="T39" fmla="*/ 112 h 344"/>
                <a:gd name="T40" fmla="*/ 344 w 344"/>
                <a:gd name="T41" fmla="*/ 54 h 344"/>
                <a:gd name="T42" fmla="*/ 290 w 344"/>
                <a:gd name="T43" fmla="*/ 0 h 344"/>
                <a:gd name="T44" fmla="*/ 317 w 344"/>
                <a:gd name="T45" fmla="*/ 66 h 344"/>
                <a:gd name="T46" fmla="*/ 307 w 344"/>
                <a:gd name="T47" fmla="*/ 76 h 344"/>
                <a:gd name="T48" fmla="*/ 278 w 344"/>
                <a:gd name="T49" fmla="*/ 76 h 344"/>
                <a:gd name="T50" fmla="*/ 269 w 344"/>
                <a:gd name="T51" fmla="*/ 66 h 344"/>
                <a:gd name="T52" fmla="*/ 269 w 344"/>
                <a:gd name="T53" fmla="*/ 37 h 344"/>
                <a:gd name="T54" fmla="*/ 278 w 344"/>
                <a:gd name="T55" fmla="*/ 28 h 344"/>
                <a:gd name="T56" fmla="*/ 307 w 344"/>
                <a:gd name="T57" fmla="*/ 28 h 344"/>
                <a:gd name="T58" fmla="*/ 317 w 344"/>
                <a:gd name="T59" fmla="*/ 37 h 344"/>
                <a:gd name="T60" fmla="*/ 317 w 344"/>
                <a:gd name="T61" fmla="*/ 66 h 344"/>
                <a:gd name="T62" fmla="*/ 236 w 344"/>
                <a:gd name="T63" fmla="*/ 172 h 344"/>
                <a:gd name="T64" fmla="*/ 172 w 344"/>
                <a:gd name="T65" fmla="*/ 108 h 344"/>
                <a:gd name="T66" fmla="*/ 108 w 344"/>
                <a:gd name="T67" fmla="*/ 172 h 344"/>
                <a:gd name="T68" fmla="*/ 172 w 344"/>
                <a:gd name="T69" fmla="*/ 236 h 344"/>
                <a:gd name="T70" fmla="*/ 236 w 344"/>
                <a:gd name="T7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0" y="344"/>
                    <a:pt x="290" y="344"/>
                    <a:pt x="290"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0" y="0"/>
                  </a:moveTo>
                  <a:cubicBezTo>
                    <a:pt x="54" y="0"/>
                    <a:pt x="54" y="0"/>
                    <a:pt x="54" y="0"/>
                  </a:cubicBezTo>
                  <a:cubicBezTo>
                    <a:pt x="24" y="0"/>
                    <a:pt x="0" y="24"/>
                    <a:pt x="0" y="54"/>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4"/>
                    <a:pt x="344" y="54"/>
                    <a:pt x="344" y="54"/>
                  </a:cubicBezTo>
                  <a:cubicBezTo>
                    <a:pt x="344" y="24"/>
                    <a:pt x="320" y="0"/>
                    <a:pt x="290" y="0"/>
                  </a:cubicBezTo>
                  <a:close/>
                  <a:moveTo>
                    <a:pt x="317" y="66"/>
                  </a:moveTo>
                  <a:cubicBezTo>
                    <a:pt x="317" y="72"/>
                    <a:pt x="312" y="76"/>
                    <a:pt x="307" y="76"/>
                  </a:cubicBezTo>
                  <a:cubicBezTo>
                    <a:pt x="278" y="76"/>
                    <a:pt x="278" y="76"/>
                    <a:pt x="278" y="76"/>
                  </a:cubicBezTo>
                  <a:cubicBezTo>
                    <a:pt x="273" y="76"/>
                    <a:pt x="269" y="72"/>
                    <a:pt x="269" y="66"/>
                  </a:cubicBezTo>
                  <a:cubicBezTo>
                    <a:pt x="269" y="37"/>
                    <a:pt x="269" y="37"/>
                    <a:pt x="269" y="37"/>
                  </a:cubicBezTo>
                  <a:cubicBezTo>
                    <a:pt x="269" y="32"/>
                    <a:pt x="273" y="28"/>
                    <a:pt x="278" y="28"/>
                  </a:cubicBezTo>
                  <a:cubicBezTo>
                    <a:pt x="307" y="28"/>
                    <a:pt x="307" y="28"/>
                    <a:pt x="307" y="28"/>
                  </a:cubicBezTo>
                  <a:cubicBezTo>
                    <a:pt x="312" y="28"/>
                    <a:pt x="317" y="32"/>
                    <a:pt x="317" y="37"/>
                  </a:cubicBezTo>
                  <a:lnTo>
                    <a:pt x="317" y="66"/>
                  </a:lnTo>
                  <a:close/>
                  <a:moveTo>
                    <a:pt x="236" y="172"/>
                  </a:moveTo>
                  <a:cubicBezTo>
                    <a:pt x="236" y="137"/>
                    <a:pt x="208" y="108"/>
                    <a:pt x="172" y="108"/>
                  </a:cubicBezTo>
                  <a:cubicBezTo>
                    <a:pt x="137" y="108"/>
                    <a:pt x="108" y="137"/>
                    <a:pt x="108" y="172"/>
                  </a:cubicBezTo>
                  <a:cubicBezTo>
                    <a:pt x="108" y="207"/>
                    <a:pt x="137" y="236"/>
                    <a:pt x="172" y="236"/>
                  </a:cubicBezTo>
                  <a:cubicBezTo>
                    <a:pt x="208" y="236"/>
                    <a:pt x="236" y="207"/>
                    <a:pt x="236" y="172"/>
                  </a:cubicBez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9" name="Group 8"/>
          <p:cNvGrpSpPr/>
          <p:nvPr/>
        </p:nvGrpSpPr>
        <p:grpSpPr>
          <a:xfrm>
            <a:off x="861627" y="3755419"/>
            <a:ext cx="1979544" cy="1209752"/>
            <a:chOff x="646220" y="2816564"/>
            <a:chExt cx="1484658" cy="907314"/>
          </a:xfrm>
        </p:grpSpPr>
        <p:grpSp>
          <p:nvGrpSpPr>
            <p:cNvPr id="41" name="Group 40"/>
            <p:cNvGrpSpPr/>
            <p:nvPr/>
          </p:nvGrpSpPr>
          <p:grpSpPr>
            <a:xfrm>
              <a:off x="646220" y="3172851"/>
              <a:ext cx="1484658" cy="551027"/>
              <a:chOff x="5107315" y="1368086"/>
              <a:chExt cx="1484658" cy="551027"/>
            </a:xfrm>
          </p:grpSpPr>
          <p:sp>
            <p:nvSpPr>
              <p:cNvPr id="42" name="Oval 41"/>
              <p:cNvSpPr/>
              <p:nvPr/>
            </p:nvSpPr>
            <p:spPr>
              <a:xfrm>
                <a:off x="5107315" y="1457705"/>
                <a:ext cx="102729" cy="102729"/>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400" dirty="0"/>
              </a:p>
            </p:txBody>
          </p:sp>
          <p:sp>
            <p:nvSpPr>
              <p:cNvPr id="43" name="Content Placeholder 2"/>
              <p:cNvSpPr txBox="1">
                <a:spLocks/>
              </p:cNvSpPr>
              <p:nvPr/>
            </p:nvSpPr>
            <p:spPr>
              <a:xfrm>
                <a:off x="5220073" y="1368086"/>
                <a:ext cx="1371900"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latin typeface="Arial" panose="020B0604020202020204" pitchFamily="34" charset="0"/>
                    <a:cs typeface="Arial" panose="020B0604020202020204" pitchFamily="34" charset="0"/>
                  </a:rPr>
                  <a:t>Network N</a:t>
                </a:r>
                <a:r>
                  <a:rPr lang="en-US" sz="1600" b="1" dirty="0"/>
                  <a:t>ame</a:t>
                </a:r>
              </a:p>
              <a:p>
                <a:pPr marL="0" indent="0">
                  <a:buNone/>
                </a:pPr>
                <a:r>
                  <a:rPr lang="en-US" sz="1200" dirty="0">
                    <a:solidFill>
                      <a:prstClr val="white">
                        <a:lumMod val="75000"/>
                      </a:prstClr>
                    </a:solidFill>
                    <a:latin typeface="Arial" panose="020B0604020202020204" pitchFamily="34" charset="0"/>
                  </a:rPr>
                  <a:t>Lorem ipsum dolor sit amet, consectetur adipiscing.</a:t>
                </a:r>
              </a:p>
            </p:txBody>
          </p:sp>
        </p:grpSp>
        <p:sp>
          <p:nvSpPr>
            <p:cNvPr id="57" name="Content Placeholder 2"/>
            <p:cNvSpPr txBox="1">
              <a:spLocks/>
            </p:cNvSpPr>
            <p:nvPr/>
          </p:nvSpPr>
          <p:spPr>
            <a:xfrm>
              <a:off x="740946" y="2816564"/>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733" dirty="0">
                  <a:solidFill>
                    <a:schemeClr val="bg1">
                      <a:lumMod val="50000"/>
                    </a:schemeClr>
                  </a:solidFill>
                  <a:latin typeface="Roboto Condensed" panose="02000000000000000000" pitchFamily="2" charset="0"/>
                </a:rPr>
                <a:t>16M</a:t>
              </a:r>
            </a:p>
          </p:txBody>
        </p:sp>
      </p:grpSp>
      <p:grpSp>
        <p:nvGrpSpPr>
          <p:cNvPr id="11" name="Group 10"/>
          <p:cNvGrpSpPr/>
          <p:nvPr/>
        </p:nvGrpSpPr>
        <p:grpSpPr>
          <a:xfrm>
            <a:off x="2962309" y="3755419"/>
            <a:ext cx="1967375" cy="1209752"/>
            <a:chOff x="2221731" y="2816564"/>
            <a:chExt cx="1475531" cy="907314"/>
          </a:xfrm>
        </p:grpSpPr>
        <p:grpSp>
          <p:nvGrpSpPr>
            <p:cNvPr id="44" name="Group 43"/>
            <p:cNvGrpSpPr/>
            <p:nvPr/>
          </p:nvGrpSpPr>
          <p:grpSpPr>
            <a:xfrm>
              <a:off x="2221731" y="3172851"/>
              <a:ext cx="1475531" cy="551027"/>
              <a:chOff x="5107315" y="1368086"/>
              <a:chExt cx="1475531" cy="551027"/>
            </a:xfrm>
          </p:grpSpPr>
          <p:sp>
            <p:nvSpPr>
              <p:cNvPr id="45" name="Oval 44"/>
              <p:cNvSpPr/>
              <p:nvPr/>
            </p:nvSpPr>
            <p:spPr>
              <a:xfrm>
                <a:off x="5107315" y="1457705"/>
                <a:ext cx="102729" cy="102729"/>
              </a:xfrm>
              <a:prstGeom prst="ellipse">
                <a:avLst/>
              </a:prstGeom>
              <a:solidFill>
                <a:schemeClr val="accent2"/>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400" dirty="0"/>
              </a:p>
            </p:txBody>
          </p:sp>
          <p:sp>
            <p:nvSpPr>
              <p:cNvPr id="46" name="Content Placeholder 2"/>
              <p:cNvSpPr txBox="1">
                <a:spLocks/>
              </p:cNvSpPr>
              <p:nvPr/>
            </p:nvSpPr>
            <p:spPr>
              <a:xfrm>
                <a:off x="5220072" y="1368086"/>
                <a:ext cx="1362774"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latin typeface="Arial" panose="020B0604020202020204" pitchFamily="34" charset="0"/>
                    <a:cs typeface="Arial" panose="020B0604020202020204" pitchFamily="34" charset="0"/>
                  </a:rPr>
                  <a:t>Network Name</a:t>
                </a:r>
              </a:p>
              <a:p>
                <a:pPr marL="0" indent="0">
                  <a:buNone/>
                </a:pPr>
                <a:r>
                  <a:rPr lang="en-US" sz="1200" dirty="0">
                    <a:solidFill>
                      <a:prstClr val="white">
                        <a:lumMod val="75000"/>
                      </a:prstClr>
                    </a:solidFill>
                    <a:latin typeface="Arial" panose="020B0604020202020204" pitchFamily="34" charset="0"/>
                  </a:rPr>
                  <a:t>Lorem ipsum dolor sit amet, consectetur adipiscing.</a:t>
                </a:r>
              </a:p>
            </p:txBody>
          </p:sp>
        </p:grpSp>
        <p:sp>
          <p:nvSpPr>
            <p:cNvPr id="59" name="Content Placeholder 2"/>
            <p:cNvSpPr txBox="1">
              <a:spLocks/>
            </p:cNvSpPr>
            <p:nvPr/>
          </p:nvSpPr>
          <p:spPr>
            <a:xfrm>
              <a:off x="2319858" y="2816564"/>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733" dirty="0">
                  <a:solidFill>
                    <a:schemeClr val="bg1">
                      <a:lumMod val="50000"/>
                    </a:schemeClr>
                  </a:solidFill>
                  <a:latin typeface="Roboto Condensed" panose="02000000000000000000" pitchFamily="2" charset="0"/>
                </a:rPr>
                <a:t>50M</a:t>
              </a:r>
            </a:p>
          </p:txBody>
        </p:sp>
      </p:grpSp>
      <p:grpSp>
        <p:nvGrpSpPr>
          <p:cNvPr id="12" name="Group 11"/>
          <p:cNvGrpSpPr/>
          <p:nvPr/>
        </p:nvGrpSpPr>
        <p:grpSpPr>
          <a:xfrm>
            <a:off x="5062990" y="3755419"/>
            <a:ext cx="1993117" cy="1209752"/>
            <a:chOff x="3797242" y="2816564"/>
            <a:chExt cx="1494838" cy="907314"/>
          </a:xfrm>
        </p:grpSpPr>
        <p:grpSp>
          <p:nvGrpSpPr>
            <p:cNvPr id="47" name="Group 46"/>
            <p:cNvGrpSpPr/>
            <p:nvPr/>
          </p:nvGrpSpPr>
          <p:grpSpPr>
            <a:xfrm>
              <a:off x="3797242" y="3172851"/>
              <a:ext cx="1494838" cy="551027"/>
              <a:chOff x="5107315" y="1368086"/>
              <a:chExt cx="1494838" cy="551027"/>
            </a:xfrm>
          </p:grpSpPr>
          <p:sp>
            <p:nvSpPr>
              <p:cNvPr id="48" name="Oval 47"/>
              <p:cNvSpPr/>
              <p:nvPr/>
            </p:nvSpPr>
            <p:spPr>
              <a:xfrm>
                <a:off x="5107315" y="1457705"/>
                <a:ext cx="102729" cy="102729"/>
              </a:xfrm>
              <a:prstGeom prst="ellipse">
                <a:avLst/>
              </a:prstGeom>
              <a:solidFill>
                <a:schemeClr val="accent3"/>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400" dirty="0"/>
              </a:p>
            </p:txBody>
          </p:sp>
          <p:sp>
            <p:nvSpPr>
              <p:cNvPr id="49" name="Content Placeholder 2"/>
              <p:cNvSpPr txBox="1">
                <a:spLocks/>
              </p:cNvSpPr>
              <p:nvPr/>
            </p:nvSpPr>
            <p:spPr>
              <a:xfrm>
                <a:off x="5220072" y="1368086"/>
                <a:ext cx="1382081"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latin typeface="Arial" panose="020B0604020202020204" pitchFamily="34" charset="0"/>
                    <a:cs typeface="Arial" panose="020B0604020202020204" pitchFamily="34" charset="0"/>
                  </a:rPr>
                  <a:t>Network Name</a:t>
                </a:r>
              </a:p>
              <a:p>
                <a:pPr marL="0" indent="0">
                  <a:buNone/>
                </a:pPr>
                <a:r>
                  <a:rPr lang="en-US" sz="1200" dirty="0">
                    <a:solidFill>
                      <a:prstClr val="white">
                        <a:lumMod val="75000"/>
                      </a:prstClr>
                    </a:solidFill>
                    <a:latin typeface="Arial" panose="020B0604020202020204" pitchFamily="34" charset="0"/>
                  </a:rPr>
                  <a:t>Lorem ipsum dolor sit amet, consectetur adipiscing.</a:t>
                </a:r>
              </a:p>
            </p:txBody>
          </p:sp>
        </p:grpSp>
        <p:sp>
          <p:nvSpPr>
            <p:cNvPr id="61" name="Content Placeholder 2"/>
            <p:cNvSpPr txBox="1">
              <a:spLocks/>
            </p:cNvSpPr>
            <p:nvPr/>
          </p:nvSpPr>
          <p:spPr>
            <a:xfrm>
              <a:off x="3899163" y="2816564"/>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733" dirty="0">
                  <a:solidFill>
                    <a:schemeClr val="bg1">
                      <a:lumMod val="50000"/>
                    </a:schemeClr>
                  </a:solidFill>
                  <a:latin typeface="Roboto Condensed" panose="02000000000000000000" pitchFamily="2" charset="0"/>
                </a:rPr>
                <a:t>8M</a:t>
              </a:r>
            </a:p>
          </p:txBody>
        </p:sp>
      </p:grpSp>
      <p:grpSp>
        <p:nvGrpSpPr>
          <p:cNvPr id="17" name="Group 16"/>
          <p:cNvGrpSpPr/>
          <p:nvPr/>
        </p:nvGrpSpPr>
        <p:grpSpPr>
          <a:xfrm>
            <a:off x="7163671" y="3755419"/>
            <a:ext cx="2004669" cy="1209752"/>
            <a:chOff x="5372753" y="2816564"/>
            <a:chExt cx="1503502" cy="907314"/>
          </a:xfrm>
        </p:grpSpPr>
        <p:grpSp>
          <p:nvGrpSpPr>
            <p:cNvPr id="50" name="Group 49"/>
            <p:cNvGrpSpPr/>
            <p:nvPr/>
          </p:nvGrpSpPr>
          <p:grpSpPr>
            <a:xfrm>
              <a:off x="5372753" y="3172851"/>
              <a:ext cx="1503502" cy="551027"/>
              <a:chOff x="5107315" y="1368086"/>
              <a:chExt cx="1503502" cy="551027"/>
            </a:xfrm>
          </p:grpSpPr>
          <p:sp>
            <p:nvSpPr>
              <p:cNvPr id="51" name="Oval 50"/>
              <p:cNvSpPr/>
              <p:nvPr/>
            </p:nvSpPr>
            <p:spPr>
              <a:xfrm>
                <a:off x="5107315" y="1457705"/>
                <a:ext cx="102729" cy="102729"/>
              </a:xfrm>
              <a:prstGeom prst="ellipse">
                <a:avLst/>
              </a:prstGeom>
              <a:solidFill>
                <a:schemeClr val="accent4"/>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400" dirty="0"/>
              </a:p>
            </p:txBody>
          </p:sp>
          <p:sp>
            <p:nvSpPr>
              <p:cNvPr id="52" name="Content Placeholder 2"/>
              <p:cNvSpPr txBox="1">
                <a:spLocks/>
              </p:cNvSpPr>
              <p:nvPr/>
            </p:nvSpPr>
            <p:spPr>
              <a:xfrm>
                <a:off x="5220072" y="1368086"/>
                <a:ext cx="1390745"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latin typeface="Arial" panose="020B0604020202020204" pitchFamily="34" charset="0"/>
                    <a:cs typeface="Arial" panose="020B0604020202020204" pitchFamily="34" charset="0"/>
                  </a:rPr>
                  <a:t>Network Name</a:t>
                </a:r>
              </a:p>
              <a:p>
                <a:pPr marL="0" indent="0">
                  <a:buNone/>
                </a:pPr>
                <a:r>
                  <a:rPr lang="en-US" sz="1200" dirty="0">
                    <a:solidFill>
                      <a:prstClr val="white">
                        <a:lumMod val="75000"/>
                      </a:prstClr>
                    </a:solidFill>
                    <a:latin typeface="Arial" panose="020B0604020202020204" pitchFamily="34" charset="0"/>
                  </a:rPr>
                  <a:t>Lorem ipsum dolor sit amet, consectetur adipiscing.</a:t>
                </a:r>
              </a:p>
            </p:txBody>
          </p:sp>
        </p:grpSp>
        <p:sp>
          <p:nvSpPr>
            <p:cNvPr id="62" name="Content Placeholder 2"/>
            <p:cNvSpPr txBox="1">
              <a:spLocks/>
            </p:cNvSpPr>
            <p:nvPr/>
          </p:nvSpPr>
          <p:spPr>
            <a:xfrm>
              <a:off x="5482637" y="2816564"/>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733" dirty="0">
                  <a:solidFill>
                    <a:schemeClr val="bg1">
                      <a:lumMod val="50000"/>
                    </a:schemeClr>
                  </a:solidFill>
                  <a:latin typeface="Roboto Condensed" panose="02000000000000000000" pitchFamily="2" charset="0"/>
                </a:rPr>
                <a:t>85M</a:t>
              </a:r>
            </a:p>
          </p:txBody>
        </p:sp>
      </p:grpSp>
      <p:grpSp>
        <p:nvGrpSpPr>
          <p:cNvPr id="20" name="Group 19"/>
          <p:cNvGrpSpPr/>
          <p:nvPr/>
        </p:nvGrpSpPr>
        <p:grpSpPr>
          <a:xfrm>
            <a:off x="9264352" y="3755419"/>
            <a:ext cx="2016224" cy="1209752"/>
            <a:chOff x="6948264" y="2816564"/>
            <a:chExt cx="1512168" cy="907314"/>
          </a:xfrm>
        </p:grpSpPr>
        <p:grpSp>
          <p:nvGrpSpPr>
            <p:cNvPr id="53" name="Group 52"/>
            <p:cNvGrpSpPr/>
            <p:nvPr/>
          </p:nvGrpSpPr>
          <p:grpSpPr>
            <a:xfrm>
              <a:off x="6948264" y="3172851"/>
              <a:ext cx="1512168" cy="551027"/>
              <a:chOff x="5107315" y="1368086"/>
              <a:chExt cx="1512168" cy="551027"/>
            </a:xfrm>
          </p:grpSpPr>
          <p:sp>
            <p:nvSpPr>
              <p:cNvPr id="55" name="Oval 54"/>
              <p:cNvSpPr/>
              <p:nvPr/>
            </p:nvSpPr>
            <p:spPr>
              <a:xfrm>
                <a:off x="5107315" y="1457705"/>
                <a:ext cx="102729" cy="102729"/>
              </a:xfrm>
              <a:prstGeom prst="ellipse">
                <a:avLst/>
              </a:prstGeom>
              <a:solidFill>
                <a:schemeClr val="accent5"/>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2400" dirty="0"/>
              </a:p>
            </p:txBody>
          </p:sp>
          <p:sp>
            <p:nvSpPr>
              <p:cNvPr id="56" name="Content Placeholder 2"/>
              <p:cNvSpPr txBox="1">
                <a:spLocks/>
              </p:cNvSpPr>
              <p:nvPr/>
            </p:nvSpPr>
            <p:spPr>
              <a:xfrm>
                <a:off x="5220072" y="1368086"/>
                <a:ext cx="1399411"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b="1" dirty="0">
                    <a:latin typeface="Arial" panose="020B0604020202020204" pitchFamily="34" charset="0"/>
                    <a:cs typeface="Arial" panose="020B0604020202020204" pitchFamily="34" charset="0"/>
                  </a:rPr>
                  <a:t>Network Name</a:t>
                </a:r>
              </a:p>
              <a:p>
                <a:pPr marL="0" indent="0">
                  <a:buNone/>
                </a:pPr>
                <a:r>
                  <a:rPr lang="en-US" sz="1200" dirty="0">
                    <a:solidFill>
                      <a:prstClr val="white">
                        <a:lumMod val="75000"/>
                      </a:prstClr>
                    </a:solidFill>
                    <a:latin typeface="Arial" panose="020B0604020202020204" pitchFamily="34" charset="0"/>
                  </a:rPr>
                  <a:t>Lorem ipsum dolor sit amet, consectetur adipiscing.</a:t>
                </a:r>
              </a:p>
            </p:txBody>
          </p:sp>
        </p:grpSp>
        <p:sp>
          <p:nvSpPr>
            <p:cNvPr id="63" name="Content Placeholder 2"/>
            <p:cNvSpPr txBox="1">
              <a:spLocks/>
            </p:cNvSpPr>
            <p:nvPr/>
          </p:nvSpPr>
          <p:spPr>
            <a:xfrm>
              <a:off x="7056847" y="2816564"/>
              <a:ext cx="924736"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3733" dirty="0">
                  <a:solidFill>
                    <a:schemeClr val="bg1">
                      <a:lumMod val="50000"/>
                    </a:schemeClr>
                  </a:solidFill>
                  <a:latin typeface="Roboto Condensed" panose="02000000000000000000" pitchFamily="2" charset="0"/>
                </a:rPr>
                <a:t>25M</a:t>
              </a:r>
            </a:p>
          </p:txBody>
        </p:sp>
      </p:grpSp>
      <p:sp>
        <p:nvSpPr>
          <p:cNvPr id="64" name="Content Placeholder 2"/>
          <p:cNvSpPr txBox="1">
            <a:spLocks/>
          </p:cNvSpPr>
          <p:nvPr/>
        </p:nvSpPr>
        <p:spPr>
          <a:xfrm>
            <a:off x="815413" y="5303266"/>
            <a:ext cx="10657184"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200" dirty="0">
                <a:solidFill>
                  <a:prstClr val="white">
                    <a:lumMod val="75000"/>
                  </a:prstClr>
                </a:solidFill>
                <a:latin typeface="Arial" panose="020B0604020202020204" pitchFamily="34" charset="0"/>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augue. </a:t>
            </a:r>
          </a:p>
        </p:txBody>
      </p:sp>
      <p:sp>
        <p:nvSpPr>
          <p:cNvPr id="54" name="TextBox 53"/>
          <p:cNvSpPr txBox="1"/>
          <p:nvPr/>
        </p:nvSpPr>
        <p:spPr>
          <a:xfrm>
            <a:off x="402704" y="499045"/>
            <a:ext cx="1791618" cy="338554"/>
          </a:xfrm>
          <a:prstGeom prst="rect">
            <a:avLst/>
          </a:prstGeom>
          <a:noFill/>
        </p:spPr>
        <p:txBody>
          <a:bodyPr wrap="square" rtlCol="0">
            <a:spAutoFit/>
          </a:bodyPr>
          <a:lstStyle/>
          <a:p>
            <a:pPr lvl="0"/>
            <a:r>
              <a:rPr lang="en-US" sz="1600" dirty="0">
                <a:solidFill>
                  <a:schemeClr val="accent4"/>
                </a:solidFill>
                <a:latin typeface="Roboto Condensed" panose="02000000000000000000" pitchFamily="2" charset="0"/>
                <a:cs typeface="Roboto condensed"/>
              </a:rPr>
              <a:t>Social Media</a:t>
            </a:r>
          </a:p>
        </p:txBody>
      </p:sp>
    </p:spTree>
    <p:extLst>
      <p:ext uri="{BB962C8B-B14F-4D97-AF65-F5344CB8AC3E}">
        <p14:creationId xmlns:p14="http://schemas.microsoft.com/office/powerpoint/2010/main" val="24148429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500"/>
                                        <p:tgtEl>
                                          <p:spTgt spid="14"/>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4">
                                            <p:txEl>
                                              <p:pRg st="0" end="0"/>
                                            </p:txEl>
                                          </p:spTgt>
                                        </p:tgtEl>
                                        <p:attrNameLst>
                                          <p:attrName>style.visibility</p:attrName>
                                        </p:attrNameLst>
                                      </p:cBhvr>
                                      <p:to>
                                        <p:strVal val="visible"/>
                                      </p:to>
                                    </p:set>
                                    <p:animEffect transition="in" filter="wipe(left)">
                                      <p:cBhvr>
                                        <p:cTn id="15" dur="500"/>
                                        <p:tgtEl>
                                          <p:spTgt spid="24">
                                            <p:txEl>
                                              <p:pRg st="0" end="0"/>
                                            </p:txEl>
                                          </p:spTgt>
                                        </p:tgtEl>
                                      </p:cBhvr>
                                    </p:animEffect>
                                  </p:childTnLst>
                                </p:cTn>
                              </p:par>
                            </p:childTnLst>
                          </p:cTn>
                        </p:par>
                        <p:par>
                          <p:cTn id="16" fill="hold">
                            <p:stCondLst>
                              <p:cond delay="500"/>
                            </p:stCondLst>
                            <p:childTnLst>
                              <p:par>
                                <p:cTn id="17" presetID="22" presetClass="entr" presetSubtype="2" fill="hold"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wipe(right)">
                                      <p:cBhvr>
                                        <p:cTn id="19" dur="500"/>
                                        <p:tgtEl>
                                          <p:spTgt spid="23"/>
                                        </p:tgtEl>
                                      </p:cBhvr>
                                    </p:animEffect>
                                  </p:childTnLst>
                                </p:cTn>
                              </p:par>
                              <p:par>
                                <p:cTn id="20" presetID="22" presetClass="entr" presetSubtype="8" fill="hold" nodeType="with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wipe(left)">
                                      <p:cBhvr>
                                        <p:cTn id="22" dur="500"/>
                                        <p:tgtEl>
                                          <p:spTgt spid="22"/>
                                        </p:tgtEl>
                                      </p:cBhvr>
                                    </p:animEffect>
                                  </p:childTnLst>
                                </p:cTn>
                              </p:par>
                            </p:childTnLst>
                          </p:cTn>
                        </p:par>
                        <p:par>
                          <p:cTn id="23" fill="hold">
                            <p:stCondLst>
                              <p:cond delay="1000"/>
                            </p:stCondLst>
                            <p:childTnLst>
                              <p:par>
                                <p:cTn id="24" presetID="53" presetClass="entr" presetSubtype="16"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p:cTn id="26" dur="500" fill="hold"/>
                                        <p:tgtEl>
                                          <p:spTgt spid="2"/>
                                        </p:tgtEl>
                                        <p:attrNameLst>
                                          <p:attrName>ppt_w</p:attrName>
                                        </p:attrNameLst>
                                      </p:cBhvr>
                                      <p:tavLst>
                                        <p:tav tm="0">
                                          <p:val>
                                            <p:fltVal val="0"/>
                                          </p:val>
                                        </p:tav>
                                        <p:tav tm="100000">
                                          <p:val>
                                            <p:strVal val="#ppt_w"/>
                                          </p:val>
                                        </p:tav>
                                      </p:tavLst>
                                    </p:anim>
                                    <p:anim calcmode="lin" valueType="num">
                                      <p:cBhvr>
                                        <p:cTn id="27" dur="500" fill="hold"/>
                                        <p:tgtEl>
                                          <p:spTgt spid="2"/>
                                        </p:tgtEl>
                                        <p:attrNameLst>
                                          <p:attrName>ppt_h</p:attrName>
                                        </p:attrNameLst>
                                      </p:cBhvr>
                                      <p:tavLst>
                                        <p:tav tm="0">
                                          <p:val>
                                            <p:fltVal val="0"/>
                                          </p:val>
                                        </p:tav>
                                        <p:tav tm="100000">
                                          <p:val>
                                            <p:strVal val="#ppt_h"/>
                                          </p:val>
                                        </p:tav>
                                      </p:tavLst>
                                    </p:anim>
                                    <p:animEffect transition="in" filter="fade">
                                      <p:cBhvr>
                                        <p:cTn id="28" dur="500"/>
                                        <p:tgtEl>
                                          <p:spTgt spid="2"/>
                                        </p:tgtEl>
                                      </p:cBhvr>
                                    </p:animEffect>
                                  </p:childTnLst>
                                </p:cTn>
                              </p:par>
                            </p:childTnLst>
                          </p:cTn>
                        </p:par>
                        <p:par>
                          <p:cTn id="29" fill="hold">
                            <p:stCondLst>
                              <p:cond delay="1500"/>
                            </p:stCondLst>
                            <p:childTnLst>
                              <p:par>
                                <p:cTn id="30" presetID="53" presetClass="entr" presetSubtype="16"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p:cTn id="32" dur="500" fill="hold"/>
                                        <p:tgtEl>
                                          <p:spTgt spid="5"/>
                                        </p:tgtEl>
                                        <p:attrNameLst>
                                          <p:attrName>ppt_w</p:attrName>
                                        </p:attrNameLst>
                                      </p:cBhvr>
                                      <p:tavLst>
                                        <p:tav tm="0">
                                          <p:val>
                                            <p:fltVal val="0"/>
                                          </p:val>
                                        </p:tav>
                                        <p:tav tm="100000">
                                          <p:val>
                                            <p:strVal val="#ppt_w"/>
                                          </p:val>
                                        </p:tav>
                                      </p:tavLst>
                                    </p:anim>
                                    <p:anim calcmode="lin" valueType="num">
                                      <p:cBhvr>
                                        <p:cTn id="33" dur="500" fill="hold"/>
                                        <p:tgtEl>
                                          <p:spTgt spid="5"/>
                                        </p:tgtEl>
                                        <p:attrNameLst>
                                          <p:attrName>ppt_h</p:attrName>
                                        </p:attrNameLst>
                                      </p:cBhvr>
                                      <p:tavLst>
                                        <p:tav tm="0">
                                          <p:val>
                                            <p:fltVal val="0"/>
                                          </p:val>
                                        </p:tav>
                                        <p:tav tm="100000">
                                          <p:val>
                                            <p:strVal val="#ppt_h"/>
                                          </p:val>
                                        </p:tav>
                                      </p:tavLst>
                                    </p:anim>
                                    <p:animEffect transition="in" filter="fade">
                                      <p:cBhvr>
                                        <p:cTn id="34" dur="500"/>
                                        <p:tgtEl>
                                          <p:spTgt spid="5"/>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childTnLst>
                          </p:cTn>
                        </p:par>
                        <p:par>
                          <p:cTn id="41" fill="hold">
                            <p:stCondLst>
                              <p:cond delay="2500"/>
                            </p:stCondLst>
                            <p:childTnLst>
                              <p:par>
                                <p:cTn id="42" presetID="53" presetClass="entr" presetSubtype="16" fill="hold" nodeType="afterEffect">
                                  <p:stCondLst>
                                    <p:cond delay="0"/>
                                  </p:stCondLst>
                                  <p:childTnLst>
                                    <p:set>
                                      <p:cBhvr>
                                        <p:cTn id="43" dur="1" fill="hold">
                                          <p:stCondLst>
                                            <p:cond delay="0"/>
                                          </p:stCondLst>
                                        </p:cTn>
                                        <p:tgtEl>
                                          <p:spTgt spid="4"/>
                                        </p:tgtEl>
                                        <p:attrNameLst>
                                          <p:attrName>style.visibility</p:attrName>
                                        </p:attrNameLst>
                                      </p:cBhvr>
                                      <p:to>
                                        <p:strVal val="visible"/>
                                      </p:to>
                                    </p:set>
                                    <p:anim calcmode="lin" valueType="num">
                                      <p:cBhvr>
                                        <p:cTn id="44" dur="500" fill="hold"/>
                                        <p:tgtEl>
                                          <p:spTgt spid="4"/>
                                        </p:tgtEl>
                                        <p:attrNameLst>
                                          <p:attrName>ppt_w</p:attrName>
                                        </p:attrNameLst>
                                      </p:cBhvr>
                                      <p:tavLst>
                                        <p:tav tm="0">
                                          <p:val>
                                            <p:fltVal val="0"/>
                                          </p:val>
                                        </p:tav>
                                        <p:tav tm="100000">
                                          <p:val>
                                            <p:strVal val="#ppt_w"/>
                                          </p:val>
                                        </p:tav>
                                      </p:tavLst>
                                    </p:anim>
                                    <p:anim calcmode="lin" valueType="num">
                                      <p:cBhvr>
                                        <p:cTn id="45" dur="500" fill="hold"/>
                                        <p:tgtEl>
                                          <p:spTgt spid="4"/>
                                        </p:tgtEl>
                                        <p:attrNameLst>
                                          <p:attrName>ppt_h</p:attrName>
                                        </p:attrNameLst>
                                      </p:cBhvr>
                                      <p:tavLst>
                                        <p:tav tm="0">
                                          <p:val>
                                            <p:fltVal val="0"/>
                                          </p:val>
                                        </p:tav>
                                        <p:tav tm="100000">
                                          <p:val>
                                            <p:strVal val="#ppt_h"/>
                                          </p:val>
                                        </p:tav>
                                      </p:tavLst>
                                    </p:anim>
                                    <p:animEffect transition="in" filter="fade">
                                      <p:cBhvr>
                                        <p:cTn id="46" dur="500"/>
                                        <p:tgtEl>
                                          <p:spTgt spid="4"/>
                                        </p:tgtEl>
                                      </p:cBhvr>
                                    </p:animEffect>
                                  </p:childTnLst>
                                </p:cTn>
                              </p:par>
                            </p:childTnLst>
                          </p:cTn>
                        </p:par>
                        <p:par>
                          <p:cTn id="47" fill="hold">
                            <p:stCondLst>
                              <p:cond delay="3000"/>
                            </p:stCondLst>
                            <p:childTnLst>
                              <p:par>
                                <p:cTn id="48" presetID="53" presetClass="entr" presetSubtype="16" fill="hold" nodeType="afterEffect">
                                  <p:stCondLst>
                                    <p:cond delay="0"/>
                                  </p:stCondLst>
                                  <p:childTnLst>
                                    <p:set>
                                      <p:cBhvr>
                                        <p:cTn id="49" dur="1" fill="hold">
                                          <p:stCondLst>
                                            <p:cond delay="0"/>
                                          </p:stCondLst>
                                        </p:cTn>
                                        <p:tgtEl>
                                          <p:spTgt spid="6"/>
                                        </p:tgtEl>
                                        <p:attrNameLst>
                                          <p:attrName>style.visibility</p:attrName>
                                        </p:attrNameLst>
                                      </p:cBhvr>
                                      <p:to>
                                        <p:strVal val="visible"/>
                                      </p:to>
                                    </p:set>
                                    <p:anim calcmode="lin" valueType="num">
                                      <p:cBhvr>
                                        <p:cTn id="50" dur="500" fill="hold"/>
                                        <p:tgtEl>
                                          <p:spTgt spid="6"/>
                                        </p:tgtEl>
                                        <p:attrNameLst>
                                          <p:attrName>ppt_w</p:attrName>
                                        </p:attrNameLst>
                                      </p:cBhvr>
                                      <p:tavLst>
                                        <p:tav tm="0">
                                          <p:val>
                                            <p:fltVal val="0"/>
                                          </p:val>
                                        </p:tav>
                                        <p:tav tm="100000">
                                          <p:val>
                                            <p:strVal val="#ppt_w"/>
                                          </p:val>
                                        </p:tav>
                                      </p:tavLst>
                                    </p:anim>
                                    <p:anim calcmode="lin" valueType="num">
                                      <p:cBhvr>
                                        <p:cTn id="51" dur="500" fill="hold"/>
                                        <p:tgtEl>
                                          <p:spTgt spid="6"/>
                                        </p:tgtEl>
                                        <p:attrNameLst>
                                          <p:attrName>ppt_h</p:attrName>
                                        </p:attrNameLst>
                                      </p:cBhvr>
                                      <p:tavLst>
                                        <p:tav tm="0">
                                          <p:val>
                                            <p:fltVal val="0"/>
                                          </p:val>
                                        </p:tav>
                                        <p:tav tm="100000">
                                          <p:val>
                                            <p:strVal val="#ppt_h"/>
                                          </p:val>
                                        </p:tav>
                                      </p:tavLst>
                                    </p:anim>
                                    <p:animEffect transition="in" filter="fade">
                                      <p:cBhvr>
                                        <p:cTn id="52" dur="500"/>
                                        <p:tgtEl>
                                          <p:spTgt spid="6"/>
                                        </p:tgtEl>
                                      </p:cBhvr>
                                    </p:animEffect>
                                  </p:childTnLst>
                                </p:cTn>
                              </p:par>
                              <p:par>
                                <p:cTn id="53" presetID="10" presetClass="entr" presetSubtype="0" fill="hold" nodeType="with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500"/>
                                        <p:tgtEl>
                                          <p:spTgt spid="9"/>
                                        </p:tgtEl>
                                      </p:cBhvr>
                                    </p:animEffect>
                                  </p:childTnLst>
                                </p:cTn>
                              </p:par>
                            </p:childTnLst>
                          </p:cTn>
                        </p:par>
                        <p:par>
                          <p:cTn id="56" fill="hold">
                            <p:stCondLst>
                              <p:cond delay="3500"/>
                            </p:stCondLst>
                            <p:childTnLst>
                              <p:par>
                                <p:cTn id="57" presetID="10" presetClass="entr" presetSubtype="0"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500"/>
                                        <p:tgtEl>
                                          <p:spTgt spid="11"/>
                                        </p:tgtEl>
                                      </p:cBhvr>
                                    </p:animEffect>
                                  </p:childTnLst>
                                </p:cTn>
                              </p:par>
                            </p:childTnLst>
                          </p:cTn>
                        </p:par>
                        <p:par>
                          <p:cTn id="60" fill="hold">
                            <p:stCondLst>
                              <p:cond delay="4000"/>
                            </p:stCondLst>
                            <p:childTnLst>
                              <p:par>
                                <p:cTn id="61" presetID="10" presetClass="entr" presetSubtype="0" fill="hold" nodeType="after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fade">
                                      <p:cBhvr>
                                        <p:cTn id="63" dur="500"/>
                                        <p:tgtEl>
                                          <p:spTgt spid="12"/>
                                        </p:tgtEl>
                                      </p:cBhvr>
                                    </p:animEffect>
                                  </p:childTnLst>
                                </p:cTn>
                              </p:par>
                            </p:childTnLst>
                          </p:cTn>
                        </p:par>
                        <p:par>
                          <p:cTn id="64" fill="hold">
                            <p:stCondLst>
                              <p:cond delay="4500"/>
                            </p:stCondLst>
                            <p:childTnLst>
                              <p:par>
                                <p:cTn id="65" presetID="10" presetClass="entr" presetSubtype="0"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500"/>
                                        <p:tgtEl>
                                          <p:spTgt spid="17"/>
                                        </p:tgtEl>
                                      </p:cBhvr>
                                    </p:animEffect>
                                  </p:childTnLst>
                                </p:cTn>
                              </p:par>
                            </p:childTnLst>
                          </p:cTn>
                        </p:par>
                        <p:par>
                          <p:cTn id="68" fill="hold">
                            <p:stCondLst>
                              <p:cond delay="5000"/>
                            </p:stCondLst>
                            <p:childTnLst>
                              <p:par>
                                <p:cTn id="69" presetID="10" presetClass="entr" presetSubtype="0" fill="hold" nodeType="afterEffect">
                                  <p:stCondLst>
                                    <p:cond delay="0"/>
                                  </p:stCondLst>
                                  <p:childTnLst>
                                    <p:set>
                                      <p:cBhvr>
                                        <p:cTn id="70" dur="1" fill="hold">
                                          <p:stCondLst>
                                            <p:cond delay="0"/>
                                          </p:stCondLst>
                                        </p:cTn>
                                        <p:tgtEl>
                                          <p:spTgt spid="20"/>
                                        </p:tgtEl>
                                        <p:attrNameLst>
                                          <p:attrName>style.visibility</p:attrName>
                                        </p:attrNameLst>
                                      </p:cBhvr>
                                      <p:to>
                                        <p:strVal val="visible"/>
                                      </p:to>
                                    </p:set>
                                    <p:animEffect transition="in" filter="fade">
                                      <p:cBhvr>
                                        <p:cTn id="71" dur="500"/>
                                        <p:tgtEl>
                                          <p:spTgt spid="20"/>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64"/>
                                        </p:tgtEl>
                                        <p:attrNameLst>
                                          <p:attrName>style.visibility</p:attrName>
                                        </p:attrNameLst>
                                      </p:cBhvr>
                                      <p:to>
                                        <p:strVal val="visible"/>
                                      </p:to>
                                    </p:set>
                                    <p:animEffect transition="in" filter="fade">
                                      <p:cBhvr>
                                        <p:cTn id="75"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4" grpId="0" build="p"/>
      <p:bldP spid="64" grpId="0"/>
      <p:bldP spid="54" grpId="0"/>
    </p:bldLst>
  </p:timing>
</p:sld>
</file>

<file path=ppt/slides/slide82.xml><?xml version="1.0" encoding="utf-8"?>
<p:sld xmlns:a="http://schemas.openxmlformats.org/drawingml/2006/main" xmlns:r="http://schemas.openxmlformats.org/officeDocument/2006/relationships" xmlns:p="http://schemas.openxmlformats.org/presentationml/2006/main" show="0">
  <p:cSld>
    <p:bg>
      <p:bgPr>
        <a:solidFill>
          <a:srgbClr val="292929"/>
        </a:solidFill>
        <a:effectLst/>
      </p:bgPr>
    </p:bg>
    <p:spTree>
      <p:nvGrpSpPr>
        <p:cNvPr id="1" name=""/>
        <p:cNvGrpSpPr/>
        <p:nvPr/>
      </p:nvGrpSpPr>
      <p:grpSpPr>
        <a:xfrm>
          <a:off x="0" y="0"/>
          <a:ext cx="0" cy="0"/>
          <a:chOff x="0" y="0"/>
          <a:chExt cx="0" cy="0"/>
        </a:xfrm>
      </p:grpSpPr>
      <p:sp>
        <p:nvSpPr>
          <p:cNvPr id="191" name="Freeform 190"/>
          <p:cNvSpPr>
            <a:spLocks noEditPoints="1"/>
          </p:cNvSpPr>
          <p:nvPr/>
        </p:nvSpPr>
        <p:spPr bwMode="auto">
          <a:xfrm>
            <a:off x="1186624" y="2275237"/>
            <a:ext cx="2767410" cy="276741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237 w 384"/>
              <a:gd name="T11" fmla="*/ 133 h 384"/>
              <a:gd name="T12" fmla="*/ 208 w 384"/>
              <a:gd name="T13" fmla="*/ 133 h 384"/>
              <a:gd name="T14" fmla="*/ 201 w 384"/>
              <a:gd name="T15" fmla="*/ 143 h 384"/>
              <a:gd name="T16" fmla="*/ 201 w 384"/>
              <a:gd name="T17" fmla="*/ 164 h 384"/>
              <a:gd name="T18" fmla="*/ 237 w 384"/>
              <a:gd name="T19" fmla="*/ 164 h 384"/>
              <a:gd name="T20" fmla="*/ 237 w 384"/>
              <a:gd name="T21" fmla="*/ 194 h 384"/>
              <a:gd name="T22" fmla="*/ 201 w 384"/>
              <a:gd name="T23" fmla="*/ 194 h 384"/>
              <a:gd name="T24" fmla="*/ 201 w 384"/>
              <a:gd name="T25" fmla="*/ 283 h 384"/>
              <a:gd name="T26" fmla="*/ 167 w 384"/>
              <a:gd name="T27" fmla="*/ 283 h 384"/>
              <a:gd name="T28" fmla="*/ 167 w 384"/>
              <a:gd name="T29" fmla="*/ 194 h 384"/>
              <a:gd name="T30" fmla="*/ 136 w 384"/>
              <a:gd name="T31" fmla="*/ 194 h 384"/>
              <a:gd name="T32" fmla="*/ 136 w 384"/>
              <a:gd name="T33" fmla="*/ 164 h 384"/>
              <a:gd name="T34" fmla="*/ 167 w 384"/>
              <a:gd name="T35" fmla="*/ 164 h 384"/>
              <a:gd name="T36" fmla="*/ 167 w 384"/>
              <a:gd name="T37" fmla="*/ 146 h 384"/>
              <a:gd name="T38" fmla="*/ 208 w 384"/>
              <a:gd name="T39" fmla="*/ 101 h 384"/>
              <a:gd name="T40" fmla="*/ 237 w 384"/>
              <a:gd name="T41" fmla="*/ 101 h 384"/>
              <a:gd name="T42" fmla="*/ 237 w 384"/>
              <a:gd name="T43" fmla="*/ 13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7"/>
                  <a:pt x="201" y="143"/>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6"/>
                  <a:pt x="167" y="146"/>
                  <a:pt x="167" y="146"/>
                </a:cubicBezTo>
                <a:cubicBezTo>
                  <a:pt x="167" y="121"/>
                  <a:pt x="184" y="101"/>
                  <a:pt x="208" y="101"/>
                </a:cubicBezTo>
                <a:cubicBezTo>
                  <a:pt x="237" y="101"/>
                  <a:pt x="237" y="101"/>
                  <a:pt x="237" y="101"/>
                </a:cubicBezTo>
                <a:lnTo>
                  <a:pt x="237" y="133"/>
                </a:lnTo>
                <a:close/>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8" name="Title 7"/>
          <p:cNvSpPr>
            <a:spLocks noGrp="1"/>
          </p:cNvSpPr>
          <p:nvPr>
            <p:ph type="title"/>
          </p:nvPr>
        </p:nvSpPr>
        <p:spPr/>
        <p:txBody>
          <a:bodyPr/>
          <a:lstStyle/>
          <a:p>
            <a:r>
              <a:rPr lang="en-US" dirty="0">
                <a:solidFill>
                  <a:schemeClr val="bg1"/>
                </a:solidFill>
              </a:rPr>
              <a:t>Facebook Visitors Split </a:t>
            </a:r>
            <a:endParaRPr lang="en-US" dirty="0"/>
          </a:p>
        </p:txBody>
      </p:sp>
      <p:sp>
        <p:nvSpPr>
          <p:cNvPr id="9" name="Text Placeholder 8"/>
          <p:cNvSpPr>
            <a:spLocks noGrp="1"/>
          </p:cNvSpPr>
          <p:nvPr>
            <p:ph type="body" sz="quarter" idx="25"/>
          </p:nvPr>
        </p:nvSpPr>
        <p:spPr/>
        <p:txBody>
          <a:bodyPr/>
          <a:lstStyle/>
          <a:p>
            <a:pPr lvl="0"/>
            <a:r>
              <a:rPr lang="en-US" dirty="0"/>
              <a:t>This slide is perfect for long text descriptions</a:t>
            </a:r>
          </a:p>
        </p:txBody>
      </p:sp>
      <p:sp>
        <p:nvSpPr>
          <p:cNvPr id="51" name="TextBox 50"/>
          <p:cNvSpPr txBox="1"/>
          <p:nvPr/>
        </p:nvSpPr>
        <p:spPr>
          <a:xfrm>
            <a:off x="402704" y="499045"/>
            <a:ext cx="1791618" cy="338554"/>
          </a:xfrm>
          <a:prstGeom prst="rect">
            <a:avLst/>
          </a:prstGeom>
          <a:noFill/>
        </p:spPr>
        <p:txBody>
          <a:bodyPr wrap="square" rtlCol="0">
            <a:spAutoFit/>
          </a:bodyPr>
          <a:lstStyle/>
          <a:p>
            <a:pPr lvl="0"/>
            <a:r>
              <a:rPr lang="en-US" sz="1600" dirty="0">
                <a:solidFill>
                  <a:schemeClr val="accent4"/>
                </a:solidFill>
                <a:latin typeface="Roboto Condensed" panose="02000000000000000000" pitchFamily="2" charset="0"/>
                <a:cs typeface="Roboto condensed"/>
              </a:rPr>
              <a:t>Social Media</a:t>
            </a:r>
          </a:p>
        </p:txBody>
      </p:sp>
      <p:sp>
        <p:nvSpPr>
          <p:cNvPr id="52" name="Text Placeholder 32"/>
          <p:cNvSpPr txBox="1">
            <a:spLocks/>
          </p:cNvSpPr>
          <p:nvPr/>
        </p:nvSpPr>
        <p:spPr>
          <a:xfrm>
            <a:off x="4235824" y="2063618"/>
            <a:ext cx="6541095" cy="79975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50000"/>
              </a:lnSpc>
              <a:spcBef>
                <a:spcPct val="20000"/>
              </a:spcBef>
              <a:buNone/>
            </a:pPr>
            <a:r>
              <a:rPr lang="en-US" sz="1200" dirty="0">
                <a:solidFill>
                  <a:prstClr val="white">
                    <a:lumMod val="75000"/>
                  </a:prstClr>
                </a:solidFill>
                <a:latin typeface="Arial" panose="020B0604020202020204" pitchFamily="34" charset="0"/>
              </a:rPr>
              <a:t>Liquorice chupa chups applicake apple pie cupcake brownie bear claw jelly pie tart gingerbread cotton candy. Bear claw croissant apple pie. Croissant cake tart pastry liquorice tart pastry. iscuit wafer sweet apple pie. </a:t>
            </a:r>
          </a:p>
        </p:txBody>
      </p:sp>
      <p:graphicFrame>
        <p:nvGraphicFramePr>
          <p:cNvPr id="57" name="Chart 56"/>
          <p:cNvGraphicFramePr/>
          <p:nvPr>
            <p:extLst>
              <p:ext uri="{D42A27DB-BD31-4B8C-83A1-F6EECF244321}">
                <p14:modId xmlns:p14="http://schemas.microsoft.com/office/powerpoint/2010/main" val="911636868"/>
              </p:ext>
            </p:extLst>
          </p:nvPr>
        </p:nvGraphicFramePr>
        <p:xfrm>
          <a:off x="4235360" y="3157706"/>
          <a:ext cx="6568453" cy="2258353"/>
        </p:xfrm>
        <a:graphic>
          <a:graphicData uri="http://schemas.openxmlformats.org/drawingml/2006/chart">
            <c:chart xmlns:c="http://schemas.openxmlformats.org/drawingml/2006/chart" xmlns:r="http://schemas.openxmlformats.org/officeDocument/2006/relationships" r:id="rId2"/>
          </a:graphicData>
        </a:graphic>
      </p:graphicFrame>
      <p:sp>
        <p:nvSpPr>
          <p:cNvPr id="58" name="Content Placeholder 2"/>
          <p:cNvSpPr txBox="1">
            <a:spLocks/>
          </p:cNvSpPr>
          <p:nvPr/>
        </p:nvSpPr>
        <p:spPr>
          <a:xfrm>
            <a:off x="815413" y="5561368"/>
            <a:ext cx="10657184"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defRPr/>
            </a:pPr>
            <a:r>
              <a:rPr lang="en-US" sz="1100" dirty="0">
                <a:solidFill>
                  <a:prstClr val="white">
                    <a:lumMod val="75000"/>
                  </a:prstClr>
                </a:solidFill>
                <a:latin typeface="Arial" panose="020B0604020202020204" pitchFamily="34" charset="0"/>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augue. </a:t>
            </a:r>
          </a:p>
        </p:txBody>
      </p:sp>
    </p:spTree>
    <p:extLst>
      <p:ext uri="{BB962C8B-B14F-4D97-AF65-F5344CB8AC3E}">
        <p14:creationId xmlns:p14="http://schemas.microsoft.com/office/powerpoint/2010/main" val="24673907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500"/>
                                        <p:tgtEl>
                                          <p:spTgt spid="5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Effect transition="in" filter="wipe(left)">
                                      <p:cBhvr>
                                        <p:cTn id="13" dur="500"/>
                                        <p:tgtEl>
                                          <p:spTgt spid="9">
                                            <p:txEl>
                                              <p:pRg st="0" end="0"/>
                                            </p:txEl>
                                          </p:spTgt>
                                        </p:tgtEl>
                                      </p:cBhvr>
                                    </p:animEffect>
                                  </p:childTnLst>
                                </p:cTn>
                              </p:par>
                            </p:childTnLst>
                          </p:cTn>
                        </p:par>
                        <p:par>
                          <p:cTn id="14" fill="hold">
                            <p:stCondLst>
                              <p:cond delay="500"/>
                            </p:stCondLst>
                            <p:childTnLst>
                              <p:par>
                                <p:cTn id="15" presetID="53" presetClass="entr" presetSubtype="16" fill="hold" grpId="0" nodeType="afterEffect">
                                  <p:stCondLst>
                                    <p:cond delay="0"/>
                                  </p:stCondLst>
                                  <p:childTnLst>
                                    <p:set>
                                      <p:cBhvr>
                                        <p:cTn id="16" dur="1" fill="hold">
                                          <p:stCondLst>
                                            <p:cond delay="0"/>
                                          </p:stCondLst>
                                        </p:cTn>
                                        <p:tgtEl>
                                          <p:spTgt spid="191"/>
                                        </p:tgtEl>
                                        <p:attrNameLst>
                                          <p:attrName>style.visibility</p:attrName>
                                        </p:attrNameLst>
                                      </p:cBhvr>
                                      <p:to>
                                        <p:strVal val="visible"/>
                                      </p:to>
                                    </p:set>
                                    <p:anim calcmode="lin" valueType="num">
                                      <p:cBhvr>
                                        <p:cTn id="17" dur="500" fill="hold"/>
                                        <p:tgtEl>
                                          <p:spTgt spid="191"/>
                                        </p:tgtEl>
                                        <p:attrNameLst>
                                          <p:attrName>ppt_w</p:attrName>
                                        </p:attrNameLst>
                                      </p:cBhvr>
                                      <p:tavLst>
                                        <p:tav tm="0">
                                          <p:val>
                                            <p:fltVal val="0"/>
                                          </p:val>
                                        </p:tav>
                                        <p:tav tm="100000">
                                          <p:val>
                                            <p:strVal val="#ppt_w"/>
                                          </p:val>
                                        </p:tav>
                                      </p:tavLst>
                                    </p:anim>
                                    <p:anim calcmode="lin" valueType="num">
                                      <p:cBhvr>
                                        <p:cTn id="18" dur="500" fill="hold"/>
                                        <p:tgtEl>
                                          <p:spTgt spid="191"/>
                                        </p:tgtEl>
                                        <p:attrNameLst>
                                          <p:attrName>ppt_h</p:attrName>
                                        </p:attrNameLst>
                                      </p:cBhvr>
                                      <p:tavLst>
                                        <p:tav tm="0">
                                          <p:val>
                                            <p:fltVal val="0"/>
                                          </p:val>
                                        </p:tav>
                                        <p:tav tm="100000">
                                          <p:val>
                                            <p:strVal val="#ppt_h"/>
                                          </p:val>
                                        </p:tav>
                                      </p:tavLst>
                                    </p:anim>
                                    <p:animEffect transition="in" filter="fade">
                                      <p:cBhvr>
                                        <p:cTn id="19" dur="500"/>
                                        <p:tgtEl>
                                          <p:spTgt spid="19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52"/>
                                        </p:tgtEl>
                                        <p:attrNameLst>
                                          <p:attrName>style.visibility</p:attrName>
                                        </p:attrNameLst>
                                      </p:cBhvr>
                                      <p:to>
                                        <p:strVal val="visible"/>
                                      </p:to>
                                    </p:set>
                                    <p:animEffect transition="in" filter="wipe(down)">
                                      <p:cBhvr>
                                        <p:cTn id="24" dur="500"/>
                                        <p:tgtEl>
                                          <p:spTgt spid="5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57">
                                            <p:graphicEl>
                                              <a:chart seriesIdx="-3" categoryIdx="-3" bldStep="gridLegend"/>
                                            </p:graphicEl>
                                          </p:spTgt>
                                        </p:tgtEl>
                                        <p:attrNameLst>
                                          <p:attrName>style.visibility</p:attrName>
                                        </p:attrNameLst>
                                      </p:cBhvr>
                                      <p:to>
                                        <p:strVal val="visible"/>
                                      </p:to>
                                    </p:set>
                                    <p:animEffect transition="in" filter="wipe(down)">
                                      <p:cBhvr>
                                        <p:cTn id="29" dur="500"/>
                                        <p:tgtEl>
                                          <p:spTgt spid="57">
                                            <p:graphicEl>
                                              <a:chart seriesIdx="-3" categoryIdx="-3" bldStep="gridLegend"/>
                                            </p:graphic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57">
                                            <p:graphicEl>
                                              <a:chart seriesIdx="-4" categoryIdx="0" bldStep="category"/>
                                            </p:graphicEl>
                                          </p:spTgt>
                                        </p:tgtEl>
                                        <p:attrNameLst>
                                          <p:attrName>style.visibility</p:attrName>
                                        </p:attrNameLst>
                                      </p:cBhvr>
                                      <p:to>
                                        <p:strVal val="visible"/>
                                      </p:to>
                                    </p:set>
                                    <p:animEffect transition="in" filter="wipe(down)">
                                      <p:cBhvr>
                                        <p:cTn id="34" dur="500"/>
                                        <p:tgtEl>
                                          <p:spTgt spid="57">
                                            <p:graphicEl>
                                              <a:chart seriesIdx="-4" categoryIdx="0" bldStep="category"/>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57">
                                            <p:graphicEl>
                                              <a:chart seriesIdx="-4" categoryIdx="1" bldStep="category"/>
                                            </p:graphicEl>
                                          </p:spTgt>
                                        </p:tgtEl>
                                        <p:attrNameLst>
                                          <p:attrName>style.visibility</p:attrName>
                                        </p:attrNameLst>
                                      </p:cBhvr>
                                      <p:to>
                                        <p:strVal val="visible"/>
                                      </p:to>
                                    </p:set>
                                    <p:animEffect transition="in" filter="wipe(down)">
                                      <p:cBhvr>
                                        <p:cTn id="39" dur="500"/>
                                        <p:tgtEl>
                                          <p:spTgt spid="57">
                                            <p:graphicEl>
                                              <a:chart seriesIdx="-4" categoryIdx="1" bldStep="category"/>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57">
                                            <p:graphicEl>
                                              <a:chart seriesIdx="-4" categoryIdx="2" bldStep="category"/>
                                            </p:graphicEl>
                                          </p:spTgt>
                                        </p:tgtEl>
                                        <p:attrNameLst>
                                          <p:attrName>style.visibility</p:attrName>
                                        </p:attrNameLst>
                                      </p:cBhvr>
                                      <p:to>
                                        <p:strVal val="visible"/>
                                      </p:to>
                                    </p:set>
                                    <p:animEffect transition="in" filter="wipe(down)">
                                      <p:cBhvr>
                                        <p:cTn id="44" dur="500"/>
                                        <p:tgtEl>
                                          <p:spTgt spid="57">
                                            <p:graphicEl>
                                              <a:chart seriesIdx="-4" categoryIdx="2" bldStep="category"/>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57">
                                            <p:graphicEl>
                                              <a:chart seriesIdx="-4" categoryIdx="3" bldStep="category"/>
                                            </p:graphicEl>
                                          </p:spTgt>
                                        </p:tgtEl>
                                        <p:attrNameLst>
                                          <p:attrName>style.visibility</p:attrName>
                                        </p:attrNameLst>
                                      </p:cBhvr>
                                      <p:to>
                                        <p:strVal val="visible"/>
                                      </p:to>
                                    </p:set>
                                    <p:animEffect transition="in" filter="wipe(down)">
                                      <p:cBhvr>
                                        <p:cTn id="49" dur="500"/>
                                        <p:tgtEl>
                                          <p:spTgt spid="57">
                                            <p:graphicEl>
                                              <a:chart seriesIdx="-4" categoryIdx="3" bldStep="category"/>
                                            </p:graphicEl>
                                          </p:spTgt>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grpId="0" nodeType="clickEffect">
                                  <p:stCondLst>
                                    <p:cond delay="0"/>
                                  </p:stCondLst>
                                  <p:childTnLst>
                                    <p:set>
                                      <p:cBhvr>
                                        <p:cTn id="53" dur="1" fill="hold">
                                          <p:stCondLst>
                                            <p:cond delay="0"/>
                                          </p:stCondLst>
                                        </p:cTn>
                                        <p:tgtEl>
                                          <p:spTgt spid="57">
                                            <p:graphicEl>
                                              <a:chart seriesIdx="-4" categoryIdx="4" bldStep="category"/>
                                            </p:graphicEl>
                                          </p:spTgt>
                                        </p:tgtEl>
                                        <p:attrNameLst>
                                          <p:attrName>style.visibility</p:attrName>
                                        </p:attrNameLst>
                                      </p:cBhvr>
                                      <p:to>
                                        <p:strVal val="visible"/>
                                      </p:to>
                                    </p:set>
                                    <p:animEffect transition="in" filter="wipe(down)">
                                      <p:cBhvr>
                                        <p:cTn id="54" dur="500"/>
                                        <p:tgtEl>
                                          <p:spTgt spid="57">
                                            <p:graphicEl>
                                              <a:chart seriesIdx="-4" categoryIdx="4" bldStep="category"/>
                                            </p:graphicEl>
                                          </p:spTgt>
                                        </p:tgtEl>
                                      </p:cBhvr>
                                    </p:animEffect>
                                  </p:childTnLst>
                                </p:cTn>
                              </p:par>
                            </p:childTnLst>
                          </p:cTn>
                        </p:par>
                        <p:par>
                          <p:cTn id="55" fill="hold">
                            <p:stCondLst>
                              <p:cond delay="500"/>
                            </p:stCondLst>
                            <p:childTnLst>
                              <p:par>
                                <p:cTn id="56" presetID="10" presetClass="entr" presetSubtype="0" fill="hold" grpId="0" nodeType="afterEffect">
                                  <p:stCondLst>
                                    <p:cond delay="0"/>
                                  </p:stCondLst>
                                  <p:childTnLst>
                                    <p:set>
                                      <p:cBhvr>
                                        <p:cTn id="57" dur="1" fill="hold">
                                          <p:stCondLst>
                                            <p:cond delay="0"/>
                                          </p:stCondLst>
                                        </p:cTn>
                                        <p:tgtEl>
                                          <p:spTgt spid="58"/>
                                        </p:tgtEl>
                                        <p:attrNameLst>
                                          <p:attrName>style.visibility</p:attrName>
                                        </p:attrNameLst>
                                      </p:cBhvr>
                                      <p:to>
                                        <p:strVal val="visible"/>
                                      </p:to>
                                    </p:set>
                                    <p:animEffect transition="in" filter="fade">
                                      <p:cBhvr>
                                        <p:cTn id="58"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animBg="1"/>
      <p:bldP spid="8" grpId="0"/>
      <p:bldP spid="9" grpId="0" build="p"/>
      <p:bldP spid="51" grpId="0"/>
      <p:bldP spid="52" grpId="0"/>
      <p:bldGraphic spid="57" grpId="0">
        <p:bldSub>
          <a:bldChart bld="category"/>
        </p:bldSub>
      </p:bldGraphic>
      <p:bldP spid="58" grpId="0"/>
    </p:bldLst>
  </p:timing>
</p:sld>
</file>

<file path=ppt/slides/slide83.xml><?xml version="1.0" encoding="utf-8"?>
<p:sld xmlns:a="http://schemas.openxmlformats.org/drawingml/2006/main" xmlns:r="http://schemas.openxmlformats.org/officeDocument/2006/relationships" xmlns:p="http://schemas.openxmlformats.org/presentationml/2006/main" show="0">
  <p:cSld>
    <p:bg>
      <p:bgPr>
        <a:solidFill>
          <a:srgbClr val="00336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bg1"/>
                </a:solidFill>
              </a:rPr>
              <a:t>Time Management</a:t>
            </a:r>
          </a:p>
        </p:txBody>
      </p:sp>
      <p:sp>
        <p:nvSpPr>
          <p:cNvPr id="3" name="Text Placeholder 2"/>
          <p:cNvSpPr>
            <a:spLocks noGrp="1"/>
          </p:cNvSpPr>
          <p:nvPr>
            <p:ph type="body" sz="quarter" idx="25"/>
          </p:nvPr>
        </p:nvSpPr>
        <p:spPr/>
        <p:txBody>
          <a:bodyPr/>
          <a:lstStyle/>
          <a:p>
            <a:r>
              <a:rPr lang="en-US" dirty="0">
                <a:solidFill>
                  <a:schemeClr val="bg1"/>
                </a:solidFill>
              </a:rPr>
              <a:t>This slide is perfect for product descriptions</a:t>
            </a:r>
          </a:p>
        </p:txBody>
      </p:sp>
      <p:grpSp>
        <p:nvGrpSpPr>
          <p:cNvPr id="4" name="Group 3"/>
          <p:cNvGrpSpPr/>
          <p:nvPr/>
        </p:nvGrpSpPr>
        <p:grpSpPr>
          <a:xfrm>
            <a:off x="7743825" y="569913"/>
            <a:ext cx="3671887" cy="5973763"/>
            <a:chOff x="7743825" y="569913"/>
            <a:chExt cx="3671887" cy="5973763"/>
          </a:xfrm>
        </p:grpSpPr>
        <p:sp>
          <p:nvSpPr>
            <p:cNvPr id="7" name="Freeform 5"/>
            <p:cNvSpPr>
              <a:spLocks/>
            </p:cNvSpPr>
            <p:nvPr/>
          </p:nvSpPr>
          <p:spPr bwMode="auto">
            <a:xfrm>
              <a:off x="7967663" y="931863"/>
              <a:ext cx="3224212" cy="5248275"/>
            </a:xfrm>
            <a:custGeom>
              <a:avLst/>
              <a:gdLst>
                <a:gd name="T0" fmla="*/ 151 w 230"/>
                <a:gd name="T1" fmla="*/ 162 h 376"/>
                <a:gd name="T2" fmla="*/ 230 w 230"/>
                <a:gd name="T3" fmla="*/ 9 h 376"/>
                <a:gd name="T4" fmla="*/ 230 w 230"/>
                <a:gd name="T5" fmla="*/ 0 h 376"/>
                <a:gd name="T6" fmla="*/ 0 w 230"/>
                <a:gd name="T7" fmla="*/ 0 h 376"/>
                <a:gd name="T8" fmla="*/ 0 w 230"/>
                <a:gd name="T9" fmla="*/ 9 h 376"/>
                <a:gd name="T10" fmla="*/ 79 w 230"/>
                <a:gd name="T11" fmla="*/ 162 h 376"/>
                <a:gd name="T12" fmla="*/ 102 w 230"/>
                <a:gd name="T13" fmla="*/ 188 h 376"/>
                <a:gd name="T14" fmla="*/ 79 w 230"/>
                <a:gd name="T15" fmla="*/ 214 h 376"/>
                <a:gd name="T16" fmla="*/ 0 w 230"/>
                <a:gd name="T17" fmla="*/ 367 h 376"/>
                <a:gd name="T18" fmla="*/ 0 w 230"/>
                <a:gd name="T19" fmla="*/ 376 h 376"/>
                <a:gd name="T20" fmla="*/ 230 w 230"/>
                <a:gd name="T21" fmla="*/ 376 h 376"/>
                <a:gd name="T22" fmla="*/ 230 w 230"/>
                <a:gd name="T23" fmla="*/ 367 h 376"/>
                <a:gd name="T24" fmla="*/ 151 w 230"/>
                <a:gd name="T25" fmla="*/ 214 h 376"/>
                <a:gd name="T26" fmla="*/ 128 w 230"/>
                <a:gd name="T27" fmla="*/ 188 h 376"/>
                <a:gd name="T28" fmla="*/ 151 w 230"/>
                <a:gd name="T29" fmla="*/ 162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0" h="376">
                  <a:moveTo>
                    <a:pt x="151" y="162"/>
                  </a:moveTo>
                  <a:cubicBezTo>
                    <a:pt x="208" y="118"/>
                    <a:pt x="230" y="80"/>
                    <a:pt x="230" y="9"/>
                  </a:cubicBezTo>
                  <a:cubicBezTo>
                    <a:pt x="230" y="0"/>
                    <a:pt x="230" y="0"/>
                    <a:pt x="230" y="0"/>
                  </a:cubicBezTo>
                  <a:cubicBezTo>
                    <a:pt x="0" y="0"/>
                    <a:pt x="0" y="0"/>
                    <a:pt x="0" y="0"/>
                  </a:cubicBezTo>
                  <a:cubicBezTo>
                    <a:pt x="0" y="9"/>
                    <a:pt x="0" y="9"/>
                    <a:pt x="0" y="9"/>
                  </a:cubicBezTo>
                  <a:cubicBezTo>
                    <a:pt x="0" y="80"/>
                    <a:pt x="22" y="118"/>
                    <a:pt x="79" y="162"/>
                  </a:cubicBezTo>
                  <a:cubicBezTo>
                    <a:pt x="90" y="171"/>
                    <a:pt x="102" y="177"/>
                    <a:pt x="102" y="188"/>
                  </a:cubicBezTo>
                  <a:cubicBezTo>
                    <a:pt x="102" y="199"/>
                    <a:pt x="90" y="205"/>
                    <a:pt x="79" y="214"/>
                  </a:cubicBezTo>
                  <a:cubicBezTo>
                    <a:pt x="22" y="258"/>
                    <a:pt x="0" y="296"/>
                    <a:pt x="0" y="367"/>
                  </a:cubicBezTo>
                  <a:cubicBezTo>
                    <a:pt x="0" y="376"/>
                    <a:pt x="0" y="376"/>
                    <a:pt x="0" y="376"/>
                  </a:cubicBezTo>
                  <a:cubicBezTo>
                    <a:pt x="230" y="376"/>
                    <a:pt x="230" y="376"/>
                    <a:pt x="230" y="376"/>
                  </a:cubicBezTo>
                  <a:cubicBezTo>
                    <a:pt x="230" y="367"/>
                    <a:pt x="230" y="367"/>
                    <a:pt x="230" y="367"/>
                  </a:cubicBezTo>
                  <a:cubicBezTo>
                    <a:pt x="230" y="296"/>
                    <a:pt x="208" y="258"/>
                    <a:pt x="151" y="214"/>
                  </a:cubicBezTo>
                  <a:cubicBezTo>
                    <a:pt x="140" y="205"/>
                    <a:pt x="128" y="199"/>
                    <a:pt x="128" y="188"/>
                  </a:cubicBezTo>
                  <a:cubicBezTo>
                    <a:pt x="128" y="177"/>
                    <a:pt x="140" y="171"/>
                    <a:pt x="151" y="162"/>
                  </a:cubicBezTo>
                  <a:close/>
                </a:path>
              </a:pathLst>
            </a:custGeom>
            <a:solidFill>
              <a:srgbClr val="F6F8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8205788" y="5160963"/>
              <a:ext cx="2747962" cy="893763"/>
            </a:xfrm>
            <a:custGeom>
              <a:avLst/>
              <a:gdLst>
                <a:gd name="T0" fmla="*/ 98 w 196"/>
                <a:gd name="T1" fmla="*/ 0 h 64"/>
                <a:gd name="T2" fmla="*/ 2 w 196"/>
                <a:gd name="T3" fmla="*/ 27 h 64"/>
                <a:gd name="T4" fmla="*/ 0 w 196"/>
                <a:gd name="T5" fmla="*/ 64 h 64"/>
                <a:gd name="T6" fmla="*/ 196 w 196"/>
                <a:gd name="T7" fmla="*/ 64 h 64"/>
                <a:gd name="T8" fmla="*/ 194 w 196"/>
                <a:gd name="T9" fmla="*/ 27 h 64"/>
                <a:gd name="T10" fmla="*/ 98 w 196"/>
                <a:gd name="T11" fmla="*/ 0 h 64"/>
              </a:gdLst>
              <a:ahLst/>
              <a:cxnLst>
                <a:cxn ang="0">
                  <a:pos x="T0" y="T1"/>
                </a:cxn>
                <a:cxn ang="0">
                  <a:pos x="T2" y="T3"/>
                </a:cxn>
                <a:cxn ang="0">
                  <a:pos x="T4" y="T5"/>
                </a:cxn>
                <a:cxn ang="0">
                  <a:pos x="T6" y="T7"/>
                </a:cxn>
                <a:cxn ang="0">
                  <a:pos x="T8" y="T9"/>
                </a:cxn>
                <a:cxn ang="0">
                  <a:pos x="T10" y="T11"/>
                </a:cxn>
              </a:cxnLst>
              <a:rect l="0" t="0" r="r" b="b"/>
              <a:pathLst>
                <a:path w="196" h="64">
                  <a:moveTo>
                    <a:pt x="98" y="0"/>
                  </a:moveTo>
                  <a:cubicBezTo>
                    <a:pt x="69" y="15"/>
                    <a:pt x="37" y="24"/>
                    <a:pt x="2" y="27"/>
                  </a:cubicBezTo>
                  <a:cubicBezTo>
                    <a:pt x="1" y="38"/>
                    <a:pt x="0" y="51"/>
                    <a:pt x="0" y="64"/>
                  </a:cubicBezTo>
                  <a:cubicBezTo>
                    <a:pt x="196" y="64"/>
                    <a:pt x="196" y="64"/>
                    <a:pt x="196" y="64"/>
                  </a:cubicBezTo>
                  <a:cubicBezTo>
                    <a:pt x="196" y="51"/>
                    <a:pt x="195" y="38"/>
                    <a:pt x="194" y="27"/>
                  </a:cubicBezTo>
                  <a:cubicBezTo>
                    <a:pt x="159" y="24"/>
                    <a:pt x="127" y="15"/>
                    <a:pt x="98" y="0"/>
                  </a:cubicBezTo>
                  <a:close/>
                </a:path>
              </a:pathLst>
            </a:custGeom>
            <a:solidFill>
              <a:srgbClr val="FFA86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8542338" y="2466975"/>
              <a:ext cx="2074862" cy="1144588"/>
            </a:xfrm>
            <a:custGeom>
              <a:avLst/>
              <a:gdLst>
                <a:gd name="T0" fmla="*/ 74 w 148"/>
                <a:gd name="T1" fmla="*/ 5 h 82"/>
                <a:gd name="T2" fmla="*/ 0 w 148"/>
                <a:gd name="T3" fmla="*/ 0 h 82"/>
                <a:gd name="T4" fmla="*/ 44 w 148"/>
                <a:gd name="T5" fmla="*/ 45 h 82"/>
                <a:gd name="T6" fmla="*/ 48 w 148"/>
                <a:gd name="T7" fmla="*/ 48 h 82"/>
                <a:gd name="T8" fmla="*/ 71 w 148"/>
                <a:gd name="T9" fmla="*/ 78 h 82"/>
                <a:gd name="T10" fmla="*/ 74 w 148"/>
                <a:gd name="T11" fmla="*/ 82 h 82"/>
                <a:gd name="T12" fmla="*/ 78 w 148"/>
                <a:gd name="T13" fmla="*/ 78 h 82"/>
                <a:gd name="T14" fmla="*/ 100 w 148"/>
                <a:gd name="T15" fmla="*/ 48 h 82"/>
                <a:gd name="T16" fmla="*/ 104 w 148"/>
                <a:gd name="T17" fmla="*/ 45 h 82"/>
                <a:gd name="T18" fmla="*/ 148 w 148"/>
                <a:gd name="T19" fmla="*/ 0 h 82"/>
                <a:gd name="T20" fmla="*/ 74 w 148"/>
                <a:gd name="T21"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82">
                  <a:moveTo>
                    <a:pt x="74" y="5"/>
                  </a:moveTo>
                  <a:cubicBezTo>
                    <a:pt x="48" y="5"/>
                    <a:pt x="23" y="3"/>
                    <a:pt x="0" y="0"/>
                  </a:cubicBezTo>
                  <a:cubicBezTo>
                    <a:pt x="10" y="15"/>
                    <a:pt x="24" y="30"/>
                    <a:pt x="44" y="45"/>
                  </a:cubicBezTo>
                  <a:cubicBezTo>
                    <a:pt x="45" y="46"/>
                    <a:pt x="46" y="47"/>
                    <a:pt x="48" y="48"/>
                  </a:cubicBezTo>
                  <a:cubicBezTo>
                    <a:pt x="58" y="56"/>
                    <a:pt x="71" y="64"/>
                    <a:pt x="71" y="78"/>
                  </a:cubicBezTo>
                  <a:cubicBezTo>
                    <a:pt x="71" y="81"/>
                    <a:pt x="72" y="82"/>
                    <a:pt x="74" y="82"/>
                  </a:cubicBezTo>
                  <a:cubicBezTo>
                    <a:pt x="76" y="82"/>
                    <a:pt x="78" y="81"/>
                    <a:pt x="78" y="78"/>
                  </a:cubicBezTo>
                  <a:cubicBezTo>
                    <a:pt x="78" y="64"/>
                    <a:pt x="90" y="56"/>
                    <a:pt x="100" y="48"/>
                  </a:cubicBezTo>
                  <a:cubicBezTo>
                    <a:pt x="102" y="47"/>
                    <a:pt x="103" y="46"/>
                    <a:pt x="104" y="45"/>
                  </a:cubicBezTo>
                  <a:cubicBezTo>
                    <a:pt x="124" y="30"/>
                    <a:pt x="138" y="15"/>
                    <a:pt x="148" y="0"/>
                  </a:cubicBezTo>
                  <a:cubicBezTo>
                    <a:pt x="125" y="3"/>
                    <a:pt x="100" y="5"/>
                    <a:pt x="74" y="5"/>
                  </a:cubicBezTo>
                  <a:close/>
                </a:path>
              </a:pathLst>
            </a:custGeom>
            <a:solidFill>
              <a:srgbClr val="FFA86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Oval 8"/>
            <p:cNvSpPr>
              <a:spLocks noChangeArrowheads="1"/>
            </p:cNvSpPr>
            <p:nvPr/>
          </p:nvSpPr>
          <p:spPr bwMode="auto">
            <a:xfrm>
              <a:off x="9383713" y="3835400"/>
              <a:ext cx="266700" cy="265113"/>
            </a:xfrm>
            <a:prstGeom prst="ellipse">
              <a:avLst/>
            </a:prstGeom>
            <a:solidFill>
              <a:srgbClr val="FFA86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noEditPoints="1"/>
            </p:cNvSpPr>
            <p:nvPr/>
          </p:nvSpPr>
          <p:spPr bwMode="auto">
            <a:xfrm>
              <a:off x="9398000" y="3863975"/>
              <a:ext cx="223837" cy="222250"/>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1 h 16"/>
                <a:gd name="T12" fmla="*/ 1 w 16"/>
                <a:gd name="T13" fmla="*/ 8 h 16"/>
                <a:gd name="T14" fmla="*/ 8 w 16"/>
                <a:gd name="T15" fmla="*/ 15 h 16"/>
                <a:gd name="T16" fmla="*/ 15 w 16"/>
                <a:gd name="T17" fmla="*/ 8 h 16"/>
                <a:gd name="T18" fmla="*/ 8 w 16"/>
                <a:gd name="T1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3"/>
                    <a:pt x="4" y="0"/>
                    <a:pt x="8" y="0"/>
                  </a:cubicBezTo>
                  <a:cubicBezTo>
                    <a:pt x="13" y="0"/>
                    <a:pt x="16" y="3"/>
                    <a:pt x="16" y="8"/>
                  </a:cubicBezTo>
                  <a:cubicBezTo>
                    <a:pt x="16" y="12"/>
                    <a:pt x="13" y="16"/>
                    <a:pt x="8" y="16"/>
                  </a:cubicBezTo>
                  <a:close/>
                  <a:moveTo>
                    <a:pt x="8" y="1"/>
                  </a:moveTo>
                  <a:cubicBezTo>
                    <a:pt x="4" y="1"/>
                    <a:pt x="1" y="4"/>
                    <a:pt x="1" y="8"/>
                  </a:cubicBezTo>
                  <a:cubicBezTo>
                    <a:pt x="1" y="12"/>
                    <a:pt x="4" y="15"/>
                    <a:pt x="8" y="15"/>
                  </a:cubicBezTo>
                  <a:cubicBezTo>
                    <a:pt x="12" y="15"/>
                    <a:pt x="15" y="12"/>
                    <a:pt x="15" y="8"/>
                  </a:cubicBezTo>
                  <a:cubicBezTo>
                    <a:pt x="15" y="4"/>
                    <a:pt x="12" y="1"/>
                    <a:pt x="8" y="1"/>
                  </a:cubicBezTo>
                  <a:close/>
                </a:path>
              </a:pathLst>
            </a:custGeom>
            <a:solidFill>
              <a:srgbClr val="F7B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Oval 10"/>
            <p:cNvSpPr>
              <a:spLocks noChangeArrowheads="1"/>
            </p:cNvSpPr>
            <p:nvPr/>
          </p:nvSpPr>
          <p:spPr bwMode="auto">
            <a:xfrm>
              <a:off x="9355138" y="4310063"/>
              <a:ext cx="307975" cy="306388"/>
            </a:xfrm>
            <a:prstGeom prst="ellipse">
              <a:avLst/>
            </a:prstGeom>
            <a:solidFill>
              <a:srgbClr val="FFA861"/>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noEditPoints="1"/>
            </p:cNvSpPr>
            <p:nvPr/>
          </p:nvSpPr>
          <p:spPr bwMode="auto">
            <a:xfrm>
              <a:off x="9383713" y="4337050"/>
              <a:ext cx="252412" cy="252413"/>
            </a:xfrm>
            <a:custGeom>
              <a:avLst/>
              <a:gdLst>
                <a:gd name="T0" fmla="*/ 9 w 18"/>
                <a:gd name="T1" fmla="*/ 18 h 18"/>
                <a:gd name="T2" fmla="*/ 0 w 18"/>
                <a:gd name="T3" fmla="*/ 9 h 18"/>
                <a:gd name="T4" fmla="*/ 9 w 18"/>
                <a:gd name="T5" fmla="*/ 0 h 18"/>
                <a:gd name="T6" fmla="*/ 18 w 18"/>
                <a:gd name="T7" fmla="*/ 9 h 18"/>
                <a:gd name="T8" fmla="*/ 9 w 18"/>
                <a:gd name="T9" fmla="*/ 18 h 18"/>
                <a:gd name="T10" fmla="*/ 9 w 18"/>
                <a:gd name="T11" fmla="*/ 1 h 18"/>
                <a:gd name="T12" fmla="*/ 0 w 18"/>
                <a:gd name="T13" fmla="*/ 9 h 18"/>
                <a:gd name="T14" fmla="*/ 9 w 18"/>
                <a:gd name="T15" fmla="*/ 17 h 18"/>
                <a:gd name="T16" fmla="*/ 17 w 18"/>
                <a:gd name="T17" fmla="*/ 9 h 18"/>
                <a:gd name="T18" fmla="*/ 9 w 18"/>
                <a:gd name="T1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9" y="18"/>
                  </a:moveTo>
                  <a:cubicBezTo>
                    <a:pt x="4" y="18"/>
                    <a:pt x="0" y="14"/>
                    <a:pt x="0" y="9"/>
                  </a:cubicBezTo>
                  <a:cubicBezTo>
                    <a:pt x="0" y="4"/>
                    <a:pt x="4" y="0"/>
                    <a:pt x="9" y="0"/>
                  </a:cubicBezTo>
                  <a:cubicBezTo>
                    <a:pt x="14" y="0"/>
                    <a:pt x="18" y="4"/>
                    <a:pt x="18" y="9"/>
                  </a:cubicBezTo>
                  <a:cubicBezTo>
                    <a:pt x="18" y="14"/>
                    <a:pt x="14" y="18"/>
                    <a:pt x="9" y="18"/>
                  </a:cubicBezTo>
                  <a:close/>
                  <a:moveTo>
                    <a:pt x="9" y="1"/>
                  </a:moveTo>
                  <a:cubicBezTo>
                    <a:pt x="4" y="1"/>
                    <a:pt x="0" y="4"/>
                    <a:pt x="0" y="9"/>
                  </a:cubicBezTo>
                  <a:cubicBezTo>
                    <a:pt x="0" y="14"/>
                    <a:pt x="4" y="17"/>
                    <a:pt x="9" y="17"/>
                  </a:cubicBezTo>
                  <a:cubicBezTo>
                    <a:pt x="13" y="17"/>
                    <a:pt x="17" y="14"/>
                    <a:pt x="17" y="9"/>
                  </a:cubicBezTo>
                  <a:cubicBezTo>
                    <a:pt x="17" y="4"/>
                    <a:pt x="13" y="1"/>
                    <a:pt x="9" y="1"/>
                  </a:cubicBezTo>
                  <a:close/>
                </a:path>
              </a:pathLst>
            </a:custGeom>
            <a:solidFill>
              <a:srgbClr val="F7B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Oval 14"/>
            <p:cNvSpPr>
              <a:spLocks noChangeArrowheads="1"/>
            </p:cNvSpPr>
            <p:nvPr/>
          </p:nvSpPr>
          <p:spPr bwMode="auto">
            <a:xfrm>
              <a:off x="9677400" y="4156075"/>
              <a:ext cx="153987" cy="153988"/>
            </a:xfrm>
            <a:prstGeom prst="ellipse">
              <a:avLst/>
            </a:prstGeom>
            <a:solidFill>
              <a:srgbClr val="FFA861"/>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noEditPoints="1"/>
            </p:cNvSpPr>
            <p:nvPr/>
          </p:nvSpPr>
          <p:spPr bwMode="auto">
            <a:xfrm>
              <a:off x="9691688" y="4156075"/>
              <a:ext cx="127000" cy="139700"/>
            </a:xfrm>
            <a:custGeom>
              <a:avLst/>
              <a:gdLst>
                <a:gd name="T0" fmla="*/ 5 w 9"/>
                <a:gd name="T1" fmla="*/ 10 h 10"/>
                <a:gd name="T2" fmla="*/ 0 w 9"/>
                <a:gd name="T3" fmla="*/ 5 h 10"/>
                <a:gd name="T4" fmla="*/ 5 w 9"/>
                <a:gd name="T5" fmla="*/ 0 h 10"/>
                <a:gd name="T6" fmla="*/ 9 w 9"/>
                <a:gd name="T7" fmla="*/ 5 h 10"/>
                <a:gd name="T8" fmla="*/ 5 w 9"/>
                <a:gd name="T9" fmla="*/ 10 h 10"/>
                <a:gd name="T10" fmla="*/ 5 w 9"/>
                <a:gd name="T11" fmla="*/ 1 h 10"/>
                <a:gd name="T12" fmla="*/ 0 w 9"/>
                <a:gd name="T13" fmla="*/ 5 h 10"/>
                <a:gd name="T14" fmla="*/ 5 w 9"/>
                <a:gd name="T15" fmla="*/ 10 h 10"/>
                <a:gd name="T16" fmla="*/ 9 w 9"/>
                <a:gd name="T17" fmla="*/ 5 h 10"/>
                <a:gd name="T18" fmla="*/ 5 w 9"/>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5" y="10"/>
                  </a:moveTo>
                  <a:cubicBezTo>
                    <a:pt x="2" y="10"/>
                    <a:pt x="0" y="8"/>
                    <a:pt x="0" y="5"/>
                  </a:cubicBezTo>
                  <a:cubicBezTo>
                    <a:pt x="0" y="3"/>
                    <a:pt x="2" y="0"/>
                    <a:pt x="5" y="0"/>
                  </a:cubicBezTo>
                  <a:cubicBezTo>
                    <a:pt x="7" y="0"/>
                    <a:pt x="9" y="3"/>
                    <a:pt x="9" y="5"/>
                  </a:cubicBezTo>
                  <a:cubicBezTo>
                    <a:pt x="9" y="8"/>
                    <a:pt x="7" y="10"/>
                    <a:pt x="5" y="10"/>
                  </a:cubicBezTo>
                  <a:close/>
                  <a:moveTo>
                    <a:pt x="5" y="1"/>
                  </a:moveTo>
                  <a:cubicBezTo>
                    <a:pt x="2" y="1"/>
                    <a:pt x="0" y="3"/>
                    <a:pt x="0" y="5"/>
                  </a:cubicBezTo>
                  <a:cubicBezTo>
                    <a:pt x="0" y="8"/>
                    <a:pt x="2" y="10"/>
                    <a:pt x="5" y="10"/>
                  </a:cubicBezTo>
                  <a:cubicBezTo>
                    <a:pt x="7" y="10"/>
                    <a:pt x="9" y="8"/>
                    <a:pt x="9" y="5"/>
                  </a:cubicBezTo>
                  <a:cubicBezTo>
                    <a:pt x="9" y="3"/>
                    <a:pt x="7" y="1"/>
                    <a:pt x="5" y="1"/>
                  </a:cubicBezTo>
                  <a:close/>
                </a:path>
              </a:pathLst>
            </a:custGeom>
            <a:solidFill>
              <a:srgbClr val="F7B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16"/>
            <p:cNvSpPr>
              <a:spLocks noChangeArrowheads="1"/>
            </p:cNvSpPr>
            <p:nvPr/>
          </p:nvSpPr>
          <p:spPr bwMode="auto">
            <a:xfrm>
              <a:off x="9102725" y="4659313"/>
              <a:ext cx="225425" cy="222250"/>
            </a:xfrm>
            <a:prstGeom prst="ellipse">
              <a:avLst/>
            </a:prstGeom>
            <a:solidFill>
              <a:srgbClr val="FFA861"/>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noEditPoints="1"/>
            </p:cNvSpPr>
            <p:nvPr/>
          </p:nvSpPr>
          <p:spPr bwMode="auto">
            <a:xfrm>
              <a:off x="9117013" y="4672013"/>
              <a:ext cx="182562" cy="182563"/>
            </a:xfrm>
            <a:custGeom>
              <a:avLst/>
              <a:gdLst>
                <a:gd name="T0" fmla="*/ 7 w 13"/>
                <a:gd name="T1" fmla="*/ 13 h 13"/>
                <a:gd name="T2" fmla="*/ 0 w 13"/>
                <a:gd name="T3" fmla="*/ 7 h 13"/>
                <a:gd name="T4" fmla="*/ 7 w 13"/>
                <a:gd name="T5" fmla="*/ 0 h 13"/>
                <a:gd name="T6" fmla="*/ 13 w 13"/>
                <a:gd name="T7" fmla="*/ 7 h 13"/>
                <a:gd name="T8" fmla="*/ 7 w 13"/>
                <a:gd name="T9" fmla="*/ 13 h 13"/>
                <a:gd name="T10" fmla="*/ 7 w 13"/>
                <a:gd name="T11" fmla="*/ 1 h 13"/>
                <a:gd name="T12" fmla="*/ 1 w 13"/>
                <a:gd name="T13" fmla="*/ 7 h 13"/>
                <a:gd name="T14" fmla="*/ 7 w 13"/>
                <a:gd name="T15" fmla="*/ 13 h 13"/>
                <a:gd name="T16" fmla="*/ 13 w 13"/>
                <a:gd name="T17" fmla="*/ 7 h 13"/>
                <a:gd name="T18" fmla="*/ 7 w 13"/>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7" y="13"/>
                  </a:moveTo>
                  <a:cubicBezTo>
                    <a:pt x="3" y="13"/>
                    <a:pt x="0" y="10"/>
                    <a:pt x="0" y="7"/>
                  </a:cubicBezTo>
                  <a:cubicBezTo>
                    <a:pt x="0" y="3"/>
                    <a:pt x="3" y="0"/>
                    <a:pt x="7" y="0"/>
                  </a:cubicBezTo>
                  <a:cubicBezTo>
                    <a:pt x="10" y="0"/>
                    <a:pt x="13" y="3"/>
                    <a:pt x="13" y="7"/>
                  </a:cubicBezTo>
                  <a:cubicBezTo>
                    <a:pt x="13" y="10"/>
                    <a:pt x="10" y="13"/>
                    <a:pt x="7" y="13"/>
                  </a:cubicBezTo>
                  <a:close/>
                  <a:moveTo>
                    <a:pt x="7" y="1"/>
                  </a:moveTo>
                  <a:cubicBezTo>
                    <a:pt x="3" y="1"/>
                    <a:pt x="1" y="3"/>
                    <a:pt x="1" y="7"/>
                  </a:cubicBezTo>
                  <a:cubicBezTo>
                    <a:pt x="1" y="10"/>
                    <a:pt x="3" y="13"/>
                    <a:pt x="7" y="13"/>
                  </a:cubicBezTo>
                  <a:cubicBezTo>
                    <a:pt x="10" y="13"/>
                    <a:pt x="13" y="10"/>
                    <a:pt x="13" y="7"/>
                  </a:cubicBezTo>
                  <a:cubicBezTo>
                    <a:pt x="13" y="3"/>
                    <a:pt x="10" y="1"/>
                    <a:pt x="7" y="1"/>
                  </a:cubicBezTo>
                  <a:close/>
                </a:path>
              </a:pathLst>
            </a:custGeom>
            <a:solidFill>
              <a:srgbClr val="F7B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18"/>
            <p:cNvSpPr>
              <a:spLocks noChangeArrowheads="1"/>
            </p:cNvSpPr>
            <p:nvPr/>
          </p:nvSpPr>
          <p:spPr bwMode="auto">
            <a:xfrm>
              <a:off x="9398000" y="4951413"/>
              <a:ext cx="84137" cy="84138"/>
            </a:xfrm>
            <a:prstGeom prst="ellipse">
              <a:avLst/>
            </a:prstGeom>
            <a:solidFill>
              <a:srgbClr val="FFA861"/>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noEditPoints="1"/>
            </p:cNvSpPr>
            <p:nvPr/>
          </p:nvSpPr>
          <p:spPr bwMode="auto">
            <a:xfrm>
              <a:off x="9412288" y="4951413"/>
              <a:ext cx="69850" cy="69850"/>
            </a:xfrm>
            <a:custGeom>
              <a:avLst/>
              <a:gdLst>
                <a:gd name="T0" fmla="*/ 2 w 5"/>
                <a:gd name="T1" fmla="*/ 5 h 5"/>
                <a:gd name="T2" fmla="*/ 0 w 5"/>
                <a:gd name="T3" fmla="*/ 3 h 5"/>
                <a:gd name="T4" fmla="*/ 2 w 5"/>
                <a:gd name="T5" fmla="*/ 0 h 5"/>
                <a:gd name="T6" fmla="*/ 5 w 5"/>
                <a:gd name="T7" fmla="*/ 3 h 5"/>
                <a:gd name="T8" fmla="*/ 2 w 5"/>
                <a:gd name="T9" fmla="*/ 5 h 5"/>
                <a:gd name="T10" fmla="*/ 2 w 5"/>
                <a:gd name="T11" fmla="*/ 1 h 5"/>
                <a:gd name="T12" fmla="*/ 0 w 5"/>
                <a:gd name="T13" fmla="*/ 3 h 5"/>
                <a:gd name="T14" fmla="*/ 2 w 5"/>
                <a:gd name="T15" fmla="*/ 5 h 5"/>
                <a:gd name="T16" fmla="*/ 4 w 5"/>
                <a:gd name="T17" fmla="*/ 3 h 5"/>
                <a:gd name="T18" fmla="*/ 2 w 5"/>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2" y="5"/>
                  </a:moveTo>
                  <a:cubicBezTo>
                    <a:pt x="1" y="5"/>
                    <a:pt x="0" y="4"/>
                    <a:pt x="0" y="3"/>
                  </a:cubicBezTo>
                  <a:cubicBezTo>
                    <a:pt x="0" y="2"/>
                    <a:pt x="1" y="0"/>
                    <a:pt x="2" y="0"/>
                  </a:cubicBezTo>
                  <a:cubicBezTo>
                    <a:pt x="3" y="0"/>
                    <a:pt x="5" y="2"/>
                    <a:pt x="5" y="3"/>
                  </a:cubicBezTo>
                  <a:cubicBezTo>
                    <a:pt x="5" y="4"/>
                    <a:pt x="3" y="5"/>
                    <a:pt x="2" y="5"/>
                  </a:cubicBezTo>
                  <a:close/>
                  <a:moveTo>
                    <a:pt x="2" y="1"/>
                  </a:moveTo>
                  <a:cubicBezTo>
                    <a:pt x="1" y="1"/>
                    <a:pt x="0" y="2"/>
                    <a:pt x="0" y="3"/>
                  </a:cubicBezTo>
                  <a:cubicBezTo>
                    <a:pt x="0" y="4"/>
                    <a:pt x="1" y="5"/>
                    <a:pt x="2" y="5"/>
                  </a:cubicBezTo>
                  <a:cubicBezTo>
                    <a:pt x="3" y="5"/>
                    <a:pt x="4" y="4"/>
                    <a:pt x="4" y="3"/>
                  </a:cubicBezTo>
                  <a:cubicBezTo>
                    <a:pt x="4" y="2"/>
                    <a:pt x="3" y="1"/>
                    <a:pt x="2" y="1"/>
                  </a:cubicBezTo>
                  <a:close/>
                </a:path>
              </a:pathLst>
            </a:custGeom>
            <a:solidFill>
              <a:srgbClr val="F7B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20"/>
            <p:cNvSpPr>
              <a:spLocks noChangeArrowheads="1"/>
            </p:cNvSpPr>
            <p:nvPr/>
          </p:nvSpPr>
          <p:spPr bwMode="auto">
            <a:xfrm>
              <a:off x="9566275" y="4811713"/>
              <a:ext cx="111125" cy="98425"/>
            </a:xfrm>
            <a:prstGeom prst="ellipse">
              <a:avLst/>
            </a:prstGeom>
            <a:solidFill>
              <a:srgbClr val="FFA861"/>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noEditPoints="1"/>
            </p:cNvSpPr>
            <p:nvPr/>
          </p:nvSpPr>
          <p:spPr bwMode="auto">
            <a:xfrm>
              <a:off x="9578975" y="4811713"/>
              <a:ext cx="84137" cy="98425"/>
            </a:xfrm>
            <a:custGeom>
              <a:avLst/>
              <a:gdLst>
                <a:gd name="T0" fmla="*/ 3 w 6"/>
                <a:gd name="T1" fmla="*/ 7 h 7"/>
                <a:gd name="T2" fmla="*/ 0 w 6"/>
                <a:gd name="T3" fmla="*/ 3 h 7"/>
                <a:gd name="T4" fmla="*/ 3 w 6"/>
                <a:gd name="T5" fmla="*/ 0 h 7"/>
                <a:gd name="T6" fmla="*/ 6 w 6"/>
                <a:gd name="T7" fmla="*/ 3 h 7"/>
                <a:gd name="T8" fmla="*/ 3 w 6"/>
                <a:gd name="T9" fmla="*/ 7 h 7"/>
                <a:gd name="T10" fmla="*/ 3 w 6"/>
                <a:gd name="T11" fmla="*/ 1 h 7"/>
                <a:gd name="T12" fmla="*/ 0 w 6"/>
                <a:gd name="T13" fmla="*/ 3 h 7"/>
                <a:gd name="T14" fmla="*/ 3 w 6"/>
                <a:gd name="T15" fmla="*/ 6 h 7"/>
                <a:gd name="T16" fmla="*/ 6 w 6"/>
                <a:gd name="T17" fmla="*/ 3 h 7"/>
                <a:gd name="T18" fmla="*/ 3 w 6"/>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3" y="7"/>
                  </a:moveTo>
                  <a:cubicBezTo>
                    <a:pt x="1" y="7"/>
                    <a:pt x="0" y="5"/>
                    <a:pt x="0" y="3"/>
                  </a:cubicBezTo>
                  <a:cubicBezTo>
                    <a:pt x="0" y="2"/>
                    <a:pt x="1" y="0"/>
                    <a:pt x="3" y="0"/>
                  </a:cubicBezTo>
                  <a:cubicBezTo>
                    <a:pt x="5" y="0"/>
                    <a:pt x="6" y="2"/>
                    <a:pt x="6" y="3"/>
                  </a:cubicBezTo>
                  <a:cubicBezTo>
                    <a:pt x="6" y="5"/>
                    <a:pt x="5" y="7"/>
                    <a:pt x="3" y="7"/>
                  </a:cubicBezTo>
                  <a:close/>
                  <a:moveTo>
                    <a:pt x="3" y="1"/>
                  </a:moveTo>
                  <a:cubicBezTo>
                    <a:pt x="2" y="1"/>
                    <a:pt x="0" y="2"/>
                    <a:pt x="0" y="3"/>
                  </a:cubicBezTo>
                  <a:cubicBezTo>
                    <a:pt x="0" y="5"/>
                    <a:pt x="2" y="6"/>
                    <a:pt x="3" y="6"/>
                  </a:cubicBezTo>
                  <a:cubicBezTo>
                    <a:pt x="5" y="6"/>
                    <a:pt x="6" y="5"/>
                    <a:pt x="6" y="3"/>
                  </a:cubicBezTo>
                  <a:cubicBezTo>
                    <a:pt x="6" y="2"/>
                    <a:pt x="5" y="1"/>
                    <a:pt x="3" y="1"/>
                  </a:cubicBezTo>
                  <a:close/>
                </a:path>
              </a:pathLst>
            </a:custGeom>
            <a:solidFill>
              <a:srgbClr val="F7B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22"/>
            <p:cNvSpPr>
              <a:spLocks noChangeArrowheads="1"/>
            </p:cNvSpPr>
            <p:nvPr/>
          </p:nvSpPr>
          <p:spPr bwMode="auto">
            <a:xfrm>
              <a:off x="9747250" y="4924425"/>
              <a:ext cx="196850" cy="209550"/>
            </a:xfrm>
            <a:prstGeom prst="ellipse">
              <a:avLst/>
            </a:prstGeom>
            <a:solidFill>
              <a:srgbClr val="FFA86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noEditPoints="1"/>
            </p:cNvSpPr>
            <p:nvPr/>
          </p:nvSpPr>
          <p:spPr bwMode="auto">
            <a:xfrm>
              <a:off x="9761538" y="4938713"/>
              <a:ext cx="168275" cy="166688"/>
            </a:xfrm>
            <a:custGeom>
              <a:avLst/>
              <a:gdLst>
                <a:gd name="T0" fmla="*/ 6 w 12"/>
                <a:gd name="T1" fmla="*/ 12 h 12"/>
                <a:gd name="T2" fmla="*/ 0 w 12"/>
                <a:gd name="T3" fmla="*/ 6 h 12"/>
                <a:gd name="T4" fmla="*/ 6 w 12"/>
                <a:gd name="T5" fmla="*/ 0 h 12"/>
                <a:gd name="T6" fmla="*/ 12 w 12"/>
                <a:gd name="T7" fmla="*/ 6 h 12"/>
                <a:gd name="T8" fmla="*/ 6 w 12"/>
                <a:gd name="T9" fmla="*/ 12 h 12"/>
                <a:gd name="T10" fmla="*/ 6 w 12"/>
                <a:gd name="T11" fmla="*/ 1 h 12"/>
                <a:gd name="T12" fmla="*/ 0 w 12"/>
                <a:gd name="T13" fmla="*/ 6 h 12"/>
                <a:gd name="T14" fmla="*/ 6 w 12"/>
                <a:gd name="T15" fmla="*/ 12 h 12"/>
                <a:gd name="T16" fmla="*/ 11 w 12"/>
                <a:gd name="T17" fmla="*/ 6 h 12"/>
                <a:gd name="T18" fmla="*/ 6 w 1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12"/>
                  </a:moveTo>
                  <a:cubicBezTo>
                    <a:pt x="2" y="12"/>
                    <a:pt x="0" y="10"/>
                    <a:pt x="0" y="6"/>
                  </a:cubicBezTo>
                  <a:cubicBezTo>
                    <a:pt x="0" y="3"/>
                    <a:pt x="2" y="0"/>
                    <a:pt x="6" y="0"/>
                  </a:cubicBezTo>
                  <a:cubicBezTo>
                    <a:pt x="9" y="0"/>
                    <a:pt x="12" y="3"/>
                    <a:pt x="12" y="6"/>
                  </a:cubicBezTo>
                  <a:cubicBezTo>
                    <a:pt x="12" y="10"/>
                    <a:pt x="9" y="12"/>
                    <a:pt x="6" y="12"/>
                  </a:cubicBezTo>
                  <a:close/>
                  <a:moveTo>
                    <a:pt x="6" y="1"/>
                  </a:moveTo>
                  <a:cubicBezTo>
                    <a:pt x="3" y="1"/>
                    <a:pt x="0" y="3"/>
                    <a:pt x="0" y="6"/>
                  </a:cubicBezTo>
                  <a:cubicBezTo>
                    <a:pt x="0" y="9"/>
                    <a:pt x="3" y="12"/>
                    <a:pt x="6" y="12"/>
                  </a:cubicBezTo>
                  <a:cubicBezTo>
                    <a:pt x="9" y="12"/>
                    <a:pt x="11" y="9"/>
                    <a:pt x="11" y="6"/>
                  </a:cubicBezTo>
                  <a:cubicBezTo>
                    <a:pt x="11" y="3"/>
                    <a:pt x="9" y="1"/>
                    <a:pt x="6" y="1"/>
                  </a:cubicBezTo>
                  <a:close/>
                </a:path>
              </a:pathLst>
            </a:custGeom>
            <a:solidFill>
              <a:srgbClr val="F7B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8205788" y="931863"/>
              <a:ext cx="2747962" cy="238125"/>
            </a:xfrm>
            <a:custGeom>
              <a:avLst/>
              <a:gdLst>
                <a:gd name="T0" fmla="*/ 0 w 196"/>
                <a:gd name="T1" fmla="*/ 9 h 17"/>
                <a:gd name="T2" fmla="*/ 2 w 196"/>
                <a:gd name="T3" fmla="*/ 15 h 17"/>
                <a:gd name="T4" fmla="*/ 8 w 196"/>
                <a:gd name="T5" fmla="*/ 17 h 17"/>
                <a:gd name="T6" fmla="*/ 188 w 196"/>
                <a:gd name="T7" fmla="*/ 17 h 17"/>
                <a:gd name="T8" fmla="*/ 193 w 196"/>
                <a:gd name="T9" fmla="*/ 15 h 17"/>
                <a:gd name="T10" fmla="*/ 196 w 196"/>
                <a:gd name="T11" fmla="*/ 9 h 17"/>
                <a:gd name="T12" fmla="*/ 196 w 196"/>
                <a:gd name="T13" fmla="*/ 0 h 17"/>
                <a:gd name="T14" fmla="*/ 0 w 196"/>
                <a:gd name="T15" fmla="*/ 0 h 17"/>
                <a:gd name="T16" fmla="*/ 0 w 196"/>
                <a:gd name="T17"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17">
                  <a:moveTo>
                    <a:pt x="0" y="9"/>
                  </a:moveTo>
                  <a:cubicBezTo>
                    <a:pt x="0" y="11"/>
                    <a:pt x="1" y="13"/>
                    <a:pt x="2" y="15"/>
                  </a:cubicBezTo>
                  <a:cubicBezTo>
                    <a:pt x="4" y="17"/>
                    <a:pt x="6" y="17"/>
                    <a:pt x="8" y="17"/>
                  </a:cubicBezTo>
                  <a:cubicBezTo>
                    <a:pt x="188" y="17"/>
                    <a:pt x="188" y="17"/>
                    <a:pt x="188" y="17"/>
                  </a:cubicBezTo>
                  <a:cubicBezTo>
                    <a:pt x="190" y="17"/>
                    <a:pt x="192" y="17"/>
                    <a:pt x="193" y="15"/>
                  </a:cubicBezTo>
                  <a:cubicBezTo>
                    <a:pt x="195" y="13"/>
                    <a:pt x="196" y="11"/>
                    <a:pt x="196" y="9"/>
                  </a:cubicBezTo>
                  <a:cubicBezTo>
                    <a:pt x="196" y="0"/>
                    <a:pt x="196" y="0"/>
                    <a:pt x="196" y="0"/>
                  </a:cubicBezTo>
                  <a:cubicBezTo>
                    <a:pt x="0" y="0"/>
                    <a:pt x="0" y="0"/>
                    <a:pt x="0" y="0"/>
                  </a:cubicBezTo>
                  <a:lnTo>
                    <a:pt x="0" y="9"/>
                  </a:lnTo>
                  <a:close/>
                </a:path>
              </a:pathLst>
            </a:custGeom>
            <a:solidFill>
              <a:srgbClr val="5D6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7743825" y="569913"/>
              <a:ext cx="3671887" cy="361950"/>
            </a:xfrm>
            <a:custGeom>
              <a:avLst/>
              <a:gdLst>
                <a:gd name="T0" fmla="*/ 13 w 262"/>
                <a:gd name="T1" fmla="*/ 26 h 26"/>
                <a:gd name="T2" fmla="*/ 249 w 262"/>
                <a:gd name="T3" fmla="*/ 26 h 26"/>
                <a:gd name="T4" fmla="*/ 258 w 262"/>
                <a:gd name="T5" fmla="*/ 22 h 26"/>
                <a:gd name="T6" fmla="*/ 262 w 262"/>
                <a:gd name="T7" fmla="*/ 13 h 26"/>
                <a:gd name="T8" fmla="*/ 258 w 262"/>
                <a:gd name="T9" fmla="*/ 4 h 26"/>
                <a:gd name="T10" fmla="*/ 249 w 262"/>
                <a:gd name="T11" fmla="*/ 0 h 26"/>
                <a:gd name="T12" fmla="*/ 13 w 262"/>
                <a:gd name="T13" fmla="*/ 0 h 26"/>
                <a:gd name="T14" fmla="*/ 4 w 262"/>
                <a:gd name="T15" fmla="*/ 4 h 26"/>
                <a:gd name="T16" fmla="*/ 0 w 262"/>
                <a:gd name="T17" fmla="*/ 13 h 26"/>
                <a:gd name="T18" fmla="*/ 4 w 262"/>
                <a:gd name="T19" fmla="*/ 22 h 26"/>
                <a:gd name="T20" fmla="*/ 13 w 262"/>
                <a:gd name="T2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 h="26">
                  <a:moveTo>
                    <a:pt x="13" y="26"/>
                  </a:moveTo>
                  <a:cubicBezTo>
                    <a:pt x="249" y="26"/>
                    <a:pt x="249" y="26"/>
                    <a:pt x="249" y="26"/>
                  </a:cubicBezTo>
                  <a:cubicBezTo>
                    <a:pt x="252" y="26"/>
                    <a:pt x="256" y="25"/>
                    <a:pt x="258" y="22"/>
                  </a:cubicBezTo>
                  <a:cubicBezTo>
                    <a:pt x="261" y="20"/>
                    <a:pt x="262" y="16"/>
                    <a:pt x="262" y="13"/>
                  </a:cubicBezTo>
                  <a:cubicBezTo>
                    <a:pt x="262" y="10"/>
                    <a:pt x="261" y="6"/>
                    <a:pt x="258" y="4"/>
                  </a:cubicBezTo>
                  <a:cubicBezTo>
                    <a:pt x="256" y="1"/>
                    <a:pt x="252" y="0"/>
                    <a:pt x="249" y="0"/>
                  </a:cubicBezTo>
                  <a:cubicBezTo>
                    <a:pt x="13" y="0"/>
                    <a:pt x="13" y="0"/>
                    <a:pt x="13" y="0"/>
                  </a:cubicBezTo>
                  <a:cubicBezTo>
                    <a:pt x="10" y="0"/>
                    <a:pt x="6" y="1"/>
                    <a:pt x="4" y="4"/>
                  </a:cubicBezTo>
                  <a:cubicBezTo>
                    <a:pt x="1" y="6"/>
                    <a:pt x="0" y="10"/>
                    <a:pt x="0" y="13"/>
                  </a:cubicBezTo>
                  <a:cubicBezTo>
                    <a:pt x="0" y="16"/>
                    <a:pt x="1" y="20"/>
                    <a:pt x="4" y="22"/>
                  </a:cubicBezTo>
                  <a:cubicBezTo>
                    <a:pt x="6" y="25"/>
                    <a:pt x="10" y="26"/>
                    <a:pt x="13" y="26"/>
                  </a:cubicBezTo>
                  <a:close/>
                </a:path>
              </a:pathLst>
            </a:custGeom>
            <a:solidFill>
              <a:srgbClr val="5D6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auto">
            <a:xfrm>
              <a:off x="7743825" y="6180138"/>
              <a:ext cx="3671887" cy="363538"/>
            </a:xfrm>
            <a:custGeom>
              <a:avLst/>
              <a:gdLst>
                <a:gd name="T0" fmla="*/ 249 w 262"/>
                <a:gd name="T1" fmla="*/ 0 h 26"/>
                <a:gd name="T2" fmla="*/ 13 w 262"/>
                <a:gd name="T3" fmla="*/ 0 h 26"/>
                <a:gd name="T4" fmla="*/ 4 w 262"/>
                <a:gd name="T5" fmla="*/ 4 h 26"/>
                <a:gd name="T6" fmla="*/ 0 w 262"/>
                <a:gd name="T7" fmla="*/ 13 h 26"/>
                <a:gd name="T8" fmla="*/ 4 w 262"/>
                <a:gd name="T9" fmla="*/ 22 h 26"/>
                <a:gd name="T10" fmla="*/ 13 w 262"/>
                <a:gd name="T11" fmla="*/ 26 h 26"/>
                <a:gd name="T12" fmla="*/ 249 w 262"/>
                <a:gd name="T13" fmla="*/ 26 h 26"/>
                <a:gd name="T14" fmla="*/ 258 w 262"/>
                <a:gd name="T15" fmla="*/ 22 h 26"/>
                <a:gd name="T16" fmla="*/ 262 w 262"/>
                <a:gd name="T17" fmla="*/ 13 h 26"/>
                <a:gd name="T18" fmla="*/ 258 w 262"/>
                <a:gd name="T19" fmla="*/ 4 h 26"/>
                <a:gd name="T20" fmla="*/ 249 w 262"/>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 h="26">
                  <a:moveTo>
                    <a:pt x="249" y="0"/>
                  </a:moveTo>
                  <a:cubicBezTo>
                    <a:pt x="13" y="0"/>
                    <a:pt x="13" y="0"/>
                    <a:pt x="13" y="0"/>
                  </a:cubicBezTo>
                  <a:cubicBezTo>
                    <a:pt x="10" y="0"/>
                    <a:pt x="6" y="1"/>
                    <a:pt x="4" y="4"/>
                  </a:cubicBezTo>
                  <a:cubicBezTo>
                    <a:pt x="1" y="6"/>
                    <a:pt x="0" y="10"/>
                    <a:pt x="0" y="13"/>
                  </a:cubicBezTo>
                  <a:cubicBezTo>
                    <a:pt x="0" y="16"/>
                    <a:pt x="1" y="20"/>
                    <a:pt x="4" y="22"/>
                  </a:cubicBezTo>
                  <a:cubicBezTo>
                    <a:pt x="6" y="25"/>
                    <a:pt x="10" y="26"/>
                    <a:pt x="13" y="26"/>
                  </a:cubicBezTo>
                  <a:cubicBezTo>
                    <a:pt x="249" y="26"/>
                    <a:pt x="249" y="26"/>
                    <a:pt x="249" y="26"/>
                  </a:cubicBezTo>
                  <a:cubicBezTo>
                    <a:pt x="252" y="26"/>
                    <a:pt x="256" y="25"/>
                    <a:pt x="258" y="22"/>
                  </a:cubicBezTo>
                  <a:cubicBezTo>
                    <a:pt x="261" y="20"/>
                    <a:pt x="262" y="16"/>
                    <a:pt x="262" y="13"/>
                  </a:cubicBezTo>
                  <a:cubicBezTo>
                    <a:pt x="262" y="10"/>
                    <a:pt x="261" y="6"/>
                    <a:pt x="258" y="4"/>
                  </a:cubicBezTo>
                  <a:cubicBezTo>
                    <a:pt x="256" y="1"/>
                    <a:pt x="252" y="0"/>
                    <a:pt x="249" y="0"/>
                  </a:cubicBezTo>
                  <a:close/>
                </a:path>
              </a:pathLst>
            </a:custGeom>
            <a:solidFill>
              <a:srgbClr val="5D6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Rectangle 27"/>
            <p:cNvSpPr>
              <a:spLocks noChangeArrowheads="1"/>
            </p:cNvSpPr>
            <p:nvPr/>
          </p:nvSpPr>
          <p:spPr bwMode="auto">
            <a:xfrm>
              <a:off x="8205788" y="931863"/>
              <a:ext cx="2747962" cy="125413"/>
            </a:xfrm>
            <a:prstGeom prst="rect">
              <a:avLst/>
            </a:prstGeom>
            <a:solidFill>
              <a:srgbClr val="1A1B1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noEditPoints="1"/>
            </p:cNvSpPr>
            <p:nvPr/>
          </p:nvSpPr>
          <p:spPr bwMode="auto">
            <a:xfrm>
              <a:off x="7967663" y="931863"/>
              <a:ext cx="3224212" cy="5248275"/>
            </a:xfrm>
            <a:custGeom>
              <a:avLst/>
              <a:gdLst>
                <a:gd name="T0" fmla="*/ 151 w 230"/>
                <a:gd name="T1" fmla="*/ 162 h 376"/>
                <a:gd name="T2" fmla="*/ 230 w 230"/>
                <a:gd name="T3" fmla="*/ 9 h 376"/>
                <a:gd name="T4" fmla="*/ 230 w 230"/>
                <a:gd name="T5" fmla="*/ 0 h 376"/>
                <a:gd name="T6" fmla="*/ 0 w 230"/>
                <a:gd name="T7" fmla="*/ 0 h 376"/>
                <a:gd name="T8" fmla="*/ 0 w 230"/>
                <a:gd name="T9" fmla="*/ 9 h 376"/>
                <a:gd name="T10" fmla="*/ 79 w 230"/>
                <a:gd name="T11" fmla="*/ 162 h 376"/>
                <a:gd name="T12" fmla="*/ 102 w 230"/>
                <a:gd name="T13" fmla="*/ 188 h 376"/>
                <a:gd name="T14" fmla="*/ 79 w 230"/>
                <a:gd name="T15" fmla="*/ 214 h 376"/>
                <a:gd name="T16" fmla="*/ 0 w 230"/>
                <a:gd name="T17" fmla="*/ 367 h 376"/>
                <a:gd name="T18" fmla="*/ 0 w 230"/>
                <a:gd name="T19" fmla="*/ 376 h 376"/>
                <a:gd name="T20" fmla="*/ 230 w 230"/>
                <a:gd name="T21" fmla="*/ 376 h 376"/>
                <a:gd name="T22" fmla="*/ 230 w 230"/>
                <a:gd name="T23" fmla="*/ 367 h 376"/>
                <a:gd name="T24" fmla="*/ 151 w 230"/>
                <a:gd name="T25" fmla="*/ 214 h 376"/>
                <a:gd name="T26" fmla="*/ 128 w 230"/>
                <a:gd name="T27" fmla="*/ 188 h 376"/>
                <a:gd name="T28" fmla="*/ 151 w 230"/>
                <a:gd name="T29" fmla="*/ 162 h 376"/>
                <a:gd name="T30" fmla="*/ 119 w 230"/>
                <a:gd name="T31" fmla="*/ 188 h 376"/>
                <a:gd name="T32" fmla="*/ 141 w 230"/>
                <a:gd name="T33" fmla="*/ 218 h 376"/>
                <a:gd name="T34" fmla="*/ 145 w 230"/>
                <a:gd name="T35" fmla="*/ 221 h 376"/>
                <a:gd name="T36" fmla="*/ 213 w 230"/>
                <a:gd name="T37" fmla="*/ 367 h 376"/>
                <a:gd name="T38" fmla="*/ 17 w 230"/>
                <a:gd name="T39" fmla="*/ 367 h 376"/>
                <a:gd name="T40" fmla="*/ 85 w 230"/>
                <a:gd name="T41" fmla="*/ 221 h 376"/>
                <a:gd name="T42" fmla="*/ 89 w 230"/>
                <a:gd name="T43" fmla="*/ 218 h 376"/>
                <a:gd name="T44" fmla="*/ 112 w 230"/>
                <a:gd name="T45" fmla="*/ 188 h 376"/>
                <a:gd name="T46" fmla="*/ 89 w 230"/>
                <a:gd name="T47" fmla="*/ 158 h 376"/>
                <a:gd name="T48" fmla="*/ 85 w 230"/>
                <a:gd name="T49" fmla="*/ 155 h 376"/>
                <a:gd name="T50" fmla="*/ 17 w 230"/>
                <a:gd name="T51" fmla="*/ 9 h 376"/>
                <a:gd name="T52" fmla="*/ 213 w 230"/>
                <a:gd name="T53" fmla="*/ 9 h 376"/>
                <a:gd name="T54" fmla="*/ 145 w 230"/>
                <a:gd name="T55" fmla="*/ 155 h 376"/>
                <a:gd name="T56" fmla="*/ 141 w 230"/>
                <a:gd name="T57" fmla="*/ 158 h 376"/>
                <a:gd name="T58" fmla="*/ 119 w 230"/>
                <a:gd name="T59" fmla="*/ 18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0" h="376">
                  <a:moveTo>
                    <a:pt x="151" y="162"/>
                  </a:moveTo>
                  <a:cubicBezTo>
                    <a:pt x="208" y="118"/>
                    <a:pt x="230" y="80"/>
                    <a:pt x="230" y="9"/>
                  </a:cubicBezTo>
                  <a:cubicBezTo>
                    <a:pt x="230" y="0"/>
                    <a:pt x="230" y="0"/>
                    <a:pt x="230" y="0"/>
                  </a:cubicBezTo>
                  <a:cubicBezTo>
                    <a:pt x="0" y="0"/>
                    <a:pt x="0" y="0"/>
                    <a:pt x="0" y="0"/>
                  </a:cubicBezTo>
                  <a:cubicBezTo>
                    <a:pt x="0" y="9"/>
                    <a:pt x="0" y="9"/>
                    <a:pt x="0" y="9"/>
                  </a:cubicBezTo>
                  <a:cubicBezTo>
                    <a:pt x="0" y="80"/>
                    <a:pt x="22" y="118"/>
                    <a:pt x="79" y="162"/>
                  </a:cubicBezTo>
                  <a:cubicBezTo>
                    <a:pt x="90" y="171"/>
                    <a:pt x="102" y="177"/>
                    <a:pt x="102" y="188"/>
                  </a:cubicBezTo>
                  <a:cubicBezTo>
                    <a:pt x="102" y="199"/>
                    <a:pt x="90" y="205"/>
                    <a:pt x="79" y="214"/>
                  </a:cubicBezTo>
                  <a:cubicBezTo>
                    <a:pt x="22" y="258"/>
                    <a:pt x="0" y="296"/>
                    <a:pt x="0" y="367"/>
                  </a:cubicBezTo>
                  <a:cubicBezTo>
                    <a:pt x="0" y="376"/>
                    <a:pt x="0" y="376"/>
                    <a:pt x="0" y="376"/>
                  </a:cubicBezTo>
                  <a:cubicBezTo>
                    <a:pt x="230" y="376"/>
                    <a:pt x="230" y="376"/>
                    <a:pt x="230" y="376"/>
                  </a:cubicBezTo>
                  <a:cubicBezTo>
                    <a:pt x="230" y="367"/>
                    <a:pt x="230" y="367"/>
                    <a:pt x="230" y="367"/>
                  </a:cubicBezTo>
                  <a:cubicBezTo>
                    <a:pt x="230" y="296"/>
                    <a:pt x="208" y="258"/>
                    <a:pt x="151" y="214"/>
                  </a:cubicBezTo>
                  <a:cubicBezTo>
                    <a:pt x="140" y="205"/>
                    <a:pt x="128" y="199"/>
                    <a:pt x="128" y="188"/>
                  </a:cubicBezTo>
                  <a:cubicBezTo>
                    <a:pt x="128" y="177"/>
                    <a:pt x="140" y="171"/>
                    <a:pt x="151" y="162"/>
                  </a:cubicBezTo>
                  <a:close/>
                  <a:moveTo>
                    <a:pt x="119" y="188"/>
                  </a:moveTo>
                  <a:cubicBezTo>
                    <a:pt x="119" y="202"/>
                    <a:pt x="131" y="210"/>
                    <a:pt x="141" y="218"/>
                  </a:cubicBezTo>
                  <a:cubicBezTo>
                    <a:pt x="143" y="219"/>
                    <a:pt x="144" y="220"/>
                    <a:pt x="145" y="221"/>
                  </a:cubicBezTo>
                  <a:cubicBezTo>
                    <a:pt x="201" y="265"/>
                    <a:pt x="213" y="304"/>
                    <a:pt x="213" y="367"/>
                  </a:cubicBezTo>
                  <a:cubicBezTo>
                    <a:pt x="17" y="367"/>
                    <a:pt x="17" y="367"/>
                    <a:pt x="17" y="367"/>
                  </a:cubicBezTo>
                  <a:cubicBezTo>
                    <a:pt x="17" y="304"/>
                    <a:pt x="29" y="265"/>
                    <a:pt x="85" y="221"/>
                  </a:cubicBezTo>
                  <a:cubicBezTo>
                    <a:pt x="86" y="220"/>
                    <a:pt x="87" y="219"/>
                    <a:pt x="89" y="218"/>
                  </a:cubicBezTo>
                  <a:cubicBezTo>
                    <a:pt x="99" y="210"/>
                    <a:pt x="112" y="202"/>
                    <a:pt x="112" y="188"/>
                  </a:cubicBezTo>
                  <a:cubicBezTo>
                    <a:pt x="112" y="174"/>
                    <a:pt x="99" y="166"/>
                    <a:pt x="89" y="158"/>
                  </a:cubicBezTo>
                  <a:cubicBezTo>
                    <a:pt x="87" y="157"/>
                    <a:pt x="86" y="156"/>
                    <a:pt x="85" y="155"/>
                  </a:cubicBezTo>
                  <a:cubicBezTo>
                    <a:pt x="29" y="111"/>
                    <a:pt x="17" y="72"/>
                    <a:pt x="17" y="9"/>
                  </a:cubicBezTo>
                  <a:cubicBezTo>
                    <a:pt x="213" y="9"/>
                    <a:pt x="213" y="9"/>
                    <a:pt x="213" y="9"/>
                  </a:cubicBezTo>
                  <a:cubicBezTo>
                    <a:pt x="213" y="72"/>
                    <a:pt x="201" y="111"/>
                    <a:pt x="145" y="155"/>
                  </a:cubicBezTo>
                  <a:cubicBezTo>
                    <a:pt x="144" y="156"/>
                    <a:pt x="143" y="157"/>
                    <a:pt x="141" y="158"/>
                  </a:cubicBezTo>
                  <a:cubicBezTo>
                    <a:pt x="131" y="166"/>
                    <a:pt x="119" y="174"/>
                    <a:pt x="119" y="188"/>
                  </a:cubicBezTo>
                  <a:close/>
                </a:path>
              </a:pathLst>
            </a:custGeom>
            <a:solidFill>
              <a:srgbClr val="E6EA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Rectangle 29"/>
            <p:cNvSpPr>
              <a:spLocks noChangeArrowheads="1"/>
            </p:cNvSpPr>
            <p:nvPr/>
          </p:nvSpPr>
          <p:spPr bwMode="auto">
            <a:xfrm>
              <a:off x="8205788" y="931863"/>
              <a:ext cx="2747962" cy="125413"/>
            </a:xfrm>
            <a:prstGeom prst="rect">
              <a:avLst/>
            </a:prstGeom>
            <a:solidFill>
              <a:srgbClr val="AAB5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 name="TextBox 31"/>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Additional Slides </a:t>
            </a:r>
          </a:p>
        </p:txBody>
      </p:sp>
      <p:sp>
        <p:nvSpPr>
          <p:cNvPr id="62" name="Text Placeholder 32"/>
          <p:cNvSpPr txBox="1">
            <a:spLocks/>
          </p:cNvSpPr>
          <p:nvPr/>
        </p:nvSpPr>
        <p:spPr>
          <a:xfrm>
            <a:off x="612330" y="1737437"/>
            <a:ext cx="6861472"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50000"/>
              </a:lnSpc>
              <a:spcBef>
                <a:spcPct val="20000"/>
              </a:spcBef>
              <a:buNone/>
            </a:pPr>
            <a:r>
              <a:rPr lang="en-US" sz="1200" dirty="0" err="1">
                <a:solidFill>
                  <a:schemeClr val="bg1"/>
                </a:solidFill>
                <a:latin typeface="Arial" panose="020B0604020202020204" pitchFamily="34" charset="0"/>
              </a:rPr>
              <a:t>Liquorice</a:t>
            </a:r>
            <a:r>
              <a:rPr lang="en-US" sz="1200" dirty="0">
                <a:solidFill>
                  <a:schemeClr val="bg1"/>
                </a:solidFill>
                <a:latin typeface="Arial" panose="020B0604020202020204" pitchFamily="34" charset="0"/>
              </a:rPr>
              <a:t> </a:t>
            </a:r>
            <a:r>
              <a:rPr lang="en-US" sz="1200" dirty="0" err="1">
                <a:solidFill>
                  <a:schemeClr val="bg1"/>
                </a:solidFill>
                <a:latin typeface="Arial" panose="020B0604020202020204" pitchFamily="34" charset="0"/>
              </a:rPr>
              <a:t>chupa</a:t>
            </a:r>
            <a:r>
              <a:rPr lang="en-US" sz="1200" dirty="0">
                <a:solidFill>
                  <a:schemeClr val="bg1"/>
                </a:solidFill>
                <a:latin typeface="Arial" panose="020B0604020202020204" pitchFamily="34" charset="0"/>
              </a:rPr>
              <a:t> </a:t>
            </a:r>
            <a:r>
              <a:rPr lang="en-US" sz="1200" dirty="0" err="1">
                <a:solidFill>
                  <a:schemeClr val="bg1"/>
                </a:solidFill>
                <a:latin typeface="Arial" panose="020B0604020202020204" pitchFamily="34" charset="0"/>
              </a:rPr>
              <a:t>chups</a:t>
            </a:r>
            <a:r>
              <a:rPr lang="en-US" sz="1200" dirty="0">
                <a:solidFill>
                  <a:schemeClr val="bg1"/>
                </a:solidFill>
                <a:latin typeface="Arial" panose="020B0604020202020204" pitchFamily="34" charset="0"/>
              </a:rPr>
              <a:t> </a:t>
            </a:r>
            <a:r>
              <a:rPr lang="en-US" sz="1200" dirty="0" err="1">
                <a:solidFill>
                  <a:schemeClr val="bg1"/>
                </a:solidFill>
                <a:latin typeface="Arial" panose="020B0604020202020204" pitchFamily="34" charset="0"/>
              </a:rPr>
              <a:t>applicake</a:t>
            </a:r>
            <a:r>
              <a:rPr lang="en-US" sz="1200" dirty="0">
                <a:solidFill>
                  <a:schemeClr val="bg1"/>
                </a:solidFill>
                <a:latin typeface="Arial" panose="020B0604020202020204" pitchFamily="34" charset="0"/>
              </a:rPr>
              <a:t> apple pie cupcake brownie bear claw gingerbread cotton candy. Bear claw croissant apple pie. Croissant cake tart liquorice tart pastry. iscuit wafer sweet apple pie. Bear claw dragée sweet roll gummi fruitcake soufflé sweet gummies pie fruitcake cotton candy sugar plum chocolate cake bears sweet roll sesame</a:t>
            </a:r>
          </a:p>
        </p:txBody>
      </p:sp>
      <p:sp>
        <p:nvSpPr>
          <p:cNvPr id="73" name="Text Placeholder 32"/>
          <p:cNvSpPr txBox="1">
            <a:spLocks/>
          </p:cNvSpPr>
          <p:nvPr/>
        </p:nvSpPr>
        <p:spPr>
          <a:xfrm>
            <a:off x="745589" y="5503447"/>
            <a:ext cx="6620678" cy="101921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50000"/>
              </a:lnSpc>
              <a:spcBef>
                <a:spcPct val="20000"/>
              </a:spcBef>
              <a:buNone/>
            </a:pPr>
            <a:r>
              <a:rPr lang="en-US" sz="1200" dirty="0">
                <a:solidFill>
                  <a:schemeClr val="bg1"/>
                </a:solidFill>
                <a:latin typeface="Arial" panose="020B0604020202020204" pitchFamily="34" charset="0"/>
              </a:rPr>
              <a:t>Liquorice chupa chups applicake apple pie cupcake brownie bear claw  cake gingerbread cotton candy. Bear claw croissant apple pie. Croissant cake sweet puff oreo . Liquorice chupa chups applicake apple pie cupcake brownie bear claw</a:t>
            </a:r>
          </a:p>
        </p:txBody>
      </p:sp>
      <p:graphicFrame>
        <p:nvGraphicFramePr>
          <p:cNvPr id="75" name="Chart 74"/>
          <p:cNvGraphicFramePr/>
          <p:nvPr>
            <p:extLst>
              <p:ext uri="{D42A27DB-BD31-4B8C-83A1-F6EECF244321}">
                <p14:modId xmlns:p14="http://schemas.microsoft.com/office/powerpoint/2010/main" val="1990156604"/>
              </p:ext>
            </p:extLst>
          </p:nvPr>
        </p:nvGraphicFramePr>
        <p:xfrm>
          <a:off x="969964" y="3103153"/>
          <a:ext cx="6030912" cy="217279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003252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16" presetClass="entr" presetSubtype="4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arn(outHorizontal)">
                                      <p:cBhvr>
                                        <p:cTn id="19" dur="500"/>
                                        <p:tgtEl>
                                          <p:spTgt spid="4"/>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62"/>
                                        </p:tgtEl>
                                        <p:attrNameLst>
                                          <p:attrName>style.visibility</p:attrName>
                                        </p:attrNameLst>
                                      </p:cBhvr>
                                      <p:to>
                                        <p:strVal val="visible"/>
                                      </p:to>
                                    </p:set>
                                    <p:animEffect transition="in" filter="wipe(left)">
                                      <p:cBhvr>
                                        <p:cTn id="23" dur="500"/>
                                        <p:tgtEl>
                                          <p:spTgt spid="62"/>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75">
                                            <p:graphicEl>
                                              <a:chart seriesIdx="-4" categoryIdx="0" bldStep="category"/>
                                            </p:graphicEl>
                                          </p:spTgt>
                                        </p:tgtEl>
                                        <p:attrNameLst>
                                          <p:attrName>style.visibility</p:attrName>
                                        </p:attrNameLst>
                                      </p:cBhvr>
                                      <p:to>
                                        <p:strVal val="visible"/>
                                      </p:to>
                                    </p:set>
                                    <p:animEffect transition="in" filter="fade">
                                      <p:cBhvr>
                                        <p:cTn id="28" dur="500"/>
                                        <p:tgtEl>
                                          <p:spTgt spid="75">
                                            <p:graphicEl>
                                              <a:chart seriesIdx="-4" categoryIdx="0" bldStep="category"/>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5">
                                            <p:graphicEl>
                                              <a:chart seriesIdx="-4" categoryIdx="1" bldStep="category"/>
                                            </p:graphicEl>
                                          </p:spTgt>
                                        </p:tgtEl>
                                        <p:attrNameLst>
                                          <p:attrName>style.visibility</p:attrName>
                                        </p:attrNameLst>
                                      </p:cBhvr>
                                      <p:to>
                                        <p:strVal val="visible"/>
                                      </p:to>
                                    </p:set>
                                    <p:animEffect transition="in" filter="fade">
                                      <p:cBhvr>
                                        <p:cTn id="33" dur="500"/>
                                        <p:tgtEl>
                                          <p:spTgt spid="75">
                                            <p:graphicEl>
                                              <a:chart seriesIdx="-4" categoryIdx="1" bldStep="category"/>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75">
                                            <p:graphicEl>
                                              <a:chart seriesIdx="-4" categoryIdx="2" bldStep="category"/>
                                            </p:graphicEl>
                                          </p:spTgt>
                                        </p:tgtEl>
                                        <p:attrNameLst>
                                          <p:attrName>style.visibility</p:attrName>
                                        </p:attrNameLst>
                                      </p:cBhvr>
                                      <p:to>
                                        <p:strVal val="visible"/>
                                      </p:to>
                                    </p:set>
                                    <p:animEffect transition="in" filter="fade">
                                      <p:cBhvr>
                                        <p:cTn id="38" dur="500"/>
                                        <p:tgtEl>
                                          <p:spTgt spid="75">
                                            <p:graphicEl>
                                              <a:chart seriesIdx="-4" categoryIdx="2" bldStep="category"/>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75">
                                            <p:graphicEl>
                                              <a:chart seriesIdx="-4" categoryIdx="3" bldStep="category"/>
                                            </p:graphicEl>
                                          </p:spTgt>
                                        </p:tgtEl>
                                        <p:attrNameLst>
                                          <p:attrName>style.visibility</p:attrName>
                                        </p:attrNameLst>
                                      </p:cBhvr>
                                      <p:to>
                                        <p:strVal val="visible"/>
                                      </p:to>
                                    </p:set>
                                    <p:animEffect transition="in" filter="fade">
                                      <p:cBhvr>
                                        <p:cTn id="43" dur="500"/>
                                        <p:tgtEl>
                                          <p:spTgt spid="75">
                                            <p:graphicEl>
                                              <a:chart seriesIdx="-4" categoryIdx="3" bldStep="category"/>
                                            </p:graphicEl>
                                          </p:spTgt>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75">
                                            <p:graphicEl>
                                              <a:chart seriesIdx="-4" categoryIdx="4" bldStep="category"/>
                                            </p:graphicEl>
                                          </p:spTgt>
                                        </p:tgtEl>
                                        <p:attrNameLst>
                                          <p:attrName>style.visibility</p:attrName>
                                        </p:attrNameLst>
                                      </p:cBhvr>
                                      <p:to>
                                        <p:strVal val="visible"/>
                                      </p:to>
                                    </p:set>
                                    <p:animEffect transition="in" filter="fade">
                                      <p:cBhvr>
                                        <p:cTn id="48" dur="500"/>
                                        <p:tgtEl>
                                          <p:spTgt spid="75">
                                            <p:graphicEl>
                                              <a:chart seriesIdx="-4" categoryIdx="4" bldStep="category"/>
                                            </p:graphicEl>
                                          </p:spTgt>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75">
                                            <p:graphicEl>
                                              <a:chart seriesIdx="-4" categoryIdx="5" bldStep="category"/>
                                            </p:graphicEl>
                                          </p:spTgt>
                                        </p:tgtEl>
                                        <p:attrNameLst>
                                          <p:attrName>style.visibility</p:attrName>
                                        </p:attrNameLst>
                                      </p:cBhvr>
                                      <p:to>
                                        <p:strVal val="visible"/>
                                      </p:to>
                                    </p:set>
                                    <p:animEffect transition="in" filter="fade">
                                      <p:cBhvr>
                                        <p:cTn id="53" dur="500"/>
                                        <p:tgtEl>
                                          <p:spTgt spid="75">
                                            <p:graphicEl>
                                              <a:chart seriesIdx="-4" categoryIdx="5" bldStep="category"/>
                                            </p:graphicEl>
                                          </p:spTgt>
                                        </p:tgtEl>
                                      </p:cBhvr>
                                    </p:animEffect>
                                  </p:childTnLst>
                                </p:cTn>
                              </p:par>
                            </p:childTnLst>
                          </p:cTn>
                        </p:par>
                        <p:par>
                          <p:cTn id="54" fill="hold">
                            <p:stCondLst>
                              <p:cond delay="500"/>
                            </p:stCondLst>
                            <p:childTnLst>
                              <p:par>
                                <p:cTn id="55" presetID="22" presetClass="entr" presetSubtype="8" fill="hold" grpId="0" nodeType="afterEffect">
                                  <p:stCondLst>
                                    <p:cond delay="0"/>
                                  </p:stCondLst>
                                  <p:childTnLst>
                                    <p:set>
                                      <p:cBhvr>
                                        <p:cTn id="56" dur="1" fill="hold">
                                          <p:stCondLst>
                                            <p:cond delay="0"/>
                                          </p:stCondLst>
                                        </p:cTn>
                                        <p:tgtEl>
                                          <p:spTgt spid="73"/>
                                        </p:tgtEl>
                                        <p:attrNameLst>
                                          <p:attrName>style.visibility</p:attrName>
                                        </p:attrNameLst>
                                      </p:cBhvr>
                                      <p:to>
                                        <p:strVal val="visible"/>
                                      </p:to>
                                    </p:set>
                                    <p:animEffect transition="in" filter="wipe(left)">
                                      <p:cBhvr>
                                        <p:cTn id="5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32" grpId="0"/>
      <p:bldP spid="62" grpId="0"/>
      <p:bldP spid="73" grpId="0"/>
      <p:bldGraphic spid="75" grpId="0">
        <p:bldSub>
          <a:bldChart bld="category"/>
        </p:bldSub>
      </p:bldGraphic>
    </p:bld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226" name="Group 2225"/>
          <p:cNvGrpSpPr/>
          <p:nvPr/>
        </p:nvGrpSpPr>
        <p:grpSpPr>
          <a:xfrm>
            <a:off x="7099866" y="2401888"/>
            <a:ext cx="5686425" cy="4165600"/>
            <a:chOff x="5226050" y="1819275"/>
            <a:chExt cx="5686425" cy="4165600"/>
          </a:xfrm>
        </p:grpSpPr>
        <p:sp>
          <p:nvSpPr>
            <p:cNvPr id="2111" name="Freeform 95"/>
            <p:cNvSpPr>
              <a:spLocks/>
            </p:cNvSpPr>
            <p:nvPr/>
          </p:nvSpPr>
          <p:spPr bwMode="auto">
            <a:xfrm>
              <a:off x="5226050" y="1819275"/>
              <a:ext cx="5686425" cy="3959225"/>
            </a:xfrm>
            <a:custGeom>
              <a:avLst/>
              <a:gdLst>
                <a:gd name="T0" fmla="*/ 0 w 3582"/>
                <a:gd name="T1" fmla="*/ 726 h 2494"/>
                <a:gd name="T2" fmla="*/ 1591 w 3582"/>
                <a:gd name="T3" fmla="*/ 2494 h 2494"/>
                <a:gd name="T4" fmla="*/ 3582 w 3582"/>
                <a:gd name="T5" fmla="*/ 1600 h 2494"/>
                <a:gd name="T6" fmla="*/ 1920 w 3582"/>
                <a:gd name="T7" fmla="*/ 0 h 2494"/>
                <a:gd name="T8" fmla="*/ 0 w 3582"/>
                <a:gd name="T9" fmla="*/ 726 h 2494"/>
              </a:gdLst>
              <a:ahLst/>
              <a:cxnLst>
                <a:cxn ang="0">
                  <a:pos x="T0" y="T1"/>
                </a:cxn>
                <a:cxn ang="0">
                  <a:pos x="T2" y="T3"/>
                </a:cxn>
                <a:cxn ang="0">
                  <a:pos x="T4" y="T5"/>
                </a:cxn>
                <a:cxn ang="0">
                  <a:pos x="T6" y="T7"/>
                </a:cxn>
                <a:cxn ang="0">
                  <a:pos x="T8" y="T9"/>
                </a:cxn>
              </a:cxnLst>
              <a:rect l="0" t="0" r="r" b="b"/>
              <a:pathLst>
                <a:path w="3582" h="2494">
                  <a:moveTo>
                    <a:pt x="0" y="726"/>
                  </a:moveTo>
                  <a:lnTo>
                    <a:pt x="1591" y="2494"/>
                  </a:lnTo>
                  <a:lnTo>
                    <a:pt x="3582" y="1600"/>
                  </a:lnTo>
                  <a:lnTo>
                    <a:pt x="1920" y="0"/>
                  </a:lnTo>
                  <a:lnTo>
                    <a:pt x="0" y="726"/>
                  </a:ln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2" name="Freeform 96"/>
            <p:cNvSpPr>
              <a:spLocks/>
            </p:cNvSpPr>
            <p:nvPr/>
          </p:nvSpPr>
          <p:spPr bwMode="auto">
            <a:xfrm>
              <a:off x="5226050" y="1819275"/>
              <a:ext cx="5686425" cy="3959225"/>
            </a:xfrm>
            <a:custGeom>
              <a:avLst/>
              <a:gdLst>
                <a:gd name="T0" fmla="*/ 0 w 3582"/>
                <a:gd name="T1" fmla="*/ 726 h 2494"/>
                <a:gd name="T2" fmla="*/ 1591 w 3582"/>
                <a:gd name="T3" fmla="*/ 2494 h 2494"/>
                <a:gd name="T4" fmla="*/ 3582 w 3582"/>
                <a:gd name="T5" fmla="*/ 1600 h 2494"/>
                <a:gd name="T6" fmla="*/ 1920 w 3582"/>
                <a:gd name="T7" fmla="*/ 0 h 2494"/>
                <a:gd name="T8" fmla="*/ 0 w 3582"/>
                <a:gd name="T9" fmla="*/ 726 h 2494"/>
              </a:gdLst>
              <a:ahLst/>
              <a:cxnLst>
                <a:cxn ang="0">
                  <a:pos x="T0" y="T1"/>
                </a:cxn>
                <a:cxn ang="0">
                  <a:pos x="T2" y="T3"/>
                </a:cxn>
                <a:cxn ang="0">
                  <a:pos x="T4" y="T5"/>
                </a:cxn>
                <a:cxn ang="0">
                  <a:pos x="T6" y="T7"/>
                </a:cxn>
                <a:cxn ang="0">
                  <a:pos x="T8" y="T9"/>
                </a:cxn>
              </a:cxnLst>
              <a:rect l="0" t="0" r="r" b="b"/>
              <a:pathLst>
                <a:path w="3582" h="2494">
                  <a:moveTo>
                    <a:pt x="0" y="726"/>
                  </a:moveTo>
                  <a:lnTo>
                    <a:pt x="1591" y="2494"/>
                  </a:lnTo>
                  <a:lnTo>
                    <a:pt x="3582" y="1600"/>
                  </a:lnTo>
                  <a:lnTo>
                    <a:pt x="1920" y="0"/>
                  </a:lnTo>
                  <a:lnTo>
                    <a:pt x="0" y="7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3" name="Freeform 97"/>
            <p:cNvSpPr>
              <a:spLocks/>
            </p:cNvSpPr>
            <p:nvPr/>
          </p:nvSpPr>
          <p:spPr bwMode="auto">
            <a:xfrm>
              <a:off x="5226050" y="2971800"/>
              <a:ext cx="2525713" cy="3013075"/>
            </a:xfrm>
            <a:custGeom>
              <a:avLst/>
              <a:gdLst>
                <a:gd name="T0" fmla="*/ 0 w 1591"/>
                <a:gd name="T1" fmla="*/ 0 h 1898"/>
                <a:gd name="T2" fmla="*/ 33 w 1591"/>
                <a:gd name="T3" fmla="*/ 110 h 1898"/>
                <a:gd name="T4" fmla="*/ 1584 w 1591"/>
                <a:gd name="T5" fmla="*/ 1898 h 1898"/>
                <a:gd name="T6" fmla="*/ 1591 w 1591"/>
                <a:gd name="T7" fmla="*/ 1768 h 1898"/>
                <a:gd name="T8" fmla="*/ 0 w 1591"/>
                <a:gd name="T9" fmla="*/ 0 h 1898"/>
              </a:gdLst>
              <a:ahLst/>
              <a:cxnLst>
                <a:cxn ang="0">
                  <a:pos x="T0" y="T1"/>
                </a:cxn>
                <a:cxn ang="0">
                  <a:pos x="T2" y="T3"/>
                </a:cxn>
                <a:cxn ang="0">
                  <a:pos x="T4" y="T5"/>
                </a:cxn>
                <a:cxn ang="0">
                  <a:pos x="T6" y="T7"/>
                </a:cxn>
                <a:cxn ang="0">
                  <a:pos x="T8" y="T9"/>
                </a:cxn>
              </a:cxnLst>
              <a:rect l="0" t="0" r="r" b="b"/>
              <a:pathLst>
                <a:path w="1591" h="1898">
                  <a:moveTo>
                    <a:pt x="0" y="0"/>
                  </a:moveTo>
                  <a:lnTo>
                    <a:pt x="33" y="110"/>
                  </a:lnTo>
                  <a:lnTo>
                    <a:pt x="1584" y="1898"/>
                  </a:lnTo>
                  <a:lnTo>
                    <a:pt x="1591" y="1768"/>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4" name="Freeform 98"/>
            <p:cNvSpPr>
              <a:spLocks/>
            </p:cNvSpPr>
            <p:nvPr/>
          </p:nvSpPr>
          <p:spPr bwMode="auto">
            <a:xfrm>
              <a:off x="7740650" y="4359275"/>
              <a:ext cx="3171825" cy="1625600"/>
            </a:xfrm>
            <a:custGeom>
              <a:avLst/>
              <a:gdLst>
                <a:gd name="T0" fmla="*/ 7 w 1998"/>
                <a:gd name="T1" fmla="*/ 894 h 1024"/>
                <a:gd name="T2" fmla="*/ 0 w 1998"/>
                <a:gd name="T3" fmla="*/ 1024 h 1024"/>
                <a:gd name="T4" fmla="*/ 1933 w 1998"/>
                <a:gd name="T5" fmla="*/ 117 h 1024"/>
                <a:gd name="T6" fmla="*/ 1998 w 1998"/>
                <a:gd name="T7" fmla="*/ 0 h 1024"/>
                <a:gd name="T8" fmla="*/ 7 w 1998"/>
                <a:gd name="T9" fmla="*/ 894 h 1024"/>
              </a:gdLst>
              <a:ahLst/>
              <a:cxnLst>
                <a:cxn ang="0">
                  <a:pos x="T0" y="T1"/>
                </a:cxn>
                <a:cxn ang="0">
                  <a:pos x="T2" y="T3"/>
                </a:cxn>
                <a:cxn ang="0">
                  <a:pos x="T4" y="T5"/>
                </a:cxn>
                <a:cxn ang="0">
                  <a:pos x="T6" y="T7"/>
                </a:cxn>
                <a:cxn ang="0">
                  <a:pos x="T8" y="T9"/>
                </a:cxn>
              </a:cxnLst>
              <a:rect l="0" t="0" r="r" b="b"/>
              <a:pathLst>
                <a:path w="1998" h="1024">
                  <a:moveTo>
                    <a:pt x="7" y="894"/>
                  </a:moveTo>
                  <a:lnTo>
                    <a:pt x="0" y="1024"/>
                  </a:lnTo>
                  <a:lnTo>
                    <a:pt x="1933" y="117"/>
                  </a:lnTo>
                  <a:lnTo>
                    <a:pt x="1998" y="0"/>
                  </a:lnTo>
                  <a:lnTo>
                    <a:pt x="7" y="89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5" name="Freeform 99"/>
            <p:cNvSpPr>
              <a:spLocks/>
            </p:cNvSpPr>
            <p:nvPr/>
          </p:nvSpPr>
          <p:spPr bwMode="auto">
            <a:xfrm>
              <a:off x="5791200" y="2230438"/>
              <a:ext cx="4454525" cy="3208338"/>
            </a:xfrm>
            <a:custGeom>
              <a:avLst/>
              <a:gdLst>
                <a:gd name="T0" fmla="*/ 0 w 2806"/>
                <a:gd name="T1" fmla="*/ 622 h 2021"/>
                <a:gd name="T2" fmla="*/ 1487 w 2806"/>
                <a:gd name="T3" fmla="*/ 0 h 2021"/>
                <a:gd name="T4" fmla="*/ 2806 w 2806"/>
                <a:gd name="T5" fmla="*/ 1302 h 2021"/>
                <a:gd name="T6" fmla="*/ 1261 w 2806"/>
                <a:gd name="T7" fmla="*/ 2021 h 2021"/>
                <a:gd name="T8" fmla="*/ 0 w 2806"/>
                <a:gd name="T9" fmla="*/ 622 h 2021"/>
              </a:gdLst>
              <a:ahLst/>
              <a:cxnLst>
                <a:cxn ang="0">
                  <a:pos x="T0" y="T1"/>
                </a:cxn>
                <a:cxn ang="0">
                  <a:pos x="T2" y="T3"/>
                </a:cxn>
                <a:cxn ang="0">
                  <a:pos x="T4" y="T5"/>
                </a:cxn>
                <a:cxn ang="0">
                  <a:pos x="T6" y="T7"/>
                </a:cxn>
                <a:cxn ang="0">
                  <a:pos x="T8" y="T9"/>
                </a:cxn>
              </a:cxnLst>
              <a:rect l="0" t="0" r="r" b="b"/>
              <a:pathLst>
                <a:path w="2806" h="2021">
                  <a:moveTo>
                    <a:pt x="0" y="622"/>
                  </a:moveTo>
                  <a:lnTo>
                    <a:pt x="1487" y="0"/>
                  </a:lnTo>
                  <a:lnTo>
                    <a:pt x="2806" y="1302"/>
                  </a:lnTo>
                  <a:lnTo>
                    <a:pt x="1261" y="2021"/>
                  </a:lnTo>
                  <a:lnTo>
                    <a:pt x="0" y="622"/>
                  </a:lnTo>
                  <a:close/>
                </a:path>
              </a:pathLst>
            </a:custGeom>
            <a:solidFill>
              <a:srgbClr val="FFF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6" name="Freeform 100"/>
            <p:cNvSpPr>
              <a:spLocks/>
            </p:cNvSpPr>
            <p:nvPr/>
          </p:nvSpPr>
          <p:spPr bwMode="auto">
            <a:xfrm>
              <a:off x="5791200" y="2230438"/>
              <a:ext cx="4454525" cy="3208338"/>
            </a:xfrm>
            <a:custGeom>
              <a:avLst/>
              <a:gdLst>
                <a:gd name="T0" fmla="*/ 0 w 2806"/>
                <a:gd name="T1" fmla="*/ 622 h 2021"/>
                <a:gd name="T2" fmla="*/ 1487 w 2806"/>
                <a:gd name="T3" fmla="*/ 0 h 2021"/>
                <a:gd name="T4" fmla="*/ 2806 w 2806"/>
                <a:gd name="T5" fmla="*/ 1302 h 2021"/>
                <a:gd name="T6" fmla="*/ 1261 w 2806"/>
                <a:gd name="T7" fmla="*/ 2021 h 2021"/>
                <a:gd name="T8" fmla="*/ 0 w 2806"/>
                <a:gd name="T9" fmla="*/ 622 h 2021"/>
              </a:gdLst>
              <a:ahLst/>
              <a:cxnLst>
                <a:cxn ang="0">
                  <a:pos x="T0" y="T1"/>
                </a:cxn>
                <a:cxn ang="0">
                  <a:pos x="T2" y="T3"/>
                </a:cxn>
                <a:cxn ang="0">
                  <a:pos x="T4" y="T5"/>
                </a:cxn>
                <a:cxn ang="0">
                  <a:pos x="T6" y="T7"/>
                </a:cxn>
                <a:cxn ang="0">
                  <a:pos x="T8" y="T9"/>
                </a:cxn>
              </a:cxnLst>
              <a:rect l="0" t="0" r="r" b="b"/>
              <a:pathLst>
                <a:path w="2806" h="2021">
                  <a:moveTo>
                    <a:pt x="0" y="622"/>
                  </a:moveTo>
                  <a:lnTo>
                    <a:pt x="1487" y="0"/>
                  </a:lnTo>
                  <a:lnTo>
                    <a:pt x="2806" y="1302"/>
                  </a:lnTo>
                  <a:lnTo>
                    <a:pt x="1261" y="2021"/>
                  </a:lnTo>
                  <a:lnTo>
                    <a:pt x="0" y="6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7" name="Freeform 101"/>
            <p:cNvSpPr>
              <a:spLocks/>
            </p:cNvSpPr>
            <p:nvPr/>
          </p:nvSpPr>
          <p:spPr bwMode="auto">
            <a:xfrm>
              <a:off x="5842000" y="2087563"/>
              <a:ext cx="4403725" cy="3135313"/>
            </a:xfrm>
            <a:custGeom>
              <a:avLst/>
              <a:gdLst>
                <a:gd name="T0" fmla="*/ 0 w 2774"/>
                <a:gd name="T1" fmla="*/ 583 h 1975"/>
                <a:gd name="T2" fmla="*/ 1474 w 2774"/>
                <a:gd name="T3" fmla="*/ 0 h 1975"/>
                <a:gd name="T4" fmla="*/ 2774 w 2774"/>
                <a:gd name="T5" fmla="*/ 1295 h 1975"/>
                <a:gd name="T6" fmla="*/ 1274 w 2774"/>
                <a:gd name="T7" fmla="*/ 1975 h 1975"/>
                <a:gd name="T8" fmla="*/ 0 w 2774"/>
                <a:gd name="T9" fmla="*/ 583 h 1975"/>
              </a:gdLst>
              <a:ahLst/>
              <a:cxnLst>
                <a:cxn ang="0">
                  <a:pos x="T0" y="T1"/>
                </a:cxn>
                <a:cxn ang="0">
                  <a:pos x="T2" y="T3"/>
                </a:cxn>
                <a:cxn ang="0">
                  <a:pos x="T4" y="T5"/>
                </a:cxn>
                <a:cxn ang="0">
                  <a:pos x="T6" y="T7"/>
                </a:cxn>
                <a:cxn ang="0">
                  <a:pos x="T8" y="T9"/>
                </a:cxn>
              </a:cxnLst>
              <a:rect l="0" t="0" r="r" b="b"/>
              <a:pathLst>
                <a:path w="2774" h="1975">
                  <a:moveTo>
                    <a:pt x="0" y="583"/>
                  </a:moveTo>
                  <a:lnTo>
                    <a:pt x="1474" y="0"/>
                  </a:lnTo>
                  <a:lnTo>
                    <a:pt x="2774" y="1295"/>
                  </a:lnTo>
                  <a:lnTo>
                    <a:pt x="1274" y="1975"/>
                  </a:lnTo>
                  <a:lnTo>
                    <a:pt x="0" y="5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8" name="Freeform 102"/>
            <p:cNvSpPr>
              <a:spLocks/>
            </p:cNvSpPr>
            <p:nvPr/>
          </p:nvSpPr>
          <p:spPr bwMode="auto">
            <a:xfrm>
              <a:off x="5842000" y="2087563"/>
              <a:ext cx="4403725" cy="3135313"/>
            </a:xfrm>
            <a:custGeom>
              <a:avLst/>
              <a:gdLst>
                <a:gd name="T0" fmla="*/ 0 w 2774"/>
                <a:gd name="T1" fmla="*/ 583 h 1975"/>
                <a:gd name="T2" fmla="*/ 1474 w 2774"/>
                <a:gd name="T3" fmla="*/ 0 h 1975"/>
                <a:gd name="T4" fmla="*/ 2774 w 2774"/>
                <a:gd name="T5" fmla="*/ 1295 h 1975"/>
                <a:gd name="T6" fmla="*/ 1274 w 2774"/>
                <a:gd name="T7" fmla="*/ 1975 h 1975"/>
                <a:gd name="T8" fmla="*/ 0 w 2774"/>
                <a:gd name="T9" fmla="*/ 583 h 1975"/>
              </a:gdLst>
              <a:ahLst/>
              <a:cxnLst>
                <a:cxn ang="0">
                  <a:pos x="T0" y="T1"/>
                </a:cxn>
                <a:cxn ang="0">
                  <a:pos x="T2" y="T3"/>
                </a:cxn>
                <a:cxn ang="0">
                  <a:pos x="T4" y="T5"/>
                </a:cxn>
                <a:cxn ang="0">
                  <a:pos x="T6" y="T7"/>
                </a:cxn>
                <a:cxn ang="0">
                  <a:pos x="T8" y="T9"/>
                </a:cxn>
              </a:cxnLst>
              <a:rect l="0" t="0" r="r" b="b"/>
              <a:pathLst>
                <a:path w="2774" h="1975">
                  <a:moveTo>
                    <a:pt x="0" y="583"/>
                  </a:moveTo>
                  <a:lnTo>
                    <a:pt x="1474" y="0"/>
                  </a:lnTo>
                  <a:lnTo>
                    <a:pt x="2774" y="1295"/>
                  </a:lnTo>
                  <a:lnTo>
                    <a:pt x="1274" y="1975"/>
                  </a:lnTo>
                  <a:lnTo>
                    <a:pt x="0" y="5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9" name="Freeform 103"/>
            <p:cNvSpPr>
              <a:spLocks/>
            </p:cNvSpPr>
            <p:nvPr/>
          </p:nvSpPr>
          <p:spPr bwMode="auto">
            <a:xfrm>
              <a:off x="6407150" y="2478088"/>
              <a:ext cx="1712913" cy="730250"/>
            </a:xfrm>
            <a:custGeom>
              <a:avLst/>
              <a:gdLst>
                <a:gd name="T0" fmla="*/ 164 w 167"/>
                <a:gd name="T1" fmla="*/ 0 h 71"/>
                <a:gd name="T2" fmla="*/ 2 w 167"/>
                <a:gd name="T3" fmla="*/ 67 h 71"/>
                <a:gd name="T4" fmla="*/ 0 w 167"/>
                <a:gd name="T5" fmla="*/ 70 h 71"/>
                <a:gd name="T6" fmla="*/ 3 w 167"/>
                <a:gd name="T7" fmla="*/ 71 h 71"/>
                <a:gd name="T8" fmla="*/ 166 w 167"/>
                <a:gd name="T9" fmla="*/ 4 h 71"/>
                <a:gd name="T10" fmla="*/ 167 w 167"/>
                <a:gd name="T11" fmla="*/ 1 h 71"/>
                <a:gd name="T12" fmla="*/ 164 w 167"/>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167" h="71">
                  <a:moveTo>
                    <a:pt x="164" y="0"/>
                  </a:moveTo>
                  <a:cubicBezTo>
                    <a:pt x="2" y="67"/>
                    <a:pt x="2" y="67"/>
                    <a:pt x="2" y="67"/>
                  </a:cubicBezTo>
                  <a:cubicBezTo>
                    <a:pt x="0" y="67"/>
                    <a:pt x="0" y="69"/>
                    <a:pt x="0" y="70"/>
                  </a:cubicBezTo>
                  <a:cubicBezTo>
                    <a:pt x="1" y="71"/>
                    <a:pt x="2" y="71"/>
                    <a:pt x="3" y="71"/>
                  </a:cubicBezTo>
                  <a:cubicBezTo>
                    <a:pt x="166" y="4"/>
                    <a:pt x="166" y="4"/>
                    <a:pt x="166" y="4"/>
                  </a:cubicBezTo>
                  <a:cubicBezTo>
                    <a:pt x="167" y="4"/>
                    <a:pt x="167" y="2"/>
                    <a:pt x="167" y="1"/>
                  </a:cubicBezTo>
                  <a:cubicBezTo>
                    <a:pt x="166" y="0"/>
                    <a:pt x="165" y="0"/>
                    <a:pt x="164" y="0"/>
                  </a:cubicBez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0" name="Freeform 104"/>
            <p:cNvSpPr>
              <a:spLocks/>
            </p:cNvSpPr>
            <p:nvPr/>
          </p:nvSpPr>
          <p:spPr bwMode="auto">
            <a:xfrm>
              <a:off x="6611938" y="2693988"/>
              <a:ext cx="1724025" cy="739775"/>
            </a:xfrm>
            <a:custGeom>
              <a:avLst/>
              <a:gdLst>
                <a:gd name="T0" fmla="*/ 164 w 168"/>
                <a:gd name="T1" fmla="*/ 1 h 72"/>
                <a:gd name="T2" fmla="*/ 2 w 168"/>
                <a:gd name="T3" fmla="*/ 67 h 72"/>
                <a:gd name="T4" fmla="*/ 1 w 168"/>
                <a:gd name="T5" fmla="*/ 70 h 72"/>
                <a:gd name="T6" fmla="*/ 4 w 168"/>
                <a:gd name="T7" fmla="*/ 72 h 72"/>
                <a:gd name="T8" fmla="*/ 166 w 168"/>
                <a:gd name="T9" fmla="*/ 5 h 72"/>
                <a:gd name="T10" fmla="*/ 167 w 168"/>
                <a:gd name="T11" fmla="*/ 2 h 72"/>
                <a:gd name="T12" fmla="*/ 164 w 168"/>
                <a:gd name="T13" fmla="*/ 1 h 72"/>
              </a:gdLst>
              <a:ahLst/>
              <a:cxnLst>
                <a:cxn ang="0">
                  <a:pos x="T0" y="T1"/>
                </a:cxn>
                <a:cxn ang="0">
                  <a:pos x="T2" y="T3"/>
                </a:cxn>
                <a:cxn ang="0">
                  <a:pos x="T4" y="T5"/>
                </a:cxn>
                <a:cxn ang="0">
                  <a:pos x="T6" y="T7"/>
                </a:cxn>
                <a:cxn ang="0">
                  <a:pos x="T8" y="T9"/>
                </a:cxn>
                <a:cxn ang="0">
                  <a:pos x="T10" y="T11"/>
                </a:cxn>
                <a:cxn ang="0">
                  <a:pos x="T12" y="T13"/>
                </a:cxn>
              </a:cxnLst>
              <a:rect l="0" t="0" r="r" b="b"/>
              <a:pathLst>
                <a:path w="168" h="72">
                  <a:moveTo>
                    <a:pt x="164" y="1"/>
                  </a:moveTo>
                  <a:cubicBezTo>
                    <a:pt x="2" y="67"/>
                    <a:pt x="2" y="67"/>
                    <a:pt x="2" y="67"/>
                  </a:cubicBezTo>
                  <a:cubicBezTo>
                    <a:pt x="1" y="68"/>
                    <a:pt x="0" y="69"/>
                    <a:pt x="1" y="70"/>
                  </a:cubicBezTo>
                  <a:cubicBezTo>
                    <a:pt x="1" y="72"/>
                    <a:pt x="3" y="72"/>
                    <a:pt x="4" y="72"/>
                  </a:cubicBezTo>
                  <a:cubicBezTo>
                    <a:pt x="166" y="5"/>
                    <a:pt x="166" y="5"/>
                    <a:pt x="166" y="5"/>
                  </a:cubicBezTo>
                  <a:cubicBezTo>
                    <a:pt x="167" y="4"/>
                    <a:pt x="168" y="3"/>
                    <a:pt x="167" y="2"/>
                  </a:cubicBezTo>
                  <a:cubicBezTo>
                    <a:pt x="167" y="1"/>
                    <a:pt x="165" y="0"/>
                    <a:pt x="164" y="1"/>
                  </a:cubicBez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1" name="Freeform 105"/>
            <p:cNvSpPr>
              <a:spLocks/>
            </p:cNvSpPr>
            <p:nvPr/>
          </p:nvSpPr>
          <p:spPr bwMode="auto">
            <a:xfrm>
              <a:off x="6827838" y="2868613"/>
              <a:ext cx="1765300" cy="792163"/>
            </a:xfrm>
            <a:custGeom>
              <a:avLst/>
              <a:gdLst>
                <a:gd name="T0" fmla="*/ 168 w 172"/>
                <a:gd name="T1" fmla="*/ 1 h 77"/>
                <a:gd name="T2" fmla="*/ 1 w 172"/>
                <a:gd name="T3" fmla="*/ 72 h 77"/>
                <a:gd name="T4" fmla="*/ 0 w 172"/>
                <a:gd name="T5" fmla="*/ 75 h 77"/>
                <a:gd name="T6" fmla="*/ 3 w 172"/>
                <a:gd name="T7" fmla="*/ 76 h 77"/>
                <a:gd name="T8" fmla="*/ 170 w 172"/>
                <a:gd name="T9" fmla="*/ 5 h 77"/>
                <a:gd name="T10" fmla="*/ 171 w 172"/>
                <a:gd name="T11" fmla="*/ 2 h 77"/>
                <a:gd name="T12" fmla="*/ 168 w 172"/>
                <a:gd name="T13" fmla="*/ 1 h 77"/>
              </a:gdLst>
              <a:ahLst/>
              <a:cxnLst>
                <a:cxn ang="0">
                  <a:pos x="T0" y="T1"/>
                </a:cxn>
                <a:cxn ang="0">
                  <a:pos x="T2" y="T3"/>
                </a:cxn>
                <a:cxn ang="0">
                  <a:pos x="T4" y="T5"/>
                </a:cxn>
                <a:cxn ang="0">
                  <a:pos x="T6" y="T7"/>
                </a:cxn>
                <a:cxn ang="0">
                  <a:pos x="T8" y="T9"/>
                </a:cxn>
                <a:cxn ang="0">
                  <a:pos x="T10" y="T11"/>
                </a:cxn>
                <a:cxn ang="0">
                  <a:pos x="T12" y="T13"/>
                </a:cxn>
              </a:cxnLst>
              <a:rect l="0" t="0" r="r" b="b"/>
              <a:pathLst>
                <a:path w="172" h="77">
                  <a:moveTo>
                    <a:pt x="168" y="1"/>
                  </a:moveTo>
                  <a:cubicBezTo>
                    <a:pt x="1" y="72"/>
                    <a:pt x="1" y="72"/>
                    <a:pt x="1" y="72"/>
                  </a:cubicBezTo>
                  <a:cubicBezTo>
                    <a:pt x="0" y="73"/>
                    <a:pt x="0" y="74"/>
                    <a:pt x="0" y="75"/>
                  </a:cubicBezTo>
                  <a:cubicBezTo>
                    <a:pt x="1" y="76"/>
                    <a:pt x="2" y="77"/>
                    <a:pt x="3" y="76"/>
                  </a:cubicBezTo>
                  <a:cubicBezTo>
                    <a:pt x="170" y="5"/>
                    <a:pt x="170" y="5"/>
                    <a:pt x="170" y="5"/>
                  </a:cubicBezTo>
                  <a:cubicBezTo>
                    <a:pt x="171" y="4"/>
                    <a:pt x="172" y="3"/>
                    <a:pt x="171" y="2"/>
                  </a:cubicBezTo>
                  <a:cubicBezTo>
                    <a:pt x="171" y="1"/>
                    <a:pt x="169" y="0"/>
                    <a:pt x="168" y="1"/>
                  </a:cubicBez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2" name="Freeform 106"/>
            <p:cNvSpPr>
              <a:spLocks/>
            </p:cNvSpPr>
            <p:nvPr/>
          </p:nvSpPr>
          <p:spPr bwMode="auto">
            <a:xfrm>
              <a:off x="7032625" y="3094038"/>
              <a:ext cx="1765300" cy="782638"/>
            </a:xfrm>
            <a:custGeom>
              <a:avLst/>
              <a:gdLst>
                <a:gd name="T0" fmla="*/ 169 w 172"/>
                <a:gd name="T1" fmla="*/ 0 h 76"/>
                <a:gd name="T2" fmla="*/ 2 w 172"/>
                <a:gd name="T3" fmla="*/ 72 h 76"/>
                <a:gd name="T4" fmla="*/ 1 w 172"/>
                <a:gd name="T5" fmla="*/ 75 h 76"/>
                <a:gd name="T6" fmla="*/ 4 w 172"/>
                <a:gd name="T7" fmla="*/ 76 h 76"/>
                <a:gd name="T8" fmla="*/ 170 w 172"/>
                <a:gd name="T9" fmla="*/ 4 h 76"/>
                <a:gd name="T10" fmla="*/ 172 w 172"/>
                <a:gd name="T11" fmla="*/ 1 h 76"/>
                <a:gd name="T12" fmla="*/ 169 w 172"/>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172" h="76">
                  <a:moveTo>
                    <a:pt x="169" y="0"/>
                  </a:moveTo>
                  <a:cubicBezTo>
                    <a:pt x="2" y="72"/>
                    <a:pt x="2" y="72"/>
                    <a:pt x="2" y="72"/>
                  </a:cubicBezTo>
                  <a:cubicBezTo>
                    <a:pt x="1" y="72"/>
                    <a:pt x="0" y="73"/>
                    <a:pt x="1" y="75"/>
                  </a:cubicBezTo>
                  <a:cubicBezTo>
                    <a:pt x="1" y="76"/>
                    <a:pt x="2" y="76"/>
                    <a:pt x="4" y="76"/>
                  </a:cubicBezTo>
                  <a:cubicBezTo>
                    <a:pt x="170" y="4"/>
                    <a:pt x="170" y="4"/>
                    <a:pt x="170" y="4"/>
                  </a:cubicBezTo>
                  <a:cubicBezTo>
                    <a:pt x="171" y="4"/>
                    <a:pt x="172" y="2"/>
                    <a:pt x="172" y="1"/>
                  </a:cubicBezTo>
                  <a:cubicBezTo>
                    <a:pt x="171" y="0"/>
                    <a:pt x="170" y="0"/>
                    <a:pt x="169" y="0"/>
                  </a:cubicBez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3" name="Freeform 107"/>
            <p:cNvSpPr>
              <a:spLocks/>
            </p:cNvSpPr>
            <p:nvPr/>
          </p:nvSpPr>
          <p:spPr bwMode="auto">
            <a:xfrm>
              <a:off x="7248525" y="3300413"/>
              <a:ext cx="1744663" cy="801688"/>
            </a:xfrm>
            <a:custGeom>
              <a:avLst/>
              <a:gdLst>
                <a:gd name="T0" fmla="*/ 167 w 170"/>
                <a:gd name="T1" fmla="*/ 1 h 78"/>
                <a:gd name="T2" fmla="*/ 1 w 170"/>
                <a:gd name="T3" fmla="*/ 73 h 78"/>
                <a:gd name="T4" fmla="*/ 0 w 170"/>
                <a:gd name="T5" fmla="*/ 76 h 78"/>
                <a:gd name="T6" fmla="*/ 3 w 170"/>
                <a:gd name="T7" fmla="*/ 77 h 78"/>
                <a:gd name="T8" fmla="*/ 169 w 170"/>
                <a:gd name="T9" fmla="*/ 5 h 78"/>
                <a:gd name="T10" fmla="*/ 170 w 170"/>
                <a:gd name="T11" fmla="*/ 2 h 78"/>
                <a:gd name="T12" fmla="*/ 167 w 170"/>
                <a:gd name="T13" fmla="*/ 1 h 78"/>
              </a:gdLst>
              <a:ahLst/>
              <a:cxnLst>
                <a:cxn ang="0">
                  <a:pos x="T0" y="T1"/>
                </a:cxn>
                <a:cxn ang="0">
                  <a:pos x="T2" y="T3"/>
                </a:cxn>
                <a:cxn ang="0">
                  <a:pos x="T4" y="T5"/>
                </a:cxn>
                <a:cxn ang="0">
                  <a:pos x="T6" y="T7"/>
                </a:cxn>
                <a:cxn ang="0">
                  <a:pos x="T8" y="T9"/>
                </a:cxn>
                <a:cxn ang="0">
                  <a:pos x="T10" y="T11"/>
                </a:cxn>
                <a:cxn ang="0">
                  <a:pos x="T12" y="T13"/>
                </a:cxn>
              </a:cxnLst>
              <a:rect l="0" t="0" r="r" b="b"/>
              <a:pathLst>
                <a:path w="170" h="78">
                  <a:moveTo>
                    <a:pt x="167" y="1"/>
                  </a:moveTo>
                  <a:cubicBezTo>
                    <a:pt x="1" y="73"/>
                    <a:pt x="1" y="73"/>
                    <a:pt x="1" y="73"/>
                  </a:cubicBezTo>
                  <a:cubicBezTo>
                    <a:pt x="0" y="74"/>
                    <a:pt x="0" y="75"/>
                    <a:pt x="0" y="76"/>
                  </a:cubicBezTo>
                  <a:cubicBezTo>
                    <a:pt x="1" y="77"/>
                    <a:pt x="2" y="78"/>
                    <a:pt x="3" y="77"/>
                  </a:cubicBezTo>
                  <a:cubicBezTo>
                    <a:pt x="169" y="5"/>
                    <a:pt x="169" y="5"/>
                    <a:pt x="169" y="5"/>
                  </a:cubicBezTo>
                  <a:cubicBezTo>
                    <a:pt x="170" y="4"/>
                    <a:pt x="170" y="3"/>
                    <a:pt x="170" y="2"/>
                  </a:cubicBezTo>
                  <a:cubicBezTo>
                    <a:pt x="169" y="1"/>
                    <a:pt x="168" y="0"/>
                    <a:pt x="167" y="1"/>
                  </a:cubicBez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4" name="Freeform 108"/>
            <p:cNvSpPr>
              <a:spLocks/>
            </p:cNvSpPr>
            <p:nvPr/>
          </p:nvSpPr>
          <p:spPr bwMode="auto">
            <a:xfrm>
              <a:off x="7453313" y="3525838"/>
              <a:ext cx="1765300" cy="792163"/>
            </a:xfrm>
            <a:custGeom>
              <a:avLst/>
              <a:gdLst>
                <a:gd name="T0" fmla="*/ 168 w 172"/>
                <a:gd name="T1" fmla="*/ 0 h 77"/>
                <a:gd name="T2" fmla="*/ 2 w 172"/>
                <a:gd name="T3" fmla="*/ 73 h 77"/>
                <a:gd name="T4" fmla="*/ 1 w 172"/>
                <a:gd name="T5" fmla="*/ 76 h 77"/>
                <a:gd name="T6" fmla="*/ 3 w 172"/>
                <a:gd name="T7" fmla="*/ 77 h 77"/>
                <a:gd name="T8" fmla="*/ 170 w 172"/>
                <a:gd name="T9" fmla="*/ 4 h 77"/>
                <a:gd name="T10" fmla="*/ 171 w 172"/>
                <a:gd name="T11" fmla="*/ 1 h 77"/>
                <a:gd name="T12" fmla="*/ 168 w 172"/>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172" h="77">
                  <a:moveTo>
                    <a:pt x="168" y="0"/>
                  </a:moveTo>
                  <a:cubicBezTo>
                    <a:pt x="2" y="73"/>
                    <a:pt x="2" y="73"/>
                    <a:pt x="2" y="73"/>
                  </a:cubicBezTo>
                  <a:cubicBezTo>
                    <a:pt x="1" y="73"/>
                    <a:pt x="0" y="75"/>
                    <a:pt x="1" y="76"/>
                  </a:cubicBezTo>
                  <a:cubicBezTo>
                    <a:pt x="1" y="77"/>
                    <a:pt x="2" y="77"/>
                    <a:pt x="3" y="77"/>
                  </a:cubicBezTo>
                  <a:cubicBezTo>
                    <a:pt x="170" y="4"/>
                    <a:pt x="170" y="4"/>
                    <a:pt x="170" y="4"/>
                  </a:cubicBezTo>
                  <a:cubicBezTo>
                    <a:pt x="171" y="4"/>
                    <a:pt x="172" y="2"/>
                    <a:pt x="171" y="1"/>
                  </a:cubicBezTo>
                  <a:cubicBezTo>
                    <a:pt x="171" y="0"/>
                    <a:pt x="170" y="0"/>
                    <a:pt x="168" y="0"/>
                  </a:cubicBez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5" name="Freeform 109"/>
            <p:cNvSpPr>
              <a:spLocks/>
            </p:cNvSpPr>
            <p:nvPr/>
          </p:nvSpPr>
          <p:spPr bwMode="auto">
            <a:xfrm>
              <a:off x="7577138" y="3702050"/>
              <a:ext cx="2124075" cy="1162050"/>
            </a:xfrm>
            <a:custGeom>
              <a:avLst/>
              <a:gdLst>
                <a:gd name="T0" fmla="*/ 1112 w 1338"/>
                <a:gd name="T1" fmla="*/ 0 h 732"/>
                <a:gd name="T2" fmla="*/ 0 w 1338"/>
                <a:gd name="T3" fmla="*/ 485 h 732"/>
                <a:gd name="T4" fmla="*/ 226 w 1338"/>
                <a:gd name="T5" fmla="*/ 732 h 732"/>
                <a:gd name="T6" fmla="*/ 1338 w 1338"/>
                <a:gd name="T7" fmla="*/ 233 h 732"/>
                <a:gd name="T8" fmla="*/ 1112 w 1338"/>
                <a:gd name="T9" fmla="*/ 0 h 732"/>
              </a:gdLst>
              <a:ahLst/>
              <a:cxnLst>
                <a:cxn ang="0">
                  <a:pos x="T0" y="T1"/>
                </a:cxn>
                <a:cxn ang="0">
                  <a:pos x="T2" y="T3"/>
                </a:cxn>
                <a:cxn ang="0">
                  <a:pos x="T4" y="T5"/>
                </a:cxn>
                <a:cxn ang="0">
                  <a:pos x="T6" y="T7"/>
                </a:cxn>
                <a:cxn ang="0">
                  <a:pos x="T8" y="T9"/>
                </a:cxn>
              </a:cxnLst>
              <a:rect l="0" t="0" r="r" b="b"/>
              <a:pathLst>
                <a:path w="1338" h="732">
                  <a:moveTo>
                    <a:pt x="1112" y="0"/>
                  </a:moveTo>
                  <a:lnTo>
                    <a:pt x="0" y="485"/>
                  </a:lnTo>
                  <a:lnTo>
                    <a:pt x="226" y="732"/>
                  </a:lnTo>
                  <a:lnTo>
                    <a:pt x="1338" y="233"/>
                  </a:lnTo>
                  <a:lnTo>
                    <a:pt x="1112" y="0"/>
                  </a:lnTo>
                  <a:close/>
                </a:path>
              </a:pathLst>
            </a:custGeom>
            <a:solidFill>
              <a:srgbClr val="ECE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6" name="Freeform 110"/>
            <p:cNvSpPr>
              <a:spLocks/>
            </p:cNvSpPr>
            <p:nvPr/>
          </p:nvSpPr>
          <p:spPr bwMode="auto">
            <a:xfrm>
              <a:off x="7577138" y="3702050"/>
              <a:ext cx="2124075" cy="1162050"/>
            </a:xfrm>
            <a:custGeom>
              <a:avLst/>
              <a:gdLst>
                <a:gd name="T0" fmla="*/ 1112 w 1338"/>
                <a:gd name="T1" fmla="*/ 0 h 732"/>
                <a:gd name="T2" fmla="*/ 0 w 1338"/>
                <a:gd name="T3" fmla="*/ 485 h 732"/>
                <a:gd name="T4" fmla="*/ 226 w 1338"/>
                <a:gd name="T5" fmla="*/ 732 h 732"/>
                <a:gd name="T6" fmla="*/ 1338 w 1338"/>
                <a:gd name="T7" fmla="*/ 233 h 732"/>
                <a:gd name="T8" fmla="*/ 1112 w 1338"/>
                <a:gd name="T9" fmla="*/ 0 h 732"/>
              </a:gdLst>
              <a:ahLst/>
              <a:cxnLst>
                <a:cxn ang="0">
                  <a:pos x="T0" y="T1"/>
                </a:cxn>
                <a:cxn ang="0">
                  <a:pos x="T2" y="T3"/>
                </a:cxn>
                <a:cxn ang="0">
                  <a:pos x="T4" y="T5"/>
                </a:cxn>
                <a:cxn ang="0">
                  <a:pos x="T6" y="T7"/>
                </a:cxn>
                <a:cxn ang="0">
                  <a:pos x="T8" y="T9"/>
                </a:cxn>
              </a:cxnLst>
              <a:rect l="0" t="0" r="r" b="b"/>
              <a:pathLst>
                <a:path w="1338" h="732">
                  <a:moveTo>
                    <a:pt x="1112" y="0"/>
                  </a:moveTo>
                  <a:lnTo>
                    <a:pt x="0" y="485"/>
                  </a:lnTo>
                  <a:lnTo>
                    <a:pt x="226" y="732"/>
                  </a:lnTo>
                  <a:lnTo>
                    <a:pt x="1338" y="233"/>
                  </a:lnTo>
                  <a:lnTo>
                    <a:pt x="1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8" name="Freeform 111"/>
            <p:cNvSpPr>
              <a:spLocks/>
            </p:cNvSpPr>
            <p:nvPr/>
          </p:nvSpPr>
          <p:spPr bwMode="auto">
            <a:xfrm>
              <a:off x="6088063" y="2641600"/>
              <a:ext cx="114300" cy="215900"/>
            </a:xfrm>
            <a:custGeom>
              <a:avLst/>
              <a:gdLst>
                <a:gd name="T0" fmla="*/ 0 w 11"/>
                <a:gd name="T1" fmla="*/ 0 h 21"/>
                <a:gd name="T2" fmla="*/ 0 w 11"/>
                <a:gd name="T3" fmla="*/ 8 h 21"/>
                <a:gd name="T4" fmla="*/ 11 w 11"/>
                <a:gd name="T5" fmla="*/ 21 h 21"/>
                <a:gd name="T6" fmla="*/ 0 w 11"/>
                <a:gd name="T7" fmla="*/ 0 h 21"/>
              </a:gdLst>
              <a:ahLst/>
              <a:cxnLst>
                <a:cxn ang="0">
                  <a:pos x="T0" y="T1"/>
                </a:cxn>
                <a:cxn ang="0">
                  <a:pos x="T2" y="T3"/>
                </a:cxn>
                <a:cxn ang="0">
                  <a:pos x="T4" y="T5"/>
                </a:cxn>
                <a:cxn ang="0">
                  <a:pos x="T6" y="T7"/>
                </a:cxn>
              </a:cxnLst>
              <a:rect l="0" t="0" r="r" b="b"/>
              <a:pathLst>
                <a:path w="11" h="21">
                  <a:moveTo>
                    <a:pt x="0" y="0"/>
                  </a:moveTo>
                  <a:cubicBezTo>
                    <a:pt x="0" y="8"/>
                    <a:pt x="0" y="8"/>
                    <a:pt x="0" y="8"/>
                  </a:cubicBezTo>
                  <a:cubicBezTo>
                    <a:pt x="0" y="8"/>
                    <a:pt x="8" y="14"/>
                    <a:pt x="11" y="21"/>
                  </a:cubicBezTo>
                  <a:cubicBezTo>
                    <a:pt x="11" y="21"/>
                    <a:pt x="9" y="4"/>
                    <a:pt x="0" y="0"/>
                  </a:cubicBezTo>
                  <a:close/>
                </a:path>
              </a:pathLst>
            </a:custGeom>
            <a:solidFill>
              <a:srgbClr val="9E4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9" name="Freeform 112"/>
            <p:cNvSpPr>
              <a:spLocks/>
            </p:cNvSpPr>
            <p:nvPr/>
          </p:nvSpPr>
          <p:spPr bwMode="auto">
            <a:xfrm>
              <a:off x="6016625" y="2498725"/>
              <a:ext cx="358775" cy="473075"/>
            </a:xfrm>
            <a:custGeom>
              <a:avLst/>
              <a:gdLst>
                <a:gd name="T0" fmla="*/ 35 w 35"/>
                <a:gd name="T1" fmla="*/ 42 h 46"/>
                <a:gd name="T2" fmla="*/ 33 w 35"/>
                <a:gd name="T3" fmla="*/ 43 h 46"/>
                <a:gd name="T4" fmla="*/ 14 w 35"/>
                <a:gd name="T5" fmla="*/ 24 h 46"/>
                <a:gd name="T6" fmla="*/ 0 w 35"/>
                <a:gd name="T7" fmla="*/ 9 h 46"/>
                <a:gd name="T8" fmla="*/ 0 w 35"/>
                <a:gd name="T9" fmla="*/ 0 h 46"/>
                <a:gd name="T10" fmla="*/ 8 w 35"/>
                <a:gd name="T11" fmla="*/ 0 h 46"/>
                <a:gd name="T12" fmla="*/ 35 w 35"/>
                <a:gd name="T13" fmla="*/ 42 h 46"/>
              </a:gdLst>
              <a:ahLst/>
              <a:cxnLst>
                <a:cxn ang="0">
                  <a:pos x="T0" y="T1"/>
                </a:cxn>
                <a:cxn ang="0">
                  <a:pos x="T2" y="T3"/>
                </a:cxn>
                <a:cxn ang="0">
                  <a:pos x="T4" y="T5"/>
                </a:cxn>
                <a:cxn ang="0">
                  <a:pos x="T6" y="T7"/>
                </a:cxn>
                <a:cxn ang="0">
                  <a:pos x="T8" y="T9"/>
                </a:cxn>
                <a:cxn ang="0">
                  <a:pos x="T10" y="T11"/>
                </a:cxn>
                <a:cxn ang="0">
                  <a:pos x="T12" y="T13"/>
                </a:cxn>
              </a:cxnLst>
              <a:rect l="0" t="0" r="r" b="b"/>
              <a:pathLst>
                <a:path w="35" h="46">
                  <a:moveTo>
                    <a:pt x="35" y="42"/>
                  </a:moveTo>
                  <a:cubicBezTo>
                    <a:pt x="34" y="42"/>
                    <a:pt x="33" y="43"/>
                    <a:pt x="33" y="43"/>
                  </a:cubicBezTo>
                  <a:cubicBezTo>
                    <a:pt x="18" y="46"/>
                    <a:pt x="19" y="35"/>
                    <a:pt x="14" y="24"/>
                  </a:cubicBezTo>
                  <a:cubicBezTo>
                    <a:pt x="11" y="17"/>
                    <a:pt x="4" y="13"/>
                    <a:pt x="0" y="9"/>
                  </a:cubicBezTo>
                  <a:cubicBezTo>
                    <a:pt x="0" y="0"/>
                    <a:pt x="0" y="0"/>
                    <a:pt x="0" y="0"/>
                  </a:cubicBezTo>
                  <a:cubicBezTo>
                    <a:pt x="8" y="0"/>
                    <a:pt x="8" y="0"/>
                    <a:pt x="8" y="0"/>
                  </a:cubicBezTo>
                  <a:lnTo>
                    <a:pt x="35" y="42"/>
                  </a:lnTo>
                  <a:close/>
                </a:path>
              </a:pathLst>
            </a:custGeom>
            <a:solidFill>
              <a:srgbClr val="FF8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0" name="Freeform 113"/>
            <p:cNvSpPr>
              <a:spLocks/>
            </p:cNvSpPr>
            <p:nvPr/>
          </p:nvSpPr>
          <p:spPr bwMode="auto">
            <a:xfrm>
              <a:off x="6016625" y="1881188"/>
              <a:ext cx="1970088" cy="1111250"/>
            </a:xfrm>
            <a:custGeom>
              <a:avLst/>
              <a:gdLst>
                <a:gd name="T0" fmla="*/ 176 w 192"/>
                <a:gd name="T1" fmla="*/ 22 h 108"/>
                <a:gd name="T2" fmla="*/ 154 w 192"/>
                <a:gd name="T3" fmla="*/ 0 h 108"/>
                <a:gd name="T4" fmla="*/ 101 w 192"/>
                <a:gd name="T5" fmla="*/ 21 h 108"/>
                <a:gd name="T6" fmla="*/ 97 w 192"/>
                <a:gd name="T7" fmla="*/ 18 h 108"/>
                <a:gd name="T8" fmla="*/ 58 w 192"/>
                <a:gd name="T9" fmla="*/ 32 h 108"/>
                <a:gd name="T10" fmla="*/ 61 w 192"/>
                <a:gd name="T11" fmla="*/ 36 h 108"/>
                <a:gd name="T12" fmla="*/ 0 w 192"/>
                <a:gd name="T13" fmla="*/ 60 h 108"/>
                <a:gd name="T14" fmla="*/ 19 w 192"/>
                <a:gd name="T15" fmla="*/ 83 h 108"/>
                <a:gd name="T16" fmla="*/ 37 w 192"/>
                <a:gd name="T17" fmla="*/ 102 h 108"/>
                <a:gd name="T18" fmla="*/ 182 w 192"/>
                <a:gd name="T19" fmla="*/ 42 h 108"/>
                <a:gd name="T20" fmla="*/ 176 w 192"/>
                <a:gd name="T21" fmla="*/ 2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08">
                  <a:moveTo>
                    <a:pt x="176" y="22"/>
                  </a:moveTo>
                  <a:cubicBezTo>
                    <a:pt x="162" y="8"/>
                    <a:pt x="154" y="0"/>
                    <a:pt x="154" y="0"/>
                  </a:cubicBezTo>
                  <a:cubicBezTo>
                    <a:pt x="101" y="21"/>
                    <a:pt x="101" y="21"/>
                    <a:pt x="101" y="21"/>
                  </a:cubicBezTo>
                  <a:cubicBezTo>
                    <a:pt x="97" y="18"/>
                    <a:pt x="97" y="18"/>
                    <a:pt x="97" y="18"/>
                  </a:cubicBezTo>
                  <a:cubicBezTo>
                    <a:pt x="58" y="32"/>
                    <a:pt x="58" y="32"/>
                    <a:pt x="58" y="32"/>
                  </a:cubicBezTo>
                  <a:cubicBezTo>
                    <a:pt x="61" y="36"/>
                    <a:pt x="61" y="36"/>
                    <a:pt x="61" y="36"/>
                  </a:cubicBezTo>
                  <a:cubicBezTo>
                    <a:pt x="0" y="60"/>
                    <a:pt x="0" y="60"/>
                    <a:pt x="0" y="60"/>
                  </a:cubicBezTo>
                  <a:cubicBezTo>
                    <a:pt x="0" y="60"/>
                    <a:pt x="14" y="72"/>
                    <a:pt x="19" y="83"/>
                  </a:cubicBezTo>
                  <a:cubicBezTo>
                    <a:pt x="23" y="93"/>
                    <a:pt x="21" y="108"/>
                    <a:pt x="37" y="102"/>
                  </a:cubicBezTo>
                  <a:cubicBezTo>
                    <a:pt x="54" y="95"/>
                    <a:pt x="182" y="42"/>
                    <a:pt x="182" y="42"/>
                  </a:cubicBezTo>
                  <a:cubicBezTo>
                    <a:pt x="182" y="42"/>
                    <a:pt x="192" y="39"/>
                    <a:pt x="176" y="22"/>
                  </a:cubicBezTo>
                  <a:close/>
                </a:path>
              </a:pathLst>
            </a:custGeom>
            <a:solidFill>
              <a:srgbClr val="FFB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1" name="Freeform 114"/>
            <p:cNvSpPr>
              <a:spLocks/>
            </p:cNvSpPr>
            <p:nvPr/>
          </p:nvSpPr>
          <p:spPr bwMode="auto">
            <a:xfrm>
              <a:off x="6037263" y="2303463"/>
              <a:ext cx="604838" cy="246063"/>
            </a:xfrm>
            <a:custGeom>
              <a:avLst/>
              <a:gdLst>
                <a:gd name="T0" fmla="*/ 0 w 381"/>
                <a:gd name="T1" fmla="*/ 142 h 155"/>
                <a:gd name="T2" fmla="*/ 19 w 381"/>
                <a:gd name="T3" fmla="*/ 155 h 155"/>
                <a:gd name="T4" fmla="*/ 381 w 381"/>
                <a:gd name="T5" fmla="*/ 13 h 155"/>
                <a:gd name="T6" fmla="*/ 369 w 381"/>
                <a:gd name="T7" fmla="*/ 0 h 155"/>
                <a:gd name="T8" fmla="*/ 0 w 381"/>
                <a:gd name="T9" fmla="*/ 142 h 155"/>
              </a:gdLst>
              <a:ahLst/>
              <a:cxnLst>
                <a:cxn ang="0">
                  <a:pos x="T0" y="T1"/>
                </a:cxn>
                <a:cxn ang="0">
                  <a:pos x="T2" y="T3"/>
                </a:cxn>
                <a:cxn ang="0">
                  <a:pos x="T4" y="T5"/>
                </a:cxn>
                <a:cxn ang="0">
                  <a:pos x="T6" y="T7"/>
                </a:cxn>
                <a:cxn ang="0">
                  <a:pos x="T8" y="T9"/>
                </a:cxn>
              </a:cxnLst>
              <a:rect l="0" t="0" r="r" b="b"/>
              <a:pathLst>
                <a:path w="381" h="155">
                  <a:moveTo>
                    <a:pt x="0" y="142"/>
                  </a:moveTo>
                  <a:lnTo>
                    <a:pt x="19" y="155"/>
                  </a:lnTo>
                  <a:lnTo>
                    <a:pt x="381" y="13"/>
                  </a:lnTo>
                  <a:lnTo>
                    <a:pt x="369" y="0"/>
                  </a:lnTo>
                  <a:lnTo>
                    <a:pt x="0" y="142"/>
                  </a:lnTo>
                  <a:close/>
                </a:path>
              </a:pathLst>
            </a:custGeom>
            <a:solidFill>
              <a:srgbClr val="9E4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2" name="Freeform 115"/>
            <p:cNvSpPr>
              <a:spLocks/>
            </p:cNvSpPr>
            <p:nvPr/>
          </p:nvSpPr>
          <p:spPr bwMode="auto">
            <a:xfrm>
              <a:off x="7083425" y="1901825"/>
              <a:ext cx="555625" cy="236538"/>
            </a:xfrm>
            <a:custGeom>
              <a:avLst/>
              <a:gdLst>
                <a:gd name="T0" fmla="*/ 350 w 350"/>
                <a:gd name="T1" fmla="*/ 19 h 149"/>
                <a:gd name="T2" fmla="*/ 337 w 350"/>
                <a:gd name="T3" fmla="*/ 0 h 149"/>
                <a:gd name="T4" fmla="*/ 0 w 350"/>
                <a:gd name="T5" fmla="*/ 136 h 149"/>
                <a:gd name="T6" fmla="*/ 7 w 350"/>
                <a:gd name="T7" fmla="*/ 149 h 149"/>
                <a:gd name="T8" fmla="*/ 350 w 350"/>
                <a:gd name="T9" fmla="*/ 19 h 149"/>
              </a:gdLst>
              <a:ahLst/>
              <a:cxnLst>
                <a:cxn ang="0">
                  <a:pos x="T0" y="T1"/>
                </a:cxn>
                <a:cxn ang="0">
                  <a:pos x="T2" y="T3"/>
                </a:cxn>
                <a:cxn ang="0">
                  <a:pos x="T4" y="T5"/>
                </a:cxn>
                <a:cxn ang="0">
                  <a:pos x="T6" y="T7"/>
                </a:cxn>
                <a:cxn ang="0">
                  <a:pos x="T8" y="T9"/>
                </a:cxn>
              </a:cxnLst>
              <a:rect l="0" t="0" r="r" b="b"/>
              <a:pathLst>
                <a:path w="350" h="149">
                  <a:moveTo>
                    <a:pt x="350" y="19"/>
                  </a:moveTo>
                  <a:lnTo>
                    <a:pt x="337" y="0"/>
                  </a:lnTo>
                  <a:lnTo>
                    <a:pt x="0" y="136"/>
                  </a:lnTo>
                  <a:lnTo>
                    <a:pt x="7" y="149"/>
                  </a:lnTo>
                  <a:lnTo>
                    <a:pt x="350" y="19"/>
                  </a:lnTo>
                  <a:close/>
                </a:path>
              </a:pathLst>
            </a:custGeom>
            <a:solidFill>
              <a:srgbClr val="9E4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3" name="Freeform 116"/>
            <p:cNvSpPr>
              <a:spLocks/>
            </p:cNvSpPr>
            <p:nvPr/>
          </p:nvSpPr>
          <p:spPr bwMode="auto">
            <a:xfrm>
              <a:off x="6591300" y="2209800"/>
              <a:ext cx="225425" cy="298450"/>
            </a:xfrm>
            <a:custGeom>
              <a:avLst/>
              <a:gdLst>
                <a:gd name="T0" fmla="*/ 0 w 142"/>
                <a:gd name="T1" fmla="*/ 39 h 188"/>
                <a:gd name="T2" fmla="*/ 13 w 142"/>
                <a:gd name="T3" fmla="*/ 0 h 188"/>
                <a:gd name="T4" fmla="*/ 123 w 142"/>
                <a:gd name="T5" fmla="*/ 110 h 188"/>
                <a:gd name="T6" fmla="*/ 142 w 142"/>
                <a:gd name="T7" fmla="*/ 188 h 188"/>
                <a:gd name="T8" fmla="*/ 0 w 142"/>
                <a:gd name="T9" fmla="*/ 39 h 188"/>
              </a:gdLst>
              <a:ahLst/>
              <a:cxnLst>
                <a:cxn ang="0">
                  <a:pos x="T0" y="T1"/>
                </a:cxn>
                <a:cxn ang="0">
                  <a:pos x="T2" y="T3"/>
                </a:cxn>
                <a:cxn ang="0">
                  <a:pos x="T4" y="T5"/>
                </a:cxn>
                <a:cxn ang="0">
                  <a:pos x="T6" y="T7"/>
                </a:cxn>
                <a:cxn ang="0">
                  <a:pos x="T8" y="T9"/>
                </a:cxn>
              </a:cxnLst>
              <a:rect l="0" t="0" r="r" b="b"/>
              <a:pathLst>
                <a:path w="142" h="188">
                  <a:moveTo>
                    <a:pt x="0" y="39"/>
                  </a:moveTo>
                  <a:lnTo>
                    <a:pt x="13" y="0"/>
                  </a:lnTo>
                  <a:lnTo>
                    <a:pt x="123" y="110"/>
                  </a:lnTo>
                  <a:lnTo>
                    <a:pt x="142" y="188"/>
                  </a:lnTo>
                  <a:lnTo>
                    <a:pt x="0" y="39"/>
                  </a:lnTo>
                  <a:close/>
                </a:path>
              </a:pathLst>
            </a:custGeom>
            <a:solidFill>
              <a:srgbClr val="9E4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4" name="Freeform 117"/>
            <p:cNvSpPr>
              <a:spLocks/>
            </p:cNvSpPr>
            <p:nvPr/>
          </p:nvSpPr>
          <p:spPr bwMode="auto">
            <a:xfrm>
              <a:off x="7011988" y="2066925"/>
              <a:ext cx="225425" cy="287338"/>
            </a:xfrm>
            <a:custGeom>
              <a:avLst/>
              <a:gdLst>
                <a:gd name="T0" fmla="*/ 142 w 142"/>
                <a:gd name="T1" fmla="*/ 181 h 181"/>
                <a:gd name="T2" fmla="*/ 91 w 142"/>
                <a:gd name="T3" fmla="*/ 110 h 181"/>
                <a:gd name="T4" fmla="*/ 0 w 142"/>
                <a:gd name="T5" fmla="*/ 0 h 181"/>
                <a:gd name="T6" fmla="*/ 39 w 142"/>
                <a:gd name="T7" fmla="*/ 32 h 181"/>
                <a:gd name="T8" fmla="*/ 142 w 142"/>
                <a:gd name="T9" fmla="*/ 181 h 181"/>
              </a:gdLst>
              <a:ahLst/>
              <a:cxnLst>
                <a:cxn ang="0">
                  <a:pos x="T0" y="T1"/>
                </a:cxn>
                <a:cxn ang="0">
                  <a:pos x="T2" y="T3"/>
                </a:cxn>
                <a:cxn ang="0">
                  <a:pos x="T4" y="T5"/>
                </a:cxn>
                <a:cxn ang="0">
                  <a:pos x="T6" y="T7"/>
                </a:cxn>
                <a:cxn ang="0">
                  <a:pos x="T8" y="T9"/>
                </a:cxn>
              </a:cxnLst>
              <a:rect l="0" t="0" r="r" b="b"/>
              <a:pathLst>
                <a:path w="142" h="181">
                  <a:moveTo>
                    <a:pt x="142" y="181"/>
                  </a:moveTo>
                  <a:lnTo>
                    <a:pt x="91" y="110"/>
                  </a:lnTo>
                  <a:lnTo>
                    <a:pt x="0" y="0"/>
                  </a:lnTo>
                  <a:lnTo>
                    <a:pt x="39" y="32"/>
                  </a:lnTo>
                  <a:lnTo>
                    <a:pt x="142" y="181"/>
                  </a:lnTo>
                  <a:close/>
                </a:path>
              </a:pathLst>
            </a:custGeom>
            <a:solidFill>
              <a:srgbClr val="9E4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5" name="Group 2224"/>
          <p:cNvGrpSpPr/>
          <p:nvPr/>
        </p:nvGrpSpPr>
        <p:grpSpPr>
          <a:xfrm>
            <a:off x="9933553" y="2001045"/>
            <a:ext cx="2236788" cy="4133850"/>
            <a:chOff x="9588500" y="1428750"/>
            <a:chExt cx="2236788" cy="4133850"/>
          </a:xfrm>
        </p:grpSpPr>
        <p:sp>
          <p:nvSpPr>
            <p:cNvPr id="2135" name="Freeform 118"/>
            <p:cNvSpPr>
              <a:spLocks/>
            </p:cNvSpPr>
            <p:nvPr/>
          </p:nvSpPr>
          <p:spPr bwMode="auto">
            <a:xfrm>
              <a:off x="9947275" y="3413125"/>
              <a:ext cx="1119188" cy="565150"/>
            </a:xfrm>
            <a:custGeom>
              <a:avLst/>
              <a:gdLst>
                <a:gd name="T0" fmla="*/ 108 w 109"/>
                <a:gd name="T1" fmla="*/ 22 h 55"/>
                <a:gd name="T2" fmla="*/ 55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5"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6" name="Freeform 119"/>
            <p:cNvSpPr>
              <a:spLocks/>
            </p:cNvSpPr>
            <p:nvPr/>
          </p:nvSpPr>
          <p:spPr bwMode="auto">
            <a:xfrm>
              <a:off x="9947275" y="3043238"/>
              <a:ext cx="1119188" cy="760413"/>
            </a:xfrm>
            <a:custGeom>
              <a:avLst/>
              <a:gdLst>
                <a:gd name="T0" fmla="*/ 109 w 109"/>
                <a:gd name="T1" fmla="*/ 36 h 74"/>
                <a:gd name="T2" fmla="*/ 55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5" y="74"/>
                    <a:pt x="55"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7" name="Freeform 120"/>
            <p:cNvSpPr>
              <a:spLocks/>
            </p:cNvSpPr>
            <p:nvPr/>
          </p:nvSpPr>
          <p:spPr bwMode="auto">
            <a:xfrm>
              <a:off x="10059988" y="3125788"/>
              <a:ext cx="893763" cy="585788"/>
            </a:xfrm>
            <a:custGeom>
              <a:avLst/>
              <a:gdLst>
                <a:gd name="T0" fmla="*/ 87 w 87"/>
                <a:gd name="T1" fmla="*/ 28 h 57"/>
                <a:gd name="T2" fmla="*/ 44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5" y="57"/>
                    <a:pt x="44"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8" name="Freeform 121"/>
            <p:cNvSpPr>
              <a:spLocks/>
            </p:cNvSpPr>
            <p:nvPr/>
          </p:nvSpPr>
          <p:spPr bwMode="auto">
            <a:xfrm>
              <a:off x="10059988" y="3125788"/>
              <a:ext cx="893763" cy="319088"/>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6"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9" name="Freeform 122"/>
            <p:cNvSpPr>
              <a:spLocks/>
            </p:cNvSpPr>
            <p:nvPr/>
          </p:nvSpPr>
          <p:spPr bwMode="auto">
            <a:xfrm>
              <a:off x="10439400" y="3167063"/>
              <a:ext cx="93663" cy="482600"/>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1" y="46"/>
                    <a:pt x="1" y="46"/>
                  </a:cubicBezTo>
                  <a:cubicBezTo>
                    <a:pt x="2" y="45"/>
                    <a:pt x="2" y="44"/>
                    <a:pt x="2" y="43"/>
                  </a:cubicBezTo>
                  <a:cubicBezTo>
                    <a:pt x="2" y="5"/>
                    <a:pt x="2" y="5"/>
                    <a:pt x="2" y="5"/>
                  </a:cubicBezTo>
                  <a:cubicBezTo>
                    <a:pt x="2" y="4"/>
                    <a:pt x="2" y="3"/>
                    <a:pt x="1" y="2"/>
                  </a:cubicBezTo>
                  <a:cubicBezTo>
                    <a:pt x="1" y="1"/>
                    <a:pt x="0" y="1"/>
                    <a:pt x="0" y="1"/>
                  </a:cubicBezTo>
                  <a:cubicBezTo>
                    <a:pt x="0" y="0"/>
                    <a:pt x="0" y="0"/>
                    <a:pt x="0" y="0"/>
                  </a:cubicBezTo>
                  <a:cubicBezTo>
                    <a:pt x="9" y="0"/>
                    <a:pt x="9" y="0"/>
                    <a:pt x="9" y="0"/>
                  </a:cubicBezTo>
                  <a:cubicBezTo>
                    <a:pt x="9" y="1"/>
                    <a:pt x="9" y="1"/>
                    <a:pt x="9" y="1"/>
                  </a:cubicBezTo>
                  <a:cubicBezTo>
                    <a:pt x="9" y="1"/>
                    <a:pt x="9" y="1"/>
                    <a:pt x="8" y="2"/>
                  </a:cubicBezTo>
                  <a:cubicBezTo>
                    <a:pt x="8" y="3"/>
                    <a:pt x="7" y="4"/>
                    <a:pt x="7" y="5"/>
                  </a:cubicBezTo>
                  <a:cubicBezTo>
                    <a:pt x="7" y="43"/>
                    <a:pt x="7" y="43"/>
                    <a:pt x="7" y="43"/>
                  </a:cubicBezTo>
                  <a:cubicBezTo>
                    <a:pt x="7" y="44"/>
                    <a:pt x="8"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0" name="Freeform 123"/>
            <p:cNvSpPr>
              <a:spLocks/>
            </p:cNvSpPr>
            <p:nvPr/>
          </p:nvSpPr>
          <p:spPr bwMode="auto">
            <a:xfrm>
              <a:off x="10266363" y="3217863"/>
              <a:ext cx="492125" cy="360363"/>
            </a:xfrm>
            <a:custGeom>
              <a:avLst/>
              <a:gdLst>
                <a:gd name="T0" fmla="*/ 46 w 48"/>
                <a:gd name="T1" fmla="*/ 21 h 35"/>
                <a:gd name="T2" fmla="*/ 47 w 48"/>
                <a:gd name="T3" fmla="*/ 25 h 35"/>
                <a:gd name="T4" fmla="*/ 41 w 48"/>
                <a:gd name="T5" fmla="*/ 33 h 35"/>
                <a:gd name="T6" fmla="*/ 24 w 48"/>
                <a:gd name="T7" fmla="*/ 35 h 35"/>
                <a:gd name="T8" fmla="*/ 12 w 48"/>
                <a:gd name="T9" fmla="*/ 34 h 35"/>
                <a:gd name="T10" fmla="*/ 8 w 48"/>
                <a:gd name="T11" fmla="*/ 32 h 35"/>
                <a:gd name="T12" fmla="*/ 3 w 48"/>
                <a:gd name="T13" fmla="*/ 32 h 35"/>
                <a:gd name="T14" fmla="*/ 2 w 48"/>
                <a:gd name="T15" fmla="*/ 32 h 35"/>
                <a:gd name="T16" fmla="*/ 0 w 48"/>
                <a:gd name="T17" fmla="*/ 20 h 35"/>
                <a:gd name="T18" fmla="*/ 10 w 48"/>
                <a:gd name="T19" fmla="*/ 25 h 35"/>
                <a:gd name="T20" fmla="*/ 23 w 48"/>
                <a:gd name="T21" fmla="*/ 27 h 35"/>
                <a:gd name="T22" fmla="*/ 29 w 48"/>
                <a:gd name="T23" fmla="*/ 26 h 35"/>
                <a:gd name="T24" fmla="*/ 31 w 48"/>
                <a:gd name="T25" fmla="*/ 24 h 35"/>
                <a:gd name="T26" fmla="*/ 27 w 48"/>
                <a:gd name="T27" fmla="*/ 22 h 35"/>
                <a:gd name="T28" fmla="*/ 16 w 48"/>
                <a:gd name="T29" fmla="*/ 20 h 35"/>
                <a:gd name="T30" fmla="*/ 11 w 48"/>
                <a:gd name="T31" fmla="*/ 19 h 35"/>
                <a:gd name="T32" fmla="*/ 7 w 48"/>
                <a:gd name="T33" fmla="*/ 17 h 35"/>
                <a:gd name="T34" fmla="*/ 2 w 48"/>
                <a:gd name="T35" fmla="*/ 14 h 35"/>
                <a:gd name="T36" fmla="*/ 1 w 48"/>
                <a:gd name="T37" fmla="*/ 9 h 35"/>
                <a:gd name="T38" fmla="*/ 7 w 48"/>
                <a:gd name="T39" fmla="*/ 2 h 35"/>
                <a:gd name="T40" fmla="*/ 22 w 48"/>
                <a:gd name="T41" fmla="*/ 0 h 35"/>
                <a:gd name="T42" fmla="*/ 33 w 48"/>
                <a:gd name="T43" fmla="*/ 1 h 35"/>
                <a:gd name="T44" fmla="*/ 38 w 48"/>
                <a:gd name="T45" fmla="*/ 2 h 35"/>
                <a:gd name="T46" fmla="*/ 43 w 48"/>
                <a:gd name="T47" fmla="*/ 3 h 35"/>
                <a:gd name="T48" fmla="*/ 44 w 48"/>
                <a:gd name="T49" fmla="*/ 2 h 35"/>
                <a:gd name="T50" fmla="*/ 46 w 48"/>
                <a:gd name="T51" fmla="*/ 13 h 35"/>
                <a:gd name="T52" fmla="*/ 36 w 48"/>
                <a:gd name="T53" fmla="*/ 8 h 35"/>
                <a:gd name="T54" fmla="*/ 22 w 48"/>
                <a:gd name="T55" fmla="*/ 5 h 35"/>
                <a:gd name="T56" fmla="*/ 17 w 48"/>
                <a:gd name="T57" fmla="*/ 6 h 35"/>
                <a:gd name="T58" fmla="*/ 15 w 48"/>
                <a:gd name="T59" fmla="*/ 8 h 35"/>
                <a:gd name="T60" fmla="*/ 17 w 48"/>
                <a:gd name="T61" fmla="*/ 11 h 35"/>
                <a:gd name="T62" fmla="*/ 20 w 48"/>
                <a:gd name="T63" fmla="*/ 12 h 35"/>
                <a:gd name="T64" fmla="*/ 31 w 48"/>
                <a:gd name="T65" fmla="*/ 14 h 35"/>
                <a:gd name="T66" fmla="*/ 36 w 48"/>
                <a:gd name="T67" fmla="*/ 16 h 35"/>
                <a:gd name="T68" fmla="*/ 42 w 48"/>
                <a:gd name="T69" fmla="*/ 18 h 35"/>
                <a:gd name="T70" fmla="*/ 46 w 48"/>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5">
                  <a:moveTo>
                    <a:pt x="46" y="21"/>
                  </a:moveTo>
                  <a:cubicBezTo>
                    <a:pt x="47" y="22"/>
                    <a:pt x="48" y="24"/>
                    <a:pt x="47" y="25"/>
                  </a:cubicBezTo>
                  <a:cubicBezTo>
                    <a:pt x="47" y="28"/>
                    <a:pt x="45" y="31"/>
                    <a:pt x="41" y="33"/>
                  </a:cubicBezTo>
                  <a:cubicBezTo>
                    <a:pt x="37" y="34"/>
                    <a:pt x="31" y="35"/>
                    <a:pt x="24" y="35"/>
                  </a:cubicBezTo>
                  <a:cubicBezTo>
                    <a:pt x="19" y="35"/>
                    <a:pt x="15" y="35"/>
                    <a:pt x="12" y="34"/>
                  </a:cubicBezTo>
                  <a:cubicBezTo>
                    <a:pt x="9" y="33"/>
                    <a:pt x="8" y="32"/>
                    <a:pt x="8" y="32"/>
                  </a:cubicBezTo>
                  <a:cubicBezTo>
                    <a:pt x="6" y="32"/>
                    <a:pt x="4" y="32"/>
                    <a:pt x="3" y="32"/>
                  </a:cubicBezTo>
                  <a:cubicBezTo>
                    <a:pt x="2" y="32"/>
                    <a:pt x="2" y="32"/>
                    <a:pt x="2" y="32"/>
                  </a:cubicBezTo>
                  <a:cubicBezTo>
                    <a:pt x="0" y="20"/>
                    <a:pt x="0" y="20"/>
                    <a:pt x="0" y="20"/>
                  </a:cubicBezTo>
                  <a:cubicBezTo>
                    <a:pt x="3" y="22"/>
                    <a:pt x="7" y="24"/>
                    <a:pt x="10" y="25"/>
                  </a:cubicBezTo>
                  <a:cubicBezTo>
                    <a:pt x="14" y="26"/>
                    <a:pt x="18" y="27"/>
                    <a:pt x="23" y="27"/>
                  </a:cubicBezTo>
                  <a:cubicBezTo>
                    <a:pt x="26" y="27"/>
                    <a:pt x="28" y="27"/>
                    <a:pt x="29" y="26"/>
                  </a:cubicBezTo>
                  <a:cubicBezTo>
                    <a:pt x="31" y="26"/>
                    <a:pt x="32" y="24"/>
                    <a:pt x="31" y="24"/>
                  </a:cubicBezTo>
                  <a:cubicBezTo>
                    <a:pt x="30" y="23"/>
                    <a:pt x="28" y="23"/>
                    <a:pt x="27" y="22"/>
                  </a:cubicBezTo>
                  <a:cubicBezTo>
                    <a:pt x="16" y="20"/>
                    <a:pt x="16" y="20"/>
                    <a:pt x="16" y="20"/>
                  </a:cubicBezTo>
                  <a:cubicBezTo>
                    <a:pt x="14" y="19"/>
                    <a:pt x="13" y="19"/>
                    <a:pt x="11" y="19"/>
                  </a:cubicBezTo>
                  <a:cubicBezTo>
                    <a:pt x="10" y="18"/>
                    <a:pt x="8" y="18"/>
                    <a:pt x="7" y="17"/>
                  </a:cubicBezTo>
                  <a:cubicBezTo>
                    <a:pt x="5" y="16"/>
                    <a:pt x="4" y="16"/>
                    <a:pt x="2" y="14"/>
                  </a:cubicBezTo>
                  <a:cubicBezTo>
                    <a:pt x="1" y="13"/>
                    <a:pt x="0" y="11"/>
                    <a:pt x="1" y="9"/>
                  </a:cubicBezTo>
                  <a:cubicBezTo>
                    <a:pt x="1" y="6"/>
                    <a:pt x="3" y="4"/>
                    <a:pt x="7" y="2"/>
                  </a:cubicBezTo>
                  <a:cubicBezTo>
                    <a:pt x="12" y="1"/>
                    <a:pt x="17" y="0"/>
                    <a:pt x="22" y="0"/>
                  </a:cubicBezTo>
                  <a:cubicBezTo>
                    <a:pt x="26" y="0"/>
                    <a:pt x="30" y="0"/>
                    <a:pt x="33" y="1"/>
                  </a:cubicBezTo>
                  <a:cubicBezTo>
                    <a:pt x="36" y="2"/>
                    <a:pt x="38" y="2"/>
                    <a:pt x="38" y="2"/>
                  </a:cubicBezTo>
                  <a:cubicBezTo>
                    <a:pt x="40" y="3"/>
                    <a:pt x="42" y="3"/>
                    <a:pt x="43" y="3"/>
                  </a:cubicBezTo>
                  <a:cubicBezTo>
                    <a:pt x="44" y="2"/>
                    <a:pt x="44" y="2"/>
                    <a:pt x="44" y="2"/>
                  </a:cubicBezTo>
                  <a:cubicBezTo>
                    <a:pt x="46" y="13"/>
                    <a:pt x="46" y="13"/>
                    <a:pt x="46" y="13"/>
                  </a:cubicBezTo>
                  <a:cubicBezTo>
                    <a:pt x="43" y="11"/>
                    <a:pt x="40" y="9"/>
                    <a:pt x="36" y="8"/>
                  </a:cubicBezTo>
                  <a:cubicBezTo>
                    <a:pt x="32" y="6"/>
                    <a:pt x="27" y="5"/>
                    <a:pt x="22" y="5"/>
                  </a:cubicBezTo>
                  <a:cubicBezTo>
                    <a:pt x="19" y="6"/>
                    <a:pt x="18" y="6"/>
                    <a:pt x="17" y="6"/>
                  </a:cubicBezTo>
                  <a:cubicBezTo>
                    <a:pt x="16" y="7"/>
                    <a:pt x="15" y="8"/>
                    <a:pt x="15" y="8"/>
                  </a:cubicBezTo>
                  <a:cubicBezTo>
                    <a:pt x="15" y="9"/>
                    <a:pt x="16" y="10"/>
                    <a:pt x="17" y="11"/>
                  </a:cubicBezTo>
                  <a:cubicBezTo>
                    <a:pt x="18" y="11"/>
                    <a:pt x="19" y="12"/>
                    <a:pt x="20" y="12"/>
                  </a:cubicBezTo>
                  <a:cubicBezTo>
                    <a:pt x="31" y="14"/>
                    <a:pt x="31" y="14"/>
                    <a:pt x="31" y="14"/>
                  </a:cubicBezTo>
                  <a:cubicBezTo>
                    <a:pt x="33" y="15"/>
                    <a:pt x="34" y="15"/>
                    <a:pt x="36" y="16"/>
                  </a:cubicBezTo>
                  <a:cubicBezTo>
                    <a:pt x="38" y="16"/>
                    <a:pt x="40" y="17"/>
                    <a:pt x="42" y="18"/>
                  </a:cubicBezTo>
                  <a:cubicBezTo>
                    <a:pt x="44"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1" name="Freeform 124"/>
            <p:cNvSpPr>
              <a:spLocks/>
            </p:cNvSpPr>
            <p:nvPr/>
          </p:nvSpPr>
          <p:spPr bwMode="auto">
            <a:xfrm>
              <a:off x="9947275" y="3217863"/>
              <a:ext cx="1119188" cy="565150"/>
            </a:xfrm>
            <a:custGeom>
              <a:avLst/>
              <a:gdLst>
                <a:gd name="T0" fmla="*/ 108 w 109"/>
                <a:gd name="T1" fmla="*/ 22 h 55"/>
                <a:gd name="T2" fmla="*/ 55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5"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2" name="Freeform 125"/>
            <p:cNvSpPr>
              <a:spLocks/>
            </p:cNvSpPr>
            <p:nvPr/>
          </p:nvSpPr>
          <p:spPr bwMode="auto">
            <a:xfrm>
              <a:off x="9947275" y="2847975"/>
              <a:ext cx="1119188" cy="760413"/>
            </a:xfrm>
            <a:custGeom>
              <a:avLst/>
              <a:gdLst>
                <a:gd name="T0" fmla="*/ 109 w 109"/>
                <a:gd name="T1" fmla="*/ 36 h 74"/>
                <a:gd name="T2" fmla="*/ 55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5" y="74"/>
                    <a:pt x="55"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3" name="Freeform 126"/>
            <p:cNvSpPr>
              <a:spLocks/>
            </p:cNvSpPr>
            <p:nvPr/>
          </p:nvSpPr>
          <p:spPr bwMode="auto">
            <a:xfrm>
              <a:off x="10059988" y="2919413"/>
              <a:ext cx="893763" cy="596900"/>
            </a:xfrm>
            <a:custGeom>
              <a:avLst/>
              <a:gdLst>
                <a:gd name="T0" fmla="*/ 87 w 87"/>
                <a:gd name="T1" fmla="*/ 29 h 58"/>
                <a:gd name="T2" fmla="*/ 44 w 87"/>
                <a:gd name="T3" fmla="*/ 58 h 58"/>
                <a:gd name="T4" fmla="*/ 0 w 87"/>
                <a:gd name="T5" fmla="*/ 29 h 58"/>
                <a:gd name="T6" fmla="*/ 45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5" y="58"/>
                    <a:pt x="44" y="58"/>
                  </a:cubicBezTo>
                  <a:cubicBezTo>
                    <a:pt x="20" y="58"/>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4" name="Freeform 127"/>
            <p:cNvSpPr>
              <a:spLocks/>
            </p:cNvSpPr>
            <p:nvPr/>
          </p:nvSpPr>
          <p:spPr bwMode="auto">
            <a:xfrm>
              <a:off x="10059988" y="2919413"/>
              <a:ext cx="893763" cy="319088"/>
            </a:xfrm>
            <a:custGeom>
              <a:avLst/>
              <a:gdLst>
                <a:gd name="T0" fmla="*/ 45 w 87"/>
                <a:gd name="T1" fmla="*/ 5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5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5"/>
                  </a:moveTo>
                  <a:cubicBezTo>
                    <a:pt x="68" y="5"/>
                    <a:pt x="86" y="16"/>
                    <a:pt x="87" y="31"/>
                  </a:cubicBezTo>
                  <a:cubicBezTo>
                    <a:pt x="87" y="31"/>
                    <a:pt x="87" y="30"/>
                    <a:pt x="87" y="29"/>
                  </a:cubicBezTo>
                  <a:cubicBezTo>
                    <a:pt x="87" y="12"/>
                    <a:pt x="69" y="0"/>
                    <a:pt x="45" y="0"/>
                  </a:cubicBezTo>
                  <a:cubicBezTo>
                    <a:pt x="21" y="0"/>
                    <a:pt x="0" y="12"/>
                    <a:pt x="0" y="29"/>
                  </a:cubicBezTo>
                  <a:cubicBezTo>
                    <a:pt x="0" y="30"/>
                    <a:pt x="0" y="31"/>
                    <a:pt x="0" y="31"/>
                  </a:cubicBezTo>
                  <a:cubicBezTo>
                    <a:pt x="2" y="16"/>
                    <a:pt x="22" y="5"/>
                    <a:pt x="45" y="5"/>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5" name="Freeform 128"/>
            <p:cNvSpPr>
              <a:spLocks/>
            </p:cNvSpPr>
            <p:nvPr/>
          </p:nvSpPr>
          <p:spPr bwMode="auto">
            <a:xfrm>
              <a:off x="10439400" y="2971800"/>
              <a:ext cx="93663" cy="482600"/>
            </a:xfrm>
            <a:custGeom>
              <a:avLst/>
              <a:gdLst>
                <a:gd name="T0" fmla="*/ 0 w 9"/>
                <a:gd name="T1" fmla="*/ 47 h 47"/>
                <a:gd name="T2" fmla="*/ 1 w 9"/>
                <a:gd name="T3" fmla="*/ 45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5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1" y="46"/>
                    <a:pt x="1" y="45"/>
                  </a:cubicBezTo>
                  <a:cubicBezTo>
                    <a:pt x="2" y="45"/>
                    <a:pt x="2" y="44"/>
                    <a:pt x="2" y="43"/>
                  </a:cubicBezTo>
                  <a:cubicBezTo>
                    <a:pt x="2" y="5"/>
                    <a:pt x="2" y="5"/>
                    <a:pt x="2" y="5"/>
                  </a:cubicBezTo>
                  <a:cubicBezTo>
                    <a:pt x="2" y="3"/>
                    <a:pt x="2" y="2"/>
                    <a:pt x="1" y="2"/>
                  </a:cubicBezTo>
                  <a:cubicBezTo>
                    <a:pt x="1" y="1"/>
                    <a:pt x="0" y="1"/>
                    <a:pt x="0" y="1"/>
                  </a:cubicBezTo>
                  <a:cubicBezTo>
                    <a:pt x="0" y="0"/>
                    <a:pt x="0" y="0"/>
                    <a:pt x="0" y="0"/>
                  </a:cubicBezTo>
                  <a:cubicBezTo>
                    <a:pt x="9" y="0"/>
                    <a:pt x="9" y="0"/>
                    <a:pt x="9" y="0"/>
                  </a:cubicBezTo>
                  <a:cubicBezTo>
                    <a:pt x="9" y="1"/>
                    <a:pt x="9" y="1"/>
                    <a:pt x="9" y="1"/>
                  </a:cubicBezTo>
                  <a:cubicBezTo>
                    <a:pt x="9" y="1"/>
                    <a:pt x="9" y="1"/>
                    <a:pt x="8" y="2"/>
                  </a:cubicBezTo>
                  <a:cubicBezTo>
                    <a:pt x="8" y="2"/>
                    <a:pt x="7" y="3"/>
                    <a:pt x="7" y="5"/>
                  </a:cubicBezTo>
                  <a:cubicBezTo>
                    <a:pt x="7" y="43"/>
                    <a:pt x="7" y="43"/>
                    <a:pt x="7" y="43"/>
                  </a:cubicBezTo>
                  <a:cubicBezTo>
                    <a:pt x="7" y="44"/>
                    <a:pt x="8" y="45"/>
                    <a:pt x="8" y="45"/>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6" name="Freeform 129"/>
            <p:cNvSpPr>
              <a:spLocks/>
            </p:cNvSpPr>
            <p:nvPr/>
          </p:nvSpPr>
          <p:spPr bwMode="auto">
            <a:xfrm>
              <a:off x="10266363" y="3013075"/>
              <a:ext cx="492125" cy="369888"/>
            </a:xfrm>
            <a:custGeom>
              <a:avLst/>
              <a:gdLst>
                <a:gd name="T0" fmla="*/ 46 w 48"/>
                <a:gd name="T1" fmla="*/ 22 h 36"/>
                <a:gd name="T2" fmla="*/ 47 w 48"/>
                <a:gd name="T3" fmla="*/ 26 h 36"/>
                <a:gd name="T4" fmla="*/ 41 w 48"/>
                <a:gd name="T5" fmla="*/ 33 h 36"/>
                <a:gd name="T6" fmla="*/ 24 w 48"/>
                <a:gd name="T7" fmla="*/ 36 h 36"/>
                <a:gd name="T8" fmla="*/ 12 w 48"/>
                <a:gd name="T9" fmla="*/ 34 h 36"/>
                <a:gd name="T10" fmla="*/ 8 w 48"/>
                <a:gd name="T11" fmla="*/ 33 h 36"/>
                <a:gd name="T12" fmla="*/ 3 w 48"/>
                <a:gd name="T13" fmla="*/ 33 h 36"/>
                <a:gd name="T14" fmla="*/ 2 w 48"/>
                <a:gd name="T15" fmla="*/ 33 h 36"/>
                <a:gd name="T16" fmla="*/ 0 w 48"/>
                <a:gd name="T17" fmla="*/ 21 h 36"/>
                <a:gd name="T18" fmla="*/ 10 w 48"/>
                <a:gd name="T19" fmla="*/ 26 h 36"/>
                <a:gd name="T20" fmla="*/ 23 w 48"/>
                <a:gd name="T21" fmla="*/ 28 h 36"/>
                <a:gd name="T22" fmla="*/ 29 w 48"/>
                <a:gd name="T23" fmla="*/ 27 h 36"/>
                <a:gd name="T24" fmla="*/ 31 w 48"/>
                <a:gd name="T25" fmla="*/ 24 h 36"/>
                <a:gd name="T26" fmla="*/ 27 w 48"/>
                <a:gd name="T27" fmla="*/ 23 h 36"/>
                <a:gd name="T28" fmla="*/ 16 w 48"/>
                <a:gd name="T29" fmla="*/ 20 h 36"/>
                <a:gd name="T30" fmla="*/ 11 w 48"/>
                <a:gd name="T31" fmla="*/ 19 h 36"/>
                <a:gd name="T32" fmla="*/ 7 w 48"/>
                <a:gd name="T33" fmla="*/ 18 h 36"/>
                <a:gd name="T34" fmla="*/ 2 w 48"/>
                <a:gd name="T35" fmla="*/ 15 h 36"/>
                <a:gd name="T36" fmla="*/ 1 w 48"/>
                <a:gd name="T37" fmla="*/ 10 h 36"/>
                <a:gd name="T38" fmla="*/ 7 w 48"/>
                <a:gd name="T39" fmla="*/ 3 h 36"/>
                <a:gd name="T40" fmla="*/ 22 w 48"/>
                <a:gd name="T41" fmla="*/ 0 h 36"/>
                <a:gd name="T42" fmla="*/ 33 w 48"/>
                <a:gd name="T43" fmla="*/ 2 h 36"/>
                <a:gd name="T44" fmla="*/ 38 w 48"/>
                <a:gd name="T45" fmla="*/ 3 h 36"/>
                <a:gd name="T46" fmla="*/ 43 w 48"/>
                <a:gd name="T47" fmla="*/ 3 h 36"/>
                <a:gd name="T48" fmla="*/ 44 w 48"/>
                <a:gd name="T49" fmla="*/ 3 h 36"/>
                <a:gd name="T50" fmla="*/ 46 w 48"/>
                <a:gd name="T51" fmla="*/ 14 h 36"/>
                <a:gd name="T52" fmla="*/ 36 w 48"/>
                <a:gd name="T53" fmla="*/ 8 h 36"/>
                <a:gd name="T54" fmla="*/ 22 w 48"/>
                <a:gd name="T55" fmla="*/ 6 h 36"/>
                <a:gd name="T56" fmla="*/ 17 w 48"/>
                <a:gd name="T57" fmla="*/ 7 h 36"/>
                <a:gd name="T58" fmla="*/ 15 w 48"/>
                <a:gd name="T59" fmla="*/ 9 h 36"/>
                <a:gd name="T60" fmla="*/ 17 w 48"/>
                <a:gd name="T61" fmla="*/ 11 h 36"/>
                <a:gd name="T62" fmla="*/ 20 w 48"/>
                <a:gd name="T63" fmla="*/ 12 h 36"/>
                <a:gd name="T64" fmla="*/ 31 w 48"/>
                <a:gd name="T65" fmla="*/ 15 h 36"/>
                <a:gd name="T66" fmla="*/ 36 w 48"/>
                <a:gd name="T67" fmla="*/ 16 h 36"/>
                <a:gd name="T68" fmla="*/ 42 w 48"/>
                <a:gd name="T69" fmla="*/ 18 h 36"/>
                <a:gd name="T70" fmla="*/ 46 w 48"/>
                <a:gd name="T7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6">
                  <a:moveTo>
                    <a:pt x="46" y="22"/>
                  </a:moveTo>
                  <a:cubicBezTo>
                    <a:pt x="47" y="23"/>
                    <a:pt x="48" y="24"/>
                    <a:pt x="47" y="26"/>
                  </a:cubicBezTo>
                  <a:cubicBezTo>
                    <a:pt x="47" y="29"/>
                    <a:pt x="45" y="31"/>
                    <a:pt x="41" y="33"/>
                  </a:cubicBezTo>
                  <a:cubicBezTo>
                    <a:pt x="37" y="35"/>
                    <a:pt x="31" y="36"/>
                    <a:pt x="24" y="36"/>
                  </a:cubicBezTo>
                  <a:cubicBezTo>
                    <a:pt x="19" y="36"/>
                    <a:pt x="15" y="35"/>
                    <a:pt x="12" y="34"/>
                  </a:cubicBezTo>
                  <a:cubicBezTo>
                    <a:pt x="9" y="34"/>
                    <a:pt x="8" y="33"/>
                    <a:pt x="8" y="33"/>
                  </a:cubicBezTo>
                  <a:cubicBezTo>
                    <a:pt x="6" y="33"/>
                    <a:pt x="4" y="33"/>
                    <a:pt x="3" y="33"/>
                  </a:cubicBezTo>
                  <a:cubicBezTo>
                    <a:pt x="2" y="33"/>
                    <a:pt x="2" y="33"/>
                    <a:pt x="2" y="33"/>
                  </a:cubicBezTo>
                  <a:cubicBezTo>
                    <a:pt x="0" y="21"/>
                    <a:pt x="0" y="21"/>
                    <a:pt x="0" y="21"/>
                  </a:cubicBezTo>
                  <a:cubicBezTo>
                    <a:pt x="3" y="23"/>
                    <a:pt x="7" y="25"/>
                    <a:pt x="10" y="26"/>
                  </a:cubicBezTo>
                  <a:cubicBezTo>
                    <a:pt x="14" y="27"/>
                    <a:pt x="18" y="28"/>
                    <a:pt x="23" y="28"/>
                  </a:cubicBezTo>
                  <a:cubicBezTo>
                    <a:pt x="26" y="28"/>
                    <a:pt x="28" y="28"/>
                    <a:pt x="29" y="27"/>
                  </a:cubicBezTo>
                  <a:cubicBezTo>
                    <a:pt x="31" y="27"/>
                    <a:pt x="32" y="25"/>
                    <a:pt x="31" y="24"/>
                  </a:cubicBezTo>
                  <a:cubicBezTo>
                    <a:pt x="30" y="24"/>
                    <a:pt x="28" y="23"/>
                    <a:pt x="27" y="23"/>
                  </a:cubicBezTo>
                  <a:cubicBezTo>
                    <a:pt x="16" y="20"/>
                    <a:pt x="16" y="20"/>
                    <a:pt x="16" y="20"/>
                  </a:cubicBezTo>
                  <a:cubicBezTo>
                    <a:pt x="14" y="20"/>
                    <a:pt x="13" y="20"/>
                    <a:pt x="11" y="19"/>
                  </a:cubicBezTo>
                  <a:cubicBezTo>
                    <a:pt x="10" y="19"/>
                    <a:pt x="8" y="18"/>
                    <a:pt x="7" y="18"/>
                  </a:cubicBezTo>
                  <a:cubicBezTo>
                    <a:pt x="5" y="17"/>
                    <a:pt x="4" y="16"/>
                    <a:pt x="2" y="15"/>
                  </a:cubicBezTo>
                  <a:cubicBezTo>
                    <a:pt x="1" y="14"/>
                    <a:pt x="0" y="12"/>
                    <a:pt x="1" y="10"/>
                  </a:cubicBezTo>
                  <a:cubicBezTo>
                    <a:pt x="1" y="7"/>
                    <a:pt x="3" y="5"/>
                    <a:pt x="7" y="3"/>
                  </a:cubicBezTo>
                  <a:cubicBezTo>
                    <a:pt x="12" y="1"/>
                    <a:pt x="17" y="0"/>
                    <a:pt x="22" y="0"/>
                  </a:cubicBezTo>
                  <a:cubicBezTo>
                    <a:pt x="26" y="0"/>
                    <a:pt x="30" y="1"/>
                    <a:pt x="33" y="2"/>
                  </a:cubicBezTo>
                  <a:cubicBezTo>
                    <a:pt x="36" y="3"/>
                    <a:pt x="38" y="3"/>
                    <a:pt x="38" y="3"/>
                  </a:cubicBezTo>
                  <a:cubicBezTo>
                    <a:pt x="40" y="3"/>
                    <a:pt x="42" y="4"/>
                    <a:pt x="43" y="3"/>
                  </a:cubicBezTo>
                  <a:cubicBezTo>
                    <a:pt x="44" y="3"/>
                    <a:pt x="44" y="3"/>
                    <a:pt x="44" y="3"/>
                  </a:cubicBezTo>
                  <a:cubicBezTo>
                    <a:pt x="46" y="14"/>
                    <a:pt x="46" y="14"/>
                    <a:pt x="46" y="14"/>
                  </a:cubicBezTo>
                  <a:cubicBezTo>
                    <a:pt x="43" y="12"/>
                    <a:pt x="40" y="10"/>
                    <a:pt x="36" y="8"/>
                  </a:cubicBezTo>
                  <a:cubicBezTo>
                    <a:pt x="32" y="7"/>
                    <a:pt x="27" y="6"/>
                    <a:pt x="22" y="6"/>
                  </a:cubicBezTo>
                  <a:cubicBezTo>
                    <a:pt x="19" y="6"/>
                    <a:pt x="18" y="7"/>
                    <a:pt x="17" y="7"/>
                  </a:cubicBezTo>
                  <a:cubicBezTo>
                    <a:pt x="16" y="8"/>
                    <a:pt x="15" y="8"/>
                    <a:pt x="15" y="9"/>
                  </a:cubicBezTo>
                  <a:cubicBezTo>
                    <a:pt x="15" y="10"/>
                    <a:pt x="16" y="11"/>
                    <a:pt x="17" y="11"/>
                  </a:cubicBezTo>
                  <a:cubicBezTo>
                    <a:pt x="18" y="12"/>
                    <a:pt x="19" y="12"/>
                    <a:pt x="20" y="12"/>
                  </a:cubicBezTo>
                  <a:cubicBezTo>
                    <a:pt x="31" y="15"/>
                    <a:pt x="31" y="15"/>
                    <a:pt x="31" y="15"/>
                  </a:cubicBezTo>
                  <a:cubicBezTo>
                    <a:pt x="33" y="15"/>
                    <a:pt x="34" y="16"/>
                    <a:pt x="36" y="16"/>
                  </a:cubicBezTo>
                  <a:cubicBezTo>
                    <a:pt x="38" y="17"/>
                    <a:pt x="40" y="18"/>
                    <a:pt x="42" y="18"/>
                  </a:cubicBezTo>
                  <a:cubicBezTo>
                    <a:pt x="44" y="19"/>
                    <a:pt x="45" y="20"/>
                    <a:pt x="46" y="22"/>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7" name="Freeform 130"/>
            <p:cNvSpPr>
              <a:spLocks/>
            </p:cNvSpPr>
            <p:nvPr/>
          </p:nvSpPr>
          <p:spPr bwMode="auto">
            <a:xfrm>
              <a:off x="10101263" y="3032125"/>
              <a:ext cx="1108075" cy="555625"/>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1"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8" name="Freeform 131"/>
            <p:cNvSpPr>
              <a:spLocks/>
            </p:cNvSpPr>
            <p:nvPr/>
          </p:nvSpPr>
          <p:spPr bwMode="auto">
            <a:xfrm>
              <a:off x="10101263" y="2662238"/>
              <a:ext cx="1108075" cy="750888"/>
            </a:xfrm>
            <a:custGeom>
              <a:avLst/>
              <a:gdLst>
                <a:gd name="T0" fmla="*/ 108 w 108"/>
                <a:gd name="T1" fmla="*/ 36 h 73"/>
                <a:gd name="T2" fmla="*/ 54 w 108"/>
                <a:gd name="T3" fmla="*/ 73 h 73"/>
                <a:gd name="T4" fmla="*/ 0 w 108"/>
                <a:gd name="T5" fmla="*/ 36 h 73"/>
                <a:gd name="T6" fmla="*/ 56 w 108"/>
                <a:gd name="T7" fmla="*/ 0 h 73"/>
                <a:gd name="T8" fmla="*/ 108 w 108"/>
                <a:gd name="T9" fmla="*/ 36 h 73"/>
              </a:gdLst>
              <a:ahLst/>
              <a:cxnLst>
                <a:cxn ang="0">
                  <a:pos x="T0" y="T1"/>
                </a:cxn>
                <a:cxn ang="0">
                  <a:pos x="T2" y="T3"/>
                </a:cxn>
                <a:cxn ang="0">
                  <a:pos x="T4" y="T5"/>
                </a:cxn>
                <a:cxn ang="0">
                  <a:pos x="T6" y="T7"/>
                </a:cxn>
                <a:cxn ang="0">
                  <a:pos x="T8" y="T9"/>
                </a:cxn>
              </a:cxnLst>
              <a:rect l="0" t="0" r="r" b="b"/>
              <a:pathLst>
                <a:path w="108" h="73">
                  <a:moveTo>
                    <a:pt x="108" y="36"/>
                  </a:moveTo>
                  <a:cubicBezTo>
                    <a:pt x="108" y="56"/>
                    <a:pt x="84" y="73"/>
                    <a:pt x="54" y="73"/>
                  </a:cubicBezTo>
                  <a:cubicBezTo>
                    <a:pt x="20" y="73"/>
                    <a:pt x="0" y="56"/>
                    <a:pt x="0" y="36"/>
                  </a:cubicBezTo>
                  <a:cubicBezTo>
                    <a:pt x="0" y="15"/>
                    <a:pt x="26" y="0"/>
                    <a:pt x="56" y="0"/>
                  </a:cubicBezTo>
                  <a:cubicBezTo>
                    <a:pt x="85"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9" name="Freeform 132"/>
            <p:cNvSpPr>
              <a:spLocks/>
            </p:cNvSpPr>
            <p:nvPr/>
          </p:nvSpPr>
          <p:spPr bwMode="auto">
            <a:xfrm>
              <a:off x="10204450" y="2735263"/>
              <a:ext cx="892175" cy="585788"/>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5"/>
                    <a:pt x="65" y="57"/>
                    <a:pt x="44" y="57"/>
                  </a:cubicBezTo>
                  <a:cubicBezTo>
                    <a:pt x="20" y="57"/>
                    <a:pt x="0" y="45"/>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0" name="Freeform 133"/>
            <p:cNvSpPr>
              <a:spLocks/>
            </p:cNvSpPr>
            <p:nvPr/>
          </p:nvSpPr>
          <p:spPr bwMode="auto">
            <a:xfrm>
              <a:off x="10213975" y="2735263"/>
              <a:ext cx="893763" cy="317500"/>
            </a:xfrm>
            <a:custGeom>
              <a:avLst/>
              <a:gdLst>
                <a:gd name="T0" fmla="*/ 44 w 87"/>
                <a:gd name="T1" fmla="*/ 4 h 31"/>
                <a:gd name="T2" fmla="*/ 86 w 87"/>
                <a:gd name="T3" fmla="*/ 31 h 31"/>
                <a:gd name="T4" fmla="*/ 87 w 87"/>
                <a:gd name="T5" fmla="*/ 29 h 31"/>
                <a:gd name="T6" fmla="*/ 44 w 87"/>
                <a:gd name="T7" fmla="*/ 0 h 31"/>
                <a:gd name="T8" fmla="*/ 0 w 87"/>
                <a:gd name="T9" fmla="*/ 29 h 31"/>
                <a:gd name="T10" fmla="*/ 0 w 87"/>
                <a:gd name="T11" fmla="*/ 31 h 31"/>
                <a:gd name="T12" fmla="*/ 44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4" y="4"/>
                  </a:moveTo>
                  <a:cubicBezTo>
                    <a:pt x="67" y="4"/>
                    <a:pt x="85" y="15"/>
                    <a:pt x="86" y="31"/>
                  </a:cubicBezTo>
                  <a:cubicBezTo>
                    <a:pt x="86" y="30"/>
                    <a:pt x="87" y="29"/>
                    <a:pt x="87" y="29"/>
                  </a:cubicBezTo>
                  <a:cubicBezTo>
                    <a:pt x="87" y="12"/>
                    <a:pt x="68" y="0"/>
                    <a:pt x="44" y="0"/>
                  </a:cubicBezTo>
                  <a:cubicBezTo>
                    <a:pt x="20" y="0"/>
                    <a:pt x="0" y="12"/>
                    <a:pt x="0" y="29"/>
                  </a:cubicBezTo>
                  <a:cubicBezTo>
                    <a:pt x="0" y="29"/>
                    <a:pt x="0" y="30"/>
                    <a:pt x="0" y="31"/>
                  </a:cubicBezTo>
                  <a:cubicBezTo>
                    <a:pt x="1" y="15"/>
                    <a:pt x="21" y="4"/>
                    <a:pt x="44"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1" name="Freeform 134"/>
            <p:cNvSpPr>
              <a:spLocks/>
            </p:cNvSpPr>
            <p:nvPr/>
          </p:nvSpPr>
          <p:spPr bwMode="auto">
            <a:xfrm>
              <a:off x="10583863" y="2786063"/>
              <a:ext cx="103188" cy="482600"/>
            </a:xfrm>
            <a:custGeom>
              <a:avLst/>
              <a:gdLst>
                <a:gd name="T0" fmla="*/ 0 w 10"/>
                <a:gd name="T1" fmla="*/ 46 h 47"/>
                <a:gd name="T2" fmla="*/ 1 w 10"/>
                <a:gd name="T3" fmla="*/ 45 h 47"/>
                <a:gd name="T4" fmla="*/ 2 w 10"/>
                <a:gd name="T5" fmla="*/ 42 h 47"/>
                <a:gd name="T6" fmla="*/ 2 w 10"/>
                <a:gd name="T7" fmla="*/ 4 h 47"/>
                <a:gd name="T8" fmla="*/ 1 w 10"/>
                <a:gd name="T9" fmla="*/ 1 h 47"/>
                <a:gd name="T10" fmla="*/ 0 w 10"/>
                <a:gd name="T11" fmla="*/ 0 h 47"/>
                <a:gd name="T12" fmla="*/ 0 w 10"/>
                <a:gd name="T13" fmla="*/ 0 h 47"/>
                <a:gd name="T14" fmla="*/ 9 w 10"/>
                <a:gd name="T15" fmla="*/ 0 h 47"/>
                <a:gd name="T16" fmla="*/ 10 w 10"/>
                <a:gd name="T17" fmla="*/ 0 h 47"/>
                <a:gd name="T18" fmla="*/ 9 w 10"/>
                <a:gd name="T19" fmla="*/ 1 h 47"/>
                <a:gd name="T20" fmla="*/ 8 w 10"/>
                <a:gd name="T21" fmla="*/ 4 h 47"/>
                <a:gd name="T22" fmla="*/ 8 w 10"/>
                <a:gd name="T23" fmla="*/ 42 h 47"/>
                <a:gd name="T24" fmla="*/ 9 w 10"/>
                <a:gd name="T25" fmla="*/ 45 h 47"/>
                <a:gd name="T26" fmla="*/ 10 w 10"/>
                <a:gd name="T27" fmla="*/ 46 h 47"/>
                <a:gd name="T28" fmla="*/ 9 w 10"/>
                <a:gd name="T29" fmla="*/ 47 h 47"/>
                <a:gd name="T30" fmla="*/ 0 w 10"/>
                <a:gd name="T31" fmla="*/ 47 h 47"/>
                <a:gd name="T32" fmla="*/ 0 w 10"/>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7">
                  <a:moveTo>
                    <a:pt x="0" y="46"/>
                  </a:moveTo>
                  <a:cubicBezTo>
                    <a:pt x="0" y="46"/>
                    <a:pt x="1" y="46"/>
                    <a:pt x="1" y="45"/>
                  </a:cubicBezTo>
                  <a:cubicBezTo>
                    <a:pt x="2" y="44"/>
                    <a:pt x="2" y="43"/>
                    <a:pt x="2" y="42"/>
                  </a:cubicBezTo>
                  <a:cubicBezTo>
                    <a:pt x="2" y="4"/>
                    <a:pt x="2" y="4"/>
                    <a:pt x="2" y="4"/>
                  </a:cubicBezTo>
                  <a:cubicBezTo>
                    <a:pt x="2" y="3"/>
                    <a:pt x="2" y="2"/>
                    <a:pt x="1" y="1"/>
                  </a:cubicBezTo>
                  <a:cubicBezTo>
                    <a:pt x="1" y="1"/>
                    <a:pt x="0" y="0"/>
                    <a:pt x="0" y="0"/>
                  </a:cubicBezTo>
                  <a:cubicBezTo>
                    <a:pt x="0" y="0"/>
                    <a:pt x="0" y="0"/>
                    <a:pt x="0" y="0"/>
                  </a:cubicBezTo>
                  <a:cubicBezTo>
                    <a:pt x="9" y="0"/>
                    <a:pt x="9" y="0"/>
                    <a:pt x="9" y="0"/>
                  </a:cubicBezTo>
                  <a:cubicBezTo>
                    <a:pt x="10" y="0"/>
                    <a:pt x="10" y="0"/>
                    <a:pt x="10" y="0"/>
                  </a:cubicBezTo>
                  <a:cubicBezTo>
                    <a:pt x="9" y="0"/>
                    <a:pt x="9" y="1"/>
                    <a:pt x="9" y="1"/>
                  </a:cubicBezTo>
                  <a:cubicBezTo>
                    <a:pt x="8" y="2"/>
                    <a:pt x="8" y="3"/>
                    <a:pt x="8" y="4"/>
                  </a:cubicBezTo>
                  <a:cubicBezTo>
                    <a:pt x="8" y="42"/>
                    <a:pt x="8" y="42"/>
                    <a:pt x="8" y="42"/>
                  </a:cubicBezTo>
                  <a:cubicBezTo>
                    <a:pt x="8" y="43"/>
                    <a:pt x="8" y="44"/>
                    <a:pt x="9" y="45"/>
                  </a:cubicBezTo>
                  <a:cubicBezTo>
                    <a:pt x="9" y="46"/>
                    <a:pt x="9" y="46"/>
                    <a:pt x="10"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2" name="Freeform 135"/>
            <p:cNvSpPr>
              <a:spLocks/>
            </p:cNvSpPr>
            <p:nvPr/>
          </p:nvSpPr>
          <p:spPr bwMode="auto">
            <a:xfrm>
              <a:off x="10409238" y="2827338"/>
              <a:ext cx="492125" cy="369888"/>
            </a:xfrm>
            <a:custGeom>
              <a:avLst/>
              <a:gdLst>
                <a:gd name="T0" fmla="*/ 46 w 48"/>
                <a:gd name="T1" fmla="*/ 21 h 36"/>
                <a:gd name="T2" fmla="*/ 48 w 48"/>
                <a:gd name="T3" fmla="*/ 26 h 36"/>
                <a:gd name="T4" fmla="*/ 41 w 48"/>
                <a:gd name="T5" fmla="*/ 33 h 36"/>
                <a:gd name="T6" fmla="*/ 24 w 48"/>
                <a:gd name="T7" fmla="*/ 35 h 36"/>
                <a:gd name="T8" fmla="*/ 13 w 48"/>
                <a:gd name="T9" fmla="*/ 34 h 36"/>
                <a:gd name="T10" fmla="*/ 8 w 48"/>
                <a:gd name="T11" fmla="*/ 33 h 36"/>
                <a:gd name="T12" fmla="*/ 3 w 48"/>
                <a:gd name="T13" fmla="*/ 32 h 36"/>
                <a:gd name="T14" fmla="*/ 2 w 48"/>
                <a:gd name="T15" fmla="*/ 33 h 36"/>
                <a:gd name="T16" fmla="*/ 0 w 48"/>
                <a:gd name="T17" fmla="*/ 20 h 36"/>
                <a:gd name="T18" fmla="*/ 11 w 48"/>
                <a:gd name="T19" fmla="*/ 25 h 36"/>
                <a:gd name="T20" fmla="*/ 23 w 48"/>
                <a:gd name="T21" fmla="*/ 27 h 36"/>
                <a:gd name="T22" fmla="*/ 30 w 48"/>
                <a:gd name="T23" fmla="*/ 27 h 36"/>
                <a:gd name="T24" fmla="*/ 31 w 48"/>
                <a:gd name="T25" fmla="*/ 24 h 36"/>
                <a:gd name="T26" fmla="*/ 27 w 48"/>
                <a:gd name="T27" fmla="*/ 23 h 36"/>
                <a:gd name="T28" fmla="*/ 16 w 48"/>
                <a:gd name="T29" fmla="*/ 20 h 36"/>
                <a:gd name="T30" fmla="*/ 11 w 48"/>
                <a:gd name="T31" fmla="*/ 19 h 36"/>
                <a:gd name="T32" fmla="*/ 7 w 48"/>
                <a:gd name="T33" fmla="*/ 17 h 36"/>
                <a:gd name="T34" fmla="*/ 3 w 48"/>
                <a:gd name="T35" fmla="*/ 15 h 36"/>
                <a:gd name="T36" fmla="*/ 1 w 48"/>
                <a:gd name="T37" fmla="*/ 10 h 36"/>
                <a:gd name="T38" fmla="*/ 8 w 48"/>
                <a:gd name="T39" fmla="*/ 2 h 36"/>
                <a:gd name="T40" fmla="*/ 22 w 48"/>
                <a:gd name="T41" fmla="*/ 0 h 36"/>
                <a:gd name="T42" fmla="*/ 33 w 48"/>
                <a:gd name="T43" fmla="*/ 1 h 36"/>
                <a:gd name="T44" fmla="*/ 38 w 48"/>
                <a:gd name="T45" fmla="*/ 3 h 36"/>
                <a:gd name="T46" fmla="*/ 43 w 48"/>
                <a:gd name="T47" fmla="*/ 3 h 36"/>
                <a:gd name="T48" fmla="*/ 44 w 48"/>
                <a:gd name="T49" fmla="*/ 3 h 36"/>
                <a:gd name="T50" fmla="*/ 46 w 48"/>
                <a:gd name="T51" fmla="*/ 14 h 36"/>
                <a:gd name="T52" fmla="*/ 36 w 48"/>
                <a:gd name="T53" fmla="*/ 8 h 36"/>
                <a:gd name="T54" fmla="*/ 22 w 48"/>
                <a:gd name="T55" fmla="*/ 6 h 36"/>
                <a:gd name="T56" fmla="*/ 17 w 48"/>
                <a:gd name="T57" fmla="*/ 7 h 36"/>
                <a:gd name="T58" fmla="*/ 15 w 48"/>
                <a:gd name="T59" fmla="*/ 8 h 36"/>
                <a:gd name="T60" fmla="*/ 17 w 48"/>
                <a:gd name="T61" fmla="*/ 11 h 36"/>
                <a:gd name="T62" fmla="*/ 20 w 48"/>
                <a:gd name="T63" fmla="*/ 12 h 36"/>
                <a:gd name="T64" fmla="*/ 31 w 48"/>
                <a:gd name="T65" fmla="*/ 15 h 36"/>
                <a:gd name="T66" fmla="*/ 37 w 48"/>
                <a:gd name="T67" fmla="*/ 16 h 36"/>
                <a:gd name="T68" fmla="*/ 42 w 48"/>
                <a:gd name="T69" fmla="*/ 18 h 36"/>
                <a:gd name="T70" fmla="*/ 46 w 48"/>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6">
                  <a:moveTo>
                    <a:pt x="46" y="21"/>
                  </a:moveTo>
                  <a:cubicBezTo>
                    <a:pt x="47" y="22"/>
                    <a:pt x="48" y="24"/>
                    <a:pt x="48" y="26"/>
                  </a:cubicBezTo>
                  <a:cubicBezTo>
                    <a:pt x="47" y="29"/>
                    <a:pt x="45" y="31"/>
                    <a:pt x="41" y="33"/>
                  </a:cubicBezTo>
                  <a:cubicBezTo>
                    <a:pt x="37" y="35"/>
                    <a:pt x="31" y="36"/>
                    <a:pt x="24" y="35"/>
                  </a:cubicBezTo>
                  <a:cubicBezTo>
                    <a:pt x="19" y="35"/>
                    <a:pt x="16" y="35"/>
                    <a:pt x="13" y="34"/>
                  </a:cubicBezTo>
                  <a:cubicBezTo>
                    <a:pt x="9" y="33"/>
                    <a:pt x="8" y="33"/>
                    <a:pt x="8" y="33"/>
                  </a:cubicBezTo>
                  <a:cubicBezTo>
                    <a:pt x="6" y="32"/>
                    <a:pt x="4" y="32"/>
                    <a:pt x="3" y="32"/>
                  </a:cubicBezTo>
                  <a:cubicBezTo>
                    <a:pt x="3" y="33"/>
                    <a:pt x="2" y="33"/>
                    <a:pt x="2" y="33"/>
                  </a:cubicBezTo>
                  <a:cubicBezTo>
                    <a:pt x="0" y="20"/>
                    <a:pt x="0" y="20"/>
                    <a:pt x="0" y="20"/>
                  </a:cubicBezTo>
                  <a:cubicBezTo>
                    <a:pt x="4" y="22"/>
                    <a:pt x="7" y="24"/>
                    <a:pt x="11" y="25"/>
                  </a:cubicBezTo>
                  <a:cubicBezTo>
                    <a:pt x="14" y="26"/>
                    <a:pt x="18" y="27"/>
                    <a:pt x="23" y="27"/>
                  </a:cubicBezTo>
                  <a:cubicBezTo>
                    <a:pt x="26" y="27"/>
                    <a:pt x="28" y="27"/>
                    <a:pt x="30" y="27"/>
                  </a:cubicBezTo>
                  <a:cubicBezTo>
                    <a:pt x="31" y="26"/>
                    <a:pt x="32" y="25"/>
                    <a:pt x="31" y="24"/>
                  </a:cubicBezTo>
                  <a:cubicBezTo>
                    <a:pt x="30" y="23"/>
                    <a:pt x="28" y="23"/>
                    <a:pt x="27" y="23"/>
                  </a:cubicBezTo>
                  <a:cubicBezTo>
                    <a:pt x="16" y="20"/>
                    <a:pt x="16" y="20"/>
                    <a:pt x="16" y="20"/>
                  </a:cubicBezTo>
                  <a:cubicBezTo>
                    <a:pt x="14" y="20"/>
                    <a:pt x="13" y="19"/>
                    <a:pt x="11" y="19"/>
                  </a:cubicBezTo>
                  <a:cubicBezTo>
                    <a:pt x="10" y="19"/>
                    <a:pt x="9" y="18"/>
                    <a:pt x="7" y="17"/>
                  </a:cubicBezTo>
                  <a:cubicBezTo>
                    <a:pt x="5" y="17"/>
                    <a:pt x="4" y="16"/>
                    <a:pt x="3" y="15"/>
                  </a:cubicBezTo>
                  <a:cubicBezTo>
                    <a:pt x="1" y="13"/>
                    <a:pt x="1" y="12"/>
                    <a:pt x="1" y="10"/>
                  </a:cubicBezTo>
                  <a:cubicBezTo>
                    <a:pt x="1" y="7"/>
                    <a:pt x="3" y="4"/>
                    <a:pt x="8" y="2"/>
                  </a:cubicBezTo>
                  <a:cubicBezTo>
                    <a:pt x="12" y="1"/>
                    <a:pt x="17" y="0"/>
                    <a:pt x="22" y="0"/>
                  </a:cubicBezTo>
                  <a:cubicBezTo>
                    <a:pt x="26" y="0"/>
                    <a:pt x="30" y="0"/>
                    <a:pt x="33" y="1"/>
                  </a:cubicBezTo>
                  <a:cubicBezTo>
                    <a:pt x="37" y="2"/>
                    <a:pt x="38" y="3"/>
                    <a:pt x="38" y="3"/>
                  </a:cubicBezTo>
                  <a:cubicBezTo>
                    <a:pt x="41" y="3"/>
                    <a:pt x="42" y="3"/>
                    <a:pt x="43" y="3"/>
                  </a:cubicBezTo>
                  <a:cubicBezTo>
                    <a:pt x="44" y="3"/>
                    <a:pt x="44" y="3"/>
                    <a:pt x="44" y="3"/>
                  </a:cubicBezTo>
                  <a:cubicBezTo>
                    <a:pt x="46" y="14"/>
                    <a:pt x="46" y="14"/>
                    <a:pt x="46" y="14"/>
                  </a:cubicBezTo>
                  <a:cubicBezTo>
                    <a:pt x="43" y="12"/>
                    <a:pt x="40" y="10"/>
                    <a:pt x="36" y="8"/>
                  </a:cubicBezTo>
                  <a:cubicBezTo>
                    <a:pt x="32" y="6"/>
                    <a:pt x="28" y="6"/>
                    <a:pt x="22" y="6"/>
                  </a:cubicBezTo>
                  <a:cubicBezTo>
                    <a:pt x="20" y="6"/>
                    <a:pt x="18" y="6"/>
                    <a:pt x="17" y="7"/>
                  </a:cubicBezTo>
                  <a:cubicBezTo>
                    <a:pt x="16" y="7"/>
                    <a:pt x="15" y="8"/>
                    <a:pt x="15" y="8"/>
                  </a:cubicBezTo>
                  <a:cubicBezTo>
                    <a:pt x="16" y="9"/>
                    <a:pt x="16" y="10"/>
                    <a:pt x="17" y="11"/>
                  </a:cubicBezTo>
                  <a:cubicBezTo>
                    <a:pt x="18" y="11"/>
                    <a:pt x="19" y="12"/>
                    <a:pt x="20" y="12"/>
                  </a:cubicBezTo>
                  <a:cubicBezTo>
                    <a:pt x="31" y="15"/>
                    <a:pt x="31" y="15"/>
                    <a:pt x="31" y="15"/>
                  </a:cubicBezTo>
                  <a:cubicBezTo>
                    <a:pt x="33" y="15"/>
                    <a:pt x="35" y="15"/>
                    <a:pt x="37" y="16"/>
                  </a:cubicBezTo>
                  <a:cubicBezTo>
                    <a:pt x="39" y="17"/>
                    <a:pt x="40" y="17"/>
                    <a:pt x="42" y="18"/>
                  </a:cubicBezTo>
                  <a:cubicBezTo>
                    <a:pt x="44"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3" name="Freeform 136"/>
            <p:cNvSpPr>
              <a:spLocks/>
            </p:cNvSpPr>
            <p:nvPr/>
          </p:nvSpPr>
          <p:spPr bwMode="auto">
            <a:xfrm>
              <a:off x="9988550" y="2806700"/>
              <a:ext cx="1119188" cy="565150"/>
            </a:xfrm>
            <a:custGeom>
              <a:avLst/>
              <a:gdLst>
                <a:gd name="T0" fmla="*/ 108 w 109"/>
                <a:gd name="T1" fmla="*/ 22 h 55"/>
                <a:gd name="T2" fmla="*/ 54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4"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4" name="Freeform 137"/>
            <p:cNvSpPr>
              <a:spLocks/>
            </p:cNvSpPr>
            <p:nvPr/>
          </p:nvSpPr>
          <p:spPr bwMode="auto">
            <a:xfrm>
              <a:off x="9988550" y="2436813"/>
              <a:ext cx="1119188" cy="760413"/>
            </a:xfrm>
            <a:custGeom>
              <a:avLst/>
              <a:gdLst>
                <a:gd name="T0" fmla="*/ 109 w 109"/>
                <a:gd name="T1" fmla="*/ 36 h 74"/>
                <a:gd name="T2" fmla="*/ 54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4" y="74"/>
                    <a:pt x="54"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5" name="Freeform 138"/>
            <p:cNvSpPr>
              <a:spLocks/>
            </p:cNvSpPr>
            <p:nvPr/>
          </p:nvSpPr>
          <p:spPr bwMode="auto">
            <a:xfrm>
              <a:off x="10101263" y="2519363"/>
              <a:ext cx="893763" cy="585788"/>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6" name="Freeform 139"/>
            <p:cNvSpPr>
              <a:spLocks/>
            </p:cNvSpPr>
            <p:nvPr/>
          </p:nvSpPr>
          <p:spPr bwMode="auto">
            <a:xfrm>
              <a:off x="10101263" y="2519363"/>
              <a:ext cx="893763" cy="317500"/>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6"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7" name="Freeform 140"/>
            <p:cNvSpPr>
              <a:spLocks/>
            </p:cNvSpPr>
            <p:nvPr/>
          </p:nvSpPr>
          <p:spPr bwMode="auto">
            <a:xfrm>
              <a:off x="10480675" y="2559050"/>
              <a:ext cx="93663" cy="484188"/>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2" y="45"/>
                    <a:pt x="2" y="44"/>
                    <a:pt x="2" y="43"/>
                  </a:cubicBezTo>
                  <a:cubicBezTo>
                    <a:pt x="2" y="5"/>
                    <a:pt x="2" y="5"/>
                    <a:pt x="2" y="5"/>
                  </a:cubicBezTo>
                  <a:cubicBezTo>
                    <a:pt x="2" y="4"/>
                    <a:pt x="2" y="3"/>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8" y="3"/>
                    <a:pt x="7" y="4"/>
                    <a:pt x="7" y="5"/>
                  </a:cubicBezTo>
                  <a:cubicBezTo>
                    <a:pt x="7" y="43"/>
                    <a:pt x="7" y="43"/>
                    <a:pt x="7" y="43"/>
                  </a:cubicBezTo>
                  <a:cubicBezTo>
                    <a:pt x="7" y="44"/>
                    <a:pt x="8"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8" name="Freeform 141"/>
            <p:cNvSpPr>
              <a:spLocks/>
            </p:cNvSpPr>
            <p:nvPr/>
          </p:nvSpPr>
          <p:spPr bwMode="auto">
            <a:xfrm>
              <a:off x="10306050" y="2611438"/>
              <a:ext cx="482600" cy="360363"/>
            </a:xfrm>
            <a:custGeom>
              <a:avLst/>
              <a:gdLst>
                <a:gd name="T0" fmla="*/ 46 w 47"/>
                <a:gd name="T1" fmla="*/ 21 h 35"/>
                <a:gd name="T2" fmla="*/ 47 w 47"/>
                <a:gd name="T3" fmla="*/ 25 h 35"/>
                <a:gd name="T4" fmla="*/ 40 w 47"/>
                <a:gd name="T5" fmla="*/ 33 h 35"/>
                <a:gd name="T6" fmla="*/ 24 w 47"/>
                <a:gd name="T7" fmla="*/ 35 h 35"/>
                <a:gd name="T8" fmla="*/ 12 w 47"/>
                <a:gd name="T9" fmla="*/ 34 h 35"/>
                <a:gd name="T10" fmla="*/ 7 w 47"/>
                <a:gd name="T11" fmla="*/ 32 h 35"/>
                <a:gd name="T12" fmla="*/ 3 w 47"/>
                <a:gd name="T13" fmla="*/ 32 h 35"/>
                <a:gd name="T14" fmla="*/ 2 w 47"/>
                <a:gd name="T15" fmla="*/ 32 h 35"/>
                <a:gd name="T16" fmla="*/ 0 w 47"/>
                <a:gd name="T17" fmla="*/ 20 h 35"/>
                <a:gd name="T18" fmla="*/ 10 w 47"/>
                <a:gd name="T19" fmla="*/ 25 h 35"/>
                <a:gd name="T20" fmla="*/ 23 w 47"/>
                <a:gd name="T21" fmla="*/ 27 h 35"/>
                <a:gd name="T22" fmla="*/ 29 w 47"/>
                <a:gd name="T23" fmla="*/ 26 h 35"/>
                <a:gd name="T24" fmla="*/ 31 w 47"/>
                <a:gd name="T25" fmla="*/ 24 h 35"/>
                <a:gd name="T26" fmla="*/ 26 w 47"/>
                <a:gd name="T27" fmla="*/ 22 h 35"/>
                <a:gd name="T28" fmla="*/ 16 w 47"/>
                <a:gd name="T29" fmla="*/ 20 h 35"/>
                <a:gd name="T30" fmla="*/ 11 w 47"/>
                <a:gd name="T31" fmla="*/ 19 h 35"/>
                <a:gd name="T32" fmla="*/ 6 w 47"/>
                <a:gd name="T33" fmla="*/ 17 h 35"/>
                <a:gd name="T34" fmla="*/ 2 w 47"/>
                <a:gd name="T35" fmla="*/ 14 h 35"/>
                <a:gd name="T36" fmla="*/ 0 w 47"/>
                <a:gd name="T37" fmla="*/ 9 h 35"/>
                <a:gd name="T38" fmla="*/ 7 w 47"/>
                <a:gd name="T39" fmla="*/ 2 h 35"/>
                <a:gd name="T40" fmla="*/ 22 w 47"/>
                <a:gd name="T41" fmla="*/ 0 h 35"/>
                <a:gd name="T42" fmla="*/ 33 w 47"/>
                <a:gd name="T43" fmla="*/ 1 h 35"/>
                <a:gd name="T44" fmla="*/ 38 w 47"/>
                <a:gd name="T45" fmla="*/ 2 h 35"/>
                <a:gd name="T46" fmla="*/ 43 w 47"/>
                <a:gd name="T47" fmla="*/ 3 h 35"/>
                <a:gd name="T48" fmla="*/ 44 w 47"/>
                <a:gd name="T49" fmla="*/ 2 h 35"/>
                <a:gd name="T50" fmla="*/ 46 w 47"/>
                <a:gd name="T51" fmla="*/ 13 h 35"/>
                <a:gd name="T52" fmla="*/ 36 w 47"/>
                <a:gd name="T53" fmla="*/ 8 h 35"/>
                <a:gd name="T54" fmla="*/ 21 w 47"/>
                <a:gd name="T55" fmla="*/ 5 h 35"/>
                <a:gd name="T56" fmla="*/ 17 w 47"/>
                <a:gd name="T57" fmla="*/ 6 h 35"/>
                <a:gd name="T58" fmla="*/ 15 w 47"/>
                <a:gd name="T59" fmla="*/ 8 h 35"/>
                <a:gd name="T60" fmla="*/ 17 w 47"/>
                <a:gd name="T61" fmla="*/ 11 h 35"/>
                <a:gd name="T62" fmla="*/ 20 w 47"/>
                <a:gd name="T63" fmla="*/ 12 h 35"/>
                <a:gd name="T64" fmla="*/ 31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5" y="31"/>
                    <a:pt x="40" y="33"/>
                  </a:cubicBezTo>
                  <a:cubicBezTo>
                    <a:pt x="36" y="34"/>
                    <a:pt x="31" y="35"/>
                    <a:pt x="24" y="35"/>
                  </a:cubicBezTo>
                  <a:cubicBezTo>
                    <a:pt x="19" y="35"/>
                    <a:pt x="15" y="35"/>
                    <a:pt x="12" y="34"/>
                  </a:cubicBezTo>
                  <a:cubicBezTo>
                    <a:pt x="9" y="33"/>
                    <a:pt x="7" y="32"/>
                    <a:pt x="7" y="32"/>
                  </a:cubicBezTo>
                  <a:cubicBezTo>
                    <a:pt x="5" y="32"/>
                    <a:pt x="4" y="32"/>
                    <a:pt x="3" y="32"/>
                  </a:cubicBezTo>
                  <a:cubicBezTo>
                    <a:pt x="2" y="32"/>
                    <a:pt x="2" y="32"/>
                    <a:pt x="2" y="32"/>
                  </a:cubicBezTo>
                  <a:cubicBezTo>
                    <a:pt x="0" y="20"/>
                    <a:pt x="0" y="20"/>
                    <a:pt x="0" y="20"/>
                  </a:cubicBezTo>
                  <a:cubicBezTo>
                    <a:pt x="3" y="22"/>
                    <a:pt x="7" y="24"/>
                    <a:pt x="10" y="25"/>
                  </a:cubicBezTo>
                  <a:cubicBezTo>
                    <a:pt x="14" y="26"/>
                    <a:pt x="18" y="27"/>
                    <a:pt x="23" y="27"/>
                  </a:cubicBezTo>
                  <a:cubicBezTo>
                    <a:pt x="26" y="27"/>
                    <a:pt x="28" y="27"/>
                    <a:pt x="29" y="26"/>
                  </a:cubicBezTo>
                  <a:cubicBezTo>
                    <a:pt x="31" y="26"/>
                    <a:pt x="32" y="24"/>
                    <a:pt x="31" y="24"/>
                  </a:cubicBezTo>
                  <a:cubicBezTo>
                    <a:pt x="29" y="23"/>
                    <a:pt x="28" y="23"/>
                    <a:pt x="26" y="22"/>
                  </a:cubicBezTo>
                  <a:cubicBezTo>
                    <a:pt x="16" y="20"/>
                    <a:pt x="16" y="20"/>
                    <a:pt x="16" y="20"/>
                  </a:cubicBezTo>
                  <a:cubicBezTo>
                    <a:pt x="14" y="19"/>
                    <a:pt x="12" y="19"/>
                    <a:pt x="11" y="19"/>
                  </a:cubicBezTo>
                  <a:cubicBezTo>
                    <a:pt x="10" y="18"/>
                    <a:pt x="8" y="18"/>
                    <a:pt x="6" y="17"/>
                  </a:cubicBezTo>
                  <a:cubicBezTo>
                    <a:pt x="5" y="16"/>
                    <a:pt x="3" y="16"/>
                    <a:pt x="2" y="14"/>
                  </a:cubicBezTo>
                  <a:cubicBezTo>
                    <a:pt x="1" y="13"/>
                    <a:pt x="0" y="11"/>
                    <a:pt x="0" y="9"/>
                  </a:cubicBezTo>
                  <a:cubicBezTo>
                    <a:pt x="1" y="6"/>
                    <a:pt x="3" y="4"/>
                    <a:pt x="7" y="2"/>
                  </a:cubicBezTo>
                  <a:cubicBezTo>
                    <a:pt x="12" y="1"/>
                    <a:pt x="16" y="0"/>
                    <a:pt x="22" y="0"/>
                  </a:cubicBezTo>
                  <a:cubicBezTo>
                    <a:pt x="26" y="0"/>
                    <a:pt x="30" y="0"/>
                    <a:pt x="33" y="1"/>
                  </a:cubicBezTo>
                  <a:cubicBezTo>
                    <a:pt x="36" y="2"/>
                    <a:pt x="38" y="2"/>
                    <a:pt x="38" y="2"/>
                  </a:cubicBezTo>
                  <a:cubicBezTo>
                    <a:pt x="40" y="3"/>
                    <a:pt x="42" y="3"/>
                    <a:pt x="43" y="3"/>
                  </a:cubicBezTo>
                  <a:cubicBezTo>
                    <a:pt x="43" y="2"/>
                    <a:pt x="44" y="2"/>
                    <a:pt x="44" y="2"/>
                  </a:cubicBezTo>
                  <a:cubicBezTo>
                    <a:pt x="46" y="13"/>
                    <a:pt x="46" y="13"/>
                    <a:pt x="46" y="13"/>
                  </a:cubicBezTo>
                  <a:cubicBezTo>
                    <a:pt x="43" y="11"/>
                    <a:pt x="39" y="9"/>
                    <a:pt x="36" y="8"/>
                  </a:cubicBezTo>
                  <a:cubicBezTo>
                    <a:pt x="32" y="6"/>
                    <a:pt x="27" y="5"/>
                    <a:pt x="21" y="5"/>
                  </a:cubicBezTo>
                  <a:cubicBezTo>
                    <a:pt x="19" y="5"/>
                    <a:pt x="18" y="6"/>
                    <a:pt x="17" y="6"/>
                  </a:cubicBezTo>
                  <a:cubicBezTo>
                    <a:pt x="16" y="7"/>
                    <a:pt x="15" y="8"/>
                    <a:pt x="15" y="8"/>
                  </a:cubicBezTo>
                  <a:cubicBezTo>
                    <a:pt x="15" y="9"/>
                    <a:pt x="16" y="10"/>
                    <a:pt x="17" y="11"/>
                  </a:cubicBezTo>
                  <a:cubicBezTo>
                    <a:pt x="18" y="11"/>
                    <a:pt x="19" y="12"/>
                    <a:pt x="20" y="12"/>
                  </a:cubicBezTo>
                  <a:cubicBezTo>
                    <a:pt x="31" y="14"/>
                    <a:pt x="31" y="14"/>
                    <a:pt x="31"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9" name="Freeform 142"/>
            <p:cNvSpPr>
              <a:spLocks/>
            </p:cNvSpPr>
            <p:nvPr/>
          </p:nvSpPr>
          <p:spPr bwMode="auto">
            <a:xfrm>
              <a:off x="10018713" y="2559050"/>
              <a:ext cx="1109663" cy="566738"/>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4"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0" name="Freeform 143"/>
            <p:cNvSpPr>
              <a:spLocks/>
            </p:cNvSpPr>
            <p:nvPr/>
          </p:nvSpPr>
          <p:spPr bwMode="auto">
            <a:xfrm>
              <a:off x="10018713" y="2189163"/>
              <a:ext cx="1109663" cy="762000"/>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1" name="Freeform 144"/>
            <p:cNvSpPr>
              <a:spLocks/>
            </p:cNvSpPr>
            <p:nvPr/>
          </p:nvSpPr>
          <p:spPr bwMode="auto">
            <a:xfrm>
              <a:off x="10133013" y="2271713"/>
              <a:ext cx="892175" cy="585788"/>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2" name="Freeform 145"/>
            <p:cNvSpPr>
              <a:spLocks/>
            </p:cNvSpPr>
            <p:nvPr/>
          </p:nvSpPr>
          <p:spPr bwMode="auto">
            <a:xfrm>
              <a:off x="10133013" y="2271713"/>
              <a:ext cx="892175" cy="319088"/>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3" name="Freeform 146"/>
            <p:cNvSpPr>
              <a:spLocks/>
            </p:cNvSpPr>
            <p:nvPr/>
          </p:nvSpPr>
          <p:spPr bwMode="auto">
            <a:xfrm>
              <a:off x="10512425" y="2312988"/>
              <a:ext cx="92075" cy="482600"/>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1" y="45"/>
                    <a:pt x="2" y="44"/>
                    <a:pt x="2" y="43"/>
                  </a:cubicBezTo>
                  <a:cubicBezTo>
                    <a:pt x="2" y="5"/>
                    <a:pt x="2" y="5"/>
                    <a:pt x="2" y="5"/>
                  </a:cubicBezTo>
                  <a:cubicBezTo>
                    <a:pt x="2" y="4"/>
                    <a:pt x="1" y="3"/>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7" y="3"/>
                    <a:pt x="7" y="4"/>
                    <a:pt x="7" y="5"/>
                  </a:cubicBezTo>
                  <a:cubicBezTo>
                    <a:pt x="7" y="43"/>
                    <a:pt x="7" y="43"/>
                    <a:pt x="7" y="43"/>
                  </a:cubicBezTo>
                  <a:cubicBezTo>
                    <a:pt x="7" y="44"/>
                    <a:pt x="7"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4" name="Freeform 147"/>
            <p:cNvSpPr>
              <a:spLocks/>
            </p:cNvSpPr>
            <p:nvPr/>
          </p:nvSpPr>
          <p:spPr bwMode="auto">
            <a:xfrm>
              <a:off x="10337800" y="2363788"/>
              <a:ext cx="482600" cy="360363"/>
            </a:xfrm>
            <a:custGeom>
              <a:avLst/>
              <a:gdLst>
                <a:gd name="T0" fmla="*/ 46 w 47"/>
                <a:gd name="T1" fmla="*/ 21 h 35"/>
                <a:gd name="T2" fmla="*/ 47 w 47"/>
                <a:gd name="T3" fmla="*/ 25 h 35"/>
                <a:gd name="T4" fmla="*/ 40 w 47"/>
                <a:gd name="T5" fmla="*/ 33 h 35"/>
                <a:gd name="T6" fmla="*/ 23 w 47"/>
                <a:gd name="T7" fmla="*/ 35 h 35"/>
                <a:gd name="T8" fmla="*/ 12 w 47"/>
                <a:gd name="T9" fmla="*/ 34 h 35"/>
                <a:gd name="T10" fmla="*/ 7 w 47"/>
                <a:gd name="T11" fmla="*/ 32 h 35"/>
                <a:gd name="T12" fmla="*/ 3 w 47"/>
                <a:gd name="T13" fmla="*/ 32 h 35"/>
                <a:gd name="T14" fmla="*/ 1 w 47"/>
                <a:gd name="T15" fmla="*/ 32 h 35"/>
                <a:gd name="T16" fmla="*/ 0 w 47"/>
                <a:gd name="T17" fmla="*/ 20 h 35"/>
                <a:gd name="T18" fmla="*/ 10 w 47"/>
                <a:gd name="T19" fmla="*/ 25 h 35"/>
                <a:gd name="T20" fmla="*/ 22 w 47"/>
                <a:gd name="T21" fmla="*/ 27 h 35"/>
                <a:gd name="T22" fmla="*/ 29 w 47"/>
                <a:gd name="T23" fmla="*/ 26 h 35"/>
                <a:gd name="T24" fmla="*/ 30 w 47"/>
                <a:gd name="T25" fmla="*/ 24 h 35"/>
                <a:gd name="T26" fmla="*/ 26 w 47"/>
                <a:gd name="T27" fmla="*/ 22 h 35"/>
                <a:gd name="T28" fmla="*/ 15 w 47"/>
                <a:gd name="T29" fmla="*/ 20 h 35"/>
                <a:gd name="T30" fmla="*/ 11 w 47"/>
                <a:gd name="T31" fmla="*/ 19 h 35"/>
                <a:gd name="T32" fmla="*/ 6 w 47"/>
                <a:gd name="T33" fmla="*/ 17 h 35"/>
                <a:gd name="T34" fmla="*/ 2 w 47"/>
                <a:gd name="T35" fmla="*/ 14 h 35"/>
                <a:gd name="T36" fmla="*/ 0 w 47"/>
                <a:gd name="T37" fmla="*/ 9 h 35"/>
                <a:gd name="T38" fmla="*/ 7 w 47"/>
                <a:gd name="T39" fmla="*/ 2 h 35"/>
                <a:gd name="T40" fmla="*/ 21 w 47"/>
                <a:gd name="T41" fmla="*/ 0 h 35"/>
                <a:gd name="T42" fmla="*/ 33 w 47"/>
                <a:gd name="T43" fmla="*/ 1 h 35"/>
                <a:gd name="T44" fmla="*/ 38 w 47"/>
                <a:gd name="T45" fmla="*/ 2 h 35"/>
                <a:gd name="T46" fmla="*/ 42 w 47"/>
                <a:gd name="T47" fmla="*/ 3 h 35"/>
                <a:gd name="T48" fmla="*/ 44 w 47"/>
                <a:gd name="T49" fmla="*/ 2 h 35"/>
                <a:gd name="T50" fmla="*/ 46 w 47"/>
                <a:gd name="T51" fmla="*/ 13 h 35"/>
                <a:gd name="T52" fmla="*/ 35 w 47"/>
                <a:gd name="T53" fmla="*/ 8 h 35"/>
                <a:gd name="T54" fmla="*/ 21 w 47"/>
                <a:gd name="T55" fmla="*/ 5 h 35"/>
                <a:gd name="T56" fmla="*/ 16 w 47"/>
                <a:gd name="T57" fmla="*/ 6 h 35"/>
                <a:gd name="T58" fmla="*/ 15 w 47"/>
                <a:gd name="T59" fmla="*/ 8 h 35"/>
                <a:gd name="T60" fmla="*/ 16 w 47"/>
                <a:gd name="T61" fmla="*/ 11 h 35"/>
                <a:gd name="T62" fmla="*/ 20 w 47"/>
                <a:gd name="T63" fmla="*/ 12 h 35"/>
                <a:gd name="T64" fmla="*/ 30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4" y="31"/>
                    <a:pt x="40" y="33"/>
                  </a:cubicBezTo>
                  <a:cubicBezTo>
                    <a:pt x="36" y="34"/>
                    <a:pt x="30" y="35"/>
                    <a:pt x="23" y="35"/>
                  </a:cubicBezTo>
                  <a:cubicBezTo>
                    <a:pt x="19" y="35"/>
                    <a:pt x="15" y="35"/>
                    <a:pt x="12" y="34"/>
                  </a:cubicBezTo>
                  <a:cubicBezTo>
                    <a:pt x="9" y="33"/>
                    <a:pt x="7" y="32"/>
                    <a:pt x="7" y="32"/>
                  </a:cubicBezTo>
                  <a:cubicBezTo>
                    <a:pt x="5" y="32"/>
                    <a:pt x="4" y="32"/>
                    <a:pt x="3" y="32"/>
                  </a:cubicBezTo>
                  <a:cubicBezTo>
                    <a:pt x="2" y="32"/>
                    <a:pt x="1" y="32"/>
                    <a:pt x="1" y="32"/>
                  </a:cubicBezTo>
                  <a:cubicBezTo>
                    <a:pt x="0" y="20"/>
                    <a:pt x="0" y="20"/>
                    <a:pt x="0" y="20"/>
                  </a:cubicBezTo>
                  <a:cubicBezTo>
                    <a:pt x="3" y="22"/>
                    <a:pt x="6" y="24"/>
                    <a:pt x="10" y="25"/>
                  </a:cubicBezTo>
                  <a:cubicBezTo>
                    <a:pt x="13" y="26"/>
                    <a:pt x="18" y="27"/>
                    <a:pt x="22" y="27"/>
                  </a:cubicBezTo>
                  <a:cubicBezTo>
                    <a:pt x="25" y="27"/>
                    <a:pt x="28" y="27"/>
                    <a:pt x="29" y="26"/>
                  </a:cubicBezTo>
                  <a:cubicBezTo>
                    <a:pt x="30" y="26"/>
                    <a:pt x="32" y="24"/>
                    <a:pt x="30" y="24"/>
                  </a:cubicBezTo>
                  <a:cubicBezTo>
                    <a:pt x="29" y="23"/>
                    <a:pt x="28" y="23"/>
                    <a:pt x="26" y="22"/>
                  </a:cubicBezTo>
                  <a:cubicBezTo>
                    <a:pt x="15" y="20"/>
                    <a:pt x="15" y="20"/>
                    <a:pt x="15" y="20"/>
                  </a:cubicBezTo>
                  <a:cubicBezTo>
                    <a:pt x="14" y="19"/>
                    <a:pt x="12" y="19"/>
                    <a:pt x="11" y="19"/>
                  </a:cubicBezTo>
                  <a:cubicBezTo>
                    <a:pt x="9" y="18"/>
                    <a:pt x="8" y="18"/>
                    <a:pt x="6" y="17"/>
                  </a:cubicBezTo>
                  <a:cubicBezTo>
                    <a:pt x="5" y="16"/>
                    <a:pt x="3" y="16"/>
                    <a:pt x="2" y="14"/>
                  </a:cubicBezTo>
                  <a:cubicBezTo>
                    <a:pt x="1" y="13"/>
                    <a:pt x="0" y="11"/>
                    <a:pt x="0" y="9"/>
                  </a:cubicBezTo>
                  <a:cubicBezTo>
                    <a:pt x="0" y="6"/>
                    <a:pt x="3" y="4"/>
                    <a:pt x="7" y="2"/>
                  </a:cubicBezTo>
                  <a:cubicBezTo>
                    <a:pt x="11" y="1"/>
                    <a:pt x="16" y="0"/>
                    <a:pt x="21" y="0"/>
                  </a:cubicBezTo>
                  <a:cubicBezTo>
                    <a:pt x="26" y="0"/>
                    <a:pt x="30" y="0"/>
                    <a:pt x="33" y="1"/>
                  </a:cubicBezTo>
                  <a:cubicBezTo>
                    <a:pt x="36" y="2"/>
                    <a:pt x="38" y="2"/>
                    <a:pt x="38" y="2"/>
                  </a:cubicBezTo>
                  <a:cubicBezTo>
                    <a:pt x="40" y="3"/>
                    <a:pt x="41" y="3"/>
                    <a:pt x="42" y="3"/>
                  </a:cubicBezTo>
                  <a:cubicBezTo>
                    <a:pt x="43" y="2"/>
                    <a:pt x="44" y="2"/>
                    <a:pt x="44" y="2"/>
                  </a:cubicBezTo>
                  <a:cubicBezTo>
                    <a:pt x="46" y="13"/>
                    <a:pt x="46" y="13"/>
                    <a:pt x="46" y="13"/>
                  </a:cubicBezTo>
                  <a:cubicBezTo>
                    <a:pt x="43" y="11"/>
                    <a:pt x="39" y="9"/>
                    <a:pt x="35" y="8"/>
                  </a:cubicBezTo>
                  <a:cubicBezTo>
                    <a:pt x="32" y="6"/>
                    <a:pt x="27" y="5"/>
                    <a:pt x="21" y="5"/>
                  </a:cubicBezTo>
                  <a:cubicBezTo>
                    <a:pt x="19" y="6"/>
                    <a:pt x="17" y="6"/>
                    <a:pt x="16" y="6"/>
                  </a:cubicBezTo>
                  <a:cubicBezTo>
                    <a:pt x="15" y="7"/>
                    <a:pt x="15" y="8"/>
                    <a:pt x="15" y="8"/>
                  </a:cubicBezTo>
                  <a:cubicBezTo>
                    <a:pt x="15" y="9"/>
                    <a:pt x="15" y="10"/>
                    <a:pt x="16" y="11"/>
                  </a:cubicBezTo>
                  <a:cubicBezTo>
                    <a:pt x="17" y="11"/>
                    <a:pt x="19" y="12"/>
                    <a:pt x="20" y="12"/>
                  </a:cubicBezTo>
                  <a:cubicBezTo>
                    <a:pt x="30" y="14"/>
                    <a:pt x="30" y="14"/>
                    <a:pt x="30"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5" name="Freeform 148"/>
            <p:cNvSpPr>
              <a:spLocks/>
            </p:cNvSpPr>
            <p:nvPr/>
          </p:nvSpPr>
          <p:spPr bwMode="auto">
            <a:xfrm>
              <a:off x="10101263" y="2333625"/>
              <a:ext cx="1108075" cy="555625"/>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2"/>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6" name="Freeform 149"/>
            <p:cNvSpPr>
              <a:spLocks/>
            </p:cNvSpPr>
            <p:nvPr/>
          </p:nvSpPr>
          <p:spPr bwMode="auto">
            <a:xfrm>
              <a:off x="10101263" y="1963738"/>
              <a:ext cx="1108075" cy="760413"/>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7" name="Freeform 150"/>
            <p:cNvSpPr>
              <a:spLocks/>
            </p:cNvSpPr>
            <p:nvPr/>
          </p:nvSpPr>
          <p:spPr bwMode="auto">
            <a:xfrm>
              <a:off x="10213975" y="2035175"/>
              <a:ext cx="893763" cy="585788"/>
            </a:xfrm>
            <a:custGeom>
              <a:avLst/>
              <a:gdLst>
                <a:gd name="T0" fmla="*/ 87 w 87"/>
                <a:gd name="T1" fmla="*/ 29 h 57"/>
                <a:gd name="T2" fmla="*/ 43 w 87"/>
                <a:gd name="T3" fmla="*/ 57 h 57"/>
                <a:gd name="T4" fmla="*/ 0 w 87"/>
                <a:gd name="T5" fmla="*/ 29 h 57"/>
                <a:gd name="T6" fmla="*/ 44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4" y="57"/>
                    <a:pt x="43" y="57"/>
                  </a:cubicBezTo>
                  <a:cubicBezTo>
                    <a:pt x="20" y="57"/>
                    <a:pt x="0" y="46"/>
                    <a:pt x="0" y="29"/>
                  </a:cubicBezTo>
                  <a:cubicBezTo>
                    <a:pt x="0" y="12"/>
                    <a:pt x="20" y="0"/>
                    <a:pt x="44" y="0"/>
                  </a:cubicBezTo>
                  <a:cubicBezTo>
                    <a:pt x="68"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8" name="Freeform 151"/>
            <p:cNvSpPr>
              <a:spLocks/>
            </p:cNvSpPr>
            <p:nvPr/>
          </p:nvSpPr>
          <p:spPr bwMode="auto">
            <a:xfrm>
              <a:off x="10213975" y="2035175"/>
              <a:ext cx="893763" cy="319088"/>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1"/>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9" name="Freeform 152"/>
            <p:cNvSpPr>
              <a:spLocks/>
            </p:cNvSpPr>
            <p:nvPr/>
          </p:nvSpPr>
          <p:spPr bwMode="auto">
            <a:xfrm>
              <a:off x="10593388" y="2087563"/>
              <a:ext cx="93663" cy="482600"/>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0" name="Freeform 153"/>
            <p:cNvSpPr>
              <a:spLocks/>
            </p:cNvSpPr>
            <p:nvPr/>
          </p:nvSpPr>
          <p:spPr bwMode="auto">
            <a:xfrm>
              <a:off x="10420350" y="2127250"/>
              <a:ext cx="481013" cy="371475"/>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7"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1" name="Freeform 154"/>
            <p:cNvSpPr>
              <a:spLocks/>
            </p:cNvSpPr>
            <p:nvPr/>
          </p:nvSpPr>
          <p:spPr bwMode="auto">
            <a:xfrm>
              <a:off x="10018713" y="2097088"/>
              <a:ext cx="1109663" cy="565150"/>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4"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2" name="Freeform 155"/>
            <p:cNvSpPr>
              <a:spLocks/>
            </p:cNvSpPr>
            <p:nvPr/>
          </p:nvSpPr>
          <p:spPr bwMode="auto">
            <a:xfrm>
              <a:off x="10018713" y="1727200"/>
              <a:ext cx="1109663" cy="760413"/>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3" name="Freeform 156"/>
            <p:cNvSpPr>
              <a:spLocks/>
            </p:cNvSpPr>
            <p:nvPr/>
          </p:nvSpPr>
          <p:spPr bwMode="auto">
            <a:xfrm>
              <a:off x="10133013" y="1798638"/>
              <a:ext cx="892175" cy="596900"/>
            </a:xfrm>
            <a:custGeom>
              <a:avLst/>
              <a:gdLst>
                <a:gd name="T0" fmla="*/ 87 w 87"/>
                <a:gd name="T1" fmla="*/ 29 h 58"/>
                <a:gd name="T2" fmla="*/ 43 w 87"/>
                <a:gd name="T3" fmla="*/ 58 h 58"/>
                <a:gd name="T4" fmla="*/ 0 w 87"/>
                <a:gd name="T5" fmla="*/ 29 h 58"/>
                <a:gd name="T6" fmla="*/ 45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4" y="58"/>
                    <a:pt x="43" y="58"/>
                  </a:cubicBezTo>
                  <a:cubicBezTo>
                    <a:pt x="20" y="58"/>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4" name="Freeform 157"/>
            <p:cNvSpPr>
              <a:spLocks/>
            </p:cNvSpPr>
            <p:nvPr/>
          </p:nvSpPr>
          <p:spPr bwMode="auto">
            <a:xfrm>
              <a:off x="10133013" y="1798638"/>
              <a:ext cx="892175" cy="319088"/>
            </a:xfrm>
            <a:custGeom>
              <a:avLst/>
              <a:gdLst>
                <a:gd name="T0" fmla="*/ 45 w 87"/>
                <a:gd name="T1" fmla="*/ 5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5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5"/>
                  </a:moveTo>
                  <a:cubicBezTo>
                    <a:pt x="68" y="5"/>
                    <a:pt x="85" y="16"/>
                    <a:pt x="87" y="31"/>
                  </a:cubicBezTo>
                  <a:cubicBezTo>
                    <a:pt x="87" y="31"/>
                    <a:pt x="87" y="30"/>
                    <a:pt x="87" y="29"/>
                  </a:cubicBezTo>
                  <a:cubicBezTo>
                    <a:pt x="87" y="12"/>
                    <a:pt x="69" y="0"/>
                    <a:pt x="45" y="0"/>
                  </a:cubicBezTo>
                  <a:cubicBezTo>
                    <a:pt x="21" y="0"/>
                    <a:pt x="0" y="12"/>
                    <a:pt x="0" y="29"/>
                  </a:cubicBezTo>
                  <a:cubicBezTo>
                    <a:pt x="0" y="30"/>
                    <a:pt x="0" y="31"/>
                    <a:pt x="0" y="31"/>
                  </a:cubicBezTo>
                  <a:cubicBezTo>
                    <a:pt x="2" y="16"/>
                    <a:pt x="22" y="5"/>
                    <a:pt x="45" y="5"/>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5" name="Freeform 158"/>
            <p:cNvSpPr>
              <a:spLocks/>
            </p:cNvSpPr>
            <p:nvPr/>
          </p:nvSpPr>
          <p:spPr bwMode="auto">
            <a:xfrm>
              <a:off x="10512425" y="1851025"/>
              <a:ext cx="92075" cy="482600"/>
            </a:xfrm>
            <a:custGeom>
              <a:avLst/>
              <a:gdLst>
                <a:gd name="T0" fmla="*/ 0 w 9"/>
                <a:gd name="T1" fmla="*/ 47 h 47"/>
                <a:gd name="T2" fmla="*/ 1 w 9"/>
                <a:gd name="T3" fmla="*/ 45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5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5"/>
                  </a:cubicBezTo>
                  <a:cubicBezTo>
                    <a:pt x="1" y="45"/>
                    <a:pt x="2" y="44"/>
                    <a:pt x="2" y="43"/>
                  </a:cubicBezTo>
                  <a:cubicBezTo>
                    <a:pt x="2" y="5"/>
                    <a:pt x="2" y="5"/>
                    <a:pt x="2" y="5"/>
                  </a:cubicBezTo>
                  <a:cubicBezTo>
                    <a:pt x="2" y="3"/>
                    <a:pt x="1" y="2"/>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7" y="2"/>
                    <a:pt x="7" y="3"/>
                    <a:pt x="7" y="5"/>
                  </a:cubicBezTo>
                  <a:cubicBezTo>
                    <a:pt x="7" y="43"/>
                    <a:pt x="7" y="43"/>
                    <a:pt x="7" y="43"/>
                  </a:cubicBezTo>
                  <a:cubicBezTo>
                    <a:pt x="7" y="44"/>
                    <a:pt x="7" y="45"/>
                    <a:pt x="8" y="45"/>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6" name="Freeform 159"/>
            <p:cNvSpPr>
              <a:spLocks/>
            </p:cNvSpPr>
            <p:nvPr/>
          </p:nvSpPr>
          <p:spPr bwMode="auto">
            <a:xfrm>
              <a:off x="10337800" y="1890713"/>
              <a:ext cx="482600" cy="371475"/>
            </a:xfrm>
            <a:custGeom>
              <a:avLst/>
              <a:gdLst>
                <a:gd name="T0" fmla="*/ 46 w 47"/>
                <a:gd name="T1" fmla="*/ 22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1 h 36"/>
                <a:gd name="T18" fmla="*/ 10 w 47"/>
                <a:gd name="T19" fmla="*/ 26 h 36"/>
                <a:gd name="T20" fmla="*/ 22 w 47"/>
                <a:gd name="T21" fmla="*/ 28 h 36"/>
                <a:gd name="T22" fmla="*/ 29 w 47"/>
                <a:gd name="T23" fmla="*/ 27 h 36"/>
                <a:gd name="T24" fmla="*/ 30 w 47"/>
                <a:gd name="T25" fmla="*/ 25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2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20 w 47"/>
                <a:gd name="T63" fmla="*/ 13 h 36"/>
                <a:gd name="T64" fmla="*/ 30 w 47"/>
                <a:gd name="T65" fmla="*/ 15 h 36"/>
                <a:gd name="T66" fmla="*/ 36 w 47"/>
                <a:gd name="T67" fmla="*/ 16 h 36"/>
                <a:gd name="T68" fmla="*/ 41 w 47"/>
                <a:gd name="T69" fmla="*/ 18 h 36"/>
                <a:gd name="T70" fmla="*/ 46 w 47"/>
                <a:gd name="T7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2"/>
                  </a:moveTo>
                  <a:cubicBezTo>
                    <a:pt x="47" y="23"/>
                    <a:pt x="47" y="24"/>
                    <a:pt x="47" y="26"/>
                  </a:cubicBezTo>
                  <a:cubicBezTo>
                    <a:pt x="47" y="29"/>
                    <a:pt x="44" y="31"/>
                    <a:pt x="40" y="33"/>
                  </a:cubicBezTo>
                  <a:cubicBezTo>
                    <a:pt x="36" y="35"/>
                    <a:pt x="30" y="36"/>
                    <a:pt x="23" y="36"/>
                  </a:cubicBezTo>
                  <a:cubicBezTo>
                    <a:pt x="19" y="36"/>
                    <a:pt x="15" y="35"/>
                    <a:pt x="12" y="34"/>
                  </a:cubicBezTo>
                  <a:cubicBezTo>
                    <a:pt x="9" y="34"/>
                    <a:pt x="7" y="33"/>
                    <a:pt x="7" y="33"/>
                  </a:cubicBezTo>
                  <a:cubicBezTo>
                    <a:pt x="5" y="33"/>
                    <a:pt x="4" y="33"/>
                    <a:pt x="3" y="33"/>
                  </a:cubicBezTo>
                  <a:cubicBezTo>
                    <a:pt x="2" y="33"/>
                    <a:pt x="1" y="33"/>
                    <a:pt x="1" y="33"/>
                  </a:cubicBezTo>
                  <a:cubicBezTo>
                    <a:pt x="0" y="21"/>
                    <a:pt x="0" y="21"/>
                    <a:pt x="0" y="21"/>
                  </a:cubicBezTo>
                  <a:cubicBezTo>
                    <a:pt x="3" y="23"/>
                    <a:pt x="6" y="25"/>
                    <a:pt x="10" y="26"/>
                  </a:cubicBezTo>
                  <a:cubicBezTo>
                    <a:pt x="13" y="27"/>
                    <a:pt x="18" y="28"/>
                    <a:pt x="22" y="28"/>
                  </a:cubicBezTo>
                  <a:cubicBezTo>
                    <a:pt x="25" y="28"/>
                    <a:pt x="28" y="28"/>
                    <a:pt x="29" y="27"/>
                  </a:cubicBezTo>
                  <a:cubicBezTo>
                    <a:pt x="30" y="27"/>
                    <a:pt x="32" y="25"/>
                    <a:pt x="30" y="25"/>
                  </a:cubicBezTo>
                  <a:cubicBezTo>
                    <a:pt x="29" y="24"/>
                    <a:pt x="28" y="23"/>
                    <a:pt x="26" y="23"/>
                  </a:cubicBezTo>
                  <a:cubicBezTo>
                    <a:pt x="15" y="20"/>
                    <a:pt x="15" y="20"/>
                    <a:pt x="15" y="20"/>
                  </a:cubicBezTo>
                  <a:cubicBezTo>
                    <a:pt x="14" y="20"/>
                    <a:pt x="12" y="20"/>
                    <a:pt x="11" y="19"/>
                  </a:cubicBezTo>
                  <a:cubicBezTo>
                    <a:pt x="9" y="19"/>
                    <a:pt x="8" y="18"/>
                    <a:pt x="6" y="18"/>
                  </a:cubicBezTo>
                  <a:cubicBezTo>
                    <a:pt x="5" y="17"/>
                    <a:pt x="3" y="16"/>
                    <a:pt x="2" y="15"/>
                  </a:cubicBezTo>
                  <a:cubicBezTo>
                    <a:pt x="1" y="14"/>
                    <a:pt x="0" y="12"/>
                    <a:pt x="0" y="10"/>
                  </a:cubicBezTo>
                  <a:cubicBezTo>
                    <a:pt x="0" y="7"/>
                    <a:pt x="3" y="5"/>
                    <a:pt x="7" y="3"/>
                  </a:cubicBezTo>
                  <a:cubicBezTo>
                    <a:pt x="11" y="1"/>
                    <a:pt x="16" y="0"/>
                    <a:pt x="21" y="0"/>
                  </a:cubicBezTo>
                  <a:cubicBezTo>
                    <a:pt x="26" y="0"/>
                    <a:pt x="30" y="1"/>
                    <a:pt x="33" y="2"/>
                  </a:cubicBezTo>
                  <a:cubicBezTo>
                    <a:pt x="36" y="3"/>
                    <a:pt x="38" y="3"/>
                    <a:pt x="38" y="3"/>
                  </a:cubicBezTo>
                  <a:cubicBezTo>
                    <a:pt x="40" y="4"/>
                    <a:pt x="41" y="4"/>
                    <a:pt x="42" y="3"/>
                  </a:cubicBezTo>
                  <a:cubicBezTo>
                    <a:pt x="43" y="3"/>
                    <a:pt x="44" y="3"/>
                    <a:pt x="44" y="3"/>
                  </a:cubicBezTo>
                  <a:cubicBezTo>
                    <a:pt x="46" y="14"/>
                    <a:pt x="46" y="14"/>
                    <a:pt x="46" y="14"/>
                  </a:cubicBezTo>
                  <a:cubicBezTo>
                    <a:pt x="43" y="12"/>
                    <a:pt x="39" y="10"/>
                    <a:pt x="35" y="8"/>
                  </a:cubicBezTo>
                  <a:cubicBezTo>
                    <a:pt x="32" y="7"/>
                    <a:pt x="27" y="6"/>
                    <a:pt x="21" y="6"/>
                  </a:cubicBezTo>
                  <a:cubicBezTo>
                    <a:pt x="19" y="6"/>
                    <a:pt x="17" y="7"/>
                    <a:pt x="16" y="7"/>
                  </a:cubicBezTo>
                  <a:cubicBezTo>
                    <a:pt x="15" y="8"/>
                    <a:pt x="15" y="8"/>
                    <a:pt x="15" y="9"/>
                  </a:cubicBezTo>
                  <a:cubicBezTo>
                    <a:pt x="15" y="10"/>
                    <a:pt x="15" y="11"/>
                    <a:pt x="16" y="11"/>
                  </a:cubicBezTo>
                  <a:cubicBezTo>
                    <a:pt x="17" y="12"/>
                    <a:pt x="19" y="12"/>
                    <a:pt x="20" y="13"/>
                  </a:cubicBezTo>
                  <a:cubicBezTo>
                    <a:pt x="30" y="15"/>
                    <a:pt x="30" y="15"/>
                    <a:pt x="30" y="15"/>
                  </a:cubicBezTo>
                  <a:cubicBezTo>
                    <a:pt x="32" y="15"/>
                    <a:pt x="34" y="16"/>
                    <a:pt x="36" y="16"/>
                  </a:cubicBezTo>
                  <a:cubicBezTo>
                    <a:pt x="38" y="17"/>
                    <a:pt x="40" y="18"/>
                    <a:pt x="41" y="18"/>
                  </a:cubicBezTo>
                  <a:cubicBezTo>
                    <a:pt x="43" y="19"/>
                    <a:pt x="45" y="20"/>
                    <a:pt x="46" y="22"/>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7" name="Freeform 160"/>
            <p:cNvSpPr>
              <a:spLocks/>
            </p:cNvSpPr>
            <p:nvPr/>
          </p:nvSpPr>
          <p:spPr bwMode="auto">
            <a:xfrm>
              <a:off x="9926638" y="1798638"/>
              <a:ext cx="1108075" cy="565150"/>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4"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8" name="Freeform 161"/>
            <p:cNvSpPr>
              <a:spLocks/>
            </p:cNvSpPr>
            <p:nvPr/>
          </p:nvSpPr>
          <p:spPr bwMode="auto">
            <a:xfrm>
              <a:off x="9926638" y="1428750"/>
              <a:ext cx="1108075" cy="760413"/>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9" name="Freeform 162"/>
            <p:cNvSpPr>
              <a:spLocks/>
            </p:cNvSpPr>
            <p:nvPr/>
          </p:nvSpPr>
          <p:spPr bwMode="auto">
            <a:xfrm>
              <a:off x="10039350" y="1500188"/>
              <a:ext cx="893763" cy="596900"/>
            </a:xfrm>
            <a:custGeom>
              <a:avLst/>
              <a:gdLst>
                <a:gd name="T0" fmla="*/ 87 w 87"/>
                <a:gd name="T1" fmla="*/ 29 h 58"/>
                <a:gd name="T2" fmla="*/ 43 w 87"/>
                <a:gd name="T3" fmla="*/ 58 h 58"/>
                <a:gd name="T4" fmla="*/ 0 w 87"/>
                <a:gd name="T5" fmla="*/ 29 h 58"/>
                <a:gd name="T6" fmla="*/ 44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4" y="58"/>
                    <a:pt x="43" y="58"/>
                  </a:cubicBezTo>
                  <a:cubicBezTo>
                    <a:pt x="20" y="58"/>
                    <a:pt x="0" y="46"/>
                    <a:pt x="0" y="29"/>
                  </a:cubicBezTo>
                  <a:cubicBezTo>
                    <a:pt x="0" y="13"/>
                    <a:pt x="20" y="0"/>
                    <a:pt x="44" y="0"/>
                  </a:cubicBezTo>
                  <a:cubicBezTo>
                    <a:pt x="68" y="0"/>
                    <a:pt x="87" y="13"/>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0" name="Freeform 163"/>
            <p:cNvSpPr>
              <a:spLocks/>
            </p:cNvSpPr>
            <p:nvPr/>
          </p:nvSpPr>
          <p:spPr bwMode="auto">
            <a:xfrm>
              <a:off x="10039350" y="1500188"/>
              <a:ext cx="893763" cy="330200"/>
            </a:xfrm>
            <a:custGeom>
              <a:avLst/>
              <a:gdLst>
                <a:gd name="T0" fmla="*/ 45 w 87"/>
                <a:gd name="T1" fmla="*/ 5 h 32"/>
                <a:gd name="T2" fmla="*/ 87 w 87"/>
                <a:gd name="T3" fmla="*/ 31 h 32"/>
                <a:gd name="T4" fmla="*/ 87 w 87"/>
                <a:gd name="T5" fmla="*/ 29 h 32"/>
                <a:gd name="T6" fmla="*/ 45 w 87"/>
                <a:gd name="T7" fmla="*/ 0 h 32"/>
                <a:gd name="T8" fmla="*/ 0 w 87"/>
                <a:gd name="T9" fmla="*/ 29 h 32"/>
                <a:gd name="T10" fmla="*/ 0 w 87"/>
                <a:gd name="T11" fmla="*/ 32 h 32"/>
                <a:gd name="T12" fmla="*/ 45 w 87"/>
                <a:gd name="T13" fmla="*/ 5 h 32"/>
              </a:gdLst>
              <a:ahLst/>
              <a:cxnLst>
                <a:cxn ang="0">
                  <a:pos x="T0" y="T1"/>
                </a:cxn>
                <a:cxn ang="0">
                  <a:pos x="T2" y="T3"/>
                </a:cxn>
                <a:cxn ang="0">
                  <a:pos x="T4" y="T5"/>
                </a:cxn>
                <a:cxn ang="0">
                  <a:pos x="T6" y="T7"/>
                </a:cxn>
                <a:cxn ang="0">
                  <a:pos x="T8" y="T9"/>
                </a:cxn>
                <a:cxn ang="0">
                  <a:pos x="T10" y="T11"/>
                </a:cxn>
                <a:cxn ang="0">
                  <a:pos x="T12" y="T13"/>
                </a:cxn>
              </a:cxnLst>
              <a:rect l="0" t="0" r="r" b="b"/>
              <a:pathLst>
                <a:path w="87" h="32">
                  <a:moveTo>
                    <a:pt x="45" y="5"/>
                  </a:moveTo>
                  <a:cubicBezTo>
                    <a:pt x="68" y="5"/>
                    <a:pt x="85" y="16"/>
                    <a:pt x="87" y="31"/>
                  </a:cubicBezTo>
                  <a:cubicBezTo>
                    <a:pt x="87" y="31"/>
                    <a:pt x="87" y="30"/>
                    <a:pt x="87" y="29"/>
                  </a:cubicBezTo>
                  <a:cubicBezTo>
                    <a:pt x="87" y="13"/>
                    <a:pt x="69" y="0"/>
                    <a:pt x="45" y="0"/>
                  </a:cubicBezTo>
                  <a:cubicBezTo>
                    <a:pt x="21" y="0"/>
                    <a:pt x="0" y="13"/>
                    <a:pt x="0" y="29"/>
                  </a:cubicBezTo>
                  <a:cubicBezTo>
                    <a:pt x="0" y="30"/>
                    <a:pt x="0" y="31"/>
                    <a:pt x="0" y="32"/>
                  </a:cubicBezTo>
                  <a:cubicBezTo>
                    <a:pt x="2" y="16"/>
                    <a:pt x="22" y="5"/>
                    <a:pt x="45" y="5"/>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1" name="Freeform 164"/>
            <p:cNvSpPr>
              <a:spLocks/>
            </p:cNvSpPr>
            <p:nvPr/>
          </p:nvSpPr>
          <p:spPr bwMode="auto">
            <a:xfrm>
              <a:off x="10420350" y="1552575"/>
              <a:ext cx="92075" cy="482600"/>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1" y="45"/>
                    <a:pt x="2" y="44"/>
                    <a:pt x="2" y="43"/>
                  </a:cubicBezTo>
                  <a:cubicBezTo>
                    <a:pt x="2" y="5"/>
                    <a:pt x="2" y="5"/>
                    <a:pt x="2" y="5"/>
                  </a:cubicBezTo>
                  <a:cubicBezTo>
                    <a:pt x="2" y="4"/>
                    <a:pt x="1" y="3"/>
                    <a:pt x="1" y="2"/>
                  </a:cubicBezTo>
                  <a:cubicBezTo>
                    <a:pt x="0" y="1"/>
                    <a:pt x="0" y="1"/>
                    <a:pt x="0" y="1"/>
                  </a:cubicBezTo>
                  <a:cubicBezTo>
                    <a:pt x="0" y="0"/>
                    <a:pt x="0" y="0"/>
                    <a:pt x="0" y="0"/>
                  </a:cubicBezTo>
                  <a:cubicBezTo>
                    <a:pt x="9" y="0"/>
                    <a:pt x="9" y="0"/>
                    <a:pt x="9" y="0"/>
                  </a:cubicBezTo>
                  <a:cubicBezTo>
                    <a:pt x="9" y="1"/>
                    <a:pt x="9" y="1"/>
                    <a:pt x="9" y="1"/>
                  </a:cubicBezTo>
                  <a:cubicBezTo>
                    <a:pt x="9" y="1"/>
                    <a:pt x="8" y="1"/>
                    <a:pt x="8" y="2"/>
                  </a:cubicBezTo>
                  <a:cubicBezTo>
                    <a:pt x="7" y="3"/>
                    <a:pt x="7" y="4"/>
                    <a:pt x="7" y="5"/>
                  </a:cubicBezTo>
                  <a:cubicBezTo>
                    <a:pt x="7" y="43"/>
                    <a:pt x="7" y="43"/>
                    <a:pt x="7" y="43"/>
                  </a:cubicBezTo>
                  <a:cubicBezTo>
                    <a:pt x="7" y="44"/>
                    <a:pt x="7" y="45"/>
                    <a:pt x="8" y="46"/>
                  </a:cubicBezTo>
                  <a:cubicBezTo>
                    <a:pt x="8"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2" name="Freeform 165"/>
            <p:cNvSpPr>
              <a:spLocks/>
            </p:cNvSpPr>
            <p:nvPr/>
          </p:nvSpPr>
          <p:spPr bwMode="auto">
            <a:xfrm>
              <a:off x="10245725" y="1593850"/>
              <a:ext cx="481013" cy="369888"/>
            </a:xfrm>
            <a:custGeom>
              <a:avLst/>
              <a:gdLst>
                <a:gd name="T0" fmla="*/ 46 w 47"/>
                <a:gd name="T1" fmla="*/ 22 h 36"/>
                <a:gd name="T2" fmla="*/ 47 w 47"/>
                <a:gd name="T3" fmla="*/ 26 h 36"/>
                <a:gd name="T4" fmla="*/ 40 w 47"/>
                <a:gd name="T5" fmla="*/ 33 h 36"/>
                <a:gd name="T6" fmla="*/ 23 w 47"/>
                <a:gd name="T7" fmla="*/ 36 h 36"/>
                <a:gd name="T8" fmla="*/ 12 w 47"/>
                <a:gd name="T9" fmla="*/ 35 h 36"/>
                <a:gd name="T10" fmla="*/ 7 w 47"/>
                <a:gd name="T11" fmla="*/ 33 h 36"/>
                <a:gd name="T12" fmla="*/ 3 w 47"/>
                <a:gd name="T13" fmla="*/ 33 h 36"/>
                <a:gd name="T14" fmla="*/ 1 w 47"/>
                <a:gd name="T15" fmla="*/ 33 h 36"/>
                <a:gd name="T16" fmla="*/ 0 w 47"/>
                <a:gd name="T17" fmla="*/ 21 h 36"/>
                <a:gd name="T18" fmla="*/ 10 w 47"/>
                <a:gd name="T19" fmla="*/ 26 h 36"/>
                <a:gd name="T20" fmla="*/ 22 w 47"/>
                <a:gd name="T21" fmla="*/ 28 h 36"/>
                <a:gd name="T22" fmla="*/ 29 w 47"/>
                <a:gd name="T23" fmla="*/ 27 h 36"/>
                <a:gd name="T24" fmla="*/ 30 w 47"/>
                <a:gd name="T25" fmla="*/ 25 h 36"/>
                <a:gd name="T26" fmla="*/ 26 w 47"/>
                <a:gd name="T27" fmla="*/ 23 h 36"/>
                <a:gd name="T28" fmla="*/ 15 w 47"/>
                <a:gd name="T29" fmla="*/ 21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1 h 36"/>
                <a:gd name="T42" fmla="*/ 33 w 47"/>
                <a:gd name="T43" fmla="*/ 2 h 36"/>
                <a:gd name="T44" fmla="*/ 38 w 47"/>
                <a:gd name="T45" fmla="*/ 3 h 36"/>
                <a:gd name="T46" fmla="*/ 42 w 47"/>
                <a:gd name="T47" fmla="*/ 4 h 36"/>
                <a:gd name="T48" fmla="*/ 44 w 47"/>
                <a:gd name="T49" fmla="*/ 3 h 36"/>
                <a:gd name="T50" fmla="*/ 46 w 47"/>
                <a:gd name="T51" fmla="*/ 14 h 36"/>
                <a:gd name="T52" fmla="*/ 35 w 47"/>
                <a:gd name="T53" fmla="*/ 9 h 36"/>
                <a:gd name="T54" fmla="*/ 21 w 47"/>
                <a:gd name="T55" fmla="*/ 6 h 36"/>
                <a:gd name="T56" fmla="*/ 16 w 47"/>
                <a:gd name="T57" fmla="*/ 7 h 36"/>
                <a:gd name="T58" fmla="*/ 15 w 47"/>
                <a:gd name="T59" fmla="*/ 9 h 36"/>
                <a:gd name="T60" fmla="*/ 16 w 47"/>
                <a:gd name="T61" fmla="*/ 11 h 36"/>
                <a:gd name="T62" fmla="*/ 20 w 47"/>
                <a:gd name="T63" fmla="*/ 13 h 36"/>
                <a:gd name="T64" fmla="*/ 30 w 47"/>
                <a:gd name="T65" fmla="*/ 15 h 36"/>
                <a:gd name="T66" fmla="*/ 36 w 47"/>
                <a:gd name="T67" fmla="*/ 17 h 36"/>
                <a:gd name="T68" fmla="*/ 41 w 47"/>
                <a:gd name="T69" fmla="*/ 18 h 36"/>
                <a:gd name="T70" fmla="*/ 46 w 47"/>
                <a:gd name="T7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2"/>
                  </a:moveTo>
                  <a:cubicBezTo>
                    <a:pt x="47" y="23"/>
                    <a:pt x="47" y="24"/>
                    <a:pt x="47" y="26"/>
                  </a:cubicBezTo>
                  <a:cubicBezTo>
                    <a:pt x="47" y="29"/>
                    <a:pt x="44" y="32"/>
                    <a:pt x="40" y="33"/>
                  </a:cubicBezTo>
                  <a:cubicBezTo>
                    <a:pt x="36" y="35"/>
                    <a:pt x="30" y="36"/>
                    <a:pt x="23" y="36"/>
                  </a:cubicBezTo>
                  <a:cubicBezTo>
                    <a:pt x="19" y="36"/>
                    <a:pt x="15" y="35"/>
                    <a:pt x="12" y="35"/>
                  </a:cubicBezTo>
                  <a:cubicBezTo>
                    <a:pt x="9" y="34"/>
                    <a:pt x="7" y="33"/>
                    <a:pt x="7" y="33"/>
                  </a:cubicBezTo>
                  <a:cubicBezTo>
                    <a:pt x="5" y="33"/>
                    <a:pt x="4" y="33"/>
                    <a:pt x="3" y="33"/>
                  </a:cubicBezTo>
                  <a:cubicBezTo>
                    <a:pt x="2" y="33"/>
                    <a:pt x="1" y="33"/>
                    <a:pt x="1" y="33"/>
                  </a:cubicBezTo>
                  <a:cubicBezTo>
                    <a:pt x="0" y="21"/>
                    <a:pt x="0" y="21"/>
                    <a:pt x="0" y="21"/>
                  </a:cubicBezTo>
                  <a:cubicBezTo>
                    <a:pt x="3" y="23"/>
                    <a:pt x="6" y="25"/>
                    <a:pt x="10" y="26"/>
                  </a:cubicBezTo>
                  <a:cubicBezTo>
                    <a:pt x="13" y="27"/>
                    <a:pt x="17" y="28"/>
                    <a:pt x="22" y="28"/>
                  </a:cubicBezTo>
                  <a:cubicBezTo>
                    <a:pt x="25" y="28"/>
                    <a:pt x="27" y="28"/>
                    <a:pt x="29" y="27"/>
                  </a:cubicBezTo>
                  <a:cubicBezTo>
                    <a:pt x="30" y="27"/>
                    <a:pt x="32" y="25"/>
                    <a:pt x="30" y="25"/>
                  </a:cubicBezTo>
                  <a:cubicBezTo>
                    <a:pt x="29" y="24"/>
                    <a:pt x="28" y="23"/>
                    <a:pt x="26" y="23"/>
                  </a:cubicBezTo>
                  <a:cubicBezTo>
                    <a:pt x="15" y="21"/>
                    <a:pt x="15" y="21"/>
                    <a:pt x="15" y="21"/>
                  </a:cubicBezTo>
                  <a:cubicBezTo>
                    <a:pt x="14" y="20"/>
                    <a:pt x="12" y="20"/>
                    <a:pt x="11" y="19"/>
                  </a:cubicBezTo>
                  <a:cubicBezTo>
                    <a:pt x="9" y="19"/>
                    <a:pt x="8" y="19"/>
                    <a:pt x="6" y="18"/>
                  </a:cubicBezTo>
                  <a:cubicBezTo>
                    <a:pt x="4" y="17"/>
                    <a:pt x="3" y="16"/>
                    <a:pt x="2" y="15"/>
                  </a:cubicBezTo>
                  <a:cubicBezTo>
                    <a:pt x="0" y="14"/>
                    <a:pt x="0" y="12"/>
                    <a:pt x="0" y="10"/>
                  </a:cubicBezTo>
                  <a:cubicBezTo>
                    <a:pt x="0" y="7"/>
                    <a:pt x="2" y="5"/>
                    <a:pt x="7" y="3"/>
                  </a:cubicBezTo>
                  <a:cubicBezTo>
                    <a:pt x="11" y="1"/>
                    <a:pt x="16" y="1"/>
                    <a:pt x="21" y="1"/>
                  </a:cubicBezTo>
                  <a:cubicBezTo>
                    <a:pt x="26" y="0"/>
                    <a:pt x="29" y="1"/>
                    <a:pt x="33" y="2"/>
                  </a:cubicBezTo>
                  <a:cubicBezTo>
                    <a:pt x="36" y="3"/>
                    <a:pt x="37" y="3"/>
                    <a:pt x="38" y="3"/>
                  </a:cubicBezTo>
                  <a:cubicBezTo>
                    <a:pt x="40" y="4"/>
                    <a:pt x="41" y="4"/>
                    <a:pt x="42" y="4"/>
                  </a:cubicBezTo>
                  <a:cubicBezTo>
                    <a:pt x="43" y="3"/>
                    <a:pt x="44" y="3"/>
                    <a:pt x="44" y="3"/>
                  </a:cubicBezTo>
                  <a:cubicBezTo>
                    <a:pt x="46" y="14"/>
                    <a:pt x="46" y="14"/>
                    <a:pt x="46" y="14"/>
                  </a:cubicBezTo>
                  <a:cubicBezTo>
                    <a:pt x="43" y="12"/>
                    <a:pt x="39" y="10"/>
                    <a:pt x="35" y="9"/>
                  </a:cubicBezTo>
                  <a:cubicBezTo>
                    <a:pt x="32" y="7"/>
                    <a:pt x="27" y="6"/>
                    <a:pt x="21" y="6"/>
                  </a:cubicBezTo>
                  <a:cubicBezTo>
                    <a:pt x="19" y="6"/>
                    <a:pt x="17" y="7"/>
                    <a:pt x="16" y="7"/>
                  </a:cubicBezTo>
                  <a:cubicBezTo>
                    <a:pt x="15" y="8"/>
                    <a:pt x="15" y="8"/>
                    <a:pt x="15" y="9"/>
                  </a:cubicBezTo>
                  <a:cubicBezTo>
                    <a:pt x="15" y="10"/>
                    <a:pt x="15" y="11"/>
                    <a:pt x="16" y="11"/>
                  </a:cubicBezTo>
                  <a:cubicBezTo>
                    <a:pt x="17" y="12"/>
                    <a:pt x="18" y="12"/>
                    <a:pt x="20" y="13"/>
                  </a:cubicBezTo>
                  <a:cubicBezTo>
                    <a:pt x="30" y="15"/>
                    <a:pt x="30" y="15"/>
                    <a:pt x="30" y="15"/>
                  </a:cubicBezTo>
                  <a:cubicBezTo>
                    <a:pt x="32" y="16"/>
                    <a:pt x="34" y="16"/>
                    <a:pt x="36" y="17"/>
                  </a:cubicBezTo>
                  <a:cubicBezTo>
                    <a:pt x="38" y="17"/>
                    <a:pt x="40" y="18"/>
                    <a:pt x="41" y="18"/>
                  </a:cubicBezTo>
                  <a:cubicBezTo>
                    <a:pt x="43" y="19"/>
                    <a:pt x="45" y="20"/>
                    <a:pt x="46" y="22"/>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3" name="Freeform 166"/>
            <p:cNvSpPr>
              <a:spLocks/>
            </p:cNvSpPr>
            <p:nvPr/>
          </p:nvSpPr>
          <p:spPr bwMode="auto">
            <a:xfrm>
              <a:off x="10429875" y="4318000"/>
              <a:ext cx="1119188" cy="566738"/>
            </a:xfrm>
            <a:custGeom>
              <a:avLst/>
              <a:gdLst>
                <a:gd name="T0" fmla="*/ 108 w 109"/>
                <a:gd name="T1" fmla="*/ 22 h 55"/>
                <a:gd name="T2" fmla="*/ 55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5"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4" name="Freeform 167"/>
            <p:cNvSpPr>
              <a:spLocks/>
            </p:cNvSpPr>
            <p:nvPr/>
          </p:nvSpPr>
          <p:spPr bwMode="auto">
            <a:xfrm>
              <a:off x="10429875" y="3948113"/>
              <a:ext cx="1119188" cy="760413"/>
            </a:xfrm>
            <a:custGeom>
              <a:avLst/>
              <a:gdLst>
                <a:gd name="T0" fmla="*/ 109 w 109"/>
                <a:gd name="T1" fmla="*/ 36 h 74"/>
                <a:gd name="T2" fmla="*/ 55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5" y="74"/>
                    <a:pt x="55"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5" name="Freeform 168"/>
            <p:cNvSpPr>
              <a:spLocks/>
            </p:cNvSpPr>
            <p:nvPr/>
          </p:nvSpPr>
          <p:spPr bwMode="auto">
            <a:xfrm>
              <a:off x="10542588" y="4030663"/>
              <a:ext cx="893763" cy="585788"/>
            </a:xfrm>
            <a:custGeom>
              <a:avLst/>
              <a:gdLst>
                <a:gd name="T0" fmla="*/ 87 w 87"/>
                <a:gd name="T1" fmla="*/ 28 h 57"/>
                <a:gd name="T2" fmla="*/ 44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5" y="57"/>
                    <a:pt x="44"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6" name="Freeform 169"/>
            <p:cNvSpPr>
              <a:spLocks/>
            </p:cNvSpPr>
            <p:nvPr/>
          </p:nvSpPr>
          <p:spPr bwMode="auto">
            <a:xfrm>
              <a:off x="10542588" y="4030663"/>
              <a:ext cx="893763" cy="319088"/>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6"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7" name="Freeform 170"/>
            <p:cNvSpPr>
              <a:spLocks/>
            </p:cNvSpPr>
            <p:nvPr/>
          </p:nvSpPr>
          <p:spPr bwMode="auto">
            <a:xfrm>
              <a:off x="10922000" y="4071938"/>
              <a:ext cx="93663" cy="482600"/>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1" y="46"/>
                    <a:pt x="1" y="46"/>
                  </a:cubicBezTo>
                  <a:cubicBezTo>
                    <a:pt x="2" y="45"/>
                    <a:pt x="2" y="44"/>
                    <a:pt x="2" y="43"/>
                  </a:cubicBezTo>
                  <a:cubicBezTo>
                    <a:pt x="2" y="5"/>
                    <a:pt x="2" y="5"/>
                    <a:pt x="2" y="5"/>
                  </a:cubicBezTo>
                  <a:cubicBezTo>
                    <a:pt x="2" y="4"/>
                    <a:pt x="2" y="3"/>
                    <a:pt x="1" y="2"/>
                  </a:cubicBezTo>
                  <a:cubicBezTo>
                    <a:pt x="1" y="1"/>
                    <a:pt x="0" y="1"/>
                    <a:pt x="0" y="1"/>
                  </a:cubicBezTo>
                  <a:cubicBezTo>
                    <a:pt x="0" y="0"/>
                    <a:pt x="0" y="0"/>
                    <a:pt x="0" y="0"/>
                  </a:cubicBezTo>
                  <a:cubicBezTo>
                    <a:pt x="9" y="0"/>
                    <a:pt x="9" y="0"/>
                    <a:pt x="9" y="0"/>
                  </a:cubicBezTo>
                  <a:cubicBezTo>
                    <a:pt x="9" y="1"/>
                    <a:pt x="9" y="1"/>
                    <a:pt x="9" y="1"/>
                  </a:cubicBezTo>
                  <a:cubicBezTo>
                    <a:pt x="9" y="1"/>
                    <a:pt x="9" y="1"/>
                    <a:pt x="8" y="2"/>
                  </a:cubicBezTo>
                  <a:cubicBezTo>
                    <a:pt x="8" y="3"/>
                    <a:pt x="7" y="4"/>
                    <a:pt x="7" y="5"/>
                  </a:cubicBezTo>
                  <a:cubicBezTo>
                    <a:pt x="7" y="43"/>
                    <a:pt x="7" y="43"/>
                    <a:pt x="7" y="43"/>
                  </a:cubicBezTo>
                  <a:cubicBezTo>
                    <a:pt x="7" y="44"/>
                    <a:pt x="8"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8" name="Freeform 171"/>
            <p:cNvSpPr>
              <a:spLocks/>
            </p:cNvSpPr>
            <p:nvPr/>
          </p:nvSpPr>
          <p:spPr bwMode="auto">
            <a:xfrm>
              <a:off x="10747375" y="4122738"/>
              <a:ext cx="493713" cy="360363"/>
            </a:xfrm>
            <a:custGeom>
              <a:avLst/>
              <a:gdLst>
                <a:gd name="T0" fmla="*/ 46 w 48"/>
                <a:gd name="T1" fmla="*/ 21 h 35"/>
                <a:gd name="T2" fmla="*/ 47 w 48"/>
                <a:gd name="T3" fmla="*/ 25 h 35"/>
                <a:gd name="T4" fmla="*/ 41 w 48"/>
                <a:gd name="T5" fmla="*/ 33 h 35"/>
                <a:gd name="T6" fmla="*/ 24 w 48"/>
                <a:gd name="T7" fmla="*/ 35 h 35"/>
                <a:gd name="T8" fmla="*/ 12 w 48"/>
                <a:gd name="T9" fmla="*/ 34 h 35"/>
                <a:gd name="T10" fmla="*/ 8 w 48"/>
                <a:gd name="T11" fmla="*/ 32 h 35"/>
                <a:gd name="T12" fmla="*/ 3 w 48"/>
                <a:gd name="T13" fmla="*/ 32 h 35"/>
                <a:gd name="T14" fmla="*/ 2 w 48"/>
                <a:gd name="T15" fmla="*/ 32 h 35"/>
                <a:gd name="T16" fmla="*/ 0 w 48"/>
                <a:gd name="T17" fmla="*/ 20 h 35"/>
                <a:gd name="T18" fmla="*/ 10 w 48"/>
                <a:gd name="T19" fmla="*/ 25 h 35"/>
                <a:gd name="T20" fmla="*/ 23 w 48"/>
                <a:gd name="T21" fmla="*/ 27 h 35"/>
                <a:gd name="T22" fmla="*/ 29 w 48"/>
                <a:gd name="T23" fmla="*/ 26 h 35"/>
                <a:gd name="T24" fmla="*/ 31 w 48"/>
                <a:gd name="T25" fmla="*/ 24 h 35"/>
                <a:gd name="T26" fmla="*/ 27 w 48"/>
                <a:gd name="T27" fmla="*/ 22 h 35"/>
                <a:gd name="T28" fmla="*/ 16 w 48"/>
                <a:gd name="T29" fmla="*/ 20 h 35"/>
                <a:gd name="T30" fmla="*/ 11 w 48"/>
                <a:gd name="T31" fmla="*/ 19 h 35"/>
                <a:gd name="T32" fmla="*/ 7 w 48"/>
                <a:gd name="T33" fmla="*/ 17 h 35"/>
                <a:gd name="T34" fmla="*/ 2 w 48"/>
                <a:gd name="T35" fmla="*/ 14 h 35"/>
                <a:gd name="T36" fmla="*/ 1 w 48"/>
                <a:gd name="T37" fmla="*/ 10 h 35"/>
                <a:gd name="T38" fmla="*/ 7 w 48"/>
                <a:gd name="T39" fmla="*/ 2 h 35"/>
                <a:gd name="T40" fmla="*/ 22 w 48"/>
                <a:gd name="T41" fmla="*/ 0 h 35"/>
                <a:gd name="T42" fmla="*/ 33 w 48"/>
                <a:gd name="T43" fmla="*/ 1 h 35"/>
                <a:gd name="T44" fmla="*/ 38 w 48"/>
                <a:gd name="T45" fmla="*/ 2 h 35"/>
                <a:gd name="T46" fmla="*/ 43 w 48"/>
                <a:gd name="T47" fmla="*/ 3 h 35"/>
                <a:gd name="T48" fmla="*/ 44 w 48"/>
                <a:gd name="T49" fmla="*/ 2 h 35"/>
                <a:gd name="T50" fmla="*/ 46 w 48"/>
                <a:gd name="T51" fmla="*/ 13 h 35"/>
                <a:gd name="T52" fmla="*/ 36 w 48"/>
                <a:gd name="T53" fmla="*/ 8 h 35"/>
                <a:gd name="T54" fmla="*/ 22 w 48"/>
                <a:gd name="T55" fmla="*/ 5 h 35"/>
                <a:gd name="T56" fmla="*/ 17 w 48"/>
                <a:gd name="T57" fmla="*/ 6 h 35"/>
                <a:gd name="T58" fmla="*/ 15 w 48"/>
                <a:gd name="T59" fmla="*/ 8 h 35"/>
                <a:gd name="T60" fmla="*/ 17 w 48"/>
                <a:gd name="T61" fmla="*/ 11 h 35"/>
                <a:gd name="T62" fmla="*/ 20 w 48"/>
                <a:gd name="T63" fmla="*/ 12 h 35"/>
                <a:gd name="T64" fmla="*/ 31 w 48"/>
                <a:gd name="T65" fmla="*/ 14 h 35"/>
                <a:gd name="T66" fmla="*/ 36 w 48"/>
                <a:gd name="T67" fmla="*/ 16 h 35"/>
                <a:gd name="T68" fmla="*/ 42 w 48"/>
                <a:gd name="T69" fmla="*/ 18 h 35"/>
                <a:gd name="T70" fmla="*/ 46 w 48"/>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5">
                  <a:moveTo>
                    <a:pt x="46" y="21"/>
                  </a:moveTo>
                  <a:cubicBezTo>
                    <a:pt x="47" y="22"/>
                    <a:pt x="48" y="24"/>
                    <a:pt x="47" y="25"/>
                  </a:cubicBezTo>
                  <a:cubicBezTo>
                    <a:pt x="47" y="28"/>
                    <a:pt x="45" y="31"/>
                    <a:pt x="41" y="33"/>
                  </a:cubicBezTo>
                  <a:cubicBezTo>
                    <a:pt x="37" y="34"/>
                    <a:pt x="31" y="35"/>
                    <a:pt x="24" y="35"/>
                  </a:cubicBezTo>
                  <a:cubicBezTo>
                    <a:pt x="19" y="35"/>
                    <a:pt x="15" y="35"/>
                    <a:pt x="12" y="34"/>
                  </a:cubicBezTo>
                  <a:cubicBezTo>
                    <a:pt x="9" y="33"/>
                    <a:pt x="8" y="32"/>
                    <a:pt x="8" y="32"/>
                  </a:cubicBezTo>
                  <a:cubicBezTo>
                    <a:pt x="6" y="32"/>
                    <a:pt x="4" y="32"/>
                    <a:pt x="3" y="32"/>
                  </a:cubicBezTo>
                  <a:cubicBezTo>
                    <a:pt x="2" y="32"/>
                    <a:pt x="2" y="32"/>
                    <a:pt x="2" y="32"/>
                  </a:cubicBezTo>
                  <a:cubicBezTo>
                    <a:pt x="0" y="20"/>
                    <a:pt x="0" y="20"/>
                    <a:pt x="0" y="20"/>
                  </a:cubicBezTo>
                  <a:cubicBezTo>
                    <a:pt x="3" y="22"/>
                    <a:pt x="7" y="24"/>
                    <a:pt x="10" y="25"/>
                  </a:cubicBezTo>
                  <a:cubicBezTo>
                    <a:pt x="14" y="26"/>
                    <a:pt x="18" y="27"/>
                    <a:pt x="23" y="27"/>
                  </a:cubicBezTo>
                  <a:cubicBezTo>
                    <a:pt x="26" y="27"/>
                    <a:pt x="28" y="27"/>
                    <a:pt x="29" y="26"/>
                  </a:cubicBezTo>
                  <a:cubicBezTo>
                    <a:pt x="31" y="26"/>
                    <a:pt x="32" y="24"/>
                    <a:pt x="31" y="24"/>
                  </a:cubicBezTo>
                  <a:cubicBezTo>
                    <a:pt x="30" y="23"/>
                    <a:pt x="28" y="23"/>
                    <a:pt x="27" y="22"/>
                  </a:cubicBezTo>
                  <a:cubicBezTo>
                    <a:pt x="16" y="20"/>
                    <a:pt x="16" y="20"/>
                    <a:pt x="16" y="20"/>
                  </a:cubicBezTo>
                  <a:cubicBezTo>
                    <a:pt x="14" y="19"/>
                    <a:pt x="13" y="19"/>
                    <a:pt x="11" y="19"/>
                  </a:cubicBezTo>
                  <a:cubicBezTo>
                    <a:pt x="10" y="18"/>
                    <a:pt x="8" y="18"/>
                    <a:pt x="7" y="17"/>
                  </a:cubicBezTo>
                  <a:cubicBezTo>
                    <a:pt x="5" y="16"/>
                    <a:pt x="4" y="16"/>
                    <a:pt x="2" y="14"/>
                  </a:cubicBezTo>
                  <a:cubicBezTo>
                    <a:pt x="1" y="13"/>
                    <a:pt x="0" y="11"/>
                    <a:pt x="1" y="10"/>
                  </a:cubicBezTo>
                  <a:cubicBezTo>
                    <a:pt x="1" y="6"/>
                    <a:pt x="3" y="4"/>
                    <a:pt x="7" y="2"/>
                  </a:cubicBezTo>
                  <a:cubicBezTo>
                    <a:pt x="12" y="1"/>
                    <a:pt x="17" y="0"/>
                    <a:pt x="22" y="0"/>
                  </a:cubicBezTo>
                  <a:cubicBezTo>
                    <a:pt x="26" y="0"/>
                    <a:pt x="30" y="0"/>
                    <a:pt x="33" y="1"/>
                  </a:cubicBezTo>
                  <a:cubicBezTo>
                    <a:pt x="36" y="2"/>
                    <a:pt x="38" y="2"/>
                    <a:pt x="38" y="2"/>
                  </a:cubicBezTo>
                  <a:cubicBezTo>
                    <a:pt x="40" y="3"/>
                    <a:pt x="42" y="3"/>
                    <a:pt x="43" y="3"/>
                  </a:cubicBezTo>
                  <a:cubicBezTo>
                    <a:pt x="44" y="2"/>
                    <a:pt x="44" y="2"/>
                    <a:pt x="44" y="2"/>
                  </a:cubicBezTo>
                  <a:cubicBezTo>
                    <a:pt x="46" y="13"/>
                    <a:pt x="46" y="13"/>
                    <a:pt x="46" y="13"/>
                  </a:cubicBezTo>
                  <a:cubicBezTo>
                    <a:pt x="43" y="11"/>
                    <a:pt x="40" y="9"/>
                    <a:pt x="36" y="8"/>
                  </a:cubicBezTo>
                  <a:cubicBezTo>
                    <a:pt x="32" y="6"/>
                    <a:pt x="27" y="5"/>
                    <a:pt x="22" y="5"/>
                  </a:cubicBezTo>
                  <a:cubicBezTo>
                    <a:pt x="19" y="6"/>
                    <a:pt x="18" y="6"/>
                    <a:pt x="17" y="6"/>
                  </a:cubicBezTo>
                  <a:cubicBezTo>
                    <a:pt x="16" y="7"/>
                    <a:pt x="15" y="8"/>
                    <a:pt x="15" y="8"/>
                  </a:cubicBezTo>
                  <a:cubicBezTo>
                    <a:pt x="15" y="9"/>
                    <a:pt x="16" y="10"/>
                    <a:pt x="17" y="11"/>
                  </a:cubicBezTo>
                  <a:cubicBezTo>
                    <a:pt x="18" y="11"/>
                    <a:pt x="19" y="12"/>
                    <a:pt x="20" y="12"/>
                  </a:cubicBezTo>
                  <a:cubicBezTo>
                    <a:pt x="31" y="14"/>
                    <a:pt x="31" y="14"/>
                    <a:pt x="31" y="14"/>
                  </a:cubicBezTo>
                  <a:cubicBezTo>
                    <a:pt x="32" y="15"/>
                    <a:pt x="34" y="15"/>
                    <a:pt x="36" y="16"/>
                  </a:cubicBezTo>
                  <a:cubicBezTo>
                    <a:pt x="38" y="16"/>
                    <a:pt x="40" y="17"/>
                    <a:pt x="42" y="18"/>
                  </a:cubicBezTo>
                  <a:cubicBezTo>
                    <a:pt x="44"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9" name="Freeform 172"/>
            <p:cNvSpPr>
              <a:spLocks/>
            </p:cNvSpPr>
            <p:nvPr/>
          </p:nvSpPr>
          <p:spPr bwMode="auto">
            <a:xfrm>
              <a:off x="10429875" y="4122738"/>
              <a:ext cx="1119188" cy="565150"/>
            </a:xfrm>
            <a:custGeom>
              <a:avLst/>
              <a:gdLst>
                <a:gd name="T0" fmla="*/ 108 w 109"/>
                <a:gd name="T1" fmla="*/ 22 h 55"/>
                <a:gd name="T2" fmla="*/ 55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5"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0" name="Freeform 173"/>
            <p:cNvSpPr>
              <a:spLocks/>
            </p:cNvSpPr>
            <p:nvPr/>
          </p:nvSpPr>
          <p:spPr bwMode="auto">
            <a:xfrm>
              <a:off x="10429875" y="3752850"/>
              <a:ext cx="1119188" cy="760413"/>
            </a:xfrm>
            <a:custGeom>
              <a:avLst/>
              <a:gdLst>
                <a:gd name="T0" fmla="*/ 109 w 109"/>
                <a:gd name="T1" fmla="*/ 36 h 74"/>
                <a:gd name="T2" fmla="*/ 55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5" y="74"/>
                    <a:pt x="55"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1" name="Freeform 174"/>
            <p:cNvSpPr>
              <a:spLocks/>
            </p:cNvSpPr>
            <p:nvPr/>
          </p:nvSpPr>
          <p:spPr bwMode="auto">
            <a:xfrm>
              <a:off x="10542588" y="3824288"/>
              <a:ext cx="893763" cy="596900"/>
            </a:xfrm>
            <a:custGeom>
              <a:avLst/>
              <a:gdLst>
                <a:gd name="T0" fmla="*/ 87 w 87"/>
                <a:gd name="T1" fmla="*/ 29 h 58"/>
                <a:gd name="T2" fmla="*/ 44 w 87"/>
                <a:gd name="T3" fmla="*/ 58 h 58"/>
                <a:gd name="T4" fmla="*/ 0 w 87"/>
                <a:gd name="T5" fmla="*/ 29 h 58"/>
                <a:gd name="T6" fmla="*/ 45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5" y="58"/>
                    <a:pt x="44" y="58"/>
                  </a:cubicBezTo>
                  <a:cubicBezTo>
                    <a:pt x="20" y="58"/>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2" name="Freeform 175"/>
            <p:cNvSpPr>
              <a:spLocks/>
            </p:cNvSpPr>
            <p:nvPr/>
          </p:nvSpPr>
          <p:spPr bwMode="auto">
            <a:xfrm>
              <a:off x="10542588" y="3824288"/>
              <a:ext cx="893763" cy="319088"/>
            </a:xfrm>
            <a:custGeom>
              <a:avLst/>
              <a:gdLst>
                <a:gd name="T0" fmla="*/ 45 w 87"/>
                <a:gd name="T1" fmla="*/ 5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5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5"/>
                  </a:moveTo>
                  <a:cubicBezTo>
                    <a:pt x="68" y="5"/>
                    <a:pt x="86" y="16"/>
                    <a:pt x="87" y="31"/>
                  </a:cubicBezTo>
                  <a:cubicBezTo>
                    <a:pt x="87" y="31"/>
                    <a:pt x="87" y="30"/>
                    <a:pt x="87" y="29"/>
                  </a:cubicBezTo>
                  <a:cubicBezTo>
                    <a:pt x="87" y="12"/>
                    <a:pt x="69" y="0"/>
                    <a:pt x="45" y="0"/>
                  </a:cubicBezTo>
                  <a:cubicBezTo>
                    <a:pt x="21" y="0"/>
                    <a:pt x="0" y="12"/>
                    <a:pt x="0" y="29"/>
                  </a:cubicBezTo>
                  <a:cubicBezTo>
                    <a:pt x="0" y="30"/>
                    <a:pt x="0" y="31"/>
                    <a:pt x="0" y="31"/>
                  </a:cubicBezTo>
                  <a:cubicBezTo>
                    <a:pt x="2" y="16"/>
                    <a:pt x="22" y="5"/>
                    <a:pt x="45" y="5"/>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3" name="Freeform 176"/>
            <p:cNvSpPr>
              <a:spLocks/>
            </p:cNvSpPr>
            <p:nvPr/>
          </p:nvSpPr>
          <p:spPr bwMode="auto">
            <a:xfrm>
              <a:off x="10922000" y="3876675"/>
              <a:ext cx="93663" cy="482600"/>
            </a:xfrm>
            <a:custGeom>
              <a:avLst/>
              <a:gdLst>
                <a:gd name="T0" fmla="*/ 0 w 9"/>
                <a:gd name="T1" fmla="*/ 47 h 47"/>
                <a:gd name="T2" fmla="*/ 1 w 9"/>
                <a:gd name="T3" fmla="*/ 45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5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1" y="46"/>
                    <a:pt x="1" y="45"/>
                  </a:cubicBezTo>
                  <a:cubicBezTo>
                    <a:pt x="2" y="45"/>
                    <a:pt x="2" y="44"/>
                    <a:pt x="2" y="43"/>
                  </a:cubicBezTo>
                  <a:cubicBezTo>
                    <a:pt x="2" y="5"/>
                    <a:pt x="2" y="5"/>
                    <a:pt x="2" y="5"/>
                  </a:cubicBezTo>
                  <a:cubicBezTo>
                    <a:pt x="2" y="3"/>
                    <a:pt x="2" y="2"/>
                    <a:pt x="1" y="2"/>
                  </a:cubicBezTo>
                  <a:cubicBezTo>
                    <a:pt x="1" y="1"/>
                    <a:pt x="0" y="1"/>
                    <a:pt x="0" y="1"/>
                  </a:cubicBezTo>
                  <a:cubicBezTo>
                    <a:pt x="0" y="0"/>
                    <a:pt x="0" y="0"/>
                    <a:pt x="0" y="0"/>
                  </a:cubicBezTo>
                  <a:cubicBezTo>
                    <a:pt x="9" y="0"/>
                    <a:pt x="9" y="0"/>
                    <a:pt x="9" y="0"/>
                  </a:cubicBezTo>
                  <a:cubicBezTo>
                    <a:pt x="9" y="1"/>
                    <a:pt x="9" y="1"/>
                    <a:pt x="9" y="1"/>
                  </a:cubicBezTo>
                  <a:cubicBezTo>
                    <a:pt x="9" y="1"/>
                    <a:pt x="9" y="1"/>
                    <a:pt x="8" y="2"/>
                  </a:cubicBezTo>
                  <a:cubicBezTo>
                    <a:pt x="8" y="2"/>
                    <a:pt x="7" y="3"/>
                    <a:pt x="7" y="5"/>
                  </a:cubicBezTo>
                  <a:cubicBezTo>
                    <a:pt x="7" y="43"/>
                    <a:pt x="7" y="43"/>
                    <a:pt x="7" y="43"/>
                  </a:cubicBezTo>
                  <a:cubicBezTo>
                    <a:pt x="7" y="44"/>
                    <a:pt x="8" y="45"/>
                    <a:pt x="8" y="45"/>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4" name="Freeform 177"/>
            <p:cNvSpPr>
              <a:spLocks/>
            </p:cNvSpPr>
            <p:nvPr/>
          </p:nvSpPr>
          <p:spPr bwMode="auto">
            <a:xfrm>
              <a:off x="10747375" y="3917950"/>
              <a:ext cx="493713" cy="369888"/>
            </a:xfrm>
            <a:custGeom>
              <a:avLst/>
              <a:gdLst>
                <a:gd name="T0" fmla="*/ 46 w 48"/>
                <a:gd name="T1" fmla="*/ 22 h 36"/>
                <a:gd name="T2" fmla="*/ 47 w 48"/>
                <a:gd name="T3" fmla="*/ 26 h 36"/>
                <a:gd name="T4" fmla="*/ 41 w 48"/>
                <a:gd name="T5" fmla="*/ 33 h 36"/>
                <a:gd name="T6" fmla="*/ 24 w 48"/>
                <a:gd name="T7" fmla="*/ 36 h 36"/>
                <a:gd name="T8" fmla="*/ 12 w 48"/>
                <a:gd name="T9" fmla="*/ 34 h 36"/>
                <a:gd name="T10" fmla="*/ 8 w 48"/>
                <a:gd name="T11" fmla="*/ 33 h 36"/>
                <a:gd name="T12" fmla="*/ 3 w 48"/>
                <a:gd name="T13" fmla="*/ 33 h 36"/>
                <a:gd name="T14" fmla="*/ 2 w 48"/>
                <a:gd name="T15" fmla="*/ 33 h 36"/>
                <a:gd name="T16" fmla="*/ 0 w 48"/>
                <a:gd name="T17" fmla="*/ 21 h 36"/>
                <a:gd name="T18" fmla="*/ 10 w 48"/>
                <a:gd name="T19" fmla="*/ 26 h 36"/>
                <a:gd name="T20" fmla="*/ 23 w 48"/>
                <a:gd name="T21" fmla="*/ 28 h 36"/>
                <a:gd name="T22" fmla="*/ 29 w 48"/>
                <a:gd name="T23" fmla="*/ 27 h 36"/>
                <a:gd name="T24" fmla="*/ 31 w 48"/>
                <a:gd name="T25" fmla="*/ 24 h 36"/>
                <a:gd name="T26" fmla="*/ 27 w 48"/>
                <a:gd name="T27" fmla="*/ 23 h 36"/>
                <a:gd name="T28" fmla="*/ 16 w 48"/>
                <a:gd name="T29" fmla="*/ 20 h 36"/>
                <a:gd name="T30" fmla="*/ 11 w 48"/>
                <a:gd name="T31" fmla="*/ 19 h 36"/>
                <a:gd name="T32" fmla="*/ 7 w 48"/>
                <a:gd name="T33" fmla="*/ 18 h 36"/>
                <a:gd name="T34" fmla="*/ 2 w 48"/>
                <a:gd name="T35" fmla="*/ 15 h 36"/>
                <a:gd name="T36" fmla="*/ 1 w 48"/>
                <a:gd name="T37" fmla="*/ 10 h 36"/>
                <a:gd name="T38" fmla="*/ 7 w 48"/>
                <a:gd name="T39" fmla="*/ 3 h 36"/>
                <a:gd name="T40" fmla="*/ 22 w 48"/>
                <a:gd name="T41" fmla="*/ 0 h 36"/>
                <a:gd name="T42" fmla="*/ 33 w 48"/>
                <a:gd name="T43" fmla="*/ 2 h 36"/>
                <a:gd name="T44" fmla="*/ 38 w 48"/>
                <a:gd name="T45" fmla="*/ 3 h 36"/>
                <a:gd name="T46" fmla="*/ 43 w 48"/>
                <a:gd name="T47" fmla="*/ 3 h 36"/>
                <a:gd name="T48" fmla="*/ 44 w 48"/>
                <a:gd name="T49" fmla="*/ 3 h 36"/>
                <a:gd name="T50" fmla="*/ 46 w 48"/>
                <a:gd name="T51" fmla="*/ 14 h 36"/>
                <a:gd name="T52" fmla="*/ 36 w 48"/>
                <a:gd name="T53" fmla="*/ 8 h 36"/>
                <a:gd name="T54" fmla="*/ 22 w 48"/>
                <a:gd name="T55" fmla="*/ 6 h 36"/>
                <a:gd name="T56" fmla="*/ 17 w 48"/>
                <a:gd name="T57" fmla="*/ 7 h 36"/>
                <a:gd name="T58" fmla="*/ 15 w 48"/>
                <a:gd name="T59" fmla="*/ 9 h 36"/>
                <a:gd name="T60" fmla="*/ 17 w 48"/>
                <a:gd name="T61" fmla="*/ 11 h 36"/>
                <a:gd name="T62" fmla="*/ 20 w 48"/>
                <a:gd name="T63" fmla="*/ 13 h 36"/>
                <a:gd name="T64" fmla="*/ 31 w 48"/>
                <a:gd name="T65" fmla="*/ 15 h 36"/>
                <a:gd name="T66" fmla="*/ 36 w 48"/>
                <a:gd name="T67" fmla="*/ 16 h 36"/>
                <a:gd name="T68" fmla="*/ 42 w 48"/>
                <a:gd name="T69" fmla="*/ 18 h 36"/>
                <a:gd name="T70" fmla="*/ 46 w 48"/>
                <a:gd name="T7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6">
                  <a:moveTo>
                    <a:pt x="46" y="22"/>
                  </a:moveTo>
                  <a:cubicBezTo>
                    <a:pt x="47" y="23"/>
                    <a:pt x="48" y="24"/>
                    <a:pt x="47" y="26"/>
                  </a:cubicBezTo>
                  <a:cubicBezTo>
                    <a:pt x="47" y="29"/>
                    <a:pt x="45" y="31"/>
                    <a:pt x="41" y="33"/>
                  </a:cubicBezTo>
                  <a:cubicBezTo>
                    <a:pt x="37" y="35"/>
                    <a:pt x="31" y="36"/>
                    <a:pt x="24" y="36"/>
                  </a:cubicBezTo>
                  <a:cubicBezTo>
                    <a:pt x="19" y="36"/>
                    <a:pt x="15" y="35"/>
                    <a:pt x="12" y="34"/>
                  </a:cubicBezTo>
                  <a:cubicBezTo>
                    <a:pt x="9" y="34"/>
                    <a:pt x="8" y="33"/>
                    <a:pt x="8" y="33"/>
                  </a:cubicBezTo>
                  <a:cubicBezTo>
                    <a:pt x="6" y="33"/>
                    <a:pt x="4" y="33"/>
                    <a:pt x="3" y="33"/>
                  </a:cubicBezTo>
                  <a:cubicBezTo>
                    <a:pt x="2" y="33"/>
                    <a:pt x="2" y="33"/>
                    <a:pt x="2" y="33"/>
                  </a:cubicBezTo>
                  <a:cubicBezTo>
                    <a:pt x="0" y="21"/>
                    <a:pt x="0" y="21"/>
                    <a:pt x="0" y="21"/>
                  </a:cubicBezTo>
                  <a:cubicBezTo>
                    <a:pt x="3" y="23"/>
                    <a:pt x="7" y="25"/>
                    <a:pt x="10" y="26"/>
                  </a:cubicBezTo>
                  <a:cubicBezTo>
                    <a:pt x="14" y="27"/>
                    <a:pt x="18" y="28"/>
                    <a:pt x="23" y="28"/>
                  </a:cubicBezTo>
                  <a:cubicBezTo>
                    <a:pt x="26" y="28"/>
                    <a:pt x="28" y="28"/>
                    <a:pt x="29" y="27"/>
                  </a:cubicBezTo>
                  <a:cubicBezTo>
                    <a:pt x="31" y="27"/>
                    <a:pt x="32" y="25"/>
                    <a:pt x="31" y="24"/>
                  </a:cubicBezTo>
                  <a:cubicBezTo>
                    <a:pt x="30" y="24"/>
                    <a:pt x="28" y="23"/>
                    <a:pt x="27" y="23"/>
                  </a:cubicBezTo>
                  <a:cubicBezTo>
                    <a:pt x="16" y="20"/>
                    <a:pt x="16" y="20"/>
                    <a:pt x="16" y="20"/>
                  </a:cubicBezTo>
                  <a:cubicBezTo>
                    <a:pt x="14" y="20"/>
                    <a:pt x="13" y="20"/>
                    <a:pt x="11" y="19"/>
                  </a:cubicBezTo>
                  <a:cubicBezTo>
                    <a:pt x="10" y="19"/>
                    <a:pt x="8" y="18"/>
                    <a:pt x="7" y="18"/>
                  </a:cubicBezTo>
                  <a:cubicBezTo>
                    <a:pt x="5" y="17"/>
                    <a:pt x="4" y="16"/>
                    <a:pt x="2" y="15"/>
                  </a:cubicBezTo>
                  <a:cubicBezTo>
                    <a:pt x="1" y="14"/>
                    <a:pt x="0" y="12"/>
                    <a:pt x="1" y="10"/>
                  </a:cubicBezTo>
                  <a:cubicBezTo>
                    <a:pt x="1" y="7"/>
                    <a:pt x="3" y="5"/>
                    <a:pt x="7" y="3"/>
                  </a:cubicBezTo>
                  <a:cubicBezTo>
                    <a:pt x="12" y="1"/>
                    <a:pt x="17" y="0"/>
                    <a:pt x="22" y="0"/>
                  </a:cubicBezTo>
                  <a:cubicBezTo>
                    <a:pt x="26" y="0"/>
                    <a:pt x="30" y="1"/>
                    <a:pt x="33" y="2"/>
                  </a:cubicBezTo>
                  <a:cubicBezTo>
                    <a:pt x="36" y="3"/>
                    <a:pt x="38" y="3"/>
                    <a:pt x="38" y="3"/>
                  </a:cubicBezTo>
                  <a:cubicBezTo>
                    <a:pt x="40" y="4"/>
                    <a:pt x="42" y="4"/>
                    <a:pt x="43" y="3"/>
                  </a:cubicBezTo>
                  <a:cubicBezTo>
                    <a:pt x="44" y="3"/>
                    <a:pt x="44" y="3"/>
                    <a:pt x="44" y="3"/>
                  </a:cubicBezTo>
                  <a:cubicBezTo>
                    <a:pt x="46" y="14"/>
                    <a:pt x="46" y="14"/>
                    <a:pt x="46" y="14"/>
                  </a:cubicBezTo>
                  <a:cubicBezTo>
                    <a:pt x="43" y="12"/>
                    <a:pt x="40" y="10"/>
                    <a:pt x="36" y="8"/>
                  </a:cubicBezTo>
                  <a:cubicBezTo>
                    <a:pt x="32" y="7"/>
                    <a:pt x="27" y="6"/>
                    <a:pt x="22" y="6"/>
                  </a:cubicBezTo>
                  <a:cubicBezTo>
                    <a:pt x="19" y="6"/>
                    <a:pt x="18" y="7"/>
                    <a:pt x="17" y="7"/>
                  </a:cubicBezTo>
                  <a:cubicBezTo>
                    <a:pt x="16" y="8"/>
                    <a:pt x="15" y="8"/>
                    <a:pt x="15" y="9"/>
                  </a:cubicBezTo>
                  <a:cubicBezTo>
                    <a:pt x="15" y="10"/>
                    <a:pt x="16" y="11"/>
                    <a:pt x="17" y="11"/>
                  </a:cubicBezTo>
                  <a:cubicBezTo>
                    <a:pt x="18" y="12"/>
                    <a:pt x="19" y="12"/>
                    <a:pt x="20" y="13"/>
                  </a:cubicBezTo>
                  <a:cubicBezTo>
                    <a:pt x="31" y="15"/>
                    <a:pt x="31" y="15"/>
                    <a:pt x="31" y="15"/>
                  </a:cubicBezTo>
                  <a:cubicBezTo>
                    <a:pt x="32" y="15"/>
                    <a:pt x="34" y="16"/>
                    <a:pt x="36" y="16"/>
                  </a:cubicBezTo>
                  <a:cubicBezTo>
                    <a:pt x="38" y="17"/>
                    <a:pt x="40" y="18"/>
                    <a:pt x="42" y="18"/>
                  </a:cubicBezTo>
                  <a:cubicBezTo>
                    <a:pt x="44" y="19"/>
                    <a:pt x="45" y="20"/>
                    <a:pt x="46" y="22"/>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5" name="Freeform 178"/>
            <p:cNvSpPr>
              <a:spLocks/>
            </p:cNvSpPr>
            <p:nvPr/>
          </p:nvSpPr>
          <p:spPr bwMode="auto">
            <a:xfrm>
              <a:off x="10717213" y="3927475"/>
              <a:ext cx="1108075" cy="565150"/>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5"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6" name="Freeform 179"/>
            <p:cNvSpPr>
              <a:spLocks/>
            </p:cNvSpPr>
            <p:nvPr/>
          </p:nvSpPr>
          <p:spPr bwMode="auto">
            <a:xfrm>
              <a:off x="10717213" y="3557588"/>
              <a:ext cx="1108075" cy="760413"/>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7" name="Freeform 180"/>
            <p:cNvSpPr>
              <a:spLocks/>
            </p:cNvSpPr>
            <p:nvPr/>
          </p:nvSpPr>
          <p:spPr bwMode="auto">
            <a:xfrm>
              <a:off x="10829925" y="3640138"/>
              <a:ext cx="893763" cy="585788"/>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8" name="Freeform 181"/>
            <p:cNvSpPr>
              <a:spLocks/>
            </p:cNvSpPr>
            <p:nvPr/>
          </p:nvSpPr>
          <p:spPr bwMode="auto">
            <a:xfrm>
              <a:off x="10829925" y="3640138"/>
              <a:ext cx="893763" cy="319088"/>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9" name="Freeform 182"/>
            <p:cNvSpPr>
              <a:spLocks/>
            </p:cNvSpPr>
            <p:nvPr/>
          </p:nvSpPr>
          <p:spPr bwMode="auto">
            <a:xfrm>
              <a:off x="11209338" y="3681413"/>
              <a:ext cx="93663" cy="482600"/>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1" y="45"/>
                    <a:pt x="2" y="44"/>
                    <a:pt x="2" y="43"/>
                  </a:cubicBezTo>
                  <a:cubicBezTo>
                    <a:pt x="2" y="5"/>
                    <a:pt x="2" y="5"/>
                    <a:pt x="2" y="5"/>
                  </a:cubicBezTo>
                  <a:cubicBezTo>
                    <a:pt x="2" y="4"/>
                    <a:pt x="1" y="3"/>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7" y="3"/>
                    <a:pt x="7" y="4"/>
                    <a:pt x="7" y="5"/>
                  </a:cubicBezTo>
                  <a:cubicBezTo>
                    <a:pt x="7" y="43"/>
                    <a:pt x="7" y="43"/>
                    <a:pt x="7" y="43"/>
                  </a:cubicBezTo>
                  <a:cubicBezTo>
                    <a:pt x="7" y="44"/>
                    <a:pt x="7"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0" name="Freeform 183"/>
            <p:cNvSpPr>
              <a:spLocks/>
            </p:cNvSpPr>
            <p:nvPr/>
          </p:nvSpPr>
          <p:spPr bwMode="auto">
            <a:xfrm>
              <a:off x="11034713" y="3732213"/>
              <a:ext cx="482600" cy="360363"/>
            </a:xfrm>
            <a:custGeom>
              <a:avLst/>
              <a:gdLst>
                <a:gd name="T0" fmla="*/ 46 w 47"/>
                <a:gd name="T1" fmla="*/ 21 h 35"/>
                <a:gd name="T2" fmla="*/ 47 w 47"/>
                <a:gd name="T3" fmla="*/ 25 h 35"/>
                <a:gd name="T4" fmla="*/ 40 w 47"/>
                <a:gd name="T5" fmla="*/ 33 h 35"/>
                <a:gd name="T6" fmla="*/ 24 w 47"/>
                <a:gd name="T7" fmla="*/ 35 h 35"/>
                <a:gd name="T8" fmla="*/ 12 w 47"/>
                <a:gd name="T9" fmla="*/ 34 h 35"/>
                <a:gd name="T10" fmla="*/ 7 w 47"/>
                <a:gd name="T11" fmla="*/ 32 h 35"/>
                <a:gd name="T12" fmla="*/ 3 w 47"/>
                <a:gd name="T13" fmla="*/ 32 h 35"/>
                <a:gd name="T14" fmla="*/ 1 w 47"/>
                <a:gd name="T15" fmla="*/ 32 h 35"/>
                <a:gd name="T16" fmla="*/ 0 w 47"/>
                <a:gd name="T17" fmla="*/ 20 h 35"/>
                <a:gd name="T18" fmla="*/ 10 w 47"/>
                <a:gd name="T19" fmla="*/ 25 h 35"/>
                <a:gd name="T20" fmla="*/ 22 w 47"/>
                <a:gd name="T21" fmla="*/ 27 h 35"/>
                <a:gd name="T22" fmla="*/ 29 w 47"/>
                <a:gd name="T23" fmla="*/ 26 h 35"/>
                <a:gd name="T24" fmla="*/ 31 w 47"/>
                <a:gd name="T25" fmla="*/ 24 h 35"/>
                <a:gd name="T26" fmla="*/ 26 w 47"/>
                <a:gd name="T27" fmla="*/ 22 h 35"/>
                <a:gd name="T28" fmla="*/ 16 w 47"/>
                <a:gd name="T29" fmla="*/ 20 h 35"/>
                <a:gd name="T30" fmla="*/ 11 w 47"/>
                <a:gd name="T31" fmla="*/ 19 h 35"/>
                <a:gd name="T32" fmla="*/ 6 w 47"/>
                <a:gd name="T33" fmla="*/ 17 h 35"/>
                <a:gd name="T34" fmla="*/ 2 w 47"/>
                <a:gd name="T35" fmla="*/ 14 h 35"/>
                <a:gd name="T36" fmla="*/ 0 w 47"/>
                <a:gd name="T37" fmla="*/ 9 h 35"/>
                <a:gd name="T38" fmla="*/ 7 w 47"/>
                <a:gd name="T39" fmla="*/ 2 h 35"/>
                <a:gd name="T40" fmla="*/ 22 w 47"/>
                <a:gd name="T41" fmla="*/ 0 h 35"/>
                <a:gd name="T42" fmla="*/ 33 w 47"/>
                <a:gd name="T43" fmla="*/ 1 h 35"/>
                <a:gd name="T44" fmla="*/ 38 w 47"/>
                <a:gd name="T45" fmla="*/ 2 h 35"/>
                <a:gd name="T46" fmla="*/ 42 w 47"/>
                <a:gd name="T47" fmla="*/ 3 h 35"/>
                <a:gd name="T48" fmla="*/ 44 w 47"/>
                <a:gd name="T49" fmla="*/ 2 h 35"/>
                <a:gd name="T50" fmla="*/ 46 w 47"/>
                <a:gd name="T51" fmla="*/ 13 h 35"/>
                <a:gd name="T52" fmla="*/ 36 w 47"/>
                <a:gd name="T53" fmla="*/ 8 h 35"/>
                <a:gd name="T54" fmla="*/ 21 w 47"/>
                <a:gd name="T55" fmla="*/ 5 h 35"/>
                <a:gd name="T56" fmla="*/ 16 w 47"/>
                <a:gd name="T57" fmla="*/ 6 h 35"/>
                <a:gd name="T58" fmla="*/ 15 w 47"/>
                <a:gd name="T59" fmla="*/ 8 h 35"/>
                <a:gd name="T60" fmla="*/ 17 w 47"/>
                <a:gd name="T61" fmla="*/ 11 h 35"/>
                <a:gd name="T62" fmla="*/ 20 w 47"/>
                <a:gd name="T63" fmla="*/ 12 h 35"/>
                <a:gd name="T64" fmla="*/ 31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5" y="31"/>
                    <a:pt x="40" y="33"/>
                  </a:cubicBezTo>
                  <a:cubicBezTo>
                    <a:pt x="36" y="34"/>
                    <a:pt x="31" y="35"/>
                    <a:pt x="24" y="35"/>
                  </a:cubicBezTo>
                  <a:cubicBezTo>
                    <a:pt x="19" y="35"/>
                    <a:pt x="15" y="35"/>
                    <a:pt x="12" y="34"/>
                  </a:cubicBezTo>
                  <a:cubicBezTo>
                    <a:pt x="9" y="33"/>
                    <a:pt x="7" y="32"/>
                    <a:pt x="7" y="32"/>
                  </a:cubicBezTo>
                  <a:cubicBezTo>
                    <a:pt x="5" y="32"/>
                    <a:pt x="4" y="32"/>
                    <a:pt x="3" y="32"/>
                  </a:cubicBezTo>
                  <a:cubicBezTo>
                    <a:pt x="2" y="32"/>
                    <a:pt x="1" y="32"/>
                    <a:pt x="1" y="32"/>
                  </a:cubicBezTo>
                  <a:cubicBezTo>
                    <a:pt x="0" y="20"/>
                    <a:pt x="0" y="20"/>
                    <a:pt x="0" y="20"/>
                  </a:cubicBezTo>
                  <a:cubicBezTo>
                    <a:pt x="3" y="22"/>
                    <a:pt x="7" y="24"/>
                    <a:pt x="10" y="25"/>
                  </a:cubicBezTo>
                  <a:cubicBezTo>
                    <a:pt x="14" y="26"/>
                    <a:pt x="18" y="27"/>
                    <a:pt x="22" y="27"/>
                  </a:cubicBezTo>
                  <a:cubicBezTo>
                    <a:pt x="25" y="27"/>
                    <a:pt x="28" y="27"/>
                    <a:pt x="29" y="26"/>
                  </a:cubicBezTo>
                  <a:cubicBezTo>
                    <a:pt x="31" y="26"/>
                    <a:pt x="32" y="24"/>
                    <a:pt x="31" y="24"/>
                  </a:cubicBezTo>
                  <a:cubicBezTo>
                    <a:pt x="29" y="23"/>
                    <a:pt x="28" y="23"/>
                    <a:pt x="26" y="22"/>
                  </a:cubicBezTo>
                  <a:cubicBezTo>
                    <a:pt x="16" y="20"/>
                    <a:pt x="16" y="20"/>
                    <a:pt x="16" y="20"/>
                  </a:cubicBezTo>
                  <a:cubicBezTo>
                    <a:pt x="14" y="19"/>
                    <a:pt x="12" y="19"/>
                    <a:pt x="11" y="19"/>
                  </a:cubicBezTo>
                  <a:cubicBezTo>
                    <a:pt x="10" y="18"/>
                    <a:pt x="8" y="18"/>
                    <a:pt x="6" y="17"/>
                  </a:cubicBezTo>
                  <a:cubicBezTo>
                    <a:pt x="5" y="16"/>
                    <a:pt x="3" y="16"/>
                    <a:pt x="2" y="14"/>
                  </a:cubicBezTo>
                  <a:cubicBezTo>
                    <a:pt x="1" y="13"/>
                    <a:pt x="0" y="11"/>
                    <a:pt x="0" y="9"/>
                  </a:cubicBezTo>
                  <a:cubicBezTo>
                    <a:pt x="0" y="6"/>
                    <a:pt x="3" y="4"/>
                    <a:pt x="7" y="2"/>
                  </a:cubicBezTo>
                  <a:cubicBezTo>
                    <a:pt x="11" y="1"/>
                    <a:pt x="16" y="0"/>
                    <a:pt x="22" y="0"/>
                  </a:cubicBezTo>
                  <a:cubicBezTo>
                    <a:pt x="26" y="0"/>
                    <a:pt x="30" y="0"/>
                    <a:pt x="33" y="1"/>
                  </a:cubicBezTo>
                  <a:cubicBezTo>
                    <a:pt x="36" y="2"/>
                    <a:pt x="38" y="2"/>
                    <a:pt x="38" y="2"/>
                  </a:cubicBezTo>
                  <a:cubicBezTo>
                    <a:pt x="40" y="3"/>
                    <a:pt x="42" y="3"/>
                    <a:pt x="42" y="3"/>
                  </a:cubicBezTo>
                  <a:cubicBezTo>
                    <a:pt x="43" y="2"/>
                    <a:pt x="44" y="2"/>
                    <a:pt x="44" y="2"/>
                  </a:cubicBezTo>
                  <a:cubicBezTo>
                    <a:pt x="46" y="13"/>
                    <a:pt x="46" y="13"/>
                    <a:pt x="46" y="13"/>
                  </a:cubicBezTo>
                  <a:cubicBezTo>
                    <a:pt x="43" y="11"/>
                    <a:pt x="39" y="9"/>
                    <a:pt x="36" y="8"/>
                  </a:cubicBezTo>
                  <a:cubicBezTo>
                    <a:pt x="32" y="6"/>
                    <a:pt x="27" y="5"/>
                    <a:pt x="21" y="5"/>
                  </a:cubicBezTo>
                  <a:cubicBezTo>
                    <a:pt x="19" y="5"/>
                    <a:pt x="18" y="6"/>
                    <a:pt x="16" y="6"/>
                  </a:cubicBezTo>
                  <a:cubicBezTo>
                    <a:pt x="15" y="7"/>
                    <a:pt x="15" y="8"/>
                    <a:pt x="15" y="8"/>
                  </a:cubicBezTo>
                  <a:cubicBezTo>
                    <a:pt x="15" y="9"/>
                    <a:pt x="16" y="10"/>
                    <a:pt x="17" y="11"/>
                  </a:cubicBezTo>
                  <a:cubicBezTo>
                    <a:pt x="18" y="11"/>
                    <a:pt x="19" y="12"/>
                    <a:pt x="20" y="12"/>
                  </a:cubicBezTo>
                  <a:cubicBezTo>
                    <a:pt x="31" y="14"/>
                    <a:pt x="31" y="14"/>
                    <a:pt x="31"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1" name="Freeform 184"/>
            <p:cNvSpPr>
              <a:spLocks/>
            </p:cNvSpPr>
            <p:nvPr/>
          </p:nvSpPr>
          <p:spPr bwMode="auto">
            <a:xfrm>
              <a:off x="9588500" y="5006975"/>
              <a:ext cx="1108075" cy="555625"/>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2" name="Freeform 185"/>
            <p:cNvSpPr>
              <a:spLocks/>
            </p:cNvSpPr>
            <p:nvPr/>
          </p:nvSpPr>
          <p:spPr bwMode="auto">
            <a:xfrm>
              <a:off x="9588500" y="4637088"/>
              <a:ext cx="1108075" cy="760413"/>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3" name="Freeform 186"/>
            <p:cNvSpPr>
              <a:spLocks/>
            </p:cNvSpPr>
            <p:nvPr/>
          </p:nvSpPr>
          <p:spPr bwMode="auto">
            <a:xfrm>
              <a:off x="9691688" y="4708525"/>
              <a:ext cx="892175" cy="587375"/>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5" y="57"/>
                    <a:pt x="44" y="57"/>
                  </a:cubicBezTo>
                  <a:cubicBezTo>
                    <a:pt x="20" y="57"/>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4" name="Freeform 187"/>
            <p:cNvSpPr>
              <a:spLocks/>
            </p:cNvSpPr>
            <p:nvPr/>
          </p:nvSpPr>
          <p:spPr bwMode="auto">
            <a:xfrm>
              <a:off x="9701213" y="4708525"/>
              <a:ext cx="892175" cy="319088"/>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0"/>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5" name="Freeform 188"/>
            <p:cNvSpPr>
              <a:spLocks/>
            </p:cNvSpPr>
            <p:nvPr/>
          </p:nvSpPr>
          <p:spPr bwMode="auto">
            <a:xfrm>
              <a:off x="10080625" y="4760913"/>
              <a:ext cx="92075" cy="482600"/>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6" name="Freeform 189"/>
            <p:cNvSpPr>
              <a:spLocks/>
            </p:cNvSpPr>
            <p:nvPr/>
          </p:nvSpPr>
          <p:spPr bwMode="auto">
            <a:xfrm>
              <a:off x="9906000" y="4802188"/>
              <a:ext cx="482600" cy="369888"/>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7" name="Freeform 190"/>
            <p:cNvSpPr>
              <a:spLocks/>
            </p:cNvSpPr>
            <p:nvPr/>
          </p:nvSpPr>
          <p:spPr bwMode="auto">
            <a:xfrm>
              <a:off x="10471150" y="3711575"/>
              <a:ext cx="1119188" cy="565150"/>
            </a:xfrm>
            <a:custGeom>
              <a:avLst/>
              <a:gdLst>
                <a:gd name="T0" fmla="*/ 108 w 109"/>
                <a:gd name="T1" fmla="*/ 22 h 55"/>
                <a:gd name="T2" fmla="*/ 54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4"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8" name="Freeform 191"/>
            <p:cNvSpPr>
              <a:spLocks/>
            </p:cNvSpPr>
            <p:nvPr/>
          </p:nvSpPr>
          <p:spPr bwMode="auto">
            <a:xfrm>
              <a:off x="10471150" y="3341688"/>
              <a:ext cx="1119188" cy="760413"/>
            </a:xfrm>
            <a:custGeom>
              <a:avLst/>
              <a:gdLst>
                <a:gd name="T0" fmla="*/ 109 w 109"/>
                <a:gd name="T1" fmla="*/ 36 h 74"/>
                <a:gd name="T2" fmla="*/ 54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4" y="74"/>
                    <a:pt x="54"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9" name="Freeform 192"/>
            <p:cNvSpPr>
              <a:spLocks/>
            </p:cNvSpPr>
            <p:nvPr/>
          </p:nvSpPr>
          <p:spPr bwMode="auto">
            <a:xfrm>
              <a:off x="10583863" y="3424238"/>
              <a:ext cx="892175" cy="585788"/>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0" name="Freeform 193"/>
            <p:cNvSpPr>
              <a:spLocks/>
            </p:cNvSpPr>
            <p:nvPr/>
          </p:nvSpPr>
          <p:spPr bwMode="auto">
            <a:xfrm>
              <a:off x="10583863" y="3424238"/>
              <a:ext cx="892175" cy="317500"/>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1" name="Freeform 194"/>
            <p:cNvSpPr>
              <a:spLocks/>
            </p:cNvSpPr>
            <p:nvPr/>
          </p:nvSpPr>
          <p:spPr bwMode="auto">
            <a:xfrm>
              <a:off x="10963275" y="3465513"/>
              <a:ext cx="92075" cy="482600"/>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2" y="45"/>
                    <a:pt x="2" y="44"/>
                    <a:pt x="2" y="43"/>
                  </a:cubicBezTo>
                  <a:cubicBezTo>
                    <a:pt x="2" y="5"/>
                    <a:pt x="2" y="5"/>
                    <a:pt x="2" y="5"/>
                  </a:cubicBezTo>
                  <a:cubicBezTo>
                    <a:pt x="2" y="4"/>
                    <a:pt x="2" y="3"/>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8" y="3"/>
                    <a:pt x="7" y="4"/>
                    <a:pt x="7" y="5"/>
                  </a:cubicBezTo>
                  <a:cubicBezTo>
                    <a:pt x="7" y="43"/>
                    <a:pt x="7" y="43"/>
                    <a:pt x="7" y="43"/>
                  </a:cubicBezTo>
                  <a:cubicBezTo>
                    <a:pt x="7" y="44"/>
                    <a:pt x="8"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2" name="Freeform 195"/>
            <p:cNvSpPr>
              <a:spLocks/>
            </p:cNvSpPr>
            <p:nvPr/>
          </p:nvSpPr>
          <p:spPr bwMode="auto">
            <a:xfrm>
              <a:off x="10788650" y="3516313"/>
              <a:ext cx="482600" cy="360363"/>
            </a:xfrm>
            <a:custGeom>
              <a:avLst/>
              <a:gdLst>
                <a:gd name="T0" fmla="*/ 46 w 47"/>
                <a:gd name="T1" fmla="*/ 21 h 35"/>
                <a:gd name="T2" fmla="*/ 47 w 47"/>
                <a:gd name="T3" fmla="*/ 25 h 35"/>
                <a:gd name="T4" fmla="*/ 40 w 47"/>
                <a:gd name="T5" fmla="*/ 33 h 35"/>
                <a:gd name="T6" fmla="*/ 24 w 47"/>
                <a:gd name="T7" fmla="*/ 35 h 35"/>
                <a:gd name="T8" fmla="*/ 12 w 47"/>
                <a:gd name="T9" fmla="*/ 34 h 35"/>
                <a:gd name="T10" fmla="*/ 7 w 47"/>
                <a:gd name="T11" fmla="*/ 32 h 35"/>
                <a:gd name="T12" fmla="*/ 3 w 47"/>
                <a:gd name="T13" fmla="*/ 32 h 35"/>
                <a:gd name="T14" fmla="*/ 2 w 47"/>
                <a:gd name="T15" fmla="*/ 32 h 35"/>
                <a:gd name="T16" fmla="*/ 0 w 47"/>
                <a:gd name="T17" fmla="*/ 20 h 35"/>
                <a:gd name="T18" fmla="*/ 10 w 47"/>
                <a:gd name="T19" fmla="*/ 25 h 35"/>
                <a:gd name="T20" fmla="*/ 23 w 47"/>
                <a:gd name="T21" fmla="*/ 27 h 35"/>
                <a:gd name="T22" fmla="*/ 29 w 47"/>
                <a:gd name="T23" fmla="*/ 26 h 35"/>
                <a:gd name="T24" fmla="*/ 31 w 47"/>
                <a:gd name="T25" fmla="*/ 24 h 35"/>
                <a:gd name="T26" fmla="*/ 26 w 47"/>
                <a:gd name="T27" fmla="*/ 22 h 35"/>
                <a:gd name="T28" fmla="*/ 16 w 47"/>
                <a:gd name="T29" fmla="*/ 20 h 35"/>
                <a:gd name="T30" fmla="*/ 11 w 47"/>
                <a:gd name="T31" fmla="*/ 19 h 35"/>
                <a:gd name="T32" fmla="*/ 6 w 47"/>
                <a:gd name="T33" fmla="*/ 17 h 35"/>
                <a:gd name="T34" fmla="*/ 2 w 47"/>
                <a:gd name="T35" fmla="*/ 14 h 35"/>
                <a:gd name="T36" fmla="*/ 0 w 47"/>
                <a:gd name="T37" fmla="*/ 10 h 35"/>
                <a:gd name="T38" fmla="*/ 7 w 47"/>
                <a:gd name="T39" fmla="*/ 2 h 35"/>
                <a:gd name="T40" fmla="*/ 22 w 47"/>
                <a:gd name="T41" fmla="*/ 0 h 35"/>
                <a:gd name="T42" fmla="*/ 33 w 47"/>
                <a:gd name="T43" fmla="*/ 1 h 35"/>
                <a:gd name="T44" fmla="*/ 38 w 47"/>
                <a:gd name="T45" fmla="*/ 2 h 35"/>
                <a:gd name="T46" fmla="*/ 43 w 47"/>
                <a:gd name="T47" fmla="*/ 3 h 35"/>
                <a:gd name="T48" fmla="*/ 44 w 47"/>
                <a:gd name="T49" fmla="*/ 2 h 35"/>
                <a:gd name="T50" fmla="*/ 46 w 47"/>
                <a:gd name="T51" fmla="*/ 13 h 35"/>
                <a:gd name="T52" fmla="*/ 36 w 47"/>
                <a:gd name="T53" fmla="*/ 8 h 35"/>
                <a:gd name="T54" fmla="*/ 21 w 47"/>
                <a:gd name="T55" fmla="*/ 5 h 35"/>
                <a:gd name="T56" fmla="*/ 17 w 47"/>
                <a:gd name="T57" fmla="*/ 6 h 35"/>
                <a:gd name="T58" fmla="*/ 15 w 47"/>
                <a:gd name="T59" fmla="*/ 8 h 35"/>
                <a:gd name="T60" fmla="*/ 17 w 47"/>
                <a:gd name="T61" fmla="*/ 11 h 35"/>
                <a:gd name="T62" fmla="*/ 20 w 47"/>
                <a:gd name="T63" fmla="*/ 12 h 35"/>
                <a:gd name="T64" fmla="*/ 31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5" y="31"/>
                    <a:pt x="40" y="33"/>
                  </a:cubicBezTo>
                  <a:cubicBezTo>
                    <a:pt x="36" y="34"/>
                    <a:pt x="31" y="35"/>
                    <a:pt x="24" y="35"/>
                  </a:cubicBezTo>
                  <a:cubicBezTo>
                    <a:pt x="19" y="35"/>
                    <a:pt x="15" y="35"/>
                    <a:pt x="12" y="34"/>
                  </a:cubicBezTo>
                  <a:cubicBezTo>
                    <a:pt x="9" y="33"/>
                    <a:pt x="7" y="32"/>
                    <a:pt x="7" y="32"/>
                  </a:cubicBezTo>
                  <a:cubicBezTo>
                    <a:pt x="5" y="32"/>
                    <a:pt x="4" y="32"/>
                    <a:pt x="3" y="32"/>
                  </a:cubicBezTo>
                  <a:cubicBezTo>
                    <a:pt x="2" y="32"/>
                    <a:pt x="2" y="32"/>
                    <a:pt x="2" y="32"/>
                  </a:cubicBezTo>
                  <a:cubicBezTo>
                    <a:pt x="0" y="20"/>
                    <a:pt x="0" y="20"/>
                    <a:pt x="0" y="20"/>
                  </a:cubicBezTo>
                  <a:cubicBezTo>
                    <a:pt x="3" y="22"/>
                    <a:pt x="7" y="24"/>
                    <a:pt x="10" y="25"/>
                  </a:cubicBezTo>
                  <a:cubicBezTo>
                    <a:pt x="14" y="26"/>
                    <a:pt x="18" y="27"/>
                    <a:pt x="23" y="27"/>
                  </a:cubicBezTo>
                  <a:cubicBezTo>
                    <a:pt x="26" y="27"/>
                    <a:pt x="28" y="27"/>
                    <a:pt x="29" y="26"/>
                  </a:cubicBezTo>
                  <a:cubicBezTo>
                    <a:pt x="31" y="26"/>
                    <a:pt x="32" y="24"/>
                    <a:pt x="31" y="24"/>
                  </a:cubicBezTo>
                  <a:cubicBezTo>
                    <a:pt x="29" y="23"/>
                    <a:pt x="28" y="23"/>
                    <a:pt x="26" y="22"/>
                  </a:cubicBezTo>
                  <a:cubicBezTo>
                    <a:pt x="16" y="20"/>
                    <a:pt x="16" y="20"/>
                    <a:pt x="16" y="20"/>
                  </a:cubicBezTo>
                  <a:cubicBezTo>
                    <a:pt x="14" y="19"/>
                    <a:pt x="12" y="19"/>
                    <a:pt x="11" y="19"/>
                  </a:cubicBezTo>
                  <a:cubicBezTo>
                    <a:pt x="10" y="18"/>
                    <a:pt x="8" y="18"/>
                    <a:pt x="6" y="17"/>
                  </a:cubicBezTo>
                  <a:cubicBezTo>
                    <a:pt x="5" y="16"/>
                    <a:pt x="3" y="16"/>
                    <a:pt x="2" y="14"/>
                  </a:cubicBezTo>
                  <a:cubicBezTo>
                    <a:pt x="1" y="13"/>
                    <a:pt x="0" y="11"/>
                    <a:pt x="0" y="10"/>
                  </a:cubicBezTo>
                  <a:cubicBezTo>
                    <a:pt x="0" y="6"/>
                    <a:pt x="3" y="4"/>
                    <a:pt x="7" y="2"/>
                  </a:cubicBezTo>
                  <a:cubicBezTo>
                    <a:pt x="12" y="1"/>
                    <a:pt x="16" y="0"/>
                    <a:pt x="22" y="0"/>
                  </a:cubicBezTo>
                  <a:cubicBezTo>
                    <a:pt x="26" y="0"/>
                    <a:pt x="30" y="0"/>
                    <a:pt x="33" y="1"/>
                  </a:cubicBezTo>
                  <a:cubicBezTo>
                    <a:pt x="36" y="2"/>
                    <a:pt x="38" y="2"/>
                    <a:pt x="38" y="2"/>
                  </a:cubicBezTo>
                  <a:cubicBezTo>
                    <a:pt x="40" y="3"/>
                    <a:pt x="42" y="3"/>
                    <a:pt x="43" y="3"/>
                  </a:cubicBezTo>
                  <a:cubicBezTo>
                    <a:pt x="43" y="2"/>
                    <a:pt x="44" y="2"/>
                    <a:pt x="44" y="2"/>
                  </a:cubicBezTo>
                  <a:cubicBezTo>
                    <a:pt x="46" y="13"/>
                    <a:pt x="46" y="13"/>
                    <a:pt x="46" y="13"/>
                  </a:cubicBezTo>
                  <a:cubicBezTo>
                    <a:pt x="43" y="11"/>
                    <a:pt x="39" y="9"/>
                    <a:pt x="36" y="8"/>
                  </a:cubicBezTo>
                  <a:cubicBezTo>
                    <a:pt x="32" y="6"/>
                    <a:pt x="27" y="5"/>
                    <a:pt x="21" y="5"/>
                  </a:cubicBezTo>
                  <a:cubicBezTo>
                    <a:pt x="19" y="6"/>
                    <a:pt x="18" y="6"/>
                    <a:pt x="17" y="6"/>
                  </a:cubicBezTo>
                  <a:cubicBezTo>
                    <a:pt x="15" y="7"/>
                    <a:pt x="15" y="8"/>
                    <a:pt x="15" y="8"/>
                  </a:cubicBezTo>
                  <a:cubicBezTo>
                    <a:pt x="15" y="9"/>
                    <a:pt x="16" y="10"/>
                    <a:pt x="17" y="11"/>
                  </a:cubicBezTo>
                  <a:cubicBezTo>
                    <a:pt x="18" y="11"/>
                    <a:pt x="19" y="12"/>
                    <a:pt x="20" y="12"/>
                  </a:cubicBezTo>
                  <a:cubicBezTo>
                    <a:pt x="31" y="14"/>
                    <a:pt x="31" y="14"/>
                    <a:pt x="31"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3" name="Freeform 196"/>
            <p:cNvSpPr>
              <a:spLocks/>
            </p:cNvSpPr>
            <p:nvPr/>
          </p:nvSpPr>
          <p:spPr bwMode="auto">
            <a:xfrm>
              <a:off x="10501313" y="3465513"/>
              <a:ext cx="1108075" cy="565150"/>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4"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4" name="Freeform 197"/>
            <p:cNvSpPr>
              <a:spLocks/>
            </p:cNvSpPr>
            <p:nvPr/>
          </p:nvSpPr>
          <p:spPr bwMode="auto">
            <a:xfrm>
              <a:off x="10501313" y="3094038"/>
              <a:ext cx="1108075" cy="762000"/>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5" name="Freeform 198"/>
            <p:cNvSpPr>
              <a:spLocks/>
            </p:cNvSpPr>
            <p:nvPr/>
          </p:nvSpPr>
          <p:spPr bwMode="auto">
            <a:xfrm>
              <a:off x="10614025" y="3176588"/>
              <a:ext cx="893763" cy="585788"/>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6" name="Freeform 199"/>
            <p:cNvSpPr>
              <a:spLocks/>
            </p:cNvSpPr>
            <p:nvPr/>
          </p:nvSpPr>
          <p:spPr bwMode="auto">
            <a:xfrm>
              <a:off x="10614025" y="3176588"/>
              <a:ext cx="893763" cy="319088"/>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7" name="Freeform 200"/>
            <p:cNvSpPr>
              <a:spLocks/>
            </p:cNvSpPr>
            <p:nvPr/>
          </p:nvSpPr>
          <p:spPr bwMode="auto">
            <a:xfrm>
              <a:off x="10995025" y="3217863"/>
              <a:ext cx="92075" cy="484188"/>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1" y="45"/>
                    <a:pt x="2" y="44"/>
                    <a:pt x="2" y="43"/>
                  </a:cubicBezTo>
                  <a:cubicBezTo>
                    <a:pt x="2" y="5"/>
                    <a:pt x="2" y="5"/>
                    <a:pt x="2" y="5"/>
                  </a:cubicBezTo>
                  <a:cubicBezTo>
                    <a:pt x="2" y="4"/>
                    <a:pt x="1" y="3"/>
                    <a:pt x="1" y="2"/>
                  </a:cubicBezTo>
                  <a:cubicBezTo>
                    <a:pt x="0" y="1"/>
                    <a:pt x="0" y="1"/>
                    <a:pt x="0" y="1"/>
                  </a:cubicBezTo>
                  <a:cubicBezTo>
                    <a:pt x="0" y="0"/>
                    <a:pt x="0" y="0"/>
                    <a:pt x="0" y="0"/>
                  </a:cubicBezTo>
                  <a:cubicBezTo>
                    <a:pt x="9" y="0"/>
                    <a:pt x="9" y="0"/>
                    <a:pt x="9" y="0"/>
                  </a:cubicBezTo>
                  <a:cubicBezTo>
                    <a:pt x="9" y="1"/>
                    <a:pt x="9" y="1"/>
                    <a:pt x="9" y="1"/>
                  </a:cubicBezTo>
                  <a:cubicBezTo>
                    <a:pt x="9" y="1"/>
                    <a:pt x="8" y="1"/>
                    <a:pt x="8" y="2"/>
                  </a:cubicBezTo>
                  <a:cubicBezTo>
                    <a:pt x="7" y="3"/>
                    <a:pt x="7" y="4"/>
                    <a:pt x="7" y="5"/>
                  </a:cubicBezTo>
                  <a:cubicBezTo>
                    <a:pt x="7" y="43"/>
                    <a:pt x="7" y="43"/>
                    <a:pt x="7" y="43"/>
                  </a:cubicBezTo>
                  <a:cubicBezTo>
                    <a:pt x="7" y="44"/>
                    <a:pt x="7" y="45"/>
                    <a:pt x="8" y="46"/>
                  </a:cubicBezTo>
                  <a:cubicBezTo>
                    <a:pt x="8"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8" name="Freeform 201"/>
            <p:cNvSpPr>
              <a:spLocks/>
            </p:cNvSpPr>
            <p:nvPr/>
          </p:nvSpPr>
          <p:spPr bwMode="auto">
            <a:xfrm>
              <a:off x="10820400" y="3268663"/>
              <a:ext cx="482600" cy="360363"/>
            </a:xfrm>
            <a:custGeom>
              <a:avLst/>
              <a:gdLst>
                <a:gd name="T0" fmla="*/ 46 w 47"/>
                <a:gd name="T1" fmla="*/ 21 h 35"/>
                <a:gd name="T2" fmla="*/ 47 w 47"/>
                <a:gd name="T3" fmla="*/ 25 h 35"/>
                <a:gd name="T4" fmla="*/ 40 w 47"/>
                <a:gd name="T5" fmla="*/ 33 h 35"/>
                <a:gd name="T6" fmla="*/ 23 w 47"/>
                <a:gd name="T7" fmla="*/ 35 h 35"/>
                <a:gd name="T8" fmla="*/ 12 w 47"/>
                <a:gd name="T9" fmla="*/ 34 h 35"/>
                <a:gd name="T10" fmla="*/ 7 w 47"/>
                <a:gd name="T11" fmla="*/ 32 h 35"/>
                <a:gd name="T12" fmla="*/ 3 w 47"/>
                <a:gd name="T13" fmla="*/ 32 h 35"/>
                <a:gd name="T14" fmla="*/ 1 w 47"/>
                <a:gd name="T15" fmla="*/ 32 h 35"/>
                <a:gd name="T16" fmla="*/ 0 w 47"/>
                <a:gd name="T17" fmla="*/ 20 h 35"/>
                <a:gd name="T18" fmla="*/ 10 w 47"/>
                <a:gd name="T19" fmla="*/ 25 h 35"/>
                <a:gd name="T20" fmla="*/ 22 w 47"/>
                <a:gd name="T21" fmla="*/ 27 h 35"/>
                <a:gd name="T22" fmla="*/ 29 w 47"/>
                <a:gd name="T23" fmla="*/ 26 h 35"/>
                <a:gd name="T24" fmla="*/ 30 w 47"/>
                <a:gd name="T25" fmla="*/ 24 h 35"/>
                <a:gd name="T26" fmla="*/ 26 w 47"/>
                <a:gd name="T27" fmla="*/ 22 h 35"/>
                <a:gd name="T28" fmla="*/ 15 w 47"/>
                <a:gd name="T29" fmla="*/ 20 h 35"/>
                <a:gd name="T30" fmla="*/ 11 w 47"/>
                <a:gd name="T31" fmla="*/ 19 h 35"/>
                <a:gd name="T32" fmla="*/ 6 w 47"/>
                <a:gd name="T33" fmla="*/ 17 h 35"/>
                <a:gd name="T34" fmla="*/ 2 w 47"/>
                <a:gd name="T35" fmla="*/ 14 h 35"/>
                <a:gd name="T36" fmla="*/ 0 w 47"/>
                <a:gd name="T37" fmla="*/ 10 h 35"/>
                <a:gd name="T38" fmla="*/ 7 w 47"/>
                <a:gd name="T39" fmla="*/ 2 h 35"/>
                <a:gd name="T40" fmla="*/ 21 w 47"/>
                <a:gd name="T41" fmla="*/ 0 h 35"/>
                <a:gd name="T42" fmla="*/ 33 w 47"/>
                <a:gd name="T43" fmla="*/ 1 h 35"/>
                <a:gd name="T44" fmla="*/ 38 w 47"/>
                <a:gd name="T45" fmla="*/ 2 h 35"/>
                <a:gd name="T46" fmla="*/ 42 w 47"/>
                <a:gd name="T47" fmla="*/ 3 h 35"/>
                <a:gd name="T48" fmla="*/ 44 w 47"/>
                <a:gd name="T49" fmla="*/ 2 h 35"/>
                <a:gd name="T50" fmla="*/ 46 w 47"/>
                <a:gd name="T51" fmla="*/ 13 h 35"/>
                <a:gd name="T52" fmla="*/ 35 w 47"/>
                <a:gd name="T53" fmla="*/ 8 h 35"/>
                <a:gd name="T54" fmla="*/ 21 w 47"/>
                <a:gd name="T55" fmla="*/ 5 h 35"/>
                <a:gd name="T56" fmla="*/ 16 w 47"/>
                <a:gd name="T57" fmla="*/ 6 h 35"/>
                <a:gd name="T58" fmla="*/ 15 w 47"/>
                <a:gd name="T59" fmla="*/ 8 h 35"/>
                <a:gd name="T60" fmla="*/ 16 w 47"/>
                <a:gd name="T61" fmla="*/ 11 h 35"/>
                <a:gd name="T62" fmla="*/ 20 w 47"/>
                <a:gd name="T63" fmla="*/ 12 h 35"/>
                <a:gd name="T64" fmla="*/ 30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4" y="31"/>
                    <a:pt x="40" y="33"/>
                  </a:cubicBezTo>
                  <a:cubicBezTo>
                    <a:pt x="36" y="34"/>
                    <a:pt x="30" y="35"/>
                    <a:pt x="23" y="35"/>
                  </a:cubicBezTo>
                  <a:cubicBezTo>
                    <a:pt x="19" y="35"/>
                    <a:pt x="15" y="35"/>
                    <a:pt x="12" y="34"/>
                  </a:cubicBezTo>
                  <a:cubicBezTo>
                    <a:pt x="9" y="33"/>
                    <a:pt x="7" y="32"/>
                    <a:pt x="7" y="32"/>
                  </a:cubicBezTo>
                  <a:cubicBezTo>
                    <a:pt x="5" y="32"/>
                    <a:pt x="4" y="32"/>
                    <a:pt x="3" y="32"/>
                  </a:cubicBezTo>
                  <a:cubicBezTo>
                    <a:pt x="2" y="32"/>
                    <a:pt x="1" y="32"/>
                    <a:pt x="1" y="32"/>
                  </a:cubicBezTo>
                  <a:cubicBezTo>
                    <a:pt x="0" y="20"/>
                    <a:pt x="0" y="20"/>
                    <a:pt x="0" y="20"/>
                  </a:cubicBezTo>
                  <a:cubicBezTo>
                    <a:pt x="3" y="22"/>
                    <a:pt x="6" y="24"/>
                    <a:pt x="10" y="25"/>
                  </a:cubicBezTo>
                  <a:cubicBezTo>
                    <a:pt x="13" y="26"/>
                    <a:pt x="17" y="27"/>
                    <a:pt x="22" y="27"/>
                  </a:cubicBezTo>
                  <a:cubicBezTo>
                    <a:pt x="25" y="27"/>
                    <a:pt x="28" y="27"/>
                    <a:pt x="29" y="26"/>
                  </a:cubicBezTo>
                  <a:cubicBezTo>
                    <a:pt x="30" y="26"/>
                    <a:pt x="32" y="24"/>
                    <a:pt x="30" y="24"/>
                  </a:cubicBezTo>
                  <a:cubicBezTo>
                    <a:pt x="29" y="23"/>
                    <a:pt x="28" y="23"/>
                    <a:pt x="26" y="22"/>
                  </a:cubicBezTo>
                  <a:cubicBezTo>
                    <a:pt x="15" y="20"/>
                    <a:pt x="15" y="20"/>
                    <a:pt x="15" y="20"/>
                  </a:cubicBezTo>
                  <a:cubicBezTo>
                    <a:pt x="14" y="19"/>
                    <a:pt x="12" y="19"/>
                    <a:pt x="11" y="19"/>
                  </a:cubicBezTo>
                  <a:cubicBezTo>
                    <a:pt x="9" y="18"/>
                    <a:pt x="8" y="18"/>
                    <a:pt x="6" y="17"/>
                  </a:cubicBezTo>
                  <a:cubicBezTo>
                    <a:pt x="5" y="16"/>
                    <a:pt x="3" y="16"/>
                    <a:pt x="2" y="14"/>
                  </a:cubicBezTo>
                  <a:cubicBezTo>
                    <a:pt x="1" y="13"/>
                    <a:pt x="0" y="11"/>
                    <a:pt x="0" y="10"/>
                  </a:cubicBezTo>
                  <a:cubicBezTo>
                    <a:pt x="0" y="6"/>
                    <a:pt x="2" y="4"/>
                    <a:pt x="7" y="2"/>
                  </a:cubicBezTo>
                  <a:cubicBezTo>
                    <a:pt x="11" y="1"/>
                    <a:pt x="16" y="0"/>
                    <a:pt x="21" y="0"/>
                  </a:cubicBezTo>
                  <a:cubicBezTo>
                    <a:pt x="26" y="0"/>
                    <a:pt x="30" y="0"/>
                    <a:pt x="33" y="1"/>
                  </a:cubicBezTo>
                  <a:cubicBezTo>
                    <a:pt x="36" y="2"/>
                    <a:pt x="38" y="2"/>
                    <a:pt x="38" y="2"/>
                  </a:cubicBezTo>
                  <a:cubicBezTo>
                    <a:pt x="40" y="3"/>
                    <a:pt x="41" y="3"/>
                    <a:pt x="42" y="3"/>
                  </a:cubicBezTo>
                  <a:cubicBezTo>
                    <a:pt x="43" y="2"/>
                    <a:pt x="44" y="2"/>
                    <a:pt x="44" y="2"/>
                  </a:cubicBezTo>
                  <a:cubicBezTo>
                    <a:pt x="46" y="13"/>
                    <a:pt x="46" y="13"/>
                    <a:pt x="46" y="13"/>
                  </a:cubicBezTo>
                  <a:cubicBezTo>
                    <a:pt x="43" y="11"/>
                    <a:pt x="39" y="9"/>
                    <a:pt x="35" y="8"/>
                  </a:cubicBezTo>
                  <a:cubicBezTo>
                    <a:pt x="32" y="6"/>
                    <a:pt x="27" y="5"/>
                    <a:pt x="21" y="5"/>
                  </a:cubicBezTo>
                  <a:cubicBezTo>
                    <a:pt x="19" y="6"/>
                    <a:pt x="17" y="6"/>
                    <a:pt x="16" y="6"/>
                  </a:cubicBezTo>
                  <a:cubicBezTo>
                    <a:pt x="15" y="7"/>
                    <a:pt x="15" y="8"/>
                    <a:pt x="15" y="8"/>
                  </a:cubicBezTo>
                  <a:cubicBezTo>
                    <a:pt x="15" y="9"/>
                    <a:pt x="15" y="10"/>
                    <a:pt x="16" y="11"/>
                  </a:cubicBezTo>
                  <a:cubicBezTo>
                    <a:pt x="17" y="11"/>
                    <a:pt x="19" y="12"/>
                    <a:pt x="20" y="12"/>
                  </a:cubicBezTo>
                  <a:cubicBezTo>
                    <a:pt x="30" y="14"/>
                    <a:pt x="30" y="14"/>
                    <a:pt x="30"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9" name="Freeform 202"/>
            <p:cNvSpPr>
              <a:spLocks/>
            </p:cNvSpPr>
            <p:nvPr/>
          </p:nvSpPr>
          <p:spPr bwMode="auto">
            <a:xfrm>
              <a:off x="10583863" y="3238500"/>
              <a:ext cx="1108075" cy="555625"/>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2"/>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0" name="Freeform 203"/>
            <p:cNvSpPr>
              <a:spLocks/>
            </p:cNvSpPr>
            <p:nvPr/>
          </p:nvSpPr>
          <p:spPr bwMode="auto">
            <a:xfrm>
              <a:off x="10583863" y="2868613"/>
              <a:ext cx="1108075" cy="760413"/>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1" name="Freeform 204"/>
            <p:cNvSpPr>
              <a:spLocks/>
            </p:cNvSpPr>
            <p:nvPr/>
          </p:nvSpPr>
          <p:spPr bwMode="auto">
            <a:xfrm>
              <a:off x="10696575" y="2940050"/>
              <a:ext cx="893763" cy="596900"/>
            </a:xfrm>
            <a:custGeom>
              <a:avLst/>
              <a:gdLst>
                <a:gd name="T0" fmla="*/ 87 w 87"/>
                <a:gd name="T1" fmla="*/ 29 h 58"/>
                <a:gd name="T2" fmla="*/ 43 w 87"/>
                <a:gd name="T3" fmla="*/ 58 h 58"/>
                <a:gd name="T4" fmla="*/ 0 w 87"/>
                <a:gd name="T5" fmla="*/ 29 h 58"/>
                <a:gd name="T6" fmla="*/ 44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4" y="58"/>
                    <a:pt x="43" y="58"/>
                  </a:cubicBezTo>
                  <a:cubicBezTo>
                    <a:pt x="19" y="58"/>
                    <a:pt x="0" y="46"/>
                    <a:pt x="0" y="29"/>
                  </a:cubicBezTo>
                  <a:cubicBezTo>
                    <a:pt x="0" y="12"/>
                    <a:pt x="20" y="0"/>
                    <a:pt x="44" y="0"/>
                  </a:cubicBezTo>
                  <a:cubicBezTo>
                    <a:pt x="68"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2" name="Freeform 205"/>
            <p:cNvSpPr>
              <a:spLocks/>
            </p:cNvSpPr>
            <p:nvPr/>
          </p:nvSpPr>
          <p:spPr bwMode="auto">
            <a:xfrm>
              <a:off x="10696575" y="2940050"/>
              <a:ext cx="893763" cy="319088"/>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6"/>
                    <a:pt x="87" y="31"/>
                  </a:cubicBezTo>
                  <a:cubicBezTo>
                    <a:pt x="87" y="30"/>
                    <a:pt x="87" y="30"/>
                    <a:pt x="87" y="29"/>
                  </a:cubicBezTo>
                  <a:cubicBezTo>
                    <a:pt x="87" y="12"/>
                    <a:pt x="69" y="0"/>
                    <a:pt x="45" y="0"/>
                  </a:cubicBezTo>
                  <a:cubicBezTo>
                    <a:pt x="21" y="0"/>
                    <a:pt x="0" y="12"/>
                    <a:pt x="0" y="29"/>
                  </a:cubicBezTo>
                  <a:cubicBezTo>
                    <a:pt x="0" y="30"/>
                    <a:pt x="0" y="31"/>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3" name="Freeform 206"/>
            <p:cNvSpPr>
              <a:spLocks/>
            </p:cNvSpPr>
            <p:nvPr/>
          </p:nvSpPr>
          <p:spPr bwMode="auto">
            <a:xfrm>
              <a:off x="11075988" y="2992438"/>
              <a:ext cx="92075" cy="482600"/>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4" name="Freeform 207"/>
            <p:cNvSpPr>
              <a:spLocks/>
            </p:cNvSpPr>
            <p:nvPr/>
          </p:nvSpPr>
          <p:spPr bwMode="auto">
            <a:xfrm>
              <a:off x="10901363" y="3032125"/>
              <a:ext cx="482600" cy="371475"/>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8"/>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4" name="Text Placeholder 32"/>
          <p:cNvSpPr txBox="1">
            <a:spLocks/>
          </p:cNvSpPr>
          <p:nvPr/>
        </p:nvSpPr>
        <p:spPr>
          <a:xfrm>
            <a:off x="774078" y="2671814"/>
            <a:ext cx="2901642" cy="8285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defRPr/>
            </a:pPr>
            <a:r>
              <a:rPr lang="en-US" sz="1200" dirty="0" err="1">
                <a:solidFill>
                  <a:prstClr val="white">
                    <a:lumMod val="75000"/>
                  </a:prstClr>
                </a:solidFill>
                <a:latin typeface="Arial" panose="020B0604020202020204" pitchFamily="34" charset="0"/>
              </a:rPr>
              <a:t>Liquorice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chupa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chups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applicake</a:t>
            </a:r>
            <a:r>
              <a:rPr lang="en-US" sz="1200" dirty="0">
                <a:solidFill>
                  <a:prstClr val="white">
                    <a:lumMod val="75000"/>
                  </a:prstClr>
                </a:solidFill>
                <a:latin typeface="Arial" panose="020B0604020202020204" pitchFamily="34" charset="0"/>
              </a:rPr>
              <a:t> apple pie cupcake brownie bear claw  cake gingerbread cotton candy. Bear claw croissant apple pie. </a:t>
            </a:r>
          </a:p>
        </p:txBody>
      </p:sp>
      <p:sp>
        <p:nvSpPr>
          <p:cNvPr id="154" name="Text Placeholder 32"/>
          <p:cNvSpPr txBox="1">
            <a:spLocks/>
          </p:cNvSpPr>
          <p:nvPr/>
        </p:nvSpPr>
        <p:spPr>
          <a:xfrm>
            <a:off x="4356805" y="2671814"/>
            <a:ext cx="2901642" cy="82858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spcAft>
                <a:spcPts val="300"/>
              </a:spcAft>
              <a:buNone/>
              <a:defRPr/>
            </a:pPr>
            <a:r>
              <a:rPr lang="en-US" sz="1200" dirty="0">
                <a:solidFill>
                  <a:prstClr val="white">
                    <a:lumMod val="75000"/>
                  </a:prstClr>
                </a:solidFill>
                <a:latin typeface="Arial" panose="020B0604020202020204" pitchFamily="34" charset="0"/>
              </a:rPr>
              <a:t>Liquorice chupa chups applicake apple pie cupcake brownie bear claw  cake gingerbread cotton candy. Bear claw croissant apple pie. </a:t>
            </a:r>
          </a:p>
        </p:txBody>
      </p:sp>
      <p:sp>
        <p:nvSpPr>
          <p:cNvPr id="2" name="Title 1"/>
          <p:cNvSpPr>
            <a:spLocks noGrp="1"/>
          </p:cNvSpPr>
          <p:nvPr>
            <p:ph type="title"/>
          </p:nvPr>
        </p:nvSpPr>
        <p:spPr/>
        <p:txBody>
          <a:bodyPr/>
          <a:lstStyle/>
          <a:p>
            <a:r>
              <a:rPr lang="en-US" dirty="0"/>
              <a:t>Finance And List Representation</a:t>
            </a:r>
          </a:p>
        </p:txBody>
      </p:sp>
      <p:sp>
        <p:nvSpPr>
          <p:cNvPr id="3" name="Text Placeholder 2"/>
          <p:cNvSpPr>
            <a:spLocks noGrp="1"/>
          </p:cNvSpPr>
          <p:nvPr>
            <p:ph type="body" sz="quarter" idx="25"/>
          </p:nvPr>
        </p:nvSpPr>
        <p:spPr/>
        <p:txBody>
          <a:bodyPr/>
          <a:lstStyle/>
          <a:p>
            <a:r>
              <a:rPr lang="en-US" dirty="0"/>
              <a:t>This slide is perfect for product descriptions</a:t>
            </a:r>
          </a:p>
          <a:p>
            <a:endParaRPr lang="en-US" dirty="0"/>
          </a:p>
        </p:txBody>
      </p:sp>
      <p:sp>
        <p:nvSpPr>
          <p:cNvPr id="160" name="TextBox 159"/>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Additional Slides </a:t>
            </a:r>
          </a:p>
        </p:txBody>
      </p:sp>
      <p:grpSp>
        <p:nvGrpSpPr>
          <p:cNvPr id="9" name="Group 8"/>
          <p:cNvGrpSpPr/>
          <p:nvPr/>
        </p:nvGrpSpPr>
        <p:grpSpPr>
          <a:xfrm>
            <a:off x="781791" y="3950171"/>
            <a:ext cx="2907654" cy="1936154"/>
            <a:chOff x="781791" y="3950171"/>
            <a:chExt cx="2907654" cy="1936154"/>
          </a:xfrm>
        </p:grpSpPr>
        <p:sp>
          <p:nvSpPr>
            <p:cNvPr id="119" name="Rectangle 118"/>
            <p:cNvSpPr/>
            <p:nvPr/>
          </p:nvSpPr>
          <p:spPr>
            <a:xfrm>
              <a:off x="1183430" y="3952369"/>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Rectangle 120"/>
            <p:cNvSpPr/>
            <p:nvPr/>
          </p:nvSpPr>
          <p:spPr>
            <a:xfrm>
              <a:off x="1183430" y="4380994"/>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Rectangle 122"/>
            <p:cNvSpPr/>
            <p:nvPr/>
          </p:nvSpPr>
          <p:spPr>
            <a:xfrm>
              <a:off x="1183430" y="4809619"/>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p:cNvSpPr/>
            <p:nvPr/>
          </p:nvSpPr>
          <p:spPr>
            <a:xfrm>
              <a:off x="1183430" y="5238244"/>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Rectangle 126"/>
            <p:cNvSpPr/>
            <p:nvPr/>
          </p:nvSpPr>
          <p:spPr>
            <a:xfrm>
              <a:off x="1183430" y="5666869"/>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805203" y="3950171"/>
              <a:ext cx="2253052" cy="223851"/>
              <a:chOff x="805203" y="3950171"/>
              <a:chExt cx="2253052" cy="223851"/>
            </a:xfrm>
          </p:grpSpPr>
          <p:sp>
            <p:nvSpPr>
              <p:cNvPr id="120" name="Rectangle 119"/>
              <p:cNvSpPr/>
              <p:nvPr/>
            </p:nvSpPr>
            <p:spPr>
              <a:xfrm>
                <a:off x="1151301" y="3952369"/>
                <a:ext cx="1906954" cy="2194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100" dirty="0">
                    <a:latin typeface="Arial" panose="020B0604020202020204" pitchFamily="34" charset="0"/>
                    <a:cs typeface="Arial" panose="020B0604020202020204" pitchFamily="34" charset="0"/>
                  </a:rPr>
                  <a:t>8.5</a:t>
                </a:r>
              </a:p>
            </p:txBody>
          </p:sp>
          <p:sp>
            <p:nvSpPr>
              <p:cNvPr id="161" name="Freeform 123"/>
              <p:cNvSpPr>
                <a:spLocks noChangeArrowheads="1"/>
              </p:cNvSpPr>
              <p:nvPr/>
            </p:nvSpPr>
            <p:spPr bwMode="auto">
              <a:xfrm>
                <a:off x="805203" y="3950171"/>
                <a:ext cx="219588" cy="223851"/>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5" name="Group 4"/>
            <p:cNvGrpSpPr/>
            <p:nvPr/>
          </p:nvGrpSpPr>
          <p:grpSpPr>
            <a:xfrm>
              <a:off x="781791" y="4375946"/>
              <a:ext cx="2740636" cy="224504"/>
              <a:chOff x="781791" y="4375946"/>
              <a:chExt cx="2740636" cy="224504"/>
            </a:xfrm>
          </p:grpSpPr>
          <p:sp>
            <p:nvSpPr>
              <p:cNvPr id="122" name="Rectangle 121"/>
              <p:cNvSpPr/>
              <p:nvPr/>
            </p:nvSpPr>
            <p:spPr>
              <a:xfrm>
                <a:off x="1151301" y="4380994"/>
                <a:ext cx="2371126" cy="21945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100" dirty="0">
                    <a:latin typeface="Arial" panose="020B0604020202020204" pitchFamily="34" charset="0"/>
                    <a:cs typeface="Arial" panose="020B0604020202020204" pitchFamily="34" charset="0"/>
                  </a:rPr>
                  <a:t>9.2</a:t>
                </a:r>
              </a:p>
            </p:txBody>
          </p:sp>
          <p:sp>
            <p:nvSpPr>
              <p:cNvPr id="162" name="Freeform 102"/>
              <p:cNvSpPr>
                <a:spLocks noChangeArrowheads="1"/>
              </p:cNvSpPr>
              <p:nvPr/>
            </p:nvSpPr>
            <p:spPr bwMode="auto">
              <a:xfrm>
                <a:off x="781791" y="4375946"/>
                <a:ext cx="245922" cy="219805"/>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6" name="Group 5"/>
            <p:cNvGrpSpPr/>
            <p:nvPr/>
          </p:nvGrpSpPr>
          <p:grpSpPr>
            <a:xfrm>
              <a:off x="781791" y="4792597"/>
              <a:ext cx="1717903" cy="236478"/>
              <a:chOff x="781791" y="4792597"/>
              <a:chExt cx="1717903" cy="236478"/>
            </a:xfrm>
          </p:grpSpPr>
          <p:sp>
            <p:nvSpPr>
              <p:cNvPr id="124" name="Rectangle 123"/>
              <p:cNvSpPr/>
              <p:nvPr/>
            </p:nvSpPr>
            <p:spPr>
              <a:xfrm>
                <a:off x="1151301" y="4809619"/>
                <a:ext cx="1348393" cy="21945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100" dirty="0">
                    <a:latin typeface="Arial" panose="020B0604020202020204" pitchFamily="34" charset="0"/>
                    <a:cs typeface="Arial" panose="020B0604020202020204" pitchFamily="34" charset="0"/>
                  </a:rPr>
                  <a:t>5.3</a:t>
                </a:r>
              </a:p>
            </p:txBody>
          </p:sp>
          <p:sp>
            <p:nvSpPr>
              <p:cNvPr id="163" name="Freeform 97"/>
              <p:cNvSpPr>
                <a:spLocks noChangeArrowheads="1"/>
              </p:cNvSpPr>
              <p:nvPr/>
            </p:nvSpPr>
            <p:spPr bwMode="auto">
              <a:xfrm>
                <a:off x="781791" y="4792597"/>
                <a:ext cx="249313" cy="214012"/>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7" name="Group 6"/>
            <p:cNvGrpSpPr/>
            <p:nvPr/>
          </p:nvGrpSpPr>
          <p:grpSpPr>
            <a:xfrm>
              <a:off x="786288" y="5238244"/>
              <a:ext cx="1996087" cy="219456"/>
              <a:chOff x="786288" y="5238244"/>
              <a:chExt cx="1996087" cy="219456"/>
            </a:xfrm>
          </p:grpSpPr>
          <p:sp>
            <p:nvSpPr>
              <p:cNvPr id="126" name="Rectangle 125"/>
              <p:cNvSpPr/>
              <p:nvPr/>
            </p:nvSpPr>
            <p:spPr>
              <a:xfrm>
                <a:off x="1151301" y="5238244"/>
                <a:ext cx="1631074" cy="21945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100" dirty="0">
                    <a:latin typeface="Arial" panose="020B0604020202020204" pitchFamily="34" charset="0"/>
                    <a:cs typeface="Arial" panose="020B0604020202020204" pitchFamily="34" charset="0"/>
                  </a:rPr>
                  <a:t>7.2</a:t>
                </a:r>
              </a:p>
            </p:txBody>
          </p:sp>
          <p:sp>
            <p:nvSpPr>
              <p:cNvPr id="164" name="Freeform 116"/>
              <p:cNvSpPr>
                <a:spLocks noChangeArrowheads="1"/>
              </p:cNvSpPr>
              <p:nvPr/>
            </p:nvSpPr>
            <p:spPr bwMode="auto">
              <a:xfrm>
                <a:off x="786288" y="5238244"/>
                <a:ext cx="193858" cy="201534"/>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8" name="Group 7"/>
            <p:cNvGrpSpPr/>
            <p:nvPr/>
          </p:nvGrpSpPr>
          <p:grpSpPr>
            <a:xfrm>
              <a:off x="807198" y="5637255"/>
              <a:ext cx="1346291" cy="249070"/>
              <a:chOff x="807198" y="5637255"/>
              <a:chExt cx="1346291" cy="249070"/>
            </a:xfrm>
          </p:grpSpPr>
          <p:sp>
            <p:nvSpPr>
              <p:cNvPr id="128" name="Rectangle 127"/>
              <p:cNvSpPr/>
              <p:nvPr/>
            </p:nvSpPr>
            <p:spPr>
              <a:xfrm>
                <a:off x="1151301" y="5666869"/>
                <a:ext cx="1002188" cy="2194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100" dirty="0">
                    <a:latin typeface="Arial" panose="020B0604020202020204" pitchFamily="34" charset="0"/>
                    <a:cs typeface="Arial" panose="020B0604020202020204" pitchFamily="34" charset="0"/>
                  </a:rPr>
                  <a:t>3.9</a:t>
                </a:r>
              </a:p>
            </p:txBody>
          </p:sp>
          <p:sp>
            <p:nvSpPr>
              <p:cNvPr id="165" name="Freeform 154"/>
              <p:cNvSpPr>
                <a:spLocks noChangeArrowheads="1"/>
              </p:cNvSpPr>
              <p:nvPr/>
            </p:nvSpPr>
            <p:spPr bwMode="auto">
              <a:xfrm>
                <a:off x="807198" y="5637255"/>
                <a:ext cx="172947" cy="234865"/>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grpSp>
        <p:nvGrpSpPr>
          <p:cNvPr id="172" name="Group 171"/>
          <p:cNvGrpSpPr/>
          <p:nvPr/>
        </p:nvGrpSpPr>
        <p:grpSpPr>
          <a:xfrm>
            <a:off x="4285986" y="3924888"/>
            <a:ext cx="2907654" cy="1936154"/>
            <a:chOff x="781791" y="3950171"/>
            <a:chExt cx="2907654" cy="1936154"/>
          </a:xfrm>
        </p:grpSpPr>
        <p:sp>
          <p:nvSpPr>
            <p:cNvPr id="173" name="Rectangle 172"/>
            <p:cNvSpPr/>
            <p:nvPr/>
          </p:nvSpPr>
          <p:spPr>
            <a:xfrm>
              <a:off x="1183430" y="3952369"/>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p:cNvSpPr/>
            <p:nvPr/>
          </p:nvSpPr>
          <p:spPr>
            <a:xfrm>
              <a:off x="1183430" y="4380994"/>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p:cNvSpPr/>
            <p:nvPr/>
          </p:nvSpPr>
          <p:spPr>
            <a:xfrm>
              <a:off x="1183430" y="4809619"/>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75"/>
            <p:cNvSpPr/>
            <p:nvPr/>
          </p:nvSpPr>
          <p:spPr>
            <a:xfrm>
              <a:off x="1183430" y="5238244"/>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76"/>
            <p:cNvSpPr/>
            <p:nvPr/>
          </p:nvSpPr>
          <p:spPr>
            <a:xfrm>
              <a:off x="1183430" y="5666869"/>
              <a:ext cx="2506015" cy="21945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p:cNvGrpSpPr/>
            <p:nvPr/>
          </p:nvGrpSpPr>
          <p:grpSpPr>
            <a:xfrm>
              <a:off x="805203" y="3950171"/>
              <a:ext cx="2253052" cy="223851"/>
              <a:chOff x="805203" y="3950171"/>
              <a:chExt cx="2253052" cy="223851"/>
            </a:xfrm>
          </p:grpSpPr>
          <p:sp>
            <p:nvSpPr>
              <p:cNvPr id="191" name="Rectangle 190"/>
              <p:cNvSpPr/>
              <p:nvPr/>
            </p:nvSpPr>
            <p:spPr>
              <a:xfrm>
                <a:off x="1151301" y="3952369"/>
                <a:ext cx="1906954" cy="21945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100" dirty="0">
                    <a:latin typeface="Arial" panose="020B0604020202020204" pitchFamily="34" charset="0"/>
                    <a:cs typeface="Arial" panose="020B0604020202020204" pitchFamily="34" charset="0"/>
                  </a:rPr>
                  <a:t>8.5</a:t>
                </a:r>
              </a:p>
            </p:txBody>
          </p:sp>
          <p:sp>
            <p:nvSpPr>
              <p:cNvPr id="192" name="Freeform 123"/>
              <p:cNvSpPr>
                <a:spLocks noChangeArrowheads="1"/>
              </p:cNvSpPr>
              <p:nvPr/>
            </p:nvSpPr>
            <p:spPr bwMode="auto">
              <a:xfrm>
                <a:off x="805203" y="3950171"/>
                <a:ext cx="219588" cy="223851"/>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79" name="Group 178"/>
            <p:cNvGrpSpPr/>
            <p:nvPr/>
          </p:nvGrpSpPr>
          <p:grpSpPr>
            <a:xfrm>
              <a:off x="781791" y="4375946"/>
              <a:ext cx="2740636" cy="224504"/>
              <a:chOff x="781791" y="4375946"/>
              <a:chExt cx="2740636" cy="224504"/>
            </a:xfrm>
          </p:grpSpPr>
          <p:sp>
            <p:nvSpPr>
              <p:cNvPr id="189" name="Rectangle 188"/>
              <p:cNvSpPr/>
              <p:nvPr/>
            </p:nvSpPr>
            <p:spPr>
              <a:xfrm>
                <a:off x="1151301" y="4380994"/>
                <a:ext cx="2371126" cy="21945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100" dirty="0">
                    <a:latin typeface="Arial" panose="020B0604020202020204" pitchFamily="34" charset="0"/>
                    <a:cs typeface="Arial" panose="020B0604020202020204" pitchFamily="34" charset="0"/>
                  </a:rPr>
                  <a:t>9.2</a:t>
                </a:r>
              </a:p>
            </p:txBody>
          </p:sp>
          <p:sp>
            <p:nvSpPr>
              <p:cNvPr id="190" name="Freeform 102"/>
              <p:cNvSpPr>
                <a:spLocks noChangeArrowheads="1"/>
              </p:cNvSpPr>
              <p:nvPr/>
            </p:nvSpPr>
            <p:spPr bwMode="auto">
              <a:xfrm>
                <a:off x="781791" y="4375946"/>
                <a:ext cx="245922" cy="219805"/>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80" name="Group 179"/>
            <p:cNvGrpSpPr/>
            <p:nvPr/>
          </p:nvGrpSpPr>
          <p:grpSpPr>
            <a:xfrm>
              <a:off x="781791" y="4792597"/>
              <a:ext cx="1717903" cy="236478"/>
              <a:chOff x="781791" y="4792597"/>
              <a:chExt cx="1717903" cy="236478"/>
            </a:xfrm>
          </p:grpSpPr>
          <p:sp>
            <p:nvSpPr>
              <p:cNvPr id="187" name="Rectangle 186"/>
              <p:cNvSpPr/>
              <p:nvPr/>
            </p:nvSpPr>
            <p:spPr>
              <a:xfrm>
                <a:off x="1151301" y="4809619"/>
                <a:ext cx="1348393" cy="21945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100" dirty="0">
                    <a:latin typeface="Arial" panose="020B0604020202020204" pitchFamily="34" charset="0"/>
                    <a:cs typeface="Arial" panose="020B0604020202020204" pitchFamily="34" charset="0"/>
                  </a:rPr>
                  <a:t>5.3</a:t>
                </a:r>
              </a:p>
            </p:txBody>
          </p:sp>
          <p:sp>
            <p:nvSpPr>
              <p:cNvPr id="188" name="Freeform 97"/>
              <p:cNvSpPr>
                <a:spLocks noChangeArrowheads="1"/>
              </p:cNvSpPr>
              <p:nvPr/>
            </p:nvSpPr>
            <p:spPr bwMode="auto">
              <a:xfrm>
                <a:off x="781791" y="4792597"/>
                <a:ext cx="249313" cy="214012"/>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81" name="Group 180"/>
            <p:cNvGrpSpPr/>
            <p:nvPr/>
          </p:nvGrpSpPr>
          <p:grpSpPr>
            <a:xfrm>
              <a:off x="786288" y="5238244"/>
              <a:ext cx="1996087" cy="219456"/>
              <a:chOff x="786288" y="5238244"/>
              <a:chExt cx="1996087" cy="219456"/>
            </a:xfrm>
          </p:grpSpPr>
          <p:sp>
            <p:nvSpPr>
              <p:cNvPr id="185" name="Rectangle 184"/>
              <p:cNvSpPr/>
              <p:nvPr/>
            </p:nvSpPr>
            <p:spPr>
              <a:xfrm>
                <a:off x="1151301" y="5238244"/>
                <a:ext cx="1631074" cy="21945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100" dirty="0">
                    <a:latin typeface="Arial" panose="020B0604020202020204" pitchFamily="34" charset="0"/>
                    <a:cs typeface="Arial" panose="020B0604020202020204" pitchFamily="34" charset="0"/>
                  </a:rPr>
                  <a:t>7.2</a:t>
                </a:r>
              </a:p>
            </p:txBody>
          </p:sp>
          <p:sp>
            <p:nvSpPr>
              <p:cNvPr id="186" name="Freeform 116"/>
              <p:cNvSpPr>
                <a:spLocks noChangeArrowheads="1"/>
              </p:cNvSpPr>
              <p:nvPr/>
            </p:nvSpPr>
            <p:spPr bwMode="auto">
              <a:xfrm>
                <a:off x="786288" y="5238244"/>
                <a:ext cx="193858" cy="201534"/>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82" name="Group 181"/>
            <p:cNvGrpSpPr/>
            <p:nvPr/>
          </p:nvGrpSpPr>
          <p:grpSpPr>
            <a:xfrm>
              <a:off x="807198" y="5637255"/>
              <a:ext cx="1346291" cy="249070"/>
              <a:chOff x="807198" y="5637255"/>
              <a:chExt cx="1346291" cy="249070"/>
            </a:xfrm>
          </p:grpSpPr>
          <p:sp>
            <p:nvSpPr>
              <p:cNvPr id="183" name="Rectangle 182"/>
              <p:cNvSpPr/>
              <p:nvPr/>
            </p:nvSpPr>
            <p:spPr>
              <a:xfrm>
                <a:off x="1151301" y="5666869"/>
                <a:ext cx="1002188" cy="21945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1100" dirty="0">
                    <a:latin typeface="Arial" panose="020B0604020202020204" pitchFamily="34" charset="0"/>
                    <a:cs typeface="Arial" panose="020B0604020202020204" pitchFamily="34" charset="0"/>
                  </a:rPr>
                  <a:t>3.9</a:t>
                </a:r>
              </a:p>
            </p:txBody>
          </p:sp>
          <p:sp>
            <p:nvSpPr>
              <p:cNvPr id="184" name="Freeform 154"/>
              <p:cNvSpPr>
                <a:spLocks noChangeArrowheads="1"/>
              </p:cNvSpPr>
              <p:nvPr/>
            </p:nvSpPr>
            <p:spPr bwMode="auto">
              <a:xfrm>
                <a:off x="807198" y="5637255"/>
                <a:ext cx="172947" cy="234865"/>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lumMod val="75000"/>
                </a:schemeClr>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grpSp>
        <p:nvGrpSpPr>
          <p:cNvPr id="10" name="Group 9"/>
          <p:cNvGrpSpPr/>
          <p:nvPr/>
        </p:nvGrpSpPr>
        <p:grpSpPr>
          <a:xfrm>
            <a:off x="746059" y="2041830"/>
            <a:ext cx="2824912" cy="553998"/>
            <a:chOff x="746059" y="2041830"/>
            <a:chExt cx="2824912" cy="553998"/>
          </a:xfrm>
        </p:grpSpPr>
        <p:grpSp>
          <p:nvGrpSpPr>
            <p:cNvPr id="135" name="Group 134"/>
            <p:cNvGrpSpPr/>
            <p:nvPr/>
          </p:nvGrpSpPr>
          <p:grpSpPr>
            <a:xfrm>
              <a:off x="954900" y="2041830"/>
              <a:ext cx="2616071" cy="553998"/>
              <a:chOff x="1235910" y="1989036"/>
              <a:chExt cx="2616071" cy="553998"/>
            </a:xfrm>
          </p:grpSpPr>
          <p:sp>
            <p:nvSpPr>
              <p:cNvPr id="136" name="Rectangle 135"/>
              <p:cNvSpPr/>
              <p:nvPr/>
            </p:nvSpPr>
            <p:spPr>
              <a:xfrm>
                <a:off x="1235910" y="1989036"/>
                <a:ext cx="64" cy="553998"/>
              </a:xfrm>
              <a:prstGeom prst="rect">
                <a:avLst/>
              </a:prstGeom>
            </p:spPr>
            <p:txBody>
              <a:bodyPr wrap="none" lIns="0" tIns="0" rIns="0" bIns="0">
                <a:spAutoFit/>
              </a:bodyPr>
              <a:lstStyle/>
              <a:p>
                <a:pPr algn="ctr"/>
                <a:endParaRPr lang="en-AU" sz="3600" dirty="0">
                  <a:solidFill>
                    <a:srgbClr val="F23B48"/>
                  </a:solidFill>
                  <a:latin typeface="FontAwesome" pitchFamily="2" charset="0"/>
                </a:endParaRPr>
              </a:p>
            </p:txBody>
          </p:sp>
          <p:sp>
            <p:nvSpPr>
              <p:cNvPr id="137" name="Text Placeholder 33"/>
              <p:cNvSpPr txBox="1">
                <a:spLocks/>
              </p:cNvSpPr>
              <p:nvPr/>
            </p:nvSpPr>
            <p:spPr>
              <a:xfrm>
                <a:off x="1418078" y="2198839"/>
                <a:ext cx="2433903" cy="30050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800" dirty="0">
                    <a:solidFill>
                      <a:schemeClr val="accent5"/>
                    </a:solidFill>
                    <a:latin typeface="Roboto Condensed" panose="02000000000000000000" pitchFamily="2" charset="0"/>
                    <a:cs typeface="Roboto condensed"/>
                  </a:rPr>
                  <a:t>Product Number One</a:t>
                </a:r>
              </a:p>
            </p:txBody>
          </p:sp>
        </p:grpSp>
        <p:sp>
          <p:nvSpPr>
            <p:cNvPr id="171" name="Freeform 29"/>
            <p:cNvSpPr>
              <a:spLocks noChangeArrowheads="1"/>
            </p:cNvSpPr>
            <p:nvPr/>
          </p:nvSpPr>
          <p:spPr bwMode="auto">
            <a:xfrm>
              <a:off x="746059" y="2238636"/>
              <a:ext cx="314067" cy="326504"/>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accent5"/>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11" name="Group 10"/>
          <p:cNvGrpSpPr/>
          <p:nvPr/>
        </p:nvGrpSpPr>
        <p:grpSpPr>
          <a:xfrm>
            <a:off x="4309398" y="2041830"/>
            <a:ext cx="2859123" cy="591270"/>
            <a:chOff x="4309398" y="2041830"/>
            <a:chExt cx="2859123" cy="591270"/>
          </a:xfrm>
        </p:grpSpPr>
        <p:grpSp>
          <p:nvGrpSpPr>
            <p:cNvPr id="155" name="Group 154"/>
            <p:cNvGrpSpPr/>
            <p:nvPr/>
          </p:nvGrpSpPr>
          <p:grpSpPr>
            <a:xfrm>
              <a:off x="4537627" y="2041830"/>
              <a:ext cx="2630894" cy="591270"/>
              <a:chOff x="4818637" y="1989036"/>
              <a:chExt cx="2630894" cy="591270"/>
            </a:xfrm>
          </p:grpSpPr>
          <p:sp>
            <p:nvSpPr>
              <p:cNvPr id="156" name="Rectangle 155"/>
              <p:cNvSpPr/>
              <p:nvPr/>
            </p:nvSpPr>
            <p:spPr>
              <a:xfrm>
                <a:off x="4818637" y="1989036"/>
                <a:ext cx="64" cy="553998"/>
              </a:xfrm>
              <a:prstGeom prst="rect">
                <a:avLst/>
              </a:prstGeom>
            </p:spPr>
            <p:txBody>
              <a:bodyPr wrap="none" lIns="0" tIns="0" rIns="0" bIns="0">
                <a:spAutoFit/>
              </a:bodyPr>
              <a:lstStyle/>
              <a:p>
                <a:pPr algn="ctr"/>
                <a:endParaRPr lang="en-AU" sz="3600" dirty="0">
                  <a:solidFill>
                    <a:srgbClr val="00BBD6"/>
                  </a:solidFill>
                  <a:latin typeface="FontAwesome" pitchFamily="2" charset="0"/>
                </a:endParaRPr>
              </a:p>
            </p:txBody>
          </p:sp>
          <p:sp>
            <p:nvSpPr>
              <p:cNvPr id="157" name="Text Placeholder 33"/>
              <p:cNvSpPr txBox="1">
                <a:spLocks/>
              </p:cNvSpPr>
              <p:nvPr/>
            </p:nvSpPr>
            <p:spPr>
              <a:xfrm>
                <a:off x="5015628" y="2220002"/>
                <a:ext cx="2433903" cy="360304"/>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800" dirty="0">
                    <a:solidFill>
                      <a:schemeClr val="accent2"/>
                    </a:solidFill>
                    <a:latin typeface="Roboto Condensed" panose="02000000000000000000" pitchFamily="2" charset="0"/>
                    <a:cs typeface="Roboto condensed"/>
                  </a:rPr>
                  <a:t>Product Number Two</a:t>
                </a:r>
              </a:p>
            </p:txBody>
          </p:sp>
        </p:grpSp>
        <p:sp>
          <p:nvSpPr>
            <p:cNvPr id="193" name="Freeform 97"/>
            <p:cNvSpPr>
              <a:spLocks noChangeArrowheads="1"/>
            </p:cNvSpPr>
            <p:nvPr/>
          </p:nvSpPr>
          <p:spPr bwMode="auto">
            <a:xfrm>
              <a:off x="4309398" y="2295410"/>
              <a:ext cx="298016" cy="255819"/>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accent2"/>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Tree>
    <p:extLst>
      <p:ext uri="{BB962C8B-B14F-4D97-AF65-F5344CB8AC3E}">
        <p14:creationId xmlns:p14="http://schemas.microsoft.com/office/powerpoint/2010/main" val="390884250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0"/>
                                        </p:tgtEl>
                                        <p:attrNameLst>
                                          <p:attrName>style.visibility</p:attrName>
                                        </p:attrNameLst>
                                      </p:cBhvr>
                                      <p:to>
                                        <p:strVal val="visible"/>
                                      </p:to>
                                    </p:set>
                                    <p:animEffect transition="in" filter="wipe(left)">
                                      <p:cBhvr>
                                        <p:cTn id="7" dur="500"/>
                                        <p:tgtEl>
                                          <p:spTgt spid="16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500"/>
                                        <p:tgtEl>
                                          <p:spTgt spid="10"/>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34"/>
                                        </p:tgtEl>
                                        <p:attrNameLst>
                                          <p:attrName>style.visibility</p:attrName>
                                        </p:attrNameLst>
                                      </p:cBhvr>
                                      <p:to>
                                        <p:strVal val="visible"/>
                                      </p:to>
                                    </p:set>
                                    <p:animEffect transition="in" filter="wipe(left)">
                                      <p:cBhvr>
                                        <p:cTn id="23" dur="500"/>
                                        <p:tgtEl>
                                          <p:spTgt spid="134"/>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up)">
                                      <p:cBhvr>
                                        <p:cTn id="27" dur="500"/>
                                        <p:tgtEl>
                                          <p:spTgt spid="9"/>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54"/>
                                        </p:tgtEl>
                                        <p:attrNameLst>
                                          <p:attrName>style.visibility</p:attrName>
                                        </p:attrNameLst>
                                      </p:cBhvr>
                                      <p:to>
                                        <p:strVal val="visible"/>
                                      </p:to>
                                    </p:set>
                                    <p:animEffect transition="in" filter="wipe(left)">
                                      <p:cBhvr>
                                        <p:cTn id="35" dur="500"/>
                                        <p:tgtEl>
                                          <p:spTgt spid="154"/>
                                        </p:tgtEl>
                                      </p:cBhvr>
                                    </p:animEffect>
                                  </p:childTnLst>
                                </p:cTn>
                              </p:par>
                            </p:childTnLst>
                          </p:cTn>
                        </p:par>
                        <p:par>
                          <p:cTn id="36" fill="hold">
                            <p:stCondLst>
                              <p:cond delay="4000"/>
                            </p:stCondLst>
                            <p:childTnLst>
                              <p:par>
                                <p:cTn id="37" presetID="22" presetClass="entr" presetSubtype="1" fill="hold" nodeType="afterEffect">
                                  <p:stCondLst>
                                    <p:cond delay="0"/>
                                  </p:stCondLst>
                                  <p:childTnLst>
                                    <p:set>
                                      <p:cBhvr>
                                        <p:cTn id="38" dur="1" fill="hold">
                                          <p:stCondLst>
                                            <p:cond delay="0"/>
                                          </p:stCondLst>
                                        </p:cTn>
                                        <p:tgtEl>
                                          <p:spTgt spid="172"/>
                                        </p:tgtEl>
                                        <p:attrNameLst>
                                          <p:attrName>style.visibility</p:attrName>
                                        </p:attrNameLst>
                                      </p:cBhvr>
                                      <p:to>
                                        <p:strVal val="visible"/>
                                      </p:to>
                                    </p:set>
                                    <p:animEffect transition="in" filter="wipe(up)">
                                      <p:cBhvr>
                                        <p:cTn id="39"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54" grpId="0"/>
      <p:bldP spid="2" grpId="0"/>
      <p:bldP spid="3" grpId="0" build="p"/>
      <p:bldP spid="160" grpId="0"/>
    </p:bld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6" name="Group 35"/>
          <p:cNvGrpSpPr/>
          <p:nvPr/>
        </p:nvGrpSpPr>
        <p:grpSpPr>
          <a:xfrm>
            <a:off x="513709" y="683683"/>
            <a:ext cx="5588001" cy="6054726"/>
            <a:chOff x="233998" y="301624"/>
            <a:chExt cx="5588001" cy="6054726"/>
          </a:xfrm>
        </p:grpSpPr>
        <p:sp>
          <p:nvSpPr>
            <p:cNvPr id="6" name="AutoShape 3"/>
            <p:cNvSpPr>
              <a:spLocks noChangeAspect="1" noChangeArrowheads="1" noTextEdit="1"/>
            </p:cNvSpPr>
            <p:nvPr/>
          </p:nvSpPr>
          <p:spPr bwMode="auto">
            <a:xfrm>
              <a:off x="303848" y="333374"/>
              <a:ext cx="5518150" cy="6022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5"/>
            <p:cNvSpPr>
              <a:spLocks/>
            </p:cNvSpPr>
            <p:nvPr/>
          </p:nvSpPr>
          <p:spPr bwMode="auto">
            <a:xfrm>
              <a:off x="929323" y="4757737"/>
              <a:ext cx="2097088" cy="1598613"/>
            </a:xfrm>
            <a:custGeom>
              <a:avLst/>
              <a:gdLst>
                <a:gd name="T0" fmla="*/ 0 w 660"/>
                <a:gd name="T1" fmla="*/ 84 h 503"/>
                <a:gd name="T2" fmla="*/ 137 w 660"/>
                <a:gd name="T3" fmla="*/ 0 h 503"/>
                <a:gd name="T4" fmla="*/ 660 w 660"/>
                <a:gd name="T5" fmla="*/ 503 h 503"/>
                <a:gd name="T6" fmla="*/ 480 w 660"/>
                <a:gd name="T7" fmla="*/ 302 h 503"/>
                <a:gd name="T8" fmla="*/ 257 w 660"/>
                <a:gd name="T9" fmla="*/ 111 h 503"/>
                <a:gd name="T10" fmla="*/ 0 w 660"/>
                <a:gd name="T11" fmla="*/ 84 h 503"/>
              </a:gdLst>
              <a:ahLst/>
              <a:cxnLst>
                <a:cxn ang="0">
                  <a:pos x="T0" y="T1"/>
                </a:cxn>
                <a:cxn ang="0">
                  <a:pos x="T2" y="T3"/>
                </a:cxn>
                <a:cxn ang="0">
                  <a:pos x="T4" y="T5"/>
                </a:cxn>
                <a:cxn ang="0">
                  <a:pos x="T6" y="T7"/>
                </a:cxn>
                <a:cxn ang="0">
                  <a:pos x="T8" y="T9"/>
                </a:cxn>
                <a:cxn ang="0">
                  <a:pos x="T10" y="T11"/>
                </a:cxn>
              </a:cxnLst>
              <a:rect l="0" t="0" r="r" b="b"/>
              <a:pathLst>
                <a:path w="660" h="503">
                  <a:moveTo>
                    <a:pt x="0" y="84"/>
                  </a:moveTo>
                  <a:cubicBezTo>
                    <a:pt x="137" y="0"/>
                    <a:pt x="137" y="0"/>
                    <a:pt x="137" y="0"/>
                  </a:cubicBezTo>
                  <a:cubicBezTo>
                    <a:pt x="137" y="0"/>
                    <a:pt x="491" y="111"/>
                    <a:pt x="660" y="503"/>
                  </a:cubicBezTo>
                  <a:cubicBezTo>
                    <a:pt x="605" y="432"/>
                    <a:pt x="543" y="366"/>
                    <a:pt x="480" y="302"/>
                  </a:cubicBezTo>
                  <a:cubicBezTo>
                    <a:pt x="413" y="232"/>
                    <a:pt x="342" y="159"/>
                    <a:pt x="257" y="111"/>
                  </a:cubicBezTo>
                  <a:cubicBezTo>
                    <a:pt x="172" y="64"/>
                    <a:pt x="93" y="75"/>
                    <a:pt x="0" y="84"/>
                  </a:cubicBezTo>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233998" y="4522787"/>
              <a:ext cx="869950" cy="655638"/>
            </a:xfrm>
            <a:custGeom>
              <a:avLst/>
              <a:gdLst>
                <a:gd name="T0" fmla="*/ 27 w 274"/>
                <a:gd name="T1" fmla="*/ 10 h 206"/>
                <a:gd name="T2" fmla="*/ 61 w 274"/>
                <a:gd name="T3" fmla="*/ 127 h 206"/>
                <a:gd name="T4" fmla="*/ 219 w 274"/>
                <a:gd name="T5" fmla="*/ 158 h 206"/>
                <a:gd name="T6" fmla="*/ 274 w 274"/>
                <a:gd name="T7" fmla="*/ 37 h 206"/>
                <a:gd name="T8" fmla="*/ 27 w 274"/>
                <a:gd name="T9" fmla="*/ 10 h 206"/>
              </a:gdLst>
              <a:ahLst/>
              <a:cxnLst>
                <a:cxn ang="0">
                  <a:pos x="T0" y="T1"/>
                </a:cxn>
                <a:cxn ang="0">
                  <a:pos x="T2" y="T3"/>
                </a:cxn>
                <a:cxn ang="0">
                  <a:pos x="T4" y="T5"/>
                </a:cxn>
                <a:cxn ang="0">
                  <a:pos x="T6" y="T7"/>
                </a:cxn>
                <a:cxn ang="0">
                  <a:pos x="T8" y="T9"/>
                </a:cxn>
              </a:cxnLst>
              <a:rect l="0" t="0" r="r" b="b"/>
              <a:pathLst>
                <a:path w="274" h="206">
                  <a:moveTo>
                    <a:pt x="27" y="10"/>
                  </a:moveTo>
                  <a:cubicBezTo>
                    <a:pt x="27" y="10"/>
                    <a:pt x="0" y="60"/>
                    <a:pt x="61" y="127"/>
                  </a:cubicBezTo>
                  <a:cubicBezTo>
                    <a:pt x="132" y="206"/>
                    <a:pt x="219" y="158"/>
                    <a:pt x="219" y="158"/>
                  </a:cubicBezTo>
                  <a:cubicBezTo>
                    <a:pt x="220" y="158"/>
                    <a:pt x="274" y="37"/>
                    <a:pt x="274" y="37"/>
                  </a:cubicBezTo>
                  <a:cubicBezTo>
                    <a:pt x="274" y="37"/>
                    <a:pt x="53" y="0"/>
                    <a:pt x="27" y="1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19723" y="3538537"/>
              <a:ext cx="4432300" cy="2817813"/>
            </a:xfrm>
            <a:custGeom>
              <a:avLst/>
              <a:gdLst>
                <a:gd name="T0" fmla="*/ 1395 w 1395"/>
                <a:gd name="T1" fmla="*/ 468 h 887"/>
                <a:gd name="T2" fmla="*/ 601 w 1395"/>
                <a:gd name="T3" fmla="*/ 6 h 887"/>
                <a:gd name="T4" fmla="*/ 0 w 1395"/>
                <a:gd name="T5" fmla="*/ 320 h 887"/>
                <a:gd name="T6" fmla="*/ 852 w 1395"/>
                <a:gd name="T7" fmla="*/ 887 h 887"/>
                <a:gd name="T8" fmla="*/ 1395 w 1395"/>
                <a:gd name="T9" fmla="*/ 468 h 887"/>
              </a:gdLst>
              <a:ahLst/>
              <a:cxnLst>
                <a:cxn ang="0">
                  <a:pos x="T0" y="T1"/>
                </a:cxn>
                <a:cxn ang="0">
                  <a:pos x="T2" y="T3"/>
                </a:cxn>
                <a:cxn ang="0">
                  <a:pos x="T4" y="T5"/>
                </a:cxn>
                <a:cxn ang="0">
                  <a:pos x="T6" y="T7"/>
                </a:cxn>
                <a:cxn ang="0">
                  <a:pos x="T8" y="T9"/>
                </a:cxn>
              </a:cxnLst>
              <a:rect l="0" t="0" r="r" b="b"/>
              <a:pathLst>
                <a:path w="1395" h="887">
                  <a:moveTo>
                    <a:pt x="1395" y="468"/>
                  </a:moveTo>
                  <a:cubicBezTo>
                    <a:pt x="1085" y="0"/>
                    <a:pt x="601" y="6"/>
                    <a:pt x="601" y="6"/>
                  </a:cubicBezTo>
                  <a:cubicBezTo>
                    <a:pt x="0" y="320"/>
                    <a:pt x="0" y="320"/>
                    <a:pt x="0" y="320"/>
                  </a:cubicBezTo>
                  <a:cubicBezTo>
                    <a:pt x="0" y="320"/>
                    <a:pt x="589" y="299"/>
                    <a:pt x="852" y="887"/>
                  </a:cubicBezTo>
                  <a:cubicBezTo>
                    <a:pt x="1395" y="468"/>
                    <a:pt x="1395" y="468"/>
                    <a:pt x="1395" y="468"/>
                  </a:cubicBezTo>
                </a:path>
              </a:pathLst>
            </a:custGeom>
            <a:solidFill>
              <a:srgbClr val="DDDDDD"/>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554673" y="4579937"/>
              <a:ext cx="812800" cy="446088"/>
            </a:xfrm>
            <a:custGeom>
              <a:avLst/>
              <a:gdLst>
                <a:gd name="T0" fmla="*/ 33 w 256"/>
                <a:gd name="T1" fmla="*/ 0 h 140"/>
                <a:gd name="T2" fmla="*/ 0 w 256"/>
                <a:gd name="T3" fmla="*/ 18 h 140"/>
                <a:gd name="T4" fmla="*/ 119 w 256"/>
                <a:gd name="T5" fmla="*/ 140 h 140"/>
                <a:gd name="T6" fmla="*/ 256 w 256"/>
                <a:gd name="T7" fmla="*/ 56 h 140"/>
                <a:gd name="T8" fmla="*/ 33 w 256"/>
                <a:gd name="T9" fmla="*/ 0 h 140"/>
              </a:gdLst>
              <a:ahLst/>
              <a:cxnLst>
                <a:cxn ang="0">
                  <a:pos x="T0" y="T1"/>
                </a:cxn>
                <a:cxn ang="0">
                  <a:pos x="T2" y="T3"/>
                </a:cxn>
                <a:cxn ang="0">
                  <a:pos x="T4" y="T5"/>
                </a:cxn>
                <a:cxn ang="0">
                  <a:pos x="T6" y="T7"/>
                </a:cxn>
                <a:cxn ang="0">
                  <a:pos x="T8" y="T9"/>
                </a:cxn>
              </a:cxnLst>
              <a:rect l="0" t="0" r="r" b="b"/>
              <a:pathLst>
                <a:path w="256" h="140">
                  <a:moveTo>
                    <a:pt x="33" y="0"/>
                  </a:moveTo>
                  <a:cubicBezTo>
                    <a:pt x="0" y="18"/>
                    <a:pt x="0" y="18"/>
                    <a:pt x="0" y="18"/>
                  </a:cubicBezTo>
                  <a:cubicBezTo>
                    <a:pt x="0" y="18"/>
                    <a:pt x="136" y="22"/>
                    <a:pt x="119" y="140"/>
                  </a:cubicBezTo>
                  <a:cubicBezTo>
                    <a:pt x="256" y="56"/>
                    <a:pt x="256" y="56"/>
                    <a:pt x="256" y="56"/>
                  </a:cubicBezTo>
                  <a:cubicBezTo>
                    <a:pt x="256" y="56"/>
                    <a:pt x="140" y="7"/>
                    <a:pt x="33" y="0"/>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510223" y="4627562"/>
              <a:ext cx="292100" cy="252413"/>
            </a:xfrm>
            <a:custGeom>
              <a:avLst/>
              <a:gdLst>
                <a:gd name="T0" fmla="*/ 92 w 92"/>
                <a:gd name="T1" fmla="*/ 24 h 79"/>
                <a:gd name="T2" fmla="*/ 13 w 92"/>
                <a:gd name="T3" fmla="*/ 4 h 79"/>
                <a:gd name="T4" fmla="*/ 58 w 92"/>
                <a:gd name="T5" fmla="*/ 79 h 79"/>
                <a:gd name="T6" fmla="*/ 92 w 92"/>
                <a:gd name="T7" fmla="*/ 24 h 79"/>
              </a:gdLst>
              <a:ahLst/>
              <a:cxnLst>
                <a:cxn ang="0">
                  <a:pos x="T0" y="T1"/>
                </a:cxn>
                <a:cxn ang="0">
                  <a:pos x="T2" y="T3"/>
                </a:cxn>
                <a:cxn ang="0">
                  <a:pos x="T4" y="T5"/>
                </a:cxn>
                <a:cxn ang="0">
                  <a:pos x="T6" y="T7"/>
                </a:cxn>
              </a:cxnLst>
              <a:rect l="0" t="0" r="r" b="b"/>
              <a:pathLst>
                <a:path w="92" h="79">
                  <a:moveTo>
                    <a:pt x="92" y="24"/>
                  </a:moveTo>
                  <a:cubicBezTo>
                    <a:pt x="92" y="24"/>
                    <a:pt x="37" y="0"/>
                    <a:pt x="13" y="4"/>
                  </a:cubicBezTo>
                  <a:cubicBezTo>
                    <a:pt x="13" y="4"/>
                    <a:pt x="0" y="59"/>
                    <a:pt x="58" y="79"/>
                  </a:cubicBezTo>
                  <a:cubicBezTo>
                    <a:pt x="58" y="79"/>
                    <a:pt x="51" y="38"/>
                    <a:pt x="92" y="24"/>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noEditPoints="1"/>
            </p:cNvSpPr>
            <p:nvPr/>
          </p:nvSpPr>
          <p:spPr bwMode="auto">
            <a:xfrm>
              <a:off x="2115186" y="4087812"/>
              <a:ext cx="1250950" cy="747713"/>
            </a:xfrm>
            <a:custGeom>
              <a:avLst/>
              <a:gdLst>
                <a:gd name="T0" fmla="*/ 312 w 394"/>
                <a:gd name="T1" fmla="*/ 18 h 235"/>
                <a:gd name="T2" fmla="*/ 269 w 394"/>
                <a:gd name="T3" fmla="*/ 17 h 235"/>
                <a:gd name="T4" fmla="*/ 269 w 394"/>
                <a:gd name="T5" fmla="*/ 31 h 235"/>
                <a:gd name="T6" fmla="*/ 268 w 394"/>
                <a:gd name="T7" fmla="*/ 49 h 235"/>
                <a:gd name="T8" fmla="*/ 268 w 394"/>
                <a:gd name="T9" fmla="*/ 62 h 235"/>
                <a:gd name="T10" fmla="*/ 202 w 394"/>
                <a:gd name="T11" fmla="*/ 20 h 235"/>
                <a:gd name="T12" fmla="*/ 183 w 394"/>
                <a:gd name="T13" fmla="*/ 1 h 235"/>
                <a:gd name="T14" fmla="*/ 182 w 394"/>
                <a:gd name="T15" fmla="*/ 28 h 235"/>
                <a:gd name="T16" fmla="*/ 117 w 394"/>
                <a:gd name="T17" fmla="*/ 128 h 235"/>
                <a:gd name="T18" fmla="*/ 107 w 394"/>
                <a:gd name="T19" fmla="*/ 70 h 235"/>
                <a:gd name="T20" fmla="*/ 71 w 394"/>
                <a:gd name="T21" fmla="*/ 35 h 235"/>
                <a:gd name="T22" fmla="*/ 23 w 394"/>
                <a:gd name="T23" fmla="*/ 78 h 235"/>
                <a:gd name="T24" fmla="*/ 18 w 394"/>
                <a:gd name="T25" fmla="*/ 157 h 235"/>
                <a:gd name="T26" fmla="*/ 90 w 394"/>
                <a:gd name="T27" fmla="*/ 166 h 235"/>
                <a:gd name="T28" fmla="*/ 65 w 394"/>
                <a:gd name="T29" fmla="*/ 218 h 235"/>
                <a:gd name="T30" fmla="*/ 81 w 394"/>
                <a:gd name="T31" fmla="*/ 235 h 235"/>
                <a:gd name="T32" fmla="*/ 116 w 394"/>
                <a:gd name="T33" fmla="*/ 154 h 235"/>
                <a:gd name="T34" fmla="*/ 200 w 394"/>
                <a:gd name="T35" fmla="*/ 51 h 235"/>
                <a:gd name="T36" fmla="*/ 279 w 394"/>
                <a:gd name="T37" fmla="*/ 86 h 235"/>
                <a:gd name="T38" fmla="*/ 289 w 394"/>
                <a:gd name="T39" fmla="*/ 85 h 235"/>
                <a:gd name="T40" fmla="*/ 290 w 394"/>
                <a:gd name="T41" fmla="*/ 72 h 235"/>
                <a:gd name="T42" fmla="*/ 291 w 394"/>
                <a:gd name="T43" fmla="*/ 52 h 235"/>
                <a:gd name="T44" fmla="*/ 292 w 394"/>
                <a:gd name="T45" fmla="*/ 41 h 235"/>
                <a:gd name="T46" fmla="*/ 311 w 394"/>
                <a:gd name="T47" fmla="*/ 41 h 235"/>
                <a:gd name="T48" fmla="*/ 394 w 394"/>
                <a:gd name="T49" fmla="*/ 8 h 235"/>
                <a:gd name="T50" fmla="*/ 372 w 394"/>
                <a:gd name="T51" fmla="*/ 0 h 235"/>
                <a:gd name="T52" fmla="*/ 312 w 394"/>
                <a:gd name="T53" fmla="*/ 18 h 235"/>
                <a:gd name="T54" fmla="*/ 35 w 394"/>
                <a:gd name="T55" fmla="*/ 142 h 235"/>
                <a:gd name="T56" fmla="*/ 43 w 394"/>
                <a:gd name="T57" fmla="*/ 88 h 235"/>
                <a:gd name="T58" fmla="*/ 70 w 394"/>
                <a:gd name="T59" fmla="*/ 58 h 235"/>
                <a:gd name="T60" fmla="*/ 85 w 394"/>
                <a:gd name="T61" fmla="*/ 78 h 235"/>
                <a:gd name="T62" fmla="*/ 94 w 394"/>
                <a:gd name="T63" fmla="*/ 130 h 235"/>
                <a:gd name="T64" fmla="*/ 93 w 394"/>
                <a:gd name="T65" fmla="*/ 140 h 235"/>
                <a:gd name="T66" fmla="*/ 87 w 394"/>
                <a:gd name="T67" fmla="*/ 143 h 235"/>
                <a:gd name="T68" fmla="*/ 35 w 394"/>
                <a:gd name="T69" fmla="*/ 14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4" h="235">
                  <a:moveTo>
                    <a:pt x="312" y="18"/>
                  </a:moveTo>
                  <a:cubicBezTo>
                    <a:pt x="269" y="17"/>
                    <a:pt x="269" y="17"/>
                    <a:pt x="269" y="17"/>
                  </a:cubicBezTo>
                  <a:cubicBezTo>
                    <a:pt x="269" y="31"/>
                    <a:pt x="269" y="31"/>
                    <a:pt x="269" y="31"/>
                  </a:cubicBezTo>
                  <a:cubicBezTo>
                    <a:pt x="268" y="49"/>
                    <a:pt x="268" y="49"/>
                    <a:pt x="268" y="49"/>
                  </a:cubicBezTo>
                  <a:cubicBezTo>
                    <a:pt x="268" y="49"/>
                    <a:pt x="268" y="55"/>
                    <a:pt x="268" y="62"/>
                  </a:cubicBezTo>
                  <a:cubicBezTo>
                    <a:pt x="241" y="59"/>
                    <a:pt x="219" y="38"/>
                    <a:pt x="202" y="20"/>
                  </a:cubicBezTo>
                  <a:cubicBezTo>
                    <a:pt x="183" y="1"/>
                    <a:pt x="183" y="1"/>
                    <a:pt x="183" y="1"/>
                  </a:cubicBezTo>
                  <a:cubicBezTo>
                    <a:pt x="182" y="28"/>
                    <a:pt x="182" y="28"/>
                    <a:pt x="182" y="28"/>
                  </a:cubicBezTo>
                  <a:cubicBezTo>
                    <a:pt x="180" y="70"/>
                    <a:pt x="151" y="106"/>
                    <a:pt x="117" y="128"/>
                  </a:cubicBezTo>
                  <a:cubicBezTo>
                    <a:pt x="117" y="106"/>
                    <a:pt x="113" y="85"/>
                    <a:pt x="107" y="70"/>
                  </a:cubicBezTo>
                  <a:cubicBezTo>
                    <a:pt x="99" y="48"/>
                    <a:pt x="86" y="36"/>
                    <a:pt x="71" y="35"/>
                  </a:cubicBezTo>
                  <a:cubicBezTo>
                    <a:pt x="54" y="34"/>
                    <a:pt x="37" y="49"/>
                    <a:pt x="23" y="78"/>
                  </a:cubicBezTo>
                  <a:cubicBezTo>
                    <a:pt x="0" y="122"/>
                    <a:pt x="8" y="146"/>
                    <a:pt x="18" y="157"/>
                  </a:cubicBezTo>
                  <a:cubicBezTo>
                    <a:pt x="32" y="173"/>
                    <a:pt x="59" y="176"/>
                    <a:pt x="90" y="166"/>
                  </a:cubicBezTo>
                  <a:cubicBezTo>
                    <a:pt x="86" y="186"/>
                    <a:pt x="78" y="205"/>
                    <a:pt x="65" y="218"/>
                  </a:cubicBezTo>
                  <a:cubicBezTo>
                    <a:pt x="81" y="235"/>
                    <a:pt x="81" y="235"/>
                    <a:pt x="81" y="235"/>
                  </a:cubicBezTo>
                  <a:cubicBezTo>
                    <a:pt x="102" y="214"/>
                    <a:pt x="112" y="184"/>
                    <a:pt x="116" y="154"/>
                  </a:cubicBezTo>
                  <a:cubicBezTo>
                    <a:pt x="154" y="134"/>
                    <a:pt x="189" y="98"/>
                    <a:pt x="200" y="51"/>
                  </a:cubicBezTo>
                  <a:cubicBezTo>
                    <a:pt x="220" y="70"/>
                    <a:pt x="246" y="89"/>
                    <a:pt x="279" y="86"/>
                  </a:cubicBezTo>
                  <a:cubicBezTo>
                    <a:pt x="289" y="85"/>
                    <a:pt x="289" y="85"/>
                    <a:pt x="289" y="85"/>
                  </a:cubicBezTo>
                  <a:cubicBezTo>
                    <a:pt x="290" y="72"/>
                    <a:pt x="290" y="72"/>
                    <a:pt x="290" y="72"/>
                  </a:cubicBezTo>
                  <a:cubicBezTo>
                    <a:pt x="291" y="52"/>
                    <a:pt x="291" y="52"/>
                    <a:pt x="291" y="52"/>
                  </a:cubicBezTo>
                  <a:cubicBezTo>
                    <a:pt x="291" y="52"/>
                    <a:pt x="291" y="47"/>
                    <a:pt x="292" y="41"/>
                  </a:cubicBezTo>
                  <a:cubicBezTo>
                    <a:pt x="300" y="41"/>
                    <a:pt x="311" y="41"/>
                    <a:pt x="311" y="41"/>
                  </a:cubicBezTo>
                  <a:cubicBezTo>
                    <a:pt x="342" y="43"/>
                    <a:pt x="380" y="45"/>
                    <a:pt x="394" y="8"/>
                  </a:cubicBezTo>
                  <a:cubicBezTo>
                    <a:pt x="372" y="0"/>
                    <a:pt x="372" y="0"/>
                    <a:pt x="372" y="0"/>
                  </a:cubicBezTo>
                  <a:cubicBezTo>
                    <a:pt x="365" y="20"/>
                    <a:pt x="344" y="19"/>
                    <a:pt x="312" y="18"/>
                  </a:cubicBezTo>
                  <a:close/>
                  <a:moveTo>
                    <a:pt x="35" y="142"/>
                  </a:moveTo>
                  <a:cubicBezTo>
                    <a:pt x="28" y="133"/>
                    <a:pt x="31" y="113"/>
                    <a:pt x="43" y="88"/>
                  </a:cubicBezTo>
                  <a:cubicBezTo>
                    <a:pt x="55" y="66"/>
                    <a:pt x="65" y="58"/>
                    <a:pt x="70" y="58"/>
                  </a:cubicBezTo>
                  <a:cubicBezTo>
                    <a:pt x="74" y="58"/>
                    <a:pt x="80" y="64"/>
                    <a:pt x="85" y="78"/>
                  </a:cubicBezTo>
                  <a:cubicBezTo>
                    <a:pt x="91" y="92"/>
                    <a:pt x="94" y="110"/>
                    <a:pt x="94" y="130"/>
                  </a:cubicBezTo>
                  <a:cubicBezTo>
                    <a:pt x="94" y="133"/>
                    <a:pt x="93" y="136"/>
                    <a:pt x="93" y="140"/>
                  </a:cubicBezTo>
                  <a:cubicBezTo>
                    <a:pt x="91" y="141"/>
                    <a:pt x="89" y="142"/>
                    <a:pt x="87" y="143"/>
                  </a:cubicBezTo>
                  <a:cubicBezTo>
                    <a:pt x="64" y="151"/>
                    <a:pt x="43" y="151"/>
                    <a:pt x="35" y="14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3115311" y="4329112"/>
              <a:ext cx="1509713" cy="519113"/>
            </a:xfrm>
            <a:custGeom>
              <a:avLst/>
              <a:gdLst>
                <a:gd name="T0" fmla="*/ 66 w 475"/>
                <a:gd name="T1" fmla="*/ 0 h 163"/>
                <a:gd name="T2" fmla="*/ 0 w 475"/>
                <a:gd name="T3" fmla="*/ 63 h 163"/>
                <a:gd name="T4" fmla="*/ 139 w 475"/>
                <a:gd name="T5" fmla="*/ 52 h 163"/>
                <a:gd name="T6" fmla="*/ 160 w 475"/>
                <a:gd name="T7" fmla="*/ 52 h 163"/>
                <a:gd name="T8" fmla="*/ 374 w 475"/>
                <a:gd name="T9" fmla="*/ 105 h 163"/>
                <a:gd name="T10" fmla="*/ 475 w 475"/>
                <a:gd name="T11" fmla="*/ 163 h 163"/>
                <a:gd name="T12" fmla="*/ 348 w 475"/>
                <a:gd name="T13" fmla="*/ 33 h 163"/>
                <a:gd name="T14" fmla="*/ 66 w 475"/>
                <a:gd name="T15" fmla="*/ 0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5" h="163">
                  <a:moveTo>
                    <a:pt x="66" y="0"/>
                  </a:moveTo>
                  <a:cubicBezTo>
                    <a:pt x="0" y="63"/>
                    <a:pt x="0" y="63"/>
                    <a:pt x="0" y="63"/>
                  </a:cubicBezTo>
                  <a:cubicBezTo>
                    <a:pt x="139" y="52"/>
                    <a:pt x="139" y="52"/>
                    <a:pt x="139" y="52"/>
                  </a:cubicBezTo>
                  <a:cubicBezTo>
                    <a:pt x="139" y="52"/>
                    <a:pt x="146" y="52"/>
                    <a:pt x="160" y="52"/>
                  </a:cubicBezTo>
                  <a:cubicBezTo>
                    <a:pt x="201" y="52"/>
                    <a:pt x="294" y="58"/>
                    <a:pt x="374" y="105"/>
                  </a:cubicBezTo>
                  <a:cubicBezTo>
                    <a:pt x="475" y="163"/>
                    <a:pt x="475" y="163"/>
                    <a:pt x="475" y="163"/>
                  </a:cubicBezTo>
                  <a:cubicBezTo>
                    <a:pt x="475" y="163"/>
                    <a:pt x="417" y="102"/>
                    <a:pt x="348" y="33"/>
                  </a:cubicBezTo>
                  <a:cubicBezTo>
                    <a:pt x="348" y="33"/>
                    <a:pt x="341" y="6"/>
                    <a:pt x="66" y="0"/>
                  </a:cubicBezTo>
                </a:path>
              </a:pathLst>
            </a:custGeom>
            <a:gradFill>
              <a:gsLst>
                <a:gs pos="65000">
                  <a:schemeClr val="accent1">
                    <a:lumMod val="5000"/>
                    <a:lumOff val="95000"/>
                  </a:schemeClr>
                </a:gs>
                <a:gs pos="0">
                  <a:schemeClr val="bg1">
                    <a:lumMod val="50000"/>
                  </a:schemeClr>
                </a:gs>
              </a:gsLst>
              <a:lin ang="21594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3108961" y="3954462"/>
              <a:ext cx="412750" cy="600075"/>
            </a:xfrm>
            <a:custGeom>
              <a:avLst/>
              <a:gdLst>
                <a:gd name="T0" fmla="*/ 85 w 130"/>
                <a:gd name="T1" fmla="*/ 0 h 189"/>
                <a:gd name="T2" fmla="*/ 19 w 130"/>
                <a:gd name="T3" fmla="*/ 93 h 189"/>
                <a:gd name="T4" fmla="*/ 0 w 130"/>
                <a:gd name="T5" fmla="*/ 189 h 189"/>
                <a:gd name="T6" fmla="*/ 79 w 130"/>
                <a:gd name="T7" fmla="*/ 131 h 189"/>
                <a:gd name="T8" fmla="*/ 130 w 130"/>
                <a:gd name="T9" fmla="*/ 25 h 189"/>
                <a:gd name="T10" fmla="*/ 85 w 130"/>
                <a:gd name="T11" fmla="*/ 0 h 189"/>
              </a:gdLst>
              <a:ahLst/>
              <a:cxnLst>
                <a:cxn ang="0">
                  <a:pos x="T0" y="T1"/>
                </a:cxn>
                <a:cxn ang="0">
                  <a:pos x="T2" y="T3"/>
                </a:cxn>
                <a:cxn ang="0">
                  <a:pos x="T4" y="T5"/>
                </a:cxn>
                <a:cxn ang="0">
                  <a:pos x="T6" y="T7"/>
                </a:cxn>
                <a:cxn ang="0">
                  <a:pos x="T8" y="T9"/>
                </a:cxn>
                <a:cxn ang="0">
                  <a:pos x="T10" y="T11"/>
                </a:cxn>
              </a:cxnLst>
              <a:rect l="0" t="0" r="r" b="b"/>
              <a:pathLst>
                <a:path w="130" h="189">
                  <a:moveTo>
                    <a:pt x="85" y="0"/>
                  </a:moveTo>
                  <a:cubicBezTo>
                    <a:pt x="85" y="0"/>
                    <a:pt x="37" y="74"/>
                    <a:pt x="19" y="93"/>
                  </a:cubicBezTo>
                  <a:cubicBezTo>
                    <a:pt x="19" y="93"/>
                    <a:pt x="5" y="179"/>
                    <a:pt x="0" y="189"/>
                  </a:cubicBezTo>
                  <a:cubicBezTo>
                    <a:pt x="0" y="189"/>
                    <a:pt x="59" y="143"/>
                    <a:pt x="79" y="131"/>
                  </a:cubicBezTo>
                  <a:cubicBezTo>
                    <a:pt x="79" y="131"/>
                    <a:pt x="116" y="49"/>
                    <a:pt x="130" y="25"/>
                  </a:cubicBezTo>
                  <a:lnTo>
                    <a:pt x="85" y="0"/>
                  </a:lnTo>
                  <a:close/>
                </a:path>
              </a:pathLst>
            </a:custGeom>
            <a:gradFill flip="none" rotWithShape="1">
              <a:gsLst>
                <a:gs pos="0">
                  <a:srgbClr val="FFDE17">
                    <a:shade val="30000"/>
                    <a:satMod val="115000"/>
                  </a:srgbClr>
                </a:gs>
                <a:gs pos="50000">
                  <a:srgbClr val="FFDE17">
                    <a:shade val="67500"/>
                    <a:satMod val="115000"/>
                  </a:srgbClr>
                </a:gs>
                <a:gs pos="100000">
                  <a:srgbClr val="FFDE17">
                    <a:shade val="100000"/>
                    <a:satMod val="115000"/>
                  </a:srgb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3188336" y="3983037"/>
              <a:ext cx="295275" cy="447675"/>
            </a:xfrm>
            <a:custGeom>
              <a:avLst/>
              <a:gdLst>
                <a:gd name="T0" fmla="*/ 0 w 93"/>
                <a:gd name="T1" fmla="*/ 138 h 141"/>
                <a:gd name="T2" fmla="*/ 8 w 93"/>
                <a:gd name="T3" fmla="*/ 88 h 141"/>
                <a:gd name="T4" fmla="*/ 71 w 93"/>
                <a:gd name="T5" fmla="*/ 0 h 141"/>
                <a:gd name="T6" fmla="*/ 93 w 93"/>
                <a:gd name="T7" fmla="*/ 14 h 141"/>
                <a:gd name="T8" fmla="*/ 43 w 93"/>
                <a:gd name="T9" fmla="*/ 109 h 141"/>
                <a:gd name="T10" fmla="*/ 5 w 93"/>
                <a:gd name="T11" fmla="*/ 141 h 141"/>
                <a:gd name="T12" fmla="*/ 0 w 93"/>
                <a:gd name="T13" fmla="*/ 138 h 141"/>
              </a:gdLst>
              <a:ahLst/>
              <a:cxnLst>
                <a:cxn ang="0">
                  <a:pos x="T0" y="T1"/>
                </a:cxn>
                <a:cxn ang="0">
                  <a:pos x="T2" y="T3"/>
                </a:cxn>
                <a:cxn ang="0">
                  <a:pos x="T4" y="T5"/>
                </a:cxn>
                <a:cxn ang="0">
                  <a:pos x="T6" y="T7"/>
                </a:cxn>
                <a:cxn ang="0">
                  <a:pos x="T8" y="T9"/>
                </a:cxn>
                <a:cxn ang="0">
                  <a:pos x="T10" y="T11"/>
                </a:cxn>
                <a:cxn ang="0">
                  <a:pos x="T12" y="T13"/>
                </a:cxn>
              </a:cxnLst>
              <a:rect l="0" t="0" r="r" b="b"/>
              <a:pathLst>
                <a:path w="93" h="141">
                  <a:moveTo>
                    <a:pt x="0" y="138"/>
                  </a:moveTo>
                  <a:cubicBezTo>
                    <a:pt x="0" y="138"/>
                    <a:pt x="5" y="114"/>
                    <a:pt x="8" y="88"/>
                  </a:cubicBezTo>
                  <a:cubicBezTo>
                    <a:pt x="71" y="0"/>
                    <a:pt x="71" y="0"/>
                    <a:pt x="71" y="0"/>
                  </a:cubicBezTo>
                  <a:cubicBezTo>
                    <a:pt x="93" y="14"/>
                    <a:pt x="93" y="14"/>
                    <a:pt x="93" y="14"/>
                  </a:cubicBezTo>
                  <a:cubicBezTo>
                    <a:pt x="43" y="109"/>
                    <a:pt x="43" y="109"/>
                    <a:pt x="43" y="109"/>
                  </a:cubicBezTo>
                  <a:cubicBezTo>
                    <a:pt x="43" y="109"/>
                    <a:pt x="16" y="130"/>
                    <a:pt x="5" y="141"/>
                  </a:cubicBezTo>
                  <a:lnTo>
                    <a:pt x="0" y="138"/>
                  </a:lnTo>
                  <a:close/>
                </a:path>
              </a:pathLst>
            </a:custGeom>
            <a:gradFill flip="none" rotWithShape="1">
              <a:gsLst>
                <a:gs pos="0">
                  <a:srgbClr val="D1D3D4">
                    <a:shade val="30000"/>
                    <a:satMod val="115000"/>
                  </a:srgbClr>
                </a:gs>
                <a:gs pos="50000">
                  <a:srgbClr val="D1D3D4">
                    <a:shade val="67500"/>
                    <a:satMod val="115000"/>
                  </a:srgbClr>
                </a:gs>
                <a:gs pos="100000">
                  <a:srgbClr val="D1D3D4">
                    <a:shade val="100000"/>
                    <a:satMod val="115000"/>
                  </a:srgbClr>
                </a:gs>
              </a:gsLst>
              <a:lin ang="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3324861" y="336549"/>
              <a:ext cx="2497138" cy="3690938"/>
            </a:xfrm>
            <a:custGeom>
              <a:avLst/>
              <a:gdLst>
                <a:gd name="T0" fmla="*/ 786 w 786"/>
                <a:gd name="T1" fmla="*/ 50 h 1162"/>
                <a:gd name="T2" fmla="*/ 559 w 786"/>
                <a:gd name="T3" fmla="*/ 443 h 1162"/>
                <a:gd name="T4" fmla="*/ 539 w 786"/>
                <a:gd name="T5" fmla="*/ 448 h 1162"/>
                <a:gd name="T6" fmla="*/ 542 w 786"/>
                <a:gd name="T7" fmla="*/ 459 h 1162"/>
                <a:gd name="T8" fmla="*/ 536 w 786"/>
                <a:gd name="T9" fmla="*/ 483 h 1162"/>
                <a:gd name="T10" fmla="*/ 246 w 786"/>
                <a:gd name="T11" fmla="*/ 933 h 1162"/>
                <a:gd name="T12" fmla="*/ 234 w 786"/>
                <a:gd name="T13" fmla="*/ 943 h 1162"/>
                <a:gd name="T14" fmla="*/ 210 w 786"/>
                <a:gd name="T15" fmla="*/ 979 h 1162"/>
                <a:gd name="T16" fmla="*/ 198 w 786"/>
                <a:gd name="T17" fmla="*/ 982 h 1162"/>
                <a:gd name="T18" fmla="*/ 94 w 786"/>
                <a:gd name="T19" fmla="*/ 1142 h 1162"/>
                <a:gd name="T20" fmla="*/ 80 w 786"/>
                <a:gd name="T21" fmla="*/ 1161 h 1162"/>
                <a:gd name="T22" fmla="*/ 45 w 786"/>
                <a:gd name="T23" fmla="*/ 1138 h 1162"/>
                <a:gd name="T24" fmla="*/ 9 w 786"/>
                <a:gd name="T25" fmla="*/ 1116 h 1162"/>
                <a:gd name="T26" fmla="*/ 20 w 786"/>
                <a:gd name="T27" fmla="*/ 1095 h 1162"/>
                <a:gd name="T28" fmla="*/ 120 w 786"/>
                <a:gd name="T29" fmla="*/ 933 h 1162"/>
                <a:gd name="T30" fmla="*/ 117 w 786"/>
                <a:gd name="T31" fmla="*/ 920 h 1162"/>
                <a:gd name="T32" fmla="*/ 140 w 786"/>
                <a:gd name="T33" fmla="*/ 883 h 1162"/>
                <a:gd name="T34" fmla="*/ 143 w 786"/>
                <a:gd name="T35" fmla="*/ 868 h 1162"/>
                <a:gd name="T36" fmla="*/ 424 w 786"/>
                <a:gd name="T37" fmla="*/ 412 h 1162"/>
                <a:gd name="T38" fmla="*/ 443 w 786"/>
                <a:gd name="T39" fmla="*/ 396 h 1162"/>
                <a:gd name="T40" fmla="*/ 454 w 786"/>
                <a:gd name="T41" fmla="*/ 394 h 1162"/>
                <a:gd name="T42" fmla="*/ 449 w 786"/>
                <a:gd name="T43" fmla="*/ 374 h 1162"/>
                <a:gd name="T44" fmla="*/ 707 w 786"/>
                <a:gd name="T45" fmla="*/ 0 h 1162"/>
                <a:gd name="T46" fmla="*/ 786 w 786"/>
                <a:gd name="T47" fmla="*/ 5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6" h="1162">
                  <a:moveTo>
                    <a:pt x="786" y="50"/>
                  </a:moveTo>
                  <a:cubicBezTo>
                    <a:pt x="741" y="167"/>
                    <a:pt x="559" y="443"/>
                    <a:pt x="559" y="443"/>
                  </a:cubicBezTo>
                  <a:cubicBezTo>
                    <a:pt x="539" y="448"/>
                    <a:pt x="539" y="448"/>
                    <a:pt x="539" y="448"/>
                  </a:cubicBezTo>
                  <a:cubicBezTo>
                    <a:pt x="542" y="459"/>
                    <a:pt x="542" y="459"/>
                    <a:pt x="542" y="459"/>
                  </a:cubicBezTo>
                  <a:cubicBezTo>
                    <a:pt x="536" y="483"/>
                    <a:pt x="536" y="483"/>
                    <a:pt x="536" y="483"/>
                  </a:cubicBezTo>
                  <a:cubicBezTo>
                    <a:pt x="246" y="933"/>
                    <a:pt x="246" y="933"/>
                    <a:pt x="246" y="933"/>
                  </a:cubicBezTo>
                  <a:cubicBezTo>
                    <a:pt x="234" y="943"/>
                    <a:pt x="234" y="943"/>
                    <a:pt x="234" y="943"/>
                  </a:cubicBezTo>
                  <a:cubicBezTo>
                    <a:pt x="210" y="979"/>
                    <a:pt x="210" y="979"/>
                    <a:pt x="210" y="979"/>
                  </a:cubicBezTo>
                  <a:cubicBezTo>
                    <a:pt x="198" y="982"/>
                    <a:pt x="198" y="982"/>
                    <a:pt x="198" y="982"/>
                  </a:cubicBezTo>
                  <a:cubicBezTo>
                    <a:pt x="94" y="1142"/>
                    <a:pt x="94" y="1142"/>
                    <a:pt x="94" y="1142"/>
                  </a:cubicBezTo>
                  <a:cubicBezTo>
                    <a:pt x="98" y="1162"/>
                    <a:pt x="80" y="1161"/>
                    <a:pt x="80" y="1161"/>
                  </a:cubicBezTo>
                  <a:cubicBezTo>
                    <a:pt x="45" y="1138"/>
                    <a:pt x="45" y="1138"/>
                    <a:pt x="45" y="1138"/>
                  </a:cubicBezTo>
                  <a:cubicBezTo>
                    <a:pt x="9" y="1116"/>
                    <a:pt x="9" y="1116"/>
                    <a:pt x="9" y="1116"/>
                  </a:cubicBezTo>
                  <a:cubicBezTo>
                    <a:pt x="9" y="1116"/>
                    <a:pt x="0" y="1100"/>
                    <a:pt x="20" y="1095"/>
                  </a:cubicBezTo>
                  <a:cubicBezTo>
                    <a:pt x="120" y="933"/>
                    <a:pt x="120" y="933"/>
                    <a:pt x="120" y="933"/>
                  </a:cubicBezTo>
                  <a:cubicBezTo>
                    <a:pt x="117" y="920"/>
                    <a:pt x="117" y="920"/>
                    <a:pt x="117" y="920"/>
                  </a:cubicBezTo>
                  <a:cubicBezTo>
                    <a:pt x="140" y="883"/>
                    <a:pt x="140" y="883"/>
                    <a:pt x="140" y="883"/>
                  </a:cubicBezTo>
                  <a:cubicBezTo>
                    <a:pt x="143" y="868"/>
                    <a:pt x="143" y="868"/>
                    <a:pt x="143" y="868"/>
                  </a:cubicBezTo>
                  <a:cubicBezTo>
                    <a:pt x="424" y="412"/>
                    <a:pt x="424" y="412"/>
                    <a:pt x="424" y="412"/>
                  </a:cubicBezTo>
                  <a:cubicBezTo>
                    <a:pt x="443" y="396"/>
                    <a:pt x="443" y="396"/>
                    <a:pt x="443" y="396"/>
                  </a:cubicBezTo>
                  <a:cubicBezTo>
                    <a:pt x="454" y="394"/>
                    <a:pt x="454" y="394"/>
                    <a:pt x="454" y="394"/>
                  </a:cubicBezTo>
                  <a:cubicBezTo>
                    <a:pt x="449" y="374"/>
                    <a:pt x="449" y="374"/>
                    <a:pt x="449" y="374"/>
                  </a:cubicBezTo>
                  <a:cubicBezTo>
                    <a:pt x="449" y="374"/>
                    <a:pt x="620" y="91"/>
                    <a:pt x="707" y="0"/>
                  </a:cubicBezTo>
                  <a:lnTo>
                    <a:pt x="78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5571173" y="301624"/>
              <a:ext cx="250825" cy="193675"/>
            </a:xfrm>
            <a:custGeom>
              <a:avLst/>
              <a:gdLst>
                <a:gd name="T0" fmla="*/ 0 w 79"/>
                <a:gd name="T1" fmla="*/ 11 h 61"/>
                <a:gd name="T2" fmla="*/ 79 w 79"/>
                <a:gd name="T3" fmla="*/ 61 h 61"/>
                <a:gd name="T4" fmla="*/ 0 w 79"/>
                <a:gd name="T5" fmla="*/ 11 h 61"/>
              </a:gdLst>
              <a:ahLst/>
              <a:cxnLst>
                <a:cxn ang="0">
                  <a:pos x="T0" y="T1"/>
                </a:cxn>
                <a:cxn ang="0">
                  <a:pos x="T2" y="T3"/>
                </a:cxn>
                <a:cxn ang="0">
                  <a:pos x="T4" y="T5"/>
                </a:cxn>
              </a:cxnLst>
              <a:rect l="0" t="0" r="r" b="b"/>
              <a:pathLst>
                <a:path w="79" h="61">
                  <a:moveTo>
                    <a:pt x="0" y="11"/>
                  </a:moveTo>
                  <a:cubicBezTo>
                    <a:pt x="0" y="11"/>
                    <a:pt x="64" y="0"/>
                    <a:pt x="79" y="61"/>
                  </a:cubicBezTo>
                  <a:lnTo>
                    <a:pt x="0" y="11"/>
                  </a:lnTo>
                  <a:close/>
                </a:path>
              </a:pathLst>
            </a:custGeom>
            <a:gradFill flip="none" rotWithShape="1">
              <a:gsLst>
                <a:gs pos="0">
                  <a:srgbClr val="BCBEC0">
                    <a:shade val="30000"/>
                    <a:satMod val="115000"/>
                  </a:srgbClr>
                </a:gs>
                <a:gs pos="50000">
                  <a:srgbClr val="BCBEC0">
                    <a:shade val="67500"/>
                    <a:satMod val="115000"/>
                  </a:srgbClr>
                </a:gs>
                <a:gs pos="100000">
                  <a:srgbClr val="BCBEC0">
                    <a:shade val="100000"/>
                    <a:satMod val="115000"/>
                  </a:srgbClr>
                </a:gs>
              </a:gsLst>
              <a:lin ang="81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3321686" y="3884612"/>
              <a:ext cx="266700" cy="180975"/>
            </a:xfrm>
            <a:custGeom>
              <a:avLst/>
              <a:gdLst>
                <a:gd name="T0" fmla="*/ 7 w 84"/>
                <a:gd name="T1" fmla="*/ 17 h 57"/>
                <a:gd name="T2" fmla="*/ 38 w 84"/>
                <a:gd name="T3" fmla="*/ 36 h 57"/>
                <a:gd name="T4" fmla="*/ 69 w 84"/>
                <a:gd name="T5" fmla="*/ 56 h 57"/>
                <a:gd name="T6" fmla="*/ 80 w 84"/>
                <a:gd name="T7" fmla="*/ 40 h 57"/>
                <a:gd name="T8" fmla="*/ 17 w 84"/>
                <a:gd name="T9" fmla="*/ 0 h 57"/>
                <a:gd name="T10" fmla="*/ 7 w 84"/>
                <a:gd name="T11" fmla="*/ 17 h 57"/>
              </a:gdLst>
              <a:ahLst/>
              <a:cxnLst>
                <a:cxn ang="0">
                  <a:pos x="T0" y="T1"/>
                </a:cxn>
                <a:cxn ang="0">
                  <a:pos x="T2" y="T3"/>
                </a:cxn>
                <a:cxn ang="0">
                  <a:pos x="T4" y="T5"/>
                </a:cxn>
                <a:cxn ang="0">
                  <a:pos x="T6" y="T7"/>
                </a:cxn>
                <a:cxn ang="0">
                  <a:pos x="T8" y="T9"/>
                </a:cxn>
                <a:cxn ang="0">
                  <a:pos x="T10" y="T11"/>
                </a:cxn>
              </a:cxnLst>
              <a:rect l="0" t="0" r="r" b="b"/>
              <a:pathLst>
                <a:path w="84" h="57">
                  <a:moveTo>
                    <a:pt x="7" y="17"/>
                  </a:moveTo>
                  <a:cubicBezTo>
                    <a:pt x="38" y="36"/>
                    <a:pt x="38" y="36"/>
                    <a:pt x="38" y="36"/>
                  </a:cubicBezTo>
                  <a:cubicBezTo>
                    <a:pt x="69" y="56"/>
                    <a:pt x="69" y="56"/>
                    <a:pt x="69" y="56"/>
                  </a:cubicBezTo>
                  <a:cubicBezTo>
                    <a:pt x="69" y="56"/>
                    <a:pt x="84" y="57"/>
                    <a:pt x="80" y="40"/>
                  </a:cubicBezTo>
                  <a:cubicBezTo>
                    <a:pt x="17" y="0"/>
                    <a:pt x="17" y="0"/>
                    <a:pt x="17" y="0"/>
                  </a:cubicBezTo>
                  <a:cubicBezTo>
                    <a:pt x="0" y="4"/>
                    <a:pt x="7" y="17"/>
                    <a:pt x="7"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3696336" y="3281362"/>
              <a:ext cx="279400" cy="184150"/>
            </a:xfrm>
            <a:custGeom>
              <a:avLst/>
              <a:gdLst>
                <a:gd name="T0" fmla="*/ 6 w 176"/>
                <a:gd name="T1" fmla="*/ 12 h 116"/>
                <a:gd name="T2" fmla="*/ 0 w 176"/>
                <a:gd name="T3" fmla="*/ 20 h 116"/>
                <a:gd name="T4" fmla="*/ 156 w 176"/>
                <a:gd name="T5" fmla="*/ 116 h 116"/>
                <a:gd name="T6" fmla="*/ 162 w 176"/>
                <a:gd name="T7" fmla="*/ 110 h 116"/>
                <a:gd name="T8" fmla="*/ 176 w 176"/>
                <a:gd name="T9" fmla="*/ 106 h 116"/>
                <a:gd name="T10" fmla="*/ 4 w 176"/>
                <a:gd name="T11" fmla="*/ 0 h 116"/>
                <a:gd name="T12" fmla="*/ 6 w 176"/>
                <a:gd name="T13" fmla="*/ 12 h 116"/>
              </a:gdLst>
              <a:ahLst/>
              <a:cxnLst>
                <a:cxn ang="0">
                  <a:pos x="T0" y="T1"/>
                </a:cxn>
                <a:cxn ang="0">
                  <a:pos x="T2" y="T3"/>
                </a:cxn>
                <a:cxn ang="0">
                  <a:pos x="T4" y="T5"/>
                </a:cxn>
                <a:cxn ang="0">
                  <a:pos x="T6" y="T7"/>
                </a:cxn>
                <a:cxn ang="0">
                  <a:pos x="T8" y="T9"/>
                </a:cxn>
                <a:cxn ang="0">
                  <a:pos x="T10" y="T11"/>
                </a:cxn>
                <a:cxn ang="0">
                  <a:pos x="T12" y="T13"/>
                </a:cxn>
              </a:cxnLst>
              <a:rect l="0" t="0" r="r" b="b"/>
              <a:pathLst>
                <a:path w="176" h="116">
                  <a:moveTo>
                    <a:pt x="6" y="12"/>
                  </a:moveTo>
                  <a:lnTo>
                    <a:pt x="0" y="20"/>
                  </a:lnTo>
                  <a:lnTo>
                    <a:pt x="156" y="116"/>
                  </a:lnTo>
                  <a:lnTo>
                    <a:pt x="162" y="110"/>
                  </a:lnTo>
                  <a:lnTo>
                    <a:pt x="176" y="106"/>
                  </a:lnTo>
                  <a:lnTo>
                    <a:pt x="4" y="0"/>
                  </a:lnTo>
                  <a:lnTo>
                    <a:pt x="6" y="12"/>
                  </a:lnTo>
                  <a:close/>
                </a:path>
              </a:pathLst>
            </a:custGeom>
            <a:gradFill flip="none" rotWithShape="1">
              <a:gsLst>
                <a:gs pos="0">
                  <a:srgbClr val="D1D3D4">
                    <a:shade val="30000"/>
                    <a:satMod val="115000"/>
                  </a:srgbClr>
                </a:gs>
                <a:gs pos="50000">
                  <a:srgbClr val="D1D3D4">
                    <a:shade val="67500"/>
                    <a:satMod val="115000"/>
                  </a:srgbClr>
                </a:gs>
                <a:gs pos="100000">
                  <a:srgbClr val="D1D3D4">
                    <a:shade val="100000"/>
                    <a:satMod val="115000"/>
                  </a:srgbClr>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3655061" y="3328987"/>
              <a:ext cx="279400" cy="203200"/>
            </a:xfrm>
            <a:custGeom>
              <a:avLst/>
              <a:gdLst>
                <a:gd name="T0" fmla="*/ 0 w 176"/>
                <a:gd name="T1" fmla="*/ 32 h 128"/>
                <a:gd name="T2" fmla="*/ 156 w 176"/>
                <a:gd name="T3" fmla="*/ 128 h 128"/>
                <a:gd name="T4" fmla="*/ 176 w 176"/>
                <a:gd name="T5" fmla="*/ 98 h 128"/>
                <a:gd name="T6" fmla="*/ 20 w 176"/>
                <a:gd name="T7" fmla="*/ 0 h 128"/>
                <a:gd name="T8" fmla="*/ 0 w 176"/>
                <a:gd name="T9" fmla="*/ 32 h 128"/>
              </a:gdLst>
              <a:ahLst/>
              <a:cxnLst>
                <a:cxn ang="0">
                  <a:pos x="T0" y="T1"/>
                </a:cxn>
                <a:cxn ang="0">
                  <a:pos x="T2" y="T3"/>
                </a:cxn>
                <a:cxn ang="0">
                  <a:pos x="T4" y="T5"/>
                </a:cxn>
                <a:cxn ang="0">
                  <a:pos x="T6" y="T7"/>
                </a:cxn>
                <a:cxn ang="0">
                  <a:pos x="T8" y="T9"/>
                </a:cxn>
              </a:cxnLst>
              <a:rect l="0" t="0" r="r" b="b"/>
              <a:pathLst>
                <a:path w="176" h="128">
                  <a:moveTo>
                    <a:pt x="0" y="32"/>
                  </a:moveTo>
                  <a:lnTo>
                    <a:pt x="156" y="128"/>
                  </a:lnTo>
                  <a:lnTo>
                    <a:pt x="176" y="98"/>
                  </a:lnTo>
                  <a:lnTo>
                    <a:pt x="20" y="0"/>
                  </a:lnTo>
                  <a:lnTo>
                    <a:pt x="0" y="32"/>
                  </a:lnTo>
                  <a:close/>
                </a:path>
              </a:pathLst>
            </a:custGeom>
            <a:gradFill flip="none" rotWithShape="1">
              <a:gsLst>
                <a:gs pos="0">
                  <a:srgbClr val="D1D3D4">
                    <a:shade val="30000"/>
                    <a:satMod val="115000"/>
                  </a:srgbClr>
                </a:gs>
                <a:gs pos="50000">
                  <a:srgbClr val="D1D3D4">
                    <a:shade val="67500"/>
                    <a:satMod val="115000"/>
                  </a:srgbClr>
                </a:gs>
                <a:gs pos="100000">
                  <a:srgbClr val="D1D3D4">
                    <a:shade val="100000"/>
                    <a:satMod val="115000"/>
                  </a:srgbClr>
                </a:gs>
              </a:gsLst>
              <a:path path="circle">
                <a:fillToRect l="100000" t="100000"/>
              </a:path>
              <a:tileRect r="-100000" b="-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3324861" y="3814762"/>
              <a:ext cx="311150" cy="212725"/>
            </a:xfrm>
            <a:custGeom>
              <a:avLst/>
              <a:gdLst>
                <a:gd name="T0" fmla="*/ 9 w 98"/>
                <a:gd name="T1" fmla="*/ 21 h 67"/>
                <a:gd name="T2" fmla="*/ 45 w 98"/>
                <a:gd name="T3" fmla="*/ 43 h 67"/>
                <a:gd name="T4" fmla="*/ 80 w 98"/>
                <a:gd name="T5" fmla="*/ 66 h 67"/>
                <a:gd name="T6" fmla="*/ 94 w 98"/>
                <a:gd name="T7" fmla="*/ 47 h 67"/>
                <a:gd name="T8" fmla="*/ 20 w 98"/>
                <a:gd name="T9" fmla="*/ 0 h 67"/>
                <a:gd name="T10" fmla="*/ 9 w 98"/>
                <a:gd name="T11" fmla="*/ 21 h 67"/>
              </a:gdLst>
              <a:ahLst/>
              <a:cxnLst>
                <a:cxn ang="0">
                  <a:pos x="T0" y="T1"/>
                </a:cxn>
                <a:cxn ang="0">
                  <a:pos x="T2" y="T3"/>
                </a:cxn>
                <a:cxn ang="0">
                  <a:pos x="T4" y="T5"/>
                </a:cxn>
                <a:cxn ang="0">
                  <a:pos x="T6" y="T7"/>
                </a:cxn>
                <a:cxn ang="0">
                  <a:pos x="T8" y="T9"/>
                </a:cxn>
                <a:cxn ang="0">
                  <a:pos x="T10" y="T11"/>
                </a:cxn>
              </a:cxnLst>
              <a:rect l="0" t="0" r="r" b="b"/>
              <a:pathLst>
                <a:path w="98" h="67">
                  <a:moveTo>
                    <a:pt x="9" y="21"/>
                  </a:moveTo>
                  <a:cubicBezTo>
                    <a:pt x="45" y="43"/>
                    <a:pt x="45" y="43"/>
                    <a:pt x="45" y="43"/>
                  </a:cubicBezTo>
                  <a:cubicBezTo>
                    <a:pt x="80" y="66"/>
                    <a:pt x="80" y="66"/>
                    <a:pt x="80" y="66"/>
                  </a:cubicBezTo>
                  <a:cubicBezTo>
                    <a:pt x="80" y="66"/>
                    <a:pt x="98" y="67"/>
                    <a:pt x="94" y="47"/>
                  </a:cubicBezTo>
                  <a:cubicBezTo>
                    <a:pt x="20" y="0"/>
                    <a:pt x="20" y="0"/>
                    <a:pt x="20" y="0"/>
                  </a:cubicBezTo>
                  <a:cubicBezTo>
                    <a:pt x="0" y="5"/>
                    <a:pt x="9" y="21"/>
                    <a:pt x="9" y="21"/>
                  </a:cubicBezTo>
                  <a:close/>
                </a:path>
              </a:pathLst>
            </a:custGeom>
            <a:gradFill flip="none" rotWithShape="1">
              <a:gsLst>
                <a:gs pos="0">
                  <a:srgbClr val="D1D3D4">
                    <a:shade val="30000"/>
                    <a:satMod val="115000"/>
                  </a:srgbClr>
                </a:gs>
                <a:gs pos="50000">
                  <a:srgbClr val="D1D3D4">
                    <a:shade val="67500"/>
                    <a:satMod val="115000"/>
                  </a:srgbClr>
                </a:gs>
                <a:gs pos="100000">
                  <a:srgbClr val="D1D3D4">
                    <a:shade val="100000"/>
                    <a:satMod val="115000"/>
                  </a:srgbClr>
                </a:gs>
              </a:gsLst>
              <a:lin ang="81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3629661" y="3402012"/>
              <a:ext cx="260350" cy="171450"/>
            </a:xfrm>
            <a:custGeom>
              <a:avLst/>
              <a:gdLst>
                <a:gd name="T0" fmla="*/ 0 w 164"/>
                <a:gd name="T1" fmla="*/ 12 h 108"/>
                <a:gd name="T2" fmla="*/ 154 w 164"/>
                <a:gd name="T3" fmla="*/ 108 h 108"/>
                <a:gd name="T4" fmla="*/ 164 w 164"/>
                <a:gd name="T5" fmla="*/ 96 h 108"/>
                <a:gd name="T6" fmla="*/ 8 w 164"/>
                <a:gd name="T7" fmla="*/ 0 h 108"/>
                <a:gd name="T8" fmla="*/ 0 w 164"/>
                <a:gd name="T9" fmla="*/ 12 h 108"/>
              </a:gdLst>
              <a:ahLst/>
              <a:cxnLst>
                <a:cxn ang="0">
                  <a:pos x="T0" y="T1"/>
                </a:cxn>
                <a:cxn ang="0">
                  <a:pos x="T2" y="T3"/>
                </a:cxn>
                <a:cxn ang="0">
                  <a:pos x="T4" y="T5"/>
                </a:cxn>
                <a:cxn ang="0">
                  <a:pos x="T6" y="T7"/>
                </a:cxn>
                <a:cxn ang="0">
                  <a:pos x="T8" y="T9"/>
                </a:cxn>
              </a:cxnLst>
              <a:rect l="0" t="0" r="r" b="b"/>
              <a:pathLst>
                <a:path w="164" h="108">
                  <a:moveTo>
                    <a:pt x="0" y="12"/>
                  </a:moveTo>
                  <a:lnTo>
                    <a:pt x="154" y="108"/>
                  </a:lnTo>
                  <a:lnTo>
                    <a:pt x="164" y="96"/>
                  </a:lnTo>
                  <a:lnTo>
                    <a:pt x="8" y="0"/>
                  </a:lnTo>
                  <a:lnTo>
                    <a:pt x="0" y="12"/>
                  </a:lnTo>
                  <a:close/>
                </a:path>
              </a:pathLst>
            </a:custGeom>
            <a:gradFill flip="none" rotWithShape="1">
              <a:gsLst>
                <a:gs pos="0">
                  <a:srgbClr val="D1D3D4">
                    <a:shade val="30000"/>
                    <a:satMod val="115000"/>
                  </a:srgbClr>
                </a:gs>
                <a:gs pos="50000">
                  <a:srgbClr val="D1D3D4">
                    <a:shade val="67500"/>
                    <a:satMod val="115000"/>
                  </a:srgbClr>
                </a:gs>
                <a:gs pos="100000">
                  <a:srgbClr val="D1D3D4">
                    <a:shade val="100000"/>
                    <a:satMod val="115000"/>
                  </a:srgbClr>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4675823" y="1587499"/>
              <a:ext cx="371475" cy="274638"/>
            </a:xfrm>
            <a:custGeom>
              <a:avLst/>
              <a:gdLst>
                <a:gd name="T0" fmla="*/ 36 w 234"/>
                <a:gd name="T1" fmla="*/ 4 h 173"/>
                <a:gd name="T2" fmla="*/ 0 w 234"/>
                <a:gd name="T3" fmla="*/ 34 h 173"/>
                <a:gd name="T4" fmla="*/ 222 w 234"/>
                <a:gd name="T5" fmla="*/ 173 h 173"/>
                <a:gd name="T6" fmla="*/ 234 w 234"/>
                <a:gd name="T7" fmla="*/ 131 h 173"/>
                <a:gd name="T8" fmla="*/ 228 w 234"/>
                <a:gd name="T9" fmla="*/ 108 h 173"/>
                <a:gd name="T10" fmla="*/ 56 w 234"/>
                <a:gd name="T11" fmla="*/ 0 h 173"/>
                <a:gd name="T12" fmla="*/ 36 w 234"/>
                <a:gd name="T13" fmla="*/ 4 h 173"/>
              </a:gdLst>
              <a:ahLst/>
              <a:cxnLst>
                <a:cxn ang="0">
                  <a:pos x="T0" y="T1"/>
                </a:cxn>
                <a:cxn ang="0">
                  <a:pos x="T2" y="T3"/>
                </a:cxn>
                <a:cxn ang="0">
                  <a:pos x="T4" y="T5"/>
                </a:cxn>
                <a:cxn ang="0">
                  <a:pos x="T6" y="T7"/>
                </a:cxn>
                <a:cxn ang="0">
                  <a:pos x="T8" y="T9"/>
                </a:cxn>
                <a:cxn ang="0">
                  <a:pos x="T10" y="T11"/>
                </a:cxn>
                <a:cxn ang="0">
                  <a:pos x="T12" y="T13"/>
                </a:cxn>
              </a:cxnLst>
              <a:rect l="0" t="0" r="r" b="b"/>
              <a:pathLst>
                <a:path w="234" h="173">
                  <a:moveTo>
                    <a:pt x="36" y="4"/>
                  </a:moveTo>
                  <a:lnTo>
                    <a:pt x="0" y="34"/>
                  </a:lnTo>
                  <a:lnTo>
                    <a:pt x="222" y="173"/>
                  </a:lnTo>
                  <a:lnTo>
                    <a:pt x="234" y="131"/>
                  </a:lnTo>
                  <a:lnTo>
                    <a:pt x="228" y="108"/>
                  </a:lnTo>
                  <a:lnTo>
                    <a:pt x="56" y="0"/>
                  </a:lnTo>
                  <a:lnTo>
                    <a:pt x="36" y="4"/>
                  </a:lnTo>
                  <a:close/>
                </a:path>
              </a:pathLst>
            </a:custGeom>
            <a:gradFill flip="none" rotWithShape="1">
              <a:gsLst>
                <a:gs pos="0">
                  <a:srgbClr val="D1D3D4">
                    <a:shade val="30000"/>
                    <a:satMod val="115000"/>
                  </a:srgbClr>
                </a:gs>
                <a:gs pos="50000">
                  <a:srgbClr val="D1D3D4">
                    <a:shade val="67500"/>
                    <a:satMod val="115000"/>
                  </a:srgbClr>
                </a:gs>
                <a:gs pos="100000">
                  <a:srgbClr val="D1D3D4">
                    <a:shade val="100000"/>
                    <a:satMod val="115000"/>
                  </a:srgbClr>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3763011" y="3094037"/>
              <a:ext cx="342900" cy="244475"/>
            </a:xfrm>
            <a:custGeom>
              <a:avLst/>
              <a:gdLst>
                <a:gd name="T0" fmla="*/ 4 w 216"/>
                <a:gd name="T1" fmla="*/ 30 h 154"/>
                <a:gd name="T2" fmla="*/ 0 w 216"/>
                <a:gd name="T3" fmla="*/ 38 h 154"/>
                <a:gd name="T4" fmla="*/ 188 w 216"/>
                <a:gd name="T5" fmla="*/ 154 h 154"/>
                <a:gd name="T6" fmla="*/ 192 w 216"/>
                <a:gd name="T7" fmla="*/ 150 h 154"/>
                <a:gd name="T8" fmla="*/ 216 w 216"/>
                <a:gd name="T9" fmla="*/ 130 h 154"/>
                <a:gd name="T10" fmla="*/ 216 w 216"/>
                <a:gd name="T11" fmla="*/ 128 h 154"/>
                <a:gd name="T12" fmla="*/ 10 w 216"/>
                <a:gd name="T13" fmla="*/ 0 h 154"/>
                <a:gd name="T14" fmla="*/ 4 w 216"/>
                <a:gd name="T15" fmla="*/ 30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154">
                  <a:moveTo>
                    <a:pt x="4" y="30"/>
                  </a:moveTo>
                  <a:lnTo>
                    <a:pt x="0" y="38"/>
                  </a:lnTo>
                  <a:lnTo>
                    <a:pt x="188" y="154"/>
                  </a:lnTo>
                  <a:lnTo>
                    <a:pt x="192" y="150"/>
                  </a:lnTo>
                  <a:lnTo>
                    <a:pt x="216" y="130"/>
                  </a:lnTo>
                  <a:lnTo>
                    <a:pt x="216" y="128"/>
                  </a:lnTo>
                  <a:lnTo>
                    <a:pt x="10" y="0"/>
                  </a:lnTo>
                  <a:lnTo>
                    <a:pt x="4" y="30"/>
                  </a:lnTo>
                  <a:close/>
                </a:path>
              </a:pathLst>
            </a:custGeom>
            <a:gradFill flip="none" rotWithShape="1">
              <a:gsLst>
                <a:gs pos="0">
                  <a:srgbClr val="D1D3D4">
                    <a:shade val="30000"/>
                    <a:satMod val="115000"/>
                  </a:srgbClr>
                </a:gs>
                <a:gs pos="50000">
                  <a:srgbClr val="D1D3D4">
                    <a:shade val="67500"/>
                    <a:satMod val="115000"/>
                  </a:srgbClr>
                </a:gs>
                <a:gs pos="100000">
                  <a:srgbClr val="D1D3D4">
                    <a:shade val="100000"/>
                    <a:satMod val="115000"/>
                  </a:srgbClr>
                </a:gs>
              </a:gsLst>
              <a:path path="circle">
                <a:fillToRect t="100000" r="100000"/>
              </a:path>
              <a:tileRect l="-100000" b="-100000"/>
            </a:gra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5456873" y="419099"/>
              <a:ext cx="320675" cy="228600"/>
            </a:xfrm>
            <a:custGeom>
              <a:avLst/>
              <a:gdLst>
                <a:gd name="T0" fmla="*/ 12 w 101"/>
                <a:gd name="T1" fmla="*/ 0 h 72"/>
                <a:gd name="T2" fmla="*/ 0 w 101"/>
                <a:gd name="T3" fmla="*/ 15 h 72"/>
                <a:gd name="T4" fmla="*/ 93 w 101"/>
                <a:gd name="T5" fmla="*/ 72 h 72"/>
                <a:gd name="T6" fmla="*/ 101 w 101"/>
                <a:gd name="T7" fmla="*/ 56 h 72"/>
                <a:gd name="T8" fmla="*/ 12 w 101"/>
                <a:gd name="T9" fmla="*/ 0 h 72"/>
              </a:gdLst>
              <a:ahLst/>
              <a:cxnLst>
                <a:cxn ang="0">
                  <a:pos x="T0" y="T1"/>
                </a:cxn>
                <a:cxn ang="0">
                  <a:pos x="T2" y="T3"/>
                </a:cxn>
                <a:cxn ang="0">
                  <a:pos x="T4" y="T5"/>
                </a:cxn>
                <a:cxn ang="0">
                  <a:pos x="T6" y="T7"/>
                </a:cxn>
                <a:cxn ang="0">
                  <a:pos x="T8" y="T9"/>
                </a:cxn>
              </a:cxnLst>
              <a:rect l="0" t="0" r="r" b="b"/>
              <a:pathLst>
                <a:path w="101" h="72">
                  <a:moveTo>
                    <a:pt x="12" y="0"/>
                  </a:moveTo>
                  <a:cubicBezTo>
                    <a:pt x="8" y="5"/>
                    <a:pt x="4" y="10"/>
                    <a:pt x="0" y="15"/>
                  </a:cubicBezTo>
                  <a:cubicBezTo>
                    <a:pt x="93" y="72"/>
                    <a:pt x="93" y="72"/>
                    <a:pt x="93" y="72"/>
                  </a:cubicBezTo>
                  <a:cubicBezTo>
                    <a:pt x="96" y="67"/>
                    <a:pt x="99" y="61"/>
                    <a:pt x="101" y="56"/>
                  </a:cubicBezTo>
                  <a:lnTo>
                    <a:pt x="12" y="0"/>
                  </a:lnTo>
                  <a:close/>
                </a:path>
              </a:pathLst>
            </a:custGeom>
            <a:gradFill flip="none" rotWithShape="1">
              <a:gsLst>
                <a:gs pos="0">
                  <a:srgbClr val="BCBEC0">
                    <a:shade val="30000"/>
                    <a:satMod val="115000"/>
                  </a:srgbClr>
                </a:gs>
                <a:gs pos="50000">
                  <a:srgbClr val="BCBEC0">
                    <a:shade val="67500"/>
                    <a:satMod val="115000"/>
                  </a:srgbClr>
                </a:gs>
                <a:gs pos="100000">
                  <a:srgbClr val="BCBEC0">
                    <a:shade val="100000"/>
                    <a:satMod val="115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4752023" y="1362074"/>
              <a:ext cx="457200" cy="377825"/>
            </a:xfrm>
            <a:custGeom>
              <a:avLst/>
              <a:gdLst>
                <a:gd name="T0" fmla="*/ 0 w 144"/>
                <a:gd name="T1" fmla="*/ 51 h 119"/>
                <a:gd name="T2" fmla="*/ 111 w 144"/>
                <a:gd name="T3" fmla="*/ 119 h 119"/>
                <a:gd name="T4" fmla="*/ 144 w 144"/>
                <a:gd name="T5" fmla="*/ 69 h 119"/>
                <a:gd name="T6" fmla="*/ 32 w 144"/>
                <a:gd name="T7" fmla="*/ 0 h 119"/>
                <a:gd name="T8" fmla="*/ 0 w 144"/>
                <a:gd name="T9" fmla="*/ 51 h 119"/>
              </a:gdLst>
              <a:ahLst/>
              <a:cxnLst>
                <a:cxn ang="0">
                  <a:pos x="T0" y="T1"/>
                </a:cxn>
                <a:cxn ang="0">
                  <a:pos x="T2" y="T3"/>
                </a:cxn>
                <a:cxn ang="0">
                  <a:pos x="T4" y="T5"/>
                </a:cxn>
                <a:cxn ang="0">
                  <a:pos x="T6" y="T7"/>
                </a:cxn>
                <a:cxn ang="0">
                  <a:pos x="T8" y="T9"/>
                </a:cxn>
              </a:cxnLst>
              <a:rect l="0" t="0" r="r" b="b"/>
              <a:pathLst>
                <a:path w="144" h="119">
                  <a:moveTo>
                    <a:pt x="0" y="51"/>
                  </a:moveTo>
                  <a:cubicBezTo>
                    <a:pt x="111" y="119"/>
                    <a:pt x="111" y="119"/>
                    <a:pt x="111" y="119"/>
                  </a:cubicBezTo>
                  <a:cubicBezTo>
                    <a:pt x="114" y="114"/>
                    <a:pt x="126" y="96"/>
                    <a:pt x="144" y="69"/>
                  </a:cubicBezTo>
                  <a:cubicBezTo>
                    <a:pt x="32" y="0"/>
                    <a:pt x="32" y="0"/>
                    <a:pt x="32" y="0"/>
                  </a:cubicBezTo>
                  <a:cubicBezTo>
                    <a:pt x="13" y="31"/>
                    <a:pt x="0" y="51"/>
                    <a:pt x="0" y="51"/>
                  </a:cubicBezTo>
                  <a:close/>
                </a:path>
              </a:pathLst>
            </a:custGeom>
            <a:gradFill flip="none" rotWithShape="1">
              <a:gsLst>
                <a:gs pos="0">
                  <a:srgbClr val="D1D3D4">
                    <a:shade val="30000"/>
                    <a:satMod val="115000"/>
                  </a:srgbClr>
                </a:gs>
                <a:gs pos="50000">
                  <a:srgbClr val="D1D3D4">
                    <a:shade val="67500"/>
                    <a:satMod val="115000"/>
                  </a:srgbClr>
                </a:gs>
                <a:gs pos="100000">
                  <a:srgbClr val="D1D3D4">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5085398" y="1092199"/>
              <a:ext cx="130175" cy="212725"/>
            </a:xfrm>
            <a:custGeom>
              <a:avLst/>
              <a:gdLst>
                <a:gd name="T0" fmla="*/ 0 w 41"/>
                <a:gd name="T1" fmla="*/ 67 h 67"/>
                <a:gd name="T2" fmla="*/ 41 w 41"/>
                <a:gd name="T3" fmla="*/ 0 h 67"/>
                <a:gd name="T4" fmla="*/ 0 w 41"/>
                <a:gd name="T5" fmla="*/ 67 h 67"/>
              </a:gdLst>
              <a:ahLst/>
              <a:cxnLst>
                <a:cxn ang="0">
                  <a:pos x="T0" y="T1"/>
                </a:cxn>
                <a:cxn ang="0">
                  <a:pos x="T2" y="T3"/>
                </a:cxn>
                <a:cxn ang="0">
                  <a:pos x="T4" y="T5"/>
                </a:cxn>
              </a:cxnLst>
              <a:rect l="0" t="0" r="r" b="b"/>
              <a:pathLst>
                <a:path w="41" h="67">
                  <a:moveTo>
                    <a:pt x="0" y="67"/>
                  </a:moveTo>
                  <a:cubicBezTo>
                    <a:pt x="0" y="67"/>
                    <a:pt x="35" y="42"/>
                    <a:pt x="41" y="0"/>
                  </a:cubicBezTo>
                  <a:cubicBezTo>
                    <a:pt x="41" y="0"/>
                    <a:pt x="19" y="36"/>
                    <a:pt x="0" y="67"/>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auto">
            <a:xfrm>
              <a:off x="4996498" y="419099"/>
              <a:ext cx="714375" cy="885825"/>
            </a:xfrm>
            <a:custGeom>
              <a:avLst/>
              <a:gdLst>
                <a:gd name="T0" fmla="*/ 0 w 225"/>
                <a:gd name="T1" fmla="*/ 261 h 279"/>
                <a:gd name="T2" fmla="*/ 28 w 225"/>
                <a:gd name="T3" fmla="*/ 279 h 279"/>
                <a:gd name="T4" fmla="*/ 155 w 225"/>
                <a:gd name="T5" fmla="*/ 96 h 279"/>
                <a:gd name="T6" fmla="*/ 225 w 225"/>
                <a:gd name="T7" fmla="*/ 43 h 279"/>
                <a:gd name="T8" fmla="*/ 157 w 225"/>
                <a:gd name="T9" fmla="*/ 0 h 279"/>
                <a:gd name="T10" fmla="*/ 35 w 225"/>
                <a:gd name="T11" fmla="*/ 199 h 279"/>
                <a:gd name="T12" fmla="*/ 0 w 225"/>
                <a:gd name="T13" fmla="*/ 261 h 279"/>
              </a:gdLst>
              <a:ahLst/>
              <a:cxnLst>
                <a:cxn ang="0">
                  <a:pos x="T0" y="T1"/>
                </a:cxn>
                <a:cxn ang="0">
                  <a:pos x="T2" y="T3"/>
                </a:cxn>
                <a:cxn ang="0">
                  <a:pos x="T4" y="T5"/>
                </a:cxn>
                <a:cxn ang="0">
                  <a:pos x="T6" y="T7"/>
                </a:cxn>
                <a:cxn ang="0">
                  <a:pos x="T8" y="T9"/>
                </a:cxn>
                <a:cxn ang="0">
                  <a:pos x="T10" y="T11"/>
                </a:cxn>
                <a:cxn ang="0">
                  <a:pos x="T12" y="T13"/>
                </a:cxn>
              </a:cxnLst>
              <a:rect l="0" t="0" r="r" b="b"/>
              <a:pathLst>
                <a:path w="225" h="279">
                  <a:moveTo>
                    <a:pt x="0" y="261"/>
                  </a:moveTo>
                  <a:cubicBezTo>
                    <a:pt x="28" y="279"/>
                    <a:pt x="28" y="279"/>
                    <a:pt x="28" y="279"/>
                  </a:cubicBezTo>
                  <a:cubicBezTo>
                    <a:pt x="28" y="279"/>
                    <a:pt x="108" y="143"/>
                    <a:pt x="155" y="96"/>
                  </a:cubicBezTo>
                  <a:cubicBezTo>
                    <a:pt x="200" y="49"/>
                    <a:pt x="225" y="43"/>
                    <a:pt x="225" y="43"/>
                  </a:cubicBezTo>
                  <a:cubicBezTo>
                    <a:pt x="157" y="0"/>
                    <a:pt x="157" y="0"/>
                    <a:pt x="157" y="0"/>
                  </a:cubicBezTo>
                  <a:cubicBezTo>
                    <a:pt x="157" y="0"/>
                    <a:pt x="70" y="136"/>
                    <a:pt x="35" y="199"/>
                  </a:cubicBezTo>
                  <a:cubicBezTo>
                    <a:pt x="0" y="261"/>
                    <a:pt x="0" y="261"/>
                    <a:pt x="0" y="261"/>
                  </a:cubicBezTo>
                  <a:close/>
                </a:path>
              </a:pathLst>
            </a:custGeom>
            <a:gradFill flip="none" rotWithShape="1">
              <a:gsLst>
                <a:gs pos="0">
                  <a:srgbClr val="D1D3D4">
                    <a:shade val="30000"/>
                    <a:satMod val="115000"/>
                  </a:srgbClr>
                </a:gs>
                <a:gs pos="50000">
                  <a:srgbClr val="D1D3D4">
                    <a:shade val="67500"/>
                    <a:satMod val="115000"/>
                  </a:srgbClr>
                </a:gs>
                <a:gs pos="100000">
                  <a:srgbClr val="D1D3D4">
                    <a:shade val="100000"/>
                    <a:satMod val="115000"/>
                  </a:srgb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5018723" y="1050924"/>
              <a:ext cx="187325" cy="212725"/>
            </a:xfrm>
            <a:custGeom>
              <a:avLst/>
              <a:gdLst>
                <a:gd name="T0" fmla="*/ 56 w 118"/>
                <a:gd name="T1" fmla="*/ 134 h 134"/>
                <a:gd name="T2" fmla="*/ 0 w 118"/>
                <a:gd name="T3" fmla="*/ 100 h 134"/>
                <a:gd name="T4" fmla="*/ 56 w 118"/>
                <a:gd name="T5" fmla="*/ 0 h 134"/>
                <a:gd name="T6" fmla="*/ 118 w 118"/>
                <a:gd name="T7" fmla="*/ 34 h 134"/>
                <a:gd name="T8" fmla="*/ 56 w 118"/>
                <a:gd name="T9" fmla="*/ 134 h 134"/>
              </a:gdLst>
              <a:ahLst/>
              <a:cxnLst>
                <a:cxn ang="0">
                  <a:pos x="T0" y="T1"/>
                </a:cxn>
                <a:cxn ang="0">
                  <a:pos x="T2" y="T3"/>
                </a:cxn>
                <a:cxn ang="0">
                  <a:pos x="T4" y="T5"/>
                </a:cxn>
                <a:cxn ang="0">
                  <a:pos x="T6" y="T7"/>
                </a:cxn>
                <a:cxn ang="0">
                  <a:pos x="T8" y="T9"/>
                </a:cxn>
              </a:cxnLst>
              <a:rect l="0" t="0" r="r" b="b"/>
              <a:pathLst>
                <a:path w="118" h="134">
                  <a:moveTo>
                    <a:pt x="56" y="134"/>
                  </a:moveTo>
                  <a:lnTo>
                    <a:pt x="0" y="100"/>
                  </a:lnTo>
                  <a:lnTo>
                    <a:pt x="56" y="0"/>
                  </a:lnTo>
                  <a:lnTo>
                    <a:pt x="118" y="34"/>
                  </a:lnTo>
                  <a:lnTo>
                    <a:pt x="56" y="13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p:cNvSpPr>
            <p:nvPr/>
          </p:nvSpPr>
          <p:spPr bwMode="auto">
            <a:xfrm>
              <a:off x="3108961" y="4297362"/>
              <a:ext cx="180975" cy="257175"/>
            </a:xfrm>
            <a:custGeom>
              <a:avLst/>
              <a:gdLst>
                <a:gd name="T0" fmla="*/ 47 w 57"/>
                <a:gd name="T1" fmla="*/ 1 h 81"/>
                <a:gd name="T2" fmla="*/ 42 w 57"/>
                <a:gd name="T3" fmla="*/ 10 h 81"/>
                <a:gd name="T4" fmla="*/ 42 w 57"/>
                <a:gd name="T5" fmla="*/ 11 h 81"/>
                <a:gd name="T6" fmla="*/ 2 w 57"/>
                <a:gd name="T7" fmla="*/ 73 h 81"/>
                <a:gd name="T8" fmla="*/ 0 w 57"/>
                <a:gd name="T9" fmla="*/ 81 h 81"/>
                <a:gd name="T10" fmla="*/ 7 w 57"/>
                <a:gd name="T11" fmla="*/ 75 h 81"/>
                <a:gd name="T12" fmla="*/ 48 w 57"/>
                <a:gd name="T13" fmla="*/ 15 h 81"/>
                <a:gd name="T14" fmla="*/ 50 w 57"/>
                <a:gd name="T15" fmla="*/ 15 h 81"/>
                <a:gd name="T16" fmla="*/ 56 w 57"/>
                <a:gd name="T17" fmla="*/ 6 h 81"/>
                <a:gd name="T18" fmla="*/ 47 w 57"/>
                <a:gd name="T19"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81">
                  <a:moveTo>
                    <a:pt x="47" y="1"/>
                  </a:moveTo>
                  <a:cubicBezTo>
                    <a:pt x="43" y="2"/>
                    <a:pt x="41" y="6"/>
                    <a:pt x="42" y="10"/>
                  </a:cubicBezTo>
                  <a:cubicBezTo>
                    <a:pt x="42" y="10"/>
                    <a:pt x="42" y="11"/>
                    <a:pt x="42" y="11"/>
                  </a:cubicBezTo>
                  <a:cubicBezTo>
                    <a:pt x="2" y="73"/>
                    <a:pt x="2" y="73"/>
                    <a:pt x="2" y="73"/>
                  </a:cubicBezTo>
                  <a:cubicBezTo>
                    <a:pt x="0" y="81"/>
                    <a:pt x="0" y="81"/>
                    <a:pt x="0" y="81"/>
                  </a:cubicBezTo>
                  <a:cubicBezTo>
                    <a:pt x="7" y="75"/>
                    <a:pt x="7" y="75"/>
                    <a:pt x="7" y="75"/>
                  </a:cubicBezTo>
                  <a:cubicBezTo>
                    <a:pt x="48" y="15"/>
                    <a:pt x="48" y="15"/>
                    <a:pt x="48" y="15"/>
                  </a:cubicBezTo>
                  <a:cubicBezTo>
                    <a:pt x="49" y="15"/>
                    <a:pt x="50" y="15"/>
                    <a:pt x="50" y="15"/>
                  </a:cubicBezTo>
                  <a:cubicBezTo>
                    <a:pt x="54" y="14"/>
                    <a:pt x="57" y="10"/>
                    <a:pt x="56" y="6"/>
                  </a:cubicBezTo>
                  <a:cubicBezTo>
                    <a:pt x="55" y="3"/>
                    <a:pt x="51" y="0"/>
                    <a:pt x="47" y="1"/>
                  </a:cubicBezTo>
                  <a:close/>
                </a:path>
              </a:pathLst>
            </a:custGeom>
            <a:solidFill>
              <a:srgbClr val="FCB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p:cNvSpPr>
              <a:spLocks/>
            </p:cNvSpPr>
            <p:nvPr/>
          </p:nvSpPr>
          <p:spPr bwMode="auto">
            <a:xfrm>
              <a:off x="4182111" y="5207000"/>
              <a:ext cx="665163" cy="758825"/>
            </a:xfrm>
            <a:custGeom>
              <a:avLst/>
              <a:gdLst>
                <a:gd name="T0" fmla="*/ 0 w 209"/>
                <a:gd name="T1" fmla="*/ 28 h 239"/>
                <a:gd name="T2" fmla="*/ 75 w 209"/>
                <a:gd name="T3" fmla="*/ 165 h 239"/>
                <a:gd name="T4" fmla="*/ 162 w 209"/>
                <a:gd name="T5" fmla="*/ 239 h 239"/>
                <a:gd name="T6" fmla="*/ 149 w 209"/>
                <a:gd name="T7" fmla="*/ 167 h 239"/>
                <a:gd name="T8" fmla="*/ 209 w 209"/>
                <a:gd name="T9" fmla="*/ 179 h 239"/>
                <a:gd name="T10" fmla="*/ 107 w 209"/>
                <a:gd name="T11" fmla="*/ 84 h 239"/>
                <a:gd name="T12" fmla="*/ 66 w 209"/>
                <a:gd name="T13" fmla="*/ 0 h 239"/>
                <a:gd name="T14" fmla="*/ 0 w 209"/>
                <a:gd name="T15" fmla="*/ 28 h 2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239">
                  <a:moveTo>
                    <a:pt x="0" y="28"/>
                  </a:moveTo>
                  <a:cubicBezTo>
                    <a:pt x="0" y="28"/>
                    <a:pt x="42" y="131"/>
                    <a:pt x="75" y="165"/>
                  </a:cubicBezTo>
                  <a:cubicBezTo>
                    <a:pt x="109" y="198"/>
                    <a:pt x="114" y="203"/>
                    <a:pt x="162" y="239"/>
                  </a:cubicBezTo>
                  <a:cubicBezTo>
                    <a:pt x="149" y="167"/>
                    <a:pt x="149" y="167"/>
                    <a:pt x="149" y="167"/>
                  </a:cubicBezTo>
                  <a:cubicBezTo>
                    <a:pt x="209" y="179"/>
                    <a:pt x="209" y="179"/>
                    <a:pt x="209" y="179"/>
                  </a:cubicBezTo>
                  <a:cubicBezTo>
                    <a:pt x="209" y="179"/>
                    <a:pt x="133" y="150"/>
                    <a:pt x="107" y="84"/>
                  </a:cubicBezTo>
                  <a:cubicBezTo>
                    <a:pt x="81" y="17"/>
                    <a:pt x="66" y="0"/>
                    <a:pt x="66" y="0"/>
                  </a:cubicBezTo>
                  <a:lnTo>
                    <a:pt x="0" y="2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
            <p:cNvSpPr>
              <a:spLocks/>
            </p:cNvSpPr>
            <p:nvPr/>
          </p:nvSpPr>
          <p:spPr bwMode="auto">
            <a:xfrm>
              <a:off x="4315461" y="5102225"/>
              <a:ext cx="1084263" cy="603250"/>
            </a:xfrm>
            <a:custGeom>
              <a:avLst/>
              <a:gdLst>
                <a:gd name="T0" fmla="*/ 0 w 341"/>
                <a:gd name="T1" fmla="*/ 52 h 190"/>
                <a:gd name="T2" fmla="*/ 47 w 341"/>
                <a:gd name="T3" fmla="*/ 2 h 190"/>
                <a:gd name="T4" fmla="*/ 341 w 341"/>
                <a:gd name="T5" fmla="*/ 84 h 190"/>
                <a:gd name="T6" fmla="*/ 187 w 341"/>
                <a:gd name="T7" fmla="*/ 112 h 190"/>
                <a:gd name="T8" fmla="*/ 265 w 341"/>
                <a:gd name="T9" fmla="*/ 190 h 190"/>
                <a:gd name="T10" fmla="*/ 0 w 341"/>
                <a:gd name="T11" fmla="*/ 52 h 190"/>
              </a:gdLst>
              <a:ahLst/>
              <a:cxnLst>
                <a:cxn ang="0">
                  <a:pos x="T0" y="T1"/>
                </a:cxn>
                <a:cxn ang="0">
                  <a:pos x="T2" y="T3"/>
                </a:cxn>
                <a:cxn ang="0">
                  <a:pos x="T4" y="T5"/>
                </a:cxn>
                <a:cxn ang="0">
                  <a:pos x="T6" y="T7"/>
                </a:cxn>
                <a:cxn ang="0">
                  <a:pos x="T8" y="T9"/>
                </a:cxn>
                <a:cxn ang="0">
                  <a:pos x="T10" y="T11"/>
                </a:cxn>
              </a:cxnLst>
              <a:rect l="0" t="0" r="r" b="b"/>
              <a:pathLst>
                <a:path w="341" h="190">
                  <a:moveTo>
                    <a:pt x="0" y="52"/>
                  </a:moveTo>
                  <a:cubicBezTo>
                    <a:pt x="0" y="52"/>
                    <a:pt x="45" y="0"/>
                    <a:pt x="47" y="2"/>
                  </a:cubicBezTo>
                  <a:cubicBezTo>
                    <a:pt x="107" y="62"/>
                    <a:pt x="213" y="104"/>
                    <a:pt x="341" y="84"/>
                  </a:cubicBezTo>
                  <a:cubicBezTo>
                    <a:pt x="341" y="84"/>
                    <a:pt x="237" y="112"/>
                    <a:pt x="187" y="112"/>
                  </a:cubicBezTo>
                  <a:cubicBezTo>
                    <a:pt x="265" y="190"/>
                    <a:pt x="265" y="190"/>
                    <a:pt x="265" y="190"/>
                  </a:cubicBezTo>
                  <a:cubicBezTo>
                    <a:pt x="265" y="190"/>
                    <a:pt x="125" y="168"/>
                    <a:pt x="0" y="52"/>
                  </a:cubicBezTo>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1"/>
            <p:cNvSpPr>
              <a:spLocks/>
            </p:cNvSpPr>
            <p:nvPr/>
          </p:nvSpPr>
          <p:spPr bwMode="auto">
            <a:xfrm>
              <a:off x="3648711" y="4741862"/>
              <a:ext cx="819150" cy="604838"/>
            </a:xfrm>
            <a:custGeom>
              <a:avLst/>
              <a:gdLst>
                <a:gd name="T0" fmla="*/ 258 w 258"/>
                <a:gd name="T1" fmla="*/ 116 h 190"/>
                <a:gd name="T2" fmla="*/ 164 w 258"/>
                <a:gd name="T3" fmla="*/ 189 h 190"/>
                <a:gd name="T4" fmla="*/ 9 w 258"/>
                <a:gd name="T5" fmla="*/ 80 h 190"/>
                <a:gd name="T6" fmla="*/ 19 w 258"/>
                <a:gd name="T7" fmla="*/ 0 h 190"/>
                <a:gd name="T8" fmla="*/ 258 w 258"/>
                <a:gd name="T9" fmla="*/ 116 h 190"/>
              </a:gdLst>
              <a:ahLst/>
              <a:cxnLst>
                <a:cxn ang="0">
                  <a:pos x="T0" y="T1"/>
                </a:cxn>
                <a:cxn ang="0">
                  <a:pos x="T2" y="T3"/>
                </a:cxn>
                <a:cxn ang="0">
                  <a:pos x="T4" y="T5"/>
                </a:cxn>
                <a:cxn ang="0">
                  <a:pos x="T6" y="T7"/>
                </a:cxn>
                <a:cxn ang="0">
                  <a:pos x="T8" y="T9"/>
                </a:cxn>
              </a:cxnLst>
              <a:rect l="0" t="0" r="r" b="b"/>
              <a:pathLst>
                <a:path w="258" h="190">
                  <a:moveTo>
                    <a:pt x="258" y="116"/>
                  </a:moveTo>
                  <a:cubicBezTo>
                    <a:pt x="256" y="153"/>
                    <a:pt x="215" y="190"/>
                    <a:pt x="164" y="189"/>
                  </a:cubicBezTo>
                  <a:cubicBezTo>
                    <a:pt x="97" y="186"/>
                    <a:pt x="26" y="141"/>
                    <a:pt x="9" y="80"/>
                  </a:cubicBezTo>
                  <a:cubicBezTo>
                    <a:pt x="0" y="49"/>
                    <a:pt x="4" y="21"/>
                    <a:pt x="19" y="0"/>
                  </a:cubicBezTo>
                  <a:lnTo>
                    <a:pt x="258" y="116"/>
                  </a:ln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2"/>
            <p:cNvSpPr>
              <a:spLocks/>
            </p:cNvSpPr>
            <p:nvPr/>
          </p:nvSpPr>
          <p:spPr bwMode="auto">
            <a:xfrm>
              <a:off x="3639186" y="4586287"/>
              <a:ext cx="882650" cy="715963"/>
            </a:xfrm>
            <a:custGeom>
              <a:avLst/>
              <a:gdLst>
                <a:gd name="T0" fmla="*/ 261 w 278"/>
                <a:gd name="T1" fmla="*/ 116 h 225"/>
                <a:gd name="T2" fmla="*/ 171 w 278"/>
                <a:gd name="T3" fmla="*/ 223 h 225"/>
                <a:gd name="T4" fmla="*/ 17 w 278"/>
                <a:gd name="T5" fmla="*/ 109 h 225"/>
                <a:gd name="T6" fmla="*/ 108 w 278"/>
                <a:gd name="T7" fmla="*/ 2 h 225"/>
                <a:gd name="T8" fmla="*/ 261 w 278"/>
                <a:gd name="T9" fmla="*/ 116 h 225"/>
              </a:gdLst>
              <a:ahLst/>
              <a:cxnLst>
                <a:cxn ang="0">
                  <a:pos x="T0" y="T1"/>
                </a:cxn>
                <a:cxn ang="0">
                  <a:pos x="T2" y="T3"/>
                </a:cxn>
                <a:cxn ang="0">
                  <a:pos x="T4" y="T5"/>
                </a:cxn>
                <a:cxn ang="0">
                  <a:pos x="T6" y="T7"/>
                </a:cxn>
                <a:cxn ang="0">
                  <a:pos x="T8" y="T9"/>
                </a:cxn>
              </a:cxnLst>
              <a:rect l="0" t="0" r="r" b="b"/>
              <a:pathLst>
                <a:path w="278" h="225">
                  <a:moveTo>
                    <a:pt x="261" y="116"/>
                  </a:moveTo>
                  <a:cubicBezTo>
                    <a:pt x="278" y="177"/>
                    <a:pt x="238" y="225"/>
                    <a:pt x="171" y="223"/>
                  </a:cubicBezTo>
                  <a:cubicBezTo>
                    <a:pt x="103" y="221"/>
                    <a:pt x="35" y="170"/>
                    <a:pt x="17" y="109"/>
                  </a:cubicBezTo>
                  <a:cubicBezTo>
                    <a:pt x="0" y="48"/>
                    <a:pt x="41" y="0"/>
                    <a:pt x="108" y="2"/>
                  </a:cubicBezTo>
                  <a:cubicBezTo>
                    <a:pt x="175" y="4"/>
                    <a:pt x="244" y="55"/>
                    <a:pt x="261" y="116"/>
                  </a:cubicBezTo>
                  <a:close/>
                </a:path>
              </a:pathLst>
            </a:custGeom>
            <a:solidFill>
              <a:srgbClr val="BE1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3"/>
            <p:cNvSpPr>
              <a:spLocks/>
            </p:cNvSpPr>
            <p:nvPr/>
          </p:nvSpPr>
          <p:spPr bwMode="auto">
            <a:xfrm>
              <a:off x="3794761" y="4684712"/>
              <a:ext cx="609600" cy="493713"/>
            </a:xfrm>
            <a:custGeom>
              <a:avLst/>
              <a:gdLst>
                <a:gd name="T0" fmla="*/ 180 w 192"/>
                <a:gd name="T1" fmla="*/ 80 h 155"/>
                <a:gd name="T2" fmla="*/ 118 w 192"/>
                <a:gd name="T3" fmla="*/ 154 h 155"/>
                <a:gd name="T4" fmla="*/ 12 w 192"/>
                <a:gd name="T5" fmla="*/ 75 h 155"/>
                <a:gd name="T6" fmla="*/ 74 w 192"/>
                <a:gd name="T7" fmla="*/ 1 h 155"/>
                <a:gd name="T8" fmla="*/ 180 w 192"/>
                <a:gd name="T9" fmla="*/ 80 h 155"/>
              </a:gdLst>
              <a:ahLst/>
              <a:cxnLst>
                <a:cxn ang="0">
                  <a:pos x="T0" y="T1"/>
                </a:cxn>
                <a:cxn ang="0">
                  <a:pos x="T2" y="T3"/>
                </a:cxn>
                <a:cxn ang="0">
                  <a:pos x="T4" y="T5"/>
                </a:cxn>
                <a:cxn ang="0">
                  <a:pos x="T6" y="T7"/>
                </a:cxn>
                <a:cxn ang="0">
                  <a:pos x="T8" y="T9"/>
                </a:cxn>
              </a:cxnLst>
              <a:rect l="0" t="0" r="r" b="b"/>
              <a:pathLst>
                <a:path w="192" h="155">
                  <a:moveTo>
                    <a:pt x="180" y="80"/>
                  </a:moveTo>
                  <a:cubicBezTo>
                    <a:pt x="192" y="122"/>
                    <a:pt x="164" y="155"/>
                    <a:pt x="118" y="154"/>
                  </a:cubicBezTo>
                  <a:cubicBezTo>
                    <a:pt x="71" y="152"/>
                    <a:pt x="24" y="117"/>
                    <a:pt x="12" y="75"/>
                  </a:cubicBezTo>
                  <a:cubicBezTo>
                    <a:pt x="0" y="33"/>
                    <a:pt x="28" y="0"/>
                    <a:pt x="74" y="1"/>
                  </a:cubicBezTo>
                  <a:cubicBezTo>
                    <a:pt x="121" y="3"/>
                    <a:pt x="168" y="38"/>
                    <a:pt x="180" y="80"/>
                  </a:cubicBezTo>
                  <a:close/>
                </a:path>
              </a:pathLst>
            </a:custGeom>
            <a:solidFill>
              <a:srgbClr val="FFDE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 name="Text Placeholder 32"/>
          <p:cNvSpPr txBox="1">
            <a:spLocks/>
          </p:cNvSpPr>
          <p:nvPr/>
        </p:nvSpPr>
        <p:spPr>
          <a:xfrm>
            <a:off x="6829287" y="4010738"/>
            <a:ext cx="1525292" cy="8990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defRPr/>
            </a:pPr>
            <a:r>
              <a:rPr lang="en-US" sz="1200" dirty="0">
                <a:solidFill>
                  <a:prstClr val="white">
                    <a:lumMod val="75000"/>
                  </a:prstClr>
                </a:solidFill>
                <a:latin typeface="Arial" panose="020B0604020202020204" pitchFamily="34" charset="0"/>
              </a:rPr>
              <a:t>Lemon drops oat cake oat cake sugar plum. Jelly beans macaroon</a:t>
            </a:r>
          </a:p>
        </p:txBody>
      </p:sp>
      <p:sp>
        <p:nvSpPr>
          <p:cNvPr id="39" name="Text Placeholder 33"/>
          <p:cNvSpPr txBox="1">
            <a:spLocks/>
          </p:cNvSpPr>
          <p:nvPr/>
        </p:nvSpPr>
        <p:spPr>
          <a:xfrm>
            <a:off x="6815000" y="3730560"/>
            <a:ext cx="1536042" cy="2834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a:solidFill>
                  <a:schemeClr val="accent5"/>
                </a:solidFill>
                <a:latin typeface="Roboto Condensed" panose="02000000000000000000" pitchFamily="2" charset="0"/>
                <a:cs typeface="Roboto condensed"/>
              </a:rPr>
              <a:t>Business Strategy</a:t>
            </a:r>
          </a:p>
        </p:txBody>
      </p:sp>
      <p:sp>
        <p:nvSpPr>
          <p:cNvPr id="41" name="Text Placeholder 32"/>
          <p:cNvSpPr txBox="1">
            <a:spLocks/>
          </p:cNvSpPr>
          <p:nvPr/>
        </p:nvSpPr>
        <p:spPr>
          <a:xfrm>
            <a:off x="9809732" y="4010738"/>
            <a:ext cx="1525292" cy="8990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defRPr/>
            </a:pPr>
            <a:r>
              <a:rPr lang="en-US" sz="1200" dirty="0">
                <a:solidFill>
                  <a:prstClr val="white">
                    <a:lumMod val="75000"/>
                  </a:prstClr>
                </a:solidFill>
                <a:latin typeface="Arial" panose="020B0604020202020204" pitchFamily="34" charset="0"/>
              </a:rPr>
              <a:t>Lemon drops oat cake oat cake sugar plum. Jelly beans macaroon </a:t>
            </a:r>
          </a:p>
        </p:txBody>
      </p:sp>
      <p:sp>
        <p:nvSpPr>
          <p:cNvPr id="42" name="Text Placeholder 33"/>
          <p:cNvSpPr txBox="1">
            <a:spLocks/>
          </p:cNvSpPr>
          <p:nvPr/>
        </p:nvSpPr>
        <p:spPr>
          <a:xfrm>
            <a:off x="9795445" y="3730560"/>
            <a:ext cx="1536042" cy="2834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a:solidFill>
                  <a:schemeClr val="accent4"/>
                </a:solidFill>
                <a:latin typeface="Roboto Condensed" panose="02000000000000000000" pitchFamily="2" charset="0"/>
                <a:cs typeface="Roboto condensed"/>
              </a:rPr>
              <a:t>Fast Delivery</a:t>
            </a:r>
          </a:p>
        </p:txBody>
      </p:sp>
      <p:sp>
        <p:nvSpPr>
          <p:cNvPr id="44" name="Text Placeholder 32"/>
          <p:cNvSpPr txBox="1">
            <a:spLocks/>
          </p:cNvSpPr>
          <p:nvPr/>
        </p:nvSpPr>
        <p:spPr>
          <a:xfrm>
            <a:off x="6829287" y="5502879"/>
            <a:ext cx="1525292" cy="8990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defRPr/>
            </a:pPr>
            <a:r>
              <a:rPr lang="en-US" sz="1200" dirty="0">
                <a:solidFill>
                  <a:prstClr val="white">
                    <a:lumMod val="75000"/>
                  </a:prstClr>
                </a:solidFill>
                <a:latin typeface="Arial" panose="020B0604020202020204" pitchFamily="34" charset="0"/>
              </a:rPr>
              <a:t>Lemon drops oat cake oat cake sugar plum. Jelly beans macaroon</a:t>
            </a:r>
          </a:p>
        </p:txBody>
      </p:sp>
      <p:sp>
        <p:nvSpPr>
          <p:cNvPr id="45" name="Text Placeholder 33"/>
          <p:cNvSpPr txBox="1">
            <a:spLocks/>
          </p:cNvSpPr>
          <p:nvPr/>
        </p:nvSpPr>
        <p:spPr>
          <a:xfrm>
            <a:off x="6815000" y="5222701"/>
            <a:ext cx="1536042" cy="2834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a:solidFill>
                  <a:schemeClr val="accent2"/>
                </a:solidFill>
                <a:latin typeface="Roboto Condensed" panose="02000000000000000000" pitchFamily="2" charset="0"/>
                <a:cs typeface="Roboto condensed"/>
              </a:rPr>
              <a:t>Win Solution</a:t>
            </a:r>
          </a:p>
        </p:txBody>
      </p:sp>
      <p:sp>
        <p:nvSpPr>
          <p:cNvPr id="47" name="Text Placeholder 32"/>
          <p:cNvSpPr txBox="1">
            <a:spLocks/>
          </p:cNvSpPr>
          <p:nvPr/>
        </p:nvSpPr>
        <p:spPr>
          <a:xfrm>
            <a:off x="9809732" y="5502879"/>
            <a:ext cx="1525292" cy="89904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defRPr/>
            </a:pPr>
            <a:r>
              <a:rPr lang="en-US" sz="1200" dirty="0">
                <a:solidFill>
                  <a:prstClr val="white">
                    <a:lumMod val="75000"/>
                  </a:prstClr>
                </a:solidFill>
                <a:latin typeface="Arial" panose="020B0604020202020204" pitchFamily="34" charset="0"/>
              </a:rPr>
              <a:t>Lemon drops oat cake oat cake sugar plum. Jelly beans macaroon</a:t>
            </a:r>
          </a:p>
        </p:txBody>
      </p:sp>
      <p:sp>
        <p:nvSpPr>
          <p:cNvPr id="48" name="Text Placeholder 33"/>
          <p:cNvSpPr txBox="1">
            <a:spLocks/>
          </p:cNvSpPr>
          <p:nvPr/>
        </p:nvSpPr>
        <p:spPr>
          <a:xfrm>
            <a:off x="9795445" y="5222701"/>
            <a:ext cx="1536042" cy="28347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a:solidFill>
                  <a:schemeClr val="tx2"/>
                </a:solidFill>
                <a:latin typeface="Roboto Condensed" panose="02000000000000000000" pitchFamily="2" charset="0"/>
                <a:cs typeface="Roboto condensed"/>
              </a:rPr>
              <a:t>Concept &amp; Ideas</a:t>
            </a:r>
          </a:p>
        </p:txBody>
      </p:sp>
      <p:sp>
        <p:nvSpPr>
          <p:cNvPr id="49" name="Text Placeholder 32"/>
          <p:cNvSpPr txBox="1">
            <a:spLocks/>
          </p:cNvSpPr>
          <p:nvPr/>
        </p:nvSpPr>
        <p:spPr>
          <a:xfrm>
            <a:off x="5882638" y="2390087"/>
            <a:ext cx="5448849" cy="1212418"/>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nSpc>
                <a:spcPct val="100000"/>
              </a:lnSpc>
              <a:spcBef>
                <a:spcPts val="0"/>
              </a:spcBef>
              <a:buNone/>
              <a:defRPr/>
            </a:pPr>
            <a:r>
              <a:rPr lang="en-US" sz="1200" dirty="0">
                <a:solidFill>
                  <a:prstClr val="white">
                    <a:lumMod val="75000"/>
                  </a:prstClr>
                </a:solidFill>
                <a:latin typeface="Arial" panose="020B0604020202020204" pitchFamily="34" charset="0"/>
              </a:rPr>
              <a:t>Liquorice chupa chups applicake apple pie cupcake brownie bear claw  cake gingerbread cotton candy. Bear claw croissant apple pie. Croissant cake sweet puff oreo . Liquorice chupa chups applicake apple pie cupcake brownie bear claw  cake gingerbread cotton candy. Bear claw croissant apple pie. Croissant cake sweet puff oreo.</a:t>
            </a:r>
          </a:p>
          <a:p>
            <a:pPr marL="0" indent="0">
              <a:lnSpc>
                <a:spcPct val="100000"/>
              </a:lnSpc>
              <a:buNone/>
            </a:pPr>
            <a:endParaRPr lang="en-US" sz="1000" dirty="0">
              <a:solidFill>
                <a:schemeClr val="tx1">
                  <a:lumMod val="65000"/>
                  <a:lumOff val="35000"/>
                </a:schemeClr>
              </a:solidFill>
              <a:latin typeface="Lato Light" panose="020F0302020204030203" pitchFamily="34" charset="0"/>
            </a:endParaRPr>
          </a:p>
        </p:txBody>
      </p:sp>
      <p:sp>
        <p:nvSpPr>
          <p:cNvPr id="50" name="Text Placeholder 33"/>
          <p:cNvSpPr txBox="1">
            <a:spLocks/>
          </p:cNvSpPr>
          <p:nvPr/>
        </p:nvSpPr>
        <p:spPr>
          <a:xfrm>
            <a:off x="5868970" y="2037662"/>
            <a:ext cx="5484531" cy="257838"/>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800" dirty="0">
                <a:solidFill>
                  <a:schemeClr val="tx1">
                    <a:lumMod val="65000"/>
                    <a:lumOff val="35000"/>
                  </a:schemeClr>
                </a:solidFill>
                <a:latin typeface="Roboto Condensed" panose="02000000000000000000" pitchFamily="2" charset="0"/>
                <a:cs typeface="Roboto condensed"/>
              </a:rPr>
              <a:t>Data Strategy Analysis</a:t>
            </a:r>
          </a:p>
        </p:txBody>
      </p:sp>
      <p:sp>
        <p:nvSpPr>
          <p:cNvPr id="4" name="Title 3"/>
          <p:cNvSpPr>
            <a:spLocks noGrp="1"/>
          </p:cNvSpPr>
          <p:nvPr>
            <p:ph type="title"/>
          </p:nvPr>
        </p:nvSpPr>
        <p:spPr/>
        <p:txBody>
          <a:bodyPr/>
          <a:lstStyle/>
          <a:p>
            <a:r>
              <a:rPr lang="en-US" dirty="0"/>
              <a:t>Getting Authorized</a:t>
            </a:r>
          </a:p>
        </p:txBody>
      </p:sp>
      <p:sp>
        <p:nvSpPr>
          <p:cNvPr id="5" name="Text Placeholder 4"/>
          <p:cNvSpPr>
            <a:spLocks noGrp="1"/>
          </p:cNvSpPr>
          <p:nvPr>
            <p:ph type="body" sz="quarter" idx="25"/>
          </p:nvPr>
        </p:nvSpPr>
        <p:spPr/>
        <p:txBody>
          <a:bodyPr/>
          <a:lstStyle/>
          <a:p>
            <a:r>
              <a:rPr lang="en-US" dirty="0"/>
              <a:t>This slide is perfect for product descriptions</a:t>
            </a:r>
          </a:p>
        </p:txBody>
      </p:sp>
      <p:sp>
        <p:nvSpPr>
          <p:cNvPr id="51" name="TextBox 50"/>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Additional Slides </a:t>
            </a:r>
          </a:p>
        </p:txBody>
      </p:sp>
      <p:grpSp>
        <p:nvGrpSpPr>
          <p:cNvPr id="53" name="Group 52"/>
          <p:cNvGrpSpPr/>
          <p:nvPr/>
        </p:nvGrpSpPr>
        <p:grpSpPr>
          <a:xfrm>
            <a:off x="5868970" y="3737243"/>
            <a:ext cx="745596" cy="732093"/>
            <a:chOff x="5868970" y="3737243"/>
            <a:chExt cx="745596" cy="732093"/>
          </a:xfrm>
        </p:grpSpPr>
        <p:sp>
          <p:nvSpPr>
            <p:cNvPr id="37" name="Rectangle 36"/>
            <p:cNvSpPr/>
            <p:nvPr/>
          </p:nvSpPr>
          <p:spPr>
            <a:xfrm>
              <a:off x="5868970" y="3737243"/>
              <a:ext cx="745596" cy="73209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2400" dirty="0">
                <a:solidFill>
                  <a:schemeClr val="bg1"/>
                </a:solidFill>
                <a:latin typeface="FontAwesome" pitchFamily="2" charset="0"/>
              </a:endParaRPr>
            </a:p>
          </p:txBody>
        </p:sp>
        <p:sp>
          <p:nvSpPr>
            <p:cNvPr id="52" name="Freeform 97"/>
            <p:cNvSpPr>
              <a:spLocks noChangeArrowheads="1"/>
            </p:cNvSpPr>
            <p:nvPr/>
          </p:nvSpPr>
          <p:spPr bwMode="auto">
            <a:xfrm>
              <a:off x="6118790" y="3975379"/>
              <a:ext cx="298016" cy="255819"/>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55" name="Group 54"/>
          <p:cNvGrpSpPr/>
          <p:nvPr/>
        </p:nvGrpSpPr>
        <p:grpSpPr>
          <a:xfrm>
            <a:off x="8849415" y="3737243"/>
            <a:ext cx="745596" cy="732093"/>
            <a:chOff x="8849415" y="3737243"/>
            <a:chExt cx="745596" cy="732093"/>
          </a:xfrm>
        </p:grpSpPr>
        <p:sp>
          <p:nvSpPr>
            <p:cNvPr id="40" name="Rectangle 39"/>
            <p:cNvSpPr/>
            <p:nvPr/>
          </p:nvSpPr>
          <p:spPr>
            <a:xfrm>
              <a:off x="8849415" y="3737243"/>
              <a:ext cx="745596" cy="7320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dirty="0"/>
            </a:p>
          </p:txBody>
        </p:sp>
        <p:sp>
          <p:nvSpPr>
            <p:cNvPr id="54" name="Freeform 115"/>
            <p:cNvSpPr>
              <a:spLocks noChangeArrowheads="1"/>
            </p:cNvSpPr>
            <p:nvPr/>
          </p:nvSpPr>
          <p:spPr bwMode="auto">
            <a:xfrm>
              <a:off x="9102217" y="3954282"/>
              <a:ext cx="239993" cy="298015"/>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57" name="Group 56"/>
          <p:cNvGrpSpPr/>
          <p:nvPr/>
        </p:nvGrpSpPr>
        <p:grpSpPr>
          <a:xfrm>
            <a:off x="5868970" y="5229384"/>
            <a:ext cx="745596" cy="732093"/>
            <a:chOff x="5868970" y="5229384"/>
            <a:chExt cx="745596" cy="732093"/>
          </a:xfrm>
        </p:grpSpPr>
        <p:sp>
          <p:nvSpPr>
            <p:cNvPr id="43" name="Rectangle 42"/>
            <p:cNvSpPr/>
            <p:nvPr/>
          </p:nvSpPr>
          <p:spPr>
            <a:xfrm>
              <a:off x="5868970" y="5229384"/>
              <a:ext cx="745596" cy="7320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latin typeface="FontAwesome" pitchFamily="2" charset="0"/>
              </a:endParaRPr>
            </a:p>
          </p:txBody>
        </p:sp>
        <p:sp>
          <p:nvSpPr>
            <p:cNvPr id="56" name="Freeform 29"/>
            <p:cNvSpPr>
              <a:spLocks noChangeArrowheads="1"/>
            </p:cNvSpPr>
            <p:nvPr/>
          </p:nvSpPr>
          <p:spPr bwMode="auto">
            <a:xfrm>
              <a:off x="6108585" y="5456973"/>
              <a:ext cx="266367" cy="276915"/>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59" name="Group 58"/>
          <p:cNvGrpSpPr/>
          <p:nvPr/>
        </p:nvGrpSpPr>
        <p:grpSpPr>
          <a:xfrm>
            <a:off x="8849415" y="5229384"/>
            <a:ext cx="745596" cy="732093"/>
            <a:chOff x="8849415" y="5229384"/>
            <a:chExt cx="745596" cy="732093"/>
          </a:xfrm>
        </p:grpSpPr>
        <p:sp>
          <p:nvSpPr>
            <p:cNvPr id="46" name="Rectangle 45"/>
            <p:cNvSpPr/>
            <p:nvPr/>
          </p:nvSpPr>
          <p:spPr>
            <a:xfrm>
              <a:off x="8849415" y="5229384"/>
              <a:ext cx="745596" cy="7320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latin typeface="FontAwesome" pitchFamily="2" charset="0"/>
              </a:endParaRPr>
            </a:p>
          </p:txBody>
        </p:sp>
        <p:sp>
          <p:nvSpPr>
            <p:cNvPr id="58" name="Freeform 3"/>
            <p:cNvSpPr>
              <a:spLocks noChangeArrowheads="1"/>
            </p:cNvSpPr>
            <p:nvPr/>
          </p:nvSpPr>
          <p:spPr bwMode="auto">
            <a:xfrm>
              <a:off x="9073206" y="5475434"/>
              <a:ext cx="298015" cy="239993"/>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Tree>
    <p:extLst>
      <p:ext uri="{BB962C8B-B14F-4D97-AF65-F5344CB8AC3E}">
        <p14:creationId xmlns:p14="http://schemas.microsoft.com/office/powerpoint/2010/main" val="22269427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500"/>
                                        <p:tgtEl>
                                          <p:spTgt spid="5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wipe(left)">
                                      <p:cBhvr>
                                        <p:cTn id="15" dur="500"/>
                                        <p:tgtEl>
                                          <p:spTgt spid="5">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50"/>
                                        </p:tgtEl>
                                        <p:attrNameLst>
                                          <p:attrName>style.visibility</p:attrName>
                                        </p:attrNameLst>
                                      </p:cBhvr>
                                      <p:to>
                                        <p:strVal val="visible"/>
                                      </p:to>
                                    </p:set>
                                    <p:animEffect transition="in" filter="wipe(left)">
                                      <p:cBhvr>
                                        <p:cTn id="19" dur="500"/>
                                        <p:tgtEl>
                                          <p:spTgt spid="50"/>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wipe(left)">
                                      <p:cBhvr>
                                        <p:cTn id="23" dur="500"/>
                                        <p:tgtEl>
                                          <p:spTgt spid="49"/>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3"/>
                                        </p:tgtEl>
                                        <p:attrNameLst>
                                          <p:attrName>style.visibility</p:attrName>
                                        </p:attrNameLst>
                                      </p:cBhvr>
                                      <p:to>
                                        <p:strVal val="visible"/>
                                      </p:to>
                                    </p:set>
                                    <p:animEffect transition="in" filter="wipe(left)">
                                      <p:cBhvr>
                                        <p:cTn id="27" dur="500"/>
                                        <p:tgtEl>
                                          <p:spTgt spid="53"/>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500"/>
                                        <p:tgtEl>
                                          <p:spTgt spid="39"/>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wipe(left)">
                                      <p:cBhvr>
                                        <p:cTn id="35" dur="500"/>
                                        <p:tgtEl>
                                          <p:spTgt spid="38"/>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wipe(left)">
                                      <p:cBhvr>
                                        <p:cTn id="39" dur="500"/>
                                        <p:tgtEl>
                                          <p:spTgt spid="55"/>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left)">
                                      <p:cBhvr>
                                        <p:cTn id="43" dur="500"/>
                                        <p:tgtEl>
                                          <p:spTgt spid="42"/>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Effect transition="in" filter="wipe(left)">
                                      <p:cBhvr>
                                        <p:cTn id="51" dur="500"/>
                                        <p:tgtEl>
                                          <p:spTgt spid="57"/>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left)">
                                      <p:cBhvr>
                                        <p:cTn id="55" dur="500"/>
                                        <p:tgtEl>
                                          <p:spTgt spid="45"/>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wipe(left)">
                                      <p:cBhvr>
                                        <p:cTn id="59" dur="500"/>
                                        <p:tgtEl>
                                          <p:spTgt spid="44"/>
                                        </p:tgtEl>
                                      </p:cBhvr>
                                    </p:animEffect>
                                  </p:childTnLst>
                                </p:cTn>
                              </p:par>
                            </p:childTnLst>
                          </p:cTn>
                        </p:par>
                        <p:par>
                          <p:cTn id="60" fill="hold">
                            <p:stCondLst>
                              <p:cond delay="7000"/>
                            </p:stCondLst>
                            <p:childTnLst>
                              <p:par>
                                <p:cTn id="61" presetID="22" presetClass="entr" presetSubtype="8" fill="hold" nodeType="afterEffect">
                                  <p:stCondLst>
                                    <p:cond delay="0"/>
                                  </p:stCondLst>
                                  <p:childTnLst>
                                    <p:set>
                                      <p:cBhvr>
                                        <p:cTn id="62" dur="1" fill="hold">
                                          <p:stCondLst>
                                            <p:cond delay="0"/>
                                          </p:stCondLst>
                                        </p:cTn>
                                        <p:tgtEl>
                                          <p:spTgt spid="59"/>
                                        </p:tgtEl>
                                        <p:attrNameLst>
                                          <p:attrName>style.visibility</p:attrName>
                                        </p:attrNameLst>
                                      </p:cBhvr>
                                      <p:to>
                                        <p:strVal val="visible"/>
                                      </p:to>
                                    </p:set>
                                    <p:animEffect transition="in" filter="wipe(left)">
                                      <p:cBhvr>
                                        <p:cTn id="63" dur="500"/>
                                        <p:tgtEl>
                                          <p:spTgt spid="59"/>
                                        </p:tgtEl>
                                      </p:cBhvr>
                                    </p:animEffect>
                                  </p:childTnLst>
                                </p:cTn>
                              </p:par>
                            </p:childTnLst>
                          </p:cTn>
                        </p:par>
                        <p:par>
                          <p:cTn id="64" fill="hold">
                            <p:stCondLst>
                              <p:cond delay="7500"/>
                            </p:stCondLst>
                            <p:childTnLst>
                              <p:par>
                                <p:cTn id="65" presetID="22" presetClass="entr" presetSubtype="8"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left)">
                                      <p:cBhvr>
                                        <p:cTn id="67" dur="500"/>
                                        <p:tgtEl>
                                          <p:spTgt spid="48"/>
                                        </p:tgtEl>
                                      </p:cBhvr>
                                    </p:animEffect>
                                  </p:childTnLst>
                                </p:cTn>
                              </p:par>
                            </p:childTnLst>
                          </p:cTn>
                        </p:par>
                        <p:par>
                          <p:cTn id="68" fill="hold">
                            <p:stCondLst>
                              <p:cond delay="8000"/>
                            </p:stCondLst>
                            <p:childTnLst>
                              <p:par>
                                <p:cTn id="69" presetID="22" presetClass="entr" presetSubtype="8" fill="hold" grpId="0" nodeType="afterEffect">
                                  <p:stCondLst>
                                    <p:cond delay="0"/>
                                  </p:stCondLst>
                                  <p:childTnLst>
                                    <p:set>
                                      <p:cBhvr>
                                        <p:cTn id="70" dur="1" fill="hold">
                                          <p:stCondLst>
                                            <p:cond delay="0"/>
                                          </p:stCondLst>
                                        </p:cTn>
                                        <p:tgtEl>
                                          <p:spTgt spid="47"/>
                                        </p:tgtEl>
                                        <p:attrNameLst>
                                          <p:attrName>style.visibility</p:attrName>
                                        </p:attrNameLst>
                                      </p:cBhvr>
                                      <p:to>
                                        <p:strVal val="visible"/>
                                      </p:to>
                                    </p:set>
                                    <p:animEffect transition="in" filter="wipe(left)">
                                      <p:cBhvr>
                                        <p:cTn id="7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1" grpId="0"/>
      <p:bldP spid="42" grpId="0"/>
      <p:bldP spid="44" grpId="0"/>
      <p:bldP spid="45" grpId="0"/>
      <p:bldP spid="47" grpId="0"/>
      <p:bldP spid="48" grpId="0"/>
      <p:bldP spid="49" grpId="0"/>
      <p:bldP spid="50" grpId="0"/>
      <p:bldP spid="4" grpId="0"/>
      <p:bldP spid="5" grpId="0" build="p"/>
      <p:bldP spid="51" grpId="0"/>
    </p:bld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Finance Representation</a:t>
            </a:r>
          </a:p>
        </p:txBody>
      </p:sp>
      <p:sp>
        <p:nvSpPr>
          <p:cNvPr id="3" name="Text Placeholder 2"/>
          <p:cNvSpPr>
            <a:spLocks noGrp="1"/>
          </p:cNvSpPr>
          <p:nvPr>
            <p:ph type="body" sz="quarter" idx="25"/>
          </p:nvPr>
        </p:nvSpPr>
        <p:spPr/>
        <p:txBody>
          <a:bodyPr/>
          <a:lstStyle/>
          <a:p>
            <a:r>
              <a:rPr lang="en-US" dirty="0"/>
              <a:t>This slide is perfect for product descriptions</a:t>
            </a:r>
          </a:p>
        </p:txBody>
      </p:sp>
      <p:sp>
        <p:nvSpPr>
          <p:cNvPr id="87" name="Text Placeholder 32"/>
          <p:cNvSpPr txBox="1">
            <a:spLocks/>
          </p:cNvSpPr>
          <p:nvPr/>
        </p:nvSpPr>
        <p:spPr>
          <a:xfrm>
            <a:off x="448665" y="1747241"/>
            <a:ext cx="5844407" cy="851761"/>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lvl="0" indent="0" defTabSz="914400">
              <a:lnSpc>
                <a:spcPct val="100000"/>
              </a:lnSpc>
              <a:spcBef>
                <a:spcPts val="0"/>
              </a:spcBef>
              <a:buNone/>
            </a:pPr>
            <a:r>
              <a:rPr lang="en-US" sz="1200" dirty="0">
                <a:solidFill>
                  <a:prstClr val="white">
                    <a:lumMod val="75000"/>
                  </a:prstClr>
                </a:solidFill>
                <a:latin typeface="Arial" panose="020B0604020202020204" pitchFamily="34" charset="0"/>
              </a:rPr>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a:t>
            </a:r>
          </a:p>
        </p:txBody>
      </p:sp>
      <p:sp>
        <p:nvSpPr>
          <p:cNvPr id="86" name="TextBox 85"/>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Additional Slides </a:t>
            </a:r>
          </a:p>
        </p:txBody>
      </p:sp>
      <p:grpSp>
        <p:nvGrpSpPr>
          <p:cNvPr id="295" name="Group 294"/>
          <p:cNvGrpSpPr/>
          <p:nvPr/>
        </p:nvGrpSpPr>
        <p:grpSpPr>
          <a:xfrm>
            <a:off x="6466317" y="1183118"/>
            <a:ext cx="5274225" cy="5327962"/>
            <a:chOff x="7476287" y="1792718"/>
            <a:chExt cx="5274225" cy="5327962"/>
          </a:xfrm>
        </p:grpSpPr>
        <p:grpSp>
          <p:nvGrpSpPr>
            <p:cNvPr id="223" name="Group 222"/>
            <p:cNvGrpSpPr/>
            <p:nvPr/>
          </p:nvGrpSpPr>
          <p:grpSpPr>
            <a:xfrm>
              <a:off x="8872893" y="1792718"/>
              <a:ext cx="1801629" cy="3580960"/>
              <a:chOff x="9976501" y="2717942"/>
              <a:chExt cx="1282655" cy="2549435"/>
            </a:xfrm>
          </p:grpSpPr>
          <p:sp>
            <p:nvSpPr>
              <p:cNvPr id="89" name="Freeform 118"/>
              <p:cNvSpPr>
                <a:spLocks/>
              </p:cNvSpPr>
              <p:nvPr/>
            </p:nvSpPr>
            <p:spPr bwMode="auto">
              <a:xfrm>
                <a:off x="9997137" y="4702247"/>
                <a:ext cx="1119148" cy="565130"/>
              </a:xfrm>
              <a:custGeom>
                <a:avLst/>
                <a:gdLst>
                  <a:gd name="T0" fmla="*/ 108 w 109"/>
                  <a:gd name="T1" fmla="*/ 22 h 55"/>
                  <a:gd name="T2" fmla="*/ 55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5"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19"/>
              <p:cNvSpPr>
                <a:spLocks/>
              </p:cNvSpPr>
              <p:nvPr/>
            </p:nvSpPr>
            <p:spPr bwMode="auto">
              <a:xfrm>
                <a:off x="9997137" y="4332373"/>
                <a:ext cx="1119148" cy="760386"/>
              </a:xfrm>
              <a:custGeom>
                <a:avLst/>
                <a:gdLst>
                  <a:gd name="T0" fmla="*/ 109 w 109"/>
                  <a:gd name="T1" fmla="*/ 36 h 74"/>
                  <a:gd name="T2" fmla="*/ 55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5" y="74"/>
                      <a:pt x="55"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20"/>
              <p:cNvSpPr>
                <a:spLocks/>
              </p:cNvSpPr>
              <p:nvPr/>
            </p:nvSpPr>
            <p:spPr bwMode="auto">
              <a:xfrm>
                <a:off x="10109846" y="4414920"/>
                <a:ext cx="893731" cy="585767"/>
              </a:xfrm>
              <a:custGeom>
                <a:avLst/>
                <a:gdLst>
                  <a:gd name="T0" fmla="*/ 87 w 87"/>
                  <a:gd name="T1" fmla="*/ 28 h 57"/>
                  <a:gd name="T2" fmla="*/ 44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5" y="57"/>
                      <a:pt x="44"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21"/>
              <p:cNvSpPr>
                <a:spLocks/>
              </p:cNvSpPr>
              <p:nvPr/>
            </p:nvSpPr>
            <p:spPr bwMode="auto">
              <a:xfrm>
                <a:off x="10109846" y="4414920"/>
                <a:ext cx="893731" cy="319077"/>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6"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22"/>
              <p:cNvSpPr>
                <a:spLocks/>
              </p:cNvSpPr>
              <p:nvPr/>
            </p:nvSpPr>
            <p:spPr bwMode="auto">
              <a:xfrm>
                <a:off x="10489245" y="4456194"/>
                <a:ext cx="93660" cy="482583"/>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1" y="46"/>
                      <a:pt x="1" y="46"/>
                    </a:cubicBezTo>
                    <a:cubicBezTo>
                      <a:pt x="2" y="45"/>
                      <a:pt x="2" y="44"/>
                      <a:pt x="2" y="43"/>
                    </a:cubicBezTo>
                    <a:cubicBezTo>
                      <a:pt x="2" y="5"/>
                      <a:pt x="2" y="5"/>
                      <a:pt x="2" y="5"/>
                    </a:cubicBezTo>
                    <a:cubicBezTo>
                      <a:pt x="2" y="4"/>
                      <a:pt x="2" y="3"/>
                      <a:pt x="1" y="2"/>
                    </a:cubicBezTo>
                    <a:cubicBezTo>
                      <a:pt x="1" y="1"/>
                      <a:pt x="0" y="1"/>
                      <a:pt x="0" y="1"/>
                    </a:cubicBezTo>
                    <a:cubicBezTo>
                      <a:pt x="0" y="0"/>
                      <a:pt x="0" y="0"/>
                      <a:pt x="0" y="0"/>
                    </a:cubicBezTo>
                    <a:cubicBezTo>
                      <a:pt x="9" y="0"/>
                      <a:pt x="9" y="0"/>
                      <a:pt x="9" y="0"/>
                    </a:cubicBezTo>
                    <a:cubicBezTo>
                      <a:pt x="9" y="1"/>
                      <a:pt x="9" y="1"/>
                      <a:pt x="9" y="1"/>
                    </a:cubicBezTo>
                    <a:cubicBezTo>
                      <a:pt x="9" y="1"/>
                      <a:pt x="9" y="1"/>
                      <a:pt x="8" y="2"/>
                    </a:cubicBezTo>
                    <a:cubicBezTo>
                      <a:pt x="8" y="3"/>
                      <a:pt x="7" y="4"/>
                      <a:pt x="7" y="5"/>
                    </a:cubicBezTo>
                    <a:cubicBezTo>
                      <a:pt x="7" y="43"/>
                      <a:pt x="7" y="43"/>
                      <a:pt x="7" y="43"/>
                    </a:cubicBezTo>
                    <a:cubicBezTo>
                      <a:pt x="7" y="44"/>
                      <a:pt x="8"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23"/>
              <p:cNvSpPr>
                <a:spLocks/>
              </p:cNvSpPr>
              <p:nvPr/>
            </p:nvSpPr>
            <p:spPr bwMode="auto">
              <a:xfrm>
                <a:off x="10316214" y="4506992"/>
                <a:ext cx="492108" cy="360350"/>
              </a:xfrm>
              <a:custGeom>
                <a:avLst/>
                <a:gdLst>
                  <a:gd name="T0" fmla="*/ 46 w 48"/>
                  <a:gd name="T1" fmla="*/ 21 h 35"/>
                  <a:gd name="T2" fmla="*/ 47 w 48"/>
                  <a:gd name="T3" fmla="*/ 25 h 35"/>
                  <a:gd name="T4" fmla="*/ 41 w 48"/>
                  <a:gd name="T5" fmla="*/ 33 h 35"/>
                  <a:gd name="T6" fmla="*/ 24 w 48"/>
                  <a:gd name="T7" fmla="*/ 35 h 35"/>
                  <a:gd name="T8" fmla="*/ 12 w 48"/>
                  <a:gd name="T9" fmla="*/ 34 h 35"/>
                  <a:gd name="T10" fmla="*/ 8 w 48"/>
                  <a:gd name="T11" fmla="*/ 32 h 35"/>
                  <a:gd name="T12" fmla="*/ 3 w 48"/>
                  <a:gd name="T13" fmla="*/ 32 h 35"/>
                  <a:gd name="T14" fmla="*/ 2 w 48"/>
                  <a:gd name="T15" fmla="*/ 32 h 35"/>
                  <a:gd name="T16" fmla="*/ 0 w 48"/>
                  <a:gd name="T17" fmla="*/ 20 h 35"/>
                  <a:gd name="T18" fmla="*/ 10 w 48"/>
                  <a:gd name="T19" fmla="*/ 25 h 35"/>
                  <a:gd name="T20" fmla="*/ 23 w 48"/>
                  <a:gd name="T21" fmla="*/ 27 h 35"/>
                  <a:gd name="T22" fmla="*/ 29 w 48"/>
                  <a:gd name="T23" fmla="*/ 26 h 35"/>
                  <a:gd name="T24" fmla="*/ 31 w 48"/>
                  <a:gd name="T25" fmla="*/ 24 h 35"/>
                  <a:gd name="T26" fmla="*/ 27 w 48"/>
                  <a:gd name="T27" fmla="*/ 22 h 35"/>
                  <a:gd name="T28" fmla="*/ 16 w 48"/>
                  <a:gd name="T29" fmla="*/ 20 h 35"/>
                  <a:gd name="T30" fmla="*/ 11 w 48"/>
                  <a:gd name="T31" fmla="*/ 19 h 35"/>
                  <a:gd name="T32" fmla="*/ 7 w 48"/>
                  <a:gd name="T33" fmla="*/ 17 h 35"/>
                  <a:gd name="T34" fmla="*/ 2 w 48"/>
                  <a:gd name="T35" fmla="*/ 14 h 35"/>
                  <a:gd name="T36" fmla="*/ 1 w 48"/>
                  <a:gd name="T37" fmla="*/ 9 h 35"/>
                  <a:gd name="T38" fmla="*/ 7 w 48"/>
                  <a:gd name="T39" fmla="*/ 2 h 35"/>
                  <a:gd name="T40" fmla="*/ 22 w 48"/>
                  <a:gd name="T41" fmla="*/ 0 h 35"/>
                  <a:gd name="T42" fmla="*/ 33 w 48"/>
                  <a:gd name="T43" fmla="*/ 1 h 35"/>
                  <a:gd name="T44" fmla="*/ 38 w 48"/>
                  <a:gd name="T45" fmla="*/ 2 h 35"/>
                  <a:gd name="T46" fmla="*/ 43 w 48"/>
                  <a:gd name="T47" fmla="*/ 3 h 35"/>
                  <a:gd name="T48" fmla="*/ 44 w 48"/>
                  <a:gd name="T49" fmla="*/ 2 h 35"/>
                  <a:gd name="T50" fmla="*/ 46 w 48"/>
                  <a:gd name="T51" fmla="*/ 13 h 35"/>
                  <a:gd name="T52" fmla="*/ 36 w 48"/>
                  <a:gd name="T53" fmla="*/ 8 h 35"/>
                  <a:gd name="T54" fmla="*/ 22 w 48"/>
                  <a:gd name="T55" fmla="*/ 5 h 35"/>
                  <a:gd name="T56" fmla="*/ 17 w 48"/>
                  <a:gd name="T57" fmla="*/ 6 h 35"/>
                  <a:gd name="T58" fmla="*/ 15 w 48"/>
                  <a:gd name="T59" fmla="*/ 8 h 35"/>
                  <a:gd name="T60" fmla="*/ 17 w 48"/>
                  <a:gd name="T61" fmla="*/ 11 h 35"/>
                  <a:gd name="T62" fmla="*/ 20 w 48"/>
                  <a:gd name="T63" fmla="*/ 12 h 35"/>
                  <a:gd name="T64" fmla="*/ 31 w 48"/>
                  <a:gd name="T65" fmla="*/ 14 h 35"/>
                  <a:gd name="T66" fmla="*/ 36 w 48"/>
                  <a:gd name="T67" fmla="*/ 16 h 35"/>
                  <a:gd name="T68" fmla="*/ 42 w 48"/>
                  <a:gd name="T69" fmla="*/ 18 h 35"/>
                  <a:gd name="T70" fmla="*/ 46 w 48"/>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5">
                    <a:moveTo>
                      <a:pt x="46" y="21"/>
                    </a:moveTo>
                    <a:cubicBezTo>
                      <a:pt x="47" y="22"/>
                      <a:pt x="48" y="24"/>
                      <a:pt x="47" y="25"/>
                    </a:cubicBezTo>
                    <a:cubicBezTo>
                      <a:pt x="47" y="28"/>
                      <a:pt x="45" y="31"/>
                      <a:pt x="41" y="33"/>
                    </a:cubicBezTo>
                    <a:cubicBezTo>
                      <a:pt x="37" y="34"/>
                      <a:pt x="31" y="35"/>
                      <a:pt x="24" y="35"/>
                    </a:cubicBezTo>
                    <a:cubicBezTo>
                      <a:pt x="19" y="35"/>
                      <a:pt x="15" y="35"/>
                      <a:pt x="12" y="34"/>
                    </a:cubicBezTo>
                    <a:cubicBezTo>
                      <a:pt x="9" y="33"/>
                      <a:pt x="8" y="32"/>
                      <a:pt x="8" y="32"/>
                    </a:cubicBezTo>
                    <a:cubicBezTo>
                      <a:pt x="6" y="32"/>
                      <a:pt x="4" y="32"/>
                      <a:pt x="3" y="32"/>
                    </a:cubicBezTo>
                    <a:cubicBezTo>
                      <a:pt x="2" y="32"/>
                      <a:pt x="2" y="32"/>
                      <a:pt x="2" y="32"/>
                    </a:cubicBezTo>
                    <a:cubicBezTo>
                      <a:pt x="0" y="20"/>
                      <a:pt x="0" y="20"/>
                      <a:pt x="0" y="20"/>
                    </a:cubicBezTo>
                    <a:cubicBezTo>
                      <a:pt x="3" y="22"/>
                      <a:pt x="7" y="24"/>
                      <a:pt x="10" y="25"/>
                    </a:cubicBezTo>
                    <a:cubicBezTo>
                      <a:pt x="14" y="26"/>
                      <a:pt x="18" y="27"/>
                      <a:pt x="23" y="27"/>
                    </a:cubicBezTo>
                    <a:cubicBezTo>
                      <a:pt x="26" y="27"/>
                      <a:pt x="28" y="27"/>
                      <a:pt x="29" y="26"/>
                    </a:cubicBezTo>
                    <a:cubicBezTo>
                      <a:pt x="31" y="26"/>
                      <a:pt x="32" y="24"/>
                      <a:pt x="31" y="24"/>
                    </a:cubicBezTo>
                    <a:cubicBezTo>
                      <a:pt x="30" y="23"/>
                      <a:pt x="28" y="23"/>
                      <a:pt x="27" y="22"/>
                    </a:cubicBezTo>
                    <a:cubicBezTo>
                      <a:pt x="16" y="20"/>
                      <a:pt x="16" y="20"/>
                      <a:pt x="16" y="20"/>
                    </a:cubicBezTo>
                    <a:cubicBezTo>
                      <a:pt x="14" y="19"/>
                      <a:pt x="13" y="19"/>
                      <a:pt x="11" y="19"/>
                    </a:cubicBezTo>
                    <a:cubicBezTo>
                      <a:pt x="10" y="18"/>
                      <a:pt x="8" y="18"/>
                      <a:pt x="7" y="17"/>
                    </a:cubicBezTo>
                    <a:cubicBezTo>
                      <a:pt x="5" y="16"/>
                      <a:pt x="4" y="16"/>
                      <a:pt x="2" y="14"/>
                    </a:cubicBezTo>
                    <a:cubicBezTo>
                      <a:pt x="1" y="13"/>
                      <a:pt x="0" y="11"/>
                      <a:pt x="1" y="9"/>
                    </a:cubicBezTo>
                    <a:cubicBezTo>
                      <a:pt x="1" y="6"/>
                      <a:pt x="3" y="4"/>
                      <a:pt x="7" y="2"/>
                    </a:cubicBezTo>
                    <a:cubicBezTo>
                      <a:pt x="12" y="1"/>
                      <a:pt x="17" y="0"/>
                      <a:pt x="22" y="0"/>
                    </a:cubicBezTo>
                    <a:cubicBezTo>
                      <a:pt x="26" y="0"/>
                      <a:pt x="30" y="0"/>
                      <a:pt x="33" y="1"/>
                    </a:cubicBezTo>
                    <a:cubicBezTo>
                      <a:pt x="36" y="2"/>
                      <a:pt x="38" y="2"/>
                      <a:pt x="38" y="2"/>
                    </a:cubicBezTo>
                    <a:cubicBezTo>
                      <a:pt x="40" y="3"/>
                      <a:pt x="42" y="3"/>
                      <a:pt x="43" y="3"/>
                    </a:cubicBezTo>
                    <a:cubicBezTo>
                      <a:pt x="44" y="2"/>
                      <a:pt x="44" y="2"/>
                      <a:pt x="44" y="2"/>
                    </a:cubicBezTo>
                    <a:cubicBezTo>
                      <a:pt x="46" y="13"/>
                      <a:pt x="46" y="13"/>
                      <a:pt x="46" y="13"/>
                    </a:cubicBezTo>
                    <a:cubicBezTo>
                      <a:pt x="43" y="11"/>
                      <a:pt x="40" y="9"/>
                      <a:pt x="36" y="8"/>
                    </a:cubicBezTo>
                    <a:cubicBezTo>
                      <a:pt x="32" y="6"/>
                      <a:pt x="27" y="5"/>
                      <a:pt x="22" y="5"/>
                    </a:cubicBezTo>
                    <a:cubicBezTo>
                      <a:pt x="19" y="6"/>
                      <a:pt x="18" y="6"/>
                      <a:pt x="17" y="6"/>
                    </a:cubicBezTo>
                    <a:cubicBezTo>
                      <a:pt x="16" y="7"/>
                      <a:pt x="15" y="8"/>
                      <a:pt x="15" y="8"/>
                    </a:cubicBezTo>
                    <a:cubicBezTo>
                      <a:pt x="15" y="9"/>
                      <a:pt x="16" y="10"/>
                      <a:pt x="17" y="11"/>
                    </a:cubicBezTo>
                    <a:cubicBezTo>
                      <a:pt x="18" y="11"/>
                      <a:pt x="19" y="12"/>
                      <a:pt x="20" y="12"/>
                    </a:cubicBezTo>
                    <a:cubicBezTo>
                      <a:pt x="31" y="14"/>
                      <a:pt x="31" y="14"/>
                      <a:pt x="31" y="14"/>
                    </a:cubicBezTo>
                    <a:cubicBezTo>
                      <a:pt x="33" y="15"/>
                      <a:pt x="34" y="15"/>
                      <a:pt x="36" y="16"/>
                    </a:cubicBezTo>
                    <a:cubicBezTo>
                      <a:pt x="38" y="16"/>
                      <a:pt x="40" y="17"/>
                      <a:pt x="42" y="18"/>
                    </a:cubicBezTo>
                    <a:cubicBezTo>
                      <a:pt x="44"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24"/>
              <p:cNvSpPr>
                <a:spLocks/>
              </p:cNvSpPr>
              <p:nvPr/>
            </p:nvSpPr>
            <p:spPr bwMode="auto">
              <a:xfrm>
                <a:off x="9997137" y="4506992"/>
                <a:ext cx="1119148" cy="565130"/>
              </a:xfrm>
              <a:custGeom>
                <a:avLst/>
                <a:gdLst>
                  <a:gd name="T0" fmla="*/ 108 w 109"/>
                  <a:gd name="T1" fmla="*/ 22 h 55"/>
                  <a:gd name="T2" fmla="*/ 55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5"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25"/>
              <p:cNvSpPr>
                <a:spLocks/>
              </p:cNvSpPr>
              <p:nvPr/>
            </p:nvSpPr>
            <p:spPr bwMode="auto">
              <a:xfrm>
                <a:off x="9997137" y="4137117"/>
                <a:ext cx="1119148" cy="760386"/>
              </a:xfrm>
              <a:custGeom>
                <a:avLst/>
                <a:gdLst>
                  <a:gd name="T0" fmla="*/ 109 w 109"/>
                  <a:gd name="T1" fmla="*/ 36 h 74"/>
                  <a:gd name="T2" fmla="*/ 55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5" y="74"/>
                      <a:pt x="55"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26"/>
              <p:cNvSpPr>
                <a:spLocks/>
              </p:cNvSpPr>
              <p:nvPr/>
            </p:nvSpPr>
            <p:spPr bwMode="auto">
              <a:xfrm>
                <a:off x="10109846" y="4208553"/>
                <a:ext cx="893731" cy="596879"/>
              </a:xfrm>
              <a:custGeom>
                <a:avLst/>
                <a:gdLst>
                  <a:gd name="T0" fmla="*/ 87 w 87"/>
                  <a:gd name="T1" fmla="*/ 29 h 58"/>
                  <a:gd name="T2" fmla="*/ 44 w 87"/>
                  <a:gd name="T3" fmla="*/ 58 h 58"/>
                  <a:gd name="T4" fmla="*/ 0 w 87"/>
                  <a:gd name="T5" fmla="*/ 29 h 58"/>
                  <a:gd name="T6" fmla="*/ 45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5" y="58"/>
                      <a:pt x="44" y="58"/>
                    </a:cubicBezTo>
                    <a:cubicBezTo>
                      <a:pt x="20" y="58"/>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27"/>
              <p:cNvSpPr>
                <a:spLocks/>
              </p:cNvSpPr>
              <p:nvPr/>
            </p:nvSpPr>
            <p:spPr bwMode="auto">
              <a:xfrm>
                <a:off x="10109846" y="4208553"/>
                <a:ext cx="893731" cy="319077"/>
              </a:xfrm>
              <a:custGeom>
                <a:avLst/>
                <a:gdLst>
                  <a:gd name="T0" fmla="*/ 45 w 87"/>
                  <a:gd name="T1" fmla="*/ 5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5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5"/>
                    </a:moveTo>
                    <a:cubicBezTo>
                      <a:pt x="68" y="5"/>
                      <a:pt x="86" y="16"/>
                      <a:pt x="87" y="31"/>
                    </a:cubicBezTo>
                    <a:cubicBezTo>
                      <a:pt x="87" y="31"/>
                      <a:pt x="87" y="30"/>
                      <a:pt x="87" y="29"/>
                    </a:cubicBezTo>
                    <a:cubicBezTo>
                      <a:pt x="87" y="12"/>
                      <a:pt x="69" y="0"/>
                      <a:pt x="45" y="0"/>
                    </a:cubicBezTo>
                    <a:cubicBezTo>
                      <a:pt x="21" y="0"/>
                      <a:pt x="0" y="12"/>
                      <a:pt x="0" y="29"/>
                    </a:cubicBezTo>
                    <a:cubicBezTo>
                      <a:pt x="0" y="30"/>
                      <a:pt x="0" y="31"/>
                      <a:pt x="0" y="31"/>
                    </a:cubicBezTo>
                    <a:cubicBezTo>
                      <a:pt x="2" y="16"/>
                      <a:pt x="22" y="5"/>
                      <a:pt x="45" y="5"/>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28"/>
              <p:cNvSpPr>
                <a:spLocks/>
              </p:cNvSpPr>
              <p:nvPr/>
            </p:nvSpPr>
            <p:spPr bwMode="auto">
              <a:xfrm>
                <a:off x="10489245" y="4260938"/>
                <a:ext cx="93660" cy="482583"/>
              </a:xfrm>
              <a:custGeom>
                <a:avLst/>
                <a:gdLst>
                  <a:gd name="T0" fmla="*/ 0 w 9"/>
                  <a:gd name="T1" fmla="*/ 47 h 47"/>
                  <a:gd name="T2" fmla="*/ 1 w 9"/>
                  <a:gd name="T3" fmla="*/ 45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5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1" y="46"/>
                      <a:pt x="1" y="45"/>
                    </a:cubicBezTo>
                    <a:cubicBezTo>
                      <a:pt x="2" y="45"/>
                      <a:pt x="2" y="44"/>
                      <a:pt x="2" y="43"/>
                    </a:cubicBezTo>
                    <a:cubicBezTo>
                      <a:pt x="2" y="5"/>
                      <a:pt x="2" y="5"/>
                      <a:pt x="2" y="5"/>
                    </a:cubicBezTo>
                    <a:cubicBezTo>
                      <a:pt x="2" y="3"/>
                      <a:pt x="2" y="2"/>
                      <a:pt x="1" y="2"/>
                    </a:cubicBezTo>
                    <a:cubicBezTo>
                      <a:pt x="1" y="1"/>
                      <a:pt x="0" y="1"/>
                      <a:pt x="0" y="1"/>
                    </a:cubicBezTo>
                    <a:cubicBezTo>
                      <a:pt x="0" y="0"/>
                      <a:pt x="0" y="0"/>
                      <a:pt x="0" y="0"/>
                    </a:cubicBezTo>
                    <a:cubicBezTo>
                      <a:pt x="9" y="0"/>
                      <a:pt x="9" y="0"/>
                      <a:pt x="9" y="0"/>
                    </a:cubicBezTo>
                    <a:cubicBezTo>
                      <a:pt x="9" y="1"/>
                      <a:pt x="9" y="1"/>
                      <a:pt x="9" y="1"/>
                    </a:cubicBezTo>
                    <a:cubicBezTo>
                      <a:pt x="9" y="1"/>
                      <a:pt x="9" y="1"/>
                      <a:pt x="8" y="2"/>
                    </a:cubicBezTo>
                    <a:cubicBezTo>
                      <a:pt x="8" y="2"/>
                      <a:pt x="7" y="3"/>
                      <a:pt x="7" y="5"/>
                    </a:cubicBezTo>
                    <a:cubicBezTo>
                      <a:pt x="7" y="43"/>
                      <a:pt x="7" y="43"/>
                      <a:pt x="7" y="43"/>
                    </a:cubicBezTo>
                    <a:cubicBezTo>
                      <a:pt x="7" y="44"/>
                      <a:pt x="8" y="45"/>
                      <a:pt x="8" y="45"/>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29"/>
              <p:cNvSpPr>
                <a:spLocks/>
              </p:cNvSpPr>
              <p:nvPr/>
            </p:nvSpPr>
            <p:spPr bwMode="auto">
              <a:xfrm>
                <a:off x="10316214" y="4302211"/>
                <a:ext cx="492108" cy="369875"/>
              </a:xfrm>
              <a:custGeom>
                <a:avLst/>
                <a:gdLst>
                  <a:gd name="T0" fmla="*/ 46 w 48"/>
                  <a:gd name="T1" fmla="*/ 22 h 36"/>
                  <a:gd name="T2" fmla="*/ 47 w 48"/>
                  <a:gd name="T3" fmla="*/ 26 h 36"/>
                  <a:gd name="T4" fmla="*/ 41 w 48"/>
                  <a:gd name="T5" fmla="*/ 33 h 36"/>
                  <a:gd name="T6" fmla="*/ 24 w 48"/>
                  <a:gd name="T7" fmla="*/ 36 h 36"/>
                  <a:gd name="T8" fmla="*/ 12 w 48"/>
                  <a:gd name="T9" fmla="*/ 34 h 36"/>
                  <a:gd name="T10" fmla="*/ 8 w 48"/>
                  <a:gd name="T11" fmla="*/ 33 h 36"/>
                  <a:gd name="T12" fmla="*/ 3 w 48"/>
                  <a:gd name="T13" fmla="*/ 33 h 36"/>
                  <a:gd name="T14" fmla="*/ 2 w 48"/>
                  <a:gd name="T15" fmla="*/ 33 h 36"/>
                  <a:gd name="T16" fmla="*/ 0 w 48"/>
                  <a:gd name="T17" fmla="*/ 21 h 36"/>
                  <a:gd name="T18" fmla="*/ 10 w 48"/>
                  <a:gd name="T19" fmla="*/ 26 h 36"/>
                  <a:gd name="T20" fmla="*/ 23 w 48"/>
                  <a:gd name="T21" fmla="*/ 28 h 36"/>
                  <a:gd name="T22" fmla="*/ 29 w 48"/>
                  <a:gd name="T23" fmla="*/ 27 h 36"/>
                  <a:gd name="T24" fmla="*/ 31 w 48"/>
                  <a:gd name="T25" fmla="*/ 24 h 36"/>
                  <a:gd name="T26" fmla="*/ 27 w 48"/>
                  <a:gd name="T27" fmla="*/ 23 h 36"/>
                  <a:gd name="T28" fmla="*/ 16 w 48"/>
                  <a:gd name="T29" fmla="*/ 20 h 36"/>
                  <a:gd name="T30" fmla="*/ 11 w 48"/>
                  <a:gd name="T31" fmla="*/ 19 h 36"/>
                  <a:gd name="T32" fmla="*/ 7 w 48"/>
                  <a:gd name="T33" fmla="*/ 18 h 36"/>
                  <a:gd name="T34" fmla="*/ 2 w 48"/>
                  <a:gd name="T35" fmla="*/ 15 h 36"/>
                  <a:gd name="T36" fmla="*/ 1 w 48"/>
                  <a:gd name="T37" fmla="*/ 10 h 36"/>
                  <a:gd name="T38" fmla="*/ 7 w 48"/>
                  <a:gd name="T39" fmla="*/ 3 h 36"/>
                  <a:gd name="T40" fmla="*/ 22 w 48"/>
                  <a:gd name="T41" fmla="*/ 0 h 36"/>
                  <a:gd name="T42" fmla="*/ 33 w 48"/>
                  <a:gd name="T43" fmla="*/ 2 h 36"/>
                  <a:gd name="T44" fmla="*/ 38 w 48"/>
                  <a:gd name="T45" fmla="*/ 3 h 36"/>
                  <a:gd name="T46" fmla="*/ 43 w 48"/>
                  <a:gd name="T47" fmla="*/ 3 h 36"/>
                  <a:gd name="T48" fmla="*/ 44 w 48"/>
                  <a:gd name="T49" fmla="*/ 3 h 36"/>
                  <a:gd name="T50" fmla="*/ 46 w 48"/>
                  <a:gd name="T51" fmla="*/ 14 h 36"/>
                  <a:gd name="T52" fmla="*/ 36 w 48"/>
                  <a:gd name="T53" fmla="*/ 8 h 36"/>
                  <a:gd name="T54" fmla="*/ 22 w 48"/>
                  <a:gd name="T55" fmla="*/ 6 h 36"/>
                  <a:gd name="T56" fmla="*/ 17 w 48"/>
                  <a:gd name="T57" fmla="*/ 7 h 36"/>
                  <a:gd name="T58" fmla="*/ 15 w 48"/>
                  <a:gd name="T59" fmla="*/ 9 h 36"/>
                  <a:gd name="T60" fmla="*/ 17 w 48"/>
                  <a:gd name="T61" fmla="*/ 11 h 36"/>
                  <a:gd name="T62" fmla="*/ 20 w 48"/>
                  <a:gd name="T63" fmla="*/ 12 h 36"/>
                  <a:gd name="T64" fmla="*/ 31 w 48"/>
                  <a:gd name="T65" fmla="*/ 15 h 36"/>
                  <a:gd name="T66" fmla="*/ 36 w 48"/>
                  <a:gd name="T67" fmla="*/ 16 h 36"/>
                  <a:gd name="T68" fmla="*/ 42 w 48"/>
                  <a:gd name="T69" fmla="*/ 18 h 36"/>
                  <a:gd name="T70" fmla="*/ 46 w 48"/>
                  <a:gd name="T7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6">
                    <a:moveTo>
                      <a:pt x="46" y="22"/>
                    </a:moveTo>
                    <a:cubicBezTo>
                      <a:pt x="47" y="23"/>
                      <a:pt x="48" y="24"/>
                      <a:pt x="47" y="26"/>
                    </a:cubicBezTo>
                    <a:cubicBezTo>
                      <a:pt x="47" y="29"/>
                      <a:pt x="45" y="31"/>
                      <a:pt x="41" y="33"/>
                    </a:cubicBezTo>
                    <a:cubicBezTo>
                      <a:pt x="37" y="35"/>
                      <a:pt x="31" y="36"/>
                      <a:pt x="24" y="36"/>
                    </a:cubicBezTo>
                    <a:cubicBezTo>
                      <a:pt x="19" y="36"/>
                      <a:pt x="15" y="35"/>
                      <a:pt x="12" y="34"/>
                    </a:cubicBezTo>
                    <a:cubicBezTo>
                      <a:pt x="9" y="34"/>
                      <a:pt x="8" y="33"/>
                      <a:pt x="8" y="33"/>
                    </a:cubicBezTo>
                    <a:cubicBezTo>
                      <a:pt x="6" y="33"/>
                      <a:pt x="4" y="33"/>
                      <a:pt x="3" y="33"/>
                    </a:cubicBezTo>
                    <a:cubicBezTo>
                      <a:pt x="2" y="33"/>
                      <a:pt x="2" y="33"/>
                      <a:pt x="2" y="33"/>
                    </a:cubicBezTo>
                    <a:cubicBezTo>
                      <a:pt x="0" y="21"/>
                      <a:pt x="0" y="21"/>
                      <a:pt x="0" y="21"/>
                    </a:cubicBezTo>
                    <a:cubicBezTo>
                      <a:pt x="3" y="23"/>
                      <a:pt x="7" y="25"/>
                      <a:pt x="10" y="26"/>
                    </a:cubicBezTo>
                    <a:cubicBezTo>
                      <a:pt x="14" y="27"/>
                      <a:pt x="18" y="28"/>
                      <a:pt x="23" y="28"/>
                    </a:cubicBezTo>
                    <a:cubicBezTo>
                      <a:pt x="26" y="28"/>
                      <a:pt x="28" y="28"/>
                      <a:pt x="29" y="27"/>
                    </a:cubicBezTo>
                    <a:cubicBezTo>
                      <a:pt x="31" y="27"/>
                      <a:pt x="32" y="25"/>
                      <a:pt x="31" y="24"/>
                    </a:cubicBezTo>
                    <a:cubicBezTo>
                      <a:pt x="30" y="24"/>
                      <a:pt x="28" y="23"/>
                      <a:pt x="27" y="23"/>
                    </a:cubicBezTo>
                    <a:cubicBezTo>
                      <a:pt x="16" y="20"/>
                      <a:pt x="16" y="20"/>
                      <a:pt x="16" y="20"/>
                    </a:cubicBezTo>
                    <a:cubicBezTo>
                      <a:pt x="14" y="20"/>
                      <a:pt x="13" y="20"/>
                      <a:pt x="11" y="19"/>
                    </a:cubicBezTo>
                    <a:cubicBezTo>
                      <a:pt x="10" y="19"/>
                      <a:pt x="8" y="18"/>
                      <a:pt x="7" y="18"/>
                    </a:cubicBezTo>
                    <a:cubicBezTo>
                      <a:pt x="5" y="17"/>
                      <a:pt x="4" y="16"/>
                      <a:pt x="2" y="15"/>
                    </a:cubicBezTo>
                    <a:cubicBezTo>
                      <a:pt x="1" y="14"/>
                      <a:pt x="0" y="12"/>
                      <a:pt x="1" y="10"/>
                    </a:cubicBezTo>
                    <a:cubicBezTo>
                      <a:pt x="1" y="7"/>
                      <a:pt x="3" y="5"/>
                      <a:pt x="7" y="3"/>
                    </a:cubicBezTo>
                    <a:cubicBezTo>
                      <a:pt x="12" y="1"/>
                      <a:pt x="17" y="0"/>
                      <a:pt x="22" y="0"/>
                    </a:cubicBezTo>
                    <a:cubicBezTo>
                      <a:pt x="26" y="0"/>
                      <a:pt x="30" y="1"/>
                      <a:pt x="33" y="2"/>
                    </a:cubicBezTo>
                    <a:cubicBezTo>
                      <a:pt x="36" y="3"/>
                      <a:pt x="38" y="3"/>
                      <a:pt x="38" y="3"/>
                    </a:cubicBezTo>
                    <a:cubicBezTo>
                      <a:pt x="40" y="3"/>
                      <a:pt x="42" y="4"/>
                      <a:pt x="43" y="3"/>
                    </a:cubicBezTo>
                    <a:cubicBezTo>
                      <a:pt x="44" y="3"/>
                      <a:pt x="44" y="3"/>
                      <a:pt x="44" y="3"/>
                    </a:cubicBezTo>
                    <a:cubicBezTo>
                      <a:pt x="46" y="14"/>
                      <a:pt x="46" y="14"/>
                      <a:pt x="46" y="14"/>
                    </a:cubicBezTo>
                    <a:cubicBezTo>
                      <a:pt x="43" y="12"/>
                      <a:pt x="40" y="10"/>
                      <a:pt x="36" y="8"/>
                    </a:cubicBezTo>
                    <a:cubicBezTo>
                      <a:pt x="32" y="7"/>
                      <a:pt x="27" y="6"/>
                      <a:pt x="22" y="6"/>
                    </a:cubicBezTo>
                    <a:cubicBezTo>
                      <a:pt x="19" y="6"/>
                      <a:pt x="18" y="7"/>
                      <a:pt x="17" y="7"/>
                    </a:cubicBezTo>
                    <a:cubicBezTo>
                      <a:pt x="16" y="8"/>
                      <a:pt x="15" y="8"/>
                      <a:pt x="15" y="9"/>
                    </a:cubicBezTo>
                    <a:cubicBezTo>
                      <a:pt x="15" y="10"/>
                      <a:pt x="16" y="11"/>
                      <a:pt x="17" y="11"/>
                    </a:cubicBezTo>
                    <a:cubicBezTo>
                      <a:pt x="18" y="12"/>
                      <a:pt x="19" y="12"/>
                      <a:pt x="20" y="12"/>
                    </a:cubicBezTo>
                    <a:cubicBezTo>
                      <a:pt x="31" y="15"/>
                      <a:pt x="31" y="15"/>
                      <a:pt x="31" y="15"/>
                    </a:cubicBezTo>
                    <a:cubicBezTo>
                      <a:pt x="33" y="15"/>
                      <a:pt x="34" y="16"/>
                      <a:pt x="36" y="16"/>
                    </a:cubicBezTo>
                    <a:cubicBezTo>
                      <a:pt x="38" y="17"/>
                      <a:pt x="40" y="18"/>
                      <a:pt x="42" y="18"/>
                    </a:cubicBezTo>
                    <a:cubicBezTo>
                      <a:pt x="44" y="19"/>
                      <a:pt x="45" y="20"/>
                      <a:pt x="46" y="22"/>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30"/>
              <p:cNvSpPr>
                <a:spLocks/>
              </p:cNvSpPr>
              <p:nvPr/>
            </p:nvSpPr>
            <p:spPr bwMode="auto">
              <a:xfrm>
                <a:off x="10151120" y="4321261"/>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1"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31"/>
              <p:cNvSpPr>
                <a:spLocks/>
              </p:cNvSpPr>
              <p:nvPr/>
            </p:nvSpPr>
            <p:spPr bwMode="auto">
              <a:xfrm>
                <a:off x="10151120" y="3951387"/>
                <a:ext cx="1108036" cy="750862"/>
              </a:xfrm>
              <a:custGeom>
                <a:avLst/>
                <a:gdLst>
                  <a:gd name="T0" fmla="*/ 108 w 108"/>
                  <a:gd name="T1" fmla="*/ 36 h 73"/>
                  <a:gd name="T2" fmla="*/ 54 w 108"/>
                  <a:gd name="T3" fmla="*/ 73 h 73"/>
                  <a:gd name="T4" fmla="*/ 0 w 108"/>
                  <a:gd name="T5" fmla="*/ 36 h 73"/>
                  <a:gd name="T6" fmla="*/ 56 w 108"/>
                  <a:gd name="T7" fmla="*/ 0 h 73"/>
                  <a:gd name="T8" fmla="*/ 108 w 108"/>
                  <a:gd name="T9" fmla="*/ 36 h 73"/>
                </a:gdLst>
                <a:ahLst/>
                <a:cxnLst>
                  <a:cxn ang="0">
                    <a:pos x="T0" y="T1"/>
                  </a:cxn>
                  <a:cxn ang="0">
                    <a:pos x="T2" y="T3"/>
                  </a:cxn>
                  <a:cxn ang="0">
                    <a:pos x="T4" y="T5"/>
                  </a:cxn>
                  <a:cxn ang="0">
                    <a:pos x="T6" y="T7"/>
                  </a:cxn>
                  <a:cxn ang="0">
                    <a:pos x="T8" y="T9"/>
                  </a:cxn>
                </a:cxnLst>
                <a:rect l="0" t="0" r="r" b="b"/>
                <a:pathLst>
                  <a:path w="108" h="73">
                    <a:moveTo>
                      <a:pt x="108" y="36"/>
                    </a:moveTo>
                    <a:cubicBezTo>
                      <a:pt x="108" y="56"/>
                      <a:pt x="84" y="73"/>
                      <a:pt x="54" y="73"/>
                    </a:cubicBezTo>
                    <a:cubicBezTo>
                      <a:pt x="20" y="73"/>
                      <a:pt x="0" y="56"/>
                      <a:pt x="0" y="36"/>
                    </a:cubicBezTo>
                    <a:cubicBezTo>
                      <a:pt x="0" y="15"/>
                      <a:pt x="26" y="0"/>
                      <a:pt x="56" y="0"/>
                    </a:cubicBezTo>
                    <a:cubicBezTo>
                      <a:pt x="85"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32"/>
              <p:cNvSpPr>
                <a:spLocks/>
              </p:cNvSpPr>
              <p:nvPr/>
            </p:nvSpPr>
            <p:spPr bwMode="auto">
              <a:xfrm>
                <a:off x="10254303" y="4024409"/>
                <a:ext cx="892143" cy="585767"/>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5"/>
                      <a:pt x="65" y="57"/>
                      <a:pt x="44" y="57"/>
                    </a:cubicBezTo>
                    <a:cubicBezTo>
                      <a:pt x="20" y="57"/>
                      <a:pt x="0" y="45"/>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33"/>
              <p:cNvSpPr>
                <a:spLocks/>
              </p:cNvSpPr>
              <p:nvPr/>
            </p:nvSpPr>
            <p:spPr bwMode="auto">
              <a:xfrm>
                <a:off x="10263828" y="4024409"/>
                <a:ext cx="893731" cy="317489"/>
              </a:xfrm>
              <a:custGeom>
                <a:avLst/>
                <a:gdLst>
                  <a:gd name="T0" fmla="*/ 44 w 87"/>
                  <a:gd name="T1" fmla="*/ 4 h 31"/>
                  <a:gd name="T2" fmla="*/ 86 w 87"/>
                  <a:gd name="T3" fmla="*/ 31 h 31"/>
                  <a:gd name="T4" fmla="*/ 87 w 87"/>
                  <a:gd name="T5" fmla="*/ 29 h 31"/>
                  <a:gd name="T6" fmla="*/ 44 w 87"/>
                  <a:gd name="T7" fmla="*/ 0 h 31"/>
                  <a:gd name="T8" fmla="*/ 0 w 87"/>
                  <a:gd name="T9" fmla="*/ 29 h 31"/>
                  <a:gd name="T10" fmla="*/ 0 w 87"/>
                  <a:gd name="T11" fmla="*/ 31 h 31"/>
                  <a:gd name="T12" fmla="*/ 44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4" y="4"/>
                    </a:moveTo>
                    <a:cubicBezTo>
                      <a:pt x="67" y="4"/>
                      <a:pt x="85" y="15"/>
                      <a:pt x="86" y="31"/>
                    </a:cubicBezTo>
                    <a:cubicBezTo>
                      <a:pt x="86" y="30"/>
                      <a:pt x="87" y="29"/>
                      <a:pt x="87" y="29"/>
                    </a:cubicBezTo>
                    <a:cubicBezTo>
                      <a:pt x="87" y="12"/>
                      <a:pt x="68" y="0"/>
                      <a:pt x="44" y="0"/>
                    </a:cubicBezTo>
                    <a:cubicBezTo>
                      <a:pt x="20" y="0"/>
                      <a:pt x="0" y="12"/>
                      <a:pt x="0" y="29"/>
                    </a:cubicBezTo>
                    <a:cubicBezTo>
                      <a:pt x="0" y="29"/>
                      <a:pt x="0" y="30"/>
                      <a:pt x="0" y="31"/>
                    </a:cubicBezTo>
                    <a:cubicBezTo>
                      <a:pt x="1" y="15"/>
                      <a:pt x="21" y="4"/>
                      <a:pt x="44"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34"/>
              <p:cNvSpPr>
                <a:spLocks/>
              </p:cNvSpPr>
              <p:nvPr/>
            </p:nvSpPr>
            <p:spPr bwMode="auto">
              <a:xfrm>
                <a:off x="10633703" y="4075207"/>
                <a:ext cx="103184" cy="482583"/>
              </a:xfrm>
              <a:custGeom>
                <a:avLst/>
                <a:gdLst>
                  <a:gd name="T0" fmla="*/ 0 w 10"/>
                  <a:gd name="T1" fmla="*/ 46 h 47"/>
                  <a:gd name="T2" fmla="*/ 1 w 10"/>
                  <a:gd name="T3" fmla="*/ 45 h 47"/>
                  <a:gd name="T4" fmla="*/ 2 w 10"/>
                  <a:gd name="T5" fmla="*/ 42 h 47"/>
                  <a:gd name="T6" fmla="*/ 2 w 10"/>
                  <a:gd name="T7" fmla="*/ 4 h 47"/>
                  <a:gd name="T8" fmla="*/ 1 w 10"/>
                  <a:gd name="T9" fmla="*/ 1 h 47"/>
                  <a:gd name="T10" fmla="*/ 0 w 10"/>
                  <a:gd name="T11" fmla="*/ 0 h 47"/>
                  <a:gd name="T12" fmla="*/ 0 w 10"/>
                  <a:gd name="T13" fmla="*/ 0 h 47"/>
                  <a:gd name="T14" fmla="*/ 9 w 10"/>
                  <a:gd name="T15" fmla="*/ 0 h 47"/>
                  <a:gd name="T16" fmla="*/ 10 w 10"/>
                  <a:gd name="T17" fmla="*/ 0 h 47"/>
                  <a:gd name="T18" fmla="*/ 9 w 10"/>
                  <a:gd name="T19" fmla="*/ 1 h 47"/>
                  <a:gd name="T20" fmla="*/ 8 w 10"/>
                  <a:gd name="T21" fmla="*/ 4 h 47"/>
                  <a:gd name="T22" fmla="*/ 8 w 10"/>
                  <a:gd name="T23" fmla="*/ 42 h 47"/>
                  <a:gd name="T24" fmla="*/ 9 w 10"/>
                  <a:gd name="T25" fmla="*/ 45 h 47"/>
                  <a:gd name="T26" fmla="*/ 10 w 10"/>
                  <a:gd name="T27" fmla="*/ 46 h 47"/>
                  <a:gd name="T28" fmla="*/ 9 w 10"/>
                  <a:gd name="T29" fmla="*/ 47 h 47"/>
                  <a:gd name="T30" fmla="*/ 0 w 10"/>
                  <a:gd name="T31" fmla="*/ 47 h 47"/>
                  <a:gd name="T32" fmla="*/ 0 w 10"/>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7">
                    <a:moveTo>
                      <a:pt x="0" y="46"/>
                    </a:moveTo>
                    <a:cubicBezTo>
                      <a:pt x="0" y="46"/>
                      <a:pt x="1" y="46"/>
                      <a:pt x="1" y="45"/>
                    </a:cubicBezTo>
                    <a:cubicBezTo>
                      <a:pt x="2" y="44"/>
                      <a:pt x="2" y="43"/>
                      <a:pt x="2" y="42"/>
                    </a:cubicBezTo>
                    <a:cubicBezTo>
                      <a:pt x="2" y="4"/>
                      <a:pt x="2" y="4"/>
                      <a:pt x="2" y="4"/>
                    </a:cubicBezTo>
                    <a:cubicBezTo>
                      <a:pt x="2" y="3"/>
                      <a:pt x="2" y="2"/>
                      <a:pt x="1" y="1"/>
                    </a:cubicBezTo>
                    <a:cubicBezTo>
                      <a:pt x="1" y="1"/>
                      <a:pt x="0" y="0"/>
                      <a:pt x="0" y="0"/>
                    </a:cubicBezTo>
                    <a:cubicBezTo>
                      <a:pt x="0" y="0"/>
                      <a:pt x="0" y="0"/>
                      <a:pt x="0" y="0"/>
                    </a:cubicBezTo>
                    <a:cubicBezTo>
                      <a:pt x="9" y="0"/>
                      <a:pt x="9" y="0"/>
                      <a:pt x="9" y="0"/>
                    </a:cubicBezTo>
                    <a:cubicBezTo>
                      <a:pt x="10" y="0"/>
                      <a:pt x="10" y="0"/>
                      <a:pt x="10" y="0"/>
                    </a:cubicBezTo>
                    <a:cubicBezTo>
                      <a:pt x="9" y="0"/>
                      <a:pt x="9" y="1"/>
                      <a:pt x="9" y="1"/>
                    </a:cubicBezTo>
                    <a:cubicBezTo>
                      <a:pt x="8" y="2"/>
                      <a:pt x="8" y="3"/>
                      <a:pt x="8" y="4"/>
                    </a:cubicBezTo>
                    <a:cubicBezTo>
                      <a:pt x="8" y="42"/>
                      <a:pt x="8" y="42"/>
                      <a:pt x="8" y="42"/>
                    </a:cubicBezTo>
                    <a:cubicBezTo>
                      <a:pt x="8" y="43"/>
                      <a:pt x="8" y="44"/>
                      <a:pt x="9" y="45"/>
                    </a:cubicBezTo>
                    <a:cubicBezTo>
                      <a:pt x="9" y="46"/>
                      <a:pt x="9" y="46"/>
                      <a:pt x="10"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35"/>
              <p:cNvSpPr>
                <a:spLocks/>
              </p:cNvSpPr>
              <p:nvPr/>
            </p:nvSpPr>
            <p:spPr bwMode="auto">
              <a:xfrm>
                <a:off x="10459084" y="4116481"/>
                <a:ext cx="492108" cy="369875"/>
              </a:xfrm>
              <a:custGeom>
                <a:avLst/>
                <a:gdLst>
                  <a:gd name="T0" fmla="*/ 46 w 48"/>
                  <a:gd name="T1" fmla="*/ 21 h 36"/>
                  <a:gd name="T2" fmla="*/ 48 w 48"/>
                  <a:gd name="T3" fmla="*/ 26 h 36"/>
                  <a:gd name="T4" fmla="*/ 41 w 48"/>
                  <a:gd name="T5" fmla="*/ 33 h 36"/>
                  <a:gd name="T6" fmla="*/ 24 w 48"/>
                  <a:gd name="T7" fmla="*/ 35 h 36"/>
                  <a:gd name="T8" fmla="*/ 13 w 48"/>
                  <a:gd name="T9" fmla="*/ 34 h 36"/>
                  <a:gd name="T10" fmla="*/ 8 w 48"/>
                  <a:gd name="T11" fmla="*/ 33 h 36"/>
                  <a:gd name="T12" fmla="*/ 3 w 48"/>
                  <a:gd name="T13" fmla="*/ 32 h 36"/>
                  <a:gd name="T14" fmla="*/ 2 w 48"/>
                  <a:gd name="T15" fmla="*/ 33 h 36"/>
                  <a:gd name="T16" fmla="*/ 0 w 48"/>
                  <a:gd name="T17" fmla="*/ 20 h 36"/>
                  <a:gd name="T18" fmla="*/ 11 w 48"/>
                  <a:gd name="T19" fmla="*/ 25 h 36"/>
                  <a:gd name="T20" fmla="*/ 23 w 48"/>
                  <a:gd name="T21" fmla="*/ 27 h 36"/>
                  <a:gd name="T22" fmla="*/ 30 w 48"/>
                  <a:gd name="T23" fmla="*/ 27 h 36"/>
                  <a:gd name="T24" fmla="*/ 31 w 48"/>
                  <a:gd name="T25" fmla="*/ 24 h 36"/>
                  <a:gd name="T26" fmla="*/ 27 w 48"/>
                  <a:gd name="T27" fmla="*/ 23 h 36"/>
                  <a:gd name="T28" fmla="*/ 16 w 48"/>
                  <a:gd name="T29" fmla="*/ 20 h 36"/>
                  <a:gd name="T30" fmla="*/ 11 w 48"/>
                  <a:gd name="T31" fmla="*/ 19 h 36"/>
                  <a:gd name="T32" fmla="*/ 7 w 48"/>
                  <a:gd name="T33" fmla="*/ 17 h 36"/>
                  <a:gd name="T34" fmla="*/ 3 w 48"/>
                  <a:gd name="T35" fmla="*/ 15 h 36"/>
                  <a:gd name="T36" fmla="*/ 1 w 48"/>
                  <a:gd name="T37" fmla="*/ 10 h 36"/>
                  <a:gd name="T38" fmla="*/ 8 w 48"/>
                  <a:gd name="T39" fmla="*/ 2 h 36"/>
                  <a:gd name="T40" fmla="*/ 22 w 48"/>
                  <a:gd name="T41" fmla="*/ 0 h 36"/>
                  <a:gd name="T42" fmla="*/ 33 w 48"/>
                  <a:gd name="T43" fmla="*/ 1 h 36"/>
                  <a:gd name="T44" fmla="*/ 38 w 48"/>
                  <a:gd name="T45" fmla="*/ 3 h 36"/>
                  <a:gd name="T46" fmla="*/ 43 w 48"/>
                  <a:gd name="T47" fmla="*/ 3 h 36"/>
                  <a:gd name="T48" fmla="*/ 44 w 48"/>
                  <a:gd name="T49" fmla="*/ 3 h 36"/>
                  <a:gd name="T50" fmla="*/ 46 w 48"/>
                  <a:gd name="T51" fmla="*/ 14 h 36"/>
                  <a:gd name="T52" fmla="*/ 36 w 48"/>
                  <a:gd name="T53" fmla="*/ 8 h 36"/>
                  <a:gd name="T54" fmla="*/ 22 w 48"/>
                  <a:gd name="T55" fmla="*/ 6 h 36"/>
                  <a:gd name="T56" fmla="*/ 17 w 48"/>
                  <a:gd name="T57" fmla="*/ 7 h 36"/>
                  <a:gd name="T58" fmla="*/ 15 w 48"/>
                  <a:gd name="T59" fmla="*/ 8 h 36"/>
                  <a:gd name="T60" fmla="*/ 17 w 48"/>
                  <a:gd name="T61" fmla="*/ 11 h 36"/>
                  <a:gd name="T62" fmla="*/ 20 w 48"/>
                  <a:gd name="T63" fmla="*/ 12 h 36"/>
                  <a:gd name="T64" fmla="*/ 31 w 48"/>
                  <a:gd name="T65" fmla="*/ 15 h 36"/>
                  <a:gd name="T66" fmla="*/ 37 w 48"/>
                  <a:gd name="T67" fmla="*/ 16 h 36"/>
                  <a:gd name="T68" fmla="*/ 42 w 48"/>
                  <a:gd name="T69" fmla="*/ 18 h 36"/>
                  <a:gd name="T70" fmla="*/ 46 w 48"/>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6">
                    <a:moveTo>
                      <a:pt x="46" y="21"/>
                    </a:moveTo>
                    <a:cubicBezTo>
                      <a:pt x="47" y="22"/>
                      <a:pt x="48" y="24"/>
                      <a:pt x="48" y="26"/>
                    </a:cubicBezTo>
                    <a:cubicBezTo>
                      <a:pt x="47" y="29"/>
                      <a:pt x="45" y="31"/>
                      <a:pt x="41" y="33"/>
                    </a:cubicBezTo>
                    <a:cubicBezTo>
                      <a:pt x="37" y="35"/>
                      <a:pt x="31" y="36"/>
                      <a:pt x="24" y="35"/>
                    </a:cubicBezTo>
                    <a:cubicBezTo>
                      <a:pt x="19" y="35"/>
                      <a:pt x="16" y="35"/>
                      <a:pt x="13" y="34"/>
                    </a:cubicBezTo>
                    <a:cubicBezTo>
                      <a:pt x="9" y="33"/>
                      <a:pt x="8" y="33"/>
                      <a:pt x="8" y="33"/>
                    </a:cubicBezTo>
                    <a:cubicBezTo>
                      <a:pt x="6" y="32"/>
                      <a:pt x="4" y="32"/>
                      <a:pt x="3" y="32"/>
                    </a:cubicBezTo>
                    <a:cubicBezTo>
                      <a:pt x="3" y="33"/>
                      <a:pt x="2" y="33"/>
                      <a:pt x="2" y="33"/>
                    </a:cubicBezTo>
                    <a:cubicBezTo>
                      <a:pt x="0" y="20"/>
                      <a:pt x="0" y="20"/>
                      <a:pt x="0" y="20"/>
                    </a:cubicBezTo>
                    <a:cubicBezTo>
                      <a:pt x="4" y="22"/>
                      <a:pt x="7" y="24"/>
                      <a:pt x="11" y="25"/>
                    </a:cubicBezTo>
                    <a:cubicBezTo>
                      <a:pt x="14" y="26"/>
                      <a:pt x="18" y="27"/>
                      <a:pt x="23" y="27"/>
                    </a:cubicBezTo>
                    <a:cubicBezTo>
                      <a:pt x="26" y="27"/>
                      <a:pt x="28" y="27"/>
                      <a:pt x="30" y="27"/>
                    </a:cubicBezTo>
                    <a:cubicBezTo>
                      <a:pt x="31" y="26"/>
                      <a:pt x="32" y="25"/>
                      <a:pt x="31" y="24"/>
                    </a:cubicBezTo>
                    <a:cubicBezTo>
                      <a:pt x="30" y="23"/>
                      <a:pt x="28" y="23"/>
                      <a:pt x="27" y="23"/>
                    </a:cubicBezTo>
                    <a:cubicBezTo>
                      <a:pt x="16" y="20"/>
                      <a:pt x="16" y="20"/>
                      <a:pt x="16" y="20"/>
                    </a:cubicBezTo>
                    <a:cubicBezTo>
                      <a:pt x="14" y="20"/>
                      <a:pt x="13" y="19"/>
                      <a:pt x="11" y="19"/>
                    </a:cubicBezTo>
                    <a:cubicBezTo>
                      <a:pt x="10" y="19"/>
                      <a:pt x="9" y="18"/>
                      <a:pt x="7" y="17"/>
                    </a:cubicBezTo>
                    <a:cubicBezTo>
                      <a:pt x="5" y="17"/>
                      <a:pt x="4" y="16"/>
                      <a:pt x="3" y="15"/>
                    </a:cubicBezTo>
                    <a:cubicBezTo>
                      <a:pt x="1" y="13"/>
                      <a:pt x="1" y="12"/>
                      <a:pt x="1" y="10"/>
                    </a:cubicBezTo>
                    <a:cubicBezTo>
                      <a:pt x="1" y="7"/>
                      <a:pt x="3" y="4"/>
                      <a:pt x="8" y="2"/>
                    </a:cubicBezTo>
                    <a:cubicBezTo>
                      <a:pt x="12" y="1"/>
                      <a:pt x="17" y="0"/>
                      <a:pt x="22" y="0"/>
                    </a:cubicBezTo>
                    <a:cubicBezTo>
                      <a:pt x="26" y="0"/>
                      <a:pt x="30" y="0"/>
                      <a:pt x="33" y="1"/>
                    </a:cubicBezTo>
                    <a:cubicBezTo>
                      <a:pt x="37" y="2"/>
                      <a:pt x="38" y="3"/>
                      <a:pt x="38" y="3"/>
                    </a:cubicBezTo>
                    <a:cubicBezTo>
                      <a:pt x="41" y="3"/>
                      <a:pt x="42" y="3"/>
                      <a:pt x="43" y="3"/>
                    </a:cubicBezTo>
                    <a:cubicBezTo>
                      <a:pt x="44" y="3"/>
                      <a:pt x="44" y="3"/>
                      <a:pt x="44" y="3"/>
                    </a:cubicBezTo>
                    <a:cubicBezTo>
                      <a:pt x="46" y="14"/>
                      <a:pt x="46" y="14"/>
                      <a:pt x="46" y="14"/>
                    </a:cubicBezTo>
                    <a:cubicBezTo>
                      <a:pt x="43" y="12"/>
                      <a:pt x="40" y="10"/>
                      <a:pt x="36" y="8"/>
                    </a:cubicBezTo>
                    <a:cubicBezTo>
                      <a:pt x="32" y="6"/>
                      <a:pt x="28" y="6"/>
                      <a:pt x="22" y="6"/>
                    </a:cubicBezTo>
                    <a:cubicBezTo>
                      <a:pt x="20" y="6"/>
                      <a:pt x="18" y="6"/>
                      <a:pt x="17" y="7"/>
                    </a:cubicBezTo>
                    <a:cubicBezTo>
                      <a:pt x="16" y="7"/>
                      <a:pt x="15" y="8"/>
                      <a:pt x="15" y="8"/>
                    </a:cubicBezTo>
                    <a:cubicBezTo>
                      <a:pt x="16" y="9"/>
                      <a:pt x="16" y="10"/>
                      <a:pt x="17" y="11"/>
                    </a:cubicBezTo>
                    <a:cubicBezTo>
                      <a:pt x="18" y="11"/>
                      <a:pt x="19" y="12"/>
                      <a:pt x="20" y="12"/>
                    </a:cubicBezTo>
                    <a:cubicBezTo>
                      <a:pt x="31" y="15"/>
                      <a:pt x="31" y="15"/>
                      <a:pt x="31" y="15"/>
                    </a:cubicBezTo>
                    <a:cubicBezTo>
                      <a:pt x="33" y="15"/>
                      <a:pt x="35" y="15"/>
                      <a:pt x="37" y="16"/>
                    </a:cubicBezTo>
                    <a:cubicBezTo>
                      <a:pt x="39" y="17"/>
                      <a:pt x="40" y="17"/>
                      <a:pt x="42" y="18"/>
                    </a:cubicBezTo>
                    <a:cubicBezTo>
                      <a:pt x="44"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36"/>
              <p:cNvSpPr>
                <a:spLocks/>
              </p:cNvSpPr>
              <p:nvPr/>
            </p:nvSpPr>
            <p:spPr bwMode="auto">
              <a:xfrm>
                <a:off x="10038411" y="4095844"/>
                <a:ext cx="1119148" cy="565130"/>
              </a:xfrm>
              <a:custGeom>
                <a:avLst/>
                <a:gdLst>
                  <a:gd name="T0" fmla="*/ 108 w 109"/>
                  <a:gd name="T1" fmla="*/ 22 h 55"/>
                  <a:gd name="T2" fmla="*/ 54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4"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37"/>
              <p:cNvSpPr>
                <a:spLocks/>
              </p:cNvSpPr>
              <p:nvPr/>
            </p:nvSpPr>
            <p:spPr bwMode="auto">
              <a:xfrm>
                <a:off x="10038411" y="3725970"/>
                <a:ext cx="1119148" cy="760386"/>
              </a:xfrm>
              <a:custGeom>
                <a:avLst/>
                <a:gdLst>
                  <a:gd name="T0" fmla="*/ 109 w 109"/>
                  <a:gd name="T1" fmla="*/ 36 h 74"/>
                  <a:gd name="T2" fmla="*/ 54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4" y="74"/>
                      <a:pt x="54"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8"/>
              <p:cNvSpPr>
                <a:spLocks/>
              </p:cNvSpPr>
              <p:nvPr/>
            </p:nvSpPr>
            <p:spPr bwMode="auto">
              <a:xfrm>
                <a:off x="10151120" y="3808517"/>
                <a:ext cx="893731" cy="585767"/>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39"/>
              <p:cNvSpPr>
                <a:spLocks/>
              </p:cNvSpPr>
              <p:nvPr/>
            </p:nvSpPr>
            <p:spPr bwMode="auto">
              <a:xfrm>
                <a:off x="10151120" y="3808517"/>
                <a:ext cx="893731" cy="317489"/>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6"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40"/>
              <p:cNvSpPr>
                <a:spLocks/>
              </p:cNvSpPr>
              <p:nvPr/>
            </p:nvSpPr>
            <p:spPr bwMode="auto">
              <a:xfrm>
                <a:off x="10530518" y="3848202"/>
                <a:ext cx="93660" cy="484171"/>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2" y="45"/>
                      <a:pt x="2" y="44"/>
                      <a:pt x="2" y="43"/>
                    </a:cubicBezTo>
                    <a:cubicBezTo>
                      <a:pt x="2" y="5"/>
                      <a:pt x="2" y="5"/>
                      <a:pt x="2" y="5"/>
                    </a:cubicBezTo>
                    <a:cubicBezTo>
                      <a:pt x="2" y="4"/>
                      <a:pt x="2" y="3"/>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8" y="3"/>
                      <a:pt x="7" y="4"/>
                      <a:pt x="7" y="5"/>
                    </a:cubicBezTo>
                    <a:cubicBezTo>
                      <a:pt x="7" y="43"/>
                      <a:pt x="7" y="43"/>
                      <a:pt x="7" y="43"/>
                    </a:cubicBezTo>
                    <a:cubicBezTo>
                      <a:pt x="7" y="44"/>
                      <a:pt x="8"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41"/>
              <p:cNvSpPr>
                <a:spLocks/>
              </p:cNvSpPr>
              <p:nvPr/>
            </p:nvSpPr>
            <p:spPr bwMode="auto">
              <a:xfrm>
                <a:off x="10355900" y="3900589"/>
                <a:ext cx="482583" cy="360350"/>
              </a:xfrm>
              <a:custGeom>
                <a:avLst/>
                <a:gdLst>
                  <a:gd name="T0" fmla="*/ 46 w 47"/>
                  <a:gd name="T1" fmla="*/ 21 h 35"/>
                  <a:gd name="T2" fmla="*/ 47 w 47"/>
                  <a:gd name="T3" fmla="*/ 25 h 35"/>
                  <a:gd name="T4" fmla="*/ 40 w 47"/>
                  <a:gd name="T5" fmla="*/ 33 h 35"/>
                  <a:gd name="T6" fmla="*/ 24 w 47"/>
                  <a:gd name="T7" fmla="*/ 35 h 35"/>
                  <a:gd name="T8" fmla="*/ 12 w 47"/>
                  <a:gd name="T9" fmla="*/ 34 h 35"/>
                  <a:gd name="T10" fmla="*/ 7 w 47"/>
                  <a:gd name="T11" fmla="*/ 32 h 35"/>
                  <a:gd name="T12" fmla="*/ 3 w 47"/>
                  <a:gd name="T13" fmla="*/ 32 h 35"/>
                  <a:gd name="T14" fmla="*/ 2 w 47"/>
                  <a:gd name="T15" fmla="*/ 32 h 35"/>
                  <a:gd name="T16" fmla="*/ 0 w 47"/>
                  <a:gd name="T17" fmla="*/ 20 h 35"/>
                  <a:gd name="T18" fmla="*/ 10 w 47"/>
                  <a:gd name="T19" fmla="*/ 25 h 35"/>
                  <a:gd name="T20" fmla="*/ 23 w 47"/>
                  <a:gd name="T21" fmla="*/ 27 h 35"/>
                  <a:gd name="T22" fmla="*/ 29 w 47"/>
                  <a:gd name="T23" fmla="*/ 26 h 35"/>
                  <a:gd name="T24" fmla="*/ 31 w 47"/>
                  <a:gd name="T25" fmla="*/ 24 h 35"/>
                  <a:gd name="T26" fmla="*/ 26 w 47"/>
                  <a:gd name="T27" fmla="*/ 22 h 35"/>
                  <a:gd name="T28" fmla="*/ 16 w 47"/>
                  <a:gd name="T29" fmla="*/ 20 h 35"/>
                  <a:gd name="T30" fmla="*/ 11 w 47"/>
                  <a:gd name="T31" fmla="*/ 19 h 35"/>
                  <a:gd name="T32" fmla="*/ 6 w 47"/>
                  <a:gd name="T33" fmla="*/ 17 h 35"/>
                  <a:gd name="T34" fmla="*/ 2 w 47"/>
                  <a:gd name="T35" fmla="*/ 14 h 35"/>
                  <a:gd name="T36" fmla="*/ 0 w 47"/>
                  <a:gd name="T37" fmla="*/ 9 h 35"/>
                  <a:gd name="T38" fmla="*/ 7 w 47"/>
                  <a:gd name="T39" fmla="*/ 2 h 35"/>
                  <a:gd name="T40" fmla="*/ 22 w 47"/>
                  <a:gd name="T41" fmla="*/ 0 h 35"/>
                  <a:gd name="T42" fmla="*/ 33 w 47"/>
                  <a:gd name="T43" fmla="*/ 1 h 35"/>
                  <a:gd name="T44" fmla="*/ 38 w 47"/>
                  <a:gd name="T45" fmla="*/ 2 h 35"/>
                  <a:gd name="T46" fmla="*/ 43 w 47"/>
                  <a:gd name="T47" fmla="*/ 3 h 35"/>
                  <a:gd name="T48" fmla="*/ 44 w 47"/>
                  <a:gd name="T49" fmla="*/ 2 h 35"/>
                  <a:gd name="T50" fmla="*/ 46 w 47"/>
                  <a:gd name="T51" fmla="*/ 13 h 35"/>
                  <a:gd name="T52" fmla="*/ 36 w 47"/>
                  <a:gd name="T53" fmla="*/ 8 h 35"/>
                  <a:gd name="T54" fmla="*/ 21 w 47"/>
                  <a:gd name="T55" fmla="*/ 5 h 35"/>
                  <a:gd name="T56" fmla="*/ 17 w 47"/>
                  <a:gd name="T57" fmla="*/ 6 h 35"/>
                  <a:gd name="T58" fmla="*/ 15 w 47"/>
                  <a:gd name="T59" fmla="*/ 8 h 35"/>
                  <a:gd name="T60" fmla="*/ 17 w 47"/>
                  <a:gd name="T61" fmla="*/ 11 h 35"/>
                  <a:gd name="T62" fmla="*/ 20 w 47"/>
                  <a:gd name="T63" fmla="*/ 12 h 35"/>
                  <a:gd name="T64" fmla="*/ 31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5" y="31"/>
                      <a:pt x="40" y="33"/>
                    </a:cubicBezTo>
                    <a:cubicBezTo>
                      <a:pt x="36" y="34"/>
                      <a:pt x="31" y="35"/>
                      <a:pt x="24" y="35"/>
                    </a:cubicBezTo>
                    <a:cubicBezTo>
                      <a:pt x="19" y="35"/>
                      <a:pt x="15" y="35"/>
                      <a:pt x="12" y="34"/>
                    </a:cubicBezTo>
                    <a:cubicBezTo>
                      <a:pt x="9" y="33"/>
                      <a:pt x="7" y="32"/>
                      <a:pt x="7" y="32"/>
                    </a:cubicBezTo>
                    <a:cubicBezTo>
                      <a:pt x="5" y="32"/>
                      <a:pt x="4" y="32"/>
                      <a:pt x="3" y="32"/>
                    </a:cubicBezTo>
                    <a:cubicBezTo>
                      <a:pt x="2" y="32"/>
                      <a:pt x="2" y="32"/>
                      <a:pt x="2" y="32"/>
                    </a:cubicBezTo>
                    <a:cubicBezTo>
                      <a:pt x="0" y="20"/>
                      <a:pt x="0" y="20"/>
                      <a:pt x="0" y="20"/>
                    </a:cubicBezTo>
                    <a:cubicBezTo>
                      <a:pt x="3" y="22"/>
                      <a:pt x="7" y="24"/>
                      <a:pt x="10" y="25"/>
                    </a:cubicBezTo>
                    <a:cubicBezTo>
                      <a:pt x="14" y="26"/>
                      <a:pt x="18" y="27"/>
                      <a:pt x="23" y="27"/>
                    </a:cubicBezTo>
                    <a:cubicBezTo>
                      <a:pt x="26" y="27"/>
                      <a:pt x="28" y="27"/>
                      <a:pt x="29" y="26"/>
                    </a:cubicBezTo>
                    <a:cubicBezTo>
                      <a:pt x="31" y="26"/>
                      <a:pt x="32" y="24"/>
                      <a:pt x="31" y="24"/>
                    </a:cubicBezTo>
                    <a:cubicBezTo>
                      <a:pt x="29" y="23"/>
                      <a:pt x="28" y="23"/>
                      <a:pt x="26" y="22"/>
                    </a:cubicBezTo>
                    <a:cubicBezTo>
                      <a:pt x="16" y="20"/>
                      <a:pt x="16" y="20"/>
                      <a:pt x="16" y="20"/>
                    </a:cubicBezTo>
                    <a:cubicBezTo>
                      <a:pt x="14" y="19"/>
                      <a:pt x="12" y="19"/>
                      <a:pt x="11" y="19"/>
                    </a:cubicBezTo>
                    <a:cubicBezTo>
                      <a:pt x="10" y="18"/>
                      <a:pt x="8" y="18"/>
                      <a:pt x="6" y="17"/>
                    </a:cubicBezTo>
                    <a:cubicBezTo>
                      <a:pt x="5" y="16"/>
                      <a:pt x="3" y="16"/>
                      <a:pt x="2" y="14"/>
                    </a:cubicBezTo>
                    <a:cubicBezTo>
                      <a:pt x="1" y="13"/>
                      <a:pt x="0" y="11"/>
                      <a:pt x="0" y="9"/>
                    </a:cubicBezTo>
                    <a:cubicBezTo>
                      <a:pt x="1" y="6"/>
                      <a:pt x="3" y="4"/>
                      <a:pt x="7" y="2"/>
                    </a:cubicBezTo>
                    <a:cubicBezTo>
                      <a:pt x="12" y="1"/>
                      <a:pt x="16" y="0"/>
                      <a:pt x="22" y="0"/>
                    </a:cubicBezTo>
                    <a:cubicBezTo>
                      <a:pt x="26" y="0"/>
                      <a:pt x="30" y="0"/>
                      <a:pt x="33" y="1"/>
                    </a:cubicBezTo>
                    <a:cubicBezTo>
                      <a:pt x="36" y="2"/>
                      <a:pt x="38" y="2"/>
                      <a:pt x="38" y="2"/>
                    </a:cubicBezTo>
                    <a:cubicBezTo>
                      <a:pt x="40" y="3"/>
                      <a:pt x="42" y="3"/>
                      <a:pt x="43" y="3"/>
                    </a:cubicBezTo>
                    <a:cubicBezTo>
                      <a:pt x="43" y="2"/>
                      <a:pt x="44" y="2"/>
                      <a:pt x="44" y="2"/>
                    </a:cubicBezTo>
                    <a:cubicBezTo>
                      <a:pt x="46" y="13"/>
                      <a:pt x="46" y="13"/>
                      <a:pt x="46" y="13"/>
                    </a:cubicBezTo>
                    <a:cubicBezTo>
                      <a:pt x="43" y="11"/>
                      <a:pt x="39" y="9"/>
                      <a:pt x="36" y="8"/>
                    </a:cubicBezTo>
                    <a:cubicBezTo>
                      <a:pt x="32" y="6"/>
                      <a:pt x="27" y="5"/>
                      <a:pt x="21" y="5"/>
                    </a:cubicBezTo>
                    <a:cubicBezTo>
                      <a:pt x="19" y="5"/>
                      <a:pt x="18" y="6"/>
                      <a:pt x="17" y="6"/>
                    </a:cubicBezTo>
                    <a:cubicBezTo>
                      <a:pt x="16" y="7"/>
                      <a:pt x="15" y="8"/>
                      <a:pt x="15" y="8"/>
                    </a:cubicBezTo>
                    <a:cubicBezTo>
                      <a:pt x="15" y="9"/>
                      <a:pt x="16" y="10"/>
                      <a:pt x="17" y="11"/>
                    </a:cubicBezTo>
                    <a:cubicBezTo>
                      <a:pt x="18" y="11"/>
                      <a:pt x="19" y="12"/>
                      <a:pt x="20" y="12"/>
                    </a:cubicBezTo>
                    <a:cubicBezTo>
                      <a:pt x="31" y="14"/>
                      <a:pt x="31" y="14"/>
                      <a:pt x="31"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42"/>
              <p:cNvSpPr>
                <a:spLocks/>
              </p:cNvSpPr>
              <p:nvPr/>
            </p:nvSpPr>
            <p:spPr bwMode="auto">
              <a:xfrm>
                <a:off x="10068573" y="3848202"/>
                <a:ext cx="1109624" cy="566718"/>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4"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43"/>
              <p:cNvSpPr>
                <a:spLocks/>
              </p:cNvSpPr>
              <p:nvPr/>
            </p:nvSpPr>
            <p:spPr bwMode="auto">
              <a:xfrm>
                <a:off x="10068573" y="3478328"/>
                <a:ext cx="1109624" cy="761973"/>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44"/>
              <p:cNvSpPr>
                <a:spLocks/>
              </p:cNvSpPr>
              <p:nvPr/>
            </p:nvSpPr>
            <p:spPr bwMode="auto">
              <a:xfrm>
                <a:off x="10182869" y="3560875"/>
                <a:ext cx="892143" cy="585767"/>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45"/>
              <p:cNvSpPr>
                <a:spLocks/>
              </p:cNvSpPr>
              <p:nvPr/>
            </p:nvSpPr>
            <p:spPr bwMode="auto">
              <a:xfrm>
                <a:off x="10182869" y="3560875"/>
                <a:ext cx="892143" cy="319077"/>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46"/>
              <p:cNvSpPr>
                <a:spLocks/>
              </p:cNvSpPr>
              <p:nvPr/>
            </p:nvSpPr>
            <p:spPr bwMode="auto">
              <a:xfrm>
                <a:off x="10562267" y="3602149"/>
                <a:ext cx="92072" cy="482583"/>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1" y="45"/>
                      <a:pt x="2" y="44"/>
                      <a:pt x="2" y="43"/>
                    </a:cubicBezTo>
                    <a:cubicBezTo>
                      <a:pt x="2" y="5"/>
                      <a:pt x="2" y="5"/>
                      <a:pt x="2" y="5"/>
                    </a:cubicBezTo>
                    <a:cubicBezTo>
                      <a:pt x="2" y="4"/>
                      <a:pt x="1" y="3"/>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7" y="3"/>
                      <a:pt x="7" y="4"/>
                      <a:pt x="7" y="5"/>
                    </a:cubicBezTo>
                    <a:cubicBezTo>
                      <a:pt x="7" y="43"/>
                      <a:pt x="7" y="43"/>
                      <a:pt x="7" y="43"/>
                    </a:cubicBezTo>
                    <a:cubicBezTo>
                      <a:pt x="7" y="44"/>
                      <a:pt x="7"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47"/>
              <p:cNvSpPr>
                <a:spLocks/>
              </p:cNvSpPr>
              <p:nvPr/>
            </p:nvSpPr>
            <p:spPr bwMode="auto">
              <a:xfrm>
                <a:off x="10387649" y="3652947"/>
                <a:ext cx="482583" cy="360350"/>
              </a:xfrm>
              <a:custGeom>
                <a:avLst/>
                <a:gdLst>
                  <a:gd name="T0" fmla="*/ 46 w 47"/>
                  <a:gd name="T1" fmla="*/ 21 h 35"/>
                  <a:gd name="T2" fmla="*/ 47 w 47"/>
                  <a:gd name="T3" fmla="*/ 25 h 35"/>
                  <a:gd name="T4" fmla="*/ 40 w 47"/>
                  <a:gd name="T5" fmla="*/ 33 h 35"/>
                  <a:gd name="T6" fmla="*/ 23 w 47"/>
                  <a:gd name="T7" fmla="*/ 35 h 35"/>
                  <a:gd name="T8" fmla="*/ 12 w 47"/>
                  <a:gd name="T9" fmla="*/ 34 h 35"/>
                  <a:gd name="T10" fmla="*/ 7 w 47"/>
                  <a:gd name="T11" fmla="*/ 32 h 35"/>
                  <a:gd name="T12" fmla="*/ 3 w 47"/>
                  <a:gd name="T13" fmla="*/ 32 h 35"/>
                  <a:gd name="T14" fmla="*/ 1 w 47"/>
                  <a:gd name="T15" fmla="*/ 32 h 35"/>
                  <a:gd name="T16" fmla="*/ 0 w 47"/>
                  <a:gd name="T17" fmla="*/ 20 h 35"/>
                  <a:gd name="T18" fmla="*/ 10 w 47"/>
                  <a:gd name="T19" fmla="*/ 25 h 35"/>
                  <a:gd name="T20" fmla="*/ 22 w 47"/>
                  <a:gd name="T21" fmla="*/ 27 h 35"/>
                  <a:gd name="T22" fmla="*/ 29 w 47"/>
                  <a:gd name="T23" fmla="*/ 26 h 35"/>
                  <a:gd name="T24" fmla="*/ 30 w 47"/>
                  <a:gd name="T25" fmla="*/ 24 h 35"/>
                  <a:gd name="T26" fmla="*/ 26 w 47"/>
                  <a:gd name="T27" fmla="*/ 22 h 35"/>
                  <a:gd name="T28" fmla="*/ 15 w 47"/>
                  <a:gd name="T29" fmla="*/ 20 h 35"/>
                  <a:gd name="T30" fmla="*/ 11 w 47"/>
                  <a:gd name="T31" fmla="*/ 19 h 35"/>
                  <a:gd name="T32" fmla="*/ 6 w 47"/>
                  <a:gd name="T33" fmla="*/ 17 h 35"/>
                  <a:gd name="T34" fmla="*/ 2 w 47"/>
                  <a:gd name="T35" fmla="*/ 14 h 35"/>
                  <a:gd name="T36" fmla="*/ 0 w 47"/>
                  <a:gd name="T37" fmla="*/ 9 h 35"/>
                  <a:gd name="T38" fmla="*/ 7 w 47"/>
                  <a:gd name="T39" fmla="*/ 2 h 35"/>
                  <a:gd name="T40" fmla="*/ 21 w 47"/>
                  <a:gd name="T41" fmla="*/ 0 h 35"/>
                  <a:gd name="T42" fmla="*/ 33 w 47"/>
                  <a:gd name="T43" fmla="*/ 1 h 35"/>
                  <a:gd name="T44" fmla="*/ 38 w 47"/>
                  <a:gd name="T45" fmla="*/ 2 h 35"/>
                  <a:gd name="T46" fmla="*/ 42 w 47"/>
                  <a:gd name="T47" fmla="*/ 3 h 35"/>
                  <a:gd name="T48" fmla="*/ 44 w 47"/>
                  <a:gd name="T49" fmla="*/ 2 h 35"/>
                  <a:gd name="T50" fmla="*/ 46 w 47"/>
                  <a:gd name="T51" fmla="*/ 13 h 35"/>
                  <a:gd name="T52" fmla="*/ 35 w 47"/>
                  <a:gd name="T53" fmla="*/ 8 h 35"/>
                  <a:gd name="T54" fmla="*/ 21 w 47"/>
                  <a:gd name="T55" fmla="*/ 5 h 35"/>
                  <a:gd name="T56" fmla="*/ 16 w 47"/>
                  <a:gd name="T57" fmla="*/ 6 h 35"/>
                  <a:gd name="T58" fmla="*/ 15 w 47"/>
                  <a:gd name="T59" fmla="*/ 8 h 35"/>
                  <a:gd name="T60" fmla="*/ 16 w 47"/>
                  <a:gd name="T61" fmla="*/ 11 h 35"/>
                  <a:gd name="T62" fmla="*/ 20 w 47"/>
                  <a:gd name="T63" fmla="*/ 12 h 35"/>
                  <a:gd name="T64" fmla="*/ 30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4" y="31"/>
                      <a:pt x="40" y="33"/>
                    </a:cubicBezTo>
                    <a:cubicBezTo>
                      <a:pt x="36" y="34"/>
                      <a:pt x="30" y="35"/>
                      <a:pt x="23" y="35"/>
                    </a:cubicBezTo>
                    <a:cubicBezTo>
                      <a:pt x="19" y="35"/>
                      <a:pt x="15" y="35"/>
                      <a:pt x="12" y="34"/>
                    </a:cubicBezTo>
                    <a:cubicBezTo>
                      <a:pt x="9" y="33"/>
                      <a:pt x="7" y="32"/>
                      <a:pt x="7" y="32"/>
                    </a:cubicBezTo>
                    <a:cubicBezTo>
                      <a:pt x="5" y="32"/>
                      <a:pt x="4" y="32"/>
                      <a:pt x="3" y="32"/>
                    </a:cubicBezTo>
                    <a:cubicBezTo>
                      <a:pt x="2" y="32"/>
                      <a:pt x="1" y="32"/>
                      <a:pt x="1" y="32"/>
                    </a:cubicBezTo>
                    <a:cubicBezTo>
                      <a:pt x="0" y="20"/>
                      <a:pt x="0" y="20"/>
                      <a:pt x="0" y="20"/>
                    </a:cubicBezTo>
                    <a:cubicBezTo>
                      <a:pt x="3" y="22"/>
                      <a:pt x="6" y="24"/>
                      <a:pt x="10" y="25"/>
                    </a:cubicBezTo>
                    <a:cubicBezTo>
                      <a:pt x="13" y="26"/>
                      <a:pt x="18" y="27"/>
                      <a:pt x="22" y="27"/>
                    </a:cubicBezTo>
                    <a:cubicBezTo>
                      <a:pt x="25" y="27"/>
                      <a:pt x="28" y="27"/>
                      <a:pt x="29" y="26"/>
                    </a:cubicBezTo>
                    <a:cubicBezTo>
                      <a:pt x="30" y="26"/>
                      <a:pt x="32" y="24"/>
                      <a:pt x="30" y="24"/>
                    </a:cubicBezTo>
                    <a:cubicBezTo>
                      <a:pt x="29" y="23"/>
                      <a:pt x="28" y="23"/>
                      <a:pt x="26" y="22"/>
                    </a:cubicBezTo>
                    <a:cubicBezTo>
                      <a:pt x="15" y="20"/>
                      <a:pt x="15" y="20"/>
                      <a:pt x="15" y="20"/>
                    </a:cubicBezTo>
                    <a:cubicBezTo>
                      <a:pt x="14" y="19"/>
                      <a:pt x="12" y="19"/>
                      <a:pt x="11" y="19"/>
                    </a:cubicBezTo>
                    <a:cubicBezTo>
                      <a:pt x="9" y="18"/>
                      <a:pt x="8" y="18"/>
                      <a:pt x="6" y="17"/>
                    </a:cubicBezTo>
                    <a:cubicBezTo>
                      <a:pt x="5" y="16"/>
                      <a:pt x="3" y="16"/>
                      <a:pt x="2" y="14"/>
                    </a:cubicBezTo>
                    <a:cubicBezTo>
                      <a:pt x="1" y="13"/>
                      <a:pt x="0" y="11"/>
                      <a:pt x="0" y="9"/>
                    </a:cubicBezTo>
                    <a:cubicBezTo>
                      <a:pt x="0" y="6"/>
                      <a:pt x="3" y="4"/>
                      <a:pt x="7" y="2"/>
                    </a:cubicBezTo>
                    <a:cubicBezTo>
                      <a:pt x="11" y="1"/>
                      <a:pt x="16" y="0"/>
                      <a:pt x="21" y="0"/>
                    </a:cubicBezTo>
                    <a:cubicBezTo>
                      <a:pt x="26" y="0"/>
                      <a:pt x="30" y="0"/>
                      <a:pt x="33" y="1"/>
                    </a:cubicBezTo>
                    <a:cubicBezTo>
                      <a:pt x="36" y="2"/>
                      <a:pt x="38" y="2"/>
                      <a:pt x="38" y="2"/>
                    </a:cubicBezTo>
                    <a:cubicBezTo>
                      <a:pt x="40" y="3"/>
                      <a:pt x="41" y="3"/>
                      <a:pt x="42" y="3"/>
                    </a:cubicBezTo>
                    <a:cubicBezTo>
                      <a:pt x="43" y="2"/>
                      <a:pt x="44" y="2"/>
                      <a:pt x="44" y="2"/>
                    </a:cubicBezTo>
                    <a:cubicBezTo>
                      <a:pt x="46" y="13"/>
                      <a:pt x="46" y="13"/>
                      <a:pt x="46" y="13"/>
                    </a:cubicBezTo>
                    <a:cubicBezTo>
                      <a:pt x="43" y="11"/>
                      <a:pt x="39" y="9"/>
                      <a:pt x="35" y="8"/>
                    </a:cubicBezTo>
                    <a:cubicBezTo>
                      <a:pt x="32" y="6"/>
                      <a:pt x="27" y="5"/>
                      <a:pt x="21" y="5"/>
                    </a:cubicBezTo>
                    <a:cubicBezTo>
                      <a:pt x="19" y="6"/>
                      <a:pt x="17" y="6"/>
                      <a:pt x="16" y="6"/>
                    </a:cubicBezTo>
                    <a:cubicBezTo>
                      <a:pt x="15" y="7"/>
                      <a:pt x="15" y="8"/>
                      <a:pt x="15" y="8"/>
                    </a:cubicBezTo>
                    <a:cubicBezTo>
                      <a:pt x="15" y="9"/>
                      <a:pt x="15" y="10"/>
                      <a:pt x="16" y="11"/>
                    </a:cubicBezTo>
                    <a:cubicBezTo>
                      <a:pt x="17" y="11"/>
                      <a:pt x="19" y="12"/>
                      <a:pt x="20" y="12"/>
                    </a:cubicBezTo>
                    <a:cubicBezTo>
                      <a:pt x="30" y="14"/>
                      <a:pt x="30" y="14"/>
                      <a:pt x="30"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8"/>
              <p:cNvSpPr>
                <a:spLocks/>
              </p:cNvSpPr>
              <p:nvPr/>
            </p:nvSpPr>
            <p:spPr bwMode="auto">
              <a:xfrm>
                <a:off x="10151120" y="3622785"/>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2"/>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49"/>
              <p:cNvSpPr>
                <a:spLocks/>
              </p:cNvSpPr>
              <p:nvPr/>
            </p:nvSpPr>
            <p:spPr bwMode="auto">
              <a:xfrm>
                <a:off x="10151120" y="3252911"/>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50"/>
              <p:cNvSpPr>
                <a:spLocks/>
              </p:cNvSpPr>
              <p:nvPr/>
            </p:nvSpPr>
            <p:spPr bwMode="auto">
              <a:xfrm>
                <a:off x="10263828" y="3324346"/>
                <a:ext cx="893731" cy="585767"/>
              </a:xfrm>
              <a:custGeom>
                <a:avLst/>
                <a:gdLst>
                  <a:gd name="T0" fmla="*/ 87 w 87"/>
                  <a:gd name="T1" fmla="*/ 29 h 57"/>
                  <a:gd name="T2" fmla="*/ 43 w 87"/>
                  <a:gd name="T3" fmla="*/ 57 h 57"/>
                  <a:gd name="T4" fmla="*/ 0 w 87"/>
                  <a:gd name="T5" fmla="*/ 29 h 57"/>
                  <a:gd name="T6" fmla="*/ 44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4" y="57"/>
                      <a:pt x="43" y="57"/>
                    </a:cubicBezTo>
                    <a:cubicBezTo>
                      <a:pt x="20" y="57"/>
                      <a:pt x="0" y="46"/>
                      <a:pt x="0" y="29"/>
                    </a:cubicBezTo>
                    <a:cubicBezTo>
                      <a:pt x="0" y="12"/>
                      <a:pt x="20" y="0"/>
                      <a:pt x="44" y="0"/>
                    </a:cubicBezTo>
                    <a:cubicBezTo>
                      <a:pt x="68"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51"/>
              <p:cNvSpPr>
                <a:spLocks/>
              </p:cNvSpPr>
              <p:nvPr/>
            </p:nvSpPr>
            <p:spPr bwMode="auto">
              <a:xfrm>
                <a:off x="10263828" y="3324346"/>
                <a:ext cx="893731"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1"/>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52"/>
              <p:cNvSpPr>
                <a:spLocks/>
              </p:cNvSpPr>
              <p:nvPr/>
            </p:nvSpPr>
            <p:spPr bwMode="auto">
              <a:xfrm>
                <a:off x="10643228" y="3376732"/>
                <a:ext cx="93660"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53"/>
              <p:cNvSpPr>
                <a:spLocks/>
              </p:cNvSpPr>
              <p:nvPr/>
            </p:nvSpPr>
            <p:spPr bwMode="auto">
              <a:xfrm>
                <a:off x="10470196" y="3416417"/>
                <a:ext cx="480996" cy="371462"/>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7"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54"/>
              <p:cNvSpPr>
                <a:spLocks/>
              </p:cNvSpPr>
              <p:nvPr/>
            </p:nvSpPr>
            <p:spPr bwMode="auto">
              <a:xfrm>
                <a:off x="10068573" y="3386257"/>
                <a:ext cx="1109624" cy="565130"/>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4"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55"/>
              <p:cNvSpPr>
                <a:spLocks/>
              </p:cNvSpPr>
              <p:nvPr/>
            </p:nvSpPr>
            <p:spPr bwMode="auto">
              <a:xfrm>
                <a:off x="10068573" y="3016382"/>
                <a:ext cx="1109624"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56"/>
              <p:cNvSpPr>
                <a:spLocks/>
              </p:cNvSpPr>
              <p:nvPr/>
            </p:nvSpPr>
            <p:spPr bwMode="auto">
              <a:xfrm>
                <a:off x="10182869" y="3087817"/>
                <a:ext cx="892143" cy="596879"/>
              </a:xfrm>
              <a:custGeom>
                <a:avLst/>
                <a:gdLst>
                  <a:gd name="T0" fmla="*/ 87 w 87"/>
                  <a:gd name="T1" fmla="*/ 29 h 58"/>
                  <a:gd name="T2" fmla="*/ 43 w 87"/>
                  <a:gd name="T3" fmla="*/ 58 h 58"/>
                  <a:gd name="T4" fmla="*/ 0 w 87"/>
                  <a:gd name="T5" fmla="*/ 29 h 58"/>
                  <a:gd name="T6" fmla="*/ 45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4" y="58"/>
                      <a:pt x="43" y="58"/>
                    </a:cubicBezTo>
                    <a:cubicBezTo>
                      <a:pt x="20" y="58"/>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57"/>
              <p:cNvSpPr>
                <a:spLocks/>
              </p:cNvSpPr>
              <p:nvPr/>
            </p:nvSpPr>
            <p:spPr bwMode="auto">
              <a:xfrm>
                <a:off x="10182869" y="3087817"/>
                <a:ext cx="892143" cy="319077"/>
              </a:xfrm>
              <a:custGeom>
                <a:avLst/>
                <a:gdLst>
                  <a:gd name="T0" fmla="*/ 45 w 87"/>
                  <a:gd name="T1" fmla="*/ 5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5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5"/>
                    </a:moveTo>
                    <a:cubicBezTo>
                      <a:pt x="68" y="5"/>
                      <a:pt x="85" y="16"/>
                      <a:pt x="87" y="31"/>
                    </a:cubicBezTo>
                    <a:cubicBezTo>
                      <a:pt x="87" y="31"/>
                      <a:pt x="87" y="30"/>
                      <a:pt x="87" y="29"/>
                    </a:cubicBezTo>
                    <a:cubicBezTo>
                      <a:pt x="87" y="12"/>
                      <a:pt x="69" y="0"/>
                      <a:pt x="45" y="0"/>
                    </a:cubicBezTo>
                    <a:cubicBezTo>
                      <a:pt x="21" y="0"/>
                      <a:pt x="0" y="12"/>
                      <a:pt x="0" y="29"/>
                    </a:cubicBezTo>
                    <a:cubicBezTo>
                      <a:pt x="0" y="30"/>
                      <a:pt x="0" y="31"/>
                      <a:pt x="0" y="31"/>
                    </a:cubicBezTo>
                    <a:cubicBezTo>
                      <a:pt x="2" y="16"/>
                      <a:pt x="22" y="5"/>
                      <a:pt x="45" y="5"/>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58"/>
              <p:cNvSpPr>
                <a:spLocks/>
              </p:cNvSpPr>
              <p:nvPr/>
            </p:nvSpPr>
            <p:spPr bwMode="auto">
              <a:xfrm>
                <a:off x="10562267" y="3140202"/>
                <a:ext cx="92072" cy="482583"/>
              </a:xfrm>
              <a:custGeom>
                <a:avLst/>
                <a:gdLst>
                  <a:gd name="T0" fmla="*/ 0 w 9"/>
                  <a:gd name="T1" fmla="*/ 47 h 47"/>
                  <a:gd name="T2" fmla="*/ 1 w 9"/>
                  <a:gd name="T3" fmla="*/ 45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5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5"/>
                    </a:cubicBezTo>
                    <a:cubicBezTo>
                      <a:pt x="1" y="45"/>
                      <a:pt x="2" y="44"/>
                      <a:pt x="2" y="43"/>
                    </a:cubicBezTo>
                    <a:cubicBezTo>
                      <a:pt x="2" y="5"/>
                      <a:pt x="2" y="5"/>
                      <a:pt x="2" y="5"/>
                    </a:cubicBezTo>
                    <a:cubicBezTo>
                      <a:pt x="2" y="3"/>
                      <a:pt x="1" y="2"/>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7" y="2"/>
                      <a:pt x="7" y="3"/>
                      <a:pt x="7" y="5"/>
                    </a:cubicBezTo>
                    <a:cubicBezTo>
                      <a:pt x="7" y="43"/>
                      <a:pt x="7" y="43"/>
                      <a:pt x="7" y="43"/>
                    </a:cubicBezTo>
                    <a:cubicBezTo>
                      <a:pt x="7" y="44"/>
                      <a:pt x="7" y="45"/>
                      <a:pt x="8" y="45"/>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59"/>
              <p:cNvSpPr>
                <a:spLocks/>
              </p:cNvSpPr>
              <p:nvPr/>
            </p:nvSpPr>
            <p:spPr bwMode="auto">
              <a:xfrm>
                <a:off x="10387649" y="3179889"/>
                <a:ext cx="482583" cy="371462"/>
              </a:xfrm>
              <a:custGeom>
                <a:avLst/>
                <a:gdLst>
                  <a:gd name="T0" fmla="*/ 46 w 47"/>
                  <a:gd name="T1" fmla="*/ 22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1 h 36"/>
                  <a:gd name="T18" fmla="*/ 10 w 47"/>
                  <a:gd name="T19" fmla="*/ 26 h 36"/>
                  <a:gd name="T20" fmla="*/ 22 w 47"/>
                  <a:gd name="T21" fmla="*/ 28 h 36"/>
                  <a:gd name="T22" fmla="*/ 29 w 47"/>
                  <a:gd name="T23" fmla="*/ 27 h 36"/>
                  <a:gd name="T24" fmla="*/ 30 w 47"/>
                  <a:gd name="T25" fmla="*/ 25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2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20 w 47"/>
                  <a:gd name="T63" fmla="*/ 13 h 36"/>
                  <a:gd name="T64" fmla="*/ 30 w 47"/>
                  <a:gd name="T65" fmla="*/ 15 h 36"/>
                  <a:gd name="T66" fmla="*/ 36 w 47"/>
                  <a:gd name="T67" fmla="*/ 16 h 36"/>
                  <a:gd name="T68" fmla="*/ 41 w 47"/>
                  <a:gd name="T69" fmla="*/ 18 h 36"/>
                  <a:gd name="T70" fmla="*/ 46 w 47"/>
                  <a:gd name="T7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2"/>
                    </a:moveTo>
                    <a:cubicBezTo>
                      <a:pt x="47" y="23"/>
                      <a:pt x="47" y="24"/>
                      <a:pt x="47" y="26"/>
                    </a:cubicBezTo>
                    <a:cubicBezTo>
                      <a:pt x="47" y="29"/>
                      <a:pt x="44" y="31"/>
                      <a:pt x="40" y="33"/>
                    </a:cubicBezTo>
                    <a:cubicBezTo>
                      <a:pt x="36" y="35"/>
                      <a:pt x="30" y="36"/>
                      <a:pt x="23" y="36"/>
                    </a:cubicBezTo>
                    <a:cubicBezTo>
                      <a:pt x="19" y="36"/>
                      <a:pt x="15" y="35"/>
                      <a:pt x="12" y="34"/>
                    </a:cubicBezTo>
                    <a:cubicBezTo>
                      <a:pt x="9" y="34"/>
                      <a:pt x="7" y="33"/>
                      <a:pt x="7" y="33"/>
                    </a:cubicBezTo>
                    <a:cubicBezTo>
                      <a:pt x="5" y="33"/>
                      <a:pt x="4" y="33"/>
                      <a:pt x="3" y="33"/>
                    </a:cubicBezTo>
                    <a:cubicBezTo>
                      <a:pt x="2" y="33"/>
                      <a:pt x="1" y="33"/>
                      <a:pt x="1" y="33"/>
                    </a:cubicBezTo>
                    <a:cubicBezTo>
                      <a:pt x="0" y="21"/>
                      <a:pt x="0" y="21"/>
                      <a:pt x="0" y="21"/>
                    </a:cubicBezTo>
                    <a:cubicBezTo>
                      <a:pt x="3" y="23"/>
                      <a:pt x="6" y="25"/>
                      <a:pt x="10" y="26"/>
                    </a:cubicBezTo>
                    <a:cubicBezTo>
                      <a:pt x="13" y="27"/>
                      <a:pt x="18" y="28"/>
                      <a:pt x="22" y="28"/>
                    </a:cubicBezTo>
                    <a:cubicBezTo>
                      <a:pt x="25" y="28"/>
                      <a:pt x="28" y="28"/>
                      <a:pt x="29" y="27"/>
                    </a:cubicBezTo>
                    <a:cubicBezTo>
                      <a:pt x="30" y="27"/>
                      <a:pt x="32" y="25"/>
                      <a:pt x="30" y="25"/>
                    </a:cubicBezTo>
                    <a:cubicBezTo>
                      <a:pt x="29" y="24"/>
                      <a:pt x="28" y="23"/>
                      <a:pt x="26" y="23"/>
                    </a:cubicBezTo>
                    <a:cubicBezTo>
                      <a:pt x="15" y="20"/>
                      <a:pt x="15" y="20"/>
                      <a:pt x="15" y="20"/>
                    </a:cubicBezTo>
                    <a:cubicBezTo>
                      <a:pt x="14" y="20"/>
                      <a:pt x="12" y="20"/>
                      <a:pt x="11" y="19"/>
                    </a:cubicBezTo>
                    <a:cubicBezTo>
                      <a:pt x="9" y="19"/>
                      <a:pt x="8" y="18"/>
                      <a:pt x="6" y="18"/>
                    </a:cubicBezTo>
                    <a:cubicBezTo>
                      <a:pt x="5" y="17"/>
                      <a:pt x="3" y="16"/>
                      <a:pt x="2" y="15"/>
                    </a:cubicBezTo>
                    <a:cubicBezTo>
                      <a:pt x="1" y="14"/>
                      <a:pt x="0" y="12"/>
                      <a:pt x="0" y="10"/>
                    </a:cubicBezTo>
                    <a:cubicBezTo>
                      <a:pt x="0" y="7"/>
                      <a:pt x="3" y="5"/>
                      <a:pt x="7" y="3"/>
                    </a:cubicBezTo>
                    <a:cubicBezTo>
                      <a:pt x="11" y="1"/>
                      <a:pt x="16" y="0"/>
                      <a:pt x="21" y="0"/>
                    </a:cubicBezTo>
                    <a:cubicBezTo>
                      <a:pt x="26" y="0"/>
                      <a:pt x="30" y="1"/>
                      <a:pt x="33" y="2"/>
                    </a:cubicBezTo>
                    <a:cubicBezTo>
                      <a:pt x="36" y="3"/>
                      <a:pt x="38" y="3"/>
                      <a:pt x="38" y="3"/>
                    </a:cubicBezTo>
                    <a:cubicBezTo>
                      <a:pt x="40" y="4"/>
                      <a:pt x="41" y="4"/>
                      <a:pt x="42" y="3"/>
                    </a:cubicBezTo>
                    <a:cubicBezTo>
                      <a:pt x="43" y="3"/>
                      <a:pt x="44" y="3"/>
                      <a:pt x="44" y="3"/>
                    </a:cubicBezTo>
                    <a:cubicBezTo>
                      <a:pt x="46" y="14"/>
                      <a:pt x="46" y="14"/>
                      <a:pt x="46" y="14"/>
                    </a:cubicBezTo>
                    <a:cubicBezTo>
                      <a:pt x="43" y="12"/>
                      <a:pt x="39" y="10"/>
                      <a:pt x="35" y="8"/>
                    </a:cubicBezTo>
                    <a:cubicBezTo>
                      <a:pt x="32" y="7"/>
                      <a:pt x="27" y="6"/>
                      <a:pt x="21" y="6"/>
                    </a:cubicBezTo>
                    <a:cubicBezTo>
                      <a:pt x="19" y="6"/>
                      <a:pt x="17" y="7"/>
                      <a:pt x="16" y="7"/>
                    </a:cubicBezTo>
                    <a:cubicBezTo>
                      <a:pt x="15" y="8"/>
                      <a:pt x="15" y="8"/>
                      <a:pt x="15" y="9"/>
                    </a:cubicBezTo>
                    <a:cubicBezTo>
                      <a:pt x="15" y="10"/>
                      <a:pt x="15" y="11"/>
                      <a:pt x="16" y="11"/>
                    </a:cubicBezTo>
                    <a:cubicBezTo>
                      <a:pt x="17" y="12"/>
                      <a:pt x="19" y="12"/>
                      <a:pt x="20" y="13"/>
                    </a:cubicBezTo>
                    <a:cubicBezTo>
                      <a:pt x="30" y="15"/>
                      <a:pt x="30" y="15"/>
                      <a:pt x="30" y="15"/>
                    </a:cubicBezTo>
                    <a:cubicBezTo>
                      <a:pt x="32" y="15"/>
                      <a:pt x="34" y="16"/>
                      <a:pt x="36" y="16"/>
                    </a:cubicBezTo>
                    <a:cubicBezTo>
                      <a:pt x="38" y="17"/>
                      <a:pt x="40" y="18"/>
                      <a:pt x="41" y="18"/>
                    </a:cubicBezTo>
                    <a:cubicBezTo>
                      <a:pt x="43" y="19"/>
                      <a:pt x="45" y="20"/>
                      <a:pt x="46" y="22"/>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60"/>
              <p:cNvSpPr>
                <a:spLocks/>
              </p:cNvSpPr>
              <p:nvPr/>
            </p:nvSpPr>
            <p:spPr bwMode="auto">
              <a:xfrm>
                <a:off x="9976501" y="3087817"/>
                <a:ext cx="1108036" cy="565130"/>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4"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61"/>
              <p:cNvSpPr>
                <a:spLocks/>
              </p:cNvSpPr>
              <p:nvPr/>
            </p:nvSpPr>
            <p:spPr bwMode="auto">
              <a:xfrm>
                <a:off x="9976501" y="2717942"/>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62"/>
              <p:cNvSpPr>
                <a:spLocks/>
              </p:cNvSpPr>
              <p:nvPr/>
            </p:nvSpPr>
            <p:spPr bwMode="auto">
              <a:xfrm>
                <a:off x="10089209" y="2789377"/>
                <a:ext cx="893731" cy="596879"/>
              </a:xfrm>
              <a:custGeom>
                <a:avLst/>
                <a:gdLst>
                  <a:gd name="T0" fmla="*/ 87 w 87"/>
                  <a:gd name="T1" fmla="*/ 29 h 58"/>
                  <a:gd name="T2" fmla="*/ 43 w 87"/>
                  <a:gd name="T3" fmla="*/ 58 h 58"/>
                  <a:gd name="T4" fmla="*/ 0 w 87"/>
                  <a:gd name="T5" fmla="*/ 29 h 58"/>
                  <a:gd name="T6" fmla="*/ 44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4" y="58"/>
                      <a:pt x="43" y="58"/>
                    </a:cubicBezTo>
                    <a:cubicBezTo>
                      <a:pt x="20" y="58"/>
                      <a:pt x="0" y="46"/>
                      <a:pt x="0" y="29"/>
                    </a:cubicBezTo>
                    <a:cubicBezTo>
                      <a:pt x="0" y="13"/>
                      <a:pt x="20" y="0"/>
                      <a:pt x="44" y="0"/>
                    </a:cubicBezTo>
                    <a:cubicBezTo>
                      <a:pt x="68" y="0"/>
                      <a:pt x="87" y="13"/>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63"/>
              <p:cNvSpPr>
                <a:spLocks/>
              </p:cNvSpPr>
              <p:nvPr/>
            </p:nvSpPr>
            <p:spPr bwMode="auto">
              <a:xfrm>
                <a:off x="10089209" y="2789377"/>
                <a:ext cx="893731" cy="330188"/>
              </a:xfrm>
              <a:custGeom>
                <a:avLst/>
                <a:gdLst>
                  <a:gd name="T0" fmla="*/ 45 w 87"/>
                  <a:gd name="T1" fmla="*/ 5 h 32"/>
                  <a:gd name="T2" fmla="*/ 87 w 87"/>
                  <a:gd name="T3" fmla="*/ 31 h 32"/>
                  <a:gd name="T4" fmla="*/ 87 w 87"/>
                  <a:gd name="T5" fmla="*/ 29 h 32"/>
                  <a:gd name="T6" fmla="*/ 45 w 87"/>
                  <a:gd name="T7" fmla="*/ 0 h 32"/>
                  <a:gd name="T8" fmla="*/ 0 w 87"/>
                  <a:gd name="T9" fmla="*/ 29 h 32"/>
                  <a:gd name="T10" fmla="*/ 0 w 87"/>
                  <a:gd name="T11" fmla="*/ 32 h 32"/>
                  <a:gd name="T12" fmla="*/ 45 w 87"/>
                  <a:gd name="T13" fmla="*/ 5 h 32"/>
                </a:gdLst>
                <a:ahLst/>
                <a:cxnLst>
                  <a:cxn ang="0">
                    <a:pos x="T0" y="T1"/>
                  </a:cxn>
                  <a:cxn ang="0">
                    <a:pos x="T2" y="T3"/>
                  </a:cxn>
                  <a:cxn ang="0">
                    <a:pos x="T4" y="T5"/>
                  </a:cxn>
                  <a:cxn ang="0">
                    <a:pos x="T6" y="T7"/>
                  </a:cxn>
                  <a:cxn ang="0">
                    <a:pos x="T8" y="T9"/>
                  </a:cxn>
                  <a:cxn ang="0">
                    <a:pos x="T10" y="T11"/>
                  </a:cxn>
                  <a:cxn ang="0">
                    <a:pos x="T12" y="T13"/>
                  </a:cxn>
                </a:cxnLst>
                <a:rect l="0" t="0" r="r" b="b"/>
                <a:pathLst>
                  <a:path w="87" h="32">
                    <a:moveTo>
                      <a:pt x="45" y="5"/>
                    </a:moveTo>
                    <a:cubicBezTo>
                      <a:pt x="68" y="5"/>
                      <a:pt x="85" y="16"/>
                      <a:pt x="87" y="31"/>
                    </a:cubicBezTo>
                    <a:cubicBezTo>
                      <a:pt x="87" y="31"/>
                      <a:pt x="87" y="30"/>
                      <a:pt x="87" y="29"/>
                    </a:cubicBezTo>
                    <a:cubicBezTo>
                      <a:pt x="87" y="13"/>
                      <a:pt x="69" y="0"/>
                      <a:pt x="45" y="0"/>
                    </a:cubicBezTo>
                    <a:cubicBezTo>
                      <a:pt x="21" y="0"/>
                      <a:pt x="0" y="13"/>
                      <a:pt x="0" y="29"/>
                    </a:cubicBezTo>
                    <a:cubicBezTo>
                      <a:pt x="0" y="30"/>
                      <a:pt x="0" y="31"/>
                      <a:pt x="0" y="32"/>
                    </a:cubicBezTo>
                    <a:cubicBezTo>
                      <a:pt x="2" y="16"/>
                      <a:pt x="22" y="5"/>
                      <a:pt x="45" y="5"/>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64"/>
              <p:cNvSpPr>
                <a:spLocks/>
              </p:cNvSpPr>
              <p:nvPr/>
            </p:nvSpPr>
            <p:spPr bwMode="auto">
              <a:xfrm>
                <a:off x="10470196" y="2841763"/>
                <a:ext cx="92072" cy="482583"/>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1" y="45"/>
                      <a:pt x="2" y="44"/>
                      <a:pt x="2" y="43"/>
                    </a:cubicBezTo>
                    <a:cubicBezTo>
                      <a:pt x="2" y="5"/>
                      <a:pt x="2" y="5"/>
                      <a:pt x="2" y="5"/>
                    </a:cubicBezTo>
                    <a:cubicBezTo>
                      <a:pt x="2" y="4"/>
                      <a:pt x="1" y="3"/>
                      <a:pt x="1" y="2"/>
                    </a:cubicBezTo>
                    <a:cubicBezTo>
                      <a:pt x="0" y="1"/>
                      <a:pt x="0" y="1"/>
                      <a:pt x="0" y="1"/>
                    </a:cubicBezTo>
                    <a:cubicBezTo>
                      <a:pt x="0" y="0"/>
                      <a:pt x="0" y="0"/>
                      <a:pt x="0" y="0"/>
                    </a:cubicBezTo>
                    <a:cubicBezTo>
                      <a:pt x="9" y="0"/>
                      <a:pt x="9" y="0"/>
                      <a:pt x="9" y="0"/>
                    </a:cubicBezTo>
                    <a:cubicBezTo>
                      <a:pt x="9" y="1"/>
                      <a:pt x="9" y="1"/>
                      <a:pt x="9" y="1"/>
                    </a:cubicBezTo>
                    <a:cubicBezTo>
                      <a:pt x="9" y="1"/>
                      <a:pt x="8" y="1"/>
                      <a:pt x="8" y="2"/>
                    </a:cubicBezTo>
                    <a:cubicBezTo>
                      <a:pt x="7" y="3"/>
                      <a:pt x="7" y="4"/>
                      <a:pt x="7" y="5"/>
                    </a:cubicBezTo>
                    <a:cubicBezTo>
                      <a:pt x="7" y="43"/>
                      <a:pt x="7" y="43"/>
                      <a:pt x="7" y="43"/>
                    </a:cubicBezTo>
                    <a:cubicBezTo>
                      <a:pt x="7" y="44"/>
                      <a:pt x="7" y="45"/>
                      <a:pt x="8" y="46"/>
                    </a:cubicBezTo>
                    <a:cubicBezTo>
                      <a:pt x="8"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65"/>
              <p:cNvSpPr>
                <a:spLocks/>
              </p:cNvSpPr>
              <p:nvPr/>
            </p:nvSpPr>
            <p:spPr bwMode="auto">
              <a:xfrm>
                <a:off x="10295577" y="2883036"/>
                <a:ext cx="480996" cy="369875"/>
              </a:xfrm>
              <a:custGeom>
                <a:avLst/>
                <a:gdLst>
                  <a:gd name="T0" fmla="*/ 46 w 47"/>
                  <a:gd name="T1" fmla="*/ 22 h 36"/>
                  <a:gd name="T2" fmla="*/ 47 w 47"/>
                  <a:gd name="T3" fmla="*/ 26 h 36"/>
                  <a:gd name="T4" fmla="*/ 40 w 47"/>
                  <a:gd name="T5" fmla="*/ 33 h 36"/>
                  <a:gd name="T6" fmla="*/ 23 w 47"/>
                  <a:gd name="T7" fmla="*/ 36 h 36"/>
                  <a:gd name="T8" fmla="*/ 12 w 47"/>
                  <a:gd name="T9" fmla="*/ 35 h 36"/>
                  <a:gd name="T10" fmla="*/ 7 w 47"/>
                  <a:gd name="T11" fmla="*/ 33 h 36"/>
                  <a:gd name="T12" fmla="*/ 3 w 47"/>
                  <a:gd name="T13" fmla="*/ 33 h 36"/>
                  <a:gd name="T14" fmla="*/ 1 w 47"/>
                  <a:gd name="T15" fmla="*/ 33 h 36"/>
                  <a:gd name="T16" fmla="*/ 0 w 47"/>
                  <a:gd name="T17" fmla="*/ 21 h 36"/>
                  <a:gd name="T18" fmla="*/ 10 w 47"/>
                  <a:gd name="T19" fmla="*/ 26 h 36"/>
                  <a:gd name="T20" fmla="*/ 22 w 47"/>
                  <a:gd name="T21" fmla="*/ 28 h 36"/>
                  <a:gd name="T22" fmla="*/ 29 w 47"/>
                  <a:gd name="T23" fmla="*/ 27 h 36"/>
                  <a:gd name="T24" fmla="*/ 30 w 47"/>
                  <a:gd name="T25" fmla="*/ 25 h 36"/>
                  <a:gd name="T26" fmla="*/ 26 w 47"/>
                  <a:gd name="T27" fmla="*/ 23 h 36"/>
                  <a:gd name="T28" fmla="*/ 15 w 47"/>
                  <a:gd name="T29" fmla="*/ 21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1 h 36"/>
                  <a:gd name="T42" fmla="*/ 33 w 47"/>
                  <a:gd name="T43" fmla="*/ 2 h 36"/>
                  <a:gd name="T44" fmla="*/ 38 w 47"/>
                  <a:gd name="T45" fmla="*/ 3 h 36"/>
                  <a:gd name="T46" fmla="*/ 42 w 47"/>
                  <a:gd name="T47" fmla="*/ 4 h 36"/>
                  <a:gd name="T48" fmla="*/ 44 w 47"/>
                  <a:gd name="T49" fmla="*/ 3 h 36"/>
                  <a:gd name="T50" fmla="*/ 46 w 47"/>
                  <a:gd name="T51" fmla="*/ 14 h 36"/>
                  <a:gd name="T52" fmla="*/ 35 w 47"/>
                  <a:gd name="T53" fmla="*/ 9 h 36"/>
                  <a:gd name="T54" fmla="*/ 21 w 47"/>
                  <a:gd name="T55" fmla="*/ 6 h 36"/>
                  <a:gd name="T56" fmla="*/ 16 w 47"/>
                  <a:gd name="T57" fmla="*/ 7 h 36"/>
                  <a:gd name="T58" fmla="*/ 15 w 47"/>
                  <a:gd name="T59" fmla="*/ 9 h 36"/>
                  <a:gd name="T60" fmla="*/ 16 w 47"/>
                  <a:gd name="T61" fmla="*/ 11 h 36"/>
                  <a:gd name="T62" fmla="*/ 20 w 47"/>
                  <a:gd name="T63" fmla="*/ 13 h 36"/>
                  <a:gd name="T64" fmla="*/ 30 w 47"/>
                  <a:gd name="T65" fmla="*/ 15 h 36"/>
                  <a:gd name="T66" fmla="*/ 36 w 47"/>
                  <a:gd name="T67" fmla="*/ 17 h 36"/>
                  <a:gd name="T68" fmla="*/ 41 w 47"/>
                  <a:gd name="T69" fmla="*/ 18 h 36"/>
                  <a:gd name="T70" fmla="*/ 46 w 47"/>
                  <a:gd name="T7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2"/>
                    </a:moveTo>
                    <a:cubicBezTo>
                      <a:pt x="47" y="23"/>
                      <a:pt x="47" y="24"/>
                      <a:pt x="47" y="26"/>
                    </a:cubicBezTo>
                    <a:cubicBezTo>
                      <a:pt x="47" y="29"/>
                      <a:pt x="44" y="32"/>
                      <a:pt x="40" y="33"/>
                    </a:cubicBezTo>
                    <a:cubicBezTo>
                      <a:pt x="36" y="35"/>
                      <a:pt x="30" y="36"/>
                      <a:pt x="23" y="36"/>
                    </a:cubicBezTo>
                    <a:cubicBezTo>
                      <a:pt x="19" y="36"/>
                      <a:pt x="15" y="35"/>
                      <a:pt x="12" y="35"/>
                    </a:cubicBezTo>
                    <a:cubicBezTo>
                      <a:pt x="9" y="34"/>
                      <a:pt x="7" y="33"/>
                      <a:pt x="7" y="33"/>
                    </a:cubicBezTo>
                    <a:cubicBezTo>
                      <a:pt x="5" y="33"/>
                      <a:pt x="4" y="33"/>
                      <a:pt x="3" y="33"/>
                    </a:cubicBezTo>
                    <a:cubicBezTo>
                      <a:pt x="2" y="33"/>
                      <a:pt x="1" y="33"/>
                      <a:pt x="1" y="33"/>
                    </a:cubicBezTo>
                    <a:cubicBezTo>
                      <a:pt x="0" y="21"/>
                      <a:pt x="0" y="21"/>
                      <a:pt x="0" y="21"/>
                    </a:cubicBezTo>
                    <a:cubicBezTo>
                      <a:pt x="3" y="23"/>
                      <a:pt x="6" y="25"/>
                      <a:pt x="10" y="26"/>
                    </a:cubicBezTo>
                    <a:cubicBezTo>
                      <a:pt x="13" y="27"/>
                      <a:pt x="17" y="28"/>
                      <a:pt x="22" y="28"/>
                    </a:cubicBezTo>
                    <a:cubicBezTo>
                      <a:pt x="25" y="28"/>
                      <a:pt x="27" y="28"/>
                      <a:pt x="29" y="27"/>
                    </a:cubicBezTo>
                    <a:cubicBezTo>
                      <a:pt x="30" y="27"/>
                      <a:pt x="32" y="25"/>
                      <a:pt x="30" y="25"/>
                    </a:cubicBezTo>
                    <a:cubicBezTo>
                      <a:pt x="29" y="24"/>
                      <a:pt x="28" y="23"/>
                      <a:pt x="26" y="23"/>
                    </a:cubicBezTo>
                    <a:cubicBezTo>
                      <a:pt x="15" y="21"/>
                      <a:pt x="15" y="21"/>
                      <a:pt x="15" y="21"/>
                    </a:cubicBezTo>
                    <a:cubicBezTo>
                      <a:pt x="14" y="20"/>
                      <a:pt x="12" y="20"/>
                      <a:pt x="11" y="19"/>
                    </a:cubicBezTo>
                    <a:cubicBezTo>
                      <a:pt x="9" y="19"/>
                      <a:pt x="8" y="19"/>
                      <a:pt x="6" y="18"/>
                    </a:cubicBezTo>
                    <a:cubicBezTo>
                      <a:pt x="4" y="17"/>
                      <a:pt x="3" y="16"/>
                      <a:pt x="2" y="15"/>
                    </a:cubicBezTo>
                    <a:cubicBezTo>
                      <a:pt x="0" y="14"/>
                      <a:pt x="0" y="12"/>
                      <a:pt x="0" y="10"/>
                    </a:cubicBezTo>
                    <a:cubicBezTo>
                      <a:pt x="0" y="7"/>
                      <a:pt x="2" y="5"/>
                      <a:pt x="7" y="3"/>
                    </a:cubicBezTo>
                    <a:cubicBezTo>
                      <a:pt x="11" y="1"/>
                      <a:pt x="16" y="1"/>
                      <a:pt x="21" y="1"/>
                    </a:cubicBezTo>
                    <a:cubicBezTo>
                      <a:pt x="26" y="0"/>
                      <a:pt x="29" y="1"/>
                      <a:pt x="33" y="2"/>
                    </a:cubicBezTo>
                    <a:cubicBezTo>
                      <a:pt x="36" y="3"/>
                      <a:pt x="37" y="3"/>
                      <a:pt x="38" y="3"/>
                    </a:cubicBezTo>
                    <a:cubicBezTo>
                      <a:pt x="40" y="4"/>
                      <a:pt x="41" y="4"/>
                      <a:pt x="42" y="4"/>
                    </a:cubicBezTo>
                    <a:cubicBezTo>
                      <a:pt x="43" y="3"/>
                      <a:pt x="44" y="3"/>
                      <a:pt x="44" y="3"/>
                    </a:cubicBezTo>
                    <a:cubicBezTo>
                      <a:pt x="46" y="14"/>
                      <a:pt x="46" y="14"/>
                      <a:pt x="46" y="14"/>
                    </a:cubicBezTo>
                    <a:cubicBezTo>
                      <a:pt x="43" y="12"/>
                      <a:pt x="39" y="10"/>
                      <a:pt x="35" y="9"/>
                    </a:cubicBezTo>
                    <a:cubicBezTo>
                      <a:pt x="32" y="7"/>
                      <a:pt x="27" y="6"/>
                      <a:pt x="21" y="6"/>
                    </a:cubicBezTo>
                    <a:cubicBezTo>
                      <a:pt x="19" y="6"/>
                      <a:pt x="17" y="7"/>
                      <a:pt x="16" y="7"/>
                    </a:cubicBezTo>
                    <a:cubicBezTo>
                      <a:pt x="15" y="8"/>
                      <a:pt x="15" y="8"/>
                      <a:pt x="15" y="9"/>
                    </a:cubicBezTo>
                    <a:cubicBezTo>
                      <a:pt x="15" y="10"/>
                      <a:pt x="15" y="11"/>
                      <a:pt x="16" y="11"/>
                    </a:cubicBezTo>
                    <a:cubicBezTo>
                      <a:pt x="17" y="12"/>
                      <a:pt x="18" y="12"/>
                      <a:pt x="20" y="13"/>
                    </a:cubicBezTo>
                    <a:cubicBezTo>
                      <a:pt x="30" y="15"/>
                      <a:pt x="30" y="15"/>
                      <a:pt x="30" y="15"/>
                    </a:cubicBezTo>
                    <a:cubicBezTo>
                      <a:pt x="32" y="16"/>
                      <a:pt x="34" y="16"/>
                      <a:pt x="36" y="17"/>
                    </a:cubicBezTo>
                    <a:cubicBezTo>
                      <a:pt x="38" y="17"/>
                      <a:pt x="40" y="18"/>
                      <a:pt x="41" y="18"/>
                    </a:cubicBezTo>
                    <a:cubicBezTo>
                      <a:pt x="43" y="19"/>
                      <a:pt x="45" y="20"/>
                      <a:pt x="46" y="22"/>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7769682" y="5820742"/>
              <a:ext cx="1556358" cy="1299938"/>
              <a:chOff x="9638375" y="5926167"/>
              <a:chExt cx="1108036" cy="925480"/>
            </a:xfrm>
          </p:grpSpPr>
          <p:sp>
            <p:nvSpPr>
              <p:cNvPr id="155" name="Freeform 184"/>
              <p:cNvSpPr>
                <a:spLocks/>
              </p:cNvSpPr>
              <p:nvPr/>
            </p:nvSpPr>
            <p:spPr bwMode="auto">
              <a:xfrm>
                <a:off x="9638375" y="6296041"/>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85"/>
              <p:cNvSpPr>
                <a:spLocks/>
              </p:cNvSpPr>
              <p:nvPr/>
            </p:nvSpPr>
            <p:spPr bwMode="auto">
              <a:xfrm>
                <a:off x="9638375" y="5926167"/>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86"/>
              <p:cNvSpPr>
                <a:spLocks/>
              </p:cNvSpPr>
              <p:nvPr/>
            </p:nvSpPr>
            <p:spPr bwMode="auto">
              <a:xfrm>
                <a:off x="9741559" y="5997602"/>
                <a:ext cx="892143" cy="587354"/>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5" y="57"/>
                      <a:pt x="44" y="57"/>
                    </a:cubicBezTo>
                    <a:cubicBezTo>
                      <a:pt x="20" y="57"/>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87"/>
              <p:cNvSpPr>
                <a:spLocks/>
              </p:cNvSpPr>
              <p:nvPr/>
            </p:nvSpPr>
            <p:spPr bwMode="auto">
              <a:xfrm>
                <a:off x="9751084" y="5997602"/>
                <a:ext cx="892143"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0"/>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88"/>
              <p:cNvSpPr>
                <a:spLocks/>
              </p:cNvSpPr>
              <p:nvPr/>
            </p:nvSpPr>
            <p:spPr bwMode="auto">
              <a:xfrm>
                <a:off x="10130483" y="6049988"/>
                <a:ext cx="92072"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89"/>
              <p:cNvSpPr>
                <a:spLocks/>
              </p:cNvSpPr>
              <p:nvPr/>
            </p:nvSpPr>
            <p:spPr bwMode="auto">
              <a:xfrm>
                <a:off x="9955864" y="6091262"/>
                <a:ext cx="482583" cy="369875"/>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 name="Group 221"/>
            <p:cNvGrpSpPr/>
            <p:nvPr/>
          </p:nvGrpSpPr>
          <p:grpSpPr>
            <a:xfrm>
              <a:off x="9043159" y="3484969"/>
              <a:ext cx="1959941" cy="2831769"/>
              <a:chOff x="10479720" y="4157754"/>
              <a:chExt cx="1395364" cy="2016055"/>
            </a:xfrm>
          </p:grpSpPr>
          <p:sp>
            <p:nvSpPr>
              <p:cNvPr id="137" name="Freeform 166"/>
              <p:cNvSpPr>
                <a:spLocks/>
              </p:cNvSpPr>
              <p:nvPr/>
            </p:nvSpPr>
            <p:spPr bwMode="auto">
              <a:xfrm>
                <a:off x="10479720" y="5607091"/>
                <a:ext cx="1119148" cy="566718"/>
              </a:xfrm>
              <a:custGeom>
                <a:avLst/>
                <a:gdLst>
                  <a:gd name="T0" fmla="*/ 108 w 109"/>
                  <a:gd name="T1" fmla="*/ 22 h 55"/>
                  <a:gd name="T2" fmla="*/ 55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5"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67"/>
              <p:cNvSpPr>
                <a:spLocks/>
              </p:cNvSpPr>
              <p:nvPr/>
            </p:nvSpPr>
            <p:spPr bwMode="auto">
              <a:xfrm>
                <a:off x="10479720" y="5237217"/>
                <a:ext cx="1119148" cy="760386"/>
              </a:xfrm>
              <a:custGeom>
                <a:avLst/>
                <a:gdLst>
                  <a:gd name="T0" fmla="*/ 109 w 109"/>
                  <a:gd name="T1" fmla="*/ 36 h 74"/>
                  <a:gd name="T2" fmla="*/ 55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5" y="74"/>
                      <a:pt x="55"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68"/>
              <p:cNvSpPr>
                <a:spLocks/>
              </p:cNvSpPr>
              <p:nvPr/>
            </p:nvSpPr>
            <p:spPr bwMode="auto">
              <a:xfrm>
                <a:off x="10592429" y="5319764"/>
                <a:ext cx="893731" cy="585767"/>
              </a:xfrm>
              <a:custGeom>
                <a:avLst/>
                <a:gdLst>
                  <a:gd name="T0" fmla="*/ 87 w 87"/>
                  <a:gd name="T1" fmla="*/ 28 h 57"/>
                  <a:gd name="T2" fmla="*/ 44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5" y="57"/>
                      <a:pt x="44"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69"/>
              <p:cNvSpPr>
                <a:spLocks/>
              </p:cNvSpPr>
              <p:nvPr/>
            </p:nvSpPr>
            <p:spPr bwMode="auto">
              <a:xfrm>
                <a:off x="10592429" y="5319764"/>
                <a:ext cx="893731" cy="319077"/>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6"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70"/>
              <p:cNvSpPr>
                <a:spLocks/>
              </p:cNvSpPr>
              <p:nvPr/>
            </p:nvSpPr>
            <p:spPr bwMode="auto">
              <a:xfrm>
                <a:off x="10971828" y="5361037"/>
                <a:ext cx="93660" cy="482583"/>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1" y="46"/>
                      <a:pt x="1" y="46"/>
                    </a:cubicBezTo>
                    <a:cubicBezTo>
                      <a:pt x="2" y="45"/>
                      <a:pt x="2" y="44"/>
                      <a:pt x="2" y="43"/>
                    </a:cubicBezTo>
                    <a:cubicBezTo>
                      <a:pt x="2" y="5"/>
                      <a:pt x="2" y="5"/>
                      <a:pt x="2" y="5"/>
                    </a:cubicBezTo>
                    <a:cubicBezTo>
                      <a:pt x="2" y="4"/>
                      <a:pt x="2" y="3"/>
                      <a:pt x="1" y="2"/>
                    </a:cubicBezTo>
                    <a:cubicBezTo>
                      <a:pt x="1" y="1"/>
                      <a:pt x="0" y="1"/>
                      <a:pt x="0" y="1"/>
                    </a:cubicBezTo>
                    <a:cubicBezTo>
                      <a:pt x="0" y="0"/>
                      <a:pt x="0" y="0"/>
                      <a:pt x="0" y="0"/>
                    </a:cubicBezTo>
                    <a:cubicBezTo>
                      <a:pt x="9" y="0"/>
                      <a:pt x="9" y="0"/>
                      <a:pt x="9" y="0"/>
                    </a:cubicBezTo>
                    <a:cubicBezTo>
                      <a:pt x="9" y="1"/>
                      <a:pt x="9" y="1"/>
                      <a:pt x="9" y="1"/>
                    </a:cubicBezTo>
                    <a:cubicBezTo>
                      <a:pt x="9" y="1"/>
                      <a:pt x="9" y="1"/>
                      <a:pt x="8" y="2"/>
                    </a:cubicBezTo>
                    <a:cubicBezTo>
                      <a:pt x="8" y="3"/>
                      <a:pt x="7" y="4"/>
                      <a:pt x="7" y="5"/>
                    </a:cubicBezTo>
                    <a:cubicBezTo>
                      <a:pt x="7" y="43"/>
                      <a:pt x="7" y="43"/>
                      <a:pt x="7" y="43"/>
                    </a:cubicBezTo>
                    <a:cubicBezTo>
                      <a:pt x="7" y="44"/>
                      <a:pt x="8"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71"/>
              <p:cNvSpPr>
                <a:spLocks/>
              </p:cNvSpPr>
              <p:nvPr/>
            </p:nvSpPr>
            <p:spPr bwMode="auto">
              <a:xfrm>
                <a:off x="10797209" y="5411836"/>
                <a:ext cx="493696" cy="360350"/>
              </a:xfrm>
              <a:custGeom>
                <a:avLst/>
                <a:gdLst>
                  <a:gd name="T0" fmla="*/ 46 w 48"/>
                  <a:gd name="T1" fmla="*/ 21 h 35"/>
                  <a:gd name="T2" fmla="*/ 47 w 48"/>
                  <a:gd name="T3" fmla="*/ 25 h 35"/>
                  <a:gd name="T4" fmla="*/ 41 w 48"/>
                  <a:gd name="T5" fmla="*/ 33 h 35"/>
                  <a:gd name="T6" fmla="*/ 24 w 48"/>
                  <a:gd name="T7" fmla="*/ 35 h 35"/>
                  <a:gd name="T8" fmla="*/ 12 w 48"/>
                  <a:gd name="T9" fmla="*/ 34 h 35"/>
                  <a:gd name="T10" fmla="*/ 8 w 48"/>
                  <a:gd name="T11" fmla="*/ 32 h 35"/>
                  <a:gd name="T12" fmla="*/ 3 w 48"/>
                  <a:gd name="T13" fmla="*/ 32 h 35"/>
                  <a:gd name="T14" fmla="*/ 2 w 48"/>
                  <a:gd name="T15" fmla="*/ 32 h 35"/>
                  <a:gd name="T16" fmla="*/ 0 w 48"/>
                  <a:gd name="T17" fmla="*/ 20 h 35"/>
                  <a:gd name="T18" fmla="*/ 10 w 48"/>
                  <a:gd name="T19" fmla="*/ 25 h 35"/>
                  <a:gd name="T20" fmla="*/ 23 w 48"/>
                  <a:gd name="T21" fmla="*/ 27 h 35"/>
                  <a:gd name="T22" fmla="*/ 29 w 48"/>
                  <a:gd name="T23" fmla="*/ 26 h 35"/>
                  <a:gd name="T24" fmla="*/ 31 w 48"/>
                  <a:gd name="T25" fmla="*/ 24 h 35"/>
                  <a:gd name="T26" fmla="*/ 27 w 48"/>
                  <a:gd name="T27" fmla="*/ 22 h 35"/>
                  <a:gd name="T28" fmla="*/ 16 w 48"/>
                  <a:gd name="T29" fmla="*/ 20 h 35"/>
                  <a:gd name="T30" fmla="*/ 11 w 48"/>
                  <a:gd name="T31" fmla="*/ 19 h 35"/>
                  <a:gd name="T32" fmla="*/ 7 w 48"/>
                  <a:gd name="T33" fmla="*/ 17 h 35"/>
                  <a:gd name="T34" fmla="*/ 2 w 48"/>
                  <a:gd name="T35" fmla="*/ 14 h 35"/>
                  <a:gd name="T36" fmla="*/ 1 w 48"/>
                  <a:gd name="T37" fmla="*/ 10 h 35"/>
                  <a:gd name="T38" fmla="*/ 7 w 48"/>
                  <a:gd name="T39" fmla="*/ 2 h 35"/>
                  <a:gd name="T40" fmla="*/ 22 w 48"/>
                  <a:gd name="T41" fmla="*/ 0 h 35"/>
                  <a:gd name="T42" fmla="*/ 33 w 48"/>
                  <a:gd name="T43" fmla="*/ 1 h 35"/>
                  <a:gd name="T44" fmla="*/ 38 w 48"/>
                  <a:gd name="T45" fmla="*/ 2 h 35"/>
                  <a:gd name="T46" fmla="*/ 43 w 48"/>
                  <a:gd name="T47" fmla="*/ 3 h 35"/>
                  <a:gd name="T48" fmla="*/ 44 w 48"/>
                  <a:gd name="T49" fmla="*/ 2 h 35"/>
                  <a:gd name="T50" fmla="*/ 46 w 48"/>
                  <a:gd name="T51" fmla="*/ 13 h 35"/>
                  <a:gd name="T52" fmla="*/ 36 w 48"/>
                  <a:gd name="T53" fmla="*/ 8 h 35"/>
                  <a:gd name="T54" fmla="*/ 22 w 48"/>
                  <a:gd name="T55" fmla="*/ 5 h 35"/>
                  <a:gd name="T56" fmla="*/ 17 w 48"/>
                  <a:gd name="T57" fmla="*/ 6 h 35"/>
                  <a:gd name="T58" fmla="*/ 15 w 48"/>
                  <a:gd name="T59" fmla="*/ 8 h 35"/>
                  <a:gd name="T60" fmla="*/ 17 w 48"/>
                  <a:gd name="T61" fmla="*/ 11 h 35"/>
                  <a:gd name="T62" fmla="*/ 20 w 48"/>
                  <a:gd name="T63" fmla="*/ 12 h 35"/>
                  <a:gd name="T64" fmla="*/ 31 w 48"/>
                  <a:gd name="T65" fmla="*/ 14 h 35"/>
                  <a:gd name="T66" fmla="*/ 36 w 48"/>
                  <a:gd name="T67" fmla="*/ 16 h 35"/>
                  <a:gd name="T68" fmla="*/ 42 w 48"/>
                  <a:gd name="T69" fmla="*/ 18 h 35"/>
                  <a:gd name="T70" fmla="*/ 46 w 48"/>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5">
                    <a:moveTo>
                      <a:pt x="46" y="21"/>
                    </a:moveTo>
                    <a:cubicBezTo>
                      <a:pt x="47" y="22"/>
                      <a:pt x="48" y="24"/>
                      <a:pt x="47" y="25"/>
                    </a:cubicBezTo>
                    <a:cubicBezTo>
                      <a:pt x="47" y="28"/>
                      <a:pt x="45" y="31"/>
                      <a:pt x="41" y="33"/>
                    </a:cubicBezTo>
                    <a:cubicBezTo>
                      <a:pt x="37" y="34"/>
                      <a:pt x="31" y="35"/>
                      <a:pt x="24" y="35"/>
                    </a:cubicBezTo>
                    <a:cubicBezTo>
                      <a:pt x="19" y="35"/>
                      <a:pt x="15" y="35"/>
                      <a:pt x="12" y="34"/>
                    </a:cubicBezTo>
                    <a:cubicBezTo>
                      <a:pt x="9" y="33"/>
                      <a:pt x="8" y="32"/>
                      <a:pt x="8" y="32"/>
                    </a:cubicBezTo>
                    <a:cubicBezTo>
                      <a:pt x="6" y="32"/>
                      <a:pt x="4" y="32"/>
                      <a:pt x="3" y="32"/>
                    </a:cubicBezTo>
                    <a:cubicBezTo>
                      <a:pt x="2" y="32"/>
                      <a:pt x="2" y="32"/>
                      <a:pt x="2" y="32"/>
                    </a:cubicBezTo>
                    <a:cubicBezTo>
                      <a:pt x="0" y="20"/>
                      <a:pt x="0" y="20"/>
                      <a:pt x="0" y="20"/>
                    </a:cubicBezTo>
                    <a:cubicBezTo>
                      <a:pt x="3" y="22"/>
                      <a:pt x="7" y="24"/>
                      <a:pt x="10" y="25"/>
                    </a:cubicBezTo>
                    <a:cubicBezTo>
                      <a:pt x="14" y="26"/>
                      <a:pt x="18" y="27"/>
                      <a:pt x="23" y="27"/>
                    </a:cubicBezTo>
                    <a:cubicBezTo>
                      <a:pt x="26" y="27"/>
                      <a:pt x="28" y="27"/>
                      <a:pt x="29" y="26"/>
                    </a:cubicBezTo>
                    <a:cubicBezTo>
                      <a:pt x="31" y="26"/>
                      <a:pt x="32" y="24"/>
                      <a:pt x="31" y="24"/>
                    </a:cubicBezTo>
                    <a:cubicBezTo>
                      <a:pt x="30" y="23"/>
                      <a:pt x="28" y="23"/>
                      <a:pt x="27" y="22"/>
                    </a:cubicBezTo>
                    <a:cubicBezTo>
                      <a:pt x="16" y="20"/>
                      <a:pt x="16" y="20"/>
                      <a:pt x="16" y="20"/>
                    </a:cubicBezTo>
                    <a:cubicBezTo>
                      <a:pt x="14" y="19"/>
                      <a:pt x="13" y="19"/>
                      <a:pt x="11" y="19"/>
                    </a:cubicBezTo>
                    <a:cubicBezTo>
                      <a:pt x="10" y="18"/>
                      <a:pt x="8" y="18"/>
                      <a:pt x="7" y="17"/>
                    </a:cubicBezTo>
                    <a:cubicBezTo>
                      <a:pt x="5" y="16"/>
                      <a:pt x="4" y="16"/>
                      <a:pt x="2" y="14"/>
                    </a:cubicBezTo>
                    <a:cubicBezTo>
                      <a:pt x="1" y="13"/>
                      <a:pt x="0" y="11"/>
                      <a:pt x="1" y="10"/>
                    </a:cubicBezTo>
                    <a:cubicBezTo>
                      <a:pt x="1" y="6"/>
                      <a:pt x="3" y="4"/>
                      <a:pt x="7" y="2"/>
                    </a:cubicBezTo>
                    <a:cubicBezTo>
                      <a:pt x="12" y="1"/>
                      <a:pt x="17" y="0"/>
                      <a:pt x="22" y="0"/>
                    </a:cubicBezTo>
                    <a:cubicBezTo>
                      <a:pt x="26" y="0"/>
                      <a:pt x="30" y="0"/>
                      <a:pt x="33" y="1"/>
                    </a:cubicBezTo>
                    <a:cubicBezTo>
                      <a:pt x="36" y="2"/>
                      <a:pt x="38" y="2"/>
                      <a:pt x="38" y="2"/>
                    </a:cubicBezTo>
                    <a:cubicBezTo>
                      <a:pt x="40" y="3"/>
                      <a:pt x="42" y="3"/>
                      <a:pt x="43" y="3"/>
                    </a:cubicBezTo>
                    <a:cubicBezTo>
                      <a:pt x="44" y="2"/>
                      <a:pt x="44" y="2"/>
                      <a:pt x="44" y="2"/>
                    </a:cubicBezTo>
                    <a:cubicBezTo>
                      <a:pt x="46" y="13"/>
                      <a:pt x="46" y="13"/>
                      <a:pt x="46" y="13"/>
                    </a:cubicBezTo>
                    <a:cubicBezTo>
                      <a:pt x="43" y="11"/>
                      <a:pt x="40" y="9"/>
                      <a:pt x="36" y="8"/>
                    </a:cubicBezTo>
                    <a:cubicBezTo>
                      <a:pt x="32" y="6"/>
                      <a:pt x="27" y="5"/>
                      <a:pt x="22" y="5"/>
                    </a:cubicBezTo>
                    <a:cubicBezTo>
                      <a:pt x="19" y="6"/>
                      <a:pt x="18" y="6"/>
                      <a:pt x="17" y="6"/>
                    </a:cubicBezTo>
                    <a:cubicBezTo>
                      <a:pt x="16" y="7"/>
                      <a:pt x="15" y="8"/>
                      <a:pt x="15" y="8"/>
                    </a:cubicBezTo>
                    <a:cubicBezTo>
                      <a:pt x="15" y="9"/>
                      <a:pt x="16" y="10"/>
                      <a:pt x="17" y="11"/>
                    </a:cubicBezTo>
                    <a:cubicBezTo>
                      <a:pt x="18" y="11"/>
                      <a:pt x="19" y="12"/>
                      <a:pt x="20" y="12"/>
                    </a:cubicBezTo>
                    <a:cubicBezTo>
                      <a:pt x="31" y="14"/>
                      <a:pt x="31" y="14"/>
                      <a:pt x="31" y="14"/>
                    </a:cubicBezTo>
                    <a:cubicBezTo>
                      <a:pt x="32" y="15"/>
                      <a:pt x="34" y="15"/>
                      <a:pt x="36" y="16"/>
                    </a:cubicBezTo>
                    <a:cubicBezTo>
                      <a:pt x="38" y="16"/>
                      <a:pt x="40" y="17"/>
                      <a:pt x="42" y="18"/>
                    </a:cubicBezTo>
                    <a:cubicBezTo>
                      <a:pt x="44"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2"/>
              <p:cNvSpPr>
                <a:spLocks/>
              </p:cNvSpPr>
              <p:nvPr/>
            </p:nvSpPr>
            <p:spPr bwMode="auto">
              <a:xfrm>
                <a:off x="10479720" y="5411836"/>
                <a:ext cx="1119148" cy="565130"/>
              </a:xfrm>
              <a:custGeom>
                <a:avLst/>
                <a:gdLst>
                  <a:gd name="T0" fmla="*/ 108 w 109"/>
                  <a:gd name="T1" fmla="*/ 22 h 55"/>
                  <a:gd name="T2" fmla="*/ 55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5"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73"/>
              <p:cNvSpPr>
                <a:spLocks/>
              </p:cNvSpPr>
              <p:nvPr/>
            </p:nvSpPr>
            <p:spPr bwMode="auto">
              <a:xfrm>
                <a:off x="10479720" y="5041960"/>
                <a:ext cx="1119148" cy="760386"/>
              </a:xfrm>
              <a:custGeom>
                <a:avLst/>
                <a:gdLst>
                  <a:gd name="T0" fmla="*/ 109 w 109"/>
                  <a:gd name="T1" fmla="*/ 36 h 74"/>
                  <a:gd name="T2" fmla="*/ 55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5" y="74"/>
                      <a:pt x="55"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74"/>
              <p:cNvSpPr>
                <a:spLocks/>
              </p:cNvSpPr>
              <p:nvPr/>
            </p:nvSpPr>
            <p:spPr bwMode="auto">
              <a:xfrm>
                <a:off x="10592429" y="5113396"/>
                <a:ext cx="893731" cy="596879"/>
              </a:xfrm>
              <a:custGeom>
                <a:avLst/>
                <a:gdLst>
                  <a:gd name="T0" fmla="*/ 87 w 87"/>
                  <a:gd name="T1" fmla="*/ 29 h 58"/>
                  <a:gd name="T2" fmla="*/ 44 w 87"/>
                  <a:gd name="T3" fmla="*/ 58 h 58"/>
                  <a:gd name="T4" fmla="*/ 0 w 87"/>
                  <a:gd name="T5" fmla="*/ 29 h 58"/>
                  <a:gd name="T6" fmla="*/ 45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5" y="58"/>
                      <a:pt x="44" y="58"/>
                    </a:cubicBezTo>
                    <a:cubicBezTo>
                      <a:pt x="20" y="58"/>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75"/>
              <p:cNvSpPr>
                <a:spLocks/>
              </p:cNvSpPr>
              <p:nvPr/>
            </p:nvSpPr>
            <p:spPr bwMode="auto">
              <a:xfrm>
                <a:off x="10592429" y="5113396"/>
                <a:ext cx="893731" cy="319077"/>
              </a:xfrm>
              <a:custGeom>
                <a:avLst/>
                <a:gdLst>
                  <a:gd name="T0" fmla="*/ 45 w 87"/>
                  <a:gd name="T1" fmla="*/ 5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5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5"/>
                    </a:moveTo>
                    <a:cubicBezTo>
                      <a:pt x="68" y="5"/>
                      <a:pt x="86" y="16"/>
                      <a:pt x="87" y="31"/>
                    </a:cubicBezTo>
                    <a:cubicBezTo>
                      <a:pt x="87" y="31"/>
                      <a:pt x="87" y="30"/>
                      <a:pt x="87" y="29"/>
                    </a:cubicBezTo>
                    <a:cubicBezTo>
                      <a:pt x="87" y="12"/>
                      <a:pt x="69" y="0"/>
                      <a:pt x="45" y="0"/>
                    </a:cubicBezTo>
                    <a:cubicBezTo>
                      <a:pt x="21" y="0"/>
                      <a:pt x="0" y="12"/>
                      <a:pt x="0" y="29"/>
                    </a:cubicBezTo>
                    <a:cubicBezTo>
                      <a:pt x="0" y="30"/>
                      <a:pt x="0" y="31"/>
                      <a:pt x="0" y="31"/>
                    </a:cubicBezTo>
                    <a:cubicBezTo>
                      <a:pt x="2" y="16"/>
                      <a:pt x="22" y="5"/>
                      <a:pt x="45" y="5"/>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76"/>
              <p:cNvSpPr>
                <a:spLocks/>
              </p:cNvSpPr>
              <p:nvPr/>
            </p:nvSpPr>
            <p:spPr bwMode="auto">
              <a:xfrm>
                <a:off x="10971828" y="5165781"/>
                <a:ext cx="93660" cy="482583"/>
              </a:xfrm>
              <a:custGeom>
                <a:avLst/>
                <a:gdLst>
                  <a:gd name="T0" fmla="*/ 0 w 9"/>
                  <a:gd name="T1" fmla="*/ 47 h 47"/>
                  <a:gd name="T2" fmla="*/ 1 w 9"/>
                  <a:gd name="T3" fmla="*/ 45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5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1" y="46"/>
                      <a:pt x="1" y="45"/>
                    </a:cubicBezTo>
                    <a:cubicBezTo>
                      <a:pt x="2" y="45"/>
                      <a:pt x="2" y="44"/>
                      <a:pt x="2" y="43"/>
                    </a:cubicBezTo>
                    <a:cubicBezTo>
                      <a:pt x="2" y="5"/>
                      <a:pt x="2" y="5"/>
                      <a:pt x="2" y="5"/>
                    </a:cubicBezTo>
                    <a:cubicBezTo>
                      <a:pt x="2" y="3"/>
                      <a:pt x="2" y="2"/>
                      <a:pt x="1" y="2"/>
                    </a:cubicBezTo>
                    <a:cubicBezTo>
                      <a:pt x="1" y="1"/>
                      <a:pt x="0" y="1"/>
                      <a:pt x="0" y="1"/>
                    </a:cubicBezTo>
                    <a:cubicBezTo>
                      <a:pt x="0" y="0"/>
                      <a:pt x="0" y="0"/>
                      <a:pt x="0" y="0"/>
                    </a:cubicBezTo>
                    <a:cubicBezTo>
                      <a:pt x="9" y="0"/>
                      <a:pt x="9" y="0"/>
                      <a:pt x="9" y="0"/>
                    </a:cubicBezTo>
                    <a:cubicBezTo>
                      <a:pt x="9" y="1"/>
                      <a:pt x="9" y="1"/>
                      <a:pt x="9" y="1"/>
                    </a:cubicBezTo>
                    <a:cubicBezTo>
                      <a:pt x="9" y="1"/>
                      <a:pt x="9" y="1"/>
                      <a:pt x="8" y="2"/>
                    </a:cubicBezTo>
                    <a:cubicBezTo>
                      <a:pt x="8" y="2"/>
                      <a:pt x="7" y="3"/>
                      <a:pt x="7" y="5"/>
                    </a:cubicBezTo>
                    <a:cubicBezTo>
                      <a:pt x="7" y="43"/>
                      <a:pt x="7" y="43"/>
                      <a:pt x="7" y="43"/>
                    </a:cubicBezTo>
                    <a:cubicBezTo>
                      <a:pt x="7" y="44"/>
                      <a:pt x="8" y="45"/>
                      <a:pt x="8" y="45"/>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77"/>
              <p:cNvSpPr>
                <a:spLocks/>
              </p:cNvSpPr>
              <p:nvPr/>
            </p:nvSpPr>
            <p:spPr bwMode="auto">
              <a:xfrm>
                <a:off x="10797209" y="5207055"/>
                <a:ext cx="493696" cy="369875"/>
              </a:xfrm>
              <a:custGeom>
                <a:avLst/>
                <a:gdLst>
                  <a:gd name="T0" fmla="*/ 46 w 48"/>
                  <a:gd name="T1" fmla="*/ 22 h 36"/>
                  <a:gd name="T2" fmla="*/ 47 w 48"/>
                  <a:gd name="T3" fmla="*/ 26 h 36"/>
                  <a:gd name="T4" fmla="*/ 41 w 48"/>
                  <a:gd name="T5" fmla="*/ 33 h 36"/>
                  <a:gd name="T6" fmla="*/ 24 w 48"/>
                  <a:gd name="T7" fmla="*/ 36 h 36"/>
                  <a:gd name="T8" fmla="*/ 12 w 48"/>
                  <a:gd name="T9" fmla="*/ 34 h 36"/>
                  <a:gd name="T10" fmla="*/ 8 w 48"/>
                  <a:gd name="T11" fmla="*/ 33 h 36"/>
                  <a:gd name="T12" fmla="*/ 3 w 48"/>
                  <a:gd name="T13" fmla="*/ 33 h 36"/>
                  <a:gd name="T14" fmla="*/ 2 w 48"/>
                  <a:gd name="T15" fmla="*/ 33 h 36"/>
                  <a:gd name="T16" fmla="*/ 0 w 48"/>
                  <a:gd name="T17" fmla="*/ 21 h 36"/>
                  <a:gd name="T18" fmla="*/ 10 w 48"/>
                  <a:gd name="T19" fmla="*/ 26 h 36"/>
                  <a:gd name="T20" fmla="*/ 23 w 48"/>
                  <a:gd name="T21" fmla="*/ 28 h 36"/>
                  <a:gd name="T22" fmla="*/ 29 w 48"/>
                  <a:gd name="T23" fmla="*/ 27 h 36"/>
                  <a:gd name="T24" fmla="*/ 31 w 48"/>
                  <a:gd name="T25" fmla="*/ 24 h 36"/>
                  <a:gd name="T26" fmla="*/ 27 w 48"/>
                  <a:gd name="T27" fmla="*/ 23 h 36"/>
                  <a:gd name="T28" fmla="*/ 16 w 48"/>
                  <a:gd name="T29" fmla="*/ 20 h 36"/>
                  <a:gd name="T30" fmla="*/ 11 w 48"/>
                  <a:gd name="T31" fmla="*/ 19 h 36"/>
                  <a:gd name="T32" fmla="*/ 7 w 48"/>
                  <a:gd name="T33" fmla="*/ 18 h 36"/>
                  <a:gd name="T34" fmla="*/ 2 w 48"/>
                  <a:gd name="T35" fmla="*/ 15 h 36"/>
                  <a:gd name="T36" fmla="*/ 1 w 48"/>
                  <a:gd name="T37" fmla="*/ 10 h 36"/>
                  <a:gd name="T38" fmla="*/ 7 w 48"/>
                  <a:gd name="T39" fmla="*/ 3 h 36"/>
                  <a:gd name="T40" fmla="*/ 22 w 48"/>
                  <a:gd name="T41" fmla="*/ 0 h 36"/>
                  <a:gd name="T42" fmla="*/ 33 w 48"/>
                  <a:gd name="T43" fmla="*/ 2 h 36"/>
                  <a:gd name="T44" fmla="*/ 38 w 48"/>
                  <a:gd name="T45" fmla="*/ 3 h 36"/>
                  <a:gd name="T46" fmla="*/ 43 w 48"/>
                  <a:gd name="T47" fmla="*/ 3 h 36"/>
                  <a:gd name="T48" fmla="*/ 44 w 48"/>
                  <a:gd name="T49" fmla="*/ 3 h 36"/>
                  <a:gd name="T50" fmla="*/ 46 w 48"/>
                  <a:gd name="T51" fmla="*/ 14 h 36"/>
                  <a:gd name="T52" fmla="*/ 36 w 48"/>
                  <a:gd name="T53" fmla="*/ 8 h 36"/>
                  <a:gd name="T54" fmla="*/ 22 w 48"/>
                  <a:gd name="T55" fmla="*/ 6 h 36"/>
                  <a:gd name="T56" fmla="*/ 17 w 48"/>
                  <a:gd name="T57" fmla="*/ 7 h 36"/>
                  <a:gd name="T58" fmla="*/ 15 w 48"/>
                  <a:gd name="T59" fmla="*/ 9 h 36"/>
                  <a:gd name="T60" fmla="*/ 17 w 48"/>
                  <a:gd name="T61" fmla="*/ 11 h 36"/>
                  <a:gd name="T62" fmla="*/ 20 w 48"/>
                  <a:gd name="T63" fmla="*/ 13 h 36"/>
                  <a:gd name="T64" fmla="*/ 31 w 48"/>
                  <a:gd name="T65" fmla="*/ 15 h 36"/>
                  <a:gd name="T66" fmla="*/ 36 w 48"/>
                  <a:gd name="T67" fmla="*/ 16 h 36"/>
                  <a:gd name="T68" fmla="*/ 42 w 48"/>
                  <a:gd name="T69" fmla="*/ 18 h 36"/>
                  <a:gd name="T70" fmla="*/ 46 w 48"/>
                  <a:gd name="T7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6">
                    <a:moveTo>
                      <a:pt x="46" y="22"/>
                    </a:moveTo>
                    <a:cubicBezTo>
                      <a:pt x="47" y="23"/>
                      <a:pt x="48" y="24"/>
                      <a:pt x="47" y="26"/>
                    </a:cubicBezTo>
                    <a:cubicBezTo>
                      <a:pt x="47" y="29"/>
                      <a:pt x="45" y="31"/>
                      <a:pt x="41" y="33"/>
                    </a:cubicBezTo>
                    <a:cubicBezTo>
                      <a:pt x="37" y="35"/>
                      <a:pt x="31" y="36"/>
                      <a:pt x="24" y="36"/>
                    </a:cubicBezTo>
                    <a:cubicBezTo>
                      <a:pt x="19" y="36"/>
                      <a:pt x="15" y="35"/>
                      <a:pt x="12" y="34"/>
                    </a:cubicBezTo>
                    <a:cubicBezTo>
                      <a:pt x="9" y="34"/>
                      <a:pt x="8" y="33"/>
                      <a:pt x="8" y="33"/>
                    </a:cubicBezTo>
                    <a:cubicBezTo>
                      <a:pt x="6" y="33"/>
                      <a:pt x="4" y="33"/>
                      <a:pt x="3" y="33"/>
                    </a:cubicBezTo>
                    <a:cubicBezTo>
                      <a:pt x="2" y="33"/>
                      <a:pt x="2" y="33"/>
                      <a:pt x="2" y="33"/>
                    </a:cubicBezTo>
                    <a:cubicBezTo>
                      <a:pt x="0" y="21"/>
                      <a:pt x="0" y="21"/>
                      <a:pt x="0" y="21"/>
                    </a:cubicBezTo>
                    <a:cubicBezTo>
                      <a:pt x="3" y="23"/>
                      <a:pt x="7" y="25"/>
                      <a:pt x="10" y="26"/>
                    </a:cubicBezTo>
                    <a:cubicBezTo>
                      <a:pt x="14" y="27"/>
                      <a:pt x="18" y="28"/>
                      <a:pt x="23" y="28"/>
                    </a:cubicBezTo>
                    <a:cubicBezTo>
                      <a:pt x="26" y="28"/>
                      <a:pt x="28" y="28"/>
                      <a:pt x="29" y="27"/>
                    </a:cubicBezTo>
                    <a:cubicBezTo>
                      <a:pt x="31" y="27"/>
                      <a:pt x="32" y="25"/>
                      <a:pt x="31" y="24"/>
                    </a:cubicBezTo>
                    <a:cubicBezTo>
                      <a:pt x="30" y="24"/>
                      <a:pt x="28" y="23"/>
                      <a:pt x="27" y="23"/>
                    </a:cubicBezTo>
                    <a:cubicBezTo>
                      <a:pt x="16" y="20"/>
                      <a:pt x="16" y="20"/>
                      <a:pt x="16" y="20"/>
                    </a:cubicBezTo>
                    <a:cubicBezTo>
                      <a:pt x="14" y="20"/>
                      <a:pt x="13" y="20"/>
                      <a:pt x="11" y="19"/>
                    </a:cubicBezTo>
                    <a:cubicBezTo>
                      <a:pt x="10" y="19"/>
                      <a:pt x="8" y="18"/>
                      <a:pt x="7" y="18"/>
                    </a:cubicBezTo>
                    <a:cubicBezTo>
                      <a:pt x="5" y="17"/>
                      <a:pt x="4" y="16"/>
                      <a:pt x="2" y="15"/>
                    </a:cubicBezTo>
                    <a:cubicBezTo>
                      <a:pt x="1" y="14"/>
                      <a:pt x="0" y="12"/>
                      <a:pt x="1" y="10"/>
                    </a:cubicBezTo>
                    <a:cubicBezTo>
                      <a:pt x="1" y="7"/>
                      <a:pt x="3" y="5"/>
                      <a:pt x="7" y="3"/>
                    </a:cubicBezTo>
                    <a:cubicBezTo>
                      <a:pt x="12" y="1"/>
                      <a:pt x="17" y="0"/>
                      <a:pt x="22" y="0"/>
                    </a:cubicBezTo>
                    <a:cubicBezTo>
                      <a:pt x="26" y="0"/>
                      <a:pt x="30" y="1"/>
                      <a:pt x="33" y="2"/>
                    </a:cubicBezTo>
                    <a:cubicBezTo>
                      <a:pt x="36" y="3"/>
                      <a:pt x="38" y="3"/>
                      <a:pt x="38" y="3"/>
                    </a:cubicBezTo>
                    <a:cubicBezTo>
                      <a:pt x="40" y="4"/>
                      <a:pt x="42" y="4"/>
                      <a:pt x="43" y="3"/>
                    </a:cubicBezTo>
                    <a:cubicBezTo>
                      <a:pt x="44" y="3"/>
                      <a:pt x="44" y="3"/>
                      <a:pt x="44" y="3"/>
                    </a:cubicBezTo>
                    <a:cubicBezTo>
                      <a:pt x="46" y="14"/>
                      <a:pt x="46" y="14"/>
                      <a:pt x="46" y="14"/>
                    </a:cubicBezTo>
                    <a:cubicBezTo>
                      <a:pt x="43" y="12"/>
                      <a:pt x="40" y="10"/>
                      <a:pt x="36" y="8"/>
                    </a:cubicBezTo>
                    <a:cubicBezTo>
                      <a:pt x="32" y="7"/>
                      <a:pt x="27" y="6"/>
                      <a:pt x="22" y="6"/>
                    </a:cubicBezTo>
                    <a:cubicBezTo>
                      <a:pt x="19" y="6"/>
                      <a:pt x="18" y="7"/>
                      <a:pt x="17" y="7"/>
                    </a:cubicBezTo>
                    <a:cubicBezTo>
                      <a:pt x="16" y="8"/>
                      <a:pt x="15" y="8"/>
                      <a:pt x="15" y="9"/>
                    </a:cubicBezTo>
                    <a:cubicBezTo>
                      <a:pt x="15" y="10"/>
                      <a:pt x="16" y="11"/>
                      <a:pt x="17" y="11"/>
                    </a:cubicBezTo>
                    <a:cubicBezTo>
                      <a:pt x="18" y="12"/>
                      <a:pt x="19" y="12"/>
                      <a:pt x="20" y="13"/>
                    </a:cubicBezTo>
                    <a:cubicBezTo>
                      <a:pt x="31" y="15"/>
                      <a:pt x="31" y="15"/>
                      <a:pt x="31" y="15"/>
                    </a:cubicBezTo>
                    <a:cubicBezTo>
                      <a:pt x="32" y="15"/>
                      <a:pt x="34" y="16"/>
                      <a:pt x="36" y="16"/>
                    </a:cubicBezTo>
                    <a:cubicBezTo>
                      <a:pt x="38" y="17"/>
                      <a:pt x="40" y="18"/>
                      <a:pt x="42" y="18"/>
                    </a:cubicBezTo>
                    <a:cubicBezTo>
                      <a:pt x="44" y="19"/>
                      <a:pt x="45" y="20"/>
                      <a:pt x="46" y="22"/>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78"/>
              <p:cNvSpPr>
                <a:spLocks/>
              </p:cNvSpPr>
              <p:nvPr/>
            </p:nvSpPr>
            <p:spPr bwMode="auto">
              <a:xfrm>
                <a:off x="10767048" y="5216579"/>
                <a:ext cx="1108036" cy="565130"/>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5"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79"/>
              <p:cNvSpPr>
                <a:spLocks/>
              </p:cNvSpPr>
              <p:nvPr/>
            </p:nvSpPr>
            <p:spPr bwMode="auto">
              <a:xfrm>
                <a:off x="10767048" y="4846705"/>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80"/>
              <p:cNvSpPr>
                <a:spLocks/>
              </p:cNvSpPr>
              <p:nvPr/>
            </p:nvSpPr>
            <p:spPr bwMode="auto">
              <a:xfrm>
                <a:off x="10879756" y="4929252"/>
                <a:ext cx="893731" cy="585767"/>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81"/>
              <p:cNvSpPr>
                <a:spLocks/>
              </p:cNvSpPr>
              <p:nvPr/>
            </p:nvSpPr>
            <p:spPr bwMode="auto">
              <a:xfrm>
                <a:off x="10879756" y="4929252"/>
                <a:ext cx="893731" cy="319077"/>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82"/>
              <p:cNvSpPr>
                <a:spLocks/>
              </p:cNvSpPr>
              <p:nvPr/>
            </p:nvSpPr>
            <p:spPr bwMode="auto">
              <a:xfrm>
                <a:off x="11259156" y="4970526"/>
                <a:ext cx="93660" cy="482583"/>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1" y="45"/>
                      <a:pt x="2" y="44"/>
                      <a:pt x="2" y="43"/>
                    </a:cubicBezTo>
                    <a:cubicBezTo>
                      <a:pt x="2" y="5"/>
                      <a:pt x="2" y="5"/>
                      <a:pt x="2" y="5"/>
                    </a:cubicBezTo>
                    <a:cubicBezTo>
                      <a:pt x="2" y="4"/>
                      <a:pt x="1" y="3"/>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7" y="3"/>
                      <a:pt x="7" y="4"/>
                      <a:pt x="7" y="5"/>
                    </a:cubicBezTo>
                    <a:cubicBezTo>
                      <a:pt x="7" y="43"/>
                      <a:pt x="7" y="43"/>
                      <a:pt x="7" y="43"/>
                    </a:cubicBezTo>
                    <a:cubicBezTo>
                      <a:pt x="7" y="44"/>
                      <a:pt x="7"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83"/>
              <p:cNvSpPr>
                <a:spLocks/>
              </p:cNvSpPr>
              <p:nvPr/>
            </p:nvSpPr>
            <p:spPr bwMode="auto">
              <a:xfrm>
                <a:off x="11084537" y="5021324"/>
                <a:ext cx="482583" cy="360350"/>
              </a:xfrm>
              <a:custGeom>
                <a:avLst/>
                <a:gdLst>
                  <a:gd name="T0" fmla="*/ 46 w 47"/>
                  <a:gd name="T1" fmla="*/ 21 h 35"/>
                  <a:gd name="T2" fmla="*/ 47 w 47"/>
                  <a:gd name="T3" fmla="*/ 25 h 35"/>
                  <a:gd name="T4" fmla="*/ 40 w 47"/>
                  <a:gd name="T5" fmla="*/ 33 h 35"/>
                  <a:gd name="T6" fmla="*/ 24 w 47"/>
                  <a:gd name="T7" fmla="*/ 35 h 35"/>
                  <a:gd name="T8" fmla="*/ 12 w 47"/>
                  <a:gd name="T9" fmla="*/ 34 h 35"/>
                  <a:gd name="T10" fmla="*/ 7 w 47"/>
                  <a:gd name="T11" fmla="*/ 32 h 35"/>
                  <a:gd name="T12" fmla="*/ 3 w 47"/>
                  <a:gd name="T13" fmla="*/ 32 h 35"/>
                  <a:gd name="T14" fmla="*/ 1 w 47"/>
                  <a:gd name="T15" fmla="*/ 32 h 35"/>
                  <a:gd name="T16" fmla="*/ 0 w 47"/>
                  <a:gd name="T17" fmla="*/ 20 h 35"/>
                  <a:gd name="T18" fmla="*/ 10 w 47"/>
                  <a:gd name="T19" fmla="*/ 25 h 35"/>
                  <a:gd name="T20" fmla="*/ 22 w 47"/>
                  <a:gd name="T21" fmla="*/ 27 h 35"/>
                  <a:gd name="T22" fmla="*/ 29 w 47"/>
                  <a:gd name="T23" fmla="*/ 26 h 35"/>
                  <a:gd name="T24" fmla="*/ 31 w 47"/>
                  <a:gd name="T25" fmla="*/ 24 h 35"/>
                  <a:gd name="T26" fmla="*/ 26 w 47"/>
                  <a:gd name="T27" fmla="*/ 22 h 35"/>
                  <a:gd name="T28" fmla="*/ 16 w 47"/>
                  <a:gd name="T29" fmla="*/ 20 h 35"/>
                  <a:gd name="T30" fmla="*/ 11 w 47"/>
                  <a:gd name="T31" fmla="*/ 19 h 35"/>
                  <a:gd name="T32" fmla="*/ 6 w 47"/>
                  <a:gd name="T33" fmla="*/ 17 h 35"/>
                  <a:gd name="T34" fmla="*/ 2 w 47"/>
                  <a:gd name="T35" fmla="*/ 14 h 35"/>
                  <a:gd name="T36" fmla="*/ 0 w 47"/>
                  <a:gd name="T37" fmla="*/ 9 h 35"/>
                  <a:gd name="T38" fmla="*/ 7 w 47"/>
                  <a:gd name="T39" fmla="*/ 2 h 35"/>
                  <a:gd name="T40" fmla="*/ 22 w 47"/>
                  <a:gd name="T41" fmla="*/ 0 h 35"/>
                  <a:gd name="T42" fmla="*/ 33 w 47"/>
                  <a:gd name="T43" fmla="*/ 1 h 35"/>
                  <a:gd name="T44" fmla="*/ 38 w 47"/>
                  <a:gd name="T45" fmla="*/ 2 h 35"/>
                  <a:gd name="T46" fmla="*/ 42 w 47"/>
                  <a:gd name="T47" fmla="*/ 3 h 35"/>
                  <a:gd name="T48" fmla="*/ 44 w 47"/>
                  <a:gd name="T49" fmla="*/ 2 h 35"/>
                  <a:gd name="T50" fmla="*/ 46 w 47"/>
                  <a:gd name="T51" fmla="*/ 13 h 35"/>
                  <a:gd name="T52" fmla="*/ 36 w 47"/>
                  <a:gd name="T53" fmla="*/ 8 h 35"/>
                  <a:gd name="T54" fmla="*/ 21 w 47"/>
                  <a:gd name="T55" fmla="*/ 5 h 35"/>
                  <a:gd name="T56" fmla="*/ 16 w 47"/>
                  <a:gd name="T57" fmla="*/ 6 h 35"/>
                  <a:gd name="T58" fmla="*/ 15 w 47"/>
                  <a:gd name="T59" fmla="*/ 8 h 35"/>
                  <a:gd name="T60" fmla="*/ 17 w 47"/>
                  <a:gd name="T61" fmla="*/ 11 h 35"/>
                  <a:gd name="T62" fmla="*/ 20 w 47"/>
                  <a:gd name="T63" fmla="*/ 12 h 35"/>
                  <a:gd name="T64" fmla="*/ 31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5" y="31"/>
                      <a:pt x="40" y="33"/>
                    </a:cubicBezTo>
                    <a:cubicBezTo>
                      <a:pt x="36" y="34"/>
                      <a:pt x="31" y="35"/>
                      <a:pt x="24" y="35"/>
                    </a:cubicBezTo>
                    <a:cubicBezTo>
                      <a:pt x="19" y="35"/>
                      <a:pt x="15" y="35"/>
                      <a:pt x="12" y="34"/>
                    </a:cubicBezTo>
                    <a:cubicBezTo>
                      <a:pt x="9" y="33"/>
                      <a:pt x="7" y="32"/>
                      <a:pt x="7" y="32"/>
                    </a:cubicBezTo>
                    <a:cubicBezTo>
                      <a:pt x="5" y="32"/>
                      <a:pt x="4" y="32"/>
                      <a:pt x="3" y="32"/>
                    </a:cubicBezTo>
                    <a:cubicBezTo>
                      <a:pt x="2" y="32"/>
                      <a:pt x="1" y="32"/>
                      <a:pt x="1" y="32"/>
                    </a:cubicBezTo>
                    <a:cubicBezTo>
                      <a:pt x="0" y="20"/>
                      <a:pt x="0" y="20"/>
                      <a:pt x="0" y="20"/>
                    </a:cubicBezTo>
                    <a:cubicBezTo>
                      <a:pt x="3" y="22"/>
                      <a:pt x="7" y="24"/>
                      <a:pt x="10" y="25"/>
                    </a:cubicBezTo>
                    <a:cubicBezTo>
                      <a:pt x="14" y="26"/>
                      <a:pt x="18" y="27"/>
                      <a:pt x="22" y="27"/>
                    </a:cubicBezTo>
                    <a:cubicBezTo>
                      <a:pt x="25" y="27"/>
                      <a:pt x="28" y="27"/>
                      <a:pt x="29" y="26"/>
                    </a:cubicBezTo>
                    <a:cubicBezTo>
                      <a:pt x="31" y="26"/>
                      <a:pt x="32" y="24"/>
                      <a:pt x="31" y="24"/>
                    </a:cubicBezTo>
                    <a:cubicBezTo>
                      <a:pt x="29" y="23"/>
                      <a:pt x="28" y="23"/>
                      <a:pt x="26" y="22"/>
                    </a:cubicBezTo>
                    <a:cubicBezTo>
                      <a:pt x="16" y="20"/>
                      <a:pt x="16" y="20"/>
                      <a:pt x="16" y="20"/>
                    </a:cubicBezTo>
                    <a:cubicBezTo>
                      <a:pt x="14" y="19"/>
                      <a:pt x="12" y="19"/>
                      <a:pt x="11" y="19"/>
                    </a:cubicBezTo>
                    <a:cubicBezTo>
                      <a:pt x="10" y="18"/>
                      <a:pt x="8" y="18"/>
                      <a:pt x="6" y="17"/>
                    </a:cubicBezTo>
                    <a:cubicBezTo>
                      <a:pt x="5" y="16"/>
                      <a:pt x="3" y="16"/>
                      <a:pt x="2" y="14"/>
                    </a:cubicBezTo>
                    <a:cubicBezTo>
                      <a:pt x="1" y="13"/>
                      <a:pt x="0" y="11"/>
                      <a:pt x="0" y="9"/>
                    </a:cubicBezTo>
                    <a:cubicBezTo>
                      <a:pt x="0" y="6"/>
                      <a:pt x="3" y="4"/>
                      <a:pt x="7" y="2"/>
                    </a:cubicBezTo>
                    <a:cubicBezTo>
                      <a:pt x="11" y="1"/>
                      <a:pt x="16" y="0"/>
                      <a:pt x="22" y="0"/>
                    </a:cubicBezTo>
                    <a:cubicBezTo>
                      <a:pt x="26" y="0"/>
                      <a:pt x="30" y="0"/>
                      <a:pt x="33" y="1"/>
                    </a:cubicBezTo>
                    <a:cubicBezTo>
                      <a:pt x="36" y="2"/>
                      <a:pt x="38" y="2"/>
                      <a:pt x="38" y="2"/>
                    </a:cubicBezTo>
                    <a:cubicBezTo>
                      <a:pt x="40" y="3"/>
                      <a:pt x="42" y="3"/>
                      <a:pt x="42" y="3"/>
                    </a:cubicBezTo>
                    <a:cubicBezTo>
                      <a:pt x="43" y="2"/>
                      <a:pt x="44" y="2"/>
                      <a:pt x="44" y="2"/>
                    </a:cubicBezTo>
                    <a:cubicBezTo>
                      <a:pt x="46" y="13"/>
                      <a:pt x="46" y="13"/>
                      <a:pt x="46" y="13"/>
                    </a:cubicBezTo>
                    <a:cubicBezTo>
                      <a:pt x="43" y="11"/>
                      <a:pt x="39" y="9"/>
                      <a:pt x="36" y="8"/>
                    </a:cubicBezTo>
                    <a:cubicBezTo>
                      <a:pt x="32" y="6"/>
                      <a:pt x="27" y="5"/>
                      <a:pt x="21" y="5"/>
                    </a:cubicBezTo>
                    <a:cubicBezTo>
                      <a:pt x="19" y="5"/>
                      <a:pt x="18" y="6"/>
                      <a:pt x="16" y="6"/>
                    </a:cubicBezTo>
                    <a:cubicBezTo>
                      <a:pt x="15" y="7"/>
                      <a:pt x="15" y="8"/>
                      <a:pt x="15" y="8"/>
                    </a:cubicBezTo>
                    <a:cubicBezTo>
                      <a:pt x="15" y="9"/>
                      <a:pt x="16" y="10"/>
                      <a:pt x="17" y="11"/>
                    </a:cubicBezTo>
                    <a:cubicBezTo>
                      <a:pt x="18" y="11"/>
                      <a:pt x="19" y="12"/>
                      <a:pt x="20" y="12"/>
                    </a:cubicBezTo>
                    <a:cubicBezTo>
                      <a:pt x="31" y="14"/>
                      <a:pt x="31" y="14"/>
                      <a:pt x="31"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90"/>
              <p:cNvSpPr>
                <a:spLocks/>
              </p:cNvSpPr>
              <p:nvPr/>
            </p:nvSpPr>
            <p:spPr bwMode="auto">
              <a:xfrm>
                <a:off x="10520994" y="5000687"/>
                <a:ext cx="1119148" cy="565130"/>
              </a:xfrm>
              <a:custGeom>
                <a:avLst/>
                <a:gdLst>
                  <a:gd name="T0" fmla="*/ 108 w 109"/>
                  <a:gd name="T1" fmla="*/ 22 h 55"/>
                  <a:gd name="T2" fmla="*/ 54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4"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1"/>
              <p:cNvSpPr>
                <a:spLocks/>
              </p:cNvSpPr>
              <p:nvPr/>
            </p:nvSpPr>
            <p:spPr bwMode="auto">
              <a:xfrm>
                <a:off x="10520994" y="4630813"/>
                <a:ext cx="1119148" cy="760386"/>
              </a:xfrm>
              <a:custGeom>
                <a:avLst/>
                <a:gdLst>
                  <a:gd name="T0" fmla="*/ 109 w 109"/>
                  <a:gd name="T1" fmla="*/ 36 h 74"/>
                  <a:gd name="T2" fmla="*/ 54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4" y="74"/>
                      <a:pt x="54"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92"/>
              <p:cNvSpPr>
                <a:spLocks/>
              </p:cNvSpPr>
              <p:nvPr/>
            </p:nvSpPr>
            <p:spPr bwMode="auto">
              <a:xfrm>
                <a:off x="10633703" y="4713360"/>
                <a:ext cx="892143" cy="585767"/>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93"/>
              <p:cNvSpPr>
                <a:spLocks/>
              </p:cNvSpPr>
              <p:nvPr/>
            </p:nvSpPr>
            <p:spPr bwMode="auto">
              <a:xfrm>
                <a:off x="10633703" y="4713360"/>
                <a:ext cx="892143" cy="317489"/>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94"/>
              <p:cNvSpPr>
                <a:spLocks/>
              </p:cNvSpPr>
              <p:nvPr/>
            </p:nvSpPr>
            <p:spPr bwMode="auto">
              <a:xfrm>
                <a:off x="11013101" y="4754634"/>
                <a:ext cx="92072" cy="482583"/>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2" y="45"/>
                      <a:pt x="2" y="44"/>
                      <a:pt x="2" y="43"/>
                    </a:cubicBezTo>
                    <a:cubicBezTo>
                      <a:pt x="2" y="5"/>
                      <a:pt x="2" y="5"/>
                      <a:pt x="2" y="5"/>
                    </a:cubicBezTo>
                    <a:cubicBezTo>
                      <a:pt x="2" y="4"/>
                      <a:pt x="2" y="3"/>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8" y="3"/>
                      <a:pt x="7" y="4"/>
                      <a:pt x="7" y="5"/>
                    </a:cubicBezTo>
                    <a:cubicBezTo>
                      <a:pt x="7" y="43"/>
                      <a:pt x="7" y="43"/>
                      <a:pt x="7" y="43"/>
                    </a:cubicBezTo>
                    <a:cubicBezTo>
                      <a:pt x="7" y="44"/>
                      <a:pt x="8"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95"/>
              <p:cNvSpPr>
                <a:spLocks/>
              </p:cNvSpPr>
              <p:nvPr/>
            </p:nvSpPr>
            <p:spPr bwMode="auto">
              <a:xfrm>
                <a:off x="10838483" y="4805432"/>
                <a:ext cx="482583" cy="360350"/>
              </a:xfrm>
              <a:custGeom>
                <a:avLst/>
                <a:gdLst>
                  <a:gd name="T0" fmla="*/ 46 w 47"/>
                  <a:gd name="T1" fmla="*/ 21 h 35"/>
                  <a:gd name="T2" fmla="*/ 47 w 47"/>
                  <a:gd name="T3" fmla="*/ 25 h 35"/>
                  <a:gd name="T4" fmla="*/ 40 w 47"/>
                  <a:gd name="T5" fmla="*/ 33 h 35"/>
                  <a:gd name="T6" fmla="*/ 24 w 47"/>
                  <a:gd name="T7" fmla="*/ 35 h 35"/>
                  <a:gd name="T8" fmla="*/ 12 w 47"/>
                  <a:gd name="T9" fmla="*/ 34 h 35"/>
                  <a:gd name="T10" fmla="*/ 7 w 47"/>
                  <a:gd name="T11" fmla="*/ 32 h 35"/>
                  <a:gd name="T12" fmla="*/ 3 w 47"/>
                  <a:gd name="T13" fmla="*/ 32 h 35"/>
                  <a:gd name="T14" fmla="*/ 2 w 47"/>
                  <a:gd name="T15" fmla="*/ 32 h 35"/>
                  <a:gd name="T16" fmla="*/ 0 w 47"/>
                  <a:gd name="T17" fmla="*/ 20 h 35"/>
                  <a:gd name="T18" fmla="*/ 10 w 47"/>
                  <a:gd name="T19" fmla="*/ 25 h 35"/>
                  <a:gd name="T20" fmla="*/ 23 w 47"/>
                  <a:gd name="T21" fmla="*/ 27 h 35"/>
                  <a:gd name="T22" fmla="*/ 29 w 47"/>
                  <a:gd name="T23" fmla="*/ 26 h 35"/>
                  <a:gd name="T24" fmla="*/ 31 w 47"/>
                  <a:gd name="T25" fmla="*/ 24 h 35"/>
                  <a:gd name="T26" fmla="*/ 26 w 47"/>
                  <a:gd name="T27" fmla="*/ 22 h 35"/>
                  <a:gd name="T28" fmla="*/ 16 w 47"/>
                  <a:gd name="T29" fmla="*/ 20 h 35"/>
                  <a:gd name="T30" fmla="*/ 11 w 47"/>
                  <a:gd name="T31" fmla="*/ 19 h 35"/>
                  <a:gd name="T32" fmla="*/ 6 w 47"/>
                  <a:gd name="T33" fmla="*/ 17 h 35"/>
                  <a:gd name="T34" fmla="*/ 2 w 47"/>
                  <a:gd name="T35" fmla="*/ 14 h 35"/>
                  <a:gd name="T36" fmla="*/ 0 w 47"/>
                  <a:gd name="T37" fmla="*/ 10 h 35"/>
                  <a:gd name="T38" fmla="*/ 7 w 47"/>
                  <a:gd name="T39" fmla="*/ 2 h 35"/>
                  <a:gd name="T40" fmla="*/ 22 w 47"/>
                  <a:gd name="T41" fmla="*/ 0 h 35"/>
                  <a:gd name="T42" fmla="*/ 33 w 47"/>
                  <a:gd name="T43" fmla="*/ 1 h 35"/>
                  <a:gd name="T44" fmla="*/ 38 w 47"/>
                  <a:gd name="T45" fmla="*/ 2 h 35"/>
                  <a:gd name="T46" fmla="*/ 43 w 47"/>
                  <a:gd name="T47" fmla="*/ 3 h 35"/>
                  <a:gd name="T48" fmla="*/ 44 w 47"/>
                  <a:gd name="T49" fmla="*/ 2 h 35"/>
                  <a:gd name="T50" fmla="*/ 46 w 47"/>
                  <a:gd name="T51" fmla="*/ 13 h 35"/>
                  <a:gd name="T52" fmla="*/ 36 w 47"/>
                  <a:gd name="T53" fmla="*/ 8 h 35"/>
                  <a:gd name="T54" fmla="*/ 21 w 47"/>
                  <a:gd name="T55" fmla="*/ 5 h 35"/>
                  <a:gd name="T56" fmla="*/ 17 w 47"/>
                  <a:gd name="T57" fmla="*/ 6 h 35"/>
                  <a:gd name="T58" fmla="*/ 15 w 47"/>
                  <a:gd name="T59" fmla="*/ 8 h 35"/>
                  <a:gd name="T60" fmla="*/ 17 w 47"/>
                  <a:gd name="T61" fmla="*/ 11 h 35"/>
                  <a:gd name="T62" fmla="*/ 20 w 47"/>
                  <a:gd name="T63" fmla="*/ 12 h 35"/>
                  <a:gd name="T64" fmla="*/ 31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5" y="31"/>
                      <a:pt x="40" y="33"/>
                    </a:cubicBezTo>
                    <a:cubicBezTo>
                      <a:pt x="36" y="34"/>
                      <a:pt x="31" y="35"/>
                      <a:pt x="24" y="35"/>
                    </a:cubicBezTo>
                    <a:cubicBezTo>
                      <a:pt x="19" y="35"/>
                      <a:pt x="15" y="35"/>
                      <a:pt x="12" y="34"/>
                    </a:cubicBezTo>
                    <a:cubicBezTo>
                      <a:pt x="9" y="33"/>
                      <a:pt x="7" y="32"/>
                      <a:pt x="7" y="32"/>
                    </a:cubicBezTo>
                    <a:cubicBezTo>
                      <a:pt x="5" y="32"/>
                      <a:pt x="4" y="32"/>
                      <a:pt x="3" y="32"/>
                    </a:cubicBezTo>
                    <a:cubicBezTo>
                      <a:pt x="2" y="32"/>
                      <a:pt x="2" y="32"/>
                      <a:pt x="2" y="32"/>
                    </a:cubicBezTo>
                    <a:cubicBezTo>
                      <a:pt x="0" y="20"/>
                      <a:pt x="0" y="20"/>
                      <a:pt x="0" y="20"/>
                    </a:cubicBezTo>
                    <a:cubicBezTo>
                      <a:pt x="3" y="22"/>
                      <a:pt x="7" y="24"/>
                      <a:pt x="10" y="25"/>
                    </a:cubicBezTo>
                    <a:cubicBezTo>
                      <a:pt x="14" y="26"/>
                      <a:pt x="18" y="27"/>
                      <a:pt x="23" y="27"/>
                    </a:cubicBezTo>
                    <a:cubicBezTo>
                      <a:pt x="26" y="27"/>
                      <a:pt x="28" y="27"/>
                      <a:pt x="29" y="26"/>
                    </a:cubicBezTo>
                    <a:cubicBezTo>
                      <a:pt x="31" y="26"/>
                      <a:pt x="32" y="24"/>
                      <a:pt x="31" y="24"/>
                    </a:cubicBezTo>
                    <a:cubicBezTo>
                      <a:pt x="29" y="23"/>
                      <a:pt x="28" y="23"/>
                      <a:pt x="26" y="22"/>
                    </a:cubicBezTo>
                    <a:cubicBezTo>
                      <a:pt x="16" y="20"/>
                      <a:pt x="16" y="20"/>
                      <a:pt x="16" y="20"/>
                    </a:cubicBezTo>
                    <a:cubicBezTo>
                      <a:pt x="14" y="19"/>
                      <a:pt x="12" y="19"/>
                      <a:pt x="11" y="19"/>
                    </a:cubicBezTo>
                    <a:cubicBezTo>
                      <a:pt x="10" y="18"/>
                      <a:pt x="8" y="18"/>
                      <a:pt x="6" y="17"/>
                    </a:cubicBezTo>
                    <a:cubicBezTo>
                      <a:pt x="5" y="16"/>
                      <a:pt x="3" y="16"/>
                      <a:pt x="2" y="14"/>
                    </a:cubicBezTo>
                    <a:cubicBezTo>
                      <a:pt x="1" y="13"/>
                      <a:pt x="0" y="11"/>
                      <a:pt x="0" y="10"/>
                    </a:cubicBezTo>
                    <a:cubicBezTo>
                      <a:pt x="0" y="6"/>
                      <a:pt x="3" y="4"/>
                      <a:pt x="7" y="2"/>
                    </a:cubicBezTo>
                    <a:cubicBezTo>
                      <a:pt x="12" y="1"/>
                      <a:pt x="16" y="0"/>
                      <a:pt x="22" y="0"/>
                    </a:cubicBezTo>
                    <a:cubicBezTo>
                      <a:pt x="26" y="0"/>
                      <a:pt x="30" y="0"/>
                      <a:pt x="33" y="1"/>
                    </a:cubicBezTo>
                    <a:cubicBezTo>
                      <a:pt x="36" y="2"/>
                      <a:pt x="38" y="2"/>
                      <a:pt x="38" y="2"/>
                    </a:cubicBezTo>
                    <a:cubicBezTo>
                      <a:pt x="40" y="3"/>
                      <a:pt x="42" y="3"/>
                      <a:pt x="43" y="3"/>
                    </a:cubicBezTo>
                    <a:cubicBezTo>
                      <a:pt x="43" y="2"/>
                      <a:pt x="44" y="2"/>
                      <a:pt x="44" y="2"/>
                    </a:cubicBezTo>
                    <a:cubicBezTo>
                      <a:pt x="46" y="13"/>
                      <a:pt x="46" y="13"/>
                      <a:pt x="46" y="13"/>
                    </a:cubicBezTo>
                    <a:cubicBezTo>
                      <a:pt x="43" y="11"/>
                      <a:pt x="39" y="9"/>
                      <a:pt x="36" y="8"/>
                    </a:cubicBezTo>
                    <a:cubicBezTo>
                      <a:pt x="32" y="6"/>
                      <a:pt x="27" y="5"/>
                      <a:pt x="21" y="5"/>
                    </a:cubicBezTo>
                    <a:cubicBezTo>
                      <a:pt x="19" y="6"/>
                      <a:pt x="18" y="6"/>
                      <a:pt x="17" y="6"/>
                    </a:cubicBezTo>
                    <a:cubicBezTo>
                      <a:pt x="15" y="7"/>
                      <a:pt x="15" y="8"/>
                      <a:pt x="15" y="8"/>
                    </a:cubicBezTo>
                    <a:cubicBezTo>
                      <a:pt x="15" y="9"/>
                      <a:pt x="16" y="10"/>
                      <a:pt x="17" y="11"/>
                    </a:cubicBezTo>
                    <a:cubicBezTo>
                      <a:pt x="18" y="11"/>
                      <a:pt x="19" y="12"/>
                      <a:pt x="20" y="12"/>
                    </a:cubicBezTo>
                    <a:cubicBezTo>
                      <a:pt x="31" y="14"/>
                      <a:pt x="31" y="14"/>
                      <a:pt x="31"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96"/>
              <p:cNvSpPr>
                <a:spLocks/>
              </p:cNvSpPr>
              <p:nvPr/>
            </p:nvSpPr>
            <p:spPr bwMode="auto">
              <a:xfrm>
                <a:off x="10551156" y="4754634"/>
                <a:ext cx="1108036" cy="565130"/>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4"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97"/>
              <p:cNvSpPr>
                <a:spLocks/>
              </p:cNvSpPr>
              <p:nvPr/>
            </p:nvSpPr>
            <p:spPr bwMode="auto">
              <a:xfrm>
                <a:off x="10551156" y="4383172"/>
                <a:ext cx="1108036" cy="761973"/>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98"/>
              <p:cNvSpPr>
                <a:spLocks/>
              </p:cNvSpPr>
              <p:nvPr/>
            </p:nvSpPr>
            <p:spPr bwMode="auto">
              <a:xfrm>
                <a:off x="10663864" y="4465719"/>
                <a:ext cx="893731" cy="585767"/>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99"/>
              <p:cNvSpPr>
                <a:spLocks/>
              </p:cNvSpPr>
              <p:nvPr/>
            </p:nvSpPr>
            <p:spPr bwMode="auto">
              <a:xfrm>
                <a:off x="10663864" y="4465719"/>
                <a:ext cx="893731" cy="319077"/>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00"/>
              <p:cNvSpPr>
                <a:spLocks/>
              </p:cNvSpPr>
              <p:nvPr/>
            </p:nvSpPr>
            <p:spPr bwMode="auto">
              <a:xfrm>
                <a:off x="11044850" y="4506992"/>
                <a:ext cx="92072" cy="484171"/>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1" y="45"/>
                      <a:pt x="2" y="44"/>
                      <a:pt x="2" y="43"/>
                    </a:cubicBezTo>
                    <a:cubicBezTo>
                      <a:pt x="2" y="5"/>
                      <a:pt x="2" y="5"/>
                      <a:pt x="2" y="5"/>
                    </a:cubicBezTo>
                    <a:cubicBezTo>
                      <a:pt x="2" y="4"/>
                      <a:pt x="1" y="3"/>
                      <a:pt x="1" y="2"/>
                    </a:cubicBezTo>
                    <a:cubicBezTo>
                      <a:pt x="0" y="1"/>
                      <a:pt x="0" y="1"/>
                      <a:pt x="0" y="1"/>
                    </a:cubicBezTo>
                    <a:cubicBezTo>
                      <a:pt x="0" y="0"/>
                      <a:pt x="0" y="0"/>
                      <a:pt x="0" y="0"/>
                    </a:cubicBezTo>
                    <a:cubicBezTo>
                      <a:pt x="9" y="0"/>
                      <a:pt x="9" y="0"/>
                      <a:pt x="9" y="0"/>
                    </a:cubicBezTo>
                    <a:cubicBezTo>
                      <a:pt x="9" y="1"/>
                      <a:pt x="9" y="1"/>
                      <a:pt x="9" y="1"/>
                    </a:cubicBezTo>
                    <a:cubicBezTo>
                      <a:pt x="9" y="1"/>
                      <a:pt x="8" y="1"/>
                      <a:pt x="8" y="2"/>
                    </a:cubicBezTo>
                    <a:cubicBezTo>
                      <a:pt x="7" y="3"/>
                      <a:pt x="7" y="4"/>
                      <a:pt x="7" y="5"/>
                    </a:cubicBezTo>
                    <a:cubicBezTo>
                      <a:pt x="7" y="43"/>
                      <a:pt x="7" y="43"/>
                      <a:pt x="7" y="43"/>
                    </a:cubicBezTo>
                    <a:cubicBezTo>
                      <a:pt x="7" y="44"/>
                      <a:pt x="7" y="45"/>
                      <a:pt x="8" y="46"/>
                    </a:cubicBezTo>
                    <a:cubicBezTo>
                      <a:pt x="8"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01"/>
              <p:cNvSpPr>
                <a:spLocks/>
              </p:cNvSpPr>
              <p:nvPr/>
            </p:nvSpPr>
            <p:spPr bwMode="auto">
              <a:xfrm>
                <a:off x="10870231" y="4557790"/>
                <a:ext cx="482583" cy="360350"/>
              </a:xfrm>
              <a:custGeom>
                <a:avLst/>
                <a:gdLst>
                  <a:gd name="T0" fmla="*/ 46 w 47"/>
                  <a:gd name="T1" fmla="*/ 21 h 35"/>
                  <a:gd name="T2" fmla="*/ 47 w 47"/>
                  <a:gd name="T3" fmla="*/ 25 h 35"/>
                  <a:gd name="T4" fmla="*/ 40 w 47"/>
                  <a:gd name="T5" fmla="*/ 33 h 35"/>
                  <a:gd name="T6" fmla="*/ 23 w 47"/>
                  <a:gd name="T7" fmla="*/ 35 h 35"/>
                  <a:gd name="T8" fmla="*/ 12 w 47"/>
                  <a:gd name="T9" fmla="*/ 34 h 35"/>
                  <a:gd name="T10" fmla="*/ 7 w 47"/>
                  <a:gd name="T11" fmla="*/ 32 h 35"/>
                  <a:gd name="T12" fmla="*/ 3 w 47"/>
                  <a:gd name="T13" fmla="*/ 32 h 35"/>
                  <a:gd name="T14" fmla="*/ 1 w 47"/>
                  <a:gd name="T15" fmla="*/ 32 h 35"/>
                  <a:gd name="T16" fmla="*/ 0 w 47"/>
                  <a:gd name="T17" fmla="*/ 20 h 35"/>
                  <a:gd name="T18" fmla="*/ 10 w 47"/>
                  <a:gd name="T19" fmla="*/ 25 h 35"/>
                  <a:gd name="T20" fmla="*/ 22 w 47"/>
                  <a:gd name="T21" fmla="*/ 27 h 35"/>
                  <a:gd name="T22" fmla="*/ 29 w 47"/>
                  <a:gd name="T23" fmla="*/ 26 h 35"/>
                  <a:gd name="T24" fmla="*/ 30 w 47"/>
                  <a:gd name="T25" fmla="*/ 24 h 35"/>
                  <a:gd name="T26" fmla="*/ 26 w 47"/>
                  <a:gd name="T27" fmla="*/ 22 h 35"/>
                  <a:gd name="T28" fmla="*/ 15 w 47"/>
                  <a:gd name="T29" fmla="*/ 20 h 35"/>
                  <a:gd name="T30" fmla="*/ 11 w 47"/>
                  <a:gd name="T31" fmla="*/ 19 h 35"/>
                  <a:gd name="T32" fmla="*/ 6 w 47"/>
                  <a:gd name="T33" fmla="*/ 17 h 35"/>
                  <a:gd name="T34" fmla="*/ 2 w 47"/>
                  <a:gd name="T35" fmla="*/ 14 h 35"/>
                  <a:gd name="T36" fmla="*/ 0 w 47"/>
                  <a:gd name="T37" fmla="*/ 10 h 35"/>
                  <a:gd name="T38" fmla="*/ 7 w 47"/>
                  <a:gd name="T39" fmla="*/ 2 h 35"/>
                  <a:gd name="T40" fmla="*/ 21 w 47"/>
                  <a:gd name="T41" fmla="*/ 0 h 35"/>
                  <a:gd name="T42" fmla="*/ 33 w 47"/>
                  <a:gd name="T43" fmla="*/ 1 h 35"/>
                  <a:gd name="T44" fmla="*/ 38 w 47"/>
                  <a:gd name="T45" fmla="*/ 2 h 35"/>
                  <a:gd name="T46" fmla="*/ 42 w 47"/>
                  <a:gd name="T47" fmla="*/ 3 h 35"/>
                  <a:gd name="T48" fmla="*/ 44 w 47"/>
                  <a:gd name="T49" fmla="*/ 2 h 35"/>
                  <a:gd name="T50" fmla="*/ 46 w 47"/>
                  <a:gd name="T51" fmla="*/ 13 h 35"/>
                  <a:gd name="T52" fmla="*/ 35 w 47"/>
                  <a:gd name="T53" fmla="*/ 8 h 35"/>
                  <a:gd name="T54" fmla="*/ 21 w 47"/>
                  <a:gd name="T55" fmla="*/ 5 h 35"/>
                  <a:gd name="T56" fmla="*/ 16 w 47"/>
                  <a:gd name="T57" fmla="*/ 6 h 35"/>
                  <a:gd name="T58" fmla="*/ 15 w 47"/>
                  <a:gd name="T59" fmla="*/ 8 h 35"/>
                  <a:gd name="T60" fmla="*/ 16 w 47"/>
                  <a:gd name="T61" fmla="*/ 11 h 35"/>
                  <a:gd name="T62" fmla="*/ 20 w 47"/>
                  <a:gd name="T63" fmla="*/ 12 h 35"/>
                  <a:gd name="T64" fmla="*/ 30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4" y="31"/>
                      <a:pt x="40" y="33"/>
                    </a:cubicBezTo>
                    <a:cubicBezTo>
                      <a:pt x="36" y="34"/>
                      <a:pt x="30" y="35"/>
                      <a:pt x="23" y="35"/>
                    </a:cubicBezTo>
                    <a:cubicBezTo>
                      <a:pt x="19" y="35"/>
                      <a:pt x="15" y="35"/>
                      <a:pt x="12" y="34"/>
                    </a:cubicBezTo>
                    <a:cubicBezTo>
                      <a:pt x="9" y="33"/>
                      <a:pt x="7" y="32"/>
                      <a:pt x="7" y="32"/>
                    </a:cubicBezTo>
                    <a:cubicBezTo>
                      <a:pt x="5" y="32"/>
                      <a:pt x="4" y="32"/>
                      <a:pt x="3" y="32"/>
                    </a:cubicBezTo>
                    <a:cubicBezTo>
                      <a:pt x="2" y="32"/>
                      <a:pt x="1" y="32"/>
                      <a:pt x="1" y="32"/>
                    </a:cubicBezTo>
                    <a:cubicBezTo>
                      <a:pt x="0" y="20"/>
                      <a:pt x="0" y="20"/>
                      <a:pt x="0" y="20"/>
                    </a:cubicBezTo>
                    <a:cubicBezTo>
                      <a:pt x="3" y="22"/>
                      <a:pt x="6" y="24"/>
                      <a:pt x="10" y="25"/>
                    </a:cubicBezTo>
                    <a:cubicBezTo>
                      <a:pt x="13" y="26"/>
                      <a:pt x="17" y="27"/>
                      <a:pt x="22" y="27"/>
                    </a:cubicBezTo>
                    <a:cubicBezTo>
                      <a:pt x="25" y="27"/>
                      <a:pt x="28" y="27"/>
                      <a:pt x="29" y="26"/>
                    </a:cubicBezTo>
                    <a:cubicBezTo>
                      <a:pt x="30" y="26"/>
                      <a:pt x="32" y="24"/>
                      <a:pt x="30" y="24"/>
                    </a:cubicBezTo>
                    <a:cubicBezTo>
                      <a:pt x="29" y="23"/>
                      <a:pt x="28" y="23"/>
                      <a:pt x="26" y="22"/>
                    </a:cubicBezTo>
                    <a:cubicBezTo>
                      <a:pt x="15" y="20"/>
                      <a:pt x="15" y="20"/>
                      <a:pt x="15" y="20"/>
                    </a:cubicBezTo>
                    <a:cubicBezTo>
                      <a:pt x="14" y="19"/>
                      <a:pt x="12" y="19"/>
                      <a:pt x="11" y="19"/>
                    </a:cubicBezTo>
                    <a:cubicBezTo>
                      <a:pt x="9" y="18"/>
                      <a:pt x="8" y="18"/>
                      <a:pt x="6" y="17"/>
                    </a:cubicBezTo>
                    <a:cubicBezTo>
                      <a:pt x="5" y="16"/>
                      <a:pt x="3" y="16"/>
                      <a:pt x="2" y="14"/>
                    </a:cubicBezTo>
                    <a:cubicBezTo>
                      <a:pt x="1" y="13"/>
                      <a:pt x="0" y="11"/>
                      <a:pt x="0" y="10"/>
                    </a:cubicBezTo>
                    <a:cubicBezTo>
                      <a:pt x="0" y="6"/>
                      <a:pt x="2" y="4"/>
                      <a:pt x="7" y="2"/>
                    </a:cubicBezTo>
                    <a:cubicBezTo>
                      <a:pt x="11" y="1"/>
                      <a:pt x="16" y="0"/>
                      <a:pt x="21" y="0"/>
                    </a:cubicBezTo>
                    <a:cubicBezTo>
                      <a:pt x="26" y="0"/>
                      <a:pt x="30" y="0"/>
                      <a:pt x="33" y="1"/>
                    </a:cubicBezTo>
                    <a:cubicBezTo>
                      <a:pt x="36" y="2"/>
                      <a:pt x="38" y="2"/>
                      <a:pt x="38" y="2"/>
                    </a:cubicBezTo>
                    <a:cubicBezTo>
                      <a:pt x="40" y="3"/>
                      <a:pt x="41" y="3"/>
                      <a:pt x="42" y="3"/>
                    </a:cubicBezTo>
                    <a:cubicBezTo>
                      <a:pt x="43" y="2"/>
                      <a:pt x="44" y="2"/>
                      <a:pt x="44" y="2"/>
                    </a:cubicBezTo>
                    <a:cubicBezTo>
                      <a:pt x="46" y="13"/>
                      <a:pt x="46" y="13"/>
                      <a:pt x="46" y="13"/>
                    </a:cubicBezTo>
                    <a:cubicBezTo>
                      <a:pt x="43" y="11"/>
                      <a:pt x="39" y="9"/>
                      <a:pt x="35" y="8"/>
                    </a:cubicBezTo>
                    <a:cubicBezTo>
                      <a:pt x="32" y="6"/>
                      <a:pt x="27" y="5"/>
                      <a:pt x="21" y="5"/>
                    </a:cubicBezTo>
                    <a:cubicBezTo>
                      <a:pt x="19" y="6"/>
                      <a:pt x="17" y="6"/>
                      <a:pt x="16" y="6"/>
                    </a:cubicBezTo>
                    <a:cubicBezTo>
                      <a:pt x="15" y="7"/>
                      <a:pt x="15" y="8"/>
                      <a:pt x="15" y="8"/>
                    </a:cubicBezTo>
                    <a:cubicBezTo>
                      <a:pt x="15" y="9"/>
                      <a:pt x="15" y="10"/>
                      <a:pt x="16" y="11"/>
                    </a:cubicBezTo>
                    <a:cubicBezTo>
                      <a:pt x="17" y="11"/>
                      <a:pt x="19" y="12"/>
                      <a:pt x="20" y="12"/>
                    </a:cubicBezTo>
                    <a:cubicBezTo>
                      <a:pt x="30" y="14"/>
                      <a:pt x="30" y="14"/>
                      <a:pt x="30"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202"/>
              <p:cNvSpPr>
                <a:spLocks/>
              </p:cNvSpPr>
              <p:nvPr/>
            </p:nvSpPr>
            <p:spPr bwMode="auto">
              <a:xfrm>
                <a:off x="10633703" y="4527629"/>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2"/>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203"/>
              <p:cNvSpPr>
                <a:spLocks/>
              </p:cNvSpPr>
              <p:nvPr/>
            </p:nvSpPr>
            <p:spPr bwMode="auto">
              <a:xfrm>
                <a:off x="10633703" y="4157754"/>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204"/>
              <p:cNvSpPr>
                <a:spLocks/>
              </p:cNvSpPr>
              <p:nvPr/>
            </p:nvSpPr>
            <p:spPr bwMode="auto">
              <a:xfrm>
                <a:off x="10746411" y="4229189"/>
                <a:ext cx="893731" cy="596879"/>
              </a:xfrm>
              <a:custGeom>
                <a:avLst/>
                <a:gdLst>
                  <a:gd name="T0" fmla="*/ 87 w 87"/>
                  <a:gd name="T1" fmla="*/ 29 h 58"/>
                  <a:gd name="T2" fmla="*/ 43 w 87"/>
                  <a:gd name="T3" fmla="*/ 58 h 58"/>
                  <a:gd name="T4" fmla="*/ 0 w 87"/>
                  <a:gd name="T5" fmla="*/ 29 h 58"/>
                  <a:gd name="T6" fmla="*/ 44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4" y="58"/>
                      <a:pt x="43" y="58"/>
                    </a:cubicBezTo>
                    <a:cubicBezTo>
                      <a:pt x="19" y="58"/>
                      <a:pt x="0" y="46"/>
                      <a:pt x="0" y="29"/>
                    </a:cubicBezTo>
                    <a:cubicBezTo>
                      <a:pt x="0" y="12"/>
                      <a:pt x="20" y="0"/>
                      <a:pt x="44" y="0"/>
                    </a:cubicBezTo>
                    <a:cubicBezTo>
                      <a:pt x="68"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205"/>
              <p:cNvSpPr>
                <a:spLocks/>
              </p:cNvSpPr>
              <p:nvPr/>
            </p:nvSpPr>
            <p:spPr bwMode="auto">
              <a:xfrm>
                <a:off x="10746411" y="4229189"/>
                <a:ext cx="893731"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6"/>
                      <a:pt x="87" y="31"/>
                    </a:cubicBezTo>
                    <a:cubicBezTo>
                      <a:pt x="87" y="30"/>
                      <a:pt x="87" y="30"/>
                      <a:pt x="87" y="29"/>
                    </a:cubicBezTo>
                    <a:cubicBezTo>
                      <a:pt x="87" y="12"/>
                      <a:pt x="69" y="0"/>
                      <a:pt x="45" y="0"/>
                    </a:cubicBezTo>
                    <a:cubicBezTo>
                      <a:pt x="21" y="0"/>
                      <a:pt x="0" y="12"/>
                      <a:pt x="0" y="29"/>
                    </a:cubicBezTo>
                    <a:cubicBezTo>
                      <a:pt x="0" y="30"/>
                      <a:pt x="0" y="31"/>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06"/>
              <p:cNvSpPr>
                <a:spLocks/>
              </p:cNvSpPr>
              <p:nvPr/>
            </p:nvSpPr>
            <p:spPr bwMode="auto">
              <a:xfrm>
                <a:off x="11125810" y="4281575"/>
                <a:ext cx="92072"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207"/>
              <p:cNvSpPr>
                <a:spLocks/>
              </p:cNvSpPr>
              <p:nvPr/>
            </p:nvSpPr>
            <p:spPr bwMode="auto">
              <a:xfrm>
                <a:off x="10951192" y="4321261"/>
                <a:ext cx="482583" cy="371462"/>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8"/>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9" name="Group 178"/>
            <p:cNvGrpSpPr/>
            <p:nvPr/>
          </p:nvGrpSpPr>
          <p:grpSpPr>
            <a:xfrm>
              <a:off x="7727747" y="5496651"/>
              <a:ext cx="1556358" cy="1299938"/>
              <a:chOff x="9638375" y="5926167"/>
              <a:chExt cx="1108036" cy="925480"/>
            </a:xfrm>
          </p:grpSpPr>
          <p:sp>
            <p:nvSpPr>
              <p:cNvPr id="180" name="Freeform 184"/>
              <p:cNvSpPr>
                <a:spLocks/>
              </p:cNvSpPr>
              <p:nvPr/>
            </p:nvSpPr>
            <p:spPr bwMode="auto">
              <a:xfrm>
                <a:off x="9638375" y="6296041"/>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5"/>
              <p:cNvSpPr>
                <a:spLocks/>
              </p:cNvSpPr>
              <p:nvPr/>
            </p:nvSpPr>
            <p:spPr bwMode="auto">
              <a:xfrm>
                <a:off x="9638375" y="5926167"/>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6"/>
              <p:cNvSpPr>
                <a:spLocks/>
              </p:cNvSpPr>
              <p:nvPr/>
            </p:nvSpPr>
            <p:spPr bwMode="auto">
              <a:xfrm>
                <a:off x="9741559" y="5997602"/>
                <a:ext cx="892143" cy="587354"/>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5" y="57"/>
                      <a:pt x="44" y="57"/>
                    </a:cubicBezTo>
                    <a:cubicBezTo>
                      <a:pt x="20" y="57"/>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7"/>
              <p:cNvSpPr>
                <a:spLocks/>
              </p:cNvSpPr>
              <p:nvPr/>
            </p:nvSpPr>
            <p:spPr bwMode="auto">
              <a:xfrm>
                <a:off x="9751084" y="5997602"/>
                <a:ext cx="892143"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0"/>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8"/>
              <p:cNvSpPr>
                <a:spLocks/>
              </p:cNvSpPr>
              <p:nvPr/>
            </p:nvSpPr>
            <p:spPr bwMode="auto">
              <a:xfrm>
                <a:off x="10130483" y="6049988"/>
                <a:ext cx="92072"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9"/>
              <p:cNvSpPr>
                <a:spLocks/>
              </p:cNvSpPr>
              <p:nvPr/>
            </p:nvSpPr>
            <p:spPr bwMode="auto">
              <a:xfrm>
                <a:off x="9955864" y="6091262"/>
                <a:ext cx="482583" cy="369875"/>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6" name="Group 185"/>
            <p:cNvGrpSpPr/>
            <p:nvPr/>
          </p:nvGrpSpPr>
          <p:grpSpPr>
            <a:xfrm>
              <a:off x="7656729" y="5170773"/>
              <a:ext cx="1556358" cy="1299938"/>
              <a:chOff x="9638375" y="5926167"/>
              <a:chExt cx="1108036" cy="925480"/>
            </a:xfrm>
          </p:grpSpPr>
          <p:sp>
            <p:nvSpPr>
              <p:cNvPr id="187" name="Freeform 184"/>
              <p:cNvSpPr>
                <a:spLocks/>
              </p:cNvSpPr>
              <p:nvPr/>
            </p:nvSpPr>
            <p:spPr bwMode="auto">
              <a:xfrm>
                <a:off x="9638375" y="6296041"/>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5"/>
              <p:cNvSpPr>
                <a:spLocks/>
              </p:cNvSpPr>
              <p:nvPr/>
            </p:nvSpPr>
            <p:spPr bwMode="auto">
              <a:xfrm>
                <a:off x="9638375" y="5926167"/>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6"/>
              <p:cNvSpPr>
                <a:spLocks/>
              </p:cNvSpPr>
              <p:nvPr/>
            </p:nvSpPr>
            <p:spPr bwMode="auto">
              <a:xfrm>
                <a:off x="9741559" y="5997602"/>
                <a:ext cx="892143" cy="587354"/>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5" y="57"/>
                      <a:pt x="44" y="57"/>
                    </a:cubicBezTo>
                    <a:cubicBezTo>
                      <a:pt x="20" y="57"/>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7"/>
              <p:cNvSpPr>
                <a:spLocks/>
              </p:cNvSpPr>
              <p:nvPr/>
            </p:nvSpPr>
            <p:spPr bwMode="auto">
              <a:xfrm>
                <a:off x="9751084" y="5997602"/>
                <a:ext cx="892143"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0"/>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88"/>
              <p:cNvSpPr>
                <a:spLocks/>
              </p:cNvSpPr>
              <p:nvPr/>
            </p:nvSpPr>
            <p:spPr bwMode="auto">
              <a:xfrm>
                <a:off x="10130483" y="6049988"/>
                <a:ext cx="92072"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89"/>
              <p:cNvSpPr>
                <a:spLocks/>
              </p:cNvSpPr>
              <p:nvPr/>
            </p:nvSpPr>
            <p:spPr bwMode="auto">
              <a:xfrm>
                <a:off x="9955864" y="6091262"/>
                <a:ext cx="482583" cy="369875"/>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0" name="Group 199"/>
            <p:cNvGrpSpPr/>
            <p:nvPr/>
          </p:nvGrpSpPr>
          <p:grpSpPr>
            <a:xfrm>
              <a:off x="7589240" y="4703980"/>
              <a:ext cx="1556358" cy="1299938"/>
              <a:chOff x="9638375" y="5926167"/>
              <a:chExt cx="1108036" cy="925480"/>
            </a:xfrm>
          </p:grpSpPr>
          <p:sp>
            <p:nvSpPr>
              <p:cNvPr id="201" name="Freeform 184"/>
              <p:cNvSpPr>
                <a:spLocks/>
              </p:cNvSpPr>
              <p:nvPr/>
            </p:nvSpPr>
            <p:spPr bwMode="auto">
              <a:xfrm>
                <a:off x="9638375" y="6296041"/>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85"/>
              <p:cNvSpPr>
                <a:spLocks/>
              </p:cNvSpPr>
              <p:nvPr/>
            </p:nvSpPr>
            <p:spPr bwMode="auto">
              <a:xfrm>
                <a:off x="9638375" y="5926167"/>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86"/>
              <p:cNvSpPr>
                <a:spLocks/>
              </p:cNvSpPr>
              <p:nvPr/>
            </p:nvSpPr>
            <p:spPr bwMode="auto">
              <a:xfrm>
                <a:off x="9741559" y="5997602"/>
                <a:ext cx="892143" cy="587354"/>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5" y="57"/>
                      <a:pt x="44" y="57"/>
                    </a:cubicBezTo>
                    <a:cubicBezTo>
                      <a:pt x="20" y="57"/>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7"/>
              <p:cNvSpPr>
                <a:spLocks/>
              </p:cNvSpPr>
              <p:nvPr/>
            </p:nvSpPr>
            <p:spPr bwMode="auto">
              <a:xfrm>
                <a:off x="9751084" y="5997602"/>
                <a:ext cx="892143"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0"/>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8"/>
              <p:cNvSpPr>
                <a:spLocks/>
              </p:cNvSpPr>
              <p:nvPr/>
            </p:nvSpPr>
            <p:spPr bwMode="auto">
              <a:xfrm>
                <a:off x="10130483" y="6049988"/>
                <a:ext cx="92072"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9"/>
              <p:cNvSpPr>
                <a:spLocks/>
              </p:cNvSpPr>
              <p:nvPr/>
            </p:nvSpPr>
            <p:spPr bwMode="auto">
              <a:xfrm>
                <a:off x="9955864" y="6091262"/>
                <a:ext cx="482583" cy="369875"/>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7" name="Group 206"/>
            <p:cNvGrpSpPr/>
            <p:nvPr/>
          </p:nvGrpSpPr>
          <p:grpSpPr>
            <a:xfrm>
              <a:off x="7547305" y="4379889"/>
              <a:ext cx="1556358" cy="1299938"/>
              <a:chOff x="9638375" y="5926167"/>
              <a:chExt cx="1108036" cy="925480"/>
            </a:xfrm>
          </p:grpSpPr>
          <p:sp>
            <p:nvSpPr>
              <p:cNvPr id="208" name="Freeform 184"/>
              <p:cNvSpPr>
                <a:spLocks/>
              </p:cNvSpPr>
              <p:nvPr/>
            </p:nvSpPr>
            <p:spPr bwMode="auto">
              <a:xfrm>
                <a:off x="9638375" y="6296041"/>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5"/>
              <p:cNvSpPr>
                <a:spLocks/>
              </p:cNvSpPr>
              <p:nvPr/>
            </p:nvSpPr>
            <p:spPr bwMode="auto">
              <a:xfrm>
                <a:off x="9638375" y="5926167"/>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6"/>
              <p:cNvSpPr>
                <a:spLocks/>
              </p:cNvSpPr>
              <p:nvPr/>
            </p:nvSpPr>
            <p:spPr bwMode="auto">
              <a:xfrm>
                <a:off x="9741559" y="5997602"/>
                <a:ext cx="892143" cy="587354"/>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5" y="57"/>
                      <a:pt x="44" y="57"/>
                    </a:cubicBezTo>
                    <a:cubicBezTo>
                      <a:pt x="20" y="57"/>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7"/>
              <p:cNvSpPr>
                <a:spLocks/>
              </p:cNvSpPr>
              <p:nvPr/>
            </p:nvSpPr>
            <p:spPr bwMode="auto">
              <a:xfrm>
                <a:off x="9751084" y="5997602"/>
                <a:ext cx="892143"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0"/>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8"/>
              <p:cNvSpPr>
                <a:spLocks/>
              </p:cNvSpPr>
              <p:nvPr/>
            </p:nvSpPr>
            <p:spPr bwMode="auto">
              <a:xfrm>
                <a:off x="10130483" y="6049988"/>
                <a:ext cx="92072"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9"/>
              <p:cNvSpPr>
                <a:spLocks/>
              </p:cNvSpPr>
              <p:nvPr/>
            </p:nvSpPr>
            <p:spPr bwMode="auto">
              <a:xfrm>
                <a:off x="9955864" y="6091262"/>
                <a:ext cx="482583" cy="369875"/>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4" name="Group 213"/>
            <p:cNvGrpSpPr/>
            <p:nvPr/>
          </p:nvGrpSpPr>
          <p:grpSpPr>
            <a:xfrm>
              <a:off x="7476287" y="4054011"/>
              <a:ext cx="1556358" cy="1299938"/>
              <a:chOff x="9638375" y="5926167"/>
              <a:chExt cx="1108036" cy="925480"/>
            </a:xfrm>
          </p:grpSpPr>
          <p:sp>
            <p:nvSpPr>
              <p:cNvPr id="215" name="Freeform 184"/>
              <p:cNvSpPr>
                <a:spLocks/>
              </p:cNvSpPr>
              <p:nvPr/>
            </p:nvSpPr>
            <p:spPr bwMode="auto">
              <a:xfrm>
                <a:off x="9638375" y="6296041"/>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85"/>
              <p:cNvSpPr>
                <a:spLocks/>
              </p:cNvSpPr>
              <p:nvPr/>
            </p:nvSpPr>
            <p:spPr bwMode="auto">
              <a:xfrm>
                <a:off x="9638375" y="5926167"/>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86"/>
              <p:cNvSpPr>
                <a:spLocks/>
              </p:cNvSpPr>
              <p:nvPr/>
            </p:nvSpPr>
            <p:spPr bwMode="auto">
              <a:xfrm>
                <a:off x="9741559" y="5997602"/>
                <a:ext cx="892143" cy="587354"/>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5" y="57"/>
                      <a:pt x="44" y="57"/>
                    </a:cubicBezTo>
                    <a:cubicBezTo>
                      <a:pt x="20" y="57"/>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87"/>
              <p:cNvSpPr>
                <a:spLocks/>
              </p:cNvSpPr>
              <p:nvPr/>
            </p:nvSpPr>
            <p:spPr bwMode="auto">
              <a:xfrm>
                <a:off x="9751084" y="5997602"/>
                <a:ext cx="892143"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0"/>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88"/>
              <p:cNvSpPr>
                <a:spLocks/>
              </p:cNvSpPr>
              <p:nvPr/>
            </p:nvSpPr>
            <p:spPr bwMode="auto">
              <a:xfrm>
                <a:off x="10130483" y="6049988"/>
                <a:ext cx="92072"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89"/>
              <p:cNvSpPr>
                <a:spLocks/>
              </p:cNvSpPr>
              <p:nvPr/>
            </p:nvSpPr>
            <p:spPr bwMode="auto">
              <a:xfrm>
                <a:off x="9955864" y="6091262"/>
                <a:ext cx="482583" cy="369875"/>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 name="Group 223"/>
            <p:cNvGrpSpPr/>
            <p:nvPr/>
          </p:nvGrpSpPr>
          <p:grpSpPr>
            <a:xfrm>
              <a:off x="10695171" y="2283259"/>
              <a:ext cx="1801629" cy="3580960"/>
              <a:chOff x="9976501" y="2717942"/>
              <a:chExt cx="1282655" cy="2549435"/>
            </a:xfrm>
          </p:grpSpPr>
          <p:sp>
            <p:nvSpPr>
              <p:cNvPr id="225" name="Freeform 118"/>
              <p:cNvSpPr>
                <a:spLocks/>
              </p:cNvSpPr>
              <p:nvPr/>
            </p:nvSpPr>
            <p:spPr bwMode="auto">
              <a:xfrm>
                <a:off x="9997137" y="4702247"/>
                <a:ext cx="1119148" cy="565130"/>
              </a:xfrm>
              <a:custGeom>
                <a:avLst/>
                <a:gdLst>
                  <a:gd name="T0" fmla="*/ 108 w 109"/>
                  <a:gd name="T1" fmla="*/ 22 h 55"/>
                  <a:gd name="T2" fmla="*/ 55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5"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119"/>
              <p:cNvSpPr>
                <a:spLocks/>
              </p:cNvSpPr>
              <p:nvPr/>
            </p:nvSpPr>
            <p:spPr bwMode="auto">
              <a:xfrm>
                <a:off x="9997137" y="4332373"/>
                <a:ext cx="1119148" cy="760386"/>
              </a:xfrm>
              <a:custGeom>
                <a:avLst/>
                <a:gdLst>
                  <a:gd name="T0" fmla="*/ 109 w 109"/>
                  <a:gd name="T1" fmla="*/ 36 h 74"/>
                  <a:gd name="T2" fmla="*/ 55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5" y="74"/>
                      <a:pt x="55"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120"/>
              <p:cNvSpPr>
                <a:spLocks/>
              </p:cNvSpPr>
              <p:nvPr/>
            </p:nvSpPr>
            <p:spPr bwMode="auto">
              <a:xfrm>
                <a:off x="10109846" y="4414920"/>
                <a:ext cx="893731" cy="585767"/>
              </a:xfrm>
              <a:custGeom>
                <a:avLst/>
                <a:gdLst>
                  <a:gd name="T0" fmla="*/ 87 w 87"/>
                  <a:gd name="T1" fmla="*/ 28 h 57"/>
                  <a:gd name="T2" fmla="*/ 44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5" y="57"/>
                      <a:pt x="44"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121"/>
              <p:cNvSpPr>
                <a:spLocks/>
              </p:cNvSpPr>
              <p:nvPr/>
            </p:nvSpPr>
            <p:spPr bwMode="auto">
              <a:xfrm>
                <a:off x="10109846" y="4414920"/>
                <a:ext cx="893731" cy="319077"/>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6"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122"/>
              <p:cNvSpPr>
                <a:spLocks/>
              </p:cNvSpPr>
              <p:nvPr/>
            </p:nvSpPr>
            <p:spPr bwMode="auto">
              <a:xfrm>
                <a:off x="10489245" y="4456194"/>
                <a:ext cx="93660" cy="482583"/>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1" y="46"/>
                      <a:pt x="1" y="46"/>
                    </a:cubicBezTo>
                    <a:cubicBezTo>
                      <a:pt x="2" y="45"/>
                      <a:pt x="2" y="44"/>
                      <a:pt x="2" y="43"/>
                    </a:cubicBezTo>
                    <a:cubicBezTo>
                      <a:pt x="2" y="5"/>
                      <a:pt x="2" y="5"/>
                      <a:pt x="2" y="5"/>
                    </a:cubicBezTo>
                    <a:cubicBezTo>
                      <a:pt x="2" y="4"/>
                      <a:pt x="2" y="3"/>
                      <a:pt x="1" y="2"/>
                    </a:cubicBezTo>
                    <a:cubicBezTo>
                      <a:pt x="1" y="1"/>
                      <a:pt x="0" y="1"/>
                      <a:pt x="0" y="1"/>
                    </a:cubicBezTo>
                    <a:cubicBezTo>
                      <a:pt x="0" y="0"/>
                      <a:pt x="0" y="0"/>
                      <a:pt x="0" y="0"/>
                    </a:cubicBezTo>
                    <a:cubicBezTo>
                      <a:pt x="9" y="0"/>
                      <a:pt x="9" y="0"/>
                      <a:pt x="9" y="0"/>
                    </a:cubicBezTo>
                    <a:cubicBezTo>
                      <a:pt x="9" y="1"/>
                      <a:pt x="9" y="1"/>
                      <a:pt x="9" y="1"/>
                    </a:cubicBezTo>
                    <a:cubicBezTo>
                      <a:pt x="9" y="1"/>
                      <a:pt x="9" y="1"/>
                      <a:pt x="8" y="2"/>
                    </a:cubicBezTo>
                    <a:cubicBezTo>
                      <a:pt x="8" y="3"/>
                      <a:pt x="7" y="4"/>
                      <a:pt x="7" y="5"/>
                    </a:cubicBezTo>
                    <a:cubicBezTo>
                      <a:pt x="7" y="43"/>
                      <a:pt x="7" y="43"/>
                      <a:pt x="7" y="43"/>
                    </a:cubicBezTo>
                    <a:cubicBezTo>
                      <a:pt x="7" y="44"/>
                      <a:pt x="8"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123"/>
              <p:cNvSpPr>
                <a:spLocks/>
              </p:cNvSpPr>
              <p:nvPr/>
            </p:nvSpPr>
            <p:spPr bwMode="auto">
              <a:xfrm>
                <a:off x="10316214" y="4506992"/>
                <a:ext cx="492108" cy="360350"/>
              </a:xfrm>
              <a:custGeom>
                <a:avLst/>
                <a:gdLst>
                  <a:gd name="T0" fmla="*/ 46 w 48"/>
                  <a:gd name="T1" fmla="*/ 21 h 35"/>
                  <a:gd name="T2" fmla="*/ 47 w 48"/>
                  <a:gd name="T3" fmla="*/ 25 h 35"/>
                  <a:gd name="T4" fmla="*/ 41 w 48"/>
                  <a:gd name="T5" fmla="*/ 33 h 35"/>
                  <a:gd name="T6" fmla="*/ 24 w 48"/>
                  <a:gd name="T7" fmla="*/ 35 h 35"/>
                  <a:gd name="T8" fmla="*/ 12 w 48"/>
                  <a:gd name="T9" fmla="*/ 34 h 35"/>
                  <a:gd name="T10" fmla="*/ 8 w 48"/>
                  <a:gd name="T11" fmla="*/ 32 h 35"/>
                  <a:gd name="T12" fmla="*/ 3 w 48"/>
                  <a:gd name="T13" fmla="*/ 32 h 35"/>
                  <a:gd name="T14" fmla="*/ 2 w 48"/>
                  <a:gd name="T15" fmla="*/ 32 h 35"/>
                  <a:gd name="T16" fmla="*/ 0 w 48"/>
                  <a:gd name="T17" fmla="*/ 20 h 35"/>
                  <a:gd name="T18" fmla="*/ 10 w 48"/>
                  <a:gd name="T19" fmla="*/ 25 h 35"/>
                  <a:gd name="T20" fmla="*/ 23 w 48"/>
                  <a:gd name="T21" fmla="*/ 27 h 35"/>
                  <a:gd name="T22" fmla="*/ 29 w 48"/>
                  <a:gd name="T23" fmla="*/ 26 h 35"/>
                  <a:gd name="T24" fmla="*/ 31 w 48"/>
                  <a:gd name="T25" fmla="*/ 24 h 35"/>
                  <a:gd name="T26" fmla="*/ 27 w 48"/>
                  <a:gd name="T27" fmla="*/ 22 h 35"/>
                  <a:gd name="T28" fmla="*/ 16 w 48"/>
                  <a:gd name="T29" fmla="*/ 20 h 35"/>
                  <a:gd name="T30" fmla="*/ 11 w 48"/>
                  <a:gd name="T31" fmla="*/ 19 h 35"/>
                  <a:gd name="T32" fmla="*/ 7 w 48"/>
                  <a:gd name="T33" fmla="*/ 17 h 35"/>
                  <a:gd name="T34" fmla="*/ 2 w 48"/>
                  <a:gd name="T35" fmla="*/ 14 h 35"/>
                  <a:gd name="T36" fmla="*/ 1 w 48"/>
                  <a:gd name="T37" fmla="*/ 9 h 35"/>
                  <a:gd name="T38" fmla="*/ 7 w 48"/>
                  <a:gd name="T39" fmla="*/ 2 h 35"/>
                  <a:gd name="T40" fmla="*/ 22 w 48"/>
                  <a:gd name="T41" fmla="*/ 0 h 35"/>
                  <a:gd name="T42" fmla="*/ 33 w 48"/>
                  <a:gd name="T43" fmla="*/ 1 h 35"/>
                  <a:gd name="T44" fmla="*/ 38 w 48"/>
                  <a:gd name="T45" fmla="*/ 2 h 35"/>
                  <a:gd name="T46" fmla="*/ 43 w 48"/>
                  <a:gd name="T47" fmla="*/ 3 h 35"/>
                  <a:gd name="T48" fmla="*/ 44 w 48"/>
                  <a:gd name="T49" fmla="*/ 2 h 35"/>
                  <a:gd name="T50" fmla="*/ 46 w 48"/>
                  <a:gd name="T51" fmla="*/ 13 h 35"/>
                  <a:gd name="T52" fmla="*/ 36 w 48"/>
                  <a:gd name="T53" fmla="*/ 8 h 35"/>
                  <a:gd name="T54" fmla="*/ 22 w 48"/>
                  <a:gd name="T55" fmla="*/ 5 h 35"/>
                  <a:gd name="T56" fmla="*/ 17 w 48"/>
                  <a:gd name="T57" fmla="*/ 6 h 35"/>
                  <a:gd name="T58" fmla="*/ 15 w 48"/>
                  <a:gd name="T59" fmla="*/ 8 h 35"/>
                  <a:gd name="T60" fmla="*/ 17 w 48"/>
                  <a:gd name="T61" fmla="*/ 11 h 35"/>
                  <a:gd name="T62" fmla="*/ 20 w 48"/>
                  <a:gd name="T63" fmla="*/ 12 h 35"/>
                  <a:gd name="T64" fmla="*/ 31 w 48"/>
                  <a:gd name="T65" fmla="*/ 14 h 35"/>
                  <a:gd name="T66" fmla="*/ 36 w 48"/>
                  <a:gd name="T67" fmla="*/ 16 h 35"/>
                  <a:gd name="T68" fmla="*/ 42 w 48"/>
                  <a:gd name="T69" fmla="*/ 18 h 35"/>
                  <a:gd name="T70" fmla="*/ 46 w 48"/>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5">
                    <a:moveTo>
                      <a:pt x="46" y="21"/>
                    </a:moveTo>
                    <a:cubicBezTo>
                      <a:pt x="47" y="22"/>
                      <a:pt x="48" y="24"/>
                      <a:pt x="47" y="25"/>
                    </a:cubicBezTo>
                    <a:cubicBezTo>
                      <a:pt x="47" y="28"/>
                      <a:pt x="45" y="31"/>
                      <a:pt x="41" y="33"/>
                    </a:cubicBezTo>
                    <a:cubicBezTo>
                      <a:pt x="37" y="34"/>
                      <a:pt x="31" y="35"/>
                      <a:pt x="24" y="35"/>
                    </a:cubicBezTo>
                    <a:cubicBezTo>
                      <a:pt x="19" y="35"/>
                      <a:pt x="15" y="35"/>
                      <a:pt x="12" y="34"/>
                    </a:cubicBezTo>
                    <a:cubicBezTo>
                      <a:pt x="9" y="33"/>
                      <a:pt x="8" y="32"/>
                      <a:pt x="8" y="32"/>
                    </a:cubicBezTo>
                    <a:cubicBezTo>
                      <a:pt x="6" y="32"/>
                      <a:pt x="4" y="32"/>
                      <a:pt x="3" y="32"/>
                    </a:cubicBezTo>
                    <a:cubicBezTo>
                      <a:pt x="2" y="32"/>
                      <a:pt x="2" y="32"/>
                      <a:pt x="2" y="32"/>
                    </a:cubicBezTo>
                    <a:cubicBezTo>
                      <a:pt x="0" y="20"/>
                      <a:pt x="0" y="20"/>
                      <a:pt x="0" y="20"/>
                    </a:cubicBezTo>
                    <a:cubicBezTo>
                      <a:pt x="3" y="22"/>
                      <a:pt x="7" y="24"/>
                      <a:pt x="10" y="25"/>
                    </a:cubicBezTo>
                    <a:cubicBezTo>
                      <a:pt x="14" y="26"/>
                      <a:pt x="18" y="27"/>
                      <a:pt x="23" y="27"/>
                    </a:cubicBezTo>
                    <a:cubicBezTo>
                      <a:pt x="26" y="27"/>
                      <a:pt x="28" y="27"/>
                      <a:pt x="29" y="26"/>
                    </a:cubicBezTo>
                    <a:cubicBezTo>
                      <a:pt x="31" y="26"/>
                      <a:pt x="32" y="24"/>
                      <a:pt x="31" y="24"/>
                    </a:cubicBezTo>
                    <a:cubicBezTo>
                      <a:pt x="30" y="23"/>
                      <a:pt x="28" y="23"/>
                      <a:pt x="27" y="22"/>
                    </a:cubicBezTo>
                    <a:cubicBezTo>
                      <a:pt x="16" y="20"/>
                      <a:pt x="16" y="20"/>
                      <a:pt x="16" y="20"/>
                    </a:cubicBezTo>
                    <a:cubicBezTo>
                      <a:pt x="14" y="19"/>
                      <a:pt x="13" y="19"/>
                      <a:pt x="11" y="19"/>
                    </a:cubicBezTo>
                    <a:cubicBezTo>
                      <a:pt x="10" y="18"/>
                      <a:pt x="8" y="18"/>
                      <a:pt x="7" y="17"/>
                    </a:cubicBezTo>
                    <a:cubicBezTo>
                      <a:pt x="5" y="16"/>
                      <a:pt x="4" y="16"/>
                      <a:pt x="2" y="14"/>
                    </a:cubicBezTo>
                    <a:cubicBezTo>
                      <a:pt x="1" y="13"/>
                      <a:pt x="0" y="11"/>
                      <a:pt x="1" y="9"/>
                    </a:cubicBezTo>
                    <a:cubicBezTo>
                      <a:pt x="1" y="6"/>
                      <a:pt x="3" y="4"/>
                      <a:pt x="7" y="2"/>
                    </a:cubicBezTo>
                    <a:cubicBezTo>
                      <a:pt x="12" y="1"/>
                      <a:pt x="17" y="0"/>
                      <a:pt x="22" y="0"/>
                    </a:cubicBezTo>
                    <a:cubicBezTo>
                      <a:pt x="26" y="0"/>
                      <a:pt x="30" y="0"/>
                      <a:pt x="33" y="1"/>
                    </a:cubicBezTo>
                    <a:cubicBezTo>
                      <a:pt x="36" y="2"/>
                      <a:pt x="38" y="2"/>
                      <a:pt x="38" y="2"/>
                    </a:cubicBezTo>
                    <a:cubicBezTo>
                      <a:pt x="40" y="3"/>
                      <a:pt x="42" y="3"/>
                      <a:pt x="43" y="3"/>
                    </a:cubicBezTo>
                    <a:cubicBezTo>
                      <a:pt x="44" y="2"/>
                      <a:pt x="44" y="2"/>
                      <a:pt x="44" y="2"/>
                    </a:cubicBezTo>
                    <a:cubicBezTo>
                      <a:pt x="46" y="13"/>
                      <a:pt x="46" y="13"/>
                      <a:pt x="46" y="13"/>
                    </a:cubicBezTo>
                    <a:cubicBezTo>
                      <a:pt x="43" y="11"/>
                      <a:pt x="40" y="9"/>
                      <a:pt x="36" y="8"/>
                    </a:cubicBezTo>
                    <a:cubicBezTo>
                      <a:pt x="32" y="6"/>
                      <a:pt x="27" y="5"/>
                      <a:pt x="22" y="5"/>
                    </a:cubicBezTo>
                    <a:cubicBezTo>
                      <a:pt x="19" y="6"/>
                      <a:pt x="18" y="6"/>
                      <a:pt x="17" y="6"/>
                    </a:cubicBezTo>
                    <a:cubicBezTo>
                      <a:pt x="16" y="7"/>
                      <a:pt x="15" y="8"/>
                      <a:pt x="15" y="8"/>
                    </a:cubicBezTo>
                    <a:cubicBezTo>
                      <a:pt x="15" y="9"/>
                      <a:pt x="16" y="10"/>
                      <a:pt x="17" y="11"/>
                    </a:cubicBezTo>
                    <a:cubicBezTo>
                      <a:pt x="18" y="11"/>
                      <a:pt x="19" y="12"/>
                      <a:pt x="20" y="12"/>
                    </a:cubicBezTo>
                    <a:cubicBezTo>
                      <a:pt x="31" y="14"/>
                      <a:pt x="31" y="14"/>
                      <a:pt x="31" y="14"/>
                    </a:cubicBezTo>
                    <a:cubicBezTo>
                      <a:pt x="33" y="15"/>
                      <a:pt x="34" y="15"/>
                      <a:pt x="36" y="16"/>
                    </a:cubicBezTo>
                    <a:cubicBezTo>
                      <a:pt x="38" y="16"/>
                      <a:pt x="40" y="17"/>
                      <a:pt x="42" y="18"/>
                    </a:cubicBezTo>
                    <a:cubicBezTo>
                      <a:pt x="44"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124"/>
              <p:cNvSpPr>
                <a:spLocks/>
              </p:cNvSpPr>
              <p:nvPr/>
            </p:nvSpPr>
            <p:spPr bwMode="auto">
              <a:xfrm>
                <a:off x="9997137" y="4506992"/>
                <a:ext cx="1119148" cy="565130"/>
              </a:xfrm>
              <a:custGeom>
                <a:avLst/>
                <a:gdLst>
                  <a:gd name="T0" fmla="*/ 108 w 109"/>
                  <a:gd name="T1" fmla="*/ 22 h 55"/>
                  <a:gd name="T2" fmla="*/ 55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5"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125"/>
              <p:cNvSpPr>
                <a:spLocks/>
              </p:cNvSpPr>
              <p:nvPr/>
            </p:nvSpPr>
            <p:spPr bwMode="auto">
              <a:xfrm>
                <a:off x="9997137" y="4137117"/>
                <a:ext cx="1119148" cy="760386"/>
              </a:xfrm>
              <a:custGeom>
                <a:avLst/>
                <a:gdLst>
                  <a:gd name="T0" fmla="*/ 109 w 109"/>
                  <a:gd name="T1" fmla="*/ 36 h 74"/>
                  <a:gd name="T2" fmla="*/ 55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5" y="74"/>
                      <a:pt x="55"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126"/>
              <p:cNvSpPr>
                <a:spLocks/>
              </p:cNvSpPr>
              <p:nvPr/>
            </p:nvSpPr>
            <p:spPr bwMode="auto">
              <a:xfrm>
                <a:off x="10109846" y="4208553"/>
                <a:ext cx="893731" cy="596879"/>
              </a:xfrm>
              <a:custGeom>
                <a:avLst/>
                <a:gdLst>
                  <a:gd name="T0" fmla="*/ 87 w 87"/>
                  <a:gd name="T1" fmla="*/ 29 h 58"/>
                  <a:gd name="T2" fmla="*/ 44 w 87"/>
                  <a:gd name="T3" fmla="*/ 58 h 58"/>
                  <a:gd name="T4" fmla="*/ 0 w 87"/>
                  <a:gd name="T5" fmla="*/ 29 h 58"/>
                  <a:gd name="T6" fmla="*/ 45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5" y="58"/>
                      <a:pt x="44" y="58"/>
                    </a:cubicBezTo>
                    <a:cubicBezTo>
                      <a:pt x="20" y="58"/>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127"/>
              <p:cNvSpPr>
                <a:spLocks/>
              </p:cNvSpPr>
              <p:nvPr/>
            </p:nvSpPr>
            <p:spPr bwMode="auto">
              <a:xfrm>
                <a:off x="10109846" y="4208553"/>
                <a:ext cx="893731" cy="319077"/>
              </a:xfrm>
              <a:custGeom>
                <a:avLst/>
                <a:gdLst>
                  <a:gd name="T0" fmla="*/ 45 w 87"/>
                  <a:gd name="T1" fmla="*/ 5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5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5"/>
                    </a:moveTo>
                    <a:cubicBezTo>
                      <a:pt x="68" y="5"/>
                      <a:pt x="86" y="16"/>
                      <a:pt x="87" y="31"/>
                    </a:cubicBezTo>
                    <a:cubicBezTo>
                      <a:pt x="87" y="31"/>
                      <a:pt x="87" y="30"/>
                      <a:pt x="87" y="29"/>
                    </a:cubicBezTo>
                    <a:cubicBezTo>
                      <a:pt x="87" y="12"/>
                      <a:pt x="69" y="0"/>
                      <a:pt x="45" y="0"/>
                    </a:cubicBezTo>
                    <a:cubicBezTo>
                      <a:pt x="21" y="0"/>
                      <a:pt x="0" y="12"/>
                      <a:pt x="0" y="29"/>
                    </a:cubicBezTo>
                    <a:cubicBezTo>
                      <a:pt x="0" y="30"/>
                      <a:pt x="0" y="31"/>
                      <a:pt x="0" y="31"/>
                    </a:cubicBezTo>
                    <a:cubicBezTo>
                      <a:pt x="2" y="16"/>
                      <a:pt x="22" y="5"/>
                      <a:pt x="45" y="5"/>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128"/>
              <p:cNvSpPr>
                <a:spLocks/>
              </p:cNvSpPr>
              <p:nvPr/>
            </p:nvSpPr>
            <p:spPr bwMode="auto">
              <a:xfrm>
                <a:off x="10489245" y="4260938"/>
                <a:ext cx="93660" cy="482583"/>
              </a:xfrm>
              <a:custGeom>
                <a:avLst/>
                <a:gdLst>
                  <a:gd name="T0" fmla="*/ 0 w 9"/>
                  <a:gd name="T1" fmla="*/ 47 h 47"/>
                  <a:gd name="T2" fmla="*/ 1 w 9"/>
                  <a:gd name="T3" fmla="*/ 45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5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1" y="46"/>
                      <a:pt x="1" y="45"/>
                    </a:cubicBezTo>
                    <a:cubicBezTo>
                      <a:pt x="2" y="45"/>
                      <a:pt x="2" y="44"/>
                      <a:pt x="2" y="43"/>
                    </a:cubicBezTo>
                    <a:cubicBezTo>
                      <a:pt x="2" y="5"/>
                      <a:pt x="2" y="5"/>
                      <a:pt x="2" y="5"/>
                    </a:cubicBezTo>
                    <a:cubicBezTo>
                      <a:pt x="2" y="3"/>
                      <a:pt x="2" y="2"/>
                      <a:pt x="1" y="2"/>
                    </a:cubicBezTo>
                    <a:cubicBezTo>
                      <a:pt x="1" y="1"/>
                      <a:pt x="0" y="1"/>
                      <a:pt x="0" y="1"/>
                    </a:cubicBezTo>
                    <a:cubicBezTo>
                      <a:pt x="0" y="0"/>
                      <a:pt x="0" y="0"/>
                      <a:pt x="0" y="0"/>
                    </a:cubicBezTo>
                    <a:cubicBezTo>
                      <a:pt x="9" y="0"/>
                      <a:pt x="9" y="0"/>
                      <a:pt x="9" y="0"/>
                    </a:cubicBezTo>
                    <a:cubicBezTo>
                      <a:pt x="9" y="1"/>
                      <a:pt x="9" y="1"/>
                      <a:pt x="9" y="1"/>
                    </a:cubicBezTo>
                    <a:cubicBezTo>
                      <a:pt x="9" y="1"/>
                      <a:pt x="9" y="1"/>
                      <a:pt x="8" y="2"/>
                    </a:cubicBezTo>
                    <a:cubicBezTo>
                      <a:pt x="8" y="2"/>
                      <a:pt x="7" y="3"/>
                      <a:pt x="7" y="5"/>
                    </a:cubicBezTo>
                    <a:cubicBezTo>
                      <a:pt x="7" y="43"/>
                      <a:pt x="7" y="43"/>
                      <a:pt x="7" y="43"/>
                    </a:cubicBezTo>
                    <a:cubicBezTo>
                      <a:pt x="7" y="44"/>
                      <a:pt x="8" y="45"/>
                      <a:pt x="8" y="45"/>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129"/>
              <p:cNvSpPr>
                <a:spLocks/>
              </p:cNvSpPr>
              <p:nvPr/>
            </p:nvSpPr>
            <p:spPr bwMode="auto">
              <a:xfrm>
                <a:off x="10316214" y="4302211"/>
                <a:ext cx="492108" cy="369875"/>
              </a:xfrm>
              <a:custGeom>
                <a:avLst/>
                <a:gdLst>
                  <a:gd name="T0" fmla="*/ 46 w 48"/>
                  <a:gd name="T1" fmla="*/ 22 h 36"/>
                  <a:gd name="T2" fmla="*/ 47 w 48"/>
                  <a:gd name="T3" fmla="*/ 26 h 36"/>
                  <a:gd name="T4" fmla="*/ 41 w 48"/>
                  <a:gd name="T5" fmla="*/ 33 h 36"/>
                  <a:gd name="T6" fmla="*/ 24 w 48"/>
                  <a:gd name="T7" fmla="*/ 36 h 36"/>
                  <a:gd name="T8" fmla="*/ 12 w 48"/>
                  <a:gd name="T9" fmla="*/ 34 h 36"/>
                  <a:gd name="T10" fmla="*/ 8 w 48"/>
                  <a:gd name="T11" fmla="*/ 33 h 36"/>
                  <a:gd name="T12" fmla="*/ 3 w 48"/>
                  <a:gd name="T13" fmla="*/ 33 h 36"/>
                  <a:gd name="T14" fmla="*/ 2 w 48"/>
                  <a:gd name="T15" fmla="*/ 33 h 36"/>
                  <a:gd name="T16" fmla="*/ 0 w 48"/>
                  <a:gd name="T17" fmla="*/ 21 h 36"/>
                  <a:gd name="T18" fmla="*/ 10 w 48"/>
                  <a:gd name="T19" fmla="*/ 26 h 36"/>
                  <a:gd name="T20" fmla="*/ 23 w 48"/>
                  <a:gd name="T21" fmla="*/ 28 h 36"/>
                  <a:gd name="T22" fmla="*/ 29 w 48"/>
                  <a:gd name="T23" fmla="*/ 27 h 36"/>
                  <a:gd name="T24" fmla="*/ 31 w 48"/>
                  <a:gd name="T25" fmla="*/ 24 h 36"/>
                  <a:gd name="T26" fmla="*/ 27 w 48"/>
                  <a:gd name="T27" fmla="*/ 23 h 36"/>
                  <a:gd name="T28" fmla="*/ 16 w 48"/>
                  <a:gd name="T29" fmla="*/ 20 h 36"/>
                  <a:gd name="T30" fmla="*/ 11 w 48"/>
                  <a:gd name="T31" fmla="*/ 19 h 36"/>
                  <a:gd name="T32" fmla="*/ 7 w 48"/>
                  <a:gd name="T33" fmla="*/ 18 h 36"/>
                  <a:gd name="T34" fmla="*/ 2 w 48"/>
                  <a:gd name="T35" fmla="*/ 15 h 36"/>
                  <a:gd name="T36" fmla="*/ 1 w 48"/>
                  <a:gd name="T37" fmla="*/ 10 h 36"/>
                  <a:gd name="T38" fmla="*/ 7 w 48"/>
                  <a:gd name="T39" fmla="*/ 3 h 36"/>
                  <a:gd name="T40" fmla="*/ 22 w 48"/>
                  <a:gd name="T41" fmla="*/ 0 h 36"/>
                  <a:gd name="T42" fmla="*/ 33 w 48"/>
                  <a:gd name="T43" fmla="*/ 2 h 36"/>
                  <a:gd name="T44" fmla="*/ 38 w 48"/>
                  <a:gd name="T45" fmla="*/ 3 h 36"/>
                  <a:gd name="T46" fmla="*/ 43 w 48"/>
                  <a:gd name="T47" fmla="*/ 3 h 36"/>
                  <a:gd name="T48" fmla="*/ 44 w 48"/>
                  <a:gd name="T49" fmla="*/ 3 h 36"/>
                  <a:gd name="T50" fmla="*/ 46 w 48"/>
                  <a:gd name="T51" fmla="*/ 14 h 36"/>
                  <a:gd name="T52" fmla="*/ 36 w 48"/>
                  <a:gd name="T53" fmla="*/ 8 h 36"/>
                  <a:gd name="T54" fmla="*/ 22 w 48"/>
                  <a:gd name="T55" fmla="*/ 6 h 36"/>
                  <a:gd name="T56" fmla="*/ 17 w 48"/>
                  <a:gd name="T57" fmla="*/ 7 h 36"/>
                  <a:gd name="T58" fmla="*/ 15 w 48"/>
                  <a:gd name="T59" fmla="*/ 9 h 36"/>
                  <a:gd name="T60" fmla="*/ 17 w 48"/>
                  <a:gd name="T61" fmla="*/ 11 h 36"/>
                  <a:gd name="T62" fmla="*/ 20 w 48"/>
                  <a:gd name="T63" fmla="*/ 12 h 36"/>
                  <a:gd name="T64" fmla="*/ 31 w 48"/>
                  <a:gd name="T65" fmla="*/ 15 h 36"/>
                  <a:gd name="T66" fmla="*/ 36 w 48"/>
                  <a:gd name="T67" fmla="*/ 16 h 36"/>
                  <a:gd name="T68" fmla="*/ 42 w 48"/>
                  <a:gd name="T69" fmla="*/ 18 h 36"/>
                  <a:gd name="T70" fmla="*/ 46 w 48"/>
                  <a:gd name="T7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6">
                    <a:moveTo>
                      <a:pt x="46" y="22"/>
                    </a:moveTo>
                    <a:cubicBezTo>
                      <a:pt x="47" y="23"/>
                      <a:pt x="48" y="24"/>
                      <a:pt x="47" y="26"/>
                    </a:cubicBezTo>
                    <a:cubicBezTo>
                      <a:pt x="47" y="29"/>
                      <a:pt x="45" y="31"/>
                      <a:pt x="41" y="33"/>
                    </a:cubicBezTo>
                    <a:cubicBezTo>
                      <a:pt x="37" y="35"/>
                      <a:pt x="31" y="36"/>
                      <a:pt x="24" y="36"/>
                    </a:cubicBezTo>
                    <a:cubicBezTo>
                      <a:pt x="19" y="36"/>
                      <a:pt x="15" y="35"/>
                      <a:pt x="12" y="34"/>
                    </a:cubicBezTo>
                    <a:cubicBezTo>
                      <a:pt x="9" y="34"/>
                      <a:pt x="8" y="33"/>
                      <a:pt x="8" y="33"/>
                    </a:cubicBezTo>
                    <a:cubicBezTo>
                      <a:pt x="6" y="33"/>
                      <a:pt x="4" y="33"/>
                      <a:pt x="3" y="33"/>
                    </a:cubicBezTo>
                    <a:cubicBezTo>
                      <a:pt x="2" y="33"/>
                      <a:pt x="2" y="33"/>
                      <a:pt x="2" y="33"/>
                    </a:cubicBezTo>
                    <a:cubicBezTo>
                      <a:pt x="0" y="21"/>
                      <a:pt x="0" y="21"/>
                      <a:pt x="0" y="21"/>
                    </a:cubicBezTo>
                    <a:cubicBezTo>
                      <a:pt x="3" y="23"/>
                      <a:pt x="7" y="25"/>
                      <a:pt x="10" y="26"/>
                    </a:cubicBezTo>
                    <a:cubicBezTo>
                      <a:pt x="14" y="27"/>
                      <a:pt x="18" y="28"/>
                      <a:pt x="23" y="28"/>
                    </a:cubicBezTo>
                    <a:cubicBezTo>
                      <a:pt x="26" y="28"/>
                      <a:pt x="28" y="28"/>
                      <a:pt x="29" y="27"/>
                    </a:cubicBezTo>
                    <a:cubicBezTo>
                      <a:pt x="31" y="27"/>
                      <a:pt x="32" y="25"/>
                      <a:pt x="31" y="24"/>
                    </a:cubicBezTo>
                    <a:cubicBezTo>
                      <a:pt x="30" y="24"/>
                      <a:pt x="28" y="23"/>
                      <a:pt x="27" y="23"/>
                    </a:cubicBezTo>
                    <a:cubicBezTo>
                      <a:pt x="16" y="20"/>
                      <a:pt x="16" y="20"/>
                      <a:pt x="16" y="20"/>
                    </a:cubicBezTo>
                    <a:cubicBezTo>
                      <a:pt x="14" y="20"/>
                      <a:pt x="13" y="20"/>
                      <a:pt x="11" y="19"/>
                    </a:cubicBezTo>
                    <a:cubicBezTo>
                      <a:pt x="10" y="19"/>
                      <a:pt x="8" y="18"/>
                      <a:pt x="7" y="18"/>
                    </a:cubicBezTo>
                    <a:cubicBezTo>
                      <a:pt x="5" y="17"/>
                      <a:pt x="4" y="16"/>
                      <a:pt x="2" y="15"/>
                    </a:cubicBezTo>
                    <a:cubicBezTo>
                      <a:pt x="1" y="14"/>
                      <a:pt x="0" y="12"/>
                      <a:pt x="1" y="10"/>
                    </a:cubicBezTo>
                    <a:cubicBezTo>
                      <a:pt x="1" y="7"/>
                      <a:pt x="3" y="5"/>
                      <a:pt x="7" y="3"/>
                    </a:cubicBezTo>
                    <a:cubicBezTo>
                      <a:pt x="12" y="1"/>
                      <a:pt x="17" y="0"/>
                      <a:pt x="22" y="0"/>
                    </a:cubicBezTo>
                    <a:cubicBezTo>
                      <a:pt x="26" y="0"/>
                      <a:pt x="30" y="1"/>
                      <a:pt x="33" y="2"/>
                    </a:cubicBezTo>
                    <a:cubicBezTo>
                      <a:pt x="36" y="3"/>
                      <a:pt x="38" y="3"/>
                      <a:pt x="38" y="3"/>
                    </a:cubicBezTo>
                    <a:cubicBezTo>
                      <a:pt x="40" y="3"/>
                      <a:pt x="42" y="4"/>
                      <a:pt x="43" y="3"/>
                    </a:cubicBezTo>
                    <a:cubicBezTo>
                      <a:pt x="44" y="3"/>
                      <a:pt x="44" y="3"/>
                      <a:pt x="44" y="3"/>
                    </a:cubicBezTo>
                    <a:cubicBezTo>
                      <a:pt x="46" y="14"/>
                      <a:pt x="46" y="14"/>
                      <a:pt x="46" y="14"/>
                    </a:cubicBezTo>
                    <a:cubicBezTo>
                      <a:pt x="43" y="12"/>
                      <a:pt x="40" y="10"/>
                      <a:pt x="36" y="8"/>
                    </a:cubicBezTo>
                    <a:cubicBezTo>
                      <a:pt x="32" y="7"/>
                      <a:pt x="27" y="6"/>
                      <a:pt x="22" y="6"/>
                    </a:cubicBezTo>
                    <a:cubicBezTo>
                      <a:pt x="19" y="6"/>
                      <a:pt x="18" y="7"/>
                      <a:pt x="17" y="7"/>
                    </a:cubicBezTo>
                    <a:cubicBezTo>
                      <a:pt x="16" y="8"/>
                      <a:pt x="15" y="8"/>
                      <a:pt x="15" y="9"/>
                    </a:cubicBezTo>
                    <a:cubicBezTo>
                      <a:pt x="15" y="10"/>
                      <a:pt x="16" y="11"/>
                      <a:pt x="17" y="11"/>
                    </a:cubicBezTo>
                    <a:cubicBezTo>
                      <a:pt x="18" y="12"/>
                      <a:pt x="19" y="12"/>
                      <a:pt x="20" y="12"/>
                    </a:cubicBezTo>
                    <a:cubicBezTo>
                      <a:pt x="31" y="15"/>
                      <a:pt x="31" y="15"/>
                      <a:pt x="31" y="15"/>
                    </a:cubicBezTo>
                    <a:cubicBezTo>
                      <a:pt x="33" y="15"/>
                      <a:pt x="34" y="16"/>
                      <a:pt x="36" y="16"/>
                    </a:cubicBezTo>
                    <a:cubicBezTo>
                      <a:pt x="38" y="17"/>
                      <a:pt x="40" y="18"/>
                      <a:pt x="42" y="18"/>
                    </a:cubicBezTo>
                    <a:cubicBezTo>
                      <a:pt x="44" y="19"/>
                      <a:pt x="45" y="20"/>
                      <a:pt x="46" y="22"/>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130"/>
              <p:cNvSpPr>
                <a:spLocks/>
              </p:cNvSpPr>
              <p:nvPr/>
            </p:nvSpPr>
            <p:spPr bwMode="auto">
              <a:xfrm>
                <a:off x="10151120" y="4321261"/>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1"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131"/>
              <p:cNvSpPr>
                <a:spLocks/>
              </p:cNvSpPr>
              <p:nvPr/>
            </p:nvSpPr>
            <p:spPr bwMode="auto">
              <a:xfrm>
                <a:off x="10151120" y="3951387"/>
                <a:ext cx="1108036" cy="750862"/>
              </a:xfrm>
              <a:custGeom>
                <a:avLst/>
                <a:gdLst>
                  <a:gd name="T0" fmla="*/ 108 w 108"/>
                  <a:gd name="T1" fmla="*/ 36 h 73"/>
                  <a:gd name="T2" fmla="*/ 54 w 108"/>
                  <a:gd name="T3" fmla="*/ 73 h 73"/>
                  <a:gd name="T4" fmla="*/ 0 w 108"/>
                  <a:gd name="T5" fmla="*/ 36 h 73"/>
                  <a:gd name="T6" fmla="*/ 56 w 108"/>
                  <a:gd name="T7" fmla="*/ 0 h 73"/>
                  <a:gd name="T8" fmla="*/ 108 w 108"/>
                  <a:gd name="T9" fmla="*/ 36 h 73"/>
                </a:gdLst>
                <a:ahLst/>
                <a:cxnLst>
                  <a:cxn ang="0">
                    <a:pos x="T0" y="T1"/>
                  </a:cxn>
                  <a:cxn ang="0">
                    <a:pos x="T2" y="T3"/>
                  </a:cxn>
                  <a:cxn ang="0">
                    <a:pos x="T4" y="T5"/>
                  </a:cxn>
                  <a:cxn ang="0">
                    <a:pos x="T6" y="T7"/>
                  </a:cxn>
                  <a:cxn ang="0">
                    <a:pos x="T8" y="T9"/>
                  </a:cxn>
                </a:cxnLst>
                <a:rect l="0" t="0" r="r" b="b"/>
                <a:pathLst>
                  <a:path w="108" h="73">
                    <a:moveTo>
                      <a:pt x="108" y="36"/>
                    </a:moveTo>
                    <a:cubicBezTo>
                      <a:pt x="108" y="56"/>
                      <a:pt x="84" y="73"/>
                      <a:pt x="54" y="73"/>
                    </a:cubicBezTo>
                    <a:cubicBezTo>
                      <a:pt x="20" y="73"/>
                      <a:pt x="0" y="56"/>
                      <a:pt x="0" y="36"/>
                    </a:cubicBezTo>
                    <a:cubicBezTo>
                      <a:pt x="0" y="15"/>
                      <a:pt x="26" y="0"/>
                      <a:pt x="56" y="0"/>
                    </a:cubicBezTo>
                    <a:cubicBezTo>
                      <a:pt x="85"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132"/>
              <p:cNvSpPr>
                <a:spLocks/>
              </p:cNvSpPr>
              <p:nvPr/>
            </p:nvSpPr>
            <p:spPr bwMode="auto">
              <a:xfrm>
                <a:off x="10254303" y="4024409"/>
                <a:ext cx="892143" cy="585767"/>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5"/>
                      <a:pt x="65" y="57"/>
                      <a:pt x="44" y="57"/>
                    </a:cubicBezTo>
                    <a:cubicBezTo>
                      <a:pt x="20" y="57"/>
                      <a:pt x="0" y="45"/>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133"/>
              <p:cNvSpPr>
                <a:spLocks/>
              </p:cNvSpPr>
              <p:nvPr/>
            </p:nvSpPr>
            <p:spPr bwMode="auto">
              <a:xfrm>
                <a:off x="10263828" y="4024409"/>
                <a:ext cx="893731" cy="317489"/>
              </a:xfrm>
              <a:custGeom>
                <a:avLst/>
                <a:gdLst>
                  <a:gd name="T0" fmla="*/ 44 w 87"/>
                  <a:gd name="T1" fmla="*/ 4 h 31"/>
                  <a:gd name="T2" fmla="*/ 86 w 87"/>
                  <a:gd name="T3" fmla="*/ 31 h 31"/>
                  <a:gd name="T4" fmla="*/ 87 w 87"/>
                  <a:gd name="T5" fmla="*/ 29 h 31"/>
                  <a:gd name="T6" fmla="*/ 44 w 87"/>
                  <a:gd name="T7" fmla="*/ 0 h 31"/>
                  <a:gd name="T8" fmla="*/ 0 w 87"/>
                  <a:gd name="T9" fmla="*/ 29 h 31"/>
                  <a:gd name="T10" fmla="*/ 0 w 87"/>
                  <a:gd name="T11" fmla="*/ 31 h 31"/>
                  <a:gd name="T12" fmla="*/ 44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4" y="4"/>
                    </a:moveTo>
                    <a:cubicBezTo>
                      <a:pt x="67" y="4"/>
                      <a:pt x="85" y="15"/>
                      <a:pt x="86" y="31"/>
                    </a:cubicBezTo>
                    <a:cubicBezTo>
                      <a:pt x="86" y="30"/>
                      <a:pt x="87" y="29"/>
                      <a:pt x="87" y="29"/>
                    </a:cubicBezTo>
                    <a:cubicBezTo>
                      <a:pt x="87" y="12"/>
                      <a:pt x="68" y="0"/>
                      <a:pt x="44" y="0"/>
                    </a:cubicBezTo>
                    <a:cubicBezTo>
                      <a:pt x="20" y="0"/>
                      <a:pt x="0" y="12"/>
                      <a:pt x="0" y="29"/>
                    </a:cubicBezTo>
                    <a:cubicBezTo>
                      <a:pt x="0" y="29"/>
                      <a:pt x="0" y="30"/>
                      <a:pt x="0" y="31"/>
                    </a:cubicBezTo>
                    <a:cubicBezTo>
                      <a:pt x="1" y="15"/>
                      <a:pt x="21" y="4"/>
                      <a:pt x="44"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134"/>
              <p:cNvSpPr>
                <a:spLocks/>
              </p:cNvSpPr>
              <p:nvPr/>
            </p:nvSpPr>
            <p:spPr bwMode="auto">
              <a:xfrm>
                <a:off x="10633703" y="4075207"/>
                <a:ext cx="103184" cy="482583"/>
              </a:xfrm>
              <a:custGeom>
                <a:avLst/>
                <a:gdLst>
                  <a:gd name="T0" fmla="*/ 0 w 10"/>
                  <a:gd name="T1" fmla="*/ 46 h 47"/>
                  <a:gd name="T2" fmla="*/ 1 w 10"/>
                  <a:gd name="T3" fmla="*/ 45 h 47"/>
                  <a:gd name="T4" fmla="*/ 2 w 10"/>
                  <a:gd name="T5" fmla="*/ 42 h 47"/>
                  <a:gd name="T6" fmla="*/ 2 w 10"/>
                  <a:gd name="T7" fmla="*/ 4 h 47"/>
                  <a:gd name="T8" fmla="*/ 1 w 10"/>
                  <a:gd name="T9" fmla="*/ 1 h 47"/>
                  <a:gd name="T10" fmla="*/ 0 w 10"/>
                  <a:gd name="T11" fmla="*/ 0 h 47"/>
                  <a:gd name="T12" fmla="*/ 0 w 10"/>
                  <a:gd name="T13" fmla="*/ 0 h 47"/>
                  <a:gd name="T14" fmla="*/ 9 w 10"/>
                  <a:gd name="T15" fmla="*/ 0 h 47"/>
                  <a:gd name="T16" fmla="*/ 10 w 10"/>
                  <a:gd name="T17" fmla="*/ 0 h 47"/>
                  <a:gd name="T18" fmla="*/ 9 w 10"/>
                  <a:gd name="T19" fmla="*/ 1 h 47"/>
                  <a:gd name="T20" fmla="*/ 8 w 10"/>
                  <a:gd name="T21" fmla="*/ 4 h 47"/>
                  <a:gd name="T22" fmla="*/ 8 w 10"/>
                  <a:gd name="T23" fmla="*/ 42 h 47"/>
                  <a:gd name="T24" fmla="*/ 9 w 10"/>
                  <a:gd name="T25" fmla="*/ 45 h 47"/>
                  <a:gd name="T26" fmla="*/ 10 w 10"/>
                  <a:gd name="T27" fmla="*/ 46 h 47"/>
                  <a:gd name="T28" fmla="*/ 9 w 10"/>
                  <a:gd name="T29" fmla="*/ 47 h 47"/>
                  <a:gd name="T30" fmla="*/ 0 w 10"/>
                  <a:gd name="T31" fmla="*/ 47 h 47"/>
                  <a:gd name="T32" fmla="*/ 0 w 10"/>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7">
                    <a:moveTo>
                      <a:pt x="0" y="46"/>
                    </a:moveTo>
                    <a:cubicBezTo>
                      <a:pt x="0" y="46"/>
                      <a:pt x="1" y="46"/>
                      <a:pt x="1" y="45"/>
                    </a:cubicBezTo>
                    <a:cubicBezTo>
                      <a:pt x="2" y="44"/>
                      <a:pt x="2" y="43"/>
                      <a:pt x="2" y="42"/>
                    </a:cubicBezTo>
                    <a:cubicBezTo>
                      <a:pt x="2" y="4"/>
                      <a:pt x="2" y="4"/>
                      <a:pt x="2" y="4"/>
                    </a:cubicBezTo>
                    <a:cubicBezTo>
                      <a:pt x="2" y="3"/>
                      <a:pt x="2" y="2"/>
                      <a:pt x="1" y="1"/>
                    </a:cubicBezTo>
                    <a:cubicBezTo>
                      <a:pt x="1" y="1"/>
                      <a:pt x="0" y="0"/>
                      <a:pt x="0" y="0"/>
                    </a:cubicBezTo>
                    <a:cubicBezTo>
                      <a:pt x="0" y="0"/>
                      <a:pt x="0" y="0"/>
                      <a:pt x="0" y="0"/>
                    </a:cubicBezTo>
                    <a:cubicBezTo>
                      <a:pt x="9" y="0"/>
                      <a:pt x="9" y="0"/>
                      <a:pt x="9" y="0"/>
                    </a:cubicBezTo>
                    <a:cubicBezTo>
                      <a:pt x="10" y="0"/>
                      <a:pt x="10" y="0"/>
                      <a:pt x="10" y="0"/>
                    </a:cubicBezTo>
                    <a:cubicBezTo>
                      <a:pt x="9" y="0"/>
                      <a:pt x="9" y="1"/>
                      <a:pt x="9" y="1"/>
                    </a:cubicBezTo>
                    <a:cubicBezTo>
                      <a:pt x="8" y="2"/>
                      <a:pt x="8" y="3"/>
                      <a:pt x="8" y="4"/>
                    </a:cubicBezTo>
                    <a:cubicBezTo>
                      <a:pt x="8" y="42"/>
                      <a:pt x="8" y="42"/>
                      <a:pt x="8" y="42"/>
                    </a:cubicBezTo>
                    <a:cubicBezTo>
                      <a:pt x="8" y="43"/>
                      <a:pt x="8" y="44"/>
                      <a:pt x="9" y="45"/>
                    </a:cubicBezTo>
                    <a:cubicBezTo>
                      <a:pt x="9" y="46"/>
                      <a:pt x="9" y="46"/>
                      <a:pt x="10"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135"/>
              <p:cNvSpPr>
                <a:spLocks/>
              </p:cNvSpPr>
              <p:nvPr/>
            </p:nvSpPr>
            <p:spPr bwMode="auto">
              <a:xfrm>
                <a:off x="10459084" y="4116481"/>
                <a:ext cx="492108" cy="369875"/>
              </a:xfrm>
              <a:custGeom>
                <a:avLst/>
                <a:gdLst>
                  <a:gd name="T0" fmla="*/ 46 w 48"/>
                  <a:gd name="T1" fmla="*/ 21 h 36"/>
                  <a:gd name="T2" fmla="*/ 48 w 48"/>
                  <a:gd name="T3" fmla="*/ 26 h 36"/>
                  <a:gd name="T4" fmla="*/ 41 w 48"/>
                  <a:gd name="T5" fmla="*/ 33 h 36"/>
                  <a:gd name="T6" fmla="*/ 24 w 48"/>
                  <a:gd name="T7" fmla="*/ 35 h 36"/>
                  <a:gd name="T8" fmla="*/ 13 w 48"/>
                  <a:gd name="T9" fmla="*/ 34 h 36"/>
                  <a:gd name="T10" fmla="*/ 8 w 48"/>
                  <a:gd name="T11" fmla="*/ 33 h 36"/>
                  <a:gd name="T12" fmla="*/ 3 w 48"/>
                  <a:gd name="T13" fmla="*/ 32 h 36"/>
                  <a:gd name="T14" fmla="*/ 2 w 48"/>
                  <a:gd name="T15" fmla="*/ 33 h 36"/>
                  <a:gd name="T16" fmla="*/ 0 w 48"/>
                  <a:gd name="T17" fmla="*/ 20 h 36"/>
                  <a:gd name="T18" fmla="*/ 11 w 48"/>
                  <a:gd name="T19" fmla="*/ 25 h 36"/>
                  <a:gd name="T20" fmla="*/ 23 w 48"/>
                  <a:gd name="T21" fmla="*/ 27 h 36"/>
                  <a:gd name="T22" fmla="*/ 30 w 48"/>
                  <a:gd name="T23" fmla="*/ 27 h 36"/>
                  <a:gd name="T24" fmla="*/ 31 w 48"/>
                  <a:gd name="T25" fmla="*/ 24 h 36"/>
                  <a:gd name="T26" fmla="*/ 27 w 48"/>
                  <a:gd name="T27" fmla="*/ 23 h 36"/>
                  <a:gd name="T28" fmla="*/ 16 w 48"/>
                  <a:gd name="T29" fmla="*/ 20 h 36"/>
                  <a:gd name="T30" fmla="*/ 11 w 48"/>
                  <a:gd name="T31" fmla="*/ 19 h 36"/>
                  <a:gd name="T32" fmla="*/ 7 w 48"/>
                  <a:gd name="T33" fmla="*/ 17 h 36"/>
                  <a:gd name="T34" fmla="*/ 3 w 48"/>
                  <a:gd name="T35" fmla="*/ 15 h 36"/>
                  <a:gd name="T36" fmla="*/ 1 w 48"/>
                  <a:gd name="T37" fmla="*/ 10 h 36"/>
                  <a:gd name="T38" fmla="*/ 8 w 48"/>
                  <a:gd name="T39" fmla="*/ 2 h 36"/>
                  <a:gd name="T40" fmla="*/ 22 w 48"/>
                  <a:gd name="T41" fmla="*/ 0 h 36"/>
                  <a:gd name="T42" fmla="*/ 33 w 48"/>
                  <a:gd name="T43" fmla="*/ 1 h 36"/>
                  <a:gd name="T44" fmla="*/ 38 w 48"/>
                  <a:gd name="T45" fmla="*/ 3 h 36"/>
                  <a:gd name="T46" fmla="*/ 43 w 48"/>
                  <a:gd name="T47" fmla="*/ 3 h 36"/>
                  <a:gd name="T48" fmla="*/ 44 w 48"/>
                  <a:gd name="T49" fmla="*/ 3 h 36"/>
                  <a:gd name="T50" fmla="*/ 46 w 48"/>
                  <a:gd name="T51" fmla="*/ 14 h 36"/>
                  <a:gd name="T52" fmla="*/ 36 w 48"/>
                  <a:gd name="T53" fmla="*/ 8 h 36"/>
                  <a:gd name="T54" fmla="*/ 22 w 48"/>
                  <a:gd name="T55" fmla="*/ 6 h 36"/>
                  <a:gd name="T56" fmla="*/ 17 w 48"/>
                  <a:gd name="T57" fmla="*/ 7 h 36"/>
                  <a:gd name="T58" fmla="*/ 15 w 48"/>
                  <a:gd name="T59" fmla="*/ 8 h 36"/>
                  <a:gd name="T60" fmla="*/ 17 w 48"/>
                  <a:gd name="T61" fmla="*/ 11 h 36"/>
                  <a:gd name="T62" fmla="*/ 20 w 48"/>
                  <a:gd name="T63" fmla="*/ 12 h 36"/>
                  <a:gd name="T64" fmla="*/ 31 w 48"/>
                  <a:gd name="T65" fmla="*/ 15 h 36"/>
                  <a:gd name="T66" fmla="*/ 37 w 48"/>
                  <a:gd name="T67" fmla="*/ 16 h 36"/>
                  <a:gd name="T68" fmla="*/ 42 w 48"/>
                  <a:gd name="T69" fmla="*/ 18 h 36"/>
                  <a:gd name="T70" fmla="*/ 46 w 48"/>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6">
                    <a:moveTo>
                      <a:pt x="46" y="21"/>
                    </a:moveTo>
                    <a:cubicBezTo>
                      <a:pt x="47" y="22"/>
                      <a:pt x="48" y="24"/>
                      <a:pt x="48" y="26"/>
                    </a:cubicBezTo>
                    <a:cubicBezTo>
                      <a:pt x="47" y="29"/>
                      <a:pt x="45" y="31"/>
                      <a:pt x="41" y="33"/>
                    </a:cubicBezTo>
                    <a:cubicBezTo>
                      <a:pt x="37" y="35"/>
                      <a:pt x="31" y="36"/>
                      <a:pt x="24" y="35"/>
                    </a:cubicBezTo>
                    <a:cubicBezTo>
                      <a:pt x="19" y="35"/>
                      <a:pt x="16" y="35"/>
                      <a:pt x="13" y="34"/>
                    </a:cubicBezTo>
                    <a:cubicBezTo>
                      <a:pt x="9" y="33"/>
                      <a:pt x="8" y="33"/>
                      <a:pt x="8" y="33"/>
                    </a:cubicBezTo>
                    <a:cubicBezTo>
                      <a:pt x="6" y="32"/>
                      <a:pt x="4" y="32"/>
                      <a:pt x="3" y="32"/>
                    </a:cubicBezTo>
                    <a:cubicBezTo>
                      <a:pt x="3" y="33"/>
                      <a:pt x="2" y="33"/>
                      <a:pt x="2" y="33"/>
                    </a:cubicBezTo>
                    <a:cubicBezTo>
                      <a:pt x="0" y="20"/>
                      <a:pt x="0" y="20"/>
                      <a:pt x="0" y="20"/>
                    </a:cubicBezTo>
                    <a:cubicBezTo>
                      <a:pt x="4" y="22"/>
                      <a:pt x="7" y="24"/>
                      <a:pt x="11" y="25"/>
                    </a:cubicBezTo>
                    <a:cubicBezTo>
                      <a:pt x="14" y="26"/>
                      <a:pt x="18" y="27"/>
                      <a:pt x="23" y="27"/>
                    </a:cubicBezTo>
                    <a:cubicBezTo>
                      <a:pt x="26" y="27"/>
                      <a:pt x="28" y="27"/>
                      <a:pt x="30" y="27"/>
                    </a:cubicBezTo>
                    <a:cubicBezTo>
                      <a:pt x="31" y="26"/>
                      <a:pt x="32" y="25"/>
                      <a:pt x="31" y="24"/>
                    </a:cubicBezTo>
                    <a:cubicBezTo>
                      <a:pt x="30" y="23"/>
                      <a:pt x="28" y="23"/>
                      <a:pt x="27" y="23"/>
                    </a:cubicBezTo>
                    <a:cubicBezTo>
                      <a:pt x="16" y="20"/>
                      <a:pt x="16" y="20"/>
                      <a:pt x="16" y="20"/>
                    </a:cubicBezTo>
                    <a:cubicBezTo>
                      <a:pt x="14" y="20"/>
                      <a:pt x="13" y="19"/>
                      <a:pt x="11" y="19"/>
                    </a:cubicBezTo>
                    <a:cubicBezTo>
                      <a:pt x="10" y="19"/>
                      <a:pt x="9" y="18"/>
                      <a:pt x="7" y="17"/>
                    </a:cubicBezTo>
                    <a:cubicBezTo>
                      <a:pt x="5" y="17"/>
                      <a:pt x="4" y="16"/>
                      <a:pt x="3" y="15"/>
                    </a:cubicBezTo>
                    <a:cubicBezTo>
                      <a:pt x="1" y="13"/>
                      <a:pt x="1" y="12"/>
                      <a:pt x="1" y="10"/>
                    </a:cubicBezTo>
                    <a:cubicBezTo>
                      <a:pt x="1" y="7"/>
                      <a:pt x="3" y="4"/>
                      <a:pt x="8" y="2"/>
                    </a:cubicBezTo>
                    <a:cubicBezTo>
                      <a:pt x="12" y="1"/>
                      <a:pt x="17" y="0"/>
                      <a:pt x="22" y="0"/>
                    </a:cubicBezTo>
                    <a:cubicBezTo>
                      <a:pt x="26" y="0"/>
                      <a:pt x="30" y="0"/>
                      <a:pt x="33" y="1"/>
                    </a:cubicBezTo>
                    <a:cubicBezTo>
                      <a:pt x="37" y="2"/>
                      <a:pt x="38" y="3"/>
                      <a:pt x="38" y="3"/>
                    </a:cubicBezTo>
                    <a:cubicBezTo>
                      <a:pt x="41" y="3"/>
                      <a:pt x="42" y="3"/>
                      <a:pt x="43" y="3"/>
                    </a:cubicBezTo>
                    <a:cubicBezTo>
                      <a:pt x="44" y="3"/>
                      <a:pt x="44" y="3"/>
                      <a:pt x="44" y="3"/>
                    </a:cubicBezTo>
                    <a:cubicBezTo>
                      <a:pt x="46" y="14"/>
                      <a:pt x="46" y="14"/>
                      <a:pt x="46" y="14"/>
                    </a:cubicBezTo>
                    <a:cubicBezTo>
                      <a:pt x="43" y="12"/>
                      <a:pt x="40" y="10"/>
                      <a:pt x="36" y="8"/>
                    </a:cubicBezTo>
                    <a:cubicBezTo>
                      <a:pt x="32" y="6"/>
                      <a:pt x="28" y="6"/>
                      <a:pt x="22" y="6"/>
                    </a:cubicBezTo>
                    <a:cubicBezTo>
                      <a:pt x="20" y="6"/>
                      <a:pt x="18" y="6"/>
                      <a:pt x="17" y="7"/>
                    </a:cubicBezTo>
                    <a:cubicBezTo>
                      <a:pt x="16" y="7"/>
                      <a:pt x="15" y="8"/>
                      <a:pt x="15" y="8"/>
                    </a:cubicBezTo>
                    <a:cubicBezTo>
                      <a:pt x="16" y="9"/>
                      <a:pt x="16" y="10"/>
                      <a:pt x="17" y="11"/>
                    </a:cubicBezTo>
                    <a:cubicBezTo>
                      <a:pt x="18" y="11"/>
                      <a:pt x="19" y="12"/>
                      <a:pt x="20" y="12"/>
                    </a:cubicBezTo>
                    <a:cubicBezTo>
                      <a:pt x="31" y="15"/>
                      <a:pt x="31" y="15"/>
                      <a:pt x="31" y="15"/>
                    </a:cubicBezTo>
                    <a:cubicBezTo>
                      <a:pt x="33" y="15"/>
                      <a:pt x="35" y="15"/>
                      <a:pt x="37" y="16"/>
                    </a:cubicBezTo>
                    <a:cubicBezTo>
                      <a:pt x="39" y="17"/>
                      <a:pt x="40" y="17"/>
                      <a:pt x="42" y="18"/>
                    </a:cubicBezTo>
                    <a:cubicBezTo>
                      <a:pt x="44"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136"/>
              <p:cNvSpPr>
                <a:spLocks/>
              </p:cNvSpPr>
              <p:nvPr/>
            </p:nvSpPr>
            <p:spPr bwMode="auto">
              <a:xfrm>
                <a:off x="10038411" y="4095844"/>
                <a:ext cx="1119148" cy="565130"/>
              </a:xfrm>
              <a:custGeom>
                <a:avLst/>
                <a:gdLst>
                  <a:gd name="T0" fmla="*/ 108 w 109"/>
                  <a:gd name="T1" fmla="*/ 22 h 55"/>
                  <a:gd name="T2" fmla="*/ 54 w 109"/>
                  <a:gd name="T3" fmla="*/ 55 h 55"/>
                  <a:gd name="T4" fmla="*/ 1 w 109"/>
                  <a:gd name="T5" fmla="*/ 25 h 55"/>
                  <a:gd name="T6" fmla="*/ 0 w 109"/>
                  <a:gd name="T7" fmla="*/ 0 h 55"/>
                  <a:gd name="T8" fmla="*/ 109 w 109"/>
                  <a:gd name="T9" fmla="*/ 0 h 55"/>
                  <a:gd name="T10" fmla="*/ 108 w 109"/>
                  <a:gd name="T11" fmla="*/ 22 h 55"/>
                </a:gdLst>
                <a:ahLst/>
                <a:cxnLst>
                  <a:cxn ang="0">
                    <a:pos x="T0" y="T1"/>
                  </a:cxn>
                  <a:cxn ang="0">
                    <a:pos x="T2" y="T3"/>
                  </a:cxn>
                  <a:cxn ang="0">
                    <a:pos x="T4" y="T5"/>
                  </a:cxn>
                  <a:cxn ang="0">
                    <a:pos x="T6" y="T7"/>
                  </a:cxn>
                  <a:cxn ang="0">
                    <a:pos x="T8" y="T9"/>
                  </a:cxn>
                  <a:cxn ang="0">
                    <a:pos x="T10" y="T11"/>
                  </a:cxn>
                </a:cxnLst>
                <a:rect l="0" t="0" r="r" b="b"/>
                <a:pathLst>
                  <a:path w="109" h="55">
                    <a:moveTo>
                      <a:pt x="108" y="22"/>
                    </a:moveTo>
                    <a:cubicBezTo>
                      <a:pt x="105" y="40"/>
                      <a:pt x="82" y="55"/>
                      <a:pt x="54" y="55"/>
                    </a:cubicBezTo>
                    <a:cubicBezTo>
                      <a:pt x="25" y="55"/>
                      <a:pt x="6" y="42"/>
                      <a:pt x="1" y="25"/>
                    </a:cubicBezTo>
                    <a:cubicBezTo>
                      <a:pt x="0" y="0"/>
                      <a:pt x="0" y="0"/>
                      <a:pt x="0" y="0"/>
                    </a:cubicBezTo>
                    <a:cubicBezTo>
                      <a:pt x="109" y="0"/>
                      <a:pt x="109" y="0"/>
                      <a:pt x="109"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137"/>
              <p:cNvSpPr>
                <a:spLocks/>
              </p:cNvSpPr>
              <p:nvPr/>
            </p:nvSpPr>
            <p:spPr bwMode="auto">
              <a:xfrm>
                <a:off x="10038411" y="3725970"/>
                <a:ext cx="1119148" cy="760386"/>
              </a:xfrm>
              <a:custGeom>
                <a:avLst/>
                <a:gdLst>
                  <a:gd name="T0" fmla="*/ 109 w 109"/>
                  <a:gd name="T1" fmla="*/ 36 h 74"/>
                  <a:gd name="T2" fmla="*/ 54 w 109"/>
                  <a:gd name="T3" fmla="*/ 74 h 74"/>
                  <a:gd name="T4" fmla="*/ 0 w 109"/>
                  <a:gd name="T5" fmla="*/ 36 h 74"/>
                  <a:gd name="T6" fmla="*/ 56 w 109"/>
                  <a:gd name="T7" fmla="*/ 0 h 74"/>
                  <a:gd name="T8" fmla="*/ 109 w 109"/>
                  <a:gd name="T9" fmla="*/ 36 h 74"/>
                </a:gdLst>
                <a:ahLst/>
                <a:cxnLst>
                  <a:cxn ang="0">
                    <a:pos x="T0" y="T1"/>
                  </a:cxn>
                  <a:cxn ang="0">
                    <a:pos x="T2" y="T3"/>
                  </a:cxn>
                  <a:cxn ang="0">
                    <a:pos x="T4" y="T5"/>
                  </a:cxn>
                  <a:cxn ang="0">
                    <a:pos x="T6" y="T7"/>
                  </a:cxn>
                  <a:cxn ang="0">
                    <a:pos x="T8" y="T9"/>
                  </a:cxn>
                </a:cxnLst>
                <a:rect l="0" t="0" r="r" b="b"/>
                <a:pathLst>
                  <a:path w="109" h="74">
                    <a:moveTo>
                      <a:pt x="109" y="36"/>
                    </a:moveTo>
                    <a:cubicBezTo>
                      <a:pt x="109" y="57"/>
                      <a:pt x="84" y="74"/>
                      <a:pt x="54" y="74"/>
                    </a:cubicBezTo>
                    <a:cubicBezTo>
                      <a:pt x="20" y="74"/>
                      <a:pt x="0" y="57"/>
                      <a:pt x="0" y="36"/>
                    </a:cubicBezTo>
                    <a:cubicBezTo>
                      <a:pt x="0" y="15"/>
                      <a:pt x="26" y="0"/>
                      <a:pt x="56" y="0"/>
                    </a:cubicBezTo>
                    <a:cubicBezTo>
                      <a:pt x="86" y="0"/>
                      <a:pt x="109" y="15"/>
                      <a:pt x="109"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138"/>
              <p:cNvSpPr>
                <a:spLocks/>
              </p:cNvSpPr>
              <p:nvPr/>
            </p:nvSpPr>
            <p:spPr bwMode="auto">
              <a:xfrm>
                <a:off x="10151120" y="3808517"/>
                <a:ext cx="893731" cy="585767"/>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139"/>
              <p:cNvSpPr>
                <a:spLocks/>
              </p:cNvSpPr>
              <p:nvPr/>
            </p:nvSpPr>
            <p:spPr bwMode="auto">
              <a:xfrm>
                <a:off x="10151120" y="3808517"/>
                <a:ext cx="893731" cy="317489"/>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6"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140"/>
              <p:cNvSpPr>
                <a:spLocks/>
              </p:cNvSpPr>
              <p:nvPr/>
            </p:nvSpPr>
            <p:spPr bwMode="auto">
              <a:xfrm>
                <a:off x="10530518" y="3848202"/>
                <a:ext cx="93660" cy="484171"/>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2" y="45"/>
                      <a:pt x="2" y="44"/>
                      <a:pt x="2" y="43"/>
                    </a:cubicBezTo>
                    <a:cubicBezTo>
                      <a:pt x="2" y="5"/>
                      <a:pt x="2" y="5"/>
                      <a:pt x="2" y="5"/>
                    </a:cubicBezTo>
                    <a:cubicBezTo>
                      <a:pt x="2" y="4"/>
                      <a:pt x="2" y="3"/>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8" y="3"/>
                      <a:pt x="7" y="4"/>
                      <a:pt x="7" y="5"/>
                    </a:cubicBezTo>
                    <a:cubicBezTo>
                      <a:pt x="7" y="43"/>
                      <a:pt x="7" y="43"/>
                      <a:pt x="7" y="43"/>
                    </a:cubicBezTo>
                    <a:cubicBezTo>
                      <a:pt x="7" y="44"/>
                      <a:pt x="8"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141"/>
              <p:cNvSpPr>
                <a:spLocks/>
              </p:cNvSpPr>
              <p:nvPr/>
            </p:nvSpPr>
            <p:spPr bwMode="auto">
              <a:xfrm>
                <a:off x="10355900" y="3900589"/>
                <a:ext cx="482583" cy="360350"/>
              </a:xfrm>
              <a:custGeom>
                <a:avLst/>
                <a:gdLst>
                  <a:gd name="T0" fmla="*/ 46 w 47"/>
                  <a:gd name="T1" fmla="*/ 21 h 35"/>
                  <a:gd name="T2" fmla="*/ 47 w 47"/>
                  <a:gd name="T3" fmla="*/ 25 h 35"/>
                  <a:gd name="T4" fmla="*/ 40 w 47"/>
                  <a:gd name="T5" fmla="*/ 33 h 35"/>
                  <a:gd name="T6" fmla="*/ 24 w 47"/>
                  <a:gd name="T7" fmla="*/ 35 h 35"/>
                  <a:gd name="T8" fmla="*/ 12 w 47"/>
                  <a:gd name="T9" fmla="*/ 34 h 35"/>
                  <a:gd name="T10" fmla="*/ 7 w 47"/>
                  <a:gd name="T11" fmla="*/ 32 h 35"/>
                  <a:gd name="T12" fmla="*/ 3 w 47"/>
                  <a:gd name="T13" fmla="*/ 32 h 35"/>
                  <a:gd name="T14" fmla="*/ 2 w 47"/>
                  <a:gd name="T15" fmla="*/ 32 h 35"/>
                  <a:gd name="T16" fmla="*/ 0 w 47"/>
                  <a:gd name="T17" fmla="*/ 20 h 35"/>
                  <a:gd name="T18" fmla="*/ 10 w 47"/>
                  <a:gd name="T19" fmla="*/ 25 h 35"/>
                  <a:gd name="T20" fmla="*/ 23 w 47"/>
                  <a:gd name="T21" fmla="*/ 27 h 35"/>
                  <a:gd name="T22" fmla="*/ 29 w 47"/>
                  <a:gd name="T23" fmla="*/ 26 h 35"/>
                  <a:gd name="T24" fmla="*/ 31 w 47"/>
                  <a:gd name="T25" fmla="*/ 24 h 35"/>
                  <a:gd name="T26" fmla="*/ 26 w 47"/>
                  <a:gd name="T27" fmla="*/ 22 h 35"/>
                  <a:gd name="T28" fmla="*/ 16 w 47"/>
                  <a:gd name="T29" fmla="*/ 20 h 35"/>
                  <a:gd name="T30" fmla="*/ 11 w 47"/>
                  <a:gd name="T31" fmla="*/ 19 h 35"/>
                  <a:gd name="T32" fmla="*/ 6 w 47"/>
                  <a:gd name="T33" fmla="*/ 17 h 35"/>
                  <a:gd name="T34" fmla="*/ 2 w 47"/>
                  <a:gd name="T35" fmla="*/ 14 h 35"/>
                  <a:gd name="T36" fmla="*/ 0 w 47"/>
                  <a:gd name="T37" fmla="*/ 9 h 35"/>
                  <a:gd name="T38" fmla="*/ 7 w 47"/>
                  <a:gd name="T39" fmla="*/ 2 h 35"/>
                  <a:gd name="T40" fmla="*/ 22 w 47"/>
                  <a:gd name="T41" fmla="*/ 0 h 35"/>
                  <a:gd name="T42" fmla="*/ 33 w 47"/>
                  <a:gd name="T43" fmla="*/ 1 h 35"/>
                  <a:gd name="T44" fmla="*/ 38 w 47"/>
                  <a:gd name="T45" fmla="*/ 2 h 35"/>
                  <a:gd name="T46" fmla="*/ 43 w 47"/>
                  <a:gd name="T47" fmla="*/ 3 h 35"/>
                  <a:gd name="T48" fmla="*/ 44 w 47"/>
                  <a:gd name="T49" fmla="*/ 2 h 35"/>
                  <a:gd name="T50" fmla="*/ 46 w 47"/>
                  <a:gd name="T51" fmla="*/ 13 h 35"/>
                  <a:gd name="T52" fmla="*/ 36 w 47"/>
                  <a:gd name="T53" fmla="*/ 8 h 35"/>
                  <a:gd name="T54" fmla="*/ 21 w 47"/>
                  <a:gd name="T55" fmla="*/ 5 h 35"/>
                  <a:gd name="T56" fmla="*/ 17 w 47"/>
                  <a:gd name="T57" fmla="*/ 6 h 35"/>
                  <a:gd name="T58" fmla="*/ 15 w 47"/>
                  <a:gd name="T59" fmla="*/ 8 h 35"/>
                  <a:gd name="T60" fmla="*/ 17 w 47"/>
                  <a:gd name="T61" fmla="*/ 11 h 35"/>
                  <a:gd name="T62" fmla="*/ 20 w 47"/>
                  <a:gd name="T63" fmla="*/ 12 h 35"/>
                  <a:gd name="T64" fmla="*/ 31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5" y="31"/>
                      <a:pt x="40" y="33"/>
                    </a:cubicBezTo>
                    <a:cubicBezTo>
                      <a:pt x="36" y="34"/>
                      <a:pt x="31" y="35"/>
                      <a:pt x="24" y="35"/>
                    </a:cubicBezTo>
                    <a:cubicBezTo>
                      <a:pt x="19" y="35"/>
                      <a:pt x="15" y="35"/>
                      <a:pt x="12" y="34"/>
                    </a:cubicBezTo>
                    <a:cubicBezTo>
                      <a:pt x="9" y="33"/>
                      <a:pt x="7" y="32"/>
                      <a:pt x="7" y="32"/>
                    </a:cubicBezTo>
                    <a:cubicBezTo>
                      <a:pt x="5" y="32"/>
                      <a:pt x="4" y="32"/>
                      <a:pt x="3" y="32"/>
                    </a:cubicBezTo>
                    <a:cubicBezTo>
                      <a:pt x="2" y="32"/>
                      <a:pt x="2" y="32"/>
                      <a:pt x="2" y="32"/>
                    </a:cubicBezTo>
                    <a:cubicBezTo>
                      <a:pt x="0" y="20"/>
                      <a:pt x="0" y="20"/>
                      <a:pt x="0" y="20"/>
                    </a:cubicBezTo>
                    <a:cubicBezTo>
                      <a:pt x="3" y="22"/>
                      <a:pt x="7" y="24"/>
                      <a:pt x="10" y="25"/>
                    </a:cubicBezTo>
                    <a:cubicBezTo>
                      <a:pt x="14" y="26"/>
                      <a:pt x="18" y="27"/>
                      <a:pt x="23" y="27"/>
                    </a:cubicBezTo>
                    <a:cubicBezTo>
                      <a:pt x="26" y="27"/>
                      <a:pt x="28" y="27"/>
                      <a:pt x="29" y="26"/>
                    </a:cubicBezTo>
                    <a:cubicBezTo>
                      <a:pt x="31" y="26"/>
                      <a:pt x="32" y="24"/>
                      <a:pt x="31" y="24"/>
                    </a:cubicBezTo>
                    <a:cubicBezTo>
                      <a:pt x="29" y="23"/>
                      <a:pt x="28" y="23"/>
                      <a:pt x="26" y="22"/>
                    </a:cubicBezTo>
                    <a:cubicBezTo>
                      <a:pt x="16" y="20"/>
                      <a:pt x="16" y="20"/>
                      <a:pt x="16" y="20"/>
                    </a:cubicBezTo>
                    <a:cubicBezTo>
                      <a:pt x="14" y="19"/>
                      <a:pt x="12" y="19"/>
                      <a:pt x="11" y="19"/>
                    </a:cubicBezTo>
                    <a:cubicBezTo>
                      <a:pt x="10" y="18"/>
                      <a:pt x="8" y="18"/>
                      <a:pt x="6" y="17"/>
                    </a:cubicBezTo>
                    <a:cubicBezTo>
                      <a:pt x="5" y="16"/>
                      <a:pt x="3" y="16"/>
                      <a:pt x="2" y="14"/>
                    </a:cubicBezTo>
                    <a:cubicBezTo>
                      <a:pt x="1" y="13"/>
                      <a:pt x="0" y="11"/>
                      <a:pt x="0" y="9"/>
                    </a:cubicBezTo>
                    <a:cubicBezTo>
                      <a:pt x="1" y="6"/>
                      <a:pt x="3" y="4"/>
                      <a:pt x="7" y="2"/>
                    </a:cubicBezTo>
                    <a:cubicBezTo>
                      <a:pt x="12" y="1"/>
                      <a:pt x="16" y="0"/>
                      <a:pt x="22" y="0"/>
                    </a:cubicBezTo>
                    <a:cubicBezTo>
                      <a:pt x="26" y="0"/>
                      <a:pt x="30" y="0"/>
                      <a:pt x="33" y="1"/>
                    </a:cubicBezTo>
                    <a:cubicBezTo>
                      <a:pt x="36" y="2"/>
                      <a:pt x="38" y="2"/>
                      <a:pt x="38" y="2"/>
                    </a:cubicBezTo>
                    <a:cubicBezTo>
                      <a:pt x="40" y="3"/>
                      <a:pt x="42" y="3"/>
                      <a:pt x="43" y="3"/>
                    </a:cubicBezTo>
                    <a:cubicBezTo>
                      <a:pt x="43" y="2"/>
                      <a:pt x="44" y="2"/>
                      <a:pt x="44" y="2"/>
                    </a:cubicBezTo>
                    <a:cubicBezTo>
                      <a:pt x="46" y="13"/>
                      <a:pt x="46" y="13"/>
                      <a:pt x="46" y="13"/>
                    </a:cubicBezTo>
                    <a:cubicBezTo>
                      <a:pt x="43" y="11"/>
                      <a:pt x="39" y="9"/>
                      <a:pt x="36" y="8"/>
                    </a:cubicBezTo>
                    <a:cubicBezTo>
                      <a:pt x="32" y="6"/>
                      <a:pt x="27" y="5"/>
                      <a:pt x="21" y="5"/>
                    </a:cubicBezTo>
                    <a:cubicBezTo>
                      <a:pt x="19" y="5"/>
                      <a:pt x="18" y="6"/>
                      <a:pt x="17" y="6"/>
                    </a:cubicBezTo>
                    <a:cubicBezTo>
                      <a:pt x="16" y="7"/>
                      <a:pt x="15" y="8"/>
                      <a:pt x="15" y="8"/>
                    </a:cubicBezTo>
                    <a:cubicBezTo>
                      <a:pt x="15" y="9"/>
                      <a:pt x="16" y="10"/>
                      <a:pt x="17" y="11"/>
                    </a:cubicBezTo>
                    <a:cubicBezTo>
                      <a:pt x="18" y="11"/>
                      <a:pt x="19" y="12"/>
                      <a:pt x="20" y="12"/>
                    </a:cubicBezTo>
                    <a:cubicBezTo>
                      <a:pt x="31" y="14"/>
                      <a:pt x="31" y="14"/>
                      <a:pt x="31"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142"/>
              <p:cNvSpPr>
                <a:spLocks/>
              </p:cNvSpPr>
              <p:nvPr/>
            </p:nvSpPr>
            <p:spPr bwMode="auto">
              <a:xfrm>
                <a:off x="10068573" y="3848202"/>
                <a:ext cx="1109624" cy="566718"/>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4"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43"/>
              <p:cNvSpPr>
                <a:spLocks/>
              </p:cNvSpPr>
              <p:nvPr/>
            </p:nvSpPr>
            <p:spPr bwMode="auto">
              <a:xfrm>
                <a:off x="10068573" y="3478328"/>
                <a:ext cx="1109624" cy="761973"/>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44"/>
              <p:cNvSpPr>
                <a:spLocks/>
              </p:cNvSpPr>
              <p:nvPr/>
            </p:nvSpPr>
            <p:spPr bwMode="auto">
              <a:xfrm>
                <a:off x="10182869" y="3560875"/>
                <a:ext cx="892143" cy="585767"/>
              </a:xfrm>
              <a:custGeom>
                <a:avLst/>
                <a:gdLst>
                  <a:gd name="T0" fmla="*/ 87 w 87"/>
                  <a:gd name="T1" fmla="*/ 28 h 57"/>
                  <a:gd name="T2" fmla="*/ 43 w 87"/>
                  <a:gd name="T3" fmla="*/ 57 h 57"/>
                  <a:gd name="T4" fmla="*/ 0 w 87"/>
                  <a:gd name="T5" fmla="*/ 28 h 57"/>
                  <a:gd name="T6" fmla="*/ 45 w 87"/>
                  <a:gd name="T7" fmla="*/ 0 h 57"/>
                  <a:gd name="T8" fmla="*/ 87 w 87"/>
                  <a:gd name="T9" fmla="*/ 28 h 57"/>
                </a:gdLst>
                <a:ahLst/>
                <a:cxnLst>
                  <a:cxn ang="0">
                    <a:pos x="T0" y="T1"/>
                  </a:cxn>
                  <a:cxn ang="0">
                    <a:pos x="T2" y="T3"/>
                  </a:cxn>
                  <a:cxn ang="0">
                    <a:pos x="T4" y="T5"/>
                  </a:cxn>
                  <a:cxn ang="0">
                    <a:pos x="T6" y="T7"/>
                  </a:cxn>
                  <a:cxn ang="0">
                    <a:pos x="T8" y="T9"/>
                  </a:cxn>
                </a:cxnLst>
                <a:rect l="0" t="0" r="r" b="b"/>
                <a:pathLst>
                  <a:path w="87" h="57">
                    <a:moveTo>
                      <a:pt x="87" y="28"/>
                    </a:moveTo>
                    <a:cubicBezTo>
                      <a:pt x="87" y="45"/>
                      <a:pt x="64" y="57"/>
                      <a:pt x="43" y="57"/>
                    </a:cubicBezTo>
                    <a:cubicBezTo>
                      <a:pt x="20" y="57"/>
                      <a:pt x="0" y="45"/>
                      <a:pt x="0" y="28"/>
                    </a:cubicBezTo>
                    <a:cubicBezTo>
                      <a:pt x="0" y="12"/>
                      <a:pt x="21" y="0"/>
                      <a:pt x="45" y="0"/>
                    </a:cubicBezTo>
                    <a:cubicBezTo>
                      <a:pt x="69" y="0"/>
                      <a:pt x="87" y="12"/>
                      <a:pt x="87" y="28"/>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45"/>
              <p:cNvSpPr>
                <a:spLocks/>
              </p:cNvSpPr>
              <p:nvPr/>
            </p:nvSpPr>
            <p:spPr bwMode="auto">
              <a:xfrm>
                <a:off x="10182869" y="3560875"/>
                <a:ext cx="892143" cy="319077"/>
              </a:xfrm>
              <a:custGeom>
                <a:avLst/>
                <a:gdLst>
                  <a:gd name="T0" fmla="*/ 45 w 87"/>
                  <a:gd name="T1" fmla="*/ 4 h 31"/>
                  <a:gd name="T2" fmla="*/ 87 w 87"/>
                  <a:gd name="T3" fmla="*/ 31 h 31"/>
                  <a:gd name="T4" fmla="*/ 87 w 87"/>
                  <a:gd name="T5" fmla="*/ 28 h 31"/>
                  <a:gd name="T6" fmla="*/ 45 w 87"/>
                  <a:gd name="T7" fmla="*/ 0 h 31"/>
                  <a:gd name="T8" fmla="*/ 0 w 87"/>
                  <a:gd name="T9" fmla="*/ 28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29"/>
                      <a:pt x="87" y="28"/>
                    </a:cubicBezTo>
                    <a:cubicBezTo>
                      <a:pt x="87" y="12"/>
                      <a:pt x="69" y="0"/>
                      <a:pt x="45" y="0"/>
                    </a:cubicBezTo>
                    <a:cubicBezTo>
                      <a:pt x="21" y="0"/>
                      <a:pt x="0" y="12"/>
                      <a:pt x="0" y="28"/>
                    </a:cubicBezTo>
                    <a:cubicBezTo>
                      <a:pt x="0" y="29"/>
                      <a:pt x="0" y="30"/>
                      <a:pt x="0" y="31"/>
                    </a:cubicBezTo>
                    <a:cubicBezTo>
                      <a:pt x="2" y="15"/>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46"/>
              <p:cNvSpPr>
                <a:spLocks/>
              </p:cNvSpPr>
              <p:nvPr/>
            </p:nvSpPr>
            <p:spPr bwMode="auto">
              <a:xfrm>
                <a:off x="10562267" y="3602149"/>
                <a:ext cx="92072" cy="482583"/>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1" y="45"/>
                      <a:pt x="2" y="44"/>
                      <a:pt x="2" y="43"/>
                    </a:cubicBezTo>
                    <a:cubicBezTo>
                      <a:pt x="2" y="5"/>
                      <a:pt x="2" y="5"/>
                      <a:pt x="2" y="5"/>
                    </a:cubicBezTo>
                    <a:cubicBezTo>
                      <a:pt x="2" y="4"/>
                      <a:pt x="1" y="3"/>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7" y="3"/>
                      <a:pt x="7" y="4"/>
                      <a:pt x="7" y="5"/>
                    </a:cubicBezTo>
                    <a:cubicBezTo>
                      <a:pt x="7" y="43"/>
                      <a:pt x="7" y="43"/>
                      <a:pt x="7" y="43"/>
                    </a:cubicBezTo>
                    <a:cubicBezTo>
                      <a:pt x="7" y="44"/>
                      <a:pt x="7" y="45"/>
                      <a:pt x="8" y="46"/>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47"/>
              <p:cNvSpPr>
                <a:spLocks/>
              </p:cNvSpPr>
              <p:nvPr/>
            </p:nvSpPr>
            <p:spPr bwMode="auto">
              <a:xfrm>
                <a:off x="10387649" y="3652947"/>
                <a:ext cx="482583" cy="360350"/>
              </a:xfrm>
              <a:custGeom>
                <a:avLst/>
                <a:gdLst>
                  <a:gd name="T0" fmla="*/ 46 w 47"/>
                  <a:gd name="T1" fmla="*/ 21 h 35"/>
                  <a:gd name="T2" fmla="*/ 47 w 47"/>
                  <a:gd name="T3" fmla="*/ 25 h 35"/>
                  <a:gd name="T4" fmla="*/ 40 w 47"/>
                  <a:gd name="T5" fmla="*/ 33 h 35"/>
                  <a:gd name="T6" fmla="*/ 23 w 47"/>
                  <a:gd name="T7" fmla="*/ 35 h 35"/>
                  <a:gd name="T8" fmla="*/ 12 w 47"/>
                  <a:gd name="T9" fmla="*/ 34 h 35"/>
                  <a:gd name="T10" fmla="*/ 7 w 47"/>
                  <a:gd name="T11" fmla="*/ 32 h 35"/>
                  <a:gd name="T12" fmla="*/ 3 w 47"/>
                  <a:gd name="T13" fmla="*/ 32 h 35"/>
                  <a:gd name="T14" fmla="*/ 1 w 47"/>
                  <a:gd name="T15" fmla="*/ 32 h 35"/>
                  <a:gd name="T16" fmla="*/ 0 w 47"/>
                  <a:gd name="T17" fmla="*/ 20 h 35"/>
                  <a:gd name="T18" fmla="*/ 10 w 47"/>
                  <a:gd name="T19" fmla="*/ 25 h 35"/>
                  <a:gd name="T20" fmla="*/ 22 w 47"/>
                  <a:gd name="T21" fmla="*/ 27 h 35"/>
                  <a:gd name="T22" fmla="*/ 29 w 47"/>
                  <a:gd name="T23" fmla="*/ 26 h 35"/>
                  <a:gd name="T24" fmla="*/ 30 w 47"/>
                  <a:gd name="T25" fmla="*/ 24 h 35"/>
                  <a:gd name="T26" fmla="*/ 26 w 47"/>
                  <a:gd name="T27" fmla="*/ 22 h 35"/>
                  <a:gd name="T28" fmla="*/ 15 w 47"/>
                  <a:gd name="T29" fmla="*/ 20 h 35"/>
                  <a:gd name="T30" fmla="*/ 11 w 47"/>
                  <a:gd name="T31" fmla="*/ 19 h 35"/>
                  <a:gd name="T32" fmla="*/ 6 w 47"/>
                  <a:gd name="T33" fmla="*/ 17 h 35"/>
                  <a:gd name="T34" fmla="*/ 2 w 47"/>
                  <a:gd name="T35" fmla="*/ 14 h 35"/>
                  <a:gd name="T36" fmla="*/ 0 w 47"/>
                  <a:gd name="T37" fmla="*/ 9 h 35"/>
                  <a:gd name="T38" fmla="*/ 7 w 47"/>
                  <a:gd name="T39" fmla="*/ 2 h 35"/>
                  <a:gd name="T40" fmla="*/ 21 w 47"/>
                  <a:gd name="T41" fmla="*/ 0 h 35"/>
                  <a:gd name="T42" fmla="*/ 33 w 47"/>
                  <a:gd name="T43" fmla="*/ 1 h 35"/>
                  <a:gd name="T44" fmla="*/ 38 w 47"/>
                  <a:gd name="T45" fmla="*/ 2 h 35"/>
                  <a:gd name="T46" fmla="*/ 42 w 47"/>
                  <a:gd name="T47" fmla="*/ 3 h 35"/>
                  <a:gd name="T48" fmla="*/ 44 w 47"/>
                  <a:gd name="T49" fmla="*/ 2 h 35"/>
                  <a:gd name="T50" fmla="*/ 46 w 47"/>
                  <a:gd name="T51" fmla="*/ 13 h 35"/>
                  <a:gd name="T52" fmla="*/ 35 w 47"/>
                  <a:gd name="T53" fmla="*/ 8 h 35"/>
                  <a:gd name="T54" fmla="*/ 21 w 47"/>
                  <a:gd name="T55" fmla="*/ 5 h 35"/>
                  <a:gd name="T56" fmla="*/ 16 w 47"/>
                  <a:gd name="T57" fmla="*/ 6 h 35"/>
                  <a:gd name="T58" fmla="*/ 15 w 47"/>
                  <a:gd name="T59" fmla="*/ 8 h 35"/>
                  <a:gd name="T60" fmla="*/ 16 w 47"/>
                  <a:gd name="T61" fmla="*/ 11 h 35"/>
                  <a:gd name="T62" fmla="*/ 20 w 47"/>
                  <a:gd name="T63" fmla="*/ 12 h 35"/>
                  <a:gd name="T64" fmla="*/ 30 w 47"/>
                  <a:gd name="T65" fmla="*/ 14 h 35"/>
                  <a:gd name="T66" fmla="*/ 36 w 47"/>
                  <a:gd name="T67" fmla="*/ 16 h 35"/>
                  <a:gd name="T68" fmla="*/ 41 w 47"/>
                  <a:gd name="T69" fmla="*/ 18 h 35"/>
                  <a:gd name="T70" fmla="*/ 46 w 47"/>
                  <a:gd name="T7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5">
                    <a:moveTo>
                      <a:pt x="46" y="21"/>
                    </a:moveTo>
                    <a:cubicBezTo>
                      <a:pt x="47" y="22"/>
                      <a:pt x="47" y="24"/>
                      <a:pt x="47" y="25"/>
                    </a:cubicBezTo>
                    <a:cubicBezTo>
                      <a:pt x="47" y="28"/>
                      <a:pt x="44" y="31"/>
                      <a:pt x="40" y="33"/>
                    </a:cubicBezTo>
                    <a:cubicBezTo>
                      <a:pt x="36" y="34"/>
                      <a:pt x="30" y="35"/>
                      <a:pt x="23" y="35"/>
                    </a:cubicBezTo>
                    <a:cubicBezTo>
                      <a:pt x="19" y="35"/>
                      <a:pt x="15" y="35"/>
                      <a:pt x="12" y="34"/>
                    </a:cubicBezTo>
                    <a:cubicBezTo>
                      <a:pt x="9" y="33"/>
                      <a:pt x="7" y="32"/>
                      <a:pt x="7" y="32"/>
                    </a:cubicBezTo>
                    <a:cubicBezTo>
                      <a:pt x="5" y="32"/>
                      <a:pt x="4" y="32"/>
                      <a:pt x="3" y="32"/>
                    </a:cubicBezTo>
                    <a:cubicBezTo>
                      <a:pt x="2" y="32"/>
                      <a:pt x="1" y="32"/>
                      <a:pt x="1" y="32"/>
                    </a:cubicBezTo>
                    <a:cubicBezTo>
                      <a:pt x="0" y="20"/>
                      <a:pt x="0" y="20"/>
                      <a:pt x="0" y="20"/>
                    </a:cubicBezTo>
                    <a:cubicBezTo>
                      <a:pt x="3" y="22"/>
                      <a:pt x="6" y="24"/>
                      <a:pt x="10" y="25"/>
                    </a:cubicBezTo>
                    <a:cubicBezTo>
                      <a:pt x="13" y="26"/>
                      <a:pt x="18" y="27"/>
                      <a:pt x="22" y="27"/>
                    </a:cubicBezTo>
                    <a:cubicBezTo>
                      <a:pt x="25" y="27"/>
                      <a:pt x="28" y="27"/>
                      <a:pt x="29" y="26"/>
                    </a:cubicBezTo>
                    <a:cubicBezTo>
                      <a:pt x="30" y="26"/>
                      <a:pt x="32" y="24"/>
                      <a:pt x="30" y="24"/>
                    </a:cubicBezTo>
                    <a:cubicBezTo>
                      <a:pt x="29" y="23"/>
                      <a:pt x="28" y="23"/>
                      <a:pt x="26" y="22"/>
                    </a:cubicBezTo>
                    <a:cubicBezTo>
                      <a:pt x="15" y="20"/>
                      <a:pt x="15" y="20"/>
                      <a:pt x="15" y="20"/>
                    </a:cubicBezTo>
                    <a:cubicBezTo>
                      <a:pt x="14" y="19"/>
                      <a:pt x="12" y="19"/>
                      <a:pt x="11" y="19"/>
                    </a:cubicBezTo>
                    <a:cubicBezTo>
                      <a:pt x="9" y="18"/>
                      <a:pt x="8" y="18"/>
                      <a:pt x="6" y="17"/>
                    </a:cubicBezTo>
                    <a:cubicBezTo>
                      <a:pt x="5" y="16"/>
                      <a:pt x="3" y="16"/>
                      <a:pt x="2" y="14"/>
                    </a:cubicBezTo>
                    <a:cubicBezTo>
                      <a:pt x="1" y="13"/>
                      <a:pt x="0" y="11"/>
                      <a:pt x="0" y="9"/>
                    </a:cubicBezTo>
                    <a:cubicBezTo>
                      <a:pt x="0" y="6"/>
                      <a:pt x="3" y="4"/>
                      <a:pt x="7" y="2"/>
                    </a:cubicBezTo>
                    <a:cubicBezTo>
                      <a:pt x="11" y="1"/>
                      <a:pt x="16" y="0"/>
                      <a:pt x="21" y="0"/>
                    </a:cubicBezTo>
                    <a:cubicBezTo>
                      <a:pt x="26" y="0"/>
                      <a:pt x="30" y="0"/>
                      <a:pt x="33" y="1"/>
                    </a:cubicBezTo>
                    <a:cubicBezTo>
                      <a:pt x="36" y="2"/>
                      <a:pt x="38" y="2"/>
                      <a:pt x="38" y="2"/>
                    </a:cubicBezTo>
                    <a:cubicBezTo>
                      <a:pt x="40" y="3"/>
                      <a:pt x="41" y="3"/>
                      <a:pt x="42" y="3"/>
                    </a:cubicBezTo>
                    <a:cubicBezTo>
                      <a:pt x="43" y="2"/>
                      <a:pt x="44" y="2"/>
                      <a:pt x="44" y="2"/>
                    </a:cubicBezTo>
                    <a:cubicBezTo>
                      <a:pt x="46" y="13"/>
                      <a:pt x="46" y="13"/>
                      <a:pt x="46" y="13"/>
                    </a:cubicBezTo>
                    <a:cubicBezTo>
                      <a:pt x="43" y="11"/>
                      <a:pt x="39" y="9"/>
                      <a:pt x="35" y="8"/>
                    </a:cubicBezTo>
                    <a:cubicBezTo>
                      <a:pt x="32" y="6"/>
                      <a:pt x="27" y="5"/>
                      <a:pt x="21" y="5"/>
                    </a:cubicBezTo>
                    <a:cubicBezTo>
                      <a:pt x="19" y="6"/>
                      <a:pt x="17" y="6"/>
                      <a:pt x="16" y="6"/>
                    </a:cubicBezTo>
                    <a:cubicBezTo>
                      <a:pt x="15" y="7"/>
                      <a:pt x="15" y="8"/>
                      <a:pt x="15" y="8"/>
                    </a:cubicBezTo>
                    <a:cubicBezTo>
                      <a:pt x="15" y="9"/>
                      <a:pt x="15" y="10"/>
                      <a:pt x="16" y="11"/>
                    </a:cubicBezTo>
                    <a:cubicBezTo>
                      <a:pt x="17" y="11"/>
                      <a:pt x="19" y="12"/>
                      <a:pt x="20" y="12"/>
                    </a:cubicBezTo>
                    <a:cubicBezTo>
                      <a:pt x="30" y="14"/>
                      <a:pt x="30" y="14"/>
                      <a:pt x="30" y="14"/>
                    </a:cubicBezTo>
                    <a:cubicBezTo>
                      <a:pt x="32" y="15"/>
                      <a:pt x="34" y="15"/>
                      <a:pt x="36" y="16"/>
                    </a:cubicBezTo>
                    <a:cubicBezTo>
                      <a:pt x="38" y="16"/>
                      <a:pt x="40" y="17"/>
                      <a:pt x="41" y="18"/>
                    </a:cubicBezTo>
                    <a:cubicBezTo>
                      <a:pt x="43" y="18"/>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48"/>
              <p:cNvSpPr>
                <a:spLocks/>
              </p:cNvSpPr>
              <p:nvPr/>
            </p:nvSpPr>
            <p:spPr bwMode="auto">
              <a:xfrm>
                <a:off x="10151120" y="3622785"/>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2"/>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49"/>
              <p:cNvSpPr>
                <a:spLocks/>
              </p:cNvSpPr>
              <p:nvPr/>
            </p:nvSpPr>
            <p:spPr bwMode="auto">
              <a:xfrm>
                <a:off x="10151120" y="3252911"/>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50"/>
              <p:cNvSpPr>
                <a:spLocks/>
              </p:cNvSpPr>
              <p:nvPr/>
            </p:nvSpPr>
            <p:spPr bwMode="auto">
              <a:xfrm>
                <a:off x="10263828" y="3324346"/>
                <a:ext cx="893731" cy="585767"/>
              </a:xfrm>
              <a:custGeom>
                <a:avLst/>
                <a:gdLst>
                  <a:gd name="T0" fmla="*/ 87 w 87"/>
                  <a:gd name="T1" fmla="*/ 29 h 57"/>
                  <a:gd name="T2" fmla="*/ 43 w 87"/>
                  <a:gd name="T3" fmla="*/ 57 h 57"/>
                  <a:gd name="T4" fmla="*/ 0 w 87"/>
                  <a:gd name="T5" fmla="*/ 29 h 57"/>
                  <a:gd name="T6" fmla="*/ 44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4" y="57"/>
                      <a:pt x="43" y="57"/>
                    </a:cubicBezTo>
                    <a:cubicBezTo>
                      <a:pt x="20" y="57"/>
                      <a:pt x="0" y="46"/>
                      <a:pt x="0" y="29"/>
                    </a:cubicBezTo>
                    <a:cubicBezTo>
                      <a:pt x="0" y="12"/>
                      <a:pt x="20" y="0"/>
                      <a:pt x="44" y="0"/>
                    </a:cubicBezTo>
                    <a:cubicBezTo>
                      <a:pt x="68"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51"/>
              <p:cNvSpPr>
                <a:spLocks/>
              </p:cNvSpPr>
              <p:nvPr/>
            </p:nvSpPr>
            <p:spPr bwMode="auto">
              <a:xfrm>
                <a:off x="10263828" y="3324346"/>
                <a:ext cx="893731"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1"/>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52"/>
              <p:cNvSpPr>
                <a:spLocks/>
              </p:cNvSpPr>
              <p:nvPr/>
            </p:nvSpPr>
            <p:spPr bwMode="auto">
              <a:xfrm>
                <a:off x="10643228" y="3376732"/>
                <a:ext cx="93660"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53"/>
              <p:cNvSpPr>
                <a:spLocks/>
              </p:cNvSpPr>
              <p:nvPr/>
            </p:nvSpPr>
            <p:spPr bwMode="auto">
              <a:xfrm>
                <a:off x="10470196" y="3416417"/>
                <a:ext cx="480996" cy="371462"/>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7"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54"/>
              <p:cNvSpPr>
                <a:spLocks/>
              </p:cNvSpPr>
              <p:nvPr/>
            </p:nvSpPr>
            <p:spPr bwMode="auto">
              <a:xfrm>
                <a:off x="10068573" y="3386257"/>
                <a:ext cx="1109624" cy="565130"/>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4"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55"/>
              <p:cNvSpPr>
                <a:spLocks/>
              </p:cNvSpPr>
              <p:nvPr/>
            </p:nvSpPr>
            <p:spPr bwMode="auto">
              <a:xfrm>
                <a:off x="10068573" y="3016382"/>
                <a:ext cx="1109624"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156"/>
              <p:cNvSpPr>
                <a:spLocks/>
              </p:cNvSpPr>
              <p:nvPr/>
            </p:nvSpPr>
            <p:spPr bwMode="auto">
              <a:xfrm>
                <a:off x="10182869" y="3087817"/>
                <a:ext cx="892143" cy="596879"/>
              </a:xfrm>
              <a:custGeom>
                <a:avLst/>
                <a:gdLst>
                  <a:gd name="T0" fmla="*/ 87 w 87"/>
                  <a:gd name="T1" fmla="*/ 29 h 58"/>
                  <a:gd name="T2" fmla="*/ 43 w 87"/>
                  <a:gd name="T3" fmla="*/ 58 h 58"/>
                  <a:gd name="T4" fmla="*/ 0 w 87"/>
                  <a:gd name="T5" fmla="*/ 29 h 58"/>
                  <a:gd name="T6" fmla="*/ 45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4" y="58"/>
                      <a:pt x="43" y="58"/>
                    </a:cubicBezTo>
                    <a:cubicBezTo>
                      <a:pt x="20" y="58"/>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157"/>
              <p:cNvSpPr>
                <a:spLocks/>
              </p:cNvSpPr>
              <p:nvPr/>
            </p:nvSpPr>
            <p:spPr bwMode="auto">
              <a:xfrm>
                <a:off x="10182869" y="3087817"/>
                <a:ext cx="892143" cy="319077"/>
              </a:xfrm>
              <a:custGeom>
                <a:avLst/>
                <a:gdLst>
                  <a:gd name="T0" fmla="*/ 45 w 87"/>
                  <a:gd name="T1" fmla="*/ 5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5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5"/>
                    </a:moveTo>
                    <a:cubicBezTo>
                      <a:pt x="68" y="5"/>
                      <a:pt x="85" y="16"/>
                      <a:pt x="87" y="31"/>
                    </a:cubicBezTo>
                    <a:cubicBezTo>
                      <a:pt x="87" y="31"/>
                      <a:pt x="87" y="30"/>
                      <a:pt x="87" y="29"/>
                    </a:cubicBezTo>
                    <a:cubicBezTo>
                      <a:pt x="87" y="12"/>
                      <a:pt x="69" y="0"/>
                      <a:pt x="45" y="0"/>
                    </a:cubicBezTo>
                    <a:cubicBezTo>
                      <a:pt x="21" y="0"/>
                      <a:pt x="0" y="12"/>
                      <a:pt x="0" y="29"/>
                    </a:cubicBezTo>
                    <a:cubicBezTo>
                      <a:pt x="0" y="30"/>
                      <a:pt x="0" y="31"/>
                      <a:pt x="0" y="31"/>
                    </a:cubicBezTo>
                    <a:cubicBezTo>
                      <a:pt x="2" y="16"/>
                      <a:pt x="22" y="5"/>
                      <a:pt x="45" y="5"/>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158"/>
              <p:cNvSpPr>
                <a:spLocks/>
              </p:cNvSpPr>
              <p:nvPr/>
            </p:nvSpPr>
            <p:spPr bwMode="auto">
              <a:xfrm>
                <a:off x="10562267" y="3140202"/>
                <a:ext cx="92072" cy="482583"/>
              </a:xfrm>
              <a:custGeom>
                <a:avLst/>
                <a:gdLst>
                  <a:gd name="T0" fmla="*/ 0 w 9"/>
                  <a:gd name="T1" fmla="*/ 47 h 47"/>
                  <a:gd name="T2" fmla="*/ 1 w 9"/>
                  <a:gd name="T3" fmla="*/ 45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5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5"/>
                    </a:cubicBezTo>
                    <a:cubicBezTo>
                      <a:pt x="1" y="45"/>
                      <a:pt x="2" y="44"/>
                      <a:pt x="2" y="43"/>
                    </a:cubicBezTo>
                    <a:cubicBezTo>
                      <a:pt x="2" y="5"/>
                      <a:pt x="2" y="5"/>
                      <a:pt x="2" y="5"/>
                    </a:cubicBezTo>
                    <a:cubicBezTo>
                      <a:pt x="2" y="3"/>
                      <a:pt x="1" y="2"/>
                      <a:pt x="1" y="2"/>
                    </a:cubicBezTo>
                    <a:cubicBezTo>
                      <a:pt x="0" y="1"/>
                      <a:pt x="0" y="1"/>
                      <a:pt x="0" y="1"/>
                    </a:cubicBezTo>
                    <a:cubicBezTo>
                      <a:pt x="0" y="0"/>
                      <a:pt x="0" y="0"/>
                      <a:pt x="0" y="0"/>
                    </a:cubicBezTo>
                    <a:cubicBezTo>
                      <a:pt x="9" y="0"/>
                      <a:pt x="9" y="0"/>
                      <a:pt x="9" y="0"/>
                    </a:cubicBezTo>
                    <a:cubicBezTo>
                      <a:pt x="9" y="1"/>
                      <a:pt x="9" y="1"/>
                      <a:pt x="9" y="1"/>
                    </a:cubicBezTo>
                    <a:cubicBezTo>
                      <a:pt x="9" y="1"/>
                      <a:pt x="9" y="1"/>
                      <a:pt x="8" y="2"/>
                    </a:cubicBezTo>
                    <a:cubicBezTo>
                      <a:pt x="7" y="2"/>
                      <a:pt x="7" y="3"/>
                      <a:pt x="7" y="5"/>
                    </a:cubicBezTo>
                    <a:cubicBezTo>
                      <a:pt x="7" y="43"/>
                      <a:pt x="7" y="43"/>
                      <a:pt x="7" y="43"/>
                    </a:cubicBezTo>
                    <a:cubicBezTo>
                      <a:pt x="7" y="44"/>
                      <a:pt x="7" y="45"/>
                      <a:pt x="8" y="45"/>
                    </a:cubicBezTo>
                    <a:cubicBezTo>
                      <a:pt x="9"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159"/>
              <p:cNvSpPr>
                <a:spLocks/>
              </p:cNvSpPr>
              <p:nvPr/>
            </p:nvSpPr>
            <p:spPr bwMode="auto">
              <a:xfrm>
                <a:off x="10387649" y="3179889"/>
                <a:ext cx="482583" cy="371462"/>
              </a:xfrm>
              <a:custGeom>
                <a:avLst/>
                <a:gdLst>
                  <a:gd name="T0" fmla="*/ 46 w 47"/>
                  <a:gd name="T1" fmla="*/ 22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1 h 36"/>
                  <a:gd name="T18" fmla="*/ 10 w 47"/>
                  <a:gd name="T19" fmla="*/ 26 h 36"/>
                  <a:gd name="T20" fmla="*/ 22 w 47"/>
                  <a:gd name="T21" fmla="*/ 28 h 36"/>
                  <a:gd name="T22" fmla="*/ 29 w 47"/>
                  <a:gd name="T23" fmla="*/ 27 h 36"/>
                  <a:gd name="T24" fmla="*/ 30 w 47"/>
                  <a:gd name="T25" fmla="*/ 25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2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20 w 47"/>
                  <a:gd name="T63" fmla="*/ 13 h 36"/>
                  <a:gd name="T64" fmla="*/ 30 w 47"/>
                  <a:gd name="T65" fmla="*/ 15 h 36"/>
                  <a:gd name="T66" fmla="*/ 36 w 47"/>
                  <a:gd name="T67" fmla="*/ 16 h 36"/>
                  <a:gd name="T68" fmla="*/ 41 w 47"/>
                  <a:gd name="T69" fmla="*/ 18 h 36"/>
                  <a:gd name="T70" fmla="*/ 46 w 47"/>
                  <a:gd name="T7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2"/>
                    </a:moveTo>
                    <a:cubicBezTo>
                      <a:pt x="47" y="23"/>
                      <a:pt x="47" y="24"/>
                      <a:pt x="47" y="26"/>
                    </a:cubicBezTo>
                    <a:cubicBezTo>
                      <a:pt x="47" y="29"/>
                      <a:pt x="44" y="31"/>
                      <a:pt x="40" y="33"/>
                    </a:cubicBezTo>
                    <a:cubicBezTo>
                      <a:pt x="36" y="35"/>
                      <a:pt x="30" y="36"/>
                      <a:pt x="23" y="36"/>
                    </a:cubicBezTo>
                    <a:cubicBezTo>
                      <a:pt x="19" y="36"/>
                      <a:pt x="15" y="35"/>
                      <a:pt x="12" y="34"/>
                    </a:cubicBezTo>
                    <a:cubicBezTo>
                      <a:pt x="9" y="34"/>
                      <a:pt x="7" y="33"/>
                      <a:pt x="7" y="33"/>
                    </a:cubicBezTo>
                    <a:cubicBezTo>
                      <a:pt x="5" y="33"/>
                      <a:pt x="4" y="33"/>
                      <a:pt x="3" y="33"/>
                    </a:cubicBezTo>
                    <a:cubicBezTo>
                      <a:pt x="2" y="33"/>
                      <a:pt x="1" y="33"/>
                      <a:pt x="1" y="33"/>
                    </a:cubicBezTo>
                    <a:cubicBezTo>
                      <a:pt x="0" y="21"/>
                      <a:pt x="0" y="21"/>
                      <a:pt x="0" y="21"/>
                    </a:cubicBezTo>
                    <a:cubicBezTo>
                      <a:pt x="3" y="23"/>
                      <a:pt x="6" y="25"/>
                      <a:pt x="10" y="26"/>
                    </a:cubicBezTo>
                    <a:cubicBezTo>
                      <a:pt x="13" y="27"/>
                      <a:pt x="18" y="28"/>
                      <a:pt x="22" y="28"/>
                    </a:cubicBezTo>
                    <a:cubicBezTo>
                      <a:pt x="25" y="28"/>
                      <a:pt x="28" y="28"/>
                      <a:pt x="29" y="27"/>
                    </a:cubicBezTo>
                    <a:cubicBezTo>
                      <a:pt x="30" y="27"/>
                      <a:pt x="32" y="25"/>
                      <a:pt x="30" y="25"/>
                    </a:cubicBezTo>
                    <a:cubicBezTo>
                      <a:pt x="29" y="24"/>
                      <a:pt x="28" y="23"/>
                      <a:pt x="26" y="23"/>
                    </a:cubicBezTo>
                    <a:cubicBezTo>
                      <a:pt x="15" y="20"/>
                      <a:pt x="15" y="20"/>
                      <a:pt x="15" y="20"/>
                    </a:cubicBezTo>
                    <a:cubicBezTo>
                      <a:pt x="14" y="20"/>
                      <a:pt x="12" y="20"/>
                      <a:pt x="11" y="19"/>
                    </a:cubicBezTo>
                    <a:cubicBezTo>
                      <a:pt x="9" y="19"/>
                      <a:pt x="8" y="18"/>
                      <a:pt x="6" y="18"/>
                    </a:cubicBezTo>
                    <a:cubicBezTo>
                      <a:pt x="5" y="17"/>
                      <a:pt x="3" y="16"/>
                      <a:pt x="2" y="15"/>
                    </a:cubicBezTo>
                    <a:cubicBezTo>
                      <a:pt x="1" y="14"/>
                      <a:pt x="0" y="12"/>
                      <a:pt x="0" y="10"/>
                    </a:cubicBezTo>
                    <a:cubicBezTo>
                      <a:pt x="0" y="7"/>
                      <a:pt x="3" y="5"/>
                      <a:pt x="7" y="3"/>
                    </a:cubicBezTo>
                    <a:cubicBezTo>
                      <a:pt x="11" y="1"/>
                      <a:pt x="16" y="0"/>
                      <a:pt x="21" y="0"/>
                    </a:cubicBezTo>
                    <a:cubicBezTo>
                      <a:pt x="26" y="0"/>
                      <a:pt x="30" y="1"/>
                      <a:pt x="33" y="2"/>
                    </a:cubicBezTo>
                    <a:cubicBezTo>
                      <a:pt x="36" y="3"/>
                      <a:pt x="38" y="3"/>
                      <a:pt x="38" y="3"/>
                    </a:cubicBezTo>
                    <a:cubicBezTo>
                      <a:pt x="40" y="4"/>
                      <a:pt x="41" y="4"/>
                      <a:pt x="42" y="3"/>
                    </a:cubicBezTo>
                    <a:cubicBezTo>
                      <a:pt x="43" y="3"/>
                      <a:pt x="44" y="3"/>
                      <a:pt x="44" y="3"/>
                    </a:cubicBezTo>
                    <a:cubicBezTo>
                      <a:pt x="46" y="14"/>
                      <a:pt x="46" y="14"/>
                      <a:pt x="46" y="14"/>
                    </a:cubicBezTo>
                    <a:cubicBezTo>
                      <a:pt x="43" y="12"/>
                      <a:pt x="39" y="10"/>
                      <a:pt x="35" y="8"/>
                    </a:cubicBezTo>
                    <a:cubicBezTo>
                      <a:pt x="32" y="7"/>
                      <a:pt x="27" y="6"/>
                      <a:pt x="21" y="6"/>
                    </a:cubicBezTo>
                    <a:cubicBezTo>
                      <a:pt x="19" y="6"/>
                      <a:pt x="17" y="7"/>
                      <a:pt x="16" y="7"/>
                    </a:cubicBezTo>
                    <a:cubicBezTo>
                      <a:pt x="15" y="8"/>
                      <a:pt x="15" y="8"/>
                      <a:pt x="15" y="9"/>
                    </a:cubicBezTo>
                    <a:cubicBezTo>
                      <a:pt x="15" y="10"/>
                      <a:pt x="15" y="11"/>
                      <a:pt x="16" y="11"/>
                    </a:cubicBezTo>
                    <a:cubicBezTo>
                      <a:pt x="17" y="12"/>
                      <a:pt x="19" y="12"/>
                      <a:pt x="20" y="13"/>
                    </a:cubicBezTo>
                    <a:cubicBezTo>
                      <a:pt x="30" y="15"/>
                      <a:pt x="30" y="15"/>
                      <a:pt x="30" y="15"/>
                    </a:cubicBezTo>
                    <a:cubicBezTo>
                      <a:pt x="32" y="15"/>
                      <a:pt x="34" y="16"/>
                      <a:pt x="36" y="16"/>
                    </a:cubicBezTo>
                    <a:cubicBezTo>
                      <a:pt x="38" y="17"/>
                      <a:pt x="40" y="18"/>
                      <a:pt x="41" y="18"/>
                    </a:cubicBezTo>
                    <a:cubicBezTo>
                      <a:pt x="43" y="19"/>
                      <a:pt x="45" y="20"/>
                      <a:pt x="46" y="22"/>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160"/>
              <p:cNvSpPr>
                <a:spLocks/>
              </p:cNvSpPr>
              <p:nvPr/>
            </p:nvSpPr>
            <p:spPr bwMode="auto">
              <a:xfrm>
                <a:off x="9976501" y="3087817"/>
                <a:ext cx="1108036" cy="565130"/>
              </a:xfrm>
              <a:custGeom>
                <a:avLst/>
                <a:gdLst>
                  <a:gd name="T0" fmla="*/ 108 w 108"/>
                  <a:gd name="T1" fmla="*/ 22 h 55"/>
                  <a:gd name="T2" fmla="*/ 54 w 108"/>
                  <a:gd name="T3" fmla="*/ 55 h 55"/>
                  <a:gd name="T4" fmla="*/ 1 w 108"/>
                  <a:gd name="T5" fmla="*/ 25 h 55"/>
                  <a:gd name="T6" fmla="*/ 0 w 108"/>
                  <a:gd name="T7" fmla="*/ 0 h 55"/>
                  <a:gd name="T8" fmla="*/ 108 w 108"/>
                  <a:gd name="T9" fmla="*/ 0 h 55"/>
                  <a:gd name="T10" fmla="*/ 108 w 108"/>
                  <a:gd name="T11" fmla="*/ 22 h 55"/>
                </a:gdLst>
                <a:ahLst/>
                <a:cxnLst>
                  <a:cxn ang="0">
                    <a:pos x="T0" y="T1"/>
                  </a:cxn>
                  <a:cxn ang="0">
                    <a:pos x="T2" y="T3"/>
                  </a:cxn>
                  <a:cxn ang="0">
                    <a:pos x="T4" y="T5"/>
                  </a:cxn>
                  <a:cxn ang="0">
                    <a:pos x="T6" y="T7"/>
                  </a:cxn>
                  <a:cxn ang="0">
                    <a:pos x="T8" y="T9"/>
                  </a:cxn>
                  <a:cxn ang="0">
                    <a:pos x="T10" y="T11"/>
                  </a:cxn>
                </a:cxnLst>
                <a:rect l="0" t="0" r="r" b="b"/>
                <a:pathLst>
                  <a:path w="108" h="55">
                    <a:moveTo>
                      <a:pt x="108" y="22"/>
                    </a:moveTo>
                    <a:cubicBezTo>
                      <a:pt x="104" y="40"/>
                      <a:pt x="82" y="55"/>
                      <a:pt x="54" y="55"/>
                    </a:cubicBezTo>
                    <a:cubicBezTo>
                      <a:pt x="24" y="55"/>
                      <a:pt x="5" y="42"/>
                      <a:pt x="1" y="25"/>
                    </a:cubicBezTo>
                    <a:cubicBezTo>
                      <a:pt x="0" y="0"/>
                      <a:pt x="0" y="0"/>
                      <a:pt x="0" y="0"/>
                    </a:cubicBezTo>
                    <a:cubicBezTo>
                      <a:pt x="108" y="0"/>
                      <a:pt x="108" y="0"/>
                      <a:pt x="108" y="0"/>
                    </a:cubicBezTo>
                    <a:lnTo>
                      <a:pt x="108" y="22"/>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161"/>
              <p:cNvSpPr>
                <a:spLocks/>
              </p:cNvSpPr>
              <p:nvPr/>
            </p:nvSpPr>
            <p:spPr bwMode="auto">
              <a:xfrm>
                <a:off x="9976501" y="2717942"/>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162"/>
              <p:cNvSpPr>
                <a:spLocks/>
              </p:cNvSpPr>
              <p:nvPr/>
            </p:nvSpPr>
            <p:spPr bwMode="auto">
              <a:xfrm>
                <a:off x="10089209" y="2789377"/>
                <a:ext cx="893731" cy="596879"/>
              </a:xfrm>
              <a:custGeom>
                <a:avLst/>
                <a:gdLst>
                  <a:gd name="T0" fmla="*/ 87 w 87"/>
                  <a:gd name="T1" fmla="*/ 29 h 58"/>
                  <a:gd name="T2" fmla="*/ 43 w 87"/>
                  <a:gd name="T3" fmla="*/ 58 h 58"/>
                  <a:gd name="T4" fmla="*/ 0 w 87"/>
                  <a:gd name="T5" fmla="*/ 29 h 58"/>
                  <a:gd name="T6" fmla="*/ 44 w 87"/>
                  <a:gd name="T7" fmla="*/ 0 h 58"/>
                  <a:gd name="T8" fmla="*/ 87 w 87"/>
                  <a:gd name="T9" fmla="*/ 29 h 58"/>
                </a:gdLst>
                <a:ahLst/>
                <a:cxnLst>
                  <a:cxn ang="0">
                    <a:pos x="T0" y="T1"/>
                  </a:cxn>
                  <a:cxn ang="0">
                    <a:pos x="T2" y="T3"/>
                  </a:cxn>
                  <a:cxn ang="0">
                    <a:pos x="T4" y="T5"/>
                  </a:cxn>
                  <a:cxn ang="0">
                    <a:pos x="T6" y="T7"/>
                  </a:cxn>
                  <a:cxn ang="0">
                    <a:pos x="T8" y="T9"/>
                  </a:cxn>
                </a:cxnLst>
                <a:rect l="0" t="0" r="r" b="b"/>
                <a:pathLst>
                  <a:path w="87" h="58">
                    <a:moveTo>
                      <a:pt x="87" y="29"/>
                    </a:moveTo>
                    <a:cubicBezTo>
                      <a:pt x="87" y="46"/>
                      <a:pt x="64" y="58"/>
                      <a:pt x="43" y="58"/>
                    </a:cubicBezTo>
                    <a:cubicBezTo>
                      <a:pt x="20" y="58"/>
                      <a:pt x="0" y="46"/>
                      <a:pt x="0" y="29"/>
                    </a:cubicBezTo>
                    <a:cubicBezTo>
                      <a:pt x="0" y="13"/>
                      <a:pt x="20" y="0"/>
                      <a:pt x="44" y="0"/>
                    </a:cubicBezTo>
                    <a:cubicBezTo>
                      <a:pt x="68" y="0"/>
                      <a:pt x="87" y="13"/>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163"/>
              <p:cNvSpPr>
                <a:spLocks/>
              </p:cNvSpPr>
              <p:nvPr/>
            </p:nvSpPr>
            <p:spPr bwMode="auto">
              <a:xfrm>
                <a:off x="10089209" y="2789377"/>
                <a:ext cx="893731" cy="330188"/>
              </a:xfrm>
              <a:custGeom>
                <a:avLst/>
                <a:gdLst>
                  <a:gd name="T0" fmla="*/ 45 w 87"/>
                  <a:gd name="T1" fmla="*/ 5 h 32"/>
                  <a:gd name="T2" fmla="*/ 87 w 87"/>
                  <a:gd name="T3" fmla="*/ 31 h 32"/>
                  <a:gd name="T4" fmla="*/ 87 w 87"/>
                  <a:gd name="T5" fmla="*/ 29 h 32"/>
                  <a:gd name="T6" fmla="*/ 45 w 87"/>
                  <a:gd name="T7" fmla="*/ 0 h 32"/>
                  <a:gd name="T8" fmla="*/ 0 w 87"/>
                  <a:gd name="T9" fmla="*/ 29 h 32"/>
                  <a:gd name="T10" fmla="*/ 0 w 87"/>
                  <a:gd name="T11" fmla="*/ 32 h 32"/>
                  <a:gd name="T12" fmla="*/ 45 w 87"/>
                  <a:gd name="T13" fmla="*/ 5 h 32"/>
                </a:gdLst>
                <a:ahLst/>
                <a:cxnLst>
                  <a:cxn ang="0">
                    <a:pos x="T0" y="T1"/>
                  </a:cxn>
                  <a:cxn ang="0">
                    <a:pos x="T2" y="T3"/>
                  </a:cxn>
                  <a:cxn ang="0">
                    <a:pos x="T4" y="T5"/>
                  </a:cxn>
                  <a:cxn ang="0">
                    <a:pos x="T6" y="T7"/>
                  </a:cxn>
                  <a:cxn ang="0">
                    <a:pos x="T8" y="T9"/>
                  </a:cxn>
                  <a:cxn ang="0">
                    <a:pos x="T10" y="T11"/>
                  </a:cxn>
                  <a:cxn ang="0">
                    <a:pos x="T12" y="T13"/>
                  </a:cxn>
                </a:cxnLst>
                <a:rect l="0" t="0" r="r" b="b"/>
                <a:pathLst>
                  <a:path w="87" h="32">
                    <a:moveTo>
                      <a:pt x="45" y="5"/>
                    </a:moveTo>
                    <a:cubicBezTo>
                      <a:pt x="68" y="5"/>
                      <a:pt x="85" y="16"/>
                      <a:pt x="87" y="31"/>
                    </a:cubicBezTo>
                    <a:cubicBezTo>
                      <a:pt x="87" y="31"/>
                      <a:pt x="87" y="30"/>
                      <a:pt x="87" y="29"/>
                    </a:cubicBezTo>
                    <a:cubicBezTo>
                      <a:pt x="87" y="13"/>
                      <a:pt x="69" y="0"/>
                      <a:pt x="45" y="0"/>
                    </a:cubicBezTo>
                    <a:cubicBezTo>
                      <a:pt x="21" y="0"/>
                      <a:pt x="0" y="13"/>
                      <a:pt x="0" y="29"/>
                    </a:cubicBezTo>
                    <a:cubicBezTo>
                      <a:pt x="0" y="30"/>
                      <a:pt x="0" y="31"/>
                      <a:pt x="0" y="32"/>
                    </a:cubicBezTo>
                    <a:cubicBezTo>
                      <a:pt x="2" y="16"/>
                      <a:pt x="22" y="5"/>
                      <a:pt x="45" y="5"/>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164"/>
              <p:cNvSpPr>
                <a:spLocks/>
              </p:cNvSpPr>
              <p:nvPr/>
            </p:nvSpPr>
            <p:spPr bwMode="auto">
              <a:xfrm>
                <a:off x="10470196" y="2841763"/>
                <a:ext cx="92072" cy="482583"/>
              </a:xfrm>
              <a:custGeom>
                <a:avLst/>
                <a:gdLst>
                  <a:gd name="T0" fmla="*/ 0 w 9"/>
                  <a:gd name="T1" fmla="*/ 47 h 47"/>
                  <a:gd name="T2" fmla="*/ 1 w 9"/>
                  <a:gd name="T3" fmla="*/ 46 h 47"/>
                  <a:gd name="T4" fmla="*/ 2 w 9"/>
                  <a:gd name="T5" fmla="*/ 43 h 47"/>
                  <a:gd name="T6" fmla="*/ 2 w 9"/>
                  <a:gd name="T7" fmla="*/ 5 h 47"/>
                  <a:gd name="T8" fmla="*/ 1 w 9"/>
                  <a:gd name="T9" fmla="*/ 2 h 47"/>
                  <a:gd name="T10" fmla="*/ 0 w 9"/>
                  <a:gd name="T11" fmla="*/ 1 h 47"/>
                  <a:gd name="T12" fmla="*/ 0 w 9"/>
                  <a:gd name="T13" fmla="*/ 0 h 47"/>
                  <a:gd name="T14" fmla="*/ 9 w 9"/>
                  <a:gd name="T15" fmla="*/ 0 h 47"/>
                  <a:gd name="T16" fmla="*/ 9 w 9"/>
                  <a:gd name="T17" fmla="*/ 1 h 47"/>
                  <a:gd name="T18" fmla="*/ 8 w 9"/>
                  <a:gd name="T19" fmla="*/ 2 h 47"/>
                  <a:gd name="T20" fmla="*/ 7 w 9"/>
                  <a:gd name="T21" fmla="*/ 5 h 47"/>
                  <a:gd name="T22" fmla="*/ 7 w 9"/>
                  <a:gd name="T23" fmla="*/ 43 h 47"/>
                  <a:gd name="T24" fmla="*/ 8 w 9"/>
                  <a:gd name="T25" fmla="*/ 46 h 47"/>
                  <a:gd name="T26" fmla="*/ 9 w 9"/>
                  <a:gd name="T27" fmla="*/ 47 h 47"/>
                  <a:gd name="T28" fmla="*/ 9 w 9"/>
                  <a:gd name="T29" fmla="*/ 47 h 47"/>
                  <a:gd name="T30" fmla="*/ 0 w 9"/>
                  <a:gd name="T3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47">
                    <a:moveTo>
                      <a:pt x="0" y="47"/>
                    </a:moveTo>
                    <a:cubicBezTo>
                      <a:pt x="0" y="47"/>
                      <a:pt x="0" y="46"/>
                      <a:pt x="1" y="46"/>
                    </a:cubicBezTo>
                    <a:cubicBezTo>
                      <a:pt x="1" y="45"/>
                      <a:pt x="2" y="44"/>
                      <a:pt x="2" y="43"/>
                    </a:cubicBezTo>
                    <a:cubicBezTo>
                      <a:pt x="2" y="5"/>
                      <a:pt x="2" y="5"/>
                      <a:pt x="2" y="5"/>
                    </a:cubicBezTo>
                    <a:cubicBezTo>
                      <a:pt x="2" y="4"/>
                      <a:pt x="1" y="3"/>
                      <a:pt x="1" y="2"/>
                    </a:cubicBezTo>
                    <a:cubicBezTo>
                      <a:pt x="0" y="1"/>
                      <a:pt x="0" y="1"/>
                      <a:pt x="0" y="1"/>
                    </a:cubicBezTo>
                    <a:cubicBezTo>
                      <a:pt x="0" y="0"/>
                      <a:pt x="0" y="0"/>
                      <a:pt x="0" y="0"/>
                    </a:cubicBezTo>
                    <a:cubicBezTo>
                      <a:pt x="9" y="0"/>
                      <a:pt x="9" y="0"/>
                      <a:pt x="9" y="0"/>
                    </a:cubicBezTo>
                    <a:cubicBezTo>
                      <a:pt x="9" y="1"/>
                      <a:pt x="9" y="1"/>
                      <a:pt x="9" y="1"/>
                    </a:cubicBezTo>
                    <a:cubicBezTo>
                      <a:pt x="9" y="1"/>
                      <a:pt x="8" y="1"/>
                      <a:pt x="8" y="2"/>
                    </a:cubicBezTo>
                    <a:cubicBezTo>
                      <a:pt x="7" y="3"/>
                      <a:pt x="7" y="4"/>
                      <a:pt x="7" y="5"/>
                    </a:cubicBezTo>
                    <a:cubicBezTo>
                      <a:pt x="7" y="43"/>
                      <a:pt x="7" y="43"/>
                      <a:pt x="7" y="43"/>
                    </a:cubicBezTo>
                    <a:cubicBezTo>
                      <a:pt x="7" y="44"/>
                      <a:pt x="7" y="45"/>
                      <a:pt x="8" y="46"/>
                    </a:cubicBezTo>
                    <a:cubicBezTo>
                      <a:pt x="8" y="46"/>
                      <a:pt x="9" y="47"/>
                      <a:pt x="9" y="47"/>
                    </a:cubicBezTo>
                    <a:cubicBezTo>
                      <a:pt x="9" y="47"/>
                      <a:pt x="9" y="47"/>
                      <a:pt x="9" y="47"/>
                    </a:cubicBezTo>
                    <a:cubicBezTo>
                      <a:pt x="0" y="47"/>
                      <a:pt x="0" y="47"/>
                      <a:pt x="0" y="47"/>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165"/>
              <p:cNvSpPr>
                <a:spLocks/>
              </p:cNvSpPr>
              <p:nvPr/>
            </p:nvSpPr>
            <p:spPr bwMode="auto">
              <a:xfrm>
                <a:off x="10295577" y="2883036"/>
                <a:ext cx="480996" cy="369875"/>
              </a:xfrm>
              <a:custGeom>
                <a:avLst/>
                <a:gdLst>
                  <a:gd name="T0" fmla="*/ 46 w 47"/>
                  <a:gd name="T1" fmla="*/ 22 h 36"/>
                  <a:gd name="T2" fmla="*/ 47 w 47"/>
                  <a:gd name="T3" fmla="*/ 26 h 36"/>
                  <a:gd name="T4" fmla="*/ 40 w 47"/>
                  <a:gd name="T5" fmla="*/ 33 h 36"/>
                  <a:gd name="T6" fmla="*/ 23 w 47"/>
                  <a:gd name="T7" fmla="*/ 36 h 36"/>
                  <a:gd name="T8" fmla="*/ 12 w 47"/>
                  <a:gd name="T9" fmla="*/ 35 h 36"/>
                  <a:gd name="T10" fmla="*/ 7 w 47"/>
                  <a:gd name="T11" fmla="*/ 33 h 36"/>
                  <a:gd name="T12" fmla="*/ 3 w 47"/>
                  <a:gd name="T13" fmla="*/ 33 h 36"/>
                  <a:gd name="T14" fmla="*/ 1 w 47"/>
                  <a:gd name="T15" fmla="*/ 33 h 36"/>
                  <a:gd name="T16" fmla="*/ 0 w 47"/>
                  <a:gd name="T17" fmla="*/ 21 h 36"/>
                  <a:gd name="T18" fmla="*/ 10 w 47"/>
                  <a:gd name="T19" fmla="*/ 26 h 36"/>
                  <a:gd name="T20" fmla="*/ 22 w 47"/>
                  <a:gd name="T21" fmla="*/ 28 h 36"/>
                  <a:gd name="T22" fmla="*/ 29 w 47"/>
                  <a:gd name="T23" fmla="*/ 27 h 36"/>
                  <a:gd name="T24" fmla="*/ 30 w 47"/>
                  <a:gd name="T25" fmla="*/ 25 h 36"/>
                  <a:gd name="T26" fmla="*/ 26 w 47"/>
                  <a:gd name="T27" fmla="*/ 23 h 36"/>
                  <a:gd name="T28" fmla="*/ 15 w 47"/>
                  <a:gd name="T29" fmla="*/ 21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1 h 36"/>
                  <a:gd name="T42" fmla="*/ 33 w 47"/>
                  <a:gd name="T43" fmla="*/ 2 h 36"/>
                  <a:gd name="T44" fmla="*/ 38 w 47"/>
                  <a:gd name="T45" fmla="*/ 3 h 36"/>
                  <a:gd name="T46" fmla="*/ 42 w 47"/>
                  <a:gd name="T47" fmla="*/ 4 h 36"/>
                  <a:gd name="T48" fmla="*/ 44 w 47"/>
                  <a:gd name="T49" fmla="*/ 3 h 36"/>
                  <a:gd name="T50" fmla="*/ 46 w 47"/>
                  <a:gd name="T51" fmla="*/ 14 h 36"/>
                  <a:gd name="T52" fmla="*/ 35 w 47"/>
                  <a:gd name="T53" fmla="*/ 9 h 36"/>
                  <a:gd name="T54" fmla="*/ 21 w 47"/>
                  <a:gd name="T55" fmla="*/ 6 h 36"/>
                  <a:gd name="T56" fmla="*/ 16 w 47"/>
                  <a:gd name="T57" fmla="*/ 7 h 36"/>
                  <a:gd name="T58" fmla="*/ 15 w 47"/>
                  <a:gd name="T59" fmla="*/ 9 h 36"/>
                  <a:gd name="T60" fmla="*/ 16 w 47"/>
                  <a:gd name="T61" fmla="*/ 11 h 36"/>
                  <a:gd name="T62" fmla="*/ 20 w 47"/>
                  <a:gd name="T63" fmla="*/ 13 h 36"/>
                  <a:gd name="T64" fmla="*/ 30 w 47"/>
                  <a:gd name="T65" fmla="*/ 15 h 36"/>
                  <a:gd name="T66" fmla="*/ 36 w 47"/>
                  <a:gd name="T67" fmla="*/ 17 h 36"/>
                  <a:gd name="T68" fmla="*/ 41 w 47"/>
                  <a:gd name="T69" fmla="*/ 18 h 36"/>
                  <a:gd name="T70" fmla="*/ 46 w 47"/>
                  <a:gd name="T7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2"/>
                    </a:moveTo>
                    <a:cubicBezTo>
                      <a:pt x="47" y="23"/>
                      <a:pt x="47" y="24"/>
                      <a:pt x="47" y="26"/>
                    </a:cubicBezTo>
                    <a:cubicBezTo>
                      <a:pt x="47" y="29"/>
                      <a:pt x="44" y="32"/>
                      <a:pt x="40" y="33"/>
                    </a:cubicBezTo>
                    <a:cubicBezTo>
                      <a:pt x="36" y="35"/>
                      <a:pt x="30" y="36"/>
                      <a:pt x="23" y="36"/>
                    </a:cubicBezTo>
                    <a:cubicBezTo>
                      <a:pt x="19" y="36"/>
                      <a:pt x="15" y="35"/>
                      <a:pt x="12" y="35"/>
                    </a:cubicBezTo>
                    <a:cubicBezTo>
                      <a:pt x="9" y="34"/>
                      <a:pt x="7" y="33"/>
                      <a:pt x="7" y="33"/>
                    </a:cubicBezTo>
                    <a:cubicBezTo>
                      <a:pt x="5" y="33"/>
                      <a:pt x="4" y="33"/>
                      <a:pt x="3" y="33"/>
                    </a:cubicBezTo>
                    <a:cubicBezTo>
                      <a:pt x="2" y="33"/>
                      <a:pt x="1" y="33"/>
                      <a:pt x="1" y="33"/>
                    </a:cubicBezTo>
                    <a:cubicBezTo>
                      <a:pt x="0" y="21"/>
                      <a:pt x="0" y="21"/>
                      <a:pt x="0" y="21"/>
                    </a:cubicBezTo>
                    <a:cubicBezTo>
                      <a:pt x="3" y="23"/>
                      <a:pt x="6" y="25"/>
                      <a:pt x="10" y="26"/>
                    </a:cubicBezTo>
                    <a:cubicBezTo>
                      <a:pt x="13" y="27"/>
                      <a:pt x="17" y="28"/>
                      <a:pt x="22" y="28"/>
                    </a:cubicBezTo>
                    <a:cubicBezTo>
                      <a:pt x="25" y="28"/>
                      <a:pt x="27" y="28"/>
                      <a:pt x="29" y="27"/>
                    </a:cubicBezTo>
                    <a:cubicBezTo>
                      <a:pt x="30" y="27"/>
                      <a:pt x="32" y="25"/>
                      <a:pt x="30" y="25"/>
                    </a:cubicBezTo>
                    <a:cubicBezTo>
                      <a:pt x="29" y="24"/>
                      <a:pt x="28" y="23"/>
                      <a:pt x="26" y="23"/>
                    </a:cubicBezTo>
                    <a:cubicBezTo>
                      <a:pt x="15" y="21"/>
                      <a:pt x="15" y="21"/>
                      <a:pt x="15" y="21"/>
                    </a:cubicBezTo>
                    <a:cubicBezTo>
                      <a:pt x="14" y="20"/>
                      <a:pt x="12" y="20"/>
                      <a:pt x="11" y="19"/>
                    </a:cubicBezTo>
                    <a:cubicBezTo>
                      <a:pt x="9" y="19"/>
                      <a:pt x="8" y="19"/>
                      <a:pt x="6" y="18"/>
                    </a:cubicBezTo>
                    <a:cubicBezTo>
                      <a:pt x="4" y="17"/>
                      <a:pt x="3" y="16"/>
                      <a:pt x="2" y="15"/>
                    </a:cubicBezTo>
                    <a:cubicBezTo>
                      <a:pt x="0" y="14"/>
                      <a:pt x="0" y="12"/>
                      <a:pt x="0" y="10"/>
                    </a:cubicBezTo>
                    <a:cubicBezTo>
                      <a:pt x="0" y="7"/>
                      <a:pt x="2" y="5"/>
                      <a:pt x="7" y="3"/>
                    </a:cubicBezTo>
                    <a:cubicBezTo>
                      <a:pt x="11" y="1"/>
                      <a:pt x="16" y="1"/>
                      <a:pt x="21" y="1"/>
                    </a:cubicBezTo>
                    <a:cubicBezTo>
                      <a:pt x="26" y="0"/>
                      <a:pt x="29" y="1"/>
                      <a:pt x="33" y="2"/>
                    </a:cubicBezTo>
                    <a:cubicBezTo>
                      <a:pt x="36" y="3"/>
                      <a:pt x="37" y="3"/>
                      <a:pt x="38" y="3"/>
                    </a:cubicBezTo>
                    <a:cubicBezTo>
                      <a:pt x="40" y="4"/>
                      <a:pt x="41" y="4"/>
                      <a:pt x="42" y="4"/>
                    </a:cubicBezTo>
                    <a:cubicBezTo>
                      <a:pt x="43" y="3"/>
                      <a:pt x="44" y="3"/>
                      <a:pt x="44" y="3"/>
                    </a:cubicBezTo>
                    <a:cubicBezTo>
                      <a:pt x="46" y="14"/>
                      <a:pt x="46" y="14"/>
                      <a:pt x="46" y="14"/>
                    </a:cubicBezTo>
                    <a:cubicBezTo>
                      <a:pt x="43" y="12"/>
                      <a:pt x="39" y="10"/>
                      <a:pt x="35" y="9"/>
                    </a:cubicBezTo>
                    <a:cubicBezTo>
                      <a:pt x="32" y="7"/>
                      <a:pt x="27" y="6"/>
                      <a:pt x="21" y="6"/>
                    </a:cubicBezTo>
                    <a:cubicBezTo>
                      <a:pt x="19" y="6"/>
                      <a:pt x="17" y="7"/>
                      <a:pt x="16" y="7"/>
                    </a:cubicBezTo>
                    <a:cubicBezTo>
                      <a:pt x="15" y="8"/>
                      <a:pt x="15" y="8"/>
                      <a:pt x="15" y="9"/>
                    </a:cubicBezTo>
                    <a:cubicBezTo>
                      <a:pt x="15" y="10"/>
                      <a:pt x="15" y="11"/>
                      <a:pt x="16" y="11"/>
                    </a:cubicBezTo>
                    <a:cubicBezTo>
                      <a:pt x="17" y="12"/>
                      <a:pt x="18" y="12"/>
                      <a:pt x="20" y="13"/>
                    </a:cubicBezTo>
                    <a:cubicBezTo>
                      <a:pt x="30" y="15"/>
                      <a:pt x="30" y="15"/>
                      <a:pt x="30" y="15"/>
                    </a:cubicBezTo>
                    <a:cubicBezTo>
                      <a:pt x="32" y="16"/>
                      <a:pt x="34" y="16"/>
                      <a:pt x="36" y="17"/>
                    </a:cubicBezTo>
                    <a:cubicBezTo>
                      <a:pt x="38" y="17"/>
                      <a:pt x="40" y="18"/>
                      <a:pt x="41" y="18"/>
                    </a:cubicBezTo>
                    <a:cubicBezTo>
                      <a:pt x="43" y="19"/>
                      <a:pt x="45" y="20"/>
                      <a:pt x="46" y="22"/>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4" name="Group 273"/>
            <p:cNvGrpSpPr/>
            <p:nvPr/>
          </p:nvGrpSpPr>
          <p:grpSpPr>
            <a:xfrm>
              <a:off x="10141082" y="5634025"/>
              <a:ext cx="1556358" cy="1299938"/>
              <a:chOff x="9638375" y="5926167"/>
              <a:chExt cx="1108036" cy="925480"/>
            </a:xfrm>
          </p:grpSpPr>
          <p:sp>
            <p:nvSpPr>
              <p:cNvPr id="275" name="Freeform 184"/>
              <p:cNvSpPr>
                <a:spLocks/>
              </p:cNvSpPr>
              <p:nvPr/>
            </p:nvSpPr>
            <p:spPr bwMode="auto">
              <a:xfrm>
                <a:off x="9638375" y="6296041"/>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185"/>
              <p:cNvSpPr>
                <a:spLocks/>
              </p:cNvSpPr>
              <p:nvPr/>
            </p:nvSpPr>
            <p:spPr bwMode="auto">
              <a:xfrm>
                <a:off x="9638375" y="5926167"/>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186"/>
              <p:cNvSpPr>
                <a:spLocks/>
              </p:cNvSpPr>
              <p:nvPr/>
            </p:nvSpPr>
            <p:spPr bwMode="auto">
              <a:xfrm>
                <a:off x="9741559" y="5997602"/>
                <a:ext cx="892143" cy="587354"/>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5" y="57"/>
                      <a:pt x="44" y="57"/>
                    </a:cubicBezTo>
                    <a:cubicBezTo>
                      <a:pt x="20" y="57"/>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187"/>
              <p:cNvSpPr>
                <a:spLocks/>
              </p:cNvSpPr>
              <p:nvPr/>
            </p:nvSpPr>
            <p:spPr bwMode="auto">
              <a:xfrm>
                <a:off x="9751084" y="5997602"/>
                <a:ext cx="892143"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0"/>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188"/>
              <p:cNvSpPr>
                <a:spLocks/>
              </p:cNvSpPr>
              <p:nvPr/>
            </p:nvSpPr>
            <p:spPr bwMode="auto">
              <a:xfrm>
                <a:off x="10130483" y="6049988"/>
                <a:ext cx="92072"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189"/>
              <p:cNvSpPr>
                <a:spLocks/>
              </p:cNvSpPr>
              <p:nvPr/>
            </p:nvSpPr>
            <p:spPr bwMode="auto">
              <a:xfrm>
                <a:off x="9955864" y="6091262"/>
                <a:ext cx="482583" cy="369875"/>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1" name="Group 280"/>
            <p:cNvGrpSpPr/>
            <p:nvPr/>
          </p:nvGrpSpPr>
          <p:grpSpPr>
            <a:xfrm>
              <a:off x="9229458" y="5727881"/>
              <a:ext cx="1556358" cy="1299938"/>
              <a:chOff x="9638375" y="5926167"/>
              <a:chExt cx="1108036" cy="925480"/>
            </a:xfrm>
          </p:grpSpPr>
          <p:sp>
            <p:nvSpPr>
              <p:cNvPr id="282" name="Freeform 184"/>
              <p:cNvSpPr>
                <a:spLocks/>
              </p:cNvSpPr>
              <p:nvPr/>
            </p:nvSpPr>
            <p:spPr bwMode="auto">
              <a:xfrm>
                <a:off x="9638375" y="6296041"/>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85"/>
              <p:cNvSpPr>
                <a:spLocks/>
              </p:cNvSpPr>
              <p:nvPr/>
            </p:nvSpPr>
            <p:spPr bwMode="auto">
              <a:xfrm>
                <a:off x="9638375" y="5926167"/>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86"/>
              <p:cNvSpPr>
                <a:spLocks/>
              </p:cNvSpPr>
              <p:nvPr/>
            </p:nvSpPr>
            <p:spPr bwMode="auto">
              <a:xfrm>
                <a:off x="9741559" y="5997602"/>
                <a:ext cx="892143" cy="587354"/>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5" y="57"/>
                      <a:pt x="44" y="57"/>
                    </a:cubicBezTo>
                    <a:cubicBezTo>
                      <a:pt x="20" y="57"/>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187"/>
              <p:cNvSpPr>
                <a:spLocks/>
              </p:cNvSpPr>
              <p:nvPr/>
            </p:nvSpPr>
            <p:spPr bwMode="auto">
              <a:xfrm>
                <a:off x="9751084" y="5997602"/>
                <a:ext cx="892143"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0"/>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188"/>
              <p:cNvSpPr>
                <a:spLocks/>
              </p:cNvSpPr>
              <p:nvPr/>
            </p:nvSpPr>
            <p:spPr bwMode="auto">
              <a:xfrm>
                <a:off x="10130483" y="6049988"/>
                <a:ext cx="92072"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189"/>
              <p:cNvSpPr>
                <a:spLocks/>
              </p:cNvSpPr>
              <p:nvPr/>
            </p:nvSpPr>
            <p:spPr bwMode="auto">
              <a:xfrm>
                <a:off x="9955864" y="6091262"/>
                <a:ext cx="482583" cy="369875"/>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8" name="Group 287"/>
            <p:cNvGrpSpPr/>
            <p:nvPr/>
          </p:nvGrpSpPr>
          <p:grpSpPr>
            <a:xfrm>
              <a:off x="11194154" y="5634025"/>
              <a:ext cx="1556358" cy="1299938"/>
              <a:chOff x="9638375" y="5926167"/>
              <a:chExt cx="1108036" cy="925480"/>
            </a:xfrm>
          </p:grpSpPr>
          <p:sp>
            <p:nvSpPr>
              <p:cNvPr id="289" name="Freeform 184"/>
              <p:cNvSpPr>
                <a:spLocks/>
              </p:cNvSpPr>
              <p:nvPr/>
            </p:nvSpPr>
            <p:spPr bwMode="auto">
              <a:xfrm>
                <a:off x="9638375" y="6296041"/>
                <a:ext cx="1108036" cy="555606"/>
              </a:xfrm>
              <a:custGeom>
                <a:avLst/>
                <a:gdLst>
                  <a:gd name="T0" fmla="*/ 108 w 108"/>
                  <a:gd name="T1" fmla="*/ 21 h 54"/>
                  <a:gd name="T2" fmla="*/ 54 w 108"/>
                  <a:gd name="T3" fmla="*/ 54 h 54"/>
                  <a:gd name="T4" fmla="*/ 1 w 108"/>
                  <a:gd name="T5" fmla="*/ 24 h 54"/>
                  <a:gd name="T6" fmla="*/ 0 w 108"/>
                  <a:gd name="T7" fmla="*/ 0 h 54"/>
                  <a:gd name="T8" fmla="*/ 108 w 108"/>
                  <a:gd name="T9" fmla="*/ 0 h 54"/>
                  <a:gd name="T10" fmla="*/ 108 w 108"/>
                  <a:gd name="T11" fmla="*/ 21 h 54"/>
                </a:gdLst>
                <a:ahLst/>
                <a:cxnLst>
                  <a:cxn ang="0">
                    <a:pos x="T0" y="T1"/>
                  </a:cxn>
                  <a:cxn ang="0">
                    <a:pos x="T2" y="T3"/>
                  </a:cxn>
                  <a:cxn ang="0">
                    <a:pos x="T4" y="T5"/>
                  </a:cxn>
                  <a:cxn ang="0">
                    <a:pos x="T6" y="T7"/>
                  </a:cxn>
                  <a:cxn ang="0">
                    <a:pos x="T8" y="T9"/>
                  </a:cxn>
                  <a:cxn ang="0">
                    <a:pos x="T10" y="T11"/>
                  </a:cxn>
                </a:cxnLst>
                <a:rect l="0" t="0" r="r" b="b"/>
                <a:pathLst>
                  <a:path w="108" h="54">
                    <a:moveTo>
                      <a:pt x="108" y="21"/>
                    </a:moveTo>
                    <a:cubicBezTo>
                      <a:pt x="104" y="40"/>
                      <a:pt x="82" y="54"/>
                      <a:pt x="54" y="54"/>
                    </a:cubicBezTo>
                    <a:cubicBezTo>
                      <a:pt x="24" y="54"/>
                      <a:pt x="5" y="41"/>
                      <a:pt x="1" y="24"/>
                    </a:cubicBezTo>
                    <a:cubicBezTo>
                      <a:pt x="0" y="0"/>
                      <a:pt x="0" y="0"/>
                      <a:pt x="0" y="0"/>
                    </a:cubicBezTo>
                    <a:cubicBezTo>
                      <a:pt x="108" y="0"/>
                      <a:pt x="108" y="0"/>
                      <a:pt x="108" y="0"/>
                    </a:cubicBezTo>
                    <a:lnTo>
                      <a:pt x="108" y="21"/>
                    </a:lnTo>
                    <a:close/>
                  </a:path>
                </a:pathLst>
              </a:custGeom>
              <a:solidFill>
                <a:srgbClr val="FFB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85"/>
              <p:cNvSpPr>
                <a:spLocks/>
              </p:cNvSpPr>
              <p:nvPr/>
            </p:nvSpPr>
            <p:spPr bwMode="auto">
              <a:xfrm>
                <a:off x="9638375" y="5926167"/>
                <a:ext cx="1108036" cy="760386"/>
              </a:xfrm>
              <a:custGeom>
                <a:avLst/>
                <a:gdLst>
                  <a:gd name="T0" fmla="*/ 108 w 108"/>
                  <a:gd name="T1" fmla="*/ 36 h 74"/>
                  <a:gd name="T2" fmla="*/ 54 w 108"/>
                  <a:gd name="T3" fmla="*/ 74 h 74"/>
                  <a:gd name="T4" fmla="*/ 0 w 108"/>
                  <a:gd name="T5" fmla="*/ 36 h 74"/>
                  <a:gd name="T6" fmla="*/ 56 w 108"/>
                  <a:gd name="T7" fmla="*/ 0 h 74"/>
                  <a:gd name="T8" fmla="*/ 108 w 108"/>
                  <a:gd name="T9" fmla="*/ 36 h 74"/>
                </a:gdLst>
                <a:ahLst/>
                <a:cxnLst>
                  <a:cxn ang="0">
                    <a:pos x="T0" y="T1"/>
                  </a:cxn>
                  <a:cxn ang="0">
                    <a:pos x="T2" y="T3"/>
                  </a:cxn>
                  <a:cxn ang="0">
                    <a:pos x="T4" y="T5"/>
                  </a:cxn>
                  <a:cxn ang="0">
                    <a:pos x="T6" y="T7"/>
                  </a:cxn>
                  <a:cxn ang="0">
                    <a:pos x="T8" y="T9"/>
                  </a:cxn>
                </a:cxnLst>
                <a:rect l="0" t="0" r="r" b="b"/>
                <a:pathLst>
                  <a:path w="108" h="74">
                    <a:moveTo>
                      <a:pt x="108" y="36"/>
                    </a:moveTo>
                    <a:cubicBezTo>
                      <a:pt x="108" y="57"/>
                      <a:pt x="84" y="74"/>
                      <a:pt x="54" y="74"/>
                    </a:cubicBezTo>
                    <a:cubicBezTo>
                      <a:pt x="20" y="74"/>
                      <a:pt x="0" y="57"/>
                      <a:pt x="0" y="36"/>
                    </a:cubicBezTo>
                    <a:cubicBezTo>
                      <a:pt x="0" y="15"/>
                      <a:pt x="26" y="0"/>
                      <a:pt x="56" y="0"/>
                    </a:cubicBezTo>
                    <a:cubicBezTo>
                      <a:pt x="86" y="0"/>
                      <a:pt x="108" y="15"/>
                      <a:pt x="108" y="36"/>
                    </a:cubicBez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86"/>
              <p:cNvSpPr>
                <a:spLocks/>
              </p:cNvSpPr>
              <p:nvPr/>
            </p:nvSpPr>
            <p:spPr bwMode="auto">
              <a:xfrm>
                <a:off x="9741559" y="5997602"/>
                <a:ext cx="892143" cy="587354"/>
              </a:xfrm>
              <a:custGeom>
                <a:avLst/>
                <a:gdLst>
                  <a:gd name="T0" fmla="*/ 87 w 87"/>
                  <a:gd name="T1" fmla="*/ 29 h 57"/>
                  <a:gd name="T2" fmla="*/ 44 w 87"/>
                  <a:gd name="T3" fmla="*/ 57 h 57"/>
                  <a:gd name="T4" fmla="*/ 0 w 87"/>
                  <a:gd name="T5" fmla="*/ 29 h 57"/>
                  <a:gd name="T6" fmla="*/ 45 w 87"/>
                  <a:gd name="T7" fmla="*/ 0 h 57"/>
                  <a:gd name="T8" fmla="*/ 87 w 87"/>
                  <a:gd name="T9" fmla="*/ 29 h 57"/>
                </a:gdLst>
                <a:ahLst/>
                <a:cxnLst>
                  <a:cxn ang="0">
                    <a:pos x="T0" y="T1"/>
                  </a:cxn>
                  <a:cxn ang="0">
                    <a:pos x="T2" y="T3"/>
                  </a:cxn>
                  <a:cxn ang="0">
                    <a:pos x="T4" y="T5"/>
                  </a:cxn>
                  <a:cxn ang="0">
                    <a:pos x="T6" y="T7"/>
                  </a:cxn>
                  <a:cxn ang="0">
                    <a:pos x="T8" y="T9"/>
                  </a:cxn>
                </a:cxnLst>
                <a:rect l="0" t="0" r="r" b="b"/>
                <a:pathLst>
                  <a:path w="87" h="57">
                    <a:moveTo>
                      <a:pt x="87" y="29"/>
                    </a:moveTo>
                    <a:cubicBezTo>
                      <a:pt x="87" y="46"/>
                      <a:pt x="65" y="57"/>
                      <a:pt x="44" y="57"/>
                    </a:cubicBezTo>
                    <a:cubicBezTo>
                      <a:pt x="20" y="57"/>
                      <a:pt x="0" y="46"/>
                      <a:pt x="0" y="29"/>
                    </a:cubicBezTo>
                    <a:cubicBezTo>
                      <a:pt x="0" y="12"/>
                      <a:pt x="21" y="0"/>
                      <a:pt x="45" y="0"/>
                    </a:cubicBezTo>
                    <a:cubicBezTo>
                      <a:pt x="69" y="0"/>
                      <a:pt x="87" y="12"/>
                      <a:pt x="87" y="29"/>
                    </a:cubicBez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87"/>
              <p:cNvSpPr>
                <a:spLocks/>
              </p:cNvSpPr>
              <p:nvPr/>
            </p:nvSpPr>
            <p:spPr bwMode="auto">
              <a:xfrm>
                <a:off x="9751084" y="5997602"/>
                <a:ext cx="892143" cy="319077"/>
              </a:xfrm>
              <a:custGeom>
                <a:avLst/>
                <a:gdLst>
                  <a:gd name="T0" fmla="*/ 45 w 87"/>
                  <a:gd name="T1" fmla="*/ 4 h 31"/>
                  <a:gd name="T2" fmla="*/ 87 w 87"/>
                  <a:gd name="T3" fmla="*/ 31 h 31"/>
                  <a:gd name="T4" fmla="*/ 87 w 87"/>
                  <a:gd name="T5" fmla="*/ 29 h 31"/>
                  <a:gd name="T6" fmla="*/ 45 w 87"/>
                  <a:gd name="T7" fmla="*/ 0 h 31"/>
                  <a:gd name="T8" fmla="*/ 0 w 87"/>
                  <a:gd name="T9" fmla="*/ 29 h 31"/>
                  <a:gd name="T10" fmla="*/ 0 w 87"/>
                  <a:gd name="T11" fmla="*/ 31 h 31"/>
                  <a:gd name="T12" fmla="*/ 45 w 87"/>
                  <a:gd name="T13" fmla="*/ 4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45" y="4"/>
                    </a:moveTo>
                    <a:cubicBezTo>
                      <a:pt x="68" y="4"/>
                      <a:pt x="85" y="15"/>
                      <a:pt x="87" y="31"/>
                    </a:cubicBezTo>
                    <a:cubicBezTo>
                      <a:pt x="87" y="30"/>
                      <a:pt x="87" y="30"/>
                      <a:pt x="87" y="29"/>
                    </a:cubicBezTo>
                    <a:cubicBezTo>
                      <a:pt x="87" y="12"/>
                      <a:pt x="69" y="0"/>
                      <a:pt x="45" y="0"/>
                    </a:cubicBezTo>
                    <a:cubicBezTo>
                      <a:pt x="21" y="0"/>
                      <a:pt x="0" y="12"/>
                      <a:pt x="0" y="29"/>
                    </a:cubicBezTo>
                    <a:cubicBezTo>
                      <a:pt x="0" y="30"/>
                      <a:pt x="0" y="30"/>
                      <a:pt x="0" y="31"/>
                    </a:cubicBezTo>
                    <a:cubicBezTo>
                      <a:pt x="1" y="16"/>
                      <a:pt x="22" y="4"/>
                      <a:pt x="45" y="4"/>
                    </a:cubicBezTo>
                    <a:close/>
                  </a:path>
                </a:pathLst>
              </a:custGeom>
              <a:solidFill>
                <a:srgbClr val="FF7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88"/>
              <p:cNvSpPr>
                <a:spLocks/>
              </p:cNvSpPr>
              <p:nvPr/>
            </p:nvSpPr>
            <p:spPr bwMode="auto">
              <a:xfrm>
                <a:off x="10130483" y="6049988"/>
                <a:ext cx="92072" cy="482583"/>
              </a:xfrm>
              <a:custGeom>
                <a:avLst/>
                <a:gdLst>
                  <a:gd name="T0" fmla="*/ 0 w 9"/>
                  <a:gd name="T1" fmla="*/ 46 h 47"/>
                  <a:gd name="T2" fmla="*/ 1 w 9"/>
                  <a:gd name="T3" fmla="*/ 45 h 47"/>
                  <a:gd name="T4" fmla="*/ 2 w 9"/>
                  <a:gd name="T5" fmla="*/ 42 h 47"/>
                  <a:gd name="T6" fmla="*/ 2 w 9"/>
                  <a:gd name="T7" fmla="*/ 5 h 47"/>
                  <a:gd name="T8" fmla="*/ 1 w 9"/>
                  <a:gd name="T9" fmla="*/ 2 h 47"/>
                  <a:gd name="T10" fmla="*/ 0 w 9"/>
                  <a:gd name="T11" fmla="*/ 0 h 47"/>
                  <a:gd name="T12" fmla="*/ 0 w 9"/>
                  <a:gd name="T13" fmla="*/ 0 h 47"/>
                  <a:gd name="T14" fmla="*/ 9 w 9"/>
                  <a:gd name="T15" fmla="*/ 0 h 47"/>
                  <a:gd name="T16" fmla="*/ 9 w 9"/>
                  <a:gd name="T17" fmla="*/ 0 h 47"/>
                  <a:gd name="T18" fmla="*/ 8 w 9"/>
                  <a:gd name="T19" fmla="*/ 2 h 47"/>
                  <a:gd name="T20" fmla="*/ 7 w 9"/>
                  <a:gd name="T21" fmla="*/ 5 h 47"/>
                  <a:gd name="T22" fmla="*/ 7 w 9"/>
                  <a:gd name="T23" fmla="*/ 42 h 47"/>
                  <a:gd name="T24" fmla="*/ 8 w 9"/>
                  <a:gd name="T25" fmla="*/ 45 h 47"/>
                  <a:gd name="T26" fmla="*/ 9 w 9"/>
                  <a:gd name="T27" fmla="*/ 46 h 47"/>
                  <a:gd name="T28" fmla="*/ 9 w 9"/>
                  <a:gd name="T29" fmla="*/ 47 h 47"/>
                  <a:gd name="T30" fmla="*/ 0 w 9"/>
                  <a:gd name="T31" fmla="*/ 47 h 47"/>
                  <a:gd name="T32" fmla="*/ 0 w 9"/>
                  <a:gd name="T3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7">
                    <a:moveTo>
                      <a:pt x="0" y="46"/>
                    </a:moveTo>
                    <a:cubicBezTo>
                      <a:pt x="0" y="46"/>
                      <a:pt x="0" y="46"/>
                      <a:pt x="1" y="45"/>
                    </a:cubicBezTo>
                    <a:cubicBezTo>
                      <a:pt x="1" y="45"/>
                      <a:pt x="2" y="44"/>
                      <a:pt x="2" y="42"/>
                    </a:cubicBezTo>
                    <a:cubicBezTo>
                      <a:pt x="2" y="5"/>
                      <a:pt x="2" y="5"/>
                      <a:pt x="2" y="5"/>
                    </a:cubicBezTo>
                    <a:cubicBezTo>
                      <a:pt x="2" y="3"/>
                      <a:pt x="1" y="2"/>
                      <a:pt x="1" y="2"/>
                    </a:cubicBezTo>
                    <a:cubicBezTo>
                      <a:pt x="0" y="1"/>
                      <a:pt x="0" y="0"/>
                      <a:pt x="0" y="0"/>
                    </a:cubicBezTo>
                    <a:cubicBezTo>
                      <a:pt x="0" y="0"/>
                      <a:pt x="0" y="0"/>
                      <a:pt x="0" y="0"/>
                    </a:cubicBezTo>
                    <a:cubicBezTo>
                      <a:pt x="9" y="0"/>
                      <a:pt x="9" y="0"/>
                      <a:pt x="9" y="0"/>
                    </a:cubicBezTo>
                    <a:cubicBezTo>
                      <a:pt x="9" y="0"/>
                      <a:pt x="9" y="0"/>
                      <a:pt x="9" y="0"/>
                    </a:cubicBezTo>
                    <a:cubicBezTo>
                      <a:pt x="9" y="0"/>
                      <a:pt x="8" y="1"/>
                      <a:pt x="8" y="2"/>
                    </a:cubicBezTo>
                    <a:cubicBezTo>
                      <a:pt x="7" y="2"/>
                      <a:pt x="7" y="3"/>
                      <a:pt x="7" y="5"/>
                    </a:cubicBezTo>
                    <a:cubicBezTo>
                      <a:pt x="7" y="42"/>
                      <a:pt x="7" y="42"/>
                      <a:pt x="7" y="42"/>
                    </a:cubicBezTo>
                    <a:cubicBezTo>
                      <a:pt x="7" y="44"/>
                      <a:pt x="7" y="45"/>
                      <a:pt x="8" y="45"/>
                    </a:cubicBezTo>
                    <a:cubicBezTo>
                      <a:pt x="8" y="46"/>
                      <a:pt x="9" y="46"/>
                      <a:pt x="9" y="46"/>
                    </a:cubicBezTo>
                    <a:cubicBezTo>
                      <a:pt x="9" y="47"/>
                      <a:pt x="9" y="47"/>
                      <a:pt x="9" y="47"/>
                    </a:cubicBezTo>
                    <a:cubicBezTo>
                      <a:pt x="0" y="47"/>
                      <a:pt x="0" y="47"/>
                      <a:pt x="0" y="47"/>
                    </a:cubicBezTo>
                    <a:lnTo>
                      <a:pt x="0" y="46"/>
                    </a:ln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89"/>
              <p:cNvSpPr>
                <a:spLocks/>
              </p:cNvSpPr>
              <p:nvPr/>
            </p:nvSpPr>
            <p:spPr bwMode="auto">
              <a:xfrm>
                <a:off x="9955864" y="6091262"/>
                <a:ext cx="482583" cy="369875"/>
              </a:xfrm>
              <a:custGeom>
                <a:avLst/>
                <a:gdLst>
                  <a:gd name="T0" fmla="*/ 46 w 47"/>
                  <a:gd name="T1" fmla="*/ 21 h 36"/>
                  <a:gd name="T2" fmla="*/ 47 w 47"/>
                  <a:gd name="T3" fmla="*/ 26 h 36"/>
                  <a:gd name="T4" fmla="*/ 40 w 47"/>
                  <a:gd name="T5" fmla="*/ 33 h 36"/>
                  <a:gd name="T6" fmla="*/ 23 w 47"/>
                  <a:gd name="T7" fmla="*/ 36 h 36"/>
                  <a:gd name="T8" fmla="*/ 12 w 47"/>
                  <a:gd name="T9" fmla="*/ 34 h 36"/>
                  <a:gd name="T10" fmla="*/ 7 w 47"/>
                  <a:gd name="T11" fmla="*/ 33 h 36"/>
                  <a:gd name="T12" fmla="*/ 3 w 47"/>
                  <a:gd name="T13" fmla="*/ 33 h 36"/>
                  <a:gd name="T14" fmla="*/ 1 w 47"/>
                  <a:gd name="T15" fmla="*/ 33 h 36"/>
                  <a:gd name="T16" fmla="*/ 0 w 47"/>
                  <a:gd name="T17" fmla="*/ 20 h 36"/>
                  <a:gd name="T18" fmla="*/ 10 w 47"/>
                  <a:gd name="T19" fmla="*/ 26 h 36"/>
                  <a:gd name="T20" fmla="*/ 22 w 47"/>
                  <a:gd name="T21" fmla="*/ 28 h 36"/>
                  <a:gd name="T22" fmla="*/ 29 w 47"/>
                  <a:gd name="T23" fmla="*/ 27 h 36"/>
                  <a:gd name="T24" fmla="*/ 30 w 47"/>
                  <a:gd name="T25" fmla="*/ 24 h 36"/>
                  <a:gd name="T26" fmla="*/ 26 w 47"/>
                  <a:gd name="T27" fmla="*/ 23 h 36"/>
                  <a:gd name="T28" fmla="*/ 15 w 47"/>
                  <a:gd name="T29" fmla="*/ 20 h 36"/>
                  <a:gd name="T30" fmla="*/ 11 w 47"/>
                  <a:gd name="T31" fmla="*/ 19 h 36"/>
                  <a:gd name="T32" fmla="*/ 6 w 47"/>
                  <a:gd name="T33" fmla="*/ 18 h 36"/>
                  <a:gd name="T34" fmla="*/ 2 w 47"/>
                  <a:gd name="T35" fmla="*/ 15 h 36"/>
                  <a:gd name="T36" fmla="*/ 0 w 47"/>
                  <a:gd name="T37" fmla="*/ 10 h 36"/>
                  <a:gd name="T38" fmla="*/ 7 w 47"/>
                  <a:gd name="T39" fmla="*/ 3 h 36"/>
                  <a:gd name="T40" fmla="*/ 21 w 47"/>
                  <a:gd name="T41" fmla="*/ 0 h 36"/>
                  <a:gd name="T42" fmla="*/ 33 w 47"/>
                  <a:gd name="T43" fmla="*/ 1 h 36"/>
                  <a:gd name="T44" fmla="*/ 38 w 47"/>
                  <a:gd name="T45" fmla="*/ 3 h 36"/>
                  <a:gd name="T46" fmla="*/ 42 w 47"/>
                  <a:gd name="T47" fmla="*/ 3 h 36"/>
                  <a:gd name="T48" fmla="*/ 44 w 47"/>
                  <a:gd name="T49" fmla="*/ 3 h 36"/>
                  <a:gd name="T50" fmla="*/ 46 w 47"/>
                  <a:gd name="T51" fmla="*/ 14 h 36"/>
                  <a:gd name="T52" fmla="*/ 35 w 47"/>
                  <a:gd name="T53" fmla="*/ 8 h 36"/>
                  <a:gd name="T54" fmla="*/ 21 w 47"/>
                  <a:gd name="T55" fmla="*/ 6 h 36"/>
                  <a:gd name="T56" fmla="*/ 16 w 47"/>
                  <a:gd name="T57" fmla="*/ 7 h 36"/>
                  <a:gd name="T58" fmla="*/ 15 w 47"/>
                  <a:gd name="T59" fmla="*/ 9 h 36"/>
                  <a:gd name="T60" fmla="*/ 16 w 47"/>
                  <a:gd name="T61" fmla="*/ 11 h 36"/>
                  <a:gd name="T62" fmla="*/ 19 w 47"/>
                  <a:gd name="T63" fmla="*/ 12 h 36"/>
                  <a:gd name="T64" fmla="*/ 30 w 47"/>
                  <a:gd name="T65" fmla="*/ 15 h 36"/>
                  <a:gd name="T66" fmla="*/ 36 w 47"/>
                  <a:gd name="T67" fmla="*/ 16 h 36"/>
                  <a:gd name="T68" fmla="*/ 41 w 47"/>
                  <a:gd name="T69" fmla="*/ 18 h 36"/>
                  <a:gd name="T70" fmla="*/ 46 w 47"/>
                  <a:gd name="T7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6">
                    <a:moveTo>
                      <a:pt x="46" y="21"/>
                    </a:moveTo>
                    <a:cubicBezTo>
                      <a:pt x="47" y="23"/>
                      <a:pt x="47" y="24"/>
                      <a:pt x="47" y="26"/>
                    </a:cubicBezTo>
                    <a:cubicBezTo>
                      <a:pt x="46" y="29"/>
                      <a:pt x="44" y="31"/>
                      <a:pt x="40" y="33"/>
                    </a:cubicBezTo>
                    <a:cubicBezTo>
                      <a:pt x="36" y="35"/>
                      <a:pt x="30" y="36"/>
                      <a:pt x="23" y="36"/>
                    </a:cubicBezTo>
                    <a:cubicBezTo>
                      <a:pt x="19" y="36"/>
                      <a:pt x="15" y="35"/>
                      <a:pt x="12" y="34"/>
                    </a:cubicBezTo>
                    <a:cubicBezTo>
                      <a:pt x="9" y="33"/>
                      <a:pt x="7" y="33"/>
                      <a:pt x="7" y="33"/>
                    </a:cubicBezTo>
                    <a:cubicBezTo>
                      <a:pt x="5" y="33"/>
                      <a:pt x="4" y="33"/>
                      <a:pt x="3" y="33"/>
                    </a:cubicBezTo>
                    <a:cubicBezTo>
                      <a:pt x="2" y="33"/>
                      <a:pt x="1" y="33"/>
                      <a:pt x="1" y="33"/>
                    </a:cubicBezTo>
                    <a:cubicBezTo>
                      <a:pt x="0" y="20"/>
                      <a:pt x="0" y="20"/>
                      <a:pt x="0" y="20"/>
                    </a:cubicBezTo>
                    <a:cubicBezTo>
                      <a:pt x="3" y="23"/>
                      <a:pt x="6" y="24"/>
                      <a:pt x="10" y="26"/>
                    </a:cubicBezTo>
                    <a:cubicBezTo>
                      <a:pt x="13" y="27"/>
                      <a:pt x="17" y="27"/>
                      <a:pt x="22" y="28"/>
                    </a:cubicBezTo>
                    <a:cubicBezTo>
                      <a:pt x="25" y="28"/>
                      <a:pt x="27" y="27"/>
                      <a:pt x="29" y="27"/>
                    </a:cubicBezTo>
                    <a:cubicBezTo>
                      <a:pt x="30" y="26"/>
                      <a:pt x="32" y="25"/>
                      <a:pt x="30" y="24"/>
                    </a:cubicBezTo>
                    <a:cubicBezTo>
                      <a:pt x="29" y="24"/>
                      <a:pt x="28" y="23"/>
                      <a:pt x="26" y="23"/>
                    </a:cubicBezTo>
                    <a:cubicBezTo>
                      <a:pt x="15" y="20"/>
                      <a:pt x="15" y="20"/>
                      <a:pt x="15" y="20"/>
                    </a:cubicBezTo>
                    <a:cubicBezTo>
                      <a:pt x="14" y="20"/>
                      <a:pt x="12" y="20"/>
                      <a:pt x="11" y="19"/>
                    </a:cubicBezTo>
                    <a:cubicBezTo>
                      <a:pt x="9" y="19"/>
                      <a:pt x="8" y="18"/>
                      <a:pt x="6" y="18"/>
                    </a:cubicBezTo>
                    <a:cubicBezTo>
                      <a:pt x="4" y="17"/>
                      <a:pt x="3" y="16"/>
                      <a:pt x="2" y="15"/>
                    </a:cubicBezTo>
                    <a:cubicBezTo>
                      <a:pt x="0" y="14"/>
                      <a:pt x="0" y="12"/>
                      <a:pt x="0" y="10"/>
                    </a:cubicBezTo>
                    <a:cubicBezTo>
                      <a:pt x="0" y="7"/>
                      <a:pt x="2" y="4"/>
                      <a:pt x="7" y="3"/>
                    </a:cubicBezTo>
                    <a:cubicBezTo>
                      <a:pt x="11" y="1"/>
                      <a:pt x="16" y="0"/>
                      <a:pt x="21" y="0"/>
                    </a:cubicBezTo>
                    <a:cubicBezTo>
                      <a:pt x="26" y="0"/>
                      <a:pt x="29" y="1"/>
                      <a:pt x="33" y="1"/>
                    </a:cubicBezTo>
                    <a:cubicBezTo>
                      <a:pt x="36" y="2"/>
                      <a:pt x="37" y="3"/>
                      <a:pt x="38" y="3"/>
                    </a:cubicBezTo>
                    <a:cubicBezTo>
                      <a:pt x="40" y="3"/>
                      <a:pt x="41" y="3"/>
                      <a:pt x="42" y="3"/>
                    </a:cubicBezTo>
                    <a:cubicBezTo>
                      <a:pt x="43" y="3"/>
                      <a:pt x="43" y="3"/>
                      <a:pt x="44" y="3"/>
                    </a:cubicBezTo>
                    <a:cubicBezTo>
                      <a:pt x="46" y="14"/>
                      <a:pt x="46" y="14"/>
                      <a:pt x="46" y="14"/>
                    </a:cubicBezTo>
                    <a:cubicBezTo>
                      <a:pt x="43" y="12"/>
                      <a:pt x="39" y="10"/>
                      <a:pt x="35" y="8"/>
                    </a:cubicBezTo>
                    <a:cubicBezTo>
                      <a:pt x="32" y="7"/>
                      <a:pt x="27" y="6"/>
                      <a:pt x="21" y="6"/>
                    </a:cubicBezTo>
                    <a:cubicBezTo>
                      <a:pt x="19" y="6"/>
                      <a:pt x="17" y="6"/>
                      <a:pt x="16" y="7"/>
                    </a:cubicBezTo>
                    <a:cubicBezTo>
                      <a:pt x="15" y="7"/>
                      <a:pt x="15" y="8"/>
                      <a:pt x="15" y="9"/>
                    </a:cubicBezTo>
                    <a:cubicBezTo>
                      <a:pt x="15" y="10"/>
                      <a:pt x="15" y="11"/>
                      <a:pt x="16" y="11"/>
                    </a:cubicBezTo>
                    <a:cubicBezTo>
                      <a:pt x="17" y="12"/>
                      <a:pt x="18" y="12"/>
                      <a:pt x="19" y="12"/>
                    </a:cubicBezTo>
                    <a:cubicBezTo>
                      <a:pt x="30" y="15"/>
                      <a:pt x="30" y="15"/>
                      <a:pt x="30" y="15"/>
                    </a:cubicBezTo>
                    <a:cubicBezTo>
                      <a:pt x="32" y="15"/>
                      <a:pt x="34" y="16"/>
                      <a:pt x="36" y="16"/>
                    </a:cubicBezTo>
                    <a:cubicBezTo>
                      <a:pt x="38" y="17"/>
                      <a:pt x="40" y="17"/>
                      <a:pt x="41" y="18"/>
                    </a:cubicBezTo>
                    <a:cubicBezTo>
                      <a:pt x="43" y="19"/>
                      <a:pt x="45" y="20"/>
                      <a:pt x="46" y="21"/>
                    </a:cubicBezTo>
                    <a:close/>
                  </a:path>
                </a:pathLst>
              </a:custGeom>
              <a:solidFill>
                <a:srgbClr val="E85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aphicFrame>
        <p:nvGraphicFramePr>
          <p:cNvPr id="221" name="Chart 220"/>
          <p:cNvGraphicFramePr/>
          <p:nvPr>
            <p:extLst>
              <p:ext uri="{D42A27DB-BD31-4B8C-83A1-F6EECF244321}">
                <p14:modId xmlns:p14="http://schemas.microsoft.com/office/powerpoint/2010/main" val="357032170"/>
              </p:ext>
            </p:extLst>
          </p:nvPr>
        </p:nvGraphicFramePr>
        <p:xfrm>
          <a:off x="448665" y="3139410"/>
          <a:ext cx="5844407" cy="3940559"/>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Group 3"/>
          <p:cNvGrpSpPr/>
          <p:nvPr/>
        </p:nvGrpSpPr>
        <p:grpSpPr>
          <a:xfrm>
            <a:off x="831499" y="4773338"/>
            <a:ext cx="545257" cy="558785"/>
            <a:chOff x="831499" y="4773338"/>
            <a:chExt cx="545257" cy="558785"/>
          </a:xfrm>
        </p:grpSpPr>
        <p:grpSp>
          <p:nvGrpSpPr>
            <p:cNvPr id="298" name="Group 297"/>
            <p:cNvGrpSpPr/>
            <p:nvPr/>
          </p:nvGrpSpPr>
          <p:grpSpPr>
            <a:xfrm>
              <a:off x="831499" y="4773338"/>
              <a:ext cx="545257" cy="558785"/>
              <a:chOff x="4059092" y="1752952"/>
              <a:chExt cx="585787" cy="600321"/>
            </a:xfrm>
            <a:solidFill>
              <a:schemeClr val="bg1">
                <a:lumMod val="50000"/>
              </a:schemeClr>
            </a:solidFill>
          </p:grpSpPr>
          <p:sp>
            <p:nvSpPr>
              <p:cNvPr id="299" name="Rectangle 298"/>
              <p:cNvSpPr/>
              <p:nvPr/>
            </p:nvSpPr>
            <p:spPr>
              <a:xfrm rot="2700000">
                <a:off x="4242258" y="2133817"/>
                <a:ext cx="219456" cy="2194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0" name="Oval 299"/>
              <p:cNvSpPr/>
              <p:nvPr/>
            </p:nvSpPr>
            <p:spPr>
              <a:xfrm>
                <a:off x="4059092" y="1752952"/>
                <a:ext cx="585787" cy="58578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schemeClr val="bg1"/>
                  </a:solidFill>
                  <a:latin typeface="FontAwesome" pitchFamily="2" charset="0"/>
                </a:endParaRPr>
              </a:p>
            </p:txBody>
          </p:sp>
        </p:grpSp>
        <p:sp>
          <p:nvSpPr>
            <p:cNvPr id="302" name="Freeform 147"/>
            <p:cNvSpPr>
              <a:spLocks noChangeArrowheads="1"/>
            </p:cNvSpPr>
            <p:nvPr/>
          </p:nvSpPr>
          <p:spPr bwMode="auto">
            <a:xfrm>
              <a:off x="961578" y="4932888"/>
              <a:ext cx="285099" cy="239684"/>
            </a:xfrm>
            <a:custGeom>
              <a:avLst/>
              <a:gdLst>
                <a:gd name="T0" fmla="*/ 249 w 498"/>
                <a:gd name="T1" fmla="*/ 0 h 418"/>
                <a:gd name="T2" fmla="*/ 249 w 498"/>
                <a:gd name="T3" fmla="*/ 0 h 418"/>
                <a:gd name="T4" fmla="*/ 115 w 498"/>
                <a:gd name="T5" fmla="*/ 115 h 418"/>
                <a:gd name="T6" fmla="*/ 204 w 498"/>
                <a:gd name="T7" fmla="*/ 115 h 418"/>
                <a:gd name="T8" fmla="*/ 204 w 498"/>
                <a:gd name="T9" fmla="*/ 248 h 418"/>
                <a:gd name="T10" fmla="*/ 293 w 498"/>
                <a:gd name="T11" fmla="*/ 248 h 418"/>
                <a:gd name="T12" fmla="*/ 293 w 498"/>
                <a:gd name="T13" fmla="*/ 115 h 418"/>
                <a:gd name="T14" fmla="*/ 381 w 498"/>
                <a:gd name="T15" fmla="*/ 115 h 418"/>
                <a:gd name="T16" fmla="*/ 249 w 498"/>
                <a:gd name="T17" fmla="*/ 0 h 418"/>
                <a:gd name="T18" fmla="*/ 478 w 498"/>
                <a:gd name="T19" fmla="*/ 283 h 418"/>
                <a:gd name="T20" fmla="*/ 478 w 498"/>
                <a:gd name="T21" fmla="*/ 283 h 418"/>
                <a:gd name="T22" fmla="*/ 399 w 498"/>
                <a:gd name="T23" fmla="*/ 230 h 418"/>
                <a:gd name="T24" fmla="*/ 355 w 498"/>
                <a:gd name="T25" fmla="*/ 230 h 418"/>
                <a:gd name="T26" fmla="*/ 434 w 498"/>
                <a:gd name="T27" fmla="*/ 292 h 418"/>
                <a:gd name="T28" fmla="*/ 346 w 498"/>
                <a:gd name="T29" fmla="*/ 292 h 418"/>
                <a:gd name="T30" fmla="*/ 346 w 498"/>
                <a:gd name="T31" fmla="*/ 301 h 418"/>
                <a:gd name="T32" fmla="*/ 319 w 498"/>
                <a:gd name="T33" fmla="*/ 355 h 418"/>
                <a:gd name="T34" fmla="*/ 178 w 498"/>
                <a:gd name="T35" fmla="*/ 355 h 418"/>
                <a:gd name="T36" fmla="*/ 151 w 498"/>
                <a:gd name="T37" fmla="*/ 301 h 418"/>
                <a:gd name="T38" fmla="*/ 151 w 498"/>
                <a:gd name="T39" fmla="*/ 292 h 418"/>
                <a:gd name="T40" fmla="*/ 62 w 498"/>
                <a:gd name="T41" fmla="*/ 292 h 418"/>
                <a:gd name="T42" fmla="*/ 142 w 498"/>
                <a:gd name="T43" fmla="*/ 230 h 418"/>
                <a:gd name="T44" fmla="*/ 98 w 498"/>
                <a:gd name="T45" fmla="*/ 230 h 418"/>
                <a:gd name="T46" fmla="*/ 18 w 498"/>
                <a:gd name="T47" fmla="*/ 283 h 418"/>
                <a:gd name="T48" fmla="*/ 0 w 498"/>
                <a:gd name="T49" fmla="*/ 320 h 418"/>
                <a:gd name="T50" fmla="*/ 18 w 498"/>
                <a:gd name="T51" fmla="*/ 399 h 418"/>
                <a:gd name="T52" fmla="*/ 45 w 498"/>
                <a:gd name="T53" fmla="*/ 417 h 418"/>
                <a:gd name="T54" fmla="*/ 452 w 498"/>
                <a:gd name="T55" fmla="*/ 417 h 418"/>
                <a:gd name="T56" fmla="*/ 478 w 498"/>
                <a:gd name="T57" fmla="*/ 399 h 418"/>
                <a:gd name="T58" fmla="*/ 497 w 498"/>
                <a:gd name="T59" fmla="*/ 320 h 418"/>
                <a:gd name="T60" fmla="*/ 478 w 498"/>
                <a:gd name="T61" fmla="*/ 28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8" h="418">
                  <a:moveTo>
                    <a:pt x="249" y="0"/>
                  </a:moveTo>
                  <a:lnTo>
                    <a:pt x="249" y="0"/>
                  </a:lnTo>
                  <a:cubicBezTo>
                    <a:pt x="115" y="115"/>
                    <a:pt x="115" y="115"/>
                    <a:pt x="115" y="115"/>
                  </a:cubicBezTo>
                  <a:cubicBezTo>
                    <a:pt x="204" y="115"/>
                    <a:pt x="204" y="115"/>
                    <a:pt x="204" y="115"/>
                  </a:cubicBezTo>
                  <a:cubicBezTo>
                    <a:pt x="204" y="248"/>
                    <a:pt x="204" y="248"/>
                    <a:pt x="204" y="248"/>
                  </a:cubicBezTo>
                  <a:cubicBezTo>
                    <a:pt x="293" y="248"/>
                    <a:pt x="293" y="248"/>
                    <a:pt x="293" y="248"/>
                  </a:cubicBezTo>
                  <a:cubicBezTo>
                    <a:pt x="293" y="115"/>
                    <a:pt x="293" y="115"/>
                    <a:pt x="293" y="115"/>
                  </a:cubicBezTo>
                  <a:cubicBezTo>
                    <a:pt x="381" y="115"/>
                    <a:pt x="381" y="115"/>
                    <a:pt x="381" y="115"/>
                  </a:cubicBezTo>
                  <a:lnTo>
                    <a:pt x="249" y="0"/>
                  </a:lnTo>
                  <a:close/>
                  <a:moveTo>
                    <a:pt x="478" y="283"/>
                  </a:moveTo>
                  <a:lnTo>
                    <a:pt x="478" y="283"/>
                  </a:lnTo>
                  <a:cubicBezTo>
                    <a:pt x="399" y="230"/>
                    <a:pt x="399" y="230"/>
                    <a:pt x="399" y="230"/>
                  </a:cubicBezTo>
                  <a:cubicBezTo>
                    <a:pt x="355" y="230"/>
                    <a:pt x="355" y="230"/>
                    <a:pt x="355" y="230"/>
                  </a:cubicBezTo>
                  <a:cubicBezTo>
                    <a:pt x="434" y="292"/>
                    <a:pt x="434" y="292"/>
                    <a:pt x="434" y="292"/>
                  </a:cubicBezTo>
                  <a:cubicBezTo>
                    <a:pt x="346" y="292"/>
                    <a:pt x="346" y="292"/>
                    <a:pt x="346" y="292"/>
                  </a:cubicBezTo>
                  <a:cubicBezTo>
                    <a:pt x="346" y="292"/>
                    <a:pt x="346" y="292"/>
                    <a:pt x="346" y="301"/>
                  </a:cubicBezTo>
                  <a:cubicBezTo>
                    <a:pt x="319" y="355"/>
                    <a:pt x="319" y="355"/>
                    <a:pt x="319" y="355"/>
                  </a:cubicBezTo>
                  <a:cubicBezTo>
                    <a:pt x="178" y="355"/>
                    <a:pt x="178" y="355"/>
                    <a:pt x="178" y="355"/>
                  </a:cubicBezTo>
                  <a:cubicBezTo>
                    <a:pt x="151" y="301"/>
                    <a:pt x="151" y="301"/>
                    <a:pt x="151" y="301"/>
                  </a:cubicBezTo>
                  <a:cubicBezTo>
                    <a:pt x="151" y="292"/>
                    <a:pt x="151" y="292"/>
                    <a:pt x="151" y="292"/>
                  </a:cubicBezTo>
                  <a:cubicBezTo>
                    <a:pt x="62" y="292"/>
                    <a:pt x="62" y="292"/>
                    <a:pt x="62" y="292"/>
                  </a:cubicBezTo>
                  <a:cubicBezTo>
                    <a:pt x="142" y="230"/>
                    <a:pt x="142" y="230"/>
                    <a:pt x="142" y="230"/>
                  </a:cubicBezTo>
                  <a:cubicBezTo>
                    <a:pt x="98" y="230"/>
                    <a:pt x="98" y="230"/>
                    <a:pt x="98" y="230"/>
                  </a:cubicBezTo>
                  <a:cubicBezTo>
                    <a:pt x="18" y="283"/>
                    <a:pt x="18" y="283"/>
                    <a:pt x="18" y="283"/>
                  </a:cubicBezTo>
                  <a:cubicBezTo>
                    <a:pt x="9" y="292"/>
                    <a:pt x="0" y="301"/>
                    <a:pt x="0" y="320"/>
                  </a:cubicBezTo>
                  <a:cubicBezTo>
                    <a:pt x="18" y="399"/>
                    <a:pt x="18" y="399"/>
                    <a:pt x="18" y="399"/>
                  </a:cubicBezTo>
                  <a:cubicBezTo>
                    <a:pt x="18" y="408"/>
                    <a:pt x="36" y="417"/>
                    <a:pt x="45" y="417"/>
                  </a:cubicBezTo>
                  <a:cubicBezTo>
                    <a:pt x="452" y="417"/>
                    <a:pt x="452" y="417"/>
                    <a:pt x="452" y="417"/>
                  </a:cubicBezTo>
                  <a:cubicBezTo>
                    <a:pt x="461" y="417"/>
                    <a:pt x="478" y="408"/>
                    <a:pt x="478" y="399"/>
                  </a:cubicBezTo>
                  <a:cubicBezTo>
                    <a:pt x="497" y="320"/>
                    <a:pt x="497" y="320"/>
                    <a:pt x="497" y="320"/>
                  </a:cubicBezTo>
                  <a:cubicBezTo>
                    <a:pt x="497" y="301"/>
                    <a:pt x="487" y="292"/>
                    <a:pt x="478" y="28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5" name="Group 4"/>
          <p:cNvGrpSpPr/>
          <p:nvPr/>
        </p:nvGrpSpPr>
        <p:grpSpPr>
          <a:xfrm>
            <a:off x="5554342" y="2815073"/>
            <a:ext cx="545257" cy="558785"/>
            <a:chOff x="5554342" y="2815073"/>
            <a:chExt cx="545257" cy="558785"/>
          </a:xfrm>
        </p:grpSpPr>
        <p:grpSp>
          <p:nvGrpSpPr>
            <p:cNvPr id="273" name="Group 272"/>
            <p:cNvGrpSpPr/>
            <p:nvPr/>
          </p:nvGrpSpPr>
          <p:grpSpPr>
            <a:xfrm>
              <a:off x="5554342" y="2815073"/>
              <a:ext cx="545257" cy="558785"/>
              <a:chOff x="4059092" y="1752952"/>
              <a:chExt cx="585787" cy="600321"/>
            </a:xfrm>
          </p:grpSpPr>
          <p:sp>
            <p:nvSpPr>
              <p:cNvPr id="296" name="Rectangle 295"/>
              <p:cNvSpPr/>
              <p:nvPr/>
            </p:nvSpPr>
            <p:spPr>
              <a:xfrm rot="2700000">
                <a:off x="4242258" y="2133817"/>
                <a:ext cx="219456" cy="219456"/>
              </a:xfrm>
              <a:prstGeom prst="rect">
                <a:avLst/>
              </a:prstGeom>
              <a:solidFill>
                <a:srgbClr val="F23B4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7" name="Oval 296"/>
              <p:cNvSpPr/>
              <p:nvPr/>
            </p:nvSpPr>
            <p:spPr>
              <a:xfrm>
                <a:off x="4059092" y="1752952"/>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schemeClr val="bg1"/>
                  </a:solidFill>
                  <a:latin typeface="FontAwesome" pitchFamily="2" charset="0"/>
                </a:endParaRPr>
              </a:p>
            </p:txBody>
          </p:sp>
        </p:grpSp>
        <p:sp>
          <p:nvSpPr>
            <p:cNvPr id="303" name="Freeform 148"/>
            <p:cNvSpPr>
              <a:spLocks noChangeArrowheads="1"/>
            </p:cNvSpPr>
            <p:nvPr/>
          </p:nvSpPr>
          <p:spPr bwMode="auto">
            <a:xfrm>
              <a:off x="5684421" y="2974623"/>
              <a:ext cx="285099" cy="239684"/>
            </a:xfrm>
            <a:custGeom>
              <a:avLst/>
              <a:gdLst>
                <a:gd name="T0" fmla="*/ 479 w 497"/>
                <a:gd name="T1" fmla="*/ 283 h 418"/>
                <a:gd name="T2" fmla="*/ 479 w 497"/>
                <a:gd name="T3" fmla="*/ 283 h 418"/>
                <a:gd name="T4" fmla="*/ 398 w 497"/>
                <a:gd name="T5" fmla="*/ 230 h 418"/>
                <a:gd name="T6" fmla="*/ 354 w 497"/>
                <a:gd name="T7" fmla="*/ 230 h 418"/>
                <a:gd name="T8" fmla="*/ 434 w 497"/>
                <a:gd name="T9" fmla="*/ 292 h 418"/>
                <a:gd name="T10" fmla="*/ 345 w 497"/>
                <a:gd name="T11" fmla="*/ 292 h 418"/>
                <a:gd name="T12" fmla="*/ 345 w 497"/>
                <a:gd name="T13" fmla="*/ 301 h 418"/>
                <a:gd name="T14" fmla="*/ 319 w 497"/>
                <a:gd name="T15" fmla="*/ 355 h 418"/>
                <a:gd name="T16" fmla="*/ 177 w 497"/>
                <a:gd name="T17" fmla="*/ 355 h 418"/>
                <a:gd name="T18" fmla="*/ 151 w 497"/>
                <a:gd name="T19" fmla="*/ 301 h 418"/>
                <a:gd name="T20" fmla="*/ 151 w 497"/>
                <a:gd name="T21" fmla="*/ 292 h 418"/>
                <a:gd name="T22" fmla="*/ 62 w 497"/>
                <a:gd name="T23" fmla="*/ 292 h 418"/>
                <a:gd name="T24" fmla="*/ 141 w 497"/>
                <a:gd name="T25" fmla="*/ 230 h 418"/>
                <a:gd name="T26" fmla="*/ 97 w 497"/>
                <a:gd name="T27" fmla="*/ 230 h 418"/>
                <a:gd name="T28" fmla="*/ 17 w 497"/>
                <a:gd name="T29" fmla="*/ 283 h 418"/>
                <a:gd name="T30" fmla="*/ 0 w 497"/>
                <a:gd name="T31" fmla="*/ 320 h 418"/>
                <a:gd name="T32" fmla="*/ 17 w 497"/>
                <a:gd name="T33" fmla="*/ 399 h 418"/>
                <a:gd name="T34" fmla="*/ 44 w 497"/>
                <a:gd name="T35" fmla="*/ 417 h 418"/>
                <a:gd name="T36" fmla="*/ 451 w 497"/>
                <a:gd name="T37" fmla="*/ 417 h 418"/>
                <a:gd name="T38" fmla="*/ 479 w 497"/>
                <a:gd name="T39" fmla="*/ 399 h 418"/>
                <a:gd name="T40" fmla="*/ 496 w 497"/>
                <a:gd name="T41" fmla="*/ 320 h 418"/>
                <a:gd name="T42" fmla="*/ 479 w 497"/>
                <a:gd name="T43" fmla="*/ 283 h 418"/>
                <a:gd name="T44" fmla="*/ 381 w 497"/>
                <a:gd name="T45" fmla="*/ 124 h 418"/>
                <a:gd name="T46" fmla="*/ 381 w 497"/>
                <a:gd name="T47" fmla="*/ 124 h 418"/>
                <a:gd name="T48" fmla="*/ 292 w 497"/>
                <a:gd name="T49" fmla="*/ 124 h 418"/>
                <a:gd name="T50" fmla="*/ 292 w 497"/>
                <a:gd name="T51" fmla="*/ 0 h 418"/>
                <a:gd name="T52" fmla="*/ 204 w 497"/>
                <a:gd name="T53" fmla="*/ 0 h 418"/>
                <a:gd name="T54" fmla="*/ 204 w 497"/>
                <a:gd name="T55" fmla="*/ 124 h 418"/>
                <a:gd name="T56" fmla="*/ 115 w 497"/>
                <a:gd name="T57" fmla="*/ 124 h 418"/>
                <a:gd name="T58" fmla="*/ 248 w 497"/>
                <a:gd name="T59" fmla="*/ 248 h 418"/>
                <a:gd name="T60" fmla="*/ 381 w 497"/>
                <a:gd name="T61" fmla="*/ 12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418">
                  <a:moveTo>
                    <a:pt x="479" y="283"/>
                  </a:moveTo>
                  <a:lnTo>
                    <a:pt x="479" y="283"/>
                  </a:lnTo>
                  <a:cubicBezTo>
                    <a:pt x="398" y="230"/>
                    <a:pt x="398" y="230"/>
                    <a:pt x="398" y="230"/>
                  </a:cubicBezTo>
                  <a:cubicBezTo>
                    <a:pt x="354" y="230"/>
                    <a:pt x="354" y="230"/>
                    <a:pt x="354" y="230"/>
                  </a:cubicBezTo>
                  <a:cubicBezTo>
                    <a:pt x="434" y="292"/>
                    <a:pt x="434" y="292"/>
                    <a:pt x="434" y="292"/>
                  </a:cubicBezTo>
                  <a:cubicBezTo>
                    <a:pt x="345" y="292"/>
                    <a:pt x="345" y="292"/>
                    <a:pt x="345" y="292"/>
                  </a:cubicBezTo>
                  <a:cubicBezTo>
                    <a:pt x="345" y="292"/>
                    <a:pt x="345" y="292"/>
                    <a:pt x="345" y="301"/>
                  </a:cubicBezTo>
                  <a:cubicBezTo>
                    <a:pt x="319" y="355"/>
                    <a:pt x="319" y="355"/>
                    <a:pt x="319" y="355"/>
                  </a:cubicBezTo>
                  <a:cubicBezTo>
                    <a:pt x="177" y="355"/>
                    <a:pt x="177" y="355"/>
                    <a:pt x="177" y="355"/>
                  </a:cubicBezTo>
                  <a:cubicBezTo>
                    <a:pt x="151" y="301"/>
                    <a:pt x="151" y="301"/>
                    <a:pt x="151" y="301"/>
                  </a:cubicBezTo>
                  <a:cubicBezTo>
                    <a:pt x="151" y="292"/>
                    <a:pt x="151" y="292"/>
                    <a:pt x="151" y="292"/>
                  </a:cubicBezTo>
                  <a:cubicBezTo>
                    <a:pt x="62" y="292"/>
                    <a:pt x="62" y="292"/>
                    <a:pt x="62" y="292"/>
                  </a:cubicBezTo>
                  <a:cubicBezTo>
                    <a:pt x="141" y="230"/>
                    <a:pt x="141" y="230"/>
                    <a:pt x="141" y="230"/>
                  </a:cubicBezTo>
                  <a:cubicBezTo>
                    <a:pt x="97" y="230"/>
                    <a:pt x="97" y="230"/>
                    <a:pt x="97" y="230"/>
                  </a:cubicBezTo>
                  <a:cubicBezTo>
                    <a:pt x="17" y="283"/>
                    <a:pt x="17" y="283"/>
                    <a:pt x="17" y="283"/>
                  </a:cubicBezTo>
                  <a:cubicBezTo>
                    <a:pt x="9" y="292"/>
                    <a:pt x="0" y="301"/>
                    <a:pt x="0" y="320"/>
                  </a:cubicBezTo>
                  <a:cubicBezTo>
                    <a:pt x="17" y="399"/>
                    <a:pt x="17" y="399"/>
                    <a:pt x="17" y="399"/>
                  </a:cubicBezTo>
                  <a:cubicBezTo>
                    <a:pt x="17" y="408"/>
                    <a:pt x="35" y="417"/>
                    <a:pt x="44" y="417"/>
                  </a:cubicBezTo>
                  <a:cubicBezTo>
                    <a:pt x="451" y="417"/>
                    <a:pt x="451" y="417"/>
                    <a:pt x="451" y="417"/>
                  </a:cubicBezTo>
                  <a:cubicBezTo>
                    <a:pt x="460" y="417"/>
                    <a:pt x="479" y="408"/>
                    <a:pt x="479" y="399"/>
                  </a:cubicBezTo>
                  <a:cubicBezTo>
                    <a:pt x="496" y="320"/>
                    <a:pt x="496" y="320"/>
                    <a:pt x="496" y="320"/>
                  </a:cubicBezTo>
                  <a:cubicBezTo>
                    <a:pt x="496" y="301"/>
                    <a:pt x="487" y="292"/>
                    <a:pt x="479" y="283"/>
                  </a:cubicBezTo>
                  <a:close/>
                  <a:moveTo>
                    <a:pt x="381" y="124"/>
                  </a:moveTo>
                  <a:lnTo>
                    <a:pt x="381" y="124"/>
                  </a:lnTo>
                  <a:cubicBezTo>
                    <a:pt x="292" y="124"/>
                    <a:pt x="292" y="124"/>
                    <a:pt x="292" y="124"/>
                  </a:cubicBezTo>
                  <a:cubicBezTo>
                    <a:pt x="292" y="0"/>
                    <a:pt x="292" y="0"/>
                    <a:pt x="292" y="0"/>
                  </a:cubicBezTo>
                  <a:cubicBezTo>
                    <a:pt x="204" y="0"/>
                    <a:pt x="204" y="0"/>
                    <a:pt x="204" y="0"/>
                  </a:cubicBezTo>
                  <a:cubicBezTo>
                    <a:pt x="204" y="124"/>
                    <a:pt x="204" y="124"/>
                    <a:pt x="204" y="124"/>
                  </a:cubicBezTo>
                  <a:cubicBezTo>
                    <a:pt x="115" y="124"/>
                    <a:pt x="115" y="124"/>
                    <a:pt x="115" y="124"/>
                  </a:cubicBezTo>
                  <a:cubicBezTo>
                    <a:pt x="248" y="248"/>
                    <a:pt x="248" y="248"/>
                    <a:pt x="248" y="248"/>
                  </a:cubicBezTo>
                  <a:lnTo>
                    <a:pt x="381" y="12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Tree>
    <p:extLst>
      <p:ext uri="{BB962C8B-B14F-4D97-AF65-F5344CB8AC3E}">
        <p14:creationId xmlns:p14="http://schemas.microsoft.com/office/powerpoint/2010/main" val="39283969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87"/>
                                        </p:tgtEl>
                                        <p:attrNameLst>
                                          <p:attrName>style.visibility</p:attrName>
                                        </p:attrNameLst>
                                      </p:cBhvr>
                                      <p:to>
                                        <p:strVal val="visible"/>
                                      </p:to>
                                    </p:set>
                                    <p:animEffect transition="in" filter="wipe(left)">
                                      <p:cBhvr>
                                        <p:cTn id="19" dur="500"/>
                                        <p:tgtEl>
                                          <p:spTgt spid="8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21">
                                            <p:graphicEl>
                                              <a:chart seriesIdx="-3" categoryIdx="-3" bldStep="gridLegend"/>
                                            </p:graphicEl>
                                          </p:spTgt>
                                        </p:tgtEl>
                                        <p:attrNameLst>
                                          <p:attrName>style.visibility</p:attrName>
                                        </p:attrNameLst>
                                      </p:cBhvr>
                                      <p:to>
                                        <p:strVal val="visible"/>
                                      </p:to>
                                    </p:set>
                                    <p:animEffect transition="in" filter="wipe(down)">
                                      <p:cBhvr>
                                        <p:cTn id="23" dur="500"/>
                                        <p:tgtEl>
                                          <p:spTgt spid="221">
                                            <p:graphicEl>
                                              <a:chart seriesIdx="-3" categoryIdx="-3" bldStep="gridLegend"/>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221">
                                            <p:graphicEl>
                                              <a:chart seriesIdx="0" categoryIdx="-4" bldStep="series"/>
                                            </p:graphicEl>
                                          </p:spTgt>
                                        </p:tgtEl>
                                        <p:attrNameLst>
                                          <p:attrName>style.visibility</p:attrName>
                                        </p:attrNameLst>
                                      </p:cBhvr>
                                      <p:to>
                                        <p:strVal val="visible"/>
                                      </p:to>
                                    </p:set>
                                    <p:animEffect transition="in" filter="wipe(down)">
                                      <p:cBhvr>
                                        <p:cTn id="27" dur="500"/>
                                        <p:tgtEl>
                                          <p:spTgt spid="221">
                                            <p:graphicEl>
                                              <a:chart seriesIdx="0" categoryIdx="-4" bldStep="series"/>
                                            </p:graphicEl>
                                          </p:spTgt>
                                        </p:tgtEl>
                                      </p:cBhvr>
                                    </p:animEffect>
                                  </p:childTnLst>
                                </p:cTn>
                              </p:par>
                            </p:childTnLst>
                          </p:cTn>
                        </p:par>
                        <p:par>
                          <p:cTn id="28" fill="hold">
                            <p:stCondLst>
                              <p:cond delay="3000"/>
                            </p:stCondLst>
                            <p:childTnLst>
                              <p:par>
                                <p:cTn id="29" presetID="42"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1000"/>
                                        <p:tgtEl>
                                          <p:spTgt spid="4"/>
                                        </p:tgtEl>
                                      </p:cBhvr>
                                    </p:animEffect>
                                    <p:anim calcmode="lin" valueType="num">
                                      <p:cBhvr>
                                        <p:cTn id="32" dur="1000" fill="hold"/>
                                        <p:tgtEl>
                                          <p:spTgt spid="4"/>
                                        </p:tgtEl>
                                        <p:attrNameLst>
                                          <p:attrName>ppt_x</p:attrName>
                                        </p:attrNameLst>
                                      </p:cBhvr>
                                      <p:tavLst>
                                        <p:tav tm="0">
                                          <p:val>
                                            <p:strVal val="#ppt_x"/>
                                          </p:val>
                                        </p:tav>
                                        <p:tav tm="100000">
                                          <p:val>
                                            <p:strVal val="#ppt_x"/>
                                          </p:val>
                                        </p:tav>
                                      </p:tavLst>
                                    </p:anim>
                                    <p:anim calcmode="lin" valueType="num">
                                      <p:cBhvr>
                                        <p:cTn id="33" dur="1000" fill="hold"/>
                                        <p:tgtEl>
                                          <p:spTgt spid="4"/>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1000"/>
                                        <p:tgtEl>
                                          <p:spTgt spid="5"/>
                                        </p:tgtEl>
                                      </p:cBhvr>
                                    </p:animEffect>
                                    <p:anim calcmode="lin" valueType="num">
                                      <p:cBhvr>
                                        <p:cTn id="38" dur="1000" fill="hold"/>
                                        <p:tgtEl>
                                          <p:spTgt spid="5"/>
                                        </p:tgtEl>
                                        <p:attrNameLst>
                                          <p:attrName>ppt_x</p:attrName>
                                        </p:attrNameLst>
                                      </p:cBhvr>
                                      <p:tavLst>
                                        <p:tav tm="0">
                                          <p:val>
                                            <p:strVal val="#ppt_x"/>
                                          </p:val>
                                        </p:tav>
                                        <p:tav tm="100000">
                                          <p:val>
                                            <p:strVal val="#ppt_x"/>
                                          </p:val>
                                        </p:tav>
                                      </p:tavLst>
                                    </p:anim>
                                    <p:anim calcmode="lin" valueType="num">
                                      <p:cBhvr>
                                        <p:cTn id="3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87" grpId="0"/>
      <p:bldP spid="86" grpId="0"/>
      <p:bldGraphic spid="221" grpId="0">
        <p:bldSub>
          <a:bldChart bld="series"/>
        </p:bldSub>
      </p:bldGraphic>
    </p:bld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Company Awards and Trophy</a:t>
            </a:r>
          </a:p>
        </p:txBody>
      </p:sp>
      <p:sp>
        <p:nvSpPr>
          <p:cNvPr id="3" name="Text Placeholder 2"/>
          <p:cNvSpPr>
            <a:spLocks noGrp="1"/>
          </p:cNvSpPr>
          <p:nvPr>
            <p:ph type="body" sz="quarter" idx="25"/>
          </p:nvPr>
        </p:nvSpPr>
        <p:spPr/>
        <p:txBody>
          <a:bodyPr/>
          <a:lstStyle/>
          <a:p>
            <a:r>
              <a:rPr lang="en-US" dirty="0"/>
              <a:t>This slide is perfect for product descriptions</a:t>
            </a:r>
          </a:p>
        </p:txBody>
      </p:sp>
      <p:sp>
        <p:nvSpPr>
          <p:cNvPr id="7" name="Freeform 5"/>
          <p:cNvSpPr>
            <a:spLocks/>
          </p:cNvSpPr>
          <p:nvPr/>
        </p:nvSpPr>
        <p:spPr bwMode="auto">
          <a:xfrm>
            <a:off x="8204200" y="5284788"/>
            <a:ext cx="2487613" cy="1390650"/>
          </a:xfrm>
          <a:custGeom>
            <a:avLst/>
            <a:gdLst>
              <a:gd name="T0" fmla="*/ 1347 w 1567"/>
              <a:gd name="T1" fmla="*/ 0 h 876"/>
              <a:gd name="T2" fmla="*/ 220 w 1567"/>
              <a:gd name="T3" fmla="*/ 0 h 876"/>
              <a:gd name="T4" fmla="*/ 0 w 1567"/>
              <a:gd name="T5" fmla="*/ 219 h 876"/>
              <a:gd name="T6" fmla="*/ 0 w 1567"/>
              <a:gd name="T7" fmla="*/ 876 h 876"/>
              <a:gd name="T8" fmla="*/ 1567 w 1567"/>
              <a:gd name="T9" fmla="*/ 876 h 876"/>
              <a:gd name="T10" fmla="*/ 1567 w 1567"/>
              <a:gd name="T11" fmla="*/ 219 h 876"/>
              <a:gd name="T12" fmla="*/ 1347 w 1567"/>
              <a:gd name="T13" fmla="*/ 0 h 876"/>
            </a:gdLst>
            <a:ahLst/>
            <a:cxnLst>
              <a:cxn ang="0">
                <a:pos x="T0" y="T1"/>
              </a:cxn>
              <a:cxn ang="0">
                <a:pos x="T2" y="T3"/>
              </a:cxn>
              <a:cxn ang="0">
                <a:pos x="T4" y="T5"/>
              </a:cxn>
              <a:cxn ang="0">
                <a:pos x="T6" y="T7"/>
              </a:cxn>
              <a:cxn ang="0">
                <a:pos x="T8" y="T9"/>
              </a:cxn>
              <a:cxn ang="0">
                <a:pos x="T10" y="T11"/>
              </a:cxn>
              <a:cxn ang="0">
                <a:pos x="T12" y="T13"/>
              </a:cxn>
            </a:cxnLst>
            <a:rect l="0" t="0" r="r" b="b"/>
            <a:pathLst>
              <a:path w="1567" h="876">
                <a:moveTo>
                  <a:pt x="1347" y="0"/>
                </a:moveTo>
                <a:lnTo>
                  <a:pt x="220" y="0"/>
                </a:lnTo>
                <a:lnTo>
                  <a:pt x="0" y="219"/>
                </a:lnTo>
                <a:lnTo>
                  <a:pt x="0" y="876"/>
                </a:lnTo>
                <a:lnTo>
                  <a:pt x="1567" y="876"/>
                </a:lnTo>
                <a:lnTo>
                  <a:pt x="1567" y="219"/>
                </a:lnTo>
                <a:lnTo>
                  <a:pt x="1347" y="0"/>
                </a:lnTo>
                <a:close/>
              </a:path>
            </a:pathLst>
          </a:custGeom>
          <a:solidFill>
            <a:srgbClr val="3E4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Rectangle 6"/>
          <p:cNvSpPr>
            <a:spLocks noChangeArrowheads="1"/>
          </p:cNvSpPr>
          <p:nvPr/>
        </p:nvSpPr>
        <p:spPr bwMode="auto">
          <a:xfrm>
            <a:off x="8791575" y="5688013"/>
            <a:ext cx="1298575" cy="584200"/>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8204200" y="5284788"/>
            <a:ext cx="349250" cy="1390650"/>
          </a:xfrm>
          <a:custGeom>
            <a:avLst/>
            <a:gdLst>
              <a:gd name="T0" fmla="*/ 0 w 220"/>
              <a:gd name="T1" fmla="*/ 219 h 876"/>
              <a:gd name="T2" fmla="*/ 220 w 220"/>
              <a:gd name="T3" fmla="*/ 0 h 876"/>
              <a:gd name="T4" fmla="*/ 0 w 220"/>
              <a:gd name="T5" fmla="*/ 876 h 876"/>
              <a:gd name="T6" fmla="*/ 0 w 220"/>
              <a:gd name="T7" fmla="*/ 219 h 876"/>
            </a:gdLst>
            <a:ahLst/>
            <a:cxnLst>
              <a:cxn ang="0">
                <a:pos x="T0" y="T1"/>
              </a:cxn>
              <a:cxn ang="0">
                <a:pos x="T2" y="T3"/>
              </a:cxn>
              <a:cxn ang="0">
                <a:pos x="T4" y="T5"/>
              </a:cxn>
              <a:cxn ang="0">
                <a:pos x="T6" y="T7"/>
              </a:cxn>
            </a:cxnLst>
            <a:rect l="0" t="0" r="r" b="b"/>
            <a:pathLst>
              <a:path w="220" h="876">
                <a:moveTo>
                  <a:pt x="0" y="219"/>
                </a:moveTo>
                <a:lnTo>
                  <a:pt x="220" y="0"/>
                </a:lnTo>
                <a:lnTo>
                  <a:pt x="0" y="876"/>
                </a:lnTo>
                <a:lnTo>
                  <a:pt x="0" y="219"/>
                </a:lnTo>
                <a:close/>
              </a:path>
            </a:pathLst>
          </a:custGeom>
          <a:solidFill>
            <a:srgbClr val="242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10342563" y="5284788"/>
            <a:ext cx="349250" cy="1390650"/>
          </a:xfrm>
          <a:custGeom>
            <a:avLst/>
            <a:gdLst>
              <a:gd name="T0" fmla="*/ 220 w 220"/>
              <a:gd name="T1" fmla="*/ 219 h 876"/>
              <a:gd name="T2" fmla="*/ 0 w 220"/>
              <a:gd name="T3" fmla="*/ 0 h 876"/>
              <a:gd name="T4" fmla="*/ 220 w 220"/>
              <a:gd name="T5" fmla="*/ 876 h 876"/>
              <a:gd name="T6" fmla="*/ 220 w 220"/>
              <a:gd name="T7" fmla="*/ 219 h 876"/>
            </a:gdLst>
            <a:ahLst/>
            <a:cxnLst>
              <a:cxn ang="0">
                <a:pos x="T0" y="T1"/>
              </a:cxn>
              <a:cxn ang="0">
                <a:pos x="T2" y="T3"/>
              </a:cxn>
              <a:cxn ang="0">
                <a:pos x="T4" y="T5"/>
              </a:cxn>
              <a:cxn ang="0">
                <a:pos x="T6" y="T7"/>
              </a:cxn>
            </a:cxnLst>
            <a:rect l="0" t="0" r="r" b="b"/>
            <a:pathLst>
              <a:path w="220" h="876">
                <a:moveTo>
                  <a:pt x="220" y="219"/>
                </a:moveTo>
                <a:lnTo>
                  <a:pt x="0" y="0"/>
                </a:lnTo>
                <a:lnTo>
                  <a:pt x="220" y="876"/>
                </a:lnTo>
                <a:lnTo>
                  <a:pt x="220" y="219"/>
                </a:lnTo>
                <a:close/>
              </a:path>
            </a:pathLst>
          </a:custGeom>
          <a:solidFill>
            <a:srgbClr val="242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Rectangle 9"/>
          <p:cNvSpPr>
            <a:spLocks noChangeArrowheads="1"/>
          </p:cNvSpPr>
          <p:nvPr/>
        </p:nvSpPr>
        <p:spPr bwMode="auto">
          <a:xfrm>
            <a:off x="7981950" y="6675438"/>
            <a:ext cx="2932113" cy="195263"/>
          </a:xfrm>
          <a:prstGeom prst="rect">
            <a:avLst/>
          </a:prstGeom>
          <a:solidFill>
            <a:srgbClr val="242D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7618413" y="1724025"/>
            <a:ext cx="1033463" cy="1849438"/>
          </a:xfrm>
          <a:custGeom>
            <a:avLst/>
            <a:gdLst>
              <a:gd name="T0" fmla="*/ 60 w 74"/>
              <a:gd name="T1" fmla="*/ 133 h 133"/>
              <a:gd name="T2" fmla="*/ 57 w 74"/>
              <a:gd name="T3" fmla="*/ 123 h 133"/>
              <a:gd name="T4" fmla="*/ 62 w 74"/>
              <a:gd name="T5" fmla="*/ 119 h 133"/>
              <a:gd name="T6" fmla="*/ 58 w 74"/>
              <a:gd name="T7" fmla="*/ 109 h 133"/>
              <a:gd name="T8" fmla="*/ 48 w 74"/>
              <a:gd name="T9" fmla="*/ 99 h 133"/>
              <a:gd name="T10" fmla="*/ 0 w 74"/>
              <a:gd name="T11" fmla="*/ 5 h 133"/>
              <a:gd name="T12" fmla="*/ 0 w 74"/>
              <a:gd name="T13" fmla="*/ 0 h 133"/>
              <a:gd name="T14" fmla="*/ 43 w 74"/>
              <a:gd name="T15" fmla="*/ 0 h 133"/>
              <a:gd name="T16" fmla="*/ 43 w 74"/>
              <a:gd name="T17" fmla="*/ 5 h 133"/>
              <a:gd name="T18" fmla="*/ 57 w 74"/>
              <a:gd name="T19" fmla="*/ 25 h 133"/>
              <a:gd name="T20" fmla="*/ 57 w 74"/>
              <a:gd name="T21" fmla="*/ 35 h 133"/>
              <a:gd name="T22" fmla="*/ 33 w 74"/>
              <a:gd name="T23" fmla="*/ 10 h 133"/>
              <a:gd name="T24" fmla="*/ 10 w 74"/>
              <a:gd name="T25" fmla="*/ 10 h 133"/>
              <a:gd name="T26" fmla="*/ 54 w 74"/>
              <a:gd name="T27" fmla="*/ 92 h 133"/>
              <a:gd name="T28" fmla="*/ 65 w 74"/>
              <a:gd name="T29" fmla="*/ 101 h 133"/>
              <a:gd name="T30" fmla="*/ 72 w 74"/>
              <a:gd name="T31" fmla="*/ 121 h 133"/>
              <a:gd name="T32" fmla="*/ 60 w 74"/>
              <a:gd name="T33"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133">
                <a:moveTo>
                  <a:pt x="60" y="133"/>
                </a:moveTo>
                <a:cubicBezTo>
                  <a:pt x="57" y="123"/>
                  <a:pt x="57" y="123"/>
                  <a:pt x="57" y="123"/>
                </a:cubicBezTo>
                <a:cubicBezTo>
                  <a:pt x="60" y="122"/>
                  <a:pt x="62" y="121"/>
                  <a:pt x="62" y="119"/>
                </a:cubicBezTo>
                <a:cubicBezTo>
                  <a:pt x="63" y="116"/>
                  <a:pt x="61" y="112"/>
                  <a:pt x="58" y="109"/>
                </a:cubicBezTo>
                <a:cubicBezTo>
                  <a:pt x="55" y="106"/>
                  <a:pt x="52" y="103"/>
                  <a:pt x="48" y="99"/>
                </a:cubicBezTo>
                <a:cubicBezTo>
                  <a:pt x="29" y="83"/>
                  <a:pt x="0" y="58"/>
                  <a:pt x="0" y="5"/>
                </a:cubicBezTo>
                <a:cubicBezTo>
                  <a:pt x="0" y="0"/>
                  <a:pt x="0" y="0"/>
                  <a:pt x="0" y="0"/>
                </a:cubicBezTo>
                <a:cubicBezTo>
                  <a:pt x="43" y="0"/>
                  <a:pt x="43" y="0"/>
                  <a:pt x="43" y="0"/>
                </a:cubicBezTo>
                <a:cubicBezTo>
                  <a:pt x="43" y="5"/>
                  <a:pt x="43" y="5"/>
                  <a:pt x="43" y="5"/>
                </a:cubicBezTo>
                <a:cubicBezTo>
                  <a:pt x="43" y="16"/>
                  <a:pt x="51" y="25"/>
                  <a:pt x="57" y="25"/>
                </a:cubicBezTo>
                <a:cubicBezTo>
                  <a:pt x="57" y="35"/>
                  <a:pt x="57" y="35"/>
                  <a:pt x="57" y="35"/>
                </a:cubicBezTo>
                <a:cubicBezTo>
                  <a:pt x="45" y="35"/>
                  <a:pt x="35" y="24"/>
                  <a:pt x="33" y="10"/>
                </a:cubicBezTo>
                <a:cubicBezTo>
                  <a:pt x="10" y="10"/>
                  <a:pt x="10" y="10"/>
                  <a:pt x="10" y="10"/>
                </a:cubicBezTo>
                <a:cubicBezTo>
                  <a:pt x="12" y="55"/>
                  <a:pt x="36" y="76"/>
                  <a:pt x="54" y="92"/>
                </a:cubicBezTo>
                <a:cubicBezTo>
                  <a:pt x="58" y="95"/>
                  <a:pt x="62" y="98"/>
                  <a:pt x="65" y="101"/>
                </a:cubicBezTo>
                <a:cubicBezTo>
                  <a:pt x="71" y="107"/>
                  <a:pt x="74" y="115"/>
                  <a:pt x="72" y="121"/>
                </a:cubicBezTo>
                <a:cubicBezTo>
                  <a:pt x="71" y="127"/>
                  <a:pt x="66" y="131"/>
                  <a:pt x="60" y="133"/>
                </a:cubicBezTo>
              </a:path>
            </a:pathLst>
          </a:custGeom>
          <a:solidFill>
            <a:srgbClr val="FFD281"/>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10244138" y="1724025"/>
            <a:ext cx="1033463" cy="1849438"/>
          </a:xfrm>
          <a:custGeom>
            <a:avLst/>
            <a:gdLst>
              <a:gd name="T0" fmla="*/ 14 w 74"/>
              <a:gd name="T1" fmla="*/ 133 h 133"/>
              <a:gd name="T2" fmla="*/ 17 w 74"/>
              <a:gd name="T3" fmla="*/ 123 h 133"/>
              <a:gd name="T4" fmla="*/ 12 w 74"/>
              <a:gd name="T5" fmla="*/ 119 h 133"/>
              <a:gd name="T6" fmla="*/ 16 w 74"/>
              <a:gd name="T7" fmla="*/ 109 h 133"/>
              <a:gd name="T8" fmla="*/ 26 w 74"/>
              <a:gd name="T9" fmla="*/ 99 h 133"/>
              <a:gd name="T10" fmla="*/ 74 w 74"/>
              <a:gd name="T11" fmla="*/ 5 h 133"/>
              <a:gd name="T12" fmla="*/ 74 w 74"/>
              <a:gd name="T13" fmla="*/ 0 h 133"/>
              <a:gd name="T14" fmla="*/ 31 w 74"/>
              <a:gd name="T15" fmla="*/ 0 h 133"/>
              <a:gd name="T16" fmla="*/ 31 w 74"/>
              <a:gd name="T17" fmla="*/ 5 h 133"/>
              <a:gd name="T18" fmla="*/ 17 w 74"/>
              <a:gd name="T19" fmla="*/ 25 h 133"/>
              <a:gd name="T20" fmla="*/ 17 w 74"/>
              <a:gd name="T21" fmla="*/ 35 h 133"/>
              <a:gd name="T22" fmla="*/ 41 w 74"/>
              <a:gd name="T23" fmla="*/ 10 h 133"/>
              <a:gd name="T24" fmla="*/ 64 w 74"/>
              <a:gd name="T25" fmla="*/ 10 h 133"/>
              <a:gd name="T26" fmla="*/ 20 w 74"/>
              <a:gd name="T27" fmla="*/ 92 h 133"/>
              <a:gd name="T28" fmla="*/ 9 w 74"/>
              <a:gd name="T29" fmla="*/ 101 h 133"/>
              <a:gd name="T30" fmla="*/ 2 w 74"/>
              <a:gd name="T31" fmla="*/ 121 h 133"/>
              <a:gd name="T32" fmla="*/ 14 w 74"/>
              <a:gd name="T33"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133">
                <a:moveTo>
                  <a:pt x="14" y="133"/>
                </a:moveTo>
                <a:cubicBezTo>
                  <a:pt x="17" y="123"/>
                  <a:pt x="17" y="123"/>
                  <a:pt x="17" y="123"/>
                </a:cubicBezTo>
                <a:cubicBezTo>
                  <a:pt x="14" y="122"/>
                  <a:pt x="12" y="121"/>
                  <a:pt x="12" y="119"/>
                </a:cubicBezTo>
                <a:cubicBezTo>
                  <a:pt x="11" y="116"/>
                  <a:pt x="13" y="112"/>
                  <a:pt x="16" y="109"/>
                </a:cubicBezTo>
                <a:cubicBezTo>
                  <a:pt x="19" y="106"/>
                  <a:pt x="22" y="103"/>
                  <a:pt x="26" y="99"/>
                </a:cubicBezTo>
                <a:cubicBezTo>
                  <a:pt x="45" y="83"/>
                  <a:pt x="74" y="58"/>
                  <a:pt x="74" y="5"/>
                </a:cubicBezTo>
                <a:cubicBezTo>
                  <a:pt x="74" y="0"/>
                  <a:pt x="74" y="0"/>
                  <a:pt x="74" y="0"/>
                </a:cubicBezTo>
                <a:cubicBezTo>
                  <a:pt x="31" y="0"/>
                  <a:pt x="31" y="0"/>
                  <a:pt x="31" y="0"/>
                </a:cubicBezTo>
                <a:cubicBezTo>
                  <a:pt x="31" y="5"/>
                  <a:pt x="31" y="5"/>
                  <a:pt x="31" y="5"/>
                </a:cubicBezTo>
                <a:cubicBezTo>
                  <a:pt x="31" y="16"/>
                  <a:pt x="23" y="25"/>
                  <a:pt x="17" y="25"/>
                </a:cubicBezTo>
                <a:cubicBezTo>
                  <a:pt x="17" y="35"/>
                  <a:pt x="17" y="35"/>
                  <a:pt x="17" y="35"/>
                </a:cubicBezTo>
                <a:cubicBezTo>
                  <a:pt x="29" y="35"/>
                  <a:pt x="39" y="24"/>
                  <a:pt x="41" y="10"/>
                </a:cubicBezTo>
                <a:cubicBezTo>
                  <a:pt x="64" y="10"/>
                  <a:pt x="64" y="10"/>
                  <a:pt x="64" y="10"/>
                </a:cubicBezTo>
                <a:cubicBezTo>
                  <a:pt x="62" y="55"/>
                  <a:pt x="38" y="76"/>
                  <a:pt x="20" y="92"/>
                </a:cubicBezTo>
                <a:cubicBezTo>
                  <a:pt x="16" y="95"/>
                  <a:pt x="12" y="98"/>
                  <a:pt x="9" y="101"/>
                </a:cubicBezTo>
                <a:cubicBezTo>
                  <a:pt x="3" y="107"/>
                  <a:pt x="0" y="115"/>
                  <a:pt x="2" y="121"/>
                </a:cubicBezTo>
                <a:cubicBezTo>
                  <a:pt x="3" y="127"/>
                  <a:pt x="8" y="131"/>
                  <a:pt x="14" y="133"/>
                </a:cubicBezTo>
                <a:close/>
              </a:path>
            </a:pathLst>
          </a:custGeom>
          <a:solidFill>
            <a:srgbClr val="FFD28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8358188" y="1557338"/>
            <a:ext cx="2179638" cy="2754313"/>
          </a:xfrm>
          <a:custGeom>
            <a:avLst/>
            <a:gdLst>
              <a:gd name="T0" fmla="*/ 156 w 156"/>
              <a:gd name="T1" fmla="*/ 121 h 198"/>
              <a:gd name="T2" fmla="*/ 133 w 156"/>
              <a:gd name="T3" fmla="*/ 176 h 198"/>
              <a:gd name="T4" fmla="*/ 78 w 156"/>
              <a:gd name="T5" fmla="*/ 198 h 198"/>
              <a:gd name="T6" fmla="*/ 23 w 156"/>
              <a:gd name="T7" fmla="*/ 176 h 198"/>
              <a:gd name="T8" fmla="*/ 0 w 156"/>
              <a:gd name="T9" fmla="*/ 121 h 198"/>
              <a:gd name="T10" fmla="*/ 0 w 156"/>
              <a:gd name="T11" fmla="*/ 0 h 198"/>
              <a:gd name="T12" fmla="*/ 156 w 156"/>
              <a:gd name="T13" fmla="*/ 0 h 198"/>
              <a:gd name="T14" fmla="*/ 156 w 156"/>
              <a:gd name="T15" fmla="*/ 121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 h="198">
                <a:moveTo>
                  <a:pt x="156" y="121"/>
                </a:moveTo>
                <a:cubicBezTo>
                  <a:pt x="156" y="141"/>
                  <a:pt x="148" y="161"/>
                  <a:pt x="133" y="176"/>
                </a:cubicBezTo>
                <a:cubicBezTo>
                  <a:pt x="118" y="191"/>
                  <a:pt x="98" y="198"/>
                  <a:pt x="78" y="198"/>
                </a:cubicBezTo>
                <a:cubicBezTo>
                  <a:pt x="58" y="198"/>
                  <a:pt x="38" y="191"/>
                  <a:pt x="23" y="176"/>
                </a:cubicBezTo>
                <a:cubicBezTo>
                  <a:pt x="8" y="161"/>
                  <a:pt x="0" y="141"/>
                  <a:pt x="0" y="121"/>
                </a:cubicBezTo>
                <a:cubicBezTo>
                  <a:pt x="0" y="0"/>
                  <a:pt x="0" y="0"/>
                  <a:pt x="0" y="0"/>
                </a:cubicBezTo>
                <a:cubicBezTo>
                  <a:pt x="156" y="0"/>
                  <a:pt x="156" y="0"/>
                  <a:pt x="156" y="0"/>
                </a:cubicBezTo>
                <a:cubicBezTo>
                  <a:pt x="156" y="121"/>
                  <a:pt x="156" y="121"/>
                  <a:pt x="156" y="121"/>
                </a:cubicBezTo>
              </a:path>
            </a:pathLst>
          </a:custGeom>
          <a:solidFill>
            <a:srgbClr val="FFD281"/>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8540750" y="2752725"/>
            <a:ext cx="446088" cy="1155700"/>
          </a:xfrm>
          <a:custGeom>
            <a:avLst/>
            <a:gdLst>
              <a:gd name="T0" fmla="*/ 7 w 32"/>
              <a:gd name="T1" fmla="*/ 0 h 83"/>
              <a:gd name="T2" fmla="*/ 0 w 32"/>
              <a:gd name="T3" fmla="*/ 7 h 83"/>
              <a:gd name="T4" fmla="*/ 0 w 32"/>
              <a:gd name="T5" fmla="*/ 35 h 83"/>
              <a:gd name="T6" fmla="*/ 19 w 32"/>
              <a:gd name="T7" fmla="*/ 81 h 83"/>
              <a:gd name="T8" fmla="*/ 24 w 32"/>
              <a:gd name="T9" fmla="*/ 83 h 83"/>
              <a:gd name="T10" fmla="*/ 29 w 32"/>
              <a:gd name="T11" fmla="*/ 81 h 83"/>
              <a:gd name="T12" fmla="*/ 29 w 32"/>
              <a:gd name="T13" fmla="*/ 71 h 83"/>
              <a:gd name="T14" fmla="*/ 14 w 32"/>
              <a:gd name="T15" fmla="*/ 35 h 83"/>
              <a:gd name="T16" fmla="*/ 14 w 32"/>
              <a:gd name="T17" fmla="*/ 7 h 83"/>
              <a:gd name="T18" fmla="*/ 7 w 32"/>
              <a:gd name="T1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83">
                <a:moveTo>
                  <a:pt x="7" y="0"/>
                </a:moveTo>
                <a:cubicBezTo>
                  <a:pt x="4" y="0"/>
                  <a:pt x="0" y="3"/>
                  <a:pt x="0" y="7"/>
                </a:cubicBezTo>
                <a:cubicBezTo>
                  <a:pt x="0" y="35"/>
                  <a:pt x="0" y="35"/>
                  <a:pt x="0" y="35"/>
                </a:cubicBezTo>
                <a:cubicBezTo>
                  <a:pt x="0" y="52"/>
                  <a:pt x="7" y="68"/>
                  <a:pt x="19" y="81"/>
                </a:cubicBezTo>
                <a:cubicBezTo>
                  <a:pt x="21" y="82"/>
                  <a:pt x="22" y="83"/>
                  <a:pt x="24" y="83"/>
                </a:cubicBezTo>
                <a:cubicBezTo>
                  <a:pt x="26" y="83"/>
                  <a:pt x="28" y="82"/>
                  <a:pt x="29" y="81"/>
                </a:cubicBezTo>
                <a:cubicBezTo>
                  <a:pt x="32" y="78"/>
                  <a:pt x="32" y="73"/>
                  <a:pt x="29" y="71"/>
                </a:cubicBezTo>
                <a:cubicBezTo>
                  <a:pt x="20" y="61"/>
                  <a:pt x="14" y="48"/>
                  <a:pt x="14" y="35"/>
                </a:cubicBezTo>
                <a:cubicBezTo>
                  <a:pt x="14" y="7"/>
                  <a:pt x="14" y="7"/>
                  <a:pt x="14" y="7"/>
                </a:cubicBezTo>
                <a:cubicBezTo>
                  <a:pt x="14" y="3"/>
                  <a:pt x="11" y="0"/>
                  <a:pt x="7"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8540750" y="2043113"/>
            <a:ext cx="195263" cy="584200"/>
          </a:xfrm>
          <a:custGeom>
            <a:avLst/>
            <a:gdLst>
              <a:gd name="T0" fmla="*/ 7 w 14"/>
              <a:gd name="T1" fmla="*/ 0 h 42"/>
              <a:gd name="T2" fmla="*/ 0 w 14"/>
              <a:gd name="T3" fmla="*/ 7 h 42"/>
              <a:gd name="T4" fmla="*/ 0 w 14"/>
              <a:gd name="T5" fmla="*/ 35 h 42"/>
              <a:gd name="T6" fmla="*/ 7 w 14"/>
              <a:gd name="T7" fmla="*/ 42 h 42"/>
              <a:gd name="T8" fmla="*/ 14 w 14"/>
              <a:gd name="T9" fmla="*/ 35 h 42"/>
              <a:gd name="T10" fmla="*/ 14 w 14"/>
              <a:gd name="T11" fmla="*/ 7 h 42"/>
              <a:gd name="T12" fmla="*/ 7 w 14"/>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4" h="42">
                <a:moveTo>
                  <a:pt x="7" y="0"/>
                </a:moveTo>
                <a:cubicBezTo>
                  <a:pt x="4" y="0"/>
                  <a:pt x="0" y="3"/>
                  <a:pt x="0" y="7"/>
                </a:cubicBezTo>
                <a:cubicBezTo>
                  <a:pt x="0" y="35"/>
                  <a:pt x="0" y="35"/>
                  <a:pt x="0" y="35"/>
                </a:cubicBezTo>
                <a:cubicBezTo>
                  <a:pt x="0" y="39"/>
                  <a:pt x="4" y="42"/>
                  <a:pt x="7" y="42"/>
                </a:cubicBezTo>
                <a:cubicBezTo>
                  <a:pt x="11" y="42"/>
                  <a:pt x="14" y="39"/>
                  <a:pt x="14" y="35"/>
                </a:cubicBezTo>
                <a:cubicBezTo>
                  <a:pt x="14" y="7"/>
                  <a:pt x="14" y="7"/>
                  <a:pt x="14" y="7"/>
                </a:cubicBezTo>
                <a:cubicBezTo>
                  <a:pt x="14" y="3"/>
                  <a:pt x="11" y="0"/>
                  <a:pt x="7" y="0"/>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Rectangle 15"/>
          <p:cNvSpPr>
            <a:spLocks noChangeArrowheads="1"/>
          </p:cNvSpPr>
          <p:nvPr/>
        </p:nvSpPr>
        <p:spPr bwMode="auto">
          <a:xfrm>
            <a:off x="8247063" y="1306513"/>
            <a:ext cx="2401888" cy="250825"/>
          </a:xfrm>
          <a:prstGeom prst="rect">
            <a:avLst/>
          </a:prstGeom>
          <a:solidFill>
            <a:srgbClr val="FFB7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Rectangle 16"/>
          <p:cNvSpPr>
            <a:spLocks noChangeArrowheads="1"/>
          </p:cNvSpPr>
          <p:nvPr/>
        </p:nvSpPr>
        <p:spPr bwMode="auto">
          <a:xfrm>
            <a:off x="8902700" y="5132388"/>
            <a:ext cx="1090613" cy="152400"/>
          </a:xfrm>
          <a:prstGeom prst="rect">
            <a:avLst/>
          </a:prstGeom>
          <a:solidFill>
            <a:srgbClr val="FFD281"/>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8902700" y="4505325"/>
            <a:ext cx="1090613" cy="627063"/>
          </a:xfrm>
          <a:custGeom>
            <a:avLst/>
            <a:gdLst>
              <a:gd name="T0" fmla="*/ 46 w 78"/>
              <a:gd name="T1" fmla="*/ 12 h 45"/>
              <a:gd name="T2" fmla="*/ 46 w 78"/>
              <a:gd name="T3" fmla="*/ 0 h 45"/>
              <a:gd name="T4" fmla="*/ 32 w 78"/>
              <a:gd name="T5" fmla="*/ 0 h 45"/>
              <a:gd name="T6" fmla="*/ 32 w 78"/>
              <a:gd name="T7" fmla="*/ 12 h 45"/>
              <a:gd name="T8" fmla="*/ 0 w 78"/>
              <a:gd name="T9" fmla="*/ 45 h 45"/>
              <a:gd name="T10" fmla="*/ 78 w 78"/>
              <a:gd name="T11" fmla="*/ 45 h 45"/>
              <a:gd name="T12" fmla="*/ 46 w 78"/>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78" h="45">
                <a:moveTo>
                  <a:pt x="46" y="12"/>
                </a:moveTo>
                <a:cubicBezTo>
                  <a:pt x="46" y="0"/>
                  <a:pt x="46" y="0"/>
                  <a:pt x="46" y="0"/>
                </a:cubicBezTo>
                <a:cubicBezTo>
                  <a:pt x="32" y="0"/>
                  <a:pt x="32" y="0"/>
                  <a:pt x="32" y="0"/>
                </a:cubicBezTo>
                <a:cubicBezTo>
                  <a:pt x="32" y="12"/>
                  <a:pt x="32" y="12"/>
                  <a:pt x="32" y="12"/>
                </a:cubicBezTo>
                <a:cubicBezTo>
                  <a:pt x="32" y="30"/>
                  <a:pt x="18" y="45"/>
                  <a:pt x="0" y="45"/>
                </a:cubicBezTo>
                <a:cubicBezTo>
                  <a:pt x="78" y="45"/>
                  <a:pt x="78" y="45"/>
                  <a:pt x="78" y="45"/>
                </a:cubicBezTo>
                <a:cubicBezTo>
                  <a:pt x="60" y="45"/>
                  <a:pt x="46" y="30"/>
                  <a:pt x="46" y="12"/>
                </a:cubicBezTo>
                <a:close/>
              </a:path>
            </a:pathLst>
          </a:custGeom>
          <a:solidFill>
            <a:srgbClr val="FFB73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9210675" y="4297363"/>
            <a:ext cx="474663" cy="263525"/>
          </a:xfrm>
          <a:custGeom>
            <a:avLst/>
            <a:gdLst>
              <a:gd name="T0" fmla="*/ 34 w 34"/>
              <a:gd name="T1" fmla="*/ 0 h 19"/>
              <a:gd name="T2" fmla="*/ 0 w 34"/>
              <a:gd name="T3" fmla="*/ 0 h 19"/>
              <a:gd name="T4" fmla="*/ 0 w 34"/>
              <a:gd name="T5" fmla="*/ 9 h 19"/>
              <a:gd name="T6" fmla="*/ 3 w 34"/>
              <a:gd name="T7" fmla="*/ 16 h 19"/>
              <a:gd name="T8" fmla="*/ 10 w 34"/>
              <a:gd name="T9" fmla="*/ 19 h 19"/>
              <a:gd name="T10" fmla="*/ 24 w 34"/>
              <a:gd name="T11" fmla="*/ 19 h 19"/>
              <a:gd name="T12" fmla="*/ 31 w 34"/>
              <a:gd name="T13" fmla="*/ 16 h 19"/>
              <a:gd name="T14" fmla="*/ 34 w 34"/>
              <a:gd name="T15" fmla="*/ 9 h 19"/>
              <a:gd name="T16" fmla="*/ 34 w 3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34" y="0"/>
                </a:moveTo>
                <a:cubicBezTo>
                  <a:pt x="0" y="0"/>
                  <a:pt x="0" y="0"/>
                  <a:pt x="0" y="0"/>
                </a:cubicBezTo>
                <a:cubicBezTo>
                  <a:pt x="0" y="9"/>
                  <a:pt x="0" y="9"/>
                  <a:pt x="0" y="9"/>
                </a:cubicBezTo>
                <a:cubicBezTo>
                  <a:pt x="0" y="12"/>
                  <a:pt x="1" y="14"/>
                  <a:pt x="3" y="16"/>
                </a:cubicBezTo>
                <a:cubicBezTo>
                  <a:pt x="5" y="18"/>
                  <a:pt x="8" y="19"/>
                  <a:pt x="10" y="19"/>
                </a:cubicBezTo>
                <a:cubicBezTo>
                  <a:pt x="24" y="19"/>
                  <a:pt x="24" y="19"/>
                  <a:pt x="24" y="19"/>
                </a:cubicBezTo>
                <a:cubicBezTo>
                  <a:pt x="26" y="19"/>
                  <a:pt x="29" y="18"/>
                  <a:pt x="31" y="16"/>
                </a:cubicBezTo>
                <a:cubicBezTo>
                  <a:pt x="33" y="14"/>
                  <a:pt x="34" y="12"/>
                  <a:pt x="34" y="9"/>
                </a:cubicBezTo>
                <a:lnTo>
                  <a:pt x="34" y="0"/>
                </a:lnTo>
                <a:close/>
              </a:path>
            </a:pathLst>
          </a:custGeom>
          <a:solidFill>
            <a:srgbClr val="FFD281"/>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9726613" y="1306513"/>
            <a:ext cx="377825" cy="1223963"/>
          </a:xfrm>
          <a:custGeom>
            <a:avLst/>
            <a:gdLst>
              <a:gd name="T0" fmla="*/ 238 w 238"/>
              <a:gd name="T1" fmla="*/ 0 h 771"/>
              <a:gd name="T2" fmla="*/ 0 w 238"/>
              <a:gd name="T3" fmla="*/ 0 h 771"/>
              <a:gd name="T4" fmla="*/ 0 w 238"/>
              <a:gd name="T5" fmla="*/ 771 h 771"/>
              <a:gd name="T6" fmla="*/ 115 w 238"/>
              <a:gd name="T7" fmla="*/ 648 h 771"/>
              <a:gd name="T8" fmla="*/ 238 w 238"/>
              <a:gd name="T9" fmla="*/ 771 h 771"/>
              <a:gd name="T10" fmla="*/ 238 w 238"/>
              <a:gd name="T11" fmla="*/ 0 h 771"/>
            </a:gdLst>
            <a:ahLst/>
            <a:cxnLst>
              <a:cxn ang="0">
                <a:pos x="T0" y="T1"/>
              </a:cxn>
              <a:cxn ang="0">
                <a:pos x="T2" y="T3"/>
              </a:cxn>
              <a:cxn ang="0">
                <a:pos x="T4" y="T5"/>
              </a:cxn>
              <a:cxn ang="0">
                <a:pos x="T6" y="T7"/>
              </a:cxn>
              <a:cxn ang="0">
                <a:pos x="T8" y="T9"/>
              </a:cxn>
              <a:cxn ang="0">
                <a:pos x="T10" y="T11"/>
              </a:cxn>
            </a:cxnLst>
            <a:rect l="0" t="0" r="r" b="b"/>
            <a:pathLst>
              <a:path w="238" h="771">
                <a:moveTo>
                  <a:pt x="238" y="0"/>
                </a:moveTo>
                <a:lnTo>
                  <a:pt x="0" y="0"/>
                </a:lnTo>
                <a:lnTo>
                  <a:pt x="0" y="771"/>
                </a:lnTo>
                <a:lnTo>
                  <a:pt x="115" y="648"/>
                </a:lnTo>
                <a:lnTo>
                  <a:pt x="238" y="771"/>
                </a:lnTo>
                <a:lnTo>
                  <a:pt x="238"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Additional Slides </a:t>
            </a:r>
          </a:p>
        </p:txBody>
      </p:sp>
      <p:sp>
        <p:nvSpPr>
          <p:cNvPr id="24" name="Text Placeholder 32"/>
          <p:cNvSpPr txBox="1">
            <a:spLocks/>
          </p:cNvSpPr>
          <p:nvPr/>
        </p:nvSpPr>
        <p:spPr>
          <a:xfrm>
            <a:off x="5232949" y="2343796"/>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ipsum</a:t>
            </a:r>
            <a:r>
              <a:rPr lang="en-US" sz="1200" dirty="0">
                <a:solidFill>
                  <a:prstClr val="white">
                    <a:lumMod val="75000"/>
                  </a:prstClr>
                </a:solidFill>
                <a:latin typeface="Arial" panose="020B0604020202020204" pitchFamily="34" charset="0"/>
              </a:rPr>
              <a:t> dolor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a:t>
            </a:r>
          </a:p>
        </p:txBody>
      </p:sp>
      <p:sp>
        <p:nvSpPr>
          <p:cNvPr id="25" name="Text Placeholder 33"/>
          <p:cNvSpPr txBox="1">
            <a:spLocks/>
          </p:cNvSpPr>
          <p:nvPr/>
        </p:nvSpPr>
        <p:spPr>
          <a:xfrm>
            <a:off x="5218663" y="2063618"/>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400" dirty="0">
                <a:solidFill>
                  <a:schemeClr val="accent1"/>
                </a:solidFill>
                <a:latin typeface="Roboto Condensed" panose="02000000000000000000" pitchFamily="2" charset="0"/>
                <a:cs typeface="Roboto condensed"/>
              </a:rPr>
              <a:t>Photo Application</a:t>
            </a:r>
          </a:p>
        </p:txBody>
      </p:sp>
      <p:sp>
        <p:nvSpPr>
          <p:cNvPr id="27" name="Text Placeholder 32"/>
          <p:cNvSpPr txBox="1">
            <a:spLocks/>
          </p:cNvSpPr>
          <p:nvPr/>
        </p:nvSpPr>
        <p:spPr>
          <a:xfrm>
            <a:off x="5232949" y="3213304"/>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ipsum</a:t>
            </a:r>
            <a:r>
              <a:rPr lang="en-US" sz="1200" dirty="0">
                <a:solidFill>
                  <a:prstClr val="white">
                    <a:lumMod val="75000"/>
                  </a:prstClr>
                </a:solidFill>
                <a:latin typeface="Arial" panose="020B0604020202020204" pitchFamily="34" charset="0"/>
              </a:rPr>
              <a:t> dolor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a:t>
            </a:r>
          </a:p>
        </p:txBody>
      </p:sp>
      <p:sp>
        <p:nvSpPr>
          <p:cNvPr id="28" name="Text Placeholder 33"/>
          <p:cNvSpPr txBox="1">
            <a:spLocks/>
          </p:cNvSpPr>
          <p:nvPr/>
        </p:nvSpPr>
        <p:spPr>
          <a:xfrm>
            <a:off x="5218663" y="2933126"/>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400" dirty="0">
                <a:solidFill>
                  <a:schemeClr val="accent2"/>
                </a:solidFill>
                <a:latin typeface="Roboto Condensed" panose="02000000000000000000" pitchFamily="2" charset="0"/>
                <a:cs typeface="Roboto condensed"/>
              </a:rPr>
              <a:t>Message Application</a:t>
            </a:r>
          </a:p>
        </p:txBody>
      </p:sp>
      <p:sp>
        <p:nvSpPr>
          <p:cNvPr id="30" name="Text Placeholder 32"/>
          <p:cNvSpPr txBox="1">
            <a:spLocks/>
          </p:cNvSpPr>
          <p:nvPr/>
        </p:nvSpPr>
        <p:spPr>
          <a:xfrm>
            <a:off x="5232949" y="4082812"/>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ipsum</a:t>
            </a:r>
            <a:r>
              <a:rPr lang="en-US" sz="1200" dirty="0">
                <a:solidFill>
                  <a:prstClr val="white">
                    <a:lumMod val="75000"/>
                  </a:prstClr>
                </a:solidFill>
                <a:latin typeface="Arial" panose="020B0604020202020204" pitchFamily="34" charset="0"/>
              </a:rPr>
              <a:t> dolor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a:t>
            </a:r>
          </a:p>
        </p:txBody>
      </p:sp>
      <p:sp>
        <p:nvSpPr>
          <p:cNvPr id="31" name="Text Placeholder 33"/>
          <p:cNvSpPr txBox="1">
            <a:spLocks/>
          </p:cNvSpPr>
          <p:nvPr/>
        </p:nvSpPr>
        <p:spPr>
          <a:xfrm>
            <a:off x="5218663" y="3802634"/>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400" dirty="0">
                <a:solidFill>
                  <a:schemeClr val="accent3"/>
                </a:solidFill>
                <a:latin typeface="Roboto Condensed" panose="02000000000000000000" pitchFamily="2" charset="0"/>
                <a:cs typeface="Roboto condensed"/>
              </a:rPr>
              <a:t>File Manager</a:t>
            </a:r>
          </a:p>
        </p:txBody>
      </p:sp>
      <p:sp>
        <p:nvSpPr>
          <p:cNvPr id="33" name="Text Placeholder 32"/>
          <p:cNvSpPr txBox="1">
            <a:spLocks/>
          </p:cNvSpPr>
          <p:nvPr/>
        </p:nvSpPr>
        <p:spPr>
          <a:xfrm>
            <a:off x="5232949" y="4952319"/>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ipsum</a:t>
            </a:r>
            <a:r>
              <a:rPr lang="en-US" sz="1200" dirty="0">
                <a:solidFill>
                  <a:prstClr val="white">
                    <a:lumMod val="75000"/>
                  </a:prstClr>
                </a:solidFill>
                <a:latin typeface="Arial" panose="020B0604020202020204" pitchFamily="34" charset="0"/>
              </a:rPr>
              <a:t> dolor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a:t>
            </a:r>
          </a:p>
        </p:txBody>
      </p:sp>
      <p:sp>
        <p:nvSpPr>
          <p:cNvPr id="34" name="Text Placeholder 33"/>
          <p:cNvSpPr txBox="1">
            <a:spLocks/>
          </p:cNvSpPr>
          <p:nvPr/>
        </p:nvSpPr>
        <p:spPr>
          <a:xfrm>
            <a:off x="5218663" y="4672141"/>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400" dirty="0">
                <a:solidFill>
                  <a:schemeClr val="accent4"/>
                </a:solidFill>
                <a:latin typeface="Roboto Condensed" panose="02000000000000000000" pitchFamily="2" charset="0"/>
                <a:cs typeface="Roboto condensed"/>
              </a:rPr>
              <a:t>Phone Faster Application</a:t>
            </a:r>
          </a:p>
        </p:txBody>
      </p:sp>
      <p:sp>
        <p:nvSpPr>
          <p:cNvPr id="36" name="Text Placeholder 32"/>
          <p:cNvSpPr txBox="1">
            <a:spLocks/>
          </p:cNvSpPr>
          <p:nvPr/>
        </p:nvSpPr>
        <p:spPr>
          <a:xfrm>
            <a:off x="5232949" y="5821827"/>
            <a:ext cx="2027191" cy="322305"/>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1200" dirty="0" err="1">
                <a:solidFill>
                  <a:prstClr val="white">
                    <a:lumMod val="75000"/>
                  </a:prstClr>
                </a:solidFill>
                <a:latin typeface="Arial" panose="020B0604020202020204" pitchFamily="34" charset="0"/>
              </a:rPr>
              <a:t>Lorem</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ipsum</a:t>
            </a:r>
            <a:r>
              <a:rPr lang="en-US" sz="1200" dirty="0">
                <a:solidFill>
                  <a:prstClr val="white">
                    <a:lumMod val="75000"/>
                  </a:prstClr>
                </a:solidFill>
                <a:latin typeface="Arial" panose="020B0604020202020204" pitchFamily="34" charset="0"/>
              </a:rPr>
              <a:t> dolor sit </a:t>
            </a:r>
            <a:r>
              <a:rPr lang="en-US" sz="1200" dirty="0" err="1">
                <a:solidFill>
                  <a:prstClr val="white">
                    <a:lumMod val="75000"/>
                  </a:prstClr>
                </a:solidFill>
                <a:latin typeface="Arial" panose="020B0604020202020204" pitchFamily="34" charset="0"/>
              </a:rPr>
              <a:t>amet</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consectetur</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adipiscing</a:t>
            </a:r>
            <a:r>
              <a:rPr lang="en-US" sz="1200" dirty="0">
                <a:solidFill>
                  <a:prstClr val="white">
                    <a:lumMod val="75000"/>
                  </a:prstClr>
                </a:solidFill>
                <a:latin typeface="Arial" panose="020B0604020202020204" pitchFamily="34" charset="0"/>
              </a:rPr>
              <a:t>.</a:t>
            </a:r>
          </a:p>
        </p:txBody>
      </p:sp>
      <p:sp>
        <p:nvSpPr>
          <p:cNvPr id="37" name="Text Placeholder 33"/>
          <p:cNvSpPr txBox="1">
            <a:spLocks/>
          </p:cNvSpPr>
          <p:nvPr/>
        </p:nvSpPr>
        <p:spPr>
          <a:xfrm>
            <a:off x="5218663" y="5541649"/>
            <a:ext cx="204147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400" dirty="0">
                <a:solidFill>
                  <a:schemeClr val="accent5"/>
                </a:solidFill>
                <a:latin typeface="Roboto Condensed" panose="02000000000000000000" pitchFamily="2" charset="0"/>
                <a:cs typeface="Roboto condensed"/>
              </a:rPr>
              <a:t>Best Application</a:t>
            </a:r>
          </a:p>
        </p:txBody>
      </p:sp>
      <p:sp>
        <p:nvSpPr>
          <p:cNvPr id="38" name="Rounded Rectangle 37"/>
          <p:cNvSpPr/>
          <p:nvPr/>
        </p:nvSpPr>
        <p:spPr>
          <a:xfrm>
            <a:off x="1116957" y="3718874"/>
            <a:ext cx="2786267" cy="717929"/>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r>
              <a:rPr lang="en-US" sz="1200" dirty="0">
                <a:solidFill>
                  <a:prstClr val="white">
                    <a:lumMod val="75000"/>
                  </a:prstClr>
                </a:solidFill>
                <a:latin typeface="Arial" panose="020B0604020202020204" pitchFamily="34" charset="0"/>
              </a:rPr>
              <a:t>Wafer sweet roll I love jelly </a:t>
            </a:r>
            <a:r>
              <a:rPr lang="en-US" sz="1200" dirty="0" err="1">
                <a:solidFill>
                  <a:prstClr val="white">
                    <a:lumMod val="75000"/>
                  </a:prstClr>
                </a:solidFill>
                <a:latin typeface="Arial" panose="020B0604020202020204" pitchFamily="34" charset="0"/>
              </a:rPr>
              <a:t>danish</a:t>
            </a:r>
            <a:r>
              <a:rPr lang="en-US" sz="1200" dirty="0">
                <a:solidFill>
                  <a:prstClr val="white">
                    <a:lumMod val="75000"/>
                  </a:prstClr>
                </a:solidFill>
                <a:latin typeface="Arial" panose="020B0604020202020204" pitchFamily="34" charset="0"/>
              </a:rPr>
              <a:t>  cake jelly wafer lemon drops roll</a:t>
            </a:r>
          </a:p>
        </p:txBody>
      </p:sp>
      <p:sp>
        <p:nvSpPr>
          <p:cNvPr id="39" name="Text Placeholder 32"/>
          <p:cNvSpPr txBox="1">
            <a:spLocks/>
          </p:cNvSpPr>
          <p:nvPr/>
        </p:nvSpPr>
        <p:spPr>
          <a:xfrm>
            <a:off x="1130625" y="2281080"/>
            <a:ext cx="2786266"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00000"/>
              </a:lnSpc>
              <a:spcBef>
                <a:spcPts val="0"/>
              </a:spcBef>
              <a:buNone/>
            </a:pPr>
            <a:r>
              <a:rPr lang="en-US" sz="1200" dirty="0" err="1">
                <a:solidFill>
                  <a:prstClr val="white">
                    <a:lumMod val="75000"/>
                  </a:prstClr>
                </a:solidFill>
                <a:latin typeface="Arial" panose="020B0604020202020204" pitchFamily="34" charset="0"/>
              </a:rPr>
              <a:t>Liquorice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chupa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chups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applicake</a:t>
            </a:r>
            <a:r>
              <a:rPr lang="en-US" sz="1200" dirty="0">
                <a:solidFill>
                  <a:prstClr val="white">
                    <a:lumMod val="75000"/>
                  </a:prstClr>
                </a:solidFill>
                <a:latin typeface="Arial" panose="020B0604020202020204" pitchFamily="34" charset="0"/>
              </a:rPr>
              <a:t> apple pie cupcake brownie bear claw gingerbread cotton candy. Bear claw croissant apple pie. Croissant cake tart liquorice tart pastry. iscuit wafer sweet apple pie. Bear claw dragée sweet roll gummi</a:t>
            </a:r>
          </a:p>
        </p:txBody>
      </p:sp>
      <p:sp>
        <p:nvSpPr>
          <p:cNvPr id="40" name="Text Placeholder 33"/>
          <p:cNvSpPr txBox="1">
            <a:spLocks/>
          </p:cNvSpPr>
          <p:nvPr/>
        </p:nvSpPr>
        <p:spPr>
          <a:xfrm>
            <a:off x="1116957" y="1923369"/>
            <a:ext cx="2738718"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800" dirty="0">
                <a:solidFill>
                  <a:schemeClr val="tx1">
                    <a:lumMod val="65000"/>
                    <a:lumOff val="35000"/>
                  </a:schemeClr>
                </a:solidFill>
                <a:latin typeface="Roboto Condensed" panose="02000000000000000000" pitchFamily="2" charset="0"/>
                <a:cs typeface="Roboto condensed"/>
              </a:rPr>
              <a:t>Mobile User Data Analysis</a:t>
            </a:r>
          </a:p>
        </p:txBody>
      </p:sp>
      <p:grpSp>
        <p:nvGrpSpPr>
          <p:cNvPr id="47" name="Group 46"/>
          <p:cNvGrpSpPr/>
          <p:nvPr/>
        </p:nvGrpSpPr>
        <p:grpSpPr>
          <a:xfrm>
            <a:off x="1162593" y="4710733"/>
            <a:ext cx="1540781" cy="574055"/>
            <a:chOff x="6275544" y="5230694"/>
            <a:chExt cx="1540781" cy="574055"/>
          </a:xfrm>
        </p:grpSpPr>
        <p:grpSp>
          <p:nvGrpSpPr>
            <p:cNvPr id="48" name="Group 47"/>
            <p:cNvGrpSpPr/>
            <p:nvPr/>
          </p:nvGrpSpPr>
          <p:grpSpPr>
            <a:xfrm>
              <a:off x="6275544" y="5230694"/>
              <a:ext cx="1540781" cy="574055"/>
              <a:chOff x="6488183" y="4528018"/>
              <a:chExt cx="1540781" cy="574055"/>
            </a:xfrm>
          </p:grpSpPr>
          <p:sp>
            <p:nvSpPr>
              <p:cNvPr id="52" name="Oval 51"/>
              <p:cNvSpPr>
                <a:spLocks noChangeAspect="1"/>
              </p:cNvSpPr>
              <p:nvPr/>
            </p:nvSpPr>
            <p:spPr>
              <a:xfrm>
                <a:off x="6488183" y="4553433"/>
                <a:ext cx="548640" cy="548640"/>
              </a:xfrm>
              <a:prstGeom prst="ellipse">
                <a:avLst/>
              </a:prstGeom>
              <a:solidFill>
                <a:schemeClr val="tx1">
                  <a:lumMod val="50000"/>
                  <a:lumOff val="5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latin typeface="FontAwesome" pitchFamily="2" charset="0"/>
                </a:endParaRPr>
              </a:p>
            </p:txBody>
          </p:sp>
          <p:sp>
            <p:nvSpPr>
              <p:cNvPr id="53" name="TextBox 52"/>
              <p:cNvSpPr txBox="1"/>
              <p:nvPr/>
            </p:nvSpPr>
            <p:spPr>
              <a:xfrm>
                <a:off x="7161419" y="4528018"/>
                <a:ext cx="867545" cy="341632"/>
              </a:xfrm>
              <a:prstGeom prst="rect">
                <a:avLst/>
              </a:prstGeom>
              <a:noFill/>
            </p:spPr>
            <p:txBody>
              <a:bodyPr wrap="none" rtlCol="0">
                <a:spAutoFit/>
              </a:bodyPr>
              <a:lstStyle/>
              <a:p>
                <a:pPr>
                  <a:lnSpc>
                    <a:spcPct val="90000"/>
                  </a:lnSpc>
                  <a:spcBef>
                    <a:spcPct val="20000"/>
                  </a:spcBef>
                </a:pPr>
                <a:r>
                  <a:rPr lang="en-US" dirty="0">
                    <a:solidFill>
                      <a:schemeClr val="tx1">
                        <a:lumMod val="50000"/>
                        <a:lumOff val="50000"/>
                      </a:schemeClr>
                    </a:solidFill>
                    <a:latin typeface="Roboto Condensed" panose="02000000000000000000" pitchFamily="2" charset="0"/>
                    <a:cs typeface="Roboto condensed"/>
                  </a:rPr>
                  <a:t>1.908 K</a:t>
                </a:r>
              </a:p>
            </p:txBody>
          </p:sp>
          <p:sp>
            <p:nvSpPr>
              <p:cNvPr id="54" name="Rectangle 53"/>
              <p:cNvSpPr/>
              <p:nvPr/>
            </p:nvSpPr>
            <p:spPr>
              <a:xfrm>
                <a:off x="7263092" y="4794261"/>
                <a:ext cx="698909" cy="215123"/>
              </a:xfrm>
              <a:prstGeom prst="rect">
                <a:avLst/>
              </a:prstGeom>
            </p:spPr>
            <p:txBody>
              <a:bodyPr wrap="none" lIns="0" tIns="0" rIns="0" bIns="0">
                <a:spAutoFit/>
              </a:bodyPr>
              <a:lstStyle/>
              <a:p>
                <a:pPr>
                  <a:lnSpc>
                    <a:spcPct val="130000"/>
                  </a:lnSpc>
                  <a:defRPr/>
                </a:pPr>
                <a:r>
                  <a:rPr lang="en-US" sz="1200" dirty="0">
                    <a:solidFill>
                      <a:prstClr val="white">
                        <a:lumMod val="75000"/>
                      </a:prstClr>
                    </a:solidFill>
                    <a:latin typeface="Arial" panose="020B0604020202020204" pitchFamily="34" charset="0"/>
                  </a:rPr>
                  <a:t>Male User</a:t>
                </a:r>
              </a:p>
            </p:txBody>
          </p:sp>
        </p:grpSp>
        <p:grpSp>
          <p:nvGrpSpPr>
            <p:cNvPr id="49" name="Group 48"/>
            <p:cNvGrpSpPr/>
            <p:nvPr/>
          </p:nvGrpSpPr>
          <p:grpSpPr>
            <a:xfrm>
              <a:off x="6466970" y="5314547"/>
              <a:ext cx="162436" cy="413153"/>
              <a:chOff x="6441570" y="5276447"/>
              <a:chExt cx="200888" cy="510955"/>
            </a:xfrm>
            <a:solidFill>
              <a:schemeClr val="bg1"/>
            </a:solidFill>
          </p:grpSpPr>
          <p:sp>
            <p:nvSpPr>
              <p:cNvPr id="50" name="Freeform 12"/>
              <p:cNvSpPr>
                <a:spLocks/>
              </p:cNvSpPr>
              <p:nvPr/>
            </p:nvSpPr>
            <p:spPr bwMode="auto">
              <a:xfrm>
                <a:off x="6441570" y="5363790"/>
                <a:ext cx="200888" cy="423612"/>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51" name="Oval 13"/>
              <p:cNvSpPr>
                <a:spLocks noChangeArrowheads="1"/>
              </p:cNvSpPr>
              <p:nvPr/>
            </p:nvSpPr>
            <p:spPr bwMode="auto">
              <a:xfrm>
                <a:off x="6502710" y="5276447"/>
                <a:ext cx="79700" cy="7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grpSp>
        <p:nvGrpSpPr>
          <p:cNvPr id="55" name="Group 54"/>
          <p:cNvGrpSpPr/>
          <p:nvPr/>
        </p:nvGrpSpPr>
        <p:grpSpPr>
          <a:xfrm>
            <a:off x="1131548" y="5547515"/>
            <a:ext cx="1653355" cy="574055"/>
            <a:chOff x="8408753" y="5230694"/>
            <a:chExt cx="1653355" cy="574055"/>
          </a:xfrm>
        </p:grpSpPr>
        <p:grpSp>
          <p:nvGrpSpPr>
            <p:cNvPr id="56" name="Group 55"/>
            <p:cNvGrpSpPr/>
            <p:nvPr/>
          </p:nvGrpSpPr>
          <p:grpSpPr>
            <a:xfrm>
              <a:off x="8408753" y="5230694"/>
              <a:ext cx="1653355" cy="574055"/>
              <a:chOff x="6323591" y="5337556"/>
              <a:chExt cx="1653355" cy="574055"/>
            </a:xfrm>
          </p:grpSpPr>
          <p:sp>
            <p:nvSpPr>
              <p:cNvPr id="60" name="Oval 59"/>
              <p:cNvSpPr>
                <a:spLocks noChangeAspect="1"/>
              </p:cNvSpPr>
              <p:nvPr/>
            </p:nvSpPr>
            <p:spPr>
              <a:xfrm>
                <a:off x="6323591" y="5362971"/>
                <a:ext cx="548640" cy="548640"/>
              </a:xfrm>
              <a:prstGeom prst="ellipse">
                <a:avLst/>
              </a:prstGeom>
              <a:solidFill>
                <a:schemeClr val="tx1">
                  <a:lumMod val="50000"/>
                  <a:lumOff val="5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latin typeface="FontAwesome" pitchFamily="2" charset="0"/>
                </a:endParaRPr>
              </a:p>
            </p:txBody>
          </p:sp>
          <p:sp>
            <p:nvSpPr>
              <p:cNvPr id="61" name="TextBox 60"/>
              <p:cNvSpPr txBox="1"/>
              <p:nvPr/>
            </p:nvSpPr>
            <p:spPr>
              <a:xfrm>
                <a:off x="6996827" y="5337556"/>
                <a:ext cx="867545" cy="341632"/>
              </a:xfrm>
              <a:prstGeom prst="rect">
                <a:avLst/>
              </a:prstGeom>
              <a:noFill/>
            </p:spPr>
            <p:txBody>
              <a:bodyPr wrap="none" rtlCol="0">
                <a:spAutoFit/>
              </a:bodyPr>
              <a:lstStyle/>
              <a:p>
                <a:pPr>
                  <a:lnSpc>
                    <a:spcPct val="90000"/>
                  </a:lnSpc>
                  <a:spcBef>
                    <a:spcPct val="20000"/>
                  </a:spcBef>
                </a:pPr>
                <a:r>
                  <a:rPr lang="en-US" dirty="0">
                    <a:solidFill>
                      <a:schemeClr val="tx1">
                        <a:lumMod val="50000"/>
                        <a:lumOff val="50000"/>
                      </a:schemeClr>
                    </a:solidFill>
                    <a:latin typeface="Roboto Condensed" panose="02000000000000000000" pitchFamily="2" charset="0"/>
                    <a:cs typeface="Roboto condensed"/>
                  </a:rPr>
                  <a:t>2.074 K</a:t>
                </a:r>
              </a:p>
            </p:txBody>
          </p:sp>
          <p:sp>
            <p:nvSpPr>
              <p:cNvPr id="62" name="Rectangle 61"/>
              <p:cNvSpPr/>
              <p:nvPr/>
            </p:nvSpPr>
            <p:spPr>
              <a:xfrm>
                <a:off x="7098500" y="5606058"/>
                <a:ext cx="878446" cy="215123"/>
              </a:xfrm>
              <a:prstGeom prst="rect">
                <a:avLst/>
              </a:prstGeom>
            </p:spPr>
            <p:txBody>
              <a:bodyPr wrap="none" lIns="0" tIns="0" rIns="0" bIns="0">
                <a:spAutoFit/>
              </a:bodyPr>
              <a:lstStyle/>
              <a:p>
                <a:pPr>
                  <a:lnSpc>
                    <a:spcPct val="130000"/>
                  </a:lnSpc>
                  <a:spcBef>
                    <a:spcPct val="20000"/>
                  </a:spcBef>
                  <a:defRPr/>
                </a:pPr>
                <a:r>
                  <a:rPr lang="en-US" sz="1200" dirty="0">
                    <a:solidFill>
                      <a:prstClr val="white">
                        <a:lumMod val="75000"/>
                      </a:prstClr>
                    </a:solidFill>
                    <a:latin typeface="Arial" panose="020B0604020202020204" pitchFamily="34" charset="0"/>
                  </a:rPr>
                  <a:t>Female User</a:t>
                </a:r>
              </a:p>
            </p:txBody>
          </p:sp>
        </p:grpSp>
        <p:grpSp>
          <p:nvGrpSpPr>
            <p:cNvPr id="57" name="Group 56"/>
            <p:cNvGrpSpPr/>
            <p:nvPr/>
          </p:nvGrpSpPr>
          <p:grpSpPr>
            <a:xfrm>
              <a:off x="8585361" y="5321831"/>
              <a:ext cx="188023" cy="405505"/>
              <a:chOff x="539597" y="5778500"/>
              <a:chExt cx="229659" cy="495301"/>
            </a:xfrm>
            <a:solidFill>
              <a:schemeClr val="bg1"/>
            </a:solidFill>
          </p:grpSpPr>
          <p:sp>
            <p:nvSpPr>
              <p:cNvPr id="58" name="Oval 57"/>
              <p:cNvSpPr>
                <a:spLocks noChangeArrowheads="1"/>
              </p:cNvSpPr>
              <p:nvPr/>
            </p:nvSpPr>
            <p:spPr bwMode="auto">
              <a:xfrm>
                <a:off x="616856" y="5778500"/>
                <a:ext cx="73025" cy="7514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59" name="Freeform 7"/>
              <p:cNvSpPr>
                <a:spLocks/>
              </p:cNvSpPr>
              <p:nvPr/>
            </p:nvSpPr>
            <p:spPr bwMode="auto">
              <a:xfrm>
                <a:off x="539597" y="5868459"/>
                <a:ext cx="229659" cy="405342"/>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grpSp>
        <p:nvGrpSpPr>
          <p:cNvPr id="69" name="Group 68"/>
          <p:cNvGrpSpPr/>
          <p:nvPr/>
        </p:nvGrpSpPr>
        <p:grpSpPr>
          <a:xfrm>
            <a:off x="4410758" y="2063619"/>
            <a:ext cx="585787" cy="585787"/>
            <a:chOff x="4410758" y="2063619"/>
            <a:chExt cx="585787" cy="585787"/>
          </a:xfrm>
        </p:grpSpPr>
        <p:sp>
          <p:nvSpPr>
            <p:cNvPr id="23" name="Oval 22"/>
            <p:cNvSpPr/>
            <p:nvPr/>
          </p:nvSpPr>
          <p:spPr>
            <a:xfrm>
              <a:off x="4410758" y="2063619"/>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sp>
          <p:nvSpPr>
            <p:cNvPr id="63" name="Freeform 133"/>
            <p:cNvSpPr>
              <a:spLocks noChangeArrowheads="1"/>
            </p:cNvSpPr>
            <p:nvPr/>
          </p:nvSpPr>
          <p:spPr bwMode="auto">
            <a:xfrm>
              <a:off x="4549496" y="2216685"/>
              <a:ext cx="298015" cy="287465"/>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68" name="Group 67"/>
          <p:cNvGrpSpPr/>
          <p:nvPr/>
        </p:nvGrpSpPr>
        <p:grpSpPr>
          <a:xfrm>
            <a:off x="4410758" y="2933127"/>
            <a:ext cx="585787" cy="585787"/>
            <a:chOff x="4410758" y="2933127"/>
            <a:chExt cx="585787" cy="585787"/>
          </a:xfrm>
        </p:grpSpPr>
        <p:sp>
          <p:nvSpPr>
            <p:cNvPr id="26" name="Oval 25"/>
            <p:cNvSpPr/>
            <p:nvPr/>
          </p:nvSpPr>
          <p:spPr>
            <a:xfrm>
              <a:off x="4410758" y="2933127"/>
              <a:ext cx="585787" cy="58578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sp>
          <p:nvSpPr>
            <p:cNvPr id="64" name="Freeform 51"/>
            <p:cNvSpPr>
              <a:spLocks noChangeArrowheads="1"/>
            </p:cNvSpPr>
            <p:nvPr/>
          </p:nvSpPr>
          <p:spPr bwMode="auto">
            <a:xfrm>
              <a:off x="4572923" y="3146269"/>
              <a:ext cx="276917" cy="171427"/>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6" name="Group 5"/>
          <p:cNvGrpSpPr/>
          <p:nvPr/>
        </p:nvGrpSpPr>
        <p:grpSpPr>
          <a:xfrm>
            <a:off x="4410758" y="3802635"/>
            <a:ext cx="585787" cy="585787"/>
            <a:chOff x="4410758" y="3802635"/>
            <a:chExt cx="585787" cy="585787"/>
          </a:xfrm>
        </p:grpSpPr>
        <p:sp>
          <p:nvSpPr>
            <p:cNvPr id="29" name="Oval 28"/>
            <p:cNvSpPr/>
            <p:nvPr/>
          </p:nvSpPr>
          <p:spPr>
            <a:xfrm>
              <a:off x="4410758" y="3802635"/>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schemeClr val="bg1"/>
                </a:solidFill>
                <a:latin typeface="FontAwesome" pitchFamily="2" charset="0"/>
              </a:endParaRPr>
            </a:p>
          </p:txBody>
        </p:sp>
        <p:sp>
          <p:nvSpPr>
            <p:cNvPr id="65" name="Freeform 122"/>
            <p:cNvSpPr>
              <a:spLocks noChangeArrowheads="1"/>
            </p:cNvSpPr>
            <p:nvPr/>
          </p:nvSpPr>
          <p:spPr bwMode="auto">
            <a:xfrm>
              <a:off x="4570228" y="3983442"/>
              <a:ext cx="266367" cy="224171"/>
            </a:xfrm>
            <a:custGeom>
              <a:avLst/>
              <a:gdLst>
                <a:gd name="T0" fmla="*/ 434 w 444"/>
                <a:gd name="T1" fmla="*/ 213 h 373"/>
                <a:gd name="T2" fmla="*/ 434 w 444"/>
                <a:gd name="T3" fmla="*/ 213 h 373"/>
                <a:gd name="T4" fmla="*/ 354 w 444"/>
                <a:gd name="T5" fmla="*/ 27 h 373"/>
                <a:gd name="T6" fmla="*/ 319 w 444"/>
                <a:gd name="T7" fmla="*/ 0 h 373"/>
                <a:gd name="T8" fmla="*/ 124 w 444"/>
                <a:gd name="T9" fmla="*/ 0 h 373"/>
                <a:gd name="T10" fmla="*/ 80 w 444"/>
                <a:gd name="T11" fmla="*/ 27 h 373"/>
                <a:gd name="T12" fmla="*/ 9 w 444"/>
                <a:gd name="T13" fmla="*/ 213 h 373"/>
                <a:gd name="T14" fmla="*/ 0 w 444"/>
                <a:gd name="T15" fmla="*/ 257 h 373"/>
                <a:gd name="T16" fmla="*/ 18 w 444"/>
                <a:gd name="T17" fmla="*/ 345 h 373"/>
                <a:gd name="T18" fmla="*/ 45 w 444"/>
                <a:gd name="T19" fmla="*/ 372 h 373"/>
                <a:gd name="T20" fmla="*/ 399 w 444"/>
                <a:gd name="T21" fmla="*/ 372 h 373"/>
                <a:gd name="T22" fmla="*/ 425 w 444"/>
                <a:gd name="T23" fmla="*/ 345 h 373"/>
                <a:gd name="T24" fmla="*/ 443 w 444"/>
                <a:gd name="T25" fmla="*/ 257 h 373"/>
                <a:gd name="T26" fmla="*/ 434 w 444"/>
                <a:gd name="T27" fmla="*/ 213 h 373"/>
                <a:gd name="T28" fmla="*/ 399 w 444"/>
                <a:gd name="T29" fmla="*/ 275 h 373"/>
                <a:gd name="T30" fmla="*/ 399 w 444"/>
                <a:gd name="T31" fmla="*/ 275 h 373"/>
                <a:gd name="T32" fmla="*/ 399 w 444"/>
                <a:gd name="T33" fmla="*/ 310 h 373"/>
                <a:gd name="T34" fmla="*/ 372 w 444"/>
                <a:gd name="T35" fmla="*/ 337 h 373"/>
                <a:gd name="T36" fmla="*/ 71 w 444"/>
                <a:gd name="T37" fmla="*/ 337 h 373"/>
                <a:gd name="T38" fmla="*/ 45 w 444"/>
                <a:gd name="T39" fmla="*/ 310 h 373"/>
                <a:gd name="T40" fmla="*/ 35 w 444"/>
                <a:gd name="T41" fmla="*/ 275 h 373"/>
                <a:gd name="T42" fmla="*/ 62 w 444"/>
                <a:gd name="T43" fmla="*/ 248 h 373"/>
                <a:gd name="T44" fmla="*/ 381 w 444"/>
                <a:gd name="T45" fmla="*/ 248 h 373"/>
                <a:gd name="T46" fmla="*/ 399 w 444"/>
                <a:gd name="T47"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5" name="Group 4"/>
          <p:cNvGrpSpPr/>
          <p:nvPr/>
        </p:nvGrpSpPr>
        <p:grpSpPr>
          <a:xfrm>
            <a:off x="4410758" y="4672142"/>
            <a:ext cx="585787" cy="585787"/>
            <a:chOff x="4410758" y="4672142"/>
            <a:chExt cx="585787" cy="585787"/>
          </a:xfrm>
        </p:grpSpPr>
        <p:sp>
          <p:nvSpPr>
            <p:cNvPr id="32" name="Oval 31"/>
            <p:cNvSpPr/>
            <p:nvPr/>
          </p:nvSpPr>
          <p:spPr>
            <a:xfrm>
              <a:off x="4410758" y="4672142"/>
              <a:ext cx="585787" cy="58578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schemeClr val="bg1"/>
                </a:solidFill>
                <a:latin typeface="FontAwesome" pitchFamily="2" charset="0"/>
              </a:endParaRPr>
            </a:p>
          </p:txBody>
        </p:sp>
        <p:sp>
          <p:nvSpPr>
            <p:cNvPr id="66" name="Freeform 76"/>
            <p:cNvSpPr>
              <a:spLocks noChangeArrowheads="1"/>
            </p:cNvSpPr>
            <p:nvPr/>
          </p:nvSpPr>
          <p:spPr bwMode="auto">
            <a:xfrm>
              <a:off x="4626987" y="4820344"/>
              <a:ext cx="168787" cy="292741"/>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grpSp>
        <p:nvGrpSpPr>
          <p:cNvPr id="4" name="Group 3"/>
          <p:cNvGrpSpPr/>
          <p:nvPr/>
        </p:nvGrpSpPr>
        <p:grpSpPr>
          <a:xfrm>
            <a:off x="4410758" y="5541650"/>
            <a:ext cx="585787" cy="585787"/>
            <a:chOff x="4410758" y="5541650"/>
            <a:chExt cx="585787" cy="585787"/>
          </a:xfrm>
        </p:grpSpPr>
        <p:sp>
          <p:nvSpPr>
            <p:cNvPr id="35" name="Oval 34"/>
            <p:cNvSpPr/>
            <p:nvPr/>
          </p:nvSpPr>
          <p:spPr>
            <a:xfrm>
              <a:off x="4410758" y="5541650"/>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latin typeface="FontAwesome" pitchFamily="2" charset="0"/>
              </a:endParaRPr>
            </a:p>
          </p:txBody>
        </p:sp>
        <p:sp>
          <p:nvSpPr>
            <p:cNvPr id="67" name="Freeform 112"/>
            <p:cNvSpPr>
              <a:spLocks noChangeArrowheads="1"/>
            </p:cNvSpPr>
            <p:nvPr/>
          </p:nvSpPr>
          <p:spPr bwMode="auto">
            <a:xfrm>
              <a:off x="4582461" y="5712302"/>
              <a:ext cx="232083" cy="266368"/>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Tree>
    <p:extLst>
      <p:ext uri="{BB962C8B-B14F-4D97-AF65-F5344CB8AC3E}">
        <p14:creationId xmlns:p14="http://schemas.microsoft.com/office/powerpoint/2010/main" val="42516919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500"/>
                                        <p:tgtEl>
                                          <p:spTgt spid="40"/>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wipe(left)">
                                      <p:cBhvr>
                                        <p:cTn id="23" dur="500"/>
                                        <p:tgtEl>
                                          <p:spTgt spid="39"/>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wipe(left)">
                                      <p:cBhvr>
                                        <p:cTn id="27" dur="500"/>
                                        <p:tgtEl>
                                          <p:spTgt spid="38"/>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left)">
                                      <p:cBhvr>
                                        <p:cTn id="31" dur="500"/>
                                        <p:tgtEl>
                                          <p:spTgt spid="47"/>
                                        </p:tgtEl>
                                      </p:cBhvr>
                                    </p:animEffect>
                                  </p:childTnLst>
                                </p:cTn>
                              </p:par>
                            </p:childTnLst>
                          </p:cTn>
                        </p:par>
                        <p:par>
                          <p:cTn id="32" fill="hold">
                            <p:stCondLst>
                              <p:cond delay="3500"/>
                            </p:stCondLst>
                            <p:childTnLst>
                              <p:par>
                                <p:cTn id="33" presetID="22" presetClass="entr" presetSubtype="8"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left)">
                                      <p:cBhvr>
                                        <p:cTn id="35" dur="500"/>
                                        <p:tgtEl>
                                          <p:spTgt spid="55"/>
                                        </p:tgtEl>
                                      </p:cBhvr>
                                    </p:animEffect>
                                  </p:childTnLst>
                                </p:cTn>
                              </p:par>
                            </p:childTnLst>
                          </p:cTn>
                        </p:par>
                        <p:par>
                          <p:cTn id="36" fill="hold">
                            <p:stCondLst>
                              <p:cond delay="4000"/>
                            </p:stCondLst>
                            <p:childTnLst>
                              <p:par>
                                <p:cTn id="37" presetID="22" presetClass="entr" presetSubtype="8" fill="hold" nodeType="afterEffect">
                                  <p:stCondLst>
                                    <p:cond delay="0"/>
                                  </p:stCondLst>
                                  <p:childTnLst>
                                    <p:set>
                                      <p:cBhvr>
                                        <p:cTn id="38" dur="1" fill="hold">
                                          <p:stCondLst>
                                            <p:cond delay="0"/>
                                          </p:stCondLst>
                                        </p:cTn>
                                        <p:tgtEl>
                                          <p:spTgt spid="69"/>
                                        </p:tgtEl>
                                        <p:attrNameLst>
                                          <p:attrName>style.visibility</p:attrName>
                                        </p:attrNameLst>
                                      </p:cBhvr>
                                      <p:to>
                                        <p:strVal val="visible"/>
                                      </p:to>
                                    </p:set>
                                    <p:animEffect transition="in" filter="wipe(left)">
                                      <p:cBhvr>
                                        <p:cTn id="39" dur="500"/>
                                        <p:tgtEl>
                                          <p:spTgt spid="6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left)">
                                      <p:cBhvr>
                                        <p:cTn id="43" dur="500"/>
                                        <p:tgtEl>
                                          <p:spTgt spid="25"/>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wipe(left)">
                                      <p:cBhvr>
                                        <p:cTn id="47" dur="500"/>
                                        <p:tgtEl>
                                          <p:spTgt spid="24"/>
                                        </p:tgtEl>
                                      </p:cBhvr>
                                    </p:animEffect>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Effect transition="in" filter="wipe(left)">
                                      <p:cBhvr>
                                        <p:cTn id="51" dur="500"/>
                                        <p:tgtEl>
                                          <p:spTgt spid="68"/>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left)">
                                      <p:cBhvr>
                                        <p:cTn id="55" dur="500"/>
                                        <p:tgtEl>
                                          <p:spTgt spid="28"/>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500"/>
                                        <p:tgtEl>
                                          <p:spTgt spid="27"/>
                                        </p:tgtEl>
                                      </p:cBhvr>
                                    </p:animEffect>
                                  </p:childTnLst>
                                </p:cTn>
                              </p:par>
                            </p:childTnLst>
                          </p:cTn>
                        </p:par>
                        <p:par>
                          <p:cTn id="60" fill="hold">
                            <p:stCondLst>
                              <p:cond delay="7000"/>
                            </p:stCondLst>
                            <p:childTnLst>
                              <p:par>
                                <p:cTn id="61" presetID="22" presetClass="entr" presetSubtype="8"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wipe(left)">
                                      <p:cBhvr>
                                        <p:cTn id="63" dur="500"/>
                                        <p:tgtEl>
                                          <p:spTgt spid="6"/>
                                        </p:tgtEl>
                                      </p:cBhvr>
                                    </p:animEffect>
                                  </p:childTnLst>
                                </p:cTn>
                              </p:par>
                            </p:childTnLst>
                          </p:cTn>
                        </p:par>
                        <p:par>
                          <p:cTn id="64" fill="hold">
                            <p:stCondLst>
                              <p:cond delay="7500"/>
                            </p:stCondLst>
                            <p:childTnLst>
                              <p:par>
                                <p:cTn id="65" presetID="22" presetClass="entr" presetSubtype="8" fill="hold" grpId="0" nodeType="after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wipe(left)">
                                      <p:cBhvr>
                                        <p:cTn id="67" dur="500"/>
                                        <p:tgtEl>
                                          <p:spTgt spid="31"/>
                                        </p:tgtEl>
                                      </p:cBhvr>
                                    </p:animEffect>
                                  </p:childTnLst>
                                </p:cTn>
                              </p:par>
                            </p:childTnLst>
                          </p:cTn>
                        </p:par>
                        <p:par>
                          <p:cTn id="68" fill="hold">
                            <p:stCondLst>
                              <p:cond delay="8000"/>
                            </p:stCondLst>
                            <p:childTnLst>
                              <p:par>
                                <p:cTn id="69" presetID="22" presetClass="entr" presetSubtype="8"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Effect transition="in" filter="wipe(left)">
                                      <p:cBhvr>
                                        <p:cTn id="71" dur="500"/>
                                        <p:tgtEl>
                                          <p:spTgt spid="30"/>
                                        </p:tgtEl>
                                      </p:cBhvr>
                                    </p:animEffect>
                                  </p:childTnLst>
                                </p:cTn>
                              </p:par>
                            </p:childTnLst>
                          </p:cTn>
                        </p:par>
                        <p:par>
                          <p:cTn id="72" fill="hold">
                            <p:stCondLst>
                              <p:cond delay="8500"/>
                            </p:stCondLst>
                            <p:childTnLst>
                              <p:par>
                                <p:cTn id="73" presetID="22" presetClass="entr" presetSubtype="8" fill="hold" nodeType="afterEffect">
                                  <p:stCondLst>
                                    <p:cond delay="0"/>
                                  </p:stCondLst>
                                  <p:childTnLst>
                                    <p:set>
                                      <p:cBhvr>
                                        <p:cTn id="74" dur="1" fill="hold">
                                          <p:stCondLst>
                                            <p:cond delay="0"/>
                                          </p:stCondLst>
                                        </p:cTn>
                                        <p:tgtEl>
                                          <p:spTgt spid="5"/>
                                        </p:tgtEl>
                                        <p:attrNameLst>
                                          <p:attrName>style.visibility</p:attrName>
                                        </p:attrNameLst>
                                      </p:cBhvr>
                                      <p:to>
                                        <p:strVal val="visible"/>
                                      </p:to>
                                    </p:set>
                                    <p:animEffect transition="in" filter="wipe(left)">
                                      <p:cBhvr>
                                        <p:cTn id="75" dur="500"/>
                                        <p:tgtEl>
                                          <p:spTgt spid="5"/>
                                        </p:tgtEl>
                                      </p:cBhvr>
                                    </p:animEffect>
                                  </p:childTnLst>
                                </p:cTn>
                              </p:par>
                            </p:childTnLst>
                          </p:cTn>
                        </p:par>
                        <p:par>
                          <p:cTn id="76" fill="hold">
                            <p:stCondLst>
                              <p:cond delay="9000"/>
                            </p:stCondLst>
                            <p:childTnLst>
                              <p:par>
                                <p:cTn id="77" presetID="22" presetClass="entr" presetSubtype="8" fill="hold" grpId="0" nodeType="afterEffect">
                                  <p:stCondLst>
                                    <p:cond delay="0"/>
                                  </p:stCondLst>
                                  <p:childTnLst>
                                    <p:set>
                                      <p:cBhvr>
                                        <p:cTn id="78" dur="1" fill="hold">
                                          <p:stCondLst>
                                            <p:cond delay="0"/>
                                          </p:stCondLst>
                                        </p:cTn>
                                        <p:tgtEl>
                                          <p:spTgt spid="34"/>
                                        </p:tgtEl>
                                        <p:attrNameLst>
                                          <p:attrName>style.visibility</p:attrName>
                                        </p:attrNameLst>
                                      </p:cBhvr>
                                      <p:to>
                                        <p:strVal val="visible"/>
                                      </p:to>
                                    </p:set>
                                    <p:animEffect transition="in" filter="wipe(left)">
                                      <p:cBhvr>
                                        <p:cTn id="79" dur="500"/>
                                        <p:tgtEl>
                                          <p:spTgt spid="34"/>
                                        </p:tgtEl>
                                      </p:cBhvr>
                                    </p:animEffect>
                                  </p:childTnLst>
                                </p:cTn>
                              </p:par>
                            </p:childTnLst>
                          </p:cTn>
                        </p:par>
                        <p:par>
                          <p:cTn id="80" fill="hold">
                            <p:stCondLst>
                              <p:cond delay="9500"/>
                            </p:stCondLst>
                            <p:childTnLst>
                              <p:par>
                                <p:cTn id="81" presetID="22" presetClass="entr" presetSubtype="8" fill="hold" grpId="0" nodeType="afterEffect">
                                  <p:stCondLst>
                                    <p:cond delay="0"/>
                                  </p:stCondLst>
                                  <p:childTnLst>
                                    <p:set>
                                      <p:cBhvr>
                                        <p:cTn id="82" dur="1" fill="hold">
                                          <p:stCondLst>
                                            <p:cond delay="0"/>
                                          </p:stCondLst>
                                        </p:cTn>
                                        <p:tgtEl>
                                          <p:spTgt spid="33"/>
                                        </p:tgtEl>
                                        <p:attrNameLst>
                                          <p:attrName>style.visibility</p:attrName>
                                        </p:attrNameLst>
                                      </p:cBhvr>
                                      <p:to>
                                        <p:strVal val="visible"/>
                                      </p:to>
                                    </p:set>
                                    <p:animEffect transition="in" filter="wipe(left)">
                                      <p:cBhvr>
                                        <p:cTn id="83" dur="500"/>
                                        <p:tgtEl>
                                          <p:spTgt spid="33"/>
                                        </p:tgtEl>
                                      </p:cBhvr>
                                    </p:animEffect>
                                  </p:childTnLst>
                                </p:cTn>
                              </p:par>
                            </p:childTnLst>
                          </p:cTn>
                        </p:par>
                        <p:par>
                          <p:cTn id="84" fill="hold">
                            <p:stCondLst>
                              <p:cond delay="10000"/>
                            </p:stCondLst>
                            <p:childTnLst>
                              <p:par>
                                <p:cTn id="85" presetID="22" presetClass="entr" presetSubtype="8" fill="hold" nodeType="afterEffect">
                                  <p:stCondLst>
                                    <p:cond delay="0"/>
                                  </p:stCondLst>
                                  <p:childTnLst>
                                    <p:set>
                                      <p:cBhvr>
                                        <p:cTn id="86" dur="1" fill="hold">
                                          <p:stCondLst>
                                            <p:cond delay="0"/>
                                          </p:stCondLst>
                                        </p:cTn>
                                        <p:tgtEl>
                                          <p:spTgt spid="4"/>
                                        </p:tgtEl>
                                        <p:attrNameLst>
                                          <p:attrName>style.visibility</p:attrName>
                                        </p:attrNameLst>
                                      </p:cBhvr>
                                      <p:to>
                                        <p:strVal val="visible"/>
                                      </p:to>
                                    </p:set>
                                    <p:animEffect transition="in" filter="wipe(left)">
                                      <p:cBhvr>
                                        <p:cTn id="87" dur="500"/>
                                        <p:tgtEl>
                                          <p:spTgt spid="4"/>
                                        </p:tgtEl>
                                      </p:cBhvr>
                                    </p:animEffect>
                                  </p:childTnLst>
                                </p:cTn>
                              </p:par>
                            </p:childTnLst>
                          </p:cTn>
                        </p:par>
                        <p:par>
                          <p:cTn id="88" fill="hold">
                            <p:stCondLst>
                              <p:cond delay="10500"/>
                            </p:stCondLst>
                            <p:childTnLst>
                              <p:par>
                                <p:cTn id="89" presetID="22" presetClass="entr" presetSubtype="8" fill="hold" grpId="0" nodeType="afterEffect">
                                  <p:stCondLst>
                                    <p:cond delay="0"/>
                                  </p:stCondLst>
                                  <p:childTnLst>
                                    <p:set>
                                      <p:cBhvr>
                                        <p:cTn id="90" dur="1" fill="hold">
                                          <p:stCondLst>
                                            <p:cond delay="0"/>
                                          </p:stCondLst>
                                        </p:cTn>
                                        <p:tgtEl>
                                          <p:spTgt spid="37"/>
                                        </p:tgtEl>
                                        <p:attrNameLst>
                                          <p:attrName>style.visibility</p:attrName>
                                        </p:attrNameLst>
                                      </p:cBhvr>
                                      <p:to>
                                        <p:strVal val="visible"/>
                                      </p:to>
                                    </p:set>
                                    <p:animEffect transition="in" filter="wipe(left)">
                                      <p:cBhvr>
                                        <p:cTn id="91" dur="500"/>
                                        <p:tgtEl>
                                          <p:spTgt spid="37"/>
                                        </p:tgtEl>
                                      </p:cBhvr>
                                    </p:animEffect>
                                  </p:childTnLst>
                                </p:cTn>
                              </p:par>
                            </p:childTnLst>
                          </p:cTn>
                        </p:par>
                        <p:par>
                          <p:cTn id="92" fill="hold">
                            <p:stCondLst>
                              <p:cond delay="11000"/>
                            </p:stCondLst>
                            <p:childTnLst>
                              <p:par>
                                <p:cTn id="93" presetID="22" presetClass="entr" presetSubtype="8" fill="hold" grpId="0" nodeType="afterEffect">
                                  <p:stCondLst>
                                    <p:cond delay="0"/>
                                  </p:stCondLst>
                                  <p:childTnLst>
                                    <p:set>
                                      <p:cBhvr>
                                        <p:cTn id="94" dur="1" fill="hold">
                                          <p:stCondLst>
                                            <p:cond delay="0"/>
                                          </p:stCondLst>
                                        </p:cTn>
                                        <p:tgtEl>
                                          <p:spTgt spid="36"/>
                                        </p:tgtEl>
                                        <p:attrNameLst>
                                          <p:attrName>style.visibility</p:attrName>
                                        </p:attrNameLst>
                                      </p:cBhvr>
                                      <p:to>
                                        <p:strVal val="visible"/>
                                      </p:to>
                                    </p:set>
                                    <p:animEffect transition="in" filter="wipe(left)">
                                      <p:cBhvr>
                                        <p:cTn id="95"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2" grpId="0"/>
      <p:bldP spid="24" grpId="0"/>
      <p:bldP spid="25" grpId="0"/>
      <p:bldP spid="27" grpId="0"/>
      <p:bldP spid="28" grpId="0"/>
      <p:bldP spid="30" grpId="0"/>
      <p:bldP spid="31" grpId="0"/>
      <p:bldP spid="33" grpId="0"/>
      <p:bldP spid="34" grpId="0"/>
      <p:bldP spid="36" grpId="0"/>
      <p:bldP spid="37" grpId="0"/>
      <p:bldP spid="38" grpId="0" animBg="1"/>
      <p:bldP spid="39" grpId="0"/>
      <p:bldP spid="40" grpId="0"/>
    </p:bld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24/7 Product and Support</a:t>
            </a:r>
          </a:p>
        </p:txBody>
      </p:sp>
      <p:sp>
        <p:nvSpPr>
          <p:cNvPr id="3" name="Text Placeholder 2"/>
          <p:cNvSpPr>
            <a:spLocks noGrp="1"/>
          </p:cNvSpPr>
          <p:nvPr>
            <p:ph type="body" sz="quarter" idx="25"/>
          </p:nvPr>
        </p:nvSpPr>
        <p:spPr/>
        <p:txBody>
          <a:bodyPr/>
          <a:lstStyle/>
          <a:p>
            <a:r>
              <a:rPr lang="en-US" dirty="0"/>
              <a:t>This slide is perfect for product descriptions</a:t>
            </a:r>
          </a:p>
        </p:txBody>
      </p:sp>
      <p:sp>
        <p:nvSpPr>
          <p:cNvPr id="7" name="Freeform 5"/>
          <p:cNvSpPr>
            <a:spLocks/>
          </p:cNvSpPr>
          <p:nvPr/>
        </p:nvSpPr>
        <p:spPr bwMode="auto">
          <a:xfrm>
            <a:off x="7121525" y="5086350"/>
            <a:ext cx="3300413" cy="1449388"/>
          </a:xfrm>
          <a:custGeom>
            <a:avLst/>
            <a:gdLst>
              <a:gd name="T0" fmla="*/ 276 w 280"/>
              <a:gd name="T1" fmla="*/ 45 h 123"/>
              <a:gd name="T2" fmla="*/ 146 w 280"/>
              <a:gd name="T3" fmla="*/ 113 h 123"/>
              <a:gd name="T4" fmla="*/ 3 w 280"/>
              <a:gd name="T5" fmla="*/ 79 h 123"/>
              <a:gd name="T6" fmla="*/ 133 w 280"/>
              <a:gd name="T7" fmla="*/ 10 h 123"/>
              <a:gd name="T8" fmla="*/ 276 w 280"/>
              <a:gd name="T9" fmla="*/ 45 h 123"/>
            </a:gdLst>
            <a:ahLst/>
            <a:cxnLst>
              <a:cxn ang="0">
                <a:pos x="T0" y="T1"/>
              </a:cxn>
              <a:cxn ang="0">
                <a:pos x="T2" y="T3"/>
              </a:cxn>
              <a:cxn ang="0">
                <a:pos x="T4" y="T5"/>
              </a:cxn>
              <a:cxn ang="0">
                <a:pos x="T6" y="T7"/>
              </a:cxn>
              <a:cxn ang="0">
                <a:pos x="T8" y="T9"/>
              </a:cxn>
            </a:cxnLst>
            <a:rect l="0" t="0" r="r" b="b"/>
            <a:pathLst>
              <a:path w="280" h="123">
                <a:moveTo>
                  <a:pt x="276" y="45"/>
                </a:moveTo>
                <a:cubicBezTo>
                  <a:pt x="280" y="73"/>
                  <a:pt x="222" y="104"/>
                  <a:pt x="146" y="113"/>
                </a:cubicBezTo>
                <a:cubicBezTo>
                  <a:pt x="71" y="123"/>
                  <a:pt x="7" y="107"/>
                  <a:pt x="3" y="79"/>
                </a:cubicBezTo>
                <a:cubicBezTo>
                  <a:pt x="0" y="50"/>
                  <a:pt x="58" y="19"/>
                  <a:pt x="133" y="10"/>
                </a:cubicBezTo>
                <a:cubicBezTo>
                  <a:pt x="209" y="0"/>
                  <a:pt x="273" y="16"/>
                  <a:pt x="276" y="45"/>
                </a:cubicBezTo>
                <a:close/>
              </a:path>
            </a:pathLst>
          </a:custGeom>
          <a:solidFill>
            <a:srgbClr val="5F9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5259387" y="2800350"/>
            <a:ext cx="871538" cy="2120900"/>
          </a:xfrm>
          <a:custGeom>
            <a:avLst/>
            <a:gdLst>
              <a:gd name="T0" fmla="*/ 69 w 74"/>
              <a:gd name="T1" fmla="*/ 180 h 180"/>
              <a:gd name="T2" fmla="*/ 67 w 74"/>
              <a:gd name="T3" fmla="*/ 180 h 180"/>
              <a:gd name="T4" fmla="*/ 42 w 74"/>
              <a:gd name="T5" fmla="*/ 2 h 180"/>
              <a:gd name="T6" fmla="*/ 48 w 74"/>
              <a:gd name="T7" fmla="*/ 1 h 180"/>
              <a:gd name="T8" fmla="*/ 48 w 74"/>
              <a:gd name="T9" fmla="*/ 7 h 180"/>
              <a:gd name="T10" fmla="*/ 72 w 74"/>
              <a:gd name="T11" fmla="*/ 173 h 180"/>
              <a:gd name="T12" fmla="*/ 73 w 74"/>
              <a:gd name="T13" fmla="*/ 179 h 180"/>
              <a:gd name="T14" fmla="*/ 69 w 74"/>
              <a:gd name="T15" fmla="*/ 180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80">
                <a:moveTo>
                  <a:pt x="69" y="180"/>
                </a:moveTo>
                <a:cubicBezTo>
                  <a:pt x="69" y="180"/>
                  <a:pt x="68" y="180"/>
                  <a:pt x="67" y="180"/>
                </a:cubicBezTo>
                <a:cubicBezTo>
                  <a:pt x="11" y="138"/>
                  <a:pt x="0" y="58"/>
                  <a:pt x="42" y="2"/>
                </a:cubicBezTo>
                <a:cubicBezTo>
                  <a:pt x="43" y="0"/>
                  <a:pt x="46" y="0"/>
                  <a:pt x="48" y="1"/>
                </a:cubicBezTo>
                <a:cubicBezTo>
                  <a:pt x="49" y="3"/>
                  <a:pt x="50" y="5"/>
                  <a:pt x="48" y="7"/>
                </a:cubicBezTo>
                <a:cubicBezTo>
                  <a:pt x="9" y="59"/>
                  <a:pt x="20" y="134"/>
                  <a:pt x="72" y="173"/>
                </a:cubicBezTo>
                <a:cubicBezTo>
                  <a:pt x="74" y="175"/>
                  <a:pt x="74" y="177"/>
                  <a:pt x="73" y="179"/>
                </a:cubicBezTo>
                <a:cubicBezTo>
                  <a:pt x="72" y="180"/>
                  <a:pt x="71" y="180"/>
                  <a:pt x="69" y="180"/>
                </a:cubicBezTo>
                <a:close/>
              </a:path>
            </a:pathLst>
          </a:custGeom>
          <a:solidFill>
            <a:srgbClr val="96D5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5754688" y="3000375"/>
            <a:ext cx="577850" cy="1662113"/>
          </a:xfrm>
          <a:custGeom>
            <a:avLst/>
            <a:gdLst>
              <a:gd name="T0" fmla="*/ 45 w 49"/>
              <a:gd name="T1" fmla="*/ 141 h 141"/>
              <a:gd name="T2" fmla="*/ 42 w 49"/>
              <a:gd name="T3" fmla="*/ 140 h 141"/>
              <a:gd name="T4" fmla="*/ 4 w 49"/>
              <a:gd name="T5" fmla="*/ 75 h 141"/>
              <a:gd name="T6" fmla="*/ 23 w 49"/>
              <a:gd name="T7" fmla="*/ 2 h 141"/>
              <a:gd name="T8" fmla="*/ 28 w 49"/>
              <a:gd name="T9" fmla="*/ 2 h 141"/>
              <a:gd name="T10" fmla="*/ 29 w 49"/>
              <a:gd name="T11" fmla="*/ 7 h 141"/>
              <a:gd name="T12" fmla="*/ 12 w 49"/>
              <a:gd name="T13" fmla="*/ 74 h 141"/>
              <a:gd name="T14" fmla="*/ 47 w 49"/>
              <a:gd name="T15" fmla="*/ 133 h 141"/>
              <a:gd name="T16" fmla="*/ 48 w 49"/>
              <a:gd name="T17" fmla="*/ 139 h 141"/>
              <a:gd name="T18" fmla="*/ 45 w 49"/>
              <a:gd name="T1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41">
                <a:moveTo>
                  <a:pt x="45" y="141"/>
                </a:moveTo>
                <a:cubicBezTo>
                  <a:pt x="44" y="141"/>
                  <a:pt x="43" y="140"/>
                  <a:pt x="42" y="140"/>
                </a:cubicBezTo>
                <a:cubicBezTo>
                  <a:pt x="21" y="124"/>
                  <a:pt x="8" y="101"/>
                  <a:pt x="4" y="75"/>
                </a:cubicBezTo>
                <a:cubicBezTo>
                  <a:pt x="0" y="49"/>
                  <a:pt x="7" y="23"/>
                  <a:pt x="23" y="2"/>
                </a:cubicBezTo>
                <a:cubicBezTo>
                  <a:pt x="24" y="1"/>
                  <a:pt x="27" y="0"/>
                  <a:pt x="28" y="2"/>
                </a:cubicBezTo>
                <a:cubicBezTo>
                  <a:pt x="30" y="3"/>
                  <a:pt x="31" y="5"/>
                  <a:pt x="29" y="7"/>
                </a:cubicBezTo>
                <a:cubicBezTo>
                  <a:pt x="15" y="26"/>
                  <a:pt x="9" y="50"/>
                  <a:pt x="12" y="74"/>
                </a:cubicBezTo>
                <a:cubicBezTo>
                  <a:pt x="15" y="98"/>
                  <a:pt x="28" y="119"/>
                  <a:pt x="47" y="133"/>
                </a:cubicBezTo>
                <a:cubicBezTo>
                  <a:pt x="49" y="135"/>
                  <a:pt x="49" y="137"/>
                  <a:pt x="48" y="139"/>
                </a:cubicBezTo>
                <a:cubicBezTo>
                  <a:pt x="47" y="140"/>
                  <a:pt x="46" y="141"/>
                  <a:pt x="45" y="141"/>
                </a:cubicBezTo>
                <a:close/>
              </a:path>
            </a:pathLst>
          </a:custGeom>
          <a:solidFill>
            <a:srgbClr val="96D5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6130925" y="3224213"/>
            <a:ext cx="425450" cy="1144588"/>
          </a:xfrm>
          <a:custGeom>
            <a:avLst/>
            <a:gdLst>
              <a:gd name="T0" fmla="*/ 31 w 36"/>
              <a:gd name="T1" fmla="*/ 97 h 97"/>
              <a:gd name="T2" fmla="*/ 29 w 36"/>
              <a:gd name="T3" fmla="*/ 96 h 97"/>
              <a:gd name="T4" fmla="*/ 3 w 36"/>
              <a:gd name="T5" fmla="*/ 52 h 97"/>
              <a:gd name="T6" fmla="*/ 15 w 36"/>
              <a:gd name="T7" fmla="*/ 2 h 97"/>
              <a:gd name="T8" fmla="*/ 21 w 36"/>
              <a:gd name="T9" fmla="*/ 1 h 97"/>
              <a:gd name="T10" fmla="*/ 22 w 36"/>
              <a:gd name="T11" fmla="*/ 7 h 97"/>
              <a:gd name="T12" fmla="*/ 11 w 36"/>
              <a:gd name="T13" fmla="*/ 51 h 97"/>
              <a:gd name="T14" fmla="*/ 34 w 36"/>
              <a:gd name="T15" fmla="*/ 90 h 97"/>
              <a:gd name="T16" fmla="*/ 34 w 36"/>
              <a:gd name="T17" fmla="*/ 95 h 97"/>
              <a:gd name="T18" fmla="*/ 31 w 36"/>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97">
                <a:moveTo>
                  <a:pt x="31" y="97"/>
                </a:moveTo>
                <a:cubicBezTo>
                  <a:pt x="30" y="97"/>
                  <a:pt x="29" y="97"/>
                  <a:pt x="29" y="96"/>
                </a:cubicBezTo>
                <a:cubicBezTo>
                  <a:pt x="14" y="85"/>
                  <a:pt x="5" y="70"/>
                  <a:pt x="3" y="52"/>
                </a:cubicBezTo>
                <a:cubicBezTo>
                  <a:pt x="0" y="34"/>
                  <a:pt x="5" y="16"/>
                  <a:pt x="15" y="2"/>
                </a:cubicBezTo>
                <a:cubicBezTo>
                  <a:pt x="17" y="0"/>
                  <a:pt x="19" y="0"/>
                  <a:pt x="21" y="1"/>
                </a:cubicBezTo>
                <a:cubicBezTo>
                  <a:pt x="23" y="2"/>
                  <a:pt x="23" y="5"/>
                  <a:pt x="22" y="7"/>
                </a:cubicBezTo>
                <a:cubicBezTo>
                  <a:pt x="12" y="19"/>
                  <a:pt x="8" y="35"/>
                  <a:pt x="11" y="51"/>
                </a:cubicBezTo>
                <a:cubicBezTo>
                  <a:pt x="13" y="66"/>
                  <a:pt x="21" y="80"/>
                  <a:pt x="34" y="90"/>
                </a:cubicBezTo>
                <a:cubicBezTo>
                  <a:pt x="35" y="91"/>
                  <a:pt x="36" y="94"/>
                  <a:pt x="34" y="95"/>
                </a:cubicBezTo>
                <a:cubicBezTo>
                  <a:pt x="33" y="96"/>
                  <a:pt x="32" y="97"/>
                  <a:pt x="31" y="97"/>
                </a:cubicBezTo>
                <a:close/>
              </a:path>
            </a:pathLst>
          </a:custGeom>
          <a:solidFill>
            <a:srgbClr val="96D5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11047413" y="1928813"/>
            <a:ext cx="812800" cy="2132013"/>
          </a:xfrm>
          <a:custGeom>
            <a:avLst/>
            <a:gdLst>
              <a:gd name="T0" fmla="*/ 22 w 69"/>
              <a:gd name="T1" fmla="*/ 181 h 181"/>
              <a:gd name="T2" fmla="*/ 19 w 69"/>
              <a:gd name="T3" fmla="*/ 181 h 181"/>
              <a:gd name="T4" fmla="*/ 19 w 69"/>
              <a:gd name="T5" fmla="*/ 175 h 181"/>
              <a:gd name="T6" fmla="*/ 2 w 69"/>
              <a:gd name="T7" fmla="*/ 8 h 181"/>
              <a:gd name="T8" fmla="*/ 2 w 69"/>
              <a:gd name="T9" fmla="*/ 2 h 181"/>
              <a:gd name="T10" fmla="*/ 7 w 69"/>
              <a:gd name="T11" fmla="*/ 2 h 181"/>
              <a:gd name="T12" fmla="*/ 25 w 69"/>
              <a:gd name="T13" fmla="*/ 180 h 181"/>
              <a:gd name="T14" fmla="*/ 22 w 69"/>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81">
                <a:moveTo>
                  <a:pt x="22" y="181"/>
                </a:moveTo>
                <a:cubicBezTo>
                  <a:pt x="21" y="181"/>
                  <a:pt x="20" y="181"/>
                  <a:pt x="19" y="181"/>
                </a:cubicBezTo>
                <a:cubicBezTo>
                  <a:pt x="18" y="179"/>
                  <a:pt x="17" y="177"/>
                  <a:pt x="19" y="175"/>
                </a:cubicBezTo>
                <a:cubicBezTo>
                  <a:pt x="60" y="124"/>
                  <a:pt x="53" y="49"/>
                  <a:pt x="2" y="8"/>
                </a:cubicBezTo>
                <a:cubicBezTo>
                  <a:pt x="0" y="7"/>
                  <a:pt x="0" y="4"/>
                  <a:pt x="2" y="2"/>
                </a:cubicBezTo>
                <a:cubicBezTo>
                  <a:pt x="3" y="1"/>
                  <a:pt x="5" y="0"/>
                  <a:pt x="7" y="2"/>
                </a:cubicBezTo>
                <a:cubicBezTo>
                  <a:pt x="61" y="46"/>
                  <a:pt x="69" y="126"/>
                  <a:pt x="25" y="180"/>
                </a:cubicBezTo>
                <a:cubicBezTo>
                  <a:pt x="24" y="181"/>
                  <a:pt x="23" y="181"/>
                  <a:pt x="22" y="181"/>
                </a:cubicBezTo>
                <a:close/>
              </a:path>
            </a:pathLst>
          </a:custGeom>
          <a:solidFill>
            <a:srgbClr val="96D5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10834688" y="2187575"/>
            <a:ext cx="531813" cy="1662113"/>
          </a:xfrm>
          <a:custGeom>
            <a:avLst/>
            <a:gdLst>
              <a:gd name="T0" fmla="*/ 18 w 45"/>
              <a:gd name="T1" fmla="*/ 141 h 141"/>
              <a:gd name="T2" fmla="*/ 15 w 45"/>
              <a:gd name="T3" fmla="*/ 141 h 141"/>
              <a:gd name="T4" fmla="*/ 15 w 45"/>
              <a:gd name="T5" fmla="*/ 135 h 141"/>
              <a:gd name="T6" fmla="*/ 35 w 45"/>
              <a:gd name="T7" fmla="*/ 69 h 141"/>
              <a:gd name="T8" fmla="*/ 2 w 45"/>
              <a:gd name="T9" fmla="*/ 8 h 141"/>
              <a:gd name="T10" fmla="*/ 1 w 45"/>
              <a:gd name="T11" fmla="*/ 2 h 141"/>
              <a:gd name="T12" fmla="*/ 7 w 45"/>
              <a:gd name="T13" fmla="*/ 2 h 141"/>
              <a:gd name="T14" fmla="*/ 43 w 45"/>
              <a:gd name="T15" fmla="*/ 68 h 141"/>
              <a:gd name="T16" fmla="*/ 21 w 45"/>
              <a:gd name="T17" fmla="*/ 140 h 141"/>
              <a:gd name="T18" fmla="*/ 18 w 45"/>
              <a:gd name="T1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41">
                <a:moveTo>
                  <a:pt x="18" y="141"/>
                </a:moveTo>
                <a:cubicBezTo>
                  <a:pt x="17" y="141"/>
                  <a:pt x="16" y="141"/>
                  <a:pt x="15" y="141"/>
                </a:cubicBezTo>
                <a:cubicBezTo>
                  <a:pt x="14" y="139"/>
                  <a:pt x="13" y="137"/>
                  <a:pt x="15" y="135"/>
                </a:cubicBezTo>
                <a:cubicBezTo>
                  <a:pt x="30" y="116"/>
                  <a:pt x="37" y="93"/>
                  <a:pt x="35" y="69"/>
                </a:cubicBezTo>
                <a:cubicBezTo>
                  <a:pt x="32" y="45"/>
                  <a:pt x="21" y="23"/>
                  <a:pt x="2" y="8"/>
                </a:cubicBezTo>
                <a:cubicBezTo>
                  <a:pt x="0" y="7"/>
                  <a:pt x="0" y="4"/>
                  <a:pt x="1" y="2"/>
                </a:cubicBezTo>
                <a:cubicBezTo>
                  <a:pt x="3" y="1"/>
                  <a:pt x="5" y="0"/>
                  <a:pt x="7" y="2"/>
                </a:cubicBezTo>
                <a:cubicBezTo>
                  <a:pt x="27" y="18"/>
                  <a:pt x="40" y="42"/>
                  <a:pt x="43" y="68"/>
                </a:cubicBezTo>
                <a:cubicBezTo>
                  <a:pt x="45" y="94"/>
                  <a:pt x="37" y="120"/>
                  <a:pt x="21" y="140"/>
                </a:cubicBezTo>
                <a:cubicBezTo>
                  <a:pt x="20" y="141"/>
                  <a:pt x="19" y="141"/>
                  <a:pt x="18" y="141"/>
                </a:cubicBezTo>
                <a:close/>
              </a:path>
            </a:pathLst>
          </a:custGeom>
          <a:solidFill>
            <a:srgbClr val="96D5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10610850" y="2470150"/>
            <a:ext cx="388938" cy="1155700"/>
          </a:xfrm>
          <a:custGeom>
            <a:avLst/>
            <a:gdLst>
              <a:gd name="T0" fmla="*/ 13 w 33"/>
              <a:gd name="T1" fmla="*/ 98 h 98"/>
              <a:gd name="T2" fmla="*/ 10 w 33"/>
              <a:gd name="T3" fmla="*/ 97 h 98"/>
              <a:gd name="T4" fmla="*/ 10 w 33"/>
              <a:gd name="T5" fmla="*/ 91 h 98"/>
              <a:gd name="T6" fmla="*/ 23 w 33"/>
              <a:gd name="T7" fmla="*/ 48 h 98"/>
              <a:gd name="T8" fmla="*/ 1 w 33"/>
              <a:gd name="T9" fmla="*/ 8 h 98"/>
              <a:gd name="T10" fmla="*/ 1 w 33"/>
              <a:gd name="T11" fmla="*/ 2 h 98"/>
              <a:gd name="T12" fmla="*/ 7 w 33"/>
              <a:gd name="T13" fmla="*/ 2 h 98"/>
              <a:gd name="T14" fmla="*/ 31 w 33"/>
              <a:gd name="T15" fmla="*/ 47 h 98"/>
              <a:gd name="T16" fmla="*/ 16 w 33"/>
              <a:gd name="T17" fmla="*/ 96 h 98"/>
              <a:gd name="T18" fmla="*/ 13 w 33"/>
              <a:gd name="T1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8">
                <a:moveTo>
                  <a:pt x="13" y="98"/>
                </a:moveTo>
                <a:cubicBezTo>
                  <a:pt x="12" y="98"/>
                  <a:pt x="11" y="98"/>
                  <a:pt x="10" y="97"/>
                </a:cubicBezTo>
                <a:cubicBezTo>
                  <a:pt x="9" y="96"/>
                  <a:pt x="8" y="93"/>
                  <a:pt x="10" y="91"/>
                </a:cubicBezTo>
                <a:cubicBezTo>
                  <a:pt x="20" y="79"/>
                  <a:pt x="24" y="64"/>
                  <a:pt x="23" y="48"/>
                </a:cubicBezTo>
                <a:cubicBezTo>
                  <a:pt x="21" y="32"/>
                  <a:pt x="14" y="18"/>
                  <a:pt x="1" y="8"/>
                </a:cubicBezTo>
                <a:cubicBezTo>
                  <a:pt x="0" y="6"/>
                  <a:pt x="0" y="4"/>
                  <a:pt x="1" y="2"/>
                </a:cubicBezTo>
                <a:cubicBezTo>
                  <a:pt x="2" y="1"/>
                  <a:pt x="5" y="0"/>
                  <a:pt x="7" y="2"/>
                </a:cubicBezTo>
                <a:cubicBezTo>
                  <a:pt x="20" y="13"/>
                  <a:pt x="29" y="29"/>
                  <a:pt x="31" y="47"/>
                </a:cubicBezTo>
                <a:cubicBezTo>
                  <a:pt x="33" y="65"/>
                  <a:pt x="27" y="83"/>
                  <a:pt x="16" y="96"/>
                </a:cubicBezTo>
                <a:cubicBezTo>
                  <a:pt x="15" y="97"/>
                  <a:pt x="14" y="98"/>
                  <a:pt x="13" y="98"/>
                </a:cubicBezTo>
                <a:close/>
              </a:path>
            </a:pathLst>
          </a:custGeom>
          <a:solidFill>
            <a:srgbClr val="96D5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7015163" y="3389313"/>
            <a:ext cx="3160713" cy="2381250"/>
          </a:xfrm>
          <a:custGeom>
            <a:avLst/>
            <a:gdLst>
              <a:gd name="T0" fmla="*/ 209 w 268"/>
              <a:gd name="T1" fmla="*/ 31 h 202"/>
              <a:gd name="T2" fmla="*/ 210 w 268"/>
              <a:gd name="T3" fmla="*/ 19 h 202"/>
              <a:gd name="T4" fmla="*/ 206 w 268"/>
              <a:gd name="T5" fmla="*/ 13 h 202"/>
              <a:gd name="T6" fmla="*/ 184 w 268"/>
              <a:gd name="T7" fmla="*/ 10 h 202"/>
              <a:gd name="T8" fmla="*/ 178 w 268"/>
              <a:gd name="T9" fmla="*/ 15 h 202"/>
              <a:gd name="T10" fmla="*/ 177 w 268"/>
              <a:gd name="T11" fmla="*/ 26 h 202"/>
              <a:gd name="T12" fmla="*/ 120 w 268"/>
              <a:gd name="T13" fmla="*/ 20 h 202"/>
              <a:gd name="T14" fmla="*/ 121 w 268"/>
              <a:gd name="T15" fmla="*/ 9 h 202"/>
              <a:gd name="T16" fmla="*/ 117 w 268"/>
              <a:gd name="T17" fmla="*/ 3 h 202"/>
              <a:gd name="T18" fmla="*/ 95 w 268"/>
              <a:gd name="T19" fmla="*/ 0 h 202"/>
              <a:gd name="T20" fmla="*/ 89 w 268"/>
              <a:gd name="T21" fmla="*/ 5 h 202"/>
              <a:gd name="T22" fmla="*/ 88 w 268"/>
              <a:gd name="T23" fmla="*/ 17 h 202"/>
              <a:gd name="T24" fmla="*/ 7 w 268"/>
              <a:gd name="T25" fmla="*/ 109 h 202"/>
              <a:gd name="T26" fmla="*/ 1 w 268"/>
              <a:gd name="T27" fmla="*/ 162 h 202"/>
              <a:gd name="T28" fmla="*/ 12 w 268"/>
              <a:gd name="T29" fmla="*/ 175 h 202"/>
              <a:gd name="T30" fmla="*/ 202 w 268"/>
              <a:gd name="T31" fmla="*/ 196 h 202"/>
              <a:gd name="T32" fmla="*/ 202 w 268"/>
              <a:gd name="T33" fmla="*/ 196 h 202"/>
              <a:gd name="T34" fmla="*/ 248 w 268"/>
              <a:gd name="T35" fmla="*/ 202 h 202"/>
              <a:gd name="T36" fmla="*/ 262 w 268"/>
              <a:gd name="T37" fmla="*/ 191 h 202"/>
              <a:gd name="T38" fmla="*/ 267 w 268"/>
              <a:gd name="T39" fmla="*/ 139 h 202"/>
              <a:gd name="T40" fmla="*/ 209 w 268"/>
              <a:gd name="T41" fmla="*/ 3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8" h="202">
                <a:moveTo>
                  <a:pt x="209" y="31"/>
                </a:moveTo>
                <a:cubicBezTo>
                  <a:pt x="210" y="19"/>
                  <a:pt x="210" y="19"/>
                  <a:pt x="210" y="19"/>
                </a:cubicBezTo>
                <a:cubicBezTo>
                  <a:pt x="211" y="16"/>
                  <a:pt x="208" y="13"/>
                  <a:pt x="206" y="13"/>
                </a:cubicBezTo>
                <a:cubicBezTo>
                  <a:pt x="184" y="10"/>
                  <a:pt x="184" y="10"/>
                  <a:pt x="184" y="10"/>
                </a:cubicBezTo>
                <a:cubicBezTo>
                  <a:pt x="181" y="10"/>
                  <a:pt x="178" y="12"/>
                  <a:pt x="178" y="15"/>
                </a:cubicBezTo>
                <a:cubicBezTo>
                  <a:pt x="177" y="26"/>
                  <a:pt x="177" y="26"/>
                  <a:pt x="177" y="26"/>
                </a:cubicBezTo>
                <a:cubicBezTo>
                  <a:pt x="120" y="20"/>
                  <a:pt x="120" y="20"/>
                  <a:pt x="120" y="20"/>
                </a:cubicBezTo>
                <a:cubicBezTo>
                  <a:pt x="121" y="9"/>
                  <a:pt x="121" y="9"/>
                  <a:pt x="121" y="9"/>
                </a:cubicBezTo>
                <a:cubicBezTo>
                  <a:pt x="122" y="6"/>
                  <a:pt x="120" y="3"/>
                  <a:pt x="117" y="3"/>
                </a:cubicBezTo>
                <a:cubicBezTo>
                  <a:pt x="95" y="0"/>
                  <a:pt x="95" y="0"/>
                  <a:pt x="95" y="0"/>
                </a:cubicBezTo>
                <a:cubicBezTo>
                  <a:pt x="92" y="0"/>
                  <a:pt x="89" y="2"/>
                  <a:pt x="89" y="5"/>
                </a:cubicBezTo>
                <a:cubicBezTo>
                  <a:pt x="88" y="17"/>
                  <a:pt x="88" y="17"/>
                  <a:pt x="88" y="17"/>
                </a:cubicBezTo>
                <a:cubicBezTo>
                  <a:pt x="75" y="25"/>
                  <a:pt x="8" y="103"/>
                  <a:pt x="7" y="109"/>
                </a:cubicBezTo>
                <a:cubicBezTo>
                  <a:pt x="1" y="162"/>
                  <a:pt x="1" y="162"/>
                  <a:pt x="1" y="162"/>
                </a:cubicBezTo>
                <a:cubicBezTo>
                  <a:pt x="0" y="169"/>
                  <a:pt x="5" y="175"/>
                  <a:pt x="12" y="175"/>
                </a:cubicBezTo>
                <a:cubicBezTo>
                  <a:pt x="202" y="196"/>
                  <a:pt x="202" y="196"/>
                  <a:pt x="202" y="196"/>
                </a:cubicBezTo>
                <a:cubicBezTo>
                  <a:pt x="202" y="196"/>
                  <a:pt x="202" y="196"/>
                  <a:pt x="202" y="196"/>
                </a:cubicBezTo>
                <a:cubicBezTo>
                  <a:pt x="248" y="202"/>
                  <a:pt x="248" y="202"/>
                  <a:pt x="248" y="202"/>
                </a:cubicBezTo>
                <a:cubicBezTo>
                  <a:pt x="255" y="202"/>
                  <a:pt x="261" y="198"/>
                  <a:pt x="262" y="191"/>
                </a:cubicBezTo>
                <a:cubicBezTo>
                  <a:pt x="267" y="139"/>
                  <a:pt x="267" y="139"/>
                  <a:pt x="267" y="139"/>
                </a:cubicBezTo>
                <a:cubicBezTo>
                  <a:pt x="268" y="132"/>
                  <a:pt x="220" y="41"/>
                  <a:pt x="209" y="31"/>
                </a:cubicBezTo>
                <a:close/>
              </a:path>
            </a:pathLst>
          </a:custGeom>
          <a:solidFill>
            <a:srgbClr val="474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7015163" y="4651375"/>
            <a:ext cx="3160713" cy="1119188"/>
          </a:xfrm>
          <a:custGeom>
            <a:avLst/>
            <a:gdLst>
              <a:gd name="T0" fmla="*/ 255 w 268"/>
              <a:gd name="T1" fmla="*/ 34 h 95"/>
              <a:gd name="T2" fmla="*/ 209 w 268"/>
              <a:gd name="T3" fmla="*/ 29 h 95"/>
              <a:gd name="T4" fmla="*/ 209 w 268"/>
              <a:gd name="T5" fmla="*/ 29 h 95"/>
              <a:gd name="T6" fmla="*/ 18 w 268"/>
              <a:gd name="T7" fmla="*/ 8 h 95"/>
              <a:gd name="T8" fmla="*/ 8 w 268"/>
              <a:gd name="T9" fmla="*/ 0 h 95"/>
              <a:gd name="T10" fmla="*/ 7 w 268"/>
              <a:gd name="T11" fmla="*/ 2 h 95"/>
              <a:gd name="T12" fmla="*/ 1 w 268"/>
              <a:gd name="T13" fmla="*/ 55 h 95"/>
              <a:gd name="T14" fmla="*/ 12 w 268"/>
              <a:gd name="T15" fmla="*/ 68 h 95"/>
              <a:gd name="T16" fmla="*/ 202 w 268"/>
              <a:gd name="T17" fmla="*/ 89 h 95"/>
              <a:gd name="T18" fmla="*/ 202 w 268"/>
              <a:gd name="T19" fmla="*/ 89 h 95"/>
              <a:gd name="T20" fmla="*/ 248 w 268"/>
              <a:gd name="T21" fmla="*/ 95 h 95"/>
              <a:gd name="T22" fmla="*/ 262 w 268"/>
              <a:gd name="T23" fmla="*/ 84 h 95"/>
              <a:gd name="T24" fmla="*/ 267 w 268"/>
              <a:gd name="T25" fmla="*/ 32 h 95"/>
              <a:gd name="T26" fmla="*/ 267 w 268"/>
              <a:gd name="T27" fmla="*/ 29 h 95"/>
              <a:gd name="T28" fmla="*/ 255 w 268"/>
              <a:gd name="T29" fmla="*/ 3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8" h="95">
                <a:moveTo>
                  <a:pt x="255" y="34"/>
                </a:moveTo>
                <a:cubicBezTo>
                  <a:pt x="209" y="29"/>
                  <a:pt x="209" y="29"/>
                  <a:pt x="209" y="29"/>
                </a:cubicBezTo>
                <a:cubicBezTo>
                  <a:pt x="209" y="29"/>
                  <a:pt x="209" y="29"/>
                  <a:pt x="209" y="29"/>
                </a:cubicBezTo>
                <a:cubicBezTo>
                  <a:pt x="18" y="8"/>
                  <a:pt x="18" y="8"/>
                  <a:pt x="18" y="8"/>
                </a:cubicBezTo>
                <a:cubicBezTo>
                  <a:pt x="13" y="7"/>
                  <a:pt x="10" y="4"/>
                  <a:pt x="8" y="0"/>
                </a:cubicBezTo>
                <a:cubicBezTo>
                  <a:pt x="7" y="1"/>
                  <a:pt x="7" y="2"/>
                  <a:pt x="7" y="2"/>
                </a:cubicBezTo>
                <a:cubicBezTo>
                  <a:pt x="1" y="55"/>
                  <a:pt x="1" y="55"/>
                  <a:pt x="1" y="55"/>
                </a:cubicBezTo>
                <a:cubicBezTo>
                  <a:pt x="0" y="62"/>
                  <a:pt x="5" y="68"/>
                  <a:pt x="12" y="68"/>
                </a:cubicBezTo>
                <a:cubicBezTo>
                  <a:pt x="202" y="89"/>
                  <a:pt x="202" y="89"/>
                  <a:pt x="202" y="89"/>
                </a:cubicBezTo>
                <a:cubicBezTo>
                  <a:pt x="202" y="89"/>
                  <a:pt x="202" y="89"/>
                  <a:pt x="202" y="89"/>
                </a:cubicBezTo>
                <a:cubicBezTo>
                  <a:pt x="248" y="95"/>
                  <a:pt x="248" y="95"/>
                  <a:pt x="248" y="95"/>
                </a:cubicBezTo>
                <a:cubicBezTo>
                  <a:pt x="255" y="95"/>
                  <a:pt x="261" y="91"/>
                  <a:pt x="262" y="84"/>
                </a:cubicBezTo>
                <a:cubicBezTo>
                  <a:pt x="267" y="32"/>
                  <a:pt x="267" y="32"/>
                  <a:pt x="267" y="32"/>
                </a:cubicBezTo>
                <a:cubicBezTo>
                  <a:pt x="268" y="31"/>
                  <a:pt x="267" y="30"/>
                  <a:pt x="267" y="29"/>
                </a:cubicBezTo>
                <a:cubicBezTo>
                  <a:pt x="264" y="33"/>
                  <a:pt x="260" y="35"/>
                  <a:pt x="255" y="34"/>
                </a:cubicBezTo>
                <a:close/>
              </a:path>
            </a:pathLst>
          </a:custGeom>
          <a:solidFill>
            <a:srgbClr val="303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7923213" y="3849688"/>
            <a:ext cx="1544638" cy="919163"/>
          </a:xfrm>
          <a:custGeom>
            <a:avLst/>
            <a:gdLst>
              <a:gd name="T0" fmla="*/ 129 w 131"/>
              <a:gd name="T1" fmla="*/ 46 h 78"/>
              <a:gd name="T2" fmla="*/ 61 w 131"/>
              <a:gd name="T3" fmla="*/ 74 h 78"/>
              <a:gd name="T4" fmla="*/ 2 w 131"/>
              <a:gd name="T5" fmla="*/ 32 h 78"/>
              <a:gd name="T6" fmla="*/ 69 w 131"/>
              <a:gd name="T7" fmla="*/ 4 h 78"/>
              <a:gd name="T8" fmla="*/ 129 w 131"/>
              <a:gd name="T9" fmla="*/ 46 h 78"/>
            </a:gdLst>
            <a:ahLst/>
            <a:cxnLst>
              <a:cxn ang="0">
                <a:pos x="T0" y="T1"/>
              </a:cxn>
              <a:cxn ang="0">
                <a:pos x="T2" y="T3"/>
              </a:cxn>
              <a:cxn ang="0">
                <a:pos x="T4" y="T5"/>
              </a:cxn>
              <a:cxn ang="0">
                <a:pos x="T6" y="T7"/>
              </a:cxn>
              <a:cxn ang="0">
                <a:pos x="T8" y="T9"/>
              </a:cxn>
            </a:cxnLst>
            <a:rect l="0" t="0" r="r" b="b"/>
            <a:pathLst>
              <a:path w="131" h="78">
                <a:moveTo>
                  <a:pt x="129" y="46"/>
                </a:moveTo>
                <a:cubicBezTo>
                  <a:pt x="127" y="66"/>
                  <a:pt x="96" y="78"/>
                  <a:pt x="61" y="74"/>
                </a:cubicBezTo>
                <a:cubicBezTo>
                  <a:pt x="26" y="70"/>
                  <a:pt x="0" y="51"/>
                  <a:pt x="2" y="32"/>
                </a:cubicBezTo>
                <a:cubicBezTo>
                  <a:pt x="4" y="12"/>
                  <a:pt x="34" y="0"/>
                  <a:pt x="69" y="4"/>
                </a:cubicBezTo>
                <a:cubicBezTo>
                  <a:pt x="104" y="8"/>
                  <a:pt x="131" y="27"/>
                  <a:pt x="129" y="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8170863" y="3967163"/>
            <a:ext cx="1049338" cy="565150"/>
          </a:xfrm>
          <a:custGeom>
            <a:avLst/>
            <a:gdLst>
              <a:gd name="T0" fmla="*/ 43 w 89"/>
              <a:gd name="T1" fmla="*/ 45 h 48"/>
              <a:gd name="T2" fmla="*/ 1 w 89"/>
              <a:gd name="T3" fmla="*/ 19 h 48"/>
              <a:gd name="T4" fmla="*/ 47 w 89"/>
              <a:gd name="T5" fmla="*/ 3 h 48"/>
              <a:gd name="T6" fmla="*/ 89 w 89"/>
              <a:gd name="T7" fmla="*/ 29 h 48"/>
              <a:gd name="T8" fmla="*/ 43 w 89"/>
              <a:gd name="T9" fmla="*/ 45 h 48"/>
            </a:gdLst>
            <a:ahLst/>
            <a:cxnLst>
              <a:cxn ang="0">
                <a:pos x="T0" y="T1"/>
              </a:cxn>
              <a:cxn ang="0">
                <a:pos x="T2" y="T3"/>
              </a:cxn>
              <a:cxn ang="0">
                <a:pos x="T4" y="T5"/>
              </a:cxn>
              <a:cxn ang="0">
                <a:pos x="T6" y="T7"/>
              </a:cxn>
              <a:cxn ang="0">
                <a:pos x="T8" y="T9"/>
              </a:cxn>
            </a:cxnLst>
            <a:rect l="0" t="0" r="r" b="b"/>
            <a:pathLst>
              <a:path w="89" h="48">
                <a:moveTo>
                  <a:pt x="43" y="45"/>
                </a:moveTo>
                <a:cubicBezTo>
                  <a:pt x="14" y="42"/>
                  <a:pt x="0" y="24"/>
                  <a:pt x="1" y="19"/>
                </a:cubicBezTo>
                <a:cubicBezTo>
                  <a:pt x="2" y="14"/>
                  <a:pt x="19" y="0"/>
                  <a:pt x="47" y="3"/>
                </a:cubicBezTo>
                <a:cubicBezTo>
                  <a:pt x="76" y="6"/>
                  <a:pt x="89" y="24"/>
                  <a:pt x="89" y="29"/>
                </a:cubicBezTo>
                <a:cubicBezTo>
                  <a:pt x="88" y="34"/>
                  <a:pt x="71" y="48"/>
                  <a:pt x="43" y="45"/>
                </a:cubicBezTo>
                <a:close/>
              </a:path>
            </a:pathLst>
          </a:custGeom>
          <a:solidFill>
            <a:srgbClr val="474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6804025" y="2576513"/>
            <a:ext cx="3654425" cy="1709738"/>
          </a:xfrm>
          <a:custGeom>
            <a:avLst/>
            <a:gdLst>
              <a:gd name="T0" fmla="*/ 305 w 310"/>
              <a:gd name="T1" fmla="*/ 39 h 145"/>
              <a:gd name="T2" fmla="*/ 148 w 310"/>
              <a:gd name="T3" fmla="*/ 10 h 145"/>
              <a:gd name="T4" fmla="*/ 148 w 310"/>
              <a:gd name="T5" fmla="*/ 10 h 145"/>
              <a:gd name="T6" fmla="*/ 0 w 310"/>
              <a:gd name="T7" fmla="*/ 81 h 145"/>
              <a:gd name="T8" fmla="*/ 1 w 310"/>
              <a:gd name="T9" fmla="*/ 95 h 145"/>
              <a:gd name="T10" fmla="*/ 16 w 310"/>
              <a:gd name="T11" fmla="*/ 139 h 145"/>
              <a:gd name="T12" fmla="*/ 29 w 310"/>
              <a:gd name="T13" fmla="*/ 144 h 145"/>
              <a:gd name="T14" fmla="*/ 72 w 310"/>
              <a:gd name="T15" fmla="*/ 112 h 145"/>
              <a:gd name="T16" fmla="*/ 76 w 310"/>
              <a:gd name="T17" fmla="*/ 101 h 145"/>
              <a:gd name="T18" fmla="*/ 69 w 310"/>
              <a:gd name="T19" fmla="*/ 81 h 145"/>
              <a:gd name="T20" fmla="*/ 80 w 310"/>
              <a:gd name="T21" fmla="*/ 65 h 145"/>
              <a:gd name="T22" fmla="*/ 151 w 310"/>
              <a:gd name="T23" fmla="*/ 51 h 145"/>
              <a:gd name="T24" fmla="*/ 223 w 310"/>
              <a:gd name="T25" fmla="*/ 45 h 145"/>
              <a:gd name="T26" fmla="*/ 238 w 310"/>
              <a:gd name="T27" fmla="*/ 58 h 145"/>
              <a:gd name="T28" fmla="*/ 237 w 310"/>
              <a:gd name="T29" fmla="*/ 79 h 145"/>
              <a:gd name="T30" fmla="*/ 244 w 310"/>
              <a:gd name="T31" fmla="*/ 88 h 145"/>
              <a:gd name="T32" fmla="*/ 294 w 310"/>
              <a:gd name="T33" fmla="*/ 107 h 145"/>
              <a:gd name="T34" fmla="*/ 305 w 310"/>
              <a:gd name="T35" fmla="*/ 98 h 145"/>
              <a:gd name="T36" fmla="*/ 308 w 310"/>
              <a:gd name="T37" fmla="*/ 52 h 145"/>
              <a:gd name="T38" fmla="*/ 305 w 310"/>
              <a:gd name="T39" fmla="*/ 3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0" h="145">
                <a:moveTo>
                  <a:pt x="305" y="39"/>
                </a:moveTo>
                <a:cubicBezTo>
                  <a:pt x="276" y="14"/>
                  <a:pt x="217" y="0"/>
                  <a:pt x="148" y="10"/>
                </a:cubicBezTo>
                <a:cubicBezTo>
                  <a:pt x="148" y="10"/>
                  <a:pt x="148" y="10"/>
                  <a:pt x="148" y="10"/>
                </a:cubicBezTo>
                <a:cubicBezTo>
                  <a:pt x="77" y="18"/>
                  <a:pt x="21" y="49"/>
                  <a:pt x="0" y="81"/>
                </a:cubicBezTo>
                <a:cubicBezTo>
                  <a:pt x="0" y="86"/>
                  <a:pt x="0" y="90"/>
                  <a:pt x="1" y="95"/>
                </a:cubicBezTo>
                <a:cubicBezTo>
                  <a:pt x="3" y="111"/>
                  <a:pt x="8" y="126"/>
                  <a:pt x="16" y="139"/>
                </a:cubicBezTo>
                <a:cubicBezTo>
                  <a:pt x="18" y="143"/>
                  <a:pt x="27" y="145"/>
                  <a:pt x="29" y="144"/>
                </a:cubicBezTo>
                <a:cubicBezTo>
                  <a:pt x="44" y="134"/>
                  <a:pt x="59" y="123"/>
                  <a:pt x="72" y="112"/>
                </a:cubicBezTo>
                <a:cubicBezTo>
                  <a:pt x="74" y="111"/>
                  <a:pt x="77" y="104"/>
                  <a:pt x="76" y="101"/>
                </a:cubicBezTo>
                <a:cubicBezTo>
                  <a:pt x="74" y="94"/>
                  <a:pt x="71" y="88"/>
                  <a:pt x="69" y="81"/>
                </a:cubicBezTo>
                <a:cubicBezTo>
                  <a:pt x="67" y="75"/>
                  <a:pt x="72" y="68"/>
                  <a:pt x="80" y="65"/>
                </a:cubicBezTo>
                <a:cubicBezTo>
                  <a:pt x="90" y="62"/>
                  <a:pt x="130" y="55"/>
                  <a:pt x="151" y="51"/>
                </a:cubicBezTo>
                <a:cubicBezTo>
                  <a:pt x="172" y="49"/>
                  <a:pt x="213" y="45"/>
                  <a:pt x="223" y="45"/>
                </a:cubicBezTo>
                <a:cubicBezTo>
                  <a:pt x="232" y="45"/>
                  <a:pt x="239" y="51"/>
                  <a:pt x="238" y="58"/>
                </a:cubicBezTo>
                <a:cubicBezTo>
                  <a:pt x="238" y="65"/>
                  <a:pt x="237" y="72"/>
                  <a:pt x="237" y="79"/>
                </a:cubicBezTo>
                <a:cubicBezTo>
                  <a:pt x="237" y="81"/>
                  <a:pt x="242" y="87"/>
                  <a:pt x="244" y="88"/>
                </a:cubicBezTo>
                <a:cubicBezTo>
                  <a:pt x="260" y="95"/>
                  <a:pt x="277" y="101"/>
                  <a:pt x="294" y="107"/>
                </a:cubicBezTo>
                <a:cubicBezTo>
                  <a:pt x="296" y="108"/>
                  <a:pt x="304" y="103"/>
                  <a:pt x="305" y="98"/>
                </a:cubicBezTo>
                <a:cubicBezTo>
                  <a:pt x="309" y="83"/>
                  <a:pt x="310" y="68"/>
                  <a:pt x="308" y="52"/>
                </a:cubicBezTo>
                <a:cubicBezTo>
                  <a:pt x="307" y="47"/>
                  <a:pt x="306" y="43"/>
                  <a:pt x="305" y="39"/>
                </a:cubicBezTo>
                <a:close/>
              </a:path>
            </a:pathLst>
          </a:custGeom>
          <a:solidFill>
            <a:srgbClr val="474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6945313" y="3660775"/>
            <a:ext cx="765175" cy="625475"/>
          </a:xfrm>
          <a:custGeom>
            <a:avLst/>
            <a:gdLst>
              <a:gd name="T0" fmla="*/ 4 w 65"/>
              <a:gd name="T1" fmla="*/ 47 h 53"/>
              <a:gd name="T2" fmla="*/ 17 w 65"/>
              <a:gd name="T3" fmla="*/ 52 h 53"/>
              <a:gd name="T4" fmla="*/ 60 w 65"/>
              <a:gd name="T5" fmla="*/ 20 h 53"/>
              <a:gd name="T6" fmla="*/ 64 w 65"/>
              <a:gd name="T7" fmla="*/ 9 h 53"/>
              <a:gd name="T8" fmla="*/ 61 w 65"/>
              <a:gd name="T9" fmla="*/ 0 h 53"/>
              <a:gd name="T10" fmla="*/ 0 w 65"/>
              <a:gd name="T11" fmla="*/ 38 h 53"/>
              <a:gd name="T12" fmla="*/ 4 w 65"/>
              <a:gd name="T13" fmla="*/ 47 h 53"/>
            </a:gdLst>
            <a:ahLst/>
            <a:cxnLst>
              <a:cxn ang="0">
                <a:pos x="T0" y="T1"/>
              </a:cxn>
              <a:cxn ang="0">
                <a:pos x="T2" y="T3"/>
              </a:cxn>
              <a:cxn ang="0">
                <a:pos x="T4" y="T5"/>
              </a:cxn>
              <a:cxn ang="0">
                <a:pos x="T6" y="T7"/>
              </a:cxn>
              <a:cxn ang="0">
                <a:pos x="T8" y="T9"/>
              </a:cxn>
              <a:cxn ang="0">
                <a:pos x="T10" y="T11"/>
              </a:cxn>
              <a:cxn ang="0">
                <a:pos x="T12" y="T13"/>
              </a:cxn>
            </a:cxnLst>
            <a:rect l="0" t="0" r="r" b="b"/>
            <a:pathLst>
              <a:path w="65" h="53">
                <a:moveTo>
                  <a:pt x="4" y="47"/>
                </a:moveTo>
                <a:cubicBezTo>
                  <a:pt x="6" y="51"/>
                  <a:pt x="15" y="53"/>
                  <a:pt x="17" y="52"/>
                </a:cubicBezTo>
                <a:cubicBezTo>
                  <a:pt x="32" y="42"/>
                  <a:pt x="47" y="31"/>
                  <a:pt x="60" y="20"/>
                </a:cubicBezTo>
                <a:cubicBezTo>
                  <a:pt x="62" y="19"/>
                  <a:pt x="65" y="12"/>
                  <a:pt x="64" y="9"/>
                </a:cubicBezTo>
                <a:cubicBezTo>
                  <a:pt x="63" y="6"/>
                  <a:pt x="62" y="3"/>
                  <a:pt x="61" y="0"/>
                </a:cubicBezTo>
                <a:cubicBezTo>
                  <a:pt x="38" y="11"/>
                  <a:pt x="17" y="24"/>
                  <a:pt x="0" y="38"/>
                </a:cubicBezTo>
                <a:cubicBezTo>
                  <a:pt x="1" y="41"/>
                  <a:pt x="3" y="44"/>
                  <a:pt x="4" y="47"/>
                </a:cubicBezTo>
                <a:close/>
              </a:path>
            </a:pathLst>
          </a:custGeom>
          <a:solidFill>
            <a:srgbClr val="303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9598025" y="3389313"/>
            <a:ext cx="823913" cy="460375"/>
          </a:xfrm>
          <a:custGeom>
            <a:avLst/>
            <a:gdLst>
              <a:gd name="T0" fmla="*/ 1 w 70"/>
              <a:gd name="T1" fmla="*/ 0 h 39"/>
              <a:gd name="T2" fmla="*/ 0 w 70"/>
              <a:gd name="T3" fmla="*/ 10 h 39"/>
              <a:gd name="T4" fmla="*/ 7 w 70"/>
              <a:gd name="T5" fmla="*/ 19 h 39"/>
              <a:gd name="T6" fmla="*/ 57 w 70"/>
              <a:gd name="T7" fmla="*/ 38 h 39"/>
              <a:gd name="T8" fmla="*/ 68 w 70"/>
              <a:gd name="T9" fmla="*/ 29 h 39"/>
              <a:gd name="T10" fmla="*/ 70 w 70"/>
              <a:gd name="T11" fmla="*/ 20 h 39"/>
              <a:gd name="T12" fmla="*/ 1 w 70"/>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70" h="39">
                <a:moveTo>
                  <a:pt x="1" y="0"/>
                </a:moveTo>
                <a:cubicBezTo>
                  <a:pt x="0" y="3"/>
                  <a:pt x="0" y="6"/>
                  <a:pt x="0" y="10"/>
                </a:cubicBezTo>
                <a:cubicBezTo>
                  <a:pt x="0" y="12"/>
                  <a:pt x="5" y="18"/>
                  <a:pt x="7" y="19"/>
                </a:cubicBezTo>
                <a:cubicBezTo>
                  <a:pt x="23" y="26"/>
                  <a:pt x="40" y="32"/>
                  <a:pt x="57" y="38"/>
                </a:cubicBezTo>
                <a:cubicBezTo>
                  <a:pt x="59" y="39"/>
                  <a:pt x="67" y="34"/>
                  <a:pt x="68" y="29"/>
                </a:cubicBezTo>
                <a:cubicBezTo>
                  <a:pt x="69" y="26"/>
                  <a:pt x="69" y="23"/>
                  <a:pt x="70" y="20"/>
                </a:cubicBezTo>
                <a:cubicBezTo>
                  <a:pt x="49" y="10"/>
                  <a:pt x="26" y="4"/>
                  <a:pt x="1" y="0"/>
                </a:cubicBezTo>
                <a:close/>
              </a:path>
            </a:pathLst>
          </a:custGeom>
          <a:solidFill>
            <a:srgbClr val="303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noEditPoints="1"/>
          </p:cNvSpPr>
          <p:nvPr/>
        </p:nvSpPr>
        <p:spPr bwMode="auto">
          <a:xfrm>
            <a:off x="9609138" y="714375"/>
            <a:ext cx="1049338" cy="1544638"/>
          </a:xfrm>
          <a:custGeom>
            <a:avLst/>
            <a:gdLst>
              <a:gd name="T0" fmla="*/ 0 w 89"/>
              <a:gd name="T1" fmla="*/ 44 h 131"/>
              <a:gd name="T2" fmla="*/ 44 w 89"/>
              <a:gd name="T3" fmla="*/ 0 h 131"/>
              <a:gd name="T4" fmla="*/ 89 w 89"/>
              <a:gd name="T5" fmla="*/ 35 h 131"/>
              <a:gd name="T6" fmla="*/ 56 w 89"/>
              <a:gd name="T7" fmla="*/ 86 h 131"/>
              <a:gd name="T8" fmla="*/ 56 w 89"/>
              <a:gd name="T9" fmla="*/ 93 h 131"/>
              <a:gd name="T10" fmla="*/ 32 w 89"/>
              <a:gd name="T11" fmla="*/ 93 h 131"/>
              <a:gd name="T12" fmla="*/ 32 w 89"/>
              <a:gd name="T13" fmla="*/ 85 h 131"/>
              <a:gd name="T14" fmla="*/ 60 w 89"/>
              <a:gd name="T15" fmla="*/ 37 h 131"/>
              <a:gd name="T16" fmla="*/ 45 w 89"/>
              <a:gd name="T17" fmla="*/ 21 h 131"/>
              <a:gd name="T18" fmla="*/ 27 w 89"/>
              <a:gd name="T19" fmla="*/ 44 h 131"/>
              <a:gd name="T20" fmla="*/ 0 w 89"/>
              <a:gd name="T21" fmla="*/ 44 h 131"/>
              <a:gd name="T22" fmla="*/ 29 w 89"/>
              <a:gd name="T23" fmla="*/ 103 h 131"/>
              <a:gd name="T24" fmla="*/ 57 w 89"/>
              <a:gd name="T25" fmla="*/ 103 h 131"/>
              <a:gd name="T26" fmla="*/ 57 w 89"/>
              <a:gd name="T27" fmla="*/ 131 h 131"/>
              <a:gd name="T28" fmla="*/ 29 w 89"/>
              <a:gd name="T29" fmla="*/ 131 h 131"/>
              <a:gd name="T30" fmla="*/ 29 w 89"/>
              <a:gd name="T31" fmla="*/ 10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131">
                <a:moveTo>
                  <a:pt x="0" y="44"/>
                </a:moveTo>
                <a:cubicBezTo>
                  <a:pt x="1" y="19"/>
                  <a:pt x="18" y="0"/>
                  <a:pt x="44" y="0"/>
                </a:cubicBezTo>
                <a:cubicBezTo>
                  <a:pt x="78" y="0"/>
                  <a:pt x="89" y="21"/>
                  <a:pt x="89" y="35"/>
                </a:cubicBezTo>
                <a:cubicBezTo>
                  <a:pt x="89" y="69"/>
                  <a:pt x="59" y="64"/>
                  <a:pt x="56" y="86"/>
                </a:cubicBezTo>
                <a:cubicBezTo>
                  <a:pt x="56" y="93"/>
                  <a:pt x="56" y="93"/>
                  <a:pt x="56" y="93"/>
                </a:cubicBezTo>
                <a:cubicBezTo>
                  <a:pt x="32" y="93"/>
                  <a:pt x="32" y="93"/>
                  <a:pt x="32" y="93"/>
                </a:cubicBezTo>
                <a:cubicBezTo>
                  <a:pt x="32" y="85"/>
                  <a:pt x="32" y="85"/>
                  <a:pt x="32" y="85"/>
                </a:cubicBezTo>
                <a:cubicBezTo>
                  <a:pt x="34" y="54"/>
                  <a:pt x="61" y="56"/>
                  <a:pt x="60" y="37"/>
                </a:cubicBezTo>
                <a:cubicBezTo>
                  <a:pt x="60" y="26"/>
                  <a:pt x="55" y="21"/>
                  <a:pt x="45" y="21"/>
                </a:cubicBezTo>
                <a:cubicBezTo>
                  <a:pt x="32" y="21"/>
                  <a:pt x="27" y="31"/>
                  <a:pt x="27" y="44"/>
                </a:cubicBezTo>
                <a:lnTo>
                  <a:pt x="0" y="44"/>
                </a:lnTo>
                <a:close/>
                <a:moveTo>
                  <a:pt x="29" y="103"/>
                </a:moveTo>
                <a:cubicBezTo>
                  <a:pt x="57" y="103"/>
                  <a:pt x="57" y="103"/>
                  <a:pt x="57" y="103"/>
                </a:cubicBezTo>
                <a:cubicBezTo>
                  <a:pt x="57" y="131"/>
                  <a:pt x="57" y="131"/>
                  <a:pt x="57" y="131"/>
                </a:cubicBezTo>
                <a:cubicBezTo>
                  <a:pt x="29" y="131"/>
                  <a:pt x="29" y="131"/>
                  <a:pt x="29" y="131"/>
                </a:cubicBezTo>
                <a:lnTo>
                  <a:pt x="29" y="103"/>
                </a:lnTo>
                <a:close/>
              </a:path>
            </a:pathLst>
          </a:custGeom>
          <a:solidFill>
            <a:srgbClr val="A6D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8902700" y="-393700"/>
            <a:ext cx="176213" cy="188913"/>
          </a:xfrm>
          <a:custGeom>
            <a:avLst/>
            <a:gdLst>
              <a:gd name="T0" fmla="*/ 111 w 111"/>
              <a:gd name="T1" fmla="*/ 45 h 119"/>
              <a:gd name="T2" fmla="*/ 74 w 111"/>
              <a:gd name="T3" fmla="*/ 45 h 119"/>
              <a:gd name="T4" fmla="*/ 74 w 111"/>
              <a:gd name="T5" fmla="*/ 0 h 119"/>
              <a:gd name="T6" fmla="*/ 37 w 111"/>
              <a:gd name="T7" fmla="*/ 0 h 119"/>
              <a:gd name="T8" fmla="*/ 37 w 111"/>
              <a:gd name="T9" fmla="*/ 45 h 119"/>
              <a:gd name="T10" fmla="*/ 0 w 111"/>
              <a:gd name="T11" fmla="*/ 45 h 119"/>
              <a:gd name="T12" fmla="*/ 0 w 111"/>
              <a:gd name="T13" fmla="*/ 82 h 119"/>
              <a:gd name="T14" fmla="*/ 37 w 111"/>
              <a:gd name="T15" fmla="*/ 82 h 119"/>
              <a:gd name="T16" fmla="*/ 37 w 111"/>
              <a:gd name="T17" fmla="*/ 119 h 119"/>
              <a:gd name="T18" fmla="*/ 74 w 111"/>
              <a:gd name="T19" fmla="*/ 119 h 119"/>
              <a:gd name="T20" fmla="*/ 74 w 111"/>
              <a:gd name="T21" fmla="*/ 82 h 119"/>
              <a:gd name="T22" fmla="*/ 111 w 111"/>
              <a:gd name="T23" fmla="*/ 82 h 119"/>
              <a:gd name="T24" fmla="*/ 111 w 111"/>
              <a:gd name="T25"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19">
                <a:moveTo>
                  <a:pt x="111" y="45"/>
                </a:moveTo>
                <a:lnTo>
                  <a:pt x="74" y="45"/>
                </a:lnTo>
                <a:lnTo>
                  <a:pt x="74" y="0"/>
                </a:lnTo>
                <a:lnTo>
                  <a:pt x="37" y="0"/>
                </a:lnTo>
                <a:lnTo>
                  <a:pt x="37" y="45"/>
                </a:lnTo>
                <a:lnTo>
                  <a:pt x="0" y="45"/>
                </a:lnTo>
                <a:lnTo>
                  <a:pt x="0" y="82"/>
                </a:lnTo>
                <a:lnTo>
                  <a:pt x="37" y="82"/>
                </a:lnTo>
                <a:lnTo>
                  <a:pt x="37" y="119"/>
                </a:lnTo>
                <a:lnTo>
                  <a:pt x="74" y="119"/>
                </a:lnTo>
                <a:lnTo>
                  <a:pt x="74" y="82"/>
                </a:lnTo>
                <a:lnTo>
                  <a:pt x="111" y="82"/>
                </a:lnTo>
                <a:lnTo>
                  <a:pt x="111" y="45"/>
                </a:lnTo>
                <a:close/>
              </a:path>
            </a:pathLst>
          </a:custGeom>
          <a:solidFill>
            <a:srgbClr val="5F9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noEditPoints="1"/>
          </p:cNvSpPr>
          <p:nvPr/>
        </p:nvSpPr>
        <p:spPr bwMode="auto">
          <a:xfrm>
            <a:off x="10895013" y="679450"/>
            <a:ext cx="211138" cy="847725"/>
          </a:xfrm>
          <a:custGeom>
            <a:avLst/>
            <a:gdLst>
              <a:gd name="T0" fmla="*/ 18 w 18"/>
              <a:gd name="T1" fmla="*/ 10 h 72"/>
              <a:gd name="T2" fmla="*/ 18 w 18"/>
              <a:gd name="T3" fmla="*/ 15 h 72"/>
              <a:gd name="T4" fmla="*/ 16 w 18"/>
              <a:gd name="T5" fmla="*/ 22 h 72"/>
              <a:gd name="T6" fmla="*/ 14 w 18"/>
              <a:gd name="T7" fmla="*/ 33 h 72"/>
              <a:gd name="T8" fmla="*/ 11 w 18"/>
              <a:gd name="T9" fmla="*/ 48 h 72"/>
              <a:gd name="T10" fmla="*/ 7 w 18"/>
              <a:gd name="T11" fmla="*/ 48 h 72"/>
              <a:gd name="T12" fmla="*/ 4 w 18"/>
              <a:gd name="T13" fmla="*/ 33 h 72"/>
              <a:gd name="T14" fmla="*/ 2 w 18"/>
              <a:gd name="T15" fmla="*/ 22 h 72"/>
              <a:gd name="T16" fmla="*/ 0 w 18"/>
              <a:gd name="T17" fmla="*/ 15 h 72"/>
              <a:gd name="T18" fmla="*/ 0 w 18"/>
              <a:gd name="T19" fmla="*/ 10 h 72"/>
              <a:gd name="T20" fmla="*/ 2 w 18"/>
              <a:gd name="T21" fmla="*/ 3 h 72"/>
              <a:gd name="T22" fmla="*/ 9 w 18"/>
              <a:gd name="T23" fmla="*/ 0 h 72"/>
              <a:gd name="T24" fmla="*/ 16 w 18"/>
              <a:gd name="T25" fmla="*/ 3 h 72"/>
              <a:gd name="T26" fmla="*/ 18 w 18"/>
              <a:gd name="T27" fmla="*/ 10 h 72"/>
              <a:gd name="T28" fmla="*/ 18 w 18"/>
              <a:gd name="T29" fmla="*/ 63 h 72"/>
              <a:gd name="T30" fmla="*/ 16 w 18"/>
              <a:gd name="T31" fmla="*/ 69 h 72"/>
              <a:gd name="T32" fmla="*/ 9 w 18"/>
              <a:gd name="T33" fmla="*/ 72 h 72"/>
              <a:gd name="T34" fmla="*/ 2 w 18"/>
              <a:gd name="T35" fmla="*/ 69 h 72"/>
              <a:gd name="T36" fmla="*/ 0 w 18"/>
              <a:gd name="T37" fmla="*/ 63 h 72"/>
              <a:gd name="T38" fmla="*/ 2 w 18"/>
              <a:gd name="T39" fmla="*/ 57 h 72"/>
              <a:gd name="T40" fmla="*/ 9 w 18"/>
              <a:gd name="T41" fmla="*/ 54 h 72"/>
              <a:gd name="T42" fmla="*/ 16 w 18"/>
              <a:gd name="T43" fmla="*/ 57 h 72"/>
              <a:gd name="T44" fmla="*/ 18 w 18"/>
              <a:gd name="T45" fmla="*/ 6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72">
                <a:moveTo>
                  <a:pt x="18" y="10"/>
                </a:moveTo>
                <a:cubicBezTo>
                  <a:pt x="18" y="11"/>
                  <a:pt x="18" y="13"/>
                  <a:pt x="18" y="15"/>
                </a:cubicBezTo>
                <a:cubicBezTo>
                  <a:pt x="17" y="17"/>
                  <a:pt x="17" y="20"/>
                  <a:pt x="16" y="22"/>
                </a:cubicBezTo>
                <a:cubicBezTo>
                  <a:pt x="15" y="25"/>
                  <a:pt x="15" y="29"/>
                  <a:pt x="14" y="33"/>
                </a:cubicBezTo>
                <a:cubicBezTo>
                  <a:pt x="13" y="37"/>
                  <a:pt x="12" y="42"/>
                  <a:pt x="11" y="48"/>
                </a:cubicBezTo>
                <a:cubicBezTo>
                  <a:pt x="7" y="48"/>
                  <a:pt x="7" y="48"/>
                  <a:pt x="7" y="48"/>
                </a:cubicBezTo>
                <a:cubicBezTo>
                  <a:pt x="6" y="42"/>
                  <a:pt x="5" y="37"/>
                  <a:pt x="4" y="33"/>
                </a:cubicBezTo>
                <a:cubicBezTo>
                  <a:pt x="4" y="29"/>
                  <a:pt x="3" y="25"/>
                  <a:pt x="2" y="22"/>
                </a:cubicBezTo>
                <a:cubicBezTo>
                  <a:pt x="1" y="20"/>
                  <a:pt x="1" y="17"/>
                  <a:pt x="0" y="15"/>
                </a:cubicBezTo>
                <a:cubicBezTo>
                  <a:pt x="0" y="13"/>
                  <a:pt x="0" y="11"/>
                  <a:pt x="0" y="10"/>
                </a:cubicBezTo>
                <a:cubicBezTo>
                  <a:pt x="0" y="7"/>
                  <a:pt x="0" y="5"/>
                  <a:pt x="2" y="3"/>
                </a:cubicBezTo>
                <a:cubicBezTo>
                  <a:pt x="4" y="1"/>
                  <a:pt x="6" y="0"/>
                  <a:pt x="9" y="0"/>
                </a:cubicBezTo>
                <a:cubicBezTo>
                  <a:pt x="12" y="0"/>
                  <a:pt x="14" y="1"/>
                  <a:pt x="16" y="3"/>
                </a:cubicBezTo>
                <a:cubicBezTo>
                  <a:pt x="17" y="5"/>
                  <a:pt x="18" y="7"/>
                  <a:pt x="18" y="10"/>
                </a:cubicBezTo>
                <a:close/>
                <a:moveTo>
                  <a:pt x="18" y="63"/>
                </a:moveTo>
                <a:cubicBezTo>
                  <a:pt x="18" y="66"/>
                  <a:pt x="17" y="68"/>
                  <a:pt x="16" y="69"/>
                </a:cubicBezTo>
                <a:cubicBezTo>
                  <a:pt x="14" y="71"/>
                  <a:pt x="12" y="72"/>
                  <a:pt x="9" y="72"/>
                </a:cubicBezTo>
                <a:cubicBezTo>
                  <a:pt x="7" y="72"/>
                  <a:pt x="4" y="71"/>
                  <a:pt x="2" y="69"/>
                </a:cubicBezTo>
                <a:cubicBezTo>
                  <a:pt x="1" y="68"/>
                  <a:pt x="0" y="66"/>
                  <a:pt x="0" y="63"/>
                </a:cubicBezTo>
                <a:cubicBezTo>
                  <a:pt x="0" y="61"/>
                  <a:pt x="1" y="58"/>
                  <a:pt x="2" y="57"/>
                </a:cubicBezTo>
                <a:cubicBezTo>
                  <a:pt x="4" y="55"/>
                  <a:pt x="7" y="54"/>
                  <a:pt x="9" y="54"/>
                </a:cubicBezTo>
                <a:cubicBezTo>
                  <a:pt x="12" y="54"/>
                  <a:pt x="14" y="55"/>
                  <a:pt x="16" y="57"/>
                </a:cubicBezTo>
                <a:cubicBezTo>
                  <a:pt x="17" y="58"/>
                  <a:pt x="18" y="61"/>
                  <a:pt x="18" y="63"/>
                </a:cubicBezTo>
                <a:close/>
              </a:path>
            </a:pathLst>
          </a:custGeom>
          <a:solidFill>
            <a:srgbClr val="5F9C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noEditPoints="1"/>
          </p:cNvSpPr>
          <p:nvPr/>
        </p:nvSpPr>
        <p:spPr bwMode="auto">
          <a:xfrm>
            <a:off x="8796338" y="1044575"/>
            <a:ext cx="506413" cy="1166813"/>
          </a:xfrm>
          <a:custGeom>
            <a:avLst/>
            <a:gdLst>
              <a:gd name="T0" fmla="*/ 42 w 43"/>
              <a:gd name="T1" fmla="*/ 88 h 99"/>
              <a:gd name="T2" fmla="*/ 40 w 43"/>
              <a:gd name="T3" fmla="*/ 94 h 99"/>
              <a:gd name="T4" fmla="*/ 30 w 43"/>
              <a:gd name="T5" fmla="*/ 98 h 99"/>
              <a:gd name="T6" fmla="*/ 22 w 43"/>
              <a:gd name="T7" fmla="*/ 99 h 99"/>
              <a:gd name="T8" fmla="*/ 10 w 43"/>
              <a:gd name="T9" fmla="*/ 95 h 99"/>
              <a:gd name="T10" fmla="*/ 6 w 43"/>
              <a:gd name="T11" fmla="*/ 86 h 99"/>
              <a:gd name="T12" fmla="*/ 6 w 43"/>
              <a:gd name="T13" fmla="*/ 81 h 99"/>
              <a:gd name="T14" fmla="*/ 7 w 43"/>
              <a:gd name="T15" fmla="*/ 76 h 99"/>
              <a:gd name="T16" fmla="*/ 13 w 43"/>
              <a:gd name="T17" fmla="*/ 58 h 99"/>
              <a:gd name="T18" fmla="*/ 14 w 43"/>
              <a:gd name="T19" fmla="*/ 53 h 99"/>
              <a:gd name="T20" fmla="*/ 14 w 43"/>
              <a:gd name="T21" fmla="*/ 49 h 99"/>
              <a:gd name="T22" fmla="*/ 13 w 43"/>
              <a:gd name="T23" fmla="*/ 44 h 99"/>
              <a:gd name="T24" fmla="*/ 7 w 43"/>
              <a:gd name="T25" fmla="*/ 42 h 99"/>
              <a:gd name="T26" fmla="*/ 3 w 43"/>
              <a:gd name="T27" fmla="*/ 43 h 99"/>
              <a:gd name="T28" fmla="*/ 0 w 43"/>
              <a:gd name="T29" fmla="*/ 44 h 99"/>
              <a:gd name="T30" fmla="*/ 1 w 43"/>
              <a:gd name="T31" fmla="*/ 39 h 99"/>
              <a:gd name="T32" fmla="*/ 11 w 43"/>
              <a:gd name="T33" fmla="*/ 35 h 99"/>
              <a:gd name="T34" fmla="*/ 19 w 43"/>
              <a:gd name="T35" fmla="*/ 34 h 99"/>
              <a:gd name="T36" fmla="*/ 31 w 43"/>
              <a:gd name="T37" fmla="*/ 37 h 99"/>
              <a:gd name="T38" fmla="*/ 35 w 43"/>
              <a:gd name="T39" fmla="*/ 47 h 99"/>
              <a:gd name="T40" fmla="*/ 35 w 43"/>
              <a:gd name="T41" fmla="*/ 51 h 99"/>
              <a:gd name="T42" fmla="*/ 34 w 43"/>
              <a:gd name="T43" fmla="*/ 56 h 99"/>
              <a:gd name="T44" fmla="*/ 28 w 43"/>
              <a:gd name="T45" fmla="*/ 75 h 99"/>
              <a:gd name="T46" fmla="*/ 27 w 43"/>
              <a:gd name="T47" fmla="*/ 80 h 99"/>
              <a:gd name="T48" fmla="*/ 27 w 43"/>
              <a:gd name="T49" fmla="*/ 84 h 99"/>
              <a:gd name="T50" fmla="*/ 28 w 43"/>
              <a:gd name="T51" fmla="*/ 89 h 99"/>
              <a:gd name="T52" fmla="*/ 34 w 43"/>
              <a:gd name="T53" fmla="*/ 90 h 99"/>
              <a:gd name="T54" fmla="*/ 38 w 43"/>
              <a:gd name="T55" fmla="*/ 89 h 99"/>
              <a:gd name="T56" fmla="*/ 42 w 43"/>
              <a:gd name="T57" fmla="*/ 88 h 99"/>
              <a:gd name="T58" fmla="*/ 43 w 43"/>
              <a:gd name="T59" fmla="*/ 12 h 99"/>
              <a:gd name="T60" fmla="*/ 39 w 43"/>
              <a:gd name="T61" fmla="*/ 20 h 99"/>
              <a:gd name="T62" fmla="*/ 31 w 43"/>
              <a:gd name="T63" fmla="*/ 23 h 99"/>
              <a:gd name="T64" fmla="*/ 22 w 43"/>
              <a:gd name="T65" fmla="*/ 20 h 99"/>
              <a:gd name="T66" fmla="*/ 18 w 43"/>
              <a:gd name="T67" fmla="*/ 12 h 99"/>
              <a:gd name="T68" fmla="*/ 22 w 43"/>
              <a:gd name="T69" fmla="*/ 4 h 99"/>
              <a:gd name="T70" fmla="*/ 31 w 43"/>
              <a:gd name="T71" fmla="*/ 0 h 99"/>
              <a:gd name="T72" fmla="*/ 39 w 43"/>
              <a:gd name="T73" fmla="*/ 4 h 99"/>
              <a:gd name="T74" fmla="*/ 43 w 43"/>
              <a:gd name="T75" fmla="*/ 1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 h="99">
                <a:moveTo>
                  <a:pt x="42" y="88"/>
                </a:moveTo>
                <a:cubicBezTo>
                  <a:pt x="40" y="94"/>
                  <a:pt x="40" y="94"/>
                  <a:pt x="40" y="94"/>
                </a:cubicBezTo>
                <a:cubicBezTo>
                  <a:pt x="36" y="95"/>
                  <a:pt x="33" y="97"/>
                  <a:pt x="30" y="98"/>
                </a:cubicBezTo>
                <a:cubicBezTo>
                  <a:pt x="28" y="98"/>
                  <a:pt x="25" y="99"/>
                  <a:pt x="22" y="99"/>
                </a:cubicBezTo>
                <a:cubicBezTo>
                  <a:pt x="17" y="99"/>
                  <a:pt x="13" y="98"/>
                  <a:pt x="10" y="95"/>
                </a:cubicBezTo>
                <a:cubicBezTo>
                  <a:pt x="7" y="93"/>
                  <a:pt x="6" y="90"/>
                  <a:pt x="6" y="86"/>
                </a:cubicBezTo>
                <a:cubicBezTo>
                  <a:pt x="6" y="84"/>
                  <a:pt x="6" y="83"/>
                  <a:pt x="6" y="81"/>
                </a:cubicBezTo>
                <a:cubicBezTo>
                  <a:pt x="7" y="80"/>
                  <a:pt x="7" y="78"/>
                  <a:pt x="7" y="76"/>
                </a:cubicBezTo>
                <a:cubicBezTo>
                  <a:pt x="13" y="58"/>
                  <a:pt x="13" y="58"/>
                  <a:pt x="13" y="58"/>
                </a:cubicBezTo>
                <a:cubicBezTo>
                  <a:pt x="13" y="56"/>
                  <a:pt x="13" y="55"/>
                  <a:pt x="14" y="53"/>
                </a:cubicBezTo>
                <a:cubicBezTo>
                  <a:pt x="14" y="51"/>
                  <a:pt x="14" y="50"/>
                  <a:pt x="14" y="49"/>
                </a:cubicBezTo>
                <a:cubicBezTo>
                  <a:pt x="14" y="46"/>
                  <a:pt x="14" y="45"/>
                  <a:pt x="13" y="44"/>
                </a:cubicBezTo>
                <a:cubicBezTo>
                  <a:pt x="12" y="43"/>
                  <a:pt x="10" y="42"/>
                  <a:pt x="7" y="42"/>
                </a:cubicBezTo>
                <a:cubicBezTo>
                  <a:pt x="6" y="42"/>
                  <a:pt x="5" y="43"/>
                  <a:pt x="3" y="43"/>
                </a:cubicBezTo>
                <a:cubicBezTo>
                  <a:pt x="2" y="44"/>
                  <a:pt x="1" y="44"/>
                  <a:pt x="0" y="44"/>
                </a:cubicBezTo>
                <a:cubicBezTo>
                  <a:pt x="1" y="39"/>
                  <a:pt x="1" y="39"/>
                  <a:pt x="1" y="39"/>
                </a:cubicBezTo>
                <a:cubicBezTo>
                  <a:pt x="4" y="37"/>
                  <a:pt x="8" y="36"/>
                  <a:pt x="11" y="35"/>
                </a:cubicBezTo>
                <a:cubicBezTo>
                  <a:pt x="14" y="34"/>
                  <a:pt x="17" y="34"/>
                  <a:pt x="19" y="34"/>
                </a:cubicBezTo>
                <a:cubicBezTo>
                  <a:pt x="24" y="34"/>
                  <a:pt x="28" y="35"/>
                  <a:pt x="31" y="37"/>
                </a:cubicBezTo>
                <a:cubicBezTo>
                  <a:pt x="34" y="40"/>
                  <a:pt x="35" y="43"/>
                  <a:pt x="35" y="47"/>
                </a:cubicBezTo>
                <a:cubicBezTo>
                  <a:pt x="35" y="47"/>
                  <a:pt x="35" y="49"/>
                  <a:pt x="35" y="51"/>
                </a:cubicBezTo>
                <a:cubicBezTo>
                  <a:pt x="34" y="53"/>
                  <a:pt x="34" y="55"/>
                  <a:pt x="34" y="56"/>
                </a:cubicBezTo>
                <a:cubicBezTo>
                  <a:pt x="28" y="75"/>
                  <a:pt x="28" y="75"/>
                  <a:pt x="28" y="75"/>
                </a:cubicBezTo>
                <a:cubicBezTo>
                  <a:pt x="28" y="76"/>
                  <a:pt x="28" y="78"/>
                  <a:pt x="27" y="80"/>
                </a:cubicBezTo>
                <a:cubicBezTo>
                  <a:pt x="27" y="81"/>
                  <a:pt x="27" y="83"/>
                  <a:pt x="27" y="84"/>
                </a:cubicBezTo>
                <a:cubicBezTo>
                  <a:pt x="27" y="86"/>
                  <a:pt x="27" y="88"/>
                  <a:pt x="28" y="89"/>
                </a:cubicBezTo>
                <a:cubicBezTo>
                  <a:pt x="29" y="90"/>
                  <a:pt x="31" y="90"/>
                  <a:pt x="34" y="90"/>
                </a:cubicBezTo>
                <a:cubicBezTo>
                  <a:pt x="35" y="90"/>
                  <a:pt x="37" y="90"/>
                  <a:pt x="38" y="89"/>
                </a:cubicBezTo>
                <a:cubicBezTo>
                  <a:pt x="40" y="89"/>
                  <a:pt x="41" y="89"/>
                  <a:pt x="42" y="88"/>
                </a:cubicBezTo>
                <a:close/>
                <a:moveTo>
                  <a:pt x="43" y="12"/>
                </a:moveTo>
                <a:cubicBezTo>
                  <a:pt x="43" y="15"/>
                  <a:pt x="42" y="18"/>
                  <a:pt x="39" y="20"/>
                </a:cubicBezTo>
                <a:cubicBezTo>
                  <a:pt x="37" y="22"/>
                  <a:pt x="34" y="23"/>
                  <a:pt x="31" y="23"/>
                </a:cubicBezTo>
                <a:cubicBezTo>
                  <a:pt x="27" y="23"/>
                  <a:pt x="25" y="22"/>
                  <a:pt x="22" y="20"/>
                </a:cubicBezTo>
                <a:cubicBezTo>
                  <a:pt x="20" y="18"/>
                  <a:pt x="18" y="15"/>
                  <a:pt x="18" y="12"/>
                </a:cubicBezTo>
                <a:cubicBezTo>
                  <a:pt x="18" y="9"/>
                  <a:pt x="20" y="6"/>
                  <a:pt x="22" y="4"/>
                </a:cubicBezTo>
                <a:cubicBezTo>
                  <a:pt x="25" y="1"/>
                  <a:pt x="27" y="0"/>
                  <a:pt x="31" y="0"/>
                </a:cubicBezTo>
                <a:cubicBezTo>
                  <a:pt x="34" y="0"/>
                  <a:pt x="37" y="1"/>
                  <a:pt x="39" y="4"/>
                </a:cubicBezTo>
                <a:cubicBezTo>
                  <a:pt x="42" y="6"/>
                  <a:pt x="43" y="9"/>
                  <a:pt x="43"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noEditPoints="1"/>
          </p:cNvSpPr>
          <p:nvPr/>
        </p:nvSpPr>
        <p:spPr bwMode="auto">
          <a:xfrm>
            <a:off x="7853363" y="266700"/>
            <a:ext cx="847725" cy="849313"/>
          </a:xfrm>
          <a:custGeom>
            <a:avLst/>
            <a:gdLst>
              <a:gd name="T0" fmla="*/ 66 w 72"/>
              <a:gd name="T1" fmla="*/ 30 h 72"/>
              <a:gd name="T2" fmla="*/ 68 w 72"/>
              <a:gd name="T3" fmla="*/ 23 h 72"/>
              <a:gd name="T4" fmla="*/ 65 w 72"/>
              <a:gd name="T5" fmla="*/ 14 h 72"/>
              <a:gd name="T6" fmla="*/ 59 w 72"/>
              <a:gd name="T7" fmla="*/ 16 h 72"/>
              <a:gd name="T8" fmla="*/ 58 w 72"/>
              <a:gd name="T9" fmla="*/ 9 h 72"/>
              <a:gd name="T10" fmla="*/ 51 w 72"/>
              <a:gd name="T11" fmla="*/ 3 h 72"/>
              <a:gd name="T12" fmla="*/ 46 w 72"/>
              <a:gd name="T13" fmla="*/ 7 h 72"/>
              <a:gd name="T14" fmla="*/ 42 w 72"/>
              <a:gd name="T15" fmla="*/ 2 h 72"/>
              <a:gd name="T16" fmla="*/ 32 w 72"/>
              <a:gd name="T17" fmla="*/ 0 h 72"/>
              <a:gd name="T18" fmla="*/ 30 w 72"/>
              <a:gd name="T19" fmla="*/ 6 h 72"/>
              <a:gd name="T20" fmla="*/ 24 w 72"/>
              <a:gd name="T21" fmla="*/ 4 h 72"/>
              <a:gd name="T22" fmla="*/ 15 w 72"/>
              <a:gd name="T23" fmla="*/ 7 h 72"/>
              <a:gd name="T24" fmla="*/ 16 w 72"/>
              <a:gd name="T25" fmla="*/ 13 h 72"/>
              <a:gd name="T26" fmla="*/ 9 w 72"/>
              <a:gd name="T27" fmla="*/ 14 h 72"/>
              <a:gd name="T28" fmla="*/ 3 w 72"/>
              <a:gd name="T29" fmla="*/ 21 h 72"/>
              <a:gd name="T30" fmla="*/ 8 w 72"/>
              <a:gd name="T31" fmla="*/ 26 h 72"/>
              <a:gd name="T32" fmla="*/ 2 w 72"/>
              <a:gd name="T33" fmla="*/ 31 h 72"/>
              <a:gd name="T34" fmla="*/ 0 w 72"/>
              <a:gd name="T35" fmla="*/ 40 h 72"/>
              <a:gd name="T36" fmla="*/ 7 w 72"/>
              <a:gd name="T37" fmla="*/ 42 h 72"/>
              <a:gd name="T38" fmla="*/ 4 w 72"/>
              <a:gd name="T39" fmla="*/ 49 h 72"/>
              <a:gd name="T40" fmla="*/ 7 w 72"/>
              <a:gd name="T41" fmla="*/ 57 h 72"/>
              <a:gd name="T42" fmla="*/ 14 w 72"/>
              <a:gd name="T43" fmla="*/ 56 h 72"/>
              <a:gd name="T44" fmla="*/ 15 w 72"/>
              <a:gd name="T45" fmla="*/ 63 h 72"/>
              <a:gd name="T46" fmla="*/ 22 w 72"/>
              <a:gd name="T47" fmla="*/ 69 h 72"/>
              <a:gd name="T48" fmla="*/ 27 w 72"/>
              <a:gd name="T49" fmla="*/ 65 h 72"/>
              <a:gd name="T50" fmla="*/ 31 w 72"/>
              <a:gd name="T51" fmla="*/ 70 h 72"/>
              <a:gd name="T52" fmla="*/ 40 w 72"/>
              <a:gd name="T53" fmla="*/ 72 h 72"/>
              <a:gd name="T54" fmla="*/ 42 w 72"/>
              <a:gd name="T55" fmla="*/ 66 h 72"/>
              <a:gd name="T56" fmla="*/ 49 w 72"/>
              <a:gd name="T57" fmla="*/ 68 h 72"/>
              <a:gd name="T58" fmla="*/ 58 w 72"/>
              <a:gd name="T59" fmla="*/ 65 h 72"/>
              <a:gd name="T60" fmla="*/ 56 w 72"/>
              <a:gd name="T61" fmla="*/ 59 h 72"/>
              <a:gd name="T62" fmla="*/ 63 w 72"/>
              <a:gd name="T63" fmla="*/ 57 h 72"/>
              <a:gd name="T64" fmla="*/ 70 w 72"/>
              <a:gd name="T65" fmla="*/ 50 h 72"/>
              <a:gd name="T66" fmla="*/ 65 w 72"/>
              <a:gd name="T67" fmla="*/ 46 h 72"/>
              <a:gd name="T68" fmla="*/ 71 w 72"/>
              <a:gd name="T69" fmla="*/ 41 h 72"/>
              <a:gd name="T70" fmla="*/ 72 w 72"/>
              <a:gd name="T71" fmla="*/ 32 h 72"/>
              <a:gd name="T72" fmla="*/ 36 w 72"/>
              <a:gd name="T73" fmla="*/ 55 h 72"/>
              <a:gd name="T74" fmla="*/ 36 w 72"/>
              <a:gd name="T75" fmla="*/ 17 h 72"/>
              <a:gd name="T76" fmla="*/ 36 w 72"/>
              <a:gd name="T77" fmla="*/ 5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 h="72">
                <a:moveTo>
                  <a:pt x="71" y="30"/>
                </a:moveTo>
                <a:cubicBezTo>
                  <a:pt x="66" y="30"/>
                  <a:pt x="66" y="30"/>
                  <a:pt x="66" y="30"/>
                </a:cubicBezTo>
                <a:cubicBezTo>
                  <a:pt x="66" y="28"/>
                  <a:pt x="65" y="27"/>
                  <a:pt x="65" y="25"/>
                </a:cubicBezTo>
                <a:cubicBezTo>
                  <a:pt x="68" y="23"/>
                  <a:pt x="68" y="23"/>
                  <a:pt x="68" y="23"/>
                </a:cubicBezTo>
                <a:cubicBezTo>
                  <a:pt x="69" y="23"/>
                  <a:pt x="70" y="22"/>
                  <a:pt x="69" y="21"/>
                </a:cubicBezTo>
                <a:cubicBezTo>
                  <a:pt x="65" y="14"/>
                  <a:pt x="65" y="14"/>
                  <a:pt x="65" y="14"/>
                </a:cubicBezTo>
                <a:cubicBezTo>
                  <a:pt x="65" y="13"/>
                  <a:pt x="64" y="13"/>
                  <a:pt x="63" y="14"/>
                </a:cubicBezTo>
                <a:cubicBezTo>
                  <a:pt x="59" y="16"/>
                  <a:pt x="59" y="16"/>
                  <a:pt x="59" y="16"/>
                </a:cubicBezTo>
                <a:cubicBezTo>
                  <a:pt x="58" y="15"/>
                  <a:pt x="57" y="14"/>
                  <a:pt x="56" y="13"/>
                </a:cubicBezTo>
                <a:cubicBezTo>
                  <a:pt x="58" y="9"/>
                  <a:pt x="58" y="9"/>
                  <a:pt x="58" y="9"/>
                </a:cubicBezTo>
                <a:cubicBezTo>
                  <a:pt x="58" y="8"/>
                  <a:pt x="58" y="7"/>
                  <a:pt x="57" y="6"/>
                </a:cubicBezTo>
                <a:cubicBezTo>
                  <a:pt x="51" y="3"/>
                  <a:pt x="51" y="3"/>
                  <a:pt x="51" y="3"/>
                </a:cubicBezTo>
                <a:cubicBezTo>
                  <a:pt x="50" y="2"/>
                  <a:pt x="49" y="2"/>
                  <a:pt x="48" y="3"/>
                </a:cubicBezTo>
                <a:cubicBezTo>
                  <a:pt x="46" y="7"/>
                  <a:pt x="46" y="7"/>
                  <a:pt x="46" y="7"/>
                </a:cubicBezTo>
                <a:cubicBezTo>
                  <a:pt x="45" y="7"/>
                  <a:pt x="43" y="6"/>
                  <a:pt x="42" y="6"/>
                </a:cubicBezTo>
                <a:cubicBezTo>
                  <a:pt x="42" y="2"/>
                  <a:pt x="42" y="2"/>
                  <a:pt x="42" y="2"/>
                </a:cubicBezTo>
                <a:cubicBezTo>
                  <a:pt x="42" y="1"/>
                  <a:pt x="41" y="0"/>
                  <a:pt x="40" y="0"/>
                </a:cubicBezTo>
                <a:cubicBezTo>
                  <a:pt x="32" y="0"/>
                  <a:pt x="32" y="0"/>
                  <a:pt x="32" y="0"/>
                </a:cubicBezTo>
                <a:cubicBezTo>
                  <a:pt x="31" y="0"/>
                  <a:pt x="30" y="1"/>
                  <a:pt x="30" y="2"/>
                </a:cubicBezTo>
                <a:cubicBezTo>
                  <a:pt x="30" y="6"/>
                  <a:pt x="30" y="6"/>
                  <a:pt x="30" y="6"/>
                </a:cubicBezTo>
                <a:cubicBezTo>
                  <a:pt x="29" y="6"/>
                  <a:pt x="27" y="7"/>
                  <a:pt x="26" y="7"/>
                </a:cubicBezTo>
                <a:cubicBezTo>
                  <a:pt x="24" y="4"/>
                  <a:pt x="24" y="4"/>
                  <a:pt x="24" y="4"/>
                </a:cubicBezTo>
                <a:cubicBezTo>
                  <a:pt x="23" y="3"/>
                  <a:pt x="22" y="3"/>
                  <a:pt x="21" y="3"/>
                </a:cubicBezTo>
                <a:cubicBezTo>
                  <a:pt x="15" y="7"/>
                  <a:pt x="15" y="7"/>
                  <a:pt x="15" y="7"/>
                </a:cubicBezTo>
                <a:cubicBezTo>
                  <a:pt x="14" y="7"/>
                  <a:pt x="14" y="8"/>
                  <a:pt x="14" y="9"/>
                </a:cubicBezTo>
                <a:cubicBezTo>
                  <a:pt x="16" y="13"/>
                  <a:pt x="16" y="13"/>
                  <a:pt x="16" y="13"/>
                </a:cubicBezTo>
                <a:cubicBezTo>
                  <a:pt x="15" y="14"/>
                  <a:pt x="14" y="15"/>
                  <a:pt x="13" y="17"/>
                </a:cubicBezTo>
                <a:cubicBezTo>
                  <a:pt x="9" y="14"/>
                  <a:pt x="9" y="14"/>
                  <a:pt x="9" y="14"/>
                </a:cubicBezTo>
                <a:cubicBezTo>
                  <a:pt x="9" y="14"/>
                  <a:pt x="7" y="14"/>
                  <a:pt x="7" y="15"/>
                </a:cubicBezTo>
                <a:cubicBezTo>
                  <a:pt x="3" y="21"/>
                  <a:pt x="3" y="21"/>
                  <a:pt x="3" y="21"/>
                </a:cubicBezTo>
                <a:cubicBezTo>
                  <a:pt x="3" y="22"/>
                  <a:pt x="3" y="23"/>
                  <a:pt x="4" y="24"/>
                </a:cubicBezTo>
                <a:cubicBezTo>
                  <a:pt x="8" y="26"/>
                  <a:pt x="8" y="26"/>
                  <a:pt x="8" y="26"/>
                </a:cubicBezTo>
                <a:cubicBezTo>
                  <a:pt x="7" y="28"/>
                  <a:pt x="7" y="29"/>
                  <a:pt x="7" y="31"/>
                </a:cubicBezTo>
                <a:cubicBezTo>
                  <a:pt x="2" y="31"/>
                  <a:pt x="2" y="31"/>
                  <a:pt x="2" y="31"/>
                </a:cubicBezTo>
                <a:cubicBezTo>
                  <a:pt x="1" y="31"/>
                  <a:pt x="0" y="32"/>
                  <a:pt x="0" y="33"/>
                </a:cubicBezTo>
                <a:cubicBezTo>
                  <a:pt x="0" y="40"/>
                  <a:pt x="0" y="40"/>
                  <a:pt x="0" y="40"/>
                </a:cubicBezTo>
                <a:cubicBezTo>
                  <a:pt x="0" y="41"/>
                  <a:pt x="1" y="42"/>
                  <a:pt x="2" y="42"/>
                </a:cubicBezTo>
                <a:cubicBezTo>
                  <a:pt x="7" y="42"/>
                  <a:pt x="7" y="42"/>
                  <a:pt x="7" y="42"/>
                </a:cubicBezTo>
                <a:cubicBezTo>
                  <a:pt x="7" y="43"/>
                  <a:pt x="7" y="45"/>
                  <a:pt x="8" y="46"/>
                </a:cubicBezTo>
                <a:cubicBezTo>
                  <a:pt x="4" y="49"/>
                  <a:pt x="4" y="49"/>
                  <a:pt x="4" y="49"/>
                </a:cubicBezTo>
                <a:cubicBezTo>
                  <a:pt x="3" y="49"/>
                  <a:pt x="3" y="50"/>
                  <a:pt x="4" y="51"/>
                </a:cubicBezTo>
                <a:cubicBezTo>
                  <a:pt x="7" y="57"/>
                  <a:pt x="7" y="57"/>
                  <a:pt x="7" y="57"/>
                </a:cubicBezTo>
                <a:cubicBezTo>
                  <a:pt x="8" y="58"/>
                  <a:pt x="9" y="59"/>
                  <a:pt x="10" y="58"/>
                </a:cubicBezTo>
                <a:cubicBezTo>
                  <a:pt x="14" y="56"/>
                  <a:pt x="14" y="56"/>
                  <a:pt x="14" y="56"/>
                </a:cubicBezTo>
                <a:cubicBezTo>
                  <a:pt x="15" y="57"/>
                  <a:pt x="16" y="58"/>
                  <a:pt x="17" y="59"/>
                </a:cubicBezTo>
                <a:cubicBezTo>
                  <a:pt x="15" y="63"/>
                  <a:pt x="15" y="63"/>
                  <a:pt x="15" y="63"/>
                </a:cubicBezTo>
                <a:cubicBezTo>
                  <a:pt x="14" y="64"/>
                  <a:pt x="15" y="65"/>
                  <a:pt x="16" y="65"/>
                </a:cubicBezTo>
                <a:cubicBezTo>
                  <a:pt x="22" y="69"/>
                  <a:pt x="22" y="69"/>
                  <a:pt x="22" y="69"/>
                </a:cubicBezTo>
                <a:cubicBezTo>
                  <a:pt x="23" y="70"/>
                  <a:pt x="24" y="69"/>
                  <a:pt x="24" y="68"/>
                </a:cubicBezTo>
                <a:cubicBezTo>
                  <a:pt x="27" y="65"/>
                  <a:pt x="27" y="65"/>
                  <a:pt x="27" y="65"/>
                </a:cubicBezTo>
                <a:cubicBezTo>
                  <a:pt x="28" y="65"/>
                  <a:pt x="30" y="65"/>
                  <a:pt x="31" y="66"/>
                </a:cubicBezTo>
                <a:cubicBezTo>
                  <a:pt x="31" y="70"/>
                  <a:pt x="31" y="70"/>
                  <a:pt x="31" y="70"/>
                </a:cubicBezTo>
                <a:cubicBezTo>
                  <a:pt x="31" y="71"/>
                  <a:pt x="32" y="72"/>
                  <a:pt x="33" y="72"/>
                </a:cubicBezTo>
                <a:cubicBezTo>
                  <a:pt x="40" y="72"/>
                  <a:pt x="40" y="72"/>
                  <a:pt x="40" y="72"/>
                </a:cubicBezTo>
                <a:cubicBezTo>
                  <a:pt x="42" y="72"/>
                  <a:pt x="42" y="71"/>
                  <a:pt x="42" y="70"/>
                </a:cubicBezTo>
                <a:cubicBezTo>
                  <a:pt x="42" y="66"/>
                  <a:pt x="42" y="66"/>
                  <a:pt x="42" y="66"/>
                </a:cubicBezTo>
                <a:cubicBezTo>
                  <a:pt x="44" y="65"/>
                  <a:pt x="45" y="65"/>
                  <a:pt x="47" y="64"/>
                </a:cubicBezTo>
                <a:cubicBezTo>
                  <a:pt x="49" y="68"/>
                  <a:pt x="49" y="68"/>
                  <a:pt x="49" y="68"/>
                </a:cubicBezTo>
                <a:cubicBezTo>
                  <a:pt x="49" y="69"/>
                  <a:pt x="51" y="69"/>
                  <a:pt x="52" y="69"/>
                </a:cubicBezTo>
                <a:cubicBezTo>
                  <a:pt x="58" y="65"/>
                  <a:pt x="58" y="65"/>
                  <a:pt x="58" y="65"/>
                </a:cubicBezTo>
                <a:cubicBezTo>
                  <a:pt x="59" y="64"/>
                  <a:pt x="59" y="63"/>
                  <a:pt x="59" y="62"/>
                </a:cubicBezTo>
                <a:cubicBezTo>
                  <a:pt x="56" y="59"/>
                  <a:pt x="56" y="59"/>
                  <a:pt x="56" y="59"/>
                </a:cubicBezTo>
                <a:cubicBezTo>
                  <a:pt x="58" y="58"/>
                  <a:pt x="59" y="56"/>
                  <a:pt x="60" y="55"/>
                </a:cubicBezTo>
                <a:cubicBezTo>
                  <a:pt x="63" y="57"/>
                  <a:pt x="63" y="57"/>
                  <a:pt x="63" y="57"/>
                </a:cubicBezTo>
                <a:cubicBezTo>
                  <a:pt x="64" y="58"/>
                  <a:pt x="65" y="58"/>
                  <a:pt x="66" y="57"/>
                </a:cubicBezTo>
                <a:cubicBezTo>
                  <a:pt x="70" y="50"/>
                  <a:pt x="70" y="50"/>
                  <a:pt x="70" y="50"/>
                </a:cubicBezTo>
                <a:cubicBezTo>
                  <a:pt x="70" y="49"/>
                  <a:pt x="70" y="48"/>
                  <a:pt x="69" y="48"/>
                </a:cubicBezTo>
                <a:cubicBezTo>
                  <a:pt x="65" y="46"/>
                  <a:pt x="65" y="46"/>
                  <a:pt x="65" y="46"/>
                </a:cubicBezTo>
                <a:cubicBezTo>
                  <a:pt x="66" y="44"/>
                  <a:pt x="66" y="43"/>
                  <a:pt x="66" y="41"/>
                </a:cubicBezTo>
                <a:cubicBezTo>
                  <a:pt x="71" y="41"/>
                  <a:pt x="71" y="41"/>
                  <a:pt x="71" y="41"/>
                </a:cubicBezTo>
                <a:cubicBezTo>
                  <a:pt x="72" y="41"/>
                  <a:pt x="72" y="40"/>
                  <a:pt x="72" y="39"/>
                </a:cubicBezTo>
                <a:cubicBezTo>
                  <a:pt x="72" y="32"/>
                  <a:pt x="72" y="32"/>
                  <a:pt x="72" y="32"/>
                </a:cubicBezTo>
                <a:cubicBezTo>
                  <a:pt x="72" y="31"/>
                  <a:pt x="72" y="30"/>
                  <a:pt x="71" y="30"/>
                </a:cubicBezTo>
                <a:close/>
                <a:moveTo>
                  <a:pt x="36" y="55"/>
                </a:moveTo>
                <a:cubicBezTo>
                  <a:pt x="26" y="55"/>
                  <a:pt x="17" y="46"/>
                  <a:pt x="17" y="36"/>
                </a:cubicBezTo>
                <a:cubicBezTo>
                  <a:pt x="17" y="25"/>
                  <a:pt x="26" y="17"/>
                  <a:pt x="36" y="17"/>
                </a:cubicBezTo>
                <a:cubicBezTo>
                  <a:pt x="47" y="17"/>
                  <a:pt x="56" y="25"/>
                  <a:pt x="56" y="36"/>
                </a:cubicBezTo>
                <a:cubicBezTo>
                  <a:pt x="56" y="46"/>
                  <a:pt x="47" y="55"/>
                  <a:pt x="36" y="55"/>
                </a:cubicBezTo>
                <a:close/>
              </a:path>
            </a:pathLst>
          </a:custGeom>
          <a:solidFill>
            <a:srgbClr val="A6D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24"/>
          <p:cNvSpPr>
            <a:spLocks noChangeArrowheads="1"/>
          </p:cNvSpPr>
          <p:nvPr/>
        </p:nvSpPr>
        <p:spPr bwMode="auto">
          <a:xfrm>
            <a:off x="5778500" y="703263"/>
            <a:ext cx="2120900" cy="21209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6096000" y="1057275"/>
            <a:ext cx="1544638" cy="1460500"/>
          </a:xfrm>
          <a:custGeom>
            <a:avLst/>
            <a:gdLst>
              <a:gd name="T0" fmla="*/ 62 w 131"/>
              <a:gd name="T1" fmla="*/ 124 h 124"/>
              <a:gd name="T2" fmla="*/ 42 w 131"/>
              <a:gd name="T3" fmla="*/ 120 h 124"/>
              <a:gd name="T4" fmla="*/ 8 w 131"/>
              <a:gd name="T5" fmla="*/ 89 h 124"/>
              <a:gd name="T6" fmla="*/ 5 w 131"/>
              <a:gd name="T7" fmla="*/ 44 h 124"/>
              <a:gd name="T8" fmla="*/ 9 w 131"/>
              <a:gd name="T9" fmla="*/ 35 h 124"/>
              <a:gd name="T10" fmla="*/ 12 w 131"/>
              <a:gd name="T11" fmla="*/ 34 h 124"/>
              <a:gd name="T12" fmla="*/ 14 w 131"/>
              <a:gd name="T13" fmla="*/ 38 h 124"/>
              <a:gd name="T14" fmla="*/ 10 w 131"/>
              <a:gd name="T15" fmla="*/ 46 h 124"/>
              <a:gd name="T16" fmla="*/ 13 w 131"/>
              <a:gd name="T17" fmla="*/ 87 h 124"/>
              <a:gd name="T18" fmla="*/ 44 w 131"/>
              <a:gd name="T19" fmla="*/ 115 h 124"/>
              <a:gd name="T20" fmla="*/ 86 w 131"/>
              <a:gd name="T21" fmla="*/ 113 h 124"/>
              <a:gd name="T22" fmla="*/ 112 w 131"/>
              <a:gd name="T23" fmla="*/ 39 h 124"/>
              <a:gd name="T24" fmla="*/ 81 w 131"/>
              <a:gd name="T25" fmla="*/ 11 h 124"/>
              <a:gd name="T26" fmla="*/ 39 w 131"/>
              <a:gd name="T27" fmla="*/ 13 h 124"/>
              <a:gd name="T28" fmla="*/ 35 w 131"/>
              <a:gd name="T29" fmla="*/ 12 h 124"/>
              <a:gd name="T30" fmla="*/ 36 w 131"/>
              <a:gd name="T31" fmla="*/ 8 h 124"/>
              <a:gd name="T32" fmla="*/ 83 w 131"/>
              <a:gd name="T33" fmla="*/ 6 h 124"/>
              <a:gd name="T34" fmla="*/ 117 w 131"/>
              <a:gd name="T35" fmla="*/ 37 h 124"/>
              <a:gd name="T36" fmla="*/ 88 w 131"/>
              <a:gd name="T37" fmla="*/ 118 h 124"/>
              <a:gd name="T38" fmla="*/ 62 w 131"/>
              <a:gd name="T3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24">
                <a:moveTo>
                  <a:pt x="62" y="124"/>
                </a:moveTo>
                <a:cubicBezTo>
                  <a:pt x="56" y="124"/>
                  <a:pt x="49" y="122"/>
                  <a:pt x="42" y="120"/>
                </a:cubicBezTo>
                <a:cubicBezTo>
                  <a:pt x="27" y="115"/>
                  <a:pt x="15" y="104"/>
                  <a:pt x="8" y="89"/>
                </a:cubicBezTo>
                <a:cubicBezTo>
                  <a:pt x="1" y="75"/>
                  <a:pt x="0" y="59"/>
                  <a:pt x="5" y="44"/>
                </a:cubicBezTo>
                <a:cubicBezTo>
                  <a:pt x="6" y="41"/>
                  <a:pt x="7" y="38"/>
                  <a:pt x="9" y="35"/>
                </a:cubicBezTo>
                <a:cubicBezTo>
                  <a:pt x="9" y="34"/>
                  <a:pt x="11" y="33"/>
                  <a:pt x="12" y="34"/>
                </a:cubicBezTo>
                <a:cubicBezTo>
                  <a:pt x="14" y="35"/>
                  <a:pt x="14" y="36"/>
                  <a:pt x="14" y="38"/>
                </a:cubicBezTo>
                <a:cubicBezTo>
                  <a:pt x="12" y="40"/>
                  <a:pt x="11" y="43"/>
                  <a:pt x="10" y="46"/>
                </a:cubicBezTo>
                <a:cubicBezTo>
                  <a:pt x="6" y="59"/>
                  <a:pt x="7" y="74"/>
                  <a:pt x="13" y="87"/>
                </a:cubicBezTo>
                <a:cubicBezTo>
                  <a:pt x="19" y="100"/>
                  <a:pt x="30" y="110"/>
                  <a:pt x="44" y="115"/>
                </a:cubicBezTo>
                <a:cubicBezTo>
                  <a:pt x="58" y="120"/>
                  <a:pt x="73" y="119"/>
                  <a:pt x="86" y="113"/>
                </a:cubicBezTo>
                <a:cubicBezTo>
                  <a:pt x="113" y="99"/>
                  <a:pt x="125" y="67"/>
                  <a:pt x="112" y="39"/>
                </a:cubicBezTo>
                <a:cubicBezTo>
                  <a:pt x="106" y="26"/>
                  <a:pt x="95" y="16"/>
                  <a:pt x="81" y="11"/>
                </a:cubicBezTo>
                <a:cubicBezTo>
                  <a:pt x="67" y="6"/>
                  <a:pt x="52" y="7"/>
                  <a:pt x="39" y="13"/>
                </a:cubicBezTo>
                <a:cubicBezTo>
                  <a:pt x="37" y="14"/>
                  <a:pt x="36" y="13"/>
                  <a:pt x="35" y="12"/>
                </a:cubicBezTo>
                <a:cubicBezTo>
                  <a:pt x="34" y="11"/>
                  <a:pt x="35" y="9"/>
                  <a:pt x="36" y="8"/>
                </a:cubicBezTo>
                <a:cubicBezTo>
                  <a:pt x="51" y="1"/>
                  <a:pt x="67" y="0"/>
                  <a:pt x="83" y="6"/>
                </a:cubicBezTo>
                <a:cubicBezTo>
                  <a:pt x="98" y="11"/>
                  <a:pt x="110" y="22"/>
                  <a:pt x="117" y="37"/>
                </a:cubicBezTo>
                <a:cubicBezTo>
                  <a:pt x="131" y="67"/>
                  <a:pt x="119" y="103"/>
                  <a:pt x="88" y="118"/>
                </a:cubicBezTo>
                <a:cubicBezTo>
                  <a:pt x="80" y="122"/>
                  <a:pt x="71" y="124"/>
                  <a:pt x="62" y="124"/>
                </a:cubicBezTo>
                <a:close/>
              </a:path>
            </a:pathLst>
          </a:custGeom>
          <a:solidFill>
            <a:srgbClr val="596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auto">
          <a:xfrm>
            <a:off x="6450013" y="914400"/>
            <a:ext cx="341313" cy="425450"/>
          </a:xfrm>
          <a:custGeom>
            <a:avLst/>
            <a:gdLst>
              <a:gd name="T0" fmla="*/ 26 w 29"/>
              <a:gd name="T1" fmla="*/ 36 h 36"/>
              <a:gd name="T2" fmla="*/ 25 w 29"/>
              <a:gd name="T3" fmla="*/ 36 h 36"/>
              <a:gd name="T4" fmla="*/ 2 w 29"/>
              <a:gd name="T5" fmla="*/ 29 h 36"/>
              <a:gd name="T6" fmla="*/ 1 w 29"/>
              <a:gd name="T7" fmla="*/ 27 h 36"/>
              <a:gd name="T8" fmla="*/ 0 w 29"/>
              <a:gd name="T9" fmla="*/ 25 h 36"/>
              <a:gd name="T10" fmla="*/ 8 w 29"/>
              <a:gd name="T11" fmla="*/ 3 h 36"/>
              <a:gd name="T12" fmla="*/ 11 w 29"/>
              <a:gd name="T13" fmla="*/ 1 h 36"/>
              <a:gd name="T14" fmla="*/ 13 w 29"/>
              <a:gd name="T15" fmla="*/ 4 h 36"/>
              <a:gd name="T16" fmla="*/ 7 w 29"/>
              <a:gd name="T17" fmla="*/ 24 h 36"/>
              <a:gd name="T18" fmla="*/ 26 w 29"/>
              <a:gd name="T19" fmla="*/ 31 h 36"/>
              <a:gd name="T20" fmla="*/ 28 w 29"/>
              <a:gd name="T21" fmla="*/ 34 h 36"/>
              <a:gd name="T22" fmla="*/ 26 w 29"/>
              <a:gd name="T2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36">
                <a:moveTo>
                  <a:pt x="26" y="36"/>
                </a:moveTo>
                <a:cubicBezTo>
                  <a:pt x="25" y="36"/>
                  <a:pt x="25" y="36"/>
                  <a:pt x="25" y="36"/>
                </a:cubicBezTo>
                <a:cubicBezTo>
                  <a:pt x="2" y="29"/>
                  <a:pt x="2" y="29"/>
                  <a:pt x="2" y="29"/>
                </a:cubicBezTo>
                <a:cubicBezTo>
                  <a:pt x="2" y="28"/>
                  <a:pt x="1" y="28"/>
                  <a:pt x="1" y="27"/>
                </a:cubicBezTo>
                <a:cubicBezTo>
                  <a:pt x="0" y="26"/>
                  <a:pt x="0" y="26"/>
                  <a:pt x="0" y="25"/>
                </a:cubicBezTo>
                <a:cubicBezTo>
                  <a:pt x="8" y="3"/>
                  <a:pt x="8" y="3"/>
                  <a:pt x="8" y="3"/>
                </a:cubicBezTo>
                <a:cubicBezTo>
                  <a:pt x="8" y="1"/>
                  <a:pt x="10" y="0"/>
                  <a:pt x="11" y="1"/>
                </a:cubicBezTo>
                <a:cubicBezTo>
                  <a:pt x="13" y="1"/>
                  <a:pt x="14" y="3"/>
                  <a:pt x="13" y="4"/>
                </a:cubicBezTo>
                <a:cubicBezTo>
                  <a:pt x="7" y="24"/>
                  <a:pt x="7" y="24"/>
                  <a:pt x="7" y="24"/>
                </a:cubicBezTo>
                <a:cubicBezTo>
                  <a:pt x="26" y="31"/>
                  <a:pt x="26" y="31"/>
                  <a:pt x="26" y="31"/>
                </a:cubicBezTo>
                <a:cubicBezTo>
                  <a:pt x="28" y="31"/>
                  <a:pt x="29" y="33"/>
                  <a:pt x="28" y="34"/>
                </a:cubicBezTo>
                <a:cubicBezTo>
                  <a:pt x="28" y="35"/>
                  <a:pt x="27" y="36"/>
                  <a:pt x="26" y="36"/>
                </a:cubicBezTo>
                <a:close/>
              </a:path>
            </a:pathLst>
          </a:custGeom>
          <a:solidFill>
            <a:srgbClr val="596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6426200" y="1539875"/>
            <a:ext cx="319088" cy="506413"/>
          </a:xfrm>
          <a:custGeom>
            <a:avLst/>
            <a:gdLst>
              <a:gd name="T0" fmla="*/ 0 w 27"/>
              <a:gd name="T1" fmla="*/ 43 h 43"/>
              <a:gd name="T2" fmla="*/ 0 w 27"/>
              <a:gd name="T3" fmla="*/ 40 h 43"/>
              <a:gd name="T4" fmla="*/ 4 w 27"/>
              <a:gd name="T5" fmla="*/ 35 h 43"/>
              <a:gd name="T6" fmla="*/ 20 w 27"/>
              <a:gd name="T7" fmla="*/ 13 h 43"/>
              <a:gd name="T8" fmla="*/ 12 w 27"/>
              <a:gd name="T9" fmla="*/ 5 h 43"/>
              <a:gd name="T10" fmla="*/ 3 w 27"/>
              <a:gd name="T11" fmla="*/ 8 h 43"/>
              <a:gd name="T12" fmla="*/ 1 w 27"/>
              <a:gd name="T13" fmla="*/ 4 h 43"/>
              <a:gd name="T14" fmla="*/ 13 w 27"/>
              <a:gd name="T15" fmla="*/ 0 h 43"/>
              <a:gd name="T16" fmla="*/ 26 w 27"/>
              <a:gd name="T17" fmla="*/ 12 h 43"/>
              <a:gd name="T18" fmla="*/ 11 w 27"/>
              <a:gd name="T19" fmla="*/ 35 h 43"/>
              <a:gd name="T20" fmla="*/ 8 w 27"/>
              <a:gd name="T21" fmla="*/ 39 h 43"/>
              <a:gd name="T22" fmla="*/ 8 w 27"/>
              <a:gd name="T23" fmla="*/ 39 h 43"/>
              <a:gd name="T24" fmla="*/ 27 w 27"/>
              <a:gd name="T25" fmla="*/ 39 h 43"/>
              <a:gd name="T26" fmla="*/ 27 w 27"/>
              <a:gd name="T27" fmla="*/ 43 h 43"/>
              <a:gd name="T28" fmla="*/ 0 w 27"/>
              <a:gd name="T2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3">
                <a:moveTo>
                  <a:pt x="0" y="43"/>
                </a:moveTo>
                <a:cubicBezTo>
                  <a:pt x="0" y="40"/>
                  <a:pt x="0" y="40"/>
                  <a:pt x="0" y="40"/>
                </a:cubicBezTo>
                <a:cubicBezTo>
                  <a:pt x="4" y="35"/>
                  <a:pt x="4" y="35"/>
                  <a:pt x="4" y="35"/>
                </a:cubicBezTo>
                <a:cubicBezTo>
                  <a:pt x="15" y="25"/>
                  <a:pt x="20" y="20"/>
                  <a:pt x="20" y="13"/>
                </a:cubicBezTo>
                <a:cubicBezTo>
                  <a:pt x="20" y="9"/>
                  <a:pt x="18" y="5"/>
                  <a:pt x="12" y="5"/>
                </a:cubicBezTo>
                <a:cubicBezTo>
                  <a:pt x="8" y="5"/>
                  <a:pt x="5" y="7"/>
                  <a:pt x="3" y="8"/>
                </a:cubicBezTo>
                <a:cubicBezTo>
                  <a:pt x="1" y="4"/>
                  <a:pt x="1" y="4"/>
                  <a:pt x="1" y="4"/>
                </a:cubicBezTo>
                <a:cubicBezTo>
                  <a:pt x="4" y="2"/>
                  <a:pt x="8" y="0"/>
                  <a:pt x="13" y="0"/>
                </a:cubicBezTo>
                <a:cubicBezTo>
                  <a:pt x="22" y="0"/>
                  <a:pt x="26" y="6"/>
                  <a:pt x="26" y="12"/>
                </a:cubicBezTo>
                <a:cubicBezTo>
                  <a:pt x="26" y="20"/>
                  <a:pt x="20" y="27"/>
                  <a:pt x="11" y="35"/>
                </a:cubicBezTo>
                <a:cubicBezTo>
                  <a:pt x="8" y="39"/>
                  <a:pt x="8" y="39"/>
                  <a:pt x="8" y="39"/>
                </a:cubicBezTo>
                <a:cubicBezTo>
                  <a:pt x="8" y="39"/>
                  <a:pt x="8" y="39"/>
                  <a:pt x="8" y="39"/>
                </a:cubicBezTo>
                <a:cubicBezTo>
                  <a:pt x="27" y="39"/>
                  <a:pt x="27" y="39"/>
                  <a:pt x="27" y="39"/>
                </a:cubicBezTo>
                <a:cubicBezTo>
                  <a:pt x="27" y="43"/>
                  <a:pt x="27" y="43"/>
                  <a:pt x="27" y="43"/>
                </a:cubicBezTo>
                <a:lnTo>
                  <a:pt x="0" y="43"/>
                </a:lnTo>
                <a:close/>
              </a:path>
            </a:pathLst>
          </a:custGeom>
          <a:solidFill>
            <a:srgbClr val="596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noEditPoints="1"/>
          </p:cNvSpPr>
          <p:nvPr/>
        </p:nvSpPr>
        <p:spPr bwMode="auto">
          <a:xfrm>
            <a:off x="6804025" y="1550988"/>
            <a:ext cx="365125" cy="495300"/>
          </a:xfrm>
          <a:custGeom>
            <a:avLst/>
            <a:gdLst>
              <a:gd name="T0" fmla="*/ 19 w 31"/>
              <a:gd name="T1" fmla="*/ 42 h 42"/>
              <a:gd name="T2" fmla="*/ 19 w 31"/>
              <a:gd name="T3" fmla="*/ 31 h 42"/>
              <a:gd name="T4" fmla="*/ 0 w 31"/>
              <a:gd name="T5" fmla="*/ 31 h 42"/>
              <a:gd name="T6" fmla="*/ 0 w 31"/>
              <a:gd name="T7" fmla="*/ 27 h 42"/>
              <a:gd name="T8" fmla="*/ 19 w 31"/>
              <a:gd name="T9" fmla="*/ 0 h 42"/>
              <a:gd name="T10" fmla="*/ 25 w 31"/>
              <a:gd name="T11" fmla="*/ 0 h 42"/>
              <a:gd name="T12" fmla="*/ 25 w 31"/>
              <a:gd name="T13" fmla="*/ 26 h 42"/>
              <a:gd name="T14" fmla="*/ 31 w 31"/>
              <a:gd name="T15" fmla="*/ 26 h 42"/>
              <a:gd name="T16" fmla="*/ 31 w 31"/>
              <a:gd name="T17" fmla="*/ 31 h 42"/>
              <a:gd name="T18" fmla="*/ 25 w 31"/>
              <a:gd name="T19" fmla="*/ 31 h 42"/>
              <a:gd name="T20" fmla="*/ 25 w 31"/>
              <a:gd name="T21" fmla="*/ 42 h 42"/>
              <a:gd name="T22" fmla="*/ 19 w 31"/>
              <a:gd name="T23" fmla="*/ 42 h 42"/>
              <a:gd name="T24" fmla="*/ 19 w 31"/>
              <a:gd name="T25" fmla="*/ 26 h 42"/>
              <a:gd name="T26" fmla="*/ 19 w 31"/>
              <a:gd name="T27" fmla="*/ 12 h 42"/>
              <a:gd name="T28" fmla="*/ 20 w 31"/>
              <a:gd name="T29" fmla="*/ 5 h 42"/>
              <a:gd name="T30" fmla="*/ 19 w 31"/>
              <a:gd name="T31" fmla="*/ 5 h 42"/>
              <a:gd name="T32" fmla="*/ 16 w 31"/>
              <a:gd name="T33" fmla="*/ 12 h 42"/>
              <a:gd name="T34" fmla="*/ 5 w 31"/>
              <a:gd name="T35" fmla="*/ 26 h 42"/>
              <a:gd name="T36" fmla="*/ 5 w 31"/>
              <a:gd name="T37" fmla="*/ 26 h 42"/>
              <a:gd name="T38" fmla="*/ 19 w 31"/>
              <a:gd name="T39"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42">
                <a:moveTo>
                  <a:pt x="19" y="42"/>
                </a:moveTo>
                <a:cubicBezTo>
                  <a:pt x="19" y="31"/>
                  <a:pt x="19" y="31"/>
                  <a:pt x="19" y="31"/>
                </a:cubicBezTo>
                <a:cubicBezTo>
                  <a:pt x="0" y="31"/>
                  <a:pt x="0" y="31"/>
                  <a:pt x="0" y="31"/>
                </a:cubicBezTo>
                <a:cubicBezTo>
                  <a:pt x="0" y="27"/>
                  <a:pt x="0" y="27"/>
                  <a:pt x="0" y="27"/>
                </a:cubicBezTo>
                <a:cubicBezTo>
                  <a:pt x="19" y="0"/>
                  <a:pt x="19" y="0"/>
                  <a:pt x="19" y="0"/>
                </a:cubicBezTo>
                <a:cubicBezTo>
                  <a:pt x="25" y="0"/>
                  <a:pt x="25" y="0"/>
                  <a:pt x="25" y="0"/>
                </a:cubicBezTo>
                <a:cubicBezTo>
                  <a:pt x="25" y="26"/>
                  <a:pt x="25" y="26"/>
                  <a:pt x="25" y="26"/>
                </a:cubicBezTo>
                <a:cubicBezTo>
                  <a:pt x="31" y="26"/>
                  <a:pt x="31" y="26"/>
                  <a:pt x="31" y="26"/>
                </a:cubicBezTo>
                <a:cubicBezTo>
                  <a:pt x="31" y="31"/>
                  <a:pt x="31" y="31"/>
                  <a:pt x="31" y="31"/>
                </a:cubicBezTo>
                <a:cubicBezTo>
                  <a:pt x="25" y="31"/>
                  <a:pt x="25" y="31"/>
                  <a:pt x="25" y="31"/>
                </a:cubicBezTo>
                <a:cubicBezTo>
                  <a:pt x="25" y="42"/>
                  <a:pt x="25" y="42"/>
                  <a:pt x="25" y="42"/>
                </a:cubicBezTo>
                <a:lnTo>
                  <a:pt x="19" y="42"/>
                </a:lnTo>
                <a:close/>
                <a:moveTo>
                  <a:pt x="19" y="26"/>
                </a:moveTo>
                <a:cubicBezTo>
                  <a:pt x="19" y="12"/>
                  <a:pt x="19" y="12"/>
                  <a:pt x="19" y="12"/>
                </a:cubicBezTo>
                <a:cubicBezTo>
                  <a:pt x="19" y="10"/>
                  <a:pt x="19" y="8"/>
                  <a:pt x="20" y="5"/>
                </a:cubicBezTo>
                <a:cubicBezTo>
                  <a:pt x="19" y="5"/>
                  <a:pt x="19" y="5"/>
                  <a:pt x="19" y="5"/>
                </a:cubicBezTo>
                <a:cubicBezTo>
                  <a:pt x="18" y="8"/>
                  <a:pt x="17" y="10"/>
                  <a:pt x="16" y="12"/>
                </a:cubicBezTo>
                <a:cubicBezTo>
                  <a:pt x="5" y="26"/>
                  <a:pt x="5" y="26"/>
                  <a:pt x="5" y="26"/>
                </a:cubicBezTo>
                <a:cubicBezTo>
                  <a:pt x="5" y="26"/>
                  <a:pt x="5" y="26"/>
                  <a:pt x="5" y="26"/>
                </a:cubicBezTo>
                <a:lnTo>
                  <a:pt x="19" y="26"/>
                </a:lnTo>
                <a:close/>
              </a:path>
            </a:pathLst>
          </a:custGeom>
          <a:solidFill>
            <a:srgbClr val="596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 name="Rectangle 29"/>
          <p:cNvSpPr>
            <a:spLocks noChangeArrowheads="1"/>
          </p:cNvSpPr>
          <p:nvPr/>
        </p:nvSpPr>
        <p:spPr bwMode="auto">
          <a:xfrm>
            <a:off x="8088313" y="2070100"/>
            <a:ext cx="388938" cy="47625"/>
          </a:xfrm>
          <a:prstGeom prst="rect">
            <a:avLst/>
          </a:prstGeom>
          <a:solidFill>
            <a:srgbClr val="5F9C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30"/>
          <p:cNvSpPr>
            <a:spLocks noChangeArrowheads="1"/>
          </p:cNvSpPr>
          <p:nvPr/>
        </p:nvSpPr>
        <p:spPr bwMode="auto">
          <a:xfrm>
            <a:off x="8253413" y="1905000"/>
            <a:ext cx="58738" cy="388938"/>
          </a:xfrm>
          <a:prstGeom prst="rect">
            <a:avLst/>
          </a:prstGeom>
          <a:solidFill>
            <a:srgbClr val="5F9C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31"/>
          <p:cNvSpPr>
            <a:spLocks noChangeArrowheads="1"/>
          </p:cNvSpPr>
          <p:nvPr/>
        </p:nvSpPr>
        <p:spPr bwMode="auto">
          <a:xfrm>
            <a:off x="9220200" y="314325"/>
            <a:ext cx="388938" cy="58738"/>
          </a:xfrm>
          <a:prstGeom prst="rect">
            <a:avLst/>
          </a:prstGeom>
          <a:solidFill>
            <a:srgbClr val="5F9C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32"/>
          <p:cNvSpPr>
            <a:spLocks noChangeArrowheads="1"/>
          </p:cNvSpPr>
          <p:nvPr/>
        </p:nvSpPr>
        <p:spPr bwMode="auto">
          <a:xfrm>
            <a:off x="9385300" y="149225"/>
            <a:ext cx="58738" cy="388938"/>
          </a:xfrm>
          <a:prstGeom prst="rect">
            <a:avLst/>
          </a:prstGeom>
          <a:solidFill>
            <a:srgbClr val="5F9C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TextBox 34"/>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Additional Slides </a:t>
            </a:r>
          </a:p>
        </p:txBody>
      </p:sp>
      <p:sp>
        <p:nvSpPr>
          <p:cNvPr id="70" name="Rounded Rectangle 69"/>
          <p:cNvSpPr/>
          <p:nvPr/>
        </p:nvSpPr>
        <p:spPr>
          <a:xfrm>
            <a:off x="896994" y="3875610"/>
            <a:ext cx="3867112" cy="717929"/>
          </a:xfrm>
          <a:prstGeom prst="roundRect">
            <a:avLst>
              <a:gd name="adj"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rIns="180000" rtlCol="0" anchor="ctr"/>
          <a:lstStyle/>
          <a:p>
            <a:pPr>
              <a:lnSpc>
                <a:spcPct val="130000"/>
              </a:lnSpc>
            </a:pPr>
            <a:r>
              <a:rPr lang="en-US" sz="1200" dirty="0">
                <a:solidFill>
                  <a:prstClr val="white">
                    <a:lumMod val="75000"/>
                  </a:prstClr>
                </a:solidFill>
                <a:latin typeface="Arial" panose="020B0604020202020204" pitchFamily="34" charset="0"/>
              </a:rPr>
              <a:t>Wafer sweet roll I love jelly </a:t>
            </a:r>
            <a:r>
              <a:rPr lang="en-US" sz="1200" dirty="0" err="1">
                <a:solidFill>
                  <a:prstClr val="white">
                    <a:lumMod val="75000"/>
                  </a:prstClr>
                </a:solidFill>
                <a:latin typeface="Arial" panose="020B0604020202020204" pitchFamily="34" charset="0"/>
              </a:rPr>
              <a:t>danish</a:t>
            </a:r>
            <a:r>
              <a:rPr lang="en-US" sz="1200" dirty="0">
                <a:solidFill>
                  <a:prstClr val="white">
                    <a:lumMod val="75000"/>
                  </a:prstClr>
                </a:solidFill>
                <a:latin typeface="Arial" panose="020B0604020202020204" pitchFamily="34" charset="0"/>
              </a:rPr>
              <a:t>  cake jelly wafer lemon drops roll sesame cake. </a:t>
            </a:r>
          </a:p>
        </p:txBody>
      </p:sp>
      <p:sp>
        <p:nvSpPr>
          <p:cNvPr id="71" name="Text Placeholder 32"/>
          <p:cNvSpPr txBox="1">
            <a:spLocks/>
          </p:cNvSpPr>
          <p:nvPr/>
        </p:nvSpPr>
        <p:spPr>
          <a:xfrm>
            <a:off x="879050" y="2290055"/>
            <a:ext cx="3867110" cy="136571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30000"/>
              </a:lnSpc>
              <a:buNone/>
            </a:pPr>
            <a:r>
              <a:rPr lang="en-US" sz="1200" dirty="0" err="1">
                <a:solidFill>
                  <a:prstClr val="white">
                    <a:lumMod val="75000"/>
                  </a:prstClr>
                </a:solidFill>
                <a:latin typeface="Arial" panose="020B0604020202020204" pitchFamily="34" charset="0"/>
              </a:rPr>
              <a:t>Liquorice</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chupa</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chups</a:t>
            </a:r>
            <a:r>
              <a:rPr lang="en-US" sz="1200" dirty="0">
                <a:solidFill>
                  <a:prstClr val="white">
                    <a:lumMod val="75000"/>
                  </a:prstClr>
                </a:solidFill>
                <a:latin typeface="Arial" panose="020B0604020202020204" pitchFamily="34" charset="0"/>
              </a:rPr>
              <a:t> </a:t>
            </a:r>
            <a:r>
              <a:rPr lang="en-US" sz="1200" dirty="0" err="1">
                <a:solidFill>
                  <a:prstClr val="white">
                    <a:lumMod val="75000"/>
                  </a:prstClr>
                </a:solidFill>
                <a:latin typeface="Arial" panose="020B0604020202020204" pitchFamily="34" charset="0"/>
              </a:rPr>
              <a:t>applicake</a:t>
            </a:r>
            <a:r>
              <a:rPr lang="en-US" sz="1200" dirty="0">
                <a:solidFill>
                  <a:prstClr val="white">
                    <a:lumMod val="75000"/>
                  </a:prstClr>
                </a:solidFill>
                <a:latin typeface="Arial" panose="020B0604020202020204" pitchFamily="34" charset="0"/>
              </a:rPr>
              <a:t> apple pie cupcake brownie bear claw gingerbread cotton candy. Bear claw croissant apple pie. Croissant cake tart liquorice tart pastry. iscuit wafer sweet apple pie. Bear claw dragée sweet roll </a:t>
            </a:r>
            <a:r>
              <a:rPr lang="en-US" sz="1200" dirty="0" err="1">
                <a:solidFill>
                  <a:prstClr val="white">
                    <a:lumMod val="75000"/>
                  </a:prstClr>
                </a:solidFill>
                <a:latin typeface="Arial" panose="020B0604020202020204" pitchFamily="34" charset="0"/>
              </a:rPr>
              <a:t>gummi</a:t>
            </a:r>
            <a:r>
              <a:rPr lang="en-US" sz="1200" dirty="0">
                <a:solidFill>
                  <a:prstClr val="white">
                    <a:lumMod val="75000"/>
                  </a:prstClr>
                </a:solidFill>
                <a:latin typeface="Arial" panose="020B0604020202020204" pitchFamily="34" charset="0"/>
              </a:rPr>
              <a:t> </a:t>
            </a:r>
            <a:r>
              <a:rPr lang="en-AU" sz="1200" dirty="0">
                <a:solidFill>
                  <a:prstClr val="white">
                    <a:lumMod val="75000"/>
                  </a:prstClr>
                </a:solidFill>
                <a:latin typeface="Arial" panose="020B0604020202020204" pitchFamily="34" charset="0"/>
              </a:rPr>
              <a:t>roll marzipan jujubes chocolate bar candy canes cake topping jelly beans</a:t>
            </a:r>
            <a:endParaRPr lang="en-US" sz="1200" dirty="0">
              <a:solidFill>
                <a:prstClr val="white">
                  <a:lumMod val="75000"/>
                </a:prstClr>
              </a:solidFill>
              <a:latin typeface="Arial" panose="020B0604020202020204" pitchFamily="34" charset="0"/>
            </a:endParaRPr>
          </a:p>
        </p:txBody>
      </p:sp>
      <p:sp>
        <p:nvSpPr>
          <p:cNvPr id="72" name="Text Placeholder 33"/>
          <p:cNvSpPr txBox="1">
            <a:spLocks/>
          </p:cNvSpPr>
          <p:nvPr/>
        </p:nvSpPr>
        <p:spPr>
          <a:xfrm>
            <a:off x="865384" y="1855623"/>
            <a:ext cx="3880778" cy="30619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800" dirty="0">
                <a:solidFill>
                  <a:schemeClr val="tx1">
                    <a:lumMod val="65000"/>
                    <a:lumOff val="35000"/>
                  </a:schemeClr>
                </a:solidFill>
                <a:latin typeface="Roboto Condensed" panose="02000000000000000000" pitchFamily="2" charset="0"/>
                <a:cs typeface="Roboto condensed"/>
              </a:rPr>
              <a:t>Telephone Communication Service</a:t>
            </a:r>
          </a:p>
        </p:txBody>
      </p:sp>
      <p:grpSp>
        <p:nvGrpSpPr>
          <p:cNvPr id="52" name="Group 51"/>
          <p:cNvGrpSpPr/>
          <p:nvPr/>
        </p:nvGrpSpPr>
        <p:grpSpPr>
          <a:xfrm>
            <a:off x="879050" y="4953863"/>
            <a:ext cx="1540781" cy="574055"/>
            <a:chOff x="6275544" y="5230694"/>
            <a:chExt cx="1540781" cy="574055"/>
          </a:xfrm>
        </p:grpSpPr>
        <p:grpSp>
          <p:nvGrpSpPr>
            <p:cNvPr id="53" name="Group 52"/>
            <p:cNvGrpSpPr/>
            <p:nvPr/>
          </p:nvGrpSpPr>
          <p:grpSpPr>
            <a:xfrm>
              <a:off x="6275544" y="5230694"/>
              <a:ext cx="1540781" cy="574055"/>
              <a:chOff x="6488183" y="4528018"/>
              <a:chExt cx="1540781" cy="574055"/>
            </a:xfrm>
          </p:grpSpPr>
          <p:sp>
            <p:nvSpPr>
              <p:cNvPr id="57" name="Oval 56"/>
              <p:cNvSpPr>
                <a:spLocks noChangeAspect="1"/>
              </p:cNvSpPr>
              <p:nvPr/>
            </p:nvSpPr>
            <p:spPr>
              <a:xfrm>
                <a:off x="6488183" y="4553433"/>
                <a:ext cx="548640" cy="548640"/>
              </a:xfrm>
              <a:prstGeom prst="ellipse">
                <a:avLst/>
              </a:prstGeom>
              <a:solidFill>
                <a:schemeClr val="tx1">
                  <a:lumMod val="50000"/>
                  <a:lumOff val="5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latin typeface="FontAwesome" pitchFamily="2" charset="0"/>
                </a:endParaRPr>
              </a:p>
            </p:txBody>
          </p:sp>
          <p:sp>
            <p:nvSpPr>
              <p:cNvPr id="58" name="TextBox 57"/>
              <p:cNvSpPr txBox="1"/>
              <p:nvPr/>
            </p:nvSpPr>
            <p:spPr>
              <a:xfrm>
                <a:off x="7161419" y="4528018"/>
                <a:ext cx="867545" cy="341632"/>
              </a:xfrm>
              <a:prstGeom prst="rect">
                <a:avLst/>
              </a:prstGeom>
              <a:noFill/>
            </p:spPr>
            <p:txBody>
              <a:bodyPr wrap="none" rtlCol="0">
                <a:spAutoFit/>
              </a:bodyPr>
              <a:lstStyle/>
              <a:p>
                <a:pPr>
                  <a:lnSpc>
                    <a:spcPct val="90000"/>
                  </a:lnSpc>
                  <a:spcBef>
                    <a:spcPct val="20000"/>
                  </a:spcBef>
                </a:pPr>
                <a:r>
                  <a:rPr lang="en-US" dirty="0">
                    <a:solidFill>
                      <a:schemeClr val="tx1">
                        <a:lumMod val="50000"/>
                        <a:lumOff val="50000"/>
                      </a:schemeClr>
                    </a:solidFill>
                    <a:latin typeface="Roboto Condensed" panose="02000000000000000000" pitchFamily="2" charset="0"/>
                    <a:cs typeface="Roboto condensed"/>
                  </a:rPr>
                  <a:t>1.908 K</a:t>
                </a:r>
              </a:p>
            </p:txBody>
          </p:sp>
          <p:sp>
            <p:nvSpPr>
              <p:cNvPr id="59" name="Rectangle 58"/>
              <p:cNvSpPr/>
              <p:nvPr/>
            </p:nvSpPr>
            <p:spPr>
              <a:xfrm>
                <a:off x="7263092" y="4794261"/>
                <a:ext cx="698909" cy="215123"/>
              </a:xfrm>
              <a:prstGeom prst="rect">
                <a:avLst/>
              </a:prstGeom>
            </p:spPr>
            <p:txBody>
              <a:bodyPr wrap="none" lIns="0" tIns="0" rIns="0" bIns="0">
                <a:spAutoFit/>
              </a:bodyPr>
              <a:lstStyle/>
              <a:p>
                <a:pPr>
                  <a:lnSpc>
                    <a:spcPct val="130000"/>
                  </a:lnSpc>
                  <a:defRPr/>
                </a:pPr>
                <a:r>
                  <a:rPr lang="en-US" sz="1200" dirty="0">
                    <a:solidFill>
                      <a:prstClr val="white">
                        <a:lumMod val="75000"/>
                      </a:prstClr>
                    </a:solidFill>
                    <a:latin typeface="Arial" panose="020B0604020202020204" pitchFamily="34" charset="0"/>
                  </a:rPr>
                  <a:t>Male User</a:t>
                </a:r>
              </a:p>
            </p:txBody>
          </p:sp>
        </p:grpSp>
        <p:grpSp>
          <p:nvGrpSpPr>
            <p:cNvPr id="54" name="Group 53"/>
            <p:cNvGrpSpPr/>
            <p:nvPr/>
          </p:nvGrpSpPr>
          <p:grpSpPr>
            <a:xfrm>
              <a:off x="6466970" y="5314547"/>
              <a:ext cx="162436" cy="413153"/>
              <a:chOff x="6441570" y="5276447"/>
              <a:chExt cx="200888" cy="510955"/>
            </a:xfrm>
            <a:solidFill>
              <a:schemeClr val="bg1"/>
            </a:solidFill>
          </p:grpSpPr>
          <p:sp>
            <p:nvSpPr>
              <p:cNvPr id="55" name="Freeform 12"/>
              <p:cNvSpPr>
                <a:spLocks/>
              </p:cNvSpPr>
              <p:nvPr/>
            </p:nvSpPr>
            <p:spPr bwMode="auto">
              <a:xfrm>
                <a:off x="6441570" y="5363790"/>
                <a:ext cx="200888" cy="423612"/>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56" name="Oval 13"/>
              <p:cNvSpPr>
                <a:spLocks noChangeArrowheads="1"/>
              </p:cNvSpPr>
              <p:nvPr/>
            </p:nvSpPr>
            <p:spPr bwMode="auto">
              <a:xfrm>
                <a:off x="6502710" y="5276447"/>
                <a:ext cx="79700" cy="7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grpSp>
        <p:nvGrpSpPr>
          <p:cNvPr id="60" name="Group 59"/>
          <p:cNvGrpSpPr/>
          <p:nvPr/>
        </p:nvGrpSpPr>
        <p:grpSpPr>
          <a:xfrm>
            <a:off x="2922370" y="4933078"/>
            <a:ext cx="1653355" cy="574055"/>
            <a:chOff x="8408753" y="5230694"/>
            <a:chExt cx="1653355" cy="574055"/>
          </a:xfrm>
        </p:grpSpPr>
        <p:grpSp>
          <p:nvGrpSpPr>
            <p:cNvPr id="80" name="Group 79"/>
            <p:cNvGrpSpPr/>
            <p:nvPr/>
          </p:nvGrpSpPr>
          <p:grpSpPr>
            <a:xfrm>
              <a:off x="8408753" y="5230694"/>
              <a:ext cx="1653355" cy="574055"/>
              <a:chOff x="6323591" y="5337556"/>
              <a:chExt cx="1653355" cy="574055"/>
            </a:xfrm>
          </p:grpSpPr>
          <p:sp>
            <p:nvSpPr>
              <p:cNvPr id="84" name="Oval 83"/>
              <p:cNvSpPr>
                <a:spLocks noChangeAspect="1"/>
              </p:cNvSpPr>
              <p:nvPr/>
            </p:nvSpPr>
            <p:spPr>
              <a:xfrm>
                <a:off x="6323591" y="5362971"/>
                <a:ext cx="548640" cy="548640"/>
              </a:xfrm>
              <a:prstGeom prst="ellipse">
                <a:avLst/>
              </a:prstGeom>
              <a:solidFill>
                <a:schemeClr val="tx1">
                  <a:lumMod val="50000"/>
                  <a:lumOff val="50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white"/>
                  </a:solidFill>
                  <a:latin typeface="FontAwesome" pitchFamily="2" charset="0"/>
                </a:endParaRPr>
              </a:p>
            </p:txBody>
          </p:sp>
          <p:sp>
            <p:nvSpPr>
              <p:cNvPr id="85" name="TextBox 84"/>
              <p:cNvSpPr txBox="1"/>
              <p:nvPr/>
            </p:nvSpPr>
            <p:spPr>
              <a:xfrm>
                <a:off x="6996827" y="5337556"/>
                <a:ext cx="867545" cy="341632"/>
              </a:xfrm>
              <a:prstGeom prst="rect">
                <a:avLst/>
              </a:prstGeom>
              <a:noFill/>
            </p:spPr>
            <p:txBody>
              <a:bodyPr wrap="none" rtlCol="0">
                <a:spAutoFit/>
              </a:bodyPr>
              <a:lstStyle/>
              <a:p>
                <a:pPr>
                  <a:lnSpc>
                    <a:spcPct val="90000"/>
                  </a:lnSpc>
                  <a:spcBef>
                    <a:spcPct val="20000"/>
                  </a:spcBef>
                </a:pPr>
                <a:r>
                  <a:rPr lang="en-US" dirty="0">
                    <a:solidFill>
                      <a:schemeClr val="tx1">
                        <a:lumMod val="50000"/>
                        <a:lumOff val="50000"/>
                      </a:schemeClr>
                    </a:solidFill>
                    <a:latin typeface="Roboto Condensed" panose="02000000000000000000" pitchFamily="2" charset="0"/>
                    <a:cs typeface="Roboto condensed"/>
                  </a:rPr>
                  <a:t>2.074 K</a:t>
                </a:r>
              </a:p>
            </p:txBody>
          </p:sp>
          <p:sp>
            <p:nvSpPr>
              <p:cNvPr id="86" name="Rectangle 85"/>
              <p:cNvSpPr/>
              <p:nvPr/>
            </p:nvSpPr>
            <p:spPr>
              <a:xfrm>
                <a:off x="7098500" y="5606058"/>
                <a:ext cx="878446" cy="215123"/>
              </a:xfrm>
              <a:prstGeom prst="rect">
                <a:avLst/>
              </a:prstGeom>
            </p:spPr>
            <p:txBody>
              <a:bodyPr wrap="none" lIns="0" tIns="0" rIns="0" bIns="0">
                <a:spAutoFit/>
              </a:bodyPr>
              <a:lstStyle/>
              <a:p>
                <a:pPr>
                  <a:lnSpc>
                    <a:spcPct val="130000"/>
                  </a:lnSpc>
                  <a:spcBef>
                    <a:spcPct val="20000"/>
                  </a:spcBef>
                  <a:defRPr/>
                </a:pPr>
                <a:r>
                  <a:rPr lang="en-US" sz="1200" dirty="0">
                    <a:solidFill>
                      <a:prstClr val="white">
                        <a:lumMod val="75000"/>
                      </a:prstClr>
                    </a:solidFill>
                    <a:latin typeface="Arial" panose="020B0604020202020204" pitchFamily="34" charset="0"/>
                  </a:rPr>
                  <a:t>Female User</a:t>
                </a:r>
              </a:p>
            </p:txBody>
          </p:sp>
        </p:grpSp>
        <p:grpSp>
          <p:nvGrpSpPr>
            <p:cNvPr id="81" name="Group 80"/>
            <p:cNvGrpSpPr/>
            <p:nvPr/>
          </p:nvGrpSpPr>
          <p:grpSpPr>
            <a:xfrm>
              <a:off x="8585361" y="5321831"/>
              <a:ext cx="188023" cy="405505"/>
              <a:chOff x="539597" y="5778500"/>
              <a:chExt cx="229659" cy="495301"/>
            </a:xfrm>
            <a:solidFill>
              <a:schemeClr val="bg1"/>
            </a:solidFill>
          </p:grpSpPr>
          <p:sp>
            <p:nvSpPr>
              <p:cNvPr id="82" name="Oval 81"/>
              <p:cNvSpPr>
                <a:spLocks noChangeArrowheads="1"/>
              </p:cNvSpPr>
              <p:nvPr/>
            </p:nvSpPr>
            <p:spPr bwMode="auto">
              <a:xfrm>
                <a:off x="616856" y="5778500"/>
                <a:ext cx="73025" cy="7514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sp>
            <p:nvSpPr>
              <p:cNvPr id="83" name="Freeform 7"/>
              <p:cNvSpPr>
                <a:spLocks/>
              </p:cNvSpPr>
              <p:nvPr/>
            </p:nvSpPr>
            <p:spPr bwMode="auto">
              <a:xfrm>
                <a:off x="539597" y="5868459"/>
                <a:ext cx="229659" cy="405342"/>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defRPr/>
                </a:pPr>
                <a:endParaRPr lang="en-US" sz="2400" kern="0" dirty="0">
                  <a:solidFill>
                    <a:sysClr val="windowText" lastClr="000000"/>
                  </a:solidFill>
                </a:endParaRPr>
              </a:p>
            </p:txBody>
          </p:sp>
        </p:grpSp>
      </p:grpSp>
    </p:spTree>
    <p:extLst>
      <p:ext uri="{BB962C8B-B14F-4D97-AF65-F5344CB8AC3E}">
        <p14:creationId xmlns:p14="http://schemas.microsoft.com/office/powerpoint/2010/main" val="2448883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500"/>
                                        <p:tgtEl>
                                          <p:spTgt spid="3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2"/>
                                        </p:tgtEl>
                                        <p:attrNameLst>
                                          <p:attrName>style.visibility</p:attrName>
                                        </p:attrNameLst>
                                      </p:cBhvr>
                                      <p:to>
                                        <p:strVal val="visible"/>
                                      </p:to>
                                    </p:set>
                                    <p:animEffect transition="in" filter="wipe(down)">
                                      <p:cBhvr>
                                        <p:cTn id="19" dur="500"/>
                                        <p:tgtEl>
                                          <p:spTgt spid="72"/>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wipe(down)">
                                      <p:cBhvr>
                                        <p:cTn id="23" dur="500"/>
                                        <p:tgtEl>
                                          <p:spTgt spid="7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70"/>
                                        </p:tgtEl>
                                        <p:attrNameLst>
                                          <p:attrName>style.visibility</p:attrName>
                                        </p:attrNameLst>
                                      </p:cBhvr>
                                      <p:to>
                                        <p:strVal val="visible"/>
                                      </p:to>
                                    </p:set>
                                    <p:animEffect transition="in" filter="wipe(left)">
                                      <p:cBhvr>
                                        <p:cTn id="28" dur="500"/>
                                        <p:tgtEl>
                                          <p:spTgt spid="70"/>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52"/>
                                        </p:tgtEl>
                                        <p:attrNameLst>
                                          <p:attrName>style.visibility</p:attrName>
                                        </p:attrNameLst>
                                      </p:cBhvr>
                                      <p:to>
                                        <p:strVal val="visible"/>
                                      </p:to>
                                    </p:set>
                                    <p:animEffect transition="in" filter="wipe(left)">
                                      <p:cBhvr>
                                        <p:cTn id="32" dur="500"/>
                                        <p:tgtEl>
                                          <p:spTgt spid="52"/>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wipe(left)">
                                      <p:cBhvr>
                                        <p:cTn id="3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35" grpId="0"/>
      <p:bldP spid="70" grpId="0" animBg="1"/>
      <p:bldP spid="71" grpId="0"/>
      <p:bldP spid="72" grpId="0"/>
    </p:bldLst>
  </p:timing>
</p:sld>
</file>

<file path=ppt/slides/slide89.xml><?xml version="1.0" encoding="utf-8"?>
<p:sld xmlns:a="http://schemas.openxmlformats.org/drawingml/2006/main" xmlns:r="http://schemas.openxmlformats.org/officeDocument/2006/relationships" xmlns:p="http://schemas.openxmlformats.org/presentationml/2006/main" show="0">
  <p:cSld>
    <p:bg>
      <p:bgPr>
        <a:solidFill>
          <a:srgbClr val="292929"/>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bg1"/>
                </a:solidFill>
              </a:rPr>
              <a:t>Social Networking and Communication</a:t>
            </a:r>
          </a:p>
        </p:txBody>
      </p:sp>
      <p:sp>
        <p:nvSpPr>
          <p:cNvPr id="3" name="Text Placeholder 2"/>
          <p:cNvSpPr>
            <a:spLocks noGrp="1"/>
          </p:cNvSpPr>
          <p:nvPr>
            <p:ph type="body" sz="quarter" idx="25"/>
          </p:nvPr>
        </p:nvSpPr>
        <p:spPr/>
        <p:txBody>
          <a:bodyPr/>
          <a:lstStyle/>
          <a:p>
            <a:r>
              <a:rPr lang="en-US" dirty="0"/>
              <a:t>This slide is perfect for product descriptions</a:t>
            </a:r>
          </a:p>
        </p:txBody>
      </p:sp>
      <p:sp>
        <p:nvSpPr>
          <p:cNvPr id="7" name="Freeform 5"/>
          <p:cNvSpPr>
            <a:spLocks noEditPoints="1"/>
          </p:cNvSpPr>
          <p:nvPr/>
        </p:nvSpPr>
        <p:spPr bwMode="auto">
          <a:xfrm>
            <a:off x="6105525" y="1065213"/>
            <a:ext cx="5030788" cy="5032375"/>
          </a:xfrm>
          <a:custGeom>
            <a:avLst/>
            <a:gdLst>
              <a:gd name="T0" fmla="*/ 625 w 1339"/>
              <a:gd name="T1" fmla="*/ 1337 h 1339"/>
              <a:gd name="T2" fmla="*/ 751 w 1339"/>
              <a:gd name="T3" fmla="*/ 1334 h 1339"/>
              <a:gd name="T4" fmla="*/ 786 w 1339"/>
              <a:gd name="T5" fmla="*/ 1329 h 1339"/>
              <a:gd name="T6" fmla="*/ 520 w 1339"/>
              <a:gd name="T7" fmla="*/ 1317 h 1339"/>
              <a:gd name="T8" fmla="*/ 839 w 1339"/>
              <a:gd name="T9" fmla="*/ 1317 h 1339"/>
              <a:gd name="T10" fmla="*/ 889 w 1339"/>
              <a:gd name="T11" fmla="*/ 1297 h 1339"/>
              <a:gd name="T12" fmla="*/ 434 w 1339"/>
              <a:gd name="T13" fmla="*/ 1291 h 1339"/>
              <a:gd name="T14" fmla="*/ 383 w 1339"/>
              <a:gd name="T15" fmla="*/ 1274 h 1339"/>
              <a:gd name="T16" fmla="*/ 1002 w 1339"/>
              <a:gd name="T17" fmla="*/ 1245 h 1339"/>
              <a:gd name="T18" fmla="*/ 335 w 1339"/>
              <a:gd name="T19" fmla="*/ 1249 h 1339"/>
              <a:gd name="T20" fmla="*/ 275 w 1339"/>
              <a:gd name="T21" fmla="*/ 1210 h 1339"/>
              <a:gd name="T22" fmla="*/ 1093 w 1339"/>
              <a:gd name="T23" fmla="*/ 1188 h 1339"/>
              <a:gd name="T24" fmla="*/ 1120 w 1339"/>
              <a:gd name="T25" fmla="*/ 1164 h 1339"/>
              <a:gd name="T26" fmla="*/ 197 w 1339"/>
              <a:gd name="T27" fmla="*/ 1136 h 1339"/>
              <a:gd name="T28" fmla="*/ 1159 w 1339"/>
              <a:gd name="T29" fmla="*/ 1127 h 1339"/>
              <a:gd name="T30" fmla="*/ 1190 w 1339"/>
              <a:gd name="T31" fmla="*/ 1083 h 1339"/>
              <a:gd name="T32" fmla="*/ 138 w 1339"/>
              <a:gd name="T33" fmla="*/ 1069 h 1339"/>
              <a:gd name="T34" fmla="*/ 104 w 1339"/>
              <a:gd name="T35" fmla="*/ 1027 h 1339"/>
              <a:gd name="T36" fmla="*/ 1259 w 1339"/>
              <a:gd name="T37" fmla="*/ 978 h 1339"/>
              <a:gd name="T38" fmla="*/ 77 w 1339"/>
              <a:gd name="T39" fmla="*/ 981 h 1339"/>
              <a:gd name="T40" fmla="*/ 47 w 1339"/>
              <a:gd name="T41" fmla="*/ 916 h 1339"/>
              <a:gd name="T42" fmla="*/ 1305 w 1339"/>
              <a:gd name="T43" fmla="*/ 881 h 1339"/>
              <a:gd name="T44" fmla="*/ 1315 w 1339"/>
              <a:gd name="T45" fmla="*/ 847 h 1339"/>
              <a:gd name="T46" fmla="*/ 20 w 1339"/>
              <a:gd name="T47" fmla="*/ 812 h 1339"/>
              <a:gd name="T48" fmla="*/ 1328 w 1339"/>
              <a:gd name="T49" fmla="*/ 794 h 1339"/>
              <a:gd name="T50" fmla="*/ 1331 w 1339"/>
              <a:gd name="T51" fmla="*/ 740 h 1339"/>
              <a:gd name="T52" fmla="*/ 7 w 1339"/>
              <a:gd name="T53" fmla="*/ 723 h 1339"/>
              <a:gd name="T54" fmla="*/ 1339 w 1339"/>
              <a:gd name="T55" fmla="*/ 669 h 1339"/>
              <a:gd name="T56" fmla="*/ 5 w 1339"/>
              <a:gd name="T57" fmla="*/ 669 h 1339"/>
              <a:gd name="T58" fmla="*/ 7 w 1339"/>
              <a:gd name="T59" fmla="*/ 616 h 1339"/>
              <a:gd name="T60" fmla="*/ 1330 w 1339"/>
              <a:gd name="T61" fmla="*/ 560 h 1339"/>
              <a:gd name="T62" fmla="*/ 13 w 1339"/>
              <a:gd name="T63" fmla="*/ 563 h 1339"/>
              <a:gd name="T64" fmla="*/ 20 w 1339"/>
              <a:gd name="T65" fmla="*/ 510 h 1339"/>
              <a:gd name="T66" fmla="*/ 1310 w 1339"/>
              <a:gd name="T67" fmla="*/ 473 h 1339"/>
              <a:gd name="T68" fmla="*/ 1288 w 1339"/>
              <a:gd name="T69" fmla="*/ 424 h 1339"/>
              <a:gd name="T70" fmla="*/ 61 w 1339"/>
              <a:gd name="T71" fmla="*/ 391 h 1339"/>
              <a:gd name="T72" fmla="*/ 1266 w 1339"/>
              <a:gd name="T73" fmla="*/ 375 h 1339"/>
              <a:gd name="T74" fmla="*/ 1231 w 1339"/>
              <a:gd name="T75" fmla="*/ 313 h 1339"/>
              <a:gd name="T76" fmla="*/ 117 w 1339"/>
              <a:gd name="T77" fmla="*/ 299 h 1339"/>
              <a:gd name="T78" fmla="*/ 138 w 1339"/>
              <a:gd name="T79" fmla="*/ 270 h 1339"/>
              <a:gd name="T80" fmla="*/ 1170 w 1339"/>
              <a:gd name="T81" fmla="*/ 225 h 1339"/>
              <a:gd name="T82" fmla="*/ 172 w 1339"/>
              <a:gd name="T83" fmla="*/ 229 h 1339"/>
              <a:gd name="T84" fmla="*/ 206 w 1339"/>
              <a:gd name="T85" fmla="*/ 187 h 1339"/>
              <a:gd name="T86" fmla="*/ 1106 w 1339"/>
              <a:gd name="T87" fmla="*/ 162 h 1339"/>
              <a:gd name="T88" fmla="*/ 1061 w 1339"/>
              <a:gd name="T89" fmla="*/ 132 h 1339"/>
              <a:gd name="T90" fmla="*/ 304 w 1339"/>
              <a:gd name="T91" fmla="*/ 109 h 1339"/>
              <a:gd name="T92" fmla="*/ 1017 w 1339"/>
              <a:gd name="T93" fmla="*/ 102 h 1339"/>
              <a:gd name="T94" fmla="*/ 954 w 1339"/>
              <a:gd name="T95" fmla="*/ 68 h 1339"/>
              <a:gd name="T96" fmla="*/ 400 w 1339"/>
              <a:gd name="T97" fmla="*/ 61 h 1339"/>
              <a:gd name="T98" fmla="*/ 433 w 1339"/>
              <a:gd name="T99" fmla="*/ 48 h 1339"/>
              <a:gd name="T100" fmla="*/ 855 w 1339"/>
              <a:gd name="T101" fmla="*/ 26 h 1339"/>
              <a:gd name="T102" fmla="*/ 484 w 1339"/>
              <a:gd name="T103" fmla="*/ 31 h 1339"/>
              <a:gd name="T104" fmla="*/ 535 w 1339"/>
              <a:gd name="T105" fmla="*/ 13 h 1339"/>
              <a:gd name="T106" fmla="*/ 767 w 1339"/>
              <a:gd name="T107" fmla="*/ 7 h 1339"/>
              <a:gd name="T108" fmla="*/ 713 w 1339"/>
              <a:gd name="T109" fmla="*/ 6 h 1339"/>
              <a:gd name="T110" fmla="*/ 660 w 1339"/>
              <a:gd name="T111" fmla="*/ 0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39" h="1339">
                <a:moveTo>
                  <a:pt x="679" y="1339"/>
                </a:moveTo>
                <a:cubicBezTo>
                  <a:pt x="679" y="1334"/>
                  <a:pt x="679" y="1334"/>
                  <a:pt x="679" y="1334"/>
                </a:cubicBezTo>
                <a:cubicBezTo>
                  <a:pt x="685" y="1334"/>
                  <a:pt x="691" y="1334"/>
                  <a:pt x="697" y="1334"/>
                </a:cubicBezTo>
                <a:cubicBezTo>
                  <a:pt x="697" y="1338"/>
                  <a:pt x="697" y="1338"/>
                  <a:pt x="697" y="1338"/>
                </a:cubicBezTo>
                <a:cubicBezTo>
                  <a:pt x="691" y="1338"/>
                  <a:pt x="685" y="1338"/>
                  <a:pt x="679" y="1339"/>
                </a:cubicBezTo>
                <a:moveTo>
                  <a:pt x="643" y="1338"/>
                </a:moveTo>
                <a:cubicBezTo>
                  <a:pt x="637" y="1338"/>
                  <a:pt x="631" y="1338"/>
                  <a:pt x="625" y="1337"/>
                </a:cubicBezTo>
                <a:cubicBezTo>
                  <a:pt x="626" y="1333"/>
                  <a:pt x="626" y="1333"/>
                  <a:pt x="626" y="1333"/>
                </a:cubicBezTo>
                <a:cubicBezTo>
                  <a:pt x="632" y="1333"/>
                  <a:pt x="637" y="1333"/>
                  <a:pt x="643" y="1334"/>
                </a:cubicBezTo>
                <a:cubicBezTo>
                  <a:pt x="643" y="1338"/>
                  <a:pt x="643" y="1338"/>
                  <a:pt x="643" y="1338"/>
                </a:cubicBezTo>
                <a:moveTo>
                  <a:pt x="733" y="1336"/>
                </a:moveTo>
                <a:cubicBezTo>
                  <a:pt x="733" y="1331"/>
                  <a:pt x="733" y="1331"/>
                  <a:pt x="733" y="1331"/>
                </a:cubicBezTo>
                <a:cubicBezTo>
                  <a:pt x="738" y="1331"/>
                  <a:pt x="744" y="1330"/>
                  <a:pt x="750" y="1329"/>
                </a:cubicBezTo>
                <a:cubicBezTo>
                  <a:pt x="751" y="1334"/>
                  <a:pt x="751" y="1334"/>
                  <a:pt x="751" y="1334"/>
                </a:cubicBezTo>
                <a:cubicBezTo>
                  <a:pt x="745" y="1334"/>
                  <a:pt x="739" y="1335"/>
                  <a:pt x="733" y="1336"/>
                </a:cubicBezTo>
                <a:moveTo>
                  <a:pt x="590" y="1334"/>
                </a:moveTo>
                <a:cubicBezTo>
                  <a:pt x="584" y="1333"/>
                  <a:pt x="578" y="1332"/>
                  <a:pt x="572" y="1332"/>
                </a:cubicBezTo>
                <a:cubicBezTo>
                  <a:pt x="572" y="1327"/>
                  <a:pt x="572" y="1327"/>
                  <a:pt x="572" y="1327"/>
                </a:cubicBezTo>
                <a:cubicBezTo>
                  <a:pt x="578" y="1328"/>
                  <a:pt x="584" y="1329"/>
                  <a:pt x="590" y="1329"/>
                </a:cubicBezTo>
                <a:cubicBezTo>
                  <a:pt x="590" y="1334"/>
                  <a:pt x="590" y="1334"/>
                  <a:pt x="590" y="1334"/>
                </a:cubicBezTo>
                <a:moveTo>
                  <a:pt x="786" y="1329"/>
                </a:moveTo>
                <a:cubicBezTo>
                  <a:pt x="786" y="1324"/>
                  <a:pt x="786" y="1324"/>
                  <a:pt x="786" y="1324"/>
                </a:cubicBezTo>
                <a:cubicBezTo>
                  <a:pt x="791" y="1323"/>
                  <a:pt x="797" y="1322"/>
                  <a:pt x="803" y="1321"/>
                </a:cubicBezTo>
                <a:cubicBezTo>
                  <a:pt x="804" y="1325"/>
                  <a:pt x="804" y="1325"/>
                  <a:pt x="804" y="1325"/>
                </a:cubicBezTo>
                <a:cubicBezTo>
                  <a:pt x="798" y="1326"/>
                  <a:pt x="792" y="1327"/>
                  <a:pt x="786" y="1329"/>
                </a:cubicBezTo>
                <a:moveTo>
                  <a:pt x="536" y="1325"/>
                </a:moveTo>
                <a:cubicBezTo>
                  <a:pt x="530" y="1324"/>
                  <a:pt x="525" y="1323"/>
                  <a:pt x="519" y="1322"/>
                </a:cubicBezTo>
                <a:cubicBezTo>
                  <a:pt x="520" y="1317"/>
                  <a:pt x="520" y="1317"/>
                  <a:pt x="520" y="1317"/>
                </a:cubicBezTo>
                <a:cubicBezTo>
                  <a:pt x="526" y="1318"/>
                  <a:pt x="531" y="1320"/>
                  <a:pt x="537" y="1321"/>
                </a:cubicBezTo>
                <a:cubicBezTo>
                  <a:pt x="536" y="1325"/>
                  <a:pt x="536" y="1325"/>
                  <a:pt x="536" y="1325"/>
                </a:cubicBezTo>
                <a:moveTo>
                  <a:pt x="839" y="1317"/>
                </a:moveTo>
                <a:cubicBezTo>
                  <a:pt x="838" y="1313"/>
                  <a:pt x="838" y="1313"/>
                  <a:pt x="838" y="1313"/>
                </a:cubicBezTo>
                <a:cubicBezTo>
                  <a:pt x="844" y="1311"/>
                  <a:pt x="849" y="1310"/>
                  <a:pt x="855" y="1308"/>
                </a:cubicBezTo>
                <a:cubicBezTo>
                  <a:pt x="856" y="1312"/>
                  <a:pt x="856" y="1312"/>
                  <a:pt x="856" y="1312"/>
                </a:cubicBezTo>
                <a:cubicBezTo>
                  <a:pt x="851" y="1314"/>
                  <a:pt x="845" y="1316"/>
                  <a:pt x="839" y="1317"/>
                </a:cubicBezTo>
                <a:moveTo>
                  <a:pt x="484" y="1313"/>
                </a:moveTo>
                <a:cubicBezTo>
                  <a:pt x="478" y="1311"/>
                  <a:pt x="472" y="1309"/>
                  <a:pt x="467" y="1307"/>
                </a:cubicBezTo>
                <a:cubicBezTo>
                  <a:pt x="468" y="1303"/>
                  <a:pt x="468" y="1303"/>
                  <a:pt x="468" y="1303"/>
                </a:cubicBezTo>
                <a:cubicBezTo>
                  <a:pt x="474" y="1305"/>
                  <a:pt x="479" y="1307"/>
                  <a:pt x="485" y="1308"/>
                </a:cubicBezTo>
                <a:cubicBezTo>
                  <a:pt x="484" y="1313"/>
                  <a:pt x="484" y="1313"/>
                  <a:pt x="484" y="1313"/>
                </a:cubicBezTo>
                <a:moveTo>
                  <a:pt x="891" y="1301"/>
                </a:moveTo>
                <a:cubicBezTo>
                  <a:pt x="889" y="1297"/>
                  <a:pt x="889" y="1297"/>
                  <a:pt x="889" y="1297"/>
                </a:cubicBezTo>
                <a:cubicBezTo>
                  <a:pt x="895" y="1295"/>
                  <a:pt x="900" y="1293"/>
                  <a:pt x="906" y="1291"/>
                </a:cubicBezTo>
                <a:cubicBezTo>
                  <a:pt x="908" y="1295"/>
                  <a:pt x="908" y="1295"/>
                  <a:pt x="908" y="1295"/>
                </a:cubicBezTo>
                <a:cubicBezTo>
                  <a:pt x="902" y="1297"/>
                  <a:pt x="896" y="1299"/>
                  <a:pt x="891" y="1301"/>
                </a:cubicBezTo>
                <a:moveTo>
                  <a:pt x="433" y="1295"/>
                </a:moveTo>
                <a:cubicBezTo>
                  <a:pt x="427" y="1293"/>
                  <a:pt x="422" y="1291"/>
                  <a:pt x="416" y="1289"/>
                </a:cubicBezTo>
                <a:cubicBezTo>
                  <a:pt x="418" y="1285"/>
                  <a:pt x="418" y="1285"/>
                  <a:pt x="418" y="1285"/>
                </a:cubicBezTo>
                <a:cubicBezTo>
                  <a:pt x="423" y="1287"/>
                  <a:pt x="429" y="1289"/>
                  <a:pt x="434" y="1291"/>
                </a:cubicBezTo>
                <a:cubicBezTo>
                  <a:pt x="433" y="1295"/>
                  <a:pt x="433" y="1295"/>
                  <a:pt x="433" y="1295"/>
                </a:cubicBezTo>
                <a:moveTo>
                  <a:pt x="941" y="1282"/>
                </a:moveTo>
                <a:cubicBezTo>
                  <a:pt x="939" y="1277"/>
                  <a:pt x="939" y="1277"/>
                  <a:pt x="939" y="1277"/>
                </a:cubicBezTo>
                <a:cubicBezTo>
                  <a:pt x="944" y="1275"/>
                  <a:pt x="950" y="1273"/>
                  <a:pt x="955" y="1270"/>
                </a:cubicBezTo>
                <a:cubicBezTo>
                  <a:pt x="957" y="1274"/>
                  <a:pt x="957" y="1274"/>
                  <a:pt x="957" y="1274"/>
                </a:cubicBezTo>
                <a:cubicBezTo>
                  <a:pt x="952" y="1277"/>
                  <a:pt x="946" y="1279"/>
                  <a:pt x="941" y="1282"/>
                </a:cubicBezTo>
                <a:moveTo>
                  <a:pt x="383" y="1274"/>
                </a:moveTo>
                <a:cubicBezTo>
                  <a:pt x="378" y="1272"/>
                  <a:pt x="372" y="1269"/>
                  <a:pt x="367" y="1266"/>
                </a:cubicBezTo>
                <a:cubicBezTo>
                  <a:pt x="369" y="1262"/>
                  <a:pt x="369" y="1262"/>
                  <a:pt x="369" y="1262"/>
                </a:cubicBezTo>
                <a:cubicBezTo>
                  <a:pt x="374" y="1265"/>
                  <a:pt x="380" y="1268"/>
                  <a:pt x="385" y="1270"/>
                </a:cubicBezTo>
                <a:cubicBezTo>
                  <a:pt x="383" y="1274"/>
                  <a:pt x="383" y="1274"/>
                  <a:pt x="383" y="1274"/>
                </a:cubicBezTo>
                <a:moveTo>
                  <a:pt x="989" y="1258"/>
                </a:moveTo>
                <a:cubicBezTo>
                  <a:pt x="987" y="1254"/>
                  <a:pt x="987" y="1254"/>
                  <a:pt x="987" y="1254"/>
                </a:cubicBezTo>
                <a:cubicBezTo>
                  <a:pt x="992" y="1251"/>
                  <a:pt x="997" y="1248"/>
                  <a:pt x="1002" y="1245"/>
                </a:cubicBezTo>
                <a:cubicBezTo>
                  <a:pt x="1005" y="1249"/>
                  <a:pt x="1005" y="1249"/>
                  <a:pt x="1005" y="1249"/>
                </a:cubicBezTo>
                <a:cubicBezTo>
                  <a:pt x="999" y="1252"/>
                  <a:pt x="994" y="1255"/>
                  <a:pt x="989" y="1258"/>
                </a:cubicBezTo>
                <a:moveTo>
                  <a:pt x="335" y="1249"/>
                </a:moveTo>
                <a:cubicBezTo>
                  <a:pt x="330" y="1246"/>
                  <a:pt x="325" y="1243"/>
                  <a:pt x="320" y="1240"/>
                </a:cubicBezTo>
                <a:cubicBezTo>
                  <a:pt x="322" y="1236"/>
                  <a:pt x="322" y="1236"/>
                  <a:pt x="322" y="1236"/>
                </a:cubicBezTo>
                <a:cubicBezTo>
                  <a:pt x="327" y="1239"/>
                  <a:pt x="332" y="1242"/>
                  <a:pt x="338" y="1245"/>
                </a:cubicBezTo>
                <a:cubicBezTo>
                  <a:pt x="335" y="1249"/>
                  <a:pt x="335" y="1249"/>
                  <a:pt x="335" y="1249"/>
                </a:cubicBezTo>
                <a:moveTo>
                  <a:pt x="1035" y="1230"/>
                </a:moveTo>
                <a:cubicBezTo>
                  <a:pt x="1033" y="1226"/>
                  <a:pt x="1033" y="1226"/>
                  <a:pt x="1033" y="1226"/>
                </a:cubicBezTo>
                <a:cubicBezTo>
                  <a:pt x="1038" y="1223"/>
                  <a:pt x="1043" y="1220"/>
                  <a:pt x="1048" y="1217"/>
                </a:cubicBezTo>
                <a:cubicBezTo>
                  <a:pt x="1050" y="1220"/>
                  <a:pt x="1050" y="1220"/>
                  <a:pt x="1050" y="1220"/>
                </a:cubicBezTo>
                <a:cubicBezTo>
                  <a:pt x="1045" y="1224"/>
                  <a:pt x="1040" y="1227"/>
                  <a:pt x="1035" y="1230"/>
                </a:cubicBezTo>
                <a:moveTo>
                  <a:pt x="290" y="1220"/>
                </a:moveTo>
                <a:cubicBezTo>
                  <a:pt x="285" y="1217"/>
                  <a:pt x="280" y="1213"/>
                  <a:pt x="275" y="1210"/>
                </a:cubicBezTo>
                <a:cubicBezTo>
                  <a:pt x="278" y="1206"/>
                  <a:pt x="278" y="1206"/>
                  <a:pt x="278" y="1206"/>
                </a:cubicBezTo>
                <a:cubicBezTo>
                  <a:pt x="282" y="1210"/>
                  <a:pt x="287" y="1213"/>
                  <a:pt x="292" y="1217"/>
                </a:cubicBezTo>
                <a:cubicBezTo>
                  <a:pt x="290" y="1220"/>
                  <a:pt x="290" y="1220"/>
                  <a:pt x="290" y="1220"/>
                </a:cubicBezTo>
                <a:moveTo>
                  <a:pt x="1079" y="1199"/>
                </a:moveTo>
                <a:cubicBezTo>
                  <a:pt x="1076" y="1195"/>
                  <a:pt x="1076" y="1195"/>
                  <a:pt x="1076" y="1195"/>
                </a:cubicBezTo>
                <a:cubicBezTo>
                  <a:pt x="1081" y="1192"/>
                  <a:pt x="1086" y="1188"/>
                  <a:pt x="1090" y="1184"/>
                </a:cubicBezTo>
                <a:cubicBezTo>
                  <a:pt x="1093" y="1188"/>
                  <a:pt x="1093" y="1188"/>
                  <a:pt x="1093" y="1188"/>
                </a:cubicBezTo>
                <a:cubicBezTo>
                  <a:pt x="1088" y="1192"/>
                  <a:pt x="1084" y="1195"/>
                  <a:pt x="1079" y="1199"/>
                </a:cubicBezTo>
                <a:moveTo>
                  <a:pt x="247" y="1188"/>
                </a:moveTo>
                <a:cubicBezTo>
                  <a:pt x="242" y="1184"/>
                  <a:pt x="237" y="1180"/>
                  <a:pt x="233" y="1176"/>
                </a:cubicBezTo>
                <a:cubicBezTo>
                  <a:pt x="236" y="1173"/>
                  <a:pt x="236" y="1173"/>
                  <a:pt x="236" y="1173"/>
                </a:cubicBezTo>
                <a:cubicBezTo>
                  <a:pt x="240" y="1177"/>
                  <a:pt x="245" y="1181"/>
                  <a:pt x="249" y="1184"/>
                </a:cubicBezTo>
                <a:cubicBezTo>
                  <a:pt x="247" y="1188"/>
                  <a:pt x="247" y="1188"/>
                  <a:pt x="247" y="1188"/>
                </a:cubicBezTo>
                <a:moveTo>
                  <a:pt x="1120" y="1164"/>
                </a:moveTo>
                <a:cubicBezTo>
                  <a:pt x="1117" y="1161"/>
                  <a:pt x="1117" y="1161"/>
                  <a:pt x="1117" y="1161"/>
                </a:cubicBezTo>
                <a:cubicBezTo>
                  <a:pt x="1122" y="1157"/>
                  <a:pt x="1126" y="1153"/>
                  <a:pt x="1130" y="1149"/>
                </a:cubicBezTo>
                <a:cubicBezTo>
                  <a:pt x="1133" y="1152"/>
                  <a:pt x="1133" y="1152"/>
                  <a:pt x="1133" y="1152"/>
                </a:cubicBezTo>
                <a:cubicBezTo>
                  <a:pt x="1129" y="1156"/>
                  <a:pt x="1125" y="1160"/>
                  <a:pt x="1120" y="1164"/>
                </a:cubicBezTo>
                <a:moveTo>
                  <a:pt x="206" y="1152"/>
                </a:moveTo>
                <a:cubicBezTo>
                  <a:pt x="202" y="1148"/>
                  <a:pt x="198" y="1144"/>
                  <a:pt x="193" y="1140"/>
                </a:cubicBezTo>
                <a:cubicBezTo>
                  <a:pt x="197" y="1136"/>
                  <a:pt x="197" y="1136"/>
                  <a:pt x="197" y="1136"/>
                </a:cubicBezTo>
                <a:cubicBezTo>
                  <a:pt x="201" y="1141"/>
                  <a:pt x="205" y="1145"/>
                  <a:pt x="209" y="1149"/>
                </a:cubicBezTo>
                <a:cubicBezTo>
                  <a:pt x="206" y="1152"/>
                  <a:pt x="206" y="1152"/>
                  <a:pt x="206" y="1152"/>
                </a:cubicBezTo>
                <a:moveTo>
                  <a:pt x="1159" y="1127"/>
                </a:moveTo>
                <a:cubicBezTo>
                  <a:pt x="1155" y="1123"/>
                  <a:pt x="1155" y="1123"/>
                  <a:pt x="1155" y="1123"/>
                </a:cubicBezTo>
                <a:cubicBezTo>
                  <a:pt x="1159" y="1119"/>
                  <a:pt x="1163" y="1115"/>
                  <a:pt x="1167" y="1110"/>
                </a:cubicBezTo>
                <a:cubicBezTo>
                  <a:pt x="1171" y="1113"/>
                  <a:pt x="1171" y="1113"/>
                  <a:pt x="1171" y="1113"/>
                </a:cubicBezTo>
                <a:cubicBezTo>
                  <a:pt x="1167" y="1118"/>
                  <a:pt x="1163" y="1122"/>
                  <a:pt x="1159" y="1127"/>
                </a:cubicBezTo>
                <a:moveTo>
                  <a:pt x="169" y="1113"/>
                </a:moveTo>
                <a:cubicBezTo>
                  <a:pt x="165" y="1109"/>
                  <a:pt x="161" y="1104"/>
                  <a:pt x="157" y="1100"/>
                </a:cubicBezTo>
                <a:cubicBezTo>
                  <a:pt x="161" y="1097"/>
                  <a:pt x="161" y="1097"/>
                  <a:pt x="161" y="1097"/>
                </a:cubicBezTo>
                <a:cubicBezTo>
                  <a:pt x="164" y="1101"/>
                  <a:pt x="168" y="1106"/>
                  <a:pt x="172" y="1110"/>
                </a:cubicBezTo>
                <a:cubicBezTo>
                  <a:pt x="169" y="1113"/>
                  <a:pt x="169" y="1113"/>
                  <a:pt x="169" y="1113"/>
                </a:cubicBezTo>
                <a:moveTo>
                  <a:pt x="1194" y="1086"/>
                </a:moveTo>
                <a:cubicBezTo>
                  <a:pt x="1190" y="1083"/>
                  <a:pt x="1190" y="1083"/>
                  <a:pt x="1190" y="1083"/>
                </a:cubicBezTo>
                <a:cubicBezTo>
                  <a:pt x="1194" y="1078"/>
                  <a:pt x="1198" y="1074"/>
                  <a:pt x="1201" y="1069"/>
                </a:cubicBezTo>
                <a:cubicBezTo>
                  <a:pt x="1205" y="1072"/>
                  <a:pt x="1205" y="1072"/>
                  <a:pt x="1205" y="1072"/>
                </a:cubicBezTo>
                <a:cubicBezTo>
                  <a:pt x="1201" y="1076"/>
                  <a:pt x="1198" y="1081"/>
                  <a:pt x="1194" y="1086"/>
                </a:cubicBezTo>
                <a:moveTo>
                  <a:pt x="135" y="1072"/>
                </a:moveTo>
                <a:cubicBezTo>
                  <a:pt x="131" y="1067"/>
                  <a:pt x="128" y="1062"/>
                  <a:pt x="124" y="1057"/>
                </a:cubicBezTo>
                <a:cubicBezTo>
                  <a:pt x="128" y="1055"/>
                  <a:pt x="128" y="1055"/>
                  <a:pt x="128" y="1055"/>
                </a:cubicBezTo>
                <a:cubicBezTo>
                  <a:pt x="131" y="1059"/>
                  <a:pt x="135" y="1064"/>
                  <a:pt x="138" y="1069"/>
                </a:cubicBezTo>
                <a:cubicBezTo>
                  <a:pt x="135" y="1072"/>
                  <a:pt x="135" y="1072"/>
                  <a:pt x="135" y="1072"/>
                </a:cubicBezTo>
                <a:moveTo>
                  <a:pt x="1226" y="1042"/>
                </a:moveTo>
                <a:cubicBezTo>
                  <a:pt x="1222" y="1040"/>
                  <a:pt x="1222" y="1040"/>
                  <a:pt x="1222" y="1040"/>
                </a:cubicBezTo>
                <a:cubicBezTo>
                  <a:pt x="1225" y="1035"/>
                  <a:pt x="1229" y="1030"/>
                  <a:pt x="1232" y="1025"/>
                </a:cubicBezTo>
                <a:cubicBezTo>
                  <a:pt x="1236" y="1027"/>
                  <a:pt x="1236" y="1027"/>
                  <a:pt x="1236" y="1027"/>
                </a:cubicBezTo>
                <a:cubicBezTo>
                  <a:pt x="1232" y="1032"/>
                  <a:pt x="1229" y="1037"/>
                  <a:pt x="1226" y="1042"/>
                </a:cubicBezTo>
                <a:moveTo>
                  <a:pt x="104" y="1027"/>
                </a:moveTo>
                <a:cubicBezTo>
                  <a:pt x="101" y="1022"/>
                  <a:pt x="98" y="1017"/>
                  <a:pt x="95" y="1012"/>
                </a:cubicBezTo>
                <a:cubicBezTo>
                  <a:pt x="99" y="1010"/>
                  <a:pt x="99" y="1010"/>
                  <a:pt x="99" y="1010"/>
                </a:cubicBezTo>
                <a:cubicBezTo>
                  <a:pt x="102" y="1015"/>
                  <a:pt x="105" y="1020"/>
                  <a:pt x="108" y="1025"/>
                </a:cubicBezTo>
                <a:cubicBezTo>
                  <a:pt x="104" y="1027"/>
                  <a:pt x="104" y="1027"/>
                  <a:pt x="104" y="1027"/>
                </a:cubicBezTo>
                <a:moveTo>
                  <a:pt x="1254" y="996"/>
                </a:moveTo>
                <a:cubicBezTo>
                  <a:pt x="1250" y="994"/>
                  <a:pt x="1250" y="994"/>
                  <a:pt x="1250" y="994"/>
                </a:cubicBezTo>
                <a:cubicBezTo>
                  <a:pt x="1253" y="989"/>
                  <a:pt x="1256" y="984"/>
                  <a:pt x="1259" y="978"/>
                </a:cubicBezTo>
                <a:cubicBezTo>
                  <a:pt x="1263" y="980"/>
                  <a:pt x="1263" y="980"/>
                  <a:pt x="1263" y="980"/>
                </a:cubicBezTo>
                <a:cubicBezTo>
                  <a:pt x="1260" y="986"/>
                  <a:pt x="1257" y="991"/>
                  <a:pt x="1254" y="996"/>
                </a:cubicBezTo>
                <a:moveTo>
                  <a:pt x="77" y="981"/>
                </a:moveTo>
                <a:cubicBezTo>
                  <a:pt x="74" y="975"/>
                  <a:pt x="72" y="970"/>
                  <a:pt x="69" y="965"/>
                </a:cubicBezTo>
                <a:cubicBezTo>
                  <a:pt x="73" y="963"/>
                  <a:pt x="73" y="963"/>
                  <a:pt x="73" y="963"/>
                </a:cubicBezTo>
                <a:cubicBezTo>
                  <a:pt x="76" y="968"/>
                  <a:pt x="78" y="973"/>
                  <a:pt x="81" y="979"/>
                </a:cubicBezTo>
                <a:cubicBezTo>
                  <a:pt x="77" y="981"/>
                  <a:pt x="77" y="981"/>
                  <a:pt x="77" y="981"/>
                </a:cubicBezTo>
                <a:moveTo>
                  <a:pt x="1279" y="948"/>
                </a:moveTo>
                <a:cubicBezTo>
                  <a:pt x="1274" y="946"/>
                  <a:pt x="1274" y="946"/>
                  <a:pt x="1274" y="946"/>
                </a:cubicBezTo>
                <a:cubicBezTo>
                  <a:pt x="1277" y="941"/>
                  <a:pt x="1279" y="935"/>
                  <a:pt x="1282" y="930"/>
                </a:cubicBezTo>
                <a:cubicBezTo>
                  <a:pt x="1286" y="932"/>
                  <a:pt x="1286" y="932"/>
                  <a:pt x="1286" y="932"/>
                </a:cubicBezTo>
                <a:cubicBezTo>
                  <a:pt x="1283" y="937"/>
                  <a:pt x="1281" y="943"/>
                  <a:pt x="1279" y="948"/>
                </a:cubicBezTo>
                <a:moveTo>
                  <a:pt x="54" y="932"/>
                </a:moveTo>
                <a:cubicBezTo>
                  <a:pt x="52" y="927"/>
                  <a:pt x="49" y="921"/>
                  <a:pt x="47" y="916"/>
                </a:cubicBezTo>
                <a:cubicBezTo>
                  <a:pt x="51" y="914"/>
                  <a:pt x="51" y="914"/>
                  <a:pt x="51" y="914"/>
                </a:cubicBezTo>
                <a:cubicBezTo>
                  <a:pt x="54" y="919"/>
                  <a:pt x="56" y="925"/>
                  <a:pt x="58" y="930"/>
                </a:cubicBezTo>
                <a:cubicBezTo>
                  <a:pt x="54" y="932"/>
                  <a:pt x="54" y="932"/>
                  <a:pt x="54" y="932"/>
                </a:cubicBezTo>
                <a:moveTo>
                  <a:pt x="1299" y="898"/>
                </a:moveTo>
                <a:cubicBezTo>
                  <a:pt x="1295" y="897"/>
                  <a:pt x="1295" y="897"/>
                  <a:pt x="1295" y="897"/>
                </a:cubicBezTo>
                <a:cubicBezTo>
                  <a:pt x="1297" y="891"/>
                  <a:pt x="1299" y="885"/>
                  <a:pt x="1301" y="880"/>
                </a:cubicBezTo>
                <a:cubicBezTo>
                  <a:pt x="1305" y="881"/>
                  <a:pt x="1305" y="881"/>
                  <a:pt x="1305" y="881"/>
                </a:cubicBezTo>
                <a:cubicBezTo>
                  <a:pt x="1303" y="887"/>
                  <a:pt x="1301" y="893"/>
                  <a:pt x="1299" y="898"/>
                </a:cubicBezTo>
                <a:moveTo>
                  <a:pt x="35" y="882"/>
                </a:moveTo>
                <a:cubicBezTo>
                  <a:pt x="33" y="876"/>
                  <a:pt x="31" y="870"/>
                  <a:pt x="29" y="865"/>
                </a:cubicBezTo>
                <a:cubicBezTo>
                  <a:pt x="34" y="863"/>
                  <a:pt x="34" y="863"/>
                  <a:pt x="34" y="863"/>
                </a:cubicBezTo>
                <a:cubicBezTo>
                  <a:pt x="35" y="869"/>
                  <a:pt x="37" y="875"/>
                  <a:pt x="39" y="880"/>
                </a:cubicBezTo>
                <a:cubicBezTo>
                  <a:pt x="35" y="882"/>
                  <a:pt x="35" y="882"/>
                  <a:pt x="35" y="882"/>
                </a:cubicBezTo>
                <a:moveTo>
                  <a:pt x="1315" y="847"/>
                </a:moveTo>
                <a:cubicBezTo>
                  <a:pt x="1311" y="846"/>
                  <a:pt x="1311" y="846"/>
                  <a:pt x="1311" y="846"/>
                </a:cubicBezTo>
                <a:cubicBezTo>
                  <a:pt x="1313" y="840"/>
                  <a:pt x="1314" y="834"/>
                  <a:pt x="1316" y="828"/>
                </a:cubicBezTo>
                <a:cubicBezTo>
                  <a:pt x="1320" y="829"/>
                  <a:pt x="1320" y="829"/>
                  <a:pt x="1320" y="829"/>
                </a:cubicBezTo>
                <a:cubicBezTo>
                  <a:pt x="1319" y="835"/>
                  <a:pt x="1317" y="841"/>
                  <a:pt x="1315" y="847"/>
                </a:cubicBezTo>
                <a:moveTo>
                  <a:pt x="20" y="830"/>
                </a:moveTo>
                <a:cubicBezTo>
                  <a:pt x="18" y="824"/>
                  <a:pt x="17" y="818"/>
                  <a:pt x="16" y="813"/>
                </a:cubicBezTo>
                <a:cubicBezTo>
                  <a:pt x="20" y="812"/>
                  <a:pt x="20" y="812"/>
                  <a:pt x="20" y="812"/>
                </a:cubicBezTo>
                <a:cubicBezTo>
                  <a:pt x="21" y="817"/>
                  <a:pt x="23" y="823"/>
                  <a:pt x="24" y="829"/>
                </a:cubicBezTo>
                <a:cubicBezTo>
                  <a:pt x="20" y="830"/>
                  <a:pt x="20" y="830"/>
                  <a:pt x="20" y="830"/>
                </a:cubicBezTo>
                <a:moveTo>
                  <a:pt x="1328" y="794"/>
                </a:moveTo>
                <a:cubicBezTo>
                  <a:pt x="1323" y="793"/>
                  <a:pt x="1323" y="793"/>
                  <a:pt x="1323" y="793"/>
                </a:cubicBezTo>
                <a:cubicBezTo>
                  <a:pt x="1324" y="788"/>
                  <a:pt x="1325" y="782"/>
                  <a:pt x="1326" y="776"/>
                </a:cubicBezTo>
                <a:cubicBezTo>
                  <a:pt x="1331" y="777"/>
                  <a:pt x="1331" y="777"/>
                  <a:pt x="1331" y="777"/>
                </a:cubicBezTo>
                <a:cubicBezTo>
                  <a:pt x="1330" y="782"/>
                  <a:pt x="1329" y="788"/>
                  <a:pt x="1328" y="794"/>
                </a:cubicBezTo>
                <a:moveTo>
                  <a:pt x="9" y="777"/>
                </a:moveTo>
                <a:cubicBezTo>
                  <a:pt x="8" y="771"/>
                  <a:pt x="7" y="765"/>
                  <a:pt x="6" y="760"/>
                </a:cubicBezTo>
                <a:cubicBezTo>
                  <a:pt x="11" y="759"/>
                  <a:pt x="11" y="759"/>
                  <a:pt x="11" y="759"/>
                </a:cubicBezTo>
                <a:cubicBezTo>
                  <a:pt x="12" y="765"/>
                  <a:pt x="13" y="771"/>
                  <a:pt x="13" y="777"/>
                </a:cubicBezTo>
                <a:cubicBezTo>
                  <a:pt x="9" y="777"/>
                  <a:pt x="9" y="777"/>
                  <a:pt x="9" y="777"/>
                </a:cubicBezTo>
                <a:moveTo>
                  <a:pt x="1335" y="741"/>
                </a:moveTo>
                <a:cubicBezTo>
                  <a:pt x="1331" y="740"/>
                  <a:pt x="1331" y="740"/>
                  <a:pt x="1331" y="740"/>
                </a:cubicBezTo>
                <a:cubicBezTo>
                  <a:pt x="1332" y="735"/>
                  <a:pt x="1332" y="729"/>
                  <a:pt x="1333" y="723"/>
                </a:cubicBezTo>
                <a:cubicBezTo>
                  <a:pt x="1337" y="723"/>
                  <a:pt x="1337" y="723"/>
                  <a:pt x="1337" y="723"/>
                </a:cubicBezTo>
                <a:cubicBezTo>
                  <a:pt x="1337" y="729"/>
                  <a:pt x="1336" y="735"/>
                  <a:pt x="1335" y="741"/>
                </a:cubicBezTo>
                <a:moveTo>
                  <a:pt x="3" y="724"/>
                </a:moveTo>
                <a:cubicBezTo>
                  <a:pt x="2" y="718"/>
                  <a:pt x="2" y="712"/>
                  <a:pt x="1" y="706"/>
                </a:cubicBezTo>
                <a:cubicBezTo>
                  <a:pt x="6" y="706"/>
                  <a:pt x="6" y="706"/>
                  <a:pt x="6" y="706"/>
                </a:cubicBezTo>
                <a:cubicBezTo>
                  <a:pt x="6" y="712"/>
                  <a:pt x="7" y="718"/>
                  <a:pt x="7" y="723"/>
                </a:cubicBezTo>
                <a:cubicBezTo>
                  <a:pt x="3" y="724"/>
                  <a:pt x="3" y="724"/>
                  <a:pt x="3" y="724"/>
                </a:cubicBezTo>
                <a:moveTo>
                  <a:pt x="1339" y="687"/>
                </a:moveTo>
                <a:cubicBezTo>
                  <a:pt x="1335" y="687"/>
                  <a:pt x="1335" y="687"/>
                  <a:pt x="1335" y="687"/>
                </a:cubicBezTo>
                <a:cubicBezTo>
                  <a:pt x="1335" y="681"/>
                  <a:pt x="1335" y="675"/>
                  <a:pt x="1335" y="669"/>
                </a:cubicBezTo>
                <a:cubicBezTo>
                  <a:pt x="1335" y="668"/>
                  <a:pt x="1335" y="668"/>
                  <a:pt x="1335" y="668"/>
                </a:cubicBezTo>
                <a:cubicBezTo>
                  <a:pt x="1339" y="668"/>
                  <a:pt x="1339" y="668"/>
                  <a:pt x="1339" y="668"/>
                </a:cubicBezTo>
                <a:cubicBezTo>
                  <a:pt x="1339" y="669"/>
                  <a:pt x="1339" y="669"/>
                  <a:pt x="1339" y="669"/>
                </a:cubicBezTo>
                <a:cubicBezTo>
                  <a:pt x="1339" y="675"/>
                  <a:pt x="1339" y="681"/>
                  <a:pt x="1339" y="687"/>
                </a:cubicBezTo>
                <a:moveTo>
                  <a:pt x="5" y="670"/>
                </a:moveTo>
                <a:cubicBezTo>
                  <a:pt x="0" y="670"/>
                  <a:pt x="0" y="670"/>
                  <a:pt x="0" y="670"/>
                </a:cubicBezTo>
                <a:cubicBezTo>
                  <a:pt x="0" y="669"/>
                  <a:pt x="0" y="669"/>
                  <a:pt x="0" y="669"/>
                </a:cubicBezTo>
                <a:cubicBezTo>
                  <a:pt x="0" y="663"/>
                  <a:pt x="0" y="658"/>
                  <a:pt x="1" y="652"/>
                </a:cubicBezTo>
                <a:cubicBezTo>
                  <a:pt x="5" y="652"/>
                  <a:pt x="5" y="652"/>
                  <a:pt x="5" y="652"/>
                </a:cubicBezTo>
                <a:cubicBezTo>
                  <a:pt x="5" y="658"/>
                  <a:pt x="5" y="663"/>
                  <a:pt x="5" y="669"/>
                </a:cubicBezTo>
                <a:cubicBezTo>
                  <a:pt x="5" y="670"/>
                  <a:pt x="5" y="670"/>
                  <a:pt x="5" y="670"/>
                </a:cubicBezTo>
                <a:moveTo>
                  <a:pt x="1334" y="632"/>
                </a:moveTo>
                <a:cubicBezTo>
                  <a:pt x="1333" y="626"/>
                  <a:pt x="1333" y="620"/>
                  <a:pt x="1333" y="614"/>
                </a:cubicBezTo>
                <a:cubicBezTo>
                  <a:pt x="1337" y="614"/>
                  <a:pt x="1337" y="614"/>
                  <a:pt x="1337" y="614"/>
                </a:cubicBezTo>
                <a:cubicBezTo>
                  <a:pt x="1337" y="620"/>
                  <a:pt x="1338" y="626"/>
                  <a:pt x="1338" y="632"/>
                </a:cubicBezTo>
                <a:cubicBezTo>
                  <a:pt x="1334" y="632"/>
                  <a:pt x="1334" y="632"/>
                  <a:pt x="1334" y="632"/>
                </a:cubicBezTo>
                <a:moveTo>
                  <a:pt x="7" y="616"/>
                </a:moveTo>
                <a:cubicBezTo>
                  <a:pt x="2" y="616"/>
                  <a:pt x="2" y="616"/>
                  <a:pt x="2" y="616"/>
                </a:cubicBezTo>
                <a:cubicBezTo>
                  <a:pt x="3" y="610"/>
                  <a:pt x="3" y="604"/>
                  <a:pt x="4" y="598"/>
                </a:cubicBezTo>
                <a:cubicBezTo>
                  <a:pt x="9" y="599"/>
                  <a:pt x="9" y="599"/>
                  <a:pt x="9" y="599"/>
                </a:cubicBezTo>
                <a:cubicBezTo>
                  <a:pt x="8" y="605"/>
                  <a:pt x="7" y="610"/>
                  <a:pt x="7" y="616"/>
                </a:cubicBezTo>
                <a:moveTo>
                  <a:pt x="1329" y="579"/>
                </a:moveTo>
                <a:cubicBezTo>
                  <a:pt x="1328" y="573"/>
                  <a:pt x="1327" y="567"/>
                  <a:pt x="1326" y="561"/>
                </a:cubicBezTo>
                <a:cubicBezTo>
                  <a:pt x="1330" y="560"/>
                  <a:pt x="1330" y="560"/>
                  <a:pt x="1330" y="560"/>
                </a:cubicBezTo>
                <a:cubicBezTo>
                  <a:pt x="1331" y="566"/>
                  <a:pt x="1332" y="572"/>
                  <a:pt x="1333" y="578"/>
                </a:cubicBezTo>
                <a:cubicBezTo>
                  <a:pt x="1329" y="579"/>
                  <a:pt x="1329" y="579"/>
                  <a:pt x="1329" y="579"/>
                </a:cubicBezTo>
                <a:moveTo>
                  <a:pt x="13" y="563"/>
                </a:moveTo>
                <a:cubicBezTo>
                  <a:pt x="9" y="563"/>
                  <a:pt x="9" y="563"/>
                  <a:pt x="9" y="563"/>
                </a:cubicBezTo>
                <a:cubicBezTo>
                  <a:pt x="10" y="557"/>
                  <a:pt x="11" y="551"/>
                  <a:pt x="12" y="545"/>
                </a:cubicBezTo>
                <a:cubicBezTo>
                  <a:pt x="16" y="546"/>
                  <a:pt x="16" y="546"/>
                  <a:pt x="16" y="546"/>
                </a:cubicBezTo>
                <a:cubicBezTo>
                  <a:pt x="15" y="552"/>
                  <a:pt x="14" y="557"/>
                  <a:pt x="13" y="563"/>
                </a:cubicBezTo>
                <a:moveTo>
                  <a:pt x="1319" y="526"/>
                </a:moveTo>
                <a:cubicBezTo>
                  <a:pt x="1318" y="520"/>
                  <a:pt x="1317" y="514"/>
                  <a:pt x="1315" y="509"/>
                </a:cubicBezTo>
                <a:cubicBezTo>
                  <a:pt x="1320" y="508"/>
                  <a:pt x="1320" y="508"/>
                  <a:pt x="1320" y="508"/>
                </a:cubicBezTo>
                <a:cubicBezTo>
                  <a:pt x="1321" y="513"/>
                  <a:pt x="1322" y="519"/>
                  <a:pt x="1324" y="525"/>
                </a:cubicBezTo>
                <a:cubicBezTo>
                  <a:pt x="1319" y="526"/>
                  <a:pt x="1319" y="526"/>
                  <a:pt x="1319" y="526"/>
                </a:cubicBezTo>
                <a:moveTo>
                  <a:pt x="24" y="511"/>
                </a:moveTo>
                <a:cubicBezTo>
                  <a:pt x="20" y="510"/>
                  <a:pt x="20" y="510"/>
                  <a:pt x="20" y="510"/>
                </a:cubicBezTo>
                <a:cubicBezTo>
                  <a:pt x="21" y="504"/>
                  <a:pt x="22" y="498"/>
                  <a:pt x="24" y="492"/>
                </a:cubicBezTo>
                <a:cubicBezTo>
                  <a:pt x="28" y="494"/>
                  <a:pt x="28" y="494"/>
                  <a:pt x="28" y="494"/>
                </a:cubicBezTo>
                <a:cubicBezTo>
                  <a:pt x="27" y="499"/>
                  <a:pt x="25" y="505"/>
                  <a:pt x="24" y="511"/>
                </a:cubicBezTo>
                <a:moveTo>
                  <a:pt x="1306" y="474"/>
                </a:moveTo>
                <a:cubicBezTo>
                  <a:pt x="1304" y="469"/>
                  <a:pt x="1302" y="463"/>
                  <a:pt x="1300" y="457"/>
                </a:cubicBezTo>
                <a:cubicBezTo>
                  <a:pt x="1305" y="456"/>
                  <a:pt x="1305" y="456"/>
                  <a:pt x="1305" y="456"/>
                </a:cubicBezTo>
                <a:cubicBezTo>
                  <a:pt x="1306" y="462"/>
                  <a:pt x="1308" y="467"/>
                  <a:pt x="1310" y="473"/>
                </a:cubicBezTo>
                <a:cubicBezTo>
                  <a:pt x="1306" y="474"/>
                  <a:pt x="1306" y="474"/>
                  <a:pt x="1306" y="474"/>
                </a:cubicBezTo>
                <a:moveTo>
                  <a:pt x="39" y="459"/>
                </a:moveTo>
                <a:cubicBezTo>
                  <a:pt x="34" y="458"/>
                  <a:pt x="34" y="458"/>
                  <a:pt x="34" y="458"/>
                </a:cubicBezTo>
                <a:cubicBezTo>
                  <a:pt x="36" y="452"/>
                  <a:pt x="38" y="447"/>
                  <a:pt x="40" y="441"/>
                </a:cubicBezTo>
                <a:cubicBezTo>
                  <a:pt x="45" y="442"/>
                  <a:pt x="45" y="442"/>
                  <a:pt x="45" y="442"/>
                </a:cubicBezTo>
                <a:cubicBezTo>
                  <a:pt x="43" y="448"/>
                  <a:pt x="41" y="454"/>
                  <a:pt x="39" y="459"/>
                </a:cubicBezTo>
                <a:moveTo>
                  <a:pt x="1288" y="424"/>
                </a:moveTo>
                <a:cubicBezTo>
                  <a:pt x="1286" y="418"/>
                  <a:pt x="1284" y="413"/>
                  <a:pt x="1281" y="407"/>
                </a:cubicBezTo>
                <a:cubicBezTo>
                  <a:pt x="1285" y="406"/>
                  <a:pt x="1285" y="406"/>
                  <a:pt x="1285" y="406"/>
                </a:cubicBezTo>
                <a:cubicBezTo>
                  <a:pt x="1288" y="411"/>
                  <a:pt x="1290" y="417"/>
                  <a:pt x="1292" y="422"/>
                </a:cubicBezTo>
                <a:cubicBezTo>
                  <a:pt x="1288" y="424"/>
                  <a:pt x="1288" y="424"/>
                  <a:pt x="1288" y="424"/>
                </a:cubicBezTo>
                <a:moveTo>
                  <a:pt x="58" y="409"/>
                </a:moveTo>
                <a:cubicBezTo>
                  <a:pt x="54" y="407"/>
                  <a:pt x="54" y="407"/>
                  <a:pt x="54" y="407"/>
                </a:cubicBezTo>
                <a:cubicBezTo>
                  <a:pt x="56" y="402"/>
                  <a:pt x="58" y="396"/>
                  <a:pt x="61" y="391"/>
                </a:cubicBezTo>
                <a:cubicBezTo>
                  <a:pt x="65" y="393"/>
                  <a:pt x="65" y="393"/>
                  <a:pt x="65" y="393"/>
                </a:cubicBezTo>
                <a:cubicBezTo>
                  <a:pt x="62" y="398"/>
                  <a:pt x="60" y="404"/>
                  <a:pt x="58" y="409"/>
                </a:cubicBezTo>
                <a:moveTo>
                  <a:pt x="1266" y="375"/>
                </a:moveTo>
                <a:cubicBezTo>
                  <a:pt x="1264" y="370"/>
                  <a:pt x="1261" y="364"/>
                  <a:pt x="1258" y="359"/>
                </a:cubicBezTo>
                <a:cubicBezTo>
                  <a:pt x="1262" y="357"/>
                  <a:pt x="1262" y="357"/>
                  <a:pt x="1262" y="357"/>
                </a:cubicBezTo>
                <a:cubicBezTo>
                  <a:pt x="1265" y="362"/>
                  <a:pt x="1268" y="368"/>
                  <a:pt x="1270" y="373"/>
                </a:cubicBezTo>
                <a:cubicBezTo>
                  <a:pt x="1266" y="375"/>
                  <a:pt x="1266" y="375"/>
                  <a:pt x="1266" y="375"/>
                </a:cubicBezTo>
                <a:moveTo>
                  <a:pt x="81" y="361"/>
                </a:moveTo>
                <a:cubicBezTo>
                  <a:pt x="77" y="359"/>
                  <a:pt x="77" y="359"/>
                  <a:pt x="77" y="359"/>
                </a:cubicBezTo>
                <a:cubicBezTo>
                  <a:pt x="79" y="353"/>
                  <a:pt x="82" y="348"/>
                  <a:pt x="85" y="343"/>
                </a:cubicBezTo>
                <a:cubicBezTo>
                  <a:pt x="89" y="345"/>
                  <a:pt x="89" y="345"/>
                  <a:pt x="89" y="345"/>
                </a:cubicBezTo>
                <a:cubicBezTo>
                  <a:pt x="86" y="350"/>
                  <a:pt x="83" y="355"/>
                  <a:pt x="81" y="361"/>
                </a:cubicBezTo>
                <a:moveTo>
                  <a:pt x="1241" y="328"/>
                </a:moveTo>
                <a:cubicBezTo>
                  <a:pt x="1238" y="323"/>
                  <a:pt x="1235" y="318"/>
                  <a:pt x="1231" y="313"/>
                </a:cubicBezTo>
                <a:cubicBezTo>
                  <a:pt x="1235" y="311"/>
                  <a:pt x="1235" y="311"/>
                  <a:pt x="1235" y="311"/>
                </a:cubicBezTo>
                <a:cubicBezTo>
                  <a:pt x="1238" y="316"/>
                  <a:pt x="1241" y="321"/>
                  <a:pt x="1245" y="326"/>
                </a:cubicBezTo>
                <a:cubicBezTo>
                  <a:pt x="1241" y="328"/>
                  <a:pt x="1241" y="328"/>
                  <a:pt x="1241" y="328"/>
                </a:cubicBezTo>
                <a:moveTo>
                  <a:pt x="107" y="314"/>
                </a:moveTo>
                <a:cubicBezTo>
                  <a:pt x="104" y="312"/>
                  <a:pt x="104" y="312"/>
                  <a:pt x="104" y="312"/>
                </a:cubicBezTo>
                <a:cubicBezTo>
                  <a:pt x="107" y="307"/>
                  <a:pt x="110" y="302"/>
                  <a:pt x="113" y="297"/>
                </a:cubicBezTo>
                <a:cubicBezTo>
                  <a:pt x="117" y="299"/>
                  <a:pt x="117" y="299"/>
                  <a:pt x="117" y="299"/>
                </a:cubicBezTo>
                <a:cubicBezTo>
                  <a:pt x="114" y="304"/>
                  <a:pt x="111" y="309"/>
                  <a:pt x="107" y="314"/>
                </a:cubicBezTo>
                <a:moveTo>
                  <a:pt x="1211" y="283"/>
                </a:moveTo>
                <a:cubicBezTo>
                  <a:pt x="1208" y="279"/>
                  <a:pt x="1204" y="274"/>
                  <a:pt x="1201" y="269"/>
                </a:cubicBezTo>
                <a:cubicBezTo>
                  <a:pt x="1204" y="266"/>
                  <a:pt x="1204" y="266"/>
                  <a:pt x="1204" y="266"/>
                </a:cubicBezTo>
                <a:cubicBezTo>
                  <a:pt x="1208" y="271"/>
                  <a:pt x="1212" y="276"/>
                  <a:pt x="1215" y="281"/>
                </a:cubicBezTo>
                <a:cubicBezTo>
                  <a:pt x="1211" y="283"/>
                  <a:pt x="1211" y="283"/>
                  <a:pt x="1211" y="283"/>
                </a:cubicBezTo>
                <a:moveTo>
                  <a:pt x="138" y="270"/>
                </a:moveTo>
                <a:cubicBezTo>
                  <a:pt x="134" y="267"/>
                  <a:pt x="134" y="267"/>
                  <a:pt x="134" y="267"/>
                </a:cubicBezTo>
                <a:cubicBezTo>
                  <a:pt x="138" y="263"/>
                  <a:pt x="142" y="258"/>
                  <a:pt x="145" y="253"/>
                </a:cubicBezTo>
                <a:cubicBezTo>
                  <a:pt x="149" y="256"/>
                  <a:pt x="149" y="256"/>
                  <a:pt x="149" y="256"/>
                </a:cubicBezTo>
                <a:cubicBezTo>
                  <a:pt x="145" y="261"/>
                  <a:pt x="141" y="265"/>
                  <a:pt x="138" y="270"/>
                </a:cubicBezTo>
                <a:moveTo>
                  <a:pt x="1179" y="241"/>
                </a:moveTo>
                <a:cubicBezTo>
                  <a:pt x="1175" y="237"/>
                  <a:pt x="1171" y="232"/>
                  <a:pt x="1167" y="228"/>
                </a:cubicBezTo>
                <a:cubicBezTo>
                  <a:pt x="1170" y="225"/>
                  <a:pt x="1170" y="225"/>
                  <a:pt x="1170" y="225"/>
                </a:cubicBezTo>
                <a:cubicBezTo>
                  <a:pt x="1174" y="229"/>
                  <a:pt x="1178" y="234"/>
                  <a:pt x="1182" y="238"/>
                </a:cubicBezTo>
                <a:cubicBezTo>
                  <a:pt x="1179" y="241"/>
                  <a:pt x="1179" y="241"/>
                  <a:pt x="1179" y="241"/>
                </a:cubicBezTo>
                <a:moveTo>
                  <a:pt x="172" y="229"/>
                </a:moveTo>
                <a:cubicBezTo>
                  <a:pt x="168" y="226"/>
                  <a:pt x="168" y="226"/>
                  <a:pt x="168" y="226"/>
                </a:cubicBezTo>
                <a:cubicBezTo>
                  <a:pt x="172" y="221"/>
                  <a:pt x="176" y="217"/>
                  <a:pt x="180" y="212"/>
                </a:cubicBezTo>
                <a:cubicBezTo>
                  <a:pt x="184" y="215"/>
                  <a:pt x="184" y="215"/>
                  <a:pt x="184" y="215"/>
                </a:cubicBezTo>
                <a:cubicBezTo>
                  <a:pt x="180" y="220"/>
                  <a:pt x="176" y="224"/>
                  <a:pt x="172" y="229"/>
                </a:cubicBezTo>
                <a:moveTo>
                  <a:pt x="1143" y="202"/>
                </a:moveTo>
                <a:cubicBezTo>
                  <a:pt x="1138" y="197"/>
                  <a:pt x="1134" y="193"/>
                  <a:pt x="1130" y="189"/>
                </a:cubicBezTo>
                <a:cubicBezTo>
                  <a:pt x="1133" y="186"/>
                  <a:pt x="1133" y="186"/>
                  <a:pt x="1133" y="186"/>
                </a:cubicBezTo>
                <a:cubicBezTo>
                  <a:pt x="1137" y="190"/>
                  <a:pt x="1141" y="194"/>
                  <a:pt x="1146" y="198"/>
                </a:cubicBezTo>
                <a:cubicBezTo>
                  <a:pt x="1143" y="202"/>
                  <a:pt x="1143" y="202"/>
                  <a:pt x="1143" y="202"/>
                </a:cubicBezTo>
                <a:moveTo>
                  <a:pt x="209" y="190"/>
                </a:moveTo>
                <a:cubicBezTo>
                  <a:pt x="206" y="187"/>
                  <a:pt x="206" y="187"/>
                  <a:pt x="206" y="187"/>
                </a:cubicBezTo>
                <a:cubicBezTo>
                  <a:pt x="210" y="183"/>
                  <a:pt x="214" y="179"/>
                  <a:pt x="219" y="175"/>
                </a:cubicBezTo>
                <a:cubicBezTo>
                  <a:pt x="222" y="178"/>
                  <a:pt x="222" y="178"/>
                  <a:pt x="222" y="178"/>
                </a:cubicBezTo>
                <a:cubicBezTo>
                  <a:pt x="217" y="182"/>
                  <a:pt x="213" y="186"/>
                  <a:pt x="209" y="190"/>
                </a:cubicBezTo>
                <a:moveTo>
                  <a:pt x="1103" y="165"/>
                </a:moveTo>
                <a:cubicBezTo>
                  <a:pt x="1099" y="161"/>
                  <a:pt x="1094" y="157"/>
                  <a:pt x="1090" y="154"/>
                </a:cubicBezTo>
                <a:cubicBezTo>
                  <a:pt x="1093" y="150"/>
                  <a:pt x="1093" y="150"/>
                  <a:pt x="1093" y="150"/>
                </a:cubicBezTo>
                <a:cubicBezTo>
                  <a:pt x="1097" y="154"/>
                  <a:pt x="1102" y="158"/>
                  <a:pt x="1106" y="162"/>
                </a:cubicBezTo>
                <a:cubicBezTo>
                  <a:pt x="1103" y="165"/>
                  <a:pt x="1103" y="165"/>
                  <a:pt x="1103" y="165"/>
                </a:cubicBezTo>
                <a:moveTo>
                  <a:pt x="249" y="154"/>
                </a:moveTo>
                <a:cubicBezTo>
                  <a:pt x="246" y="151"/>
                  <a:pt x="246" y="151"/>
                  <a:pt x="246" y="151"/>
                </a:cubicBezTo>
                <a:cubicBezTo>
                  <a:pt x="251" y="147"/>
                  <a:pt x="255" y="143"/>
                  <a:pt x="260" y="140"/>
                </a:cubicBezTo>
                <a:cubicBezTo>
                  <a:pt x="263" y="143"/>
                  <a:pt x="263" y="143"/>
                  <a:pt x="263" y="143"/>
                </a:cubicBezTo>
                <a:cubicBezTo>
                  <a:pt x="258" y="147"/>
                  <a:pt x="253" y="151"/>
                  <a:pt x="249" y="154"/>
                </a:cubicBezTo>
                <a:moveTo>
                  <a:pt x="1061" y="132"/>
                </a:moveTo>
                <a:cubicBezTo>
                  <a:pt x="1057" y="128"/>
                  <a:pt x="1052" y="125"/>
                  <a:pt x="1047" y="121"/>
                </a:cubicBezTo>
                <a:cubicBezTo>
                  <a:pt x="1049" y="118"/>
                  <a:pt x="1049" y="118"/>
                  <a:pt x="1049" y="118"/>
                </a:cubicBezTo>
                <a:cubicBezTo>
                  <a:pt x="1054" y="121"/>
                  <a:pt x="1059" y="125"/>
                  <a:pt x="1064" y="128"/>
                </a:cubicBezTo>
                <a:cubicBezTo>
                  <a:pt x="1061" y="132"/>
                  <a:pt x="1061" y="132"/>
                  <a:pt x="1061" y="132"/>
                </a:cubicBezTo>
                <a:moveTo>
                  <a:pt x="292" y="122"/>
                </a:moveTo>
                <a:cubicBezTo>
                  <a:pt x="289" y="119"/>
                  <a:pt x="289" y="119"/>
                  <a:pt x="289" y="119"/>
                </a:cubicBezTo>
                <a:cubicBezTo>
                  <a:pt x="294" y="115"/>
                  <a:pt x="299" y="112"/>
                  <a:pt x="304" y="109"/>
                </a:cubicBezTo>
                <a:cubicBezTo>
                  <a:pt x="306" y="112"/>
                  <a:pt x="306" y="112"/>
                  <a:pt x="306" y="112"/>
                </a:cubicBezTo>
                <a:cubicBezTo>
                  <a:pt x="301" y="116"/>
                  <a:pt x="296" y="119"/>
                  <a:pt x="292" y="122"/>
                </a:cubicBezTo>
                <a:moveTo>
                  <a:pt x="1017" y="102"/>
                </a:moveTo>
                <a:cubicBezTo>
                  <a:pt x="1012" y="99"/>
                  <a:pt x="1007" y="96"/>
                  <a:pt x="1002" y="93"/>
                </a:cubicBezTo>
                <a:cubicBezTo>
                  <a:pt x="1004" y="89"/>
                  <a:pt x="1004" y="89"/>
                  <a:pt x="1004" y="89"/>
                </a:cubicBezTo>
                <a:cubicBezTo>
                  <a:pt x="1009" y="92"/>
                  <a:pt x="1014" y="95"/>
                  <a:pt x="1019" y="98"/>
                </a:cubicBezTo>
                <a:cubicBezTo>
                  <a:pt x="1017" y="102"/>
                  <a:pt x="1017" y="102"/>
                  <a:pt x="1017" y="102"/>
                </a:cubicBezTo>
                <a:moveTo>
                  <a:pt x="337" y="94"/>
                </a:moveTo>
                <a:cubicBezTo>
                  <a:pt x="334" y="90"/>
                  <a:pt x="334" y="90"/>
                  <a:pt x="334" y="90"/>
                </a:cubicBezTo>
                <a:cubicBezTo>
                  <a:pt x="340" y="87"/>
                  <a:pt x="345" y="84"/>
                  <a:pt x="350" y="81"/>
                </a:cubicBezTo>
                <a:cubicBezTo>
                  <a:pt x="352" y="85"/>
                  <a:pt x="352" y="85"/>
                  <a:pt x="352" y="85"/>
                </a:cubicBezTo>
                <a:cubicBezTo>
                  <a:pt x="347" y="88"/>
                  <a:pt x="342" y="91"/>
                  <a:pt x="337" y="94"/>
                </a:cubicBezTo>
                <a:moveTo>
                  <a:pt x="970" y="76"/>
                </a:moveTo>
                <a:cubicBezTo>
                  <a:pt x="965" y="73"/>
                  <a:pt x="959" y="70"/>
                  <a:pt x="954" y="68"/>
                </a:cubicBezTo>
                <a:cubicBezTo>
                  <a:pt x="956" y="64"/>
                  <a:pt x="956" y="64"/>
                  <a:pt x="956" y="64"/>
                </a:cubicBezTo>
                <a:cubicBezTo>
                  <a:pt x="961" y="66"/>
                  <a:pt x="967" y="69"/>
                  <a:pt x="972" y="72"/>
                </a:cubicBezTo>
                <a:cubicBezTo>
                  <a:pt x="970" y="76"/>
                  <a:pt x="970" y="76"/>
                  <a:pt x="970" y="76"/>
                </a:cubicBezTo>
                <a:moveTo>
                  <a:pt x="384" y="69"/>
                </a:moveTo>
                <a:cubicBezTo>
                  <a:pt x="382" y="65"/>
                  <a:pt x="382" y="65"/>
                  <a:pt x="382" y="65"/>
                </a:cubicBezTo>
                <a:cubicBezTo>
                  <a:pt x="387" y="62"/>
                  <a:pt x="393" y="60"/>
                  <a:pt x="398" y="57"/>
                </a:cubicBezTo>
                <a:cubicBezTo>
                  <a:pt x="400" y="61"/>
                  <a:pt x="400" y="61"/>
                  <a:pt x="400" y="61"/>
                </a:cubicBezTo>
                <a:cubicBezTo>
                  <a:pt x="395" y="64"/>
                  <a:pt x="389" y="66"/>
                  <a:pt x="384" y="69"/>
                </a:cubicBezTo>
                <a:moveTo>
                  <a:pt x="921" y="53"/>
                </a:moveTo>
                <a:cubicBezTo>
                  <a:pt x="916" y="51"/>
                  <a:pt x="910" y="49"/>
                  <a:pt x="905" y="47"/>
                </a:cubicBezTo>
                <a:cubicBezTo>
                  <a:pt x="906" y="43"/>
                  <a:pt x="906" y="43"/>
                  <a:pt x="906" y="43"/>
                </a:cubicBezTo>
                <a:cubicBezTo>
                  <a:pt x="912" y="45"/>
                  <a:pt x="917" y="47"/>
                  <a:pt x="923" y="49"/>
                </a:cubicBezTo>
                <a:cubicBezTo>
                  <a:pt x="921" y="53"/>
                  <a:pt x="921" y="53"/>
                  <a:pt x="921" y="53"/>
                </a:cubicBezTo>
                <a:moveTo>
                  <a:pt x="433" y="48"/>
                </a:moveTo>
                <a:cubicBezTo>
                  <a:pt x="431" y="43"/>
                  <a:pt x="431" y="43"/>
                  <a:pt x="431" y="43"/>
                </a:cubicBezTo>
                <a:cubicBezTo>
                  <a:pt x="437" y="41"/>
                  <a:pt x="443" y="39"/>
                  <a:pt x="448" y="37"/>
                </a:cubicBezTo>
                <a:cubicBezTo>
                  <a:pt x="450" y="42"/>
                  <a:pt x="450" y="42"/>
                  <a:pt x="450" y="42"/>
                </a:cubicBezTo>
                <a:cubicBezTo>
                  <a:pt x="444" y="43"/>
                  <a:pt x="439" y="46"/>
                  <a:pt x="433" y="48"/>
                </a:cubicBezTo>
                <a:moveTo>
                  <a:pt x="871" y="35"/>
                </a:moveTo>
                <a:cubicBezTo>
                  <a:pt x="865" y="33"/>
                  <a:pt x="859" y="32"/>
                  <a:pt x="854" y="30"/>
                </a:cubicBezTo>
                <a:cubicBezTo>
                  <a:pt x="855" y="26"/>
                  <a:pt x="855" y="26"/>
                  <a:pt x="855" y="26"/>
                </a:cubicBezTo>
                <a:cubicBezTo>
                  <a:pt x="861" y="27"/>
                  <a:pt x="866" y="29"/>
                  <a:pt x="872" y="31"/>
                </a:cubicBezTo>
                <a:cubicBezTo>
                  <a:pt x="871" y="35"/>
                  <a:pt x="871" y="35"/>
                  <a:pt x="871" y="35"/>
                </a:cubicBezTo>
                <a:moveTo>
                  <a:pt x="484" y="31"/>
                </a:moveTo>
                <a:cubicBezTo>
                  <a:pt x="483" y="26"/>
                  <a:pt x="483" y="26"/>
                  <a:pt x="483" y="26"/>
                </a:cubicBezTo>
                <a:cubicBezTo>
                  <a:pt x="488" y="25"/>
                  <a:pt x="494" y="23"/>
                  <a:pt x="500" y="22"/>
                </a:cubicBezTo>
                <a:cubicBezTo>
                  <a:pt x="501" y="26"/>
                  <a:pt x="501" y="26"/>
                  <a:pt x="501" y="26"/>
                </a:cubicBezTo>
                <a:cubicBezTo>
                  <a:pt x="495" y="27"/>
                  <a:pt x="490" y="29"/>
                  <a:pt x="484" y="31"/>
                </a:cubicBezTo>
                <a:moveTo>
                  <a:pt x="819" y="21"/>
                </a:moveTo>
                <a:cubicBezTo>
                  <a:pt x="813" y="20"/>
                  <a:pt x="808" y="19"/>
                  <a:pt x="802" y="17"/>
                </a:cubicBezTo>
                <a:cubicBezTo>
                  <a:pt x="803" y="13"/>
                  <a:pt x="803" y="13"/>
                  <a:pt x="803" y="13"/>
                </a:cubicBezTo>
                <a:cubicBezTo>
                  <a:pt x="808" y="14"/>
                  <a:pt x="814" y="15"/>
                  <a:pt x="820" y="17"/>
                </a:cubicBezTo>
                <a:cubicBezTo>
                  <a:pt x="819" y="21"/>
                  <a:pt x="819" y="21"/>
                  <a:pt x="819" y="21"/>
                </a:cubicBezTo>
                <a:moveTo>
                  <a:pt x="536" y="18"/>
                </a:moveTo>
                <a:cubicBezTo>
                  <a:pt x="535" y="13"/>
                  <a:pt x="535" y="13"/>
                  <a:pt x="535" y="13"/>
                </a:cubicBezTo>
                <a:cubicBezTo>
                  <a:pt x="541" y="12"/>
                  <a:pt x="547" y="11"/>
                  <a:pt x="553" y="10"/>
                </a:cubicBezTo>
                <a:cubicBezTo>
                  <a:pt x="553" y="14"/>
                  <a:pt x="553" y="14"/>
                  <a:pt x="553" y="14"/>
                </a:cubicBezTo>
                <a:cubicBezTo>
                  <a:pt x="547" y="15"/>
                  <a:pt x="542" y="17"/>
                  <a:pt x="536" y="18"/>
                </a:cubicBezTo>
                <a:moveTo>
                  <a:pt x="767" y="11"/>
                </a:moveTo>
                <a:cubicBezTo>
                  <a:pt x="761" y="10"/>
                  <a:pt x="755" y="10"/>
                  <a:pt x="749" y="9"/>
                </a:cubicBezTo>
                <a:cubicBezTo>
                  <a:pt x="749" y="4"/>
                  <a:pt x="749" y="4"/>
                  <a:pt x="749" y="4"/>
                </a:cubicBezTo>
                <a:cubicBezTo>
                  <a:pt x="755" y="5"/>
                  <a:pt x="761" y="6"/>
                  <a:pt x="767" y="7"/>
                </a:cubicBezTo>
                <a:cubicBezTo>
                  <a:pt x="767" y="11"/>
                  <a:pt x="767" y="11"/>
                  <a:pt x="767" y="11"/>
                </a:cubicBezTo>
                <a:moveTo>
                  <a:pt x="589" y="9"/>
                </a:moveTo>
                <a:cubicBezTo>
                  <a:pt x="588" y="5"/>
                  <a:pt x="588" y="5"/>
                  <a:pt x="588" y="5"/>
                </a:cubicBezTo>
                <a:cubicBezTo>
                  <a:pt x="594" y="4"/>
                  <a:pt x="600" y="3"/>
                  <a:pt x="606" y="3"/>
                </a:cubicBezTo>
                <a:cubicBezTo>
                  <a:pt x="606" y="7"/>
                  <a:pt x="606" y="7"/>
                  <a:pt x="606" y="7"/>
                </a:cubicBezTo>
                <a:cubicBezTo>
                  <a:pt x="600" y="8"/>
                  <a:pt x="595" y="8"/>
                  <a:pt x="589" y="9"/>
                </a:cubicBezTo>
                <a:moveTo>
                  <a:pt x="713" y="6"/>
                </a:moveTo>
                <a:cubicBezTo>
                  <a:pt x="707" y="5"/>
                  <a:pt x="701" y="5"/>
                  <a:pt x="695" y="5"/>
                </a:cubicBezTo>
                <a:cubicBezTo>
                  <a:pt x="696" y="0"/>
                  <a:pt x="696" y="0"/>
                  <a:pt x="696" y="0"/>
                </a:cubicBezTo>
                <a:cubicBezTo>
                  <a:pt x="702" y="1"/>
                  <a:pt x="708" y="1"/>
                  <a:pt x="714" y="1"/>
                </a:cubicBezTo>
                <a:cubicBezTo>
                  <a:pt x="713" y="6"/>
                  <a:pt x="713" y="6"/>
                  <a:pt x="713" y="6"/>
                </a:cubicBezTo>
                <a:moveTo>
                  <a:pt x="642" y="5"/>
                </a:moveTo>
                <a:cubicBezTo>
                  <a:pt x="642" y="0"/>
                  <a:pt x="642" y="0"/>
                  <a:pt x="642" y="0"/>
                </a:cubicBezTo>
                <a:cubicBezTo>
                  <a:pt x="648" y="0"/>
                  <a:pt x="654" y="0"/>
                  <a:pt x="660" y="0"/>
                </a:cubicBezTo>
                <a:cubicBezTo>
                  <a:pt x="660" y="4"/>
                  <a:pt x="660" y="4"/>
                  <a:pt x="660" y="4"/>
                </a:cubicBezTo>
                <a:cubicBezTo>
                  <a:pt x="654" y="4"/>
                  <a:pt x="648" y="5"/>
                  <a:pt x="642"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10652125" y="2579688"/>
            <a:ext cx="477838" cy="41275"/>
          </a:xfrm>
          <a:custGeom>
            <a:avLst/>
            <a:gdLst>
              <a:gd name="T0" fmla="*/ 122 w 127"/>
              <a:gd name="T1" fmla="*/ 0 h 11"/>
              <a:gd name="T2" fmla="*/ 5 w 127"/>
              <a:gd name="T3" fmla="*/ 0 h 11"/>
              <a:gd name="T4" fmla="*/ 0 w 127"/>
              <a:gd name="T5" fmla="*/ 6 h 11"/>
              <a:gd name="T6" fmla="*/ 5 w 127"/>
              <a:gd name="T7" fmla="*/ 11 h 11"/>
              <a:gd name="T8" fmla="*/ 122 w 127"/>
              <a:gd name="T9" fmla="*/ 11 h 11"/>
              <a:gd name="T10" fmla="*/ 127 w 127"/>
              <a:gd name="T11" fmla="*/ 6 h 11"/>
              <a:gd name="T12" fmla="*/ 122 w 127"/>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27" h="11">
                <a:moveTo>
                  <a:pt x="122" y="0"/>
                </a:moveTo>
                <a:cubicBezTo>
                  <a:pt x="5" y="0"/>
                  <a:pt x="5" y="0"/>
                  <a:pt x="5" y="0"/>
                </a:cubicBezTo>
                <a:cubicBezTo>
                  <a:pt x="2" y="0"/>
                  <a:pt x="0" y="3"/>
                  <a:pt x="0" y="6"/>
                </a:cubicBezTo>
                <a:cubicBezTo>
                  <a:pt x="0" y="8"/>
                  <a:pt x="2" y="11"/>
                  <a:pt x="5" y="11"/>
                </a:cubicBezTo>
                <a:cubicBezTo>
                  <a:pt x="122" y="11"/>
                  <a:pt x="122" y="11"/>
                  <a:pt x="122" y="11"/>
                </a:cubicBezTo>
                <a:cubicBezTo>
                  <a:pt x="125" y="11"/>
                  <a:pt x="127" y="8"/>
                  <a:pt x="127" y="6"/>
                </a:cubicBezTo>
                <a:cubicBezTo>
                  <a:pt x="127" y="3"/>
                  <a:pt x="125" y="0"/>
                  <a:pt x="1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10671175" y="2279651"/>
            <a:ext cx="436563" cy="277813"/>
          </a:xfrm>
          <a:custGeom>
            <a:avLst/>
            <a:gdLst>
              <a:gd name="T0" fmla="*/ 9 w 116"/>
              <a:gd name="T1" fmla="*/ 74 h 74"/>
              <a:gd name="T2" fmla="*/ 107 w 116"/>
              <a:gd name="T3" fmla="*/ 74 h 74"/>
              <a:gd name="T4" fmla="*/ 116 w 116"/>
              <a:gd name="T5" fmla="*/ 65 h 74"/>
              <a:gd name="T6" fmla="*/ 116 w 116"/>
              <a:gd name="T7" fmla="*/ 9 h 74"/>
              <a:gd name="T8" fmla="*/ 107 w 116"/>
              <a:gd name="T9" fmla="*/ 0 h 74"/>
              <a:gd name="T10" fmla="*/ 9 w 116"/>
              <a:gd name="T11" fmla="*/ 0 h 74"/>
              <a:gd name="T12" fmla="*/ 0 w 116"/>
              <a:gd name="T13" fmla="*/ 9 h 74"/>
              <a:gd name="T14" fmla="*/ 0 w 116"/>
              <a:gd name="T15" fmla="*/ 65 h 74"/>
              <a:gd name="T16" fmla="*/ 9 w 116"/>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74">
                <a:moveTo>
                  <a:pt x="9" y="74"/>
                </a:moveTo>
                <a:cubicBezTo>
                  <a:pt x="107" y="74"/>
                  <a:pt x="107" y="74"/>
                  <a:pt x="107" y="74"/>
                </a:cubicBezTo>
                <a:cubicBezTo>
                  <a:pt x="112" y="74"/>
                  <a:pt x="116" y="70"/>
                  <a:pt x="116" y="65"/>
                </a:cubicBezTo>
                <a:cubicBezTo>
                  <a:pt x="116" y="9"/>
                  <a:pt x="116" y="9"/>
                  <a:pt x="116" y="9"/>
                </a:cubicBezTo>
                <a:cubicBezTo>
                  <a:pt x="116" y="4"/>
                  <a:pt x="112" y="0"/>
                  <a:pt x="107" y="0"/>
                </a:cubicBezTo>
                <a:cubicBezTo>
                  <a:pt x="9" y="0"/>
                  <a:pt x="9" y="0"/>
                  <a:pt x="9" y="0"/>
                </a:cubicBezTo>
                <a:cubicBezTo>
                  <a:pt x="4" y="0"/>
                  <a:pt x="0" y="4"/>
                  <a:pt x="0" y="9"/>
                </a:cubicBezTo>
                <a:cubicBezTo>
                  <a:pt x="0" y="65"/>
                  <a:pt x="0" y="65"/>
                  <a:pt x="0" y="65"/>
                </a:cubicBezTo>
                <a:cubicBezTo>
                  <a:pt x="0" y="70"/>
                  <a:pt x="4" y="74"/>
                  <a:pt x="9"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10704513" y="2316163"/>
            <a:ext cx="368300" cy="203200"/>
          </a:xfrm>
          <a:custGeom>
            <a:avLst/>
            <a:gdLst>
              <a:gd name="T0" fmla="*/ 0 w 98"/>
              <a:gd name="T1" fmla="*/ 8 h 54"/>
              <a:gd name="T2" fmla="*/ 9 w 98"/>
              <a:gd name="T3" fmla="*/ 0 h 54"/>
              <a:gd name="T4" fmla="*/ 89 w 98"/>
              <a:gd name="T5" fmla="*/ 0 h 54"/>
              <a:gd name="T6" fmla="*/ 98 w 98"/>
              <a:gd name="T7" fmla="*/ 8 h 54"/>
              <a:gd name="T8" fmla="*/ 98 w 98"/>
              <a:gd name="T9" fmla="*/ 45 h 54"/>
              <a:gd name="T10" fmla="*/ 89 w 98"/>
              <a:gd name="T11" fmla="*/ 54 h 54"/>
              <a:gd name="T12" fmla="*/ 9 w 98"/>
              <a:gd name="T13" fmla="*/ 54 h 54"/>
              <a:gd name="T14" fmla="*/ 0 w 98"/>
              <a:gd name="T15" fmla="*/ 45 h 54"/>
              <a:gd name="T16" fmla="*/ 0 w 98"/>
              <a:gd name="T17"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54">
                <a:moveTo>
                  <a:pt x="0" y="8"/>
                </a:moveTo>
                <a:cubicBezTo>
                  <a:pt x="0" y="4"/>
                  <a:pt x="4" y="0"/>
                  <a:pt x="9" y="0"/>
                </a:cubicBezTo>
                <a:cubicBezTo>
                  <a:pt x="89" y="0"/>
                  <a:pt x="89" y="0"/>
                  <a:pt x="89" y="0"/>
                </a:cubicBezTo>
                <a:cubicBezTo>
                  <a:pt x="94" y="0"/>
                  <a:pt x="98" y="4"/>
                  <a:pt x="98" y="8"/>
                </a:cubicBezTo>
                <a:cubicBezTo>
                  <a:pt x="98" y="45"/>
                  <a:pt x="98" y="45"/>
                  <a:pt x="98" y="45"/>
                </a:cubicBezTo>
                <a:cubicBezTo>
                  <a:pt x="98" y="50"/>
                  <a:pt x="94" y="54"/>
                  <a:pt x="89" y="54"/>
                </a:cubicBezTo>
                <a:cubicBezTo>
                  <a:pt x="9" y="54"/>
                  <a:pt x="9" y="54"/>
                  <a:pt x="9" y="54"/>
                </a:cubicBezTo>
                <a:cubicBezTo>
                  <a:pt x="4" y="54"/>
                  <a:pt x="0" y="50"/>
                  <a:pt x="0" y="45"/>
                </a:cubicBezTo>
                <a:lnTo>
                  <a:pt x="0" y="8"/>
                </a:lnTo>
                <a:close/>
              </a:path>
            </a:pathLst>
          </a:custGeom>
          <a:solidFill>
            <a:srgbClr val="F3AC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10179050" y="1455738"/>
            <a:ext cx="454025" cy="98425"/>
          </a:xfrm>
          <a:custGeom>
            <a:avLst/>
            <a:gdLst>
              <a:gd name="T0" fmla="*/ 112 w 121"/>
              <a:gd name="T1" fmla="*/ 9 h 26"/>
              <a:gd name="T2" fmla="*/ 97 w 121"/>
              <a:gd name="T3" fmla="*/ 9 h 26"/>
              <a:gd name="T4" fmla="*/ 97 w 121"/>
              <a:gd name="T5" fmla="*/ 5 h 26"/>
              <a:gd name="T6" fmla="*/ 91 w 121"/>
              <a:gd name="T7" fmla="*/ 0 h 26"/>
              <a:gd name="T8" fmla="*/ 86 w 121"/>
              <a:gd name="T9" fmla="*/ 5 h 26"/>
              <a:gd name="T10" fmla="*/ 86 w 121"/>
              <a:gd name="T11" fmla="*/ 9 h 26"/>
              <a:gd name="T12" fmla="*/ 35 w 121"/>
              <a:gd name="T13" fmla="*/ 9 h 26"/>
              <a:gd name="T14" fmla="*/ 35 w 121"/>
              <a:gd name="T15" fmla="*/ 5 h 26"/>
              <a:gd name="T16" fmla="*/ 29 w 121"/>
              <a:gd name="T17" fmla="*/ 0 h 26"/>
              <a:gd name="T18" fmla="*/ 24 w 121"/>
              <a:gd name="T19" fmla="*/ 5 h 26"/>
              <a:gd name="T20" fmla="*/ 24 w 121"/>
              <a:gd name="T21" fmla="*/ 9 h 26"/>
              <a:gd name="T22" fmla="*/ 9 w 121"/>
              <a:gd name="T23" fmla="*/ 9 h 26"/>
              <a:gd name="T24" fmla="*/ 0 w 121"/>
              <a:gd name="T25" fmla="*/ 18 h 26"/>
              <a:gd name="T26" fmla="*/ 0 w 121"/>
              <a:gd name="T27" fmla="*/ 26 h 26"/>
              <a:gd name="T28" fmla="*/ 121 w 121"/>
              <a:gd name="T29" fmla="*/ 26 h 26"/>
              <a:gd name="T30" fmla="*/ 121 w 121"/>
              <a:gd name="T31" fmla="*/ 18 h 26"/>
              <a:gd name="T32" fmla="*/ 112 w 121"/>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26">
                <a:moveTo>
                  <a:pt x="112" y="9"/>
                </a:moveTo>
                <a:cubicBezTo>
                  <a:pt x="97" y="9"/>
                  <a:pt x="97" y="9"/>
                  <a:pt x="97" y="9"/>
                </a:cubicBezTo>
                <a:cubicBezTo>
                  <a:pt x="97" y="5"/>
                  <a:pt x="97" y="5"/>
                  <a:pt x="97" y="5"/>
                </a:cubicBezTo>
                <a:cubicBezTo>
                  <a:pt x="97" y="2"/>
                  <a:pt x="95" y="0"/>
                  <a:pt x="91" y="0"/>
                </a:cubicBezTo>
                <a:cubicBezTo>
                  <a:pt x="88" y="0"/>
                  <a:pt x="86" y="2"/>
                  <a:pt x="86" y="5"/>
                </a:cubicBezTo>
                <a:cubicBezTo>
                  <a:pt x="86" y="9"/>
                  <a:pt x="86" y="9"/>
                  <a:pt x="86" y="9"/>
                </a:cubicBezTo>
                <a:cubicBezTo>
                  <a:pt x="35" y="9"/>
                  <a:pt x="35" y="9"/>
                  <a:pt x="35" y="9"/>
                </a:cubicBezTo>
                <a:cubicBezTo>
                  <a:pt x="35" y="5"/>
                  <a:pt x="35" y="5"/>
                  <a:pt x="35" y="5"/>
                </a:cubicBezTo>
                <a:cubicBezTo>
                  <a:pt x="35" y="2"/>
                  <a:pt x="33" y="0"/>
                  <a:pt x="29" y="0"/>
                </a:cubicBezTo>
                <a:cubicBezTo>
                  <a:pt x="26" y="0"/>
                  <a:pt x="24" y="2"/>
                  <a:pt x="24" y="5"/>
                </a:cubicBezTo>
                <a:cubicBezTo>
                  <a:pt x="24" y="9"/>
                  <a:pt x="24" y="9"/>
                  <a:pt x="24" y="9"/>
                </a:cubicBezTo>
                <a:cubicBezTo>
                  <a:pt x="9" y="9"/>
                  <a:pt x="9" y="9"/>
                  <a:pt x="9" y="9"/>
                </a:cubicBezTo>
                <a:cubicBezTo>
                  <a:pt x="4" y="9"/>
                  <a:pt x="0" y="13"/>
                  <a:pt x="0" y="18"/>
                </a:cubicBezTo>
                <a:cubicBezTo>
                  <a:pt x="0" y="26"/>
                  <a:pt x="0" y="26"/>
                  <a:pt x="0" y="26"/>
                </a:cubicBezTo>
                <a:cubicBezTo>
                  <a:pt x="121" y="26"/>
                  <a:pt x="121" y="26"/>
                  <a:pt x="121" y="26"/>
                </a:cubicBezTo>
                <a:cubicBezTo>
                  <a:pt x="121" y="18"/>
                  <a:pt x="121" y="18"/>
                  <a:pt x="121" y="18"/>
                </a:cubicBezTo>
                <a:cubicBezTo>
                  <a:pt x="121" y="13"/>
                  <a:pt x="117" y="9"/>
                  <a:pt x="112" y="9"/>
                </a:cubicBezTo>
                <a:close/>
              </a:path>
            </a:pathLst>
          </a:custGeom>
          <a:solidFill>
            <a:srgbClr val="15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noEditPoints="1"/>
          </p:cNvSpPr>
          <p:nvPr/>
        </p:nvSpPr>
        <p:spPr bwMode="auto">
          <a:xfrm>
            <a:off x="10179050" y="1587501"/>
            <a:ext cx="454025" cy="285750"/>
          </a:xfrm>
          <a:custGeom>
            <a:avLst/>
            <a:gdLst>
              <a:gd name="T0" fmla="*/ 0 w 121"/>
              <a:gd name="T1" fmla="*/ 66 h 76"/>
              <a:gd name="T2" fmla="*/ 9 w 121"/>
              <a:gd name="T3" fmla="*/ 76 h 76"/>
              <a:gd name="T4" fmla="*/ 112 w 121"/>
              <a:gd name="T5" fmla="*/ 76 h 76"/>
              <a:gd name="T6" fmla="*/ 121 w 121"/>
              <a:gd name="T7" fmla="*/ 66 h 76"/>
              <a:gd name="T8" fmla="*/ 121 w 121"/>
              <a:gd name="T9" fmla="*/ 0 h 76"/>
              <a:gd name="T10" fmla="*/ 0 w 121"/>
              <a:gd name="T11" fmla="*/ 0 h 76"/>
              <a:gd name="T12" fmla="*/ 0 w 121"/>
              <a:gd name="T13" fmla="*/ 66 h 76"/>
              <a:gd name="T14" fmla="*/ 16 w 121"/>
              <a:gd name="T15" fmla="*/ 20 h 76"/>
              <a:gd name="T16" fmla="*/ 26 w 121"/>
              <a:gd name="T17" fmla="*/ 11 h 76"/>
              <a:gd name="T18" fmla="*/ 95 w 121"/>
              <a:gd name="T19" fmla="*/ 11 h 76"/>
              <a:gd name="T20" fmla="*/ 105 w 121"/>
              <a:gd name="T21" fmla="*/ 20 h 76"/>
              <a:gd name="T22" fmla="*/ 105 w 121"/>
              <a:gd name="T23" fmla="*/ 55 h 76"/>
              <a:gd name="T24" fmla="*/ 95 w 121"/>
              <a:gd name="T25" fmla="*/ 65 h 76"/>
              <a:gd name="T26" fmla="*/ 26 w 121"/>
              <a:gd name="T27" fmla="*/ 65 h 76"/>
              <a:gd name="T28" fmla="*/ 16 w 121"/>
              <a:gd name="T29" fmla="*/ 55 h 76"/>
              <a:gd name="T30" fmla="*/ 16 w 121"/>
              <a:gd name="T31" fmla="*/ 2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76">
                <a:moveTo>
                  <a:pt x="0" y="66"/>
                </a:moveTo>
                <a:cubicBezTo>
                  <a:pt x="0" y="71"/>
                  <a:pt x="4" y="76"/>
                  <a:pt x="9" y="76"/>
                </a:cubicBezTo>
                <a:cubicBezTo>
                  <a:pt x="112" y="76"/>
                  <a:pt x="112" y="76"/>
                  <a:pt x="112" y="76"/>
                </a:cubicBezTo>
                <a:cubicBezTo>
                  <a:pt x="117" y="76"/>
                  <a:pt x="121" y="71"/>
                  <a:pt x="121" y="66"/>
                </a:cubicBezTo>
                <a:cubicBezTo>
                  <a:pt x="121" y="0"/>
                  <a:pt x="121" y="0"/>
                  <a:pt x="121" y="0"/>
                </a:cubicBezTo>
                <a:cubicBezTo>
                  <a:pt x="0" y="0"/>
                  <a:pt x="0" y="0"/>
                  <a:pt x="0" y="0"/>
                </a:cubicBezTo>
                <a:lnTo>
                  <a:pt x="0" y="66"/>
                </a:lnTo>
                <a:close/>
                <a:moveTo>
                  <a:pt x="16" y="20"/>
                </a:moveTo>
                <a:cubicBezTo>
                  <a:pt x="16" y="15"/>
                  <a:pt x="20" y="11"/>
                  <a:pt x="26" y="11"/>
                </a:cubicBezTo>
                <a:cubicBezTo>
                  <a:pt x="95" y="11"/>
                  <a:pt x="95" y="11"/>
                  <a:pt x="95" y="11"/>
                </a:cubicBezTo>
                <a:cubicBezTo>
                  <a:pt x="101" y="11"/>
                  <a:pt x="105" y="15"/>
                  <a:pt x="105" y="20"/>
                </a:cubicBezTo>
                <a:cubicBezTo>
                  <a:pt x="105" y="55"/>
                  <a:pt x="105" y="55"/>
                  <a:pt x="105" y="55"/>
                </a:cubicBezTo>
                <a:cubicBezTo>
                  <a:pt x="105" y="60"/>
                  <a:pt x="101" y="65"/>
                  <a:pt x="95" y="65"/>
                </a:cubicBezTo>
                <a:cubicBezTo>
                  <a:pt x="26" y="65"/>
                  <a:pt x="26" y="65"/>
                  <a:pt x="26" y="65"/>
                </a:cubicBezTo>
                <a:cubicBezTo>
                  <a:pt x="20" y="65"/>
                  <a:pt x="16" y="60"/>
                  <a:pt x="16" y="55"/>
                </a:cubicBezTo>
                <a:lnTo>
                  <a:pt x="16" y="20"/>
                </a:lnTo>
                <a:close/>
              </a:path>
            </a:pathLst>
          </a:custGeom>
          <a:solidFill>
            <a:srgbClr val="15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10272713" y="1655763"/>
            <a:ext cx="71438" cy="63500"/>
          </a:xfrm>
          <a:custGeom>
            <a:avLst/>
            <a:gdLst>
              <a:gd name="T0" fmla="*/ 5 w 19"/>
              <a:gd name="T1" fmla="*/ 17 h 17"/>
              <a:gd name="T2" fmla="*/ 14 w 19"/>
              <a:gd name="T3" fmla="*/ 17 h 17"/>
              <a:gd name="T4" fmla="*/ 19 w 19"/>
              <a:gd name="T5" fmla="*/ 12 h 17"/>
              <a:gd name="T6" fmla="*/ 19 w 19"/>
              <a:gd name="T7" fmla="*/ 5 h 17"/>
              <a:gd name="T8" fmla="*/ 14 w 19"/>
              <a:gd name="T9" fmla="*/ 0 h 17"/>
              <a:gd name="T10" fmla="*/ 5 w 19"/>
              <a:gd name="T11" fmla="*/ 0 h 17"/>
              <a:gd name="T12" fmla="*/ 0 w 19"/>
              <a:gd name="T13" fmla="*/ 5 h 17"/>
              <a:gd name="T14" fmla="*/ 0 w 19"/>
              <a:gd name="T15" fmla="*/ 12 h 17"/>
              <a:gd name="T16" fmla="*/ 5 w 19"/>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5" y="17"/>
                </a:moveTo>
                <a:cubicBezTo>
                  <a:pt x="14" y="17"/>
                  <a:pt x="14" y="17"/>
                  <a:pt x="14" y="17"/>
                </a:cubicBezTo>
                <a:cubicBezTo>
                  <a:pt x="17" y="17"/>
                  <a:pt x="19" y="15"/>
                  <a:pt x="19" y="12"/>
                </a:cubicBezTo>
                <a:cubicBezTo>
                  <a:pt x="19" y="5"/>
                  <a:pt x="19" y="5"/>
                  <a:pt x="19" y="5"/>
                </a:cubicBezTo>
                <a:cubicBezTo>
                  <a:pt x="19" y="2"/>
                  <a:pt x="17" y="0"/>
                  <a:pt x="14" y="0"/>
                </a:cubicBezTo>
                <a:cubicBezTo>
                  <a:pt x="5" y="0"/>
                  <a:pt x="5" y="0"/>
                  <a:pt x="5" y="0"/>
                </a:cubicBezTo>
                <a:cubicBezTo>
                  <a:pt x="2" y="0"/>
                  <a:pt x="0" y="2"/>
                  <a:pt x="0" y="5"/>
                </a:cubicBezTo>
                <a:cubicBezTo>
                  <a:pt x="0" y="12"/>
                  <a:pt x="0" y="12"/>
                  <a:pt x="0" y="12"/>
                </a:cubicBezTo>
                <a:cubicBezTo>
                  <a:pt x="0" y="15"/>
                  <a:pt x="2" y="17"/>
                  <a:pt x="5" y="17"/>
                </a:cubicBezTo>
                <a:close/>
              </a:path>
            </a:pathLst>
          </a:custGeom>
          <a:solidFill>
            <a:srgbClr val="15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10371138" y="1655763"/>
            <a:ext cx="71438" cy="63500"/>
          </a:xfrm>
          <a:custGeom>
            <a:avLst/>
            <a:gdLst>
              <a:gd name="T0" fmla="*/ 5 w 19"/>
              <a:gd name="T1" fmla="*/ 17 h 17"/>
              <a:gd name="T2" fmla="*/ 14 w 19"/>
              <a:gd name="T3" fmla="*/ 17 h 17"/>
              <a:gd name="T4" fmla="*/ 19 w 19"/>
              <a:gd name="T5" fmla="*/ 12 h 17"/>
              <a:gd name="T6" fmla="*/ 19 w 19"/>
              <a:gd name="T7" fmla="*/ 5 h 17"/>
              <a:gd name="T8" fmla="*/ 14 w 19"/>
              <a:gd name="T9" fmla="*/ 0 h 17"/>
              <a:gd name="T10" fmla="*/ 5 w 19"/>
              <a:gd name="T11" fmla="*/ 0 h 17"/>
              <a:gd name="T12" fmla="*/ 0 w 19"/>
              <a:gd name="T13" fmla="*/ 5 h 17"/>
              <a:gd name="T14" fmla="*/ 0 w 19"/>
              <a:gd name="T15" fmla="*/ 12 h 17"/>
              <a:gd name="T16" fmla="*/ 5 w 19"/>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5" y="17"/>
                </a:moveTo>
                <a:cubicBezTo>
                  <a:pt x="14" y="17"/>
                  <a:pt x="14" y="17"/>
                  <a:pt x="14" y="17"/>
                </a:cubicBezTo>
                <a:cubicBezTo>
                  <a:pt x="17" y="17"/>
                  <a:pt x="19" y="15"/>
                  <a:pt x="19" y="12"/>
                </a:cubicBezTo>
                <a:cubicBezTo>
                  <a:pt x="19" y="5"/>
                  <a:pt x="19" y="5"/>
                  <a:pt x="19" y="5"/>
                </a:cubicBezTo>
                <a:cubicBezTo>
                  <a:pt x="19" y="2"/>
                  <a:pt x="17" y="0"/>
                  <a:pt x="14" y="0"/>
                </a:cubicBezTo>
                <a:cubicBezTo>
                  <a:pt x="5" y="0"/>
                  <a:pt x="5" y="0"/>
                  <a:pt x="5" y="0"/>
                </a:cubicBezTo>
                <a:cubicBezTo>
                  <a:pt x="2" y="0"/>
                  <a:pt x="0" y="2"/>
                  <a:pt x="0" y="5"/>
                </a:cubicBezTo>
                <a:cubicBezTo>
                  <a:pt x="0" y="12"/>
                  <a:pt x="0" y="12"/>
                  <a:pt x="0" y="12"/>
                </a:cubicBezTo>
                <a:cubicBezTo>
                  <a:pt x="0" y="15"/>
                  <a:pt x="2" y="17"/>
                  <a:pt x="5" y="17"/>
                </a:cubicBezTo>
                <a:close/>
              </a:path>
            </a:pathLst>
          </a:custGeom>
          <a:solidFill>
            <a:srgbClr val="15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10467975" y="1655763"/>
            <a:ext cx="71438" cy="63500"/>
          </a:xfrm>
          <a:custGeom>
            <a:avLst/>
            <a:gdLst>
              <a:gd name="T0" fmla="*/ 4 w 19"/>
              <a:gd name="T1" fmla="*/ 17 h 17"/>
              <a:gd name="T2" fmla="*/ 14 w 19"/>
              <a:gd name="T3" fmla="*/ 17 h 17"/>
              <a:gd name="T4" fmla="*/ 19 w 19"/>
              <a:gd name="T5" fmla="*/ 12 h 17"/>
              <a:gd name="T6" fmla="*/ 19 w 19"/>
              <a:gd name="T7" fmla="*/ 5 h 17"/>
              <a:gd name="T8" fmla="*/ 14 w 19"/>
              <a:gd name="T9" fmla="*/ 0 h 17"/>
              <a:gd name="T10" fmla="*/ 4 w 19"/>
              <a:gd name="T11" fmla="*/ 0 h 17"/>
              <a:gd name="T12" fmla="*/ 0 w 19"/>
              <a:gd name="T13" fmla="*/ 5 h 17"/>
              <a:gd name="T14" fmla="*/ 0 w 19"/>
              <a:gd name="T15" fmla="*/ 12 h 17"/>
              <a:gd name="T16" fmla="*/ 4 w 19"/>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4" y="17"/>
                </a:moveTo>
                <a:cubicBezTo>
                  <a:pt x="14" y="17"/>
                  <a:pt x="14" y="17"/>
                  <a:pt x="14" y="17"/>
                </a:cubicBezTo>
                <a:cubicBezTo>
                  <a:pt x="17" y="17"/>
                  <a:pt x="19" y="15"/>
                  <a:pt x="19" y="12"/>
                </a:cubicBezTo>
                <a:cubicBezTo>
                  <a:pt x="19" y="5"/>
                  <a:pt x="19" y="5"/>
                  <a:pt x="19" y="5"/>
                </a:cubicBezTo>
                <a:cubicBezTo>
                  <a:pt x="19" y="2"/>
                  <a:pt x="17" y="0"/>
                  <a:pt x="14" y="0"/>
                </a:cubicBezTo>
                <a:cubicBezTo>
                  <a:pt x="4" y="0"/>
                  <a:pt x="4" y="0"/>
                  <a:pt x="4" y="0"/>
                </a:cubicBezTo>
                <a:cubicBezTo>
                  <a:pt x="2" y="0"/>
                  <a:pt x="0" y="2"/>
                  <a:pt x="0" y="5"/>
                </a:cubicBezTo>
                <a:cubicBezTo>
                  <a:pt x="0" y="12"/>
                  <a:pt x="0" y="12"/>
                  <a:pt x="0" y="12"/>
                </a:cubicBezTo>
                <a:cubicBezTo>
                  <a:pt x="0" y="15"/>
                  <a:pt x="2" y="17"/>
                  <a:pt x="4" y="17"/>
                </a:cubicBezTo>
                <a:close/>
              </a:path>
            </a:pathLst>
          </a:custGeom>
          <a:solidFill>
            <a:srgbClr val="15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10272713" y="1738313"/>
            <a:ext cx="71438" cy="63500"/>
          </a:xfrm>
          <a:custGeom>
            <a:avLst/>
            <a:gdLst>
              <a:gd name="T0" fmla="*/ 5 w 19"/>
              <a:gd name="T1" fmla="*/ 17 h 17"/>
              <a:gd name="T2" fmla="*/ 14 w 19"/>
              <a:gd name="T3" fmla="*/ 17 h 17"/>
              <a:gd name="T4" fmla="*/ 19 w 19"/>
              <a:gd name="T5" fmla="*/ 12 h 17"/>
              <a:gd name="T6" fmla="*/ 19 w 19"/>
              <a:gd name="T7" fmla="*/ 5 h 17"/>
              <a:gd name="T8" fmla="*/ 14 w 19"/>
              <a:gd name="T9" fmla="*/ 0 h 17"/>
              <a:gd name="T10" fmla="*/ 5 w 19"/>
              <a:gd name="T11" fmla="*/ 0 h 17"/>
              <a:gd name="T12" fmla="*/ 0 w 19"/>
              <a:gd name="T13" fmla="*/ 5 h 17"/>
              <a:gd name="T14" fmla="*/ 0 w 19"/>
              <a:gd name="T15" fmla="*/ 12 h 17"/>
              <a:gd name="T16" fmla="*/ 5 w 19"/>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5" y="17"/>
                </a:moveTo>
                <a:cubicBezTo>
                  <a:pt x="14" y="17"/>
                  <a:pt x="14" y="17"/>
                  <a:pt x="14" y="17"/>
                </a:cubicBezTo>
                <a:cubicBezTo>
                  <a:pt x="17" y="17"/>
                  <a:pt x="19" y="15"/>
                  <a:pt x="19" y="12"/>
                </a:cubicBezTo>
                <a:cubicBezTo>
                  <a:pt x="19" y="5"/>
                  <a:pt x="19" y="5"/>
                  <a:pt x="19" y="5"/>
                </a:cubicBezTo>
                <a:cubicBezTo>
                  <a:pt x="19" y="2"/>
                  <a:pt x="17" y="0"/>
                  <a:pt x="14" y="0"/>
                </a:cubicBezTo>
                <a:cubicBezTo>
                  <a:pt x="5" y="0"/>
                  <a:pt x="5" y="0"/>
                  <a:pt x="5" y="0"/>
                </a:cubicBezTo>
                <a:cubicBezTo>
                  <a:pt x="2" y="0"/>
                  <a:pt x="0" y="2"/>
                  <a:pt x="0" y="5"/>
                </a:cubicBezTo>
                <a:cubicBezTo>
                  <a:pt x="0" y="12"/>
                  <a:pt x="0" y="12"/>
                  <a:pt x="0" y="12"/>
                </a:cubicBezTo>
                <a:cubicBezTo>
                  <a:pt x="0" y="15"/>
                  <a:pt x="2" y="17"/>
                  <a:pt x="5" y="17"/>
                </a:cubicBezTo>
                <a:close/>
              </a:path>
            </a:pathLst>
          </a:custGeom>
          <a:solidFill>
            <a:srgbClr val="15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10371138" y="1738313"/>
            <a:ext cx="71438" cy="63500"/>
          </a:xfrm>
          <a:custGeom>
            <a:avLst/>
            <a:gdLst>
              <a:gd name="T0" fmla="*/ 5 w 19"/>
              <a:gd name="T1" fmla="*/ 17 h 17"/>
              <a:gd name="T2" fmla="*/ 14 w 19"/>
              <a:gd name="T3" fmla="*/ 17 h 17"/>
              <a:gd name="T4" fmla="*/ 19 w 19"/>
              <a:gd name="T5" fmla="*/ 12 h 17"/>
              <a:gd name="T6" fmla="*/ 19 w 19"/>
              <a:gd name="T7" fmla="*/ 5 h 17"/>
              <a:gd name="T8" fmla="*/ 14 w 19"/>
              <a:gd name="T9" fmla="*/ 0 h 17"/>
              <a:gd name="T10" fmla="*/ 5 w 19"/>
              <a:gd name="T11" fmla="*/ 0 h 17"/>
              <a:gd name="T12" fmla="*/ 0 w 19"/>
              <a:gd name="T13" fmla="*/ 5 h 17"/>
              <a:gd name="T14" fmla="*/ 0 w 19"/>
              <a:gd name="T15" fmla="*/ 12 h 17"/>
              <a:gd name="T16" fmla="*/ 5 w 19"/>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5" y="17"/>
                </a:moveTo>
                <a:cubicBezTo>
                  <a:pt x="14" y="17"/>
                  <a:pt x="14" y="17"/>
                  <a:pt x="14" y="17"/>
                </a:cubicBezTo>
                <a:cubicBezTo>
                  <a:pt x="17" y="17"/>
                  <a:pt x="19" y="15"/>
                  <a:pt x="19" y="12"/>
                </a:cubicBezTo>
                <a:cubicBezTo>
                  <a:pt x="19" y="5"/>
                  <a:pt x="19" y="5"/>
                  <a:pt x="19" y="5"/>
                </a:cubicBezTo>
                <a:cubicBezTo>
                  <a:pt x="19" y="2"/>
                  <a:pt x="17" y="0"/>
                  <a:pt x="14" y="0"/>
                </a:cubicBezTo>
                <a:cubicBezTo>
                  <a:pt x="5" y="0"/>
                  <a:pt x="5" y="0"/>
                  <a:pt x="5" y="0"/>
                </a:cubicBezTo>
                <a:cubicBezTo>
                  <a:pt x="2" y="0"/>
                  <a:pt x="0" y="2"/>
                  <a:pt x="0" y="5"/>
                </a:cubicBezTo>
                <a:cubicBezTo>
                  <a:pt x="0" y="12"/>
                  <a:pt x="0" y="12"/>
                  <a:pt x="0" y="12"/>
                </a:cubicBezTo>
                <a:cubicBezTo>
                  <a:pt x="0" y="15"/>
                  <a:pt x="2" y="17"/>
                  <a:pt x="5" y="17"/>
                </a:cubicBezTo>
                <a:close/>
              </a:path>
            </a:pathLst>
          </a:custGeom>
          <a:solidFill>
            <a:srgbClr val="15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10467975" y="1738313"/>
            <a:ext cx="71438" cy="63500"/>
          </a:xfrm>
          <a:custGeom>
            <a:avLst/>
            <a:gdLst>
              <a:gd name="T0" fmla="*/ 4 w 19"/>
              <a:gd name="T1" fmla="*/ 17 h 17"/>
              <a:gd name="T2" fmla="*/ 14 w 19"/>
              <a:gd name="T3" fmla="*/ 17 h 17"/>
              <a:gd name="T4" fmla="*/ 19 w 19"/>
              <a:gd name="T5" fmla="*/ 12 h 17"/>
              <a:gd name="T6" fmla="*/ 19 w 19"/>
              <a:gd name="T7" fmla="*/ 5 h 17"/>
              <a:gd name="T8" fmla="*/ 14 w 19"/>
              <a:gd name="T9" fmla="*/ 0 h 17"/>
              <a:gd name="T10" fmla="*/ 4 w 19"/>
              <a:gd name="T11" fmla="*/ 0 h 17"/>
              <a:gd name="T12" fmla="*/ 0 w 19"/>
              <a:gd name="T13" fmla="*/ 5 h 17"/>
              <a:gd name="T14" fmla="*/ 0 w 19"/>
              <a:gd name="T15" fmla="*/ 12 h 17"/>
              <a:gd name="T16" fmla="*/ 4 w 19"/>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7">
                <a:moveTo>
                  <a:pt x="4" y="17"/>
                </a:moveTo>
                <a:cubicBezTo>
                  <a:pt x="14" y="17"/>
                  <a:pt x="14" y="17"/>
                  <a:pt x="14" y="17"/>
                </a:cubicBezTo>
                <a:cubicBezTo>
                  <a:pt x="17" y="17"/>
                  <a:pt x="19" y="15"/>
                  <a:pt x="19" y="12"/>
                </a:cubicBezTo>
                <a:cubicBezTo>
                  <a:pt x="19" y="5"/>
                  <a:pt x="19" y="5"/>
                  <a:pt x="19" y="5"/>
                </a:cubicBezTo>
                <a:cubicBezTo>
                  <a:pt x="19" y="2"/>
                  <a:pt x="17" y="0"/>
                  <a:pt x="14" y="0"/>
                </a:cubicBezTo>
                <a:cubicBezTo>
                  <a:pt x="4" y="0"/>
                  <a:pt x="4" y="0"/>
                  <a:pt x="4" y="0"/>
                </a:cubicBezTo>
                <a:cubicBezTo>
                  <a:pt x="2" y="0"/>
                  <a:pt x="0" y="2"/>
                  <a:pt x="0" y="5"/>
                </a:cubicBezTo>
                <a:cubicBezTo>
                  <a:pt x="0" y="12"/>
                  <a:pt x="0" y="12"/>
                  <a:pt x="0" y="12"/>
                </a:cubicBezTo>
                <a:cubicBezTo>
                  <a:pt x="0" y="15"/>
                  <a:pt x="2" y="17"/>
                  <a:pt x="4" y="17"/>
                </a:cubicBezTo>
                <a:close/>
              </a:path>
            </a:pathLst>
          </a:custGeom>
          <a:solidFill>
            <a:srgbClr val="15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7789863" y="1042988"/>
            <a:ext cx="96838" cy="104775"/>
          </a:xfrm>
          <a:custGeom>
            <a:avLst/>
            <a:gdLst>
              <a:gd name="T0" fmla="*/ 26 w 26"/>
              <a:gd name="T1" fmla="*/ 19 h 28"/>
              <a:gd name="T2" fmla="*/ 26 w 26"/>
              <a:gd name="T3" fmla="*/ 0 h 28"/>
              <a:gd name="T4" fmla="*/ 9 w 26"/>
              <a:gd name="T5" fmla="*/ 0 h 28"/>
              <a:gd name="T6" fmla="*/ 0 w 26"/>
              <a:gd name="T7" fmla="*/ 8 h 28"/>
              <a:gd name="T8" fmla="*/ 0 w 26"/>
              <a:gd name="T9" fmla="*/ 28 h 28"/>
              <a:gd name="T10" fmla="*/ 17 w 26"/>
              <a:gd name="T11" fmla="*/ 28 h 28"/>
              <a:gd name="T12" fmla="*/ 26 w 26"/>
              <a:gd name="T13" fmla="*/ 19 h 28"/>
            </a:gdLst>
            <a:ahLst/>
            <a:cxnLst>
              <a:cxn ang="0">
                <a:pos x="T0" y="T1"/>
              </a:cxn>
              <a:cxn ang="0">
                <a:pos x="T2" y="T3"/>
              </a:cxn>
              <a:cxn ang="0">
                <a:pos x="T4" y="T5"/>
              </a:cxn>
              <a:cxn ang="0">
                <a:pos x="T6" y="T7"/>
              </a:cxn>
              <a:cxn ang="0">
                <a:pos x="T8" y="T9"/>
              </a:cxn>
              <a:cxn ang="0">
                <a:pos x="T10" y="T11"/>
              </a:cxn>
              <a:cxn ang="0">
                <a:pos x="T12" y="T13"/>
              </a:cxn>
            </a:cxnLst>
            <a:rect l="0" t="0" r="r" b="b"/>
            <a:pathLst>
              <a:path w="26" h="28">
                <a:moveTo>
                  <a:pt x="26" y="19"/>
                </a:moveTo>
                <a:cubicBezTo>
                  <a:pt x="26" y="0"/>
                  <a:pt x="26" y="0"/>
                  <a:pt x="26" y="0"/>
                </a:cubicBezTo>
                <a:cubicBezTo>
                  <a:pt x="9" y="0"/>
                  <a:pt x="9" y="0"/>
                  <a:pt x="9" y="0"/>
                </a:cubicBezTo>
                <a:cubicBezTo>
                  <a:pt x="4" y="0"/>
                  <a:pt x="0" y="4"/>
                  <a:pt x="0" y="8"/>
                </a:cubicBezTo>
                <a:cubicBezTo>
                  <a:pt x="0" y="28"/>
                  <a:pt x="0" y="28"/>
                  <a:pt x="0" y="28"/>
                </a:cubicBezTo>
                <a:cubicBezTo>
                  <a:pt x="17" y="28"/>
                  <a:pt x="17" y="28"/>
                  <a:pt x="17" y="28"/>
                </a:cubicBezTo>
                <a:cubicBezTo>
                  <a:pt x="22" y="28"/>
                  <a:pt x="26" y="24"/>
                  <a:pt x="26" y="19"/>
                </a:cubicBezTo>
                <a:close/>
              </a:path>
            </a:pathLst>
          </a:custGeom>
          <a:solidFill>
            <a:srgbClr val="DA46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7789863" y="1042988"/>
            <a:ext cx="446088" cy="536575"/>
          </a:xfrm>
          <a:custGeom>
            <a:avLst/>
            <a:gdLst>
              <a:gd name="T0" fmla="*/ 108 w 119"/>
              <a:gd name="T1" fmla="*/ 0 h 143"/>
              <a:gd name="T2" fmla="*/ 44 w 119"/>
              <a:gd name="T3" fmla="*/ 0 h 143"/>
              <a:gd name="T4" fmla="*/ 44 w 119"/>
              <a:gd name="T5" fmla="*/ 35 h 143"/>
              <a:gd name="T6" fmla="*/ 32 w 119"/>
              <a:gd name="T7" fmla="*/ 46 h 143"/>
              <a:gd name="T8" fmla="*/ 0 w 119"/>
              <a:gd name="T9" fmla="*/ 46 h 143"/>
              <a:gd name="T10" fmla="*/ 0 w 119"/>
              <a:gd name="T11" fmla="*/ 131 h 143"/>
              <a:gd name="T12" fmla="*/ 11 w 119"/>
              <a:gd name="T13" fmla="*/ 143 h 143"/>
              <a:gd name="T14" fmla="*/ 108 w 119"/>
              <a:gd name="T15" fmla="*/ 143 h 143"/>
              <a:gd name="T16" fmla="*/ 119 w 119"/>
              <a:gd name="T17" fmla="*/ 131 h 143"/>
              <a:gd name="T18" fmla="*/ 119 w 119"/>
              <a:gd name="T19" fmla="*/ 11 h 143"/>
              <a:gd name="T20" fmla="*/ 108 w 119"/>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43">
                <a:moveTo>
                  <a:pt x="108" y="0"/>
                </a:moveTo>
                <a:cubicBezTo>
                  <a:pt x="44" y="0"/>
                  <a:pt x="44" y="0"/>
                  <a:pt x="44" y="0"/>
                </a:cubicBezTo>
                <a:cubicBezTo>
                  <a:pt x="44" y="35"/>
                  <a:pt x="44" y="35"/>
                  <a:pt x="44" y="35"/>
                </a:cubicBezTo>
                <a:cubicBezTo>
                  <a:pt x="44" y="41"/>
                  <a:pt x="39" y="46"/>
                  <a:pt x="32" y="46"/>
                </a:cubicBezTo>
                <a:cubicBezTo>
                  <a:pt x="0" y="46"/>
                  <a:pt x="0" y="46"/>
                  <a:pt x="0" y="46"/>
                </a:cubicBezTo>
                <a:cubicBezTo>
                  <a:pt x="0" y="131"/>
                  <a:pt x="0" y="131"/>
                  <a:pt x="0" y="131"/>
                </a:cubicBezTo>
                <a:cubicBezTo>
                  <a:pt x="0" y="138"/>
                  <a:pt x="5" y="143"/>
                  <a:pt x="11" y="143"/>
                </a:cubicBezTo>
                <a:cubicBezTo>
                  <a:pt x="108" y="143"/>
                  <a:pt x="108" y="143"/>
                  <a:pt x="108" y="143"/>
                </a:cubicBezTo>
                <a:cubicBezTo>
                  <a:pt x="114" y="143"/>
                  <a:pt x="119" y="138"/>
                  <a:pt x="119" y="131"/>
                </a:cubicBezTo>
                <a:cubicBezTo>
                  <a:pt x="119" y="11"/>
                  <a:pt x="119" y="11"/>
                  <a:pt x="119" y="11"/>
                </a:cubicBezTo>
                <a:cubicBezTo>
                  <a:pt x="119" y="4"/>
                  <a:pt x="114" y="0"/>
                  <a:pt x="108" y="0"/>
                </a:cubicBezTo>
                <a:close/>
              </a:path>
            </a:pathLst>
          </a:custGeom>
          <a:solidFill>
            <a:srgbClr val="DA46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6000750" y="3267076"/>
            <a:ext cx="327025" cy="466725"/>
          </a:xfrm>
          <a:custGeom>
            <a:avLst/>
            <a:gdLst>
              <a:gd name="T0" fmla="*/ 69 w 87"/>
              <a:gd name="T1" fmla="*/ 47 h 124"/>
              <a:gd name="T2" fmla="*/ 46 w 87"/>
              <a:gd name="T3" fmla="*/ 36 h 124"/>
              <a:gd name="T4" fmla="*/ 39 w 87"/>
              <a:gd name="T5" fmla="*/ 1 h 124"/>
              <a:gd name="T6" fmla="*/ 18 w 87"/>
              <a:gd name="T7" fmla="*/ 32 h 124"/>
              <a:gd name="T8" fmla="*/ 0 w 87"/>
              <a:gd name="T9" fmla="*/ 55 h 124"/>
              <a:gd name="T10" fmla="*/ 0 w 87"/>
              <a:gd name="T11" fmla="*/ 115 h 124"/>
              <a:gd name="T12" fmla="*/ 43 w 87"/>
              <a:gd name="T13" fmla="*/ 122 h 124"/>
              <a:gd name="T14" fmla="*/ 87 w 87"/>
              <a:gd name="T15" fmla="*/ 108 h 124"/>
              <a:gd name="T16" fmla="*/ 87 w 87"/>
              <a:gd name="T17" fmla="*/ 62 h 124"/>
              <a:gd name="T18" fmla="*/ 69 w 87"/>
              <a:gd name="T19" fmla="*/ 4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124">
                <a:moveTo>
                  <a:pt x="69" y="47"/>
                </a:moveTo>
                <a:cubicBezTo>
                  <a:pt x="55" y="47"/>
                  <a:pt x="47" y="47"/>
                  <a:pt x="46" y="36"/>
                </a:cubicBezTo>
                <a:cubicBezTo>
                  <a:pt x="46" y="25"/>
                  <a:pt x="51" y="1"/>
                  <a:pt x="39" y="1"/>
                </a:cubicBezTo>
                <a:cubicBezTo>
                  <a:pt x="26" y="0"/>
                  <a:pt x="30" y="20"/>
                  <a:pt x="18" y="32"/>
                </a:cubicBezTo>
                <a:cubicBezTo>
                  <a:pt x="6" y="44"/>
                  <a:pt x="0" y="48"/>
                  <a:pt x="0" y="55"/>
                </a:cubicBezTo>
                <a:cubicBezTo>
                  <a:pt x="0" y="62"/>
                  <a:pt x="0" y="115"/>
                  <a:pt x="0" y="115"/>
                </a:cubicBezTo>
                <a:cubicBezTo>
                  <a:pt x="10" y="122"/>
                  <a:pt x="20" y="122"/>
                  <a:pt x="43" y="122"/>
                </a:cubicBezTo>
                <a:cubicBezTo>
                  <a:pt x="65" y="122"/>
                  <a:pt x="87" y="124"/>
                  <a:pt x="87" y="108"/>
                </a:cubicBezTo>
                <a:cubicBezTo>
                  <a:pt x="87" y="92"/>
                  <a:pt x="87" y="66"/>
                  <a:pt x="87" y="62"/>
                </a:cubicBezTo>
                <a:cubicBezTo>
                  <a:pt x="87" y="57"/>
                  <a:pt x="83" y="47"/>
                  <a:pt x="69"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5883275" y="3459163"/>
            <a:ext cx="84138" cy="255588"/>
          </a:xfrm>
          <a:custGeom>
            <a:avLst/>
            <a:gdLst>
              <a:gd name="T0" fmla="*/ 11 w 22"/>
              <a:gd name="T1" fmla="*/ 0 h 68"/>
              <a:gd name="T2" fmla="*/ 0 w 22"/>
              <a:gd name="T3" fmla="*/ 12 h 68"/>
              <a:gd name="T4" fmla="*/ 0 w 22"/>
              <a:gd name="T5" fmla="*/ 57 h 68"/>
              <a:gd name="T6" fmla="*/ 11 w 22"/>
              <a:gd name="T7" fmla="*/ 68 h 68"/>
              <a:gd name="T8" fmla="*/ 22 w 22"/>
              <a:gd name="T9" fmla="*/ 57 h 68"/>
              <a:gd name="T10" fmla="*/ 22 w 22"/>
              <a:gd name="T11" fmla="*/ 12 h 68"/>
              <a:gd name="T12" fmla="*/ 11 w 22"/>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22" h="68">
                <a:moveTo>
                  <a:pt x="11" y="0"/>
                </a:moveTo>
                <a:cubicBezTo>
                  <a:pt x="5" y="0"/>
                  <a:pt x="0" y="5"/>
                  <a:pt x="0" y="12"/>
                </a:cubicBezTo>
                <a:cubicBezTo>
                  <a:pt x="0" y="57"/>
                  <a:pt x="0" y="57"/>
                  <a:pt x="0" y="57"/>
                </a:cubicBezTo>
                <a:cubicBezTo>
                  <a:pt x="0" y="63"/>
                  <a:pt x="5" y="68"/>
                  <a:pt x="11" y="68"/>
                </a:cubicBezTo>
                <a:cubicBezTo>
                  <a:pt x="17" y="68"/>
                  <a:pt x="22" y="63"/>
                  <a:pt x="22" y="57"/>
                </a:cubicBezTo>
                <a:cubicBezTo>
                  <a:pt x="22" y="12"/>
                  <a:pt x="22" y="12"/>
                  <a:pt x="22" y="12"/>
                </a:cubicBezTo>
                <a:cubicBezTo>
                  <a:pt x="22" y="5"/>
                  <a:pt x="17" y="0"/>
                  <a:pt x="1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Oval 21"/>
          <p:cNvSpPr>
            <a:spLocks noChangeArrowheads="1"/>
          </p:cNvSpPr>
          <p:nvPr/>
        </p:nvSpPr>
        <p:spPr bwMode="auto">
          <a:xfrm>
            <a:off x="5902325" y="1436688"/>
            <a:ext cx="1247775" cy="1247775"/>
          </a:xfrm>
          <a:prstGeom prst="ellipse">
            <a:avLst/>
          </a:prstGeom>
          <a:solidFill>
            <a:srgbClr val="15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noEditPoints="1"/>
          </p:cNvSpPr>
          <p:nvPr/>
        </p:nvSpPr>
        <p:spPr bwMode="auto">
          <a:xfrm>
            <a:off x="7150100" y="2057401"/>
            <a:ext cx="0" cy="30163"/>
          </a:xfrm>
          <a:custGeom>
            <a:avLst/>
            <a:gdLst>
              <a:gd name="T0" fmla="*/ 8 h 8"/>
              <a:gd name="T1" fmla="*/ 8 h 8"/>
              <a:gd name="T2" fmla="*/ 8 h 8"/>
              <a:gd name="T3" fmla="*/ 6 h 8"/>
              <a:gd name="T4" fmla="*/ 6 h 8"/>
              <a:gd name="T5" fmla="*/ 6 h 8"/>
              <a:gd name="T6" fmla="*/ 6 h 8"/>
              <a:gd name="T7" fmla="*/ 5 h 8"/>
              <a:gd name="T8" fmla="*/ 5 h 8"/>
              <a:gd name="T9" fmla="*/ 5 h 8"/>
              <a:gd name="T10" fmla="*/ 5 h 8"/>
              <a:gd name="T11" fmla="*/ 5 h 8"/>
              <a:gd name="T12" fmla="*/ 5 h 8"/>
              <a:gd name="T13" fmla="*/ 4 h 8"/>
              <a:gd name="T14" fmla="*/ 4 h 8"/>
              <a:gd name="T15" fmla="*/ 4 h 8"/>
              <a:gd name="T16" fmla="*/ 4 h 8"/>
              <a:gd name="T17" fmla="*/ 4 h 8"/>
              <a:gd name="T18" fmla="*/ 4 h 8"/>
              <a:gd name="T19" fmla="*/ 3 h 8"/>
              <a:gd name="T20" fmla="*/ 3 h 8"/>
              <a:gd name="T21" fmla="*/ 3 h 8"/>
              <a:gd name="T22" fmla="*/ 3 h 8"/>
              <a:gd name="T23" fmla="*/ 3 h 8"/>
              <a:gd name="T24" fmla="*/ 3 h 8"/>
              <a:gd name="T25" fmla="*/ 2 h 8"/>
              <a:gd name="T26" fmla="*/ 2 h 8"/>
              <a:gd name="T27" fmla="*/ 2 h 8"/>
              <a:gd name="T28" fmla="*/ 2 h 8"/>
              <a:gd name="T29" fmla="*/ 2 h 8"/>
              <a:gd name="T30" fmla="*/ 2 h 8"/>
              <a:gd name="T31" fmla="*/ 1 h 8"/>
              <a:gd name="T32" fmla="*/ 1 h 8"/>
              <a:gd name="T33" fmla="*/ 1 h 8"/>
              <a:gd name="T34" fmla="*/ 1 h 8"/>
              <a:gd name="T35" fmla="*/ 1 h 8"/>
              <a:gd name="T36" fmla="*/ 1 h 8"/>
              <a:gd name="T37" fmla="*/ 0 h 8"/>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Lst>
            <a:rect l="0" t="0" r="r" b="b"/>
            <a:pathLst>
              <a:path h="8">
                <a:moveTo>
                  <a:pt x="0" y="8"/>
                </a:moveTo>
                <a:cubicBezTo>
                  <a:pt x="0" y="8"/>
                  <a:pt x="0" y="8"/>
                  <a:pt x="0" y="8"/>
                </a:cubicBezTo>
                <a:cubicBezTo>
                  <a:pt x="0" y="8"/>
                  <a:pt x="0" y="8"/>
                  <a:pt x="0" y="8"/>
                </a:cubicBezTo>
                <a:moveTo>
                  <a:pt x="0" y="8"/>
                </a:moveTo>
                <a:cubicBezTo>
                  <a:pt x="0" y="8"/>
                  <a:pt x="0" y="8"/>
                  <a:pt x="0" y="8"/>
                </a:cubicBezTo>
                <a:cubicBezTo>
                  <a:pt x="0" y="8"/>
                  <a:pt x="0" y="8"/>
                  <a:pt x="0" y="8"/>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6"/>
                </a:moveTo>
                <a:cubicBezTo>
                  <a:pt x="0" y="6"/>
                  <a:pt x="0" y="6"/>
                  <a:pt x="0" y="6"/>
                </a:cubicBezTo>
                <a:cubicBezTo>
                  <a:pt x="0" y="6"/>
                  <a:pt x="0" y="6"/>
                  <a:pt x="0" y="6"/>
                </a:cubicBezTo>
                <a:moveTo>
                  <a:pt x="0" y="5"/>
                </a:moveTo>
                <a:cubicBezTo>
                  <a:pt x="0" y="6"/>
                  <a:pt x="0" y="6"/>
                  <a:pt x="0" y="6"/>
                </a:cubicBezTo>
                <a:cubicBezTo>
                  <a:pt x="0" y="6"/>
                  <a:pt x="0" y="6"/>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5"/>
                  <a:pt x="0" y="5"/>
                  <a:pt x="0" y="5"/>
                </a:cubicBezTo>
                <a:cubicBezTo>
                  <a:pt x="0" y="5"/>
                  <a:pt x="0" y="5"/>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2"/>
                  <a:pt x="0" y="2"/>
                  <a:pt x="0" y="2"/>
                </a:cubicBezTo>
                <a:cubicBezTo>
                  <a:pt x="0" y="2"/>
                  <a:pt x="0" y="2"/>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1"/>
                  <a:pt x="0" y="1"/>
                </a:cubicBezTo>
                <a:cubicBezTo>
                  <a:pt x="0" y="1"/>
                  <a:pt x="0" y="1"/>
                  <a:pt x="0" y="1"/>
                </a:cubicBezTo>
                <a:cubicBezTo>
                  <a:pt x="0" y="1"/>
                  <a:pt x="0" y="0"/>
                  <a:pt x="0" y="0"/>
                </a:cubicBezTo>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6165850" y="1730376"/>
            <a:ext cx="984250" cy="946150"/>
          </a:xfrm>
          <a:custGeom>
            <a:avLst/>
            <a:gdLst>
              <a:gd name="T0" fmla="*/ 186 w 262"/>
              <a:gd name="T1" fmla="*/ 0 h 252"/>
              <a:gd name="T2" fmla="*/ 165 w 262"/>
              <a:gd name="T3" fmla="*/ 43 h 252"/>
              <a:gd name="T4" fmla="*/ 94 w 262"/>
              <a:gd name="T5" fmla="*/ 84 h 252"/>
              <a:gd name="T6" fmla="*/ 0 w 262"/>
              <a:gd name="T7" fmla="*/ 96 h 252"/>
              <a:gd name="T8" fmla="*/ 56 w 262"/>
              <a:gd name="T9" fmla="*/ 152 h 252"/>
              <a:gd name="T10" fmla="*/ 43 w 262"/>
              <a:gd name="T11" fmla="*/ 178 h 252"/>
              <a:gd name="T12" fmla="*/ 117 w 262"/>
              <a:gd name="T13" fmla="*/ 252 h 252"/>
              <a:gd name="T14" fmla="*/ 262 w 262"/>
              <a:gd name="T15" fmla="*/ 95 h 252"/>
              <a:gd name="T16" fmla="*/ 262 w 262"/>
              <a:gd name="T17" fmla="*/ 95 h 252"/>
              <a:gd name="T18" fmla="*/ 262 w 262"/>
              <a:gd name="T19" fmla="*/ 95 h 252"/>
              <a:gd name="T20" fmla="*/ 262 w 262"/>
              <a:gd name="T21" fmla="*/ 95 h 252"/>
              <a:gd name="T22" fmla="*/ 262 w 262"/>
              <a:gd name="T23" fmla="*/ 93 h 252"/>
              <a:gd name="T24" fmla="*/ 262 w 262"/>
              <a:gd name="T25" fmla="*/ 93 h 252"/>
              <a:gd name="T26" fmla="*/ 262 w 262"/>
              <a:gd name="T27" fmla="*/ 93 h 252"/>
              <a:gd name="T28" fmla="*/ 262 w 262"/>
              <a:gd name="T29" fmla="*/ 93 h 252"/>
              <a:gd name="T30" fmla="*/ 262 w 262"/>
              <a:gd name="T31" fmla="*/ 93 h 252"/>
              <a:gd name="T32" fmla="*/ 262 w 262"/>
              <a:gd name="T33" fmla="*/ 93 h 252"/>
              <a:gd name="T34" fmla="*/ 262 w 262"/>
              <a:gd name="T35" fmla="*/ 93 h 252"/>
              <a:gd name="T36" fmla="*/ 262 w 262"/>
              <a:gd name="T37" fmla="*/ 92 h 252"/>
              <a:gd name="T38" fmla="*/ 262 w 262"/>
              <a:gd name="T39" fmla="*/ 92 h 252"/>
              <a:gd name="T40" fmla="*/ 262 w 262"/>
              <a:gd name="T41" fmla="*/ 92 h 252"/>
              <a:gd name="T42" fmla="*/ 262 w 262"/>
              <a:gd name="T43" fmla="*/ 92 h 252"/>
              <a:gd name="T44" fmla="*/ 262 w 262"/>
              <a:gd name="T45" fmla="*/ 92 h 252"/>
              <a:gd name="T46" fmla="*/ 262 w 262"/>
              <a:gd name="T47" fmla="*/ 92 h 252"/>
              <a:gd name="T48" fmla="*/ 262 w 262"/>
              <a:gd name="T49" fmla="*/ 92 h 252"/>
              <a:gd name="T50" fmla="*/ 262 w 262"/>
              <a:gd name="T51" fmla="*/ 92 h 252"/>
              <a:gd name="T52" fmla="*/ 262 w 262"/>
              <a:gd name="T53" fmla="*/ 91 h 252"/>
              <a:gd name="T54" fmla="*/ 262 w 262"/>
              <a:gd name="T55" fmla="*/ 91 h 252"/>
              <a:gd name="T56" fmla="*/ 262 w 262"/>
              <a:gd name="T57" fmla="*/ 91 h 252"/>
              <a:gd name="T58" fmla="*/ 262 w 262"/>
              <a:gd name="T59" fmla="*/ 91 h 252"/>
              <a:gd name="T60" fmla="*/ 262 w 262"/>
              <a:gd name="T61" fmla="*/ 91 h 252"/>
              <a:gd name="T62" fmla="*/ 262 w 262"/>
              <a:gd name="T63" fmla="*/ 91 h 252"/>
              <a:gd name="T64" fmla="*/ 262 w 262"/>
              <a:gd name="T65" fmla="*/ 91 h 252"/>
              <a:gd name="T66" fmla="*/ 262 w 262"/>
              <a:gd name="T67" fmla="*/ 90 h 252"/>
              <a:gd name="T68" fmla="*/ 262 w 262"/>
              <a:gd name="T69" fmla="*/ 90 h 252"/>
              <a:gd name="T70" fmla="*/ 262 w 262"/>
              <a:gd name="T71" fmla="*/ 90 h 252"/>
              <a:gd name="T72" fmla="*/ 262 w 262"/>
              <a:gd name="T73" fmla="*/ 90 h 252"/>
              <a:gd name="T74" fmla="*/ 262 w 262"/>
              <a:gd name="T75" fmla="*/ 90 h 252"/>
              <a:gd name="T76" fmla="*/ 262 w 262"/>
              <a:gd name="T77" fmla="*/ 90 h 252"/>
              <a:gd name="T78" fmla="*/ 262 w 262"/>
              <a:gd name="T79" fmla="*/ 90 h 252"/>
              <a:gd name="T80" fmla="*/ 262 w 262"/>
              <a:gd name="T81" fmla="*/ 90 h 252"/>
              <a:gd name="T82" fmla="*/ 262 w 262"/>
              <a:gd name="T83" fmla="*/ 89 h 252"/>
              <a:gd name="T84" fmla="*/ 262 w 262"/>
              <a:gd name="T85" fmla="*/ 89 h 252"/>
              <a:gd name="T86" fmla="*/ 262 w 262"/>
              <a:gd name="T87" fmla="*/ 89 h 252"/>
              <a:gd name="T88" fmla="*/ 262 w 262"/>
              <a:gd name="T89" fmla="*/ 89 h 252"/>
              <a:gd name="T90" fmla="*/ 262 w 262"/>
              <a:gd name="T91" fmla="*/ 89 h 252"/>
              <a:gd name="T92" fmla="*/ 262 w 262"/>
              <a:gd name="T93" fmla="*/ 89 h 252"/>
              <a:gd name="T94" fmla="*/ 262 w 262"/>
              <a:gd name="T95" fmla="*/ 89 h 252"/>
              <a:gd name="T96" fmla="*/ 262 w 262"/>
              <a:gd name="T97" fmla="*/ 88 h 252"/>
              <a:gd name="T98" fmla="*/ 262 w 262"/>
              <a:gd name="T99" fmla="*/ 88 h 252"/>
              <a:gd name="T100" fmla="*/ 262 w 262"/>
              <a:gd name="T101" fmla="*/ 88 h 252"/>
              <a:gd name="T102" fmla="*/ 262 w 262"/>
              <a:gd name="T103" fmla="*/ 88 h 252"/>
              <a:gd name="T104" fmla="*/ 262 w 262"/>
              <a:gd name="T105" fmla="*/ 88 h 252"/>
              <a:gd name="T106" fmla="*/ 262 w 262"/>
              <a:gd name="T107" fmla="*/ 88 h 252"/>
              <a:gd name="T108" fmla="*/ 262 w 262"/>
              <a:gd name="T109" fmla="*/ 88 h 252"/>
              <a:gd name="T110" fmla="*/ 262 w 262"/>
              <a:gd name="T111" fmla="*/ 88 h 252"/>
              <a:gd name="T112" fmla="*/ 262 w 262"/>
              <a:gd name="T113" fmla="*/ 87 h 252"/>
              <a:gd name="T114" fmla="*/ 262 w 262"/>
              <a:gd name="T115" fmla="*/ 76 h 252"/>
              <a:gd name="T116" fmla="*/ 186 w 262"/>
              <a:gd name="T11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 h="252">
                <a:moveTo>
                  <a:pt x="186" y="0"/>
                </a:moveTo>
                <a:cubicBezTo>
                  <a:pt x="186" y="0"/>
                  <a:pt x="165" y="41"/>
                  <a:pt x="165" y="43"/>
                </a:cubicBezTo>
                <a:cubicBezTo>
                  <a:pt x="165" y="45"/>
                  <a:pt x="126" y="66"/>
                  <a:pt x="94" y="84"/>
                </a:cubicBezTo>
                <a:cubicBezTo>
                  <a:pt x="0" y="96"/>
                  <a:pt x="0" y="96"/>
                  <a:pt x="0" y="96"/>
                </a:cubicBezTo>
                <a:cubicBezTo>
                  <a:pt x="56" y="152"/>
                  <a:pt x="56" y="152"/>
                  <a:pt x="56" y="152"/>
                </a:cubicBezTo>
                <a:cubicBezTo>
                  <a:pt x="43" y="178"/>
                  <a:pt x="43" y="178"/>
                  <a:pt x="43" y="178"/>
                </a:cubicBezTo>
                <a:cubicBezTo>
                  <a:pt x="117" y="252"/>
                  <a:pt x="117" y="252"/>
                  <a:pt x="117" y="252"/>
                </a:cubicBezTo>
                <a:cubicBezTo>
                  <a:pt x="196" y="242"/>
                  <a:pt x="258" y="176"/>
                  <a:pt x="262" y="95"/>
                </a:cubicBezTo>
                <a:cubicBezTo>
                  <a:pt x="262" y="95"/>
                  <a:pt x="262" y="95"/>
                  <a:pt x="262" y="95"/>
                </a:cubicBezTo>
                <a:cubicBezTo>
                  <a:pt x="262" y="95"/>
                  <a:pt x="262" y="95"/>
                  <a:pt x="262" y="95"/>
                </a:cubicBezTo>
                <a:cubicBezTo>
                  <a:pt x="262" y="95"/>
                  <a:pt x="262" y="95"/>
                  <a:pt x="262" y="95"/>
                </a:cubicBezTo>
                <a:cubicBezTo>
                  <a:pt x="262" y="94"/>
                  <a:pt x="262" y="94"/>
                  <a:pt x="262" y="93"/>
                </a:cubicBezTo>
                <a:cubicBezTo>
                  <a:pt x="262" y="93"/>
                  <a:pt x="262" y="93"/>
                  <a:pt x="262" y="93"/>
                </a:cubicBezTo>
                <a:cubicBezTo>
                  <a:pt x="262" y="93"/>
                  <a:pt x="262" y="93"/>
                  <a:pt x="262" y="93"/>
                </a:cubicBezTo>
                <a:cubicBezTo>
                  <a:pt x="262" y="93"/>
                  <a:pt x="262" y="93"/>
                  <a:pt x="262" y="93"/>
                </a:cubicBezTo>
                <a:cubicBezTo>
                  <a:pt x="262" y="93"/>
                  <a:pt x="262" y="93"/>
                  <a:pt x="262" y="93"/>
                </a:cubicBezTo>
                <a:cubicBezTo>
                  <a:pt x="262" y="93"/>
                  <a:pt x="262" y="93"/>
                  <a:pt x="262" y="93"/>
                </a:cubicBezTo>
                <a:cubicBezTo>
                  <a:pt x="262" y="93"/>
                  <a:pt x="262" y="93"/>
                  <a:pt x="262" y="93"/>
                </a:cubicBezTo>
                <a:cubicBezTo>
                  <a:pt x="262" y="93"/>
                  <a:pt x="262" y="93"/>
                  <a:pt x="262" y="92"/>
                </a:cubicBezTo>
                <a:cubicBezTo>
                  <a:pt x="262" y="92"/>
                  <a:pt x="262" y="92"/>
                  <a:pt x="262" y="92"/>
                </a:cubicBezTo>
                <a:cubicBezTo>
                  <a:pt x="262" y="92"/>
                  <a:pt x="262" y="92"/>
                  <a:pt x="262" y="92"/>
                </a:cubicBezTo>
                <a:cubicBezTo>
                  <a:pt x="262" y="92"/>
                  <a:pt x="262" y="92"/>
                  <a:pt x="262" y="92"/>
                </a:cubicBezTo>
                <a:cubicBezTo>
                  <a:pt x="262" y="92"/>
                  <a:pt x="262" y="92"/>
                  <a:pt x="262" y="92"/>
                </a:cubicBezTo>
                <a:cubicBezTo>
                  <a:pt x="262" y="92"/>
                  <a:pt x="262" y="92"/>
                  <a:pt x="262" y="92"/>
                </a:cubicBezTo>
                <a:cubicBezTo>
                  <a:pt x="262" y="92"/>
                  <a:pt x="262" y="92"/>
                  <a:pt x="262" y="92"/>
                </a:cubicBezTo>
                <a:cubicBezTo>
                  <a:pt x="262" y="92"/>
                  <a:pt x="262" y="92"/>
                  <a:pt x="262" y="92"/>
                </a:cubicBezTo>
                <a:cubicBezTo>
                  <a:pt x="262" y="92"/>
                  <a:pt x="262" y="92"/>
                  <a:pt x="262" y="91"/>
                </a:cubicBezTo>
                <a:cubicBezTo>
                  <a:pt x="262" y="91"/>
                  <a:pt x="262" y="91"/>
                  <a:pt x="262" y="91"/>
                </a:cubicBezTo>
                <a:cubicBezTo>
                  <a:pt x="262" y="91"/>
                  <a:pt x="262" y="91"/>
                  <a:pt x="262" y="91"/>
                </a:cubicBezTo>
                <a:cubicBezTo>
                  <a:pt x="262" y="91"/>
                  <a:pt x="262" y="91"/>
                  <a:pt x="262" y="91"/>
                </a:cubicBezTo>
                <a:cubicBezTo>
                  <a:pt x="262" y="91"/>
                  <a:pt x="262" y="91"/>
                  <a:pt x="262" y="91"/>
                </a:cubicBezTo>
                <a:cubicBezTo>
                  <a:pt x="262" y="91"/>
                  <a:pt x="262" y="91"/>
                  <a:pt x="262" y="91"/>
                </a:cubicBezTo>
                <a:cubicBezTo>
                  <a:pt x="262" y="91"/>
                  <a:pt x="262" y="91"/>
                  <a:pt x="262" y="91"/>
                </a:cubicBezTo>
                <a:cubicBezTo>
                  <a:pt x="262" y="91"/>
                  <a:pt x="262" y="90"/>
                  <a:pt x="262" y="90"/>
                </a:cubicBezTo>
                <a:cubicBezTo>
                  <a:pt x="262" y="90"/>
                  <a:pt x="262" y="90"/>
                  <a:pt x="262" y="90"/>
                </a:cubicBezTo>
                <a:cubicBezTo>
                  <a:pt x="262" y="90"/>
                  <a:pt x="262" y="90"/>
                  <a:pt x="262" y="90"/>
                </a:cubicBezTo>
                <a:cubicBezTo>
                  <a:pt x="262" y="90"/>
                  <a:pt x="262" y="90"/>
                  <a:pt x="262" y="90"/>
                </a:cubicBezTo>
                <a:cubicBezTo>
                  <a:pt x="262" y="90"/>
                  <a:pt x="262" y="90"/>
                  <a:pt x="262" y="90"/>
                </a:cubicBezTo>
                <a:cubicBezTo>
                  <a:pt x="262" y="90"/>
                  <a:pt x="262" y="90"/>
                  <a:pt x="262" y="90"/>
                </a:cubicBezTo>
                <a:cubicBezTo>
                  <a:pt x="262" y="90"/>
                  <a:pt x="262" y="90"/>
                  <a:pt x="262" y="90"/>
                </a:cubicBezTo>
                <a:cubicBezTo>
                  <a:pt x="262" y="90"/>
                  <a:pt x="262" y="90"/>
                  <a:pt x="262" y="90"/>
                </a:cubicBezTo>
                <a:cubicBezTo>
                  <a:pt x="262" y="89"/>
                  <a:pt x="262" y="89"/>
                  <a:pt x="262" y="89"/>
                </a:cubicBezTo>
                <a:cubicBezTo>
                  <a:pt x="262" y="89"/>
                  <a:pt x="262" y="89"/>
                  <a:pt x="262" y="89"/>
                </a:cubicBezTo>
                <a:cubicBezTo>
                  <a:pt x="262" y="89"/>
                  <a:pt x="262" y="89"/>
                  <a:pt x="262" y="89"/>
                </a:cubicBezTo>
                <a:cubicBezTo>
                  <a:pt x="262" y="89"/>
                  <a:pt x="262" y="89"/>
                  <a:pt x="262" y="89"/>
                </a:cubicBezTo>
                <a:cubicBezTo>
                  <a:pt x="262" y="89"/>
                  <a:pt x="262" y="89"/>
                  <a:pt x="262" y="89"/>
                </a:cubicBezTo>
                <a:cubicBezTo>
                  <a:pt x="262" y="89"/>
                  <a:pt x="262" y="89"/>
                  <a:pt x="262" y="89"/>
                </a:cubicBezTo>
                <a:cubicBezTo>
                  <a:pt x="262" y="89"/>
                  <a:pt x="262" y="89"/>
                  <a:pt x="262" y="89"/>
                </a:cubicBezTo>
                <a:cubicBezTo>
                  <a:pt x="262" y="89"/>
                  <a:pt x="262" y="89"/>
                  <a:pt x="262" y="88"/>
                </a:cubicBezTo>
                <a:cubicBezTo>
                  <a:pt x="262" y="88"/>
                  <a:pt x="262" y="88"/>
                  <a:pt x="262" y="88"/>
                </a:cubicBezTo>
                <a:cubicBezTo>
                  <a:pt x="262" y="88"/>
                  <a:pt x="262" y="88"/>
                  <a:pt x="262" y="88"/>
                </a:cubicBezTo>
                <a:cubicBezTo>
                  <a:pt x="262" y="88"/>
                  <a:pt x="262" y="88"/>
                  <a:pt x="262" y="88"/>
                </a:cubicBezTo>
                <a:cubicBezTo>
                  <a:pt x="262" y="88"/>
                  <a:pt x="262" y="88"/>
                  <a:pt x="262" y="88"/>
                </a:cubicBezTo>
                <a:cubicBezTo>
                  <a:pt x="262" y="88"/>
                  <a:pt x="262" y="88"/>
                  <a:pt x="262" y="88"/>
                </a:cubicBezTo>
                <a:cubicBezTo>
                  <a:pt x="262" y="88"/>
                  <a:pt x="262" y="88"/>
                  <a:pt x="262" y="88"/>
                </a:cubicBezTo>
                <a:cubicBezTo>
                  <a:pt x="262" y="88"/>
                  <a:pt x="262" y="88"/>
                  <a:pt x="262" y="88"/>
                </a:cubicBezTo>
                <a:cubicBezTo>
                  <a:pt x="262" y="88"/>
                  <a:pt x="262" y="87"/>
                  <a:pt x="262" y="87"/>
                </a:cubicBezTo>
                <a:cubicBezTo>
                  <a:pt x="262" y="84"/>
                  <a:pt x="262" y="80"/>
                  <a:pt x="262" y="76"/>
                </a:cubicBezTo>
                <a:cubicBezTo>
                  <a:pt x="186" y="0"/>
                  <a:pt x="186" y="0"/>
                  <a:pt x="186" y="0"/>
                </a:cubicBezTo>
              </a:path>
            </a:pathLst>
          </a:custGeom>
          <a:solidFill>
            <a:srgbClr val="0F7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6688138" y="1941513"/>
            <a:ext cx="225425" cy="176213"/>
          </a:xfrm>
          <a:custGeom>
            <a:avLst/>
            <a:gdLst>
              <a:gd name="T0" fmla="*/ 36 w 60"/>
              <a:gd name="T1" fmla="*/ 0 h 47"/>
              <a:gd name="T2" fmla="*/ 60 w 60"/>
              <a:gd name="T3" fmla="*/ 23 h 47"/>
              <a:gd name="T4" fmla="*/ 36 w 60"/>
              <a:gd name="T5" fmla="*/ 47 h 47"/>
              <a:gd name="T6" fmla="*/ 0 w 60"/>
              <a:gd name="T7" fmla="*/ 47 h 47"/>
              <a:gd name="T8" fmla="*/ 0 w 60"/>
              <a:gd name="T9" fmla="*/ 0 h 47"/>
              <a:gd name="T10" fmla="*/ 36 w 60"/>
              <a:gd name="T11" fmla="*/ 0 h 47"/>
            </a:gdLst>
            <a:ahLst/>
            <a:cxnLst>
              <a:cxn ang="0">
                <a:pos x="T0" y="T1"/>
              </a:cxn>
              <a:cxn ang="0">
                <a:pos x="T2" y="T3"/>
              </a:cxn>
              <a:cxn ang="0">
                <a:pos x="T4" y="T5"/>
              </a:cxn>
              <a:cxn ang="0">
                <a:pos x="T6" y="T7"/>
              </a:cxn>
              <a:cxn ang="0">
                <a:pos x="T8" y="T9"/>
              </a:cxn>
              <a:cxn ang="0">
                <a:pos x="T10" y="T11"/>
              </a:cxn>
            </a:cxnLst>
            <a:rect l="0" t="0" r="r" b="b"/>
            <a:pathLst>
              <a:path w="60" h="47">
                <a:moveTo>
                  <a:pt x="36" y="0"/>
                </a:moveTo>
                <a:cubicBezTo>
                  <a:pt x="49" y="0"/>
                  <a:pt x="60" y="10"/>
                  <a:pt x="60" y="23"/>
                </a:cubicBezTo>
                <a:cubicBezTo>
                  <a:pt x="60" y="37"/>
                  <a:pt x="49" y="47"/>
                  <a:pt x="36" y="47"/>
                </a:cubicBezTo>
                <a:cubicBezTo>
                  <a:pt x="0" y="47"/>
                  <a:pt x="0" y="47"/>
                  <a:pt x="0" y="47"/>
                </a:cubicBezTo>
                <a:cubicBezTo>
                  <a:pt x="0" y="0"/>
                  <a:pt x="0" y="0"/>
                  <a:pt x="0" y="0"/>
                </a:cubicBez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6688138" y="2027238"/>
            <a:ext cx="225425" cy="90488"/>
          </a:xfrm>
          <a:custGeom>
            <a:avLst/>
            <a:gdLst>
              <a:gd name="T0" fmla="*/ 36 w 60"/>
              <a:gd name="T1" fmla="*/ 24 h 24"/>
              <a:gd name="T2" fmla="*/ 0 w 60"/>
              <a:gd name="T3" fmla="*/ 24 h 24"/>
              <a:gd name="T4" fmla="*/ 0 w 60"/>
              <a:gd name="T5" fmla="*/ 0 h 24"/>
              <a:gd name="T6" fmla="*/ 60 w 60"/>
              <a:gd name="T7" fmla="*/ 0 h 24"/>
              <a:gd name="T8" fmla="*/ 36 w 60"/>
              <a:gd name="T9" fmla="*/ 24 h 24"/>
            </a:gdLst>
            <a:ahLst/>
            <a:cxnLst>
              <a:cxn ang="0">
                <a:pos x="T0" y="T1"/>
              </a:cxn>
              <a:cxn ang="0">
                <a:pos x="T2" y="T3"/>
              </a:cxn>
              <a:cxn ang="0">
                <a:pos x="T4" y="T5"/>
              </a:cxn>
              <a:cxn ang="0">
                <a:pos x="T6" y="T7"/>
              </a:cxn>
              <a:cxn ang="0">
                <a:pos x="T8" y="T9"/>
              </a:cxn>
            </a:cxnLst>
            <a:rect l="0" t="0" r="r" b="b"/>
            <a:pathLst>
              <a:path w="60" h="24">
                <a:moveTo>
                  <a:pt x="36" y="24"/>
                </a:moveTo>
                <a:cubicBezTo>
                  <a:pt x="0" y="24"/>
                  <a:pt x="0" y="24"/>
                  <a:pt x="0" y="24"/>
                </a:cubicBezTo>
                <a:cubicBezTo>
                  <a:pt x="0" y="0"/>
                  <a:pt x="0" y="0"/>
                  <a:pt x="0" y="0"/>
                </a:cubicBezTo>
                <a:cubicBezTo>
                  <a:pt x="60" y="0"/>
                  <a:pt x="60" y="0"/>
                  <a:pt x="60" y="0"/>
                </a:cubicBezTo>
                <a:cubicBezTo>
                  <a:pt x="60" y="14"/>
                  <a:pt x="49" y="24"/>
                  <a:pt x="36" y="24"/>
                </a:cubicBezTo>
                <a:close/>
              </a:path>
            </a:pathLst>
          </a:custGeom>
          <a:solidFill>
            <a:srgbClr val="A7D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auto">
          <a:xfrm>
            <a:off x="6316663" y="2112963"/>
            <a:ext cx="74613" cy="290513"/>
          </a:xfrm>
          <a:custGeom>
            <a:avLst/>
            <a:gdLst>
              <a:gd name="T0" fmla="*/ 0 w 20"/>
              <a:gd name="T1" fmla="*/ 71 h 77"/>
              <a:gd name="T2" fmla="*/ 7 w 20"/>
              <a:gd name="T3" fmla="*/ 77 h 77"/>
              <a:gd name="T4" fmla="*/ 14 w 20"/>
              <a:gd name="T5" fmla="*/ 77 h 77"/>
              <a:gd name="T6" fmla="*/ 20 w 20"/>
              <a:gd name="T7" fmla="*/ 71 h 77"/>
              <a:gd name="T8" fmla="*/ 20 w 20"/>
              <a:gd name="T9" fmla="*/ 6 h 77"/>
              <a:gd name="T10" fmla="*/ 14 w 20"/>
              <a:gd name="T11" fmla="*/ 0 h 77"/>
              <a:gd name="T12" fmla="*/ 7 w 20"/>
              <a:gd name="T13" fmla="*/ 0 h 77"/>
              <a:gd name="T14" fmla="*/ 0 w 20"/>
              <a:gd name="T15" fmla="*/ 6 h 77"/>
              <a:gd name="T16" fmla="*/ 0 w 20"/>
              <a:gd name="T17" fmla="*/ 7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77">
                <a:moveTo>
                  <a:pt x="0" y="71"/>
                </a:moveTo>
                <a:cubicBezTo>
                  <a:pt x="0" y="74"/>
                  <a:pt x="3" y="77"/>
                  <a:pt x="7" y="77"/>
                </a:cubicBezTo>
                <a:cubicBezTo>
                  <a:pt x="14" y="77"/>
                  <a:pt x="14" y="77"/>
                  <a:pt x="14" y="77"/>
                </a:cubicBezTo>
                <a:cubicBezTo>
                  <a:pt x="18" y="77"/>
                  <a:pt x="20" y="74"/>
                  <a:pt x="20" y="71"/>
                </a:cubicBezTo>
                <a:cubicBezTo>
                  <a:pt x="20" y="6"/>
                  <a:pt x="20" y="6"/>
                  <a:pt x="20" y="6"/>
                </a:cubicBezTo>
                <a:cubicBezTo>
                  <a:pt x="20" y="3"/>
                  <a:pt x="18" y="0"/>
                  <a:pt x="14" y="0"/>
                </a:cubicBezTo>
                <a:cubicBezTo>
                  <a:pt x="7" y="0"/>
                  <a:pt x="7" y="0"/>
                  <a:pt x="7" y="0"/>
                </a:cubicBezTo>
                <a:cubicBezTo>
                  <a:pt x="3" y="0"/>
                  <a:pt x="0" y="3"/>
                  <a:pt x="0" y="6"/>
                </a:cubicBezTo>
                <a:lnTo>
                  <a:pt x="0" y="71"/>
                </a:lnTo>
                <a:close/>
              </a:path>
            </a:pathLst>
          </a:custGeom>
          <a:solidFill>
            <a:srgbClr val="A7D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6316663" y="2112963"/>
            <a:ext cx="74613" cy="125413"/>
          </a:xfrm>
          <a:custGeom>
            <a:avLst/>
            <a:gdLst>
              <a:gd name="T0" fmla="*/ 14 w 20"/>
              <a:gd name="T1" fmla="*/ 0 h 33"/>
              <a:gd name="T2" fmla="*/ 7 w 20"/>
              <a:gd name="T3" fmla="*/ 0 h 33"/>
              <a:gd name="T4" fmla="*/ 0 w 20"/>
              <a:gd name="T5" fmla="*/ 6 h 33"/>
              <a:gd name="T6" fmla="*/ 0 w 20"/>
              <a:gd name="T7" fmla="*/ 33 h 33"/>
              <a:gd name="T8" fmla="*/ 20 w 20"/>
              <a:gd name="T9" fmla="*/ 33 h 33"/>
              <a:gd name="T10" fmla="*/ 20 w 20"/>
              <a:gd name="T11" fmla="*/ 6 h 33"/>
              <a:gd name="T12" fmla="*/ 14 w 20"/>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20" h="33">
                <a:moveTo>
                  <a:pt x="14" y="0"/>
                </a:moveTo>
                <a:cubicBezTo>
                  <a:pt x="7" y="0"/>
                  <a:pt x="7" y="0"/>
                  <a:pt x="7" y="0"/>
                </a:cubicBezTo>
                <a:cubicBezTo>
                  <a:pt x="3" y="0"/>
                  <a:pt x="0" y="3"/>
                  <a:pt x="0" y="6"/>
                </a:cubicBezTo>
                <a:cubicBezTo>
                  <a:pt x="0" y="33"/>
                  <a:pt x="0" y="33"/>
                  <a:pt x="0" y="33"/>
                </a:cubicBezTo>
                <a:cubicBezTo>
                  <a:pt x="20" y="33"/>
                  <a:pt x="20" y="33"/>
                  <a:pt x="20" y="33"/>
                </a:cubicBezTo>
                <a:cubicBezTo>
                  <a:pt x="20" y="6"/>
                  <a:pt x="20" y="6"/>
                  <a:pt x="20" y="6"/>
                </a:cubicBezTo>
                <a:cubicBezTo>
                  <a:pt x="20" y="3"/>
                  <a:pt x="18" y="0"/>
                  <a:pt x="14" y="0"/>
                </a:cubicBezTo>
                <a:close/>
              </a:path>
            </a:pathLst>
          </a:custGeom>
          <a:solidFill>
            <a:srgbClr val="8EC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p:cNvSpPr>
          <p:nvPr/>
        </p:nvSpPr>
        <p:spPr bwMode="auto">
          <a:xfrm>
            <a:off x="6376988" y="1757363"/>
            <a:ext cx="420688" cy="269875"/>
          </a:xfrm>
          <a:custGeom>
            <a:avLst/>
            <a:gdLst>
              <a:gd name="T0" fmla="*/ 12 w 112"/>
              <a:gd name="T1" fmla="*/ 43 h 72"/>
              <a:gd name="T2" fmla="*/ 112 w 112"/>
              <a:gd name="T3" fmla="*/ 0 h 72"/>
              <a:gd name="T4" fmla="*/ 112 w 112"/>
              <a:gd name="T5" fmla="*/ 72 h 72"/>
              <a:gd name="T6" fmla="*/ 0 w 112"/>
              <a:gd name="T7" fmla="*/ 72 h 72"/>
              <a:gd name="T8" fmla="*/ 12 w 112"/>
              <a:gd name="T9" fmla="*/ 43 h 72"/>
            </a:gdLst>
            <a:ahLst/>
            <a:cxnLst>
              <a:cxn ang="0">
                <a:pos x="T0" y="T1"/>
              </a:cxn>
              <a:cxn ang="0">
                <a:pos x="T2" y="T3"/>
              </a:cxn>
              <a:cxn ang="0">
                <a:pos x="T4" y="T5"/>
              </a:cxn>
              <a:cxn ang="0">
                <a:pos x="T6" y="T7"/>
              </a:cxn>
              <a:cxn ang="0">
                <a:pos x="T8" y="T9"/>
              </a:cxn>
            </a:cxnLst>
            <a:rect l="0" t="0" r="r" b="b"/>
            <a:pathLst>
              <a:path w="112" h="72">
                <a:moveTo>
                  <a:pt x="12" y="43"/>
                </a:moveTo>
                <a:cubicBezTo>
                  <a:pt x="12" y="43"/>
                  <a:pt x="110" y="25"/>
                  <a:pt x="112" y="0"/>
                </a:cubicBezTo>
                <a:cubicBezTo>
                  <a:pt x="112" y="56"/>
                  <a:pt x="112" y="72"/>
                  <a:pt x="112" y="72"/>
                </a:cubicBezTo>
                <a:cubicBezTo>
                  <a:pt x="0" y="72"/>
                  <a:pt x="0" y="72"/>
                  <a:pt x="0" y="72"/>
                </a:cubicBezTo>
                <a:lnTo>
                  <a:pt x="12"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p:cNvSpPr>
            <a:spLocks/>
          </p:cNvSpPr>
          <p:nvPr/>
        </p:nvSpPr>
        <p:spPr bwMode="auto">
          <a:xfrm>
            <a:off x="6376988" y="2027238"/>
            <a:ext cx="420688" cy="269875"/>
          </a:xfrm>
          <a:custGeom>
            <a:avLst/>
            <a:gdLst>
              <a:gd name="T0" fmla="*/ 12 w 112"/>
              <a:gd name="T1" fmla="*/ 30 h 72"/>
              <a:gd name="T2" fmla="*/ 112 w 112"/>
              <a:gd name="T3" fmla="*/ 72 h 72"/>
              <a:gd name="T4" fmla="*/ 112 w 112"/>
              <a:gd name="T5" fmla="*/ 0 h 72"/>
              <a:gd name="T6" fmla="*/ 0 w 112"/>
              <a:gd name="T7" fmla="*/ 0 h 72"/>
              <a:gd name="T8" fmla="*/ 12 w 112"/>
              <a:gd name="T9" fmla="*/ 30 h 72"/>
            </a:gdLst>
            <a:ahLst/>
            <a:cxnLst>
              <a:cxn ang="0">
                <a:pos x="T0" y="T1"/>
              </a:cxn>
              <a:cxn ang="0">
                <a:pos x="T2" y="T3"/>
              </a:cxn>
              <a:cxn ang="0">
                <a:pos x="T4" y="T5"/>
              </a:cxn>
              <a:cxn ang="0">
                <a:pos x="T6" y="T7"/>
              </a:cxn>
              <a:cxn ang="0">
                <a:pos x="T8" y="T9"/>
              </a:cxn>
            </a:cxnLst>
            <a:rect l="0" t="0" r="r" b="b"/>
            <a:pathLst>
              <a:path w="112" h="72">
                <a:moveTo>
                  <a:pt x="12" y="30"/>
                </a:moveTo>
                <a:cubicBezTo>
                  <a:pt x="12" y="30"/>
                  <a:pt x="110" y="48"/>
                  <a:pt x="112" y="72"/>
                </a:cubicBezTo>
                <a:cubicBezTo>
                  <a:pt x="112" y="17"/>
                  <a:pt x="112" y="0"/>
                  <a:pt x="112" y="0"/>
                </a:cubicBezTo>
                <a:cubicBezTo>
                  <a:pt x="0" y="0"/>
                  <a:pt x="0" y="0"/>
                  <a:pt x="0" y="0"/>
                </a:cubicBezTo>
                <a:lnTo>
                  <a:pt x="12" y="30"/>
                </a:lnTo>
                <a:close/>
              </a:path>
            </a:pathLst>
          </a:custGeom>
          <a:solidFill>
            <a:srgbClr val="A7D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
          <p:cNvSpPr>
            <a:spLocks/>
          </p:cNvSpPr>
          <p:nvPr/>
        </p:nvSpPr>
        <p:spPr bwMode="auto">
          <a:xfrm>
            <a:off x="6797675" y="1714501"/>
            <a:ext cx="74613" cy="628650"/>
          </a:xfrm>
          <a:custGeom>
            <a:avLst/>
            <a:gdLst>
              <a:gd name="T0" fmla="*/ 20 w 20"/>
              <a:gd name="T1" fmla="*/ 157 h 167"/>
              <a:gd name="T2" fmla="*/ 10 w 20"/>
              <a:gd name="T3" fmla="*/ 167 h 167"/>
              <a:gd name="T4" fmla="*/ 0 w 20"/>
              <a:gd name="T5" fmla="*/ 157 h 167"/>
              <a:gd name="T6" fmla="*/ 0 w 20"/>
              <a:gd name="T7" fmla="*/ 10 h 167"/>
              <a:gd name="T8" fmla="*/ 10 w 20"/>
              <a:gd name="T9" fmla="*/ 0 h 167"/>
              <a:gd name="T10" fmla="*/ 20 w 20"/>
              <a:gd name="T11" fmla="*/ 10 h 167"/>
              <a:gd name="T12" fmla="*/ 20 w 20"/>
              <a:gd name="T13" fmla="*/ 157 h 167"/>
            </a:gdLst>
            <a:ahLst/>
            <a:cxnLst>
              <a:cxn ang="0">
                <a:pos x="T0" y="T1"/>
              </a:cxn>
              <a:cxn ang="0">
                <a:pos x="T2" y="T3"/>
              </a:cxn>
              <a:cxn ang="0">
                <a:pos x="T4" y="T5"/>
              </a:cxn>
              <a:cxn ang="0">
                <a:pos x="T6" y="T7"/>
              </a:cxn>
              <a:cxn ang="0">
                <a:pos x="T8" y="T9"/>
              </a:cxn>
              <a:cxn ang="0">
                <a:pos x="T10" y="T11"/>
              </a:cxn>
              <a:cxn ang="0">
                <a:pos x="T12" y="T13"/>
              </a:cxn>
            </a:cxnLst>
            <a:rect l="0" t="0" r="r" b="b"/>
            <a:pathLst>
              <a:path w="20" h="167">
                <a:moveTo>
                  <a:pt x="20" y="157"/>
                </a:moveTo>
                <a:cubicBezTo>
                  <a:pt x="20" y="162"/>
                  <a:pt x="15" y="167"/>
                  <a:pt x="10" y="167"/>
                </a:cubicBezTo>
                <a:cubicBezTo>
                  <a:pt x="4" y="167"/>
                  <a:pt x="0" y="162"/>
                  <a:pt x="0" y="157"/>
                </a:cubicBezTo>
                <a:cubicBezTo>
                  <a:pt x="0" y="10"/>
                  <a:pt x="0" y="10"/>
                  <a:pt x="0" y="10"/>
                </a:cubicBezTo>
                <a:cubicBezTo>
                  <a:pt x="0" y="4"/>
                  <a:pt x="4" y="0"/>
                  <a:pt x="10" y="0"/>
                </a:cubicBezTo>
                <a:cubicBezTo>
                  <a:pt x="15" y="0"/>
                  <a:pt x="20" y="4"/>
                  <a:pt x="20" y="10"/>
                </a:cubicBezTo>
                <a:lnTo>
                  <a:pt x="20" y="157"/>
                </a:lnTo>
                <a:close/>
              </a:path>
            </a:pathLst>
          </a:custGeom>
          <a:solidFill>
            <a:srgbClr val="FF6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1"/>
          <p:cNvSpPr>
            <a:spLocks/>
          </p:cNvSpPr>
          <p:nvPr/>
        </p:nvSpPr>
        <p:spPr bwMode="auto">
          <a:xfrm>
            <a:off x="6138863" y="1941513"/>
            <a:ext cx="225425" cy="176213"/>
          </a:xfrm>
          <a:custGeom>
            <a:avLst/>
            <a:gdLst>
              <a:gd name="T0" fmla="*/ 24 w 60"/>
              <a:gd name="T1" fmla="*/ 0 h 47"/>
              <a:gd name="T2" fmla="*/ 0 w 60"/>
              <a:gd name="T3" fmla="*/ 23 h 47"/>
              <a:gd name="T4" fmla="*/ 24 w 60"/>
              <a:gd name="T5" fmla="*/ 47 h 47"/>
              <a:gd name="T6" fmla="*/ 60 w 60"/>
              <a:gd name="T7" fmla="*/ 47 h 47"/>
              <a:gd name="T8" fmla="*/ 60 w 60"/>
              <a:gd name="T9" fmla="*/ 0 h 47"/>
              <a:gd name="T10" fmla="*/ 24 w 60"/>
              <a:gd name="T11" fmla="*/ 0 h 47"/>
            </a:gdLst>
            <a:ahLst/>
            <a:cxnLst>
              <a:cxn ang="0">
                <a:pos x="T0" y="T1"/>
              </a:cxn>
              <a:cxn ang="0">
                <a:pos x="T2" y="T3"/>
              </a:cxn>
              <a:cxn ang="0">
                <a:pos x="T4" y="T5"/>
              </a:cxn>
              <a:cxn ang="0">
                <a:pos x="T6" y="T7"/>
              </a:cxn>
              <a:cxn ang="0">
                <a:pos x="T8" y="T9"/>
              </a:cxn>
              <a:cxn ang="0">
                <a:pos x="T10" y="T11"/>
              </a:cxn>
            </a:cxnLst>
            <a:rect l="0" t="0" r="r" b="b"/>
            <a:pathLst>
              <a:path w="60" h="47">
                <a:moveTo>
                  <a:pt x="24" y="0"/>
                </a:moveTo>
                <a:cubicBezTo>
                  <a:pt x="11" y="0"/>
                  <a:pt x="0" y="10"/>
                  <a:pt x="0" y="23"/>
                </a:cubicBezTo>
                <a:cubicBezTo>
                  <a:pt x="0" y="37"/>
                  <a:pt x="11" y="47"/>
                  <a:pt x="24" y="47"/>
                </a:cubicBezTo>
                <a:cubicBezTo>
                  <a:pt x="60" y="47"/>
                  <a:pt x="60" y="47"/>
                  <a:pt x="60" y="47"/>
                </a:cubicBezTo>
                <a:cubicBezTo>
                  <a:pt x="60" y="0"/>
                  <a:pt x="60" y="0"/>
                  <a:pt x="60" y="0"/>
                </a:cubicBez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2"/>
          <p:cNvSpPr>
            <a:spLocks/>
          </p:cNvSpPr>
          <p:nvPr/>
        </p:nvSpPr>
        <p:spPr bwMode="auto">
          <a:xfrm>
            <a:off x="6138863" y="2027238"/>
            <a:ext cx="225425" cy="90488"/>
          </a:xfrm>
          <a:custGeom>
            <a:avLst/>
            <a:gdLst>
              <a:gd name="T0" fmla="*/ 24 w 60"/>
              <a:gd name="T1" fmla="*/ 24 h 24"/>
              <a:gd name="T2" fmla="*/ 60 w 60"/>
              <a:gd name="T3" fmla="*/ 24 h 24"/>
              <a:gd name="T4" fmla="*/ 60 w 60"/>
              <a:gd name="T5" fmla="*/ 0 h 24"/>
              <a:gd name="T6" fmla="*/ 0 w 60"/>
              <a:gd name="T7" fmla="*/ 0 h 24"/>
              <a:gd name="T8" fmla="*/ 24 w 60"/>
              <a:gd name="T9" fmla="*/ 24 h 24"/>
            </a:gdLst>
            <a:ahLst/>
            <a:cxnLst>
              <a:cxn ang="0">
                <a:pos x="T0" y="T1"/>
              </a:cxn>
              <a:cxn ang="0">
                <a:pos x="T2" y="T3"/>
              </a:cxn>
              <a:cxn ang="0">
                <a:pos x="T4" y="T5"/>
              </a:cxn>
              <a:cxn ang="0">
                <a:pos x="T6" y="T7"/>
              </a:cxn>
              <a:cxn ang="0">
                <a:pos x="T8" y="T9"/>
              </a:cxn>
            </a:cxnLst>
            <a:rect l="0" t="0" r="r" b="b"/>
            <a:pathLst>
              <a:path w="60" h="24">
                <a:moveTo>
                  <a:pt x="24" y="24"/>
                </a:moveTo>
                <a:cubicBezTo>
                  <a:pt x="60" y="24"/>
                  <a:pt x="60" y="24"/>
                  <a:pt x="60" y="24"/>
                </a:cubicBezTo>
                <a:cubicBezTo>
                  <a:pt x="60" y="0"/>
                  <a:pt x="60" y="0"/>
                  <a:pt x="60" y="0"/>
                </a:cubicBezTo>
                <a:cubicBezTo>
                  <a:pt x="0" y="0"/>
                  <a:pt x="0" y="0"/>
                  <a:pt x="0" y="0"/>
                </a:cubicBezTo>
                <a:cubicBezTo>
                  <a:pt x="0" y="14"/>
                  <a:pt x="11" y="24"/>
                  <a:pt x="24" y="24"/>
                </a:cubicBezTo>
                <a:close/>
              </a:path>
            </a:pathLst>
          </a:custGeom>
          <a:solidFill>
            <a:srgbClr val="A7D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3"/>
          <p:cNvSpPr>
            <a:spLocks/>
          </p:cNvSpPr>
          <p:nvPr/>
        </p:nvSpPr>
        <p:spPr bwMode="auto">
          <a:xfrm>
            <a:off x="6264275" y="1903413"/>
            <a:ext cx="179388" cy="250825"/>
          </a:xfrm>
          <a:custGeom>
            <a:avLst/>
            <a:gdLst>
              <a:gd name="T0" fmla="*/ 0 w 48"/>
              <a:gd name="T1" fmla="*/ 60 h 67"/>
              <a:gd name="T2" fmla="*/ 7 w 48"/>
              <a:gd name="T3" fmla="*/ 67 h 67"/>
              <a:gd name="T4" fmla="*/ 42 w 48"/>
              <a:gd name="T5" fmla="*/ 67 h 67"/>
              <a:gd name="T6" fmla="*/ 48 w 48"/>
              <a:gd name="T7" fmla="*/ 60 h 67"/>
              <a:gd name="T8" fmla="*/ 48 w 48"/>
              <a:gd name="T9" fmla="*/ 7 h 67"/>
              <a:gd name="T10" fmla="*/ 42 w 48"/>
              <a:gd name="T11" fmla="*/ 0 h 67"/>
              <a:gd name="T12" fmla="*/ 7 w 48"/>
              <a:gd name="T13" fmla="*/ 0 h 67"/>
              <a:gd name="T14" fmla="*/ 0 w 48"/>
              <a:gd name="T15" fmla="*/ 7 h 67"/>
              <a:gd name="T16" fmla="*/ 0 w 48"/>
              <a:gd name="T17"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7">
                <a:moveTo>
                  <a:pt x="0" y="60"/>
                </a:moveTo>
                <a:cubicBezTo>
                  <a:pt x="0" y="64"/>
                  <a:pt x="3" y="67"/>
                  <a:pt x="7" y="67"/>
                </a:cubicBezTo>
                <a:cubicBezTo>
                  <a:pt x="42" y="67"/>
                  <a:pt x="42" y="67"/>
                  <a:pt x="42" y="67"/>
                </a:cubicBezTo>
                <a:cubicBezTo>
                  <a:pt x="46" y="67"/>
                  <a:pt x="48" y="64"/>
                  <a:pt x="48" y="60"/>
                </a:cubicBezTo>
                <a:cubicBezTo>
                  <a:pt x="48" y="7"/>
                  <a:pt x="48" y="7"/>
                  <a:pt x="48" y="7"/>
                </a:cubicBezTo>
                <a:cubicBezTo>
                  <a:pt x="48" y="3"/>
                  <a:pt x="46" y="0"/>
                  <a:pt x="42" y="0"/>
                </a:cubicBezTo>
                <a:cubicBezTo>
                  <a:pt x="7" y="0"/>
                  <a:pt x="7" y="0"/>
                  <a:pt x="7" y="0"/>
                </a:cubicBezTo>
                <a:cubicBezTo>
                  <a:pt x="3" y="0"/>
                  <a:pt x="0" y="3"/>
                  <a:pt x="0" y="7"/>
                </a:cubicBezTo>
                <a:lnTo>
                  <a:pt x="0" y="60"/>
                </a:lnTo>
                <a:close/>
              </a:path>
            </a:pathLst>
          </a:custGeom>
          <a:solidFill>
            <a:srgbClr val="FF6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4"/>
          <p:cNvSpPr>
            <a:spLocks/>
          </p:cNvSpPr>
          <p:nvPr/>
        </p:nvSpPr>
        <p:spPr bwMode="auto">
          <a:xfrm>
            <a:off x="6264275" y="2027238"/>
            <a:ext cx="179388" cy="127000"/>
          </a:xfrm>
          <a:custGeom>
            <a:avLst/>
            <a:gdLst>
              <a:gd name="T0" fmla="*/ 0 w 48"/>
              <a:gd name="T1" fmla="*/ 0 h 34"/>
              <a:gd name="T2" fmla="*/ 0 w 48"/>
              <a:gd name="T3" fmla="*/ 27 h 34"/>
              <a:gd name="T4" fmla="*/ 7 w 48"/>
              <a:gd name="T5" fmla="*/ 34 h 34"/>
              <a:gd name="T6" fmla="*/ 42 w 48"/>
              <a:gd name="T7" fmla="*/ 34 h 34"/>
              <a:gd name="T8" fmla="*/ 48 w 48"/>
              <a:gd name="T9" fmla="*/ 27 h 34"/>
              <a:gd name="T10" fmla="*/ 48 w 48"/>
              <a:gd name="T11" fmla="*/ 0 h 34"/>
              <a:gd name="T12" fmla="*/ 0 w 4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8" h="34">
                <a:moveTo>
                  <a:pt x="0" y="0"/>
                </a:moveTo>
                <a:cubicBezTo>
                  <a:pt x="0" y="27"/>
                  <a:pt x="0" y="27"/>
                  <a:pt x="0" y="27"/>
                </a:cubicBezTo>
                <a:cubicBezTo>
                  <a:pt x="0" y="31"/>
                  <a:pt x="3" y="34"/>
                  <a:pt x="7" y="34"/>
                </a:cubicBezTo>
                <a:cubicBezTo>
                  <a:pt x="42" y="34"/>
                  <a:pt x="42" y="34"/>
                  <a:pt x="42" y="34"/>
                </a:cubicBezTo>
                <a:cubicBezTo>
                  <a:pt x="46" y="34"/>
                  <a:pt x="48" y="31"/>
                  <a:pt x="48" y="27"/>
                </a:cubicBezTo>
                <a:cubicBezTo>
                  <a:pt x="48" y="0"/>
                  <a:pt x="48" y="0"/>
                  <a:pt x="48" y="0"/>
                </a:cubicBezTo>
                <a:lnTo>
                  <a:pt x="0" y="0"/>
                </a:lnTo>
                <a:close/>
              </a:path>
            </a:pathLst>
          </a:custGeom>
          <a:solidFill>
            <a:srgbClr val="DF3F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5"/>
          <p:cNvSpPr>
            <a:spLocks/>
          </p:cNvSpPr>
          <p:nvPr/>
        </p:nvSpPr>
        <p:spPr bwMode="auto">
          <a:xfrm>
            <a:off x="6797675" y="2027238"/>
            <a:ext cx="74613" cy="315913"/>
          </a:xfrm>
          <a:custGeom>
            <a:avLst/>
            <a:gdLst>
              <a:gd name="T0" fmla="*/ 0 w 20"/>
              <a:gd name="T1" fmla="*/ 0 h 84"/>
              <a:gd name="T2" fmla="*/ 0 w 20"/>
              <a:gd name="T3" fmla="*/ 74 h 84"/>
              <a:gd name="T4" fmla="*/ 10 w 20"/>
              <a:gd name="T5" fmla="*/ 84 h 84"/>
              <a:gd name="T6" fmla="*/ 20 w 20"/>
              <a:gd name="T7" fmla="*/ 74 h 84"/>
              <a:gd name="T8" fmla="*/ 20 w 20"/>
              <a:gd name="T9" fmla="*/ 0 h 84"/>
              <a:gd name="T10" fmla="*/ 0 w 20"/>
              <a:gd name="T11" fmla="*/ 0 h 84"/>
            </a:gdLst>
            <a:ahLst/>
            <a:cxnLst>
              <a:cxn ang="0">
                <a:pos x="T0" y="T1"/>
              </a:cxn>
              <a:cxn ang="0">
                <a:pos x="T2" y="T3"/>
              </a:cxn>
              <a:cxn ang="0">
                <a:pos x="T4" y="T5"/>
              </a:cxn>
              <a:cxn ang="0">
                <a:pos x="T6" y="T7"/>
              </a:cxn>
              <a:cxn ang="0">
                <a:pos x="T8" y="T9"/>
              </a:cxn>
              <a:cxn ang="0">
                <a:pos x="T10" y="T11"/>
              </a:cxn>
            </a:cxnLst>
            <a:rect l="0" t="0" r="r" b="b"/>
            <a:pathLst>
              <a:path w="20" h="84">
                <a:moveTo>
                  <a:pt x="0" y="0"/>
                </a:moveTo>
                <a:cubicBezTo>
                  <a:pt x="0" y="74"/>
                  <a:pt x="0" y="74"/>
                  <a:pt x="0" y="74"/>
                </a:cubicBezTo>
                <a:cubicBezTo>
                  <a:pt x="0" y="79"/>
                  <a:pt x="4" y="84"/>
                  <a:pt x="10" y="84"/>
                </a:cubicBezTo>
                <a:cubicBezTo>
                  <a:pt x="15" y="84"/>
                  <a:pt x="20" y="79"/>
                  <a:pt x="20" y="74"/>
                </a:cubicBezTo>
                <a:cubicBezTo>
                  <a:pt x="20" y="0"/>
                  <a:pt x="20" y="0"/>
                  <a:pt x="20" y="0"/>
                </a:cubicBezTo>
                <a:lnTo>
                  <a:pt x="0" y="0"/>
                </a:lnTo>
                <a:close/>
              </a:path>
            </a:pathLst>
          </a:custGeom>
          <a:solidFill>
            <a:srgbClr val="DF3F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6"/>
          <p:cNvSpPr>
            <a:spLocks/>
          </p:cNvSpPr>
          <p:nvPr/>
        </p:nvSpPr>
        <p:spPr bwMode="auto">
          <a:xfrm>
            <a:off x="6650038" y="1824038"/>
            <a:ext cx="76200" cy="203200"/>
          </a:xfrm>
          <a:custGeom>
            <a:avLst/>
            <a:gdLst>
              <a:gd name="T0" fmla="*/ 0 w 20"/>
              <a:gd name="T1" fmla="*/ 54 h 54"/>
              <a:gd name="T2" fmla="*/ 20 w 20"/>
              <a:gd name="T3" fmla="*/ 54 h 54"/>
              <a:gd name="T4" fmla="*/ 20 w 20"/>
              <a:gd name="T5" fmla="*/ 0 h 54"/>
              <a:gd name="T6" fmla="*/ 0 w 20"/>
              <a:gd name="T7" fmla="*/ 9 h 54"/>
              <a:gd name="T8" fmla="*/ 0 w 20"/>
              <a:gd name="T9" fmla="*/ 54 h 54"/>
            </a:gdLst>
            <a:ahLst/>
            <a:cxnLst>
              <a:cxn ang="0">
                <a:pos x="T0" y="T1"/>
              </a:cxn>
              <a:cxn ang="0">
                <a:pos x="T2" y="T3"/>
              </a:cxn>
              <a:cxn ang="0">
                <a:pos x="T4" y="T5"/>
              </a:cxn>
              <a:cxn ang="0">
                <a:pos x="T6" y="T7"/>
              </a:cxn>
              <a:cxn ang="0">
                <a:pos x="T8" y="T9"/>
              </a:cxn>
            </a:cxnLst>
            <a:rect l="0" t="0" r="r" b="b"/>
            <a:pathLst>
              <a:path w="20" h="54">
                <a:moveTo>
                  <a:pt x="0" y="54"/>
                </a:moveTo>
                <a:cubicBezTo>
                  <a:pt x="20" y="54"/>
                  <a:pt x="20" y="54"/>
                  <a:pt x="20" y="54"/>
                </a:cubicBezTo>
                <a:cubicBezTo>
                  <a:pt x="20" y="0"/>
                  <a:pt x="20" y="0"/>
                  <a:pt x="20" y="0"/>
                </a:cubicBezTo>
                <a:cubicBezTo>
                  <a:pt x="14" y="3"/>
                  <a:pt x="7" y="6"/>
                  <a:pt x="0" y="9"/>
                </a:cubicBezTo>
                <a:lnTo>
                  <a:pt x="0" y="54"/>
                </a:lnTo>
                <a:close/>
              </a:path>
            </a:pathLst>
          </a:custGeom>
          <a:solidFill>
            <a:srgbClr val="A7D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7"/>
          <p:cNvSpPr>
            <a:spLocks/>
          </p:cNvSpPr>
          <p:nvPr/>
        </p:nvSpPr>
        <p:spPr bwMode="auto">
          <a:xfrm>
            <a:off x="6650038" y="2027238"/>
            <a:ext cx="76200" cy="203200"/>
          </a:xfrm>
          <a:custGeom>
            <a:avLst/>
            <a:gdLst>
              <a:gd name="T0" fmla="*/ 20 w 20"/>
              <a:gd name="T1" fmla="*/ 54 h 54"/>
              <a:gd name="T2" fmla="*/ 20 w 20"/>
              <a:gd name="T3" fmla="*/ 0 h 54"/>
              <a:gd name="T4" fmla="*/ 0 w 20"/>
              <a:gd name="T5" fmla="*/ 0 h 54"/>
              <a:gd name="T6" fmla="*/ 0 w 20"/>
              <a:gd name="T7" fmla="*/ 46 h 54"/>
              <a:gd name="T8" fmla="*/ 20 w 20"/>
              <a:gd name="T9" fmla="*/ 54 h 54"/>
            </a:gdLst>
            <a:ahLst/>
            <a:cxnLst>
              <a:cxn ang="0">
                <a:pos x="T0" y="T1"/>
              </a:cxn>
              <a:cxn ang="0">
                <a:pos x="T2" y="T3"/>
              </a:cxn>
              <a:cxn ang="0">
                <a:pos x="T4" y="T5"/>
              </a:cxn>
              <a:cxn ang="0">
                <a:pos x="T6" y="T7"/>
              </a:cxn>
              <a:cxn ang="0">
                <a:pos x="T8" y="T9"/>
              </a:cxn>
            </a:cxnLst>
            <a:rect l="0" t="0" r="r" b="b"/>
            <a:pathLst>
              <a:path w="20" h="54">
                <a:moveTo>
                  <a:pt x="20" y="54"/>
                </a:moveTo>
                <a:cubicBezTo>
                  <a:pt x="20" y="0"/>
                  <a:pt x="20" y="0"/>
                  <a:pt x="20" y="0"/>
                </a:cubicBezTo>
                <a:cubicBezTo>
                  <a:pt x="0" y="0"/>
                  <a:pt x="0" y="0"/>
                  <a:pt x="0" y="0"/>
                </a:cubicBezTo>
                <a:cubicBezTo>
                  <a:pt x="0" y="46"/>
                  <a:pt x="0" y="46"/>
                  <a:pt x="0" y="46"/>
                </a:cubicBezTo>
                <a:cubicBezTo>
                  <a:pt x="7" y="49"/>
                  <a:pt x="14" y="51"/>
                  <a:pt x="20" y="54"/>
                </a:cubicBezTo>
                <a:close/>
              </a:path>
            </a:pathLst>
          </a:custGeom>
          <a:solidFill>
            <a:srgbClr val="8EC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Oval 38"/>
          <p:cNvSpPr>
            <a:spLocks noChangeArrowheads="1"/>
          </p:cNvSpPr>
          <p:nvPr/>
        </p:nvSpPr>
        <p:spPr bwMode="auto">
          <a:xfrm>
            <a:off x="5737225" y="3819526"/>
            <a:ext cx="973138" cy="973138"/>
          </a:xfrm>
          <a:prstGeom prst="ellipse">
            <a:avLst/>
          </a:prstGeom>
          <a:solidFill>
            <a:srgbClr val="365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9"/>
          <p:cNvSpPr>
            <a:spLocks/>
          </p:cNvSpPr>
          <p:nvPr/>
        </p:nvSpPr>
        <p:spPr bwMode="auto">
          <a:xfrm>
            <a:off x="5865813" y="4014788"/>
            <a:ext cx="844550" cy="777875"/>
          </a:xfrm>
          <a:custGeom>
            <a:avLst/>
            <a:gdLst>
              <a:gd name="T0" fmla="*/ 171 w 225"/>
              <a:gd name="T1" fmla="*/ 0 h 207"/>
              <a:gd name="T2" fmla="*/ 130 w 225"/>
              <a:gd name="T3" fmla="*/ 42 h 207"/>
              <a:gd name="T4" fmla="*/ 118 w 225"/>
              <a:gd name="T5" fmla="*/ 41 h 207"/>
              <a:gd name="T6" fmla="*/ 100 w 225"/>
              <a:gd name="T7" fmla="*/ 22 h 207"/>
              <a:gd name="T8" fmla="*/ 84 w 225"/>
              <a:gd name="T9" fmla="*/ 38 h 207"/>
              <a:gd name="T10" fmla="*/ 82 w 225"/>
              <a:gd name="T11" fmla="*/ 38 h 207"/>
              <a:gd name="T12" fmla="*/ 76 w 225"/>
              <a:gd name="T13" fmla="*/ 37 h 207"/>
              <a:gd name="T14" fmla="*/ 62 w 225"/>
              <a:gd name="T15" fmla="*/ 22 h 207"/>
              <a:gd name="T16" fmla="*/ 47 w 225"/>
              <a:gd name="T17" fmla="*/ 33 h 207"/>
              <a:gd name="T18" fmla="*/ 5 w 225"/>
              <a:gd name="T19" fmla="*/ 35 h 207"/>
              <a:gd name="T20" fmla="*/ 0 w 225"/>
              <a:gd name="T21" fmla="*/ 38 h 207"/>
              <a:gd name="T22" fmla="*/ 68 w 225"/>
              <a:gd name="T23" fmla="*/ 106 h 207"/>
              <a:gd name="T24" fmla="*/ 67 w 225"/>
              <a:gd name="T25" fmla="*/ 107 h 207"/>
              <a:gd name="T26" fmla="*/ 69 w 225"/>
              <a:gd name="T27" fmla="*/ 108 h 207"/>
              <a:gd name="T28" fmla="*/ 63 w 225"/>
              <a:gd name="T29" fmla="*/ 111 h 207"/>
              <a:gd name="T30" fmla="*/ 37 w 225"/>
              <a:gd name="T31" fmla="*/ 126 h 207"/>
              <a:gd name="T32" fmla="*/ 7 w 225"/>
              <a:gd name="T33" fmla="*/ 122 h 207"/>
              <a:gd name="T34" fmla="*/ 92 w 225"/>
              <a:gd name="T35" fmla="*/ 207 h 207"/>
              <a:gd name="T36" fmla="*/ 96 w 225"/>
              <a:gd name="T37" fmla="*/ 207 h 207"/>
              <a:gd name="T38" fmla="*/ 225 w 225"/>
              <a:gd name="T39" fmla="*/ 78 h 207"/>
              <a:gd name="T40" fmla="*/ 225 w 225"/>
              <a:gd name="T41" fmla="*/ 78 h 207"/>
              <a:gd name="T42" fmla="*/ 223 w 225"/>
              <a:gd name="T43" fmla="*/ 52 h 207"/>
              <a:gd name="T44" fmla="*/ 171 w 225"/>
              <a:gd name="T4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5" h="207">
                <a:moveTo>
                  <a:pt x="171" y="0"/>
                </a:moveTo>
                <a:cubicBezTo>
                  <a:pt x="130" y="42"/>
                  <a:pt x="130" y="42"/>
                  <a:pt x="130" y="42"/>
                </a:cubicBezTo>
                <a:cubicBezTo>
                  <a:pt x="118" y="41"/>
                  <a:pt x="118" y="41"/>
                  <a:pt x="118" y="41"/>
                </a:cubicBezTo>
                <a:cubicBezTo>
                  <a:pt x="100" y="22"/>
                  <a:pt x="100" y="22"/>
                  <a:pt x="100" y="22"/>
                </a:cubicBezTo>
                <a:cubicBezTo>
                  <a:pt x="84" y="38"/>
                  <a:pt x="84" y="38"/>
                  <a:pt x="84" y="38"/>
                </a:cubicBezTo>
                <a:cubicBezTo>
                  <a:pt x="82" y="38"/>
                  <a:pt x="82" y="38"/>
                  <a:pt x="82" y="38"/>
                </a:cubicBezTo>
                <a:cubicBezTo>
                  <a:pt x="76" y="37"/>
                  <a:pt x="76" y="37"/>
                  <a:pt x="76" y="37"/>
                </a:cubicBezTo>
                <a:cubicBezTo>
                  <a:pt x="62" y="22"/>
                  <a:pt x="62" y="22"/>
                  <a:pt x="62" y="22"/>
                </a:cubicBezTo>
                <a:cubicBezTo>
                  <a:pt x="47" y="33"/>
                  <a:pt x="47" y="33"/>
                  <a:pt x="47" y="33"/>
                </a:cubicBezTo>
                <a:cubicBezTo>
                  <a:pt x="5" y="35"/>
                  <a:pt x="5" y="35"/>
                  <a:pt x="5" y="35"/>
                </a:cubicBezTo>
                <a:cubicBezTo>
                  <a:pt x="0" y="38"/>
                  <a:pt x="0" y="38"/>
                  <a:pt x="0" y="38"/>
                </a:cubicBezTo>
                <a:cubicBezTo>
                  <a:pt x="68" y="106"/>
                  <a:pt x="68" y="106"/>
                  <a:pt x="68" y="106"/>
                </a:cubicBezTo>
                <a:cubicBezTo>
                  <a:pt x="67" y="107"/>
                  <a:pt x="67" y="107"/>
                  <a:pt x="67" y="107"/>
                </a:cubicBezTo>
                <a:cubicBezTo>
                  <a:pt x="69" y="108"/>
                  <a:pt x="69" y="108"/>
                  <a:pt x="69" y="108"/>
                </a:cubicBezTo>
                <a:cubicBezTo>
                  <a:pt x="63" y="111"/>
                  <a:pt x="63" y="111"/>
                  <a:pt x="63" y="111"/>
                </a:cubicBezTo>
                <a:cubicBezTo>
                  <a:pt x="37" y="126"/>
                  <a:pt x="37" y="126"/>
                  <a:pt x="37" y="126"/>
                </a:cubicBezTo>
                <a:cubicBezTo>
                  <a:pt x="7" y="122"/>
                  <a:pt x="7" y="122"/>
                  <a:pt x="7" y="122"/>
                </a:cubicBezTo>
                <a:cubicBezTo>
                  <a:pt x="92" y="207"/>
                  <a:pt x="92" y="207"/>
                  <a:pt x="92" y="207"/>
                </a:cubicBezTo>
                <a:cubicBezTo>
                  <a:pt x="93" y="207"/>
                  <a:pt x="95" y="207"/>
                  <a:pt x="96" y="207"/>
                </a:cubicBezTo>
                <a:cubicBezTo>
                  <a:pt x="167" y="207"/>
                  <a:pt x="225" y="149"/>
                  <a:pt x="225" y="78"/>
                </a:cubicBezTo>
                <a:cubicBezTo>
                  <a:pt x="225" y="78"/>
                  <a:pt x="225" y="78"/>
                  <a:pt x="225" y="78"/>
                </a:cubicBezTo>
                <a:cubicBezTo>
                  <a:pt x="225" y="69"/>
                  <a:pt x="225" y="60"/>
                  <a:pt x="223" y="52"/>
                </a:cubicBezTo>
                <a:cubicBezTo>
                  <a:pt x="171" y="0"/>
                  <a:pt x="171" y="0"/>
                  <a:pt x="171" y="0"/>
                </a:cubicBezTo>
              </a:path>
            </a:pathLst>
          </a:custGeom>
          <a:solidFill>
            <a:srgbClr val="263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0"/>
          <p:cNvSpPr>
            <a:spLocks/>
          </p:cNvSpPr>
          <p:nvPr/>
        </p:nvSpPr>
        <p:spPr bwMode="auto">
          <a:xfrm>
            <a:off x="6030913" y="4090988"/>
            <a:ext cx="71438" cy="71438"/>
          </a:xfrm>
          <a:custGeom>
            <a:avLst/>
            <a:gdLst>
              <a:gd name="T0" fmla="*/ 2 w 19"/>
              <a:gd name="T1" fmla="*/ 18 h 19"/>
              <a:gd name="T2" fmla="*/ 8 w 19"/>
              <a:gd name="T3" fmla="*/ 18 h 19"/>
              <a:gd name="T4" fmla="*/ 18 w 19"/>
              <a:gd name="T5" fmla="*/ 8 h 19"/>
              <a:gd name="T6" fmla="*/ 18 w 19"/>
              <a:gd name="T7" fmla="*/ 2 h 19"/>
              <a:gd name="T8" fmla="*/ 12 w 19"/>
              <a:gd name="T9" fmla="*/ 2 h 19"/>
              <a:gd name="T10" fmla="*/ 2 w 19"/>
              <a:gd name="T11" fmla="*/ 12 h 19"/>
              <a:gd name="T12" fmla="*/ 2 w 19"/>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2" y="18"/>
                </a:moveTo>
                <a:cubicBezTo>
                  <a:pt x="3" y="19"/>
                  <a:pt x="6" y="19"/>
                  <a:pt x="8" y="18"/>
                </a:cubicBezTo>
                <a:cubicBezTo>
                  <a:pt x="18" y="8"/>
                  <a:pt x="18" y="8"/>
                  <a:pt x="18" y="8"/>
                </a:cubicBezTo>
                <a:cubicBezTo>
                  <a:pt x="19" y="6"/>
                  <a:pt x="19" y="3"/>
                  <a:pt x="18" y="2"/>
                </a:cubicBezTo>
                <a:cubicBezTo>
                  <a:pt x="16" y="0"/>
                  <a:pt x="13" y="0"/>
                  <a:pt x="12" y="2"/>
                </a:cubicBezTo>
                <a:cubicBezTo>
                  <a:pt x="2" y="12"/>
                  <a:pt x="2" y="12"/>
                  <a:pt x="2" y="12"/>
                </a:cubicBezTo>
                <a:cubicBezTo>
                  <a:pt x="0" y="13"/>
                  <a:pt x="0" y="16"/>
                  <a:pt x="2"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1"/>
          <p:cNvSpPr>
            <a:spLocks/>
          </p:cNvSpPr>
          <p:nvPr/>
        </p:nvSpPr>
        <p:spPr bwMode="auto">
          <a:xfrm>
            <a:off x="6173788" y="4094163"/>
            <a:ext cx="71438" cy="71438"/>
          </a:xfrm>
          <a:custGeom>
            <a:avLst/>
            <a:gdLst>
              <a:gd name="T0" fmla="*/ 2 w 19"/>
              <a:gd name="T1" fmla="*/ 17 h 19"/>
              <a:gd name="T2" fmla="*/ 8 w 19"/>
              <a:gd name="T3" fmla="*/ 17 h 19"/>
              <a:gd name="T4" fmla="*/ 18 w 19"/>
              <a:gd name="T5" fmla="*/ 7 h 19"/>
              <a:gd name="T6" fmla="*/ 18 w 19"/>
              <a:gd name="T7" fmla="*/ 1 h 19"/>
              <a:gd name="T8" fmla="*/ 12 w 19"/>
              <a:gd name="T9" fmla="*/ 1 h 19"/>
              <a:gd name="T10" fmla="*/ 2 w 19"/>
              <a:gd name="T11" fmla="*/ 11 h 19"/>
              <a:gd name="T12" fmla="*/ 2 w 19"/>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2" y="17"/>
                </a:moveTo>
                <a:cubicBezTo>
                  <a:pt x="3" y="19"/>
                  <a:pt x="6" y="19"/>
                  <a:pt x="8" y="17"/>
                </a:cubicBezTo>
                <a:cubicBezTo>
                  <a:pt x="18" y="7"/>
                  <a:pt x="18" y="7"/>
                  <a:pt x="18" y="7"/>
                </a:cubicBezTo>
                <a:cubicBezTo>
                  <a:pt x="19" y="6"/>
                  <a:pt x="19" y="3"/>
                  <a:pt x="18" y="1"/>
                </a:cubicBezTo>
                <a:cubicBezTo>
                  <a:pt x="16" y="0"/>
                  <a:pt x="13" y="0"/>
                  <a:pt x="12" y="1"/>
                </a:cubicBezTo>
                <a:cubicBezTo>
                  <a:pt x="2" y="11"/>
                  <a:pt x="2" y="11"/>
                  <a:pt x="2" y="11"/>
                </a:cubicBezTo>
                <a:cubicBezTo>
                  <a:pt x="0" y="13"/>
                  <a:pt x="0" y="16"/>
                  <a:pt x="2"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2"/>
          <p:cNvSpPr>
            <a:spLocks/>
          </p:cNvSpPr>
          <p:nvPr/>
        </p:nvSpPr>
        <p:spPr bwMode="auto">
          <a:xfrm>
            <a:off x="5883275" y="4443413"/>
            <a:ext cx="166688" cy="87313"/>
          </a:xfrm>
          <a:custGeom>
            <a:avLst/>
            <a:gdLst>
              <a:gd name="T0" fmla="*/ 44 w 44"/>
              <a:gd name="T1" fmla="*/ 3 h 23"/>
              <a:gd name="T2" fmla="*/ 6 w 44"/>
              <a:gd name="T3" fmla="*/ 1 h 23"/>
              <a:gd name="T4" fmla="*/ 2 w 44"/>
              <a:gd name="T5" fmla="*/ 8 h 23"/>
              <a:gd name="T6" fmla="*/ 27 w 44"/>
              <a:gd name="T7" fmla="*/ 23 h 23"/>
              <a:gd name="T8" fmla="*/ 44 w 44"/>
              <a:gd name="T9" fmla="*/ 3 h 23"/>
            </a:gdLst>
            <a:ahLst/>
            <a:cxnLst>
              <a:cxn ang="0">
                <a:pos x="T0" y="T1"/>
              </a:cxn>
              <a:cxn ang="0">
                <a:pos x="T2" y="T3"/>
              </a:cxn>
              <a:cxn ang="0">
                <a:pos x="T4" y="T5"/>
              </a:cxn>
              <a:cxn ang="0">
                <a:pos x="T6" y="T7"/>
              </a:cxn>
              <a:cxn ang="0">
                <a:pos x="T8" y="T9"/>
              </a:cxn>
            </a:cxnLst>
            <a:rect l="0" t="0" r="r" b="b"/>
            <a:pathLst>
              <a:path w="44" h="23">
                <a:moveTo>
                  <a:pt x="44" y="3"/>
                </a:moveTo>
                <a:cubicBezTo>
                  <a:pt x="44" y="3"/>
                  <a:pt x="9" y="0"/>
                  <a:pt x="6" y="1"/>
                </a:cubicBezTo>
                <a:cubicBezTo>
                  <a:pt x="3" y="2"/>
                  <a:pt x="0" y="6"/>
                  <a:pt x="2" y="8"/>
                </a:cubicBezTo>
                <a:cubicBezTo>
                  <a:pt x="4" y="10"/>
                  <a:pt x="27" y="23"/>
                  <a:pt x="27" y="23"/>
                </a:cubicBezTo>
                <a:lnTo>
                  <a:pt x="44" y="3"/>
                </a:lnTo>
                <a:close/>
              </a:path>
            </a:pathLst>
          </a:custGeom>
          <a:solidFill>
            <a:srgbClr val="A7D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3"/>
          <p:cNvSpPr>
            <a:spLocks/>
          </p:cNvSpPr>
          <p:nvPr/>
        </p:nvSpPr>
        <p:spPr bwMode="auto">
          <a:xfrm>
            <a:off x="5857875" y="4127501"/>
            <a:ext cx="484188" cy="153988"/>
          </a:xfrm>
          <a:custGeom>
            <a:avLst/>
            <a:gdLst>
              <a:gd name="T0" fmla="*/ 129 w 129"/>
              <a:gd name="T1" fmla="*/ 7 h 41"/>
              <a:gd name="T2" fmla="*/ 13 w 129"/>
              <a:gd name="T3" fmla="*/ 0 h 41"/>
              <a:gd name="T4" fmla="*/ 5 w 129"/>
              <a:gd name="T5" fmla="*/ 3 h 41"/>
              <a:gd name="T6" fmla="*/ 5 w 129"/>
              <a:gd name="T7" fmla="*/ 8 h 41"/>
              <a:gd name="T8" fmla="*/ 65 w 129"/>
              <a:gd name="T9" fmla="*/ 24 h 41"/>
              <a:gd name="T10" fmla="*/ 96 w 129"/>
              <a:gd name="T11" fmla="*/ 41 h 41"/>
              <a:gd name="T12" fmla="*/ 129 w 129"/>
              <a:gd name="T13" fmla="*/ 7 h 41"/>
            </a:gdLst>
            <a:ahLst/>
            <a:cxnLst>
              <a:cxn ang="0">
                <a:pos x="T0" y="T1"/>
              </a:cxn>
              <a:cxn ang="0">
                <a:pos x="T2" y="T3"/>
              </a:cxn>
              <a:cxn ang="0">
                <a:pos x="T4" y="T5"/>
              </a:cxn>
              <a:cxn ang="0">
                <a:pos x="T6" y="T7"/>
              </a:cxn>
              <a:cxn ang="0">
                <a:pos x="T8" y="T9"/>
              </a:cxn>
              <a:cxn ang="0">
                <a:pos x="T10" y="T11"/>
              </a:cxn>
              <a:cxn ang="0">
                <a:pos x="T12" y="T13"/>
              </a:cxn>
            </a:cxnLst>
            <a:rect l="0" t="0" r="r" b="b"/>
            <a:pathLst>
              <a:path w="129" h="41">
                <a:moveTo>
                  <a:pt x="129" y="7"/>
                </a:moveTo>
                <a:cubicBezTo>
                  <a:pt x="13" y="0"/>
                  <a:pt x="13" y="0"/>
                  <a:pt x="13" y="0"/>
                </a:cubicBezTo>
                <a:cubicBezTo>
                  <a:pt x="13" y="0"/>
                  <a:pt x="8" y="0"/>
                  <a:pt x="5" y="3"/>
                </a:cubicBezTo>
                <a:cubicBezTo>
                  <a:pt x="2" y="6"/>
                  <a:pt x="0" y="7"/>
                  <a:pt x="5" y="8"/>
                </a:cubicBezTo>
                <a:cubicBezTo>
                  <a:pt x="9" y="9"/>
                  <a:pt x="49" y="18"/>
                  <a:pt x="65" y="24"/>
                </a:cubicBezTo>
                <a:cubicBezTo>
                  <a:pt x="81" y="30"/>
                  <a:pt x="96" y="41"/>
                  <a:pt x="96" y="41"/>
                </a:cubicBezTo>
                <a:lnTo>
                  <a:pt x="129" y="7"/>
                </a:lnTo>
                <a:close/>
              </a:path>
            </a:pathLst>
          </a:custGeom>
          <a:solidFill>
            <a:srgbClr val="A7D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4"/>
          <p:cNvSpPr>
            <a:spLocks/>
          </p:cNvSpPr>
          <p:nvPr/>
        </p:nvSpPr>
        <p:spPr bwMode="auto">
          <a:xfrm>
            <a:off x="6357938" y="4418013"/>
            <a:ext cx="71438" cy="74613"/>
          </a:xfrm>
          <a:custGeom>
            <a:avLst/>
            <a:gdLst>
              <a:gd name="T0" fmla="*/ 2 w 19"/>
              <a:gd name="T1" fmla="*/ 18 h 20"/>
              <a:gd name="T2" fmla="*/ 2 w 19"/>
              <a:gd name="T3" fmla="*/ 12 h 20"/>
              <a:gd name="T4" fmla="*/ 12 w 19"/>
              <a:gd name="T5" fmla="*/ 2 h 20"/>
              <a:gd name="T6" fmla="*/ 18 w 19"/>
              <a:gd name="T7" fmla="*/ 2 h 20"/>
              <a:gd name="T8" fmla="*/ 18 w 19"/>
              <a:gd name="T9" fmla="*/ 8 h 20"/>
              <a:gd name="T10" fmla="*/ 8 w 19"/>
              <a:gd name="T11" fmla="*/ 18 h 20"/>
              <a:gd name="T12" fmla="*/ 2 w 19"/>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2" y="18"/>
                </a:moveTo>
                <a:cubicBezTo>
                  <a:pt x="0" y="16"/>
                  <a:pt x="0" y="14"/>
                  <a:pt x="2" y="12"/>
                </a:cubicBezTo>
                <a:cubicBezTo>
                  <a:pt x="12" y="2"/>
                  <a:pt x="12" y="2"/>
                  <a:pt x="12" y="2"/>
                </a:cubicBezTo>
                <a:cubicBezTo>
                  <a:pt x="14" y="0"/>
                  <a:pt x="16" y="0"/>
                  <a:pt x="18" y="2"/>
                </a:cubicBezTo>
                <a:cubicBezTo>
                  <a:pt x="19" y="4"/>
                  <a:pt x="19" y="6"/>
                  <a:pt x="18" y="8"/>
                </a:cubicBezTo>
                <a:cubicBezTo>
                  <a:pt x="8" y="18"/>
                  <a:pt x="8" y="18"/>
                  <a:pt x="8" y="18"/>
                </a:cubicBezTo>
                <a:cubicBezTo>
                  <a:pt x="6" y="20"/>
                  <a:pt x="4" y="20"/>
                  <a:pt x="2"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5"/>
          <p:cNvSpPr>
            <a:spLocks/>
          </p:cNvSpPr>
          <p:nvPr/>
        </p:nvSpPr>
        <p:spPr bwMode="auto">
          <a:xfrm>
            <a:off x="6357938" y="4275138"/>
            <a:ext cx="71438" cy="74613"/>
          </a:xfrm>
          <a:custGeom>
            <a:avLst/>
            <a:gdLst>
              <a:gd name="T0" fmla="*/ 1 w 19"/>
              <a:gd name="T1" fmla="*/ 18 h 20"/>
              <a:gd name="T2" fmla="*/ 1 w 19"/>
              <a:gd name="T3" fmla="*/ 12 h 20"/>
              <a:gd name="T4" fmla="*/ 11 w 19"/>
              <a:gd name="T5" fmla="*/ 2 h 20"/>
              <a:gd name="T6" fmla="*/ 17 w 19"/>
              <a:gd name="T7" fmla="*/ 2 h 20"/>
              <a:gd name="T8" fmla="*/ 17 w 19"/>
              <a:gd name="T9" fmla="*/ 8 h 20"/>
              <a:gd name="T10" fmla="*/ 7 w 19"/>
              <a:gd name="T11" fmla="*/ 18 h 20"/>
              <a:gd name="T12" fmla="*/ 1 w 19"/>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 y="18"/>
                </a:moveTo>
                <a:cubicBezTo>
                  <a:pt x="0" y="16"/>
                  <a:pt x="0" y="14"/>
                  <a:pt x="1" y="12"/>
                </a:cubicBezTo>
                <a:cubicBezTo>
                  <a:pt x="11" y="2"/>
                  <a:pt x="11" y="2"/>
                  <a:pt x="11" y="2"/>
                </a:cubicBezTo>
                <a:cubicBezTo>
                  <a:pt x="13" y="0"/>
                  <a:pt x="16" y="0"/>
                  <a:pt x="17" y="2"/>
                </a:cubicBezTo>
                <a:cubicBezTo>
                  <a:pt x="19" y="4"/>
                  <a:pt x="19" y="6"/>
                  <a:pt x="17" y="8"/>
                </a:cubicBezTo>
                <a:cubicBezTo>
                  <a:pt x="7" y="18"/>
                  <a:pt x="7" y="18"/>
                  <a:pt x="7" y="18"/>
                </a:cubicBezTo>
                <a:cubicBezTo>
                  <a:pt x="6" y="20"/>
                  <a:pt x="3" y="20"/>
                  <a:pt x="1"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6"/>
          <p:cNvSpPr>
            <a:spLocks/>
          </p:cNvSpPr>
          <p:nvPr/>
        </p:nvSpPr>
        <p:spPr bwMode="auto">
          <a:xfrm>
            <a:off x="5989638" y="4473576"/>
            <a:ext cx="90488" cy="161925"/>
          </a:xfrm>
          <a:custGeom>
            <a:avLst/>
            <a:gdLst>
              <a:gd name="T0" fmla="*/ 21 w 24"/>
              <a:gd name="T1" fmla="*/ 0 h 43"/>
              <a:gd name="T2" fmla="*/ 23 w 24"/>
              <a:gd name="T3" fmla="*/ 38 h 43"/>
              <a:gd name="T4" fmla="*/ 16 w 24"/>
              <a:gd name="T5" fmla="*/ 41 h 43"/>
              <a:gd name="T6" fmla="*/ 0 w 24"/>
              <a:gd name="T7" fmla="*/ 17 h 43"/>
              <a:gd name="T8" fmla="*/ 21 w 24"/>
              <a:gd name="T9" fmla="*/ 0 h 43"/>
            </a:gdLst>
            <a:ahLst/>
            <a:cxnLst>
              <a:cxn ang="0">
                <a:pos x="T0" y="T1"/>
              </a:cxn>
              <a:cxn ang="0">
                <a:pos x="T2" y="T3"/>
              </a:cxn>
              <a:cxn ang="0">
                <a:pos x="T4" y="T5"/>
              </a:cxn>
              <a:cxn ang="0">
                <a:pos x="T6" y="T7"/>
              </a:cxn>
              <a:cxn ang="0">
                <a:pos x="T8" y="T9"/>
              </a:cxn>
            </a:cxnLst>
            <a:rect l="0" t="0" r="r" b="b"/>
            <a:pathLst>
              <a:path w="24" h="43">
                <a:moveTo>
                  <a:pt x="21" y="0"/>
                </a:moveTo>
                <a:cubicBezTo>
                  <a:pt x="21" y="0"/>
                  <a:pt x="24" y="35"/>
                  <a:pt x="23" y="38"/>
                </a:cubicBezTo>
                <a:cubicBezTo>
                  <a:pt x="21" y="41"/>
                  <a:pt x="18" y="43"/>
                  <a:pt x="16" y="41"/>
                </a:cubicBezTo>
                <a:cubicBezTo>
                  <a:pt x="13" y="39"/>
                  <a:pt x="0" y="17"/>
                  <a:pt x="0" y="17"/>
                </a:cubicBezTo>
                <a:lnTo>
                  <a:pt x="21" y="0"/>
                </a:lnTo>
                <a:close/>
              </a:path>
            </a:pathLst>
          </a:custGeom>
          <a:solidFill>
            <a:srgbClr val="8EC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7"/>
          <p:cNvSpPr>
            <a:spLocks/>
          </p:cNvSpPr>
          <p:nvPr/>
        </p:nvSpPr>
        <p:spPr bwMode="auto">
          <a:xfrm>
            <a:off x="6240463" y="4176713"/>
            <a:ext cx="153988" cy="488950"/>
          </a:xfrm>
          <a:custGeom>
            <a:avLst/>
            <a:gdLst>
              <a:gd name="T0" fmla="*/ 33 w 41"/>
              <a:gd name="T1" fmla="*/ 0 h 130"/>
              <a:gd name="T2" fmla="*/ 41 w 41"/>
              <a:gd name="T3" fmla="*/ 117 h 130"/>
              <a:gd name="T4" fmla="*/ 38 w 41"/>
              <a:gd name="T5" fmla="*/ 125 h 130"/>
              <a:gd name="T6" fmla="*/ 33 w 41"/>
              <a:gd name="T7" fmla="*/ 125 h 130"/>
              <a:gd name="T8" fmla="*/ 17 w 41"/>
              <a:gd name="T9" fmla="*/ 65 h 130"/>
              <a:gd name="T10" fmla="*/ 0 w 41"/>
              <a:gd name="T11" fmla="*/ 34 h 130"/>
              <a:gd name="T12" fmla="*/ 33 w 41"/>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41" h="130">
                <a:moveTo>
                  <a:pt x="33" y="0"/>
                </a:moveTo>
                <a:cubicBezTo>
                  <a:pt x="41" y="117"/>
                  <a:pt x="41" y="117"/>
                  <a:pt x="41" y="117"/>
                </a:cubicBezTo>
                <a:cubicBezTo>
                  <a:pt x="41" y="117"/>
                  <a:pt x="40" y="122"/>
                  <a:pt x="38" y="125"/>
                </a:cubicBezTo>
                <a:cubicBezTo>
                  <a:pt x="35" y="128"/>
                  <a:pt x="33" y="130"/>
                  <a:pt x="33" y="125"/>
                </a:cubicBezTo>
                <a:cubicBezTo>
                  <a:pt x="32" y="120"/>
                  <a:pt x="23" y="81"/>
                  <a:pt x="17" y="65"/>
                </a:cubicBezTo>
                <a:cubicBezTo>
                  <a:pt x="11" y="48"/>
                  <a:pt x="0" y="34"/>
                  <a:pt x="0" y="34"/>
                </a:cubicBezTo>
                <a:lnTo>
                  <a:pt x="33" y="0"/>
                </a:lnTo>
                <a:close/>
              </a:path>
            </a:pathLst>
          </a:custGeom>
          <a:solidFill>
            <a:srgbClr val="8EC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8"/>
          <p:cNvSpPr>
            <a:spLocks/>
          </p:cNvSpPr>
          <p:nvPr/>
        </p:nvSpPr>
        <p:spPr bwMode="auto">
          <a:xfrm>
            <a:off x="5959475" y="4000501"/>
            <a:ext cx="560388" cy="560388"/>
          </a:xfrm>
          <a:custGeom>
            <a:avLst/>
            <a:gdLst>
              <a:gd name="T0" fmla="*/ 50 w 149"/>
              <a:gd name="T1" fmla="*/ 111 h 149"/>
              <a:gd name="T2" fmla="*/ 50 w 149"/>
              <a:gd name="T3" fmla="*/ 111 h 149"/>
              <a:gd name="T4" fmla="*/ 135 w 149"/>
              <a:gd name="T5" fmla="*/ 27 h 149"/>
              <a:gd name="T6" fmla="*/ 146 w 149"/>
              <a:gd name="T7" fmla="*/ 4 h 149"/>
              <a:gd name="T8" fmla="*/ 123 w 149"/>
              <a:gd name="T9" fmla="*/ 15 h 149"/>
              <a:gd name="T10" fmla="*/ 38 w 149"/>
              <a:gd name="T11" fmla="*/ 100 h 149"/>
              <a:gd name="T12" fmla="*/ 38 w 149"/>
              <a:gd name="T13" fmla="*/ 100 h 149"/>
              <a:gd name="T14" fmla="*/ 3 w 149"/>
              <a:gd name="T15" fmla="*/ 147 h 149"/>
              <a:gd name="T16" fmla="*/ 50 w 149"/>
              <a:gd name="T17" fmla="*/ 11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49">
                <a:moveTo>
                  <a:pt x="50" y="111"/>
                </a:moveTo>
                <a:cubicBezTo>
                  <a:pt x="50" y="111"/>
                  <a:pt x="50" y="111"/>
                  <a:pt x="50" y="111"/>
                </a:cubicBezTo>
                <a:cubicBezTo>
                  <a:pt x="135" y="27"/>
                  <a:pt x="135" y="27"/>
                  <a:pt x="135" y="27"/>
                </a:cubicBezTo>
                <a:cubicBezTo>
                  <a:pt x="144" y="17"/>
                  <a:pt x="149" y="7"/>
                  <a:pt x="146" y="4"/>
                </a:cubicBezTo>
                <a:cubicBezTo>
                  <a:pt x="143" y="0"/>
                  <a:pt x="132" y="5"/>
                  <a:pt x="123" y="15"/>
                </a:cubicBezTo>
                <a:cubicBezTo>
                  <a:pt x="38" y="100"/>
                  <a:pt x="38" y="100"/>
                  <a:pt x="38" y="100"/>
                </a:cubicBezTo>
                <a:cubicBezTo>
                  <a:pt x="38" y="100"/>
                  <a:pt x="38" y="100"/>
                  <a:pt x="38" y="100"/>
                </a:cubicBezTo>
                <a:cubicBezTo>
                  <a:pt x="15" y="124"/>
                  <a:pt x="0" y="144"/>
                  <a:pt x="3" y="147"/>
                </a:cubicBezTo>
                <a:cubicBezTo>
                  <a:pt x="6" y="149"/>
                  <a:pt x="25" y="134"/>
                  <a:pt x="50" y="111"/>
                </a:cubicBezTo>
                <a:close/>
              </a:path>
            </a:pathLst>
          </a:custGeom>
          <a:solidFill>
            <a:srgbClr val="A7D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9"/>
          <p:cNvSpPr>
            <a:spLocks/>
          </p:cNvSpPr>
          <p:nvPr/>
        </p:nvSpPr>
        <p:spPr bwMode="auto">
          <a:xfrm>
            <a:off x="5959475" y="4000501"/>
            <a:ext cx="547688" cy="552450"/>
          </a:xfrm>
          <a:custGeom>
            <a:avLst/>
            <a:gdLst>
              <a:gd name="T0" fmla="*/ 123 w 146"/>
              <a:gd name="T1" fmla="*/ 15 h 147"/>
              <a:gd name="T2" fmla="*/ 38 w 146"/>
              <a:gd name="T3" fmla="*/ 100 h 147"/>
              <a:gd name="T4" fmla="*/ 38 w 146"/>
              <a:gd name="T5" fmla="*/ 100 h 147"/>
              <a:gd name="T6" fmla="*/ 3 w 146"/>
              <a:gd name="T7" fmla="*/ 147 h 147"/>
              <a:gd name="T8" fmla="*/ 146 w 146"/>
              <a:gd name="T9" fmla="*/ 4 h 147"/>
              <a:gd name="T10" fmla="*/ 123 w 146"/>
              <a:gd name="T11" fmla="*/ 15 h 147"/>
            </a:gdLst>
            <a:ahLst/>
            <a:cxnLst>
              <a:cxn ang="0">
                <a:pos x="T0" y="T1"/>
              </a:cxn>
              <a:cxn ang="0">
                <a:pos x="T2" y="T3"/>
              </a:cxn>
              <a:cxn ang="0">
                <a:pos x="T4" y="T5"/>
              </a:cxn>
              <a:cxn ang="0">
                <a:pos x="T6" y="T7"/>
              </a:cxn>
              <a:cxn ang="0">
                <a:pos x="T8" y="T9"/>
              </a:cxn>
              <a:cxn ang="0">
                <a:pos x="T10" y="T11"/>
              </a:cxn>
            </a:cxnLst>
            <a:rect l="0" t="0" r="r" b="b"/>
            <a:pathLst>
              <a:path w="146" h="147">
                <a:moveTo>
                  <a:pt x="123" y="15"/>
                </a:moveTo>
                <a:cubicBezTo>
                  <a:pt x="38" y="100"/>
                  <a:pt x="38" y="100"/>
                  <a:pt x="38" y="100"/>
                </a:cubicBezTo>
                <a:cubicBezTo>
                  <a:pt x="38" y="100"/>
                  <a:pt x="38" y="100"/>
                  <a:pt x="38" y="100"/>
                </a:cubicBezTo>
                <a:cubicBezTo>
                  <a:pt x="15" y="124"/>
                  <a:pt x="0" y="144"/>
                  <a:pt x="3" y="147"/>
                </a:cubicBezTo>
                <a:cubicBezTo>
                  <a:pt x="146" y="4"/>
                  <a:pt x="146" y="4"/>
                  <a:pt x="146" y="4"/>
                </a:cubicBezTo>
                <a:cubicBezTo>
                  <a:pt x="143" y="0"/>
                  <a:pt x="132" y="5"/>
                  <a:pt x="123"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0"/>
          <p:cNvSpPr>
            <a:spLocks/>
          </p:cNvSpPr>
          <p:nvPr/>
        </p:nvSpPr>
        <p:spPr bwMode="auto">
          <a:xfrm>
            <a:off x="6448425" y="4037013"/>
            <a:ext cx="36513" cy="38100"/>
          </a:xfrm>
          <a:custGeom>
            <a:avLst/>
            <a:gdLst>
              <a:gd name="T0" fmla="*/ 0 w 10"/>
              <a:gd name="T1" fmla="*/ 3 h 10"/>
              <a:gd name="T2" fmla="*/ 7 w 10"/>
              <a:gd name="T3" fmla="*/ 3 h 10"/>
              <a:gd name="T4" fmla="*/ 6 w 10"/>
              <a:gd name="T5" fmla="*/ 10 h 10"/>
              <a:gd name="T6" fmla="*/ 5 w 10"/>
              <a:gd name="T7" fmla="*/ 9 h 10"/>
              <a:gd name="T8" fmla="*/ 6 w 10"/>
              <a:gd name="T9" fmla="*/ 4 h 10"/>
              <a:gd name="T10" fmla="*/ 1 w 10"/>
              <a:gd name="T11" fmla="*/ 5 h 10"/>
              <a:gd name="T12" fmla="*/ 0 w 10"/>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0" y="3"/>
                </a:moveTo>
                <a:cubicBezTo>
                  <a:pt x="0" y="3"/>
                  <a:pt x="4" y="0"/>
                  <a:pt x="7" y="3"/>
                </a:cubicBezTo>
                <a:cubicBezTo>
                  <a:pt x="10" y="5"/>
                  <a:pt x="6" y="10"/>
                  <a:pt x="6" y="10"/>
                </a:cubicBezTo>
                <a:cubicBezTo>
                  <a:pt x="5" y="9"/>
                  <a:pt x="5" y="9"/>
                  <a:pt x="5" y="9"/>
                </a:cubicBezTo>
                <a:cubicBezTo>
                  <a:pt x="5" y="9"/>
                  <a:pt x="7" y="5"/>
                  <a:pt x="6" y="4"/>
                </a:cubicBezTo>
                <a:cubicBezTo>
                  <a:pt x="4" y="3"/>
                  <a:pt x="1" y="5"/>
                  <a:pt x="1" y="5"/>
                </a:cubicBezTo>
                <a:lnTo>
                  <a:pt x="0" y="3"/>
                </a:lnTo>
                <a:close/>
              </a:path>
            </a:pathLst>
          </a:custGeom>
          <a:solidFill>
            <a:srgbClr val="0F3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Oval 51"/>
          <p:cNvSpPr>
            <a:spLocks noChangeArrowheads="1"/>
          </p:cNvSpPr>
          <p:nvPr/>
        </p:nvSpPr>
        <p:spPr bwMode="auto">
          <a:xfrm>
            <a:off x="10333038" y="3360738"/>
            <a:ext cx="1225550" cy="1222375"/>
          </a:xfrm>
          <a:prstGeom prst="ellipse">
            <a:avLst/>
          </a:prstGeom>
          <a:solidFill>
            <a:srgbClr val="FF6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2"/>
          <p:cNvSpPr>
            <a:spLocks/>
          </p:cNvSpPr>
          <p:nvPr/>
        </p:nvSpPr>
        <p:spPr bwMode="auto">
          <a:xfrm>
            <a:off x="10626725" y="3640138"/>
            <a:ext cx="931863" cy="942975"/>
          </a:xfrm>
          <a:custGeom>
            <a:avLst/>
            <a:gdLst>
              <a:gd name="T0" fmla="*/ 248 w 248"/>
              <a:gd name="T1" fmla="*/ 78 h 251"/>
              <a:gd name="T2" fmla="*/ 173 w 248"/>
              <a:gd name="T3" fmla="*/ 3 h 251"/>
              <a:gd name="T4" fmla="*/ 145 w 248"/>
              <a:gd name="T5" fmla="*/ 5 h 251"/>
              <a:gd name="T6" fmla="*/ 140 w 248"/>
              <a:gd name="T7" fmla="*/ 0 h 251"/>
              <a:gd name="T8" fmla="*/ 82 w 248"/>
              <a:gd name="T9" fmla="*/ 10 h 251"/>
              <a:gd name="T10" fmla="*/ 82 w 248"/>
              <a:gd name="T11" fmla="*/ 17 h 251"/>
              <a:gd name="T12" fmla="*/ 38 w 248"/>
              <a:gd name="T13" fmla="*/ 6 h 251"/>
              <a:gd name="T14" fmla="*/ 0 w 248"/>
              <a:gd name="T15" fmla="*/ 6 h 251"/>
              <a:gd name="T16" fmla="*/ 4 w 248"/>
              <a:gd name="T17" fmla="*/ 29 h 251"/>
              <a:gd name="T18" fmla="*/ 19 w 248"/>
              <a:gd name="T19" fmla="*/ 55 h 251"/>
              <a:gd name="T20" fmla="*/ 82 w 248"/>
              <a:gd name="T21" fmla="*/ 118 h 251"/>
              <a:gd name="T22" fmla="*/ 82 w 248"/>
              <a:gd name="T23" fmla="*/ 119 h 251"/>
              <a:gd name="T24" fmla="*/ 69 w 248"/>
              <a:gd name="T25" fmla="*/ 162 h 251"/>
              <a:gd name="T26" fmla="*/ 48 w 248"/>
              <a:gd name="T27" fmla="*/ 176 h 251"/>
              <a:gd name="T28" fmla="*/ 30 w 248"/>
              <a:gd name="T29" fmla="*/ 189 h 251"/>
              <a:gd name="T30" fmla="*/ 92 w 248"/>
              <a:gd name="T31" fmla="*/ 251 h 251"/>
              <a:gd name="T32" fmla="*/ 214 w 248"/>
              <a:gd name="T33" fmla="*/ 189 h 251"/>
              <a:gd name="T34" fmla="*/ 231 w 248"/>
              <a:gd name="T35" fmla="*/ 160 h 251"/>
              <a:gd name="T36" fmla="*/ 248 w 248"/>
              <a:gd name="T37" fmla="*/ 88 h 251"/>
              <a:gd name="T38" fmla="*/ 248 w 248"/>
              <a:gd name="T39" fmla="*/ 7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8" h="251">
                <a:moveTo>
                  <a:pt x="248" y="78"/>
                </a:moveTo>
                <a:cubicBezTo>
                  <a:pt x="173" y="3"/>
                  <a:pt x="173" y="3"/>
                  <a:pt x="173" y="3"/>
                </a:cubicBezTo>
                <a:cubicBezTo>
                  <a:pt x="145" y="5"/>
                  <a:pt x="145" y="5"/>
                  <a:pt x="145" y="5"/>
                </a:cubicBezTo>
                <a:cubicBezTo>
                  <a:pt x="140" y="0"/>
                  <a:pt x="140" y="0"/>
                  <a:pt x="140" y="0"/>
                </a:cubicBezTo>
                <a:cubicBezTo>
                  <a:pt x="82" y="10"/>
                  <a:pt x="82" y="10"/>
                  <a:pt x="82" y="10"/>
                </a:cubicBezTo>
                <a:cubicBezTo>
                  <a:pt x="82" y="17"/>
                  <a:pt x="82" y="17"/>
                  <a:pt x="82" y="17"/>
                </a:cubicBezTo>
                <a:cubicBezTo>
                  <a:pt x="38" y="6"/>
                  <a:pt x="38" y="6"/>
                  <a:pt x="38" y="6"/>
                </a:cubicBezTo>
                <a:cubicBezTo>
                  <a:pt x="0" y="6"/>
                  <a:pt x="0" y="6"/>
                  <a:pt x="0" y="6"/>
                </a:cubicBezTo>
                <a:cubicBezTo>
                  <a:pt x="4" y="29"/>
                  <a:pt x="4" y="29"/>
                  <a:pt x="4" y="29"/>
                </a:cubicBezTo>
                <a:cubicBezTo>
                  <a:pt x="19" y="55"/>
                  <a:pt x="19" y="55"/>
                  <a:pt x="19" y="55"/>
                </a:cubicBezTo>
                <a:cubicBezTo>
                  <a:pt x="82" y="118"/>
                  <a:pt x="82" y="118"/>
                  <a:pt x="82" y="118"/>
                </a:cubicBezTo>
                <a:cubicBezTo>
                  <a:pt x="82" y="119"/>
                  <a:pt x="82" y="119"/>
                  <a:pt x="82" y="119"/>
                </a:cubicBezTo>
                <a:cubicBezTo>
                  <a:pt x="69" y="162"/>
                  <a:pt x="69" y="162"/>
                  <a:pt x="69" y="162"/>
                </a:cubicBezTo>
                <a:cubicBezTo>
                  <a:pt x="48" y="176"/>
                  <a:pt x="48" y="176"/>
                  <a:pt x="48" y="176"/>
                </a:cubicBezTo>
                <a:cubicBezTo>
                  <a:pt x="30" y="189"/>
                  <a:pt x="30" y="189"/>
                  <a:pt x="30" y="189"/>
                </a:cubicBezTo>
                <a:cubicBezTo>
                  <a:pt x="92" y="251"/>
                  <a:pt x="92" y="251"/>
                  <a:pt x="92" y="251"/>
                </a:cubicBezTo>
                <a:cubicBezTo>
                  <a:pt x="141" y="249"/>
                  <a:pt x="185" y="225"/>
                  <a:pt x="214" y="189"/>
                </a:cubicBezTo>
                <a:cubicBezTo>
                  <a:pt x="231" y="160"/>
                  <a:pt x="231" y="160"/>
                  <a:pt x="231" y="160"/>
                </a:cubicBezTo>
                <a:cubicBezTo>
                  <a:pt x="242" y="139"/>
                  <a:pt x="248" y="114"/>
                  <a:pt x="248" y="88"/>
                </a:cubicBezTo>
                <a:cubicBezTo>
                  <a:pt x="248" y="85"/>
                  <a:pt x="248" y="81"/>
                  <a:pt x="248" y="78"/>
                </a:cubicBezTo>
                <a:close/>
              </a:path>
            </a:pathLst>
          </a:custGeom>
          <a:solidFill>
            <a:srgbClr val="DF3F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3"/>
          <p:cNvSpPr>
            <a:spLocks noEditPoints="1"/>
          </p:cNvSpPr>
          <p:nvPr/>
        </p:nvSpPr>
        <p:spPr bwMode="auto">
          <a:xfrm>
            <a:off x="10618788" y="3640138"/>
            <a:ext cx="533400" cy="492125"/>
          </a:xfrm>
          <a:custGeom>
            <a:avLst/>
            <a:gdLst>
              <a:gd name="T0" fmla="*/ 92 w 142"/>
              <a:gd name="T1" fmla="*/ 119 h 131"/>
              <a:gd name="T2" fmla="*/ 92 w 142"/>
              <a:gd name="T3" fmla="*/ 91 h 131"/>
              <a:gd name="T4" fmla="*/ 142 w 142"/>
              <a:gd name="T5" fmla="*/ 0 h 131"/>
              <a:gd name="T6" fmla="*/ 31 w 142"/>
              <a:gd name="T7" fmla="*/ 0 h 131"/>
              <a:gd name="T8" fmla="*/ 31 w 142"/>
              <a:gd name="T9" fmla="*/ 3 h 131"/>
              <a:gd name="T10" fmla="*/ 0 w 142"/>
              <a:gd name="T11" fmla="*/ 3 h 131"/>
              <a:gd name="T12" fmla="*/ 0 w 142"/>
              <a:gd name="T13" fmla="*/ 6 h 131"/>
              <a:gd name="T14" fmla="*/ 19 w 142"/>
              <a:gd name="T15" fmla="*/ 53 h 131"/>
              <a:gd name="T16" fmla="*/ 45 w 142"/>
              <a:gd name="T17" fmla="*/ 63 h 131"/>
              <a:gd name="T18" fmla="*/ 46 w 142"/>
              <a:gd name="T19" fmla="*/ 63 h 131"/>
              <a:gd name="T20" fmla="*/ 80 w 142"/>
              <a:gd name="T21" fmla="*/ 91 h 131"/>
              <a:gd name="T22" fmla="*/ 80 w 142"/>
              <a:gd name="T23" fmla="*/ 119 h 131"/>
              <a:gd name="T24" fmla="*/ 45 w 142"/>
              <a:gd name="T25" fmla="*/ 131 h 131"/>
              <a:gd name="T26" fmla="*/ 128 w 142"/>
              <a:gd name="T27" fmla="*/ 131 h 131"/>
              <a:gd name="T28" fmla="*/ 92 w 142"/>
              <a:gd name="T29" fmla="*/ 119 h 131"/>
              <a:gd name="T30" fmla="*/ 24 w 142"/>
              <a:gd name="T31" fmla="*/ 49 h 131"/>
              <a:gd name="T32" fmla="*/ 6 w 142"/>
              <a:gd name="T33" fmla="*/ 9 h 131"/>
              <a:gd name="T34" fmla="*/ 31 w 142"/>
              <a:gd name="T35" fmla="*/ 9 h 131"/>
              <a:gd name="T36" fmla="*/ 42 w 142"/>
              <a:gd name="T37" fmla="*/ 56 h 131"/>
              <a:gd name="T38" fmla="*/ 24 w 142"/>
              <a:gd name="T39" fmla="*/ 4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31">
                <a:moveTo>
                  <a:pt x="92" y="119"/>
                </a:moveTo>
                <a:cubicBezTo>
                  <a:pt x="92" y="91"/>
                  <a:pt x="92" y="91"/>
                  <a:pt x="92" y="91"/>
                </a:cubicBezTo>
                <a:cubicBezTo>
                  <a:pt x="120" y="85"/>
                  <a:pt x="142" y="47"/>
                  <a:pt x="142" y="0"/>
                </a:cubicBezTo>
                <a:cubicBezTo>
                  <a:pt x="31" y="0"/>
                  <a:pt x="31" y="0"/>
                  <a:pt x="31" y="0"/>
                </a:cubicBezTo>
                <a:cubicBezTo>
                  <a:pt x="31" y="1"/>
                  <a:pt x="31" y="2"/>
                  <a:pt x="31" y="3"/>
                </a:cubicBezTo>
                <a:cubicBezTo>
                  <a:pt x="0" y="3"/>
                  <a:pt x="0" y="3"/>
                  <a:pt x="0" y="3"/>
                </a:cubicBezTo>
                <a:cubicBezTo>
                  <a:pt x="0" y="6"/>
                  <a:pt x="0" y="6"/>
                  <a:pt x="0" y="6"/>
                </a:cubicBezTo>
                <a:cubicBezTo>
                  <a:pt x="0" y="7"/>
                  <a:pt x="1" y="38"/>
                  <a:pt x="19" y="53"/>
                </a:cubicBezTo>
                <a:cubicBezTo>
                  <a:pt x="26" y="60"/>
                  <a:pt x="35" y="63"/>
                  <a:pt x="45" y="63"/>
                </a:cubicBezTo>
                <a:cubicBezTo>
                  <a:pt x="46" y="63"/>
                  <a:pt x="46" y="63"/>
                  <a:pt x="46" y="63"/>
                </a:cubicBezTo>
                <a:cubicBezTo>
                  <a:pt x="55" y="78"/>
                  <a:pt x="66" y="88"/>
                  <a:pt x="80" y="91"/>
                </a:cubicBezTo>
                <a:cubicBezTo>
                  <a:pt x="80" y="119"/>
                  <a:pt x="80" y="119"/>
                  <a:pt x="80" y="119"/>
                </a:cubicBezTo>
                <a:cubicBezTo>
                  <a:pt x="60" y="120"/>
                  <a:pt x="45" y="125"/>
                  <a:pt x="45" y="131"/>
                </a:cubicBezTo>
                <a:cubicBezTo>
                  <a:pt x="128" y="131"/>
                  <a:pt x="128" y="131"/>
                  <a:pt x="128" y="131"/>
                </a:cubicBezTo>
                <a:cubicBezTo>
                  <a:pt x="128" y="125"/>
                  <a:pt x="112" y="120"/>
                  <a:pt x="92" y="119"/>
                </a:cubicBezTo>
                <a:close/>
                <a:moveTo>
                  <a:pt x="24" y="49"/>
                </a:moveTo>
                <a:cubicBezTo>
                  <a:pt x="11" y="37"/>
                  <a:pt x="7" y="17"/>
                  <a:pt x="6" y="9"/>
                </a:cubicBezTo>
                <a:cubicBezTo>
                  <a:pt x="31" y="9"/>
                  <a:pt x="31" y="9"/>
                  <a:pt x="31" y="9"/>
                </a:cubicBezTo>
                <a:cubicBezTo>
                  <a:pt x="32" y="27"/>
                  <a:pt x="36" y="43"/>
                  <a:pt x="42" y="56"/>
                </a:cubicBezTo>
                <a:cubicBezTo>
                  <a:pt x="35" y="56"/>
                  <a:pt x="29" y="53"/>
                  <a:pt x="24" y="49"/>
                </a:cubicBezTo>
                <a:close/>
              </a:path>
            </a:pathLst>
          </a:custGeom>
          <a:solidFill>
            <a:srgbClr val="FFD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4"/>
          <p:cNvSpPr>
            <a:spLocks noEditPoints="1"/>
          </p:cNvSpPr>
          <p:nvPr/>
        </p:nvSpPr>
        <p:spPr bwMode="auto">
          <a:xfrm>
            <a:off x="10941050" y="3640138"/>
            <a:ext cx="334963" cy="492125"/>
          </a:xfrm>
          <a:custGeom>
            <a:avLst/>
            <a:gdLst>
              <a:gd name="T0" fmla="*/ 56 w 89"/>
              <a:gd name="T1" fmla="*/ 3 h 131"/>
              <a:gd name="T2" fmla="*/ 56 w 89"/>
              <a:gd name="T3" fmla="*/ 0 h 131"/>
              <a:gd name="T4" fmla="*/ 0 w 89"/>
              <a:gd name="T5" fmla="*/ 0 h 131"/>
              <a:gd name="T6" fmla="*/ 0 w 89"/>
              <a:gd name="T7" fmla="*/ 86 h 131"/>
              <a:gd name="T8" fmla="*/ 0 w 89"/>
              <a:gd name="T9" fmla="*/ 91 h 131"/>
              <a:gd name="T10" fmla="*/ 0 w 89"/>
              <a:gd name="T11" fmla="*/ 119 h 131"/>
              <a:gd name="T12" fmla="*/ 0 w 89"/>
              <a:gd name="T13" fmla="*/ 121 h 131"/>
              <a:gd name="T14" fmla="*/ 0 w 89"/>
              <a:gd name="T15" fmla="*/ 131 h 131"/>
              <a:gd name="T16" fmla="*/ 42 w 89"/>
              <a:gd name="T17" fmla="*/ 131 h 131"/>
              <a:gd name="T18" fmla="*/ 6 w 89"/>
              <a:gd name="T19" fmla="*/ 119 h 131"/>
              <a:gd name="T20" fmla="*/ 6 w 89"/>
              <a:gd name="T21" fmla="*/ 91 h 131"/>
              <a:gd name="T22" fmla="*/ 40 w 89"/>
              <a:gd name="T23" fmla="*/ 63 h 131"/>
              <a:gd name="T24" fmla="*/ 43 w 89"/>
              <a:gd name="T25" fmla="*/ 63 h 131"/>
              <a:gd name="T26" fmla="*/ 69 w 89"/>
              <a:gd name="T27" fmla="*/ 53 h 131"/>
              <a:gd name="T28" fmla="*/ 89 w 89"/>
              <a:gd name="T29" fmla="*/ 6 h 131"/>
              <a:gd name="T30" fmla="*/ 89 w 89"/>
              <a:gd name="T31" fmla="*/ 3 h 131"/>
              <a:gd name="T32" fmla="*/ 56 w 89"/>
              <a:gd name="T33" fmla="*/ 3 h 131"/>
              <a:gd name="T34" fmla="*/ 65 w 89"/>
              <a:gd name="T35" fmla="*/ 49 h 131"/>
              <a:gd name="T36" fmla="*/ 44 w 89"/>
              <a:gd name="T37" fmla="*/ 56 h 131"/>
              <a:gd name="T38" fmla="*/ 55 w 89"/>
              <a:gd name="T39" fmla="*/ 9 h 131"/>
              <a:gd name="T40" fmla="*/ 82 w 89"/>
              <a:gd name="T41" fmla="*/ 9 h 131"/>
              <a:gd name="T42" fmla="*/ 65 w 89"/>
              <a:gd name="T43" fmla="*/ 4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31">
                <a:moveTo>
                  <a:pt x="56" y="3"/>
                </a:moveTo>
                <a:cubicBezTo>
                  <a:pt x="56" y="2"/>
                  <a:pt x="56" y="1"/>
                  <a:pt x="56" y="0"/>
                </a:cubicBezTo>
                <a:cubicBezTo>
                  <a:pt x="0" y="0"/>
                  <a:pt x="0" y="0"/>
                  <a:pt x="0" y="0"/>
                </a:cubicBezTo>
                <a:cubicBezTo>
                  <a:pt x="0" y="86"/>
                  <a:pt x="0" y="86"/>
                  <a:pt x="0" y="86"/>
                </a:cubicBezTo>
                <a:cubicBezTo>
                  <a:pt x="0" y="91"/>
                  <a:pt x="0" y="91"/>
                  <a:pt x="0" y="91"/>
                </a:cubicBezTo>
                <a:cubicBezTo>
                  <a:pt x="0" y="119"/>
                  <a:pt x="0" y="119"/>
                  <a:pt x="0" y="119"/>
                </a:cubicBezTo>
                <a:cubicBezTo>
                  <a:pt x="0" y="121"/>
                  <a:pt x="0" y="121"/>
                  <a:pt x="0" y="121"/>
                </a:cubicBezTo>
                <a:cubicBezTo>
                  <a:pt x="0" y="131"/>
                  <a:pt x="0" y="131"/>
                  <a:pt x="0" y="131"/>
                </a:cubicBezTo>
                <a:cubicBezTo>
                  <a:pt x="42" y="131"/>
                  <a:pt x="42" y="131"/>
                  <a:pt x="42" y="131"/>
                </a:cubicBezTo>
                <a:cubicBezTo>
                  <a:pt x="42" y="125"/>
                  <a:pt x="26" y="120"/>
                  <a:pt x="6" y="119"/>
                </a:cubicBezTo>
                <a:cubicBezTo>
                  <a:pt x="6" y="91"/>
                  <a:pt x="6" y="91"/>
                  <a:pt x="6" y="91"/>
                </a:cubicBezTo>
                <a:cubicBezTo>
                  <a:pt x="20" y="88"/>
                  <a:pt x="32" y="78"/>
                  <a:pt x="40" y="63"/>
                </a:cubicBezTo>
                <a:cubicBezTo>
                  <a:pt x="41" y="63"/>
                  <a:pt x="42" y="63"/>
                  <a:pt x="43" y="63"/>
                </a:cubicBezTo>
                <a:cubicBezTo>
                  <a:pt x="53" y="63"/>
                  <a:pt x="62" y="60"/>
                  <a:pt x="69" y="53"/>
                </a:cubicBezTo>
                <a:cubicBezTo>
                  <a:pt x="87" y="38"/>
                  <a:pt x="89" y="7"/>
                  <a:pt x="89" y="6"/>
                </a:cubicBezTo>
                <a:cubicBezTo>
                  <a:pt x="89" y="3"/>
                  <a:pt x="89" y="3"/>
                  <a:pt x="89" y="3"/>
                </a:cubicBezTo>
                <a:lnTo>
                  <a:pt x="56" y="3"/>
                </a:lnTo>
                <a:close/>
                <a:moveTo>
                  <a:pt x="65" y="49"/>
                </a:moveTo>
                <a:cubicBezTo>
                  <a:pt x="59" y="54"/>
                  <a:pt x="52" y="56"/>
                  <a:pt x="44" y="56"/>
                </a:cubicBezTo>
                <a:cubicBezTo>
                  <a:pt x="50" y="43"/>
                  <a:pt x="54" y="27"/>
                  <a:pt x="55" y="9"/>
                </a:cubicBezTo>
                <a:cubicBezTo>
                  <a:pt x="82" y="9"/>
                  <a:pt x="82" y="9"/>
                  <a:pt x="82" y="9"/>
                </a:cubicBezTo>
                <a:cubicBezTo>
                  <a:pt x="81" y="17"/>
                  <a:pt x="78" y="37"/>
                  <a:pt x="65" y="49"/>
                </a:cubicBezTo>
                <a:close/>
              </a:path>
            </a:pathLst>
          </a:custGeom>
          <a:solidFill>
            <a:srgbClr val="FDC0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55"/>
          <p:cNvSpPr>
            <a:spLocks noChangeArrowheads="1"/>
          </p:cNvSpPr>
          <p:nvPr/>
        </p:nvSpPr>
        <p:spPr bwMode="auto">
          <a:xfrm>
            <a:off x="10769600" y="4132263"/>
            <a:ext cx="344488" cy="176213"/>
          </a:xfrm>
          <a:prstGeom prst="rect">
            <a:avLst/>
          </a:prstGeom>
          <a:solidFill>
            <a:srgbClr val="2D58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56"/>
          <p:cNvSpPr>
            <a:spLocks noChangeArrowheads="1"/>
          </p:cNvSpPr>
          <p:nvPr/>
        </p:nvSpPr>
        <p:spPr bwMode="auto">
          <a:xfrm>
            <a:off x="10739438" y="4308476"/>
            <a:ext cx="409575" cy="41275"/>
          </a:xfrm>
          <a:prstGeom prst="rect">
            <a:avLst/>
          </a:prstGeom>
          <a:solidFill>
            <a:srgbClr val="0F30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57"/>
          <p:cNvSpPr>
            <a:spLocks noChangeArrowheads="1"/>
          </p:cNvSpPr>
          <p:nvPr/>
        </p:nvSpPr>
        <p:spPr bwMode="auto">
          <a:xfrm>
            <a:off x="10855325" y="4165601"/>
            <a:ext cx="173038" cy="109538"/>
          </a:xfrm>
          <a:prstGeom prst="ellipse">
            <a:avLst/>
          </a:prstGeom>
          <a:solidFill>
            <a:srgbClr val="A7D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8"/>
          <p:cNvSpPr>
            <a:spLocks noEditPoints="1"/>
          </p:cNvSpPr>
          <p:nvPr/>
        </p:nvSpPr>
        <p:spPr bwMode="auto">
          <a:xfrm>
            <a:off x="6872288" y="1376363"/>
            <a:ext cx="571500" cy="381000"/>
          </a:xfrm>
          <a:custGeom>
            <a:avLst/>
            <a:gdLst>
              <a:gd name="T0" fmla="*/ 152 w 152"/>
              <a:gd name="T1" fmla="*/ 37 h 101"/>
              <a:gd name="T2" fmla="*/ 140 w 152"/>
              <a:gd name="T3" fmla="*/ 31 h 101"/>
              <a:gd name="T4" fmla="*/ 103 w 152"/>
              <a:gd name="T5" fmla="*/ 0 h 101"/>
              <a:gd name="T6" fmla="*/ 65 w 152"/>
              <a:gd name="T7" fmla="*/ 29 h 101"/>
              <a:gd name="T8" fmla="*/ 65 w 152"/>
              <a:gd name="T9" fmla="*/ 29 h 101"/>
              <a:gd name="T10" fmla="*/ 62 w 152"/>
              <a:gd name="T11" fmla="*/ 38 h 101"/>
              <a:gd name="T12" fmla="*/ 30 w 152"/>
              <a:gd name="T13" fmla="*/ 24 h 101"/>
              <a:gd name="T14" fmla="*/ 33 w 152"/>
              <a:gd name="T15" fmla="*/ 56 h 101"/>
              <a:gd name="T16" fmla="*/ 0 w 152"/>
              <a:gd name="T17" fmla="*/ 62 h 101"/>
              <a:gd name="T18" fmla="*/ 73 w 152"/>
              <a:gd name="T19" fmla="*/ 101 h 101"/>
              <a:gd name="T20" fmla="*/ 138 w 152"/>
              <a:gd name="T21" fmla="*/ 54 h 101"/>
              <a:gd name="T22" fmla="*/ 138 w 152"/>
              <a:gd name="T23" fmla="*/ 54 h 101"/>
              <a:gd name="T24" fmla="*/ 141 w 152"/>
              <a:gd name="T25" fmla="*/ 45 h 101"/>
              <a:gd name="T26" fmla="*/ 152 w 152"/>
              <a:gd name="T27" fmla="*/ 37 h 101"/>
              <a:gd name="T28" fmla="*/ 113 w 152"/>
              <a:gd name="T29" fmla="*/ 37 h 101"/>
              <a:gd name="T30" fmla="*/ 107 w 152"/>
              <a:gd name="T31" fmla="*/ 31 h 101"/>
              <a:gd name="T32" fmla="*/ 113 w 152"/>
              <a:gd name="T33" fmla="*/ 24 h 101"/>
              <a:gd name="T34" fmla="*/ 119 w 152"/>
              <a:gd name="T35" fmla="*/ 31 h 101"/>
              <a:gd name="T36" fmla="*/ 113 w 152"/>
              <a:gd name="T37" fmla="*/ 3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101">
                <a:moveTo>
                  <a:pt x="152" y="37"/>
                </a:moveTo>
                <a:cubicBezTo>
                  <a:pt x="140" y="31"/>
                  <a:pt x="140" y="31"/>
                  <a:pt x="140" y="31"/>
                </a:cubicBezTo>
                <a:cubicBezTo>
                  <a:pt x="137" y="13"/>
                  <a:pt x="121" y="0"/>
                  <a:pt x="103" y="0"/>
                </a:cubicBezTo>
                <a:cubicBezTo>
                  <a:pt x="85" y="0"/>
                  <a:pt x="69" y="12"/>
                  <a:pt x="65" y="29"/>
                </a:cubicBezTo>
                <a:cubicBezTo>
                  <a:pt x="65" y="29"/>
                  <a:pt x="65" y="29"/>
                  <a:pt x="65" y="29"/>
                </a:cubicBezTo>
                <a:cubicBezTo>
                  <a:pt x="65" y="32"/>
                  <a:pt x="64" y="35"/>
                  <a:pt x="62" y="38"/>
                </a:cubicBezTo>
                <a:cubicBezTo>
                  <a:pt x="43" y="34"/>
                  <a:pt x="30" y="24"/>
                  <a:pt x="30" y="24"/>
                </a:cubicBezTo>
                <a:cubicBezTo>
                  <a:pt x="26" y="38"/>
                  <a:pt x="29" y="49"/>
                  <a:pt x="33" y="56"/>
                </a:cubicBezTo>
                <a:cubicBezTo>
                  <a:pt x="17" y="61"/>
                  <a:pt x="0" y="62"/>
                  <a:pt x="0" y="62"/>
                </a:cubicBezTo>
                <a:cubicBezTo>
                  <a:pt x="0" y="62"/>
                  <a:pt x="28" y="101"/>
                  <a:pt x="73" y="101"/>
                </a:cubicBezTo>
                <a:cubicBezTo>
                  <a:pt x="119" y="101"/>
                  <a:pt x="138" y="54"/>
                  <a:pt x="138" y="54"/>
                </a:cubicBezTo>
                <a:cubicBezTo>
                  <a:pt x="138" y="54"/>
                  <a:pt x="138" y="54"/>
                  <a:pt x="138" y="54"/>
                </a:cubicBezTo>
                <a:cubicBezTo>
                  <a:pt x="139" y="51"/>
                  <a:pt x="140" y="48"/>
                  <a:pt x="141" y="45"/>
                </a:cubicBezTo>
                <a:lnTo>
                  <a:pt x="152" y="37"/>
                </a:lnTo>
                <a:close/>
                <a:moveTo>
                  <a:pt x="113" y="37"/>
                </a:moveTo>
                <a:cubicBezTo>
                  <a:pt x="110" y="37"/>
                  <a:pt x="107" y="34"/>
                  <a:pt x="107" y="31"/>
                </a:cubicBezTo>
                <a:cubicBezTo>
                  <a:pt x="107" y="27"/>
                  <a:pt x="110" y="24"/>
                  <a:pt x="113" y="24"/>
                </a:cubicBezTo>
                <a:cubicBezTo>
                  <a:pt x="117" y="24"/>
                  <a:pt x="119" y="27"/>
                  <a:pt x="119" y="31"/>
                </a:cubicBezTo>
                <a:cubicBezTo>
                  <a:pt x="119" y="34"/>
                  <a:pt x="117" y="37"/>
                  <a:pt x="113"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9"/>
          <p:cNvSpPr>
            <a:spLocks noEditPoints="1"/>
          </p:cNvSpPr>
          <p:nvPr/>
        </p:nvSpPr>
        <p:spPr bwMode="auto">
          <a:xfrm>
            <a:off x="10648950" y="2917826"/>
            <a:ext cx="481013" cy="492125"/>
          </a:xfrm>
          <a:custGeom>
            <a:avLst/>
            <a:gdLst>
              <a:gd name="T0" fmla="*/ 97 w 128"/>
              <a:gd name="T1" fmla="*/ 36 h 131"/>
              <a:gd name="T2" fmla="*/ 74 w 128"/>
              <a:gd name="T3" fmla="*/ 31 h 131"/>
              <a:gd name="T4" fmla="*/ 30 w 128"/>
              <a:gd name="T5" fmla="*/ 75 h 131"/>
              <a:gd name="T6" fmla="*/ 51 w 128"/>
              <a:gd name="T7" fmla="*/ 99 h 131"/>
              <a:gd name="T8" fmla="*/ 76 w 128"/>
              <a:gd name="T9" fmla="*/ 85 h 131"/>
              <a:gd name="T10" fmla="*/ 76 w 128"/>
              <a:gd name="T11" fmla="*/ 85 h 131"/>
              <a:gd name="T12" fmla="*/ 92 w 128"/>
              <a:gd name="T13" fmla="*/ 99 h 131"/>
              <a:gd name="T14" fmla="*/ 128 w 128"/>
              <a:gd name="T15" fmla="*/ 54 h 131"/>
              <a:gd name="T16" fmla="*/ 71 w 128"/>
              <a:gd name="T17" fmla="*/ 0 h 131"/>
              <a:gd name="T18" fmla="*/ 0 w 128"/>
              <a:gd name="T19" fmla="*/ 72 h 131"/>
              <a:gd name="T20" fmla="*/ 59 w 128"/>
              <a:gd name="T21" fmla="*/ 131 h 131"/>
              <a:gd name="T22" fmla="*/ 94 w 128"/>
              <a:gd name="T23" fmla="*/ 124 h 131"/>
              <a:gd name="T24" fmla="*/ 96 w 128"/>
              <a:gd name="T25" fmla="*/ 117 h 131"/>
              <a:gd name="T26" fmla="*/ 90 w 128"/>
              <a:gd name="T27" fmla="*/ 114 h 131"/>
              <a:gd name="T28" fmla="*/ 63 w 128"/>
              <a:gd name="T29" fmla="*/ 120 h 131"/>
              <a:gd name="T30" fmla="*/ 15 w 128"/>
              <a:gd name="T31" fmla="*/ 70 h 131"/>
              <a:gd name="T32" fmla="*/ 69 w 128"/>
              <a:gd name="T33" fmla="*/ 11 h 131"/>
              <a:gd name="T34" fmla="*/ 114 w 128"/>
              <a:gd name="T35" fmla="*/ 55 h 131"/>
              <a:gd name="T36" fmla="*/ 96 w 128"/>
              <a:gd name="T37" fmla="*/ 87 h 131"/>
              <a:gd name="T38" fmla="*/ 91 w 128"/>
              <a:gd name="T39" fmla="*/ 71 h 131"/>
              <a:gd name="T40" fmla="*/ 97 w 128"/>
              <a:gd name="T41" fmla="*/ 36 h 131"/>
              <a:gd name="T42" fmla="*/ 74 w 128"/>
              <a:gd name="T43" fmla="*/ 64 h 131"/>
              <a:gd name="T44" fmla="*/ 58 w 128"/>
              <a:gd name="T45" fmla="*/ 84 h 131"/>
              <a:gd name="T46" fmla="*/ 49 w 128"/>
              <a:gd name="T47" fmla="*/ 73 h 131"/>
              <a:gd name="T48" fmla="*/ 71 w 128"/>
              <a:gd name="T49" fmla="*/ 46 h 131"/>
              <a:gd name="T50" fmla="*/ 77 w 128"/>
              <a:gd name="T51" fmla="*/ 47 h 131"/>
              <a:gd name="T52" fmla="*/ 74 w 128"/>
              <a:gd name="T53" fmla="*/ 6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31">
                <a:moveTo>
                  <a:pt x="97" y="36"/>
                </a:moveTo>
                <a:cubicBezTo>
                  <a:pt x="92" y="33"/>
                  <a:pt x="83" y="31"/>
                  <a:pt x="74" y="31"/>
                </a:cubicBezTo>
                <a:cubicBezTo>
                  <a:pt x="47" y="31"/>
                  <a:pt x="30" y="52"/>
                  <a:pt x="30" y="75"/>
                </a:cubicBezTo>
                <a:cubicBezTo>
                  <a:pt x="30" y="90"/>
                  <a:pt x="39" y="99"/>
                  <a:pt x="51" y="99"/>
                </a:cubicBezTo>
                <a:cubicBezTo>
                  <a:pt x="61" y="99"/>
                  <a:pt x="70" y="94"/>
                  <a:pt x="76" y="85"/>
                </a:cubicBezTo>
                <a:cubicBezTo>
                  <a:pt x="76" y="85"/>
                  <a:pt x="76" y="85"/>
                  <a:pt x="76" y="85"/>
                </a:cubicBezTo>
                <a:cubicBezTo>
                  <a:pt x="77" y="95"/>
                  <a:pt x="83" y="99"/>
                  <a:pt x="92" y="99"/>
                </a:cubicBezTo>
                <a:cubicBezTo>
                  <a:pt x="113" y="99"/>
                  <a:pt x="128" y="82"/>
                  <a:pt x="128" y="54"/>
                </a:cubicBezTo>
                <a:cubicBezTo>
                  <a:pt x="128" y="23"/>
                  <a:pt x="104" y="0"/>
                  <a:pt x="71" y="0"/>
                </a:cubicBezTo>
                <a:cubicBezTo>
                  <a:pt x="28" y="0"/>
                  <a:pt x="0" y="33"/>
                  <a:pt x="0" y="72"/>
                </a:cubicBezTo>
                <a:cubicBezTo>
                  <a:pt x="0" y="109"/>
                  <a:pt x="28" y="131"/>
                  <a:pt x="59" y="131"/>
                </a:cubicBezTo>
                <a:cubicBezTo>
                  <a:pt x="73" y="131"/>
                  <a:pt x="83" y="130"/>
                  <a:pt x="94" y="124"/>
                </a:cubicBezTo>
                <a:cubicBezTo>
                  <a:pt x="94" y="124"/>
                  <a:pt x="97" y="122"/>
                  <a:pt x="96" y="117"/>
                </a:cubicBezTo>
                <a:cubicBezTo>
                  <a:pt x="94" y="113"/>
                  <a:pt x="90" y="114"/>
                  <a:pt x="90" y="114"/>
                </a:cubicBezTo>
                <a:cubicBezTo>
                  <a:pt x="83" y="117"/>
                  <a:pt x="73" y="120"/>
                  <a:pt x="63" y="120"/>
                </a:cubicBezTo>
                <a:cubicBezTo>
                  <a:pt x="35" y="120"/>
                  <a:pt x="15" y="102"/>
                  <a:pt x="15" y="70"/>
                </a:cubicBezTo>
                <a:cubicBezTo>
                  <a:pt x="15" y="34"/>
                  <a:pt x="40" y="11"/>
                  <a:pt x="69" y="11"/>
                </a:cubicBezTo>
                <a:cubicBezTo>
                  <a:pt x="98" y="11"/>
                  <a:pt x="114" y="31"/>
                  <a:pt x="114" y="55"/>
                </a:cubicBezTo>
                <a:cubicBezTo>
                  <a:pt x="114" y="77"/>
                  <a:pt x="104" y="87"/>
                  <a:pt x="96" y="87"/>
                </a:cubicBezTo>
                <a:cubicBezTo>
                  <a:pt x="90" y="87"/>
                  <a:pt x="89" y="82"/>
                  <a:pt x="91" y="71"/>
                </a:cubicBezTo>
                <a:lnTo>
                  <a:pt x="97" y="36"/>
                </a:lnTo>
                <a:close/>
                <a:moveTo>
                  <a:pt x="74" y="64"/>
                </a:moveTo>
                <a:cubicBezTo>
                  <a:pt x="73" y="75"/>
                  <a:pt x="65" y="84"/>
                  <a:pt x="58" y="84"/>
                </a:cubicBezTo>
                <a:cubicBezTo>
                  <a:pt x="52" y="84"/>
                  <a:pt x="49" y="80"/>
                  <a:pt x="49" y="73"/>
                </a:cubicBezTo>
                <a:cubicBezTo>
                  <a:pt x="49" y="58"/>
                  <a:pt x="59" y="46"/>
                  <a:pt x="71" y="46"/>
                </a:cubicBezTo>
                <a:cubicBezTo>
                  <a:pt x="74" y="46"/>
                  <a:pt x="76" y="46"/>
                  <a:pt x="77" y="47"/>
                </a:cubicBezTo>
                <a:lnTo>
                  <a:pt x="7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60"/>
          <p:cNvSpPr>
            <a:spLocks noChangeArrowheads="1"/>
          </p:cNvSpPr>
          <p:nvPr/>
        </p:nvSpPr>
        <p:spPr bwMode="auto">
          <a:xfrm>
            <a:off x="9183688" y="823913"/>
            <a:ext cx="879475" cy="876300"/>
          </a:xfrm>
          <a:prstGeom prst="ellipse">
            <a:avLst/>
          </a:prstGeom>
          <a:solidFill>
            <a:srgbClr val="365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1"/>
          <p:cNvSpPr>
            <a:spLocks/>
          </p:cNvSpPr>
          <p:nvPr/>
        </p:nvSpPr>
        <p:spPr bwMode="auto">
          <a:xfrm>
            <a:off x="9761538" y="1103313"/>
            <a:ext cx="117475" cy="341313"/>
          </a:xfrm>
          <a:custGeom>
            <a:avLst/>
            <a:gdLst>
              <a:gd name="T0" fmla="*/ 7 w 31"/>
              <a:gd name="T1" fmla="*/ 0 h 91"/>
              <a:gd name="T2" fmla="*/ 2 w 31"/>
              <a:gd name="T3" fmla="*/ 1 h 91"/>
              <a:gd name="T4" fmla="*/ 2 w 31"/>
              <a:gd name="T5" fmla="*/ 10 h 91"/>
              <a:gd name="T6" fmla="*/ 2 w 31"/>
              <a:gd name="T7" fmla="*/ 81 h 91"/>
              <a:gd name="T8" fmla="*/ 2 w 31"/>
              <a:gd name="T9" fmla="*/ 89 h 91"/>
              <a:gd name="T10" fmla="*/ 7 w 31"/>
              <a:gd name="T11" fmla="*/ 91 h 91"/>
              <a:gd name="T12" fmla="*/ 11 w 31"/>
              <a:gd name="T13" fmla="*/ 89 h 91"/>
              <a:gd name="T14" fmla="*/ 11 w 31"/>
              <a:gd name="T15" fmla="*/ 1 h 91"/>
              <a:gd name="T16" fmla="*/ 7 w 31"/>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91">
                <a:moveTo>
                  <a:pt x="7" y="0"/>
                </a:moveTo>
                <a:cubicBezTo>
                  <a:pt x="5" y="0"/>
                  <a:pt x="3" y="0"/>
                  <a:pt x="2" y="1"/>
                </a:cubicBezTo>
                <a:cubicBezTo>
                  <a:pt x="0" y="4"/>
                  <a:pt x="0" y="7"/>
                  <a:pt x="2" y="10"/>
                </a:cubicBezTo>
                <a:cubicBezTo>
                  <a:pt x="18" y="30"/>
                  <a:pt x="18" y="60"/>
                  <a:pt x="2" y="81"/>
                </a:cubicBezTo>
                <a:cubicBezTo>
                  <a:pt x="0" y="83"/>
                  <a:pt x="0" y="87"/>
                  <a:pt x="2" y="89"/>
                </a:cubicBezTo>
                <a:cubicBezTo>
                  <a:pt x="3" y="90"/>
                  <a:pt x="5" y="91"/>
                  <a:pt x="7" y="91"/>
                </a:cubicBezTo>
                <a:cubicBezTo>
                  <a:pt x="8" y="91"/>
                  <a:pt x="10" y="91"/>
                  <a:pt x="11" y="89"/>
                </a:cubicBezTo>
                <a:cubicBezTo>
                  <a:pt x="31" y="63"/>
                  <a:pt x="31" y="28"/>
                  <a:pt x="11" y="1"/>
                </a:cubicBezTo>
                <a:cubicBezTo>
                  <a:pt x="10" y="0"/>
                  <a:pt x="8" y="0"/>
                  <a:pt x="7" y="0"/>
                </a:cubicBezTo>
              </a:path>
            </a:pathLst>
          </a:custGeom>
          <a:solidFill>
            <a:srgbClr val="263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2"/>
          <p:cNvSpPr>
            <a:spLocks/>
          </p:cNvSpPr>
          <p:nvPr/>
        </p:nvSpPr>
        <p:spPr bwMode="auto">
          <a:xfrm>
            <a:off x="9825038" y="1046163"/>
            <a:ext cx="120650" cy="455613"/>
          </a:xfrm>
          <a:custGeom>
            <a:avLst/>
            <a:gdLst>
              <a:gd name="T0" fmla="*/ 7 w 32"/>
              <a:gd name="T1" fmla="*/ 0 h 121"/>
              <a:gd name="T2" fmla="*/ 2 w 32"/>
              <a:gd name="T3" fmla="*/ 1 h 121"/>
              <a:gd name="T4" fmla="*/ 2 w 32"/>
              <a:gd name="T5" fmla="*/ 10 h 121"/>
              <a:gd name="T6" fmla="*/ 2 w 32"/>
              <a:gd name="T7" fmla="*/ 111 h 121"/>
              <a:gd name="T8" fmla="*/ 2 w 32"/>
              <a:gd name="T9" fmla="*/ 119 h 121"/>
              <a:gd name="T10" fmla="*/ 7 w 32"/>
              <a:gd name="T11" fmla="*/ 121 h 121"/>
              <a:gd name="T12" fmla="*/ 11 w 32"/>
              <a:gd name="T13" fmla="*/ 119 h 121"/>
              <a:gd name="T14" fmla="*/ 32 w 32"/>
              <a:gd name="T15" fmla="*/ 60 h 121"/>
              <a:gd name="T16" fmla="*/ 11 w 32"/>
              <a:gd name="T17" fmla="*/ 1 h 121"/>
              <a:gd name="T18" fmla="*/ 7 w 32"/>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21">
                <a:moveTo>
                  <a:pt x="7" y="0"/>
                </a:moveTo>
                <a:cubicBezTo>
                  <a:pt x="5" y="0"/>
                  <a:pt x="3" y="0"/>
                  <a:pt x="2" y="1"/>
                </a:cubicBezTo>
                <a:cubicBezTo>
                  <a:pt x="0" y="4"/>
                  <a:pt x="0" y="7"/>
                  <a:pt x="2" y="10"/>
                </a:cubicBezTo>
                <a:cubicBezTo>
                  <a:pt x="26" y="39"/>
                  <a:pt x="26" y="82"/>
                  <a:pt x="2" y="111"/>
                </a:cubicBezTo>
                <a:cubicBezTo>
                  <a:pt x="0" y="113"/>
                  <a:pt x="0" y="117"/>
                  <a:pt x="2" y="119"/>
                </a:cubicBezTo>
                <a:cubicBezTo>
                  <a:pt x="3" y="121"/>
                  <a:pt x="5" y="121"/>
                  <a:pt x="7" y="121"/>
                </a:cubicBezTo>
                <a:cubicBezTo>
                  <a:pt x="8" y="121"/>
                  <a:pt x="10" y="121"/>
                  <a:pt x="11" y="119"/>
                </a:cubicBezTo>
                <a:cubicBezTo>
                  <a:pt x="25" y="103"/>
                  <a:pt x="32" y="82"/>
                  <a:pt x="32" y="60"/>
                </a:cubicBezTo>
                <a:cubicBezTo>
                  <a:pt x="32" y="39"/>
                  <a:pt x="24" y="18"/>
                  <a:pt x="11" y="1"/>
                </a:cubicBezTo>
                <a:cubicBezTo>
                  <a:pt x="10" y="0"/>
                  <a:pt x="8" y="0"/>
                  <a:pt x="7" y="0"/>
                </a:cubicBezTo>
              </a:path>
            </a:pathLst>
          </a:custGeom>
          <a:solidFill>
            <a:srgbClr val="263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3"/>
          <p:cNvSpPr>
            <a:spLocks/>
          </p:cNvSpPr>
          <p:nvPr/>
        </p:nvSpPr>
        <p:spPr bwMode="auto">
          <a:xfrm>
            <a:off x="9694863" y="1158876"/>
            <a:ext cx="93663" cy="230188"/>
          </a:xfrm>
          <a:custGeom>
            <a:avLst/>
            <a:gdLst>
              <a:gd name="T0" fmla="*/ 7 w 25"/>
              <a:gd name="T1" fmla="*/ 0 h 61"/>
              <a:gd name="T2" fmla="*/ 4 w 25"/>
              <a:gd name="T3" fmla="*/ 1 h 61"/>
              <a:gd name="T4" fmla="*/ 2 w 25"/>
              <a:gd name="T5" fmla="*/ 9 h 61"/>
              <a:gd name="T6" fmla="*/ 2 w 25"/>
              <a:gd name="T7" fmla="*/ 52 h 61"/>
              <a:gd name="T8" fmla="*/ 4 w 25"/>
              <a:gd name="T9" fmla="*/ 60 h 61"/>
              <a:gd name="T10" fmla="*/ 7 w 25"/>
              <a:gd name="T11" fmla="*/ 61 h 61"/>
              <a:gd name="T12" fmla="*/ 13 w 25"/>
              <a:gd name="T13" fmla="*/ 58 h 61"/>
              <a:gd name="T14" fmla="*/ 13 w 25"/>
              <a:gd name="T15" fmla="*/ 3 h 61"/>
              <a:gd name="T16" fmla="*/ 7 w 25"/>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1">
                <a:moveTo>
                  <a:pt x="7" y="0"/>
                </a:moveTo>
                <a:cubicBezTo>
                  <a:pt x="6" y="0"/>
                  <a:pt x="5" y="0"/>
                  <a:pt x="4" y="1"/>
                </a:cubicBezTo>
                <a:cubicBezTo>
                  <a:pt x="2" y="2"/>
                  <a:pt x="0" y="6"/>
                  <a:pt x="2" y="9"/>
                </a:cubicBezTo>
                <a:cubicBezTo>
                  <a:pt x="12" y="22"/>
                  <a:pt x="12" y="39"/>
                  <a:pt x="2" y="52"/>
                </a:cubicBezTo>
                <a:cubicBezTo>
                  <a:pt x="0" y="55"/>
                  <a:pt x="2" y="59"/>
                  <a:pt x="4" y="60"/>
                </a:cubicBezTo>
                <a:cubicBezTo>
                  <a:pt x="5" y="61"/>
                  <a:pt x="6" y="61"/>
                  <a:pt x="7" y="61"/>
                </a:cubicBezTo>
                <a:cubicBezTo>
                  <a:pt x="9" y="61"/>
                  <a:pt x="11" y="60"/>
                  <a:pt x="13" y="58"/>
                </a:cubicBezTo>
                <a:cubicBezTo>
                  <a:pt x="25" y="42"/>
                  <a:pt x="25" y="19"/>
                  <a:pt x="13" y="3"/>
                </a:cubicBezTo>
                <a:cubicBezTo>
                  <a:pt x="11" y="1"/>
                  <a:pt x="9" y="0"/>
                  <a:pt x="7" y="0"/>
                </a:cubicBezTo>
              </a:path>
            </a:pathLst>
          </a:custGeom>
          <a:solidFill>
            <a:srgbClr val="263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4"/>
          <p:cNvSpPr>
            <a:spLocks noEditPoints="1"/>
          </p:cNvSpPr>
          <p:nvPr/>
        </p:nvSpPr>
        <p:spPr bwMode="auto">
          <a:xfrm>
            <a:off x="9398000" y="1001713"/>
            <a:ext cx="255588" cy="541338"/>
          </a:xfrm>
          <a:custGeom>
            <a:avLst/>
            <a:gdLst>
              <a:gd name="T0" fmla="*/ 34 w 68"/>
              <a:gd name="T1" fmla="*/ 139 h 144"/>
              <a:gd name="T2" fmla="*/ 29 w 68"/>
              <a:gd name="T3" fmla="*/ 134 h 144"/>
              <a:gd name="T4" fmla="*/ 34 w 68"/>
              <a:gd name="T5" fmla="*/ 129 h 144"/>
              <a:gd name="T6" fmla="*/ 39 w 68"/>
              <a:gd name="T7" fmla="*/ 134 h 144"/>
              <a:gd name="T8" fmla="*/ 34 w 68"/>
              <a:gd name="T9" fmla="*/ 139 h 144"/>
              <a:gd name="T10" fmla="*/ 15 w 68"/>
              <a:gd name="T11" fmla="*/ 122 h 144"/>
              <a:gd name="T12" fmla="*/ 10 w 68"/>
              <a:gd name="T13" fmla="*/ 117 h 144"/>
              <a:gd name="T14" fmla="*/ 10 w 68"/>
              <a:gd name="T15" fmla="*/ 15 h 144"/>
              <a:gd name="T16" fmla="*/ 15 w 68"/>
              <a:gd name="T17" fmla="*/ 9 h 144"/>
              <a:gd name="T18" fmla="*/ 54 w 68"/>
              <a:gd name="T19" fmla="*/ 9 h 144"/>
              <a:gd name="T20" fmla="*/ 58 w 68"/>
              <a:gd name="T21" fmla="*/ 15 h 144"/>
              <a:gd name="T22" fmla="*/ 58 w 68"/>
              <a:gd name="T23" fmla="*/ 117 h 144"/>
              <a:gd name="T24" fmla="*/ 54 w 68"/>
              <a:gd name="T25" fmla="*/ 122 h 144"/>
              <a:gd name="T26" fmla="*/ 15 w 68"/>
              <a:gd name="T27" fmla="*/ 122 h 144"/>
              <a:gd name="T28" fmla="*/ 61 w 68"/>
              <a:gd name="T29" fmla="*/ 0 h 144"/>
              <a:gd name="T30" fmla="*/ 8 w 68"/>
              <a:gd name="T31" fmla="*/ 0 h 144"/>
              <a:gd name="T32" fmla="*/ 0 w 68"/>
              <a:gd name="T33" fmla="*/ 8 h 144"/>
              <a:gd name="T34" fmla="*/ 0 w 68"/>
              <a:gd name="T35" fmla="*/ 137 h 144"/>
              <a:gd name="T36" fmla="*/ 8 w 68"/>
              <a:gd name="T37" fmla="*/ 144 h 144"/>
              <a:gd name="T38" fmla="*/ 61 w 68"/>
              <a:gd name="T39" fmla="*/ 144 h 144"/>
              <a:gd name="T40" fmla="*/ 68 w 68"/>
              <a:gd name="T41" fmla="*/ 137 h 144"/>
              <a:gd name="T42" fmla="*/ 68 w 68"/>
              <a:gd name="T43" fmla="*/ 8 h 144"/>
              <a:gd name="T44" fmla="*/ 61 w 68"/>
              <a:gd name="T4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144">
                <a:moveTo>
                  <a:pt x="34" y="139"/>
                </a:moveTo>
                <a:cubicBezTo>
                  <a:pt x="32" y="139"/>
                  <a:pt x="29" y="137"/>
                  <a:pt x="29" y="134"/>
                </a:cubicBezTo>
                <a:cubicBezTo>
                  <a:pt x="29" y="131"/>
                  <a:pt x="32" y="129"/>
                  <a:pt x="34" y="129"/>
                </a:cubicBezTo>
                <a:cubicBezTo>
                  <a:pt x="37" y="129"/>
                  <a:pt x="39" y="131"/>
                  <a:pt x="39" y="134"/>
                </a:cubicBezTo>
                <a:cubicBezTo>
                  <a:pt x="39" y="137"/>
                  <a:pt x="37" y="139"/>
                  <a:pt x="34" y="139"/>
                </a:cubicBezTo>
                <a:moveTo>
                  <a:pt x="15" y="122"/>
                </a:moveTo>
                <a:cubicBezTo>
                  <a:pt x="12" y="122"/>
                  <a:pt x="10" y="120"/>
                  <a:pt x="10" y="117"/>
                </a:cubicBezTo>
                <a:cubicBezTo>
                  <a:pt x="10" y="15"/>
                  <a:pt x="10" y="15"/>
                  <a:pt x="10" y="15"/>
                </a:cubicBezTo>
                <a:cubicBezTo>
                  <a:pt x="10" y="12"/>
                  <a:pt x="12" y="9"/>
                  <a:pt x="15" y="9"/>
                </a:cubicBezTo>
                <a:cubicBezTo>
                  <a:pt x="54" y="9"/>
                  <a:pt x="54" y="9"/>
                  <a:pt x="54" y="9"/>
                </a:cubicBezTo>
                <a:cubicBezTo>
                  <a:pt x="56" y="9"/>
                  <a:pt x="58" y="12"/>
                  <a:pt x="58" y="15"/>
                </a:cubicBezTo>
                <a:cubicBezTo>
                  <a:pt x="58" y="117"/>
                  <a:pt x="58" y="117"/>
                  <a:pt x="58" y="117"/>
                </a:cubicBezTo>
                <a:cubicBezTo>
                  <a:pt x="58" y="120"/>
                  <a:pt x="56" y="122"/>
                  <a:pt x="54" y="122"/>
                </a:cubicBezTo>
                <a:cubicBezTo>
                  <a:pt x="15" y="122"/>
                  <a:pt x="15" y="122"/>
                  <a:pt x="15" y="122"/>
                </a:cubicBezTo>
                <a:moveTo>
                  <a:pt x="61" y="0"/>
                </a:moveTo>
                <a:cubicBezTo>
                  <a:pt x="8" y="0"/>
                  <a:pt x="8" y="0"/>
                  <a:pt x="8" y="0"/>
                </a:cubicBezTo>
                <a:cubicBezTo>
                  <a:pt x="4" y="0"/>
                  <a:pt x="0" y="4"/>
                  <a:pt x="0" y="8"/>
                </a:cubicBezTo>
                <a:cubicBezTo>
                  <a:pt x="0" y="137"/>
                  <a:pt x="0" y="137"/>
                  <a:pt x="0" y="137"/>
                </a:cubicBezTo>
                <a:cubicBezTo>
                  <a:pt x="0" y="141"/>
                  <a:pt x="4" y="144"/>
                  <a:pt x="8" y="144"/>
                </a:cubicBezTo>
                <a:cubicBezTo>
                  <a:pt x="61" y="144"/>
                  <a:pt x="61" y="144"/>
                  <a:pt x="61" y="144"/>
                </a:cubicBezTo>
                <a:cubicBezTo>
                  <a:pt x="65" y="144"/>
                  <a:pt x="68" y="141"/>
                  <a:pt x="68" y="137"/>
                </a:cubicBezTo>
                <a:cubicBezTo>
                  <a:pt x="68" y="8"/>
                  <a:pt x="68" y="8"/>
                  <a:pt x="68" y="8"/>
                </a:cubicBezTo>
                <a:cubicBezTo>
                  <a:pt x="68" y="4"/>
                  <a:pt x="65" y="0"/>
                  <a:pt x="61" y="0"/>
                </a:cubicBezTo>
              </a:path>
            </a:pathLst>
          </a:custGeom>
          <a:solidFill>
            <a:srgbClr val="263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5"/>
          <p:cNvSpPr>
            <a:spLocks/>
          </p:cNvSpPr>
          <p:nvPr/>
        </p:nvSpPr>
        <p:spPr bwMode="auto">
          <a:xfrm>
            <a:off x="9750425" y="1087438"/>
            <a:ext cx="120650" cy="349250"/>
          </a:xfrm>
          <a:custGeom>
            <a:avLst/>
            <a:gdLst>
              <a:gd name="T0" fmla="*/ 12 w 32"/>
              <a:gd name="T1" fmla="*/ 3 h 93"/>
              <a:gd name="T2" fmla="*/ 3 w 32"/>
              <a:gd name="T3" fmla="*/ 3 h 93"/>
              <a:gd name="T4" fmla="*/ 3 w 32"/>
              <a:gd name="T5" fmla="*/ 11 h 93"/>
              <a:gd name="T6" fmla="*/ 3 w 32"/>
              <a:gd name="T7" fmla="*/ 82 h 93"/>
              <a:gd name="T8" fmla="*/ 3 w 32"/>
              <a:gd name="T9" fmla="*/ 90 h 93"/>
              <a:gd name="T10" fmla="*/ 12 w 32"/>
              <a:gd name="T11" fmla="*/ 90 h 93"/>
              <a:gd name="T12" fmla="*/ 12 w 32"/>
              <a:gd name="T13" fmla="*/ 3 h 93"/>
            </a:gdLst>
            <a:ahLst/>
            <a:cxnLst>
              <a:cxn ang="0">
                <a:pos x="T0" y="T1"/>
              </a:cxn>
              <a:cxn ang="0">
                <a:pos x="T2" y="T3"/>
              </a:cxn>
              <a:cxn ang="0">
                <a:pos x="T4" y="T5"/>
              </a:cxn>
              <a:cxn ang="0">
                <a:pos x="T6" y="T7"/>
              </a:cxn>
              <a:cxn ang="0">
                <a:pos x="T8" y="T9"/>
              </a:cxn>
              <a:cxn ang="0">
                <a:pos x="T10" y="T11"/>
              </a:cxn>
              <a:cxn ang="0">
                <a:pos x="T12" y="T13"/>
              </a:cxn>
            </a:cxnLst>
            <a:rect l="0" t="0" r="r" b="b"/>
            <a:pathLst>
              <a:path w="32" h="93">
                <a:moveTo>
                  <a:pt x="12" y="3"/>
                </a:moveTo>
                <a:cubicBezTo>
                  <a:pt x="9" y="0"/>
                  <a:pt x="5" y="0"/>
                  <a:pt x="3" y="3"/>
                </a:cubicBezTo>
                <a:cubicBezTo>
                  <a:pt x="0" y="5"/>
                  <a:pt x="1" y="9"/>
                  <a:pt x="3" y="11"/>
                </a:cubicBezTo>
                <a:cubicBezTo>
                  <a:pt x="19" y="32"/>
                  <a:pt x="19" y="61"/>
                  <a:pt x="3" y="82"/>
                </a:cubicBezTo>
                <a:cubicBezTo>
                  <a:pt x="1" y="84"/>
                  <a:pt x="0" y="88"/>
                  <a:pt x="3" y="90"/>
                </a:cubicBezTo>
                <a:cubicBezTo>
                  <a:pt x="5" y="93"/>
                  <a:pt x="9" y="93"/>
                  <a:pt x="12" y="90"/>
                </a:cubicBezTo>
                <a:cubicBezTo>
                  <a:pt x="32" y="64"/>
                  <a:pt x="32" y="29"/>
                  <a:pt x="1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6"/>
          <p:cNvSpPr>
            <a:spLocks/>
          </p:cNvSpPr>
          <p:nvPr/>
        </p:nvSpPr>
        <p:spPr bwMode="auto">
          <a:xfrm>
            <a:off x="9813925" y="1031876"/>
            <a:ext cx="123825" cy="461963"/>
          </a:xfrm>
          <a:custGeom>
            <a:avLst/>
            <a:gdLst>
              <a:gd name="T0" fmla="*/ 12 w 33"/>
              <a:gd name="T1" fmla="*/ 2 h 123"/>
              <a:gd name="T2" fmla="*/ 3 w 33"/>
              <a:gd name="T3" fmla="*/ 2 h 123"/>
              <a:gd name="T4" fmla="*/ 3 w 33"/>
              <a:gd name="T5" fmla="*/ 11 h 123"/>
              <a:gd name="T6" fmla="*/ 3 w 33"/>
              <a:gd name="T7" fmla="*/ 112 h 123"/>
              <a:gd name="T8" fmla="*/ 3 w 33"/>
              <a:gd name="T9" fmla="*/ 121 h 123"/>
              <a:gd name="T10" fmla="*/ 12 w 33"/>
              <a:gd name="T11" fmla="*/ 121 h 123"/>
              <a:gd name="T12" fmla="*/ 33 w 33"/>
              <a:gd name="T13" fmla="*/ 61 h 123"/>
              <a:gd name="T14" fmla="*/ 12 w 33"/>
              <a:gd name="T15" fmla="*/ 2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23">
                <a:moveTo>
                  <a:pt x="12" y="2"/>
                </a:moveTo>
                <a:cubicBezTo>
                  <a:pt x="9" y="0"/>
                  <a:pt x="5" y="0"/>
                  <a:pt x="3" y="2"/>
                </a:cubicBezTo>
                <a:cubicBezTo>
                  <a:pt x="0" y="5"/>
                  <a:pt x="1" y="8"/>
                  <a:pt x="3" y="11"/>
                </a:cubicBezTo>
                <a:cubicBezTo>
                  <a:pt x="27" y="40"/>
                  <a:pt x="27" y="83"/>
                  <a:pt x="3" y="112"/>
                </a:cubicBezTo>
                <a:cubicBezTo>
                  <a:pt x="1" y="114"/>
                  <a:pt x="0" y="118"/>
                  <a:pt x="3" y="121"/>
                </a:cubicBezTo>
                <a:cubicBezTo>
                  <a:pt x="5" y="123"/>
                  <a:pt x="9" y="123"/>
                  <a:pt x="12" y="121"/>
                </a:cubicBezTo>
                <a:cubicBezTo>
                  <a:pt x="25" y="104"/>
                  <a:pt x="33" y="83"/>
                  <a:pt x="33" y="61"/>
                </a:cubicBezTo>
                <a:cubicBezTo>
                  <a:pt x="33" y="40"/>
                  <a:pt x="25" y="19"/>
                  <a:pt x="1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7"/>
          <p:cNvSpPr>
            <a:spLocks/>
          </p:cNvSpPr>
          <p:nvPr/>
        </p:nvSpPr>
        <p:spPr bwMode="auto">
          <a:xfrm>
            <a:off x="9686925" y="1144588"/>
            <a:ext cx="90488" cy="236538"/>
          </a:xfrm>
          <a:custGeom>
            <a:avLst/>
            <a:gdLst>
              <a:gd name="T0" fmla="*/ 12 w 24"/>
              <a:gd name="T1" fmla="*/ 4 h 63"/>
              <a:gd name="T2" fmla="*/ 4 w 24"/>
              <a:gd name="T3" fmla="*/ 2 h 63"/>
              <a:gd name="T4" fmla="*/ 2 w 24"/>
              <a:gd name="T5" fmla="*/ 10 h 63"/>
              <a:gd name="T6" fmla="*/ 2 w 24"/>
              <a:gd name="T7" fmla="*/ 53 h 63"/>
              <a:gd name="T8" fmla="*/ 4 w 24"/>
              <a:gd name="T9" fmla="*/ 61 h 63"/>
              <a:gd name="T10" fmla="*/ 12 w 24"/>
              <a:gd name="T11" fmla="*/ 59 h 63"/>
              <a:gd name="T12" fmla="*/ 12 w 24"/>
              <a:gd name="T13" fmla="*/ 4 h 63"/>
            </a:gdLst>
            <a:ahLst/>
            <a:cxnLst>
              <a:cxn ang="0">
                <a:pos x="T0" y="T1"/>
              </a:cxn>
              <a:cxn ang="0">
                <a:pos x="T2" y="T3"/>
              </a:cxn>
              <a:cxn ang="0">
                <a:pos x="T4" y="T5"/>
              </a:cxn>
              <a:cxn ang="0">
                <a:pos x="T6" y="T7"/>
              </a:cxn>
              <a:cxn ang="0">
                <a:pos x="T8" y="T9"/>
              </a:cxn>
              <a:cxn ang="0">
                <a:pos x="T10" y="T11"/>
              </a:cxn>
              <a:cxn ang="0">
                <a:pos x="T12" y="T13"/>
              </a:cxn>
            </a:cxnLst>
            <a:rect l="0" t="0" r="r" b="b"/>
            <a:pathLst>
              <a:path w="24" h="63">
                <a:moveTo>
                  <a:pt x="12" y="4"/>
                </a:moveTo>
                <a:cubicBezTo>
                  <a:pt x="10" y="1"/>
                  <a:pt x="7" y="0"/>
                  <a:pt x="4" y="2"/>
                </a:cubicBezTo>
                <a:cubicBezTo>
                  <a:pt x="1" y="3"/>
                  <a:pt x="0" y="7"/>
                  <a:pt x="2" y="10"/>
                </a:cubicBezTo>
                <a:cubicBezTo>
                  <a:pt x="12" y="23"/>
                  <a:pt x="12" y="40"/>
                  <a:pt x="2" y="53"/>
                </a:cubicBezTo>
                <a:cubicBezTo>
                  <a:pt x="0" y="56"/>
                  <a:pt x="1" y="60"/>
                  <a:pt x="4" y="61"/>
                </a:cubicBezTo>
                <a:cubicBezTo>
                  <a:pt x="7" y="63"/>
                  <a:pt x="10" y="62"/>
                  <a:pt x="12" y="59"/>
                </a:cubicBezTo>
                <a:cubicBezTo>
                  <a:pt x="24" y="43"/>
                  <a:pt x="24" y="20"/>
                  <a:pt x="12"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8"/>
          <p:cNvSpPr>
            <a:spLocks noEditPoints="1"/>
          </p:cNvSpPr>
          <p:nvPr/>
        </p:nvSpPr>
        <p:spPr bwMode="auto">
          <a:xfrm>
            <a:off x="9390063" y="990601"/>
            <a:ext cx="255588" cy="539750"/>
          </a:xfrm>
          <a:custGeom>
            <a:avLst/>
            <a:gdLst>
              <a:gd name="T0" fmla="*/ 61 w 68"/>
              <a:gd name="T1" fmla="*/ 0 h 144"/>
              <a:gd name="T2" fmla="*/ 8 w 68"/>
              <a:gd name="T3" fmla="*/ 0 h 144"/>
              <a:gd name="T4" fmla="*/ 0 w 68"/>
              <a:gd name="T5" fmla="*/ 8 h 144"/>
              <a:gd name="T6" fmla="*/ 0 w 68"/>
              <a:gd name="T7" fmla="*/ 137 h 144"/>
              <a:gd name="T8" fmla="*/ 8 w 68"/>
              <a:gd name="T9" fmla="*/ 144 h 144"/>
              <a:gd name="T10" fmla="*/ 61 w 68"/>
              <a:gd name="T11" fmla="*/ 144 h 144"/>
              <a:gd name="T12" fmla="*/ 68 w 68"/>
              <a:gd name="T13" fmla="*/ 137 h 144"/>
              <a:gd name="T14" fmla="*/ 68 w 68"/>
              <a:gd name="T15" fmla="*/ 8 h 144"/>
              <a:gd name="T16" fmla="*/ 61 w 68"/>
              <a:gd name="T17" fmla="*/ 0 h 144"/>
              <a:gd name="T18" fmla="*/ 34 w 68"/>
              <a:gd name="T19" fmla="*/ 139 h 144"/>
              <a:gd name="T20" fmla="*/ 29 w 68"/>
              <a:gd name="T21" fmla="*/ 134 h 144"/>
              <a:gd name="T22" fmla="*/ 34 w 68"/>
              <a:gd name="T23" fmla="*/ 129 h 144"/>
              <a:gd name="T24" fmla="*/ 39 w 68"/>
              <a:gd name="T25" fmla="*/ 134 h 144"/>
              <a:gd name="T26" fmla="*/ 34 w 68"/>
              <a:gd name="T27" fmla="*/ 139 h 144"/>
              <a:gd name="T28" fmla="*/ 58 w 68"/>
              <a:gd name="T29" fmla="*/ 117 h 144"/>
              <a:gd name="T30" fmla="*/ 54 w 68"/>
              <a:gd name="T31" fmla="*/ 122 h 144"/>
              <a:gd name="T32" fmla="*/ 14 w 68"/>
              <a:gd name="T33" fmla="*/ 122 h 144"/>
              <a:gd name="T34" fmla="*/ 10 w 68"/>
              <a:gd name="T35" fmla="*/ 117 h 144"/>
              <a:gd name="T36" fmla="*/ 10 w 68"/>
              <a:gd name="T37" fmla="*/ 15 h 144"/>
              <a:gd name="T38" fmla="*/ 14 w 68"/>
              <a:gd name="T39" fmla="*/ 10 h 144"/>
              <a:gd name="T40" fmla="*/ 54 w 68"/>
              <a:gd name="T41" fmla="*/ 10 h 144"/>
              <a:gd name="T42" fmla="*/ 58 w 68"/>
              <a:gd name="T43" fmla="*/ 15 h 144"/>
              <a:gd name="T44" fmla="*/ 58 w 68"/>
              <a:gd name="T45"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144">
                <a:moveTo>
                  <a:pt x="61" y="0"/>
                </a:moveTo>
                <a:cubicBezTo>
                  <a:pt x="8" y="0"/>
                  <a:pt x="8" y="0"/>
                  <a:pt x="8" y="0"/>
                </a:cubicBezTo>
                <a:cubicBezTo>
                  <a:pt x="4" y="0"/>
                  <a:pt x="0" y="4"/>
                  <a:pt x="0" y="8"/>
                </a:cubicBezTo>
                <a:cubicBezTo>
                  <a:pt x="0" y="137"/>
                  <a:pt x="0" y="137"/>
                  <a:pt x="0" y="137"/>
                </a:cubicBezTo>
                <a:cubicBezTo>
                  <a:pt x="0" y="141"/>
                  <a:pt x="4" y="144"/>
                  <a:pt x="8" y="144"/>
                </a:cubicBezTo>
                <a:cubicBezTo>
                  <a:pt x="61" y="144"/>
                  <a:pt x="61" y="144"/>
                  <a:pt x="61" y="144"/>
                </a:cubicBezTo>
                <a:cubicBezTo>
                  <a:pt x="65" y="144"/>
                  <a:pt x="68" y="141"/>
                  <a:pt x="68" y="137"/>
                </a:cubicBezTo>
                <a:cubicBezTo>
                  <a:pt x="68" y="8"/>
                  <a:pt x="68" y="8"/>
                  <a:pt x="68" y="8"/>
                </a:cubicBezTo>
                <a:cubicBezTo>
                  <a:pt x="68" y="4"/>
                  <a:pt x="65" y="0"/>
                  <a:pt x="61" y="0"/>
                </a:cubicBezTo>
                <a:close/>
                <a:moveTo>
                  <a:pt x="34" y="139"/>
                </a:moveTo>
                <a:cubicBezTo>
                  <a:pt x="31" y="139"/>
                  <a:pt x="29" y="137"/>
                  <a:pt x="29" y="134"/>
                </a:cubicBezTo>
                <a:cubicBezTo>
                  <a:pt x="29" y="131"/>
                  <a:pt x="31" y="129"/>
                  <a:pt x="34" y="129"/>
                </a:cubicBezTo>
                <a:cubicBezTo>
                  <a:pt x="37" y="129"/>
                  <a:pt x="39" y="131"/>
                  <a:pt x="39" y="134"/>
                </a:cubicBezTo>
                <a:cubicBezTo>
                  <a:pt x="39" y="137"/>
                  <a:pt x="37" y="139"/>
                  <a:pt x="34" y="139"/>
                </a:cubicBezTo>
                <a:close/>
                <a:moveTo>
                  <a:pt x="58" y="117"/>
                </a:moveTo>
                <a:cubicBezTo>
                  <a:pt x="58" y="120"/>
                  <a:pt x="56" y="122"/>
                  <a:pt x="54" y="122"/>
                </a:cubicBezTo>
                <a:cubicBezTo>
                  <a:pt x="14" y="122"/>
                  <a:pt x="14" y="122"/>
                  <a:pt x="14" y="122"/>
                </a:cubicBezTo>
                <a:cubicBezTo>
                  <a:pt x="12" y="122"/>
                  <a:pt x="10" y="120"/>
                  <a:pt x="10" y="117"/>
                </a:cubicBezTo>
                <a:cubicBezTo>
                  <a:pt x="10" y="15"/>
                  <a:pt x="10" y="15"/>
                  <a:pt x="10" y="15"/>
                </a:cubicBezTo>
                <a:cubicBezTo>
                  <a:pt x="10" y="12"/>
                  <a:pt x="12" y="10"/>
                  <a:pt x="14" y="10"/>
                </a:cubicBezTo>
                <a:cubicBezTo>
                  <a:pt x="54" y="10"/>
                  <a:pt x="54" y="10"/>
                  <a:pt x="54" y="10"/>
                </a:cubicBezTo>
                <a:cubicBezTo>
                  <a:pt x="56" y="10"/>
                  <a:pt x="58" y="12"/>
                  <a:pt x="58" y="15"/>
                </a:cubicBezTo>
                <a:lnTo>
                  <a:pt x="58" y="1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69"/>
          <p:cNvSpPr>
            <a:spLocks noChangeArrowheads="1"/>
          </p:cNvSpPr>
          <p:nvPr/>
        </p:nvSpPr>
        <p:spPr bwMode="auto">
          <a:xfrm>
            <a:off x="8804275" y="850901"/>
            <a:ext cx="146050" cy="1841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0"/>
          <p:cNvSpPr>
            <a:spLocks/>
          </p:cNvSpPr>
          <p:nvPr/>
        </p:nvSpPr>
        <p:spPr bwMode="auto">
          <a:xfrm>
            <a:off x="8702675" y="1046163"/>
            <a:ext cx="349250" cy="169863"/>
          </a:xfrm>
          <a:custGeom>
            <a:avLst/>
            <a:gdLst>
              <a:gd name="T0" fmla="*/ 81 w 93"/>
              <a:gd name="T1" fmla="*/ 8 h 45"/>
              <a:gd name="T2" fmla="*/ 62 w 93"/>
              <a:gd name="T3" fmla="*/ 4 h 45"/>
              <a:gd name="T4" fmla="*/ 54 w 93"/>
              <a:gd name="T5" fmla="*/ 8 h 45"/>
              <a:gd name="T6" fmla="*/ 47 w 93"/>
              <a:gd name="T7" fmla="*/ 8 h 45"/>
              <a:gd name="T8" fmla="*/ 40 w 93"/>
              <a:gd name="T9" fmla="*/ 8 h 45"/>
              <a:gd name="T10" fmla="*/ 32 w 93"/>
              <a:gd name="T11" fmla="*/ 4 h 45"/>
              <a:gd name="T12" fmla="*/ 13 w 93"/>
              <a:gd name="T13" fmla="*/ 8 h 45"/>
              <a:gd name="T14" fmla="*/ 0 w 93"/>
              <a:gd name="T15" fmla="*/ 31 h 45"/>
              <a:gd name="T16" fmla="*/ 7 w 93"/>
              <a:gd name="T17" fmla="*/ 45 h 45"/>
              <a:gd name="T18" fmla="*/ 46 w 93"/>
              <a:gd name="T19" fmla="*/ 45 h 45"/>
              <a:gd name="T20" fmla="*/ 47 w 93"/>
              <a:gd name="T21" fmla="*/ 45 h 45"/>
              <a:gd name="T22" fmla="*/ 87 w 93"/>
              <a:gd name="T23" fmla="*/ 45 h 45"/>
              <a:gd name="T24" fmla="*/ 93 w 93"/>
              <a:gd name="T25" fmla="*/ 31 h 45"/>
              <a:gd name="T26" fmla="*/ 81 w 93"/>
              <a:gd name="T2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45">
                <a:moveTo>
                  <a:pt x="81" y="8"/>
                </a:moveTo>
                <a:cubicBezTo>
                  <a:pt x="73" y="0"/>
                  <a:pt x="64" y="2"/>
                  <a:pt x="62" y="4"/>
                </a:cubicBezTo>
                <a:cubicBezTo>
                  <a:pt x="59" y="5"/>
                  <a:pt x="55" y="8"/>
                  <a:pt x="54" y="8"/>
                </a:cubicBezTo>
                <a:cubicBezTo>
                  <a:pt x="52" y="8"/>
                  <a:pt x="47" y="8"/>
                  <a:pt x="47" y="8"/>
                </a:cubicBezTo>
                <a:cubicBezTo>
                  <a:pt x="47" y="8"/>
                  <a:pt x="41" y="8"/>
                  <a:pt x="40" y="8"/>
                </a:cubicBezTo>
                <a:cubicBezTo>
                  <a:pt x="38" y="8"/>
                  <a:pt x="34" y="5"/>
                  <a:pt x="32" y="4"/>
                </a:cubicBezTo>
                <a:cubicBezTo>
                  <a:pt x="29" y="2"/>
                  <a:pt x="20" y="0"/>
                  <a:pt x="13" y="8"/>
                </a:cubicBezTo>
                <a:cubicBezTo>
                  <a:pt x="13" y="8"/>
                  <a:pt x="0" y="19"/>
                  <a:pt x="0" y="31"/>
                </a:cubicBezTo>
                <a:cubicBezTo>
                  <a:pt x="0" y="38"/>
                  <a:pt x="2" y="45"/>
                  <a:pt x="7" y="45"/>
                </a:cubicBezTo>
                <a:cubicBezTo>
                  <a:pt x="11" y="45"/>
                  <a:pt x="46" y="45"/>
                  <a:pt x="46" y="45"/>
                </a:cubicBezTo>
                <a:cubicBezTo>
                  <a:pt x="47" y="45"/>
                  <a:pt x="47" y="45"/>
                  <a:pt x="47" y="45"/>
                </a:cubicBezTo>
                <a:cubicBezTo>
                  <a:pt x="47" y="45"/>
                  <a:pt x="82" y="45"/>
                  <a:pt x="87" y="45"/>
                </a:cubicBezTo>
                <a:cubicBezTo>
                  <a:pt x="92" y="45"/>
                  <a:pt x="93" y="38"/>
                  <a:pt x="93" y="31"/>
                </a:cubicBezTo>
                <a:cubicBezTo>
                  <a:pt x="93" y="19"/>
                  <a:pt x="81" y="8"/>
                  <a:pt x="8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1"/>
          <p:cNvSpPr>
            <a:spLocks/>
          </p:cNvSpPr>
          <p:nvPr/>
        </p:nvSpPr>
        <p:spPr bwMode="auto">
          <a:xfrm>
            <a:off x="7853363" y="1279526"/>
            <a:ext cx="319088" cy="25400"/>
          </a:xfrm>
          <a:custGeom>
            <a:avLst/>
            <a:gdLst>
              <a:gd name="T0" fmla="*/ 3 w 85"/>
              <a:gd name="T1" fmla="*/ 7 h 7"/>
              <a:gd name="T2" fmla="*/ 82 w 85"/>
              <a:gd name="T3" fmla="*/ 7 h 7"/>
              <a:gd name="T4" fmla="*/ 85 w 85"/>
              <a:gd name="T5" fmla="*/ 4 h 7"/>
              <a:gd name="T6" fmla="*/ 82 w 85"/>
              <a:gd name="T7" fmla="*/ 0 h 7"/>
              <a:gd name="T8" fmla="*/ 3 w 85"/>
              <a:gd name="T9" fmla="*/ 0 h 7"/>
              <a:gd name="T10" fmla="*/ 0 w 85"/>
              <a:gd name="T11" fmla="*/ 4 h 7"/>
              <a:gd name="T12" fmla="*/ 3 w 8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5" h="7">
                <a:moveTo>
                  <a:pt x="3" y="7"/>
                </a:moveTo>
                <a:cubicBezTo>
                  <a:pt x="82" y="7"/>
                  <a:pt x="82" y="7"/>
                  <a:pt x="82" y="7"/>
                </a:cubicBezTo>
                <a:cubicBezTo>
                  <a:pt x="84" y="7"/>
                  <a:pt x="85" y="5"/>
                  <a:pt x="85" y="4"/>
                </a:cubicBezTo>
                <a:cubicBezTo>
                  <a:pt x="85" y="2"/>
                  <a:pt x="84" y="0"/>
                  <a:pt x="82" y="0"/>
                </a:cubicBezTo>
                <a:cubicBezTo>
                  <a:pt x="3" y="0"/>
                  <a:pt x="3" y="0"/>
                  <a:pt x="3" y="0"/>
                </a:cubicBezTo>
                <a:cubicBezTo>
                  <a:pt x="1" y="0"/>
                  <a:pt x="0" y="2"/>
                  <a:pt x="0" y="4"/>
                </a:cubicBezTo>
                <a:cubicBezTo>
                  <a:pt x="0" y="5"/>
                  <a:pt x="1" y="7"/>
                  <a:pt x="3"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2"/>
          <p:cNvSpPr>
            <a:spLocks/>
          </p:cNvSpPr>
          <p:nvPr/>
        </p:nvSpPr>
        <p:spPr bwMode="auto">
          <a:xfrm>
            <a:off x="7853363" y="1343026"/>
            <a:ext cx="319088" cy="26988"/>
          </a:xfrm>
          <a:custGeom>
            <a:avLst/>
            <a:gdLst>
              <a:gd name="T0" fmla="*/ 82 w 85"/>
              <a:gd name="T1" fmla="*/ 0 h 7"/>
              <a:gd name="T2" fmla="*/ 3 w 85"/>
              <a:gd name="T3" fmla="*/ 0 h 7"/>
              <a:gd name="T4" fmla="*/ 0 w 85"/>
              <a:gd name="T5" fmla="*/ 4 h 7"/>
              <a:gd name="T6" fmla="*/ 3 w 85"/>
              <a:gd name="T7" fmla="*/ 7 h 7"/>
              <a:gd name="T8" fmla="*/ 82 w 85"/>
              <a:gd name="T9" fmla="*/ 7 h 7"/>
              <a:gd name="T10" fmla="*/ 85 w 85"/>
              <a:gd name="T11" fmla="*/ 4 h 7"/>
              <a:gd name="T12" fmla="*/ 82 w 8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5" h="7">
                <a:moveTo>
                  <a:pt x="82" y="0"/>
                </a:moveTo>
                <a:cubicBezTo>
                  <a:pt x="3" y="0"/>
                  <a:pt x="3" y="0"/>
                  <a:pt x="3" y="0"/>
                </a:cubicBezTo>
                <a:cubicBezTo>
                  <a:pt x="1" y="0"/>
                  <a:pt x="0" y="2"/>
                  <a:pt x="0" y="4"/>
                </a:cubicBezTo>
                <a:cubicBezTo>
                  <a:pt x="0" y="5"/>
                  <a:pt x="1" y="7"/>
                  <a:pt x="3" y="7"/>
                </a:cubicBezTo>
                <a:cubicBezTo>
                  <a:pt x="82" y="7"/>
                  <a:pt x="82" y="7"/>
                  <a:pt x="82" y="7"/>
                </a:cubicBezTo>
                <a:cubicBezTo>
                  <a:pt x="84" y="7"/>
                  <a:pt x="85" y="5"/>
                  <a:pt x="85" y="4"/>
                </a:cubicBezTo>
                <a:cubicBezTo>
                  <a:pt x="85" y="2"/>
                  <a:pt x="84" y="0"/>
                  <a:pt x="8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3"/>
          <p:cNvSpPr>
            <a:spLocks/>
          </p:cNvSpPr>
          <p:nvPr/>
        </p:nvSpPr>
        <p:spPr bwMode="auto">
          <a:xfrm>
            <a:off x="7853363" y="1406526"/>
            <a:ext cx="319088" cy="26988"/>
          </a:xfrm>
          <a:custGeom>
            <a:avLst/>
            <a:gdLst>
              <a:gd name="T0" fmla="*/ 82 w 85"/>
              <a:gd name="T1" fmla="*/ 0 h 7"/>
              <a:gd name="T2" fmla="*/ 3 w 85"/>
              <a:gd name="T3" fmla="*/ 0 h 7"/>
              <a:gd name="T4" fmla="*/ 0 w 85"/>
              <a:gd name="T5" fmla="*/ 4 h 7"/>
              <a:gd name="T6" fmla="*/ 3 w 85"/>
              <a:gd name="T7" fmla="*/ 7 h 7"/>
              <a:gd name="T8" fmla="*/ 82 w 85"/>
              <a:gd name="T9" fmla="*/ 7 h 7"/>
              <a:gd name="T10" fmla="*/ 85 w 85"/>
              <a:gd name="T11" fmla="*/ 4 h 7"/>
              <a:gd name="T12" fmla="*/ 82 w 8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5" h="7">
                <a:moveTo>
                  <a:pt x="82" y="0"/>
                </a:moveTo>
                <a:cubicBezTo>
                  <a:pt x="3" y="0"/>
                  <a:pt x="3" y="0"/>
                  <a:pt x="3" y="0"/>
                </a:cubicBezTo>
                <a:cubicBezTo>
                  <a:pt x="1" y="0"/>
                  <a:pt x="0" y="2"/>
                  <a:pt x="0" y="4"/>
                </a:cubicBezTo>
                <a:cubicBezTo>
                  <a:pt x="0" y="5"/>
                  <a:pt x="1" y="7"/>
                  <a:pt x="3" y="7"/>
                </a:cubicBezTo>
                <a:cubicBezTo>
                  <a:pt x="82" y="7"/>
                  <a:pt x="82" y="7"/>
                  <a:pt x="82" y="7"/>
                </a:cubicBezTo>
                <a:cubicBezTo>
                  <a:pt x="84" y="7"/>
                  <a:pt x="85" y="5"/>
                  <a:pt x="85" y="4"/>
                </a:cubicBezTo>
                <a:cubicBezTo>
                  <a:pt x="85" y="2"/>
                  <a:pt x="84" y="0"/>
                  <a:pt x="8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4"/>
          <p:cNvSpPr>
            <a:spLocks/>
          </p:cNvSpPr>
          <p:nvPr/>
        </p:nvSpPr>
        <p:spPr bwMode="auto">
          <a:xfrm>
            <a:off x="7853363" y="1471613"/>
            <a:ext cx="319088" cy="25400"/>
          </a:xfrm>
          <a:custGeom>
            <a:avLst/>
            <a:gdLst>
              <a:gd name="T0" fmla="*/ 82 w 85"/>
              <a:gd name="T1" fmla="*/ 0 h 7"/>
              <a:gd name="T2" fmla="*/ 3 w 85"/>
              <a:gd name="T3" fmla="*/ 0 h 7"/>
              <a:gd name="T4" fmla="*/ 0 w 85"/>
              <a:gd name="T5" fmla="*/ 4 h 7"/>
              <a:gd name="T6" fmla="*/ 3 w 85"/>
              <a:gd name="T7" fmla="*/ 7 h 7"/>
              <a:gd name="T8" fmla="*/ 82 w 85"/>
              <a:gd name="T9" fmla="*/ 7 h 7"/>
              <a:gd name="T10" fmla="*/ 85 w 85"/>
              <a:gd name="T11" fmla="*/ 4 h 7"/>
              <a:gd name="T12" fmla="*/ 82 w 8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5" h="7">
                <a:moveTo>
                  <a:pt x="82" y="0"/>
                </a:moveTo>
                <a:cubicBezTo>
                  <a:pt x="3" y="0"/>
                  <a:pt x="3" y="0"/>
                  <a:pt x="3" y="0"/>
                </a:cubicBezTo>
                <a:cubicBezTo>
                  <a:pt x="1" y="0"/>
                  <a:pt x="0" y="2"/>
                  <a:pt x="0" y="4"/>
                </a:cubicBezTo>
                <a:cubicBezTo>
                  <a:pt x="0" y="5"/>
                  <a:pt x="1" y="7"/>
                  <a:pt x="3" y="7"/>
                </a:cubicBezTo>
                <a:cubicBezTo>
                  <a:pt x="82" y="7"/>
                  <a:pt x="82" y="7"/>
                  <a:pt x="82" y="7"/>
                </a:cubicBezTo>
                <a:cubicBezTo>
                  <a:pt x="84" y="7"/>
                  <a:pt x="85" y="5"/>
                  <a:pt x="85" y="4"/>
                </a:cubicBezTo>
                <a:cubicBezTo>
                  <a:pt x="85" y="2"/>
                  <a:pt x="84" y="0"/>
                  <a:pt x="8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5"/>
          <p:cNvSpPr>
            <a:spLocks/>
          </p:cNvSpPr>
          <p:nvPr/>
        </p:nvSpPr>
        <p:spPr bwMode="auto">
          <a:xfrm>
            <a:off x="5921375" y="2508251"/>
            <a:ext cx="485775" cy="423863"/>
          </a:xfrm>
          <a:custGeom>
            <a:avLst/>
            <a:gdLst>
              <a:gd name="T0" fmla="*/ 121 w 129"/>
              <a:gd name="T1" fmla="*/ 40 h 113"/>
              <a:gd name="T2" fmla="*/ 85 w 129"/>
              <a:gd name="T3" fmla="*/ 35 h 113"/>
              <a:gd name="T4" fmla="*/ 68 w 129"/>
              <a:gd name="T5" fmla="*/ 4 h 113"/>
              <a:gd name="T6" fmla="*/ 64 w 129"/>
              <a:gd name="T7" fmla="*/ 0 h 113"/>
              <a:gd name="T8" fmla="*/ 61 w 129"/>
              <a:gd name="T9" fmla="*/ 4 h 113"/>
              <a:gd name="T10" fmla="*/ 44 w 129"/>
              <a:gd name="T11" fmla="*/ 35 h 113"/>
              <a:gd name="T12" fmla="*/ 8 w 129"/>
              <a:gd name="T13" fmla="*/ 40 h 113"/>
              <a:gd name="T14" fmla="*/ 7 w 129"/>
              <a:gd name="T15" fmla="*/ 48 h 113"/>
              <a:gd name="T16" fmla="*/ 32 w 129"/>
              <a:gd name="T17" fmla="*/ 71 h 113"/>
              <a:gd name="T18" fmla="*/ 26 w 129"/>
              <a:gd name="T19" fmla="*/ 107 h 113"/>
              <a:gd name="T20" fmla="*/ 31 w 129"/>
              <a:gd name="T21" fmla="*/ 111 h 113"/>
              <a:gd name="T22" fmla="*/ 63 w 129"/>
              <a:gd name="T23" fmla="*/ 94 h 113"/>
              <a:gd name="T24" fmla="*/ 64 w 129"/>
              <a:gd name="T25" fmla="*/ 93 h 113"/>
              <a:gd name="T26" fmla="*/ 66 w 129"/>
              <a:gd name="T27" fmla="*/ 94 h 113"/>
              <a:gd name="T28" fmla="*/ 98 w 129"/>
              <a:gd name="T29" fmla="*/ 111 h 113"/>
              <a:gd name="T30" fmla="*/ 103 w 129"/>
              <a:gd name="T31" fmla="*/ 107 h 113"/>
              <a:gd name="T32" fmla="*/ 97 w 129"/>
              <a:gd name="T33" fmla="*/ 71 h 113"/>
              <a:gd name="T34" fmla="*/ 122 w 129"/>
              <a:gd name="T35" fmla="*/ 48 h 113"/>
              <a:gd name="T36" fmla="*/ 121 w 129"/>
              <a:gd name="T37" fmla="*/ 4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113">
                <a:moveTo>
                  <a:pt x="121" y="40"/>
                </a:moveTo>
                <a:cubicBezTo>
                  <a:pt x="112" y="39"/>
                  <a:pt x="85" y="35"/>
                  <a:pt x="85" y="35"/>
                </a:cubicBezTo>
                <a:cubicBezTo>
                  <a:pt x="85" y="35"/>
                  <a:pt x="69" y="8"/>
                  <a:pt x="68" y="4"/>
                </a:cubicBezTo>
                <a:cubicBezTo>
                  <a:pt x="67" y="2"/>
                  <a:pt x="66" y="0"/>
                  <a:pt x="64" y="0"/>
                </a:cubicBezTo>
                <a:cubicBezTo>
                  <a:pt x="62" y="0"/>
                  <a:pt x="62" y="2"/>
                  <a:pt x="61" y="4"/>
                </a:cubicBezTo>
                <a:cubicBezTo>
                  <a:pt x="58" y="9"/>
                  <a:pt x="49" y="26"/>
                  <a:pt x="44" y="35"/>
                </a:cubicBezTo>
                <a:cubicBezTo>
                  <a:pt x="44" y="35"/>
                  <a:pt x="17" y="39"/>
                  <a:pt x="8" y="40"/>
                </a:cubicBezTo>
                <a:cubicBezTo>
                  <a:pt x="0" y="40"/>
                  <a:pt x="4" y="45"/>
                  <a:pt x="7" y="48"/>
                </a:cubicBezTo>
                <a:cubicBezTo>
                  <a:pt x="10" y="51"/>
                  <a:pt x="32" y="71"/>
                  <a:pt x="32" y="71"/>
                </a:cubicBezTo>
                <a:cubicBezTo>
                  <a:pt x="32" y="71"/>
                  <a:pt x="27" y="101"/>
                  <a:pt x="26" y="107"/>
                </a:cubicBezTo>
                <a:cubicBezTo>
                  <a:pt x="25" y="112"/>
                  <a:pt x="28" y="113"/>
                  <a:pt x="31" y="111"/>
                </a:cubicBezTo>
                <a:cubicBezTo>
                  <a:pt x="35" y="110"/>
                  <a:pt x="63" y="94"/>
                  <a:pt x="63" y="94"/>
                </a:cubicBezTo>
                <a:cubicBezTo>
                  <a:pt x="64" y="93"/>
                  <a:pt x="64" y="93"/>
                  <a:pt x="64" y="93"/>
                </a:cubicBezTo>
                <a:cubicBezTo>
                  <a:pt x="66" y="94"/>
                  <a:pt x="66" y="94"/>
                  <a:pt x="66" y="94"/>
                </a:cubicBezTo>
                <a:cubicBezTo>
                  <a:pt x="66" y="94"/>
                  <a:pt x="94" y="110"/>
                  <a:pt x="98" y="111"/>
                </a:cubicBezTo>
                <a:cubicBezTo>
                  <a:pt x="101" y="113"/>
                  <a:pt x="104" y="112"/>
                  <a:pt x="103" y="107"/>
                </a:cubicBezTo>
                <a:cubicBezTo>
                  <a:pt x="102" y="101"/>
                  <a:pt x="97" y="71"/>
                  <a:pt x="97" y="71"/>
                </a:cubicBezTo>
                <a:cubicBezTo>
                  <a:pt x="97" y="71"/>
                  <a:pt x="119" y="51"/>
                  <a:pt x="122" y="48"/>
                </a:cubicBezTo>
                <a:cubicBezTo>
                  <a:pt x="125" y="45"/>
                  <a:pt x="129" y="40"/>
                  <a:pt x="121" y="40"/>
                </a:cubicBezTo>
                <a:close/>
              </a:path>
            </a:pathLst>
          </a:custGeom>
          <a:solidFill>
            <a:srgbClr val="DA46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6"/>
          <p:cNvSpPr>
            <a:spLocks noEditPoints="1"/>
          </p:cNvSpPr>
          <p:nvPr/>
        </p:nvSpPr>
        <p:spPr bwMode="auto">
          <a:xfrm>
            <a:off x="6834188" y="2681288"/>
            <a:ext cx="1060450" cy="909638"/>
          </a:xfrm>
          <a:custGeom>
            <a:avLst/>
            <a:gdLst>
              <a:gd name="T0" fmla="*/ 282 w 282"/>
              <a:gd name="T1" fmla="*/ 102 h 242"/>
              <a:gd name="T2" fmla="*/ 141 w 282"/>
              <a:gd name="T3" fmla="*/ 0 h 242"/>
              <a:gd name="T4" fmla="*/ 0 w 282"/>
              <a:gd name="T5" fmla="*/ 102 h 242"/>
              <a:gd name="T6" fmla="*/ 141 w 282"/>
              <a:gd name="T7" fmla="*/ 205 h 242"/>
              <a:gd name="T8" fmla="*/ 165 w 282"/>
              <a:gd name="T9" fmla="*/ 203 h 242"/>
              <a:gd name="T10" fmla="*/ 213 w 282"/>
              <a:gd name="T11" fmla="*/ 242 h 242"/>
              <a:gd name="T12" fmla="*/ 210 w 282"/>
              <a:gd name="T13" fmla="*/ 192 h 242"/>
              <a:gd name="T14" fmla="*/ 282 w 282"/>
              <a:gd name="T15" fmla="*/ 102 h 242"/>
              <a:gd name="T16" fmla="*/ 77 w 282"/>
              <a:gd name="T17" fmla="*/ 64 h 242"/>
              <a:gd name="T18" fmla="*/ 205 w 282"/>
              <a:gd name="T19" fmla="*/ 64 h 242"/>
              <a:gd name="T20" fmla="*/ 217 w 282"/>
              <a:gd name="T21" fmla="*/ 76 h 242"/>
              <a:gd name="T22" fmla="*/ 205 w 282"/>
              <a:gd name="T23" fmla="*/ 89 h 242"/>
              <a:gd name="T24" fmla="*/ 77 w 282"/>
              <a:gd name="T25" fmla="*/ 89 h 242"/>
              <a:gd name="T26" fmla="*/ 65 w 282"/>
              <a:gd name="T27" fmla="*/ 76 h 242"/>
              <a:gd name="T28" fmla="*/ 77 w 282"/>
              <a:gd name="T29" fmla="*/ 64 h 242"/>
              <a:gd name="T30" fmla="*/ 205 w 282"/>
              <a:gd name="T31" fmla="*/ 146 h 242"/>
              <a:gd name="T32" fmla="*/ 77 w 282"/>
              <a:gd name="T33" fmla="*/ 146 h 242"/>
              <a:gd name="T34" fmla="*/ 65 w 282"/>
              <a:gd name="T35" fmla="*/ 133 h 242"/>
              <a:gd name="T36" fmla="*/ 77 w 282"/>
              <a:gd name="T37" fmla="*/ 121 h 242"/>
              <a:gd name="T38" fmla="*/ 205 w 282"/>
              <a:gd name="T39" fmla="*/ 121 h 242"/>
              <a:gd name="T40" fmla="*/ 217 w 282"/>
              <a:gd name="T41" fmla="*/ 133 h 242"/>
              <a:gd name="T42" fmla="*/ 205 w 282"/>
              <a:gd name="T43" fmla="*/ 14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2" h="242">
                <a:moveTo>
                  <a:pt x="282" y="102"/>
                </a:moveTo>
                <a:cubicBezTo>
                  <a:pt x="282" y="46"/>
                  <a:pt x="219" y="0"/>
                  <a:pt x="141" y="0"/>
                </a:cubicBezTo>
                <a:cubicBezTo>
                  <a:pt x="63" y="0"/>
                  <a:pt x="0" y="46"/>
                  <a:pt x="0" y="102"/>
                </a:cubicBezTo>
                <a:cubicBezTo>
                  <a:pt x="0" y="159"/>
                  <a:pt x="63" y="205"/>
                  <a:pt x="141" y="205"/>
                </a:cubicBezTo>
                <a:cubicBezTo>
                  <a:pt x="149" y="205"/>
                  <a:pt x="157" y="204"/>
                  <a:pt x="165" y="203"/>
                </a:cubicBezTo>
                <a:cubicBezTo>
                  <a:pt x="183" y="223"/>
                  <a:pt x="213" y="242"/>
                  <a:pt x="213" y="242"/>
                </a:cubicBezTo>
                <a:cubicBezTo>
                  <a:pt x="213" y="242"/>
                  <a:pt x="208" y="217"/>
                  <a:pt x="210" y="192"/>
                </a:cubicBezTo>
                <a:cubicBezTo>
                  <a:pt x="253" y="174"/>
                  <a:pt x="282" y="141"/>
                  <a:pt x="282" y="102"/>
                </a:cubicBezTo>
                <a:close/>
                <a:moveTo>
                  <a:pt x="77" y="64"/>
                </a:moveTo>
                <a:cubicBezTo>
                  <a:pt x="205" y="64"/>
                  <a:pt x="205" y="64"/>
                  <a:pt x="205" y="64"/>
                </a:cubicBezTo>
                <a:cubicBezTo>
                  <a:pt x="212" y="64"/>
                  <a:pt x="217" y="69"/>
                  <a:pt x="217" y="76"/>
                </a:cubicBezTo>
                <a:cubicBezTo>
                  <a:pt x="217" y="83"/>
                  <a:pt x="212" y="89"/>
                  <a:pt x="205" y="89"/>
                </a:cubicBezTo>
                <a:cubicBezTo>
                  <a:pt x="77" y="89"/>
                  <a:pt x="77" y="89"/>
                  <a:pt x="77" y="89"/>
                </a:cubicBezTo>
                <a:cubicBezTo>
                  <a:pt x="70" y="89"/>
                  <a:pt x="65" y="83"/>
                  <a:pt x="65" y="76"/>
                </a:cubicBezTo>
                <a:cubicBezTo>
                  <a:pt x="65" y="69"/>
                  <a:pt x="70" y="64"/>
                  <a:pt x="77" y="64"/>
                </a:cubicBezTo>
                <a:close/>
                <a:moveTo>
                  <a:pt x="205" y="146"/>
                </a:moveTo>
                <a:cubicBezTo>
                  <a:pt x="77" y="146"/>
                  <a:pt x="77" y="146"/>
                  <a:pt x="77" y="146"/>
                </a:cubicBezTo>
                <a:cubicBezTo>
                  <a:pt x="70" y="146"/>
                  <a:pt x="65" y="140"/>
                  <a:pt x="65" y="133"/>
                </a:cubicBezTo>
                <a:cubicBezTo>
                  <a:pt x="65" y="126"/>
                  <a:pt x="70" y="121"/>
                  <a:pt x="77" y="121"/>
                </a:cubicBezTo>
                <a:cubicBezTo>
                  <a:pt x="205" y="121"/>
                  <a:pt x="205" y="121"/>
                  <a:pt x="205" y="121"/>
                </a:cubicBezTo>
                <a:cubicBezTo>
                  <a:pt x="212" y="121"/>
                  <a:pt x="217" y="126"/>
                  <a:pt x="217" y="133"/>
                </a:cubicBezTo>
                <a:cubicBezTo>
                  <a:pt x="217" y="140"/>
                  <a:pt x="212" y="146"/>
                  <a:pt x="205" y="146"/>
                </a:cubicBezTo>
                <a:close/>
              </a:path>
            </a:pathLst>
          </a:custGeom>
          <a:solidFill>
            <a:srgbClr val="EB9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77"/>
          <p:cNvSpPr>
            <a:spLocks noChangeArrowheads="1"/>
          </p:cNvSpPr>
          <p:nvPr/>
        </p:nvSpPr>
        <p:spPr bwMode="auto">
          <a:xfrm>
            <a:off x="6924675" y="4537076"/>
            <a:ext cx="206375" cy="207963"/>
          </a:xfrm>
          <a:prstGeom prst="ellipse">
            <a:avLst/>
          </a:prstGeom>
          <a:solidFill>
            <a:srgbClr val="EB9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8"/>
          <p:cNvSpPr>
            <a:spLocks/>
          </p:cNvSpPr>
          <p:nvPr/>
        </p:nvSpPr>
        <p:spPr bwMode="auto">
          <a:xfrm>
            <a:off x="6880225" y="3917951"/>
            <a:ext cx="863600" cy="874713"/>
          </a:xfrm>
          <a:custGeom>
            <a:avLst/>
            <a:gdLst>
              <a:gd name="T0" fmla="*/ 166 w 230"/>
              <a:gd name="T1" fmla="*/ 68 h 233"/>
              <a:gd name="T2" fmla="*/ 18 w 230"/>
              <a:gd name="T3" fmla="*/ 1 h 233"/>
              <a:gd name="T4" fmla="*/ 18 w 230"/>
              <a:gd name="T5" fmla="*/ 30 h 233"/>
              <a:gd name="T6" fmla="*/ 201 w 230"/>
              <a:gd name="T7" fmla="*/ 215 h 233"/>
              <a:gd name="T8" fmla="*/ 229 w 230"/>
              <a:gd name="T9" fmla="*/ 215 h 233"/>
              <a:gd name="T10" fmla="*/ 166 w 230"/>
              <a:gd name="T11" fmla="*/ 68 h 233"/>
            </a:gdLst>
            <a:ahLst/>
            <a:cxnLst>
              <a:cxn ang="0">
                <a:pos x="T0" y="T1"/>
              </a:cxn>
              <a:cxn ang="0">
                <a:pos x="T2" y="T3"/>
              </a:cxn>
              <a:cxn ang="0">
                <a:pos x="T4" y="T5"/>
              </a:cxn>
              <a:cxn ang="0">
                <a:pos x="T6" y="T7"/>
              </a:cxn>
              <a:cxn ang="0">
                <a:pos x="T8" y="T9"/>
              </a:cxn>
              <a:cxn ang="0">
                <a:pos x="T10" y="T11"/>
              </a:cxn>
            </a:cxnLst>
            <a:rect l="0" t="0" r="r" b="b"/>
            <a:pathLst>
              <a:path w="230" h="233">
                <a:moveTo>
                  <a:pt x="166" y="68"/>
                </a:moveTo>
                <a:cubicBezTo>
                  <a:pt x="127" y="28"/>
                  <a:pt x="74" y="5"/>
                  <a:pt x="18" y="1"/>
                </a:cubicBezTo>
                <a:cubicBezTo>
                  <a:pt x="0" y="0"/>
                  <a:pt x="0" y="29"/>
                  <a:pt x="18" y="30"/>
                </a:cubicBezTo>
                <a:cubicBezTo>
                  <a:pt x="116" y="36"/>
                  <a:pt x="195" y="117"/>
                  <a:pt x="201" y="215"/>
                </a:cubicBezTo>
                <a:cubicBezTo>
                  <a:pt x="202" y="233"/>
                  <a:pt x="230" y="233"/>
                  <a:pt x="229" y="215"/>
                </a:cubicBezTo>
                <a:cubicBezTo>
                  <a:pt x="227" y="159"/>
                  <a:pt x="204" y="108"/>
                  <a:pt x="166" y="68"/>
                </a:cubicBezTo>
                <a:close/>
              </a:path>
            </a:pathLst>
          </a:custGeom>
          <a:solidFill>
            <a:srgbClr val="EB9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9"/>
          <p:cNvSpPr>
            <a:spLocks/>
          </p:cNvSpPr>
          <p:nvPr/>
        </p:nvSpPr>
        <p:spPr bwMode="auto">
          <a:xfrm>
            <a:off x="6880225" y="4184651"/>
            <a:ext cx="600075" cy="608013"/>
          </a:xfrm>
          <a:custGeom>
            <a:avLst/>
            <a:gdLst>
              <a:gd name="T0" fmla="*/ 18 w 160"/>
              <a:gd name="T1" fmla="*/ 1 h 162"/>
              <a:gd name="T2" fmla="*/ 18 w 160"/>
              <a:gd name="T3" fmla="*/ 30 h 162"/>
              <a:gd name="T4" fmla="*/ 130 w 160"/>
              <a:gd name="T5" fmla="*/ 144 h 162"/>
              <a:gd name="T6" fmla="*/ 158 w 160"/>
              <a:gd name="T7" fmla="*/ 144 h 162"/>
              <a:gd name="T8" fmla="*/ 18 w 160"/>
              <a:gd name="T9" fmla="*/ 1 h 162"/>
            </a:gdLst>
            <a:ahLst/>
            <a:cxnLst>
              <a:cxn ang="0">
                <a:pos x="T0" y="T1"/>
              </a:cxn>
              <a:cxn ang="0">
                <a:pos x="T2" y="T3"/>
              </a:cxn>
              <a:cxn ang="0">
                <a:pos x="T4" y="T5"/>
              </a:cxn>
              <a:cxn ang="0">
                <a:pos x="T6" y="T7"/>
              </a:cxn>
              <a:cxn ang="0">
                <a:pos x="T8" y="T9"/>
              </a:cxn>
            </a:cxnLst>
            <a:rect l="0" t="0" r="r" b="b"/>
            <a:pathLst>
              <a:path w="160" h="162">
                <a:moveTo>
                  <a:pt x="18" y="1"/>
                </a:moveTo>
                <a:cubicBezTo>
                  <a:pt x="0" y="0"/>
                  <a:pt x="0" y="28"/>
                  <a:pt x="18" y="30"/>
                </a:cubicBezTo>
                <a:cubicBezTo>
                  <a:pt x="77" y="36"/>
                  <a:pt x="125" y="85"/>
                  <a:pt x="130" y="144"/>
                </a:cubicBezTo>
                <a:cubicBezTo>
                  <a:pt x="131" y="162"/>
                  <a:pt x="160" y="162"/>
                  <a:pt x="158" y="144"/>
                </a:cubicBezTo>
                <a:cubicBezTo>
                  <a:pt x="152" y="68"/>
                  <a:pt x="94" y="9"/>
                  <a:pt x="18" y="1"/>
                </a:cubicBezTo>
                <a:close/>
              </a:path>
            </a:pathLst>
          </a:custGeom>
          <a:solidFill>
            <a:srgbClr val="EB9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0"/>
          <p:cNvSpPr>
            <a:spLocks noEditPoints="1"/>
          </p:cNvSpPr>
          <p:nvPr/>
        </p:nvSpPr>
        <p:spPr bwMode="auto">
          <a:xfrm>
            <a:off x="9623425" y="1892301"/>
            <a:ext cx="635000" cy="635000"/>
          </a:xfrm>
          <a:custGeom>
            <a:avLst/>
            <a:gdLst>
              <a:gd name="T0" fmla="*/ 0 w 169"/>
              <a:gd name="T1" fmla="*/ 85 h 169"/>
              <a:gd name="T2" fmla="*/ 84 w 169"/>
              <a:gd name="T3" fmla="*/ 169 h 169"/>
              <a:gd name="T4" fmla="*/ 169 w 169"/>
              <a:gd name="T5" fmla="*/ 85 h 169"/>
              <a:gd name="T6" fmla="*/ 84 w 169"/>
              <a:gd name="T7" fmla="*/ 0 h 169"/>
              <a:gd name="T8" fmla="*/ 0 w 169"/>
              <a:gd name="T9" fmla="*/ 85 h 169"/>
              <a:gd name="T10" fmla="*/ 22 w 169"/>
              <a:gd name="T11" fmla="*/ 85 h 169"/>
              <a:gd name="T12" fmla="*/ 40 w 169"/>
              <a:gd name="T13" fmla="*/ 67 h 169"/>
              <a:gd name="T14" fmla="*/ 67 w 169"/>
              <a:gd name="T15" fmla="*/ 67 h 169"/>
              <a:gd name="T16" fmla="*/ 67 w 169"/>
              <a:gd name="T17" fmla="*/ 40 h 169"/>
              <a:gd name="T18" fmla="*/ 84 w 169"/>
              <a:gd name="T19" fmla="*/ 23 h 169"/>
              <a:gd name="T20" fmla="*/ 102 w 169"/>
              <a:gd name="T21" fmla="*/ 40 h 169"/>
              <a:gd name="T22" fmla="*/ 102 w 169"/>
              <a:gd name="T23" fmla="*/ 67 h 169"/>
              <a:gd name="T24" fmla="*/ 129 w 169"/>
              <a:gd name="T25" fmla="*/ 67 h 169"/>
              <a:gd name="T26" fmla="*/ 147 w 169"/>
              <a:gd name="T27" fmla="*/ 85 h 169"/>
              <a:gd name="T28" fmla="*/ 129 w 169"/>
              <a:gd name="T29" fmla="*/ 102 h 169"/>
              <a:gd name="T30" fmla="*/ 102 w 169"/>
              <a:gd name="T31" fmla="*/ 102 h 169"/>
              <a:gd name="T32" fmla="*/ 102 w 169"/>
              <a:gd name="T33" fmla="*/ 129 h 169"/>
              <a:gd name="T34" fmla="*/ 84 w 169"/>
              <a:gd name="T35" fmla="*/ 147 h 169"/>
              <a:gd name="T36" fmla="*/ 67 w 169"/>
              <a:gd name="T37" fmla="*/ 129 h 169"/>
              <a:gd name="T38" fmla="*/ 67 w 169"/>
              <a:gd name="T39" fmla="*/ 102 h 169"/>
              <a:gd name="T40" fmla="*/ 40 w 169"/>
              <a:gd name="T41" fmla="*/ 102 h 169"/>
              <a:gd name="T42" fmla="*/ 22 w 169"/>
              <a:gd name="T43" fmla="*/ 8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9" h="169">
                <a:moveTo>
                  <a:pt x="0" y="85"/>
                </a:moveTo>
                <a:cubicBezTo>
                  <a:pt x="0" y="131"/>
                  <a:pt x="38" y="169"/>
                  <a:pt x="84" y="169"/>
                </a:cubicBezTo>
                <a:cubicBezTo>
                  <a:pt x="131" y="169"/>
                  <a:pt x="169" y="131"/>
                  <a:pt x="169" y="85"/>
                </a:cubicBezTo>
                <a:cubicBezTo>
                  <a:pt x="169" y="38"/>
                  <a:pt x="131" y="0"/>
                  <a:pt x="84" y="0"/>
                </a:cubicBezTo>
                <a:cubicBezTo>
                  <a:pt x="38" y="0"/>
                  <a:pt x="0" y="38"/>
                  <a:pt x="0" y="85"/>
                </a:cubicBezTo>
                <a:close/>
                <a:moveTo>
                  <a:pt x="22" y="85"/>
                </a:moveTo>
                <a:cubicBezTo>
                  <a:pt x="22" y="75"/>
                  <a:pt x="30" y="67"/>
                  <a:pt x="40" y="67"/>
                </a:cubicBezTo>
                <a:cubicBezTo>
                  <a:pt x="67" y="67"/>
                  <a:pt x="67" y="67"/>
                  <a:pt x="67" y="67"/>
                </a:cubicBezTo>
                <a:cubicBezTo>
                  <a:pt x="67" y="40"/>
                  <a:pt x="67" y="40"/>
                  <a:pt x="67" y="40"/>
                </a:cubicBezTo>
                <a:cubicBezTo>
                  <a:pt x="67" y="31"/>
                  <a:pt x="75" y="23"/>
                  <a:pt x="84" y="23"/>
                </a:cubicBezTo>
                <a:cubicBezTo>
                  <a:pt x="94" y="23"/>
                  <a:pt x="102" y="31"/>
                  <a:pt x="102" y="40"/>
                </a:cubicBezTo>
                <a:cubicBezTo>
                  <a:pt x="102" y="67"/>
                  <a:pt x="102" y="67"/>
                  <a:pt x="102" y="67"/>
                </a:cubicBezTo>
                <a:cubicBezTo>
                  <a:pt x="129" y="67"/>
                  <a:pt x="129" y="67"/>
                  <a:pt x="129" y="67"/>
                </a:cubicBezTo>
                <a:cubicBezTo>
                  <a:pt x="139" y="67"/>
                  <a:pt x="147" y="75"/>
                  <a:pt x="147" y="85"/>
                </a:cubicBezTo>
                <a:cubicBezTo>
                  <a:pt x="147" y="94"/>
                  <a:pt x="139" y="102"/>
                  <a:pt x="129" y="102"/>
                </a:cubicBezTo>
                <a:cubicBezTo>
                  <a:pt x="102" y="102"/>
                  <a:pt x="102" y="102"/>
                  <a:pt x="102" y="102"/>
                </a:cubicBezTo>
                <a:cubicBezTo>
                  <a:pt x="102" y="129"/>
                  <a:pt x="102" y="129"/>
                  <a:pt x="102" y="129"/>
                </a:cubicBezTo>
                <a:cubicBezTo>
                  <a:pt x="102" y="139"/>
                  <a:pt x="94" y="147"/>
                  <a:pt x="84" y="147"/>
                </a:cubicBezTo>
                <a:cubicBezTo>
                  <a:pt x="75" y="147"/>
                  <a:pt x="67" y="139"/>
                  <a:pt x="67" y="129"/>
                </a:cubicBezTo>
                <a:cubicBezTo>
                  <a:pt x="67" y="102"/>
                  <a:pt x="67" y="102"/>
                  <a:pt x="67" y="102"/>
                </a:cubicBezTo>
                <a:cubicBezTo>
                  <a:pt x="40" y="102"/>
                  <a:pt x="40" y="102"/>
                  <a:pt x="40" y="102"/>
                </a:cubicBezTo>
                <a:cubicBezTo>
                  <a:pt x="30" y="102"/>
                  <a:pt x="22" y="94"/>
                  <a:pt x="22" y="85"/>
                </a:cubicBezTo>
                <a:close/>
              </a:path>
            </a:pathLst>
          </a:custGeom>
          <a:solidFill>
            <a:srgbClr val="EB9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1"/>
          <p:cNvSpPr>
            <a:spLocks noEditPoints="1"/>
          </p:cNvSpPr>
          <p:nvPr/>
        </p:nvSpPr>
        <p:spPr bwMode="auto">
          <a:xfrm>
            <a:off x="9593263" y="2568576"/>
            <a:ext cx="695325" cy="698500"/>
          </a:xfrm>
          <a:custGeom>
            <a:avLst/>
            <a:gdLst>
              <a:gd name="T0" fmla="*/ 33 w 185"/>
              <a:gd name="T1" fmla="*/ 33 h 186"/>
              <a:gd name="T2" fmla="*/ 33 w 185"/>
              <a:gd name="T3" fmla="*/ 153 h 186"/>
              <a:gd name="T4" fmla="*/ 152 w 185"/>
              <a:gd name="T5" fmla="*/ 153 h 186"/>
              <a:gd name="T6" fmla="*/ 152 w 185"/>
              <a:gd name="T7" fmla="*/ 33 h 186"/>
              <a:gd name="T8" fmla="*/ 33 w 185"/>
              <a:gd name="T9" fmla="*/ 33 h 186"/>
              <a:gd name="T10" fmla="*/ 49 w 185"/>
              <a:gd name="T11" fmla="*/ 112 h 186"/>
              <a:gd name="T12" fmla="*/ 68 w 185"/>
              <a:gd name="T13" fmla="*/ 93 h 186"/>
              <a:gd name="T14" fmla="*/ 49 w 185"/>
              <a:gd name="T15" fmla="*/ 74 h 186"/>
              <a:gd name="T16" fmla="*/ 49 w 185"/>
              <a:gd name="T17" fmla="*/ 49 h 186"/>
              <a:gd name="T18" fmla="*/ 73 w 185"/>
              <a:gd name="T19" fmla="*/ 49 h 186"/>
              <a:gd name="T20" fmla="*/ 92 w 185"/>
              <a:gd name="T21" fmla="*/ 68 h 186"/>
              <a:gd name="T22" fmla="*/ 112 w 185"/>
              <a:gd name="T23" fmla="*/ 49 h 186"/>
              <a:gd name="T24" fmla="*/ 136 w 185"/>
              <a:gd name="T25" fmla="*/ 49 h 186"/>
              <a:gd name="T26" fmla="*/ 136 w 185"/>
              <a:gd name="T27" fmla="*/ 74 h 186"/>
              <a:gd name="T28" fmla="*/ 117 w 185"/>
              <a:gd name="T29" fmla="*/ 93 h 186"/>
              <a:gd name="T30" fmla="*/ 136 w 185"/>
              <a:gd name="T31" fmla="*/ 112 h 186"/>
              <a:gd name="T32" fmla="*/ 136 w 185"/>
              <a:gd name="T33" fmla="*/ 137 h 186"/>
              <a:gd name="T34" fmla="*/ 112 w 185"/>
              <a:gd name="T35" fmla="*/ 137 h 186"/>
              <a:gd name="T36" fmla="*/ 92 w 185"/>
              <a:gd name="T37" fmla="*/ 118 h 186"/>
              <a:gd name="T38" fmla="*/ 73 w 185"/>
              <a:gd name="T39" fmla="*/ 137 h 186"/>
              <a:gd name="T40" fmla="*/ 49 w 185"/>
              <a:gd name="T41" fmla="*/ 137 h 186"/>
              <a:gd name="T42" fmla="*/ 49 w 185"/>
              <a:gd name="T43" fmla="*/ 11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5" h="186">
                <a:moveTo>
                  <a:pt x="33" y="33"/>
                </a:moveTo>
                <a:cubicBezTo>
                  <a:pt x="0" y="66"/>
                  <a:pt x="0" y="120"/>
                  <a:pt x="33" y="153"/>
                </a:cubicBezTo>
                <a:cubicBezTo>
                  <a:pt x="66" y="186"/>
                  <a:pt x="119" y="186"/>
                  <a:pt x="152" y="153"/>
                </a:cubicBezTo>
                <a:cubicBezTo>
                  <a:pt x="185" y="120"/>
                  <a:pt x="185" y="66"/>
                  <a:pt x="152" y="33"/>
                </a:cubicBezTo>
                <a:cubicBezTo>
                  <a:pt x="119" y="0"/>
                  <a:pt x="66" y="0"/>
                  <a:pt x="33" y="33"/>
                </a:cubicBezTo>
                <a:close/>
                <a:moveTo>
                  <a:pt x="49" y="112"/>
                </a:moveTo>
                <a:cubicBezTo>
                  <a:pt x="68" y="93"/>
                  <a:pt x="68" y="93"/>
                  <a:pt x="68" y="93"/>
                </a:cubicBezTo>
                <a:cubicBezTo>
                  <a:pt x="49" y="74"/>
                  <a:pt x="49" y="74"/>
                  <a:pt x="49" y="74"/>
                </a:cubicBezTo>
                <a:cubicBezTo>
                  <a:pt x="42" y="67"/>
                  <a:pt x="42" y="56"/>
                  <a:pt x="49" y="49"/>
                </a:cubicBezTo>
                <a:cubicBezTo>
                  <a:pt x="55" y="42"/>
                  <a:pt x="67" y="42"/>
                  <a:pt x="73" y="49"/>
                </a:cubicBezTo>
                <a:cubicBezTo>
                  <a:pt x="92" y="68"/>
                  <a:pt x="92" y="68"/>
                  <a:pt x="92" y="68"/>
                </a:cubicBezTo>
                <a:cubicBezTo>
                  <a:pt x="112" y="49"/>
                  <a:pt x="112" y="49"/>
                  <a:pt x="112" y="49"/>
                </a:cubicBezTo>
                <a:cubicBezTo>
                  <a:pt x="118" y="42"/>
                  <a:pt x="130" y="42"/>
                  <a:pt x="136" y="49"/>
                </a:cubicBezTo>
                <a:cubicBezTo>
                  <a:pt x="143" y="56"/>
                  <a:pt x="143" y="67"/>
                  <a:pt x="136" y="74"/>
                </a:cubicBezTo>
                <a:cubicBezTo>
                  <a:pt x="117" y="93"/>
                  <a:pt x="117" y="93"/>
                  <a:pt x="117" y="93"/>
                </a:cubicBezTo>
                <a:cubicBezTo>
                  <a:pt x="136" y="112"/>
                  <a:pt x="136" y="112"/>
                  <a:pt x="136" y="112"/>
                </a:cubicBezTo>
                <a:cubicBezTo>
                  <a:pt x="143" y="119"/>
                  <a:pt x="143" y="130"/>
                  <a:pt x="136" y="137"/>
                </a:cubicBezTo>
                <a:cubicBezTo>
                  <a:pt x="130" y="144"/>
                  <a:pt x="118" y="144"/>
                  <a:pt x="112" y="137"/>
                </a:cubicBezTo>
                <a:cubicBezTo>
                  <a:pt x="92" y="118"/>
                  <a:pt x="92" y="118"/>
                  <a:pt x="92" y="118"/>
                </a:cubicBezTo>
                <a:cubicBezTo>
                  <a:pt x="73" y="137"/>
                  <a:pt x="73" y="137"/>
                  <a:pt x="73" y="137"/>
                </a:cubicBezTo>
                <a:cubicBezTo>
                  <a:pt x="67" y="144"/>
                  <a:pt x="55" y="144"/>
                  <a:pt x="49" y="137"/>
                </a:cubicBezTo>
                <a:cubicBezTo>
                  <a:pt x="42" y="130"/>
                  <a:pt x="42" y="119"/>
                  <a:pt x="49" y="112"/>
                </a:cubicBezTo>
                <a:close/>
              </a:path>
            </a:pathLst>
          </a:custGeom>
          <a:solidFill>
            <a:srgbClr val="EB9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2"/>
          <p:cNvSpPr>
            <a:spLocks noEditPoints="1"/>
          </p:cNvSpPr>
          <p:nvPr/>
        </p:nvSpPr>
        <p:spPr bwMode="auto">
          <a:xfrm>
            <a:off x="8897938" y="1892301"/>
            <a:ext cx="630238" cy="635000"/>
          </a:xfrm>
          <a:custGeom>
            <a:avLst/>
            <a:gdLst>
              <a:gd name="T0" fmla="*/ 168 w 168"/>
              <a:gd name="T1" fmla="*/ 85 h 169"/>
              <a:gd name="T2" fmla="*/ 84 w 168"/>
              <a:gd name="T3" fmla="*/ 0 h 169"/>
              <a:gd name="T4" fmla="*/ 0 w 168"/>
              <a:gd name="T5" fmla="*/ 85 h 169"/>
              <a:gd name="T6" fmla="*/ 84 w 168"/>
              <a:gd name="T7" fmla="*/ 169 h 169"/>
              <a:gd name="T8" fmla="*/ 168 w 168"/>
              <a:gd name="T9" fmla="*/ 85 h 169"/>
              <a:gd name="T10" fmla="*/ 144 w 168"/>
              <a:gd name="T11" fmla="*/ 85 h 169"/>
              <a:gd name="T12" fmla="*/ 127 w 168"/>
              <a:gd name="T13" fmla="*/ 102 h 169"/>
              <a:gd name="T14" fmla="*/ 41 w 168"/>
              <a:gd name="T15" fmla="*/ 102 h 169"/>
              <a:gd name="T16" fmla="*/ 24 w 168"/>
              <a:gd name="T17" fmla="*/ 85 h 169"/>
              <a:gd name="T18" fmla="*/ 41 w 168"/>
              <a:gd name="T19" fmla="*/ 68 h 169"/>
              <a:gd name="T20" fmla="*/ 127 w 168"/>
              <a:gd name="T21" fmla="*/ 68 h 169"/>
              <a:gd name="T22" fmla="*/ 144 w 168"/>
              <a:gd name="T23" fmla="*/ 8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8" h="169">
                <a:moveTo>
                  <a:pt x="168" y="85"/>
                </a:moveTo>
                <a:cubicBezTo>
                  <a:pt x="168" y="38"/>
                  <a:pt x="130" y="0"/>
                  <a:pt x="84" y="0"/>
                </a:cubicBezTo>
                <a:cubicBezTo>
                  <a:pt x="37" y="0"/>
                  <a:pt x="0" y="38"/>
                  <a:pt x="0" y="85"/>
                </a:cubicBezTo>
                <a:cubicBezTo>
                  <a:pt x="0" y="131"/>
                  <a:pt x="37" y="169"/>
                  <a:pt x="84" y="169"/>
                </a:cubicBezTo>
                <a:cubicBezTo>
                  <a:pt x="130" y="169"/>
                  <a:pt x="168" y="131"/>
                  <a:pt x="168" y="85"/>
                </a:cubicBezTo>
                <a:close/>
                <a:moveTo>
                  <a:pt x="144" y="85"/>
                </a:moveTo>
                <a:cubicBezTo>
                  <a:pt x="144" y="94"/>
                  <a:pt x="136" y="102"/>
                  <a:pt x="127" y="102"/>
                </a:cubicBezTo>
                <a:cubicBezTo>
                  <a:pt x="41" y="102"/>
                  <a:pt x="41" y="102"/>
                  <a:pt x="41" y="102"/>
                </a:cubicBezTo>
                <a:cubicBezTo>
                  <a:pt x="32" y="102"/>
                  <a:pt x="24" y="94"/>
                  <a:pt x="24" y="85"/>
                </a:cubicBezTo>
                <a:cubicBezTo>
                  <a:pt x="24" y="75"/>
                  <a:pt x="32" y="68"/>
                  <a:pt x="41" y="68"/>
                </a:cubicBezTo>
                <a:cubicBezTo>
                  <a:pt x="127" y="68"/>
                  <a:pt x="127" y="68"/>
                  <a:pt x="127" y="68"/>
                </a:cubicBezTo>
                <a:cubicBezTo>
                  <a:pt x="136" y="68"/>
                  <a:pt x="144" y="75"/>
                  <a:pt x="144" y="85"/>
                </a:cubicBezTo>
                <a:close/>
              </a:path>
            </a:pathLst>
          </a:custGeom>
          <a:solidFill>
            <a:srgbClr val="EB9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3"/>
          <p:cNvSpPr>
            <a:spLocks noEditPoints="1"/>
          </p:cNvSpPr>
          <p:nvPr/>
        </p:nvSpPr>
        <p:spPr bwMode="auto">
          <a:xfrm>
            <a:off x="8897938" y="2601913"/>
            <a:ext cx="630238" cy="631825"/>
          </a:xfrm>
          <a:custGeom>
            <a:avLst/>
            <a:gdLst>
              <a:gd name="T0" fmla="*/ 0 w 168"/>
              <a:gd name="T1" fmla="*/ 84 h 168"/>
              <a:gd name="T2" fmla="*/ 84 w 168"/>
              <a:gd name="T3" fmla="*/ 168 h 168"/>
              <a:gd name="T4" fmla="*/ 168 w 168"/>
              <a:gd name="T5" fmla="*/ 84 h 168"/>
              <a:gd name="T6" fmla="*/ 84 w 168"/>
              <a:gd name="T7" fmla="*/ 0 h 168"/>
              <a:gd name="T8" fmla="*/ 0 w 168"/>
              <a:gd name="T9" fmla="*/ 84 h 168"/>
              <a:gd name="T10" fmla="*/ 31 w 168"/>
              <a:gd name="T11" fmla="*/ 108 h 168"/>
              <a:gd name="T12" fmla="*/ 46 w 168"/>
              <a:gd name="T13" fmla="*/ 94 h 168"/>
              <a:gd name="T14" fmla="*/ 122 w 168"/>
              <a:gd name="T15" fmla="*/ 94 h 168"/>
              <a:gd name="T16" fmla="*/ 136 w 168"/>
              <a:gd name="T17" fmla="*/ 108 h 168"/>
              <a:gd name="T18" fmla="*/ 122 w 168"/>
              <a:gd name="T19" fmla="*/ 123 h 168"/>
              <a:gd name="T20" fmla="*/ 46 w 168"/>
              <a:gd name="T21" fmla="*/ 123 h 168"/>
              <a:gd name="T22" fmla="*/ 31 w 168"/>
              <a:gd name="T23" fmla="*/ 108 h 168"/>
              <a:gd name="T24" fmla="*/ 31 w 168"/>
              <a:gd name="T25" fmla="*/ 59 h 168"/>
              <a:gd name="T26" fmla="*/ 46 w 168"/>
              <a:gd name="T27" fmla="*/ 45 h 168"/>
              <a:gd name="T28" fmla="*/ 122 w 168"/>
              <a:gd name="T29" fmla="*/ 45 h 168"/>
              <a:gd name="T30" fmla="*/ 136 w 168"/>
              <a:gd name="T31" fmla="*/ 59 h 168"/>
              <a:gd name="T32" fmla="*/ 122 w 168"/>
              <a:gd name="T33" fmla="*/ 74 h 168"/>
              <a:gd name="T34" fmla="*/ 46 w 168"/>
              <a:gd name="T35" fmla="*/ 74 h 168"/>
              <a:gd name="T36" fmla="*/ 31 w 168"/>
              <a:gd name="T37" fmla="*/ 5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8">
                <a:moveTo>
                  <a:pt x="0" y="84"/>
                </a:moveTo>
                <a:cubicBezTo>
                  <a:pt x="0" y="131"/>
                  <a:pt x="37" y="168"/>
                  <a:pt x="84" y="168"/>
                </a:cubicBezTo>
                <a:cubicBezTo>
                  <a:pt x="130" y="168"/>
                  <a:pt x="168" y="131"/>
                  <a:pt x="168" y="84"/>
                </a:cubicBezTo>
                <a:cubicBezTo>
                  <a:pt x="168" y="37"/>
                  <a:pt x="130" y="0"/>
                  <a:pt x="84" y="0"/>
                </a:cubicBezTo>
                <a:cubicBezTo>
                  <a:pt x="37" y="0"/>
                  <a:pt x="0" y="37"/>
                  <a:pt x="0" y="84"/>
                </a:cubicBezTo>
                <a:close/>
                <a:moveTo>
                  <a:pt x="31" y="108"/>
                </a:moveTo>
                <a:cubicBezTo>
                  <a:pt x="31" y="100"/>
                  <a:pt x="38" y="94"/>
                  <a:pt x="46" y="94"/>
                </a:cubicBezTo>
                <a:cubicBezTo>
                  <a:pt x="122" y="94"/>
                  <a:pt x="122" y="94"/>
                  <a:pt x="122" y="94"/>
                </a:cubicBezTo>
                <a:cubicBezTo>
                  <a:pt x="130" y="94"/>
                  <a:pt x="136" y="100"/>
                  <a:pt x="136" y="108"/>
                </a:cubicBezTo>
                <a:cubicBezTo>
                  <a:pt x="136" y="117"/>
                  <a:pt x="130" y="123"/>
                  <a:pt x="122" y="123"/>
                </a:cubicBezTo>
                <a:cubicBezTo>
                  <a:pt x="46" y="123"/>
                  <a:pt x="46" y="123"/>
                  <a:pt x="46" y="123"/>
                </a:cubicBezTo>
                <a:cubicBezTo>
                  <a:pt x="38" y="123"/>
                  <a:pt x="31" y="117"/>
                  <a:pt x="31" y="108"/>
                </a:cubicBezTo>
                <a:close/>
                <a:moveTo>
                  <a:pt x="31" y="59"/>
                </a:moveTo>
                <a:cubicBezTo>
                  <a:pt x="31" y="51"/>
                  <a:pt x="38" y="45"/>
                  <a:pt x="46" y="45"/>
                </a:cubicBezTo>
                <a:cubicBezTo>
                  <a:pt x="122" y="45"/>
                  <a:pt x="122" y="45"/>
                  <a:pt x="122" y="45"/>
                </a:cubicBezTo>
                <a:cubicBezTo>
                  <a:pt x="130" y="45"/>
                  <a:pt x="136" y="51"/>
                  <a:pt x="136" y="59"/>
                </a:cubicBezTo>
                <a:cubicBezTo>
                  <a:pt x="136" y="68"/>
                  <a:pt x="130" y="74"/>
                  <a:pt x="122" y="74"/>
                </a:cubicBezTo>
                <a:cubicBezTo>
                  <a:pt x="46" y="74"/>
                  <a:pt x="46" y="74"/>
                  <a:pt x="46" y="74"/>
                </a:cubicBezTo>
                <a:cubicBezTo>
                  <a:pt x="38" y="74"/>
                  <a:pt x="31" y="68"/>
                  <a:pt x="31" y="59"/>
                </a:cubicBezTo>
                <a:close/>
              </a:path>
            </a:pathLst>
          </a:custGeom>
          <a:solidFill>
            <a:srgbClr val="EB9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4"/>
          <p:cNvSpPr>
            <a:spLocks noEditPoints="1"/>
          </p:cNvSpPr>
          <p:nvPr/>
        </p:nvSpPr>
        <p:spPr bwMode="auto">
          <a:xfrm>
            <a:off x="9412288" y="3978276"/>
            <a:ext cx="766763" cy="758825"/>
          </a:xfrm>
          <a:custGeom>
            <a:avLst/>
            <a:gdLst>
              <a:gd name="T0" fmla="*/ 178 w 204"/>
              <a:gd name="T1" fmla="*/ 25 h 202"/>
              <a:gd name="T2" fmla="*/ 148 w 204"/>
              <a:gd name="T3" fmla="*/ 0 h 202"/>
              <a:gd name="T4" fmla="*/ 36 w 204"/>
              <a:gd name="T5" fmla="*/ 55 h 202"/>
              <a:gd name="T6" fmla="*/ 0 w 204"/>
              <a:gd name="T7" fmla="*/ 103 h 202"/>
              <a:gd name="T8" fmla="*/ 39 w 204"/>
              <a:gd name="T9" fmla="*/ 165 h 202"/>
              <a:gd name="T10" fmla="*/ 70 w 204"/>
              <a:gd name="T11" fmla="*/ 189 h 202"/>
              <a:gd name="T12" fmla="*/ 102 w 204"/>
              <a:gd name="T13" fmla="*/ 202 h 202"/>
              <a:gd name="T14" fmla="*/ 148 w 204"/>
              <a:gd name="T15" fmla="*/ 168 h 202"/>
              <a:gd name="T16" fmla="*/ 204 w 204"/>
              <a:gd name="T17" fmla="*/ 56 h 202"/>
              <a:gd name="T18" fmla="*/ 194 w 204"/>
              <a:gd name="T19" fmla="*/ 43 h 202"/>
              <a:gd name="T20" fmla="*/ 178 w 204"/>
              <a:gd name="T21" fmla="*/ 25 h 202"/>
              <a:gd name="T22" fmla="*/ 137 w 204"/>
              <a:gd name="T23" fmla="*/ 117 h 202"/>
              <a:gd name="T24" fmla="*/ 86 w 204"/>
              <a:gd name="T25" fmla="*/ 117 h 202"/>
              <a:gd name="T26" fmla="*/ 86 w 204"/>
              <a:gd name="T27" fmla="*/ 66 h 202"/>
              <a:gd name="T28" fmla="*/ 137 w 204"/>
              <a:gd name="T29" fmla="*/ 66 h 202"/>
              <a:gd name="T30" fmla="*/ 137 w 204"/>
              <a:gd name="T31" fmla="*/ 11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4" h="202">
                <a:moveTo>
                  <a:pt x="178" y="25"/>
                </a:moveTo>
                <a:cubicBezTo>
                  <a:pt x="167" y="14"/>
                  <a:pt x="157" y="6"/>
                  <a:pt x="148" y="0"/>
                </a:cubicBezTo>
                <a:cubicBezTo>
                  <a:pt x="112" y="8"/>
                  <a:pt x="67" y="23"/>
                  <a:pt x="36" y="55"/>
                </a:cubicBezTo>
                <a:cubicBezTo>
                  <a:pt x="19" y="71"/>
                  <a:pt x="8" y="88"/>
                  <a:pt x="0" y="103"/>
                </a:cubicBezTo>
                <a:cubicBezTo>
                  <a:pt x="6" y="122"/>
                  <a:pt x="18" y="143"/>
                  <a:pt x="39" y="165"/>
                </a:cubicBezTo>
                <a:cubicBezTo>
                  <a:pt x="49" y="175"/>
                  <a:pt x="60" y="183"/>
                  <a:pt x="70" y="189"/>
                </a:cubicBezTo>
                <a:cubicBezTo>
                  <a:pt x="81" y="196"/>
                  <a:pt x="92" y="200"/>
                  <a:pt x="102" y="202"/>
                </a:cubicBezTo>
                <a:cubicBezTo>
                  <a:pt x="117" y="194"/>
                  <a:pt x="133" y="183"/>
                  <a:pt x="148" y="168"/>
                </a:cubicBezTo>
                <a:cubicBezTo>
                  <a:pt x="180" y="136"/>
                  <a:pt x="196" y="92"/>
                  <a:pt x="204" y="56"/>
                </a:cubicBezTo>
                <a:cubicBezTo>
                  <a:pt x="201" y="52"/>
                  <a:pt x="198" y="47"/>
                  <a:pt x="194" y="43"/>
                </a:cubicBezTo>
                <a:cubicBezTo>
                  <a:pt x="189" y="37"/>
                  <a:pt x="184" y="31"/>
                  <a:pt x="178" y="25"/>
                </a:cubicBezTo>
                <a:close/>
                <a:moveTo>
                  <a:pt x="137" y="117"/>
                </a:moveTo>
                <a:cubicBezTo>
                  <a:pt x="123" y="131"/>
                  <a:pt x="100" y="131"/>
                  <a:pt x="86" y="117"/>
                </a:cubicBezTo>
                <a:cubicBezTo>
                  <a:pt x="72" y="103"/>
                  <a:pt x="72" y="80"/>
                  <a:pt x="86" y="66"/>
                </a:cubicBezTo>
                <a:cubicBezTo>
                  <a:pt x="100" y="52"/>
                  <a:pt x="123" y="52"/>
                  <a:pt x="137" y="66"/>
                </a:cubicBezTo>
                <a:cubicBezTo>
                  <a:pt x="151" y="80"/>
                  <a:pt x="151" y="103"/>
                  <a:pt x="137" y="117"/>
                </a:cubicBezTo>
                <a:close/>
              </a:path>
            </a:pathLst>
          </a:custGeom>
          <a:solidFill>
            <a:srgbClr val="EB9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5"/>
          <p:cNvSpPr>
            <a:spLocks/>
          </p:cNvSpPr>
          <p:nvPr/>
        </p:nvSpPr>
        <p:spPr bwMode="auto">
          <a:xfrm>
            <a:off x="10009188" y="3921126"/>
            <a:ext cx="222250" cy="225425"/>
          </a:xfrm>
          <a:custGeom>
            <a:avLst/>
            <a:gdLst>
              <a:gd name="T0" fmla="*/ 0 w 59"/>
              <a:gd name="T1" fmla="*/ 10 h 60"/>
              <a:gd name="T2" fmla="*/ 27 w 59"/>
              <a:gd name="T3" fmla="*/ 33 h 60"/>
              <a:gd name="T4" fmla="*/ 40 w 59"/>
              <a:gd name="T5" fmla="*/ 48 h 60"/>
              <a:gd name="T6" fmla="*/ 49 w 59"/>
              <a:gd name="T7" fmla="*/ 60 h 60"/>
              <a:gd name="T8" fmla="*/ 59 w 59"/>
              <a:gd name="T9" fmla="*/ 0 h 60"/>
              <a:gd name="T10" fmla="*/ 0 w 59"/>
              <a:gd name="T11" fmla="*/ 10 h 60"/>
            </a:gdLst>
            <a:ahLst/>
            <a:cxnLst>
              <a:cxn ang="0">
                <a:pos x="T0" y="T1"/>
              </a:cxn>
              <a:cxn ang="0">
                <a:pos x="T2" y="T3"/>
              </a:cxn>
              <a:cxn ang="0">
                <a:pos x="T4" y="T5"/>
              </a:cxn>
              <a:cxn ang="0">
                <a:pos x="T6" y="T7"/>
              </a:cxn>
              <a:cxn ang="0">
                <a:pos x="T8" y="T9"/>
              </a:cxn>
              <a:cxn ang="0">
                <a:pos x="T10" y="T11"/>
              </a:cxn>
            </a:cxnLst>
            <a:rect l="0" t="0" r="r" b="b"/>
            <a:pathLst>
              <a:path w="59" h="60">
                <a:moveTo>
                  <a:pt x="0" y="10"/>
                </a:moveTo>
                <a:cubicBezTo>
                  <a:pt x="8" y="16"/>
                  <a:pt x="17" y="23"/>
                  <a:pt x="27" y="33"/>
                </a:cubicBezTo>
                <a:cubicBezTo>
                  <a:pt x="32" y="38"/>
                  <a:pt x="37" y="43"/>
                  <a:pt x="40" y="48"/>
                </a:cubicBezTo>
                <a:cubicBezTo>
                  <a:pt x="44" y="52"/>
                  <a:pt x="47" y="56"/>
                  <a:pt x="49" y="60"/>
                </a:cubicBezTo>
                <a:cubicBezTo>
                  <a:pt x="58" y="26"/>
                  <a:pt x="59" y="0"/>
                  <a:pt x="59" y="0"/>
                </a:cubicBezTo>
                <a:cubicBezTo>
                  <a:pt x="59" y="0"/>
                  <a:pt x="33" y="1"/>
                  <a:pt x="0" y="10"/>
                </a:cubicBezTo>
                <a:close/>
              </a:path>
            </a:pathLst>
          </a:custGeom>
          <a:solidFill>
            <a:srgbClr val="EB9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6"/>
          <p:cNvSpPr>
            <a:spLocks/>
          </p:cNvSpPr>
          <p:nvPr/>
        </p:nvSpPr>
        <p:spPr bwMode="auto">
          <a:xfrm>
            <a:off x="9013825" y="4402138"/>
            <a:ext cx="744538" cy="736600"/>
          </a:xfrm>
          <a:custGeom>
            <a:avLst/>
            <a:gdLst>
              <a:gd name="T0" fmla="*/ 166 w 198"/>
              <a:gd name="T1" fmla="*/ 86 h 196"/>
              <a:gd name="T2" fmla="*/ 135 w 198"/>
              <a:gd name="T3" fmla="*/ 61 h 196"/>
              <a:gd name="T4" fmla="*/ 96 w 198"/>
              <a:gd name="T5" fmla="*/ 0 h 196"/>
              <a:gd name="T6" fmla="*/ 87 w 198"/>
              <a:gd name="T7" fmla="*/ 22 h 196"/>
              <a:gd name="T8" fmla="*/ 28 w 198"/>
              <a:gd name="T9" fmla="*/ 20 h 196"/>
              <a:gd name="T10" fmla="*/ 28 w 198"/>
              <a:gd name="T11" fmla="*/ 20 h 196"/>
              <a:gd name="T12" fmla="*/ 27 w 198"/>
              <a:gd name="T13" fmla="*/ 20 h 196"/>
              <a:gd name="T14" fmla="*/ 0 w 198"/>
              <a:gd name="T15" fmla="*/ 85 h 196"/>
              <a:gd name="T16" fmla="*/ 0 w 198"/>
              <a:gd name="T17" fmla="*/ 84 h 196"/>
              <a:gd name="T18" fmla="*/ 0 w 198"/>
              <a:gd name="T19" fmla="*/ 84 h 196"/>
              <a:gd name="T20" fmla="*/ 5 w 198"/>
              <a:gd name="T21" fmla="*/ 77 h 196"/>
              <a:gd name="T22" fmla="*/ 5 w 198"/>
              <a:gd name="T23" fmla="*/ 76 h 196"/>
              <a:gd name="T24" fmla="*/ 55 w 198"/>
              <a:gd name="T25" fmla="*/ 52 h 196"/>
              <a:gd name="T26" fmla="*/ 79 w 198"/>
              <a:gd name="T27" fmla="*/ 68 h 196"/>
              <a:gd name="T28" fmla="*/ 79 w 198"/>
              <a:gd name="T29" fmla="*/ 80 h 196"/>
              <a:gd name="T30" fmla="*/ 60 w 198"/>
              <a:gd name="T31" fmla="*/ 87 h 196"/>
              <a:gd name="T32" fmla="*/ 81 w 198"/>
              <a:gd name="T33" fmla="*/ 115 h 196"/>
              <a:gd name="T34" fmla="*/ 95 w 198"/>
              <a:gd name="T35" fmla="*/ 126 h 196"/>
              <a:gd name="T36" fmla="*/ 110 w 198"/>
              <a:gd name="T37" fmla="*/ 136 h 196"/>
              <a:gd name="T38" fmla="*/ 116 w 198"/>
              <a:gd name="T39" fmla="*/ 117 h 196"/>
              <a:gd name="T40" fmla="*/ 129 w 198"/>
              <a:gd name="T41" fmla="*/ 118 h 196"/>
              <a:gd name="T42" fmla="*/ 144 w 198"/>
              <a:gd name="T43" fmla="*/ 141 h 196"/>
              <a:gd name="T44" fmla="*/ 120 w 198"/>
              <a:gd name="T45" fmla="*/ 191 h 196"/>
              <a:gd name="T46" fmla="*/ 112 w 198"/>
              <a:gd name="T47" fmla="*/ 196 h 196"/>
              <a:gd name="T48" fmla="*/ 176 w 198"/>
              <a:gd name="T49" fmla="*/ 169 h 196"/>
              <a:gd name="T50" fmla="*/ 174 w 198"/>
              <a:gd name="T51" fmla="*/ 109 h 196"/>
              <a:gd name="T52" fmla="*/ 198 w 198"/>
              <a:gd name="T53" fmla="*/ 99 h 196"/>
              <a:gd name="T54" fmla="*/ 166 w 198"/>
              <a:gd name="T55" fmla="*/ 8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8" h="196">
                <a:moveTo>
                  <a:pt x="166" y="86"/>
                </a:moveTo>
                <a:cubicBezTo>
                  <a:pt x="156" y="80"/>
                  <a:pt x="145" y="72"/>
                  <a:pt x="135" y="61"/>
                </a:cubicBezTo>
                <a:cubicBezTo>
                  <a:pt x="114" y="40"/>
                  <a:pt x="102" y="19"/>
                  <a:pt x="96" y="0"/>
                </a:cubicBezTo>
                <a:cubicBezTo>
                  <a:pt x="92" y="8"/>
                  <a:pt x="89" y="15"/>
                  <a:pt x="87" y="22"/>
                </a:cubicBezTo>
                <a:cubicBezTo>
                  <a:pt x="73" y="14"/>
                  <a:pt x="46" y="2"/>
                  <a:pt x="28" y="20"/>
                </a:cubicBezTo>
                <a:cubicBezTo>
                  <a:pt x="28" y="20"/>
                  <a:pt x="28" y="20"/>
                  <a:pt x="28" y="20"/>
                </a:cubicBezTo>
                <a:cubicBezTo>
                  <a:pt x="27" y="20"/>
                  <a:pt x="27" y="20"/>
                  <a:pt x="27" y="20"/>
                </a:cubicBezTo>
                <a:cubicBezTo>
                  <a:pt x="3" y="45"/>
                  <a:pt x="0" y="85"/>
                  <a:pt x="0" y="85"/>
                </a:cubicBezTo>
                <a:cubicBezTo>
                  <a:pt x="0" y="85"/>
                  <a:pt x="0" y="84"/>
                  <a:pt x="0" y="84"/>
                </a:cubicBezTo>
                <a:cubicBezTo>
                  <a:pt x="0" y="84"/>
                  <a:pt x="0" y="84"/>
                  <a:pt x="0" y="84"/>
                </a:cubicBezTo>
                <a:cubicBezTo>
                  <a:pt x="5" y="77"/>
                  <a:pt x="5" y="77"/>
                  <a:pt x="5" y="77"/>
                </a:cubicBezTo>
                <a:cubicBezTo>
                  <a:pt x="5" y="76"/>
                  <a:pt x="5" y="76"/>
                  <a:pt x="5" y="76"/>
                </a:cubicBezTo>
                <a:cubicBezTo>
                  <a:pt x="13" y="64"/>
                  <a:pt x="30" y="42"/>
                  <a:pt x="55" y="52"/>
                </a:cubicBezTo>
                <a:cubicBezTo>
                  <a:pt x="69" y="57"/>
                  <a:pt x="75" y="63"/>
                  <a:pt x="79" y="68"/>
                </a:cubicBezTo>
                <a:cubicBezTo>
                  <a:pt x="79" y="76"/>
                  <a:pt x="79" y="80"/>
                  <a:pt x="79" y="80"/>
                </a:cubicBezTo>
                <a:cubicBezTo>
                  <a:pt x="60" y="87"/>
                  <a:pt x="60" y="87"/>
                  <a:pt x="60" y="87"/>
                </a:cubicBezTo>
                <a:cubicBezTo>
                  <a:pt x="60" y="87"/>
                  <a:pt x="68" y="102"/>
                  <a:pt x="81" y="115"/>
                </a:cubicBezTo>
                <a:cubicBezTo>
                  <a:pt x="86" y="119"/>
                  <a:pt x="90" y="123"/>
                  <a:pt x="95" y="126"/>
                </a:cubicBezTo>
                <a:cubicBezTo>
                  <a:pt x="103" y="132"/>
                  <a:pt x="110" y="136"/>
                  <a:pt x="110" y="136"/>
                </a:cubicBezTo>
                <a:cubicBezTo>
                  <a:pt x="116" y="117"/>
                  <a:pt x="116" y="117"/>
                  <a:pt x="116" y="117"/>
                </a:cubicBezTo>
                <a:cubicBezTo>
                  <a:pt x="116" y="117"/>
                  <a:pt x="121" y="118"/>
                  <a:pt x="129" y="118"/>
                </a:cubicBezTo>
                <a:cubicBezTo>
                  <a:pt x="134" y="121"/>
                  <a:pt x="139" y="128"/>
                  <a:pt x="144" y="141"/>
                </a:cubicBezTo>
                <a:cubicBezTo>
                  <a:pt x="154" y="166"/>
                  <a:pt x="132" y="184"/>
                  <a:pt x="120" y="191"/>
                </a:cubicBezTo>
                <a:cubicBezTo>
                  <a:pt x="112" y="196"/>
                  <a:pt x="112" y="196"/>
                  <a:pt x="112" y="196"/>
                </a:cubicBezTo>
                <a:cubicBezTo>
                  <a:pt x="112" y="196"/>
                  <a:pt x="152" y="193"/>
                  <a:pt x="176" y="169"/>
                </a:cubicBezTo>
                <a:cubicBezTo>
                  <a:pt x="194" y="151"/>
                  <a:pt x="182" y="123"/>
                  <a:pt x="174" y="109"/>
                </a:cubicBezTo>
                <a:cubicBezTo>
                  <a:pt x="182" y="107"/>
                  <a:pt x="190" y="103"/>
                  <a:pt x="198" y="99"/>
                </a:cubicBezTo>
                <a:cubicBezTo>
                  <a:pt x="188" y="97"/>
                  <a:pt x="177" y="93"/>
                  <a:pt x="166" y="86"/>
                </a:cubicBezTo>
                <a:close/>
              </a:path>
            </a:pathLst>
          </a:custGeom>
          <a:solidFill>
            <a:srgbClr val="EB9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7"/>
          <p:cNvSpPr>
            <a:spLocks/>
          </p:cNvSpPr>
          <p:nvPr/>
        </p:nvSpPr>
        <p:spPr bwMode="auto">
          <a:xfrm>
            <a:off x="7094538" y="4278313"/>
            <a:ext cx="3057525" cy="1838325"/>
          </a:xfrm>
          <a:custGeom>
            <a:avLst/>
            <a:gdLst>
              <a:gd name="T0" fmla="*/ 814 w 814"/>
              <a:gd name="T1" fmla="*/ 339 h 489"/>
              <a:gd name="T2" fmla="*/ 781 w 814"/>
              <a:gd name="T3" fmla="*/ 248 h 489"/>
              <a:gd name="T4" fmla="*/ 548 w 814"/>
              <a:gd name="T5" fmla="*/ 149 h 489"/>
              <a:gd name="T6" fmla="*/ 508 w 814"/>
              <a:gd name="T7" fmla="*/ 89 h 489"/>
              <a:gd name="T8" fmla="*/ 503 w 814"/>
              <a:gd name="T9" fmla="*/ 0 h 489"/>
              <a:gd name="T10" fmla="*/ 407 w 814"/>
              <a:gd name="T11" fmla="*/ 38 h 489"/>
              <a:gd name="T12" fmla="*/ 310 w 814"/>
              <a:gd name="T13" fmla="*/ 0 h 489"/>
              <a:gd name="T14" fmla="*/ 305 w 814"/>
              <a:gd name="T15" fmla="*/ 89 h 489"/>
              <a:gd name="T16" fmla="*/ 266 w 814"/>
              <a:gd name="T17" fmla="*/ 149 h 489"/>
              <a:gd name="T18" fmla="*/ 33 w 814"/>
              <a:gd name="T19" fmla="*/ 248 h 489"/>
              <a:gd name="T20" fmla="*/ 0 w 814"/>
              <a:gd name="T21" fmla="*/ 338 h 489"/>
              <a:gd name="T22" fmla="*/ 389 w 814"/>
              <a:gd name="T23" fmla="*/ 489 h 489"/>
              <a:gd name="T24" fmla="*/ 407 w 814"/>
              <a:gd name="T25" fmla="*/ 489 h 489"/>
              <a:gd name="T26" fmla="*/ 428 w 814"/>
              <a:gd name="T27" fmla="*/ 489 h 489"/>
              <a:gd name="T28" fmla="*/ 814 w 814"/>
              <a:gd name="T29" fmla="*/ 33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4" h="489">
                <a:moveTo>
                  <a:pt x="814" y="339"/>
                </a:moveTo>
                <a:cubicBezTo>
                  <a:pt x="806" y="298"/>
                  <a:pt x="794" y="262"/>
                  <a:pt x="781" y="248"/>
                </a:cubicBezTo>
                <a:cubicBezTo>
                  <a:pt x="756" y="223"/>
                  <a:pt x="585" y="160"/>
                  <a:pt x="548" y="149"/>
                </a:cubicBezTo>
                <a:cubicBezTo>
                  <a:pt x="526" y="142"/>
                  <a:pt x="513" y="117"/>
                  <a:pt x="508" y="89"/>
                </a:cubicBezTo>
                <a:cubicBezTo>
                  <a:pt x="503" y="61"/>
                  <a:pt x="503" y="0"/>
                  <a:pt x="503" y="0"/>
                </a:cubicBezTo>
                <a:cubicBezTo>
                  <a:pt x="407" y="38"/>
                  <a:pt x="407" y="38"/>
                  <a:pt x="407" y="38"/>
                </a:cubicBezTo>
                <a:cubicBezTo>
                  <a:pt x="310" y="0"/>
                  <a:pt x="310" y="0"/>
                  <a:pt x="310" y="0"/>
                </a:cubicBezTo>
                <a:cubicBezTo>
                  <a:pt x="310" y="0"/>
                  <a:pt x="311" y="61"/>
                  <a:pt x="305" y="89"/>
                </a:cubicBezTo>
                <a:cubicBezTo>
                  <a:pt x="301" y="117"/>
                  <a:pt x="287" y="142"/>
                  <a:pt x="266" y="149"/>
                </a:cubicBezTo>
                <a:cubicBezTo>
                  <a:pt x="228" y="160"/>
                  <a:pt x="57" y="223"/>
                  <a:pt x="33" y="248"/>
                </a:cubicBezTo>
                <a:cubicBezTo>
                  <a:pt x="20" y="262"/>
                  <a:pt x="8" y="297"/>
                  <a:pt x="0" y="338"/>
                </a:cubicBezTo>
                <a:cubicBezTo>
                  <a:pt x="105" y="428"/>
                  <a:pt x="240" y="485"/>
                  <a:pt x="389" y="489"/>
                </a:cubicBezTo>
                <a:cubicBezTo>
                  <a:pt x="395" y="489"/>
                  <a:pt x="401" y="489"/>
                  <a:pt x="407" y="489"/>
                </a:cubicBezTo>
                <a:cubicBezTo>
                  <a:pt x="414" y="489"/>
                  <a:pt x="421" y="489"/>
                  <a:pt x="428" y="489"/>
                </a:cubicBezTo>
                <a:cubicBezTo>
                  <a:pt x="575" y="484"/>
                  <a:pt x="709" y="428"/>
                  <a:pt x="814" y="339"/>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8"/>
          <p:cNvSpPr>
            <a:spLocks/>
          </p:cNvSpPr>
          <p:nvPr/>
        </p:nvSpPr>
        <p:spPr bwMode="auto">
          <a:xfrm>
            <a:off x="8623300" y="4278313"/>
            <a:ext cx="1528763" cy="1838325"/>
          </a:xfrm>
          <a:custGeom>
            <a:avLst/>
            <a:gdLst>
              <a:gd name="T0" fmla="*/ 21 w 407"/>
              <a:gd name="T1" fmla="*/ 489 h 489"/>
              <a:gd name="T2" fmla="*/ 407 w 407"/>
              <a:gd name="T3" fmla="*/ 339 h 489"/>
              <a:gd name="T4" fmla="*/ 374 w 407"/>
              <a:gd name="T5" fmla="*/ 248 h 489"/>
              <a:gd name="T6" fmla="*/ 141 w 407"/>
              <a:gd name="T7" fmla="*/ 149 h 489"/>
              <a:gd name="T8" fmla="*/ 101 w 407"/>
              <a:gd name="T9" fmla="*/ 89 h 489"/>
              <a:gd name="T10" fmla="*/ 96 w 407"/>
              <a:gd name="T11" fmla="*/ 0 h 489"/>
              <a:gd name="T12" fmla="*/ 0 w 407"/>
              <a:gd name="T13" fmla="*/ 38 h 489"/>
              <a:gd name="T14" fmla="*/ 0 w 407"/>
              <a:gd name="T15" fmla="*/ 489 h 489"/>
              <a:gd name="T16" fmla="*/ 21 w 407"/>
              <a:gd name="T17" fmla="*/ 48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7" h="489">
                <a:moveTo>
                  <a:pt x="21" y="489"/>
                </a:moveTo>
                <a:cubicBezTo>
                  <a:pt x="168" y="484"/>
                  <a:pt x="302" y="428"/>
                  <a:pt x="407" y="339"/>
                </a:cubicBezTo>
                <a:cubicBezTo>
                  <a:pt x="399" y="298"/>
                  <a:pt x="387" y="262"/>
                  <a:pt x="374" y="248"/>
                </a:cubicBezTo>
                <a:cubicBezTo>
                  <a:pt x="349" y="223"/>
                  <a:pt x="178" y="160"/>
                  <a:pt x="141" y="149"/>
                </a:cubicBezTo>
                <a:cubicBezTo>
                  <a:pt x="119" y="142"/>
                  <a:pt x="106" y="117"/>
                  <a:pt x="101" y="89"/>
                </a:cubicBezTo>
                <a:cubicBezTo>
                  <a:pt x="96" y="61"/>
                  <a:pt x="96" y="0"/>
                  <a:pt x="96" y="0"/>
                </a:cubicBezTo>
                <a:cubicBezTo>
                  <a:pt x="0" y="38"/>
                  <a:pt x="0" y="38"/>
                  <a:pt x="0" y="38"/>
                </a:cubicBezTo>
                <a:cubicBezTo>
                  <a:pt x="0" y="489"/>
                  <a:pt x="0" y="489"/>
                  <a:pt x="0" y="489"/>
                </a:cubicBezTo>
                <a:cubicBezTo>
                  <a:pt x="7" y="489"/>
                  <a:pt x="14" y="489"/>
                  <a:pt x="21" y="48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9"/>
          <p:cNvSpPr>
            <a:spLocks/>
          </p:cNvSpPr>
          <p:nvPr/>
        </p:nvSpPr>
        <p:spPr bwMode="auto">
          <a:xfrm>
            <a:off x="8015288" y="4278313"/>
            <a:ext cx="1216025" cy="796925"/>
          </a:xfrm>
          <a:custGeom>
            <a:avLst/>
            <a:gdLst>
              <a:gd name="T0" fmla="*/ 162 w 324"/>
              <a:gd name="T1" fmla="*/ 212 h 212"/>
              <a:gd name="T2" fmla="*/ 324 w 324"/>
              <a:gd name="T3" fmla="*/ 156 h 212"/>
              <a:gd name="T4" fmla="*/ 303 w 324"/>
              <a:gd name="T5" fmla="*/ 149 h 212"/>
              <a:gd name="T6" fmla="*/ 263 w 324"/>
              <a:gd name="T7" fmla="*/ 89 h 212"/>
              <a:gd name="T8" fmla="*/ 258 w 324"/>
              <a:gd name="T9" fmla="*/ 0 h 212"/>
              <a:gd name="T10" fmla="*/ 162 w 324"/>
              <a:gd name="T11" fmla="*/ 38 h 212"/>
              <a:gd name="T12" fmla="*/ 65 w 324"/>
              <a:gd name="T13" fmla="*/ 0 h 212"/>
              <a:gd name="T14" fmla="*/ 60 w 324"/>
              <a:gd name="T15" fmla="*/ 89 h 212"/>
              <a:gd name="T16" fmla="*/ 21 w 324"/>
              <a:gd name="T17" fmla="*/ 149 h 212"/>
              <a:gd name="T18" fmla="*/ 0 w 324"/>
              <a:gd name="T19" fmla="*/ 156 h 212"/>
              <a:gd name="T20" fmla="*/ 162 w 324"/>
              <a:gd name="T21"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4" h="212">
                <a:moveTo>
                  <a:pt x="162" y="212"/>
                </a:moveTo>
                <a:cubicBezTo>
                  <a:pt x="225" y="212"/>
                  <a:pt x="282" y="190"/>
                  <a:pt x="324" y="156"/>
                </a:cubicBezTo>
                <a:cubicBezTo>
                  <a:pt x="315" y="153"/>
                  <a:pt x="308" y="150"/>
                  <a:pt x="303" y="149"/>
                </a:cubicBezTo>
                <a:cubicBezTo>
                  <a:pt x="281" y="142"/>
                  <a:pt x="268" y="117"/>
                  <a:pt x="263" y="89"/>
                </a:cubicBezTo>
                <a:cubicBezTo>
                  <a:pt x="258" y="61"/>
                  <a:pt x="258" y="0"/>
                  <a:pt x="258" y="0"/>
                </a:cubicBezTo>
                <a:cubicBezTo>
                  <a:pt x="162" y="38"/>
                  <a:pt x="162" y="38"/>
                  <a:pt x="162" y="38"/>
                </a:cubicBezTo>
                <a:cubicBezTo>
                  <a:pt x="65" y="0"/>
                  <a:pt x="65" y="0"/>
                  <a:pt x="65" y="0"/>
                </a:cubicBezTo>
                <a:cubicBezTo>
                  <a:pt x="65" y="0"/>
                  <a:pt x="66" y="61"/>
                  <a:pt x="60" y="89"/>
                </a:cubicBezTo>
                <a:cubicBezTo>
                  <a:pt x="56" y="117"/>
                  <a:pt x="42" y="142"/>
                  <a:pt x="21" y="149"/>
                </a:cubicBezTo>
                <a:cubicBezTo>
                  <a:pt x="16" y="150"/>
                  <a:pt x="9" y="153"/>
                  <a:pt x="0" y="156"/>
                </a:cubicBezTo>
                <a:cubicBezTo>
                  <a:pt x="42" y="190"/>
                  <a:pt x="99" y="212"/>
                  <a:pt x="162" y="212"/>
                </a:cubicBezTo>
                <a:close/>
              </a:path>
            </a:pathLst>
          </a:custGeom>
          <a:solidFill>
            <a:srgbClr val="F4D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0"/>
          <p:cNvSpPr>
            <a:spLocks/>
          </p:cNvSpPr>
          <p:nvPr/>
        </p:nvSpPr>
        <p:spPr bwMode="auto">
          <a:xfrm>
            <a:off x="8258175" y="4278313"/>
            <a:ext cx="865188" cy="560388"/>
          </a:xfrm>
          <a:custGeom>
            <a:avLst/>
            <a:gdLst>
              <a:gd name="T0" fmla="*/ 198 w 230"/>
              <a:gd name="T1" fmla="*/ 89 h 149"/>
              <a:gd name="T2" fmla="*/ 193 w 230"/>
              <a:gd name="T3" fmla="*/ 0 h 149"/>
              <a:gd name="T4" fmla="*/ 97 w 230"/>
              <a:gd name="T5" fmla="*/ 38 h 149"/>
              <a:gd name="T6" fmla="*/ 24 w 230"/>
              <a:gd name="T7" fmla="*/ 10 h 149"/>
              <a:gd name="T8" fmla="*/ 0 w 230"/>
              <a:gd name="T9" fmla="*/ 22 h 149"/>
              <a:gd name="T10" fmla="*/ 144 w 230"/>
              <a:gd name="T11" fmla="*/ 147 h 149"/>
              <a:gd name="T12" fmla="*/ 230 w 230"/>
              <a:gd name="T13" fmla="*/ 145 h 149"/>
              <a:gd name="T14" fmla="*/ 198 w 230"/>
              <a:gd name="T15" fmla="*/ 89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149">
                <a:moveTo>
                  <a:pt x="198" y="89"/>
                </a:moveTo>
                <a:cubicBezTo>
                  <a:pt x="193" y="61"/>
                  <a:pt x="193" y="0"/>
                  <a:pt x="193" y="0"/>
                </a:cubicBezTo>
                <a:cubicBezTo>
                  <a:pt x="97" y="38"/>
                  <a:pt x="97" y="38"/>
                  <a:pt x="97" y="38"/>
                </a:cubicBezTo>
                <a:cubicBezTo>
                  <a:pt x="24" y="10"/>
                  <a:pt x="24" y="10"/>
                  <a:pt x="24" y="10"/>
                </a:cubicBezTo>
                <a:cubicBezTo>
                  <a:pt x="0" y="22"/>
                  <a:pt x="0" y="22"/>
                  <a:pt x="0" y="22"/>
                </a:cubicBezTo>
                <a:cubicBezTo>
                  <a:pt x="0" y="22"/>
                  <a:pt x="42" y="143"/>
                  <a:pt x="144" y="147"/>
                </a:cubicBezTo>
                <a:cubicBezTo>
                  <a:pt x="174" y="149"/>
                  <a:pt x="203" y="147"/>
                  <a:pt x="230" y="145"/>
                </a:cubicBezTo>
                <a:cubicBezTo>
                  <a:pt x="213" y="135"/>
                  <a:pt x="202" y="113"/>
                  <a:pt x="198" y="89"/>
                </a:cubicBezTo>
                <a:close/>
              </a:path>
            </a:pathLst>
          </a:custGeom>
          <a:solidFill>
            <a:srgbClr val="EBCC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1"/>
          <p:cNvSpPr>
            <a:spLocks/>
          </p:cNvSpPr>
          <p:nvPr/>
        </p:nvSpPr>
        <p:spPr bwMode="auto">
          <a:xfrm>
            <a:off x="7229475" y="2079626"/>
            <a:ext cx="2641600" cy="1597025"/>
          </a:xfrm>
          <a:custGeom>
            <a:avLst/>
            <a:gdLst>
              <a:gd name="T0" fmla="*/ 513 w 703"/>
              <a:gd name="T1" fmla="*/ 50 h 425"/>
              <a:gd name="T2" fmla="*/ 371 w 703"/>
              <a:gd name="T3" fmla="*/ 0 h 425"/>
              <a:gd name="T4" fmla="*/ 158 w 703"/>
              <a:gd name="T5" fmla="*/ 362 h 425"/>
              <a:gd name="T6" fmla="*/ 371 w 703"/>
              <a:gd name="T7" fmla="*/ 326 h 425"/>
              <a:gd name="T8" fmla="*/ 585 w 703"/>
              <a:gd name="T9" fmla="*/ 362 h 425"/>
              <a:gd name="T10" fmla="*/ 513 w 703"/>
              <a:gd name="T11" fmla="*/ 50 h 425"/>
            </a:gdLst>
            <a:ahLst/>
            <a:cxnLst>
              <a:cxn ang="0">
                <a:pos x="T0" y="T1"/>
              </a:cxn>
              <a:cxn ang="0">
                <a:pos x="T2" y="T3"/>
              </a:cxn>
              <a:cxn ang="0">
                <a:pos x="T4" y="T5"/>
              </a:cxn>
              <a:cxn ang="0">
                <a:pos x="T6" y="T7"/>
              </a:cxn>
              <a:cxn ang="0">
                <a:pos x="T8" y="T9"/>
              </a:cxn>
              <a:cxn ang="0">
                <a:pos x="T10" y="T11"/>
              </a:cxn>
            </a:cxnLst>
            <a:rect l="0" t="0" r="r" b="b"/>
            <a:pathLst>
              <a:path w="703" h="425">
                <a:moveTo>
                  <a:pt x="513" y="50"/>
                </a:moveTo>
                <a:cubicBezTo>
                  <a:pt x="504" y="14"/>
                  <a:pt x="443" y="0"/>
                  <a:pt x="371" y="0"/>
                </a:cubicBezTo>
                <a:cubicBezTo>
                  <a:pt x="0" y="0"/>
                  <a:pt x="158" y="362"/>
                  <a:pt x="158" y="362"/>
                </a:cubicBezTo>
                <a:cubicBezTo>
                  <a:pt x="221" y="425"/>
                  <a:pt x="371" y="326"/>
                  <a:pt x="371" y="326"/>
                </a:cubicBezTo>
                <a:cubicBezTo>
                  <a:pt x="371" y="326"/>
                  <a:pt x="522" y="425"/>
                  <a:pt x="585" y="362"/>
                </a:cubicBezTo>
                <a:cubicBezTo>
                  <a:pt x="585" y="362"/>
                  <a:pt x="703" y="66"/>
                  <a:pt x="513" y="50"/>
                </a:cubicBezTo>
                <a:close/>
              </a:path>
            </a:pathLst>
          </a:custGeom>
          <a:solidFill>
            <a:srgbClr val="AA3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2"/>
          <p:cNvSpPr>
            <a:spLocks/>
          </p:cNvSpPr>
          <p:nvPr/>
        </p:nvSpPr>
        <p:spPr bwMode="auto">
          <a:xfrm>
            <a:off x="7634288" y="2170113"/>
            <a:ext cx="1728788" cy="2363788"/>
          </a:xfrm>
          <a:custGeom>
            <a:avLst/>
            <a:gdLst>
              <a:gd name="T0" fmla="*/ 270 w 460"/>
              <a:gd name="T1" fmla="*/ 629 h 629"/>
              <a:gd name="T2" fmla="*/ 439 w 460"/>
              <a:gd name="T3" fmla="*/ 468 h 629"/>
              <a:gd name="T4" fmla="*/ 460 w 460"/>
              <a:gd name="T5" fmla="*/ 325 h 629"/>
              <a:gd name="T6" fmla="*/ 269 w 460"/>
              <a:gd name="T7" fmla="*/ 1 h 629"/>
              <a:gd name="T8" fmla="*/ 263 w 460"/>
              <a:gd name="T9" fmla="*/ 0 h 629"/>
              <a:gd name="T10" fmla="*/ 258 w 460"/>
              <a:gd name="T11" fmla="*/ 1 h 629"/>
              <a:gd name="T12" fmla="*/ 67 w 460"/>
              <a:gd name="T13" fmla="*/ 325 h 629"/>
              <a:gd name="T14" fmla="*/ 88 w 460"/>
              <a:gd name="T15" fmla="*/ 468 h 629"/>
              <a:gd name="T16" fmla="*/ 257 w 460"/>
              <a:gd name="T17" fmla="*/ 629 h 629"/>
              <a:gd name="T18" fmla="*/ 263 w 460"/>
              <a:gd name="T19" fmla="*/ 629 h 629"/>
              <a:gd name="T20" fmla="*/ 270 w 460"/>
              <a:gd name="T21" fmla="*/ 62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629">
                <a:moveTo>
                  <a:pt x="270" y="629"/>
                </a:moveTo>
                <a:cubicBezTo>
                  <a:pt x="364" y="619"/>
                  <a:pt x="425" y="503"/>
                  <a:pt x="439" y="468"/>
                </a:cubicBezTo>
                <a:cubicBezTo>
                  <a:pt x="454" y="431"/>
                  <a:pt x="460" y="325"/>
                  <a:pt x="460" y="325"/>
                </a:cubicBezTo>
                <a:cubicBezTo>
                  <a:pt x="420" y="203"/>
                  <a:pt x="269" y="1"/>
                  <a:pt x="269" y="1"/>
                </a:cubicBezTo>
                <a:cubicBezTo>
                  <a:pt x="263" y="0"/>
                  <a:pt x="263" y="0"/>
                  <a:pt x="263" y="0"/>
                </a:cubicBezTo>
                <a:cubicBezTo>
                  <a:pt x="258" y="1"/>
                  <a:pt x="258" y="1"/>
                  <a:pt x="258" y="1"/>
                </a:cubicBezTo>
                <a:cubicBezTo>
                  <a:pt x="258" y="1"/>
                  <a:pt x="0" y="0"/>
                  <a:pt x="67" y="325"/>
                </a:cubicBezTo>
                <a:cubicBezTo>
                  <a:pt x="67" y="325"/>
                  <a:pt x="73" y="431"/>
                  <a:pt x="88" y="468"/>
                </a:cubicBezTo>
                <a:cubicBezTo>
                  <a:pt x="102" y="503"/>
                  <a:pt x="163" y="619"/>
                  <a:pt x="257" y="629"/>
                </a:cubicBezTo>
                <a:cubicBezTo>
                  <a:pt x="257" y="629"/>
                  <a:pt x="260" y="629"/>
                  <a:pt x="263" y="629"/>
                </a:cubicBezTo>
                <a:cubicBezTo>
                  <a:pt x="267" y="629"/>
                  <a:pt x="270" y="629"/>
                  <a:pt x="270" y="629"/>
                </a:cubicBezTo>
                <a:close/>
              </a:path>
            </a:pathLst>
          </a:custGeom>
          <a:solidFill>
            <a:srgbClr val="FFE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3"/>
          <p:cNvSpPr>
            <a:spLocks/>
          </p:cNvSpPr>
          <p:nvPr/>
        </p:nvSpPr>
        <p:spPr bwMode="auto">
          <a:xfrm>
            <a:off x="8623300" y="2170113"/>
            <a:ext cx="954088" cy="2363788"/>
          </a:xfrm>
          <a:custGeom>
            <a:avLst/>
            <a:gdLst>
              <a:gd name="T0" fmla="*/ 7 w 254"/>
              <a:gd name="T1" fmla="*/ 629 h 629"/>
              <a:gd name="T2" fmla="*/ 176 w 254"/>
              <a:gd name="T3" fmla="*/ 468 h 629"/>
              <a:gd name="T4" fmla="*/ 197 w 254"/>
              <a:gd name="T5" fmla="*/ 325 h 629"/>
              <a:gd name="T6" fmla="*/ 6 w 254"/>
              <a:gd name="T7" fmla="*/ 1 h 629"/>
              <a:gd name="T8" fmla="*/ 0 w 254"/>
              <a:gd name="T9" fmla="*/ 0 h 629"/>
              <a:gd name="T10" fmla="*/ 0 w 254"/>
              <a:gd name="T11" fmla="*/ 1 h 629"/>
              <a:gd name="T12" fmla="*/ 0 w 254"/>
              <a:gd name="T13" fmla="*/ 629 h 629"/>
              <a:gd name="T14" fmla="*/ 0 w 254"/>
              <a:gd name="T15" fmla="*/ 629 h 629"/>
              <a:gd name="T16" fmla="*/ 7 w 254"/>
              <a:gd name="T17" fmla="*/ 62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4" h="629">
                <a:moveTo>
                  <a:pt x="7" y="629"/>
                </a:moveTo>
                <a:cubicBezTo>
                  <a:pt x="101" y="619"/>
                  <a:pt x="162" y="503"/>
                  <a:pt x="176" y="468"/>
                </a:cubicBezTo>
                <a:cubicBezTo>
                  <a:pt x="191" y="431"/>
                  <a:pt x="197" y="325"/>
                  <a:pt x="197" y="325"/>
                </a:cubicBezTo>
                <a:cubicBezTo>
                  <a:pt x="254" y="0"/>
                  <a:pt x="6" y="1"/>
                  <a:pt x="6" y="1"/>
                </a:cubicBezTo>
                <a:cubicBezTo>
                  <a:pt x="0" y="0"/>
                  <a:pt x="0" y="0"/>
                  <a:pt x="0" y="0"/>
                </a:cubicBezTo>
                <a:cubicBezTo>
                  <a:pt x="0" y="1"/>
                  <a:pt x="0" y="1"/>
                  <a:pt x="0" y="1"/>
                </a:cubicBezTo>
                <a:cubicBezTo>
                  <a:pt x="0" y="629"/>
                  <a:pt x="0" y="629"/>
                  <a:pt x="0" y="629"/>
                </a:cubicBezTo>
                <a:cubicBezTo>
                  <a:pt x="0" y="629"/>
                  <a:pt x="0" y="629"/>
                  <a:pt x="0" y="629"/>
                </a:cubicBezTo>
                <a:cubicBezTo>
                  <a:pt x="4" y="629"/>
                  <a:pt x="7" y="629"/>
                  <a:pt x="7" y="629"/>
                </a:cubicBezTo>
                <a:close/>
              </a:path>
            </a:pathLst>
          </a:custGeom>
          <a:solidFill>
            <a:srgbClr val="F4D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4"/>
          <p:cNvSpPr>
            <a:spLocks/>
          </p:cNvSpPr>
          <p:nvPr/>
        </p:nvSpPr>
        <p:spPr bwMode="auto">
          <a:xfrm>
            <a:off x="7672388" y="3271838"/>
            <a:ext cx="334963" cy="615950"/>
          </a:xfrm>
          <a:custGeom>
            <a:avLst/>
            <a:gdLst>
              <a:gd name="T0" fmla="*/ 57 w 89"/>
              <a:gd name="T1" fmla="*/ 32 h 164"/>
              <a:gd name="T2" fmla="*/ 27 w 89"/>
              <a:gd name="T3" fmla="*/ 0 h 164"/>
              <a:gd name="T4" fmla="*/ 0 w 89"/>
              <a:gd name="T5" fmla="*/ 59 h 164"/>
              <a:gd name="T6" fmla="*/ 35 w 89"/>
              <a:gd name="T7" fmla="*/ 118 h 164"/>
              <a:gd name="T8" fmla="*/ 71 w 89"/>
              <a:gd name="T9" fmla="*/ 151 h 164"/>
              <a:gd name="T10" fmla="*/ 57 w 89"/>
              <a:gd name="T11" fmla="*/ 32 h 164"/>
            </a:gdLst>
            <a:ahLst/>
            <a:cxnLst>
              <a:cxn ang="0">
                <a:pos x="T0" y="T1"/>
              </a:cxn>
              <a:cxn ang="0">
                <a:pos x="T2" y="T3"/>
              </a:cxn>
              <a:cxn ang="0">
                <a:pos x="T4" y="T5"/>
              </a:cxn>
              <a:cxn ang="0">
                <a:pos x="T6" y="T7"/>
              </a:cxn>
              <a:cxn ang="0">
                <a:pos x="T8" y="T9"/>
              </a:cxn>
              <a:cxn ang="0">
                <a:pos x="T10" y="T11"/>
              </a:cxn>
            </a:cxnLst>
            <a:rect l="0" t="0" r="r" b="b"/>
            <a:pathLst>
              <a:path w="89" h="164">
                <a:moveTo>
                  <a:pt x="57" y="32"/>
                </a:moveTo>
                <a:cubicBezTo>
                  <a:pt x="57" y="32"/>
                  <a:pt x="45" y="0"/>
                  <a:pt x="27" y="0"/>
                </a:cubicBezTo>
                <a:cubicBezTo>
                  <a:pt x="9" y="0"/>
                  <a:pt x="0" y="28"/>
                  <a:pt x="0" y="59"/>
                </a:cubicBezTo>
                <a:cubicBezTo>
                  <a:pt x="0" y="91"/>
                  <a:pt x="22" y="112"/>
                  <a:pt x="35" y="118"/>
                </a:cubicBezTo>
                <a:cubicBezTo>
                  <a:pt x="48" y="124"/>
                  <a:pt x="68" y="138"/>
                  <a:pt x="71" y="151"/>
                </a:cubicBezTo>
                <a:cubicBezTo>
                  <a:pt x="74" y="164"/>
                  <a:pt x="89" y="42"/>
                  <a:pt x="57" y="32"/>
                </a:cubicBezTo>
                <a:close/>
              </a:path>
            </a:pathLst>
          </a:custGeom>
          <a:solidFill>
            <a:srgbClr val="FFE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5"/>
          <p:cNvSpPr>
            <a:spLocks/>
          </p:cNvSpPr>
          <p:nvPr/>
        </p:nvSpPr>
        <p:spPr bwMode="auto">
          <a:xfrm>
            <a:off x="9244013" y="3271838"/>
            <a:ext cx="333375" cy="615950"/>
          </a:xfrm>
          <a:custGeom>
            <a:avLst/>
            <a:gdLst>
              <a:gd name="T0" fmla="*/ 32 w 89"/>
              <a:gd name="T1" fmla="*/ 32 h 164"/>
              <a:gd name="T2" fmla="*/ 62 w 89"/>
              <a:gd name="T3" fmla="*/ 0 h 164"/>
              <a:gd name="T4" fmla="*/ 89 w 89"/>
              <a:gd name="T5" fmla="*/ 59 h 164"/>
              <a:gd name="T6" fmla="*/ 54 w 89"/>
              <a:gd name="T7" fmla="*/ 118 h 164"/>
              <a:gd name="T8" fmla="*/ 18 w 89"/>
              <a:gd name="T9" fmla="*/ 151 h 164"/>
              <a:gd name="T10" fmla="*/ 32 w 89"/>
              <a:gd name="T11" fmla="*/ 32 h 164"/>
            </a:gdLst>
            <a:ahLst/>
            <a:cxnLst>
              <a:cxn ang="0">
                <a:pos x="T0" y="T1"/>
              </a:cxn>
              <a:cxn ang="0">
                <a:pos x="T2" y="T3"/>
              </a:cxn>
              <a:cxn ang="0">
                <a:pos x="T4" y="T5"/>
              </a:cxn>
              <a:cxn ang="0">
                <a:pos x="T6" y="T7"/>
              </a:cxn>
              <a:cxn ang="0">
                <a:pos x="T8" y="T9"/>
              </a:cxn>
              <a:cxn ang="0">
                <a:pos x="T10" y="T11"/>
              </a:cxn>
            </a:cxnLst>
            <a:rect l="0" t="0" r="r" b="b"/>
            <a:pathLst>
              <a:path w="89" h="164">
                <a:moveTo>
                  <a:pt x="32" y="32"/>
                </a:moveTo>
                <a:cubicBezTo>
                  <a:pt x="32" y="32"/>
                  <a:pt x="44" y="0"/>
                  <a:pt x="62" y="0"/>
                </a:cubicBezTo>
                <a:cubicBezTo>
                  <a:pt x="80" y="0"/>
                  <a:pt x="89" y="28"/>
                  <a:pt x="89" y="59"/>
                </a:cubicBezTo>
                <a:cubicBezTo>
                  <a:pt x="89" y="91"/>
                  <a:pt x="67" y="112"/>
                  <a:pt x="54" y="118"/>
                </a:cubicBezTo>
                <a:cubicBezTo>
                  <a:pt x="41" y="124"/>
                  <a:pt x="21" y="138"/>
                  <a:pt x="18" y="151"/>
                </a:cubicBezTo>
                <a:cubicBezTo>
                  <a:pt x="15" y="164"/>
                  <a:pt x="0" y="42"/>
                  <a:pt x="32" y="32"/>
                </a:cubicBezTo>
                <a:close/>
              </a:path>
            </a:pathLst>
          </a:custGeom>
          <a:solidFill>
            <a:srgbClr val="F4D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6"/>
          <p:cNvSpPr>
            <a:spLocks/>
          </p:cNvSpPr>
          <p:nvPr/>
        </p:nvSpPr>
        <p:spPr bwMode="auto">
          <a:xfrm>
            <a:off x="7770813" y="2132013"/>
            <a:ext cx="1704975" cy="1525588"/>
          </a:xfrm>
          <a:custGeom>
            <a:avLst/>
            <a:gdLst>
              <a:gd name="T0" fmla="*/ 389 w 454"/>
              <a:gd name="T1" fmla="*/ 51 h 406"/>
              <a:gd name="T2" fmla="*/ 227 w 454"/>
              <a:gd name="T3" fmla="*/ 0 h 406"/>
              <a:gd name="T4" fmla="*/ 65 w 454"/>
              <a:gd name="T5" fmla="*/ 51 h 406"/>
              <a:gd name="T6" fmla="*/ 6 w 454"/>
              <a:gd name="T7" fmla="*/ 242 h 406"/>
              <a:gd name="T8" fmla="*/ 45 w 454"/>
              <a:gd name="T9" fmla="*/ 379 h 406"/>
              <a:gd name="T10" fmla="*/ 65 w 454"/>
              <a:gd name="T11" fmla="*/ 270 h 406"/>
              <a:gd name="T12" fmla="*/ 229 w 454"/>
              <a:gd name="T13" fmla="*/ 229 h 406"/>
              <a:gd name="T14" fmla="*/ 346 w 454"/>
              <a:gd name="T15" fmla="*/ 167 h 406"/>
              <a:gd name="T16" fmla="*/ 404 w 454"/>
              <a:gd name="T17" fmla="*/ 258 h 406"/>
              <a:gd name="T18" fmla="*/ 408 w 454"/>
              <a:gd name="T19" fmla="*/ 379 h 406"/>
              <a:gd name="T20" fmla="*/ 447 w 454"/>
              <a:gd name="T21" fmla="*/ 242 h 406"/>
              <a:gd name="T22" fmla="*/ 389 w 454"/>
              <a:gd name="T23" fmla="*/ 51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4" h="406">
                <a:moveTo>
                  <a:pt x="389" y="51"/>
                </a:moveTo>
                <a:cubicBezTo>
                  <a:pt x="337" y="0"/>
                  <a:pt x="227" y="0"/>
                  <a:pt x="227" y="0"/>
                </a:cubicBezTo>
                <a:cubicBezTo>
                  <a:pt x="227" y="0"/>
                  <a:pt x="117" y="0"/>
                  <a:pt x="65" y="51"/>
                </a:cubicBezTo>
                <a:cubicBezTo>
                  <a:pt x="13" y="103"/>
                  <a:pt x="0" y="153"/>
                  <a:pt x="6" y="242"/>
                </a:cubicBezTo>
                <a:cubicBezTo>
                  <a:pt x="6" y="242"/>
                  <a:pt x="26" y="352"/>
                  <a:pt x="45" y="379"/>
                </a:cubicBezTo>
                <a:cubicBezTo>
                  <a:pt x="64" y="406"/>
                  <a:pt x="27" y="292"/>
                  <a:pt x="65" y="270"/>
                </a:cubicBezTo>
                <a:cubicBezTo>
                  <a:pt x="103" y="249"/>
                  <a:pt x="162" y="253"/>
                  <a:pt x="229" y="229"/>
                </a:cubicBezTo>
                <a:cubicBezTo>
                  <a:pt x="294" y="205"/>
                  <a:pt x="330" y="184"/>
                  <a:pt x="346" y="167"/>
                </a:cubicBezTo>
                <a:cubicBezTo>
                  <a:pt x="359" y="198"/>
                  <a:pt x="390" y="217"/>
                  <a:pt x="404" y="258"/>
                </a:cubicBezTo>
                <a:cubicBezTo>
                  <a:pt x="418" y="300"/>
                  <a:pt x="389" y="406"/>
                  <a:pt x="408" y="379"/>
                </a:cubicBezTo>
                <a:cubicBezTo>
                  <a:pt x="427" y="352"/>
                  <a:pt x="447" y="242"/>
                  <a:pt x="447" y="242"/>
                </a:cubicBezTo>
                <a:cubicBezTo>
                  <a:pt x="454" y="153"/>
                  <a:pt x="440" y="103"/>
                  <a:pt x="389" y="51"/>
                </a:cubicBezTo>
                <a:close/>
              </a:path>
            </a:pathLst>
          </a:custGeom>
          <a:solidFill>
            <a:srgbClr val="AA3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7"/>
          <p:cNvSpPr>
            <a:spLocks/>
          </p:cNvSpPr>
          <p:nvPr/>
        </p:nvSpPr>
        <p:spPr bwMode="auto">
          <a:xfrm>
            <a:off x="8461375" y="5075238"/>
            <a:ext cx="319088" cy="250825"/>
          </a:xfrm>
          <a:custGeom>
            <a:avLst/>
            <a:gdLst>
              <a:gd name="T0" fmla="*/ 8 w 85"/>
              <a:gd name="T1" fmla="*/ 0 h 67"/>
              <a:gd name="T2" fmla="*/ 0 w 85"/>
              <a:gd name="T3" fmla="*/ 24 h 67"/>
              <a:gd name="T4" fmla="*/ 43 w 85"/>
              <a:gd name="T5" fmla="*/ 67 h 67"/>
              <a:gd name="T6" fmla="*/ 85 w 85"/>
              <a:gd name="T7" fmla="*/ 24 h 67"/>
              <a:gd name="T8" fmla="*/ 77 w 85"/>
              <a:gd name="T9" fmla="*/ 0 h 67"/>
              <a:gd name="T10" fmla="*/ 8 w 85"/>
              <a:gd name="T11" fmla="*/ 0 h 67"/>
            </a:gdLst>
            <a:ahLst/>
            <a:cxnLst>
              <a:cxn ang="0">
                <a:pos x="T0" y="T1"/>
              </a:cxn>
              <a:cxn ang="0">
                <a:pos x="T2" y="T3"/>
              </a:cxn>
              <a:cxn ang="0">
                <a:pos x="T4" y="T5"/>
              </a:cxn>
              <a:cxn ang="0">
                <a:pos x="T6" y="T7"/>
              </a:cxn>
              <a:cxn ang="0">
                <a:pos x="T8" y="T9"/>
              </a:cxn>
              <a:cxn ang="0">
                <a:pos x="T10" y="T11"/>
              </a:cxn>
            </a:cxnLst>
            <a:rect l="0" t="0" r="r" b="b"/>
            <a:pathLst>
              <a:path w="85" h="67">
                <a:moveTo>
                  <a:pt x="8" y="0"/>
                </a:moveTo>
                <a:cubicBezTo>
                  <a:pt x="3" y="7"/>
                  <a:pt x="0" y="15"/>
                  <a:pt x="0" y="24"/>
                </a:cubicBezTo>
                <a:cubicBezTo>
                  <a:pt x="0" y="48"/>
                  <a:pt x="19" y="67"/>
                  <a:pt x="43" y="67"/>
                </a:cubicBezTo>
                <a:cubicBezTo>
                  <a:pt x="66" y="67"/>
                  <a:pt x="85" y="48"/>
                  <a:pt x="85" y="24"/>
                </a:cubicBezTo>
                <a:cubicBezTo>
                  <a:pt x="85" y="15"/>
                  <a:pt x="82" y="7"/>
                  <a:pt x="77" y="0"/>
                </a:cubicBezTo>
                <a:lnTo>
                  <a:pt x="8" y="0"/>
                </a:lnTo>
                <a:close/>
              </a:path>
            </a:pathLst>
          </a:custGeom>
          <a:solidFill>
            <a:srgbClr val="8DB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8"/>
          <p:cNvSpPr>
            <a:spLocks/>
          </p:cNvSpPr>
          <p:nvPr/>
        </p:nvSpPr>
        <p:spPr bwMode="auto">
          <a:xfrm>
            <a:off x="8469313" y="5278438"/>
            <a:ext cx="153988" cy="838200"/>
          </a:xfrm>
          <a:custGeom>
            <a:avLst/>
            <a:gdLst>
              <a:gd name="T0" fmla="*/ 23 w 41"/>
              <a:gd name="T1" fmla="*/ 0 h 223"/>
              <a:gd name="T2" fmla="*/ 0 w 41"/>
              <a:gd name="T3" fmla="*/ 222 h 223"/>
              <a:gd name="T4" fmla="*/ 23 w 41"/>
              <a:gd name="T5" fmla="*/ 223 h 223"/>
              <a:gd name="T6" fmla="*/ 41 w 41"/>
              <a:gd name="T7" fmla="*/ 223 h 223"/>
              <a:gd name="T8" fmla="*/ 41 w 41"/>
              <a:gd name="T9" fmla="*/ 3 h 223"/>
              <a:gd name="T10" fmla="*/ 23 w 41"/>
              <a:gd name="T11" fmla="*/ 0 h 223"/>
            </a:gdLst>
            <a:ahLst/>
            <a:cxnLst>
              <a:cxn ang="0">
                <a:pos x="T0" y="T1"/>
              </a:cxn>
              <a:cxn ang="0">
                <a:pos x="T2" y="T3"/>
              </a:cxn>
              <a:cxn ang="0">
                <a:pos x="T4" y="T5"/>
              </a:cxn>
              <a:cxn ang="0">
                <a:pos x="T6" y="T7"/>
              </a:cxn>
              <a:cxn ang="0">
                <a:pos x="T8" y="T9"/>
              </a:cxn>
              <a:cxn ang="0">
                <a:pos x="T10" y="T11"/>
              </a:cxn>
            </a:cxnLst>
            <a:rect l="0" t="0" r="r" b="b"/>
            <a:pathLst>
              <a:path w="41" h="223">
                <a:moveTo>
                  <a:pt x="23" y="0"/>
                </a:moveTo>
                <a:cubicBezTo>
                  <a:pt x="0" y="222"/>
                  <a:pt x="0" y="222"/>
                  <a:pt x="0" y="222"/>
                </a:cubicBezTo>
                <a:cubicBezTo>
                  <a:pt x="8" y="222"/>
                  <a:pt x="15" y="223"/>
                  <a:pt x="23" y="223"/>
                </a:cubicBezTo>
                <a:cubicBezTo>
                  <a:pt x="29" y="223"/>
                  <a:pt x="35" y="223"/>
                  <a:pt x="41" y="223"/>
                </a:cubicBezTo>
                <a:cubicBezTo>
                  <a:pt x="41" y="3"/>
                  <a:pt x="41" y="3"/>
                  <a:pt x="41" y="3"/>
                </a:cubicBezTo>
                <a:lnTo>
                  <a:pt x="23" y="0"/>
                </a:lnTo>
                <a:close/>
              </a:path>
            </a:pathLst>
          </a:custGeom>
          <a:solidFill>
            <a:srgbClr val="98C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9"/>
          <p:cNvSpPr>
            <a:spLocks/>
          </p:cNvSpPr>
          <p:nvPr/>
        </p:nvSpPr>
        <p:spPr bwMode="auto">
          <a:xfrm>
            <a:off x="8623300" y="5278438"/>
            <a:ext cx="150813" cy="838200"/>
          </a:xfrm>
          <a:custGeom>
            <a:avLst/>
            <a:gdLst>
              <a:gd name="T0" fmla="*/ 40 w 40"/>
              <a:gd name="T1" fmla="*/ 222 h 223"/>
              <a:gd name="T2" fmla="*/ 17 w 40"/>
              <a:gd name="T3" fmla="*/ 0 h 223"/>
              <a:gd name="T4" fmla="*/ 0 w 40"/>
              <a:gd name="T5" fmla="*/ 3 h 223"/>
              <a:gd name="T6" fmla="*/ 0 w 40"/>
              <a:gd name="T7" fmla="*/ 223 h 223"/>
              <a:gd name="T8" fmla="*/ 21 w 40"/>
              <a:gd name="T9" fmla="*/ 223 h 223"/>
              <a:gd name="T10" fmla="*/ 40 w 40"/>
              <a:gd name="T11" fmla="*/ 222 h 223"/>
            </a:gdLst>
            <a:ahLst/>
            <a:cxnLst>
              <a:cxn ang="0">
                <a:pos x="T0" y="T1"/>
              </a:cxn>
              <a:cxn ang="0">
                <a:pos x="T2" y="T3"/>
              </a:cxn>
              <a:cxn ang="0">
                <a:pos x="T4" y="T5"/>
              </a:cxn>
              <a:cxn ang="0">
                <a:pos x="T6" y="T7"/>
              </a:cxn>
              <a:cxn ang="0">
                <a:pos x="T8" y="T9"/>
              </a:cxn>
              <a:cxn ang="0">
                <a:pos x="T10" y="T11"/>
              </a:cxn>
            </a:cxnLst>
            <a:rect l="0" t="0" r="r" b="b"/>
            <a:pathLst>
              <a:path w="40" h="223">
                <a:moveTo>
                  <a:pt x="40" y="222"/>
                </a:moveTo>
                <a:cubicBezTo>
                  <a:pt x="17" y="0"/>
                  <a:pt x="17" y="0"/>
                  <a:pt x="17" y="0"/>
                </a:cubicBezTo>
                <a:cubicBezTo>
                  <a:pt x="0" y="3"/>
                  <a:pt x="0" y="3"/>
                  <a:pt x="0" y="3"/>
                </a:cubicBezTo>
                <a:cubicBezTo>
                  <a:pt x="0" y="223"/>
                  <a:pt x="0" y="223"/>
                  <a:pt x="0" y="223"/>
                </a:cubicBezTo>
                <a:cubicBezTo>
                  <a:pt x="7" y="223"/>
                  <a:pt x="14" y="223"/>
                  <a:pt x="21" y="223"/>
                </a:cubicBezTo>
                <a:cubicBezTo>
                  <a:pt x="27" y="223"/>
                  <a:pt x="34" y="222"/>
                  <a:pt x="40" y="222"/>
                </a:cubicBezTo>
                <a:close/>
              </a:path>
            </a:pathLst>
          </a:custGeom>
          <a:solidFill>
            <a:srgbClr val="8DB4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0"/>
          <p:cNvSpPr>
            <a:spLocks/>
          </p:cNvSpPr>
          <p:nvPr/>
        </p:nvSpPr>
        <p:spPr bwMode="auto">
          <a:xfrm>
            <a:off x="7094538" y="4845051"/>
            <a:ext cx="1528763" cy="1271588"/>
          </a:xfrm>
          <a:custGeom>
            <a:avLst/>
            <a:gdLst>
              <a:gd name="T0" fmla="*/ 259 w 407"/>
              <a:gd name="T1" fmla="*/ 0 h 338"/>
              <a:gd name="T2" fmla="*/ 33 w 407"/>
              <a:gd name="T3" fmla="*/ 97 h 338"/>
              <a:gd name="T4" fmla="*/ 0 w 407"/>
              <a:gd name="T5" fmla="*/ 187 h 338"/>
              <a:gd name="T6" fmla="*/ 389 w 407"/>
              <a:gd name="T7" fmla="*/ 338 h 338"/>
              <a:gd name="T8" fmla="*/ 407 w 407"/>
              <a:gd name="T9" fmla="*/ 338 h 338"/>
              <a:gd name="T10" fmla="*/ 407 w 407"/>
              <a:gd name="T11" fmla="*/ 338 h 338"/>
              <a:gd name="T12" fmla="*/ 407 w 407"/>
              <a:gd name="T13" fmla="*/ 284 h 338"/>
              <a:gd name="T14" fmla="*/ 259 w 407"/>
              <a:gd name="T15" fmla="*/ 0 h 3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7" h="338">
                <a:moveTo>
                  <a:pt x="259" y="0"/>
                </a:moveTo>
                <a:cubicBezTo>
                  <a:pt x="212" y="15"/>
                  <a:pt x="56" y="73"/>
                  <a:pt x="33" y="97"/>
                </a:cubicBezTo>
                <a:cubicBezTo>
                  <a:pt x="20" y="111"/>
                  <a:pt x="8" y="146"/>
                  <a:pt x="0" y="187"/>
                </a:cubicBezTo>
                <a:cubicBezTo>
                  <a:pt x="105" y="277"/>
                  <a:pt x="240" y="334"/>
                  <a:pt x="389" y="338"/>
                </a:cubicBezTo>
                <a:cubicBezTo>
                  <a:pt x="395" y="338"/>
                  <a:pt x="401" y="338"/>
                  <a:pt x="407" y="338"/>
                </a:cubicBezTo>
                <a:cubicBezTo>
                  <a:pt x="407" y="338"/>
                  <a:pt x="407" y="338"/>
                  <a:pt x="407" y="338"/>
                </a:cubicBezTo>
                <a:cubicBezTo>
                  <a:pt x="407" y="284"/>
                  <a:pt x="407" y="284"/>
                  <a:pt x="407" y="284"/>
                </a:cubicBezTo>
                <a:cubicBezTo>
                  <a:pt x="407" y="284"/>
                  <a:pt x="309" y="115"/>
                  <a:pt x="259" y="0"/>
                </a:cubicBezTo>
                <a:close/>
              </a:path>
            </a:pathLst>
          </a:custGeom>
          <a:solidFill>
            <a:srgbClr val="373D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1"/>
          <p:cNvSpPr>
            <a:spLocks/>
          </p:cNvSpPr>
          <p:nvPr/>
        </p:nvSpPr>
        <p:spPr bwMode="auto">
          <a:xfrm>
            <a:off x="8623300" y="4845051"/>
            <a:ext cx="1528763" cy="1271588"/>
          </a:xfrm>
          <a:custGeom>
            <a:avLst/>
            <a:gdLst>
              <a:gd name="T0" fmla="*/ 407 w 407"/>
              <a:gd name="T1" fmla="*/ 188 h 338"/>
              <a:gd name="T2" fmla="*/ 374 w 407"/>
              <a:gd name="T3" fmla="*/ 97 h 338"/>
              <a:gd name="T4" fmla="*/ 148 w 407"/>
              <a:gd name="T5" fmla="*/ 0 h 338"/>
              <a:gd name="T6" fmla="*/ 0 w 407"/>
              <a:gd name="T7" fmla="*/ 284 h 338"/>
              <a:gd name="T8" fmla="*/ 0 w 407"/>
              <a:gd name="T9" fmla="*/ 338 h 338"/>
              <a:gd name="T10" fmla="*/ 21 w 407"/>
              <a:gd name="T11" fmla="*/ 338 h 338"/>
              <a:gd name="T12" fmla="*/ 407 w 407"/>
              <a:gd name="T13" fmla="*/ 188 h 338"/>
            </a:gdLst>
            <a:ahLst/>
            <a:cxnLst>
              <a:cxn ang="0">
                <a:pos x="T0" y="T1"/>
              </a:cxn>
              <a:cxn ang="0">
                <a:pos x="T2" y="T3"/>
              </a:cxn>
              <a:cxn ang="0">
                <a:pos x="T4" y="T5"/>
              </a:cxn>
              <a:cxn ang="0">
                <a:pos x="T6" y="T7"/>
              </a:cxn>
              <a:cxn ang="0">
                <a:pos x="T8" y="T9"/>
              </a:cxn>
              <a:cxn ang="0">
                <a:pos x="T10" y="T11"/>
              </a:cxn>
              <a:cxn ang="0">
                <a:pos x="T12" y="T13"/>
              </a:cxn>
            </a:cxnLst>
            <a:rect l="0" t="0" r="r" b="b"/>
            <a:pathLst>
              <a:path w="407" h="338">
                <a:moveTo>
                  <a:pt x="407" y="188"/>
                </a:moveTo>
                <a:cubicBezTo>
                  <a:pt x="399" y="147"/>
                  <a:pt x="387" y="111"/>
                  <a:pt x="374" y="97"/>
                </a:cubicBezTo>
                <a:cubicBezTo>
                  <a:pt x="351" y="73"/>
                  <a:pt x="195" y="16"/>
                  <a:pt x="148" y="0"/>
                </a:cubicBezTo>
                <a:cubicBezTo>
                  <a:pt x="97" y="117"/>
                  <a:pt x="0" y="284"/>
                  <a:pt x="0" y="284"/>
                </a:cubicBezTo>
                <a:cubicBezTo>
                  <a:pt x="0" y="338"/>
                  <a:pt x="0" y="338"/>
                  <a:pt x="0" y="338"/>
                </a:cubicBezTo>
                <a:cubicBezTo>
                  <a:pt x="7" y="338"/>
                  <a:pt x="14" y="338"/>
                  <a:pt x="21" y="338"/>
                </a:cubicBezTo>
                <a:cubicBezTo>
                  <a:pt x="168" y="333"/>
                  <a:pt x="302" y="277"/>
                  <a:pt x="407" y="188"/>
                </a:cubicBezTo>
                <a:close/>
              </a:path>
            </a:pathLst>
          </a:custGeom>
          <a:solidFill>
            <a:srgbClr val="2A2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2"/>
          <p:cNvSpPr>
            <a:spLocks/>
          </p:cNvSpPr>
          <p:nvPr/>
        </p:nvSpPr>
        <p:spPr bwMode="auto">
          <a:xfrm>
            <a:off x="8015288" y="4732338"/>
            <a:ext cx="608013" cy="593725"/>
          </a:xfrm>
          <a:custGeom>
            <a:avLst/>
            <a:gdLst>
              <a:gd name="T0" fmla="*/ 44 w 162"/>
              <a:gd name="T1" fmla="*/ 0 h 158"/>
              <a:gd name="T2" fmla="*/ 162 w 162"/>
              <a:gd name="T3" fmla="*/ 91 h 158"/>
              <a:gd name="T4" fmla="*/ 117 w 162"/>
              <a:gd name="T5" fmla="*/ 158 h 158"/>
              <a:gd name="T6" fmla="*/ 0 w 162"/>
              <a:gd name="T7" fmla="*/ 35 h 158"/>
              <a:gd name="T8" fmla="*/ 44 w 162"/>
              <a:gd name="T9" fmla="*/ 0 h 158"/>
            </a:gdLst>
            <a:ahLst/>
            <a:cxnLst>
              <a:cxn ang="0">
                <a:pos x="T0" y="T1"/>
              </a:cxn>
              <a:cxn ang="0">
                <a:pos x="T2" y="T3"/>
              </a:cxn>
              <a:cxn ang="0">
                <a:pos x="T4" y="T5"/>
              </a:cxn>
              <a:cxn ang="0">
                <a:pos x="T6" y="T7"/>
              </a:cxn>
              <a:cxn ang="0">
                <a:pos x="T8" y="T9"/>
              </a:cxn>
            </a:cxnLst>
            <a:rect l="0" t="0" r="r" b="b"/>
            <a:pathLst>
              <a:path w="162" h="158">
                <a:moveTo>
                  <a:pt x="44" y="0"/>
                </a:moveTo>
                <a:cubicBezTo>
                  <a:pt x="162" y="91"/>
                  <a:pt x="162" y="91"/>
                  <a:pt x="162" y="91"/>
                </a:cubicBezTo>
                <a:cubicBezTo>
                  <a:pt x="117" y="158"/>
                  <a:pt x="117" y="158"/>
                  <a:pt x="117" y="158"/>
                </a:cubicBezTo>
                <a:cubicBezTo>
                  <a:pt x="0" y="35"/>
                  <a:pt x="0" y="35"/>
                  <a:pt x="0" y="35"/>
                </a:cubicBezTo>
                <a:cubicBezTo>
                  <a:pt x="0" y="35"/>
                  <a:pt x="17" y="6"/>
                  <a:pt x="4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3"/>
          <p:cNvSpPr>
            <a:spLocks/>
          </p:cNvSpPr>
          <p:nvPr/>
        </p:nvSpPr>
        <p:spPr bwMode="auto">
          <a:xfrm>
            <a:off x="8623300" y="4732338"/>
            <a:ext cx="608013" cy="593725"/>
          </a:xfrm>
          <a:custGeom>
            <a:avLst/>
            <a:gdLst>
              <a:gd name="T0" fmla="*/ 117 w 162"/>
              <a:gd name="T1" fmla="*/ 0 h 158"/>
              <a:gd name="T2" fmla="*/ 0 w 162"/>
              <a:gd name="T3" fmla="*/ 91 h 158"/>
              <a:gd name="T4" fmla="*/ 44 w 162"/>
              <a:gd name="T5" fmla="*/ 158 h 158"/>
              <a:gd name="T6" fmla="*/ 162 w 162"/>
              <a:gd name="T7" fmla="*/ 35 h 158"/>
              <a:gd name="T8" fmla="*/ 117 w 162"/>
              <a:gd name="T9" fmla="*/ 0 h 158"/>
            </a:gdLst>
            <a:ahLst/>
            <a:cxnLst>
              <a:cxn ang="0">
                <a:pos x="T0" y="T1"/>
              </a:cxn>
              <a:cxn ang="0">
                <a:pos x="T2" y="T3"/>
              </a:cxn>
              <a:cxn ang="0">
                <a:pos x="T4" y="T5"/>
              </a:cxn>
              <a:cxn ang="0">
                <a:pos x="T6" y="T7"/>
              </a:cxn>
              <a:cxn ang="0">
                <a:pos x="T8" y="T9"/>
              </a:cxn>
            </a:cxnLst>
            <a:rect l="0" t="0" r="r" b="b"/>
            <a:pathLst>
              <a:path w="162" h="158">
                <a:moveTo>
                  <a:pt x="117" y="0"/>
                </a:moveTo>
                <a:cubicBezTo>
                  <a:pt x="0" y="91"/>
                  <a:pt x="0" y="91"/>
                  <a:pt x="0" y="91"/>
                </a:cubicBezTo>
                <a:cubicBezTo>
                  <a:pt x="44" y="158"/>
                  <a:pt x="44" y="158"/>
                  <a:pt x="44" y="158"/>
                </a:cubicBezTo>
                <a:cubicBezTo>
                  <a:pt x="162" y="35"/>
                  <a:pt x="162" y="35"/>
                  <a:pt x="162" y="35"/>
                </a:cubicBezTo>
                <a:cubicBezTo>
                  <a:pt x="162" y="35"/>
                  <a:pt x="145" y="6"/>
                  <a:pt x="11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TextBox 105"/>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Additional Slides </a:t>
            </a:r>
          </a:p>
        </p:txBody>
      </p:sp>
      <p:sp>
        <p:nvSpPr>
          <p:cNvPr id="108" name="Text Placeholder 32"/>
          <p:cNvSpPr txBox="1">
            <a:spLocks/>
          </p:cNvSpPr>
          <p:nvPr/>
        </p:nvSpPr>
        <p:spPr>
          <a:xfrm>
            <a:off x="689795" y="5326063"/>
            <a:ext cx="4134302" cy="939360"/>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30000"/>
              </a:lnSpc>
              <a:buNone/>
            </a:pPr>
            <a:r>
              <a:rPr lang="en-US" sz="1200" dirty="0">
                <a:solidFill>
                  <a:prstClr val="white">
                    <a:lumMod val="75000"/>
                  </a:prstClr>
                </a:solidFill>
                <a:latin typeface="Arial" panose="020B0604020202020204" pitchFamily="34" charset="0"/>
              </a:rPr>
              <a:t>Caramels icing lemon drops dessert sugar plum macaroon. Pie cake with macaroon caramels sweet roll jujubes soufflé drops brownie toffee sugar plum</a:t>
            </a:r>
          </a:p>
        </p:txBody>
      </p:sp>
      <p:sp>
        <p:nvSpPr>
          <p:cNvPr id="109" name="Text Placeholder 32"/>
          <p:cNvSpPr txBox="1">
            <a:spLocks/>
          </p:cNvSpPr>
          <p:nvPr/>
        </p:nvSpPr>
        <p:spPr>
          <a:xfrm>
            <a:off x="668810" y="2185194"/>
            <a:ext cx="4288849" cy="1569507"/>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400">
              <a:lnSpc>
                <a:spcPct val="130000"/>
              </a:lnSpc>
              <a:buNone/>
            </a:pPr>
            <a:r>
              <a:rPr lang="en-US" sz="1200" dirty="0">
                <a:solidFill>
                  <a:prstClr val="white">
                    <a:lumMod val="75000"/>
                  </a:prstClr>
                </a:solidFill>
                <a:latin typeface="Arial" panose="020B0604020202020204" pitchFamily="34" charset="0"/>
              </a:rPr>
              <a:t>Liquorice chupa chups applicake apple pie cupcake cake brownie bear claw  cake gingerbread cotton candy. Bear claw croissant apple pie. Croissant cake sweet puff </a:t>
            </a:r>
            <a:r>
              <a:rPr lang="en-US" sz="1200" dirty="0" err="1">
                <a:solidFill>
                  <a:prstClr val="white">
                    <a:lumMod val="75000"/>
                  </a:prstClr>
                </a:solidFill>
                <a:latin typeface="Arial" panose="020B0604020202020204" pitchFamily="34" charset="0"/>
              </a:rPr>
              <a:t>oreo</a:t>
            </a:r>
            <a:r>
              <a:rPr lang="en-US" sz="1200" dirty="0">
                <a:solidFill>
                  <a:prstClr val="white">
                    <a:lumMod val="75000"/>
                  </a:prstClr>
                </a:solidFill>
                <a:latin typeface="Arial" panose="020B0604020202020204" pitchFamily="34" charset="0"/>
              </a:rPr>
              <a:t> sugar plum muffin sugar plum bonbon biscuit macaroon. Gummies fruitcake marzipan. Sugar plum muffin sugar plum bonbon biscuit macaroon. Gummies fruitcake marzipan. Tiramisu jelly wafer cake.</a:t>
            </a:r>
          </a:p>
        </p:txBody>
      </p:sp>
      <p:sp>
        <p:nvSpPr>
          <p:cNvPr id="110" name="Text Placeholder 33"/>
          <p:cNvSpPr txBox="1">
            <a:spLocks/>
          </p:cNvSpPr>
          <p:nvPr/>
        </p:nvSpPr>
        <p:spPr>
          <a:xfrm>
            <a:off x="665357" y="1800444"/>
            <a:ext cx="3152012" cy="267865"/>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800" dirty="0">
                <a:solidFill>
                  <a:schemeClr val="bg1"/>
                </a:solidFill>
                <a:latin typeface="Roboto Condensed" panose="02000000000000000000" pitchFamily="2" charset="0"/>
                <a:cs typeface="Roboto condensed"/>
              </a:rPr>
              <a:t>Communication Structure</a:t>
            </a:r>
          </a:p>
        </p:txBody>
      </p:sp>
      <p:grpSp>
        <p:nvGrpSpPr>
          <p:cNvPr id="111" name="Group 110"/>
          <p:cNvGrpSpPr/>
          <p:nvPr/>
        </p:nvGrpSpPr>
        <p:grpSpPr>
          <a:xfrm>
            <a:off x="672006" y="4254330"/>
            <a:ext cx="3089475" cy="762342"/>
            <a:chOff x="7947971" y="1624635"/>
            <a:chExt cx="3089475" cy="762342"/>
          </a:xfrm>
        </p:grpSpPr>
        <p:grpSp>
          <p:nvGrpSpPr>
            <p:cNvPr id="112" name="Group 111"/>
            <p:cNvGrpSpPr/>
            <p:nvPr/>
          </p:nvGrpSpPr>
          <p:grpSpPr>
            <a:xfrm>
              <a:off x="7947971" y="1625257"/>
              <a:ext cx="761098" cy="761720"/>
              <a:chOff x="6815965" y="4544568"/>
              <a:chExt cx="761098" cy="761720"/>
            </a:xfrm>
          </p:grpSpPr>
          <p:sp>
            <p:nvSpPr>
              <p:cNvPr id="120" name="Donut 119"/>
              <p:cNvSpPr/>
              <p:nvPr/>
            </p:nvSpPr>
            <p:spPr>
              <a:xfrm>
                <a:off x="6815965" y="4545190"/>
                <a:ext cx="761098" cy="761098"/>
              </a:xfrm>
              <a:prstGeom prst="donu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21" name="Block Arc 120"/>
              <p:cNvSpPr/>
              <p:nvPr/>
            </p:nvSpPr>
            <p:spPr>
              <a:xfrm>
                <a:off x="6815965" y="4544568"/>
                <a:ext cx="761098" cy="761098"/>
              </a:xfrm>
              <a:prstGeom prst="blockArc">
                <a:avLst>
                  <a:gd name="adj1" fmla="val 16263629"/>
                  <a:gd name="adj2" fmla="val 11977234"/>
                  <a:gd name="adj3" fmla="val 2480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113" name="Text Placeholder 33"/>
            <p:cNvSpPr txBox="1">
              <a:spLocks/>
            </p:cNvSpPr>
            <p:nvPr/>
          </p:nvSpPr>
          <p:spPr>
            <a:xfrm flipH="1">
              <a:off x="8839219" y="1773676"/>
              <a:ext cx="509679" cy="27898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800" dirty="0">
                  <a:solidFill>
                    <a:schemeClr val="bg1"/>
                  </a:solidFill>
                  <a:latin typeface="Roboto Condensed" panose="02000000000000000000" pitchFamily="2" charset="0"/>
                  <a:cs typeface="Roboto condensed"/>
                </a:rPr>
                <a:t>78%</a:t>
              </a:r>
            </a:p>
          </p:txBody>
        </p:sp>
        <p:sp>
          <p:nvSpPr>
            <p:cNvPr id="114" name="Text Placeholder 32"/>
            <p:cNvSpPr txBox="1">
              <a:spLocks/>
            </p:cNvSpPr>
            <p:nvPr/>
          </p:nvSpPr>
          <p:spPr>
            <a:xfrm flipH="1">
              <a:off x="8839219" y="2065079"/>
              <a:ext cx="509679" cy="21994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900" dirty="0">
                  <a:solidFill>
                    <a:prstClr val="white">
                      <a:lumMod val="75000"/>
                    </a:prstClr>
                  </a:solidFill>
                  <a:latin typeface="Arial" panose="020B0604020202020204" pitchFamily="34" charset="0"/>
                </a:rPr>
                <a:t>Type A</a:t>
              </a:r>
            </a:p>
          </p:txBody>
        </p:sp>
        <p:grpSp>
          <p:nvGrpSpPr>
            <p:cNvPr id="115" name="Group 114"/>
            <p:cNvGrpSpPr/>
            <p:nvPr/>
          </p:nvGrpSpPr>
          <p:grpSpPr>
            <a:xfrm>
              <a:off x="9619498" y="1624635"/>
              <a:ext cx="761098" cy="761720"/>
              <a:chOff x="6815965" y="4544568"/>
              <a:chExt cx="761098" cy="761720"/>
            </a:xfrm>
          </p:grpSpPr>
          <p:sp>
            <p:nvSpPr>
              <p:cNvPr id="118" name="Donut 117"/>
              <p:cNvSpPr/>
              <p:nvPr/>
            </p:nvSpPr>
            <p:spPr>
              <a:xfrm>
                <a:off x="6815965" y="4545190"/>
                <a:ext cx="761098" cy="761098"/>
              </a:xfrm>
              <a:prstGeom prst="donu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119" name="Block Arc 118"/>
              <p:cNvSpPr/>
              <p:nvPr/>
            </p:nvSpPr>
            <p:spPr>
              <a:xfrm>
                <a:off x="6815965" y="4544568"/>
                <a:ext cx="761098" cy="761098"/>
              </a:xfrm>
              <a:prstGeom prst="blockArc">
                <a:avLst>
                  <a:gd name="adj1" fmla="val 14042765"/>
                  <a:gd name="adj2" fmla="val 9936357"/>
                  <a:gd name="adj3" fmla="val 2473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
          <p:nvSpPr>
            <p:cNvPr id="116" name="Text Placeholder 33"/>
            <p:cNvSpPr txBox="1">
              <a:spLocks/>
            </p:cNvSpPr>
            <p:nvPr/>
          </p:nvSpPr>
          <p:spPr>
            <a:xfrm flipH="1">
              <a:off x="10527767" y="1773676"/>
              <a:ext cx="509679" cy="27898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457200">
                <a:lnSpc>
                  <a:spcPct val="120000"/>
                </a:lnSpc>
                <a:spcBef>
                  <a:spcPct val="20000"/>
                </a:spcBef>
                <a:buNone/>
              </a:pPr>
              <a:r>
                <a:rPr lang="en-AU" sz="1800" dirty="0">
                  <a:solidFill>
                    <a:schemeClr val="bg1"/>
                  </a:solidFill>
                  <a:latin typeface="Roboto Condensed" panose="02000000000000000000" pitchFamily="2" charset="0"/>
                  <a:cs typeface="Roboto condensed"/>
                </a:rPr>
                <a:t>78%</a:t>
              </a:r>
            </a:p>
          </p:txBody>
        </p:sp>
        <p:sp>
          <p:nvSpPr>
            <p:cNvPr id="117" name="Text Placeholder 32"/>
            <p:cNvSpPr txBox="1">
              <a:spLocks/>
            </p:cNvSpPr>
            <p:nvPr/>
          </p:nvSpPr>
          <p:spPr>
            <a:xfrm flipH="1">
              <a:off x="10527767" y="2065079"/>
              <a:ext cx="509679" cy="219946"/>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US" sz="900" dirty="0">
                  <a:solidFill>
                    <a:prstClr val="white">
                      <a:lumMod val="75000"/>
                    </a:prstClr>
                  </a:solidFill>
                  <a:latin typeface="Arial" panose="020B0604020202020204" pitchFamily="34" charset="0"/>
                </a:rPr>
                <a:t>Type A</a:t>
              </a:r>
            </a:p>
          </p:txBody>
        </p:sp>
      </p:grpSp>
    </p:spTree>
    <p:extLst>
      <p:ext uri="{BB962C8B-B14F-4D97-AF65-F5344CB8AC3E}">
        <p14:creationId xmlns:p14="http://schemas.microsoft.com/office/powerpoint/2010/main" val="36256953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500"/>
                                        <p:tgtEl>
                                          <p:spTgt spid="10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Effect transition="in" filter="wipe(left)">
                                      <p:cBhvr>
                                        <p:cTn id="15" dur="500"/>
                                        <p:tgtEl>
                                          <p:spTgt spid="3">
                                            <p:txEl>
                                              <p:pRg st="0" end="0"/>
                                            </p:txEl>
                                          </p:spTgt>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wipe(up)">
                                      <p:cBhvr>
                                        <p:cTn id="19" dur="500"/>
                                        <p:tgtEl>
                                          <p:spTgt spid="109"/>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10"/>
                                        </p:tgtEl>
                                        <p:attrNameLst>
                                          <p:attrName>style.visibility</p:attrName>
                                        </p:attrNameLst>
                                      </p:cBhvr>
                                      <p:to>
                                        <p:strVal val="visible"/>
                                      </p:to>
                                    </p:set>
                                    <p:animEffect transition="in" filter="wipe(down)">
                                      <p:cBhvr>
                                        <p:cTn id="23" dur="500"/>
                                        <p:tgtEl>
                                          <p:spTgt spid="110"/>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111"/>
                                        </p:tgtEl>
                                        <p:attrNameLst>
                                          <p:attrName>style.visibility</p:attrName>
                                        </p:attrNameLst>
                                      </p:cBhvr>
                                      <p:to>
                                        <p:strVal val="visible"/>
                                      </p:to>
                                    </p:set>
                                    <p:animEffect transition="in" filter="wipe(left)">
                                      <p:cBhvr>
                                        <p:cTn id="27" dur="500"/>
                                        <p:tgtEl>
                                          <p:spTgt spid="11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08"/>
                                        </p:tgtEl>
                                        <p:attrNameLst>
                                          <p:attrName>style.visibility</p:attrName>
                                        </p:attrNameLst>
                                      </p:cBhvr>
                                      <p:to>
                                        <p:strVal val="visible"/>
                                      </p:to>
                                    </p:set>
                                    <p:animEffect transition="in" filter="wipe(down)">
                                      <p:cBhvr>
                                        <p:cTn id="31"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106" grpId="0"/>
      <p:bldP spid="108" grpId="0"/>
      <p:bldP spid="109" grpId="0"/>
      <p:bldP spid="1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Oval 57"/>
          <p:cNvSpPr/>
          <p:nvPr/>
        </p:nvSpPr>
        <p:spPr>
          <a:xfrm>
            <a:off x="1345269" y="1677166"/>
            <a:ext cx="2007532" cy="2007532"/>
          </a:xfrm>
          <a:prstGeom prst="ellipse">
            <a:avLst/>
          </a:prstGeom>
          <a:solidFill>
            <a:schemeClr val="accent2">
              <a:lumMod val="50000"/>
              <a:alpha val="85000"/>
            </a:schemeClr>
          </a:solidFill>
          <a:ln w="25400" cap="flat" cmpd="sng" algn="ctr">
            <a:noFill/>
            <a:prstDash val="solid"/>
          </a:ln>
          <a:effectLst/>
        </p:spPr>
        <p:txBody>
          <a:bodyPr rtlCol="0" anchor="ctr"/>
          <a:lstStyle/>
          <a:p>
            <a:pPr algn="ctr" defTabSz="1219170">
              <a:defRPr/>
            </a:pPr>
            <a:r>
              <a:rPr lang="en-US" sz="2400" kern="0" dirty="0">
                <a:solidFill>
                  <a:prstClr val="white"/>
                </a:solidFill>
                <a:latin typeface="Calibri"/>
              </a:rPr>
              <a:t>I2P</a:t>
            </a:r>
          </a:p>
        </p:txBody>
      </p:sp>
      <p:grpSp>
        <p:nvGrpSpPr>
          <p:cNvPr id="59" name="Group 58"/>
          <p:cNvGrpSpPr/>
          <p:nvPr/>
        </p:nvGrpSpPr>
        <p:grpSpPr>
          <a:xfrm>
            <a:off x="795907" y="3733801"/>
            <a:ext cx="3187859" cy="2891588"/>
            <a:chOff x="596930" y="2543803"/>
            <a:chExt cx="2390894" cy="1252083"/>
          </a:xfrm>
        </p:grpSpPr>
        <p:sp>
          <p:nvSpPr>
            <p:cNvPr id="60" name="Content Placeholder 2"/>
            <p:cNvSpPr txBox="1">
              <a:spLocks/>
            </p:cNvSpPr>
            <p:nvPr/>
          </p:nvSpPr>
          <p:spPr>
            <a:xfrm>
              <a:off x="614962" y="2991288"/>
              <a:ext cx="2372862" cy="804598"/>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0"/>
                </a:spcBef>
                <a:defRPr/>
              </a:pPr>
              <a:r>
                <a:rPr lang="de-DE" dirty="0"/>
                <a:t>all </a:t>
              </a:r>
              <a:r>
                <a:rPr lang="de-DE" dirty="0" err="1"/>
                <a:t>imported</a:t>
              </a:r>
              <a:r>
                <a:rPr lang="de-DE" dirty="0"/>
                <a:t> intermediate </a:t>
              </a:r>
              <a:r>
                <a:rPr lang="de-DE" dirty="0" err="1"/>
                <a:t>inputs</a:t>
              </a:r>
              <a:r>
                <a:rPr lang="de-DE" dirty="0"/>
                <a:t> </a:t>
              </a:r>
              <a:r>
                <a:rPr lang="de-DE" dirty="0" err="1"/>
                <a:t>including</a:t>
              </a:r>
              <a:r>
                <a:rPr lang="de-DE" dirty="0"/>
                <a:t> </a:t>
              </a:r>
              <a:r>
                <a:rPr lang="de-DE" dirty="0" err="1"/>
                <a:t>raw</a:t>
              </a:r>
              <a:r>
                <a:rPr lang="de-DE" dirty="0"/>
                <a:t> </a:t>
              </a:r>
              <a:r>
                <a:rPr lang="de-DE" dirty="0" err="1"/>
                <a:t>materials</a:t>
              </a:r>
              <a:r>
                <a:rPr lang="de-DE" dirty="0"/>
                <a:t> </a:t>
              </a:r>
              <a:r>
                <a:rPr lang="de-DE" dirty="0" err="1"/>
                <a:t>and</a:t>
              </a:r>
              <a:r>
                <a:rPr lang="de-DE" dirty="0"/>
                <a:t> </a:t>
              </a:r>
              <a:r>
                <a:rPr lang="de-DE" dirty="0" err="1"/>
                <a:t>services</a:t>
              </a:r>
              <a:endParaRPr lang="en-US" dirty="0">
                <a:solidFill>
                  <a:prstClr val="white">
                    <a:lumMod val="75000"/>
                  </a:prstClr>
                </a:solidFill>
                <a:latin typeface="Arial" panose="020B0604020202020204" pitchFamily="34" charset="0"/>
              </a:endParaRPr>
            </a:p>
          </p:txBody>
        </p:sp>
        <p:sp>
          <p:nvSpPr>
            <p:cNvPr id="61" name="Content Placeholder 2"/>
            <p:cNvSpPr txBox="1">
              <a:spLocks/>
            </p:cNvSpPr>
            <p:nvPr/>
          </p:nvSpPr>
          <p:spPr>
            <a:xfrm>
              <a:off x="596930" y="2543803"/>
              <a:ext cx="2222470"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spcBef>
                  <a:spcPct val="0"/>
                </a:spcBef>
                <a:buNone/>
                <a:defRPr/>
              </a:pPr>
              <a:r>
                <a:rPr lang="en-US" sz="3200" dirty="0">
                  <a:solidFill>
                    <a:schemeClr val="tx1">
                      <a:lumMod val="65000"/>
                      <a:lumOff val="35000"/>
                    </a:schemeClr>
                  </a:solidFill>
                  <a:latin typeface="Roboto Condensed" panose="02000000000000000000" pitchFamily="2" charset="0"/>
                  <a:ea typeface="+mj-ea"/>
                  <a:cs typeface="Roboto Condensed" panose="02000000000000000000" pitchFamily="2" charset="0"/>
                </a:rPr>
                <a:t>Importing to produce</a:t>
              </a:r>
            </a:p>
          </p:txBody>
        </p:sp>
      </p:grpSp>
      <p:grpSp>
        <p:nvGrpSpPr>
          <p:cNvPr id="63" name="Group 62"/>
          <p:cNvGrpSpPr/>
          <p:nvPr/>
        </p:nvGrpSpPr>
        <p:grpSpPr>
          <a:xfrm>
            <a:off x="4330541" y="3733801"/>
            <a:ext cx="3187859" cy="2891588"/>
            <a:chOff x="3287570" y="2543803"/>
            <a:chExt cx="2390894" cy="1252083"/>
          </a:xfrm>
        </p:grpSpPr>
        <p:sp>
          <p:nvSpPr>
            <p:cNvPr id="64" name="Content Placeholder 2"/>
            <p:cNvSpPr txBox="1">
              <a:spLocks/>
            </p:cNvSpPr>
            <p:nvPr/>
          </p:nvSpPr>
          <p:spPr>
            <a:xfrm>
              <a:off x="3305602" y="2991288"/>
              <a:ext cx="2372862" cy="804598"/>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de-DE" dirty="0" err="1"/>
                <a:t>comprises</a:t>
              </a:r>
              <a:r>
                <a:rPr lang="de-DE" dirty="0"/>
                <a:t> </a:t>
              </a:r>
              <a:r>
                <a:rPr lang="de-DE" dirty="0" err="1"/>
                <a:t>the</a:t>
              </a:r>
              <a:r>
                <a:rPr lang="de-DE" dirty="0"/>
                <a:t> intermediates </a:t>
              </a:r>
              <a:r>
                <a:rPr lang="de-DE" dirty="0" err="1"/>
                <a:t>related</a:t>
              </a:r>
              <a:r>
                <a:rPr lang="de-DE" dirty="0"/>
                <a:t> </a:t>
              </a:r>
              <a:r>
                <a:rPr lang="de-DE" dirty="0" err="1"/>
                <a:t>to</a:t>
              </a:r>
              <a:r>
                <a:rPr lang="de-DE" dirty="0"/>
                <a:t> </a:t>
              </a:r>
              <a:r>
                <a:rPr lang="de-DE" dirty="0" err="1"/>
                <a:t>exporting</a:t>
              </a:r>
              <a:r>
                <a:rPr lang="de-DE" dirty="0"/>
                <a:t> </a:t>
              </a:r>
            </a:p>
            <a:p>
              <a:r>
                <a:rPr lang="de-DE" dirty="0" err="1">
                  <a:sym typeface="Wingdings" pitchFamily="2" charset="2"/>
                </a:rPr>
                <a:t>importing</a:t>
              </a:r>
              <a:r>
                <a:rPr lang="de-DE" dirty="0">
                  <a:sym typeface="Wingdings" pitchFamily="2" charset="2"/>
                </a:rPr>
                <a:t> </a:t>
              </a:r>
              <a:r>
                <a:rPr lang="de-DE" dirty="0" err="1">
                  <a:sym typeface="Wingdings" pitchFamily="2" charset="2"/>
                </a:rPr>
                <a:t>nation</a:t>
              </a:r>
              <a:r>
                <a:rPr lang="de-DE" dirty="0">
                  <a:sym typeface="Wingdings" pitchFamily="2" charset="2"/>
                </a:rPr>
                <a:t> </a:t>
              </a:r>
              <a:r>
                <a:rPr lang="de-DE" dirty="0" err="1">
                  <a:sym typeface="Wingdings" pitchFamily="2" charset="2"/>
                </a:rPr>
                <a:t>is</a:t>
              </a:r>
              <a:r>
                <a:rPr lang="de-DE" dirty="0">
                  <a:sym typeface="Wingdings" pitchFamily="2" charset="2"/>
                </a:rPr>
                <a:t> a </a:t>
              </a:r>
              <a:r>
                <a:rPr lang="de-DE" dirty="0" err="1">
                  <a:sym typeface="Wingdings" pitchFamily="2" charset="2"/>
                </a:rPr>
                <a:t>more</a:t>
              </a:r>
              <a:r>
                <a:rPr lang="de-DE" dirty="0">
                  <a:sym typeface="Wingdings" pitchFamily="2" charset="2"/>
                </a:rPr>
                <a:t> extensive </a:t>
              </a:r>
              <a:r>
                <a:rPr lang="de-DE" dirty="0"/>
                <a:t>international </a:t>
              </a:r>
              <a:r>
                <a:rPr lang="de-DE" dirty="0" err="1"/>
                <a:t>production</a:t>
              </a:r>
              <a:r>
                <a:rPr lang="de-DE" dirty="0"/>
                <a:t> </a:t>
              </a:r>
              <a:r>
                <a:rPr lang="de-DE" dirty="0" err="1"/>
                <a:t>network</a:t>
              </a:r>
              <a:r>
                <a:rPr lang="de-DE" dirty="0"/>
                <a:t> </a:t>
              </a:r>
            </a:p>
            <a:p>
              <a:r>
                <a:rPr lang="de-DE" dirty="0" err="1">
                  <a:sym typeface="Wingdings" pitchFamily="2" charset="2"/>
                </a:rPr>
                <a:t>recombination</a:t>
              </a:r>
              <a:r>
                <a:rPr lang="de-DE" dirty="0">
                  <a:sym typeface="Wingdings" pitchFamily="2" charset="2"/>
                </a:rPr>
                <a:t>: </a:t>
              </a:r>
              <a:r>
                <a:rPr lang="de-DE" dirty="0" err="1"/>
                <a:t>Reimporting</a:t>
              </a:r>
              <a:r>
                <a:rPr lang="de-DE" dirty="0"/>
                <a:t> </a:t>
              </a:r>
              <a:r>
                <a:rPr lang="de-DE" dirty="0" err="1"/>
                <a:t>and</a:t>
              </a:r>
              <a:r>
                <a:rPr lang="de-DE" dirty="0"/>
                <a:t> </a:t>
              </a:r>
              <a:r>
                <a:rPr lang="de-DE" dirty="0" err="1"/>
                <a:t>reexporting</a:t>
              </a:r>
              <a:r>
                <a:rPr lang="de-DE" dirty="0"/>
                <a:t> </a:t>
              </a:r>
            </a:p>
          </p:txBody>
        </p:sp>
        <p:sp>
          <p:nvSpPr>
            <p:cNvPr id="65" name="Content Placeholder 2"/>
            <p:cNvSpPr txBox="1">
              <a:spLocks/>
            </p:cNvSpPr>
            <p:nvPr/>
          </p:nvSpPr>
          <p:spPr>
            <a:xfrm>
              <a:off x="3287570" y="2543803"/>
              <a:ext cx="2390894"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spcBef>
                  <a:spcPct val="0"/>
                </a:spcBef>
                <a:buNone/>
                <a:defRPr/>
              </a:pPr>
              <a:r>
                <a:rPr lang="en-US" sz="3200" dirty="0">
                  <a:solidFill>
                    <a:schemeClr val="tx1">
                      <a:lumMod val="65000"/>
                      <a:lumOff val="35000"/>
                    </a:schemeClr>
                  </a:solidFill>
                  <a:latin typeface="Roboto Condensed" panose="02000000000000000000" pitchFamily="2" charset="0"/>
                  <a:ea typeface="+mj-ea"/>
                  <a:cs typeface="Roboto Condensed" panose="02000000000000000000" pitchFamily="2" charset="0"/>
                </a:rPr>
                <a:t>Importing to export</a:t>
              </a:r>
            </a:p>
          </p:txBody>
        </p:sp>
      </p:grpSp>
      <p:sp>
        <p:nvSpPr>
          <p:cNvPr id="78" name="Oval 77"/>
          <p:cNvSpPr/>
          <p:nvPr/>
        </p:nvSpPr>
        <p:spPr>
          <a:xfrm>
            <a:off x="4799669" y="1677166"/>
            <a:ext cx="2007532" cy="2007532"/>
          </a:xfrm>
          <a:prstGeom prst="ellipse">
            <a:avLst/>
          </a:prstGeom>
          <a:solidFill>
            <a:schemeClr val="accent2">
              <a:lumMod val="60000"/>
              <a:lumOff val="40000"/>
              <a:alpha val="85000"/>
            </a:schemeClr>
          </a:solidFill>
          <a:ln w="25400" cap="flat" cmpd="sng" algn="ctr">
            <a:noFill/>
            <a:prstDash val="solid"/>
          </a:ln>
          <a:effectLst/>
        </p:spPr>
        <p:txBody>
          <a:bodyPr rtlCol="0" anchor="ctr"/>
          <a:lstStyle/>
          <a:p>
            <a:pPr algn="ctr" defTabSz="1219170">
              <a:defRPr/>
            </a:pPr>
            <a:r>
              <a:rPr lang="en-US" sz="2400" kern="0" dirty="0">
                <a:solidFill>
                  <a:prstClr val="white"/>
                </a:solidFill>
                <a:latin typeface="Calibri"/>
              </a:rPr>
              <a:t>I2E</a:t>
            </a:r>
          </a:p>
        </p:txBody>
      </p:sp>
      <p:sp>
        <p:nvSpPr>
          <p:cNvPr id="73" name="Oval 72"/>
          <p:cNvSpPr/>
          <p:nvPr/>
        </p:nvSpPr>
        <p:spPr>
          <a:xfrm>
            <a:off x="8558869" y="1677166"/>
            <a:ext cx="2007532" cy="2007532"/>
          </a:xfrm>
          <a:prstGeom prst="ellipse">
            <a:avLst/>
          </a:prstGeom>
          <a:solidFill>
            <a:schemeClr val="accent5">
              <a:lumMod val="75000"/>
              <a:alpha val="85000"/>
            </a:schemeClr>
          </a:solidFill>
          <a:ln w="25400" cap="flat" cmpd="sng" algn="ctr">
            <a:noFill/>
            <a:prstDash val="solid"/>
          </a:ln>
          <a:effectLst/>
        </p:spPr>
        <p:txBody>
          <a:bodyPr rtlCol="0" anchor="ctr"/>
          <a:lstStyle/>
          <a:p>
            <a:pPr algn="ctr" defTabSz="1219170">
              <a:defRPr/>
            </a:pPr>
            <a:r>
              <a:rPr lang="en-US" sz="2400" kern="0" dirty="0">
                <a:solidFill>
                  <a:prstClr val="white"/>
                </a:solidFill>
                <a:latin typeface="Calibri"/>
              </a:rPr>
              <a:t>VAT</a:t>
            </a:r>
          </a:p>
        </p:txBody>
      </p:sp>
      <p:grpSp>
        <p:nvGrpSpPr>
          <p:cNvPr id="82" name="Group 81"/>
          <p:cNvGrpSpPr/>
          <p:nvPr/>
        </p:nvGrpSpPr>
        <p:grpSpPr>
          <a:xfrm>
            <a:off x="7968704" y="3733801"/>
            <a:ext cx="3187859" cy="2891588"/>
            <a:chOff x="3287570" y="2543803"/>
            <a:chExt cx="2390894" cy="2168691"/>
          </a:xfrm>
        </p:grpSpPr>
        <p:sp>
          <p:nvSpPr>
            <p:cNvPr id="83" name="Content Placeholder 2"/>
            <p:cNvSpPr txBox="1">
              <a:spLocks/>
            </p:cNvSpPr>
            <p:nvPr/>
          </p:nvSpPr>
          <p:spPr>
            <a:xfrm>
              <a:off x="3305602" y="3318877"/>
              <a:ext cx="2372862" cy="139361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de-DE" dirty="0" err="1">
                  <a:sym typeface="Wingdings" pitchFamily="2" charset="2"/>
                </a:rPr>
                <a:t>when</a:t>
              </a:r>
              <a:r>
                <a:rPr lang="de-DE" dirty="0">
                  <a:sym typeface="Wingdings" pitchFamily="2" charset="2"/>
                </a:rPr>
                <a:t> </a:t>
              </a:r>
              <a:r>
                <a:rPr lang="de-DE" dirty="0" err="1">
                  <a:sym typeface="Wingdings" pitchFamily="2" charset="2"/>
                </a:rPr>
                <a:t>origin</a:t>
              </a:r>
              <a:r>
                <a:rPr lang="de-DE" dirty="0">
                  <a:sym typeface="Wingdings" pitchFamily="2" charset="2"/>
                </a:rPr>
                <a:t> </a:t>
              </a:r>
              <a:r>
                <a:rPr lang="de-DE" dirty="0" err="1">
                  <a:sym typeface="Wingdings" pitchFamily="2" charset="2"/>
                </a:rPr>
                <a:t>of</a:t>
              </a:r>
              <a:r>
                <a:rPr lang="de-DE" dirty="0">
                  <a:sym typeface="Wingdings" pitchFamily="2" charset="2"/>
                </a:rPr>
                <a:t> all </a:t>
              </a:r>
              <a:r>
                <a:rPr lang="de-DE" dirty="0" err="1">
                  <a:sym typeface="Wingdings" pitchFamily="2" charset="2"/>
                </a:rPr>
                <a:t>primary</a:t>
              </a:r>
              <a:r>
                <a:rPr lang="de-DE" dirty="0">
                  <a:sym typeface="Wingdings" pitchFamily="2" charset="2"/>
                </a:rPr>
                <a:t> </a:t>
              </a:r>
              <a:r>
                <a:rPr lang="de-DE" dirty="0" err="1">
                  <a:sym typeface="Wingdings" pitchFamily="2" charset="2"/>
                </a:rPr>
                <a:t>factor</a:t>
              </a:r>
              <a:r>
                <a:rPr lang="de-DE" dirty="0">
                  <a:sym typeface="Wingdings" pitchFamily="2" charset="2"/>
                </a:rPr>
                <a:t> </a:t>
              </a:r>
              <a:r>
                <a:rPr lang="de-DE" dirty="0" err="1">
                  <a:sym typeface="Wingdings" pitchFamily="2" charset="2"/>
                </a:rPr>
                <a:t>inputs</a:t>
              </a:r>
              <a:r>
                <a:rPr lang="de-DE" dirty="0">
                  <a:sym typeface="Wingdings" pitchFamily="2" charset="2"/>
                </a:rPr>
                <a:t> in </a:t>
              </a:r>
              <a:r>
                <a:rPr lang="de-DE" dirty="0" err="1">
                  <a:sym typeface="Wingdings" pitchFamily="2" charset="2"/>
                </a:rPr>
                <a:t>exports</a:t>
              </a:r>
              <a:r>
                <a:rPr lang="de-DE" dirty="0">
                  <a:sym typeface="Wingdings" pitchFamily="2" charset="2"/>
                </a:rPr>
                <a:t> </a:t>
              </a:r>
              <a:r>
                <a:rPr lang="de-DE" dirty="0" err="1">
                  <a:sym typeface="Wingdings" pitchFamily="2" charset="2"/>
                </a:rPr>
                <a:t>is</a:t>
              </a:r>
              <a:r>
                <a:rPr lang="de-DE" dirty="0">
                  <a:sym typeface="Wingdings" pitchFamily="2" charset="2"/>
                </a:rPr>
                <a:t> </a:t>
              </a:r>
              <a:r>
                <a:rPr lang="de-DE" dirty="0" err="1">
                  <a:sym typeface="Wingdings" pitchFamily="2" charset="2"/>
                </a:rPr>
                <a:t>identified</a:t>
              </a:r>
              <a:endParaRPr lang="de-DE" dirty="0"/>
            </a:p>
          </p:txBody>
        </p:sp>
        <p:sp>
          <p:nvSpPr>
            <p:cNvPr id="84" name="Content Placeholder 2"/>
            <p:cNvSpPr txBox="1">
              <a:spLocks/>
            </p:cNvSpPr>
            <p:nvPr/>
          </p:nvSpPr>
          <p:spPr>
            <a:xfrm>
              <a:off x="3287570" y="2543803"/>
              <a:ext cx="2390894"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spcBef>
                  <a:spcPct val="0"/>
                </a:spcBef>
                <a:buNone/>
                <a:defRPr/>
              </a:pPr>
              <a:r>
                <a:rPr lang="en-US" sz="3200" dirty="0">
                  <a:solidFill>
                    <a:schemeClr val="tx1">
                      <a:lumMod val="65000"/>
                      <a:lumOff val="35000"/>
                    </a:schemeClr>
                  </a:solidFill>
                  <a:latin typeface="Roboto Condensed" panose="02000000000000000000" pitchFamily="2" charset="0"/>
                  <a:ea typeface="+mj-ea"/>
                  <a:cs typeface="Roboto Condensed" panose="02000000000000000000" pitchFamily="2" charset="0"/>
                </a:rPr>
                <a:t>Value-added trade</a:t>
              </a:r>
            </a:p>
          </p:txBody>
        </p:sp>
      </p:grpSp>
      <p:sp>
        <p:nvSpPr>
          <p:cNvPr id="2" name="Title 1"/>
          <p:cNvSpPr>
            <a:spLocks noGrp="1"/>
          </p:cNvSpPr>
          <p:nvPr>
            <p:ph type="title"/>
          </p:nvPr>
        </p:nvSpPr>
        <p:spPr>
          <a:xfrm>
            <a:off x="402704" y="856127"/>
            <a:ext cx="8652933" cy="698500"/>
          </a:xfrm>
        </p:spPr>
        <p:txBody>
          <a:bodyPr>
            <a:normAutofit/>
          </a:bodyPr>
          <a:lstStyle/>
          <a:p>
            <a:r>
              <a:rPr lang="de-DE" dirty="0"/>
              <a:t>Supply-</a:t>
            </a:r>
            <a:r>
              <a:rPr lang="de-DE" dirty="0" err="1"/>
              <a:t>chain</a:t>
            </a:r>
            <a:r>
              <a:rPr lang="de-DE" dirty="0"/>
              <a:t> </a:t>
            </a:r>
            <a:r>
              <a:rPr lang="de-DE" dirty="0" err="1"/>
              <a:t>trade’s</a:t>
            </a:r>
            <a:r>
              <a:rPr lang="de-DE" dirty="0"/>
              <a:t> 3 </a:t>
            </a:r>
            <a:r>
              <a:rPr lang="de-DE" dirty="0" err="1"/>
              <a:t>basic</a:t>
            </a:r>
            <a:r>
              <a:rPr lang="de-DE" dirty="0"/>
              <a:t> </a:t>
            </a:r>
            <a:r>
              <a:rPr lang="de-DE" dirty="0" err="1"/>
              <a:t>concepts</a:t>
            </a:r>
            <a:endParaRPr lang="en-US" dirty="0"/>
          </a:p>
        </p:txBody>
      </p:sp>
      <p:sp>
        <p:nvSpPr>
          <p:cNvPr id="26" name="TextBox 25"/>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Supply-chain trade</a:t>
            </a:r>
          </a:p>
        </p:txBody>
      </p:sp>
    </p:spTree>
    <p:extLst>
      <p:ext uri="{BB962C8B-B14F-4D97-AF65-F5344CB8AC3E}">
        <p14:creationId xmlns:p14="http://schemas.microsoft.com/office/powerpoint/2010/main" val="33864965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500"/>
                                        <p:tgtEl>
                                          <p:spTgt spid="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500"/>
                                        <p:tgtEl>
                                          <p:spTgt spid="5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fade">
                                      <p:cBhvr>
                                        <p:cTn id="19" dur="500"/>
                                        <p:tgtEl>
                                          <p:spTgt spid="6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82"/>
                                        </p:tgtEl>
                                        <p:attrNameLst>
                                          <p:attrName>style.visibility</p:attrName>
                                        </p:attrNameLst>
                                      </p:cBhvr>
                                      <p:to>
                                        <p:strVal val="visible"/>
                                      </p:to>
                                    </p:set>
                                    <p:animEffect transition="in" filter="fade">
                                      <p:cBhvr>
                                        <p:cTn id="23"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 grpId="0"/>
    </p:bld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Contact Us </a:t>
            </a:r>
          </a:p>
        </p:txBody>
      </p:sp>
      <p:sp>
        <p:nvSpPr>
          <p:cNvPr id="3" name="Text Placeholder 2"/>
          <p:cNvSpPr>
            <a:spLocks noGrp="1"/>
          </p:cNvSpPr>
          <p:nvPr>
            <p:ph type="body" sz="quarter" idx="25"/>
          </p:nvPr>
        </p:nvSpPr>
        <p:spPr/>
        <p:txBody>
          <a:bodyPr/>
          <a:lstStyle/>
          <a:p>
            <a:r>
              <a:rPr lang="en-US" dirty="0"/>
              <a:t>This slide is perfect for product descriptions</a:t>
            </a:r>
          </a:p>
        </p:txBody>
      </p:sp>
      <p:pic>
        <p:nvPicPr>
          <p:cNvPr id="7" name="Picture Placeholder 6"/>
          <p:cNvPicPr>
            <a:picLocks noGrp="1" noChangeAspect="1"/>
          </p:cNvPicPr>
          <p:nvPr>
            <p:ph type="pic" sz="quarter" idx="4294967295"/>
          </p:nvPr>
        </p:nvPicPr>
        <p:blipFill>
          <a:blip r:embed="rId2">
            <a:extLst>
              <a:ext uri="{28A0092B-C50C-407E-A947-70E740481C1C}">
                <a14:useLocalDpi xmlns:a14="http://schemas.microsoft.com/office/drawing/2010/main" val="0"/>
              </a:ext>
            </a:extLst>
          </a:blip>
          <a:srcRect l="20311" r="20311"/>
          <a:stretch>
            <a:fillRect/>
          </a:stretch>
        </p:blipFill>
        <p:spPr>
          <a:xfrm>
            <a:off x="5303838" y="0"/>
            <a:ext cx="6888162" cy="6858000"/>
          </a:xfrm>
        </p:spPr>
      </p:pic>
      <p:grpSp>
        <p:nvGrpSpPr>
          <p:cNvPr id="10" name="Group 9"/>
          <p:cNvGrpSpPr/>
          <p:nvPr/>
        </p:nvGrpSpPr>
        <p:grpSpPr>
          <a:xfrm>
            <a:off x="746726" y="1791399"/>
            <a:ext cx="2571755" cy="1525900"/>
            <a:chOff x="466268" y="2478321"/>
            <a:chExt cx="1928816" cy="1144425"/>
          </a:xfrm>
        </p:grpSpPr>
        <p:sp>
          <p:nvSpPr>
            <p:cNvPr id="11" name="텍스트 개체 틀 2"/>
            <p:cNvSpPr txBox="1">
              <a:spLocks/>
            </p:cNvSpPr>
            <p:nvPr/>
          </p:nvSpPr>
          <p:spPr>
            <a:xfrm>
              <a:off x="466268" y="2680930"/>
              <a:ext cx="1928816" cy="941816"/>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defTabSz="914012">
                <a:lnSpc>
                  <a:spcPct val="120000"/>
                </a:lnSpc>
                <a:spcBef>
                  <a:spcPts val="0"/>
                </a:spcBef>
              </a:pPr>
              <a:r>
                <a:rPr lang="en-US" altLang="ko-KR" sz="1200" dirty="0">
                  <a:solidFill>
                    <a:prstClr val="white">
                      <a:lumMod val="75000"/>
                    </a:prstClr>
                  </a:solidFill>
                  <a:latin typeface="Arial" panose="020B0604020202020204" pitchFamily="34" charset="0"/>
                  <a:cs typeface="+mn-cs"/>
                </a:rPr>
                <a:t>Interaction </a:t>
              </a:r>
              <a:r>
                <a:rPr lang="en-US" altLang="ko-KR" sz="1200" dirty="0" err="1">
                  <a:solidFill>
                    <a:prstClr val="white">
                      <a:lumMod val="75000"/>
                    </a:prstClr>
                  </a:solidFill>
                  <a:latin typeface="Arial" panose="020B0604020202020204" pitchFamily="34" charset="0"/>
                  <a:cs typeface="+mn-cs"/>
                </a:rPr>
                <a:t>Deisgn</a:t>
              </a:r>
              <a:r>
                <a:rPr lang="en-US" altLang="ko-KR" sz="1200" dirty="0">
                  <a:solidFill>
                    <a:prstClr val="white">
                      <a:lumMod val="75000"/>
                    </a:prstClr>
                  </a:solidFill>
                  <a:latin typeface="Arial" panose="020B0604020202020204" pitchFamily="34" charset="0"/>
                  <a:cs typeface="+mn-cs"/>
                </a:rPr>
                <a:t>,</a:t>
              </a:r>
            </a:p>
            <a:p>
              <a:pPr algn="l" defTabSz="914012">
                <a:lnSpc>
                  <a:spcPct val="120000"/>
                </a:lnSpc>
                <a:spcBef>
                  <a:spcPts val="0"/>
                </a:spcBef>
              </a:pPr>
              <a:r>
                <a:rPr lang="en-US" altLang="ko-KR" sz="1200" dirty="0">
                  <a:solidFill>
                    <a:prstClr val="white">
                      <a:lumMod val="75000"/>
                    </a:prstClr>
                  </a:solidFill>
                  <a:latin typeface="Arial" panose="020B0604020202020204" pitchFamily="34" charset="0"/>
                  <a:cs typeface="+mn-cs"/>
                </a:rPr>
                <a:t>Digital Branding &amp; </a:t>
              </a:r>
              <a:r>
                <a:rPr lang="en-US" altLang="ko-KR" sz="1200" dirty="0" err="1">
                  <a:solidFill>
                    <a:prstClr val="white">
                      <a:lumMod val="75000"/>
                    </a:prstClr>
                  </a:solidFill>
                  <a:latin typeface="Arial" panose="020B0604020202020204" pitchFamily="34" charset="0"/>
                  <a:cs typeface="+mn-cs"/>
                </a:rPr>
                <a:t>Mobila</a:t>
              </a:r>
              <a:r>
                <a:rPr lang="en-US" altLang="ko-KR" sz="1200" dirty="0">
                  <a:solidFill>
                    <a:prstClr val="white">
                      <a:lumMod val="75000"/>
                    </a:prstClr>
                  </a:solidFill>
                  <a:latin typeface="Arial" panose="020B0604020202020204" pitchFamily="34" charset="0"/>
                  <a:cs typeface="+mn-cs"/>
                </a:rPr>
                <a:t> APPs</a:t>
              </a:r>
            </a:p>
            <a:p>
              <a:pPr algn="l" defTabSz="914012">
                <a:lnSpc>
                  <a:spcPct val="120000"/>
                </a:lnSpc>
                <a:spcBef>
                  <a:spcPts val="0"/>
                </a:spcBef>
              </a:pPr>
              <a:r>
                <a:rPr lang="en-US" altLang="ko-KR" sz="1200" dirty="0">
                  <a:solidFill>
                    <a:prstClr val="white">
                      <a:lumMod val="75000"/>
                    </a:prstClr>
                  </a:solidFill>
                  <a:latin typeface="Arial" panose="020B0604020202020204" pitchFamily="34" charset="0"/>
                  <a:cs typeface="+mn-cs"/>
                </a:rPr>
                <a:t>Based in Ulaanbaatar city &amp;</a:t>
              </a:r>
            </a:p>
            <a:p>
              <a:pPr algn="l" defTabSz="914012">
                <a:lnSpc>
                  <a:spcPct val="120000"/>
                </a:lnSpc>
                <a:spcBef>
                  <a:spcPts val="0"/>
                </a:spcBef>
              </a:pPr>
              <a:r>
                <a:rPr lang="en-US" altLang="ko-KR" sz="1200" dirty="0">
                  <a:solidFill>
                    <a:prstClr val="white">
                      <a:lumMod val="75000"/>
                    </a:prstClr>
                  </a:solidFill>
                  <a:latin typeface="Arial" panose="020B0604020202020204" pitchFamily="34" charset="0"/>
                  <a:cs typeface="+mn-cs"/>
                </a:rPr>
                <a:t>St. </a:t>
              </a:r>
              <a:r>
                <a:rPr lang="en-US" altLang="ko-KR" sz="1200" dirty="0" err="1">
                  <a:solidFill>
                    <a:prstClr val="white">
                      <a:lumMod val="75000"/>
                    </a:prstClr>
                  </a:solidFill>
                  <a:latin typeface="Arial" panose="020B0604020202020204" pitchFamily="34" charset="0"/>
                  <a:cs typeface="+mn-cs"/>
                </a:rPr>
                <a:t>Bayangol</a:t>
              </a:r>
              <a:r>
                <a:rPr lang="en-US" altLang="ko-KR" sz="1200" dirty="0">
                  <a:solidFill>
                    <a:prstClr val="white">
                      <a:lumMod val="75000"/>
                    </a:prstClr>
                  </a:solidFill>
                  <a:latin typeface="Arial" panose="020B0604020202020204" pitchFamily="34" charset="0"/>
                  <a:cs typeface="+mn-cs"/>
                </a:rPr>
                <a:t>.</a:t>
              </a:r>
            </a:p>
          </p:txBody>
        </p:sp>
        <p:sp>
          <p:nvSpPr>
            <p:cNvPr id="12" name="텍스트 개체 틀 2"/>
            <p:cNvSpPr txBox="1">
              <a:spLocks/>
            </p:cNvSpPr>
            <p:nvPr/>
          </p:nvSpPr>
          <p:spPr>
            <a:xfrm>
              <a:off x="466269" y="2478321"/>
              <a:ext cx="1636716" cy="414851"/>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defTabSz="914012">
                <a:lnSpc>
                  <a:spcPct val="90000"/>
                </a:lnSpc>
                <a:defRPr/>
              </a:pPr>
              <a:r>
                <a:rPr lang="en-US" altLang="ko-KR" sz="1800" dirty="0">
                  <a:solidFill>
                    <a:schemeClr val="tx1">
                      <a:lumMod val="65000"/>
                      <a:lumOff val="35000"/>
                    </a:schemeClr>
                  </a:solidFill>
                  <a:latin typeface="Roboto Condensed" panose="02000000000000000000" pitchFamily="2" charset="0"/>
                  <a:cs typeface="Roboto condensed"/>
                </a:rPr>
                <a:t>Address</a:t>
              </a:r>
            </a:p>
          </p:txBody>
        </p:sp>
      </p:grpSp>
      <p:grpSp>
        <p:nvGrpSpPr>
          <p:cNvPr id="13" name="Group 12"/>
          <p:cNvGrpSpPr/>
          <p:nvPr/>
        </p:nvGrpSpPr>
        <p:grpSpPr>
          <a:xfrm>
            <a:off x="746737" y="3454403"/>
            <a:ext cx="2182289" cy="1173868"/>
            <a:chOff x="466268" y="2478321"/>
            <a:chExt cx="1636717" cy="1144893"/>
          </a:xfrm>
        </p:grpSpPr>
        <p:sp>
          <p:nvSpPr>
            <p:cNvPr id="14" name="텍스트 개체 틀 2"/>
            <p:cNvSpPr txBox="1">
              <a:spLocks/>
            </p:cNvSpPr>
            <p:nvPr/>
          </p:nvSpPr>
          <p:spPr>
            <a:xfrm>
              <a:off x="466268" y="2681398"/>
              <a:ext cx="1636717" cy="941816"/>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defTabSz="914012">
                <a:lnSpc>
                  <a:spcPct val="120000"/>
                </a:lnSpc>
                <a:spcBef>
                  <a:spcPts val="0"/>
                </a:spcBef>
              </a:pPr>
              <a:r>
                <a:rPr lang="en-US" altLang="ko-KR" sz="1200" dirty="0" err="1">
                  <a:solidFill>
                    <a:prstClr val="white">
                      <a:lumMod val="75000"/>
                    </a:prstClr>
                  </a:solidFill>
                  <a:latin typeface="Arial" panose="020B0604020202020204" pitchFamily="34" charset="0"/>
                  <a:cs typeface="+mn-cs"/>
                </a:rPr>
                <a:t>Hello@youremail.co</a:t>
              </a:r>
              <a:endParaRPr lang="en-US" altLang="ko-KR" sz="1200" dirty="0">
                <a:solidFill>
                  <a:prstClr val="white">
                    <a:lumMod val="75000"/>
                  </a:prstClr>
                </a:solidFill>
                <a:latin typeface="Arial" panose="020B0604020202020204" pitchFamily="34" charset="0"/>
                <a:cs typeface="+mn-cs"/>
              </a:endParaRPr>
            </a:p>
            <a:p>
              <a:pPr algn="l" defTabSz="914012">
                <a:lnSpc>
                  <a:spcPct val="120000"/>
                </a:lnSpc>
                <a:spcBef>
                  <a:spcPts val="0"/>
                </a:spcBef>
              </a:pPr>
              <a:r>
                <a:rPr lang="en-US" altLang="ko-KR" sz="1200" dirty="0">
                  <a:solidFill>
                    <a:prstClr val="white">
                      <a:lumMod val="75000"/>
                    </a:prstClr>
                  </a:solidFill>
                  <a:latin typeface="Arial" panose="020B0604020202020204" pitchFamily="34" charset="0"/>
                  <a:cs typeface="+mn-cs"/>
                </a:rPr>
                <a:t>+976 123456789</a:t>
              </a:r>
            </a:p>
            <a:p>
              <a:pPr algn="l" defTabSz="914012">
                <a:lnSpc>
                  <a:spcPct val="120000"/>
                </a:lnSpc>
                <a:spcBef>
                  <a:spcPts val="0"/>
                </a:spcBef>
              </a:pPr>
              <a:r>
                <a:rPr lang="en-US" altLang="ko-KR" sz="1200" dirty="0" err="1">
                  <a:solidFill>
                    <a:prstClr val="white">
                      <a:lumMod val="75000"/>
                    </a:prstClr>
                  </a:solidFill>
                  <a:latin typeface="Arial" panose="020B0604020202020204" pitchFamily="34" charset="0"/>
                  <a:cs typeface="+mn-cs"/>
                </a:rPr>
                <a:t>Htt</a:t>
              </a:r>
              <a:r>
                <a:rPr lang="en-US" altLang="ko-KR" sz="1200" dirty="0">
                  <a:solidFill>
                    <a:prstClr val="white">
                      <a:lumMod val="75000"/>
                    </a:prstClr>
                  </a:solidFill>
                  <a:latin typeface="Arial" panose="020B0604020202020204" pitchFamily="34" charset="0"/>
                  <a:cs typeface="+mn-cs"/>
                </a:rPr>
                <a:t>[://</a:t>
              </a:r>
              <a:r>
                <a:rPr lang="en-US" altLang="ko-KR" sz="1200" dirty="0" err="1">
                  <a:solidFill>
                    <a:prstClr val="white">
                      <a:lumMod val="75000"/>
                    </a:prstClr>
                  </a:solidFill>
                  <a:latin typeface="Arial" panose="020B0604020202020204" pitchFamily="34" charset="0"/>
                  <a:cs typeface="+mn-cs"/>
                </a:rPr>
                <a:t>www.yourdomain.com</a:t>
              </a:r>
              <a:endParaRPr lang="en-US" altLang="ko-KR" sz="1200" dirty="0">
                <a:solidFill>
                  <a:prstClr val="white">
                    <a:lumMod val="75000"/>
                  </a:prstClr>
                </a:solidFill>
                <a:latin typeface="Arial" panose="020B0604020202020204" pitchFamily="34" charset="0"/>
                <a:cs typeface="+mn-cs"/>
              </a:endParaRPr>
            </a:p>
          </p:txBody>
        </p:sp>
        <p:sp>
          <p:nvSpPr>
            <p:cNvPr id="15" name="텍스트 개체 틀 2"/>
            <p:cNvSpPr txBox="1">
              <a:spLocks/>
            </p:cNvSpPr>
            <p:nvPr/>
          </p:nvSpPr>
          <p:spPr>
            <a:xfrm>
              <a:off x="466269" y="2478321"/>
              <a:ext cx="1636716" cy="414851"/>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defTabSz="914012">
                <a:lnSpc>
                  <a:spcPct val="90000"/>
                </a:lnSpc>
                <a:defRPr/>
              </a:pPr>
              <a:r>
                <a:rPr lang="en-US" altLang="ko-KR" sz="1800" dirty="0">
                  <a:solidFill>
                    <a:schemeClr val="tx1">
                      <a:lumMod val="65000"/>
                      <a:lumOff val="35000"/>
                    </a:schemeClr>
                  </a:solidFill>
                  <a:latin typeface="Roboto Condensed" panose="02000000000000000000" pitchFamily="2" charset="0"/>
                  <a:cs typeface="Roboto condensed"/>
                </a:rPr>
                <a:t>Phone &amp; Email</a:t>
              </a:r>
            </a:p>
          </p:txBody>
        </p:sp>
      </p:grpSp>
      <p:grpSp>
        <p:nvGrpSpPr>
          <p:cNvPr id="16" name="Group 15"/>
          <p:cNvGrpSpPr/>
          <p:nvPr/>
        </p:nvGrpSpPr>
        <p:grpSpPr>
          <a:xfrm>
            <a:off x="746737" y="4907131"/>
            <a:ext cx="2334088" cy="1512876"/>
            <a:chOff x="466268" y="2478321"/>
            <a:chExt cx="1750566" cy="1134657"/>
          </a:xfrm>
        </p:grpSpPr>
        <p:sp>
          <p:nvSpPr>
            <p:cNvPr id="17" name="텍스트 개체 틀 2"/>
            <p:cNvSpPr txBox="1">
              <a:spLocks/>
            </p:cNvSpPr>
            <p:nvPr/>
          </p:nvSpPr>
          <p:spPr>
            <a:xfrm>
              <a:off x="466268" y="2671162"/>
              <a:ext cx="1750566" cy="941816"/>
            </a:xfrm>
            <a:prstGeom prst="rect">
              <a:avLst/>
            </a:prstGeom>
          </p:spPr>
          <p:txBody>
            <a:bodyPr vert="horz" lIns="121920" tIns="60960" rIns="121920" bIns="60960" rtlCol="0" anchor="t">
              <a:norm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defTabSz="914012">
                <a:lnSpc>
                  <a:spcPct val="120000"/>
                </a:lnSpc>
                <a:spcBef>
                  <a:spcPts val="0"/>
                </a:spcBef>
              </a:pPr>
              <a:r>
                <a:rPr lang="en-US" altLang="ko-KR" sz="1200" dirty="0" err="1">
                  <a:solidFill>
                    <a:prstClr val="white">
                      <a:lumMod val="75000"/>
                    </a:prstClr>
                  </a:solidFill>
                  <a:latin typeface="Arial" panose="020B0604020202020204" pitchFamily="34" charset="0"/>
                  <a:cs typeface="+mn-cs"/>
                </a:rPr>
                <a:t>Facebook.com</a:t>
              </a:r>
              <a:r>
                <a:rPr lang="en-US" altLang="ko-KR" sz="1200" dirty="0">
                  <a:solidFill>
                    <a:prstClr val="white">
                      <a:lumMod val="75000"/>
                    </a:prstClr>
                  </a:solidFill>
                  <a:latin typeface="Arial" panose="020B0604020202020204" pitchFamily="34" charset="0"/>
                  <a:cs typeface="+mn-cs"/>
                </a:rPr>
                <a:t>/</a:t>
              </a:r>
              <a:r>
                <a:rPr lang="en-US" altLang="ko-KR" sz="1200" dirty="0" err="1">
                  <a:solidFill>
                    <a:prstClr val="white">
                      <a:lumMod val="75000"/>
                    </a:prstClr>
                  </a:solidFill>
                  <a:latin typeface="Arial" panose="020B0604020202020204" pitchFamily="34" charset="0"/>
                  <a:cs typeface="+mn-cs"/>
                </a:rPr>
                <a:t>yourcompany</a:t>
              </a:r>
              <a:endParaRPr lang="en-US" altLang="ko-KR" sz="1200" dirty="0">
                <a:solidFill>
                  <a:prstClr val="white">
                    <a:lumMod val="75000"/>
                  </a:prstClr>
                </a:solidFill>
                <a:latin typeface="Arial" panose="020B0604020202020204" pitchFamily="34" charset="0"/>
                <a:cs typeface="+mn-cs"/>
              </a:endParaRPr>
            </a:p>
            <a:p>
              <a:pPr algn="l" defTabSz="914012">
                <a:lnSpc>
                  <a:spcPct val="120000"/>
                </a:lnSpc>
                <a:spcBef>
                  <a:spcPts val="0"/>
                </a:spcBef>
              </a:pPr>
              <a:r>
                <a:rPr lang="en-US" altLang="ko-KR" sz="1200" dirty="0" err="1">
                  <a:solidFill>
                    <a:prstClr val="white">
                      <a:lumMod val="75000"/>
                    </a:prstClr>
                  </a:solidFill>
                  <a:latin typeface="Arial" panose="020B0604020202020204" pitchFamily="34" charset="0"/>
                  <a:cs typeface="+mn-cs"/>
                </a:rPr>
                <a:t>Twitter.com</a:t>
              </a:r>
              <a:r>
                <a:rPr lang="en-US" altLang="ko-KR" sz="1200" dirty="0">
                  <a:solidFill>
                    <a:prstClr val="white">
                      <a:lumMod val="75000"/>
                    </a:prstClr>
                  </a:solidFill>
                  <a:latin typeface="Arial" panose="020B0604020202020204" pitchFamily="34" charset="0"/>
                  <a:cs typeface="+mn-cs"/>
                </a:rPr>
                <a:t>/</a:t>
              </a:r>
              <a:r>
                <a:rPr lang="en-US" altLang="ko-KR" sz="1200" dirty="0" err="1">
                  <a:solidFill>
                    <a:prstClr val="white">
                      <a:lumMod val="75000"/>
                    </a:prstClr>
                  </a:solidFill>
                  <a:latin typeface="Arial" panose="020B0604020202020204" pitchFamily="34" charset="0"/>
                  <a:cs typeface="+mn-cs"/>
                </a:rPr>
                <a:t>yourcompany</a:t>
              </a:r>
              <a:endParaRPr lang="en-US" altLang="ko-KR" sz="1200" dirty="0">
                <a:solidFill>
                  <a:prstClr val="white">
                    <a:lumMod val="75000"/>
                  </a:prstClr>
                </a:solidFill>
                <a:latin typeface="Arial" panose="020B0604020202020204" pitchFamily="34" charset="0"/>
                <a:cs typeface="+mn-cs"/>
              </a:endParaRPr>
            </a:p>
            <a:p>
              <a:pPr algn="l" defTabSz="914012">
                <a:lnSpc>
                  <a:spcPct val="120000"/>
                </a:lnSpc>
                <a:spcBef>
                  <a:spcPts val="0"/>
                </a:spcBef>
              </a:pPr>
              <a:r>
                <a:rPr lang="en-US" altLang="ko-KR" sz="1200" dirty="0" err="1">
                  <a:solidFill>
                    <a:prstClr val="white">
                      <a:lumMod val="75000"/>
                    </a:prstClr>
                  </a:solidFill>
                  <a:latin typeface="Arial" panose="020B0604020202020204" pitchFamily="34" charset="0"/>
                  <a:cs typeface="+mn-cs"/>
                </a:rPr>
                <a:t>Youtube.com</a:t>
              </a:r>
              <a:r>
                <a:rPr lang="en-US" altLang="ko-KR" sz="1200" dirty="0">
                  <a:solidFill>
                    <a:prstClr val="white">
                      <a:lumMod val="75000"/>
                    </a:prstClr>
                  </a:solidFill>
                  <a:latin typeface="Arial" panose="020B0604020202020204" pitchFamily="34" charset="0"/>
                  <a:cs typeface="+mn-cs"/>
                </a:rPr>
                <a:t>/</a:t>
              </a:r>
              <a:r>
                <a:rPr lang="en-US" altLang="ko-KR" sz="1200" dirty="0" err="1">
                  <a:solidFill>
                    <a:prstClr val="white">
                      <a:lumMod val="75000"/>
                    </a:prstClr>
                  </a:solidFill>
                  <a:latin typeface="Arial" panose="020B0604020202020204" pitchFamily="34" charset="0"/>
                  <a:cs typeface="+mn-cs"/>
                </a:rPr>
                <a:t>yourcompany</a:t>
              </a:r>
              <a:endParaRPr lang="en-US" altLang="ko-KR" sz="1200" dirty="0">
                <a:solidFill>
                  <a:prstClr val="white">
                    <a:lumMod val="75000"/>
                  </a:prstClr>
                </a:solidFill>
                <a:latin typeface="Arial" panose="020B0604020202020204" pitchFamily="34" charset="0"/>
                <a:cs typeface="+mn-cs"/>
              </a:endParaRPr>
            </a:p>
          </p:txBody>
        </p:sp>
        <p:sp>
          <p:nvSpPr>
            <p:cNvPr id="18" name="텍스트 개체 틀 2"/>
            <p:cNvSpPr txBox="1">
              <a:spLocks/>
            </p:cNvSpPr>
            <p:nvPr/>
          </p:nvSpPr>
          <p:spPr>
            <a:xfrm>
              <a:off x="466269" y="2478321"/>
              <a:ext cx="1636716" cy="414851"/>
            </a:xfrm>
            <a:prstGeom prst="rect">
              <a:avLst/>
            </a:prstGeom>
          </p:spPr>
          <p:txBody>
            <a:bodyPr vert="horz" lIns="121920" tIns="60960" rIns="121920" bIns="60960" rtlCol="0" anchor="t">
              <a:noAutofit/>
            </a:bodyPr>
            <a:lstStyle>
              <a:lvl1pPr marL="0" indent="0" algn="ctr" defTabSz="457200" rtl="0" eaLnBrk="1" latinLnBrk="0" hangingPunct="1">
                <a:spcBef>
                  <a:spcPct val="20000"/>
                </a:spcBef>
                <a:buFont typeface="Arial"/>
                <a:buNone/>
                <a:defRPr sz="1000" kern="1200" baseline="0">
                  <a:solidFill>
                    <a:schemeClr val="bg1">
                      <a:lumMod val="65000"/>
                    </a:schemeClr>
                  </a:solidFill>
                  <a:latin typeface="+mn-lt"/>
                  <a:ea typeface="+mn-ea"/>
                  <a:cs typeface="Rockwell"/>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l" defTabSz="914012">
                <a:lnSpc>
                  <a:spcPct val="90000"/>
                </a:lnSpc>
                <a:defRPr/>
              </a:pPr>
              <a:r>
                <a:rPr lang="en-US" altLang="ko-KR" sz="1800" dirty="0">
                  <a:solidFill>
                    <a:schemeClr val="tx1">
                      <a:lumMod val="65000"/>
                      <a:lumOff val="35000"/>
                    </a:schemeClr>
                  </a:solidFill>
                  <a:latin typeface="Roboto Condensed" panose="02000000000000000000" pitchFamily="2" charset="0"/>
                  <a:cs typeface="Roboto condensed"/>
                </a:rPr>
                <a:t>Social Media</a:t>
              </a:r>
            </a:p>
          </p:txBody>
        </p:sp>
      </p:grpSp>
      <p:sp>
        <p:nvSpPr>
          <p:cNvPr id="28" name="TextBox 27"/>
          <p:cNvSpPr txBox="1"/>
          <p:nvPr/>
        </p:nvSpPr>
        <p:spPr>
          <a:xfrm>
            <a:off x="402704" y="499045"/>
            <a:ext cx="1791618" cy="338554"/>
          </a:xfrm>
          <a:prstGeom prst="rect">
            <a:avLst/>
          </a:prstGeom>
          <a:noFill/>
        </p:spPr>
        <p:txBody>
          <a:bodyPr wrap="square" rtlCol="0">
            <a:spAutoFit/>
          </a:bodyPr>
          <a:lstStyle/>
          <a:p>
            <a:r>
              <a:rPr lang="en-US" sz="1600" dirty="0">
                <a:solidFill>
                  <a:schemeClr val="accent4"/>
                </a:solidFill>
                <a:latin typeface="Roboto Condensed" panose="02000000000000000000" pitchFamily="2" charset="0"/>
                <a:cs typeface="Roboto condensed"/>
              </a:rPr>
              <a:t>Contact Us</a:t>
            </a:r>
          </a:p>
        </p:txBody>
      </p:sp>
    </p:spTree>
    <p:extLst>
      <p:ext uri="{BB962C8B-B14F-4D97-AF65-F5344CB8AC3E}">
        <p14:creationId xmlns:p14="http://schemas.microsoft.com/office/powerpoint/2010/main" val="34700058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500"/>
                                        <p:tgtEl>
                                          <p:spTgt spid="2"/>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wipe(left)">
                                      <p:cBhvr>
                                        <p:cTn id="13" dur="500"/>
                                        <p:tgtEl>
                                          <p:spTgt spid="3">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down)">
                                      <p:cBhvr>
                                        <p:cTn id="18" dur="500"/>
                                        <p:tgtEl>
                                          <p:spTgt spid="7"/>
                                        </p:tgtEl>
                                      </p:cBhvr>
                                    </p:animEffect>
                                  </p:childTnLst>
                                </p:cTn>
                              </p:par>
                            </p:childTnLst>
                          </p:cTn>
                        </p:par>
                        <p:par>
                          <p:cTn id="19" fill="hold">
                            <p:stCondLst>
                              <p:cond delay="500"/>
                            </p:stCondLst>
                            <p:childTnLst>
                              <p:par>
                                <p:cTn id="20" presetID="42"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anim calcmode="lin" valueType="num">
                                      <p:cBhvr>
                                        <p:cTn id="23" dur="500" fill="hold"/>
                                        <p:tgtEl>
                                          <p:spTgt spid="10"/>
                                        </p:tgtEl>
                                        <p:attrNameLst>
                                          <p:attrName>ppt_x</p:attrName>
                                        </p:attrNameLst>
                                      </p:cBhvr>
                                      <p:tavLst>
                                        <p:tav tm="0">
                                          <p:val>
                                            <p:strVal val="#ppt_x"/>
                                          </p:val>
                                        </p:tav>
                                        <p:tav tm="100000">
                                          <p:val>
                                            <p:strVal val="#ppt_x"/>
                                          </p:val>
                                        </p:tav>
                                      </p:tavLst>
                                    </p:anim>
                                    <p:anim calcmode="lin" valueType="num">
                                      <p:cBhvr>
                                        <p:cTn id="24" dur="500" fill="hold"/>
                                        <p:tgtEl>
                                          <p:spTgt spid="10"/>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42" presetClass="entr" presetSubtype="0" fill="hold"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anim calcmode="lin" valueType="num">
                                      <p:cBhvr>
                                        <p:cTn id="29" dur="500" fill="hold"/>
                                        <p:tgtEl>
                                          <p:spTgt spid="13"/>
                                        </p:tgtEl>
                                        <p:attrNameLst>
                                          <p:attrName>ppt_x</p:attrName>
                                        </p:attrNameLst>
                                      </p:cBhvr>
                                      <p:tavLst>
                                        <p:tav tm="0">
                                          <p:val>
                                            <p:strVal val="#ppt_x"/>
                                          </p:val>
                                        </p:tav>
                                        <p:tav tm="100000">
                                          <p:val>
                                            <p:strVal val="#ppt_x"/>
                                          </p:val>
                                        </p:tav>
                                      </p:tavLst>
                                    </p:anim>
                                    <p:anim calcmode="lin" valueType="num">
                                      <p:cBhvr>
                                        <p:cTn id="30" dur="500" fill="hold"/>
                                        <p:tgtEl>
                                          <p:spTgt spid="13"/>
                                        </p:tgtEl>
                                        <p:attrNameLst>
                                          <p:attrName>ppt_y</p:attrName>
                                        </p:attrNameLst>
                                      </p:cBhvr>
                                      <p:tavLst>
                                        <p:tav tm="0">
                                          <p:val>
                                            <p:strVal val="#ppt_y+.1"/>
                                          </p:val>
                                        </p:tav>
                                        <p:tav tm="100000">
                                          <p:val>
                                            <p:strVal val="#ppt_y"/>
                                          </p:val>
                                        </p:tav>
                                      </p:tavLst>
                                    </p:anim>
                                  </p:childTnLst>
                                </p:cTn>
                              </p:par>
                            </p:childTnLst>
                          </p:cTn>
                        </p:par>
                        <p:par>
                          <p:cTn id="31" fill="hold">
                            <p:stCondLst>
                              <p:cond delay="1500"/>
                            </p:stCondLst>
                            <p:childTnLst>
                              <p:par>
                                <p:cTn id="32" presetID="42" presetClass="entr" presetSubtype="0" fill="hold"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anim calcmode="lin" valueType="num">
                                      <p:cBhvr>
                                        <p:cTn id="35" dur="500" fill="hold"/>
                                        <p:tgtEl>
                                          <p:spTgt spid="16"/>
                                        </p:tgtEl>
                                        <p:attrNameLst>
                                          <p:attrName>ppt_x</p:attrName>
                                        </p:attrNameLst>
                                      </p:cBhvr>
                                      <p:tavLst>
                                        <p:tav tm="0">
                                          <p:val>
                                            <p:strVal val="#ppt_x"/>
                                          </p:val>
                                        </p:tav>
                                        <p:tav tm="100000">
                                          <p:val>
                                            <p:strVal val="#ppt_x"/>
                                          </p:val>
                                        </p:tav>
                                      </p:tavLst>
                                    </p:anim>
                                    <p:anim calcmode="lin" valueType="num">
                                      <p:cBhvr>
                                        <p:cTn id="36"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P spid="28" grpId="0"/>
    </p:bldLst>
  </p:timing>
</p:sld>
</file>

<file path=ppt/slides/slide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167" name="Freeform 1"/>
          <p:cNvSpPr>
            <a:spLocks noChangeArrowheads="1"/>
          </p:cNvSpPr>
          <p:nvPr/>
        </p:nvSpPr>
        <p:spPr bwMode="auto">
          <a:xfrm>
            <a:off x="7759163" y="2412658"/>
            <a:ext cx="266368" cy="213621"/>
          </a:xfrm>
          <a:custGeom>
            <a:avLst/>
            <a:gdLst>
              <a:gd name="T0" fmla="*/ 399 w 444"/>
              <a:gd name="T1" fmla="*/ 36 h 356"/>
              <a:gd name="T2" fmla="*/ 399 w 444"/>
              <a:gd name="T3" fmla="*/ 36 h 356"/>
              <a:gd name="T4" fmla="*/ 248 w 444"/>
              <a:gd name="T5" fmla="*/ 36 h 356"/>
              <a:gd name="T6" fmla="*/ 221 w 444"/>
              <a:gd name="T7" fmla="*/ 62 h 356"/>
              <a:gd name="T8" fmla="*/ 195 w 444"/>
              <a:gd name="T9" fmla="*/ 36 h 356"/>
              <a:gd name="T10" fmla="*/ 45 w 444"/>
              <a:gd name="T11" fmla="*/ 36 h 356"/>
              <a:gd name="T12" fmla="*/ 45 w 444"/>
              <a:gd name="T13" fmla="*/ 186 h 356"/>
              <a:gd name="T14" fmla="*/ 221 w 444"/>
              <a:gd name="T15" fmla="*/ 355 h 356"/>
              <a:gd name="T16" fmla="*/ 399 w 444"/>
              <a:gd name="T17" fmla="*/ 186 h 356"/>
              <a:gd name="T18" fmla="*/ 399 w 444"/>
              <a:gd name="T19" fmla="*/ 3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356">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68" name="Freeform 2"/>
          <p:cNvSpPr>
            <a:spLocks noChangeArrowheads="1"/>
          </p:cNvSpPr>
          <p:nvPr/>
        </p:nvSpPr>
        <p:spPr bwMode="auto">
          <a:xfrm>
            <a:off x="3070052" y="2402109"/>
            <a:ext cx="147689" cy="239993"/>
          </a:xfrm>
          <a:custGeom>
            <a:avLst/>
            <a:gdLst>
              <a:gd name="T0" fmla="*/ 125 w 249"/>
              <a:gd name="T1" fmla="*/ 0 h 400"/>
              <a:gd name="T2" fmla="*/ 125 w 249"/>
              <a:gd name="T3" fmla="*/ 0 h 400"/>
              <a:gd name="T4" fmla="*/ 0 w 249"/>
              <a:gd name="T5" fmla="*/ 125 h 400"/>
              <a:gd name="T6" fmla="*/ 125 w 249"/>
              <a:gd name="T7" fmla="*/ 399 h 400"/>
              <a:gd name="T8" fmla="*/ 248 w 249"/>
              <a:gd name="T9" fmla="*/ 125 h 400"/>
              <a:gd name="T10" fmla="*/ 125 w 249"/>
              <a:gd name="T11" fmla="*/ 0 h 400"/>
              <a:gd name="T12" fmla="*/ 125 w 249"/>
              <a:gd name="T13" fmla="*/ 196 h 400"/>
              <a:gd name="T14" fmla="*/ 125 w 249"/>
              <a:gd name="T15" fmla="*/ 196 h 400"/>
              <a:gd name="T16" fmla="*/ 53 w 249"/>
              <a:gd name="T17" fmla="*/ 125 h 400"/>
              <a:gd name="T18" fmla="*/ 125 w 249"/>
              <a:gd name="T19" fmla="*/ 54 h 400"/>
              <a:gd name="T20" fmla="*/ 195 w 249"/>
              <a:gd name="T21" fmla="*/ 125 h 400"/>
              <a:gd name="T22" fmla="*/ 125 w 249"/>
              <a:gd name="T23"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69" name="Freeform 3"/>
          <p:cNvSpPr>
            <a:spLocks noChangeArrowheads="1"/>
          </p:cNvSpPr>
          <p:nvPr/>
        </p:nvSpPr>
        <p:spPr bwMode="auto">
          <a:xfrm>
            <a:off x="3589599" y="2402109"/>
            <a:ext cx="298015" cy="239993"/>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0" name="Freeform 4"/>
          <p:cNvSpPr>
            <a:spLocks noChangeArrowheads="1"/>
          </p:cNvSpPr>
          <p:nvPr/>
        </p:nvSpPr>
        <p:spPr bwMode="auto">
          <a:xfrm>
            <a:off x="1809424" y="2402110"/>
            <a:ext cx="298016" cy="234719"/>
          </a:xfrm>
          <a:custGeom>
            <a:avLst/>
            <a:gdLst>
              <a:gd name="T0" fmla="*/ 372 w 498"/>
              <a:gd name="T1" fmla="*/ 337 h 391"/>
              <a:gd name="T2" fmla="*/ 372 w 498"/>
              <a:gd name="T3" fmla="*/ 337 h 391"/>
              <a:gd name="T4" fmla="*/ 53 w 498"/>
              <a:gd name="T5" fmla="*/ 337 h 391"/>
              <a:gd name="T6" fmla="*/ 53 w 498"/>
              <a:gd name="T7" fmla="*/ 116 h 391"/>
              <a:gd name="T8" fmla="*/ 116 w 498"/>
              <a:gd name="T9" fmla="*/ 116 h 391"/>
              <a:gd name="T10" fmla="*/ 169 w 498"/>
              <a:gd name="T11" fmla="*/ 71 h 391"/>
              <a:gd name="T12" fmla="*/ 27 w 498"/>
              <a:gd name="T13" fmla="*/ 71 h 391"/>
              <a:gd name="T14" fmla="*/ 0 w 498"/>
              <a:gd name="T15" fmla="*/ 89 h 391"/>
              <a:gd name="T16" fmla="*/ 0 w 498"/>
              <a:gd name="T17" fmla="*/ 363 h 391"/>
              <a:gd name="T18" fmla="*/ 27 w 498"/>
              <a:gd name="T19" fmla="*/ 390 h 391"/>
              <a:gd name="T20" fmla="*/ 399 w 498"/>
              <a:gd name="T21" fmla="*/ 390 h 391"/>
              <a:gd name="T22" fmla="*/ 426 w 498"/>
              <a:gd name="T23" fmla="*/ 363 h 391"/>
              <a:gd name="T24" fmla="*/ 426 w 498"/>
              <a:gd name="T25" fmla="*/ 275 h 391"/>
              <a:gd name="T26" fmla="*/ 372 w 498"/>
              <a:gd name="T27" fmla="*/ 310 h 391"/>
              <a:gd name="T28" fmla="*/ 372 w 498"/>
              <a:gd name="T29" fmla="*/ 337 h 391"/>
              <a:gd name="T30" fmla="*/ 328 w 498"/>
              <a:gd name="T31" fmla="*/ 169 h 391"/>
              <a:gd name="T32" fmla="*/ 328 w 498"/>
              <a:gd name="T33" fmla="*/ 169 h 391"/>
              <a:gd name="T34" fmla="*/ 328 w 498"/>
              <a:gd name="T35" fmla="*/ 257 h 391"/>
              <a:gd name="T36" fmla="*/ 497 w 498"/>
              <a:gd name="T37" fmla="*/ 125 h 391"/>
              <a:gd name="T38" fmla="*/ 328 w 498"/>
              <a:gd name="T39" fmla="*/ 0 h 391"/>
              <a:gd name="T40" fmla="*/ 328 w 498"/>
              <a:gd name="T41" fmla="*/ 80 h 391"/>
              <a:gd name="T42" fmla="*/ 133 w 498"/>
              <a:gd name="T43" fmla="*/ 275 h 391"/>
              <a:gd name="T44" fmla="*/ 328 w 498"/>
              <a:gd name="T45" fmla="*/ 16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8" h="391">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1" name="Freeform 5"/>
          <p:cNvSpPr>
            <a:spLocks noChangeArrowheads="1"/>
          </p:cNvSpPr>
          <p:nvPr/>
        </p:nvSpPr>
        <p:spPr bwMode="auto">
          <a:xfrm>
            <a:off x="4188264" y="2375737"/>
            <a:ext cx="287467" cy="287465"/>
          </a:xfrm>
          <a:custGeom>
            <a:avLst/>
            <a:gdLst>
              <a:gd name="T0" fmla="*/ 239 w 480"/>
              <a:gd name="T1" fmla="*/ 0 h 480"/>
              <a:gd name="T2" fmla="*/ 239 w 480"/>
              <a:gd name="T3" fmla="*/ 0 h 480"/>
              <a:gd name="T4" fmla="*/ 0 w 480"/>
              <a:gd name="T5" fmla="*/ 248 h 480"/>
              <a:gd name="T6" fmla="*/ 239 w 480"/>
              <a:gd name="T7" fmla="*/ 479 h 480"/>
              <a:gd name="T8" fmla="*/ 479 w 480"/>
              <a:gd name="T9" fmla="*/ 240 h 480"/>
              <a:gd name="T10" fmla="*/ 239 w 480"/>
              <a:gd name="T11" fmla="*/ 0 h 480"/>
              <a:gd name="T12" fmla="*/ 239 w 480"/>
              <a:gd name="T13" fmla="*/ 426 h 480"/>
              <a:gd name="T14" fmla="*/ 239 w 480"/>
              <a:gd name="T15" fmla="*/ 426 h 480"/>
              <a:gd name="T16" fmla="*/ 53 w 480"/>
              <a:gd name="T17" fmla="*/ 248 h 480"/>
              <a:gd name="T18" fmla="*/ 239 w 480"/>
              <a:gd name="T19" fmla="*/ 53 h 480"/>
              <a:gd name="T20" fmla="*/ 426 w 480"/>
              <a:gd name="T21" fmla="*/ 240 h 480"/>
              <a:gd name="T22" fmla="*/ 239 w 480"/>
              <a:gd name="T23" fmla="*/ 426 h 480"/>
              <a:gd name="T24" fmla="*/ 123 w 480"/>
              <a:gd name="T25" fmla="*/ 354 h 480"/>
              <a:gd name="T26" fmla="*/ 123 w 480"/>
              <a:gd name="T27" fmla="*/ 354 h 480"/>
              <a:gd name="T28" fmla="*/ 283 w 480"/>
              <a:gd name="T29" fmla="*/ 293 h 480"/>
              <a:gd name="T30" fmla="*/ 354 w 480"/>
              <a:gd name="T31" fmla="*/ 124 h 480"/>
              <a:gd name="T32" fmla="*/ 186 w 480"/>
              <a:gd name="T33" fmla="*/ 195 h 480"/>
              <a:gd name="T34" fmla="*/ 123 w 480"/>
              <a:gd name="T35" fmla="*/ 354 h 480"/>
              <a:gd name="T36" fmla="*/ 213 w 480"/>
              <a:gd name="T37" fmla="*/ 213 h 480"/>
              <a:gd name="T38" fmla="*/ 213 w 480"/>
              <a:gd name="T39" fmla="*/ 213 h 480"/>
              <a:gd name="T40" fmla="*/ 310 w 480"/>
              <a:gd name="T41" fmla="*/ 169 h 480"/>
              <a:gd name="T42" fmla="*/ 266 w 480"/>
              <a:gd name="T43" fmla="*/ 266 h 480"/>
              <a:gd name="T44" fmla="*/ 213 w 480"/>
              <a:gd name="T45" fmla="*/ 266 h 480"/>
              <a:gd name="T46" fmla="*/ 213 w 480"/>
              <a:gd name="T47" fmla="*/ 2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8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2" name="Freeform 6"/>
          <p:cNvSpPr>
            <a:spLocks noChangeArrowheads="1"/>
          </p:cNvSpPr>
          <p:nvPr/>
        </p:nvSpPr>
        <p:spPr bwMode="auto">
          <a:xfrm>
            <a:off x="4797481" y="2386285"/>
            <a:ext cx="266367" cy="261092"/>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3" name="Freeform 7"/>
          <p:cNvSpPr>
            <a:spLocks noChangeArrowheads="1"/>
          </p:cNvSpPr>
          <p:nvPr/>
        </p:nvSpPr>
        <p:spPr bwMode="auto">
          <a:xfrm>
            <a:off x="6588203" y="2386285"/>
            <a:ext cx="232083" cy="266367"/>
          </a:xfrm>
          <a:custGeom>
            <a:avLst/>
            <a:gdLst>
              <a:gd name="T0" fmla="*/ 319 w 390"/>
              <a:gd name="T1" fmla="*/ 301 h 444"/>
              <a:gd name="T2" fmla="*/ 319 w 390"/>
              <a:gd name="T3" fmla="*/ 301 h 444"/>
              <a:gd name="T4" fmla="*/ 274 w 390"/>
              <a:gd name="T5" fmla="*/ 310 h 444"/>
              <a:gd name="T6" fmla="*/ 142 w 390"/>
              <a:gd name="T7" fmla="*/ 239 h 444"/>
              <a:gd name="T8" fmla="*/ 142 w 390"/>
              <a:gd name="T9" fmla="*/ 222 h 444"/>
              <a:gd name="T10" fmla="*/ 142 w 390"/>
              <a:gd name="T11" fmla="*/ 213 h 444"/>
              <a:gd name="T12" fmla="*/ 274 w 390"/>
              <a:gd name="T13" fmla="*/ 133 h 444"/>
              <a:gd name="T14" fmla="*/ 319 w 390"/>
              <a:gd name="T15" fmla="*/ 151 h 444"/>
              <a:gd name="T16" fmla="*/ 389 w 390"/>
              <a:gd name="T17" fmla="*/ 70 h 444"/>
              <a:gd name="T18" fmla="*/ 319 w 390"/>
              <a:gd name="T19" fmla="*/ 0 h 444"/>
              <a:gd name="T20" fmla="*/ 248 w 390"/>
              <a:gd name="T21" fmla="*/ 70 h 444"/>
              <a:gd name="T22" fmla="*/ 248 w 390"/>
              <a:gd name="T23" fmla="*/ 89 h 444"/>
              <a:gd name="T24" fmla="*/ 115 w 390"/>
              <a:gd name="T25" fmla="*/ 169 h 444"/>
              <a:gd name="T26" fmla="*/ 70 w 390"/>
              <a:gd name="T27" fmla="*/ 151 h 444"/>
              <a:gd name="T28" fmla="*/ 0 w 390"/>
              <a:gd name="T29" fmla="*/ 222 h 444"/>
              <a:gd name="T30" fmla="*/ 70 w 390"/>
              <a:gd name="T31" fmla="*/ 301 h 444"/>
              <a:gd name="T32" fmla="*/ 115 w 390"/>
              <a:gd name="T33" fmla="*/ 283 h 444"/>
              <a:gd name="T34" fmla="*/ 248 w 390"/>
              <a:gd name="T35" fmla="*/ 363 h 444"/>
              <a:gd name="T36" fmla="*/ 248 w 390"/>
              <a:gd name="T37" fmla="*/ 372 h 444"/>
              <a:gd name="T38" fmla="*/ 319 w 390"/>
              <a:gd name="T39" fmla="*/ 443 h 444"/>
              <a:gd name="T40" fmla="*/ 389 w 390"/>
              <a:gd name="T41" fmla="*/ 372 h 444"/>
              <a:gd name="T42" fmla="*/ 319 w 390"/>
              <a:gd name="T43" fmla="*/ 30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4" name="Freeform 8"/>
          <p:cNvSpPr>
            <a:spLocks noChangeArrowheads="1"/>
          </p:cNvSpPr>
          <p:nvPr/>
        </p:nvSpPr>
        <p:spPr bwMode="auto">
          <a:xfrm>
            <a:off x="622641" y="2386285"/>
            <a:ext cx="298016" cy="266367"/>
          </a:xfrm>
          <a:custGeom>
            <a:avLst/>
            <a:gdLst>
              <a:gd name="T0" fmla="*/ 310 w 497"/>
              <a:gd name="T1" fmla="*/ 336 h 444"/>
              <a:gd name="T2" fmla="*/ 310 w 497"/>
              <a:gd name="T3" fmla="*/ 336 h 444"/>
              <a:gd name="T4" fmla="*/ 221 w 497"/>
              <a:gd name="T5" fmla="*/ 257 h 444"/>
              <a:gd name="T6" fmla="*/ 248 w 497"/>
              <a:gd name="T7" fmla="*/ 195 h 444"/>
              <a:gd name="T8" fmla="*/ 274 w 497"/>
              <a:gd name="T9" fmla="*/ 151 h 444"/>
              <a:gd name="T10" fmla="*/ 266 w 497"/>
              <a:gd name="T11" fmla="*/ 133 h 444"/>
              <a:gd name="T12" fmla="*/ 274 w 497"/>
              <a:gd name="T13" fmla="*/ 89 h 444"/>
              <a:gd name="T14" fmla="*/ 177 w 497"/>
              <a:gd name="T15" fmla="*/ 0 h 444"/>
              <a:gd name="T16" fmla="*/ 70 w 497"/>
              <a:gd name="T17" fmla="*/ 89 h 444"/>
              <a:gd name="T18" fmla="*/ 79 w 497"/>
              <a:gd name="T19" fmla="*/ 133 h 444"/>
              <a:gd name="T20" fmla="*/ 70 w 497"/>
              <a:gd name="T21" fmla="*/ 151 h 444"/>
              <a:gd name="T22" fmla="*/ 97 w 497"/>
              <a:gd name="T23" fmla="*/ 195 h 444"/>
              <a:gd name="T24" fmla="*/ 123 w 497"/>
              <a:gd name="T25" fmla="*/ 257 h 444"/>
              <a:gd name="T26" fmla="*/ 35 w 497"/>
              <a:gd name="T27" fmla="*/ 336 h 444"/>
              <a:gd name="T28" fmla="*/ 0 w 497"/>
              <a:gd name="T29" fmla="*/ 345 h 444"/>
              <a:gd name="T30" fmla="*/ 0 w 497"/>
              <a:gd name="T31" fmla="*/ 443 h 444"/>
              <a:gd name="T32" fmla="*/ 398 w 497"/>
              <a:gd name="T33" fmla="*/ 443 h 444"/>
              <a:gd name="T34" fmla="*/ 398 w 497"/>
              <a:gd name="T35" fmla="*/ 399 h 444"/>
              <a:gd name="T36" fmla="*/ 310 w 497"/>
              <a:gd name="T37" fmla="*/ 336 h 444"/>
              <a:gd name="T38" fmla="*/ 425 w 497"/>
              <a:gd name="T39" fmla="*/ 195 h 444"/>
              <a:gd name="T40" fmla="*/ 425 w 497"/>
              <a:gd name="T41" fmla="*/ 195 h 444"/>
              <a:gd name="T42" fmla="*/ 425 w 497"/>
              <a:gd name="T43" fmla="*/ 124 h 444"/>
              <a:gd name="T44" fmla="*/ 372 w 497"/>
              <a:gd name="T45" fmla="*/ 124 h 444"/>
              <a:gd name="T46" fmla="*/ 372 w 497"/>
              <a:gd name="T47" fmla="*/ 195 h 444"/>
              <a:gd name="T48" fmla="*/ 301 w 497"/>
              <a:gd name="T49" fmla="*/ 195 h 444"/>
              <a:gd name="T50" fmla="*/ 301 w 497"/>
              <a:gd name="T51" fmla="*/ 248 h 444"/>
              <a:gd name="T52" fmla="*/ 372 w 497"/>
              <a:gd name="T53" fmla="*/ 248 h 444"/>
              <a:gd name="T54" fmla="*/ 372 w 497"/>
              <a:gd name="T55" fmla="*/ 319 h 444"/>
              <a:gd name="T56" fmla="*/ 425 w 497"/>
              <a:gd name="T57" fmla="*/ 319 h 444"/>
              <a:gd name="T58" fmla="*/ 425 w 497"/>
              <a:gd name="T59" fmla="*/ 248 h 444"/>
              <a:gd name="T60" fmla="*/ 496 w 497"/>
              <a:gd name="T61" fmla="*/ 248 h 444"/>
              <a:gd name="T62" fmla="*/ 496 w 497"/>
              <a:gd name="T63" fmla="*/ 195 h 444"/>
              <a:gd name="T64" fmla="*/ 425 w 497"/>
              <a:gd name="T65" fmla="*/ 19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5" name="Freeform 9"/>
          <p:cNvSpPr>
            <a:spLocks noChangeArrowheads="1"/>
          </p:cNvSpPr>
          <p:nvPr/>
        </p:nvSpPr>
        <p:spPr bwMode="auto">
          <a:xfrm>
            <a:off x="5390872" y="2391561"/>
            <a:ext cx="255819" cy="255817"/>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7" name="Freeform 11"/>
          <p:cNvSpPr>
            <a:spLocks noChangeArrowheads="1"/>
          </p:cNvSpPr>
          <p:nvPr/>
        </p:nvSpPr>
        <p:spPr bwMode="auto">
          <a:xfrm>
            <a:off x="10155602" y="2426705"/>
            <a:ext cx="250543" cy="250544"/>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328 w 418"/>
              <a:gd name="T13" fmla="*/ 177 h 417"/>
              <a:gd name="T14" fmla="*/ 328 w 418"/>
              <a:gd name="T15" fmla="*/ 177 h 417"/>
              <a:gd name="T16" fmla="*/ 328 w 418"/>
              <a:gd name="T17" fmla="*/ 230 h 417"/>
              <a:gd name="T18" fmla="*/ 80 w 418"/>
              <a:gd name="T19" fmla="*/ 230 h 417"/>
              <a:gd name="T20" fmla="*/ 80 w 418"/>
              <a:gd name="T21" fmla="*/ 177 h 417"/>
              <a:gd name="T22" fmla="*/ 328 w 418"/>
              <a:gd name="T23" fmla="*/ 17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17">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8" name="Freeform 12"/>
          <p:cNvSpPr>
            <a:spLocks noChangeArrowheads="1"/>
          </p:cNvSpPr>
          <p:nvPr/>
        </p:nvSpPr>
        <p:spPr bwMode="auto">
          <a:xfrm>
            <a:off x="2397541" y="3009548"/>
            <a:ext cx="276915" cy="276915"/>
          </a:xfrm>
          <a:custGeom>
            <a:avLst/>
            <a:gdLst>
              <a:gd name="T0" fmla="*/ 230 w 462"/>
              <a:gd name="T1" fmla="*/ 9 h 461"/>
              <a:gd name="T2" fmla="*/ 230 w 462"/>
              <a:gd name="T3" fmla="*/ 9 h 461"/>
              <a:gd name="T4" fmla="*/ 0 w 462"/>
              <a:gd name="T5" fmla="*/ 239 h 461"/>
              <a:gd name="T6" fmla="*/ 230 w 462"/>
              <a:gd name="T7" fmla="*/ 460 h 461"/>
              <a:gd name="T8" fmla="*/ 461 w 462"/>
              <a:gd name="T9" fmla="*/ 230 h 461"/>
              <a:gd name="T10" fmla="*/ 230 w 462"/>
              <a:gd name="T11" fmla="*/ 9 h 461"/>
              <a:gd name="T12" fmla="*/ 248 w 462"/>
              <a:gd name="T13" fmla="*/ 79 h 461"/>
              <a:gd name="T14" fmla="*/ 248 w 462"/>
              <a:gd name="T15" fmla="*/ 79 h 461"/>
              <a:gd name="T16" fmla="*/ 283 w 462"/>
              <a:gd name="T17" fmla="*/ 106 h 461"/>
              <a:gd name="T18" fmla="*/ 239 w 462"/>
              <a:gd name="T19" fmla="*/ 150 h 461"/>
              <a:gd name="T20" fmla="*/ 213 w 462"/>
              <a:gd name="T21" fmla="*/ 115 h 461"/>
              <a:gd name="T22" fmla="*/ 248 w 462"/>
              <a:gd name="T23" fmla="*/ 79 h 461"/>
              <a:gd name="T24" fmla="*/ 195 w 462"/>
              <a:gd name="T25" fmla="*/ 372 h 461"/>
              <a:gd name="T26" fmla="*/ 195 w 462"/>
              <a:gd name="T27" fmla="*/ 372 h 461"/>
              <a:gd name="T28" fmla="*/ 177 w 462"/>
              <a:gd name="T29" fmla="*/ 327 h 461"/>
              <a:gd name="T30" fmla="*/ 195 w 462"/>
              <a:gd name="T31" fmla="*/ 248 h 461"/>
              <a:gd name="T32" fmla="*/ 195 w 462"/>
              <a:gd name="T33" fmla="*/ 230 h 461"/>
              <a:gd name="T34" fmla="*/ 160 w 462"/>
              <a:gd name="T35" fmla="*/ 248 h 461"/>
              <a:gd name="T36" fmla="*/ 151 w 462"/>
              <a:gd name="T37" fmla="*/ 239 h 461"/>
              <a:gd name="T38" fmla="*/ 248 w 462"/>
              <a:gd name="T39" fmla="*/ 185 h 461"/>
              <a:gd name="T40" fmla="*/ 266 w 462"/>
              <a:gd name="T41" fmla="*/ 230 h 461"/>
              <a:gd name="T42" fmla="*/ 239 w 462"/>
              <a:gd name="T43" fmla="*/ 310 h 461"/>
              <a:gd name="T44" fmla="*/ 239 w 462"/>
              <a:gd name="T45" fmla="*/ 327 h 461"/>
              <a:gd name="T46" fmla="*/ 275 w 462"/>
              <a:gd name="T47" fmla="*/ 310 h 461"/>
              <a:gd name="T48" fmla="*/ 283 w 462"/>
              <a:gd name="T49" fmla="*/ 327 h 461"/>
              <a:gd name="T50" fmla="*/ 195 w 462"/>
              <a:gd name="T51" fmla="*/ 37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2" h="461">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9" name="Freeform 13"/>
          <p:cNvSpPr>
            <a:spLocks noChangeArrowheads="1"/>
          </p:cNvSpPr>
          <p:nvPr/>
        </p:nvSpPr>
        <p:spPr bwMode="auto">
          <a:xfrm>
            <a:off x="2437033" y="2335775"/>
            <a:ext cx="139777" cy="298015"/>
          </a:xfrm>
          <a:custGeom>
            <a:avLst/>
            <a:gdLst>
              <a:gd name="T0" fmla="*/ 178 w 232"/>
              <a:gd name="T1" fmla="*/ 0 h 498"/>
              <a:gd name="T2" fmla="*/ 178 w 232"/>
              <a:gd name="T3" fmla="*/ 0 h 498"/>
              <a:gd name="T4" fmla="*/ 222 w 232"/>
              <a:gd name="T5" fmla="*/ 53 h 498"/>
              <a:gd name="T6" fmla="*/ 160 w 232"/>
              <a:gd name="T7" fmla="*/ 115 h 498"/>
              <a:gd name="T8" fmla="*/ 107 w 232"/>
              <a:gd name="T9" fmla="*/ 62 h 498"/>
              <a:gd name="T10" fmla="*/ 178 w 232"/>
              <a:gd name="T11" fmla="*/ 0 h 498"/>
              <a:gd name="T12" fmla="*/ 72 w 232"/>
              <a:gd name="T13" fmla="*/ 497 h 498"/>
              <a:gd name="T14" fmla="*/ 72 w 232"/>
              <a:gd name="T15" fmla="*/ 497 h 498"/>
              <a:gd name="T16" fmla="*/ 45 w 232"/>
              <a:gd name="T17" fmla="*/ 407 h 498"/>
              <a:gd name="T18" fmla="*/ 81 w 232"/>
              <a:gd name="T19" fmla="*/ 284 h 498"/>
              <a:gd name="T20" fmla="*/ 81 w 232"/>
              <a:gd name="T21" fmla="*/ 257 h 498"/>
              <a:gd name="T22" fmla="*/ 19 w 232"/>
              <a:gd name="T23" fmla="*/ 284 h 498"/>
              <a:gd name="T24" fmla="*/ 0 w 232"/>
              <a:gd name="T25" fmla="*/ 266 h 498"/>
              <a:gd name="T26" fmla="*/ 169 w 232"/>
              <a:gd name="T27" fmla="*/ 178 h 498"/>
              <a:gd name="T28" fmla="*/ 187 w 232"/>
              <a:gd name="T29" fmla="*/ 257 h 498"/>
              <a:gd name="T30" fmla="*/ 151 w 232"/>
              <a:gd name="T31" fmla="*/ 390 h 498"/>
              <a:gd name="T32" fmla="*/ 160 w 232"/>
              <a:gd name="T33" fmla="*/ 425 h 498"/>
              <a:gd name="T34" fmla="*/ 213 w 232"/>
              <a:gd name="T35" fmla="*/ 390 h 498"/>
              <a:gd name="T36" fmla="*/ 231 w 232"/>
              <a:gd name="T37" fmla="*/ 407 h 498"/>
              <a:gd name="T38" fmla="*/ 72 w 232"/>
              <a:gd name="T39"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2" h="498">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1" name="Freeform 15"/>
          <p:cNvSpPr>
            <a:spLocks noChangeArrowheads="1"/>
          </p:cNvSpPr>
          <p:nvPr/>
        </p:nvSpPr>
        <p:spPr bwMode="auto">
          <a:xfrm>
            <a:off x="9522393" y="3009547"/>
            <a:ext cx="250544" cy="250543"/>
          </a:xfrm>
          <a:custGeom>
            <a:avLst/>
            <a:gdLst>
              <a:gd name="T0" fmla="*/ 213 w 417"/>
              <a:gd name="T1" fmla="*/ 0 h 417"/>
              <a:gd name="T2" fmla="*/ 213 w 417"/>
              <a:gd name="T3" fmla="*/ 0 h 417"/>
              <a:gd name="T4" fmla="*/ 0 w 417"/>
              <a:gd name="T5" fmla="*/ 204 h 417"/>
              <a:gd name="T6" fmla="*/ 213 w 417"/>
              <a:gd name="T7" fmla="*/ 416 h 417"/>
              <a:gd name="T8" fmla="*/ 416 w 417"/>
              <a:gd name="T9" fmla="*/ 204 h 417"/>
              <a:gd name="T10" fmla="*/ 213 w 417"/>
              <a:gd name="T11" fmla="*/ 0 h 417"/>
              <a:gd name="T12" fmla="*/ 257 w 417"/>
              <a:gd name="T13" fmla="*/ 204 h 417"/>
              <a:gd name="T14" fmla="*/ 257 w 417"/>
              <a:gd name="T15" fmla="*/ 204 h 417"/>
              <a:gd name="T16" fmla="*/ 328 w 417"/>
              <a:gd name="T17" fmla="*/ 284 h 417"/>
              <a:gd name="T18" fmla="*/ 284 w 417"/>
              <a:gd name="T19" fmla="*/ 328 h 417"/>
              <a:gd name="T20" fmla="*/ 213 w 417"/>
              <a:gd name="T21" fmla="*/ 248 h 417"/>
              <a:gd name="T22" fmla="*/ 132 w 417"/>
              <a:gd name="T23" fmla="*/ 328 h 417"/>
              <a:gd name="T24" fmla="*/ 88 w 417"/>
              <a:gd name="T25" fmla="*/ 284 h 417"/>
              <a:gd name="T26" fmla="*/ 168 w 417"/>
              <a:gd name="T27" fmla="*/ 204 h 417"/>
              <a:gd name="T28" fmla="*/ 88 w 417"/>
              <a:gd name="T29" fmla="*/ 134 h 417"/>
              <a:gd name="T30" fmla="*/ 132 w 417"/>
              <a:gd name="T31" fmla="*/ 89 h 417"/>
              <a:gd name="T32" fmla="*/ 213 w 417"/>
              <a:gd name="T33" fmla="*/ 159 h 417"/>
              <a:gd name="T34" fmla="*/ 284 w 417"/>
              <a:gd name="T35" fmla="*/ 89 h 417"/>
              <a:gd name="T36" fmla="*/ 328 w 417"/>
              <a:gd name="T37" fmla="*/ 134 h 417"/>
              <a:gd name="T38" fmla="*/ 257 w 417"/>
              <a:gd name="T39" fmla="*/ 20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7" h="417">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3" name="Freeform 17"/>
          <p:cNvSpPr>
            <a:spLocks noChangeArrowheads="1"/>
          </p:cNvSpPr>
          <p:nvPr/>
        </p:nvSpPr>
        <p:spPr bwMode="auto">
          <a:xfrm>
            <a:off x="4792205" y="2979676"/>
            <a:ext cx="276915" cy="276915"/>
          </a:xfrm>
          <a:custGeom>
            <a:avLst/>
            <a:gdLst>
              <a:gd name="T0" fmla="*/ 231 w 461"/>
              <a:gd name="T1" fmla="*/ 9 h 461"/>
              <a:gd name="T2" fmla="*/ 231 w 461"/>
              <a:gd name="T3" fmla="*/ 9 h 461"/>
              <a:gd name="T4" fmla="*/ 0 w 461"/>
              <a:gd name="T5" fmla="*/ 239 h 461"/>
              <a:gd name="T6" fmla="*/ 231 w 461"/>
              <a:gd name="T7" fmla="*/ 460 h 461"/>
              <a:gd name="T8" fmla="*/ 460 w 461"/>
              <a:gd name="T9" fmla="*/ 230 h 461"/>
              <a:gd name="T10" fmla="*/ 231 w 461"/>
              <a:gd name="T11" fmla="*/ 9 h 461"/>
              <a:gd name="T12" fmla="*/ 231 w 461"/>
              <a:gd name="T13" fmla="*/ 372 h 461"/>
              <a:gd name="T14" fmla="*/ 231 w 461"/>
              <a:gd name="T15" fmla="*/ 372 h 461"/>
              <a:gd name="T16" fmla="*/ 221 w 461"/>
              <a:gd name="T17" fmla="*/ 372 h 461"/>
              <a:gd name="T18" fmla="*/ 195 w 461"/>
              <a:gd name="T19" fmla="*/ 336 h 461"/>
              <a:gd name="T20" fmla="*/ 231 w 461"/>
              <a:gd name="T21" fmla="*/ 301 h 461"/>
              <a:gd name="T22" fmla="*/ 231 w 461"/>
              <a:gd name="T23" fmla="*/ 301 h 461"/>
              <a:gd name="T24" fmla="*/ 257 w 461"/>
              <a:gd name="T25" fmla="*/ 336 h 461"/>
              <a:gd name="T26" fmla="*/ 231 w 461"/>
              <a:gd name="T27" fmla="*/ 372 h 461"/>
              <a:gd name="T28" fmla="*/ 310 w 461"/>
              <a:gd name="T29" fmla="*/ 213 h 461"/>
              <a:gd name="T30" fmla="*/ 310 w 461"/>
              <a:gd name="T31" fmla="*/ 213 h 461"/>
              <a:gd name="T32" fmla="*/ 284 w 461"/>
              <a:gd name="T33" fmla="*/ 230 h 461"/>
              <a:gd name="T34" fmla="*/ 266 w 461"/>
              <a:gd name="T35" fmla="*/ 248 h 461"/>
              <a:gd name="T36" fmla="*/ 257 w 461"/>
              <a:gd name="T37" fmla="*/ 257 h 461"/>
              <a:gd name="T38" fmla="*/ 248 w 461"/>
              <a:gd name="T39" fmla="*/ 274 h 461"/>
              <a:gd name="T40" fmla="*/ 248 w 461"/>
              <a:gd name="T41" fmla="*/ 274 h 461"/>
              <a:gd name="T42" fmla="*/ 195 w 461"/>
              <a:gd name="T43" fmla="*/ 274 h 461"/>
              <a:gd name="T44" fmla="*/ 195 w 461"/>
              <a:gd name="T45" fmla="*/ 274 h 461"/>
              <a:gd name="T46" fmla="*/ 204 w 461"/>
              <a:gd name="T47" fmla="*/ 230 h 461"/>
              <a:gd name="T48" fmla="*/ 248 w 461"/>
              <a:gd name="T49" fmla="*/ 204 h 461"/>
              <a:gd name="T50" fmla="*/ 257 w 461"/>
              <a:gd name="T51" fmla="*/ 195 h 461"/>
              <a:gd name="T52" fmla="*/ 266 w 461"/>
              <a:gd name="T53" fmla="*/ 176 h 461"/>
              <a:gd name="T54" fmla="*/ 257 w 461"/>
              <a:gd name="T55" fmla="*/ 150 h 461"/>
              <a:gd name="T56" fmla="*/ 231 w 461"/>
              <a:gd name="T57" fmla="*/ 141 h 461"/>
              <a:gd name="T58" fmla="*/ 204 w 461"/>
              <a:gd name="T59" fmla="*/ 150 h 461"/>
              <a:gd name="T60" fmla="*/ 195 w 461"/>
              <a:gd name="T61" fmla="*/ 176 h 461"/>
              <a:gd name="T62" fmla="*/ 195 w 461"/>
              <a:gd name="T63" fmla="*/ 185 h 461"/>
              <a:gd name="T64" fmla="*/ 142 w 461"/>
              <a:gd name="T65" fmla="*/ 185 h 461"/>
              <a:gd name="T66" fmla="*/ 142 w 461"/>
              <a:gd name="T67" fmla="*/ 176 h 461"/>
              <a:gd name="T68" fmla="*/ 177 w 461"/>
              <a:gd name="T69" fmla="*/ 106 h 461"/>
              <a:gd name="T70" fmla="*/ 231 w 461"/>
              <a:gd name="T71" fmla="*/ 97 h 461"/>
              <a:gd name="T72" fmla="*/ 293 w 461"/>
              <a:gd name="T73" fmla="*/ 115 h 461"/>
              <a:gd name="T74" fmla="*/ 319 w 461"/>
              <a:gd name="T75" fmla="*/ 168 h 461"/>
              <a:gd name="T76" fmla="*/ 310 w 461"/>
              <a:gd name="T77" fmla="*/ 21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lnTo>
                  <a:pt x="231" y="301"/>
                </a:ln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lnTo>
                  <a:pt x="248" y="274"/>
                </a:lnTo>
                <a:cubicBezTo>
                  <a:pt x="195" y="274"/>
                  <a:pt x="195" y="274"/>
                  <a:pt x="195" y="274"/>
                </a:cubicBezTo>
                <a:lnTo>
                  <a:pt x="195" y="274"/>
                </a:ln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4" name="Freeform 18"/>
          <p:cNvSpPr>
            <a:spLocks noChangeArrowheads="1"/>
          </p:cNvSpPr>
          <p:nvPr/>
        </p:nvSpPr>
        <p:spPr bwMode="auto">
          <a:xfrm>
            <a:off x="10751373" y="3046469"/>
            <a:ext cx="171427" cy="176699"/>
          </a:xfrm>
          <a:custGeom>
            <a:avLst/>
            <a:gdLst>
              <a:gd name="T0" fmla="*/ 265 w 285"/>
              <a:gd name="T1" fmla="*/ 125 h 294"/>
              <a:gd name="T2" fmla="*/ 265 w 285"/>
              <a:gd name="T3" fmla="*/ 125 h 294"/>
              <a:gd name="T4" fmla="*/ 168 w 285"/>
              <a:gd name="T5" fmla="*/ 125 h 294"/>
              <a:gd name="T6" fmla="*/ 168 w 285"/>
              <a:gd name="T7" fmla="*/ 18 h 294"/>
              <a:gd name="T8" fmla="*/ 141 w 285"/>
              <a:gd name="T9" fmla="*/ 0 h 294"/>
              <a:gd name="T10" fmla="*/ 115 w 285"/>
              <a:gd name="T11" fmla="*/ 18 h 294"/>
              <a:gd name="T12" fmla="*/ 115 w 285"/>
              <a:gd name="T13" fmla="*/ 125 h 294"/>
              <a:gd name="T14" fmla="*/ 9 w 285"/>
              <a:gd name="T15" fmla="*/ 125 h 294"/>
              <a:gd name="T16" fmla="*/ 0 w 285"/>
              <a:gd name="T17" fmla="*/ 142 h 294"/>
              <a:gd name="T18" fmla="*/ 9 w 285"/>
              <a:gd name="T19" fmla="*/ 169 h 294"/>
              <a:gd name="T20" fmla="*/ 115 w 285"/>
              <a:gd name="T21" fmla="*/ 169 h 294"/>
              <a:gd name="T22" fmla="*/ 115 w 285"/>
              <a:gd name="T23" fmla="*/ 275 h 294"/>
              <a:gd name="T24" fmla="*/ 141 w 285"/>
              <a:gd name="T25" fmla="*/ 293 h 294"/>
              <a:gd name="T26" fmla="*/ 168 w 285"/>
              <a:gd name="T27" fmla="*/ 275 h 294"/>
              <a:gd name="T28" fmla="*/ 168 w 285"/>
              <a:gd name="T29" fmla="*/ 169 h 294"/>
              <a:gd name="T30" fmla="*/ 265 w 285"/>
              <a:gd name="T31" fmla="*/ 169 h 294"/>
              <a:gd name="T32" fmla="*/ 284 w 285"/>
              <a:gd name="T33" fmla="*/ 142 h 294"/>
              <a:gd name="T34" fmla="*/ 265 w 285"/>
              <a:gd name="T35" fmla="*/ 12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5" name="Freeform 19"/>
          <p:cNvSpPr>
            <a:spLocks noChangeArrowheads="1"/>
          </p:cNvSpPr>
          <p:nvPr/>
        </p:nvSpPr>
        <p:spPr bwMode="auto">
          <a:xfrm>
            <a:off x="10157983" y="3120316"/>
            <a:ext cx="168787" cy="26373"/>
          </a:xfrm>
          <a:custGeom>
            <a:avLst/>
            <a:gdLst>
              <a:gd name="T0" fmla="*/ 265 w 283"/>
              <a:gd name="T1" fmla="*/ 0 h 45"/>
              <a:gd name="T2" fmla="*/ 265 w 283"/>
              <a:gd name="T3" fmla="*/ 0 h 45"/>
              <a:gd name="T4" fmla="*/ 9 w 283"/>
              <a:gd name="T5" fmla="*/ 0 h 45"/>
              <a:gd name="T6" fmla="*/ 0 w 283"/>
              <a:gd name="T7" fmla="*/ 17 h 45"/>
              <a:gd name="T8" fmla="*/ 9 w 283"/>
              <a:gd name="T9" fmla="*/ 44 h 45"/>
              <a:gd name="T10" fmla="*/ 265 w 283"/>
              <a:gd name="T11" fmla="*/ 44 h 45"/>
              <a:gd name="T12" fmla="*/ 282 w 283"/>
              <a:gd name="T13" fmla="*/ 17 h 45"/>
              <a:gd name="T14" fmla="*/ 265 w 283"/>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45">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6" name="Freeform 20"/>
          <p:cNvSpPr>
            <a:spLocks noChangeArrowheads="1"/>
          </p:cNvSpPr>
          <p:nvPr/>
        </p:nvSpPr>
        <p:spPr bwMode="auto">
          <a:xfrm>
            <a:off x="3001483" y="3557243"/>
            <a:ext cx="298016" cy="303288"/>
          </a:xfrm>
          <a:custGeom>
            <a:avLst/>
            <a:gdLst>
              <a:gd name="T0" fmla="*/ 469 w 497"/>
              <a:gd name="T1" fmla="*/ 8 h 505"/>
              <a:gd name="T2" fmla="*/ 469 w 497"/>
              <a:gd name="T3" fmla="*/ 8 h 505"/>
              <a:gd name="T4" fmla="*/ 452 w 497"/>
              <a:gd name="T5" fmla="*/ 0 h 505"/>
              <a:gd name="T6" fmla="*/ 443 w 497"/>
              <a:gd name="T7" fmla="*/ 17 h 505"/>
              <a:gd name="T8" fmla="*/ 381 w 497"/>
              <a:gd name="T9" fmla="*/ 168 h 505"/>
              <a:gd name="T10" fmla="*/ 372 w 497"/>
              <a:gd name="T11" fmla="*/ 141 h 505"/>
              <a:gd name="T12" fmla="*/ 346 w 497"/>
              <a:gd name="T13" fmla="*/ 132 h 505"/>
              <a:gd name="T14" fmla="*/ 265 w 497"/>
              <a:gd name="T15" fmla="*/ 132 h 505"/>
              <a:gd name="T16" fmla="*/ 240 w 497"/>
              <a:gd name="T17" fmla="*/ 141 h 505"/>
              <a:gd name="T18" fmla="*/ 9 w 497"/>
              <a:gd name="T19" fmla="*/ 300 h 505"/>
              <a:gd name="T20" fmla="*/ 9 w 497"/>
              <a:gd name="T21" fmla="*/ 336 h 505"/>
              <a:gd name="T22" fmla="*/ 106 w 497"/>
              <a:gd name="T23" fmla="*/ 486 h 505"/>
              <a:gd name="T24" fmla="*/ 142 w 497"/>
              <a:gd name="T25" fmla="*/ 495 h 505"/>
              <a:gd name="T26" fmla="*/ 372 w 497"/>
              <a:gd name="T27" fmla="*/ 327 h 505"/>
              <a:gd name="T28" fmla="*/ 390 w 497"/>
              <a:gd name="T29" fmla="*/ 309 h 505"/>
              <a:gd name="T30" fmla="*/ 416 w 497"/>
              <a:gd name="T31" fmla="*/ 229 h 505"/>
              <a:gd name="T32" fmla="*/ 408 w 497"/>
              <a:gd name="T33" fmla="*/ 203 h 505"/>
              <a:gd name="T34" fmla="*/ 399 w 497"/>
              <a:gd name="T35" fmla="*/ 185 h 505"/>
              <a:gd name="T36" fmla="*/ 469 w 497"/>
              <a:gd name="T37" fmla="*/ 8 h 505"/>
              <a:gd name="T38" fmla="*/ 363 w 497"/>
              <a:gd name="T39" fmla="*/ 247 h 505"/>
              <a:gd name="T40" fmla="*/ 363 w 497"/>
              <a:gd name="T41" fmla="*/ 247 h 505"/>
              <a:gd name="T42" fmla="*/ 310 w 497"/>
              <a:gd name="T43" fmla="*/ 229 h 505"/>
              <a:gd name="T44" fmla="*/ 319 w 497"/>
              <a:gd name="T45" fmla="*/ 176 h 505"/>
              <a:gd name="T46" fmla="*/ 363 w 497"/>
              <a:gd name="T47" fmla="*/ 176 h 505"/>
              <a:gd name="T48" fmla="*/ 355 w 497"/>
              <a:gd name="T49" fmla="*/ 185 h 505"/>
              <a:gd name="T50" fmla="*/ 346 w 497"/>
              <a:gd name="T51" fmla="*/ 203 h 505"/>
              <a:gd name="T52" fmla="*/ 355 w 497"/>
              <a:gd name="T53" fmla="*/ 212 h 505"/>
              <a:gd name="T54" fmla="*/ 363 w 497"/>
              <a:gd name="T55" fmla="*/ 212 h 505"/>
              <a:gd name="T56" fmla="*/ 381 w 497"/>
              <a:gd name="T57" fmla="*/ 203 h 505"/>
              <a:gd name="T58" fmla="*/ 363 w 497"/>
              <a:gd name="T59" fmla="*/ 24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7" name="Freeform 21"/>
          <p:cNvSpPr>
            <a:spLocks noChangeArrowheads="1"/>
          </p:cNvSpPr>
          <p:nvPr/>
        </p:nvSpPr>
        <p:spPr bwMode="auto">
          <a:xfrm>
            <a:off x="2996207" y="4219206"/>
            <a:ext cx="298016" cy="166151"/>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8" name="Freeform 22"/>
          <p:cNvSpPr>
            <a:spLocks noChangeArrowheads="1"/>
          </p:cNvSpPr>
          <p:nvPr/>
        </p:nvSpPr>
        <p:spPr bwMode="auto">
          <a:xfrm>
            <a:off x="2413365" y="4161184"/>
            <a:ext cx="276915" cy="276917"/>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9" name="Freeform 23"/>
          <p:cNvSpPr>
            <a:spLocks noChangeArrowheads="1"/>
          </p:cNvSpPr>
          <p:nvPr/>
        </p:nvSpPr>
        <p:spPr bwMode="auto">
          <a:xfrm>
            <a:off x="1237133" y="4177007"/>
            <a:ext cx="255817" cy="250544"/>
          </a:xfrm>
          <a:custGeom>
            <a:avLst/>
            <a:gdLst>
              <a:gd name="T0" fmla="*/ 416 w 427"/>
              <a:gd name="T1" fmla="*/ 53 h 417"/>
              <a:gd name="T2" fmla="*/ 416 w 427"/>
              <a:gd name="T3" fmla="*/ 53 h 417"/>
              <a:gd name="T4" fmla="*/ 354 w 427"/>
              <a:gd name="T5" fmla="*/ 9 h 417"/>
              <a:gd name="T6" fmla="*/ 328 w 427"/>
              <a:gd name="T7" fmla="*/ 0 h 417"/>
              <a:gd name="T8" fmla="*/ 89 w 427"/>
              <a:gd name="T9" fmla="*/ 0 h 417"/>
              <a:gd name="T10" fmla="*/ 62 w 427"/>
              <a:gd name="T11" fmla="*/ 9 h 417"/>
              <a:gd name="T12" fmla="*/ 9 w 427"/>
              <a:gd name="T13" fmla="*/ 53 h 417"/>
              <a:gd name="T14" fmla="*/ 0 w 427"/>
              <a:gd name="T15" fmla="*/ 80 h 417"/>
              <a:gd name="T16" fmla="*/ 44 w 427"/>
              <a:gd name="T17" fmla="*/ 399 h 417"/>
              <a:gd name="T18" fmla="*/ 72 w 427"/>
              <a:gd name="T19" fmla="*/ 416 h 417"/>
              <a:gd name="T20" fmla="*/ 354 w 427"/>
              <a:gd name="T21" fmla="*/ 416 h 417"/>
              <a:gd name="T22" fmla="*/ 381 w 427"/>
              <a:gd name="T23" fmla="*/ 399 h 417"/>
              <a:gd name="T24" fmla="*/ 426 w 427"/>
              <a:gd name="T25" fmla="*/ 80 h 417"/>
              <a:gd name="T26" fmla="*/ 416 w 427"/>
              <a:gd name="T27" fmla="*/ 53 h 417"/>
              <a:gd name="T28" fmla="*/ 213 w 427"/>
              <a:gd name="T29" fmla="*/ 266 h 417"/>
              <a:gd name="T30" fmla="*/ 213 w 427"/>
              <a:gd name="T31" fmla="*/ 266 h 417"/>
              <a:gd name="T32" fmla="*/ 107 w 427"/>
              <a:gd name="T33" fmla="*/ 124 h 417"/>
              <a:gd name="T34" fmla="*/ 160 w 427"/>
              <a:gd name="T35" fmla="*/ 124 h 417"/>
              <a:gd name="T36" fmla="*/ 213 w 427"/>
              <a:gd name="T37" fmla="*/ 222 h 417"/>
              <a:gd name="T38" fmla="*/ 266 w 427"/>
              <a:gd name="T39" fmla="*/ 124 h 417"/>
              <a:gd name="T40" fmla="*/ 310 w 427"/>
              <a:gd name="T41" fmla="*/ 124 h 417"/>
              <a:gd name="T42" fmla="*/ 213 w 427"/>
              <a:gd name="T43" fmla="*/ 266 h 417"/>
              <a:gd name="T44" fmla="*/ 36 w 427"/>
              <a:gd name="T45" fmla="*/ 80 h 417"/>
              <a:gd name="T46" fmla="*/ 36 w 427"/>
              <a:gd name="T47" fmla="*/ 80 h 417"/>
              <a:gd name="T48" fmla="*/ 89 w 427"/>
              <a:gd name="T49" fmla="*/ 27 h 417"/>
              <a:gd name="T50" fmla="*/ 328 w 427"/>
              <a:gd name="T51" fmla="*/ 27 h 417"/>
              <a:gd name="T52" fmla="*/ 391 w 427"/>
              <a:gd name="T53" fmla="*/ 80 h 417"/>
              <a:gd name="T54" fmla="*/ 36 w 427"/>
              <a:gd name="T55"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 h="417">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0" name="Freeform 24"/>
          <p:cNvSpPr>
            <a:spLocks noChangeArrowheads="1"/>
          </p:cNvSpPr>
          <p:nvPr/>
        </p:nvSpPr>
        <p:spPr bwMode="auto">
          <a:xfrm>
            <a:off x="3589599" y="3588892"/>
            <a:ext cx="298015" cy="237357"/>
          </a:xfrm>
          <a:custGeom>
            <a:avLst/>
            <a:gdLst>
              <a:gd name="T0" fmla="*/ 248 w 497"/>
              <a:gd name="T1" fmla="*/ 150 h 399"/>
              <a:gd name="T2" fmla="*/ 248 w 497"/>
              <a:gd name="T3" fmla="*/ 150 h 399"/>
              <a:gd name="T4" fmla="*/ 177 w 497"/>
              <a:gd name="T5" fmla="*/ 221 h 399"/>
              <a:gd name="T6" fmla="*/ 248 w 497"/>
              <a:gd name="T7" fmla="*/ 292 h 399"/>
              <a:gd name="T8" fmla="*/ 319 w 497"/>
              <a:gd name="T9" fmla="*/ 221 h 399"/>
              <a:gd name="T10" fmla="*/ 248 w 497"/>
              <a:gd name="T11" fmla="*/ 150 h 399"/>
              <a:gd name="T12" fmla="*/ 442 w 497"/>
              <a:gd name="T13" fmla="*/ 70 h 399"/>
              <a:gd name="T14" fmla="*/ 442 w 497"/>
              <a:gd name="T15" fmla="*/ 70 h 399"/>
              <a:gd name="T16" fmla="*/ 389 w 497"/>
              <a:gd name="T17" fmla="*/ 70 h 399"/>
              <a:gd name="T18" fmla="*/ 363 w 497"/>
              <a:gd name="T19" fmla="*/ 61 h 399"/>
              <a:gd name="T20" fmla="*/ 354 w 497"/>
              <a:gd name="T21" fmla="*/ 8 h 399"/>
              <a:gd name="T22" fmla="*/ 327 w 497"/>
              <a:gd name="T23" fmla="*/ 0 h 399"/>
              <a:gd name="T24" fmla="*/ 159 w 497"/>
              <a:gd name="T25" fmla="*/ 0 h 399"/>
              <a:gd name="T26" fmla="*/ 142 w 497"/>
              <a:gd name="T27" fmla="*/ 8 h 399"/>
              <a:gd name="T28" fmla="*/ 123 w 497"/>
              <a:gd name="T29" fmla="*/ 61 h 399"/>
              <a:gd name="T30" fmla="*/ 106 w 497"/>
              <a:gd name="T31" fmla="*/ 70 h 399"/>
              <a:gd name="T32" fmla="*/ 53 w 497"/>
              <a:gd name="T33" fmla="*/ 70 h 399"/>
              <a:gd name="T34" fmla="*/ 0 w 497"/>
              <a:gd name="T35" fmla="*/ 123 h 399"/>
              <a:gd name="T36" fmla="*/ 0 w 497"/>
              <a:gd name="T37" fmla="*/ 345 h 399"/>
              <a:gd name="T38" fmla="*/ 53 w 497"/>
              <a:gd name="T39" fmla="*/ 398 h 399"/>
              <a:gd name="T40" fmla="*/ 442 w 497"/>
              <a:gd name="T41" fmla="*/ 398 h 399"/>
              <a:gd name="T42" fmla="*/ 496 w 497"/>
              <a:gd name="T43" fmla="*/ 345 h 399"/>
              <a:gd name="T44" fmla="*/ 496 w 497"/>
              <a:gd name="T45" fmla="*/ 123 h 399"/>
              <a:gd name="T46" fmla="*/ 442 w 497"/>
              <a:gd name="T47" fmla="*/ 70 h 399"/>
              <a:gd name="T48" fmla="*/ 248 w 497"/>
              <a:gd name="T49" fmla="*/ 345 h 399"/>
              <a:gd name="T50" fmla="*/ 248 w 497"/>
              <a:gd name="T51" fmla="*/ 345 h 399"/>
              <a:gd name="T52" fmla="*/ 123 w 497"/>
              <a:gd name="T53" fmla="*/ 221 h 399"/>
              <a:gd name="T54" fmla="*/ 248 w 497"/>
              <a:gd name="T55" fmla="*/ 97 h 399"/>
              <a:gd name="T56" fmla="*/ 372 w 497"/>
              <a:gd name="T57" fmla="*/ 221 h 399"/>
              <a:gd name="T58" fmla="*/ 248 w 497"/>
              <a:gd name="T59" fmla="*/ 345 h 399"/>
              <a:gd name="T60" fmla="*/ 425 w 497"/>
              <a:gd name="T61" fmla="*/ 159 h 399"/>
              <a:gd name="T62" fmla="*/ 425 w 497"/>
              <a:gd name="T63" fmla="*/ 159 h 399"/>
              <a:gd name="T64" fmla="*/ 407 w 497"/>
              <a:gd name="T65" fmla="*/ 141 h 399"/>
              <a:gd name="T66" fmla="*/ 425 w 497"/>
              <a:gd name="T67" fmla="*/ 123 h 399"/>
              <a:gd name="T68" fmla="*/ 442 w 497"/>
              <a:gd name="T69" fmla="*/ 141 h 399"/>
              <a:gd name="T70" fmla="*/ 425 w 497"/>
              <a:gd name="T71" fmla="*/ 15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1" name="Freeform 25"/>
          <p:cNvSpPr>
            <a:spLocks noChangeArrowheads="1"/>
          </p:cNvSpPr>
          <p:nvPr/>
        </p:nvSpPr>
        <p:spPr bwMode="auto">
          <a:xfrm>
            <a:off x="6614576" y="3567794"/>
            <a:ext cx="205709" cy="287465"/>
          </a:xfrm>
          <a:custGeom>
            <a:avLst/>
            <a:gdLst>
              <a:gd name="T0" fmla="*/ 195 w 346"/>
              <a:gd name="T1" fmla="*/ 0 h 479"/>
              <a:gd name="T2" fmla="*/ 195 w 346"/>
              <a:gd name="T3" fmla="*/ 0 h 479"/>
              <a:gd name="T4" fmla="*/ 160 w 346"/>
              <a:gd name="T5" fmla="*/ 0 h 479"/>
              <a:gd name="T6" fmla="*/ 160 w 346"/>
              <a:gd name="T7" fmla="*/ 328 h 479"/>
              <a:gd name="T8" fmla="*/ 80 w 346"/>
              <a:gd name="T9" fmla="*/ 328 h 479"/>
              <a:gd name="T10" fmla="*/ 10 w 346"/>
              <a:gd name="T11" fmla="*/ 425 h 479"/>
              <a:gd name="T12" fmla="*/ 124 w 346"/>
              <a:gd name="T13" fmla="*/ 461 h 479"/>
              <a:gd name="T14" fmla="*/ 195 w 346"/>
              <a:gd name="T15" fmla="*/ 372 h 479"/>
              <a:gd name="T16" fmla="*/ 195 w 346"/>
              <a:gd name="T17" fmla="*/ 106 h 479"/>
              <a:gd name="T18" fmla="*/ 257 w 346"/>
              <a:gd name="T19" fmla="*/ 230 h 479"/>
              <a:gd name="T20" fmla="*/ 275 w 346"/>
              <a:gd name="T21" fmla="*/ 230 h 479"/>
              <a:gd name="T22" fmla="*/ 195 w 346"/>
              <a:gd name="T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479">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2" name="Freeform 26"/>
          <p:cNvSpPr>
            <a:spLocks noChangeArrowheads="1"/>
          </p:cNvSpPr>
          <p:nvPr/>
        </p:nvSpPr>
        <p:spPr bwMode="auto">
          <a:xfrm>
            <a:off x="4802756" y="3583618"/>
            <a:ext cx="255817" cy="261092"/>
          </a:xfrm>
          <a:custGeom>
            <a:avLst/>
            <a:gdLst>
              <a:gd name="T0" fmla="*/ 256 w 426"/>
              <a:gd name="T1" fmla="*/ 265 h 435"/>
              <a:gd name="T2" fmla="*/ 256 w 426"/>
              <a:gd name="T3" fmla="*/ 265 h 435"/>
              <a:gd name="T4" fmla="*/ 0 w 426"/>
              <a:gd name="T5" fmla="*/ 301 h 435"/>
              <a:gd name="T6" fmla="*/ 35 w 426"/>
              <a:gd name="T7" fmla="*/ 345 h 435"/>
              <a:gd name="T8" fmla="*/ 346 w 426"/>
              <a:gd name="T9" fmla="*/ 345 h 435"/>
              <a:gd name="T10" fmla="*/ 346 w 426"/>
              <a:gd name="T11" fmla="*/ 35 h 435"/>
              <a:gd name="T12" fmla="*/ 292 w 426"/>
              <a:gd name="T13" fmla="*/ 0 h 435"/>
              <a:gd name="T14" fmla="*/ 256 w 426"/>
              <a:gd name="T15" fmla="*/ 265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435">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3" name="Freeform 27"/>
          <p:cNvSpPr>
            <a:spLocks noChangeArrowheads="1"/>
          </p:cNvSpPr>
          <p:nvPr/>
        </p:nvSpPr>
        <p:spPr bwMode="auto">
          <a:xfrm>
            <a:off x="5369772" y="3583618"/>
            <a:ext cx="303291" cy="237357"/>
          </a:xfrm>
          <a:custGeom>
            <a:avLst/>
            <a:gdLst>
              <a:gd name="T0" fmla="*/ 434 w 506"/>
              <a:gd name="T1" fmla="*/ 70 h 399"/>
              <a:gd name="T2" fmla="*/ 434 w 506"/>
              <a:gd name="T3" fmla="*/ 70 h 399"/>
              <a:gd name="T4" fmla="*/ 168 w 506"/>
              <a:gd name="T5" fmla="*/ 35 h 399"/>
              <a:gd name="T6" fmla="*/ 9 w 506"/>
              <a:gd name="T7" fmla="*/ 221 h 399"/>
              <a:gd name="T8" fmla="*/ 195 w 506"/>
              <a:gd name="T9" fmla="*/ 398 h 399"/>
              <a:gd name="T10" fmla="*/ 381 w 506"/>
              <a:gd name="T11" fmla="*/ 310 h 399"/>
              <a:gd name="T12" fmla="*/ 363 w 506"/>
              <a:gd name="T13" fmla="*/ 212 h 399"/>
              <a:gd name="T14" fmla="*/ 469 w 506"/>
              <a:gd name="T15" fmla="*/ 203 h 399"/>
              <a:gd name="T16" fmla="*/ 434 w 506"/>
              <a:gd name="T17" fmla="*/ 70 h 399"/>
              <a:gd name="T18" fmla="*/ 274 w 506"/>
              <a:gd name="T19" fmla="*/ 301 h 399"/>
              <a:gd name="T20" fmla="*/ 274 w 506"/>
              <a:gd name="T21" fmla="*/ 301 h 399"/>
              <a:gd name="T22" fmla="*/ 239 w 506"/>
              <a:gd name="T23" fmla="*/ 265 h 399"/>
              <a:gd name="T24" fmla="*/ 274 w 506"/>
              <a:gd name="T25" fmla="*/ 230 h 399"/>
              <a:gd name="T26" fmla="*/ 309 w 506"/>
              <a:gd name="T27" fmla="*/ 265 h 399"/>
              <a:gd name="T28" fmla="*/ 274 w 506"/>
              <a:gd name="T29" fmla="*/ 3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4" name="Freeform 28"/>
          <p:cNvSpPr>
            <a:spLocks noChangeArrowheads="1"/>
          </p:cNvSpPr>
          <p:nvPr/>
        </p:nvSpPr>
        <p:spPr bwMode="auto">
          <a:xfrm>
            <a:off x="5968441" y="3573067"/>
            <a:ext cx="298015" cy="250543"/>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5" name="Freeform 29"/>
          <p:cNvSpPr>
            <a:spLocks noChangeArrowheads="1"/>
          </p:cNvSpPr>
          <p:nvPr/>
        </p:nvSpPr>
        <p:spPr bwMode="auto">
          <a:xfrm>
            <a:off x="2418641" y="3567793"/>
            <a:ext cx="266367" cy="276915"/>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6" name="Freeform 30"/>
          <p:cNvSpPr>
            <a:spLocks noChangeArrowheads="1"/>
          </p:cNvSpPr>
          <p:nvPr/>
        </p:nvSpPr>
        <p:spPr bwMode="auto">
          <a:xfrm>
            <a:off x="1809424" y="4161184"/>
            <a:ext cx="298016" cy="282192"/>
          </a:xfrm>
          <a:custGeom>
            <a:avLst/>
            <a:gdLst>
              <a:gd name="T0" fmla="*/ 133 w 498"/>
              <a:gd name="T1" fmla="*/ 469 h 470"/>
              <a:gd name="T2" fmla="*/ 133 w 498"/>
              <a:gd name="T3" fmla="*/ 469 h 470"/>
              <a:gd name="T4" fmla="*/ 186 w 498"/>
              <a:gd name="T5" fmla="*/ 469 h 470"/>
              <a:gd name="T6" fmla="*/ 293 w 498"/>
              <a:gd name="T7" fmla="*/ 265 h 470"/>
              <a:gd name="T8" fmla="*/ 426 w 498"/>
              <a:gd name="T9" fmla="*/ 265 h 470"/>
              <a:gd name="T10" fmla="*/ 497 w 498"/>
              <a:gd name="T11" fmla="*/ 230 h 470"/>
              <a:gd name="T12" fmla="*/ 426 w 498"/>
              <a:gd name="T13" fmla="*/ 195 h 470"/>
              <a:gd name="T14" fmla="*/ 293 w 498"/>
              <a:gd name="T15" fmla="*/ 195 h 470"/>
              <a:gd name="T16" fmla="*/ 186 w 498"/>
              <a:gd name="T17" fmla="*/ 0 h 470"/>
              <a:gd name="T18" fmla="*/ 133 w 498"/>
              <a:gd name="T19" fmla="*/ 0 h 470"/>
              <a:gd name="T20" fmla="*/ 195 w 498"/>
              <a:gd name="T21" fmla="*/ 195 h 470"/>
              <a:gd name="T22" fmla="*/ 107 w 498"/>
              <a:gd name="T23" fmla="*/ 195 h 470"/>
              <a:gd name="T24" fmla="*/ 53 w 498"/>
              <a:gd name="T25" fmla="*/ 150 h 470"/>
              <a:gd name="T26" fmla="*/ 0 w 498"/>
              <a:gd name="T27" fmla="*/ 150 h 470"/>
              <a:gd name="T28" fmla="*/ 36 w 498"/>
              <a:gd name="T29" fmla="*/ 230 h 470"/>
              <a:gd name="T30" fmla="*/ 0 w 498"/>
              <a:gd name="T31" fmla="*/ 319 h 470"/>
              <a:gd name="T32" fmla="*/ 53 w 498"/>
              <a:gd name="T33" fmla="*/ 319 h 470"/>
              <a:gd name="T34" fmla="*/ 107 w 498"/>
              <a:gd name="T35" fmla="*/ 265 h 470"/>
              <a:gd name="T36" fmla="*/ 195 w 498"/>
              <a:gd name="T37" fmla="*/ 265 h 470"/>
              <a:gd name="T38" fmla="*/ 133 w 498"/>
              <a:gd name="T39"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47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nvGrpSpPr>
          <p:cNvPr id="2" name="Gruppierung 1"/>
          <p:cNvGrpSpPr/>
          <p:nvPr/>
        </p:nvGrpSpPr>
        <p:grpSpPr>
          <a:xfrm>
            <a:off x="3600149" y="4166459"/>
            <a:ext cx="276915" cy="271643"/>
            <a:chOff x="3600149" y="4166459"/>
            <a:chExt cx="276915" cy="271643"/>
          </a:xfrm>
        </p:grpSpPr>
        <p:sp>
          <p:nvSpPr>
            <p:cNvPr id="197" name="Freeform 31"/>
            <p:cNvSpPr>
              <a:spLocks noChangeArrowheads="1"/>
            </p:cNvSpPr>
            <p:nvPr/>
          </p:nvSpPr>
          <p:spPr bwMode="auto">
            <a:xfrm>
              <a:off x="3600149" y="4166459"/>
              <a:ext cx="276915" cy="271643"/>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8" name="Freeform 32"/>
            <p:cNvSpPr>
              <a:spLocks noChangeArrowheads="1"/>
            </p:cNvSpPr>
            <p:nvPr/>
          </p:nvSpPr>
          <p:spPr bwMode="auto">
            <a:xfrm>
              <a:off x="3726739" y="4224480"/>
              <a:ext cx="63296" cy="131865"/>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
        <p:nvSpPr>
          <p:cNvPr id="199" name="Freeform 33"/>
          <p:cNvSpPr>
            <a:spLocks noChangeArrowheads="1"/>
          </p:cNvSpPr>
          <p:nvPr/>
        </p:nvSpPr>
        <p:spPr bwMode="auto">
          <a:xfrm>
            <a:off x="10155602" y="5384889"/>
            <a:ext cx="203071" cy="213623"/>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0" name="Freeform 34"/>
          <p:cNvSpPr>
            <a:spLocks noChangeArrowheads="1"/>
          </p:cNvSpPr>
          <p:nvPr/>
        </p:nvSpPr>
        <p:spPr bwMode="auto">
          <a:xfrm>
            <a:off x="8993417" y="4150635"/>
            <a:ext cx="168787" cy="298016"/>
          </a:xfrm>
          <a:custGeom>
            <a:avLst/>
            <a:gdLst>
              <a:gd name="T0" fmla="*/ 283 w 284"/>
              <a:gd name="T1" fmla="*/ 115 h 497"/>
              <a:gd name="T2" fmla="*/ 283 w 284"/>
              <a:gd name="T3" fmla="*/ 115 h 497"/>
              <a:gd name="T4" fmla="*/ 283 w 284"/>
              <a:gd name="T5" fmla="*/ 62 h 497"/>
              <a:gd name="T6" fmla="*/ 142 w 284"/>
              <a:gd name="T7" fmla="*/ 0 h 497"/>
              <a:gd name="T8" fmla="*/ 0 w 284"/>
              <a:gd name="T9" fmla="*/ 62 h 497"/>
              <a:gd name="T10" fmla="*/ 0 w 284"/>
              <a:gd name="T11" fmla="*/ 115 h 497"/>
              <a:gd name="T12" fmla="*/ 97 w 284"/>
              <a:gd name="T13" fmla="*/ 248 h 497"/>
              <a:gd name="T14" fmla="*/ 0 w 284"/>
              <a:gd name="T15" fmla="*/ 381 h 497"/>
              <a:gd name="T16" fmla="*/ 0 w 284"/>
              <a:gd name="T17" fmla="*/ 443 h 497"/>
              <a:gd name="T18" fmla="*/ 142 w 284"/>
              <a:gd name="T19" fmla="*/ 496 h 497"/>
              <a:gd name="T20" fmla="*/ 283 w 284"/>
              <a:gd name="T21" fmla="*/ 443 h 497"/>
              <a:gd name="T22" fmla="*/ 283 w 284"/>
              <a:gd name="T23" fmla="*/ 381 h 497"/>
              <a:gd name="T24" fmla="*/ 186 w 284"/>
              <a:gd name="T25" fmla="*/ 248 h 497"/>
              <a:gd name="T26" fmla="*/ 283 w 284"/>
              <a:gd name="T27" fmla="*/ 115 h 497"/>
              <a:gd name="T28" fmla="*/ 44 w 284"/>
              <a:gd name="T29" fmla="*/ 62 h 497"/>
              <a:gd name="T30" fmla="*/ 44 w 284"/>
              <a:gd name="T31" fmla="*/ 62 h 497"/>
              <a:gd name="T32" fmla="*/ 142 w 284"/>
              <a:gd name="T33" fmla="*/ 35 h 497"/>
              <a:gd name="T34" fmla="*/ 239 w 284"/>
              <a:gd name="T35" fmla="*/ 62 h 497"/>
              <a:gd name="T36" fmla="*/ 248 w 284"/>
              <a:gd name="T37" fmla="*/ 71 h 497"/>
              <a:gd name="T38" fmla="*/ 142 w 284"/>
              <a:gd name="T39" fmla="*/ 97 h 497"/>
              <a:gd name="T40" fmla="*/ 35 w 284"/>
              <a:gd name="T41" fmla="*/ 71 h 497"/>
              <a:gd name="T42" fmla="*/ 44 w 284"/>
              <a:gd name="T43" fmla="*/ 62 h 497"/>
              <a:gd name="T44" fmla="*/ 151 w 284"/>
              <a:gd name="T45" fmla="*/ 248 h 497"/>
              <a:gd name="T46" fmla="*/ 151 w 284"/>
              <a:gd name="T47" fmla="*/ 248 h 497"/>
              <a:gd name="T48" fmla="*/ 204 w 284"/>
              <a:gd name="T49" fmla="*/ 328 h 497"/>
              <a:gd name="T50" fmla="*/ 248 w 284"/>
              <a:gd name="T51" fmla="*/ 381 h 497"/>
              <a:gd name="T52" fmla="*/ 248 w 284"/>
              <a:gd name="T53" fmla="*/ 416 h 497"/>
              <a:gd name="T54" fmla="*/ 151 w 284"/>
              <a:gd name="T55" fmla="*/ 354 h 497"/>
              <a:gd name="T56" fmla="*/ 133 w 284"/>
              <a:gd name="T57" fmla="*/ 354 h 497"/>
              <a:gd name="T58" fmla="*/ 35 w 284"/>
              <a:gd name="T59" fmla="*/ 416 h 497"/>
              <a:gd name="T60" fmla="*/ 35 w 284"/>
              <a:gd name="T61" fmla="*/ 381 h 497"/>
              <a:gd name="T62" fmla="*/ 80 w 284"/>
              <a:gd name="T63" fmla="*/ 328 h 497"/>
              <a:gd name="T64" fmla="*/ 133 w 284"/>
              <a:gd name="T65" fmla="*/ 248 h 497"/>
              <a:gd name="T66" fmla="*/ 80 w 284"/>
              <a:gd name="T67" fmla="*/ 177 h 497"/>
              <a:gd name="T68" fmla="*/ 35 w 284"/>
              <a:gd name="T69" fmla="*/ 115 h 497"/>
              <a:gd name="T70" fmla="*/ 35 w 284"/>
              <a:gd name="T71" fmla="*/ 88 h 497"/>
              <a:gd name="T72" fmla="*/ 142 w 284"/>
              <a:gd name="T73" fmla="*/ 115 h 497"/>
              <a:gd name="T74" fmla="*/ 248 w 284"/>
              <a:gd name="T75" fmla="*/ 88 h 497"/>
              <a:gd name="T76" fmla="*/ 248 w 284"/>
              <a:gd name="T77" fmla="*/ 115 h 497"/>
              <a:gd name="T78" fmla="*/ 204 w 284"/>
              <a:gd name="T79" fmla="*/ 177 h 497"/>
              <a:gd name="T80" fmla="*/ 151 w 284"/>
              <a:gd name="T81" fmla="*/ 24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497">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1" name="Freeform 35"/>
          <p:cNvSpPr>
            <a:spLocks noChangeArrowheads="1"/>
          </p:cNvSpPr>
          <p:nvPr/>
        </p:nvSpPr>
        <p:spPr bwMode="auto">
          <a:xfrm>
            <a:off x="10730274" y="2416155"/>
            <a:ext cx="213623" cy="250544"/>
          </a:xfrm>
          <a:custGeom>
            <a:avLst/>
            <a:gdLst>
              <a:gd name="T0" fmla="*/ 319 w 355"/>
              <a:gd name="T1" fmla="*/ 141 h 417"/>
              <a:gd name="T2" fmla="*/ 319 w 355"/>
              <a:gd name="T3" fmla="*/ 141 h 417"/>
              <a:gd name="T4" fmla="*/ 274 w 355"/>
              <a:gd name="T5" fmla="*/ 141 h 417"/>
              <a:gd name="T6" fmla="*/ 274 w 355"/>
              <a:gd name="T7" fmla="*/ 106 h 417"/>
              <a:gd name="T8" fmla="*/ 176 w 355"/>
              <a:gd name="T9" fmla="*/ 0 h 417"/>
              <a:gd name="T10" fmla="*/ 79 w 355"/>
              <a:gd name="T11" fmla="*/ 106 h 417"/>
              <a:gd name="T12" fmla="*/ 79 w 355"/>
              <a:gd name="T13" fmla="*/ 141 h 417"/>
              <a:gd name="T14" fmla="*/ 25 w 355"/>
              <a:gd name="T15" fmla="*/ 141 h 417"/>
              <a:gd name="T16" fmla="*/ 0 w 355"/>
              <a:gd name="T17" fmla="*/ 177 h 417"/>
              <a:gd name="T18" fmla="*/ 0 w 355"/>
              <a:gd name="T19" fmla="*/ 372 h 417"/>
              <a:gd name="T20" fmla="*/ 25 w 355"/>
              <a:gd name="T21" fmla="*/ 398 h 417"/>
              <a:gd name="T22" fmla="*/ 53 w 355"/>
              <a:gd name="T23" fmla="*/ 407 h 417"/>
              <a:gd name="T24" fmla="*/ 106 w 355"/>
              <a:gd name="T25" fmla="*/ 416 h 417"/>
              <a:gd name="T26" fmla="*/ 247 w 355"/>
              <a:gd name="T27" fmla="*/ 416 h 417"/>
              <a:gd name="T28" fmla="*/ 300 w 355"/>
              <a:gd name="T29" fmla="*/ 407 h 417"/>
              <a:gd name="T30" fmla="*/ 327 w 355"/>
              <a:gd name="T31" fmla="*/ 398 h 417"/>
              <a:gd name="T32" fmla="*/ 354 w 355"/>
              <a:gd name="T33" fmla="*/ 372 h 417"/>
              <a:gd name="T34" fmla="*/ 354 w 355"/>
              <a:gd name="T35" fmla="*/ 177 h 417"/>
              <a:gd name="T36" fmla="*/ 319 w 355"/>
              <a:gd name="T37" fmla="*/ 141 h 417"/>
              <a:gd name="T38" fmla="*/ 123 w 355"/>
              <a:gd name="T39" fmla="*/ 97 h 417"/>
              <a:gd name="T40" fmla="*/ 123 w 355"/>
              <a:gd name="T41" fmla="*/ 97 h 417"/>
              <a:gd name="T42" fmla="*/ 176 w 355"/>
              <a:gd name="T43" fmla="*/ 44 h 417"/>
              <a:gd name="T44" fmla="*/ 229 w 355"/>
              <a:gd name="T45" fmla="*/ 97 h 417"/>
              <a:gd name="T46" fmla="*/ 229 w 355"/>
              <a:gd name="T47" fmla="*/ 141 h 417"/>
              <a:gd name="T48" fmla="*/ 123 w 355"/>
              <a:gd name="T49" fmla="*/ 141 h 417"/>
              <a:gd name="T50" fmla="*/ 123 w 355"/>
              <a:gd name="T51" fmla="*/ 9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5" h="417">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2" name="Freeform 36"/>
          <p:cNvSpPr>
            <a:spLocks noChangeArrowheads="1"/>
          </p:cNvSpPr>
          <p:nvPr/>
        </p:nvSpPr>
        <p:spPr bwMode="auto">
          <a:xfrm>
            <a:off x="9520013" y="4759851"/>
            <a:ext cx="287467" cy="261092"/>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3" name="Freeform 37"/>
          <p:cNvSpPr>
            <a:spLocks noChangeArrowheads="1"/>
          </p:cNvSpPr>
          <p:nvPr/>
        </p:nvSpPr>
        <p:spPr bwMode="auto">
          <a:xfrm>
            <a:off x="10775366" y="5411263"/>
            <a:ext cx="142415" cy="160876"/>
          </a:xfrm>
          <a:custGeom>
            <a:avLst/>
            <a:gdLst>
              <a:gd name="T0" fmla="*/ 230 w 240"/>
              <a:gd name="T1" fmla="*/ 213 h 267"/>
              <a:gd name="T2" fmla="*/ 230 w 240"/>
              <a:gd name="T3" fmla="*/ 213 h 267"/>
              <a:gd name="T4" fmla="*/ 160 w 240"/>
              <a:gd name="T5" fmla="*/ 133 h 267"/>
              <a:gd name="T6" fmla="*/ 230 w 240"/>
              <a:gd name="T7" fmla="*/ 53 h 267"/>
              <a:gd name="T8" fmla="*/ 230 w 240"/>
              <a:gd name="T9" fmla="*/ 17 h 267"/>
              <a:gd name="T10" fmla="*/ 185 w 240"/>
              <a:gd name="T11" fmla="*/ 17 h 267"/>
              <a:gd name="T12" fmla="*/ 124 w 240"/>
              <a:gd name="T13" fmla="*/ 88 h 267"/>
              <a:gd name="T14" fmla="*/ 62 w 240"/>
              <a:gd name="T15" fmla="*/ 17 h 267"/>
              <a:gd name="T16" fmla="*/ 18 w 240"/>
              <a:gd name="T17" fmla="*/ 17 h 267"/>
              <a:gd name="T18" fmla="*/ 18 w 240"/>
              <a:gd name="T19" fmla="*/ 53 h 267"/>
              <a:gd name="T20" fmla="*/ 88 w 240"/>
              <a:gd name="T21" fmla="*/ 133 h 267"/>
              <a:gd name="T22" fmla="*/ 18 w 240"/>
              <a:gd name="T23" fmla="*/ 213 h 267"/>
              <a:gd name="T24" fmla="*/ 18 w 240"/>
              <a:gd name="T25" fmla="*/ 257 h 267"/>
              <a:gd name="T26" fmla="*/ 62 w 240"/>
              <a:gd name="T27" fmla="*/ 257 h 267"/>
              <a:gd name="T28" fmla="*/ 124 w 240"/>
              <a:gd name="T29" fmla="*/ 177 h 267"/>
              <a:gd name="T30" fmla="*/ 185 w 240"/>
              <a:gd name="T31" fmla="*/ 257 h 267"/>
              <a:gd name="T32" fmla="*/ 230 w 240"/>
              <a:gd name="T33" fmla="*/ 257 h 267"/>
              <a:gd name="T34" fmla="*/ 230 w 240"/>
              <a:gd name="T35" fmla="*/ 21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0" h="267">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4" name="Freeform 38"/>
          <p:cNvSpPr>
            <a:spLocks noChangeArrowheads="1"/>
          </p:cNvSpPr>
          <p:nvPr/>
        </p:nvSpPr>
        <p:spPr bwMode="auto">
          <a:xfrm>
            <a:off x="5454167" y="4166459"/>
            <a:ext cx="121316" cy="271643"/>
          </a:xfrm>
          <a:custGeom>
            <a:avLst/>
            <a:gdLst>
              <a:gd name="T0" fmla="*/ 26 w 205"/>
              <a:gd name="T1" fmla="*/ 443 h 453"/>
              <a:gd name="T2" fmla="*/ 26 w 205"/>
              <a:gd name="T3" fmla="*/ 443 h 453"/>
              <a:gd name="T4" fmla="*/ 106 w 205"/>
              <a:gd name="T5" fmla="*/ 266 h 453"/>
              <a:gd name="T6" fmla="*/ 8 w 205"/>
              <a:gd name="T7" fmla="*/ 212 h 453"/>
              <a:gd name="T8" fmla="*/ 186 w 205"/>
              <a:gd name="T9" fmla="*/ 0 h 453"/>
              <a:gd name="T10" fmla="*/ 106 w 205"/>
              <a:gd name="T11" fmla="*/ 187 h 453"/>
              <a:gd name="T12" fmla="*/ 204 w 205"/>
              <a:gd name="T13" fmla="*/ 240 h 453"/>
              <a:gd name="T14" fmla="*/ 26 w 205"/>
              <a:gd name="T15" fmla="*/ 443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453">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5" name="Freeform 39"/>
          <p:cNvSpPr>
            <a:spLocks noChangeArrowheads="1"/>
          </p:cNvSpPr>
          <p:nvPr/>
        </p:nvSpPr>
        <p:spPr bwMode="auto">
          <a:xfrm>
            <a:off x="4792206" y="4166459"/>
            <a:ext cx="266367" cy="266368"/>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6" name="Freeform 40"/>
          <p:cNvSpPr>
            <a:spLocks noChangeArrowheads="1"/>
          </p:cNvSpPr>
          <p:nvPr/>
        </p:nvSpPr>
        <p:spPr bwMode="auto">
          <a:xfrm>
            <a:off x="4235735" y="4261402"/>
            <a:ext cx="192524" cy="187249"/>
          </a:xfrm>
          <a:custGeom>
            <a:avLst/>
            <a:gdLst>
              <a:gd name="T0" fmla="*/ 311 w 320"/>
              <a:gd name="T1" fmla="*/ 0 h 312"/>
              <a:gd name="T2" fmla="*/ 311 w 320"/>
              <a:gd name="T3" fmla="*/ 0 h 312"/>
              <a:gd name="T4" fmla="*/ 293 w 320"/>
              <a:gd name="T5" fmla="*/ 0 h 312"/>
              <a:gd name="T6" fmla="*/ 284 w 320"/>
              <a:gd name="T7" fmla="*/ 9 h 312"/>
              <a:gd name="T8" fmla="*/ 284 w 320"/>
              <a:gd name="T9" fmla="*/ 72 h 312"/>
              <a:gd name="T10" fmla="*/ 160 w 320"/>
              <a:gd name="T11" fmla="*/ 160 h 312"/>
              <a:gd name="T12" fmla="*/ 36 w 320"/>
              <a:gd name="T13" fmla="*/ 72 h 312"/>
              <a:gd name="T14" fmla="*/ 36 w 320"/>
              <a:gd name="T15" fmla="*/ 9 h 312"/>
              <a:gd name="T16" fmla="*/ 28 w 320"/>
              <a:gd name="T17" fmla="*/ 0 h 312"/>
              <a:gd name="T18" fmla="*/ 9 w 320"/>
              <a:gd name="T19" fmla="*/ 0 h 312"/>
              <a:gd name="T20" fmla="*/ 0 w 320"/>
              <a:gd name="T21" fmla="*/ 9 h 312"/>
              <a:gd name="T22" fmla="*/ 0 w 320"/>
              <a:gd name="T23" fmla="*/ 72 h 312"/>
              <a:gd name="T24" fmla="*/ 134 w 320"/>
              <a:gd name="T25" fmla="*/ 196 h 312"/>
              <a:gd name="T26" fmla="*/ 134 w 320"/>
              <a:gd name="T27" fmla="*/ 266 h 312"/>
              <a:gd name="T28" fmla="*/ 72 w 320"/>
              <a:gd name="T29" fmla="*/ 266 h 312"/>
              <a:gd name="T30" fmla="*/ 63 w 320"/>
              <a:gd name="T31" fmla="*/ 275 h 312"/>
              <a:gd name="T32" fmla="*/ 63 w 320"/>
              <a:gd name="T33" fmla="*/ 302 h 312"/>
              <a:gd name="T34" fmla="*/ 72 w 320"/>
              <a:gd name="T35" fmla="*/ 311 h 312"/>
              <a:gd name="T36" fmla="*/ 249 w 320"/>
              <a:gd name="T37" fmla="*/ 311 h 312"/>
              <a:gd name="T38" fmla="*/ 257 w 320"/>
              <a:gd name="T39" fmla="*/ 302 h 312"/>
              <a:gd name="T40" fmla="*/ 257 w 320"/>
              <a:gd name="T41" fmla="*/ 275 h 312"/>
              <a:gd name="T42" fmla="*/ 249 w 320"/>
              <a:gd name="T43" fmla="*/ 266 h 312"/>
              <a:gd name="T44" fmla="*/ 187 w 320"/>
              <a:gd name="T45" fmla="*/ 266 h 312"/>
              <a:gd name="T46" fmla="*/ 187 w 320"/>
              <a:gd name="T47" fmla="*/ 196 h 312"/>
              <a:gd name="T48" fmla="*/ 319 w 320"/>
              <a:gd name="T49" fmla="*/ 72 h 312"/>
              <a:gd name="T50" fmla="*/ 319 w 320"/>
              <a:gd name="T51" fmla="*/ 9 h 312"/>
              <a:gd name="T52" fmla="*/ 311 w 320"/>
              <a:gd name="T5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7" name="Freeform 41"/>
          <p:cNvSpPr>
            <a:spLocks noChangeArrowheads="1"/>
          </p:cNvSpPr>
          <p:nvPr/>
        </p:nvSpPr>
        <p:spPr bwMode="auto">
          <a:xfrm>
            <a:off x="4288481" y="4261401"/>
            <a:ext cx="84395" cy="71208"/>
          </a:xfrm>
          <a:custGeom>
            <a:avLst/>
            <a:gdLst>
              <a:gd name="T0" fmla="*/ 71 w 143"/>
              <a:gd name="T1" fmla="*/ 116 h 117"/>
              <a:gd name="T2" fmla="*/ 71 w 143"/>
              <a:gd name="T3" fmla="*/ 116 h 117"/>
              <a:gd name="T4" fmla="*/ 142 w 143"/>
              <a:gd name="T5" fmla="*/ 72 h 117"/>
              <a:gd name="T6" fmla="*/ 142 w 143"/>
              <a:gd name="T7" fmla="*/ 0 h 117"/>
              <a:gd name="T8" fmla="*/ 0 w 143"/>
              <a:gd name="T9" fmla="*/ 0 h 117"/>
              <a:gd name="T10" fmla="*/ 0 w 143"/>
              <a:gd name="T11" fmla="*/ 72 h 117"/>
              <a:gd name="T12" fmla="*/ 71 w 14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8" name="Freeform 42"/>
          <p:cNvSpPr>
            <a:spLocks noChangeArrowheads="1"/>
          </p:cNvSpPr>
          <p:nvPr/>
        </p:nvSpPr>
        <p:spPr bwMode="auto">
          <a:xfrm>
            <a:off x="4288481" y="4150635"/>
            <a:ext cx="84395" cy="89669"/>
          </a:xfrm>
          <a:custGeom>
            <a:avLst/>
            <a:gdLst>
              <a:gd name="T0" fmla="*/ 142 w 143"/>
              <a:gd name="T1" fmla="*/ 44 h 151"/>
              <a:gd name="T2" fmla="*/ 142 w 143"/>
              <a:gd name="T3" fmla="*/ 44 h 151"/>
              <a:gd name="T4" fmla="*/ 71 w 143"/>
              <a:gd name="T5" fmla="*/ 0 h 151"/>
              <a:gd name="T6" fmla="*/ 0 w 143"/>
              <a:gd name="T7" fmla="*/ 44 h 151"/>
              <a:gd name="T8" fmla="*/ 0 w 143"/>
              <a:gd name="T9" fmla="*/ 150 h 151"/>
              <a:gd name="T10" fmla="*/ 142 w 143"/>
              <a:gd name="T11" fmla="*/ 150 h 151"/>
              <a:gd name="T12" fmla="*/ 142 w 143"/>
              <a:gd name="T13" fmla="*/ 44 h 151"/>
            </a:gdLst>
            <a:ahLst/>
            <a:cxnLst>
              <a:cxn ang="0">
                <a:pos x="T0" y="T1"/>
              </a:cxn>
              <a:cxn ang="0">
                <a:pos x="T2" y="T3"/>
              </a:cxn>
              <a:cxn ang="0">
                <a:pos x="T4" y="T5"/>
              </a:cxn>
              <a:cxn ang="0">
                <a:pos x="T6" y="T7"/>
              </a:cxn>
              <a:cxn ang="0">
                <a:pos x="T8" y="T9"/>
              </a:cxn>
              <a:cxn ang="0">
                <a:pos x="T10" y="T11"/>
              </a:cxn>
              <a:cxn ang="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0" name="Freeform 44"/>
          <p:cNvSpPr>
            <a:spLocks noChangeArrowheads="1"/>
          </p:cNvSpPr>
          <p:nvPr/>
        </p:nvSpPr>
        <p:spPr bwMode="auto">
          <a:xfrm>
            <a:off x="11323668" y="2405607"/>
            <a:ext cx="213621" cy="271643"/>
          </a:xfrm>
          <a:custGeom>
            <a:avLst/>
            <a:gdLst>
              <a:gd name="T0" fmla="*/ 319 w 355"/>
              <a:gd name="T1" fmla="*/ 177 h 453"/>
              <a:gd name="T2" fmla="*/ 319 w 355"/>
              <a:gd name="T3" fmla="*/ 177 h 453"/>
              <a:gd name="T4" fmla="*/ 275 w 355"/>
              <a:gd name="T5" fmla="*/ 177 h 453"/>
              <a:gd name="T6" fmla="*/ 275 w 355"/>
              <a:gd name="T7" fmla="*/ 115 h 453"/>
              <a:gd name="T8" fmla="*/ 177 w 355"/>
              <a:gd name="T9" fmla="*/ 0 h 453"/>
              <a:gd name="T10" fmla="*/ 79 w 355"/>
              <a:gd name="T11" fmla="*/ 115 h 453"/>
              <a:gd name="T12" fmla="*/ 79 w 355"/>
              <a:gd name="T13" fmla="*/ 124 h 453"/>
              <a:gd name="T14" fmla="*/ 124 w 355"/>
              <a:gd name="T15" fmla="*/ 124 h 453"/>
              <a:gd name="T16" fmla="*/ 124 w 355"/>
              <a:gd name="T17" fmla="*/ 106 h 453"/>
              <a:gd name="T18" fmla="*/ 177 w 355"/>
              <a:gd name="T19" fmla="*/ 53 h 453"/>
              <a:gd name="T20" fmla="*/ 230 w 355"/>
              <a:gd name="T21" fmla="*/ 106 h 453"/>
              <a:gd name="T22" fmla="*/ 230 w 355"/>
              <a:gd name="T23" fmla="*/ 177 h 453"/>
              <a:gd name="T24" fmla="*/ 26 w 355"/>
              <a:gd name="T25" fmla="*/ 177 h 453"/>
              <a:gd name="T26" fmla="*/ 0 w 355"/>
              <a:gd name="T27" fmla="*/ 204 h 453"/>
              <a:gd name="T28" fmla="*/ 0 w 355"/>
              <a:gd name="T29" fmla="*/ 399 h 453"/>
              <a:gd name="T30" fmla="*/ 26 w 355"/>
              <a:gd name="T31" fmla="*/ 434 h 453"/>
              <a:gd name="T32" fmla="*/ 53 w 355"/>
              <a:gd name="T33" fmla="*/ 443 h 453"/>
              <a:gd name="T34" fmla="*/ 106 w 355"/>
              <a:gd name="T35" fmla="*/ 452 h 453"/>
              <a:gd name="T36" fmla="*/ 248 w 355"/>
              <a:gd name="T37" fmla="*/ 452 h 453"/>
              <a:gd name="T38" fmla="*/ 301 w 355"/>
              <a:gd name="T39" fmla="*/ 443 h 453"/>
              <a:gd name="T40" fmla="*/ 328 w 355"/>
              <a:gd name="T41" fmla="*/ 434 h 453"/>
              <a:gd name="T42" fmla="*/ 354 w 355"/>
              <a:gd name="T43" fmla="*/ 399 h 453"/>
              <a:gd name="T44" fmla="*/ 354 w 355"/>
              <a:gd name="T45" fmla="*/ 204 h 453"/>
              <a:gd name="T46" fmla="*/ 319 w 355"/>
              <a:gd name="T47" fmla="*/ 1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453">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1" name="Freeform 45"/>
          <p:cNvSpPr>
            <a:spLocks noChangeArrowheads="1"/>
          </p:cNvSpPr>
          <p:nvPr/>
        </p:nvSpPr>
        <p:spPr bwMode="auto">
          <a:xfrm>
            <a:off x="4214637" y="1808715"/>
            <a:ext cx="234720" cy="234720"/>
          </a:xfrm>
          <a:custGeom>
            <a:avLst/>
            <a:gdLst>
              <a:gd name="T0" fmla="*/ 354 w 391"/>
              <a:gd name="T1" fmla="*/ 35 h 391"/>
              <a:gd name="T2" fmla="*/ 354 w 391"/>
              <a:gd name="T3" fmla="*/ 35 h 391"/>
              <a:gd name="T4" fmla="*/ 292 w 391"/>
              <a:gd name="T5" fmla="*/ 0 h 391"/>
              <a:gd name="T6" fmla="*/ 169 w 391"/>
              <a:gd name="T7" fmla="*/ 133 h 391"/>
              <a:gd name="T8" fmla="*/ 26 w 391"/>
              <a:gd name="T9" fmla="*/ 275 h 391"/>
              <a:gd name="T10" fmla="*/ 0 w 391"/>
              <a:gd name="T11" fmla="*/ 390 h 391"/>
              <a:gd name="T12" fmla="*/ 116 w 391"/>
              <a:gd name="T13" fmla="*/ 363 h 391"/>
              <a:gd name="T14" fmla="*/ 266 w 391"/>
              <a:gd name="T15" fmla="*/ 222 h 391"/>
              <a:gd name="T16" fmla="*/ 390 w 391"/>
              <a:gd name="T17" fmla="*/ 97 h 391"/>
              <a:gd name="T18" fmla="*/ 354 w 391"/>
              <a:gd name="T19" fmla="*/ 35 h 391"/>
              <a:gd name="T20" fmla="*/ 116 w 391"/>
              <a:gd name="T21" fmla="*/ 354 h 391"/>
              <a:gd name="T22" fmla="*/ 116 w 391"/>
              <a:gd name="T23" fmla="*/ 354 h 391"/>
              <a:gd name="T24" fmla="*/ 71 w 391"/>
              <a:gd name="T25" fmla="*/ 363 h 391"/>
              <a:gd name="T26" fmla="*/ 54 w 391"/>
              <a:gd name="T27" fmla="*/ 337 h 391"/>
              <a:gd name="T28" fmla="*/ 35 w 391"/>
              <a:gd name="T29" fmla="*/ 319 h 391"/>
              <a:gd name="T30" fmla="*/ 44 w 391"/>
              <a:gd name="T31" fmla="*/ 284 h 391"/>
              <a:gd name="T32" fmla="*/ 54 w 391"/>
              <a:gd name="T33" fmla="*/ 266 h 391"/>
              <a:gd name="T34" fmla="*/ 98 w 391"/>
              <a:gd name="T35" fmla="*/ 292 h 391"/>
              <a:gd name="T36" fmla="*/ 124 w 391"/>
              <a:gd name="T37" fmla="*/ 337 h 391"/>
              <a:gd name="T38" fmla="*/ 116 w 391"/>
              <a:gd name="T39" fmla="*/ 35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2" name="Freeform 46"/>
          <p:cNvSpPr>
            <a:spLocks noChangeArrowheads="1"/>
          </p:cNvSpPr>
          <p:nvPr/>
        </p:nvSpPr>
        <p:spPr bwMode="auto">
          <a:xfrm>
            <a:off x="8347281" y="1792892"/>
            <a:ext cx="276915" cy="263731"/>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3" name="Freeform 47"/>
          <p:cNvSpPr>
            <a:spLocks noChangeArrowheads="1"/>
          </p:cNvSpPr>
          <p:nvPr/>
        </p:nvSpPr>
        <p:spPr bwMode="auto">
          <a:xfrm>
            <a:off x="8930121" y="1798168"/>
            <a:ext cx="298016" cy="261093"/>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4" name="Freeform 48"/>
          <p:cNvSpPr>
            <a:spLocks noChangeArrowheads="1"/>
          </p:cNvSpPr>
          <p:nvPr/>
        </p:nvSpPr>
        <p:spPr bwMode="auto">
          <a:xfrm>
            <a:off x="6572379" y="1824541"/>
            <a:ext cx="266368" cy="200435"/>
          </a:xfrm>
          <a:custGeom>
            <a:avLst/>
            <a:gdLst>
              <a:gd name="T0" fmla="*/ 444 w 445"/>
              <a:gd name="T1" fmla="*/ 336 h 337"/>
              <a:gd name="T2" fmla="*/ 444 w 445"/>
              <a:gd name="T3" fmla="*/ 336 h 337"/>
              <a:gd name="T4" fmla="*/ 178 w 445"/>
              <a:gd name="T5" fmla="*/ 98 h 337"/>
              <a:gd name="T6" fmla="*/ 178 w 445"/>
              <a:gd name="T7" fmla="*/ 0 h 337"/>
              <a:gd name="T8" fmla="*/ 0 w 445"/>
              <a:gd name="T9" fmla="*/ 159 h 337"/>
              <a:gd name="T10" fmla="*/ 178 w 445"/>
              <a:gd name="T11" fmla="*/ 327 h 337"/>
              <a:gd name="T12" fmla="*/ 178 w 445"/>
              <a:gd name="T13" fmla="*/ 221 h 337"/>
              <a:gd name="T14" fmla="*/ 444 w 445"/>
              <a:gd name="T15" fmla="*/ 336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5" name="Freeform 49"/>
          <p:cNvSpPr>
            <a:spLocks noChangeArrowheads="1"/>
          </p:cNvSpPr>
          <p:nvPr/>
        </p:nvSpPr>
        <p:spPr bwMode="auto">
          <a:xfrm>
            <a:off x="7759163" y="1824541"/>
            <a:ext cx="266368" cy="200435"/>
          </a:xfrm>
          <a:custGeom>
            <a:avLst/>
            <a:gdLst>
              <a:gd name="T0" fmla="*/ 266 w 444"/>
              <a:gd name="T1" fmla="*/ 221 h 337"/>
              <a:gd name="T2" fmla="*/ 266 w 444"/>
              <a:gd name="T3" fmla="*/ 221 h 337"/>
              <a:gd name="T4" fmla="*/ 266 w 444"/>
              <a:gd name="T5" fmla="*/ 327 h 337"/>
              <a:gd name="T6" fmla="*/ 443 w 444"/>
              <a:gd name="T7" fmla="*/ 159 h 337"/>
              <a:gd name="T8" fmla="*/ 266 w 444"/>
              <a:gd name="T9" fmla="*/ 0 h 337"/>
              <a:gd name="T10" fmla="*/ 266 w 444"/>
              <a:gd name="T11" fmla="*/ 98 h 337"/>
              <a:gd name="T12" fmla="*/ 0 w 444"/>
              <a:gd name="T13" fmla="*/ 336 h 337"/>
              <a:gd name="T14" fmla="*/ 266 w 444"/>
              <a:gd name="T15" fmla="*/ 221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4" h="337">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6" name="Freeform 50"/>
          <p:cNvSpPr>
            <a:spLocks noChangeArrowheads="1"/>
          </p:cNvSpPr>
          <p:nvPr/>
        </p:nvSpPr>
        <p:spPr bwMode="auto">
          <a:xfrm>
            <a:off x="633191" y="1792892"/>
            <a:ext cx="266368" cy="263731"/>
          </a:xfrm>
          <a:custGeom>
            <a:avLst/>
            <a:gdLst>
              <a:gd name="T0" fmla="*/ 257 w 444"/>
              <a:gd name="T1" fmla="*/ 257 h 443"/>
              <a:gd name="T2" fmla="*/ 257 w 444"/>
              <a:gd name="T3" fmla="*/ 257 h 443"/>
              <a:gd name="T4" fmla="*/ 160 w 444"/>
              <a:gd name="T5" fmla="*/ 310 h 443"/>
              <a:gd name="T6" fmla="*/ 62 w 444"/>
              <a:gd name="T7" fmla="*/ 310 h 443"/>
              <a:gd name="T8" fmla="*/ 71 w 444"/>
              <a:gd name="T9" fmla="*/ 407 h 443"/>
              <a:gd name="T10" fmla="*/ 310 w 444"/>
              <a:gd name="T11" fmla="*/ 310 h 443"/>
              <a:gd name="T12" fmla="*/ 416 w 444"/>
              <a:gd name="T13" fmla="*/ 61 h 443"/>
              <a:gd name="T14" fmla="*/ 319 w 444"/>
              <a:gd name="T15" fmla="*/ 53 h 443"/>
              <a:gd name="T16" fmla="*/ 319 w 444"/>
              <a:gd name="T17" fmla="*/ 151 h 443"/>
              <a:gd name="T18" fmla="*/ 257 w 444"/>
              <a:gd name="T19" fmla="*/ 25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7" name="Freeform 51"/>
          <p:cNvSpPr>
            <a:spLocks noChangeArrowheads="1"/>
          </p:cNvSpPr>
          <p:nvPr/>
        </p:nvSpPr>
        <p:spPr bwMode="auto">
          <a:xfrm>
            <a:off x="3006756" y="1840364"/>
            <a:ext cx="276917" cy="171427"/>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8" name="Freeform 52"/>
          <p:cNvSpPr>
            <a:spLocks noChangeArrowheads="1"/>
          </p:cNvSpPr>
          <p:nvPr/>
        </p:nvSpPr>
        <p:spPr bwMode="auto">
          <a:xfrm>
            <a:off x="5369772" y="1777068"/>
            <a:ext cx="287467" cy="298016"/>
          </a:xfrm>
          <a:custGeom>
            <a:avLst/>
            <a:gdLst>
              <a:gd name="T0" fmla="*/ 133 w 479"/>
              <a:gd name="T1" fmla="*/ 497 h 498"/>
              <a:gd name="T2" fmla="*/ 133 w 479"/>
              <a:gd name="T3" fmla="*/ 497 h 498"/>
              <a:gd name="T4" fmla="*/ 53 w 479"/>
              <a:gd name="T5" fmla="*/ 460 h 498"/>
              <a:gd name="T6" fmla="*/ 53 w 479"/>
              <a:gd name="T7" fmla="*/ 284 h 498"/>
              <a:gd name="T8" fmla="*/ 301 w 479"/>
              <a:gd name="T9" fmla="*/ 35 h 498"/>
              <a:gd name="T10" fmla="*/ 390 w 479"/>
              <a:gd name="T11" fmla="*/ 9 h 498"/>
              <a:gd name="T12" fmla="*/ 452 w 479"/>
              <a:gd name="T13" fmla="*/ 71 h 498"/>
              <a:gd name="T14" fmla="*/ 425 w 479"/>
              <a:gd name="T15" fmla="*/ 159 h 498"/>
              <a:gd name="T16" fmla="*/ 195 w 479"/>
              <a:gd name="T17" fmla="*/ 390 h 498"/>
              <a:gd name="T18" fmla="*/ 150 w 479"/>
              <a:gd name="T19" fmla="*/ 416 h 498"/>
              <a:gd name="T20" fmla="*/ 106 w 479"/>
              <a:gd name="T21" fmla="*/ 399 h 498"/>
              <a:gd name="T22" fmla="*/ 115 w 479"/>
              <a:gd name="T23" fmla="*/ 319 h 498"/>
              <a:gd name="T24" fmla="*/ 284 w 479"/>
              <a:gd name="T25" fmla="*/ 150 h 498"/>
              <a:gd name="T26" fmla="*/ 309 w 479"/>
              <a:gd name="T27" fmla="*/ 150 h 498"/>
              <a:gd name="T28" fmla="*/ 309 w 479"/>
              <a:gd name="T29" fmla="*/ 178 h 498"/>
              <a:gd name="T30" fmla="*/ 142 w 479"/>
              <a:gd name="T31" fmla="*/ 345 h 498"/>
              <a:gd name="T32" fmla="*/ 133 w 479"/>
              <a:gd name="T33" fmla="*/ 381 h 498"/>
              <a:gd name="T34" fmla="*/ 142 w 479"/>
              <a:gd name="T35" fmla="*/ 381 h 498"/>
              <a:gd name="T36" fmla="*/ 168 w 479"/>
              <a:gd name="T37" fmla="*/ 372 h 498"/>
              <a:gd name="T38" fmla="*/ 399 w 479"/>
              <a:gd name="T39" fmla="*/ 133 h 498"/>
              <a:gd name="T40" fmla="*/ 416 w 479"/>
              <a:gd name="T41" fmla="*/ 80 h 498"/>
              <a:gd name="T42" fmla="*/ 381 w 479"/>
              <a:gd name="T43" fmla="*/ 44 h 498"/>
              <a:gd name="T44" fmla="*/ 328 w 479"/>
              <a:gd name="T45" fmla="*/ 62 h 498"/>
              <a:gd name="T46" fmla="*/ 80 w 479"/>
              <a:gd name="T47" fmla="*/ 301 h 498"/>
              <a:gd name="T48" fmla="*/ 80 w 479"/>
              <a:gd name="T49" fmla="*/ 434 h 498"/>
              <a:gd name="T50" fmla="*/ 203 w 479"/>
              <a:gd name="T51" fmla="*/ 425 h 498"/>
              <a:gd name="T52" fmla="*/ 452 w 479"/>
              <a:gd name="T53" fmla="*/ 186 h 498"/>
              <a:gd name="T54" fmla="*/ 478 w 479"/>
              <a:gd name="T55" fmla="*/ 186 h 498"/>
              <a:gd name="T56" fmla="*/ 478 w 479"/>
              <a:gd name="T57" fmla="*/ 203 h 498"/>
              <a:gd name="T58" fmla="*/ 230 w 479"/>
              <a:gd name="T59" fmla="*/ 452 h 498"/>
              <a:gd name="T60" fmla="*/ 133 w 479"/>
              <a:gd name="T61"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9" h="498">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9" name="Freeform 53"/>
          <p:cNvSpPr>
            <a:spLocks noChangeArrowheads="1"/>
          </p:cNvSpPr>
          <p:nvPr/>
        </p:nvSpPr>
        <p:spPr bwMode="auto">
          <a:xfrm>
            <a:off x="7149947" y="1824541"/>
            <a:ext cx="298015" cy="200435"/>
          </a:xfrm>
          <a:custGeom>
            <a:avLst/>
            <a:gdLst>
              <a:gd name="T0" fmla="*/ 177 w 497"/>
              <a:gd name="T1" fmla="*/ 70 h 337"/>
              <a:gd name="T2" fmla="*/ 177 w 497"/>
              <a:gd name="T3" fmla="*/ 70 h 337"/>
              <a:gd name="T4" fmla="*/ 177 w 497"/>
              <a:gd name="T5" fmla="*/ 0 h 337"/>
              <a:gd name="T6" fmla="*/ 0 w 497"/>
              <a:gd name="T7" fmla="*/ 159 h 337"/>
              <a:gd name="T8" fmla="*/ 177 w 497"/>
              <a:gd name="T9" fmla="*/ 327 h 337"/>
              <a:gd name="T10" fmla="*/ 177 w 497"/>
              <a:gd name="T11" fmla="*/ 257 h 337"/>
              <a:gd name="T12" fmla="*/ 71 w 497"/>
              <a:gd name="T13" fmla="*/ 159 h 337"/>
              <a:gd name="T14" fmla="*/ 177 w 497"/>
              <a:gd name="T15" fmla="*/ 70 h 337"/>
              <a:gd name="T16" fmla="*/ 301 w 497"/>
              <a:gd name="T17" fmla="*/ 98 h 337"/>
              <a:gd name="T18" fmla="*/ 301 w 497"/>
              <a:gd name="T19" fmla="*/ 98 h 337"/>
              <a:gd name="T20" fmla="*/ 301 w 497"/>
              <a:gd name="T21" fmla="*/ 0 h 337"/>
              <a:gd name="T22" fmla="*/ 124 w 497"/>
              <a:gd name="T23" fmla="*/ 159 h 337"/>
              <a:gd name="T24" fmla="*/ 301 w 497"/>
              <a:gd name="T25" fmla="*/ 327 h 337"/>
              <a:gd name="T26" fmla="*/ 301 w 497"/>
              <a:gd name="T27" fmla="*/ 221 h 337"/>
              <a:gd name="T28" fmla="*/ 496 w 497"/>
              <a:gd name="T29" fmla="*/ 336 h 337"/>
              <a:gd name="T30" fmla="*/ 301 w 497"/>
              <a:gd name="T31"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20" name="Freeform 54"/>
          <p:cNvSpPr>
            <a:spLocks noChangeArrowheads="1"/>
          </p:cNvSpPr>
          <p:nvPr/>
        </p:nvSpPr>
        <p:spPr bwMode="auto">
          <a:xfrm>
            <a:off x="2402817" y="1792892"/>
            <a:ext cx="298015" cy="263731"/>
          </a:xfrm>
          <a:custGeom>
            <a:avLst/>
            <a:gdLst>
              <a:gd name="T0" fmla="*/ 212 w 497"/>
              <a:gd name="T1" fmla="*/ 0 h 443"/>
              <a:gd name="T2" fmla="*/ 212 w 497"/>
              <a:gd name="T3" fmla="*/ 0 h 443"/>
              <a:gd name="T4" fmla="*/ 186 w 497"/>
              <a:gd name="T5" fmla="*/ 0 h 443"/>
              <a:gd name="T6" fmla="*/ 177 w 497"/>
              <a:gd name="T7" fmla="*/ 8 h 443"/>
              <a:gd name="T8" fmla="*/ 177 w 497"/>
              <a:gd name="T9" fmla="*/ 106 h 443"/>
              <a:gd name="T10" fmla="*/ 88 w 497"/>
              <a:gd name="T11" fmla="*/ 106 h 443"/>
              <a:gd name="T12" fmla="*/ 80 w 497"/>
              <a:gd name="T13" fmla="*/ 106 h 443"/>
              <a:gd name="T14" fmla="*/ 62 w 497"/>
              <a:gd name="T15" fmla="*/ 114 h 443"/>
              <a:gd name="T16" fmla="*/ 0 w 497"/>
              <a:gd name="T17" fmla="*/ 151 h 443"/>
              <a:gd name="T18" fmla="*/ 0 w 497"/>
              <a:gd name="T19" fmla="*/ 159 h 443"/>
              <a:gd name="T20" fmla="*/ 0 w 497"/>
              <a:gd name="T21" fmla="*/ 167 h 443"/>
              <a:gd name="T22" fmla="*/ 62 w 497"/>
              <a:gd name="T23" fmla="*/ 212 h 443"/>
              <a:gd name="T24" fmla="*/ 80 w 497"/>
              <a:gd name="T25" fmla="*/ 212 h 443"/>
              <a:gd name="T26" fmla="*/ 88 w 497"/>
              <a:gd name="T27" fmla="*/ 221 h 443"/>
              <a:gd name="T28" fmla="*/ 177 w 497"/>
              <a:gd name="T29" fmla="*/ 221 h 443"/>
              <a:gd name="T30" fmla="*/ 177 w 497"/>
              <a:gd name="T31" fmla="*/ 433 h 443"/>
              <a:gd name="T32" fmla="*/ 186 w 497"/>
              <a:gd name="T33" fmla="*/ 442 h 443"/>
              <a:gd name="T34" fmla="*/ 212 w 497"/>
              <a:gd name="T35" fmla="*/ 442 h 443"/>
              <a:gd name="T36" fmla="*/ 221 w 497"/>
              <a:gd name="T37" fmla="*/ 433 h 443"/>
              <a:gd name="T38" fmla="*/ 221 w 497"/>
              <a:gd name="T39" fmla="*/ 8 h 443"/>
              <a:gd name="T40" fmla="*/ 212 w 497"/>
              <a:gd name="T41" fmla="*/ 0 h 443"/>
              <a:gd name="T42" fmla="*/ 487 w 497"/>
              <a:gd name="T43" fmla="*/ 106 h 443"/>
              <a:gd name="T44" fmla="*/ 487 w 497"/>
              <a:gd name="T45" fmla="*/ 106 h 443"/>
              <a:gd name="T46" fmla="*/ 434 w 497"/>
              <a:gd name="T47" fmla="*/ 61 h 443"/>
              <a:gd name="T48" fmla="*/ 416 w 497"/>
              <a:gd name="T49" fmla="*/ 53 h 443"/>
              <a:gd name="T50" fmla="*/ 407 w 497"/>
              <a:gd name="T51" fmla="*/ 53 h 443"/>
              <a:gd name="T52" fmla="*/ 239 w 497"/>
              <a:gd name="T53" fmla="*/ 53 h 443"/>
              <a:gd name="T54" fmla="*/ 256 w 497"/>
              <a:gd name="T55" fmla="*/ 167 h 443"/>
              <a:gd name="T56" fmla="*/ 407 w 497"/>
              <a:gd name="T57" fmla="*/ 167 h 443"/>
              <a:gd name="T58" fmla="*/ 416 w 497"/>
              <a:gd name="T59" fmla="*/ 167 h 443"/>
              <a:gd name="T60" fmla="*/ 434 w 497"/>
              <a:gd name="T61" fmla="*/ 159 h 443"/>
              <a:gd name="T62" fmla="*/ 487 w 497"/>
              <a:gd name="T63" fmla="*/ 123 h 443"/>
              <a:gd name="T64" fmla="*/ 496 w 497"/>
              <a:gd name="T65" fmla="*/ 114 h 443"/>
              <a:gd name="T66" fmla="*/ 487 w 497"/>
              <a:gd name="T67" fmla="*/ 10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3">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21" name="Freeform 55"/>
          <p:cNvSpPr>
            <a:spLocks noChangeArrowheads="1"/>
          </p:cNvSpPr>
          <p:nvPr/>
        </p:nvSpPr>
        <p:spPr bwMode="auto">
          <a:xfrm>
            <a:off x="1867446" y="1777069"/>
            <a:ext cx="181975" cy="308564"/>
          </a:xfrm>
          <a:custGeom>
            <a:avLst/>
            <a:gdLst>
              <a:gd name="T0" fmla="*/ 284 w 303"/>
              <a:gd name="T1" fmla="*/ 363 h 514"/>
              <a:gd name="T2" fmla="*/ 284 w 303"/>
              <a:gd name="T3" fmla="*/ 363 h 514"/>
              <a:gd name="T4" fmla="*/ 222 w 303"/>
              <a:gd name="T5" fmla="*/ 168 h 514"/>
              <a:gd name="T6" fmla="*/ 89 w 303"/>
              <a:gd name="T7" fmla="*/ 106 h 514"/>
              <a:gd name="T8" fmla="*/ 45 w 303"/>
              <a:gd name="T9" fmla="*/ 9 h 514"/>
              <a:gd name="T10" fmla="*/ 19 w 303"/>
              <a:gd name="T11" fmla="*/ 0 h 514"/>
              <a:gd name="T12" fmla="*/ 10 w 303"/>
              <a:gd name="T13" fmla="*/ 27 h 514"/>
              <a:gd name="T14" fmla="*/ 63 w 303"/>
              <a:gd name="T15" fmla="*/ 124 h 514"/>
              <a:gd name="T16" fmla="*/ 19 w 303"/>
              <a:gd name="T17" fmla="*/ 239 h 514"/>
              <a:gd name="T18" fmla="*/ 72 w 303"/>
              <a:gd name="T19" fmla="*/ 434 h 514"/>
              <a:gd name="T20" fmla="*/ 204 w 303"/>
              <a:gd name="T21" fmla="*/ 497 h 514"/>
              <a:gd name="T22" fmla="*/ 284 w 303"/>
              <a:gd name="T23" fmla="*/ 363 h 514"/>
              <a:gd name="T24" fmla="*/ 125 w 303"/>
              <a:gd name="T25" fmla="*/ 222 h 514"/>
              <a:gd name="T26" fmla="*/ 125 w 303"/>
              <a:gd name="T27" fmla="*/ 222 h 514"/>
              <a:gd name="T28" fmla="*/ 81 w 303"/>
              <a:gd name="T29" fmla="*/ 203 h 514"/>
              <a:gd name="T30" fmla="*/ 98 w 303"/>
              <a:gd name="T31" fmla="*/ 159 h 514"/>
              <a:gd name="T32" fmla="*/ 142 w 303"/>
              <a:gd name="T33" fmla="*/ 178 h 514"/>
              <a:gd name="T34" fmla="*/ 125 w 303"/>
              <a:gd name="T35" fmla="*/ 22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14">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27" name="Freeform 61"/>
          <p:cNvSpPr>
            <a:spLocks noChangeArrowheads="1"/>
          </p:cNvSpPr>
          <p:nvPr/>
        </p:nvSpPr>
        <p:spPr bwMode="auto">
          <a:xfrm>
            <a:off x="10725001" y="3639862"/>
            <a:ext cx="224171" cy="174063"/>
          </a:xfrm>
          <a:custGeom>
            <a:avLst/>
            <a:gdLst>
              <a:gd name="T0" fmla="*/ 54 w 374"/>
              <a:gd name="T1" fmla="*/ 221 h 293"/>
              <a:gd name="T2" fmla="*/ 54 w 374"/>
              <a:gd name="T3" fmla="*/ 221 h 293"/>
              <a:gd name="T4" fmla="*/ 248 w 374"/>
              <a:gd name="T5" fmla="*/ 221 h 293"/>
              <a:gd name="T6" fmla="*/ 248 w 374"/>
              <a:gd name="T7" fmla="*/ 292 h 293"/>
              <a:gd name="T8" fmla="*/ 373 w 374"/>
              <a:gd name="T9" fmla="*/ 186 h 293"/>
              <a:gd name="T10" fmla="*/ 248 w 374"/>
              <a:gd name="T11" fmla="*/ 71 h 293"/>
              <a:gd name="T12" fmla="*/ 248 w 374"/>
              <a:gd name="T13" fmla="*/ 150 h 293"/>
              <a:gd name="T14" fmla="*/ 71 w 374"/>
              <a:gd name="T15" fmla="*/ 150 h 293"/>
              <a:gd name="T16" fmla="*/ 71 w 374"/>
              <a:gd name="T17" fmla="*/ 0 h 293"/>
              <a:gd name="T18" fmla="*/ 0 w 374"/>
              <a:gd name="T19" fmla="*/ 0 h 293"/>
              <a:gd name="T20" fmla="*/ 0 w 374"/>
              <a:gd name="T21" fmla="*/ 168 h 293"/>
              <a:gd name="T22" fmla="*/ 54 w 374"/>
              <a:gd name="T23" fmla="*/ 22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4" h="293">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28" name="Freeform 62"/>
          <p:cNvSpPr>
            <a:spLocks noChangeArrowheads="1"/>
          </p:cNvSpPr>
          <p:nvPr/>
        </p:nvSpPr>
        <p:spPr bwMode="auto">
          <a:xfrm>
            <a:off x="8961768" y="2990224"/>
            <a:ext cx="232083" cy="245269"/>
          </a:xfrm>
          <a:custGeom>
            <a:avLst/>
            <a:gdLst>
              <a:gd name="T0" fmla="*/ 141 w 390"/>
              <a:gd name="T1" fmla="*/ 319 h 409"/>
              <a:gd name="T2" fmla="*/ 141 w 390"/>
              <a:gd name="T3" fmla="*/ 319 h 409"/>
              <a:gd name="T4" fmla="*/ 124 w 390"/>
              <a:gd name="T5" fmla="*/ 345 h 409"/>
              <a:gd name="T6" fmla="*/ 61 w 390"/>
              <a:gd name="T7" fmla="*/ 345 h 409"/>
              <a:gd name="T8" fmla="*/ 44 w 390"/>
              <a:gd name="T9" fmla="*/ 311 h 409"/>
              <a:gd name="T10" fmla="*/ 61 w 390"/>
              <a:gd name="T11" fmla="*/ 283 h 409"/>
              <a:gd name="T12" fmla="*/ 133 w 390"/>
              <a:gd name="T13" fmla="*/ 204 h 409"/>
              <a:gd name="T14" fmla="*/ 195 w 390"/>
              <a:gd name="T15" fmla="*/ 186 h 409"/>
              <a:gd name="T16" fmla="*/ 230 w 390"/>
              <a:gd name="T17" fmla="*/ 186 h 409"/>
              <a:gd name="T18" fmla="*/ 230 w 390"/>
              <a:gd name="T19" fmla="*/ 160 h 409"/>
              <a:gd name="T20" fmla="*/ 97 w 390"/>
              <a:gd name="T21" fmla="*/ 168 h 409"/>
              <a:gd name="T22" fmla="*/ 26 w 390"/>
              <a:gd name="T23" fmla="*/ 248 h 409"/>
              <a:gd name="T24" fmla="*/ 0 w 390"/>
              <a:gd name="T25" fmla="*/ 311 h 409"/>
              <a:gd name="T26" fmla="*/ 26 w 390"/>
              <a:gd name="T27" fmla="*/ 381 h 409"/>
              <a:gd name="T28" fmla="*/ 88 w 390"/>
              <a:gd name="T29" fmla="*/ 408 h 409"/>
              <a:gd name="T30" fmla="*/ 159 w 390"/>
              <a:gd name="T31" fmla="*/ 381 h 409"/>
              <a:gd name="T32" fmla="*/ 177 w 390"/>
              <a:gd name="T33" fmla="*/ 355 h 409"/>
              <a:gd name="T34" fmla="*/ 177 w 390"/>
              <a:gd name="T35" fmla="*/ 319 h 409"/>
              <a:gd name="T36" fmla="*/ 141 w 390"/>
              <a:gd name="T37" fmla="*/ 319 h 409"/>
              <a:gd name="T38" fmla="*/ 363 w 390"/>
              <a:gd name="T39" fmla="*/ 36 h 409"/>
              <a:gd name="T40" fmla="*/ 363 w 390"/>
              <a:gd name="T41" fmla="*/ 36 h 409"/>
              <a:gd name="T42" fmla="*/ 239 w 390"/>
              <a:gd name="T43" fmla="*/ 36 h 409"/>
              <a:gd name="T44" fmla="*/ 212 w 390"/>
              <a:gd name="T45" fmla="*/ 53 h 409"/>
              <a:gd name="T46" fmla="*/ 212 w 390"/>
              <a:gd name="T47" fmla="*/ 89 h 409"/>
              <a:gd name="T48" fmla="*/ 248 w 390"/>
              <a:gd name="T49" fmla="*/ 89 h 409"/>
              <a:gd name="T50" fmla="*/ 274 w 390"/>
              <a:gd name="T51" fmla="*/ 71 h 409"/>
              <a:gd name="T52" fmla="*/ 327 w 390"/>
              <a:gd name="T53" fmla="*/ 71 h 409"/>
              <a:gd name="T54" fmla="*/ 345 w 390"/>
              <a:gd name="T55" fmla="*/ 107 h 409"/>
              <a:gd name="T56" fmla="*/ 327 w 390"/>
              <a:gd name="T57" fmla="*/ 133 h 409"/>
              <a:gd name="T58" fmla="*/ 257 w 390"/>
              <a:gd name="T59" fmla="*/ 213 h 409"/>
              <a:gd name="T60" fmla="*/ 195 w 390"/>
              <a:gd name="T61" fmla="*/ 221 h 409"/>
              <a:gd name="T62" fmla="*/ 159 w 390"/>
              <a:gd name="T63" fmla="*/ 221 h 409"/>
              <a:gd name="T64" fmla="*/ 159 w 390"/>
              <a:gd name="T65" fmla="*/ 257 h 409"/>
              <a:gd name="T66" fmla="*/ 212 w 390"/>
              <a:gd name="T67" fmla="*/ 283 h 409"/>
              <a:gd name="T68" fmla="*/ 283 w 390"/>
              <a:gd name="T69" fmla="*/ 248 h 409"/>
              <a:gd name="T70" fmla="*/ 363 w 390"/>
              <a:gd name="T71" fmla="*/ 168 h 409"/>
              <a:gd name="T72" fmla="*/ 389 w 390"/>
              <a:gd name="T73" fmla="*/ 107 h 409"/>
              <a:gd name="T74" fmla="*/ 363 w 390"/>
              <a:gd name="T75" fmla="*/ 3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29" name="Freeform 63"/>
          <p:cNvSpPr>
            <a:spLocks noChangeArrowheads="1"/>
          </p:cNvSpPr>
          <p:nvPr/>
        </p:nvSpPr>
        <p:spPr bwMode="auto">
          <a:xfrm>
            <a:off x="3621245" y="3011324"/>
            <a:ext cx="232083" cy="205709"/>
          </a:xfrm>
          <a:custGeom>
            <a:avLst/>
            <a:gdLst>
              <a:gd name="T0" fmla="*/ 345 w 390"/>
              <a:gd name="T1" fmla="*/ 0 h 346"/>
              <a:gd name="T2" fmla="*/ 345 w 390"/>
              <a:gd name="T3" fmla="*/ 0 h 346"/>
              <a:gd name="T4" fmla="*/ 44 w 390"/>
              <a:gd name="T5" fmla="*/ 0 h 346"/>
              <a:gd name="T6" fmla="*/ 0 w 390"/>
              <a:gd name="T7" fmla="*/ 44 h 346"/>
              <a:gd name="T8" fmla="*/ 0 w 390"/>
              <a:gd name="T9" fmla="*/ 221 h 346"/>
              <a:gd name="T10" fmla="*/ 44 w 390"/>
              <a:gd name="T11" fmla="*/ 265 h 346"/>
              <a:gd name="T12" fmla="*/ 142 w 390"/>
              <a:gd name="T13" fmla="*/ 265 h 346"/>
              <a:gd name="T14" fmla="*/ 248 w 390"/>
              <a:gd name="T15" fmla="*/ 345 h 346"/>
              <a:gd name="T16" fmla="*/ 248 w 390"/>
              <a:gd name="T17" fmla="*/ 265 h 346"/>
              <a:gd name="T18" fmla="*/ 345 w 390"/>
              <a:gd name="T19" fmla="*/ 265 h 346"/>
              <a:gd name="T20" fmla="*/ 389 w 390"/>
              <a:gd name="T21" fmla="*/ 221 h 346"/>
              <a:gd name="T22" fmla="*/ 389 w 390"/>
              <a:gd name="T23" fmla="*/ 44 h 346"/>
              <a:gd name="T24" fmla="*/ 345 w 390"/>
              <a:gd name="T25"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0" h="346">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30" name="Freeform 64"/>
          <p:cNvSpPr>
            <a:spLocks noChangeArrowheads="1"/>
          </p:cNvSpPr>
          <p:nvPr/>
        </p:nvSpPr>
        <p:spPr bwMode="auto">
          <a:xfrm>
            <a:off x="8945945" y="2391559"/>
            <a:ext cx="266368" cy="261092"/>
          </a:xfrm>
          <a:custGeom>
            <a:avLst/>
            <a:gdLst>
              <a:gd name="T0" fmla="*/ 222 w 444"/>
              <a:gd name="T1" fmla="*/ 0 h 435"/>
              <a:gd name="T2" fmla="*/ 284 w 444"/>
              <a:gd name="T3" fmla="*/ 160 h 435"/>
              <a:gd name="T4" fmla="*/ 443 w 444"/>
              <a:gd name="T5" fmla="*/ 160 h 435"/>
              <a:gd name="T6" fmla="*/ 310 w 444"/>
              <a:gd name="T7" fmla="*/ 257 h 435"/>
              <a:gd name="T8" fmla="*/ 354 w 444"/>
              <a:gd name="T9" fmla="*/ 434 h 435"/>
              <a:gd name="T10" fmla="*/ 222 w 444"/>
              <a:gd name="T11" fmla="*/ 327 h 435"/>
              <a:gd name="T12" fmla="*/ 88 w 444"/>
              <a:gd name="T13" fmla="*/ 434 h 435"/>
              <a:gd name="T14" fmla="*/ 133 w 444"/>
              <a:gd name="T15" fmla="*/ 257 h 435"/>
              <a:gd name="T16" fmla="*/ 0 w 444"/>
              <a:gd name="T17" fmla="*/ 160 h 435"/>
              <a:gd name="T18" fmla="*/ 160 w 444"/>
              <a:gd name="T19" fmla="*/ 160 h 435"/>
              <a:gd name="T20" fmla="*/ 222 w 444"/>
              <a:gd name="T21"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35">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31" name="Freeform 65"/>
          <p:cNvSpPr>
            <a:spLocks noChangeArrowheads="1"/>
          </p:cNvSpPr>
          <p:nvPr/>
        </p:nvSpPr>
        <p:spPr bwMode="auto">
          <a:xfrm>
            <a:off x="1237133" y="3583618"/>
            <a:ext cx="250543" cy="250543"/>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32" name="Freeform 66"/>
          <p:cNvSpPr>
            <a:spLocks noChangeArrowheads="1"/>
          </p:cNvSpPr>
          <p:nvPr/>
        </p:nvSpPr>
        <p:spPr bwMode="auto">
          <a:xfrm>
            <a:off x="7160497" y="2974400"/>
            <a:ext cx="276915" cy="276917"/>
          </a:xfrm>
          <a:custGeom>
            <a:avLst/>
            <a:gdLst>
              <a:gd name="T0" fmla="*/ 408 w 462"/>
              <a:gd name="T1" fmla="*/ 54 h 462"/>
              <a:gd name="T2" fmla="*/ 408 w 462"/>
              <a:gd name="T3" fmla="*/ 54 h 462"/>
              <a:gd name="T4" fmla="*/ 292 w 462"/>
              <a:gd name="T5" fmla="*/ 19 h 462"/>
              <a:gd name="T6" fmla="*/ 230 w 462"/>
              <a:gd name="T7" fmla="*/ 80 h 462"/>
              <a:gd name="T8" fmla="*/ 213 w 462"/>
              <a:gd name="T9" fmla="*/ 160 h 462"/>
              <a:gd name="T10" fmla="*/ 8 w 462"/>
              <a:gd name="T11" fmla="*/ 363 h 462"/>
              <a:gd name="T12" fmla="*/ 35 w 462"/>
              <a:gd name="T13" fmla="*/ 426 h 462"/>
              <a:gd name="T14" fmla="*/ 98 w 462"/>
              <a:gd name="T15" fmla="*/ 453 h 462"/>
              <a:gd name="T16" fmla="*/ 301 w 462"/>
              <a:gd name="T17" fmla="*/ 248 h 462"/>
              <a:gd name="T18" fmla="*/ 381 w 462"/>
              <a:gd name="T19" fmla="*/ 231 h 462"/>
              <a:gd name="T20" fmla="*/ 443 w 462"/>
              <a:gd name="T21" fmla="*/ 169 h 462"/>
              <a:gd name="T22" fmla="*/ 408 w 462"/>
              <a:gd name="T23" fmla="*/ 54 h 462"/>
              <a:gd name="T24" fmla="*/ 186 w 462"/>
              <a:gd name="T25" fmla="*/ 257 h 462"/>
              <a:gd name="T26" fmla="*/ 186 w 462"/>
              <a:gd name="T27" fmla="*/ 257 h 462"/>
              <a:gd name="T28" fmla="*/ 195 w 462"/>
              <a:gd name="T29" fmla="*/ 222 h 462"/>
              <a:gd name="T30" fmla="*/ 230 w 462"/>
              <a:gd name="T31" fmla="*/ 213 h 462"/>
              <a:gd name="T32" fmla="*/ 221 w 462"/>
              <a:gd name="T33" fmla="*/ 248 h 462"/>
              <a:gd name="T34" fmla="*/ 186 w 462"/>
              <a:gd name="T35" fmla="*/ 257 h 462"/>
              <a:gd name="T36" fmla="*/ 354 w 462"/>
              <a:gd name="T37" fmla="*/ 116 h 462"/>
              <a:gd name="T38" fmla="*/ 354 w 462"/>
              <a:gd name="T39" fmla="*/ 116 h 462"/>
              <a:gd name="T40" fmla="*/ 310 w 462"/>
              <a:gd name="T41" fmla="*/ 36 h 462"/>
              <a:gd name="T42" fmla="*/ 390 w 462"/>
              <a:gd name="T43" fmla="*/ 72 h 462"/>
              <a:gd name="T44" fmla="*/ 425 w 462"/>
              <a:gd name="T45" fmla="*/ 151 h 462"/>
              <a:gd name="T46" fmla="*/ 354 w 462"/>
              <a:gd name="T47" fmla="*/ 11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462">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33" name="Freeform 67"/>
          <p:cNvSpPr>
            <a:spLocks noChangeArrowheads="1"/>
          </p:cNvSpPr>
          <p:nvPr/>
        </p:nvSpPr>
        <p:spPr bwMode="auto">
          <a:xfrm>
            <a:off x="638465" y="3515047"/>
            <a:ext cx="271643" cy="319112"/>
          </a:xfrm>
          <a:custGeom>
            <a:avLst/>
            <a:gdLst>
              <a:gd name="T0" fmla="*/ 434 w 453"/>
              <a:gd name="T1" fmla="*/ 186 h 533"/>
              <a:gd name="T2" fmla="*/ 434 w 453"/>
              <a:gd name="T3" fmla="*/ 186 h 533"/>
              <a:gd name="T4" fmla="*/ 44 w 453"/>
              <a:gd name="T5" fmla="*/ 160 h 533"/>
              <a:gd name="T6" fmla="*/ 0 w 453"/>
              <a:gd name="T7" fmla="*/ 178 h 533"/>
              <a:gd name="T8" fmla="*/ 88 w 453"/>
              <a:gd name="T9" fmla="*/ 532 h 533"/>
              <a:gd name="T10" fmla="*/ 141 w 453"/>
              <a:gd name="T11" fmla="*/ 532 h 533"/>
              <a:gd name="T12" fmla="*/ 97 w 453"/>
              <a:gd name="T13" fmla="*/ 355 h 533"/>
              <a:gd name="T14" fmla="*/ 443 w 453"/>
              <a:gd name="T15" fmla="*/ 195 h 533"/>
              <a:gd name="T16" fmla="*/ 434 w 453"/>
              <a:gd name="T17" fmla="*/ 18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34" name="Freeform 68"/>
          <p:cNvSpPr>
            <a:spLocks noChangeArrowheads="1"/>
          </p:cNvSpPr>
          <p:nvPr/>
        </p:nvSpPr>
        <p:spPr bwMode="auto">
          <a:xfrm>
            <a:off x="8357830" y="2979676"/>
            <a:ext cx="255817" cy="276917"/>
          </a:xfrm>
          <a:custGeom>
            <a:avLst/>
            <a:gdLst>
              <a:gd name="T0" fmla="*/ 327 w 426"/>
              <a:gd name="T1" fmla="*/ 186 h 462"/>
              <a:gd name="T2" fmla="*/ 327 w 426"/>
              <a:gd name="T3" fmla="*/ 186 h 462"/>
              <a:gd name="T4" fmla="*/ 150 w 426"/>
              <a:gd name="T5" fmla="*/ 18 h 462"/>
              <a:gd name="T6" fmla="*/ 97 w 426"/>
              <a:gd name="T7" fmla="*/ 10 h 462"/>
              <a:gd name="T8" fmla="*/ 70 w 426"/>
              <a:gd name="T9" fmla="*/ 54 h 462"/>
              <a:gd name="T10" fmla="*/ 35 w 426"/>
              <a:gd name="T11" fmla="*/ 293 h 462"/>
              <a:gd name="T12" fmla="*/ 26 w 426"/>
              <a:gd name="T13" fmla="*/ 408 h 462"/>
              <a:gd name="T14" fmla="*/ 248 w 426"/>
              <a:gd name="T15" fmla="*/ 417 h 462"/>
              <a:gd name="T16" fmla="*/ 407 w 426"/>
              <a:gd name="T17" fmla="*/ 266 h 462"/>
              <a:gd name="T18" fmla="*/ 327 w 426"/>
              <a:gd name="T19" fmla="*/ 186 h 462"/>
              <a:gd name="T20" fmla="*/ 238 w 426"/>
              <a:gd name="T21" fmla="*/ 391 h 462"/>
              <a:gd name="T22" fmla="*/ 238 w 426"/>
              <a:gd name="T23" fmla="*/ 391 h 462"/>
              <a:gd name="T24" fmla="*/ 53 w 426"/>
              <a:gd name="T25" fmla="*/ 391 h 462"/>
              <a:gd name="T26" fmla="*/ 194 w 426"/>
              <a:gd name="T27" fmla="*/ 284 h 462"/>
              <a:gd name="T28" fmla="*/ 372 w 426"/>
              <a:gd name="T29" fmla="*/ 275 h 462"/>
              <a:gd name="T30" fmla="*/ 238 w 426"/>
              <a:gd name="T31" fmla="*/ 391 h 462"/>
              <a:gd name="T32" fmla="*/ 203 w 426"/>
              <a:gd name="T33" fmla="*/ 301 h 462"/>
              <a:gd name="T34" fmla="*/ 203 w 426"/>
              <a:gd name="T35" fmla="*/ 301 h 462"/>
              <a:gd name="T36" fmla="*/ 97 w 426"/>
              <a:gd name="T37" fmla="*/ 363 h 462"/>
              <a:gd name="T38" fmla="*/ 167 w 426"/>
              <a:gd name="T39" fmla="*/ 363 h 462"/>
              <a:gd name="T40" fmla="*/ 221 w 426"/>
              <a:gd name="T41" fmla="*/ 293 h 462"/>
              <a:gd name="T42" fmla="*/ 221 w 426"/>
              <a:gd name="T43" fmla="*/ 293 h 462"/>
              <a:gd name="T44" fmla="*/ 203 w 426"/>
              <a:gd name="T45" fmla="*/ 30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6" h="462">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lnTo>
                  <a:pt x="221" y="293"/>
                </a:lnTo>
                <a:cubicBezTo>
                  <a:pt x="221" y="293"/>
                  <a:pt x="212" y="301"/>
                  <a:pt x="203" y="30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35" name="Freeform 69"/>
          <p:cNvSpPr>
            <a:spLocks noChangeArrowheads="1"/>
          </p:cNvSpPr>
          <p:nvPr/>
        </p:nvSpPr>
        <p:spPr bwMode="auto">
          <a:xfrm>
            <a:off x="7748613" y="2984949"/>
            <a:ext cx="287467" cy="255819"/>
          </a:xfrm>
          <a:custGeom>
            <a:avLst/>
            <a:gdLst>
              <a:gd name="T0" fmla="*/ 26 w 479"/>
              <a:gd name="T1" fmla="*/ 123 h 426"/>
              <a:gd name="T2" fmla="*/ 26 w 479"/>
              <a:gd name="T3" fmla="*/ 123 h 426"/>
              <a:gd name="T4" fmla="*/ 451 w 479"/>
              <a:gd name="T5" fmla="*/ 123 h 426"/>
              <a:gd name="T6" fmla="*/ 451 w 479"/>
              <a:gd name="T7" fmla="*/ 106 h 426"/>
              <a:gd name="T8" fmla="*/ 354 w 479"/>
              <a:gd name="T9" fmla="*/ 79 h 426"/>
              <a:gd name="T10" fmla="*/ 336 w 479"/>
              <a:gd name="T11" fmla="*/ 79 h 426"/>
              <a:gd name="T12" fmla="*/ 336 w 479"/>
              <a:gd name="T13" fmla="*/ 0 h 426"/>
              <a:gd name="T14" fmla="*/ 141 w 479"/>
              <a:gd name="T15" fmla="*/ 0 h 426"/>
              <a:gd name="T16" fmla="*/ 141 w 479"/>
              <a:gd name="T17" fmla="*/ 79 h 426"/>
              <a:gd name="T18" fmla="*/ 124 w 479"/>
              <a:gd name="T19" fmla="*/ 79 h 426"/>
              <a:gd name="T20" fmla="*/ 26 w 479"/>
              <a:gd name="T21" fmla="*/ 106 h 426"/>
              <a:gd name="T22" fmla="*/ 26 w 479"/>
              <a:gd name="T23" fmla="*/ 123 h 426"/>
              <a:gd name="T24" fmla="*/ 451 w 479"/>
              <a:gd name="T25" fmla="*/ 159 h 426"/>
              <a:gd name="T26" fmla="*/ 451 w 479"/>
              <a:gd name="T27" fmla="*/ 159 h 426"/>
              <a:gd name="T28" fmla="*/ 26 w 479"/>
              <a:gd name="T29" fmla="*/ 159 h 426"/>
              <a:gd name="T30" fmla="*/ 0 w 479"/>
              <a:gd name="T31" fmla="*/ 185 h 426"/>
              <a:gd name="T32" fmla="*/ 0 w 479"/>
              <a:gd name="T33" fmla="*/ 274 h 426"/>
              <a:gd name="T34" fmla="*/ 26 w 479"/>
              <a:gd name="T35" fmla="*/ 300 h 426"/>
              <a:gd name="T36" fmla="*/ 71 w 479"/>
              <a:gd name="T37" fmla="*/ 300 h 426"/>
              <a:gd name="T38" fmla="*/ 53 w 479"/>
              <a:gd name="T39" fmla="*/ 425 h 426"/>
              <a:gd name="T40" fmla="*/ 425 w 479"/>
              <a:gd name="T41" fmla="*/ 425 h 426"/>
              <a:gd name="T42" fmla="*/ 407 w 479"/>
              <a:gd name="T43" fmla="*/ 300 h 426"/>
              <a:gd name="T44" fmla="*/ 451 w 479"/>
              <a:gd name="T45" fmla="*/ 300 h 426"/>
              <a:gd name="T46" fmla="*/ 478 w 479"/>
              <a:gd name="T47" fmla="*/ 274 h 426"/>
              <a:gd name="T48" fmla="*/ 478 w 479"/>
              <a:gd name="T49" fmla="*/ 185 h 426"/>
              <a:gd name="T50" fmla="*/ 451 w 479"/>
              <a:gd name="T51" fmla="*/ 159 h 426"/>
              <a:gd name="T52" fmla="*/ 97 w 479"/>
              <a:gd name="T53" fmla="*/ 372 h 426"/>
              <a:gd name="T54" fmla="*/ 97 w 479"/>
              <a:gd name="T55" fmla="*/ 372 h 426"/>
              <a:gd name="T56" fmla="*/ 132 w 479"/>
              <a:gd name="T57" fmla="*/ 212 h 426"/>
              <a:gd name="T58" fmla="*/ 345 w 479"/>
              <a:gd name="T59" fmla="*/ 212 h 426"/>
              <a:gd name="T60" fmla="*/ 381 w 479"/>
              <a:gd name="T61" fmla="*/ 372 h 426"/>
              <a:gd name="T62" fmla="*/ 97 w 479"/>
              <a:gd name="T63" fmla="*/ 37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9" h="426">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36" name="Freeform 70"/>
          <p:cNvSpPr>
            <a:spLocks noChangeArrowheads="1"/>
          </p:cNvSpPr>
          <p:nvPr/>
        </p:nvSpPr>
        <p:spPr bwMode="auto">
          <a:xfrm>
            <a:off x="2996207" y="2979675"/>
            <a:ext cx="298016" cy="266368"/>
          </a:xfrm>
          <a:custGeom>
            <a:avLst/>
            <a:gdLst>
              <a:gd name="T0" fmla="*/ 142 w 497"/>
              <a:gd name="T1" fmla="*/ 275 h 445"/>
              <a:gd name="T2" fmla="*/ 142 w 497"/>
              <a:gd name="T3" fmla="*/ 275 h 445"/>
              <a:gd name="T4" fmla="*/ 142 w 497"/>
              <a:gd name="T5" fmla="*/ 125 h 445"/>
              <a:gd name="T6" fmla="*/ 53 w 497"/>
              <a:gd name="T7" fmla="*/ 125 h 445"/>
              <a:gd name="T8" fmla="*/ 0 w 497"/>
              <a:gd name="T9" fmla="*/ 178 h 445"/>
              <a:gd name="T10" fmla="*/ 0 w 497"/>
              <a:gd name="T11" fmla="*/ 319 h 445"/>
              <a:gd name="T12" fmla="*/ 53 w 497"/>
              <a:gd name="T13" fmla="*/ 373 h 445"/>
              <a:gd name="T14" fmla="*/ 71 w 497"/>
              <a:gd name="T15" fmla="*/ 373 h 445"/>
              <a:gd name="T16" fmla="*/ 71 w 497"/>
              <a:gd name="T17" fmla="*/ 444 h 445"/>
              <a:gd name="T18" fmla="*/ 151 w 497"/>
              <a:gd name="T19" fmla="*/ 373 h 445"/>
              <a:gd name="T20" fmla="*/ 274 w 497"/>
              <a:gd name="T21" fmla="*/ 373 h 445"/>
              <a:gd name="T22" fmla="*/ 319 w 497"/>
              <a:gd name="T23" fmla="*/ 319 h 445"/>
              <a:gd name="T24" fmla="*/ 319 w 497"/>
              <a:gd name="T25" fmla="*/ 275 h 445"/>
              <a:gd name="T26" fmla="*/ 319 w 497"/>
              <a:gd name="T27" fmla="*/ 275 h 445"/>
              <a:gd name="T28" fmla="*/ 142 w 497"/>
              <a:gd name="T29" fmla="*/ 275 h 445"/>
              <a:gd name="T30" fmla="*/ 443 w 497"/>
              <a:gd name="T31" fmla="*/ 0 h 445"/>
              <a:gd name="T32" fmla="*/ 443 w 497"/>
              <a:gd name="T33" fmla="*/ 0 h 445"/>
              <a:gd name="T34" fmla="*/ 221 w 497"/>
              <a:gd name="T35" fmla="*/ 0 h 445"/>
              <a:gd name="T36" fmla="*/ 177 w 497"/>
              <a:gd name="T37" fmla="*/ 54 h 445"/>
              <a:gd name="T38" fmla="*/ 177 w 497"/>
              <a:gd name="T39" fmla="*/ 248 h 445"/>
              <a:gd name="T40" fmla="*/ 346 w 497"/>
              <a:gd name="T41" fmla="*/ 248 h 445"/>
              <a:gd name="T42" fmla="*/ 425 w 497"/>
              <a:gd name="T43" fmla="*/ 319 h 445"/>
              <a:gd name="T44" fmla="*/ 425 w 497"/>
              <a:gd name="T45" fmla="*/ 248 h 445"/>
              <a:gd name="T46" fmla="*/ 443 w 497"/>
              <a:gd name="T47" fmla="*/ 248 h 445"/>
              <a:gd name="T48" fmla="*/ 496 w 497"/>
              <a:gd name="T49" fmla="*/ 195 h 445"/>
              <a:gd name="T50" fmla="*/ 496 w 497"/>
              <a:gd name="T51" fmla="*/ 54 h 445"/>
              <a:gd name="T52" fmla="*/ 443 w 497"/>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319" y="275"/>
                </a:ln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37" name="Freeform 71"/>
          <p:cNvSpPr>
            <a:spLocks noChangeArrowheads="1"/>
          </p:cNvSpPr>
          <p:nvPr/>
        </p:nvSpPr>
        <p:spPr bwMode="auto">
          <a:xfrm>
            <a:off x="4219912" y="3016598"/>
            <a:ext cx="266368" cy="197799"/>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38" name="Freeform 72"/>
          <p:cNvSpPr>
            <a:spLocks noChangeArrowheads="1"/>
          </p:cNvSpPr>
          <p:nvPr/>
        </p:nvSpPr>
        <p:spPr bwMode="auto">
          <a:xfrm>
            <a:off x="5994814" y="2995500"/>
            <a:ext cx="234719" cy="239995"/>
          </a:xfrm>
          <a:custGeom>
            <a:avLst/>
            <a:gdLst>
              <a:gd name="T0" fmla="*/ 346 w 391"/>
              <a:gd name="T1" fmla="*/ 0 h 400"/>
              <a:gd name="T2" fmla="*/ 346 w 391"/>
              <a:gd name="T3" fmla="*/ 0 h 400"/>
              <a:gd name="T4" fmla="*/ 142 w 391"/>
              <a:gd name="T5" fmla="*/ 0 h 400"/>
              <a:gd name="T6" fmla="*/ 98 w 391"/>
              <a:gd name="T7" fmla="*/ 44 h 400"/>
              <a:gd name="T8" fmla="*/ 98 w 391"/>
              <a:gd name="T9" fmla="*/ 248 h 400"/>
              <a:gd name="T10" fmla="*/ 142 w 391"/>
              <a:gd name="T11" fmla="*/ 292 h 400"/>
              <a:gd name="T12" fmla="*/ 346 w 391"/>
              <a:gd name="T13" fmla="*/ 292 h 400"/>
              <a:gd name="T14" fmla="*/ 390 w 391"/>
              <a:gd name="T15" fmla="*/ 248 h 400"/>
              <a:gd name="T16" fmla="*/ 390 w 391"/>
              <a:gd name="T17" fmla="*/ 44 h 400"/>
              <a:gd name="T18" fmla="*/ 346 w 391"/>
              <a:gd name="T19" fmla="*/ 0 h 400"/>
              <a:gd name="T20" fmla="*/ 346 w 391"/>
              <a:gd name="T21" fmla="*/ 248 h 400"/>
              <a:gd name="T22" fmla="*/ 346 w 391"/>
              <a:gd name="T23" fmla="*/ 248 h 400"/>
              <a:gd name="T24" fmla="*/ 142 w 391"/>
              <a:gd name="T25" fmla="*/ 248 h 400"/>
              <a:gd name="T26" fmla="*/ 142 w 391"/>
              <a:gd name="T27" fmla="*/ 44 h 400"/>
              <a:gd name="T28" fmla="*/ 346 w 391"/>
              <a:gd name="T29" fmla="*/ 44 h 400"/>
              <a:gd name="T30" fmla="*/ 346 w 391"/>
              <a:gd name="T31" fmla="*/ 248 h 400"/>
              <a:gd name="T32" fmla="*/ 45 w 391"/>
              <a:gd name="T33" fmla="*/ 195 h 400"/>
              <a:gd name="T34" fmla="*/ 45 w 391"/>
              <a:gd name="T35" fmla="*/ 195 h 400"/>
              <a:gd name="T36" fmla="*/ 0 w 391"/>
              <a:gd name="T37" fmla="*/ 195 h 400"/>
              <a:gd name="T38" fmla="*/ 0 w 391"/>
              <a:gd name="T39" fmla="*/ 346 h 400"/>
              <a:gd name="T40" fmla="*/ 45 w 391"/>
              <a:gd name="T41" fmla="*/ 399 h 400"/>
              <a:gd name="T42" fmla="*/ 196 w 391"/>
              <a:gd name="T43" fmla="*/ 399 h 400"/>
              <a:gd name="T44" fmla="*/ 196 w 391"/>
              <a:gd name="T45" fmla="*/ 346 h 400"/>
              <a:gd name="T46" fmla="*/ 45 w 391"/>
              <a:gd name="T47" fmla="*/ 346 h 400"/>
              <a:gd name="T48" fmla="*/ 45 w 391"/>
              <a:gd name="T49" fmla="*/ 19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1" h="40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39" name="Freeform 73"/>
          <p:cNvSpPr>
            <a:spLocks noChangeArrowheads="1"/>
          </p:cNvSpPr>
          <p:nvPr/>
        </p:nvSpPr>
        <p:spPr bwMode="auto">
          <a:xfrm>
            <a:off x="10115788" y="3639862"/>
            <a:ext cx="255817" cy="174063"/>
          </a:xfrm>
          <a:custGeom>
            <a:avLst/>
            <a:gdLst>
              <a:gd name="T0" fmla="*/ 372 w 427"/>
              <a:gd name="T1" fmla="*/ 53 h 293"/>
              <a:gd name="T2" fmla="*/ 372 w 427"/>
              <a:gd name="T3" fmla="*/ 53 h 293"/>
              <a:gd name="T4" fmla="*/ 107 w 427"/>
              <a:gd name="T5" fmla="*/ 53 h 293"/>
              <a:gd name="T6" fmla="*/ 107 w 427"/>
              <a:gd name="T7" fmla="*/ 0 h 293"/>
              <a:gd name="T8" fmla="*/ 0 w 427"/>
              <a:gd name="T9" fmla="*/ 89 h 293"/>
              <a:gd name="T10" fmla="*/ 107 w 427"/>
              <a:gd name="T11" fmla="*/ 177 h 293"/>
              <a:gd name="T12" fmla="*/ 107 w 427"/>
              <a:gd name="T13" fmla="*/ 124 h 293"/>
              <a:gd name="T14" fmla="*/ 354 w 427"/>
              <a:gd name="T15" fmla="*/ 124 h 293"/>
              <a:gd name="T16" fmla="*/ 354 w 427"/>
              <a:gd name="T17" fmla="*/ 221 h 293"/>
              <a:gd name="T18" fmla="*/ 27 w 427"/>
              <a:gd name="T19" fmla="*/ 221 h 293"/>
              <a:gd name="T20" fmla="*/ 27 w 427"/>
              <a:gd name="T21" fmla="*/ 292 h 293"/>
              <a:gd name="T22" fmla="*/ 372 w 427"/>
              <a:gd name="T23" fmla="*/ 292 h 293"/>
              <a:gd name="T24" fmla="*/ 426 w 427"/>
              <a:gd name="T25" fmla="*/ 248 h 293"/>
              <a:gd name="T26" fmla="*/ 426 w 427"/>
              <a:gd name="T27" fmla="*/ 97 h 293"/>
              <a:gd name="T28" fmla="*/ 372 w 427"/>
              <a:gd name="T29"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293">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40" name="Freeform 74"/>
          <p:cNvSpPr>
            <a:spLocks noChangeArrowheads="1"/>
          </p:cNvSpPr>
          <p:nvPr/>
        </p:nvSpPr>
        <p:spPr bwMode="auto">
          <a:xfrm>
            <a:off x="5380322" y="2990224"/>
            <a:ext cx="276917" cy="245269"/>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41" name="Freeform 75"/>
          <p:cNvSpPr>
            <a:spLocks noChangeArrowheads="1"/>
          </p:cNvSpPr>
          <p:nvPr/>
        </p:nvSpPr>
        <p:spPr bwMode="auto">
          <a:xfrm>
            <a:off x="1216034" y="2402109"/>
            <a:ext cx="298015" cy="239993"/>
          </a:xfrm>
          <a:custGeom>
            <a:avLst/>
            <a:gdLst>
              <a:gd name="T0" fmla="*/ 443 w 497"/>
              <a:gd name="T1" fmla="*/ 0 h 400"/>
              <a:gd name="T2" fmla="*/ 443 w 497"/>
              <a:gd name="T3" fmla="*/ 0 h 400"/>
              <a:gd name="T4" fmla="*/ 53 w 497"/>
              <a:gd name="T5" fmla="*/ 0 h 400"/>
              <a:gd name="T6" fmla="*/ 0 w 497"/>
              <a:gd name="T7" fmla="*/ 44 h 400"/>
              <a:gd name="T8" fmla="*/ 0 w 497"/>
              <a:gd name="T9" fmla="*/ 346 h 400"/>
              <a:gd name="T10" fmla="*/ 53 w 497"/>
              <a:gd name="T11" fmla="*/ 399 h 400"/>
              <a:gd name="T12" fmla="*/ 443 w 497"/>
              <a:gd name="T13" fmla="*/ 399 h 400"/>
              <a:gd name="T14" fmla="*/ 496 w 497"/>
              <a:gd name="T15" fmla="*/ 346 h 400"/>
              <a:gd name="T16" fmla="*/ 496 w 497"/>
              <a:gd name="T17" fmla="*/ 44 h 400"/>
              <a:gd name="T18" fmla="*/ 443 w 497"/>
              <a:gd name="T19" fmla="*/ 0 h 400"/>
              <a:gd name="T20" fmla="*/ 443 w 497"/>
              <a:gd name="T21" fmla="*/ 346 h 400"/>
              <a:gd name="T22" fmla="*/ 443 w 497"/>
              <a:gd name="T23" fmla="*/ 346 h 400"/>
              <a:gd name="T24" fmla="*/ 53 w 497"/>
              <a:gd name="T25" fmla="*/ 346 h 400"/>
              <a:gd name="T26" fmla="*/ 53 w 497"/>
              <a:gd name="T27" fmla="*/ 44 h 400"/>
              <a:gd name="T28" fmla="*/ 443 w 497"/>
              <a:gd name="T29" fmla="*/ 44 h 400"/>
              <a:gd name="T30" fmla="*/ 443 w 497"/>
              <a:gd name="T31" fmla="*/ 346 h 400"/>
              <a:gd name="T32" fmla="*/ 222 w 497"/>
              <a:gd name="T33" fmla="*/ 249 h 400"/>
              <a:gd name="T34" fmla="*/ 222 w 497"/>
              <a:gd name="T35" fmla="*/ 249 h 400"/>
              <a:gd name="T36" fmla="*/ 97 w 497"/>
              <a:gd name="T37" fmla="*/ 249 h 400"/>
              <a:gd name="T38" fmla="*/ 97 w 497"/>
              <a:gd name="T39" fmla="*/ 293 h 400"/>
              <a:gd name="T40" fmla="*/ 222 w 497"/>
              <a:gd name="T41" fmla="*/ 293 h 400"/>
              <a:gd name="T42" fmla="*/ 222 w 497"/>
              <a:gd name="T43" fmla="*/ 249 h 400"/>
              <a:gd name="T44" fmla="*/ 222 w 497"/>
              <a:gd name="T45" fmla="*/ 178 h 400"/>
              <a:gd name="T46" fmla="*/ 222 w 497"/>
              <a:gd name="T47" fmla="*/ 178 h 400"/>
              <a:gd name="T48" fmla="*/ 97 w 497"/>
              <a:gd name="T49" fmla="*/ 178 h 400"/>
              <a:gd name="T50" fmla="*/ 97 w 497"/>
              <a:gd name="T51" fmla="*/ 222 h 400"/>
              <a:gd name="T52" fmla="*/ 222 w 497"/>
              <a:gd name="T53" fmla="*/ 222 h 400"/>
              <a:gd name="T54" fmla="*/ 222 w 497"/>
              <a:gd name="T55" fmla="*/ 178 h 400"/>
              <a:gd name="T56" fmla="*/ 222 w 497"/>
              <a:gd name="T57" fmla="*/ 98 h 400"/>
              <a:gd name="T58" fmla="*/ 222 w 497"/>
              <a:gd name="T59" fmla="*/ 98 h 400"/>
              <a:gd name="T60" fmla="*/ 97 w 497"/>
              <a:gd name="T61" fmla="*/ 98 h 400"/>
              <a:gd name="T62" fmla="*/ 97 w 497"/>
              <a:gd name="T63" fmla="*/ 143 h 400"/>
              <a:gd name="T64" fmla="*/ 222 w 497"/>
              <a:gd name="T65" fmla="*/ 143 h 400"/>
              <a:gd name="T66" fmla="*/ 222 w 497"/>
              <a:gd name="T67" fmla="*/ 98 h 400"/>
              <a:gd name="T68" fmla="*/ 389 w 497"/>
              <a:gd name="T69" fmla="*/ 257 h 400"/>
              <a:gd name="T70" fmla="*/ 389 w 497"/>
              <a:gd name="T71" fmla="*/ 257 h 400"/>
              <a:gd name="T72" fmla="*/ 354 w 497"/>
              <a:gd name="T73" fmla="*/ 231 h 400"/>
              <a:gd name="T74" fmla="*/ 381 w 497"/>
              <a:gd name="T75" fmla="*/ 151 h 400"/>
              <a:gd name="T76" fmla="*/ 336 w 497"/>
              <a:gd name="T77" fmla="*/ 98 h 400"/>
              <a:gd name="T78" fmla="*/ 292 w 497"/>
              <a:gd name="T79" fmla="*/ 151 h 400"/>
              <a:gd name="T80" fmla="*/ 319 w 497"/>
              <a:gd name="T81" fmla="*/ 231 h 400"/>
              <a:gd name="T82" fmla="*/ 275 w 497"/>
              <a:gd name="T83" fmla="*/ 257 h 400"/>
              <a:gd name="T84" fmla="*/ 275 w 497"/>
              <a:gd name="T85" fmla="*/ 293 h 400"/>
              <a:gd name="T86" fmla="*/ 398 w 497"/>
              <a:gd name="T87" fmla="*/ 293 h 400"/>
              <a:gd name="T88" fmla="*/ 389 w 497"/>
              <a:gd name="T8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42" name="Freeform 76"/>
          <p:cNvSpPr>
            <a:spLocks noChangeArrowheads="1"/>
          </p:cNvSpPr>
          <p:nvPr/>
        </p:nvSpPr>
        <p:spPr bwMode="auto">
          <a:xfrm>
            <a:off x="1279329" y="1782344"/>
            <a:ext cx="168787" cy="292741"/>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43" name="Freeform 77"/>
          <p:cNvSpPr>
            <a:spLocks noChangeArrowheads="1"/>
          </p:cNvSpPr>
          <p:nvPr/>
        </p:nvSpPr>
        <p:spPr bwMode="auto">
          <a:xfrm>
            <a:off x="9501295" y="3602939"/>
            <a:ext cx="298016" cy="250544"/>
          </a:xfrm>
          <a:custGeom>
            <a:avLst/>
            <a:gdLst>
              <a:gd name="T0" fmla="*/ 372 w 497"/>
              <a:gd name="T1" fmla="*/ 124 h 418"/>
              <a:gd name="T2" fmla="*/ 372 w 497"/>
              <a:gd name="T3" fmla="*/ 124 h 418"/>
              <a:gd name="T4" fmla="*/ 389 w 497"/>
              <a:gd name="T5" fmla="*/ 124 h 418"/>
              <a:gd name="T6" fmla="*/ 389 w 497"/>
              <a:gd name="T7" fmla="*/ 178 h 418"/>
              <a:gd name="T8" fmla="*/ 496 w 497"/>
              <a:gd name="T9" fmla="*/ 89 h 418"/>
              <a:gd name="T10" fmla="*/ 389 w 497"/>
              <a:gd name="T11" fmla="*/ 0 h 418"/>
              <a:gd name="T12" fmla="*/ 389 w 497"/>
              <a:gd name="T13" fmla="*/ 53 h 418"/>
              <a:gd name="T14" fmla="*/ 372 w 497"/>
              <a:gd name="T15" fmla="*/ 53 h 418"/>
              <a:gd name="T16" fmla="*/ 186 w 497"/>
              <a:gd name="T17" fmla="*/ 187 h 418"/>
              <a:gd name="T18" fmla="*/ 53 w 497"/>
              <a:gd name="T19" fmla="*/ 284 h 418"/>
              <a:gd name="T20" fmla="*/ 0 w 497"/>
              <a:gd name="T21" fmla="*/ 284 h 418"/>
              <a:gd name="T22" fmla="*/ 0 w 497"/>
              <a:gd name="T23" fmla="*/ 355 h 418"/>
              <a:gd name="T24" fmla="*/ 53 w 497"/>
              <a:gd name="T25" fmla="*/ 355 h 418"/>
              <a:gd name="T26" fmla="*/ 239 w 497"/>
              <a:gd name="T27" fmla="*/ 222 h 418"/>
              <a:gd name="T28" fmla="*/ 372 w 497"/>
              <a:gd name="T29" fmla="*/ 124 h 418"/>
              <a:gd name="T30" fmla="*/ 132 w 497"/>
              <a:gd name="T31" fmla="*/ 169 h 418"/>
              <a:gd name="T32" fmla="*/ 132 w 497"/>
              <a:gd name="T33" fmla="*/ 169 h 418"/>
              <a:gd name="T34" fmla="*/ 141 w 497"/>
              <a:gd name="T35" fmla="*/ 152 h 418"/>
              <a:gd name="T36" fmla="*/ 177 w 497"/>
              <a:gd name="T37" fmla="*/ 116 h 418"/>
              <a:gd name="T38" fmla="*/ 53 w 497"/>
              <a:gd name="T39" fmla="*/ 63 h 418"/>
              <a:gd name="T40" fmla="*/ 0 w 497"/>
              <a:gd name="T41" fmla="*/ 63 h 418"/>
              <a:gd name="T42" fmla="*/ 0 w 497"/>
              <a:gd name="T43" fmla="*/ 134 h 418"/>
              <a:gd name="T44" fmla="*/ 53 w 497"/>
              <a:gd name="T45" fmla="*/ 134 h 418"/>
              <a:gd name="T46" fmla="*/ 132 w 497"/>
              <a:gd name="T47" fmla="*/ 169 h 418"/>
              <a:gd name="T48" fmla="*/ 389 w 497"/>
              <a:gd name="T49" fmla="*/ 293 h 418"/>
              <a:gd name="T50" fmla="*/ 389 w 497"/>
              <a:gd name="T51" fmla="*/ 293 h 418"/>
              <a:gd name="T52" fmla="*/ 372 w 497"/>
              <a:gd name="T53" fmla="*/ 293 h 418"/>
              <a:gd name="T54" fmla="*/ 283 w 497"/>
              <a:gd name="T55" fmla="*/ 249 h 418"/>
              <a:gd name="T56" fmla="*/ 283 w 497"/>
              <a:gd name="T57" fmla="*/ 258 h 418"/>
              <a:gd name="T58" fmla="*/ 248 w 497"/>
              <a:gd name="T59" fmla="*/ 302 h 418"/>
              <a:gd name="T60" fmla="*/ 372 w 497"/>
              <a:gd name="T61" fmla="*/ 355 h 418"/>
              <a:gd name="T62" fmla="*/ 389 w 497"/>
              <a:gd name="T63" fmla="*/ 355 h 418"/>
              <a:gd name="T64" fmla="*/ 389 w 497"/>
              <a:gd name="T65" fmla="*/ 417 h 418"/>
              <a:gd name="T66" fmla="*/ 496 w 497"/>
              <a:gd name="T67" fmla="*/ 328 h 418"/>
              <a:gd name="T68" fmla="*/ 389 w 497"/>
              <a:gd name="T69" fmla="*/ 240 h 418"/>
              <a:gd name="T70" fmla="*/ 389 w 497"/>
              <a:gd name="T71" fmla="*/ 29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44" name="Freeform 78"/>
          <p:cNvSpPr>
            <a:spLocks noChangeArrowheads="1"/>
          </p:cNvSpPr>
          <p:nvPr/>
        </p:nvSpPr>
        <p:spPr bwMode="auto">
          <a:xfrm>
            <a:off x="6588204" y="2995500"/>
            <a:ext cx="237357" cy="239995"/>
          </a:xfrm>
          <a:custGeom>
            <a:avLst/>
            <a:gdLst>
              <a:gd name="T0" fmla="*/ 381 w 399"/>
              <a:gd name="T1" fmla="*/ 336 h 400"/>
              <a:gd name="T2" fmla="*/ 381 w 399"/>
              <a:gd name="T3" fmla="*/ 336 h 400"/>
              <a:gd name="T4" fmla="*/ 292 w 399"/>
              <a:gd name="T5" fmla="*/ 239 h 400"/>
              <a:gd name="T6" fmla="*/ 310 w 399"/>
              <a:gd name="T7" fmla="*/ 159 h 400"/>
              <a:gd name="T8" fmla="*/ 151 w 399"/>
              <a:gd name="T9" fmla="*/ 0 h 400"/>
              <a:gd name="T10" fmla="*/ 0 w 399"/>
              <a:gd name="T11" fmla="*/ 151 h 400"/>
              <a:gd name="T12" fmla="*/ 160 w 399"/>
              <a:gd name="T13" fmla="*/ 310 h 400"/>
              <a:gd name="T14" fmla="*/ 230 w 399"/>
              <a:gd name="T15" fmla="*/ 292 h 400"/>
              <a:gd name="T16" fmla="*/ 328 w 399"/>
              <a:gd name="T17" fmla="*/ 390 h 400"/>
              <a:gd name="T18" fmla="*/ 363 w 399"/>
              <a:gd name="T19" fmla="*/ 390 h 400"/>
              <a:gd name="T20" fmla="*/ 389 w 399"/>
              <a:gd name="T21" fmla="*/ 364 h 400"/>
              <a:gd name="T22" fmla="*/ 381 w 399"/>
              <a:gd name="T23" fmla="*/ 336 h 400"/>
              <a:gd name="T24" fmla="*/ 44 w 399"/>
              <a:gd name="T25" fmla="*/ 151 h 400"/>
              <a:gd name="T26" fmla="*/ 44 w 399"/>
              <a:gd name="T27" fmla="*/ 151 h 400"/>
              <a:gd name="T28" fmla="*/ 151 w 399"/>
              <a:gd name="T29" fmla="*/ 44 h 400"/>
              <a:gd name="T30" fmla="*/ 266 w 399"/>
              <a:gd name="T31" fmla="*/ 159 h 400"/>
              <a:gd name="T32" fmla="*/ 160 w 399"/>
              <a:gd name="T33" fmla="*/ 266 h 400"/>
              <a:gd name="T34" fmla="*/ 44 w 399"/>
              <a:gd name="T35" fmla="*/ 15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45" name="Freeform 79"/>
          <p:cNvSpPr>
            <a:spLocks noChangeArrowheads="1"/>
          </p:cNvSpPr>
          <p:nvPr/>
        </p:nvSpPr>
        <p:spPr bwMode="auto">
          <a:xfrm>
            <a:off x="8342006" y="4749302"/>
            <a:ext cx="287465" cy="287465"/>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46" name="Freeform 80"/>
          <p:cNvSpPr>
            <a:spLocks noChangeArrowheads="1"/>
          </p:cNvSpPr>
          <p:nvPr/>
        </p:nvSpPr>
        <p:spPr bwMode="auto">
          <a:xfrm>
            <a:off x="8930121" y="4802047"/>
            <a:ext cx="298016" cy="181972"/>
          </a:xfrm>
          <a:custGeom>
            <a:avLst/>
            <a:gdLst>
              <a:gd name="T0" fmla="*/ 462 w 498"/>
              <a:gd name="T1" fmla="*/ 0 h 303"/>
              <a:gd name="T2" fmla="*/ 0 w 498"/>
              <a:gd name="T3" fmla="*/ 36 h 303"/>
              <a:gd name="T4" fmla="*/ 36 w 498"/>
              <a:gd name="T5" fmla="*/ 302 h 303"/>
              <a:gd name="T6" fmla="*/ 497 w 498"/>
              <a:gd name="T7" fmla="*/ 266 h 303"/>
              <a:gd name="T8" fmla="*/ 462 w 498"/>
              <a:gd name="T9" fmla="*/ 0 h 303"/>
              <a:gd name="T10" fmla="*/ 275 w 498"/>
              <a:gd name="T11" fmla="*/ 54 h 303"/>
              <a:gd name="T12" fmla="*/ 319 w 498"/>
              <a:gd name="T13" fmla="*/ 107 h 303"/>
              <a:gd name="T14" fmla="*/ 275 w 498"/>
              <a:gd name="T15" fmla="*/ 54 h 303"/>
              <a:gd name="T16" fmla="*/ 346 w 498"/>
              <a:gd name="T17" fmla="*/ 125 h 303"/>
              <a:gd name="T18" fmla="*/ 302 w 498"/>
              <a:gd name="T19" fmla="*/ 178 h 303"/>
              <a:gd name="T20" fmla="*/ 346 w 498"/>
              <a:gd name="T21" fmla="*/ 125 h 303"/>
              <a:gd name="T22" fmla="*/ 195 w 498"/>
              <a:gd name="T23" fmla="*/ 54 h 303"/>
              <a:gd name="T24" fmla="*/ 249 w 498"/>
              <a:gd name="T25" fmla="*/ 107 h 303"/>
              <a:gd name="T26" fmla="*/ 195 w 498"/>
              <a:gd name="T27" fmla="*/ 54 h 303"/>
              <a:gd name="T28" fmla="*/ 275 w 498"/>
              <a:gd name="T29" fmla="*/ 125 h 303"/>
              <a:gd name="T30" fmla="*/ 222 w 498"/>
              <a:gd name="T31" fmla="*/ 178 h 303"/>
              <a:gd name="T32" fmla="*/ 275 w 498"/>
              <a:gd name="T33" fmla="*/ 125 h 303"/>
              <a:gd name="T34" fmla="*/ 124 w 498"/>
              <a:gd name="T35" fmla="*/ 54 h 303"/>
              <a:gd name="T36" fmla="*/ 178 w 498"/>
              <a:gd name="T37" fmla="*/ 107 h 303"/>
              <a:gd name="T38" fmla="*/ 124 w 498"/>
              <a:gd name="T39" fmla="*/ 54 h 303"/>
              <a:gd name="T40" fmla="*/ 195 w 498"/>
              <a:gd name="T41" fmla="*/ 125 h 303"/>
              <a:gd name="T42" fmla="*/ 151 w 498"/>
              <a:gd name="T43" fmla="*/ 178 h 303"/>
              <a:gd name="T44" fmla="*/ 195 w 498"/>
              <a:gd name="T45" fmla="*/ 125 h 303"/>
              <a:gd name="T46" fmla="*/ 54 w 498"/>
              <a:gd name="T47" fmla="*/ 54 h 303"/>
              <a:gd name="T48" fmla="*/ 98 w 498"/>
              <a:gd name="T49" fmla="*/ 107 h 303"/>
              <a:gd name="T50" fmla="*/ 54 w 498"/>
              <a:gd name="T51" fmla="*/ 54 h 303"/>
              <a:gd name="T52" fmla="*/ 124 w 498"/>
              <a:gd name="T53" fmla="*/ 125 h 303"/>
              <a:gd name="T54" fmla="*/ 71 w 498"/>
              <a:gd name="T55" fmla="*/ 178 h 303"/>
              <a:gd name="T56" fmla="*/ 124 w 498"/>
              <a:gd name="T57" fmla="*/ 125 h 303"/>
              <a:gd name="T58" fmla="*/ 98 w 498"/>
              <a:gd name="T59" fmla="*/ 249 h 303"/>
              <a:gd name="T60" fmla="*/ 54 w 498"/>
              <a:gd name="T61" fmla="*/ 204 h 303"/>
              <a:gd name="T62" fmla="*/ 98 w 498"/>
              <a:gd name="T63" fmla="*/ 249 h 303"/>
              <a:gd name="T64" fmla="*/ 372 w 498"/>
              <a:gd name="T65" fmla="*/ 249 h 303"/>
              <a:gd name="T66" fmla="*/ 124 w 498"/>
              <a:gd name="T67" fmla="*/ 204 h 303"/>
              <a:gd name="T68" fmla="*/ 372 w 498"/>
              <a:gd name="T69" fmla="*/ 249 h 303"/>
              <a:gd name="T70" fmla="*/ 443 w 498"/>
              <a:gd name="T71" fmla="*/ 249 h 303"/>
              <a:gd name="T72" fmla="*/ 399 w 498"/>
              <a:gd name="T73" fmla="*/ 204 h 303"/>
              <a:gd name="T74" fmla="*/ 443 w 498"/>
              <a:gd name="T75" fmla="*/ 249 h 303"/>
              <a:gd name="T76" fmla="*/ 372 w 498"/>
              <a:gd name="T77" fmla="*/ 178 h 303"/>
              <a:gd name="T78" fmla="*/ 425 w 498"/>
              <a:gd name="T79" fmla="*/ 125 h 303"/>
              <a:gd name="T80" fmla="*/ 372 w 498"/>
              <a:gd name="T81" fmla="*/ 178 h 303"/>
              <a:gd name="T82" fmla="*/ 443 w 498"/>
              <a:gd name="T83" fmla="*/ 107 h 303"/>
              <a:gd name="T84" fmla="*/ 346 w 498"/>
              <a:gd name="T85" fmla="*/ 54 h 303"/>
              <a:gd name="T86" fmla="*/ 443 w 498"/>
              <a:gd name="T87" fmla="*/ 10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8" h="303">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47" name="Freeform 81"/>
          <p:cNvSpPr>
            <a:spLocks noChangeArrowheads="1"/>
          </p:cNvSpPr>
          <p:nvPr/>
        </p:nvSpPr>
        <p:spPr bwMode="auto">
          <a:xfrm>
            <a:off x="622641" y="5369065"/>
            <a:ext cx="298016" cy="239995"/>
          </a:xfrm>
          <a:custGeom>
            <a:avLst/>
            <a:gdLst>
              <a:gd name="T0" fmla="*/ 442 w 497"/>
              <a:gd name="T1" fmla="*/ 0 h 401"/>
              <a:gd name="T2" fmla="*/ 442 w 497"/>
              <a:gd name="T3" fmla="*/ 0 h 401"/>
              <a:gd name="T4" fmla="*/ 53 w 497"/>
              <a:gd name="T5" fmla="*/ 0 h 401"/>
              <a:gd name="T6" fmla="*/ 0 w 497"/>
              <a:gd name="T7" fmla="*/ 45 h 401"/>
              <a:gd name="T8" fmla="*/ 0 w 497"/>
              <a:gd name="T9" fmla="*/ 347 h 401"/>
              <a:gd name="T10" fmla="*/ 53 w 497"/>
              <a:gd name="T11" fmla="*/ 400 h 401"/>
              <a:gd name="T12" fmla="*/ 442 w 497"/>
              <a:gd name="T13" fmla="*/ 400 h 401"/>
              <a:gd name="T14" fmla="*/ 496 w 497"/>
              <a:gd name="T15" fmla="*/ 347 h 401"/>
              <a:gd name="T16" fmla="*/ 496 w 497"/>
              <a:gd name="T17" fmla="*/ 45 h 401"/>
              <a:gd name="T18" fmla="*/ 442 w 497"/>
              <a:gd name="T19" fmla="*/ 0 h 401"/>
              <a:gd name="T20" fmla="*/ 114 w 497"/>
              <a:gd name="T21" fmla="*/ 45 h 401"/>
              <a:gd name="T22" fmla="*/ 114 w 497"/>
              <a:gd name="T23" fmla="*/ 45 h 401"/>
              <a:gd name="T24" fmla="*/ 132 w 497"/>
              <a:gd name="T25" fmla="*/ 63 h 401"/>
              <a:gd name="T26" fmla="*/ 114 w 497"/>
              <a:gd name="T27" fmla="*/ 80 h 401"/>
              <a:gd name="T28" fmla="*/ 97 w 497"/>
              <a:gd name="T29" fmla="*/ 63 h 401"/>
              <a:gd name="T30" fmla="*/ 114 w 497"/>
              <a:gd name="T31" fmla="*/ 45 h 401"/>
              <a:gd name="T32" fmla="*/ 44 w 497"/>
              <a:gd name="T33" fmla="*/ 63 h 401"/>
              <a:gd name="T34" fmla="*/ 44 w 497"/>
              <a:gd name="T35" fmla="*/ 63 h 401"/>
              <a:gd name="T36" fmla="*/ 61 w 497"/>
              <a:gd name="T37" fmla="*/ 45 h 401"/>
              <a:gd name="T38" fmla="*/ 79 w 497"/>
              <a:gd name="T39" fmla="*/ 63 h 401"/>
              <a:gd name="T40" fmla="*/ 61 w 497"/>
              <a:gd name="T41" fmla="*/ 80 h 401"/>
              <a:gd name="T42" fmla="*/ 44 w 497"/>
              <a:gd name="T43" fmla="*/ 63 h 401"/>
              <a:gd name="T44" fmla="*/ 442 w 497"/>
              <a:gd name="T45" fmla="*/ 347 h 401"/>
              <a:gd name="T46" fmla="*/ 442 w 497"/>
              <a:gd name="T47" fmla="*/ 347 h 401"/>
              <a:gd name="T48" fmla="*/ 44 w 497"/>
              <a:gd name="T49" fmla="*/ 347 h 401"/>
              <a:gd name="T50" fmla="*/ 44 w 497"/>
              <a:gd name="T51" fmla="*/ 116 h 401"/>
              <a:gd name="T52" fmla="*/ 442 w 497"/>
              <a:gd name="T53" fmla="*/ 116 h 401"/>
              <a:gd name="T54" fmla="*/ 442 w 497"/>
              <a:gd name="T55" fmla="*/ 347 h 401"/>
              <a:gd name="T56" fmla="*/ 442 w 497"/>
              <a:gd name="T57" fmla="*/ 80 h 401"/>
              <a:gd name="T58" fmla="*/ 442 w 497"/>
              <a:gd name="T59" fmla="*/ 80 h 401"/>
              <a:gd name="T60" fmla="*/ 150 w 497"/>
              <a:gd name="T61" fmla="*/ 80 h 401"/>
              <a:gd name="T62" fmla="*/ 150 w 497"/>
              <a:gd name="T63" fmla="*/ 45 h 401"/>
              <a:gd name="T64" fmla="*/ 442 w 497"/>
              <a:gd name="T65" fmla="*/ 45 h 401"/>
              <a:gd name="T66" fmla="*/ 442 w 497"/>
              <a:gd name="T67" fmla="*/ 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01">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48" name="Freeform 82"/>
          <p:cNvSpPr>
            <a:spLocks noChangeArrowheads="1"/>
          </p:cNvSpPr>
          <p:nvPr/>
        </p:nvSpPr>
        <p:spPr bwMode="auto">
          <a:xfrm>
            <a:off x="1216034" y="5353241"/>
            <a:ext cx="298015" cy="266368"/>
          </a:xfrm>
          <a:custGeom>
            <a:avLst/>
            <a:gdLst>
              <a:gd name="T0" fmla="*/ 443 w 497"/>
              <a:gd name="T1" fmla="*/ 0 h 444"/>
              <a:gd name="T2" fmla="*/ 443 w 497"/>
              <a:gd name="T3" fmla="*/ 0 h 444"/>
              <a:gd name="T4" fmla="*/ 53 w 497"/>
              <a:gd name="T5" fmla="*/ 0 h 444"/>
              <a:gd name="T6" fmla="*/ 0 w 497"/>
              <a:gd name="T7" fmla="*/ 53 h 444"/>
              <a:gd name="T8" fmla="*/ 0 w 497"/>
              <a:gd name="T9" fmla="*/ 345 h 444"/>
              <a:gd name="T10" fmla="*/ 53 w 497"/>
              <a:gd name="T11" fmla="*/ 399 h 444"/>
              <a:gd name="T12" fmla="*/ 151 w 497"/>
              <a:gd name="T13" fmla="*/ 399 h 444"/>
              <a:gd name="T14" fmla="*/ 151 w 497"/>
              <a:gd name="T15" fmla="*/ 345 h 444"/>
              <a:gd name="T16" fmla="*/ 44 w 497"/>
              <a:gd name="T17" fmla="*/ 345 h 444"/>
              <a:gd name="T18" fmla="*/ 44 w 497"/>
              <a:gd name="T19" fmla="*/ 124 h 444"/>
              <a:gd name="T20" fmla="*/ 443 w 497"/>
              <a:gd name="T21" fmla="*/ 124 h 444"/>
              <a:gd name="T22" fmla="*/ 443 w 497"/>
              <a:gd name="T23" fmla="*/ 345 h 444"/>
              <a:gd name="T24" fmla="*/ 345 w 497"/>
              <a:gd name="T25" fmla="*/ 345 h 444"/>
              <a:gd name="T26" fmla="*/ 345 w 497"/>
              <a:gd name="T27" fmla="*/ 399 h 444"/>
              <a:gd name="T28" fmla="*/ 443 w 497"/>
              <a:gd name="T29" fmla="*/ 399 h 444"/>
              <a:gd name="T30" fmla="*/ 496 w 497"/>
              <a:gd name="T31" fmla="*/ 345 h 444"/>
              <a:gd name="T32" fmla="*/ 496 w 497"/>
              <a:gd name="T33" fmla="*/ 53 h 444"/>
              <a:gd name="T34" fmla="*/ 443 w 497"/>
              <a:gd name="T35" fmla="*/ 0 h 444"/>
              <a:gd name="T36" fmla="*/ 62 w 497"/>
              <a:gd name="T37" fmla="*/ 80 h 444"/>
              <a:gd name="T38" fmla="*/ 62 w 497"/>
              <a:gd name="T39" fmla="*/ 80 h 444"/>
              <a:gd name="T40" fmla="*/ 44 w 497"/>
              <a:gd name="T41" fmla="*/ 62 h 444"/>
              <a:gd name="T42" fmla="*/ 62 w 497"/>
              <a:gd name="T43" fmla="*/ 45 h 444"/>
              <a:gd name="T44" fmla="*/ 79 w 497"/>
              <a:gd name="T45" fmla="*/ 62 h 444"/>
              <a:gd name="T46" fmla="*/ 62 w 497"/>
              <a:gd name="T47" fmla="*/ 80 h 444"/>
              <a:gd name="T48" fmla="*/ 116 w 497"/>
              <a:gd name="T49" fmla="*/ 80 h 444"/>
              <a:gd name="T50" fmla="*/ 116 w 497"/>
              <a:gd name="T51" fmla="*/ 80 h 444"/>
              <a:gd name="T52" fmla="*/ 97 w 497"/>
              <a:gd name="T53" fmla="*/ 62 h 444"/>
              <a:gd name="T54" fmla="*/ 116 w 497"/>
              <a:gd name="T55" fmla="*/ 45 h 444"/>
              <a:gd name="T56" fmla="*/ 132 w 497"/>
              <a:gd name="T57" fmla="*/ 62 h 444"/>
              <a:gd name="T58" fmla="*/ 116 w 497"/>
              <a:gd name="T59" fmla="*/ 80 h 444"/>
              <a:gd name="T60" fmla="*/ 443 w 497"/>
              <a:gd name="T61" fmla="*/ 80 h 444"/>
              <a:gd name="T62" fmla="*/ 443 w 497"/>
              <a:gd name="T63" fmla="*/ 80 h 444"/>
              <a:gd name="T64" fmla="*/ 151 w 497"/>
              <a:gd name="T65" fmla="*/ 80 h 444"/>
              <a:gd name="T66" fmla="*/ 151 w 497"/>
              <a:gd name="T67" fmla="*/ 53 h 444"/>
              <a:gd name="T68" fmla="*/ 443 w 497"/>
              <a:gd name="T69" fmla="*/ 53 h 444"/>
              <a:gd name="T70" fmla="*/ 443 w 497"/>
              <a:gd name="T71" fmla="*/ 80 h 444"/>
              <a:gd name="T72" fmla="*/ 248 w 497"/>
              <a:gd name="T73" fmla="*/ 177 h 444"/>
              <a:gd name="T74" fmla="*/ 248 w 497"/>
              <a:gd name="T75" fmla="*/ 177 h 444"/>
              <a:gd name="T76" fmla="*/ 124 w 497"/>
              <a:gd name="T77" fmla="*/ 301 h 444"/>
              <a:gd name="T78" fmla="*/ 204 w 497"/>
              <a:gd name="T79" fmla="*/ 301 h 444"/>
              <a:gd name="T80" fmla="*/ 204 w 497"/>
              <a:gd name="T81" fmla="*/ 443 h 444"/>
              <a:gd name="T82" fmla="*/ 292 w 497"/>
              <a:gd name="T83" fmla="*/ 443 h 444"/>
              <a:gd name="T84" fmla="*/ 292 w 497"/>
              <a:gd name="T85" fmla="*/ 301 h 444"/>
              <a:gd name="T86" fmla="*/ 363 w 497"/>
              <a:gd name="T87" fmla="*/ 301 h 444"/>
              <a:gd name="T88" fmla="*/ 248 w 497"/>
              <a:gd name="T8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44">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49" name="Freeform 83"/>
          <p:cNvSpPr>
            <a:spLocks noChangeArrowheads="1"/>
          </p:cNvSpPr>
          <p:nvPr/>
        </p:nvSpPr>
        <p:spPr bwMode="auto">
          <a:xfrm>
            <a:off x="4225186" y="5384889"/>
            <a:ext cx="213623" cy="208347"/>
          </a:xfrm>
          <a:custGeom>
            <a:avLst/>
            <a:gdLst>
              <a:gd name="T0" fmla="*/ 177 w 356"/>
              <a:gd name="T1" fmla="*/ 89 h 347"/>
              <a:gd name="T2" fmla="*/ 177 w 356"/>
              <a:gd name="T3" fmla="*/ 89 h 347"/>
              <a:gd name="T4" fmla="*/ 98 w 356"/>
              <a:gd name="T5" fmla="*/ 169 h 347"/>
              <a:gd name="T6" fmla="*/ 177 w 356"/>
              <a:gd name="T7" fmla="*/ 248 h 347"/>
              <a:gd name="T8" fmla="*/ 257 w 356"/>
              <a:gd name="T9" fmla="*/ 169 h 347"/>
              <a:gd name="T10" fmla="*/ 177 w 356"/>
              <a:gd name="T11" fmla="*/ 89 h 347"/>
              <a:gd name="T12" fmla="*/ 177 w 356"/>
              <a:gd name="T13" fmla="*/ 222 h 347"/>
              <a:gd name="T14" fmla="*/ 177 w 356"/>
              <a:gd name="T15" fmla="*/ 222 h 347"/>
              <a:gd name="T16" fmla="*/ 124 w 356"/>
              <a:gd name="T17" fmla="*/ 169 h 347"/>
              <a:gd name="T18" fmla="*/ 177 w 356"/>
              <a:gd name="T19" fmla="*/ 124 h 347"/>
              <a:gd name="T20" fmla="*/ 230 w 356"/>
              <a:gd name="T21" fmla="*/ 169 h 347"/>
              <a:gd name="T22" fmla="*/ 177 w 356"/>
              <a:gd name="T23" fmla="*/ 222 h 347"/>
              <a:gd name="T24" fmla="*/ 26 w 356"/>
              <a:gd name="T25" fmla="*/ 151 h 347"/>
              <a:gd name="T26" fmla="*/ 26 w 356"/>
              <a:gd name="T27" fmla="*/ 151 h 347"/>
              <a:gd name="T28" fmla="*/ 0 w 356"/>
              <a:gd name="T29" fmla="*/ 169 h 347"/>
              <a:gd name="T30" fmla="*/ 26 w 356"/>
              <a:gd name="T31" fmla="*/ 195 h 347"/>
              <a:gd name="T32" fmla="*/ 53 w 356"/>
              <a:gd name="T33" fmla="*/ 169 h 347"/>
              <a:gd name="T34" fmla="*/ 26 w 356"/>
              <a:gd name="T35" fmla="*/ 151 h 347"/>
              <a:gd name="T36" fmla="*/ 301 w 356"/>
              <a:gd name="T37" fmla="*/ 53 h 347"/>
              <a:gd name="T38" fmla="*/ 301 w 356"/>
              <a:gd name="T39" fmla="*/ 53 h 347"/>
              <a:gd name="T40" fmla="*/ 266 w 356"/>
              <a:gd name="T41" fmla="*/ 53 h 347"/>
              <a:gd name="T42" fmla="*/ 266 w 356"/>
              <a:gd name="T43" fmla="*/ 89 h 347"/>
              <a:gd name="T44" fmla="*/ 292 w 356"/>
              <a:gd name="T45" fmla="*/ 80 h 347"/>
              <a:gd name="T46" fmla="*/ 301 w 356"/>
              <a:gd name="T47" fmla="*/ 53 h 347"/>
              <a:gd name="T48" fmla="*/ 328 w 356"/>
              <a:gd name="T49" fmla="*/ 151 h 347"/>
              <a:gd name="T50" fmla="*/ 328 w 356"/>
              <a:gd name="T51" fmla="*/ 151 h 347"/>
              <a:gd name="T52" fmla="*/ 301 w 356"/>
              <a:gd name="T53" fmla="*/ 169 h 347"/>
              <a:gd name="T54" fmla="*/ 328 w 356"/>
              <a:gd name="T55" fmla="*/ 195 h 347"/>
              <a:gd name="T56" fmla="*/ 355 w 356"/>
              <a:gd name="T57" fmla="*/ 169 h 347"/>
              <a:gd name="T58" fmla="*/ 328 w 356"/>
              <a:gd name="T59" fmla="*/ 151 h 347"/>
              <a:gd name="T60" fmla="*/ 177 w 356"/>
              <a:gd name="T61" fmla="*/ 292 h 347"/>
              <a:gd name="T62" fmla="*/ 177 w 356"/>
              <a:gd name="T63" fmla="*/ 292 h 347"/>
              <a:gd name="T64" fmla="*/ 159 w 356"/>
              <a:gd name="T65" fmla="*/ 320 h 347"/>
              <a:gd name="T66" fmla="*/ 177 w 356"/>
              <a:gd name="T67" fmla="*/ 346 h 347"/>
              <a:gd name="T68" fmla="*/ 195 w 356"/>
              <a:gd name="T69" fmla="*/ 320 h 347"/>
              <a:gd name="T70" fmla="*/ 177 w 356"/>
              <a:gd name="T71" fmla="*/ 292 h 347"/>
              <a:gd name="T72" fmla="*/ 61 w 356"/>
              <a:gd name="T73" fmla="*/ 266 h 347"/>
              <a:gd name="T74" fmla="*/ 61 w 356"/>
              <a:gd name="T75" fmla="*/ 266 h 347"/>
              <a:gd name="T76" fmla="*/ 53 w 356"/>
              <a:gd name="T77" fmla="*/ 292 h 347"/>
              <a:gd name="T78" fmla="*/ 89 w 356"/>
              <a:gd name="T79" fmla="*/ 292 h 347"/>
              <a:gd name="T80" fmla="*/ 89 w 356"/>
              <a:gd name="T81" fmla="*/ 257 h 347"/>
              <a:gd name="T82" fmla="*/ 61 w 356"/>
              <a:gd name="T83" fmla="*/ 266 h 347"/>
              <a:gd name="T84" fmla="*/ 53 w 356"/>
              <a:gd name="T85" fmla="*/ 53 h 347"/>
              <a:gd name="T86" fmla="*/ 53 w 356"/>
              <a:gd name="T87" fmla="*/ 53 h 347"/>
              <a:gd name="T88" fmla="*/ 53 w 356"/>
              <a:gd name="T89" fmla="*/ 80 h 347"/>
              <a:gd name="T90" fmla="*/ 89 w 356"/>
              <a:gd name="T91" fmla="*/ 89 h 347"/>
              <a:gd name="T92" fmla="*/ 89 w 356"/>
              <a:gd name="T93" fmla="*/ 53 h 347"/>
              <a:gd name="T94" fmla="*/ 53 w 356"/>
              <a:gd name="T95" fmla="*/ 53 h 347"/>
              <a:gd name="T96" fmla="*/ 266 w 356"/>
              <a:gd name="T97" fmla="*/ 292 h 347"/>
              <a:gd name="T98" fmla="*/ 266 w 356"/>
              <a:gd name="T99" fmla="*/ 292 h 347"/>
              <a:gd name="T100" fmla="*/ 301 w 356"/>
              <a:gd name="T101" fmla="*/ 292 h 347"/>
              <a:gd name="T102" fmla="*/ 292 w 356"/>
              <a:gd name="T103" fmla="*/ 266 h 347"/>
              <a:gd name="T104" fmla="*/ 266 w 356"/>
              <a:gd name="T105" fmla="*/ 257 h 347"/>
              <a:gd name="T106" fmla="*/ 266 w 356"/>
              <a:gd name="T107" fmla="*/ 292 h 347"/>
              <a:gd name="T108" fmla="*/ 177 w 356"/>
              <a:gd name="T109" fmla="*/ 45 h 347"/>
              <a:gd name="T110" fmla="*/ 177 w 356"/>
              <a:gd name="T111" fmla="*/ 45 h 347"/>
              <a:gd name="T112" fmla="*/ 195 w 356"/>
              <a:gd name="T113" fmla="*/ 18 h 347"/>
              <a:gd name="T114" fmla="*/ 177 w 356"/>
              <a:gd name="T115" fmla="*/ 0 h 347"/>
              <a:gd name="T116" fmla="*/ 159 w 356"/>
              <a:gd name="T117" fmla="*/ 18 h 347"/>
              <a:gd name="T118" fmla="*/ 177 w 356"/>
              <a:gd name="T119" fmla="*/ 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 h="347">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50" name="Freeform 84"/>
          <p:cNvSpPr>
            <a:spLocks noChangeArrowheads="1"/>
          </p:cNvSpPr>
          <p:nvPr/>
        </p:nvSpPr>
        <p:spPr bwMode="auto">
          <a:xfrm>
            <a:off x="4776382" y="5337417"/>
            <a:ext cx="298015" cy="298016"/>
          </a:xfrm>
          <a:custGeom>
            <a:avLst/>
            <a:gdLst>
              <a:gd name="T0" fmla="*/ 469 w 497"/>
              <a:gd name="T1" fmla="*/ 231 h 498"/>
              <a:gd name="T2" fmla="*/ 425 w 497"/>
              <a:gd name="T3" fmla="*/ 249 h 498"/>
              <a:gd name="T4" fmla="*/ 469 w 497"/>
              <a:gd name="T5" fmla="*/ 275 h 498"/>
              <a:gd name="T6" fmla="*/ 469 w 497"/>
              <a:gd name="T7" fmla="*/ 231 h 498"/>
              <a:gd name="T8" fmla="*/ 247 w 497"/>
              <a:gd name="T9" fmla="*/ 116 h 498"/>
              <a:gd name="T10" fmla="*/ 247 w 497"/>
              <a:gd name="T11" fmla="*/ 391 h 498"/>
              <a:gd name="T12" fmla="*/ 247 w 497"/>
              <a:gd name="T13" fmla="*/ 116 h 498"/>
              <a:gd name="T14" fmla="*/ 247 w 497"/>
              <a:gd name="T15" fmla="*/ 346 h 498"/>
              <a:gd name="T16" fmla="*/ 247 w 497"/>
              <a:gd name="T17" fmla="*/ 151 h 498"/>
              <a:gd name="T18" fmla="*/ 247 w 497"/>
              <a:gd name="T19" fmla="*/ 346 h 498"/>
              <a:gd name="T20" fmla="*/ 71 w 497"/>
              <a:gd name="T21" fmla="*/ 249 h 498"/>
              <a:gd name="T22" fmla="*/ 26 w 497"/>
              <a:gd name="T23" fmla="*/ 231 h 498"/>
              <a:gd name="T24" fmla="*/ 26 w 497"/>
              <a:gd name="T25" fmla="*/ 275 h 498"/>
              <a:gd name="T26" fmla="*/ 71 w 497"/>
              <a:gd name="T27" fmla="*/ 249 h 498"/>
              <a:gd name="T28" fmla="*/ 247 w 497"/>
              <a:gd name="T29" fmla="*/ 80 h 498"/>
              <a:gd name="T30" fmla="*/ 265 w 497"/>
              <a:gd name="T31" fmla="*/ 27 h 498"/>
              <a:gd name="T32" fmla="*/ 230 w 497"/>
              <a:gd name="T33" fmla="*/ 27 h 498"/>
              <a:gd name="T34" fmla="*/ 247 w 497"/>
              <a:gd name="T35" fmla="*/ 80 h 498"/>
              <a:gd name="T36" fmla="*/ 247 w 497"/>
              <a:gd name="T37" fmla="*/ 426 h 498"/>
              <a:gd name="T38" fmla="*/ 230 w 497"/>
              <a:gd name="T39" fmla="*/ 470 h 498"/>
              <a:gd name="T40" fmla="*/ 265 w 497"/>
              <a:gd name="T41" fmla="*/ 470 h 498"/>
              <a:gd name="T42" fmla="*/ 247 w 497"/>
              <a:gd name="T43" fmla="*/ 426 h 498"/>
              <a:gd name="T44" fmla="*/ 434 w 497"/>
              <a:gd name="T45" fmla="*/ 98 h 498"/>
              <a:gd name="T46" fmla="*/ 398 w 497"/>
              <a:gd name="T47" fmla="*/ 72 h 498"/>
              <a:gd name="T48" fmla="*/ 380 w 497"/>
              <a:gd name="T49" fmla="*/ 116 h 498"/>
              <a:gd name="T50" fmla="*/ 434 w 497"/>
              <a:gd name="T51" fmla="*/ 98 h 498"/>
              <a:gd name="T52" fmla="*/ 79 w 497"/>
              <a:gd name="T53" fmla="*/ 391 h 498"/>
              <a:gd name="T54" fmla="*/ 61 w 497"/>
              <a:gd name="T55" fmla="*/ 435 h 498"/>
              <a:gd name="T56" fmla="*/ 106 w 497"/>
              <a:gd name="T57" fmla="*/ 417 h 498"/>
              <a:gd name="T58" fmla="*/ 79 w 497"/>
              <a:gd name="T59" fmla="*/ 391 h 498"/>
              <a:gd name="T60" fmla="*/ 97 w 497"/>
              <a:gd name="T61" fmla="*/ 72 h 498"/>
              <a:gd name="T62" fmla="*/ 61 w 497"/>
              <a:gd name="T63" fmla="*/ 98 h 498"/>
              <a:gd name="T64" fmla="*/ 115 w 497"/>
              <a:gd name="T65" fmla="*/ 116 h 498"/>
              <a:gd name="T66" fmla="*/ 97 w 497"/>
              <a:gd name="T67" fmla="*/ 72 h 498"/>
              <a:gd name="T68" fmla="*/ 380 w 497"/>
              <a:gd name="T69" fmla="*/ 417 h 498"/>
              <a:gd name="T70" fmla="*/ 434 w 497"/>
              <a:gd name="T71" fmla="*/ 435 h 498"/>
              <a:gd name="T72" fmla="*/ 416 w 497"/>
              <a:gd name="T73" fmla="*/ 391 h 498"/>
              <a:gd name="T74" fmla="*/ 380 w 497"/>
              <a:gd name="T75" fmla="*/ 41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98">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51" name="Freeform 85"/>
          <p:cNvSpPr>
            <a:spLocks noChangeArrowheads="1"/>
          </p:cNvSpPr>
          <p:nvPr/>
        </p:nvSpPr>
        <p:spPr bwMode="auto">
          <a:xfrm>
            <a:off x="638465" y="2984950"/>
            <a:ext cx="266368" cy="261093"/>
          </a:xfrm>
          <a:custGeom>
            <a:avLst/>
            <a:gdLst>
              <a:gd name="T0" fmla="*/ 443 w 444"/>
              <a:gd name="T1" fmla="*/ 159 h 435"/>
              <a:gd name="T2" fmla="*/ 284 w 444"/>
              <a:gd name="T3" fmla="*/ 159 h 435"/>
              <a:gd name="T4" fmla="*/ 222 w 444"/>
              <a:gd name="T5" fmla="*/ 0 h 435"/>
              <a:gd name="T6" fmla="*/ 160 w 444"/>
              <a:gd name="T7" fmla="*/ 159 h 435"/>
              <a:gd name="T8" fmla="*/ 0 w 444"/>
              <a:gd name="T9" fmla="*/ 159 h 435"/>
              <a:gd name="T10" fmla="*/ 133 w 444"/>
              <a:gd name="T11" fmla="*/ 256 h 435"/>
              <a:gd name="T12" fmla="*/ 88 w 444"/>
              <a:gd name="T13" fmla="*/ 434 h 435"/>
              <a:gd name="T14" fmla="*/ 222 w 444"/>
              <a:gd name="T15" fmla="*/ 327 h 435"/>
              <a:gd name="T16" fmla="*/ 354 w 444"/>
              <a:gd name="T17" fmla="*/ 434 h 435"/>
              <a:gd name="T18" fmla="*/ 310 w 444"/>
              <a:gd name="T19" fmla="*/ 256 h 435"/>
              <a:gd name="T20" fmla="*/ 443 w 444"/>
              <a:gd name="T21" fmla="*/ 159 h 435"/>
              <a:gd name="T22" fmla="*/ 222 w 444"/>
              <a:gd name="T23" fmla="*/ 283 h 435"/>
              <a:gd name="T24" fmla="*/ 141 w 444"/>
              <a:gd name="T25" fmla="*/ 344 h 435"/>
              <a:gd name="T26" fmla="*/ 177 w 444"/>
              <a:gd name="T27" fmla="*/ 256 h 435"/>
              <a:gd name="T28" fmla="*/ 106 w 444"/>
              <a:gd name="T29" fmla="*/ 194 h 435"/>
              <a:gd name="T30" fmla="*/ 195 w 444"/>
              <a:gd name="T31" fmla="*/ 203 h 435"/>
              <a:gd name="T32" fmla="*/ 222 w 444"/>
              <a:gd name="T33" fmla="*/ 97 h 435"/>
              <a:gd name="T34" fmla="*/ 248 w 444"/>
              <a:gd name="T35" fmla="*/ 203 h 435"/>
              <a:gd name="T36" fmla="*/ 337 w 444"/>
              <a:gd name="T37" fmla="*/ 194 h 435"/>
              <a:gd name="T38" fmla="*/ 266 w 444"/>
              <a:gd name="T39" fmla="*/ 256 h 435"/>
              <a:gd name="T40" fmla="*/ 293 w 444"/>
              <a:gd name="T41" fmla="*/ 344 h 435"/>
              <a:gd name="T42" fmla="*/ 222 w 444"/>
              <a:gd name="T43" fmla="*/ 28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35">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52" name="Freeform 86"/>
          <p:cNvSpPr>
            <a:spLocks noChangeArrowheads="1"/>
          </p:cNvSpPr>
          <p:nvPr/>
        </p:nvSpPr>
        <p:spPr bwMode="auto">
          <a:xfrm>
            <a:off x="8352553" y="2412658"/>
            <a:ext cx="263731" cy="213621"/>
          </a:xfrm>
          <a:custGeom>
            <a:avLst/>
            <a:gdLst>
              <a:gd name="T0" fmla="*/ 398 w 443"/>
              <a:gd name="T1" fmla="*/ 36 h 356"/>
              <a:gd name="T2" fmla="*/ 398 w 443"/>
              <a:gd name="T3" fmla="*/ 36 h 356"/>
              <a:gd name="T4" fmla="*/ 247 w 443"/>
              <a:gd name="T5" fmla="*/ 36 h 356"/>
              <a:gd name="T6" fmla="*/ 221 w 443"/>
              <a:gd name="T7" fmla="*/ 62 h 356"/>
              <a:gd name="T8" fmla="*/ 194 w 443"/>
              <a:gd name="T9" fmla="*/ 36 h 356"/>
              <a:gd name="T10" fmla="*/ 44 w 443"/>
              <a:gd name="T11" fmla="*/ 36 h 356"/>
              <a:gd name="T12" fmla="*/ 44 w 443"/>
              <a:gd name="T13" fmla="*/ 186 h 356"/>
              <a:gd name="T14" fmla="*/ 221 w 443"/>
              <a:gd name="T15" fmla="*/ 355 h 356"/>
              <a:gd name="T16" fmla="*/ 398 w 443"/>
              <a:gd name="T17" fmla="*/ 186 h 356"/>
              <a:gd name="T18" fmla="*/ 398 w 443"/>
              <a:gd name="T19" fmla="*/ 36 h 356"/>
              <a:gd name="T20" fmla="*/ 372 w 443"/>
              <a:gd name="T21" fmla="*/ 160 h 356"/>
              <a:gd name="T22" fmla="*/ 372 w 443"/>
              <a:gd name="T23" fmla="*/ 160 h 356"/>
              <a:gd name="T24" fmla="*/ 221 w 443"/>
              <a:gd name="T25" fmla="*/ 301 h 356"/>
              <a:gd name="T26" fmla="*/ 70 w 443"/>
              <a:gd name="T27" fmla="*/ 160 h 356"/>
              <a:gd name="T28" fmla="*/ 44 w 443"/>
              <a:gd name="T29" fmla="*/ 116 h 356"/>
              <a:gd name="T30" fmla="*/ 70 w 443"/>
              <a:gd name="T31" fmla="*/ 62 h 356"/>
              <a:gd name="T32" fmla="*/ 115 w 443"/>
              <a:gd name="T33" fmla="*/ 45 h 356"/>
              <a:gd name="T34" fmla="*/ 168 w 443"/>
              <a:gd name="T35" fmla="*/ 71 h 356"/>
              <a:gd name="T36" fmla="*/ 221 w 443"/>
              <a:gd name="T37" fmla="*/ 116 h 356"/>
              <a:gd name="T38" fmla="*/ 275 w 443"/>
              <a:gd name="T39" fmla="*/ 71 h 356"/>
              <a:gd name="T40" fmla="*/ 328 w 443"/>
              <a:gd name="T41" fmla="*/ 45 h 356"/>
              <a:gd name="T42" fmla="*/ 372 w 443"/>
              <a:gd name="T43" fmla="*/ 62 h 356"/>
              <a:gd name="T44" fmla="*/ 398 w 443"/>
              <a:gd name="T45" fmla="*/ 116 h 356"/>
              <a:gd name="T46" fmla="*/ 372 w 443"/>
              <a:gd name="T47" fmla="*/ 16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3" h="356">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53" name="Freeform 87"/>
          <p:cNvSpPr>
            <a:spLocks noChangeArrowheads="1"/>
          </p:cNvSpPr>
          <p:nvPr/>
        </p:nvSpPr>
        <p:spPr bwMode="auto">
          <a:xfrm>
            <a:off x="1819974" y="4759852"/>
            <a:ext cx="276917" cy="271641"/>
          </a:xfrm>
          <a:custGeom>
            <a:avLst/>
            <a:gdLst>
              <a:gd name="T0" fmla="*/ 115 w 462"/>
              <a:gd name="T1" fmla="*/ 151 h 452"/>
              <a:gd name="T2" fmla="*/ 186 w 462"/>
              <a:gd name="T3" fmla="*/ 97 h 452"/>
              <a:gd name="T4" fmla="*/ 186 w 462"/>
              <a:gd name="T5" fmla="*/ 70 h 452"/>
              <a:gd name="T6" fmla="*/ 44 w 462"/>
              <a:gd name="T7" fmla="*/ 88 h 452"/>
              <a:gd name="T8" fmla="*/ 115 w 462"/>
              <a:gd name="T9" fmla="*/ 151 h 452"/>
              <a:gd name="T10" fmla="*/ 62 w 462"/>
              <a:gd name="T11" fmla="*/ 195 h 452"/>
              <a:gd name="T12" fmla="*/ 26 w 462"/>
              <a:gd name="T13" fmla="*/ 124 h 452"/>
              <a:gd name="T14" fmla="*/ 35 w 462"/>
              <a:gd name="T15" fmla="*/ 336 h 452"/>
              <a:gd name="T16" fmla="*/ 62 w 462"/>
              <a:gd name="T17" fmla="*/ 195 h 452"/>
              <a:gd name="T18" fmla="*/ 230 w 462"/>
              <a:gd name="T19" fmla="*/ 35 h 452"/>
              <a:gd name="T20" fmla="*/ 346 w 462"/>
              <a:gd name="T21" fmla="*/ 26 h 452"/>
              <a:gd name="T22" fmla="*/ 151 w 462"/>
              <a:gd name="T23" fmla="*/ 8 h 452"/>
              <a:gd name="T24" fmla="*/ 230 w 462"/>
              <a:gd name="T25" fmla="*/ 35 h 452"/>
              <a:gd name="T26" fmla="*/ 301 w 462"/>
              <a:gd name="T27" fmla="*/ 266 h 452"/>
              <a:gd name="T28" fmla="*/ 248 w 462"/>
              <a:gd name="T29" fmla="*/ 132 h 452"/>
              <a:gd name="T30" fmla="*/ 204 w 462"/>
              <a:gd name="T31" fmla="*/ 124 h 452"/>
              <a:gd name="T32" fmla="*/ 160 w 462"/>
              <a:gd name="T33" fmla="*/ 195 h 452"/>
              <a:gd name="T34" fmla="*/ 301 w 462"/>
              <a:gd name="T35" fmla="*/ 266 h 452"/>
              <a:gd name="T36" fmla="*/ 363 w 462"/>
              <a:gd name="T37" fmla="*/ 327 h 452"/>
              <a:gd name="T38" fmla="*/ 363 w 462"/>
              <a:gd name="T39" fmla="*/ 407 h 452"/>
              <a:gd name="T40" fmla="*/ 390 w 462"/>
              <a:gd name="T41" fmla="*/ 301 h 452"/>
              <a:gd name="T42" fmla="*/ 292 w 462"/>
              <a:gd name="T43" fmla="*/ 301 h 452"/>
              <a:gd name="T44" fmla="*/ 142 w 462"/>
              <a:gd name="T45" fmla="*/ 239 h 452"/>
              <a:gd name="T46" fmla="*/ 107 w 462"/>
              <a:gd name="T47" fmla="*/ 239 h 452"/>
              <a:gd name="T48" fmla="*/ 142 w 462"/>
              <a:gd name="T49" fmla="*/ 434 h 452"/>
              <a:gd name="T50" fmla="*/ 381 w 462"/>
              <a:gd name="T51" fmla="*/ 53 h 452"/>
              <a:gd name="T52" fmla="*/ 275 w 462"/>
              <a:gd name="T53" fmla="*/ 79 h 452"/>
              <a:gd name="T54" fmla="*/ 275 w 462"/>
              <a:gd name="T55" fmla="*/ 106 h 452"/>
              <a:gd name="T56" fmla="*/ 390 w 462"/>
              <a:gd name="T57" fmla="*/ 266 h 452"/>
              <a:gd name="T58" fmla="*/ 461 w 462"/>
              <a:gd name="T59" fmla="*/ 221 h 452"/>
              <a:gd name="T60" fmla="*/ 319 w 462"/>
              <a:gd name="T61" fmla="*/ 327 h 452"/>
              <a:gd name="T62" fmla="*/ 177 w 462"/>
              <a:gd name="T63" fmla="*/ 443 h 452"/>
              <a:gd name="T64" fmla="*/ 328 w 462"/>
              <a:gd name="T65" fmla="*/ 434 h 452"/>
              <a:gd name="T66" fmla="*/ 328 w 462"/>
              <a:gd name="T67" fmla="*/ 33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54" name="Freeform 88"/>
          <p:cNvSpPr>
            <a:spLocks noChangeArrowheads="1"/>
          </p:cNvSpPr>
          <p:nvPr/>
        </p:nvSpPr>
        <p:spPr bwMode="auto">
          <a:xfrm>
            <a:off x="5963166" y="5395438"/>
            <a:ext cx="298015" cy="181975"/>
          </a:xfrm>
          <a:custGeom>
            <a:avLst/>
            <a:gdLst>
              <a:gd name="T0" fmla="*/ 186 w 498"/>
              <a:gd name="T1" fmla="*/ 9 h 303"/>
              <a:gd name="T2" fmla="*/ 186 w 498"/>
              <a:gd name="T3" fmla="*/ 9 h 303"/>
              <a:gd name="T4" fmla="*/ 160 w 498"/>
              <a:gd name="T5" fmla="*/ 9 h 303"/>
              <a:gd name="T6" fmla="*/ 0 w 498"/>
              <a:gd name="T7" fmla="*/ 151 h 303"/>
              <a:gd name="T8" fmla="*/ 160 w 498"/>
              <a:gd name="T9" fmla="*/ 293 h 303"/>
              <a:gd name="T10" fmla="*/ 186 w 498"/>
              <a:gd name="T11" fmla="*/ 293 h 303"/>
              <a:gd name="T12" fmla="*/ 186 w 498"/>
              <a:gd name="T13" fmla="*/ 266 h 303"/>
              <a:gd name="T14" fmla="*/ 62 w 498"/>
              <a:gd name="T15" fmla="*/ 151 h 303"/>
              <a:gd name="T16" fmla="*/ 186 w 498"/>
              <a:gd name="T17" fmla="*/ 45 h 303"/>
              <a:gd name="T18" fmla="*/ 186 w 498"/>
              <a:gd name="T19" fmla="*/ 9 h 303"/>
              <a:gd name="T20" fmla="*/ 337 w 498"/>
              <a:gd name="T21" fmla="*/ 9 h 303"/>
              <a:gd name="T22" fmla="*/ 337 w 498"/>
              <a:gd name="T23" fmla="*/ 9 h 303"/>
              <a:gd name="T24" fmla="*/ 311 w 498"/>
              <a:gd name="T25" fmla="*/ 9 h 303"/>
              <a:gd name="T26" fmla="*/ 311 w 498"/>
              <a:gd name="T27" fmla="*/ 45 h 303"/>
              <a:gd name="T28" fmla="*/ 434 w 498"/>
              <a:gd name="T29" fmla="*/ 151 h 303"/>
              <a:gd name="T30" fmla="*/ 311 w 498"/>
              <a:gd name="T31" fmla="*/ 266 h 303"/>
              <a:gd name="T32" fmla="*/ 311 w 498"/>
              <a:gd name="T33" fmla="*/ 293 h 303"/>
              <a:gd name="T34" fmla="*/ 337 w 498"/>
              <a:gd name="T35" fmla="*/ 293 h 303"/>
              <a:gd name="T36" fmla="*/ 497 w 498"/>
              <a:gd name="T37" fmla="*/ 151 h 303"/>
              <a:gd name="T38" fmla="*/ 337 w 498"/>
              <a:gd name="T39" fmla="*/ 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55" name="Freeform 89"/>
          <p:cNvSpPr>
            <a:spLocks noChangeArrowheads="1"/>
          </p:cNvSpPr>
          <p:nvPr/>
        </p:nvSpPr>
        <p:spPr bwMode="auto">
          <a:xfrm>
            <a:off x="7160497" y="4166459"/>
            <a:ext cx="276915" cy="271643"/>
          </a:xfrm>
          <a:custGeom>
            <a:avLst/>
            <a:gdLst>
              <a:gd name="T0" fmla="*/ 230 w 462"/>
              <a:gd name="T1" fmla="*/ 0 h 453"/>
              <a:gd name="T2" fmla="*/ 230 w 462"/>
              <a:gd name="T3" fmla="*/ 0 h 453"/>
              <a:gd name="T4" fmla="*/ 0 w 462"/>
              <a:gd name="T5" fmla="*/ 222 h 453"/>
              <a:gd name="T6" fmla="*/ 230 w 462"/>
              <a:gd name="T7" fmla="*/ 452 h 453"/>
              <a:gd name="T8" fmla="*/ 461 w 462"/>
              <a:gd name="T9" fmla="*/ 222 h 453"/>
              <a:gd name="T10" fmla="*/ 230 w 462"/>
              <a:gd name="T11" fmla="*/ 0 h 453"/>
              <a:gd name="T12" fmla="*/ 230 w 462"/>
              <a:gd name="T13" fmla="*/ 302 h 453"/>
              <a:gd name="T14" fmla="*/ 230 w 462"/>
              <a:gd name="T15" fmla="*/ 302 h 453"/>
              <a:gd name="T16" fmla="*/ 159 w 462"/>
              <a:gd name="T17" fmla="*/ 222 h 453"/>
              <a:gd name="T18" fmla="*/ 230 w 462"/>
              <a:gd name="T19" fmla="*/ 151 h 453"/>
              <a:gd name="T20" fmla="*/ 301 w 462"/>
              <a:gd name="T21" fmla="*/ 222 h 453"/>
              <a:gd name="T22" fmla="*/ 230 w 462"/>
              <a:gd name="T23" fmla="*/ 30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56" name="Freeform 90"/>
          <p:cNvSpPr>
            <a:spLocks noChangeArrowheads="1"/>
          </p:cNvSpPr>
          <p:nvPr/>
        </p:nvSpPr>
        <p:spPr bwMode="auto">
          <a:xfrm>
            <a:off x="1809424" y="5411262"/>
            <a:ext cx="298016" cy="147689"/>
          </a:xfrm>
          <a:custGeom>
            <a:avLst/>
            <a:gdLst>
              <a:gd name="T0" fmla="*/ 444 w 498"/>
              <a:gd name="T1" fmla="*/ 0 h 248"/>
              <a:gd name="T2" fmla="*/ 444 w 498"/>
              <a:gd name="T3" fmla="*/ 0 h 248"/>
              <a:gd name="T4" fmla="*/ 53 w 498"/>
              <a:gd name="T5" fmla="*/ 0 h 248"/>
              <a:gd name="T6" fmla="*/ 0 w 498"/>
              <a:gd name="T7" fmla="*/ 53 h 248"/>
              <a:gd name="T8" fmla="*/ 0 w 498"/>
              <a:gd name="T9" fmla="*/ 203 h 248"/>
              <a:gd name="T10" fmla="*/ 53 w 498"/>
              <a:gd name="T11" fmla="*/ 247 h 248"/>
              <a:gd name="T12" fmla="*/ 444 w 498"/>
              <a:gd name="T13" fmla="*/ 247 h 248"/>
              <a:gd name="T14" fmla="*/ 497 w 498"/>
              <a:gd name="T15" fmla="*/ 203 h 248"/>
              <a:gd name="T16" fmla="*/ 497 w 498"/>
              <a:gd name="T17" fmla="*/ 53 h 248"/>
              <a:gd name="T18" fmla="*/ 444 w 498"/>
              <a:gd name="T19" fmla="*/ 0 h 248"/>
              <a:gd name="T20" fmla="*/ 444 w 498"/>
              <a:gd name="T21" fmla="*/ 203 h 248"/>
              <a:gd name="T22" fmla="*/ 444 w 498"/>
              <a:gd name="T23" fmla="*/ 203 h 248"/>
              <a:gd name="T24" fmla="*/ 53 w 498"/>
              <a:gd name="T25" fmla="*/ 203 h 248"/>
              <a:gd name="T26" fmla="*/ 53 w 498"/>
              <a:gd name="T27" fmla="*/ 53 h 248"/>
              <a:gd name="T28" fmla="*/ 444 w 498"/>
              <a:gd name="T29" fmla="*/ 53 h 248"/>
              <a:gd name="T30" fmla="*/ 444 w 498"/>
              <a:gd name="T31" fmla="*/ 203 h 248"/>
              <a:gd name="T32" fmla="*/ 426 w 498"/>
              <a:gd name="T33" fmla="*/ 79 h 248"/>
              <a:gd name="T34" fmla="*/ 426 w 498"/>
              <a:gd name="T35" fmla="*/ 79 h 248"/>
              <a:gd name="T36" fmla="*/ 319 w 498"/>
              <a:gd name="T37" fmla="*/ 79 h 248"/>
              <a:gd name="T38" fmla="*/ 319 w 498"/>
              <a:gd name="T39" fmla="*/ 177 h 248"/>
              <a:gd name="T40" fmla="*/ 426 w 498"/>
              <a:gd name="T41" fmla="*/ 177 h 248"/>
              <a:gd name="T42" fmla="*/ 426 w 498"/>
              <a:gd name="T43" fmla="*/ 79 h 248"/>
              <a:gd name="T44" fmla="*/ 178 w 498"/>
              <a:gd name="T45" fmla="*/ 79 h 248"/>
              <a:gd name="T46" fmla="*/ 178 w 498"/>
              <a:gd name="T47" fmla="*/ 79 h 248"/>
              <a:gd name="T48" fmla="*/ 72 w 498"/>
              <a:gd name="T49" fmla="*/ 79 h 248"/>
              <a:gd name="T50" fmla="*/ 72 w 498"/>
              <a:gd name="T51" fmla="*/ 177 h 248"/>
              <a:gd name="T52" fmla="*/ 178 w 498"/>
              <a:gd name="T53" fmla="*/ 177 h 248"/>
              <a:gd name="T54" fmla="*/ 178 w 498"/>
              <a:gd name="T55" fmla="*/ 79 h 248"/>
              <a:gd name="T56" fmla="*/ 301 w 498"/>
              <a:gd name="T57" fmla="*/ 79 h 248"/>
              <a:gd name="T58" fmla="*/ 301 w 498"/>
              <a:gd name="T59" fmla="*/ 79 h 248"/>
              <a:gd name="T60" fmla="*/ 195 w 498"/>
              <a:gd name="T61" fmla="*/ 79 h 248"/>
              <a:gd name="T62" fmla="*/ 195 w 498"/>
              <a:gd name="T63" fmla="*/ 177 h 248"/>
              <a:gd name="T64" fmla="*/ 301 w 498"/>
              <a:gd name="T65" fmla="*/ 177 h 248"/>
              <a:gd name="T66" fmla="*/ 301 w 498"/>
              <a:gd name="T67"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8" h="248">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57" name="Freeform 91"/>
          <p:cNvSpPr>
            <a:spLocks noChangeArrowheads="1"/>
          </p:cNvSpPr>
          <p:nvPr/>
        </p:nvSpPr>
        <p:spPr bwMode="auto">
          <a:xfrm>
            <a:off x="2402817" y="5411262"/>
            <a:ext cx="298015" cy="147689"/>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 name="T44" fmla="*/ 301 w 497"/>
              <a:gd name="T45" fmla="*/ 79 h 248"/>
              <a:gd name="T46" fmla="*/ 301 w 497"/>
              <a:gd name="T47" fmla="*/ 79 h 248"/>
              <a:gd name="T48" fmla="*/ 195 w 497"/>
              <a:gd name="T49" fmla="*/ 79 h 248"/>
              <a:gd name="T50" fmla="*/ 195 w 497"/>
              <a:gd name="T51" fmla="*/ 177 h 248"/>
              <a:gd name="T52" fmla="*/ 301 w 497"/>
              <a:gd name="T53" fmla="*/ 177 h 248"/>
              <a:gd name="T54" fmla="*/ 301 w 497"/>
              <a:gd name="T55"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58" name="Freeform 92"/>
          <p:cNvSpPr>
            <a:spLocks noChangeArrowheads="1"/>
          </p:cNvSpPr>
          <p:nvPr/>
        </p:nvSpPr>
        <p:spPr bwMode="auto">
          <a:xfrm>
            <a:off x="2996207" y="5411262"/>
            <a:ext cx="298016" cy="147689"/>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59" name="Freeform 93"/>
          <p:cNvSpPr>
            <a:spLocks noChangeArrowheads="1"/>
          </p:cNvSpPr>
          <p:nvPr/>
        </p:nvSpPr>
        <p:spPr bwMode="auto">
          <a:xfrm>
            <a:off x="3589599" y="5411262"/>
            <a:ext cx="298015" cy="147689"/>
          </a:xfrm>
          <a:custGeom>
            <a:avLst/>
            <a:gdLst>
              <a:gd name="T0" fmla="*/ 442 w 497"/>
              <a:gd name="T1" fmla="*/ 0 h 248"/>
              <a:gd name="T2" fmla="*/ 442 w 497"/>
              <a:gd name="T3" fmla="*/ 0 h 248"/>
              <a:gd name="T4" fmla="*/ 53 w 497"/>
              <a:gd name="T5" fmla="*/ 0 h 248"/>
              <a:gd name="T6" fmla="*/ 0 w 497"/>
              <a:gd name="T7" fmla="*/ 53 h 248"/>
              <a:gd name="T8" fmla="*/ 0 w 497"/>
              <a:gd name="T9" fmla="*/ 203 h 248"/>
              <a:gd name="T10" fmla="*/ 53 w 497"/>
              <a:gd name="T11" fmla="*/ 247 h 248"/>
              <a:gd name="T12" fmla="*/ 442 w 497"/>
              <a:gd name="T13" fmla="*/ 247 h 248"/>
              <a:gd name="T14" fmla="*/ 496 w 497"/>
              <a:gd name="T15" fmla="*/ 203 h 248"/>
              <a:gd name="T16" fmla="*/ 496 w 497"/>
              <a:gd name="T17" fmla="*/ 53 h 248"/>
              <a:gd name="T18" fmla="*/ 442 w 497"/>
              <a:gd name="T19" fmla="*/ 0 h 248"/>
              <a:gd name="T20" fmla="*/ 442 w 497"/>
              <a:gd name="T21" fmla="*/ 203 h 248"/>
              <a:gd name="T22" fmla="*/ 442 w 497"/>
              <a:gd name="T23" fmla="*/ 203 h 248"/>
              <a:gd name="T24" fmla="*/ 53 w 497"/>
              <a:gd name="T25" fmla="*/ 203 h 248"/>
              <a:gd name="T26" fmla="*/ 53 w 497"/>
              <a:gd name="T27" fmla="*/ 53 h 248"/>
              <a:gd name="T28" fmla="*/ 442 w 497"/>
              <a:gd name="T29" fmla="*/ 53 h 248"/>
              <a:gd name="T30" fmla="*/ 442 w 497"/>
              <a:gd name="T31" fmla="*/ 2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248">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60" name="Freeform 94"/>
          <p:cNvSpPr>
            <a:spLocks noChangeArrowheads="1"/>
          </p:cNvSpPr>
          <p:nvPr/>
        </p:nvSpPr>
        <p:spPr bwMode="auto">
          <a:xfrm>
            <a:off x="5963166" y="1861463"/>
            <a:ext cx="298015" cy="134503"/>
          </a:xfrm>
          <a:custGeom>
            <a:avLst/>
            <a:gdLst>
              <a:gd name="T0" fmla="*/ 478 w 498"/>
              <a:gd name="T1" fmla="*/ 90 h 223"/>
              <a:gd name="T2" fmla="*/ 478 w 498"/>
              <a:gd name="T3" fmla="*/ 90 h 223"/>
              <a:gd name="T4" fmla="*/ 399 w 498"/>
              <a:gd name="T5" fmla="*/ 9 h 223"/>
              <a:gd name="T6" fmla="*/ 372 w 498"/>
              <a:gd name="T7" fmla="*/ 0 h 223"/>
              <a:gd name="T8" fmla="*/ 249 w 498"/>
              <a:gd name="T9" fmla="*/ 0 h 223"/>
              <a:gd name="T10" fmla="*/ 124 w 498"/>
              <a:gd name="T11" fmla="*/ 0 h 223"/>
              <a:gd name="T12" fmla="*/ 98 w 498"/>
              <a:gd name="T13" fmla="*/ 9 h 223"/>
              <a:gd name="T14" fmla="*/ 18 w 498"/>
              <a:gd name="T15" fmla="*/ 90 h 223"/>
              <a:gd name="T16" fmla="*/ 0 w 498"/>
              <a:gd name="T17" fmla="*/ 125 h 223"/>
              <a:gd name="T18" fmla="*/ 18 w 498"/>
              <a:gd name="T19" fmla="*/ 196 h 223"/>
              <a:gd name="T20" fmla="*/ 45 w 498"/>
              <a:gd name="T21" fmla="*/ 222 h 223"/>
              <a:gd name="T22" fmla="*/ 452 w 498"/>
              <a:gd name="T23" fmla="*/ 222 h 223"/>
              <a:gd name="T24" fmla="*/ 478 w 498"/>
              <a:gd name="T25" fmla="*/ 196 h 223"/>
              <a:gd name="T26" fmla="*/ 497 w 498"/>
              <a:gd name="T27" fmla="*/ 125 h 223"/>
              <a:gd name="T28" fmla="*/ 478 w 498"/>
              <a:gd name="T29" fmla="*/ 90 h 223"/>
              <a:gd name="T30" fmla="*/ 346 w 498"/>
              <a:gd name="T31" fmla="*/ 98 h 223"/>
              <a:gd name="T32" fmla="*/ 346 w 498"/>
              <a:gd name="T33" fmla="*/ 98 h 223"/>
              <a:gd name="T34" fmla="*/ 346 w 498"/>
              <a:gd name="T35" fmla="*/ 107 h 223"/>
              <a:gd name="T36" fmla="*/ 319 w 498"/>
              <a:gd name="T37" fmla="*/ 151 h 223"/>
              <a:gd name="T38" fmla="*/ 178 w 498"/>
              <a:gd name="T39" fmla="*/ 151 h 223"/>
              <a:gd name="T40" fmla="*/ 151 w 498"/>
              <a:gd name="T41" fmla="*/ 107 h 223"/>
              <a:gd name="T42" fmla="*/ 151 w 498"/>
              <a:gd name="T43" fmla="*/ 98 h 223"/>
              <a:gd name="T44" fmla="*/ 62 w 498"/>
              <a:gd name="T45" fmla="*/ 98 h 223"/>
              <a:gd name="T46" fmla="*/ 106 w 498"/>
              <a:gd name="T47" fmla="*/ 45 h 223"/>
              <a:gd name="T48" fmla="*/ 390 w 498"/>
              <a:gd name="T49" fmla="*/ 45 h 223"/>
              <a:gd name="T50" fmla="*/ 434 w 498"/>
              <a:gd name="T51" fmla="*/ 98 h 223"/>
              <a:gd name="T52" fmla="*/ 346 w 498"/>
              <a:gd name="T53" fmla="*/ 9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8" h="223">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62" name="Freeform 96"/>
          <p:cNvSpPr>
            <a:spLocks noChangeArrowheads="1"/>
          </p:cNvSpPr>
          <p:nvPr/>
        </p:nvSpPr>
        <p:spPr bwMode="auto">
          <a:xfrm>
            <a:off x="6556555" y="5358516"/>
            <a:ext cx="298016" cy="261093"/>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63" name="Freeform 97"/>
          <p:cNvSpPr>
            <a:spLocks noChangeArrowheads="1"/>
          </p:cNvSpPr>
          <p:nvPr/>
        </p:nvSpPr>
        <p:spPr bwMode="auto">
          <a:xfrm>
            <a:off x="7743339" y="4171733"/>
            <a:ext cx="298016" cy="255819"/>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65" name="Freeform 99"/>
          <p:cNvSpPr>
            <a:spLocks noChangeArrowheads="1"/>
          </p:cNvSpPr>
          <p:nvPr/>
        </p:nvSpPr>
        <p:spPr bwMode="auto">
          <a:xfrm>
            <a:off x="2996207" y="4802047"/>
            <a:ext cx="298016" cy="181972"/>
          </a:xfrm>
          <a:custGeom>
            <a:avLst/>
            <a:gdLst>
              <a:gd name="T0" fmla="*/ 381 w 497"/>
              <a:gd name="T1" fmla="*/ 151 h 303"/>
              <a:gd name="T2" fmla="*/ 381 w 497"/>
              <a:gd name="T3" fmla="*/ 151 h 303"/>
              <a:gd name="T4" fmla="*/ 434 w 497"/>
              <a:gd name="T5" fmla="*/ 45 h 303"/>
              <a:gd name="T6" fmla="*/ 470 w 497"/>
              <a:gd name="T7" fmla="*/ 45 h 303"/>
              <a:gd name="T8" fmla="*/ 381 w 497"/>
              <a:gd name="T9" fmla="*/ 0 h 303"/>
              <a:gd name="T10" fmla="*/ 133 w 497"/>
              <a:gd name="T11" fmla="*/ 0 h 303"/>
              <a:gd name="T12" fmla="*/ 0 w 497"/>
              <a:gd name="T13" fmla="*/ 151 h 303"/>
              <a:gd name="T14" fmla="*/ 133 w 497"/>
              <a:gd name="T15" fmla="*/ 302 h 303"/>
              <a:gd name="T16" fmla="*/ 381 w 497"/>
              <a:gd name="T17" fmla="*/ 302 h 303"/>
              <a:gd name="T18" fmla="*/ 470 w 497"/>
              <a:gd name="T19" fmla="*/ 257 h 303"/>
              <a:gd name="T20" fmla="*/ 434 w 497"/>
              <a:gd name="T21" fmla="*/ 257 h 303"/>
              <a:gd name="T22" fmla="*/ 381 w 497"/>
              <a:gd name="T23" fmla="*/ 151 h 303"/>
              <a:gd name="T24" fmla="*/ 310 w 497"/>
              <a:gd name="T25" fmla="*/ 196 h 303"/>
              <a:gd name="T26" fmla="*/ 310 w 497"/>
              <a:gd name="T27" fmla="*/ 196 h 303"/>
              <a:gd name="T28" fmla="*/ 302 w 497"/>
              <a:gd name="T29" fmla="*/ 196 h 303"/>
              <a:gd name="T30" fmla="*/ 221 w 497"/>
              <a:gd name="T31" fmla="*/ 169 h 303"/>
              <a:gd name="T32" fmla="*/ 212 w 497"/>
              <a:gd name="T33" fmla="*/ 196 h 303"/>
              <a:gd name="T34" fmla="*/ 186 w 497"/>
              <a:gd name="T35" fmla="*/ 204 h 303"/>
              <a:gd name="T36" fmla="*/ 98 w 497"/>
              <a:gd name="T37" fmla="*/ 125 h 303"/>
              <a:gd name="T38" fmla="*/ 89 w 497"/>
              <a:gd name="T39" fmla="*/ 107 h 303"/>
              <a:gd name="T40" fmla="*/ 106 w 497"/>
              <a:gd name="T41" fmla="*/ 107 h 303"/>
              <a:gd name="T42" fmla="*/ 177 w 497"/>
              <a:gd name="T43" fmla="*/ 143 h 303"/>
              <a:gd name="T44" fmla="*/ 195 w 497"/>
              <a:gd name="T45" fmla="*/ 116 h 303"/>
              <a:gd name="T46" fmla="*/ 221 w 497"/>
              <a:gd name="T47" fmla="*/ 107 h 303"/>
              <a:gd name="T48" fmla="*/ 310 w 497"/>
              <a:gd name="T49" fmla="*/ 187 h 303"/>
              <a:gd name="T50" fmla="*/ 310 w 497"/>
              <a:gd name="T51" fmla="*/ 196 h 303"/>
              <a:gd name="T52" fmla="*/ 470 w 497"/>
              <a:gd name="T53" fmla="*/ 98 h 303"/>
              <a:gd name="T54" fmla="*/ 470 w 497"/>
              <a:gd name="T55" fmla="*/ 98 h 303"/>
              <a:gd name="T56" fmla="*/ 452 w 497"/>
              <a:gd name="T57" fmla="*/ 98 h 303"/>
              <a:gd name="T58" fmla="*/ 425 w 497"/>
              <a:gd name="T59" fmla="*/ 151 h 303"/>
              <a:gd name="T60" fmla="*/ 452 w 497"/>
              <a:gd name="T61" fmla="*/ 204 h 303"/>
              <a:gd name="T62" fmla="*/ 470 w 497"/>
              <a:gd name="T63" fmla="*/ 204 h 303"/>
              <a:gd name="T64" fmla="*/ 496 w 497"/>
              <a:gd name="T65" fmla="*/ 151 h 303"/>
              <a:gd name="T66" fmla="*/ 470 w 497"/>
              <a:gd name="T67" fmla="*/ 9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303">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66" name="Freeform 100"/>
          <p:cNvSpPr>
            <a:spLocks noChangeArrowheads="1"/>
          </p:cNvSpPr>
          <p:nvPr/>
        </p:nvSpPr>
        <p:spPr bwMode="auto">
          <a:xfrm>
            <a:off x="5963166" y="4203381"/>
            <a:ext cx="298015" cy="192524"/>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67" name="Freeform 101"/>
          <p:cNvSpPr>
            <a:spLocks noChangeArrowheads="1"/>
          </p:cNvSpPr>
          <p:nvPr/>
        </p:nvSpPr>
        <p:spPr bwMode="auto">
          <a:xfrm>
            <a:off x="8336730" y="3594167"/>
            <a:ext cx="298015" cy="229444"/>
          </a:xfrm>
          <a:custGeom>
            <a:avLst/>
            <a:gdLst>
              <a:gd name="T0" fmla="*/ 80 w 497"/>
              <a:gd name="T1" fmla="*/ 248 h 382"/>
              <a:gd name="T2" fmla="*/ 80 w 497"/>
              <a:gd name="T3" fmla="*/ 248 h 382"/>
              <a:gd name="T4" fmla="*/ 159 w 497"/>
              <a:gd name="T5" fmla="*/ 328 h 382"/>
              <a:gd name="T6" fmla="*/ 248 w 497"/>
              <a:gd name="T7" fmla="*/ 381 h 382"/>
              <a:gd name="T8" fmla="*/ 337 w 497"/>
              <a:gd name="T9" fmla="*/ 337 h 382"/>
              <a:gd name="T10" fmla="*/ 390 w 497"/>
              <a:gd name="T11" fmla="*/ 258 h 382"/>
              <a:gd name="T12" fmla="*/ 248 w 497"/>
              <a:gd name="T13" fmla="*/ 328 h 382"/>
              <a:gd name="T14" fmla="*/ 80 w 497"/>
              <a:gd name="T15" fmla="*/ 248 h 382"/>
              <a:gd name="T16" fmla="*/ 487 w 497"/>
              <a:gd name="T17" fmla="*/ 124 h 382"/>
              <a:gd name="T18" fmla="*/ 487 w 497"/>
              <a:gd name="T19" fmla="*/ 124 h 382"/>
              <a:gd name="T20" fmla="*/ 274 w 497"/>
              <a:gd name="T21" fmla="*/ 9 h 382"/>
              <a:gd name="T22" fmla="*/ 221 w 497"/>
              <a:gd name="T23" fmla="*/ 9 h 382"/>
              <a:gd name="T24" fmla="*/ 9 w 497"/>
              <a:gd name="T25" fmla="*/ 124 h 382"/>
              <a:gd name="T26" fmla="*/ 9 w 497"/>
              <a:gd name="T27" fmla="*/ 160 h 382"/>
              <a:gd name="T28" fmla="*/ 221 w 497"/>
              <a:gd name="T29" fmla="*/ 275 h 382"/>
              <a:gd name="T30" fmla="*/ 274 w 497"/>
              <a:gd name="T31" fmla="*/ 275 h 382"/>
              <a:gd name="T32" fmla="*/ 408 w 497"/>
              <a:gd name="T33" fmla="*/ 195 h 382"/>
              <a:gd name="T34" fmla="*/ 266 w 497"/>
              <a:gd name="T35" fmla="*/ 160 h 382"/>
              <a:gd name="T36" fmla="*/ 248 w 497"/>
              <a:gd name="T37" fmla="*/ 168 h 382"/>
              <a:gd name="T38" fmla="*/ 203 w 497"/>
              <a:gd name="T39" fmla="*/ 133 h 382"/>
              <a:gd name="T40" fmla="*/ 248 w 497"/>
              <a:gd name="T41" fmla="*/ 107 h 382"/>
              <a:gd name="T42" fmla="*/ 293 w 497"/>
              <a:gd name="T43" fmla="*/ 124 h 382"/>
              <a:gd name="T44" fmla="*/ 443 w 497"/>
              <a:gd name="T45" fmla="*/ 177 h 382"/>
              <a:gd name="T46" fmla="*/ 487 w 497"/>
              <a:gd name="T47" fmla="*/ 160 h 382"/>
              <a:gd name="T48" fmla="*/ 487 w 497"/>
              <a:gd name="T49" fmla="*/ 124 h 382"/>
              <a:gd name="T50" fmla="*/ 425 w 497"/>
              <a:gd name="T51" fmla="*/ 346 h 382"/>
              <a:gd name="T52" fmla="*/ 425 w 497"/>
              <a:gd name="T53" fmla="*/ 346 h 382"/>
              <a:gd name="T54" fmla="*/ 461 w 497"/>
              <a:gd name="T55" fmla="*/ 337 h 382"/>
              <a:gd name="T56" fmla="*/ 443 w 497"/>
              <a:gd name="T57" fmla="*/ 177 h 382"/>
              <a:gd name="T58" fmla="*/ 408 w 497"/>
              <a:gd name="T59" fmla="*/ 195 h 382"/>
              <a:gd name="T60" fmla="*/ 425 w 497"/>
              <a:gd name="T61" fmla="*/ 3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68" name="Freeform 102"/>
          <p:cNvSpPr>
            <a:spLocks noChangeArrowheads="1"/>
          </p:cNvSpPr>
          <p:nvPr/>
        </p:nvSpPr>
        <p:spPr bwMode="auto">
          <a:xfrm>
            <a:off x="1809424" y="3573067"/>
            <a:ext cx="298016" cy="266367"/>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69" name="Freeform 103"/>
          <p:cNvSpPr>
            <a:spLocks noChangeArrowheads="1"/>
          </p:cNvSpPr>
          <p:nvPr/>
        </p:nvSpPr>
        <p:spPr bwMode="auto">
          <a:xfrm>
            <a:off x="7181595" y="3562520"/>
            <a:ext cx="229444" cy="292739"/>
          </a:xfrm>
          <a:custGeom>
            <a:avLst/>
            <a:gdLst>
              <a:gd name="T0" fmla="*/ 116 w 383"/>
              <a:gd name="T1" fmla="*/ 62 h 488"/>
              <a:gd name="T2" fmla="*/ 116 w 383"/>
              <a:gd name="T3" fmla="*/ 62 h 488"/>
              <a:gd name="T4" fmla="*/ 116 w 383"/>
              <a:gd name="T5" fmla="*/ 355 h 488"/>
              <a:gd name="T6" fmla="*/ 63 w 383"/>
              <a:gd name="T7" fmla="*/ 364 h 488"/>
              <a:gd name="T8" fmla="*/ 18 w 383"/>
              <a:gd name="T9" fmla="*/ 443 h 488"/>
              <a:gd name="T10" fmla="*/ 98 w 383"/>
              <a:gd name="T11" fmla="*/ 470 h 488"/>
              <a:gd name="T12" fmla="*/ 160 w 383"/>
              <a:gd name="T13" fmla="*/ 399 h 488"/>
              <a:gd name="T14" fmla="*/ 160 w 383"/>
              <a:gd name="T15" fmla="*/ 160 h 488"/>
              <a:gd name="T16" fmla="*/ 337 w 383"/>
              <a:gd name="T17" fmla="*/ 115 h 488"/>
              <a:gd name="T18" fmla="*/ 337 w 383"/>
              <a:gd name="T19" fmla="*/ 311 h 488"/>
              <a:gd name="T20" fmla="*/ 284 w 383"/>
              <a:gd name="T21" fmla="*/ 311 h 488"/>
              <a:gd name="T22" fmla="*/ 239 w 383"/>
              <a:gd name="T23" fmla="*/ 399 h 488"/>
              <a:gd name="T24" fmla="*/ 319 w 383"/>
              <a:gd name="T25" fmla="*/ 425 h 488"/>
              <a:gd name="T26" fmla="*/ 382 w 383"/>
              <a:gd name="T27" fmla="*/ 355 h 488"/>
              <a:gd name="T28" fmla="*/ 382 w 383"/>
              <a:gd name="T29" fmla="*/ 0 h 488"/>
              <a:gd name="T30" fmla="*/ 116 w 383"/>
              <a:gd name="T31" fmla="*/ 62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3" h="488">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70" name="Freeform 104"/>
          <p:cNvSpPr>
            <a:spLocks noChangeArrowheads="1"/>
          </p:cNvSpPr>
          <p:nvPr/>
        </p:nvSpPr>
        <p:spPr bwMode="auto">
          <a:xfrm>
            <a:off x="622641" y="4791499"/>
            <a:ext cx="298016" cy="200435"/>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71" name="Freeform 105"/>
          <p:cNvSpPr>
            <a:spLocks noChangeArrowheads="1"/>
          </p:cNvSpPr>
          <p:nvPr/>
        </p:nvSpPr>
        <p:spPr bwMode="auto">
          <a:xfrm>
            <a:off x="1216033" y="4780950"/>
            <a:ext cx="303288" cy="229444"/>
          </a:xfrm>
          <a:custGeom>
            <a:avLst/>
            <a:gdLst>
              <a:gd name="T0" fmla="*/ 488 w 506"/>
              <a:gd name="T1" fmla="*/ 213 h 382"/>
              <a:gd name="T2" fmla="*/ 363 w 506"/>
              <a:gd name="T3" fmla="*/ 142 h 382"/>
              <a:gd name="T4" fmla="*/ 451 w 506"/>
              <a:gd name="T5" fmla="*/ 80 h 382"/>
              <a:gd name="T6" fmla="*/ 451 w 506"/>
              <a:gd name="T7" fmla="*/ 44 h 382"/>
              <a:gd name="T8" fmla="*/ 363 w 506"/>
              <a:gd name="T9" fmla="*/ 53 h 382"/>
              <a:gd name="T10" fmla="*/ 363 w 506"/>
              <a:gd name="T11" fmla="*/ 0 h 382"/>
              <a:gd name="T12" fmla="*/ 328 w 506"/>
              <a:gd name="T13" fmla="*/ 0 h 382"/>
              <a:gd name="T14" fmla="*/ 257 w 506"/>
              <a:gd name="T15" fmla="*/ 71 h 382"/>
              <a:gd name="T16" fmla="*/ 257 w 506"/>
              <a:gd name="T17" fmla="*/ 106 h 382"/>
              <a:gd name="T18" fmla="*/ 336 w 506"/>
              <a:gd name="T19" fmla="*/ 97 h 382"/>
              <a:gd name="T20" fmla="*/ 275 w 506"/>
              <a:gd name="T21" fmla="*/ 178 h 382"/>
              <a:gd name="T22" fmla="*/ 310 w 506"/>
              <a:gd name="T23" fmla="*/ 319 h 382"/>
              <a:gd name="T24" fmla="*/ 398 w 506"/>
              <a:gd name="T25" fmla="*/ 354 h 382"/>
              <a:gd name="T26" fmla="*/ 407 w 506"/>
              <a:gd name="T27" fmla="*/ 372 h 382"/>
              <a:gd name="T28" fmla="*/ 488 w 506"/>
              <a:gd name="T29" fmla="*/ 213 h 382"/>
              <a:gd name="T30" fmla="*/ 310 w 506"/>
              <a:gd name="T31" fmla="*/ 292 h 382"/>
              <a:gd name="T32" fmla="*/ 301 w 506"/>
              <a:gd name="T33" fmla="*/ 204 h 382"/>
              <a:gd name="T34" fmla="*/ 336 w 506"/>
              <a:gd name="T35" fmla="*/ 284 h 382"/>
              <a:gd name="T36" fmla="*/ 363 w 506"/>
              <a:gd name="T37" fmla="*/ 275 h 382"/>
              <a:gd name="T38" fmla="*/ 363 w 506"/>
              <a:gd name="T39" fmla="*/ 178 h 382"/>
              <a:gd name="T40" fmla="*/ 416 w 506"/>
              <a:gd name="T41" fmla="*/ 186 h 382"/>
              <a:gd name="T42" fmla="*/ 142 w 506"/>
              <a:gd name="T43" fmla="*/ 89 h 382"/>
              <a:gd name="T44" fmla="*/ 142 w 506"/>
              <a:gd name="T45" fmla="*/ 80 h 382"/>
              <a:gd name="T46" fmla="*/ 88 w 506"/>
              <a:gd name="T47" fmla="*/ 89 h 382"/>
              <a:gd name="T48" fmla="*/ 0 w 506"/>
              <a:gd name="T49" fmla="*/ 363 h 382"/>
              <a:gd name="T50" fmla="*/ 44 w 506"/>
              <a:gd name="T51" fmla="*/ 363 h 382"/>
              <a:gd name="T52" fmla="*/ 160 w 506"/>
              <a:gd name="T53" fmla="*/ 275 h 382"/>
              <a:gd name="T54" fmla="*/ 186 w 506"/>
              <a:gd name="T55" fmla="*/ 363 h 382"/>
              <a:gd name="T56" fmla="*/ 230 w 506"/>
              <a:gd name="T57" fmla="*/ 363 h 382"/>
              <a:gd name="T58" fmla="*/ 79 w 506"/>
              <a:gd name="T59" fmla="*/ 239 h 382"/>
              <a:gd name="T60" fmla="*/ 116 w 506"/>
              <a:gd name="T61" fmla="*/ 116 h 382"/>
              <a:gd name="T62" fmla="*/ 79 w 506"/>
              <a:gd name="T63" fmla="*/ 23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6" h="382">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lnTo>
                  <a:pt x="363" y="0"/>
                </a:lnTo>
                <a:cubicBezTo>
                  <a:pt x="354" y="0"/>
                  <a:pt x="336" y="0"/>
                  <a:pt x="336" y="0"/>
                </a:cubicBezTo>
                <a:lnTo>
                  <a:pt x="328" y="0"/>
                </a:lnTo>
                <a:cubicBezTo>
                  <a:pt x="328" y="9"/>
                  <a:pt x="336" y="62"/>
                  <a:pt x="336" y="62"/>
                </a:cubicBezTo>
                <a:lnTo>
                  <a:pt x="257" y="71"/>
                </a:lnTo>
                <a:lnTo>
                  <a:pt x="248" y="80"/>
                </a:lnTo>
                <a:lnTo>
                  <a:pt x="257" y="106"/>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398" y="354"/>
                </a:ln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lnTo>
                  <a:pt x="0" y="363"/>
                </a:lnTo>
                <a:cubicBezTo>
                  <a:pt x="44" y="363"/>
                  <a:pt x="44" y="363"/>
                  <a:pt x="44" y="363"/>
                </a:cubicBezTo>
                <a:lnTo>
                  <a:pt x="44" y="363"/>
                </a:lnTo>
                <a:cubicBezTo>
                  <a:pt x="44" y="354"/>
                  <a:pt x="71" y="275"/>
                  <a:pt x="71" y="275"/>
                </a:cubicBezTo>
                <a:cubicBezTo>
                  <a:pt x="160" y="275"/>
                  <a:pt x="160" y="275"/>
                  <a:pt x="160" y="275"/>
                </a:cubicBezTo>
                <a:cubicBezTo>
                  <a:pt x="160" y="275"/>
                  <a:pt x="186" y="354"/>
                  <a:pt x="186" y="363"/>
                </a:cubicBezTo>
                <a:lnTo>
                  <a:pt x="186" y="363"/>
                </a:lnTo>
                <a:cubicBezTo>
                  <a:pt x="230" y="363"/>
                  <a:pt x="230" y="363"/>
                  <a:pt x="230" y="363"/>
                </a:cubicBezTo>
                <a:lnTo>
                  <a:pt x="230" y="363"/>
                </a:ln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72" name="Freeform 106"/>
          <p:cNvSpPr>
            <a:spLocks noChangeArrowheads="1"/>
          </p:cNvSpPr>
          <p:nvPr/>
        </p:nvSpPr>
        <p:spPr bwMode="auto">
          <a:xfrm>
            <a:off x="4818580" y="1777068"/>
            <a:ext cx="213621" cy="303291"/>
          </a:xfrm>
          <a:custGeom>
            <a:avLst/>
            <a:gdLst>
              <a:gd name="T0" fmla="*/ 35 w 355"/>
              <a:gd name="T1" fmla="*/ 497 h 506"/>
              <a:gd name="T2" fmla="*/ 35 w 355"/>
              <a:gd name="T3" fmla="*/ 497 h 506"/>
              <a:gd name="T4" fmla="*/ 70 w 355"/>
              <a:gd name="T5" fmla="*/ 381 h 506"/>
              <a:gd name="T6" fmla="*/ 203 w 355"/>
              <a:gd name="T7" fmla="*/ 310 h 506"/>
              <a:gd name="T8" fmla="*/ 132 w 355"/>
              <a:gd name="T9" fmla="*/ 284 h 506"/>
              <a:gd name="T10" fmla="*/ 292 w 355"/>
              <a:gd name="T11" fmla="*/ 194 h 506"/>
              <a:gd name="T12" fmla="*/ 194 w 355"/>
              <a:gd name="T13" fmla="*/ 168 h 506"/>
              <a:gd name="T14" fmla="*/ 327 w 355"/>
              <a:gd name="T15" fmla="*/ 133 h 506"/>
              <a:gd name="T16" fmla="*/ 345 w 355"/>
              <a:gd name="T17" fmla="*/ 44 h 506"/>
              <a:gd name="T18" fmla="*/ 248 w 355"/>
              <a:gd name="T19" fmla="*/ 0 h 506"/>
              <a:gd name="T20" fmla="*/ 159 w 355"/>
              <a:gd name="T21" fmla="*/ 124 h 506"/>
              <a:gd name="T22" fmla="*/ 168 w 355"/>
              <a:gd name="T23" fmla="*/ 18 h 506"/>
              <a:gd name="T24" fmla="*/ 70 w 355"/>
              <a:gd name="T25" fmla="*/ 106 h 506"/>
              <a:gd name="T26" fmla="*/ 61 w 355"/>
              <a:gd name="T27" fmla="*/ 301 h 506"/>
              <a:gd name="T28" fmla="*/ 8 w 355"/>
              <a:gd name="T29" fmla="*/ 213 h 506"/>
              <a:gd name="T30" fmla="*/ 35 w 355"/>
              <a:gd name="T31" fmla="*/ 363 h 506"/>
              <a:gd name="T32" fmla="*/ 8 w 355"/>
              <a:gd name="T33" fmla="*/ 478 h 506"/>
              <a:gd name="T34" fmla="*/ 35 w 355"/>
              <a:gd name="T35" fmla="*/ 4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73" name="Freeform 107"/>
          <p:cNvSpPr>
            <a:spLocks noChangeArrowheads="1"/>
          </p:cNvSpPr>
          <p:nvPr/>
        </p:nvSpPr>
        <p:spPr bwMode="auto">
          <a:xfrm>
            <a:off x="7149947" y="5421813"/>
            <a:ext cx="298015" cy="131865"/>
          </a:xfrm>
          <a:custGeom>
            <a:avLst/>
            <a:gdLst>
              <a:gd name="T0" fmla="*/ 399 w 497"/>
              <a:gd name="T1" fmla="*/ 0 h 222"/>
              <a:gd name="T2" fmla="*/ 399 w 497"/>
              <a:gd name="T3" fmla="*/ 0 h 222"/>
              <a:gd name="T4" fmla="*/ 248 w 497"/>
              <a:gd name="T5" fmla="*/ 70 h 222"/>
              <a:gd name="T6" fmla="*/ 97 w 497"/>
              <a:gd name="T7" fmla="*/ 0 h 222"/>
              <a:gd name="T8" fmla="*/ 0 w 497"/>
              <a:gd name="T9" fmla="*/ 106 h 222"/>
              <a:gd name="T10" fmla="*/ 97 w 497"/>
              <a:gd name="T11" fmla="*/ 221 h 222"/>
              <a:gd name="T12" fmla="*/ 97 w 497"/>
              <a:gd name="T13" fmla="*/ 221 h 222"/>
              <a:gd name="T14" fmla="*/ 248 w 497"/>
              <a:gd name="T15" fmla="*/ 141 h 222"/>
              <a:gd name="T16" fmla="*/ 399 w 497"/>
              <a:gd name="T17" fmla="*/ 221 h 222"/>
              <a:gd name="T18" fmla="*/ 496 w 497"/>
              <a:gd name="T19" fmla="*/ 106 h 222"/>
              <a:gd name="T20" fmla="*/ 399 w 497"/>
              <a:gd name="T21" fmla="*/ 0 h 222"/>
              <a:gd name="T22" fmla="*/ 97 w 497"/>
              <a:gd name="T23" fmla="*/ 176 h 222"/>
              <a:gd name="T24" fmla="*/ 97 w 497"/>
              <a:gd name="T25" fmla="*/ 176 h 222"/>
              <a:gd name="T26" fmla="*/ 44 w 497"/>
              <a:gd name="T27" fmla="*/ 106 h 222"/>
              <a:gd name="T28" fmla="*/ 97 w 497"/>
              <a:gd name="T29" fmla="*/ 44 h 222"/>
              <a:gd name="T30" fmla="*/ 222 w 497"/>
              <a:gd name="T31" fmla="*/ 106 h 222"/>
              <a:gd name="T32" fmla="*/ 97 w 497"/>
              <a:gd name="T33" fmla="*/ 176 h 222"/>
              <a:gd name="T34" fmla="*/ 399 w 497"/>
              <a:gd name="T35" fmla="*/ 176 h 222"/>
              <a:gd name="T36" fmla="*/ 399 w 497"/>
              <a:gd name="T37" fmla="*/ 176 h 222"/>
              <a:gd name="T38" fmla="*/ 275 w 497"/>
              <a:gd name="T39" fmla="*/ 106 h 222"/>
              <a:gd name="T40" fmla="*/ 399 w 497"/>
              <a:gd name="T41" fmla="*/ 44 h 222"/>
              <a:gd name="T42" fmla="*/ 452 w 497"/>
              <a:gd name="T43" fmla="*/ 106 h 222"/>
              <a:gd name="T44" fmla="*/ 399 w 497"/>
              <a:gd name="T45" fmla="*/ 1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7" h="222">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lnTo>
                  <a:pt x="97" y="221"/>
                </a:ln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74" name="Freeform 108"/>
          <p:cNvSpPr>
            <a:spLocks noChangeArrowheads="1"/>
          </p:cNvSpPr>
          <p:nvPr/>
        </p:nvSpPr>
        <p:spPr bwMode="auto">
          <a:xfrm>
            <a:off x="5369772" y="5337417"/>
            <a:ext cx="298016" cy="298016"/>
          </a:xfrm>
          <a:custGeom>
            <a:avLst/>
            <a:gdLst>
              <a:gd name="T0" fmla="*/ 469 w 497"/>
              <a:gd name="T1" fmla="*/ 231 h 498"/>
              <a:gd name="T2" fmla="*/ 425 w 497"/>
              <a:gd name="T3" fmla="*/ 249 h 498"/>
              <a:gd name="T4" fmla="*/ 469 w 497"/>
              <a:gd name="T5" fmla="*/ 275 h 498"/>
              <a:gd name="T6" fmla="*/ 469 w 497"/>
              <a:gd name="T7" fmla="*/ 231 h 498"/>
              <a:gd name="T8" fmla="*/ 248 w 497"/>
              <a:gd name="T9" fmla="*/ 116 h 498"/>
              <a:gd name="T10" fmla="*/ 248 w 497"/>
              <a:gd name="T11" fmla="*/ 391 h 498"/>
              <a:gd name="T12" fmla="*/ 248 w 497"/>
              <a:gd name="T13" fmla="*/ 116 h 498"/>
              <a:gd name="T14" fmla="*/ 248 w 497"/>
              <a:gd name="T15" fmla="*/ 346 h 498"/>
              <a:gd name="T16" fmla="*/ 248 w 497"/>
              <a:gd name="T17" fmla="*/ 151 h 498"/>
              <a:gd name="T18" fmla="*/ 71 w 497"/>
              <a:gd name="T19" fmla="*/ 249 h 498"/>
              <a:gd name="T20" fmla="*/ 53 w 497"/>
              <a:gd name="T21" fmla="*/ 231 h 498"/>
              <a:gd name="T22" fmla="*/ 0 w 497"/>
              <a:gd name="T23" fmla="*/ 249 h 498"/>
              <a:gd name="T24" fmla="*/ 53 w 497"/>
              <a:gd name="T25" fmla="*/ 275 h 498"/>
              <a:gd name="T26" fmla="*/ 248 w 497"/>
              <a:gd name="T27" fmla="*/ 80 h 498"/>
              <a:gd name="T28" fmla="*/ 265 w 497"/>
              <a:gd name="T29" fmla="*/ 53 h 498"/>
              <a:gd name="T30" fmla="*/ 248 w 497"/>
              <a:gd name="T31" fmla="*/ 0 h 498"/>
              <a:gd name="T32" fmla="*/ 230 w 497"/>
              <a:gd name="T33" fmla="*/ 53 h 498"/>
              <a:gd name="T34" fmla="*/ 248 w 497"/>
              <a:gd name="T35" fmla="*/ 426 h 498"/>
              <a:gd name="T36" fmla="*/ 230 w 497"/>
              <a:gd name="T37" fmla="*/ 453 h 498"/>
              <a:gd name="T38" fmla="*/ 248 w 497"/>
              <a:gd name="T39" fmla="*/ 497 h 498"/>
              <a:gd name="T40" fmla="*/ 265 w 497"/>
              <a:gd name="T41" fmla="*/ 453 h 498"/>
              <a:gd name="T42" fmla="*/ 434 w 497"/>
              <a:gd name="T43" fmla="*/ 98 h 498"/>
              <a:gd name="T44" fmla="*/ 434 w 497"/>
              <a:gd name="T45" fmla="*/ 62 h 498"/>
              <a:gd name="T46" fmla="*/ 381 w 497"/>
              <a:gd name="T47" fmla="*/ 89 h 498"/>
              <a:gd name="T48" fmla="*/ 416 w 497"/>
              <a:gd name="T49" fmla="*/ 116 h 498"/>
              <a:gd name="T50" fmla="*/ 80 w 497"/>
              <a:gd name="T51" fmla="*/ 391 h 498"/>
              <a:gd name="T52" fmla="*/ 62 w 497"/>
              <a:gd name="T53" fmla="*/ 408 h 498"/>
              <a:gd name="T54" fmla="*/ 97 w 497"/>
              <a:gd name="T55" fmla="*/ 435 h 498"/>
              <a:gd name="T56" fmla="*/ 115 w 497"/>
              <a:gd name="T57" fmla="*/ 381 h 498"/>
              <a:gd name="T58" fmla="*/ 97 w 497"/>
              <a:gd name="T59" fmla="*/ 72 h 498"/>
              <a:gd name="T60" fmla="*/ 62 w 497"/>
              <a:gd name="T61" fmla="*/ 62 h 498"/>
              <a:gd name="T62" fmla="*/ 80 w 497"/>
              <a:gd name="T63" fmla="*/ 116 h 498"/>
              <a:gd name="T64" fmla="*/ 106 w 497"/>
              <a:gd name="T65" fmla="*/ 89 h 498"/>
              <a:gd name="T66" fmla="*/ 381 w 497"/>
              <a:gd name="T67" fmla="*/ 417 h 498"/>
              <a:gd name="T68" fmla="*/ 399 w 497"/>
              <a:gd name="T69" fmla="*/ 435 h 498"/>
              <a:gd name="T70" fmla="*/ 434 w 497"/>
              <a:gd name="T71" fmla="*/ 408 h 498"/>
              <a:gd name="T72" fmla="*/ 381 w 497"/>
              <a:gd name="T73" fmla="*/ 38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98">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75" name="Freeform 109"/>
          <p:cNvSpPr>
            <a:spLocks noChangeArrowheads="1"/>
          </p:cNvSpPr>
          <p:nvPr/>
        </p:nvSpPr>
        <p:spPr bwMode="auto">
          <a:xfrm>
            <a:off x="8336730" y="5384889"/>
            <a:ext cx="298015" cy="208347"/>
          </a:xfrm>
          <a:custGeom>
            <a:avLst/>
            <a:gdLst>
              <a:gd name="T0" fmla="*/ 443 w 497"/>
              <a:gd name="T1" fmla="*/ 0 h 347"/>
              <a:gd name="T2" fmla="*/ 0 w 497"/>
              <a:gd name="T3" fmla="*/ 45 h 347"/>
              <a:gd name="T4" fmla="*/ 53 w 497"/>
              <a:gd name="T5" fmla="*/ 346 h 347"/>
              <a:gd name="T6" fmla="*/ 496 w 497"/>
              <a:gd name="T7" fmla="*/ 292 h 347"/>
              <a:gd name="T8" fmla="*/ 443 w 497"/>
              <a:gd name="T9" fmla="*/ 0 h 347"/>
              <a:gd name="T10" fmla="*/ 443 w 497"/>
              <a:gd name="T11" fmla="*/ 292 h 347"/>
              <a:gd name="T12" fmla="*/ 53 w 497"/>
              <a:gd name="T13" fmla="*/ 142 h 347"/>
              <a:gd name="T14" fmla="*/ 443 w 497"/>
              <a:gd name="T15" fmla="*/ 292 h 347"/>
              <a:gd name="T16" fmla="*/ 443 w 497"/>
              <a:gd name="T17" fmla="*/ 71 h 347"/>
              <a:gd name="T18" fmla="*/ 53 w 497"/>
              <a:gd name="T19" fmla="*/ 45 h 347"/>
              <a:gd name="T20" fmla="*/ 443 w 497"/>
              <a:gd name="T21" fmla="*/ 71 h 347"/>
              <a:gd name="T22" fmla="*/ 97 w 497"/>
              <a:gd name="T23" fmla="*/ 195 h 347"/>
              <a:gd name="T24" fmla="*/ 115 w 497"/>
              <a:gd name="T25" fmla="*/ 213 h 347"/>
              <a:gd name="T26" fmla="*/ 97 w 497"/>
              <a:gd name="T27" fmla="*/ 195 h 347"/>
              <a:gd name="T28" fmla="*/ 186 w 497"/>
              <a:gd name="T29" fmla="*/ 231 h 347"/>
              <a:gd name="T30" fmla="*/ 221 w 497"/>
              <a:gd name="T31" fmla="*/ 239 h 347"/>
              <a:gd name="T32" fmla="*/ 230 w 497"/>
              <a:gd name="T33" fmla="*/ 231 h 347"/>
              <a:gd name="T34" fmla="*/ 248 w 497"/>
              <a:gd name="T35" fmla="*/ 213 h 347"/>
              <a:gd name="T36" fmla="*/ 221 w 497"/>
              <a:gd name="T37" fmla="*/ 195 h 347"/>
              <a:gd name="T38" fmla="*/ 203 w 497"/>
              <a:gd name="T39" fmla="*/ 213 h 347"/>
              <a:gd name="T40" fmla="*/ 186 w 497"/>
              <a:gd name="T41" fmla="*/ 231 h 347"/>
              <a:gd name="T42" fmla="*/ 248 w 497"/>
              <a:gd name="T43" fmla="*/ 239 h 347"/>
              <a:gd name="T44" fmla="*/ 230 w 497"/>
              <a:gd name="T45" fmla="*/ 231 h 347"/>
              <a:gd name="T46" fmla="*/ 248 w 497"/>
              <a:gd name="T47" fmla="*/ 239 h 347"/>
              <a:gd name="T48" fmla="*/ 177 w 497"/>
              <a:gd name="T49" fmla="*/ 239 h 347"/>
              <a:gd name="T50" fmla="*/ 142 w 497"/>
              <a:gd name="T51" fmla="*/ 231 h 347"/>
              <a:gd name="T52" fmla="*/ 177 w 497"/>
              <a:gd name="T53" fmla="*/ 239 h 347"/>
              <a:gd name="T54" fmla="*/ 186 w 497"/>
              <a:gd name="T55" fmla="*/ 213 h 347"/>
              <a:gd name="T56" fmla="*/ 203 w 497"/>
              <a:gd name="T57" fmla="*/ 195 h 347"/>
              <a:gd name="T58" fmla="*/ 177 w 497"/>
              <a:gd name="T59" fmla="*/ 231 h 347"/>
              <a:gd name="T60" fmla="*/ 186 w 497"/>
              <a:gd name="T61" fmla="*/ 213 h 347"/>
              <a:gd name="T62" fmla="*/ 133 w 497"/>
              <a:gd name="T63" fmla="*/ 231 h 347"/>
              <a:gd name="T64" fmla="*/ 142 w 497"/>
              <a:gd name="T65" fmla="*/ 213 h 347"/>
              <a:gd name="T66" fmla="*/ 159 w 497"/>
              <a:gd name="T67" fmla="*/ 195 h 347"/>
              <a:gd name="T68" fmla="*/ 133 w 497"/>
              <a:gd name="T69" fmla="*/ 213 h 347"/>
              <a:gd name="T70" fmla="*/ 115 w 497"/>
              <a:gd name="T71" fmla="*/ 231 h 347"/>
              <a:gd name="T72" fmla="*/ 97 w 497"/>
              <a:gd name="T73" fmla="*/ 239 h 347"/>
              <a:gd name="T74" fmla="*/ 133 w 497"/>
              <a:gd name="T75" fmla="*/ 23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76" name="Freeform 110"/>
          <p:cNvSpPr>
            <a:spLocks noChangeArrowheads="1"/>
          </p:cNvSpPr>
          <p:nvPr/>
        </p:nvSpPr>
        <p:spPr bwMode="auto">
          <a:xfrm>
            <a:off x="3600149" y="1813991"/>
            <a:ext cx="276915" cy="224171"/>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77" name="Freeform 111"/>
          <p:cNvSpPr>
            <a:spLocks noChangeArrowheads="1"/>
          </p:cNvSpPr>
          <p:nvPr/>
        </p:nvSpPr>
        <p:spPr bwMode="auto">
          <a:xfrm>
            <a:off x="8972318" y="5358516"/>
            <a:ext cx="213623" cy="261093"/>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78" name="Freeform 112"/>
          <p:cNvSpPr>
            <a:spLocks noChangeArrowheads="1"/>
          </p:cNvSpPr>
          <p:nvPr/>
        </p:nvSpPr>
        <p:spPr bwMode="auto">
          <a:xfrm>
            <a:off x="654288" y="4166459"/>
            <a:ext cx="232083" cy="266368"/>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80" name="Freeform 114"/>
          <p:cNvSpPr>
            <a:spLocks noChangeArrowheads="1"/>
          </p:cNvSpPr>
          <p:nvPr/>
        </p:nvSpPr>
        <p:spPr bwMode="auto">
          <a:xfrm>
            <a:off x="7753888" y="3562520"/>
            <a:ext cx="276917" cy="292739"/>
          </a:xfrm>
          <a:custGeom>
            <a:avLst/>
            <a:gdLst>
              <a:gd name="T0" fmla="*/ 443 w 462"/>
              <a:gd name="T1" fmla="*/ 301 h 488"/>
              <a:gd name="T2" fmla="*/ 443 w 462"/>
              <a:gd name="T3" fmla="*/ 301 h 488"/>
              <a:gd name="T4" fmla="*/ 408 w 462"/>
              <a:gd name="T5" fmla="*/ 266 h 488"/>
              <a:gd name="T6" fmla="*/ 408 w 462"/>
              <a:gd name="T7" fmla="*/ 221 h 488"/>
              <a:gd name="T8" fmla="*/ 443 w 462"/>
              <a:gd name="T9" fmla="*/ 186 h 488"/>
              <a:gd name="T10" fmla="*/ 443 w 462"/>
              <a:gd name="T11" fmla="*/ 160 h 488"/>
              <a:gd name="T12" fmla="*/ 381 w 462"/>
              <a:gd name="T13" fmla="*/ 151 h 488"/>
              <a:gd name="T14" fmla="*/ 364 w 462"/>
              <a:gd name="T15" fmla="*/ 124 h 488"/>
              <a:gd name="T16" fmla="*/ 390 w 462"/>
              <a:gd name="T17" fmla="*/ 36 h 488"/>
              <a:gd name="T18" fmla="*/ 381 w 462"/>
              <a:gd name="T19" fmla="*/ 27 h 488"/>
              <a:gd name="T20" fmla="*/ 311 w 462"/>
              <a:gd name="T21" fmla="*/ 71 h 488"/>
              <a:gd name="T22" fmla="*/ 267 w 462"/>
              <a:gd name="T23" fmla="*/ 53 h 488"/>
              <a:gd name="T24" fmla="*/ 248 w 462"/>
              <a:gd name="T25" fmla="*/ 17 h 488"/>
              <a:gd name="T26" fmla="*/ 213 w 462"/>
              <a:gd name="T27" fmla="*/ 17 h 488"/>
              <a:gd name="T28" fmla="*/ 195 w 462"/>
              <a:gd name="T29" fmla="*/ 53 h 488"/>
              <a:gd name="T30" fmla="*/ 151 w 462"/>
              <a:gd name="T31" fmla="*/ 71 h 488"/>
              <a:gd name="T32" fmla="*/ 116 w 462"/>
              <a:gd name="T33" fmla="*/ 53 h 488"/>
              <a:gd name="T34" fmla="*/ 89 w 462"/>
              <a:gd name="T35" fmla="*/ 71 h 488"/>
              <a:gd name="T36" fmla="*/ 89 w 462"/>
              <a:gd name="T37" fmla="*/ 106 h 488"/>
              <a:gd name="T38" fmla="*/ 63 w 462"/>
              <a:gd name="T39" fmla="*/ 142 h 488"/>
              <a:gd name="T40" fmla="*/ 18 w 462"/>
              <a:gd name="T41" fmla="*/ 160 h 488"/>
              <a:gd name="T42" fmla="*/ 18 w 462"/>
              <a:gd name="T43" fmla="*/ 186 h 488"/>
              <a:gd name="T44" fmla="*/ 63 w 462"/>
              <a:gd name="T45" fmla="*/ 221 h 488"/>
              <a:gd name="T46" fmla="*/ 63 w 462"/>
              <a:gd name="T47" fmla="*/ 266 h 488"/>
              <a:gd name="T48" fmla="*/ 18 w 462"/>
              <a:gd name="T49" fmla="*/ 301 h 488"/>
              <a:gd name="T50" fmla="*/ 27 w 462"/>
              <a:gd name="T51" fmla="*/ 319 h 488"/>
              <a:gd name="T52" fmla="*/ 71 w 462"/>
              <a:gd name="T53" fmla="*/ 328 h 488"/>
              <a:gd name="T54" fmla="*/ 98 w 462"/>
              <a:gd name="T55" fmla="*/ 364 h 488"/>
              <a:gd name="T56" fmla="*/ 71 w 462"/>
              <a:gd name="T57" fmla="*/ 443 h 488"/>
              <a:gd name="T58" fmla="*/ 89 w 462"/>
              <a:gd name="T59" fmla="*/ 461 h 488"/>
              <a:gd name="T60" fmla="*/ 142 w 462"/>
              <a:gd name="T61" fmla="*/ 425 h 488"/>
              <a:gd name="T62" fmla="*/ 186 w 462"/>
              <a:gd name="T63" fmla="*/ 434 h 488"/>
              <a:gd name="T64" fmla="*/ 213 w 462"/>
              <a:gd name="T65" fmla="*/ 470 h 488"/>
              <a:gd name="T66" fmla="*/ 248 w 462"/>
              <a:gd name="T67" fmla="*/ 470 h 488"/>
              <a:gd name="T68" fmla="*/ 267 w 462"/>
              <a:gd name="T69" fmla="*/ 425 h 488"/>
              <a:gd name="T70" fmla="*/ 311 w 462"/>
              <a:gd name="T71" fmla="*/ 408 h 488"/>
              <a:gd name="T72" fmla="*/ 355 w 462"/>
              <a:gd name="T73" fmla="*/ 434 h 488"/>
              <a:gd name="T74" fmla="*/ 373 w 462"/>
              <a:gd name="T75" fmla="*/ 417 h 488"/>
              <a:gd name="T76" fmla="*/ 373 w 462"/>
              <a:gd name="T77" fmla="*/ 372 h 488"/>
              <a:gd name="T78" fmla="*/ 399 w 462"/>
              <a:gd name="T79" fmla="*/ 337 h 488"/>
              <a:gd name="T80" fmla="*/ 443 w 462"/>
              <a:gd name="T81" fmla="*/ 328 h 488"/>
              <a:gd name="T82" fmla="*/ 443 w 462"/>
              <a:gd name="T83" fmla="*/ 301 h 488"/>
              <a:gd name="T84" fmla="*/ 257 w 462"/>
              <a:gd name="T85" fmla="*/ 346 h 488"/>
              <a:gd name="T86" fmla="*/ 257 w 462"/>
              <a:gd name="T87" fmla="*/ 346 h 488"/>
              <a:gd name="T88" fmla="*/ 204 w 462"/>
              <a:gd name="T89" fmla="*/ 346 h 488"/>
              <a:gd name="T90" fmla="*/ 204 w 462"/>
              <a:gd name="T91" fmla="*/ 292 h 488"/>
              <a:gd name="T92" fmla="*/ 257 w 462"/>
              <a:gd name="T93" fmla="*/ 292 h 488"/>
              <a:gd name="T94" fmla="*/ 257 w 462"/>
              <a:gd name="T95" fmla="*/ 346 h 488"/>
              <a:gd name="T96" fmla="*/ 257 w 462"/>
              <a:gd name="T97" fmla="*/ 266 h 488"/>
              <a:gd name="T98" fmla="*/ 257 w 462"/>
              <a:gd name="T99" fmla="*/ 266 h 488"/>
              <a:gd name="T100" fmla="*/ 204 w 462"/>
              <a:gd name="T101" fmla="*/ 266 h 488"/>
              <a:gd name="T102" fmla="*/ 204 w 462"/>
              <a:gd name="T103" fmla="*/ 133 h 488"/>
              <a:gd name="T104" fmla="*/ 257 w 462"/>
              <a:gd name="T105" fmla="*/ 133 h 488"/>
              <a:gd name="T106" fmla="*/ 257 w 462"/>
              <a:gd name="T107" fmla="*/ 26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2" h="488">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81" name="Freeform 115"/>
          <p:cNvSpPr>
            <a:spLocks noChangeArrowheads="1"/>
          </p:cNvSpPr>
          <p:nvPr/>
        </p:nvSpPr>
        <p:spPr bwMode="auto">
          <a:xfrm>
            <a:off x="2434465" y="4744026"/>
            <a:ext cx="239993" cy="298015"/>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82" name="Freeform 116"/>
          <p:cNvSpPr>
            <a:spLocks noChangeArrowheads="1"/>
          </p:cNvSpPr>
          <p:nvPr/>
        </p:nvSpPr>
        <p:spPr bwMode="auto">
          <a:xfrm>
            <a:off x="4198813" y="3567793"/>
            <a:ext cx="266368" cy="276915"/>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83" name="Freeform 117"/>
          <p:cNvSpPr>
            <a:spLocks noChangeArrowheads="1"/>
          </p:cNvSpPr>
          <p:nvPr/>
        </p:nvSpPr>
        <p:spPr bwMode="auto">
          <a:xfrm>
            <a:off x="3600149" y="4765126"/>
            <a:ext cx="276915" cy="255817"/>
          </a:xfrm>
          <a:custGeom>
            <a:avLst/>
            <a:gdLst>
              <a:gd name="T0" fmla="*/ 266 w 462"/>
              <a:gd name="T1" fmla="*/ 0 h 427"/>
              <a:gd name="T2" fmla="*/ 266 w 462"/>
              <a:gd name="T3" fmla="*/ 0 h 427"/>
              <a:gd name="T4" fmla="*/ 266 w 462"/>
              <a:gd name="T5" fmla="*/ 0 h 427"/>
              <a:gd name="T6" fmla="*/ 71 w 462"/>
              <a:gd name="T7" fmla="*/ 80 h 427"/>
              <a:gd name="T8" fmla="*/ 80 w 462"/>
              <a:gd name="T9" fmla="*/ 143 h 427"/>
              <a:gd name="T10" fmla="*/ 0 w 462"/>
              <a:gd name="T11" fmla="*/ 240 h 427"/>
              <a:gd name="T12" fmla="*/ 115 w 462"/>
              <a:gd name="T13" fmla="*/ 319 h 427"/>
              <a:gd name="T14" fmla="*/ 231 w 462"/>
              <a:gd name="T15" fmla="*/ 266 h 427"/>
              <a:gd name="T16" fmla="*/ 231 w 462"/>
              <a:gd name="T17" fmla="*/ 249 h 427"/>
              <a:gd name="T18" fmla="*/ 266 w 462"/>
              <a:gd name="T19" fmla="*/ 213 h 427"/>
              <a:gd name="T20" fmla="*/ 302 w 462"/>
              <a:gd name="T21" fmla="*/ 249 h 427"/>
              <a:gd name="T22" fmla="*/ 266 w 462"/>
              <a:gd name="T23" fmla="*/ 284 h 427"/>
              <a:gd name="T24" fmla="*/ 115 w 462"/>
              <a:gd name="T25" fmla="*/ 355 h 427"/>
              <a:gd name="T26" fmla="*/ 115 w 462"/>
              <a:gd name="T27" fmla="*/ 372 h 427"/>
              <a:gd name="T28" fmla="*/ 266 w 462"/>
              <a:gd name="T29" fmla="*/ 426 h 427"/>
              <a:gd name="T30" fmla="*/ 266 w 462"/>
              <a:gd name="T31" fmla="*/ 426 h 427"/>
              <a:gd name="T32" fmla="*/ 408 w 462"/>
              <a:gd name="T33" fmla="*/ 372 h 427"/>
              <a:gd name="T34" fmla="*/ 453 w 462"/>
              <a:gd name="T35" fmla="*/ 80 h 427"/>
              <a:gd name="T36" fmla="*/ 266 w 462"/>
              <a:gd name="T37" fmla="*/ 0 h 427"/>
              <a:gd name="T38" fmla="*/ 36 w 462"/>
              <a:gd name="T39" fmla="*/ 231 h 427"/>
              <a:gd name="T40" fmla="*/ 36 w 462"/>
              <a:gd name="T41" fmla="*/ 231 h 427"/>
              <a:gd name="T42" fmla="*/ 89 w 462"/>
              <a:gd name="T43" fmla="*/ 178 h 427"/>
              <a:gd name="T44" fmla="*/ 106 w 462"/>
              <a:gd name="T45" fmla="*/ 284 h 427"/>
              <a:gd name="T46" fmla="*/ 36 w 462"/>
              <a:gd name="T47" fmla="*/ 231 h 427"/>
              <a:gd name="T48" fmla="*/ 266 w 462"/>
              <a:gd name="T49" fmla="*/ 133 h 427"/>
              <a:gd name="T50" fmla="*/ 266 w 462"/>
              <a:gd name="T51" fmla="*/ 133 h 427"/>
              <a:gd name="T52" fmla="*/ 106 w 462"/>
              <a:gd name="T53" fmla="*/ 80 h 427"/>
              <a:gd name="T54" fmla="*/ 266 w 462"/>
              <a:gd name="T55" fmla="*/ 36 h 427"/>
              <a:gd name="T56" fmla="*/ 416 w 462"/>
              <a:gd name="T57" fmla="*/ 80 h 427"/>
              <a:gd name="T58" fmla="*/ 266 w 462"/>
              <a:gd name="T59" fmla="*/ 13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2" h="427">
                <a:moveTo>
                  <a:pt x="266" y="0"/>
                </a:moveTo>
                <a:lnTo>
                  <a:pt x="266" y="0"/>
                </a:ln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lnTo>
                  <a:pt x="266" y="426"/>
                </a:ln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84" name="Freeform 118"/>
          <p:cNvSpPr>
            <a:spLocks noChangeArrowheads="1"/>
          </p:cNvSpPr>
          <p:nvPr/>
        </p:nvSpPr>
        <p:spPr bwMode="auto">
          <a:xfrm>
            <a:off x="4209363" y="4765126"/>
            <a:ext cx="245269" cy="261092"/>
          </a:xfrm>
          <a:custGeom>
            <a:avLst/>
            <a:gdLst>
              <a:gd name="T0" fmla="*/ 257 w 409"/>
              <a:gd name="T1" fmla="*/ 408 h 436"/>
              <a:gd name="T2" fmla="*/ 257 w 409"/>
              <a:gd name="T3" fmla="*/ 408 h 436"/>
              <a:gd name="T4" fmla="*/ 275 w 409"/>
              <a:gd name="T5" fmla="*/ 426 h 436"/>
              <a:gd name="T6" fmla="*/ 372 w 409"/>
              <a:gd name="T7" fmla="*/ 435 h 436"/>
              <a:gd name="T8" fmla="*/ 391 w 409"/>
              <a:gd name="T9" fmla="*/ 417 h 436"/>
              <a:gd name="T10" fmla="*/ 391 w 409"/>
              <a:gd name="T11" fmla="*/ 337 h 436"/>
              <a:gd name="T12" fmla="*/ 266 w 409"/>
              <a:gd name="T13" fmla="*/ 328 h 436"/>
              <a:gd name="T14" fmla="*/ 257 w 409"/>
              <a:gd name="T15" fmla="*/ 408 h 436"/>
              <a:gd name="T16" fmla="*/ 18 w 409"/>
              <a:gd name="T17" fmla="*/ 337 h 436"/>
              <a:gd name="T18" fmla="*/ 18 w 409"/>
              <a:gd name="T19" fmla="*/ 337 h 436"/>
              <a:gd name="T20" fmla="*/ 18 w 409"/>
              <a:gd name="T21" fmla="*/ 417 h 436"/>
              <a:gd name="T22" fmla="*/ 35 w 409"/>
              <a:gd name="T23" fmla="*/ 435 h 436"/>
              <a:gd name="T24" fmla="*/ 133 w 409"/>
              <a:gd name="T25" fmla="*/ 426 h 436"/>
              <a:gd name="T26" fmla="*/ 151 w 409"/>
              <a:gd name="T27" fmla="*/ 408 h 436"/>
              <a:gd name="T28" fmla="*/ 142 w 409"/>
              <a:gd name="T29" fmla="*/ 328 h 436"/>
              <a:gd name="T30" fmla="*/ 18 w 409"/>
              <a:gd name="T31" fmla="*/ 337 h 436"/>
              <a:gd name="T32" fmla="*/ 0 w 409"/>
              <a:gd name="T33" fmla="*/ 205 h 436"/>
              <a:gd name="T34" fmla="*/ 0 w 409"/>
              <a:gd name="T35" fmla="*/ 205 h 436"/>
              <a:gd name="T36" fmla="*/ 9 w 409"/>
              <a:gd name="T37" fmla="*/ 293 h 436"/>
              <a:gd name="T38" fmla="*/ 133 w 409"/>
              <a:gd name="T39" fmla="*/ 275 h 436"/>
              <a:gd name="T40" fmla="*/ 133 w 409"/>
              <a:gd name="T41" fmla="*/ 196 h 436"/>
              <a:gd name="T42" fmla="*/ 133 w 409"/>
              <a:gd name="T43" fmla="*/ 187 h 436"/>
              <a:gd name="T44" fmla="*/ 204 w 409"/>
              <a:gd name="T45" fmla="*/ 116 h 436"/>
              <a:gd name="T46" fmla="*/ 275 w 409"/>
              <a:gd name="T47" fmla="*/ 187 h 436"/>
              <a:gd name="T48" fmla="*/ 275 w 409"/>
              <a:gd name="T49" fmla="*/ 196 h 436"/>
              <a:gd name="T50" fmla="*/ 266 w 409"/>
              <a:gd name="T51" fmla="*/ 275 h 436"/>
              <a:gd name="T52" fmla="*/ 399 w 409"/>
              <a:gd name="T53" fmla="*/ 293 h 436"/>
              <a:gd name="T54" fmla="*/ 408 w 409"/>
              <a:gd name="T55" fmla="*/ 205 h 436"/>
              <a:gd name="T56" fmla="*/ 408 w 409"/>
              <a:gd name="T57" fmla="*/ 187 h 436"/>
              <a:gd name="T58" fmla="*/ 204 w 409"/>
              <a:gd name="T59" fmla="*/ 0 h 436"/>
              <a:gd name="T60" fmla="*/ 0 w 409"/>
              <a:gd name="T61" fmla="*/ 187 h 436"/>
              <a:gd name="T62" fmla="*/ 0 w 409"/>
              <a:gd name="T63" fmla="*/ 20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36">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85" name="Freeform 119"/>
          <p:cNvSpPr>
            <a:spLocks noChangeArrowheads="1"/>
          </p:cNvSpPr>
          <p:nvPr/>
        </p:nvSpPr>
        <p:spPr bwMode="auto">
          <a:xfrm>
            <a:off x="7149947" y="4759850"/>
            <a:ext cx="298015" cy="266367"/>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86" name="Freeform 120"/>
          <p:cNvSpPr>
            <a:spLocks noChangeArrowheads="1"/>
          </p:cNvSpPr>
          <p:nvPr/>
        </p:nvSpPr>
        <p:spPr bwMode="auto">
          <a:xfrm>
            <a:off x="6619851" y="4155908"/>
            <a:ext cx="168787" cy="287467"/>
          </a:xfrm>
          <a:custGeom>
            <a:avLst/>
            <a:gdLst>
              <a:gd name="T0" fmla="*/ 150 w 283"/>
              <a:gd name="T1" fmla="*/ 9 h 479"/>
              <a:gd name="T2" fmla="*/ 150 w 283"/>
              <a:gd name="T3" fmla="*/ 9 h 479"/>
              <a:gd name="T4" fmla="*/ 132 w 283"/>
              <a:gd name="T5" fmla="*/ 9 h 479"/>
              <a:gd name="T6" fmla="*/ 0 w 283"/>
              <a:gd name="T7" fmla="*/ 345 h 479"/>
              <a:gd name="T8" fmla="*/ 141 w 283"/>
              <a:gd name="T9" fmla="*/ 478 h 479"/>
              <a:gd name="T10" fmla="*/ 282 w 283"/>
              <a:gd name="T11" fmla="*/ 345 h 479"/>
              <a:gd name="T12" fmla="*/ 150 w 283"/>
              <a:gd name="T13" fmla="*/ 9 h 479"/>
              <a:gd name="T14" fmla="*/ 123 w 283"/>
              <a:gd name="T15" fmla="*/ 204 h 479"/>
              <a:gd name="T16" fmla="*/ 123 w 283"/>
              <a:gd name="T17" fmla="*/ 204 h 479"/>
              <a:gd name="T18" fmla="*/ 123 w 283"/>
              <a:gd name="T19" fmla="*/ 221 h 479"/>
              <a:gd name="T20" fmla="*/ 97 w 283"/>
              <a:gd name="T21" fmla="*/ 336 h 479"/>
              <a:gd name="T22" fmla="*/ 70 w 283"/>
              <a:gd name="T23" fmla="*/ 372 h 479"/>
              <a:gd name="T24" fmla="*/ 44 w 283"/>
              <a:gd name="T25" fmla="*/ 345 h 479"/>
              <a:gd name="T26" fmla="*/ 88 w 283"/>
              <a:gd name="T27" fmla="*/ 221 h 479"/>
              <a:gd name="T28" fmla="*/ 114 w 283"/>
              <a:gd name="T29" fmla="*/ 194 h 479"/>
              <a:gd name="T30" fmla="*/ 123 w 283"/>
              <a:gd name="T31" fmla="*/ 194 h 479"/>
              <a:gd name="T32" fmla="*/ 123 w 283"/>
              <a:gd name="T33" fmla="*/ 20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 h="479">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88" name="Freeform 122"/>
          <p:cNvSpPr>
            <a:spLocks noChangeArrowheads="1"/>
          </p:cNvSpPr>
          <p:nvPr/>
        </p:nvSpPr>
        <p:spPr bwMode="auto">
          <a:xfrm>
            <a:off x="4792206" y="4780949"/>
            <a:ext cx="266367" cy="224171"/>
          </a:xfrm>
          <a:custGeom>
            <a:avLst/>
            <a:gdLst>
              <a:gd name="T0" fmla="*/ 434 w 444"/>
              <a:gd name="T1" fmla="*/ 213 h 373"/>
              <a:gd name="T2" fmla="*/ 434 w 444"/>
              <a:gd name="T3" fmla="*/ 213 h 373"/>
              <a:gd name="T4" fmla="*/ 354 w 444"/>
              <a:gd name="T5" fmla="*/ 27 h 373"/>
              <a:gd name="T6" fmla="*/ 319 w 444"/>
              <a:gd name="T7" fmla="*/ 0 h 373"/>
              <a:gd name="T8" fmla="*/ 124 w 444"/>
              <a:gd name="T9" fmla="*/ 0 h 373"/>
              <a:gd name="T10" fmla="*/ 80 w 444"/>
              <a:gd name="T11" fmla="*/ 27 h 373"/>
              <a:gd name="T12" fmla="*/ 9 w 444"/>
              <a:gd name="T13" fmla="*/ 213 h 373"/>
              <a:gd name="T14" fmla="*/ 0 w 444"/>
              <a:gd name="T15" fmla="*/ 257 h 373"/>
              <a:gd name="T16" fmla="*/ 18 w 444"/>
              <a:gd name="T17" fmla="*/ 345 h 373"/>
              <a:gd name="T18" fmla="*/ 45 w 444"/>
              <a:gd name="T19" fmla="*/ 372 h 373"/>
              <a:gd name="T20" fmla="*/ 399 w 444"/>
              <a:gd name="T21" fmla="*/ 372 h 373"/>
              <a:gd name="T22" fmla="*/ 425 w 444"/>
              <a:gd name="T23" fmla="*/ 345 h 373"/>
              <a:gd name="T24" fmla="*/ 443 w 444"/>
              <a:gd name="T25" fmla="*/ 257 h 373"/>
              <a:gd name="T26" fmla="*/ 434 w 444"/>
              <a:gd name="T27" fmla="*/ 213 h 373"/>
              <a:gd name="T28" fmla="*/ 399 w 444"/>
              <a:gd name="T29" fmla="*/ 275 h 373"/>
              <a:gd name="T30" fmla="*/ 399 w 444"/>
              <a:gd name="T31" fmla="*/ 275 h 373"/>
              <a:gd name="T32" fmla="*/ 399 w 444"/>
              <a:gd name="T33" fmla="*/ 310 h 373"/>
              <a:gd name="T34" fmla="*/ 372 w 444"/>
              <a:gd name="T35" fmla="*/ 337 h 373"/>
              <a:gd name="T36" fmla="*/ 71 w 444"/>
              <a:gd name="T37" fmla="*/ 337 h 373"/>
              <a:gd name="T38" fmla="*/ 45 w 444"/>
              <a:gd name="T39" fmla="*/ 310 h 373"/>
              <a:gd name="T40" fmla="*/ 35 w 444"/>
              <a:gd name="T41" fmla="*/ 275 h 373"/>
              <a:gd name="T42" fmla="*/ 62 w 444"/>
              <a:gd name="T43" fmla="*/ 248 h 373"/>
              <a:gd name="T44" fmla="*/ 381 w 444"/>
              <a:gd name="T45" fmla="*/ 248 h 373"/>
              <a:gd name="T46" fmla="*/ 399 w 444"/>
              <a:gd name="T47"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89" name="Freeform 123"/>
          <p:cNvSpPr>
            <a:spLocks noChangeArrowheads="1"/>
          </p:cNvSpPr>
          <p:nvPr/>
        </p:nvSpPr>
        <p:spPr bwMode="auto">
          <a:xfrm>
            <a:off x="5978989" y="4749301"/>
            <a:ext cx="271641" cy="276915"/>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90" name="Freeform 124"/>
          <p:cNvSpPr>
            <a:spLocks noChangeArrowheads="1"/>
          </p:cNvSpPr>
          <p:nvPr/>
        </p:nvSpPr>
        <p:spPr bwMode="auto">
          <a:xfrm>
            <a:off x="6551281" y="4744026"/>
            <a:ext cx="308564" cy="298015"/>
          </a:xfrm>
          <a:custGeom>
            <a:avLst/>
            <a:gdLst>
              <a:gd name="T0" fmla="*/ 79 w 515"/>
              <a:gd name="T1" fmla="*/ 337 h 498"/>
              <a:gd name="T2" fmla="*/ 79 w 515"/>
              <a:gd name="T3" fmla="*/ 337 h 498"/>
              <a:gd name="T4" fmla="*/ 18 w 515"/>
              <a:gd name="T5" fmla="*/ 470 h 498"/>
              <a:gd name="T6" fmla="*/ 169 w 515"/>
              <a:gd name="T7" fmla="*/ 434 h 498"/>
              <a:gd name="T8" fmla="*/ 160 w 515"/>
              <a:gd name="T9" fmla="*/ 346 h 498"/>
              <a:gd name="T10" fmla="*/ 79 w 515"/>
              <a:gd name="T11" fmla="*/ 337 h 498"/>
              <a:gd name="T12" fmla="*/ 496 w 515"/>
              <a:gd name="T13" fmla="*/ 18 h 498"/>
              <a:gd name="T14" fmla="*/ 496 w 515"/>
              <a:gd name="T15" fmla="*/ 18 h 498"/>
              <a:gd name="T16" fmla="*/ 195 w 515"/>
              <a:gd name="T17" fmla="*/ 231 h 498"/>
              <a:gd name="T18" fmla="*/ 141 w 515"/>
              <a:gd name="T19" fmla="*/ 293 h 498"/>
              <a:gd name="T20" fmla="*/ 150 w 515"/>
              <a:gd name="T21" fmla="*/ 301 h 498"/>
              <a:gd name="T22" fmla="*/ 186 w 515"/>
              <a:gd name="T23" fmla="*/ 328 h 498"/>
              <a:gd name="T24" fmla="*/ 204 w 515"/>
              <a:gd name="T25" fmla="*/ 354 h 498"/>
              <a:gd name="T26" fmla="*/ 213 w 515"/>
              <a:gd name="T27" fmla="*/ 363 h 498"/>
              <a:gd name="T28" fmla="*/ 275 w 515"/>
              <a:gd name="T29" fmla="*/ 310 h 498"/>
              <a:gd name="T30" fmla="*/ 496 w 515"/>
              <a:gd name="T31" fmla="*/ 1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92" name="Freeform 126"/>
          <p:cNvSpPr>
            <a:spLocks noChangeArrowheads="1"/>
          </p:cNvSpPr>
          <p:nvPr/>
        </p:nvSpPr>
        <p:spPr bwMode="auto">
          <a:xfrm>
            <a:off x="7743339" y="4759852"/>
            <a:ext cx="298016" cy="271641"/>
          </a:xfrm>
          <a:custGeom>
            <a:avLst/>
            <a:gdLst>
              <a:gd name="T0" fmla="*/ 247 w 497"/>
              <a:gd name="T1" fmla="*/ 274 h 452"/>
              <a:gd name="T2" fmla="*/ 247 w 497"/>
              <a:gd name="T3" fmla="*/ 274 h 452"/>
              <a:gd name="T4" fmla="*/ 363 w 497"/>
              <a:gd name="T5" fmla="*/ 230 h 452"/>
              <a:gd name="T6" fmla="*/ 337 w 497"/>
              <a:gd name="T7" fmla="*/ 151 h 452"/>
              <a:gd name="T8" fmla="*/ 247 w 497"/>
              <a:gd name="T9" fmla="*/ 186 h 452"/>
              <a:gd name="T10" fmla="*/ 168 w 497"/>
              <a:gd name="T11" fmla="*/ 151 h 452"/>
              <a:gd name="T12" fmla="*/ 133 w 497"/>
              <a:gd name="T13" fmla="*/ 230 h 452"/>
              <a:gd name="T14" fmla="*/ 247 w 497"/>
              <a:gd name="T15" fmla="*/ 274 h 452"/>
              <a:gd name="T16" fmla="*/ 247 w 497"/>
              <a:gd name="T17" fmla="*/ 106 h 452"/>
              <a:gd name="T18" fmla="*/ 247 w 497"/>
              <a:gd name="T19" fmla="*/ 106 h 452"/>
              <a:gd name="T20" fmla="*/ 309 w 497"/>
              <a:gd name="T21" fmla="*/ 88 h 452"/>
              <a:gd name="T22" fmla="*/ 284 w 497"/>
              <a:gd name="T23" fmla="*/ 17 h 452"/>
              <a:gd name="T24" fmla="*/ 247 w 497"/>
              <a:gd name="T25" fmla="*/ 0 h 452"/>
              <a:gd name="T26" fmla="*/ 212 w 497"/>
              <a:gd name="T27" fmla="*/ 17 h 452"/>
              <a:gd name="T28" fmla="*/ 186 w 497"/>
              <a:gd name="T29" fmla="*/ 88 h 452"/>
              <a:gd name="T30" fmla="*/ 247 w 497"/>
              <a:gd name="T31" fmla="*/ 106 h 452"/>
              <a:gd name="T32" fmla="*/ 469 w 497"/>
              <a:gd name="T33" fmla="*/ 301 h 452"/>
              <a:gd name="T34" fmla="*/ 469 w 497"/>
              <a:gd name="T35" fmla="*/ 301 h 452"/>
              <a:gd name="T36" fmla="*/ 372 w 497"/>
              <a:gd name="T37" fmla="*/ 266 h 452"/>
              <a:gd name="T38" fmla="*/ 381 w 497"/>
              <a:gd name="T39" fmla="*/ 292 h 452"/>
              <a:gd name="T40" fmla="*/ 247 w 497"/>
              <a:gd name="T41" fmla="*/ 345 h 452"/>
              <a:gd name="T42" fmla="*/ 115 w 497"/>
              <a:gd name="T43" fmla="*/ 292 h 452"/>
              <a:gd name="T44" fmla="*/ 124 w 497"/>
              <a:gd name="T45" fmla="*/ 266 h 452"/>
              <a:gd name="T46" fmla="*/ 26 w 497"/>
              <a:gd name="T47" fmla="*/ 301 h 452"/>
              <a:gd name="T48" fmla="*/ 26 w 497"/>
              <a:gd name="T49" fmla="*/ 345 h 452"/>
              <a:gd name="T50" fmla="*/ 203 w 497"/>
              <a:gd name="T51" fmla="*/ 434 h 452"/>
              <a:gd name="T52" fmla="*/ 292 w 497"/>
              <a:gd name="T53" fmla="*/ 434 h 452"/>
              <a:gd name="T54" fmla="*/ 469 w 497"/>
              <a:gd name="T55" fmla="*/ 345 h 452"/>
              <a:gd name="T56" fmla="*/ 469 w 497"/>
              <a:gd name="T57" fmla="*/ 30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93" name="Freeform 127"/>
          <p:cNvSpPr>
            <a:spLocks noChangeArrowheads="1"/>
          </p:cNvSpPr>
          <p:nvPr/>
        </p:nvSpPr>
        <p:spPr bwMode="auto">
          <a:xfrm>
            <a:off x="7149947" y="2402109"/>
            <a:ext cx="298015" cy="239993"/>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95" name="Freeform 129"/>
          <p:cNvSpPr>
            <a:spLocks noChangeArrowheads="1"/>
          </p:cNvSpPr>
          <p:nvPr/>
        </p:nvSpPr>
        <p:spPr bwMode="auto">
          <a:xfrm>
            <a:off x="5417245" y="4770399"/>
            <a:ext cx="200435" cy="245268"/>
          </a:xfrm>
          <a:custGeom>
            <a:avLst/>
            <a:gdLst>
              <a:gd name="T0" fmla="*/ 168 w 337"/>
              <a:gd name="T1" fmla="*/ 0 h 409"/>
              <a:gd name="T2" fmla="*/ 168 w 337"/>
              <a:gd name="T3" fmla="*/ 0 h 409"/>
              <a:gd name="T4" fmla="*/ 0 w 337"/>
              <a:gd name="T5" fmla="*/ 62 h 409"/>
              <a:gd name="T6" fmla="*/ 35 w 337"/>
              <a:gd name="T7" fmla="*/ 363 h 409"/>
              <a:gd name="T8" fmla="*/ 168 w 337"/>
              <a:gd name="T9" fmla="*/ 408 h 409"/>
              <a:gd name="T10" fmla="*/ 301 w 337"/>
              <a:gd name="T11" fmla="*/ 363 h 409"/>
              <a:gd name="T12" fmla="*/ 336 w 337"/>
              <a:gd name="T13" fmla="*/ 62 h 409"/>
              <a:gd name="T14" fmla="*/ 168 w 337"/>
              <a:gd name="T15" fmla="*/ 0 h 409"/>
              <a:gd name="T16" fmla="*/ 168 w 337"/>
              <a:gd name="T17" fmla="*/ 107 h 409"/>
              <a:gd name="T18" fmla="*/ 168 w 337"/>
              <a:gd name="T19" fmla="*/ 107 h 409"/>
              <a:gd name="T20" fmla="*/ 35 w 337"/>
              <a:gd name="T21" fmla="*/ 71 h 409"/>
              <a:gd name="T22" fmla="*/ 168 w 337"/>
              <a:gd name="T23" fmla="*/ 36 h 409"/>
              <a:gd name="T24" fmla="*/ 301 w 337"/>
              <a:gd name="T25" fmla="*/ 71 h 409"/>
              <a:gd name="T26" fmla="*/ 168 w 337"/>
              <a:gd name="T27" fmla="*/ 10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99" name="Freeform 133"/>
          <p:cNvSpPr>
            <a:spLocks noChangeArrowheads="1"/>
          </p:cNvSpPr>
          <p:nvPr/>
        </p:nvSpPr>
        <p:spPr bwMode="auto">
          <a:xfrm>
            <a:off x="11281470" y="4175233"/>
            <a:ext cx="298015" cy="287465"/>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01" name="Freeform 135"/>
          <p:cNvSpPr>
            <a:spLocks noChangeArrowheads="1"/>
          </p:cNvSpPr>
          <p:nvPr/>
        </p:nvSpPr>
        <p:spPr bwMode="auto">
          <a:xfrm>
            <a:off x="9543491" y="4185782"/>
            <a:ext cx="213623" cy="271641"/>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302 w 356"/>
              <a:gd name="T21" fmla="*/ 399 h 453"/>
              <a:gd name="T22" fmla="*/ 302 w 356"/>
              <a:gd name="T23" fmla="*/ 399 h 453"/>
              <a:gd name="T24" fmla="*/ 53 w 356"/>
              <a:gd name="T25" fmla="*/ 399 h 453"/>
              <a:gd name="T26" fmla="*/ 53 w 356"/>
              <a:gd name="T27" fmla="*/ 54 h 453"/>
              <a:gd name="T28" fmla="*/ 302 w 356"/>
              <a:gd name="T29" fmla="*/ 54 h 453"/>
              <a:gd name="T30" fmla="*/ 302 w 356"/>
              <a:gd name="T31"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02" name="Freeform 136"/>
          <p:cNvSpPr>
            <a:spLocks noChangeArrowheads="1"/>
          </p:cNvSpPr>
          <p:nvPr/>
        </p:nvSpPr>
        <p:spPr bwMode="auto">
          <a:xfrm>
            <a:off x="10688077" y="4217430"/>
            <a:ext cx="298016" cy="205709"/>
          </a:xfrm>
          <a:custGeom>
            <a:avLst/>
            <a:gdLst>
              <a:gd name="T0" fmla="*/ 0 w 498"/>
              <a:gd name="T1" fmla="*/ 44 h 346"/>
              <a:gd name="T2" fmla="*/ 0 w 498"/>
              <a:gd name="T3" fmla="*/ 44 h 346"/>
              <a:gd name="T4" fmla="*/ 0 w 498"/>
              <a:gd name="T5" fmla="*/ 292 h 346"/>
              <a:gd name="T6" fmla="*/ 53 w 498"/>
              <a:gd name="T7" fmla="*/ 345 h 346"/>
              <a:gd name="T8" fmla="*/ 444 w 498"/>
              <a:gd name="T9" fmla="*/ 345 h 346"/>
              <a:gd name="T10" fmla="*/ 497 w 498"/>
              <a:gd name="T11" fmla="*/ 292 h 346"/>
              <a:gd name="T12" fmla="*/ 497 w 498"/>
              <a:gd name="T13" fmla="*/ 44 h 346"/>
              <a:gd name="T14" fmla="*/ 444 w 498"/>
              <a:gd name="T15" fmla="*/ 0 h 346"/>
              <a:gd name="T16" fmla="*/ 53 w 498"/>
              <a:gd name="T17" fmla="*/ 0 h 346"/>
              <a:gd name="T18" fmla="*/ 0 w 498"/>
              <a:gd name="T19" fmla="*/ 44 h 346"/>
              <a:gd name="T20" fmla="*/ 444 w 498"/>
              <a:gd name="T21" fmla="*/ 44 h 346"/>
              <a:gd name="T22" fmla="*/ 444 w 498"/>
              <a:gd name="T23" fmla="*/ 44 h 346"/>
              <a:gd name="T24" fmla="*/ 444 w 498"/>
              <a:gd name="T25" fmla="*/ 292 h 346"/>
              <a:gd name="T26" fmla="*/ 53 w 498"/>
              <a:gd name="T27" fmla="*/ 292 h 346"/>
              <a:gd name="T28" fmla="*/ 53 w 498"/>
              <a:gd name="T29" fmla="*/ 44 h 346"/>
              <a:gd name="T30" fmla="*/ 444 w 498"/>
              <a:gd name="T31" fmla="*/ 4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8" h="346">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07" name="Freeform 141"/>
          <p:cNvSpPr>
            <a:spLocks noChangeArrowheads="1"/>
          </p:cNvSpPr>
          <p:nvPr/>
        </p:nvSpPr>
        <p:spPr bwMode="auto">
          <a:xfrm>
            <a:off x="10094687" y="4169959"/>
            <a:ext cx="298015" cy="303288"/>
          </a:xfrm>
          <a:custGeom>
            <a:avLst/>
            <a:gdLst>
              <a:gd name="T0" fmla="*/ 479 w 497"/>
              <a:gd name="T1" fmla="*/ 186 h 506"/>
              <a:gd name="T2" fmla="*/ 479 w 497"/>
              <a:gd name="T3" fmla="*/ 186 h 506"/>
              <a:gd name="T4" fmla="*/ 292 w 497"/>
              <a:gd name="T5" fmla="*/ 142 h 506"/>
              <a:gd name="T6" fmla="*/ 266 w 497"/>
              <a:gd name="T7" fmla="*/ 17 h 506"/>
              <a:gd name="T8" fmla="*/ 239 w 497"/>
              <a:gd name="T9" fmla="*/ 0 h 506"/>
              <a:gd name="T10" fmla="*/ 17 w 497"/>
              <a:gd name="T11" fmla="*/ 61 h 506"/>
              <a:gd name="T12" fmla="*/ 0 w 497"/>
              <a:gd name="T13" fmla="*/ 89 h 506"/>
              <a:gd name="T14" fmla="*/ 79 w 497"/>
              <a:gd name="T15" fmla="*/ 390 h 506"/>
              <a:gd name="T16" fmla="*/ 107 w 497"/>
              <a:gd name="T17" fmla="*/ 399 h 506"/>
              <a:gd name="T18" fmla="*/ 195 w 497"/>
              <a:gd name="T19" fmla="*/ 372 h 506"/>
              <a:gd name="T20" fmla="*/ 177 w 497"/>
              <a:gd name="T21" fmla="*/ 425 h 506"/>
              <a:gd name="T22" fmla="*/ 195 w 497"/>
              <a:gd name="T23" fmla="*/ 443 h 506"/>
              <a:gd name="T24" fmla="*/ 398 w 497"/>
              <a:gd name="T25" fmla="*/ 496 h 506"/>
              <a:gd name="T26" fmla="*/ 426 w 497"/>
              <a:gd name="T27" fmla="*/ 487 h 506"/>
              <a:gd name="T28" fmla="*/ 496 w 497"/>
              <a:gd name="T29" fmla="*/ 212 h 506"/>
              <a:gd name="T30" fmla="*/ 479 w 497"/>
              <a:gd name="T31" fmla="*/ 186 h 506"/>
              <a:gd name="T32" fmla="*/ 35 w 497"/>
              <a:gd name="T33" fmla="*/ 97 h 506"/>
              <a:gd name="T34" fmla="*/ 35 w 497"/>
              <a:gd name="T35" fmla="*/ 97 h 506"/>
              <a:gd name="T36" fmla="*/ 230 w 497"/>
              <a:gd name="T37" fmla="*/ 44 h 506"/>
              <a:gd name="T38" fmla="*/ 310 w 497"/>
              <a:gd name="T39" fmla="*/ 310 h 506"/>
              <a:gd name="T40" fmla="*/ 116 w 497"/>
              <a:gd name="T41" fmla="*/ 364 h 506"/>
              <a:gd name="T42" fmla="*/ 35 w 497"/>
              <a:gd name="T43" fmla="*/ 97 h 506"/>
              <a:gd name="T44" fmla="*/ 389 w 497"/>
              <a:gd name="T45" fmla="*/ 461 h 506"/>
              <a:gd name="T46" fmla="*/ 389 w 497"/>
              <a:gd name="T47" fmla="*/ 461 h 506"/>
              <a:gd name="T48" fmla="*/ 222 w 497"/>
              <a:gd name="T49" fmla="*/ 417 h 506"/>
              <a:gd name="T50" fmla="*/ 230 w 497"/>
              <a:gd name="T51" fmla="*/ 364 h 506"/>
              <a:gd name="T52" fmla="*/ 328 w 497"/>
              <a:gd name="T53" fmla="*/ 336 h 506"/>
              <a:gd name="T54" fmla="*/ 345 w 497"/>
              <a:gd name="T55" fmla="*/ 319 h 506"/>
              <a:gd name="T56" fmla="*/ 310 w 497"/>
              <a:gd name="T57" fmla="*/ 177 h 506"/>
              <a:gd name="T58" fmla="*/ 451 w 497"/>
              <a:gd name="T59" fmla="*/ 212 h 506"/>
              <a:gd name="T60" fmla="*/ 389 w 497"/>
              <a:gd name="T61" fmla="*/ 46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10" name="Freeform 144"/>
          <p:cNvSpPr>
            <a:spLocks noChangeArrowheads="1"/>
          </p:cNvSpPr>
          <p:nvPr/>
        </p:nvSpPr>
        <p:spPr bwMode="auto">
          <a:xfrm>
            <a:off x="11297294" y="1828040"/>
            <a:ext cx="266367" cy="237357"/>
          </a:xfrm>
          <a:custGeom>
            <a:avLst/>
            <a:gdLst>
              <a:gd name="T0" fmla="*/ 426 w 444"/>
              <a:gd name="T1" fmla="*/ 0 h 399"/>
              <a:gd name="T2" fmla="*/ 426 w 444"/>
              <a:gd name="T3" fmla="*/ 0 h 399"/>
              <a:gd name="T4" fmla="*/ 9 w 444"/>
              <a:gd name="T5" fmla="*/ 0 h 399"/>
              <a:gd name="T6" fmla="*/ 0 w 444"/>
              <a:gd name="T7" fmla="*/ 17 h 399"/>
              <a:gd name="T8" fmla="*/ 0 w 444"/>
              <a:gd name="T9" fmla="*/ 70 h 399"/>
              <a:gd name="T10" fmla="*/ 443 w 444"/>
              <a:gd name="T11" fmla="*/ 70 h 399"/>
              <a:gd name="T12" fmla="*/ 443 w 444"/>
              <a:gd name="T13" fmla="*/ 17 h 399"/>
              <a:gd name="T14" fmla="*/ 426 w 444"/>
              <a:gd name="T15" fmla="*/ 0 h 399"/>
              <a:gd name="T16" fmla="*/ 27 w 444"/>
              <a:gd name="T17" fmla="*/ 363 h 399"/>
              <a:gd name="T18" fmla="*/ 27 w 444"/>
              <a:gd name="T19" fmla="*/ 363 h 399"/>
              <a:gd name="T20" fmla="*/ 54 w 444"/>
              <a:gd name="T21" fmla="*/ 398 h 399"/>
              <a:gd name="T22" fmla="*/ 381 w 444"/>
              <a:gd name="T23" fmla="*/ 398 h 399"/>
              <a:gd name="T24" fmla="*/ 417 w 444"/>
              <a:gd name="T25" fmla="*/ 363 h 399"/>
              <a:gd name="T26" fmla="*/ 417 w 444"/>
              <a:gd name="T27" fmla="*/ 97 h 399"/>
              <a:gd name="T28" fmla="*/ 27 w 444"/>
              <a:gd name="T29" fmla="*/ 97 h 399"/>
              <a:gd name="T30" fmla="*/ 27 w 444"/>
              <a:gd name="T31" fmla="*/ 363 h 399"/>
              <a:gd name="T32" fmla="*/ 151 w 444"/>
              <a:gd name="T33" fmla="*/ 150 h 399"/>
              <a:gd name="T34" fmla="*/ 151 w 444"/>
              <a:gd name="T35" fmla="*/ 150 h 399"/>
              <a:gd name="T36" fmla="*/ 293 w 444"/>
              <a:gd name="T37" fmla="*/ 150 h 399"/>
              <a:gd name="T38" fmla="*/ 293 w 444"/>
              <a:gd name="T39" fmla="*/ 194 h 399"/>
              <a:gd name="T40" fmla="*/ 151 w 444"/>
              <a:gd name="T41" fmla="*/ 194 h 399"/>
              <a:gd name="T42" fmla="*/ 151 w 444"/>
              <a:gd name="T43" fmla="*/ 15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11" name="Freeform 145"/>
          <p:cNvSpPr>
            <a:spLocks noChangeArrowheads="1"/>
          </p:cNvSpPr>
          <p:nvPr/>
        </p:nvSpPr>
        <p:spPr bwMode="auto">
          <a:xfrm>
            <a:off x="10703901" y="1812217"/>
            <a:ext cx="266368" cy="266367"/>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12" name="Freeform 146"/>
          <p:cNvSpPr>
            <a:spLocks noChangeArrowheads="1"/>
          </p:cNvSpPr>
          <p:nvPr/>
        </p:nvSpPr>
        <p:spPr bwMode="auto">
          <a:xfrm>
            <a:off x="10136884" y="1796393"/>
            <a:ext cx="213621" cy="298015"/>
          </a:xfrm>
          <a:custGeom>
            <a:avLst/>
            <a:gdLst>
              <a:gd name="T0" fmla="*/ 318 w 356"/>
              <a:gd name="T1" fmla="*/ 54 h 497"/>
              <a:gd name="T2" fmla="*/ 318 w 356"/>
              <a:gd name="T3" fmla="*/ 54 h 497"/>
              <a:gd name="T4" fmla="*/ 283 w 356"/>
              <a:gd name="T5" fmla="*/ 124 h 497"/>
              <a:gd name="T6" fmla="*/ 71 w 356"/>
              <a:gd name="T7" fmla="*/ 124 h 497"/>
              <a:gd name="T8" fmla="*/ 36 w 356"/>
              <a:gd name="T9" fmla="*/ 54 h 497"/>
              <a:gd name="T10" fmla="*/ 0 w 356"/>
              <a:gd name="T11" fmla="*/ 89 h 497"/>
              <a:gd name="T12" fmla="*/ 0 w 356"/>
              <a:gd name="T13" fmla="*/ 461 h 497"/>
              <a:gd name="T14" fmla="*/ 36 w 356"/>
              <a:gd name="T15" fmla="*/ 496 h 497"/>
              <a:gd name="T16" fmla="*/ 318 w 356"/>
              <a:gd name="T17" fmla="*/ 496 h 497"/>
              <a:gd name="T18" fmla="*/ 355 w 356"/>
              <a:gd name="T19" fmla="*/ 461 h 497"/>
              <a:gd name="T20" fmla="*/ 355 w 356"/>
              <a:gd name="T21" fmla="*/ 89 h 497"/>
              <a:gd name="T22" fmla="*/ 318 w 356"/>
              <a:gd name="T23" fmla="*/ 54 h 497"/>
              <a:gd name="T24" fmla="*/ 265 w 356"/>
              <a:gd name="T25" fmla="*/ 98 h 497"/>
              <a:gd name="T26" fmla="*/ 265 w 356"/>
              <a:gd name="T27" fmla="*/ 98 h 497"/>
              <a:gd name="T28" fmla="*/ 292 w 356"/>
              <a:gd name="T29" fmla="*/ 54 h 497"/>
              <a:gd name="T30" fmla="*/ 230 w 356"/>
              <a:gd name="T31" fmla="*/ 54 h 497"/>
              <a:gd name="T32" fmla="*/ 212 w 356"/>
              <a:gd name="T33" fmla="*/ 0 h 497"/>
              <a:gd name="T34" fmla="*/ 133 w 356"/>
              <a:gd name="T35" fmla="*/ 0 h 497"/>
              <a:gd name="T36" fmla="*/ 115 w 356"/>
              <a:gd name="T37" fmla="*/ 54 h 497"/>
              <a:gd name="T38" fmla="*/ 61 w 356"/>
              <a:gd name="T39" fmla="*/ 54 h 497"/>
              <a:gd name="T40" fmla="*/ 89 w 356"/>
              <a:gd name="T41" fmla="*/ 98 h 497"/>
              <a:gd name="T42" fmla="*/ 265 w 356"/>
              <a:gd name="T43" fmla="*/ 9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97">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15" name="Freeform 149"/>
          <p:cNvSpPr>
            <a:spLocks noChangeArrowheads="1"/>
          </p:cNvSpPr>
          <p:nvPr/>
        </p:nvSpPr>
        <p:spPr bwMode="auto">
          <a:xfrm>
            <a:off x="7785537" y="5337417"/>
            <a:ext cx="218897" cy="298016"/>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17" name="Freeform 151"/>
          <p:cNvSpPr>
            <a:spLocks noChangeArrowheads="1"/>
          </p:cNvSpPr>
          <p:nvPr/>
        </p:nvSpPr>
        <p:spPr bwMode="auto">
          <a:xfrm>
            <a:off x="11281470" y="3639862"/>
            <a:ext cx="298015" cy="174063"/>
          </a:xfrm>
          <a:custGeom>
            <a:avLst/>
            <a:gdLst>
              <a:gd name="T0" fmla="*/ 124 w 497"/>
              <a:gd name="T1" fmla="*/ 221 h 293"/>
              <a:gd name="T2" fmla="*/ 124 w 497"/>
              <a:gd name="T3" fmla="*/ 221 h 293"/>
              <a:gd name="T4" fmla="*/ 124 w 497"/>
              <a:gd name="T5" fmla="*/ 97 h 293"/>
              <a:gd name="T6" fmla="*/ 177 w 497"/>
              <a:gd name="T7" fmla="*/ 97 h 293"/>
              <a:gd name="T8" fmla="*/ 88 w 497"/>
              <a:gd name="T9" fmla="*/ 0 h 293"/>
              <a:gd name="T10" fmla="*/ 0 w 497"/>
              <a:gd name="T11" fmla="*/ 97 h 293"/>
              <a:gd name="T12" fmla="*/ 53 w 497"/>
              <a:gd name="T13" fmla="*/ 97 h 293"/>
              <a:gd name="T14" fmla="*/ 53 w 497"/>
              <a:gd name="T15" fmla="*/ 248 h 293"/>
              <a:gd name="T16" fmla="*/ 97 w 497"/>
              <a:gd name="T17" fmla="*/ 292 h 293"/>
              <a:gd name="T18" fmla="*/ 319 w 497"/>
              <a:gd name="T19" fmla="*/ 292 h 293"/>
              <a:gd name="T20" fmla="*/ 256 w 497"/>
              <a:gd name="T21" fmla="*/ 221 h 293"/>
              <a:gd name="T22" fmla="*/ 124 w 497"/>
              <a:gd name="T23" fmla="*/ 221 h 293"/>
              <a:gd name="T24" fmla="*/ 443 w 497"/>
              <a:gd name="T25" fmla="*/ 195 h 293"/>
              <a:gd name="T26" fmla="*/ 443 w 497"/>
              <a:gd name="T27" fmla="*/ 195 h 293"/>
              <a:gd name="T28" fmla="*/ 443 w 497"/>
              <a:gd name="T29" fmla="*/ 44 h 293"/>
              <a:gd name="T30" fmla="*/ 399 w 497"/>
              <a:gd name="T31" fmla="*/ 0 h 293"/>
              <a:gd name="T32" fmla="*/ 177 w 497"/>
              <a:gd name="T33" fmla="*/ 0 h 293"/>
              <a:gd name="T34" fmla="*/ 239 w 497"/>
              <a:gd name="T35" fmla="*/ 61 h 293"/>
              <a:gd name="T36" fmla="*/ 372 w 497"/>
              <a:gd name="T37" fmla="*/ 61 h 293"/>
              <a:gd name="T38" fmla="*/ 372 w 497"/>
              <a:gd name="T39" fmla="*/ 195 h 293"/>
              <a:gd name="T40" fmla="*/ 319 w 497"/>
              <a:gd name="T41" fmla="*/ 195 h 293"/>
              <a:gd name="T42" fmla="*/ 407 w 497"/>
              <a:gd name="T43" fmla="*/ 292 h 293"/>
              <a:gd name="T44" fmla="*/ 496 w 497"/>
              <a:gd name="T45" fmla="*/ 195 h 293"/>
              <a:gd name="T46" fmla="*/ 443 w 497"/>
              <a:gd name="T47" fmla="*/ 19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93">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20" name="Freeform 154"/>
          <p:cNvSpPr>
            <a:spLocks noChangeArrowheads="1"/>
          </p:cNvSpPr>
          <p:nvPr/>
        </p:nvSpPr>
        <p:spPr bwMode="auto">
          <a:xfrm>
            <a:off x="8972318" y="3557245"/>
            <a:ext cx="213623" cy="290103"/>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21" name="Freeform 155"/>
          <p:cNvSpPr>
            <a:spLocks noChangeArrowheads="1"/>
          </p:cNvSpPr>
          <p:nvPr/>
        </p:nvSpPr>
        <p:spPr bwMode="auto">
          <a:xfrm>
            <a:off x="10712071" y="4749302"/>
            <a:ext cx="276917" cy="298015"/>
          </a:xfrm>
          <a:custGeom>
            <a:avLst/>
            <a:gdLst>
              <a:gd name="T0" fmla="*/ 79 w 461"/>
              <a:gd name="T1" fmla="*/ 9 h 497"/>
              <a:gd name="T2" fmla="*/ 79 w 461"/>
              <a:gd name="T3" fmla="*/ 9 h 497"/>
              <a:gd name="T4" fmla="*/ 71 w 461"/>
              <a:gd name="T5" fmla="*/ 9 h 497"/>
              <a:gd name="T6" fmla="*/ 0 w 461"/>
              <a:gd name="T7" fmla="*/ 195 h 497"/>
              <a:gd name="T8" fmla="*/ 79 w 461"/>
              <a:gd name="T9" fmla="*/ 274 h 497"/>
              <a:gd name="T10" fmla="*/ 159 w 461"/>
              <a:gd name="T11" fmla="*/ 195 h 497"/>
              <a:gd name="T12" fmla="*/ 79 w 461"/>
              <a:gd name="T13" fmla="*/ 9 h 497"/>
              <a:gd name="T14" fmla="*/ 390 w 461"/>
              <a:gd name="T15" fmla="*/ 9 h 497"/>
              <a:gd name="T16" fmla="*/ 390 w 461"/>
              <a:gd name="T17" fmla="*/ 9 h 497"/>
              <a:gd name="T18" fmla="*/ 381 w 461"/>
              <a:gd name="T19" fmla="*/ 9 h 497"/>
              <a:gd name="T20" fmla="*/ 301 w 461"/>
              <a:gd name="T21" fmla="*/ 195 h 497"/>
              <a:gd name="T22" fmla="*/ 381 w 461"/>
              <a:gd name="T23" fmla="*/ 274 h 497"/>
              <a:gd name="T24" fmla="*/ 460 w 461"/>
              <a:gd name="T25" fmla="*/ 195 h 497"/>
              <a:gd name="T26" fmla="*/ 390 w 461"/>
              <a:gd name="T27" fmla="*/ 9 h 497"/>
              <a:gd name="T28" fmla="*/ 230 w 461"/>
              <a:gd name="T29" fmla="*/ 221 h 497"/>
              <a:gd name="T30" fmla="*/ 230 w 461"/>
              <a:gd name="T31" fmla="*/ 221 h 497"/>
              <a:gd name="T32" fmla="*/ 150 w 461"/>
              <a:gd name="T33" fmla="*/ 417 h 497"/>
              <a:gd name="T34" fmla="*/ 230 w 461"/>
              <a:gd name="T35" fmla="*/ 496 h 497"/>
              <a:gd name="T36" fmla="*/ 310 w 461"/>
              <a:gd name="T37" fmla="*/ 417 h 497"/>
              <a:gd name="T38" fmla="*/ 230 w 461"/>
              <a:gd name="T39"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22" name="Freeform 156"/>
          <p:cNvSpPr>
            <a:spLocks noChangeArrowheads="1"/>
          </p:cNvSpPr>
          <p:nvPr/>
        </p:nvSpPr>
        <p:spPr bwMode="auto">
          <a:xfrm>
            <a:off x="10176701" y="4749302"/>
            <a:ext cx="158239" cy="298015"/>
          </a:xfrm>
          <a:custGeom>
            <a:avLst/>
            <a:gdLst>
              <a:gd name="T0" fmla="*/ 194 w 266"/>
              <a:gd name="T1" fmla="*/ 248 h 497"/>
              <a:gd name="T2" fmla="*/ 194 w 266"/>
              <a:gd name="T3" fmla="*/ 248 h 497"/>
              <a:gd name="T4" fmla="*/ 194 w 266"/>
              <a:gd name="T5" fmla="*/ 26 h 497"/>
              <a:gd name="T6" fmla="*/ 168 w 266"/>
              <a:gd name="T7" fmla="*/ 0 h 497"/>
              <a:gd name="T8" fmla="*/ 88 w 266"/>
              <a:gd name="T9" fmla="*/ 0 h 497"/>
              <a:gd name="T10" fmla="*/ 71 w 266"/>
              <a:gd name="T11" fmla="*/ 26 h 497"/>
              <a:gd name="T12" fmla="*/ 71 w 266"/>
              <a:gd name="T13" fmla="*/ 248 h 497"/>
              <a:gd name="T14" fmla="*/ 0 w 266"/>
              <a:gd name="T15" fmla="*/ 364 h 497"/>
              <a:gd name="T16" fmla="*/ 132 w 266"/>
              <a:gd name="T17" fmla="*/ 496 h 497"/>
              <a:gd name="T18" fmla="*/ 265 w 266"/>
              <a:gd name="T19" fmla="*/ 364 h 497"/>
              <a:gd name="T20" fmla="*/ 194 w 266"/>
              <a:gd name="T21" fmla="*/ 248 h 497"/>
              <a:gd name="T22" fmla="*/ 132 w 266"/>
              <a:gd name="T23" fmla="*/ 452 h 497"/>
              <a:gd name="T24" fmla="*/ 132 w 266"/>
              <a:gd name="T25" fmla="*/ 452 h 497"/>
              <a:gd name="T26" fmla="*/ 44 w 266"/>
              <a:gd name="T27" fmla="*/ 364 h 497"/>
              <a:gd name="T28" fmla="*/ 106 w 266"/>
              <a:gd name="T29" fmla="*/ 283 h 497"/>
              <a:gd name="T30" fmla="*/ 106 w 266"/>
              <a:gd name="T31" fmla="*/ 98 h 497"/>
              <a:gd name="T32" fmla="*/ 159 w 266"/>
              <a:gd name="T33" fmla="*/ 98 h 497"/>
              <a:gd name="T34" fmla="*/ 159 w 266"/>
              <a:gd name="T35" fmla="*/ 283 h 497"/>
              <a:gd name="T36" fmla="*/ 212 w 266"/>
              <a:gd name="T37" fmla="*/ 364 h 497"/>
              <a:gd name="T38" fmla="*/ 132 w 266"/>
              <a:gd name="T39" fmla="*/ 45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497">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24" name="Freeform 158"/>
          <p:cNvSpPr>
            <a:spLocks noChangeArrowheads="1"/>
          </p:cNvSpPr>
          <p:nvPr/>
        </p:nvSpPr>
        <p:spPr bwMode="auto">
          <a:xfrm>
            <a:off x="9501295" y="1875511"/>
            <a:ext cx="298016" cy="139776"/>
          </a:xfrm>
          <a:custGeom>
            <a:avLst/>
            <a:gdLst>
              <a:gd name="T0" fmla="*/ 380 w 497"/>
              <a:gd name="T1" fmla="*/ 0 h 232"/>
              <a:gd name="T2" fmla="*/ 380 w 497"/>
              <a:gd name="T3" fmla="*/ 0 h 232"/>
              <a:gd name="T4" fmla="*/ 266 w 497"/>
              <a:gd name="T5" fmla="*/ 115 h 232"/>
              <a:gd name="T6" fmla="*/ 283 w 497"/>
              <a:gd name="T7" fmla="*/ 186 h 232"/>
              <a:gd name="T8" fmla="*/ 203 w 497"/>
              <a:gd name="T9" fmla="*/ 186 h 232"/>
              <a:gd name="T10" fmla="*/ 230 w 497"/>
              <a:gd name="T11" fmla="*/ 115 h 232"/>
              <a:gd name="T12" fmla="*/ 114 w 497"/>
              <a:gd name="T13" fmla="*/ 0 h 232"/>
              <a:gd name="T14" fmla="*/ 0 w 497"/>
              <a:gd name="T15" fmla="*/ 115 h 232"/>
              <a:gd name="T16" fmla="*/ 114 w 497"/>
              <a:gd name="T17" fmla="*/ 231 h 232"/>
              <a:gd name="T18" fmla="*/ 380 w 497"/>
              <a:gd name="T19" fmla="*/ 231 h 232"/>
              <a:gd name="T20" fmla="*/ 496 w 497"/>
              <a:gd name="T21" fmla="*/ 115 h 232"/>
              <a:gd name="T22" fmla="*/ 380 w 497"/>
              <a:gd name="T23" fmla="*/ 0 h 232"/>
              <a:gd name="T24" fmla="*/ 53 w 497"/>
              <a:gd name="T25" fmla="*/ 115 h 232"/>
              <a:gd name="T26" fmla="*/ 53 w 497"/>
              <a:gd name="T27" fmla="*/ 115 h 232"/>
              <a:gd name="T28" fmla="*/ 114 w 497"/>
              <a:gd name="T29" fmla="*/ 53 h 232"/>
              <a:gd name="T30" fmla="*/ 177 w 497"/>
              <a:gd name="T31" fmla="*/ 115 h 232"/>
              <a:gd name="T32" fmla="*/ 114 w 497"/>
              <a:gd name="T33" fmla="*/ 186 h 232"/>
              <a:gd name="T34" fmla="*/ 53 w 497"/>
              <a:gd name="T35" fmla="*/ 115 h 232"/>
              <a:gd name="T36" fmla="*/ 380 w 497"/>
              <a:gd name="T37" fmla="*/ 186 h 232"/>
              <a:gd name="T38" fmla="*/ 380 w 497"/>
              <a:gd name="T39" fmla="*/ 186 h 232"/>
              <a:gd name="T40" fmla="*/ 319 w 497"/>
              <a:gd name="T41" fmla="*/ 115 h 232"/>
              <a:gd name="T42" fmla="*/ 380 w 497"/>
              <a:gd name="T43" fmla="*/ 53 h 232"/>
              <a:gd name="T44" fmla="*/ 442 w 497"/>
              <a:gd name="T45" fmla="*/ 115 h 232"/>
              <a:gd name="T46" fmla="*/ 380 w 497"/>
              <a:gd name="T47" fmla="*/ 18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25" name="Freeform 159"/>
          <p:cNvSpPr>
            <a:spLocks noChangeArrowheads="1"/>
          </p:cNvSpPr>
          <p:nvPr/>
        </p:nvSpPr>
        <p:spPr bwMode="auto">
          <a:xfrm>
            <a:off x="11281470" y="3030647"/>
            <a:ext cx="298015" cy="205709"/>
          </a:xfrm>
          <a:custGeom>
            <a:avLst/>
            <a:gdLst>
              <a:gd name="T0" fmla="*/ 443 w 497"/>
              <a:gd name="T1" fmla="*/ 0 h 346"/>
              <a:gd name="T2" fmla="*/ 443 w 497"/>
              <a:gd name="T3" fmla="*/ 0 h 346"/>
              <a:gd name="T4" fmla="*/ 212 w 497"/>
              <a:gd name="T5" fmla="*/ 0 h 346"/>
              <a:gd name="T6" fmla="*/ 177 w 497"/>
              <a:gd name="T7" fmla="*/ 8 h 346"/>
              <a:gd name="T8" fmla="*/ 9 w 497"/>
              <a:gd name="T9" fmla="*/ 159 h 346"/>
              <a:gd name="T10" fmla="*/ 9 w 497"/>
              <a:gd name="T11" fmla="*/ 186 h 346"/>
              <a:gd name="T12" fmla="*/ 177 w 497"/>
              <a:gd name="T13" fmla="*/ 327 h 346"/>
              <a:gd name="T14" fmla="*/ 212 w 497"/>
              <a:gd name="T15" fmla="*/ 345 h 346"/>
              <a:gd name="T16" fmla="*/ 443 w 497"/>
              <a:gd name="T17" fmla="*/ 345 h 346"/>
              <a:gd name="T18" fmla="*/ 496 w 497"/>
              <a:gd name="T19" fmla="*/ 292 h 346"/>
              <a:gd name="T20" fmla="*/ 496 w 497"/>
              <a:gd name="T21" fmla="*/ 44 h 346"/>
              <a:gd name="T22" fmla="*/ 443 w 497"/>
              <a:gd name="T23" fmla="*/ 0 h 346"/>
              <a:gd name="T24" fmla="*/ 372 w 497"/>
              <a:gd name="T25" fmla="*/ 274 h 346"/>
              <a:gd name="T26" fmla="*/ 372 w 497"/>
              <a:gd name="T27" fmla="*/ 274 h 346"/>
              <a:gd name="T28" fmla="*/ 309 w 497"/>
              <a:gd name="T29" fmla="*/ 204 h 346"/>
              <a:gd name="T30" fmla="*/ 248 w 497"/>
              <a:gd name="T31" fmla="*/ 274 h 346"/>
              <a:gd name="T32" fmla="*/ 212 w 497"/>
              <a:gd name="T33" fmla="*/ 230 h 346"/>
              <a:gd name="T34" fmla="*/ 274 w 497"/>
              <a:gd name="T35" fmla="*/ 168 h 346"/>
              <a:gd name="T36" fmla="*/ 212 w 497"/>
              <a:gd name="T37" fmla="*/ 106 h 346"/>
              <a:gd name="T38" fmla="*/ 248 w 497"/>
              <a:gd name="T39" fmla="*/ 70 h 346"/>
              <a:gd name="T40" fmla="*/ 309 w 497"/>
              <a:gd name="T41" fmla="*/ 133 h 346"/>
              <a:gd name="T42" fmla="*/ 372 w 497"/>
              <a:gd name="T43" fmla="*/ 70 h 346"/>
              <a:gd name="T44" fmla="*/ 416 w 497"/>
              <a:gd name="T45" fmla="*/ 106 h 346"/>
              <a:gd name="T46" fmla="*/ 346 w 497"/>
              <a:gd name="T47" fmla="*/ 168 h 346"/>
              <a:gd name="T48" fmla="*/ 416 w 497"/>
              <a:gd name="T49" fmla="*/ 230 h 346"/>
              <a:gd name="T50" fmla="*/ 372 w 497"/>
              <a:gd name="T51" fmla="*/ 27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7" h="346">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26" name="Freeform 160"/>
          <p:cNvSpPr>
            <a:spLocks noChangeArrowheads="1"/>
          </p:cNvSpPr>
          <p:nvPr/>
        </p:nvSpPr>
        <p:spPr bwMode="auto">
          <a:xfrm>
            <a:off x="8347281" y="4171733"/>
            <a:ext cx="276915" cy="239995"/>
          </a:xfrm>
          <a:custGeom>
            <a:avLst/>
            <a:gdLst>
              <a:gd name="T0" fmla="*/ 44 w 461"/>
              <a:gd name="T1" fmla="*/ 124 h 400"/>
              <a:gd name="T2" fmla="*/ 44 w 461"/>
              <a:gd name="T3" fmla="*/ 124 h 400"/>
              <a:gd name="T4" fmla="*/ 221 w 461"/>
              <a:gd name="T5" fmla="*/ 106 h 400"/>
              <a:gd name="T6" fmla="*/ 328 w 461"/>
              <a:gd name="T7" fmla="*/ 142 h 400"/>
              <a:gd name="T8" fmla="*/ 443 w 461"/>
              <a:gd name="T9" fmla="*/ 89 h 400"/>
              <a:gd name="T10" fmla="*/ 451 w 461"/>
              <a:gd name="T11" fmla="*/ 53 h 400"/>
              <a:gd name="T12" fmla="*/ 416 w 461"/>
              <a:gd name="T13" fmla="*/ 53 h 400"/>
              <a:gd name="T14" fmla="*/ 239 w 461"/>
              <a:gd name="T15" fmla="*/ 62 h 400"/>
              <a:gd name="T16" fmla="*/ 18 w 461"/>
              <a:gd name="T17" fmla="*/ 89 h 400"/>
              <a:gd name="T18" fmla="*/ 9 w 461"/>
              <a:gd name="T19" fmla="*/ 124 h 400"/>
              <a:gd name="T20" fmla="*/ 44 w 461"/>
              <a:gd name="T21" fmla="*/ 124 h 400"/>
              <a:gd name="T22" fmla="*/ 416 w 461"/>
              <a:gd name="T23" fmla="*/ 178 h 400"/>
              <a:gd name="T24" fmla="*/ 416 w 461"/>
              <a:gd name="T25" fmla="*/ 178 h 400"/>
              <a:gd name="T26" fmla="*/ 239 w 461"/>
              <a:gd name="T27" fmla="*/ 195 h 400"/>
              <a:gd name="T28" fmla="*/ 18 w 461"/>
              <a:gd name="T29" fmla="*/ 213 h 400"/>
              <a:gd name="T30" fmla="*/ 9 w 461"/>
              <a:gd name="T31" fmla="*/ 248 h 400"/>
              <a:gd name="T32" fmla="*/ 44 w 461"/>
              <a:gd name="T33" fmla="*/ 248 h 400"/>
              <a:gd name="T34" fmla="*/ 221 w 461"/>
              <a:gd name="T35" fmla="*/ 240 h 400"/>
              <a:gd name="T36" fmla="*/ 328 w 461"/>
              <a:gd name="T37" fmla="*/ 275 h 400"/>
              <a:gd name="T38" fmla="*/ 443 w 461"/>
              <a:gd name="T39" fmla="*/ 222 h 400"/>
              <a:gd name="T40" fmla="*/ 451 w 461"/>
              <a:gd name="T41" fmla="*/ 187 h 400"/>
              <a:gd name="T42" fmla="*/ 416 w 461"/>
              <a:gd name="T43" fmla="*/ 178 h 400"/>
              <a:gd name="T44" fmla="*/ 416 w 461"/>
              <a:gd name="T45" fmla="*/ 302 h 400"/>
              <a:gd name="T46" fmla="*/ 416 w 461"/>
              <a:gd name="T47" fmla="*/ 302 h 400"/>
              <a:gd name="T48" fmla="*/ 239 w 461"/>
              <a:gd name="T49" fmla="*/ 319 h 400"/>
              <a:gd name="T50" fmla="*/ 18 w 461"/>
              <a:gd name="T51" fmla="*/ 337 h 400"/>
              <a:gd name="T52" fmla="*/ 9 w 461"/>
              <a:gd name="T53" fmla="*/ 372 h 400"/>
              <a:gd name="T54" fmla="*/ 44 w 461"/>
              <a:gd name="T55" fmla="*/ 381 h 400"/>
              <a:gd name="T56" fmla="*/ 221 w 461"/>
              <a:gd name="T57" fmla="*/ 363 h 400"/>
              <a:gd name="T58" fmla="*/ 328 w 461"/>
              <a:gd name="T59" fmla="*/ 399 h 400"/>
              <a:gd name="T60" fmla="*/ 443 w 461"/>
              <a:gd name="T61" fmla="*/ 346 h 400"/>
              <a:gd name="T62" fmla="*/ 451 w 461"/>
              <a:gd name="T63" fmla="*/ 310 h 400"/>
              <a:gd name="T64" fmla="*/ 416 w 461"/>
              <a:gd name="T65" fmla="*/ 30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1" h="40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27" name="Freeform 161"/>
          <p:cNvSpPr>
            <a:spLocks noChangeArrowheads="1"/>
          </p:cNvSpPr>
          <p:nvPr/>
        </p:nvSpPr>
        <p:spPr bwMode="auto">
          <a:xfrm>
            <a:off x="6023245" y="2335775"/>
            <a:ext cx="287467" cy="250543"/>
          </a:xfrm>
          <a:custGeom>
            <a:avLst/>
            <a:gdLst>
              <a:gd name="T0" fmla="*/ 478 w 479"/>
              <a:gd name="T1" fmla="*/ 390 h 417"/>
              <a:gd name="T2" fmla="*/ 478 w 479"/>
              <a:gd name="T3" fmla="*/ 390 h 417"/>
              <a:gd name="T4" fmla="*/ 257 w 479"/>
              <a:gd name="T5" fmla="*/ 0 h 417"/>
              <a:gd name="T6" fmla="*/ 239 w 479"/>
              <a:gd name="T7" fmla="*/ 0 h 417"/>
              <a:gd name="T8" fmla="*/ 221 w 479"/>
              <a:gd name="T9" fmla="*/ 0 h 417"/>
              <a:gd name="T10" fmla="*/ 0 w 479"/>
              <a:gd name="T11" fmla="*/ 390 h 417"/>
              <a:gd name="T12" fmla="*/ 0 w 479"/>
              <a:gd name="T13" fmla="*/ 408 h 417"/>
              <a:gd name="T14" fmla="*/ 17 w 479"/>
              <a:gd name="T15" fmla="*/ 416 h 417"/>
              <a:gd name="T16" fmla="*/ 461 w 479"/>
              <a:gd name="T17" fmla="*/ 416 h 417"/>
              <a:gd name="T18" fmla="*/ 478 w 479"/>
              <a:gd name="T19" fmla="*/ 408 h 417"/>
              <a:gd name="T20" fmla="*/ 478 w 479"/>
              <a:gd name="T21" fmla="*/ 390 h 417"/>
              <a:gd name="T22" fmla="*/ 265 w 479"/>
              <a:gd name="T23" fmla="*/ 372 h 417"/>
              <a:gd name="T24" fmla="*/ 265 w 479"/>
              <a:gd name="T25" fmla="*/ 372 h 417"/>
              <a:gd name="T26" fmla="*/ 212 w 479"/>
              <a:gd name="T27" fmla="*/ 372 h 417"/>
              <a:gd name="T28" fmla="*/ 212 w 479"/>
              <a:gd name="T29" fmla="*/ 319 h 417"/>
              <a:gd name="T30" fmla="*/ 265 w 479"/>
              <a:gd name="T31" fmla="*/ 319 h 417"/>
              <a:gd name="T32" fmla="*/ 265 w 479"/>
              <a:gd name="T33" fmla="*/ 372 h 417"/>
              <a:gd name="T34" fmla="*/ 265 w 479"/>
              <a:gd name="T35" fmla="*/ 284 h 417"/>
              <a:gd name="T36" fmla="*/ 265 w 479"/>
              <a:gd name="T37" fmla="*/ 284 h 417"/>
              <a:gd name="T38" fmla="*/ 212 w 479"/>
              <a:gd name="T39" fmla="*/ 284 h 417"/>
              <a:gd name="T40" fmla="*/ 212 w 479"/>
              <a:gd name="T41" fmla="*/ 134 h 417"/>
              <a:gd name="T42" fmla="*/ 265 w 479"/>
              <a:gd name="T43" fmla="*/ 134 h 417"/>
              <a:gd name="T44" fmla="*/ 265 w 479"/>
              <a:gd name="T45" fmla="*/ 28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9" h="417">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32" name="Freeform 166"/>
          <p:cNvSpPr>
            <a:spLocks noChangeArrowheads="1"/>
          </p:cNvSpPr>
          <p:nvPr/>
        </p:nvSpPr>
        <p:spPr bwMode="auto">
          <a:xfrm>
            <a:off x="11305205" y="5313683"/>
            <a:ext cx="232083" cy="266367"/>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33" name="Freeform 167"/>
          <p:cNvSpPr>
            <a:spLocks noChangeArrowheads="1"/>
          </p:cNvSpPr>
          <p:nvPr/>
        </p:nvSpPr>
        <p:spPr bwMode="auto">
          <a:xfrm>
            <a:off x="9556937" y="5446866"/>
            <a:ext cx="250543" cy="250543"/>
          </a:xfrm>
          <a:custGeom>
            <a:avLst/>
            <a:gdLst>
              <a:gd name="T0" fmla="*/ 177 w 418"/>
              <a:gd name="T1" fmla="*/ 0 h 417"/>
              <a:gd name="T2" fmla="*/ 177 w 418"/>
              <a:gd name="T3" fmla="*/ 0 h 417"/>
              <a:gd name="T4" fmla="*/ 0 w 418"/>
              <a:gd name="T5" fmla="*/ 176 h 417"/>
              <a:gd name="T6" fmla="*/ 177 w 418"/>
              <a:gd name="T7" fmla="*/ 176 h 417"/>
              <a:gd name="T8" fmla="*/ 177 w 418"/>
              <a:gd name="T9" fmla="*/ 0 h 417"/>
              <a:gd name="T10" fmla="*/ 230 w 418"/>
              <a:gd name="T11" fmla="*/ 0 h 417"/>
              <a:gd name="T12" fmla="*/ 230 w 418"/>
              <a:gd name="T13" fmla="*/ 0 h 417"/>
              <a:gd name="T14" fmla="*/ 230 w 418"/>
              <a:gd name="T15" fmla="*/ 203 h 417"/>
              <a:gd name="T16" fmla="*/ 204 w 418"/>
              <a:gd name="T17" fmla="*/ 229 h 417"/>
              <a:gd name="T18" fmla="*/ 0 w 418"/>
              <a:gd name="T19" fmla="*/ 229 h 417"/>
              <a:gd name="T20" fmla="*/ 204 w 418"/>
              <a:gd name="T21" fmla="*/ 416 h 417"/>
              <a:gd name="T22" fmla="*/ 417 w 418"/>
              <a:gd name="T23" fmla="*/ 203 h 417"/>
              <a:gd name="T24" fmla="*/ 230 w 418"/>
              <a:gd name="T25"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34" name="Freeform 168"/>
          <p:cNvSpPr>
            <a:spLocks noChangeArrowheads="1"/>
          </p:cNvSpPr>
          <p:nvPr/>
        </p:nvSpPr>
        <p:spPr bwMode="auto">
          <a:xfrm>
            <a:off x="11239272" y="4791500"/>
            <a:ext cx="298016" cy="255817"/>
          </a:xfrm>
          <a:custGeom>
            <a:avLst/>
            <a:gdLst>
              <a:gd name="T0" fmla="*/ 17 w 497"/>
              <a:gd name="T1" fmla="*/ 247 h 426"/>
              <a:gd name="T2" fmla="*/ 17 w 497"/>
              <a:gd name="T3" fmla="*/ 247 h 426"/>
              <a:gd name="T4" fmla="*/ 53 w 497"/>
              <a:gd name="T5" fmla="*/ 256 h 426"/>
              <a:gd name="T6" fmla="*/ 80 w 497"/>
              <a:gd name="T7" fmla="*/ 212 h 426"/>
              <a:gd name="T8" fmla="*/ 26 w 497"/>
              <a:gd name="T9" fmla="*/ 203 h 426"/>
              <a:gd name="T10" fmla="*/ 0 w 497"/>
              <a:gd name="T11" fmla="*/ 221 h 426"/>
              <a:gd name="T12" fmla="*/ 17 w 497"/>
              <a:gd name="T13" fmla="*/ 247 h 426"/>
              <a:gd name="T14" fmla="*/ 460 w 497"/>
              <a:gd name="T15" fmla="*/ 256 h 426"/>
              <a:gd name="T16" fmla="*/ 460 w 497"/>
              <a:gd name="T17" fmla="*/ 256 h 426"/>
              <a:gd name="T18" fmla="*/ 345 w 497"/>
              <a:gd name="T19" fmla="*/ 354 h 426"/>
              <a:gd name="T20" fmla="*/ 221 w 497"/>
              <a:gd name="T21" fmla="*/ 256 h 426"/>
              <a:gd name="T22" fmla="*/ 212 w 497"/>
              <a:gd name="T23" fmla="*/ 247 h 426"/>
              <a:gd name="T24" fmla="*/ 194 w 497"/>
              <a:gd name="T25" fmla="*/ 247 h 426"/>
              <a:gd name="T26" fmla="*/ 168 w 497"/>
              <a:gd name="T27" fmla="*/ 283 h 426"/>
              <a:gd name="T28" fmla="*/ 194 w 497"/>
              <a:gd name="T29" fmla="*/ 292 h 426"/>
              <a:gd name="T30" fmla="*/ 337 w 497"/>
              <a:gd name="T31" fmla="*/ 398 h 426"/>
              <a:gd name="T32" fmla="*/ 345 w 497"/>
              <a:gd name="T33" fmla="*/ 407 h 426"/>
              <a:gd name="T34" fmla="*/ 363 w 497"/>
              <a:gd name="T35" fmla="*/ 398 h 426"/>
              <a:gd name="T36" fmla="*/ 487 w 497"/>
              <a:gd name="T37" fmla="*/ 292 h 426"/>
              <a:gd name="T38" fmla="*/ 487 w 497"/>
              <a:gd name="T39" fmla="*/ 256 h 426"/>
              <a:gd name="T40" fmla="*/ 460 w 497"/>
              <a:gd name="T41" fmla="*/ 256 h 426"/>
              <a:gd name="T42" fmla="*/ 212 w 497"/>
              <a:gd name="T43" fmla="*/ 141 h 426"/>
              <a:gd name="T44" fmla="*/ 212 w 497"/>
              <a:gd name="T45" fmla="*/ 141 h 426"/>
              <a:gd name="T46" fmla="*/ 337 w 497"/>
              <a:gd name="T47" fmla="*/ 221 h 426"/>
              <a:gd name="T48" fmla="*/ 372 w 497"/>
              <a:gd name="T49" fmla="*/ 212 h 426"/>
              <a:gd name="T50" fmla="*/ 496 w 497"/>
              <a:gd name="T51" fmla="*/ 35 h 426"/>
              <a:gd name="T52" fmla="*/ 487 w 497"/>
              <a:gd name="T53" fmla="*/ 9 h 426"/>
              <a:gd name="T54" fmla="*/ 452 w 497"/>
              <a:gd name="T55" fmla="*/ 9 h 426"/>
              <a:gd name="T56" fmla="*/ 345 w 497"/>
              <a:gd name="T57" fmla="*/ 177 h 426"/>
              <a:gd name="T58" fmla="*/ 221 w 497"/>
              <a:gd name="T59" fmla="*/ 97 h 426"/>
              <a:gd name="T60" fmla="*/ 203 w 497"/>
              <a:gd name="T61" fmla="*/ 88 h 426"/>
              <a:gd name="T62" fmla="*/ 186 w 497"/>
              <a:gd name="T63" fmla="*/ 106 h 426"/>
              <a:gd name="T64" fmla="*/ 0 w 497"/>
              <a:gd name="T65" fmla="*/ 390 h 426"/>
              <a:gd name="T66" fmla="*/ 9 w 497"/>
              <a:gd name="T67" fmla="*/ 425 h 426"/>
              <a:gd name="T68" fmla="*/ 26 w 497"/>
              <a:gd name="T69" fmla="*/ 425 h 426"/>
              <a:gd name="T70" fmla="*/ 44 w 497"/>
              <a:gd name="T71" fmla="*/ 416 h 426"/>
              <a:gd name="T72" fmla="*/ 212 w 497"/>
              <a:gd name="T73" fmla="*/ 14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35" name="Freeform 169"/>
          <p:cNvSpPr>
            <a:spLocks noChangeArrowheads="1"/>
          </p:cNvSpPr>
          <p:nvPr/>
        </p:nvSpPr>
        <p:spPr bwMode="auto">
          <a:xfrm>
            <a:off x="9501297" y="2421429"/>
            <a:ext cx="290103" cy="232083"/>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36" name="Freeform 170"/>
          <p:cNvSpPr>
            <a:spLocks noChangeArrowheads="1"/>
          </p:cNvSpPr>
          <p:nvPr/>
        </p:nvSpPr>
        <p:spPr bwMode="auto">
          <a:xfrm>
            <a:off x="1247682" y="2969127"/>
            <a:ext cx="234719" cy="276917"/>
          </a:xfrm>
          <a:custGeom>
            <a:avLst/>
            <a:gdLst>
              <a:gd name="T0" fmla="*/ 283 w 391"/>
              <a:gd name="T1" fmla="*/ 178 h 463"/>
              <a:gd name="T2" fmla="*/ 283 w 391"/>
              <a:gd name="T3" fmla="*/ 178 h 463"/>
              <a:gd name="T4" fmla="*/ 319 w 391"/>
              <a:gd name="T5" fmla="*/ 18 h 463"/>
              <a:gd name="T6" fmla="*/ 204 w 391"/>
              <a:gd name="T7" fmla="*/ 134 h 463"/>
              <a:gd name="T8" fmla="*/ 98 w 391"/>
              <a:gd name="T9" fmla="*/ 231 h 463"/>
              <a:gd name="T10" fmla="*/ 98 w 391"/>
              <a:gd name="T11" fmla="*/ 400 h 463"/>
              <a:gd name="T12" fmla="*/ 310 w 391"/>
              <a:gd name="T13" fmla="*/ 462 h 463"/>
              <a:gd name="T14" fmla="*/ 390 w 391"/>
              <a:gd name="T15" fmla="*/ 222 h 463"/>
              <a:gd name="T16" fmla="*/ 283 w 391"/>
              <a:gd name="T17" fmla="*/ 178 h 463"/>
              <a:gd name="T18" fmla="*/ 71 w 391"/>
              <a:gd name="T19" fmla="*/ 178 h 463"/>
              <a:gd name="T20" fmla="*/ 71 w 391"/>
              <a:gd name="T21" fmla="*/ 178 h 463"/>
              <a:gd name="T22" fmla="*/ 0 w 391"/>
              <a:gd name="T23" fmla="*/ 257 h 463"/>
              <a:gd name="T24" fmla="*/ 0 w 391"/>
              <a:gd name="T25" fmla="*/ 372 h 463"/>
              <a:gd name="T26" fmla="*/ 71 w 391"/>
              <a:gd name="T27" fmla="*/ 453 h 463"/>
              <a:gd name="T28" fmla="*/ 44 w 391"/>
              <a:gd name="T29" fmla="*/ 400 h 463"/>
              <a:gd name="T30" fmla="*/ 44 w 391"/>
              <a:gd name="T31" fmla="*/ 240 h 463"/>
              <a:gd name="T32" fmla="*/ 71 w 391"/>
              <a:gd name="T33" fmla="*/ 1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337" name="Freeform 171"/>
          <p:cNvSpPr>
            <a:spLocks noChangeArrowheads="1"/>
          </p:cNvSpPr>
          <p:nvPr/>
        </p:nvSpPr>
        <p:spPr bwMode="auto">
          <a:xfrm>
            <a:off x="1841071" y="2979676"/>
            <a:ext cx="234720" cy="276917"/>
          </a:xfrm>
          <a:custGeom>
            <a:avLst/>
            <a:gdLst>
              <a:gd name="T0" fmla="*/ 107 w 392"/>
              <a:gd name="T1" fmla="*/ 293 h 462"/>
              <a:gd name="T2" fmla="*/ 107 w 392"/>
              <a:gd name="T3" fmla="*/ 293 h 462"/>
              <a:gd name="T4" fmla="*/ 72 w 392"/>
              <a:gd name="T5" fmla="*/ 444 h 462"/>
              <a:gd name="T6" fmla="*/ 186 w 392"/>
              <a:gd name="T7" fmla="*/ 329 h 462"/>
              <a:gd name="T8" fmla="*/ 293 w 392"/>
              <a:gd name="T9" fmla="*/ 239 h 462"/>
              <a:gd name="T10" fmla="*/ 293 w 392"/>
              <a:gd name="T11" fmla="*/ 63 h 462"/>
              <a:gd name="T12" fmla="*/ 80 w 392"/>
              <a:gd name="T13" fmla="*/ 0 h 462"/>
              <a:gd name="T14" fmla="*/ 0 w 392"/>
              <a:gd name="T15" fmla="*/ 248 h 462"/>
              <a:gd name="T16" fmla="*/ 107 w 392"/>
              <a:gd name="T17" fmla="*/ 293 h 462"/>
              <a:gd name="T18" fmla="*/ 319 w 392"/>
              <a:gd name="T19" fmla="*/ 284 h 462"/>
              <a:gd name="T20" fmla="*/ 319 w 392"/>
              <a:gd name="T21" fmla="*/ 284 h 462"/>
              <a:gd name="T22" fmla="*/ 391 w 392"/>
              <a:gd name="T23" fmla="*/ 213 h 462"/>
              <a:gd name="T24" fmla="*/ 391 w 392"/>
              <a:gd name="T25" fmla="*/ 89 h 462"/>
              <a:gd name="T26" fmla="*/ 319 w 392"/>
              <a:gd name="T27" fmla="*/ 18 h 462"/>
              <a:gd name="T28" fmla="*/ 346 w 392"/>
              <a:gd name="T29" fmla="*/ 71 h 462"/>
              <a:gd name="T30" fmla="*/ 346 w 392"/>
              <a:gd name="T31" fmla="*/ 231 h 462"/>
              <a:gd name="T32" fmla="*/ 319 w 392"/>
              <a:gd name="T33" fmla="*/ 28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2" h="462">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Tree>
    <p:extLst>
      <p:ext uri="{BB962C8B-B14F-4D97-AF65-F5344CB8AC3E}">
        <p14:creationId xmlns:p14="http://schemas.microsoft.com/office/powerpoint/2010/main" val="626414640"/>
      </p:ext>
    </p:extLst>
  </p:cSld>
  <p:clrMapOvr>
    <a:masterClrMapping/>
  </p:clrMapOvr>
  <p:transition spd="slow" advClick="0" advTm="2000">
    <p:push dir="u"/>
  </p:transition>
</p:sld>
</file>

<file path=ppt/slides/slide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41" name="Freeform 1"/>
          <p:cNvSpPr>
            <a:spLocks noChangeArrowheads="1"/>
          </p:cNvSpPr>
          <p:nvPr/>
        </p:nvSpPr>
        <p:spPr bwMode="auto">
          <a:xfrm>
            <a:off x="6712599" y="2555851"/>
            <a:ext cx="220271" cy="215088"/>
          </a:xfrm>
          <a:custGeom>
            <a:avLst/>
            <a:gdLst>
              <a:gd name="T0" fmla="*/ 372 w 373"/>
              <a:gd name="T1" fmla="*/ 177 h 364"/>
              <a:gd name="T2" fmla="*/ 283 w 373"/>
              <a:gd name="T3" fmla="*/ 177 h 364"/>
              <a:gd name="T4" fmla="*/ 283 w 373"/>
              <a:gd name="T5" fmla="*/ 0 h 364"/>
              <a:gd name="T6" fmla="*/ 89 w 373"/>
              <a:gd name="T7" fmla="*/ 0 h 364"/>
              <a:gd name="T8" fmla="*/ 89 w 373"/>
              <a:gd name="T9" fmla="*/ 177 h 364"/>
              <a:gd name="T10" fmla="*/ 0 w 373"/>
              <a:gd name="T11" fmla="*/ 177 h 364"/>
              <a:gd name="T12" fmla="*/ 186 w 373"/>
              <a:gd name="T13" fmla="*/ 363 h 364"/>
              <a:gd name="T14" fmla="*/ 372 w 373"/>
              <a:gd name="T15" fmla="*/ 177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364">
                <a:moveTo>
                  <a:pt x="372" y="177"/>
                </a:moveTo>
                <a:lnTo>
                  <a:pt x="283" y="177"/>
                </a:lnTo>
                <a:lnTo>
                  <a:pt x="283" y="0"/>
                </a:lnTo>
                <a:lnTo>
                  <a:pt x="89" y="0"/>
                </a:lnTo>
                <a:lnTo>
                  <a:pt x="89" y="177"/>
                </a:lnTo>
                <a:lnTo>
                  <a:pt x="0" y="177"/>
                </a:lnTo>
                <a:lnTo>
                  <a:pt x="186" y="363"/>
                </a:lnTo>
                <a:lnTo>
                  <a:pt x="372" y="177"/>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2" name="Freeform 2"/>
          <p:cNvSpPr>
            <a:spLocks noChangeArrowheads="1"/>
          </p:cNvSpPr>
          <p:nvPr/>
        </p:nvSpPr>
        <p:spPr bwMode="auto">
          <a:xfrm>
            <a:off x="7883926" y="2550670"/>
            <a:ext cx="209905" cy="225455"/>
          </a:xfrm>
          <a:custGeom>
            <a:avLst/>
            <a:gdLst>
              <a:gd name="T0" fmla="*/ 168 w 355"/>
              <a:gd name="T1" fmla="*/ 0 h 382"/>
              <a:gd name="T2" fmla="*/ 168 w 355"/>
              <a:gd name="T3" fmla="*/ 97 h 382"/>
              <a:gd name="T4" fmla="*/ 0 w 355"/>
              <a:gd name="T5" fmla="*/ 97 h 382"/>
              <a:gd name="T6" fmla="*/ 0 w 355"/>
              <a:gd name="T7" fmla="*/ 283 h 382"/>
              <a:gd name="T8" fmla="*/ 168 w 355"/>
              <a:gd name="T9" fmla="*/ 283 h 382"/>
              <a:gd name="T10" fmla="*/ 168 w 355"/>
              <a:gd name="T11" fmla="*/ 381 h 382"/>
              <a:gd name="T12" fmla="*/ 354 w 355"/>
              <a:gd name="T13" fmla="*/ 186 h 382"/>
              <a:gd name="T14" fmla="*/ 168 w 355"/>
              <a:gd name="T15" fmla="*/ 0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82">
                <a:moveTo>
                  <a:pt x="168" y="0"/>
                </a:moveTo>
                <a:lnTo>
                  <a:pt x="168" y="97"/>
                </a:lnTo>
                <a:lnTo>
                  <a:pt x="0" y="97"/>
                </a:lnTo>
                <a:lnTo>
                  <a:pt x="0" y="283"/>
                </a:lnTo>
                <a:lnTo>
                  <a:pt x="168" y="283"/>
                </a:lnTo>
                <a:lnTo>
                  <a:pt x="168" y="381"/>
                </a:lnTo>
                <a:lnTo>
                  <a:pt x="354" y="186"/>
                </a:lnTo>
                <a:lnTo>
                  <a:pt x="168"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3" name="Freeform 3"/>
          <p:cNvSpPr>
            <a:spLocks noChangeArrowheads="1"/>
          </p:cNvSpPr>
          <p:nvPr/>
        </p:nvSpPr>
        <p:spPr bwMode="auto">
          <a:xfrm>
            <a:off x="6134709" y="2550670"/>
            <a:ext cx="209907" cy="225455"/>
          </a:xfrm>
          <a:custGeom>
            <a:avLst/>
            <a:gdLst>
              <a:gd name="T0" fmla="*/ 187 w 355"/>
              <a:gd name="T1" fmla="*/ 0 h 382"/>
              <a:gd name="T2" fmla="*/ 187 w 355"/>
              <a:gd name="T3" fmla="*/ 97 h 382"/>
              <a:gd name="T4" fmla="*/ 354 w 355"/>
              <a:gd name="T5" fmla="*/ 97 h 382"/>
              <a:gd name="T6" fmla="*/ 354 w 355"/>
              <a:gd name="T7" fmla="*/ 283 h 382"/>
              <a:gd name="T8" fmla="*/ 187 w 355"/>
              <a:gd name="T9" fmla="*/ 283 h 382"/>
              <a:gd name="T10" fmla="*/ 187 w 355"/>
              <a:gd name="T11" fmla="*/ 381 h 382"/>
              <a:gd name="T12" fmla="*/ 0 w 355"/>
              <a:gd name="T13" fmla="*/ 186 h 382"/>
              <a:gd name="T14" fmla="*/ 187 w 355"/>
              <a:gd name="T15" fmla="*/ 0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82">
                <a:moveTo>
                  <a:pt x="187" y="0"/>
                </a:moveTo>
                <a:lnTo>
                  <a:pt x="187" y="97"/>
                </a:lnTo>
                <a:lnTo>
                  <a:pt x="354" y="97"/>
                </a:lnTo>
                <a:lnTo>
                  <a:pt x="354" y="283"/>
                </a:lnTo>
                <a:lnTo>
                  <a:pt x="187" y="283"/>
                </a:lnTo>
                <a:lnTo>
                  <a:pt x="187" y="381"/>
                </a:lnTo>
                <a:lnTo>
                  <a:pt x="0" y="186"/>
                </a:lnTo>
                <a:lnTo>
                  <a:pt x="187"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4" name="Freeform 4"/>
          <p:cNvSpPr>
            <a:spLocks noChangeArrowheads="1"/>
          </p:cNvSpPr>
          <p:nvPr/>
        </p:nvSpPr>
        <p:spPr bwMode="auto">
          <a:xfrm>
            <a:off x="7295672" y="2555851"/>
            <a:ext cx="220273" cy="215088"/>
          </a:xfrm>
          <a:custGeom>
            <a:avLst/>
            <a:gdLst>
              <a:gd name="T0" fmla="*/ 373 w 374"/>
              <a:gd name="T1" fmla="*/ 186 h 364"/>
              <a:gd name="T2" fmla="*/ 283 w 374"/>
              <a:gd name="T3" fmla="*/ 186 h 364"/>
              <a:gd name="T4" fmla="*/ 283 w 374"/>
              <a:gd name="T5" fmla="*/ 363 h 364"/>
              <a:gd name="T6" fmla="*/ 89 w 374"/>
              <a:gd name="T7" fmla="*/ 363 h 364"/>
              <a:gd name="T8" fmla="*/ 89 w 374"/>
              <a:gd name="T9" fmla="*/ 186 h 364"/>
              <a:gd name="T10" fmla="*/ 0 w 374"/>
              <a:gd name="T11" fmla="*/ 186 h 364"/>
              <a:gd name="T12" fmla="*/ 186 w 374"/>
              <a:gd name="T13" fmla="*/ 0 h 364"/>
              <a:gd name="T14" fmla="*/ 373 w 374"/>
              <a:gd name="T15" fmla="*/ 186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4" h="364">
                <a:moveTo>
                  <a:pt x="373" y="186"/>
                </a:moveTo>
                <a:lnTo>
                  <a:pt x="283" y="186"/>
                </a:lnTo>
                <a:lnTo>
                  <a:pt x="283" y="363"/>
                </a:lnTo>
                <a:lnTo>
                  <a:pt x="89" y="363"/>
                </a:lnTo>
                <a:lnTo>
                  <a:pt x="89" y="186"/>
                </a:lnTo>
                <a:lnTo>
                  <a:pt x="0" y="186"/>
                </a:lnTo>
                <a:lnTo>
                  <a:pt x="186" y="0"/>
                </a:lnTo>
                <a:lnTo>
                  <a:pt x="373" y="186"/>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5" name="Freeform 5"/>
          <p:cNvSpPr>
            <a:spLocks noChangeArrowheads="1"/>
          </p:cNvSpPr>
          <p:nvPr/>
        </p:nvSpPr>
        <p:spPr bwMode="auto">
          <a:xfrm>
            <a:off x="9060435" y="2555851"/>
            <a:ext cx="194357" cy="215088"/>
          </a:xfrm>
          <a:custGeom>
            <a:avLst/>
            <a:gdLst>
              <a:gd name="T0" fmla="*/ 328 w 329"/>
              <a:gd name="T1" fmla="*/ 177 h 364"/>
              <a:gd name="T2" fmla="*/ 230 w 329"/>
              <a:gd name="T3" fmla="*/ 177 h 364"/>
              <a:gd name="T4" fmla="*/ 230 w 329"/>
              <a:gd name="T5" fmla="*/ 0 h 364"/>
              <a:gd name="T6" fmla="*/ 89 w 329"/>
              <a:gd name="T7" fmla="*/ 0 h 364"/>
              <a:gd name="T8" fmla="*/ 89 w 329"/>
              <a:gd name="T9" fmla="*/ 177 h 364"/>
              <a:gd name="T10" fmla="*/ 0 w 329"/>
              <a:gd name="T11" fmla="*/ 177 h 364"/>
              <a:gd name="T12" fmla="*/ 160 w 329"/>
              <a:gd name="T13" fmla="*/ 363 h 364"/>
              <a:gd name="T14" fmla="*/ 328 w 329"/>
              <a:gd name="T15" fmla="*/ 177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9" h="364">
                <a:moveTo>
                  <a:pt x="328" y="177"/>
                </a:moveTo>
                <a:lnTo>
                  <a:pt x="230" y="177"/>
                </a:lnTo>
                <a:lnTo>
                  <a:pt x="230" y="0"/>
                </a:lnTo>
                <a:lnTo>
                  <a:pt x="89" y="0"/>
                </a:lnTo>
                <a:lnTo>
                  <a:pt x="89" y="177"/>
                </a:lnTo>
                <a:lnTo>
                  <a:pt x="0" y="177"/>
                </a:lnTo>
                <a:lnTo>
                  <a:pt x="160" y="363"/>
                </a:lnTo>
                <a:lnTo>
                  <a:pt x="328" y="177"/>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6" name="Freeform 6"/>
          <p:cNvSpPr>
            <a:spLocks noChangeArrowheads="1"/>
          </p:cNvSpPr>
          <p:nvPr/>
        </p:nvSpPr>
        <p:spPr bwMode="auto">
          <a:xfrm>
            <a:off x="8466997" y="2566218"/>
            <a:ext cx="209907" cy="194357"/>
          </a:xfrm>
          <a:custGeom>
            <a:avLst/>
            <a:gdLst>
              <a:gd name="T0" fmla="*/ 186 w 355"/>
              <a:gd name="T1" fmla="*/ 328 h 329"/>
              <a:gd name="T2" fmla="*/ 186 w 355"/>
              <a:gd name="T3" fmla="*/ 231 h 329"/>
              <a:gd name="T4" fmla="*/ 354 w 355"/>
              <a:gd name="T5" fmla="*/ 231 h 329"/>
              <a:gd name="T6" fmla="*/ 354 w 355"/>
              <a:gd name="T7" fmla="*/ 97 h 329"/>
              <a:gd name="T8" fmla="*/ 186 w 355"/>
              <a:gd name="T9" fmla="*/ 97 h 329"/>
              <a:gd name="T10" fmla="*/ 186 w 355"/>
              <a:gd name="T11" fmla="*/ 0 h 329"/>
              <a:gd name="T12" fmla="*/ 0 w 355"/>
              <a:gd name="T13" fmla="*/ 160 h 329"/>
              <a:gd name="T14" fmla="*/ 186 w 355"/>
              <a:gd name="T15" fmla="*/ 328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29">
                <a:moveTo>
                  <a:pt x="186" y="328"/>
                </a:moveTo>
                <a:lnTo>
                  <a:pt x="186" y="231"/>
                </a:lnTo>
                <a:lnTo>
                  <a:pt x="354" y="231"/>
                </a:lnTo>
                <a:lnTo>
                  <a:pt x="354" y="97"/>
                </a:lnTo>
                <a:lnTo>
                  <a:pt x="186" y="97"/>
                </a:lnTo>
                <a:lnTo>
                  <a:pt x="186" y="0"/>
                </a:lnTo>
                <a:lnTo>
                  <a:pt x="0" y="160"/>
                </a:lnTo>
                <a:lnTo>
                  <a:pt x="186" y="328"/>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8" name="Freeform 8"/>
          <p:cNvSpPr>
            <a:spLocks noChangeArrowheads="1"/>
          </p:cNvSpPr>
          <p:nvPr/>
        </p:nvSpPr>
        <p:spPr bwMode="auto">
          <a:xfrm>
            <a:off x="1462361" y="3149289"/>
            <a:ext cx="215088" cy="191767"/>
          </a:xfrm>
          <a:custGeom>
            <a:avLst/>
            <a:gdLst>
              <a:gd name="T0" fmla="*/ 177 w 365"/>
              <a:gd name="T1" fmla="*/ 0 h 328"/>
              <a:gd name="T2" fmla="*/ 177 w 365"/>
              <a:gd name="T3" fmla="*/ 98 h 328"/>
              <a:gd name="T4" fmla="*/ 0 w 365"/>
              <a:gd name="T5" fmla="*/ 98 h 328"/>
              <a:gd name="T6" fmla="*/ 0 w 365"/>
              <a:gd name="T7" fmla="*/ 230 h 328"/>
              <a:gd name="T8" fmla="*/ 177 w 365"/>
              <a:gd name="T9" fmla="*/ 230 h 328"/>
              <a:gd name="T10" fmla="*/ 177 w 365"/>
              <a:gd name="T11" fmla="*/ 327 h 328"/>
              <a:gd name="T12" fmla="*/ 364 w 365"/>
              <a:gd name="T13" fmla="*/ 159 h 328"/>
              <a:gd name="T14" fmla="*/ 177 w 365"/>
              <a:gd name="T15" fmla="*/ 0 h 3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5" h="328">
                <a:moveTo>
                  <a:pt x="177" y="0"/>
                </a:moveTo>
                <a:lnTo>
                  <a:pt x="177" y="98"/>
                </a:lnTo>
                <a:lnTo>
                  <a:pt x="0" y="98"/>
                </a:lnTo>
                <a:lnTo>
                  <a:pt x="0" y="230"/>
                </a:lnTo>
                <a:lnTo>
                  <a:pt x="177" y="230"/>
                </a:lnTo>
                <a:lnTo>
                  <a:pt x="177" y="327"/>
                </a:lnTo>
                <a:lnTo>
                  <a:pt x="364" y="159"/>
                </a:lnTo>
                <a:lnTo>
                  <a:pt x="177"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49" name="Freeform 9"/>
          <p:cNvSpPr>
            <a:spLocks noChangeArrowheads="1"/>
          </p:cNvSpPr>
          <p:nvPr/>
        </p:nvSpPr>
        <p:spPr bwMode="auto">
          <a:xfrm>
            <a:off x="889654" y="3138921"/>
            <a:ext cx="194359" cy="215091"/>
          </a:xfrm>
          <a:custGeom>
            <a:avLst/>
            <a:gdLst>
              <a:gd name="T0" fmla="*/ 328 w 329"/>
              <a:gd name="T1" fmla="*/ 186 h 364"/>
              <a:gd name="T2" fmla="*/ 240 w 329"/>
              <a:gd name="T3" fmla="*/ 186 h 364"/>
              <a:gd name="T4" fmla="*/ 240 w 329"/>
              <a:gd name="T5" fmla="*/ 363 h 364"/>
              <a:gd name="T6" fmla="*/ 98 w 329"/>
              <a:gd name="T7" fmla="*/ 363 h 364"/>
              <a:gd name="T8" fmla="*/ 98 w 329"/>
              <a:gd name="T9" fmla="*/ 186 h 364"/>
              <a:gd name="T10" fmla="*/ 0 w 329"/>
              <a:gd name="T11" fmla="*/ 186 h 364"/>
              <a:gd name="T12" fmla="*/ 169 w 329"/>
              <a:gd name="T13" fmla="*/ 0 h 364"/>
              <a:gd name="T14" fmla="*/ 328 w 329"/>
              <a:gd name="T15" fmla="*/ 186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9" h="364">
                <a:moveTo>
                  <a:pt x="328" y="186"/>
                </a:moveTo>
                <a:lnTo>
                  <a:pt x="240" y="186"/>
                </a:lnTo>
                <a:lnTo>
                  <a:pt x="240" y="363"/>
                </a:lnTo>
                <a:lnTo>
                  <a:pt x="98" y="363"/>
                </a:lnTo>
                <a:lnTo>
                  <a:pt x="98" y="186"/>
                </a:lnTo>
                <a:lnTo>
                  <a:pt x="0" y="186"/>
                </a:lnTo>
                <a:lnTo>
                  <a:pt x="169" y="0"/>
                </a:lnTo>
                <a:lnTo>
                  <a:pt x="328" y="186"/>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0" name="Freeform 10"/>
          <p:cNvSpPr>
            <a:spLocks noChangeArrowheads="1"/>
          </p:cNvSpPr>
          <p:nvPr/>
        </p:nvSpPr>
        <p:spPr bwMode="auto">
          <a:xfrm>
            <a:off x="2019519" y="3113010"/>
            <a:ext cx="272101" cy="266919"/>
          </a:xfrm>
          <a:custGeom>
            <a:avLst/>
            <a:gdLst>
              <a:gd name="T0" fmla="*/ 461 w 462"/>
              <a:gd name="T1" fmla="*/ 221 h 452"/>
              <a:gd name="T2" fmla="*/ 461 w 462"/>
              <a:gd name="T3" fmla="*/ 221 h 452"/>
              <a:gd name="T4" fmla="*/ 230 w 462"/>
              <a:gd name="T5" fmla="*/ 0 h 452"/>
              <a:gd name="T6" fmla="*/ 0 w 462"/>
              <a:gd name="T7" fmla="*/ 221 h 452"/>
              <a:gd name="T8" fmla="*/ 230 w 462"/>
              <a:gd name="T9" fmla="*/ 451 h 452"/>
              <a:gd name="T10" fmla="*/ 461 w 462"/>
              <a:gd name="T11" fmla="*/ 221 h 452"/>
              <a:gd name="T12" fmla="*/ 54 w 462"/>
              <a:gd name="T13" fmla="*/ 221 h 452"/>
              <a:gd name="T14" fmla="*/ 54 w 462"/>
              <a:gd name="T15" fmla="*/ 221 h 452"/>
              <a:gd name="T16" fmla="*/ 230 w 462"/>
              <a:gd name="T17" fmla="*/ 44 h 452"/>
              <a:gd name="T18" fmla="*/ 408 w 462"/>
              <a:gd name="T19" fmla="*/ 221 h 452"/>
              <a:gd name="T20" fmla="*/ 230 w 462"/>
              <a:gd name="T21" fmla="*/ 407 h 452"/>
              <a:gd name="T22" fmla="*/ 54 w 462"/>
              <a:gd name="T23" fmla="*/ 221 h 452"/>
              <a:gd name="T24" fmla="*/ 328 w 462"/>
              <a:gd name="T25" fmla="*/ 266 h 452"/>
              <a:gd name="T26" fmla="*/ 328 w 462"/>
              <a:gd name="T27" fmla="*/ 266 h 452"/>
              <a:gd name="T28" fmla="*/ 328 w 462"/>
              <a:gd name="T29" fmla="*/ 176 h 452"/>
              <a:gd name="T30" fmla="*/ 221 w 462"/>
              <a:gd name="T31" fmla="*/ 176 h 452"/>
              <a:gd name="T32" fmla="*/ 221 w 462"/>
              <a:gd name="T33" fmla="*/ 123 h 452"/>
              <a:gd name="T34" fmla="*/ 133 w 462"/>
              <a:gd name="T35" fmla="*/ 221 h 452"/>
              <a:gd name="T36" fmla="*/ 221 w 462"/>
              <a:gd name="T37" fmla="*/ 327 h 452"/>
              <a:gd name="T38" fmla="*/ 221 w 462"/>
              <a:gd name="T39" fmla="*/ 266 h 452"/>
              <a:gd name="T40" fmla="*/ 328 w 462"/>
              <a:gd name="T41" fmla="*/ 26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2" h="452">
                <a:moveTo>
                  <a:pt x="461" y="221"/>
                </a:moveTo>
                <a:lnTo>
                  <a:pt x="461" y="221"/>
                </a:lnTo>
                <a:cubicBezTo>
                  <a:pt x="461" y="97"/>
                  <a:pt x="354" y="0"/>
                  <a:pt x="230" y="0"/>
                </a:cubicBezTo>
                <a:cubicBezTo>
                  <a:pt x="107" y="0"/>
                  <a:pt x="0" y="97"/>
                  <a:pt x="0" y="221"/>
                </a:cubicBezTo>
                <a:cubicBezTo>
                  <a:pt x="0" y="354"/>
                  <a:pt x="107" y="451"/>
                  <a:pt x="230" y="451"/>
                </a:cubicBezTo>
                <a:cubicBezTo>
                  <a:pt x="354" y="451"/>
                  <a:pt x="461" y="354"/>
                  <a:pt x="461" y="221"/>
                </a:cubicBezTo>
                <a:close/>
                <a:moveTo>
                  <a:pt x="54" y="221"/>
                </a:moveTo>
                <a:lnTo>
                  <a:pt x="54" y="221"/>
                </a:lnTo>
                <a:cubicBezTo>
                  <a:pt x="54" y="123"/>
                  <a:pt x="133" y="44"/>
                  <a:pt x="230" y="44"/>
                </a:cubicBezTo>
                <a:cubicBezTo>
                  <a:pt x="328" y="44"/>
                  <a:pt x="408" y="123"/>
                  <a:pt x="408" y="221"/>
                </a:cubicBezTo>
                <a:cubicBezTo>
                  <a:pt x="408" y="327"/>
                  <a:pt x="328" y="407"/>
                  <a:pt x="230" y="407"/>
                </a:cubicBezTo>
                <a:cubicBezTo>
                  <a:pt x="133" y="407"/>
                  <a:pt x="54" y="327"/>
                  <a:pt x="54" y="221"/>
                </a:cubicBezTo>
                <a:close/>
                <a:moveTo>
                  <a:pt x="328" y="266"/>
                </a:moveTo>
                <a:lnTo>
                  <a:pt x="328" y="266"/>
                </a:lnTo>
                <a:cubicBezTo>
                  <a:pt x="328" y="176"/>
                  <a:pt x="328" y="176"/>
                  <a:pt x="328" y="176"/>
                </a:cubicBezTo>
                <a:cubicBezTo>
                  <a:pt x="221" y="176"/>
                  <a:pt x="221" y="176"/>
                  <a:pt x="221" y="176"/>
                </a:cubicBezTo>
                <a:cubicBezTo>
                  <a:pt x="221" y="123"/>
                  <a:pt x="221" y="123"/>
                  <a:pt x="221" y="123"/>
                </a:cubicBezTo>
                <a:cubicBezTo>
                  <a:pt x="133" y="221"/>
                  <a:pt x="133" y="221"/>
                  <a:pt x="133" y="221"/>
                </a:cubicBezTo>
                <a:cubicBezTo>
                  <a:pt x="221" y="327"/>
                  <a:pt x="221" y="327"/>
                  <a:pt x="221" y="327"/>
                </a:cubicBezTo>
                <a:cubicBezTo>
                  <a:pt x="221" y="266"/>
                  <a:pt x="221" y="266"/>
                  <a:pt x="221" y="266"/>
                </a:cubicBezTo>
                <a:lnTo>
                  <a:pt x="328" y="26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1" name="Freeform 11"/>
          <p:cNvSpPr>
            <a:spLocks noChangeArrowheads="1"/>
          </p:cNvSpPr>
          <p:nvPr/>
        </p:nvSpPr>
        <p:spPr bwMode="auto">
          <a:xfrm>
            <a:off x="2602591" y="3113010"/>
            <a:ext cx="272100" cy="266919"/>
          </a:xfrm>
          <a:custGeom>
            <a:avLst/>
            <a:gdLst>
              <a:gd name="T0" fmla="*/ 230 w 461"/>
              <a:gd name="T1" fmla="*/ 0 h 452"/>
              <a:gd name="T2" fmla="*/ 230 w 461"/>
              <a:gd name="T3" fmla="*/ 0 h 452"/>
              <a:gd name="T4" fmla="*/ 0 w 461"/>
              <a:gd name="T5" fmla="*/ 221 h 452"/>
              <a:gd name="T6" fmla="*/ 230 w 461"/>
              <a:gd name="T7" fmla="*/ 451 h 452"/>
              <a:gd name="T8" fmla="*/ 460 w 461"/>
              <a:gd name="T9" fmla="*/ 221 h 452"/>
              <a:gd name="T10" fmla="*/ 230 w 461"/>
              <a:gd name="T11" fmla="*/ 0 h 452"/>
              <a:gd name="T12" fmla="*/ 230 w 461"/>
              <a:gd name="T13" fmla="*/ 407 h 452"/>
              <a:gd name="T14" fmla="*/ 230 w 461"/>
              <a:gd name="T15" fmla="*/ 407 h 452"/>
              <a:gd name="T16" fmla="*/ 53 w 461"/>
              <a:gd name="T17" fmla="*/ 221 h 452"/>
              <a:gd name="T18" fmla="*/ 230 w 461"/>
              <a:gd name="T19" fmla="*/ 44 h 452"/>
              <a:gd name="T20" fmla="*/ 407 w 461"/>
              <a:gd name="T21" fmla="*/ 221 h 452"/>
              <a:gd name="T22" fmla="*/ 230 w 461"/>
              <a:gd name="T23" fmla="*/ 407 h 452"/>
              <a:gd name="T24" fmla="*/ 275 w 461"/>
              <a:gd name="T25" fmla="*/ 132 h 452"/>
              <a:gd name="T26" fmla="*/ 275 w 461"/>
              <a:gd name="T27" fmla="*/ 132 h 452"/>
              <a:gd name="T28" fmla="*/ 185 w 461"/>
              <a:gd name="T29" fmla="*/ 132 h 452"/>
              <a:gd name="T30" fmla="*/ 185 w 461"/>
              <a:gd name="T31" fmla="*/ 230 h 452"/>
              <a:gd name="T32" fmla="*/ 132 w 461"/>
              <a:gd name="T33" fmla="*/ 230 h 452"/>
              <a:gd name="T34" fmla="*/ 230 w 461"/>
              <a:gd name="T35" fmla="*/ 327 h 452"/>
              <a:gd name="T36" fmla="*/ 328 w 461"/>
              <a:gd name="T37" fmla="*/ 230 h 452"/>
              <a:gd name="T38" fmla="*/ 275 w 461"/>
              <a:gd name="T39" fmla="*/ 230 h 452"/>
              <a:gd name="T40" fmla="*/ 275 w 461"/>
              <a:gd name="T41" fmla="*/ 13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1" h="452">
                <a:moveTo>
                  <a:pt x="230" y="0"/>
                </a:moveTo>
                <a:lnTo>
                  <a:pt x="230" y="0"/>
                </a:lnTo>
                <a:cubicBezTo>
                  <a:pt x="106" y="0"/>
                  <a:pt x="0" y="97"/>
                  <a:pt x="0" y="221"/>
                </a:cubicBezTo>
                <a:cubicBezTo>
                  <a:pt x="0" y="354"/>
                  <a:pt x="106" y="451"/>
                  <a:pt x="230" y="451"/>
                </a:cubicBezTo>
                <a:cubicBezTo>
                  <a:pt x="354" y="451"/>
                  <a:pt x="460" y="354"/>
                  <a:pt x="460" y="221"/>
                </a:cubicBezTo>
                <a:cubicBezTo>
                  <a:pt x="460" y="97"/>
                  <a:pt x="354" y="0"/>
                  <a:pt x="230" y="0"/>
                </a:cubicBezTo>
                <a:close/>
                <a:moveTo>
                  <a:pt x="230" y="407"/>
                </a:moveTo>
                <a:lnTo>
                  <a:pt x="230" y="407"/>
                </a:lnTo>
                <a:cubicBezTo>
                  <a:pt x="132" y="407"/>
                  <a:pt x="53" y="327"/>
                  <a:pt x="53" y="221"/>
                </a:cubicBezTo>
                <a:cubicBezTo>
                  <a:pt x="53" y="123"/>
                  <a:pt x="132" y="44"/>
                  <a:pt x="230" y="44"/>
                </a:cubicBezTo>
                <a:cubicBezTo>
                  <a:pt x="328" y="44"/>
                  <a:pt x="407" y="123"/>
                  <a:pt x="407" y="221"/>
                </a:cubicBezTo>
                <a:cubicBezTo>
                  <a:pt x="407" y="327"/>
                  <a:pt x="328" y="407"/>
                  <a:pt x="230" y="407"/>
                </a:cubicBezTo>
                <a:close/>
                <a:moveTo>
                  <a:pt x="275" y="132"/>
                </a:moveTo>
                <a:lnTo>
                  <a:pt x="275" y="132"/>
                </a:lnTo>
                <a:cubicBezTo>
                  <a:pt x="185" y="132"/>
                  <a:pt x="185" y="132"/>
                  <a:pt x="185" y="132"/>
                </a:cubicBezTo>
                <a:cubicBezTo>
                  <a:pt x="185" y="230"/>
                  <a:pt x="185" y="230"/>
                  <a:pt x="185" y="230"/>
                </a:cubicBezTo>
                <a:cubicBezTo>
                  <a:pt x="132" y="230"/>
                  <a:pt x="132" y="230"/>
                  <a:pt x="132" y="230"/>
                </a:cubicBezTo>
                <a:cubicBezTo>
                  <a:pt x="230" y="327"/>
                  <a:pt x="230" y="327"/>
                  <a:pt x="230" y="327"/>
                </a:cubicBezTo>
                <a:cubicBezTo>
                  <a:pt x="328" y="230"/>
                  <a:pt x="328" y="230"/>
                  <a:pt x="328" y="230"/>
                </a:cubicBezTo>
                <a:cubicBezTo>
                  <a:pt x="275" y="230"/>
                  <a:pt x="275" y="230"/>
                  <a:pt x="275" y="230"/>
                </a:cubicBezTo>
                <a:lnTo>
                  <a:pt x="275" y="13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2" name="Freeform 12"/>
          <p:cNvSpPr>
            <a:spLocks noChangeArrowheads="1"/>
          </p:cNvSpPr>
          <p:nvPr/>
        </p:nvSpPr>
        <p:spPr bwMode="auto">
          <a:xfrm>
            <a:off x="3185663" y="3113010"/>
            <a:ext cx="272101" cy="266919"/>
          </a:xfrm>
          <a:custGeom>
            <a:avLst/>
            <a:gdLst>
              <a:gd name="T0" fmla="*/ 231 w 461"/>
              <a:gd name="T1" fmla="*/ 451 h 452"/>
              <a:gd name="T2" fmla="*/ 231 w 461"/>
              <a:gd name="T3" fmla="*/ 451 h 452"/>
              <a:gd name="T4" fmla="*/ 460 w 461"/>
              <a:gd name="T5" fmla="*/ 221 h 452"/>
              <a:gd name="T6" fmla="*/ 231 w 461"/>
              <a:gd name="T7" fmla="*/ 0 h 452"/>
              <a:gd name="T8" fmla="*/ 0 w 461"/>
              <a:gd name="T9" fmla="*/ 221 h 452"/>
              <a:gd name="T10" fmla="*/ 231 w 461"/>
              <a:gd name="T11" fmla="*/ 451 h 452"/>
              <a:gd name="T12" fmla="*/ 231 w 461"/>
              <a:gd name="T13" fmla="*/ 44 h 452"/>
              <a:gd name="T14" fmla="*/ 231 w 461"/>
              <a:gd name="T15" fmla="*/ 44 h 452"/>
              <a:gd name="T16" fmla="*/ 407 w 461"/>
              <a:gd name="T17" fmla="*/ 221 h 452"/>
              <a:gd name="T18" fmla="*/ 231 w 461"/>
              <a:gd name="T19" fmla="*/ 407 h 452"/>
              <a:gd name="T20" fmla="*/ 53 w 461"/>
              <a:gd name="T21" fmla="*/ 221 h 452"/>
              <a:gd name="T22" fmla="*/ 231 w 461"/>
              <a:gd name="T23" fmla="*/ 44 h 452"/>
              <a:gd name="T24" fmla="*/ 186 w 461"/>
              <a:gd name="T25" fmla="*/ 319 h 452"/>
              <a:gd name="T26" fmla="*/ 186 w 461"/>
              <a:gd name="T27" fmla="*/ 319 h 452"/>
              <a:gd name="T28" fmla="*/ 275 w 461"/>
              <a:gd name="T29" fmla="*/ 319 h 452"/>
              <a:gd name="T30" fmla="*/ 275 w 461"/>
              <a:gd name="T31" fmla="*/ 221 h 452"/>
              <a:gd name="T32" fmla="*/ 328 w 461"/>
              <a:gd name="T33" fmla="*/ 221 h 452"/>
              <a:gd name="T34" fmla="*/ 231 w 461"/>
              <a:gd name="T35" fmla="*/ 123 h 452"/>
              <a:gd name="T36" fmla="*/ 133 w 461"/>
              <a:gd name="T37" fmla="*/ 221 h 452"/>
              <a:gd name="T38" fmla="*/ 186 w 461"/>
              <a:gd name="T39" fmla="*/ 221 h 452"/>
              <a:gd name="T40" fmla="*/ 186 w 461"/>
              <a:gd name="T41" fmla="*/ 319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1" h="452">
                <a:moveTo>
                  <a:pt x="231" y="451"/>
                </a:moveTo>
                <a:lnTo>
                  <a:pt x="231" y="451"/>
                </a:lnTo>
                <a:cubicBezTo>
                  <a:pt x="354" y="451"/>
                  <a:pt x="460" y="354"/>
                  <a:pt x="460" y="221"/>
                </a:cubicBezTo>
                <a:cubicBezTo>
                  <a:pt x="460" y="97"/>
                  <a:pt x="354" y="0"/>
                  <a:pt x="231" y="0"/>
                </a:cubicBezTo>
                <a:cubicBezTo>
                  <a:pt x="106" y="0"/>
                  <a:pt x="0" y="97"/>
                  <a:pt x="0" y="221"/>
                </a:cubicBezTo>
                <a:cubicBezTo>
                  <a:pt x="0" y="354"/>
                  <a:pt x="106" y="451"/>
                  <a:pt x="231" y="451"/>
                </a:cubicBezTo>
                <a:close/>
                <a:moveTo>
                  <a:pt x="231" y="44"/>
                </a:moveTo>
                <a:lnTo>
                  <a:pt x="231" y="44"/>
                </a:lnTo>
                <a:cubicBezTo>
                  <a:pt x="328" y="44"/>
                  <a:pt x="407" y="123"/>
                  <a:pt x="407" y="221"/>
                </a:cubicBezTo>
                <a:cubicBezTo>
                  <a:pt x="407" y="327"/>
                  <a:pt x="328" y="407"/>
                  <a:pt x="231" y="407"/>
                </a:cubicBezTo>
                <a:cubicBezTo>
                  <a:pt x="133" y="407"/>
                  <a:pt x="53" y="327"/>
                  <a:pt x="53" y="221"/>
                </a:cubicBezTo>
                <a:cubicBezTo>
                  <a:pt x="53" y="123"/>
                  <a:pt x="133" y="44"/>
                  <a:pt x="231" y="44"/>
                </a:cubicBezTo>
                <a:close/>
                <a:moveTo>
                  <a:pt x="186" y="319"/>
                </a:moveTo>
                <a:lnTo>
                  <a:pt x="186" y="319"/>
                </a:lnTo>
                <a:cubicBezTo>
                  <a:pt x="275" y="319"/>
                  <a:pt x="275" y="319"/>
                  <a:pt x="275" y="319"/>
                </a:cubicBezTo>
                <a:cubicBezTo>
                  <a:pt x="275" y="221"/>
                  <a:pt x="275" y="221"/>
                  <a:pt x="275" y="221"/>
                </a:cubicBezTo>
                <a:cubicBezTo>
                  <a:pt x="328" y="221"/>
                  <a:pt x="328" y="221"/>
                  <a:pt x="328" y="221"/>
                </a:cubicBezTo>
                <a:cubicBezTo>
                  <a:pt x="231" y="123"/>
                  <a:pt x="231" y="123"/>
                  <a:pt x="231" y="123"/>
                </a:cubicBezTo>
                <a:cubicBezTo>
                  <a:pt x="133" y="221"/>
                  <a:pt x="133" y="221"/>
                  <a:pt x="133" y="221"/>
                </a:cubicBezTo>
                <a:cubicBezTo>
                  <a:pt x="186" y="221"/>
                  <a:pt x="186" y="221"/>
                  <a:pt x="186" y="221"/>
                </a:cubicBezTo>
                <a:lnTo>
                  <a:pt x="186" y="31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3" name="Freeform 13"/>
          <p:cNvSpPr>
            <a:spLocks noChangeArrowheads="1"/>
          </p:cNvSpPr>
          <p:nvPr/>
        </p:nvSpPr>
        <p:spPr bwMode="auto">
          <a:xfrm>
            <a:off x="3768735" y="3113010"/>
            <a:ext cx="272100" cy="266919"/>
          </a:xfrm>
          <a:custGeom>
            <a:avLst/>
            <a:gdLst>
              <a:gd name="T0" fmla="*/ 0 w 462"/>
              <a:gd name="T1" fmla="*/ 221 h 452"/>
              <a:gd name="T2" fmla="*/ 0 w 462"/>
              <a:gd name="T3" fmla="*/ 221 h 452"/>
              <a:gd name="T4" fmla="*/ 231 w 462"/>
              <a:gd name="T5" fmla="*/ 451 h 452"/>
              <a:gd name="T6" fmla="*/ 461 w 462"/>
              <a:gd name="T7" fmla="*/ 221 h 452"/>
              <a:gd name="T8" fmla="*/ 231 w 462"/>
              <a:gd name="T9" fmla="*/ 0 h 452"/>
              <a:gd name="T10" fmla="*/ 0 w 462"/>
              <a:gd name="T11" fmla="*/ 221 h 452"/>
              <a:gd name="T12" fmla="*/ 408 w 462"/>
              <a:gd name="T13" fmla="*/ 221 h 452"/>
              <a:gd name="T14" fmla="*/ 408 w 462"/>
              <a:gd name="T15" fmla="*/ 221 h 452"/>
              <a:gd name="T16" fmla="*/ 231 w 462"/>
              <a:gd name="T17" fmla="*/ 407 h 452"/>
              <a:gd name="T18" fmla="*/ 53 w 462"/>
              <a:gd name="T19" fmla="*/ 221 h 452"/>
              <a:gd name="T20" fmla="*/ 231 w 462"/>
              <a:gd name="T21" fmla="*/ 44 h 452"/>
              <a:gd name="T22" fmla="*/ 408 w 462"/>
              <a:gd name="T23" fmla="*/ 221 h 452"/>
              <a:gd name="T24" fmla="*/ 133 w 462"/>
              <a:gd name="T25" fmla="*/ 176 h 452"/>
              <a:gd name="T26" fmla="*/ 133 w 462"/>
              <a:gd name="T27" fmla="*/ 176 h 452"/>
              <a:gd name="T28" fmla="*/ 133 w 462"/>
              <a:gd name="T29" fmla="*/ 266 h 452"/>
              <a:gd name="T30" fmla="*/ 240 w 462"/>
              <a:gd name="T31" fmla="*/ 266 h 452"/>
              <a:gd name="T32" fmla="*/ 240 w 462"/>
              <a:gd name="T33" fmla="*/ 327 h 452"/>
              <a:gd name="T34" fmla="*/ 328 w 462"/>
              <a:gd name="T35" fmla="*/ 221 h 452"/>
              <a:gd name="T36" fmla="*/ 240 w 462"/>
              <a:gd name="T37" fmla="*/ 123 h 452"/>
              <a:gd name="T38" fmla="*/ 240 w 462"/>
              <a:gd name="T39" fmla="*/ 176 h 452"/>
              <a:gd name="T40" fmla="*/ 133 w 462"/>
              <a:gd name="T41" fmla="*/ 17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2" h="452">
                <a:moveTo>
                  <a:pt x="0" y="221"/>
                </a:moveTo>
                <a:lnTo>
                  <a:pt x="0" y="221"/>
                </a:lnTo>
                <a:cubicBezTo>
                  <a:pt x="0" y="354"/>
                  <a:pt x="106" y="451"/>
                  <a:pt x="231" y="451"/>
                </a:cubicBezTo>
                <a:cubicBezTo>
                  <a:pt x="355" y="451"/>
                  <a:pt x="461" y="354"/>
                  <a:pt x="461" y="221"/>
                </a:cubicBezTo>
                <a:cubicBezTo>
                  <a:pt x="461" y="97"/>
                  <a:pt x="355" y="0"/>
                  <a:pt x="231" y="0"/>
                </a:cubicBezTo>
                <a:cubicBezTo>
                  <a:pt x="106" y="0"/>
                  <a:pt x="0" y="97"/>
                  <a:pt x="0" y="221"/>
                </a:cubicBezTo>
                <a:close/>
                <a:moveTo>
                  <a:pt x="408" y="221"/>
                </a:moveTo>
                <a:lnTo>
                  <a:pt x="408" y="221"/>
                </a:lnTo>
                <a:cubicBezTo>
                  <a:pt x="408" y="327"/>
                  <a:pt x="328" y="407"/>
                  <a:pt x="231" y="407"/>
                </a:cubicBezTo>
                <a:cubicBezTo>
                  <a:pt x="133" y="407"/>
                  <a:pt x="53" y="327"/>
                  <a:pt x="53" y="221"/>
                </a:cubicBezTo>
                <a:cubicBezTo>
                  <a:pt x="53" y="123"/>
                  <a:pt x="133" y="44"/>
                  <a:pt x="231" y="44"/>
                </a:cubicBezTo>
                <a:cubicBezTo>
                  <a:pt x="328" y="44"/>
                  <a:pt x="408" y="123"/>
                  <a:pt x="408" y="221"/>
                </a:cubicBezTo>
                <a:close/>
                <a:moveTo>
                  <a:pt x="133" y="176"/>
                </a:moveTo>
                <a:lnTo>
                  <a:pt x="133" y="176"/>
                </a:lnTo>
                <a:cubicBezTo>
                  <a:pt x="133" y="266"/>
                  <a:pt x="133" y="266"/>
                  <a:pt x="133" y="266"/>
                </a:cubicBezTo>
                <a:cubicBezTo>
                  <a:pt x="240" y="266"/>
                  <a:pt x="240" y="266"/>
                  <a:pt x="240" y="266"/>
                </a:cubicBezTo>
                <a:cubicBezTo>
                  <a:pt x="240" y="327"/>
                  <a:pt x="240" y="327"/>
                  <a:pt x="240" y="327"/>
                </a:cubicBezTo>
                <a:cubicBezTo>
                  <a:pt x="328" y="221"/>
                  <a:pt x="328" y="221"/>
                  <a:pt x="328" y="221"/>
                </a:cubicBezTo>
                <a:cubicBezTo>
                  <a:pt x="240" y="123"/>
                  <a:pt x="240" y="123"/>
                  <a:pt x="240" y="123"/>
                </a:cubicBezTo>
                <a:cubicBezTo>
                  <a:pt x="240" y="176"/>
                  <a:pt x="240" y="176"/>
                  <a:pt x="240" y="176"/>
                </a:cubicBezTo>
                <a:lnTo>
                  <a:pt x="133" y="17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4" name="Freeform 14"/>
          <p:cNvSpPr>
            <a:spLocks noChangeArrowheads="1"/>
          </p:cNvSpPr>
          <p:nvPr/>
        </p:nvSpPr>
        <p:spPr bwMode="auto">
          <a:xfrm>
            <a:off x="8435900" y="3794557"/>
            <a:ext cx="272101" cy="67377"/>
          </a:xfrm>
          <a:custGeom>
            <a:avLst/>
            <a:gdLst>
              <a:gd name="T0" fmla="*/ 53 w 461"/>
              <a:gd name="T1" fmla="*/ 0 h 116"/>
              <a:gd name="T2" fmla="*/ 53 w 461"/>
              <a:gd name="T3" fmla="*/ 0 h 116"/>
              <a:gd name="T4" fmla="*/ 0 w 461"/>
              <a:gd name="T5" fmla="*/ 53 h 116"/>
              <a:gd name="T6" fmla="*/ 53 w 461"/>
              <a:gd name="T7" fmla="*/ 115 h 116"/>
              <a:gd name="T8" fmla="*/ 115 w 461"/>
              <a:gd name="T9" fmla="*/ 53 h 116"/>
              <a:gd name="T10" fmla="*/ 53 w 461"/>
              <a:gd name="T11" fmla="*/ 0 h 116"/>
              <a:gd name="T12" fmla="*/ 230 w 461"/>
              <a:gd name="T13" fmla="*/ 0 h 116"/>
              <a:gd name="T14" fmla="*/ 230 w 461"/>
              <a:gd name="T15" fmla="*/ 0 h 116"/>
              <a:gd name="T16" fmla="*/ 177 w 461"/>
              <a:gd name="T17" fmla="*/ 53 h 116"/>
              <a:gd name="T18" fmla="*/ 230 w 461"/>
              <a:gd name="T19" fmla="*/ 115 h 116"/>
              <a:gd name="T20" fmla="*/ 284 w 461"/>
              <a:gd name="T21" fmla="*/ 53 h 116"/>
              <a:gd name="T22" fmla="*/ 230 w 461"/>
              <a:gd name="T23" fmla="*/ 0 h 116"/>
              <a:gd name="T24" fmla="*/ 407 w 461"/>
              <a:gd name="T25" fmla="*/ 0 h 116"/>
              <a:gd name="T26" fmla="*/ 407 w 461"/>
              <a:gd name="T27" fmla="*/ 0 h 116"/>
              <a:gd name="T28" fmla="*/ 345 w 461"/>
              <a:gd name="T29" fmla="*/ 53 h 116"/>
              <a:gd name="T30" fmla="*/ 407 w 461"/>
              <a:gd name="T31" fmla="*/ 115 h 116"/>
              <a:gd name="T32" fmla="*/ 460 w 461"/>
              <a:gd name="T33" fmla="*/ 53 h 116"/>
              <a:gd name="T34" fmla="*/ 407 w 461"/>
              <a:gd name="T3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116">
                <a:moveTo>
                  <a:pt x="53" y="0"/>
                </a:moveTo>
                <a:lnTo>
                  <a:pt x="53" y="0"/>
                </a:lnTo>
                <a:cubicBezTo>
                  <a:pt x="26" y="0"/>
                  <a:pt x="0" y="26"/>
                  <a:pt x="0" y="53"/>
                </a:cubicBezTo>
                <a:cubicBezTo>
                  <a:pt x="0" y="88"/>
                  <a:pt x="26" y="115"/>
                  <a:pt x="53" y="115"/>
                </a:cubicBezTo>
                <a:cubicBezTo>
                  <a:pt x="88" y="115"/>
                  <a:pt x="115" y="88"/>
                  <a:pt x="115" y="53"/>
                </a:cubicBezTo>
                <a:cubicBezTo>
                  <a:pt x="115" y="26"/>
                  <a:pt x="88" y="0"/>
                  <a:pt x="53" y="0"/>
                </a:cubicBezTo>
                <a:close/>
                <a:moveTo>
                  <a:pt x="230" y="0"/>
                </a:moveTo>
                <a:lnTo>
                  <a:pt x="230" y="0"/>
                </a:lnTo>
                <a:cubicBezTo>
                  <a:pt x="203" y="0"/>
                  <a:pt x="177" y="26"/>
                  <a:pt x="177" y="53"/>
                </a:cubicBezTo>
                <a:cubicBezTo>
                  <a:pt x="177" y="88"/>
                  <a:pt x="203" y="115"/>
                  <a:pt x="230" y="115"/>
                </a:cubicBezTo>
                <a:cubicBezTo>
                  <a:pt x="256" y="115"/>
                  <a:pt x="284" y="88"/>
                  <a:pt x="284" y="53"/>
                </a:cubicBezTo>
                <a:cubicBezTo>
                  <a:pt x="284" y="26"/>
                  <a:pt x="256" y="0"/>
                  <a:pt x="230" y="0"/>
                </a:cubicBezTo>
                <a:close/>
                <a:moveTo>
                  <a:pt x="407" y="0"/>
                </a:moveTo>
                <a:lnTo>
                  <a:pt x="407" y="0"/>
                </a:lnTo>
                <a:cubicBezTo>
                  <a:pt x="372" y="0"/>
                  <a:pt x="345" y="26"/>
                  <a:pt x="345" y="53"/>
                </a:cubicBezTo>
                <a:cubicBezTo>
                  <a:pt x="345" y="88"/>
                  <a:pt x="372" y="115"/>
                  <a:pt x="407" y="115"/>
                </a:cubicBezTo>
                <a:cubicBezTo>
                  <a:pt x="434" y="115"/>
                  <a:pt x="460" y="88"/>
                  <a:pt x="460" y="53"/>
                </a:cubicBezTo>
                <a:cubicBezTo>
                  <a:pt x="460" y="26"/>
                  <a:pt x="434" y="0"/>
                  <a:pt x="407"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5" name="Freeform 15"/>
          <p:cNvSpPr>
            <a:spLocks noChangeArrowheads="1"/>
          </p:cNvSpPr>
          <p:nvPr/>
        </p:nvSpPr>
        <p:spPr bwMode="auto">
          <a:xfrm>
            <a:off x="8466997" y="4263603"/>
            <a:ext cx="220273" cy="292832"/>
          </a:xfrm>
          <a:custGeom>
            <a:avLst/>
            <a:gdLst>
              <a:gd name="T0" fmla="*/ 266 w 373"/>
              <a:gd name="T1" fmla="*/ 310 h 497"/>
              <a:gd name="T2" fmla="*/ 266 w 373"/>
              <a:gd name="T3" fmla="*/ 310 h 497"/>
              <a:gd name="T4" fmla="*/ 345 w 373"/>
              <a:gd name="T5" fmla="*/ 257 h 497"/>
              <a:gd name="T6" fmla="*/ 301 w 373"/>
              <a:gd name="T7" fmla="*/ 133 h 497"/>
              <a:gd name="T8" fmla="*/ 275 w 373"/>
              <a:gd name="T9" fmla="*/ 115 h 497"/>
              <a:gd name="T10" fmla="*/ 328 w 373"/>
              <a:gd name="T11" fmla="*/ 17 h 497"/>
              <a:gd name="T12" fmla="*/ 301 w 373"/>
              <a:gd name="T13" fmla="*/ 0 h 497"/>
              <a:gd name="T14" fmla="*/ 195 w 373"/>
              <a:gd name="T15" fmla="*/ 177 h 497"/>
              <a:gd name="T16" fmla="*/ 150 w 373"/>
              <a:gd name="T17" fmla="*/ 133 h 497"/>
              <a:gd name="T18" fmla="*/ 88 w 373"/>
              <a:gd name="T19" fmla="*/ 98 h 497"/>
              <a:gd name="T20" fmla="*/ 0 w 373"/>
              <a:gd name="T21" fmla="*/ 257 h 497"/>
              <a:gd name="T22" fmla="*/ 53 w 373"/>
              <a:gd name="T23" fmla="*/ 292 h 497"/>
              <a:gd name="T24" fmla="*/ 124 w 373"/>
              <a:gd name="T25" fmla="*/ 310 h 497"/>
              <a:gd name="T26" fmla="*/ 18 w 373"/>
              <a:gd name="T27" fmla="*/ 487 h 497"/>
              <a:gd name="T28" fmla="*/ 53 w 373"/>
              <a:gd name="T29" fmla="*/ 496 h 497"/>
              <a:gd name="T30" fmla="*/ 106 w 373"/>
              <a:gd name="T31" fmla="*/ 408 h 497"/>
              <a:gd name="T32" fmla="*/ 132 w 373"/>
              <a:gd name="T33" fmla="*/ 426 h 497"/>
              <a:gd name="T34" fmla="*/ 266 w 373"/>
              <a:gd name="T35" fmla="*/ 399 h 497"/>
              <a:gd name="T36" fmla="*/ 266 w 373"/>
              <a:gd name="T37" fmla="*/ 310 h 497"/>
              <a:gd name="T38" fmla="*/ 292 w 373"/>
              <a:gd name="T39" fmla="*/ 160 h 497"/>
              <a:gd name="T40" fmla="*/ 292 w 373"/>
              <a:gd name="T41" fmla="*/ 160 h 497"/>
              <a:gd name="T42" fmla="*/ 319 w 373"/>
              <a:gd name="T43" fmla="*/ 239 h 497"/>
              <a:gd name="T44" fmla="*/ 231 w 373"/>
              <a:gd name="T45" fmla="*/ 266 h 497"/>
              <a:gd name="T46" fmla="*/ 195 w 373"/>
              <a:gd name="T47" fmla="*/ 248 h 497"/>
              <a:gd name="T48" fmla="*/ 195 w 373"/>
              <a:gd name="T49" fmla="*/ 248 h 497"/>
              <a:gd name="T50" fmla="*/ 257 w 373"/>
              <a:gd name="T51" fmla="*/ 142 h 497"/>
              <a:gd name="T52" fmla="*/ 292 w 373"/>
              <a:gd name="T53" fmla="*/ 160 h 497"/>
              <a:gd name="T54" fmla="*/ 71 w 373"/>
              <a:gd name="T55" fmla="*/ 266 h 497"/>
              <a:gd name="T56" fmla="*/ 71 w 373"/>
              <a:gd name="T57" fmla="*/ 266 h 497"/>
              <a:gd name="T58" fmla="*/ 44 w 373"/>
              <a:gd name="T59" fmla="*/ 248 h 497"/>
              <a:gd name="T60" fmla="*/ 106 w 373"/>
              <a:gd name="T61" fmla="*/ 142 h 497"/>
              <a:gd name="T62" fmla="*/ 132 w 373"/>
              <a:gd name="T63" fmla="*/ 160 h 497"/>
              <a:gd name="T64" fmla="*/ 159 w 373"/>
              <a:gd name="T65" fmla="*/ 248 h 497"/>
              <a:gd name="T66" fmla="*/ 71 w 373"/>
              <a:gd name="T67" fmla="*/ 266 h 497"/>
              <a:gd name="T68" fmla="*/ 150 w 373"/>
              <a:gd name="T69" fmla="*/ 399 h 497"/>
              <a:gd name="T70" fmla="*/ 150 w 373"/>
              <a:gd name="T71" fmla="*/ 399 h 497"/>
              <a:gd name="T72" fmla="*/ 115 w 373"/>
              <a:gd name="T73" fmla="*/ 381 h 497"/>
              <a:gd name="T74" fmla="*/ 177 w 373"/>
              <a:gd name="T75" fmla="*/ 274 h 497"/>
              <a:gd name="T76" fmla="*/ 177 w 373"/>
              <a:gd name="T77" fmla="*/ 274 h 497"/>
              <a:gd name="T78" fmla="*/ 213 w 373"/>
              <a:gd name="T79" fmla="*/ 292 h 497"/>
              <a:gd name="T80" fmla="*/ 239 w 373"/>
              <a:gd name="T81" fmla="*/ 381 h 497"/>
              <a:gd name="T82" fmla="*/ 150 w 373"/>
              <a:gd name="T83" fmla="*/ 39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3" h="497">
                <a:moveTo>
                  <a:pt x="266" y="310"/>
                </a:moveTo>
                <a:lnTo>
                  <a:pt x="266" y="310"/>
                </a:lnTo>
                <a:cubicBezTo>
                  <a:pt x="301" y="301"/>
                  <a:pt x="328" y="292"/>
                  <a:pt x="345" y="257"/>
                </a:cubicBezTo>
                <a:cubicBezTo>
                  <a:pt x="372" y="213"/>
                  <a:pt x="354" y="160"/>
                  <a:pt x="301" y="133"/>
                </a:cubicBezTo>
                <a:cubicBezTo>
                  <a:pt x="275" y="115"/>
                  <a:pt x="275" y="115"/>
                  <a:pt x="275" y="115"/>
                </a:cubicBezTo>
                <a:cubicBezTo>
                  <a:pt x="328" y="17"/>
                  <a:pt x="328" y="17"/>
                  <a:pt x="328" y="17"/>
                </a:cubicBezTo>
                <a:cubicBezTo>
                  <a:pt x="301" y="0"/>
                  <a:pt x="301" y="0"/>
                  <a:pt x="301" y="0"/>
                </a:cubicBezTo>
                <a:cubicBezTo>
                  <a:pt x="195" y="177"/>
                  <a:pt x="195" y="177"/>
                  <a:pt x="195" y="177"/>
                </a:cubicBezTo>
                <a:cubicBezTo>
                  <a:pt x="186" y="160"/>
                  <a:pt x="168" y="142"/>
                  <a:pt x="150" y="133"/>
                </a:cubicBezTo>
                <a:cubicBezTo>
                  <a:pt x="88" y="98"/>
                  <a:pt x="88" y="98"/>
                  <a:pt x="88" y="98"/>
                </a:cubicBezTo>
                <a:cubicBezTo>
                  <a:pt x="0" y="257"/>
                  <a:pt x="0" y="257"/>
                  <a:pt x="0" y="257"/>
                </a:cubicBezTo>
                <a:cubicBezTo>
                  <a:pt x="53" y="292"/>
                  <a:pt x="53" y="292"/>
                  <a:pt x="53" y="292"/>
                </a:cubicBezTo>
                <a:cubicBezTo>
                  <a:pt x="79" y="301"/>
                  <a:pt x="106" y="310"/>
                  <a:pt x="124" y="310"/>
                </a:cubicBezTo>
                <a:cubicBezTo>
                  <a:pt x="18" y="487"/>
                  <a:pt x="18" y="487"/>
                  <a:pt x="18" y="487"/>
                </a:cubicBezTo>
                <a:cubicBezTo>
                  <a:pt x="53" y="496"/>
                  <a:pt x="53" y="496"/>
                  <a:pt x="53" y="496"/>
                </a:cubicBezTo>
                <a:cubicBezTo>
                  <a:pt x="106" y="408"/>
                  <a:pt x="106" y="408"/>
                  <a:pt x="106" y="408"/>
                </a:cubicBezTo>
                <a:cubicBezTo>
                  <a:pt x="132" y="426"/>
                  <a:pt x="132" y="426"/>
                  <a:pt x="132" y="426"/>
                </a:cubicBezTo>
                <a:cubicBezTo>
                  <a:pt x="186" y="452"/>
                  <a:pt x="239" y="443"/>
                  <a:pt x="266" y="399"/>
                </a:cubicBezTo>
                <a:cubicBezTo>
                  <a:pt x="284" y="364"/>
                  <a:pt x="284" y="336"/>
                  <a:pt x="266" y="310"/>
                </a:cubicBezTo>
                <a:close/>
                <a:moveTo>
                  <a:pt x="292" y="160"/>
                </a:moveTo>
                <a:lnTo>
                  <a:pt x="292" y="160"/>
                </a:lnTo>
                <a:cubicBezTo>
                  <a:pt x="328" y="177"/>
                  <a:pt x="337" y="213"/>
                  <a:pt x="319" y="239"/>
                </a:cubicBezTo>
                <a:cubicBezTo>
                  <a:pt x="292" y="274"/>
                  <a:pt x="257" y="283"/>
                  <a:pt x="231" y="266"/>
                </a:cubicBezTo>
                <a:cubicBezTo>
                  <a:pt x="195" y="248"/>
                  <a:pt x="195" y="248"/>
                  <a:pt x="195" y="248"/>
                </a:cubicBezTo>
                <a:lnTo>
                  <a:pt x="195" y="248"/>
                </a:lnTo>
                <a:cubicBezTo>
                  <a:pt x="257" y="142"/>
                  <a:pt x="257" y="142"/>
                  <a:pt x="257" y="142"/>
                </a:cubicBezTo>
                <a:lnTo>
                  <a:pt x="292" y="160"/>
                </a:lnTo>
                <a:close/>
                <a:moveTo>
                  <a:pt x="71" y="266"/>
                </a:moveTo>
                <a:lnTo>
                  <a:pt x="71" y="266"/>
                </a:lnTo>
                <a:cubicBezTo>
                  <a:pt x="44" y="248"/>
                  <a:pt x="44" y="248"/>
                  <a:pt x="44" y="248"/>
                </a:cubicBezTo>
                <a:cubicBezTo>
                  <a:pt x="106" y="142"/>
                  <a:pt x="106" y="142"/>
                  <a:pt x="106" y="142"/>
                </a:cubicBezTo>
                <a:cubicBezTo>
                  <a:pt x="132" y="160"/>
                  <a:pt x="132" y="160"/>
                  <a:pt x="132" y="160"/>
                </a:cubicBezTo>
                <a:cubicBezTo>
                  <a:pt x="168" y="177"/>
                  <a:pt x="177" y="213"/>
                  <a:pt x="159" y="248"/>
                </a:cubicBezTo>
                <a:cubicBezTo>
                  <a:pt x="142" y="274"/>
                  <a:pt x="106" y="283"/>
                  <a:pt x="71" y="266"/>
                </a:cubicBezTo>
                <a:close/>
                <a:moveTo>
                  <a:pt x="150" y="399"/>
                </a:moveTo>
                <a:lnTo>
                  <a:pt x="150" y="399"/>
                </a:lnTo>
                <a:cubicBezTo>
                  <a:pt x="115" y="381"/>
                  <a:pt x="115" y="381"/>
                  <a:pt x="115" y="381"/>
                </a:cubicBezTo>
                <a:cubicBezTo>
                  <a:pt x="177" y="274"/>
                  <a:pt x="177" y="274"/>
                  <a:pt x="177" y="274"/>
                </a:cubicBezTo>
                <a:lnTo>
                  <a:pt x="177" y="274"/>
                </a:lnTo>
                <a:cubicBezTo>
                  <a:pt x="213" y="292"/>
                  <a:pt x="213" y="292"/>
                  <a:pt x="213" y="292"/>
                </a:cubicBezTo>
                <a:cubicBezTo>
                  <a:pt x="248" y="310"/>
                  <a:pt x="257" y="345"/>
                  <a:pt x="239" y="381"/>
                </a:cubicBezTo>
                <a:cubicBezTo>
                  <a:pt x="222" y="408"/>
                  <a:pt x="186" y="417"/>
                  <a:pt x="150" y="39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6" name="Freeform 16"/>
          <p:cNvSpPr>
            <a:spLocks noChangeArrowheads="1"/>
          </p:cNvSpPr>
          <p:nvPr/>
        </p:nvSpPr>
        <p:spPr bwMode="auto">
          <a:xfrm>
            <a:off x="957032" y="4377628"/>
            <a:ext cx="62195" cy="67377"/>
          </a:xfrm>
          <a:custGeom>
            <a:avLst/>
            <a:gdLst>
              <a:gd name="T0" fmla="*/ 54 w 108"/>
              <a:gd name="T1" fmla="*/ 0 h 116"/>
              <a:gd name="T2" fmla="*/ 54 w 108"/>
              <a:gd name="T3" fmla="*/ 0 h 116"/>
              <a:gd name="T4" fmla="*/ 0 w 108"/>
              <a:gd name="T5" fmla="*/ 53 h 116"/>
              <a:gd name="T6" fmla="*/ 54 w 108"/>
              <a:gd name="T7" fmla="*/ 115 h 116"/>
              <a:gd name="T8" fmla="*/ 107 w 108"/>
              <a:gd name="T9" fmla="*/ 53 h 116"/>
              <a:gd name="T10" fmla="*/ 54 w 108"/>
              <a:gd name="T11" fmla="*/ 0 h 116"/>
            </a:gdLst>
            <a:ahLst/>
            <a:cxnLst>
              <a:cxn ang="0">
                <a:pos x="T0" y="T1"/>
              </a:cxn>
              <a:cxn ang="0">
                <a:pos x="T2" y="T3"/>
              </a:cxn>
              <a:cxn ang="0">
                <a:pos x="T4" y="T5"/>
              </a:cxn>
              <a:cxn ang="0">
                <a:pos x="T6" y="T7"/>
              </a:cxn>
              <a:cxn ang="0">
                <a:pos x="T8" y="T9"/>
              </a:cxn>
              <a:cxn ang="0">
                <a:pos x="T10" y="T11"/>
              </a:cxn>
            </a:cxnLst>
            <a:rect l="0" t="0" r="r" b="b"/>
            <a:pathLst>
              <a:path w="108" h="116">
                <a:moveTo>
                  <a:pt x="54" y="0"/>
                </a:moveTo>
                <a:lnTo>
                  <a:pt x="54" y="0"/>
                </a:lnTo>
                <a:cubicBezTo>
                  <a:pt x="18" y="0"/>
                  <a:pt x="0" y="26"/>
                  <a:pt x="0" y="53"/>
                </a:cubicBezTo>
                <a:cubicBezTo>
                  <a:pt x="0" y="88"/>
                  <a:pt x="18" y="115"/>
                  <a:pt x="54" y="115"/>
                </a:cubicBezTo>
                <a:cubicBezTo>
                  <a:pt x="80" y="115"/>
                  <a:pt x="107" y="88"/>
                  <a:pt x="107" y="53"/>
                </a:cubicBezTo>
                <a:cubicBezTo>
                  <a:pt x="107" y="26"/>
                  <a:pt x="80" y="0"/>
                  <a:pt x="54"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7" name="Freeform 17"/>
          <p:cNvSpPr>
            <a:spLocks noChangeArrowheads="1"/>
          </p:cNvSpPr>
          <p:nvPr/>
        </p:nvSpPr>
        <p:spPr bwMode="auto">
          <a:xfrm>
            <a:off x="9070801" y="3794557"/>
            <a:ext cx="165852" cy="67377"/>
          </a:xfrm>
          <a:custGeom>
            <a:avLst/>
            <a:gdLst>
              <a:gd name="T0" fmla="*/ 53 w 284"/>
              <a:gd name="T1" fmla="*/ 0 h 116"/>
              <a:gd name="T2" fmla="*/ 53 w 284"/>
              <a:gd name="T3" fmla="*/ 0 h 116"/>
              <a:gd name="T4" fmla="*/ 0 w 284"/>
              <a:gd name="T5" fmla="*/ 53 h 116"/>
              <a:gd name="T6" fmla="*/ 53 w 284"/>
              <a:gd name="T7" fmla="*/ 115 h 116"/>
              <a:gd name="T8" fmla="*/ 106 w 284"/>
              <a:gd name="T9" fmla="*/ 53 h 116"/>
              <a:gd name="T10" fmla="*/ 53 w 284"/>
              <a:gd name="T11" fmla="*/ 0 h 116"/>
              <a:gd name="T12" fmla="*/ 230 w 284"/>
              <a:gd name="T13" fmla="*/ 0 h 116"/>
              <a:gd name="T14" fmla="*/ 230 w 284"/>
              <a:gd name="T15" fmla="*/ 0 h 116"/>
              <a:gd name="T16" fmla="*/ 177 w 284"/>
              <a:gd name="T17" fmla="*/ 53 h 116"/>
              <a:gd name="T18" fmla="*/ 230 w 284"/>
              <a:gd name="T19" fmla="*/ 115 h 116"/>
              <a:gd name="T20" fmla="*/ 283 w 284"/>
              <a:gd name="T21" fmla="*/ 53 h 116"/>
              <a:gd name="T22" fmla="*/ 230 w 284"/>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116">
                <a:moveTo>
                  <a:pt x="53" y="0"/>
                </a:moveTo>
                <a:lnTo>
                  <a:pt x="53" y="0"/>
                </a:lnTo>
                <a:cubicBezTo>
                  <a:pt x="26" y="0"/>
                  <a:pt x="0" y="26"/>
                  <a:pt x="0" y="53"/>
                </a:cubicBezTo>
                <a:cubicBezTo>
                  <a:pt x="0" y="88"/>
                  <a:pt x="26" y="115"/>
                  <a:pt x="53" y="115"/>
                </a:cubicBezTo>
                <a:cubicBezTo>
                  <a:pt x="88" y="115"/>
                  <a:pt x="106" y="88"/>
                  <a:pt x="106" y="53"/>
                </a:cubicBezTo>
                <a:cubicBezTo>
                  <a:pt x="106" y="26"/>
                  <a:pt x="88" y="0"/>
                  <a:pt x="53" y="0"/>
                </a:cubicBezTo>
                <a:close/>
                <a:moveTo>
                  <a:pt x="230" y="0"/>
                </a:moveTo>
                <a:lnTo>
                  <a:pt x="230" y="0"/>
                </a:lnTo>
                <a:cubicBezTo>
                  <a:pt x="195" y="0"/>
                  <a:pt x="177" y="26"/>
                  <a:pt x="177" y="53"/>
                </a:cubicBezTo>
                <a:cubicBezTo>
                  <a:pt x="177" y="88"/>
                  <a:pt x="195" y="115"/>
                  <a:pt x="230" y="115"/>
                </a:cubicBezTo>
                <a:cubicBezTo>
                  <a:pt x="257" y="115"/>
                  <a:pt x="283" y="88"/>
                  <a:pt x="283" y="53"/>
                </a:cubicBezTo>
                <a:cubicBezTo>
                  <a:pt x="283" y="26"/>
                  <a:pt x="257" y="0"/>
                  <a:pt x="230"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8" name="Freeform 18"/>
          <p:cNvSpPr>
            <a:spLocks noChangeArrowheads="1"/>
          </p:cNvSpPr>
          <p:nvPr/>
        </p:nvSpPr>
        <p:spPr bwMode="auto">
          <a:xfrm>
            <a:off x="6181355" y="3175203"/>
            <a:ext cx="114023" cy="134755"/>
          </a:xfrm>
          <a:custGeom>
            <a:avLst/>
            <a:gdLst>
              <a:gd name="T0" fmla="*/ 0 w 196"/>
              <a:gd name="T1" fmla="*/ 0 h 231"/>
              <a:gd name="T2" fmla="*/ 0 w 196"/>
              <a:gd name="T3" fmla="*/ 230 h 231"/>
              <a:gd name="T4" fmla="*/ 195 w 196"/>
              <a:gd name="T5" fmla="*/ 115 h 231"/>
              <a:gd name="T6" fmla="*/ 0 w 196"/>
              <a:gd name="T7" fmla="*/ 0 h 231"/>
            </a:gdLst>
            <a:ahLst/>
            <a:cxnLst>
              <a:cxn ang="0">
                <a:pos x="T0" y="T1"/>
              </a:cxn>
              <a:cxn ang="0">
                <a:pos x="T2" y="T3"/>
              </a:cxn>
              <a:cxn ang="0">
                <a:pos x="T4" y="T5"/>
              </a:cxn>
              <a:cxn ang="0">
                <a:pos x="T6" y="T7"/>
              </a:cxn>
            </a:cxnLst>
            <a:rect l="0" t="0" r="r" b="b"/>
            <a:pathLst>
              <a:path w="196" h="231">
                <a:moveTo>
                  <a:pt x="0" y="0"/>
                </a:moveTo>
                <a:lnTo>
                  <a:pt x="0" y="230"/>
                </a:lnTo>
                <a:lnTo>
                  <a:pt x="195" y="115"/>
                </a:lnTo>
                <a:lnTo>
                  <a:pt x="0"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59" name="Freeform 19"/>
          <p:cNvSpPr>
            <a:spLocks noChangeArrowheads="1"/>
          </p:cNvSpPr>
          <p:nvPr/>
        </p:nvSpPr>
        <p:spPr bwMode="auto">
          <a:xfrm>
            <a:off x="5587919" y="3185569"/>
            <a:ext cx="134755" cy="119207"/>
          </a:xfrm>
          <a:custGeom>
            <a:avLst/>
            <a:gdLst>
              <a:gd name="T0" fmla="*/ 0 w 231"/>
              <a:gd name="T1" fmla="*/ 204 h 205"/>
              <a:gd name="T2" fmla="*/ 230 w 231"/>
              <a:gd name="T3" fmla="*/ 204 h 205"/>
              <a:gd name="T4" fmla="*/ 115 w 231"/>
              <a:gd name="T5" fmla="*/ 0 h 205"/>
              <a:gd name="T6" fmla="*/ 0 w 231"/>
              <a:gd name="T7" fmla="*/ 204 h 205"/>
            </a:gdLst>
            <a:ahLst/>
            <a:cxnLst>
              <a:cxn ang="0">
                <a:pos x="T0" y="T1"/>
              </a:cxn>
              <a:cxn ang="0">
                <a:pos x="T2" y="T3"/>
              </a:cxn>
              <a:cxn ang="0">
                <a:pos x="T4" y="T5"/>
              </a:cxn>
              <a:cxn ang="0">
                <a:pos x="T6" y="T7"/>
              </a:cxn>
            </a:cxnLst>
            <a:rect l="0" t="0" r="r" b="b"/>
            <a:pathLst>
              <a:path w="231" h="205">
                <a:moveTo>
                  <a:pt x="0" y="204"/>
                </a:moveTo>
                <a:lnTo>
                  <a:pt x="230" y="204"/>
                </a:lnTo>
                <a:lnTo>
                  <a:pt x="115" y="0"/>
                </a:lnTo>
                <a:lnTo>
                  <a:pt x="0" y="204"/>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60" name="Freeform 20"/>
          <p:cNvSpPr>
            <a:spLocks noChangeArrowheads="1"/>
          </p:cNvSpPr>
          <p:nvPr/>
        </p:nvSpPr>
        <p:spPr bwMode="auto">
          <a:xfrm>
            <a:off x="5004847" y="3185569"/>
            <a:ext cx="137347" cy="119207"/>
          </a:xfrm>
          <a:custGeom>
            <a:avLst/>
            <a:gdLst>
              <a:gd name="T0" fmla="*/ 231 w 232"/>
              <a:gd name="T1" fmla="*/ 0 h 205"/>
              <a:gd name="T2" fmla="*/ 0 w 232"/>
              <a:gd name="T3" fmla="*/ 0 h 205"/>
              <a:gd name="T4" fmla="*/ 115 w 232"/>
              <a:gd name="T5" fmla="*/ 204 h 205"/>
              <a:gd name="T6" fmla="*/ 231 w 232"/>
              <a:gd name="T7" fmla="*/ 0 h 205"/>
            </a:gdLst>
            <a:ahLst/>
            <a:cxnLst>
              <a:cxn ang="0">
                <a:pos x="T0" y="T1"/>
              </a:cxn>
              <a:cxn ang="0">
                <a:pos x="T2" y="T3"/>
              </a:cxn>
              <a:cxn ang="0">
                <a:pos x="T4" y="T5"/>
              </a:cxn>
              <a:cxn ang="0">
                <a:pos x="T6" y="T7"/>
              </a:cxn>
            </a:cxnLst>
            <a:rect l="0" t="0" r="r" b="b"/>
            <a:pathLst>
              <a:path w="232" h="205">
                <a:moveTo>
                  <a:pt x="231" y="0"/>
                </a:moveTo>
                <a:lnTo>
                  <a:pt x="0" y="0"/>
                </a:lnTo>
                <a:lnTo>
                  <a:pt x="115" y="204"/>
                </a:lnTo>
                <a:lnTo>
                  <a:pt x="231"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61" name="Freeform 21"/>
          <p:cNvSpPr>
            <a:spLocks noChangeArrowheads="1"/>
          </p:cNvSpPr>
          <p:nvPr/>
        </p:nvSpPr>
        <p:spPr bwMode="auto">
          <a:xfrm>
            <a:off x="4432142" y="3175203"/>
            <a:ext cx="114023" cy="134755"/>
          </a:xfrm>
          <a:custGeom>
            <a:avLst/>
            <a:gdLst>
              <a:gd name="T0" fmla="*/ 194 w 195"/>
              <a:gd name="T1" fmla="*/ 0 h 231"/>
              <a:gd name="T2" fmla="*/ 194 w 195"/>
              <a:gd name="T3" fmla="*/ 230 h 231"/>
              <a:gd name="T4" fmla="*/ 0 w 195"/>
              <a:gd name="T5" fmla="*/ 115 h 231"/>
              <a:gd name="T6" fmla="*/ 194 w 195"/>
              <a:gd name="T7" fmla="*/ 0 h 231"/>
            </a:gdLst>
            <a:ahLst/>
            <a:cxnLst>
              <a:cxn ang="0">
                <a:pos x="T0" y="T1"/>
              </a:cxn>
              <a:cxn ang="0">
                <a:pos x="T2" y="T3"/>
              </a:cxn>
              <a:cxn ang="0">
                <a:pos x="T4" y="T5"/>
              </a:cxn>
              <a:cxn ang="0">
                <a:pos x="T6" y="T7"/>
              </a:cxn>
            </a:cxnLst>
            <a:rect l="0" t="0" r="r" b="b"/>
            <a:pathLst>
              <a:path w="195" h="231">
                <a:moveTo>
                  <a:pt x="194" y="0"/>
                </a:moveTo>
                <a:lnTo>
                  <a:pt x="194" y="230"/>
                </a:lnTo>
                <a:lnTo>
                  <a:pt x="0" y="115"/>
                </a:lnTo>
                <a:lnTo>
                  <a:pt x="194"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62" name="Freeform 22"/>
          <p:cNvSpPr>
            <a:spLocks noChangeArrowheads="1"/>
          </p:cNvSpPr>
          <p:nvPr/>
        </p:nvSpPr>
        <p:spPr bwMode="auto">
          <a:xfrm>
            <a:off x="7899474" y="3195935"/>
            <a:ext cx="176217" cy="101067"/>
          </a:xfrm>
          <a:custGeom>
            <a:avLst/>
            <a:gdLst>
              <a:gd name="T0" fmla="*/ 284 w 302"/>
              <a:gd name="T1" fmla="*/ 116 h 170"/>
              <a:gd name="T2" fmla="*/ 284 w 302"/>
              <a:gd name="T3" fmla="*/ 116 h 170"/>
              <a:gd name="T4" fmla="*/ 168 w 302"/>
              <a:gd name="T5" fmla="*/ 10 h 170"/>
              <a:gd name="T6" fmla="*/ 150 w 302"/>
              <a:gd name="T7" fmla="*/ 0 h 170"/>
              <a:gd name="T8" fmla="*/ 133 w 302"/>
              <a:gd name="T9" fmla="*/ 10 h 170"/>
              <a:gd name="T10" fmla="*/ 18 w 302"/>
              <a:gd name="T11" fmla="*/ 116 h 170"/>
              <a:gd name="T12" fmla="*/ 18 w 302"/>
              <a:gd name="T13" fmla="*/ 160 h 170"/>
              <a:gd name="T14" fmla="*/ 53 w 302"/>
              <a:gd name="T15" fmla="*/ 160 h 170"/>
              <a:gd name="T16" fmla="*/ 150 w 302"/>
              <a:gd name="T17" fmla="*/ 63 h 170"/>
              <a:gd name="T18" fmla="*/ 248 w 302"/>
              <a:gd name="T19" fmla="*/ 160 h 170"/>
              <a:gd name="T20" fmla="*/ 284 w 302"/>
              <a:gd name="T21" fmla="*/ 160 h 170"/>
              <a:gd name="T22" fmla="*/ 284 w 302"/>
              <a:gd name="T23" fmla="*/ 11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170">
                <a:moveTo>
                  <a:pt x="284" y="116"/>
                </a:moveTo>
                <a:lnTo>
                  <a:pt x="284" y="116"/>
                </a:lnTo>
                <a:cubicBezTo>
                  <a:pt x="275" y="107"/>
                  <a:pt x="168" y="10"/>
                  <a:pt x="168" y="10"/>
                </a:cubicBezTo>
                <a:cubicBezTo>
                  <a:pt x="168" y="0"/>
                  <a:pt x="159" y="0"/>
                  <a:pt x="150" y="0"/>
                </a:cubicBezTo>
                <a:cubicBezTo>
                  <a:pt x="142" y="0"/>
                  <a:pt x="133" y="0"/>
                  <a:pt x="133" y="10"/>
                </a:cubicBezTo>
                <a:cubicBezTo>
                  <a:pt x="133" y="10"/>
                  <a:pt x="27" y="107"/>
                  <a:pt x="18" y="116"/>
                </a:cubicBezTo>
                <a:cubicBezTo>
                  <a:pt x="9" y="133"/>
                  <a:pt x="0" y="151"/>
                  <a:pt x="18" y="160"/>
                </a:cubicBezTo>
                <a:cubicBezTo>
                  <a:pt x="27" y="169"/>
                  <a:pt x="44" y="169"/>
                  <a:pt x="53" y="160"/>
                </a:cubicBezTo>
                <a:cubicBezTo>
                  <a:pt x="150" y="63"/>
                  <a:pt x="150" y="63"/>
                  <a:pt x="150" y="63"/>
                </a:cubicBezTo>
                <a:cubicBezTo>
                  <a:pt x="248" y="160"/>
                  <a:pt x="248" y="160"/>
                  <a:pt x="248" y="160"/>
                </a:cubicBezTo>
                <a:cubicBezTo>
                  <a:pt x="257" y="169"/>
                  <a:pt x="275" y="169"/>
                  <a:pt x="284" y="160"/>
                </a:cubicBezTo>
                <a:cubicBezTo>
                  <a:pt x="301" y="151"/>
                  <a:pt x="301" y="133"/>
                  <a:pt x="284" y="11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63" name="Freeform 23"/>
          <p:cNvSpPr>
            <a:spLocks noChangeArrowheads="1"/>
          </p:cNvSpPr>
          <p:nvPr/>
        </p:nvSpPr>
        <p:spPr bwMode="auto">
          <a:xfrm>
            <a:off x="7316401" y="3190751"/>
            <a:ext cx="178811" cy="106251"/>
          </a:xfrm>
          <a:custGeom>
            <a:avLst/>
            <a:gdLst>
              <a:gd name="T0" fmla="*/ 284 w 303"/>
              <a:gd name="T1" fmla="*/ 54 h 179"/>
              <a:gd name="T2" fmla="*/ 284 w 303"/>
              <a:gd name="T3" fmla="*/ 54 h 179"/>
              <a:gd name="T4" fmla="*/ 169 w 303"/>
              <a:gd name="T5" fmla="*/ 169 h 179"/>
              <a:gd name="T6" fmla="*/ 151 w 303"/>
              <a:gd name="T7" fmla="*/ 178 h 179"/>
              <a:gd name="T8" fmla="*/ 134 w 303"/>
              <a:gd name="T9" fmla="*/ 169 h 179"/>
              <a:gd name="T10" fmla="*/ 19 w 303"/>
              <a:gd name="T11" fmla="*/ 54 h 179"/>
              <a:gd name="T12" fmla="*/ 19 w 303"/>
              <a:gd name="T13" fmla="*/ 19 h 179"/>
              <a:gd name="T14" fmla="*/ 54 w 303"/>
              <a:gd name="T15" fmla="*/ 19 h 179"/>
              <a:gd name="T16" fmla="*/ 151 w 303"/>
              <a:gd name="T17" fmla="*/ 107 h 179"/>
              <a:gd name="T18" fmla="*/ 248 w 303"/>
              <a:gd name="T19" fmla="*/ 19 h 179"/>
              <a:gd name="T20" fmla="*/ 284 w 303"/>
              <a:gd name="T21" fmla="*/ 19 h 179"/>
              <a:gd name="T22" fmla="*/ 284 w 303"/>
              <a:gd name="T23" fmla="*/ 5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3" h="179">
                <a:moveTo>
                  <a:pt x="284" y="54"/>
                </a:moveTo>
                <a:lnTo>
                  <a:pt x="284" y="54"/>
                </a:lnTo>
                <a:cubicBezTo>
                  <a:pt x="275" y="72"/>
                  <a:pt x="169" y="169"/>
                  <a:pt x="169" y="169"/>
                </a:cubicBezTo>
                <a:cubicBezTo>
                  <a:pt x="169" y="178"/>
                  <a:pt x="160" y="178"/>
                  <a:pt x="151" y="178"/>
                </a:cubicBezTo>
                <a:cubicBezTo>
                  <a:pt x="142" y="178"/>
                  <a:pt x="134" y="178"/>
                  <a:pt x="134" y="169"/>
                </a:cubicBezTo>
                <a:cubicBezTo>
                  <a:pt x="134" y="169"/>
                  <a:pt x="27" y="72"/>
                  <a:pt x="19" y="54"/>
                </a:cubicBezTo>
                <a:cubicBezTo>
                  <a:pt x="10" y="44"/>
                  <a:pt x="0" y="28"/>
                  <a:pt x="19" y="19"/>
                </a:cubicBezTo>
                <a:cubicBezTo>
                  <a:pt x="27" y="9"/>
                  <a:pt x="45" y="0"/>
                  <a:pt x="54" y="19"/>
                </a:cubicBezTo>
                <a:cubicBezTo>
                  <a:pt x="151" y="107"/>
                  <a:pt x="151" y="107"/>
                  <a:pt x="151" y="107"/>
                </a:cubicBezTo>
                <a:cubicBezTo>
                  <a:pt x="248" y="19"/>
                  <a:pt x="248" y="19"/>
                  <a:pt x="248" y="19"/>
                </a:cubicBezTo>
                <a:cubicBezTo>
                  <a:pt x="257" y="0"/>
                  <a:pt x="275" y="9"/>
                  <a:pt x="284" y="19"/>
                </a:cubicBezTo>
                <a:cubicBezTo>
                  <a:pt x="302" y="28"/>
                  <a:pt x="302" y="44"/>
                  <a:pt x="284" y="54"/>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64" name="Freeform 24"/>
          <p:cNvSpPr>
            <a:spLocks noChangeArrowheads="1"/>
          </p:cNvSpPr>
          <p:nvPr/>
        </p:nvSpPr>
        <p:spPr bwMode="auto">
          <a:xfrm>
            <a:off x="8518824" y="3159655"/>
            <a:ext cx="106251" cy="173627"/>
          </a:xfrm>
          <a:custGeom>
            <a:avLst/>
            <a:gdLst>
              <a:gd name="T0" fmla="*/ 54 w 179"/>
              <a:gd name="T1" fmla="*/ 9 h 294"/>
              <a:gd name="T2" fmla="*/ 54 w 179"/>
              <a:gd name="T3" fmla="*/ 9 h 294"/>
              <a:gd name="T4" fmla="*/ 169 w 179"/>
              <a:gd name="T5" fmla="*/ 125 h 294"/>
              <a:gd name="T6" fmla="*/ 178 w 179"/>
              <a:gd name="T7" fmla="*/ 142 h 294"/>
              <a:gd name="T8" fmla="*/ 169 w 179"/>
              <a:gd name="T9" fmla="*/ 169 h 294"/>
              <a:gd name="T10" fmla="*/ 54 w 179"/>
              <a:gd name="T11" fmla="*/ 284 h 294"/>
              <a:gd name="T12" fmla="*/ 9 w 179"/>
              <a:gd name="T13" fmla="*/ 284 h 294"/>
              <a:gd name="T14" fmla="*/ 9 w 179"/>
              <a:gd name="T15" fmla="*/ 240 h 294"/>
              <a:gd name="T16" fmla="*/ 107 w 179"/>
              <a:gd name="T17" fmla="*/ 142 h 294"/>
              <a:gd name="T18" fmla="*/ 9 w 179"/>
              <a:gd name="T19" fmla="*/ 44 h 294"/>
              <a:gd name="T20" fmla="*/ 9 w 179"/>
              <a:gd name="T21" fmla="*/ 9 h 294"/>
              <a:gd name="T22" fmla="*/ 54 w 179"/>
              <a:gd name="T23" fmla="*/ 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294">
                <a:moveTo>
                  <a:pt x="54" y="9"/>
                </a:moveTo>
                <a:lnTo>
                  <a:pt x="54" y="9"/>
                </a:lnTo>
                <a:cubicBezTo>
                  <a:pt x="62" y="18"/>
                  <a:pt x="169" y="125"/>
                  <a:pt x="169" y="125"/>
                </a:cubicBezTo>
                <a:cubicBezTo>
                  <a:pt x="169" y="134"/>
                  <a:pt x="178" y="142"/>
                  <a:pt x="178" y="142"/>
                </a:cubicBezTo>
                <a:cubicBezTo>
                  <a:pt x="178" y="151"/>
                  <a:pt x="169" y="160"/>
                  <a:pt x="169" y="169"/>
                </a:cubicBezTo>
                <a:cubicBezTo>
                  <a:pt x="169" y="169"/>
                  <a:pt x="62" y="275"/>
                  <a:pt x="54" y="284"/>
                </a:cubicBezTo>
                <a:cubicBezTo>
                  <a:pt x="44" y="293"/>
                  <a:pt x="27" y="293"/>
                  <a:pt x="9" y="284"/>
                </a:cubicBezTo>
                <a:cubicBezTo>
                  <a:pt x="0" y="275"/>
                  <a:pt x="0" y="257"/>
                  <a:pt x="9" y="240"/>
                </a:cubicBezTo>
                <a:cubicBezTo>
                  <a:pt x="107" y="142"/>
                  <a:pt x="107" y="142"/>
                  <a:pt x="107" y="142"/>
                </a:cubicBezTo>
                <a:cubicBezTo>
                  <a:pt x="9" y="44"/>
                  <a:pt x="9" y="44"/>
                  <a:pt x="9" y="44"/>
                </a:cubicBezTo>
                <a:cubicBezTo>
                  <a:pt x="0" y="36"/>
                  <a:pt x="0" y="18"/>
                  <a:pt x="9" y="9"/>
                </a:cubicBezTo>
                <a:cubicBezTo>
                  <a:pt x="27" y="0"/>
                  <a:pt x="44" y="0"/>
                  <a:pt x="54" y="9"/>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65" name="Freeform 25"/>
          <p:cNvSpPr>
            <a:spLocks noChangeArrowheads="1"/>
          </p:cNvSpPr>
          <p:nvPr/>
        </p:nvSpPr>
        <p:spPr bwMode="auto">
          <a:xfrm>
            <a:off x="6769609" y="3159655"/>
            <a:ext cx="103659" cy="173627"/>
          </a:xfrm>
          <a:custGeom>
            <a:avLst/>
            <a:gdLst>
              <a:gd name="T0" fmla="*/ 123 w 177"/>
              <a:gd name="T1" fmla="*/ 9 h 294"/>
              <a:gd name="T2" fmla="*/ 123 w 177"/>
              <a:gd name="T3" fmla="*/ 9 h 294"/>
              <a:gd name="T4" fmla="*/ 8 w 177"/>
              <a:gd name="T5" fmla="*/ 125 h 294"/>
              <a:gd name="T6" fmla="*/ 0 w 177"/>
              <a:gd name="T7" fmla="*/ 142 h 294"/>
              <a:gd name="T8" fmla="*/ 8 w 177"/>
              <a:gd name="T9" fmla="*/ 169 h 294"/>
              <a:gd name="T10" fmla="*/ 123 w 177"/>
              <a:gd name="T11" fmla="*/ 284 h 294"/>
              <a:gd name="T12" fmla="*/ 167 w 177"/>
              <a:gd name="T13" fmla="*/ 284 h 294"/>
              <a:gd name="T14" fmla="*/ 167 w 177"/>
              <a:gd name="T15" fmla="*/ 240 h 294"/>
              <a:gd name="T16" fmla="*/ 70 w 177"/>
              <a:gd name="T17" fmla="*/ 142 h 294"/>
              <a:gd name="T18" fmla="*/ 167 w 177"/>
              <a:gd name="T19" fmla="*/ 44 h 294"/>
              <a:gd name="T20" fmla="*/ 167 w 177"/>
              <a:gd name="T21" fmla="*/ 9 h 294"/>
              <a:gd name="T22" fmla="*/ 123 w 177"/>
              <a:gd name="T23" fmla="*/ 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7" h="294">
                <a:moveTo>
                  <a:pt x="123" y="9"/>
                </a:moveTo>
                <a:lnTo>
                  <a:pt x="123" y="9"/>
                </a:lnTo>
                <a:cubicBezTo>
                  <a:pt x="114" y="18"/>
                  <a:pt x="8" y="125"/>
                  <a:pt x="8" y="125"/>
                </a:cubicBezTo>
                <a:cubicBezTo>
                  <a:pt x="8" y="134"/>
                  <a:pt x="0" y="142"/>
                  <a:pt x="0" y="142"/>
                </a:cubicBezTo>
                <a:cubicBezTo>
                  <a:pt x="0" y="151"/>
                  <a:pt x="8" y="160"/>
                  <a:pt x="8" y="169"/>
                </a:cubicBezTo>
                <a:cubicBezTo>
                  <a:pt x="8" y="169"/>
                  <a:pt x="114" y="275"/>
                  <a:pt x="123" y="284"/>
                </a:cubicBezTo>
                <a:cubicBezTo>
                  <a:pt x="132" y="293"/>
                  <a:pt x="150" y="293"/>
                  <a:pt x="167" y="284"/>
                </a:cubicBezTo>
                <a:cubicBezTo>
                  <a:pt x="176" y="275"/>
                  <a:pt x="176" y="257"/>
                  <a:pt x="167" y="240"/>
                </a:cubicBezTo>
                <a:cubicBezTo>
                  <a:pt x="70" y="142"/>
                  <a:pt x="70" y="142"/>
                  <a:pt x="70" y="142"/>
                </a:cubicBezTo>
                <a:cubicBezTo>
                  <a:pt x="167" y="44"/>
                  <a:pt x="167" y="44"/>
                  <a:pt x="167" y="44"/>
                </a:cubicBezTo>
                <a:cubicBezTo>
                  <a:pt x="176" y="36"/>
                  <a:pt x="176" y="18"/>
                  <a:pt x="167" y="9"/>
                </a:cubicBezTo>
                <a:cubicBezTo>
                  <a:pt x="150" y="0"/>
                  <a:pt x="132" y="0"/>
                  <a:pt x="123" y="9"/>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66" name="Freeform 26"/>
          <p:cNvSpPr>
            <a:spLocks noChangeArrowheads="1"/>
          </p:cNvSpPr>
          <p:nvPr/>
        </p:nvSpPr>
        <p:spPr bwMode="auto">
          <a:xfrm>
            <a:off x="6681502" y="3753092"/>
            <a:ext cx="282465" cy="145120"/>
          </a:xfrm>
          <a:custGeom>
            <a:avLst/>
            <a:gdLst>
              <a:gd name="T0" fmla="*/ 363 w 479"/>
              <a:gd name="T1" fmla="*/ 247 h 248"/>
              <a:gd name="T2" fmla="*/ 363 w 479"/>
              <a:gd name="T3" fmla="*/ 168 h 248"/>
              <a:gd name="T4" fmla="*/ 0 w 479"/>
              <a:gd name="T5" fmla="*/ 168 h 248"/>
              <a:gd name="T6" fmla="*/ 0 w 479"/>
              <a:gd name="T7" fmla="*/ 79 h 248"/>
              <a:gd name="T8" fmla="*/ 363 w 479"/>
              <a:gd name="T9" fmla="*/ 79 h 248"/>
              <a:gd name="T10" fmla="*/ 363 w 479"/>
              <a:gd name="T11" fmla="*/ 0 h 248"/>
              <a:gd name="T12" fmla="*/ 478 w 479"/>
              <a:gd name="T13" fmla="*/ 124 h 248"/>
              <a:gd name="T14" fmla="*/ 363 w 479"/>
              <a:gd name="T15" fmla="*/ 247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248">
                <a:moveTo>
                  <a:pt x="363" y="247"/>
                </a:moveTo>
                <a:lnTo>
                  <a:pt x="363" y="168"/>
                </a:lnTo>
                <a:lnTo>
                  <a:pt x="0" y="168"/>
                </a:lnTo>
                <a:lnTo>
                  <a:pt x="0" y="79"/>
                </a:lnTo>
                <a:lnTo>
                  <a:pt x="363" y="79"/>
                </a:lnTo>
                <a:lnTo>
                  <a:pt x="363" y="0"/>
                </a:lnTo>
                <a:lnTo>
                  <a:pt x="478" y="124"/>
                </a:lnTo>
                <a:lnTo>
                  <a:pt x="363" y="247"/>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67" name="Freeform 27"/>
          <p:cNvSpPr>
            <a:spLocks noChangeArrowheads="1"/>
          </p:cNvSpPr>
          <p:nvPr/>
        </p:nvSpPr>
        <p:spPr bwMode="auto">
          <a:xfrm>
            <a:off x="4929697" y="3753092"/>
            <a:ext cx="282465" cy="145120"/>
          </a:xfrm>
          <a:custGeom>
            <a:avLst/>
            <a:gdLst>
              <a:gd name="T0" fmla="*/ 116 w 480"/>
              <a:gd name="T1" fmla="*/ 247 h 248"/>
              <a:gd name="T2" fmla="*/ 116 w 480"/>
              <a:gd name="T3" fmla="*/ 168 h 248"/>
              <a:gd name="T4" fmla="*/ 479 w 480"/>
              <a:gd name="T5" fmla="*/ 168 h 248"/>
              <a:gd name="T6" fmla="*/ 479 w 480"/>
              <a:gd name="T7" fmla="*/ 79 h 248"/>
              <a:gd name="T8" fmla="*/ 116 w 480"/>
              <a:gd name="T9" fmla="*/ 79 h 248"/>
              <a:gd name="T10" fmla="*/ 116 w 480"/>
              <a:gd name="T11" fmla="*/ 0 h 248"/>
              <a:gd name="T12" fmla="*/ 0 w 480"/>
              <a:gd name="T13" fmla="*/ 124 h 248"/>
              <a:gd name="T14" fmla="*/ 116 w 480"/>
              <a:gd name="T15" fmla="*/ 247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248">
                <a:moveTo>
                  <a:pt x="116" y="247"/>
                </a:moveTo>
                <a:lnTo>
                  <a:pt x="116" y="168"/>
                </a:lnTo>
                <a:lnTo>
                  <a:pt x="479" y="168"/>
                </a:lnTo>
                <a:lnTo>
                  <a:pt x="479" y="79"/>
                </a:lnTo>
                <a:lnTo>
                  <a:pt x="116" y="79"/>
                </a:lnTo>
                <a:lnTo>
                  <a:pt x="116" y="0"/>
                </a:lnTo>
                <a:lnTo>
                  <a:pt x="0" y="124"/>
                </a:lnTo>
                <a:lnTo>
                  <a:pt x="116" y="247"/>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68" name="Freeform 28"/>
          <p:cNvSpPr>
            <a:spLocks noChangeArrowheads="1"/>
          </p:cNvSpPr>
          <p:nvPr/>
        </p:nvSpPr>
        <p:spPr bwMode="auto">
          <a:xfrm>
            <a:off x="5582735" y="3685715"/>
            <a:ext cx="145120" cy="287648"/>
          </a:xfrm>
          <a:custGeom>
            <a:avLst/>
            <a:gdLst>
              <a:gd name="T0" fmla="*/ 248 w 249"/>
              <a:gd name="T1" fmla="*/ 363 h 489"/>
              <a:gd name="T2" fmla="*/ 169 w 249"/>
              <a:gd name="T3" fmla="*/ 363 h 489"/>
              <a:gd name="T4" fmla="*/ 169 w 249"/>
              <a:gd name="T5" fmla="*/ 0 h 489"/>
              <a:gd name="T6" fmla="*/ 79 w 249"/>
              <a:gd name="T7" fmla="*/ 0 h 489"/>
              <a:gd name="T8" fmla="*/ 79 w 249"/>
              <a:gd name="T9" fmla="*/ 363 h 489"/>
              <a:gd name="T10" fmla="*/ 0 w 249"/>
              <a:gd name="T11" fmla="*/ 363 h 489"/>
              <a:gd name="T12" fmla="*/ 124 w 249"/>
              <a:gd name="T13" fmla="*/ 488 h 489"/>
              <a:gd name="T14" fmla="*/ 248 w 249"/>
              <a:gd name="T15" fmla="*/ 363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489">
                <a:moveTo>
                  <a:pt x="248" y="363"/>
                </a:moveTo>
                <a:lnTo>
                  <a:pt x="169" y="363"/>
                </a:lnTo>
                <a:lnTo>
                  <a:pt x="169" y="0"/>
                </a:lnTo>
                <a:lnTo>
                  <a:pt x="79" y="0"/>
                </a:lnTo>
                <a:lnTo>
                  <a:pt x="79" y="363"/>
                </a:lnTo>
                <a:lnTo>
                  <a:pt x="0" y="363"/>
                </a:lnTo>
                <a:lnTo>
                  <a:pt x="124" y="488"/>
                </a:lnTo>
                <a:lnTo>
                  <a:pt x="248" y="36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69" name="Freeform 29"/>
          <p:cNvSpPr>
            <a:spLocks noChangeArrowheads="1"/>
          </p:cNvSpPr>
          <p:nvPr/>
        </p:nvSpPr>
        <p:spPr bwMode="auto">
          <a:xfrm>
            <a:off x="6165807" y="3685715"/>
            <a:ext cx="145120" cy="287648"/>
          </a:xfrm>
          <a:custGeom>
            <a:avLst/>
            <a:gdLst>
              <a:gd name="T0" fmla="*/ 248 w 249"/>
              <a:gd name="T1" fmla="*/ 116 h 489"/>
              <a:gd name="T2" fmla="*/ 169 w 249"/>
              <a:gd name="T3" fmla="*/ 116 h 489"/>
              <a:gd name="T4" fmla="*/ 169 w 249"/>
              <a:gd name="T5" fmla="*/ 488 h 489"/>
              <a:gd name="T6" fmla="*/ 80 w 249"/>
              <a:gd name="T7" fmla="*/ 488 h 489"/>
              <a:gd name="T8" fmla="*/ 80 w 249"/>
              <a:gd name="T9" fmla="*/ 116 h 489"/>
              <a:gd name="T10" fmla="*/ 0 w 249"/>
              <a:gd name="T11" fmla="*/ 116 h 489"/>
              <a:gd name="T12" fmla="*/ 125 w 249"/>
              <a:gd name="T13" fmla="*/ 0 h 489"/>
              <a:gd name="T14" fmla="*/ 248 w 249"/>
              <a:gd name="T15" fmla="*/ 116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489">
                <a:moveTo>
                  <a:pt x="248" y="116"/>
                </a:moveTo>
                <a:lnTo>
                  <a:pt x="169" y="116"/>
                </a:lnTo>
                <a:lnTo>
                  <a:pt x="169" y="488"/>
                </a:lnTo>
                <a:lnTo>
                  <a:pt x="80" y="488"/>
                </a:lnTo>
                <a:lnTo>
                  <a:pt x="80" y="116"/>
                </a:lnTo>
                <a:lnTo>
                  <a:pt x="0" y="116"/>
                </a:lnTo>
                <a:lnTo>
                  <a:pt x="125" y="0"/>
                </a:lnTo>
                <a:lnTo>
                  <a:pt x="248" y="116"/>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70" name="Freeform 30"/>
          <p:cNvSpPr>
            <a:spLocks noChangeArrowheads="1"/>
          </p:cNvSpPr>
          <p:nvPr/>
        </p:nvSpPr>
        <p:spPr bwMode="auto">
          <a:xfrm>
            <a:off x="9024154" y="4279153"/>
            <a:ext cx="261735" cy="266919"/>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71" name="Freeform 31"/>
          <p:cNvSpPr>
            <a:spLocks noChangeArrowheads="1"/>
          </p:cNvSpPr>
          <p:nvPr/>
        </p:nvSpPr>
        <p:spPr bwMode="auto">
          <a:xfrm>
            <a:off x="7337133" y="3677939"/>
            <a:ext cx="134755" cy="292832"/>
          </a:xfrm>
          <a:custGeom>
            <a:avLst/>
            <a:gdLst>
              <a:gd name="T0" fmla="*/ 115 w 231"/>
              <a:gd name="T1" fmla="*/ 0 h 498"/>
              <a:gd name="T2" fmla="*/ 0 w 231"/>
              <a:gd name="T3" fmla="*/ 187 h 498"/>
              <a:gd name="T4" fmla="*/ 230 w 231"/>
              <a:gd name="T5" fmla="*/ 187 h 498"/>
              <a:gd name="T6" fmla="*/ 115 w 231"/>
              <a:gd name="T7" fmla="*/ 0 h 498"/>
              <a:gd name="T8" fmla="*/ 115 w 231"/>
              <a:gd name="T9" fmla="*/ 497 h 498"/>
              <a:gd name="T10" fmla="*/ 230 w 231"/>
              <a:gd name="T11" fmla="*/ 319 h 498"/>
              <a:gd name="T12" fmla="*/ 0 w 231"/>
              <a:gd name="T13" fmla="*/ 319 h 498"/>
              <a:gd name="T14" fmla="*/ 115 w 231"/>
              <a:gd name="T15" fmla="*/ 497 h 4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498">
                <a:moveTo>
                  <a:pt x="115" y="0"/>
                </a:moveTo>
                <a:lnTo>
                  <a:pt x="0" y="187"/>
                </a:lnTo>
                <a:lnTo>
                  <a:pt x="230" y="187"/>
                </a:lnTo>
                <a:lnTo>
                  <a:pt x="115" y="0"/>
                </a:lnTo>
                <a:close/>
                <a:moveTo>
                  <a:pt x="115" y="497"/>
                </a:moveTo>
                <a:lnTo>
                  <a:pt x="230" y="319"/>
                </a:lnTo>
                <a:lnTo>
                  <a:pt x="0" y="319"/>
                </a:lnTo>
                <a:lnTo>
                  <a:pt x="115" y="49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72" name="Freeform 32"/>
          <p:cNvSpPr>
            <a:spLocks noChangeArrowheads="1"/>
          </p:cNvSpPr>
          <p:nvPr/>
        </p:nvSpPr>
        <p:spPr bwMode="auto">
          <a:xfrm>
            <a:off x="3768735" y="2524753"/>
            <a:ext cx="272100" cy="277283"/>
          </a:xfrm>
          <a:custGeom>
            <a:avLst/>
            <a:gdLst>
              <a:gd name="T0" fmla="*/ 425 w 462"/>
              <a:gd name="T1" fmla="*/ 354 h 470"/>
              <a:gd name="T2" fmla="*/ 425 w 462"/>
              <a:gd name="T3" fmla="*/ 354 h 470"/>
              <a:gd name="T4" fmla="*/ 425 w 462"/>
              <a:gd name="T5" fmla="*/ 292 h 470"/>
              <a:gd name="T6" fmla="*/ 346 w 462"/>
              <a:gd name="T7" fmla="*/ 212 h 470"/>
              <a:gd name="T8" fmla="*/ 293 w 462"/>
              <a:gd name="T9" fmla="*/ 212 h 470"/>
              <a:gd name="T10" fmla="*/ 257 w 462"/>
              <a:gd name="T11" fmla="*/ 185 h 470"/>
              <a:gd name="T12" fmla="*/ 257 w 462"/>
              <a:gd name="T13" fmla="*/ 114 h 470"/>
              <a:gd name="T14" fmla="*/ 293 w 462"/>
              <a:gd name="T15" fmla="*/ 61 h 470"/>
              <a:gd name="T16" fmla="*/ 231 w 462"/>
              <a:gd name="T17" fmla="*/ 0 h 470"/>
              <a:gd name="T18" fmla="*/ 169 w 462"/>
              <a:gd name="T19" fmla="*/ 61 h 470"/>
              <a:gd name="T20" fmla="*/ 204 w 462"/>
              <a:gd name="T21" fmla="*/ 114 h 470"/>
              <a:gd name="T22" fmla="*/ 204 w 462"/>
              <a:gd name="T23" fmla="*/ 185 h 470"/>
              <a:gd name="T24" fmla="*/ 169 w 462"/>
              <a:gd name="T25" fmla="*/ 212 h 470"/>
              <a:gd name="T26" fmla="*/ 115 w 462"/>
              <a:gd name="T27" fmla="*/ 212 h 470"/>
              <a:gd name="T28" fmla="*/ 36 w 462"/>
              <a:gd name="T29" fmla="*/ 292 h 470"/>
              <a:gd name="T30" fmla="*/ 36 w 462"/>
              <a:gd name="T31" fmla="*/ 354 h 470"/>
              <a:gd name="T32" fmla="*/ 0 w 462"/>
              <a:gd name="T33" fmla="*/ 407 h 470"/>
              <a:gd name="T34" fmla="*/ 53 w 462"/>
              <a:gd name="T35" fmla="*/ 469 h 470"/>
              <a:gd name="T36" fmla="*/ 115 w 462"/>
              <a:gd name="T37" fmla="*/ 407 h 470"/>
              <a:gd name="T38" fmla="*/ 80 w 462"/>
              <a:gd name="T39" fmla="*/ 354 h 470"/>
              <a:gd name="T40" fmla="*/ 80 w 462"/>
              <a:gd name="T41" fmla="*/ 292 h 470"/>
              <a:gd name="T42" fmla="*/ 115 w 462"/>
              <a:gd name="T43" fmla="*/ 257 h 470"/>
              <a:gd name="T44" fmla="*/ 169 w 462"/>
              <a:gd name="T45" fmla="*/ 257 h 470"/>
              <a:gd name="T46" fmla="*/ 204 w 462"/>
              <a:gd name="T47" fmla="*/ 248 h 470"/>
              <a:gd name="T48" fmla="*/ 204 w 462"/>
              <a:gd name="T49" fmla="*/ 354 h 470"/>
              <a:gd name="T50" fmla="*/ 169 w 462"/>
              <a:gd name="T51" fmla="*/ 407 h 470"/>
              <a:gd name="T52" fmla="*/ 231 w 462"/>
              <a:gd name="T53" fmla="*/ 469 h 470"/>
              <a:gd name="T54" fmla="*/ 293 w 462"/>
              <a:gd name="T55" fmla="*/ 407 h 470"/>
              <a:gd name="T56" fmla="*/ 257 w 462"/>
              <a:gd name="T57" fmla="*/ 354 h 470"/>
              <a:gd name="T58" fmla="*/ 257 w 462"/>
              <a:gd name="T59" fmla="*/ 248 h 470"/>
              <a:gd name="T60" fmla="*/ 293 w 462"/>
              <a:gd name="T61" fmla="*/ 257 h 470"/>
              <a:gd name="T62" fmla="*/ 346 w 462"/>
              <a:gd name="T63" fmla="*/ 257 h 470"/>
              <a:gd name="T64" fmla="*/ 381 w 462"/>
              <a:gd name="T65" fmla="*/ 292 h 470"/>
              <a:gd name="T66" fmla="*/ 381 w 462"/>
              <a:gd name="T67" fmla="*/ 354 h 470"/>
              <a:gd name="T68" fmla="*/ 346 w 462"/>
              <a:gd name="T69" fmla="*/ 407 h 470"/>
              <a:gd name="T70" fmla="*/ 408 w 462"/>
              <a:gd name="T71" fmla="*/ 469 h 470"/>
              <a:gd name="T72" fmla="*/ 461 w 462"/>
              <a:gd name="T73" fmla="*/ 407 h 470"/>
              <a:gd name="T74" fmla="*/ 425 w 462"/>
              <a:gd name="T75" fmla="*/ 354 h 470"/>
              <a:gd name="T76" fmla="*/ 89 w 462"/>
              <a:gd name="T77" fmla="*/ 407 h 470"/>
              <a:gd name="T78" fmla="*/ 89 w 462"/>
              <a:gd name="T79" fmla="*/ 407 h 470"/>
              <a:gd name="T80" fmla="*/ 53 w 462"/>
              <a:gd name="T81" fmla="*/ 442 h 470"/>
              <a:gd name="T82" fmla="*/ 18 w 462"/>
              <a:gd name="T83" fmla="*/ 407 h 470"/>
              <a:gd name="T84" fmla="*/ 53 w 462"/>
              <a:gd name="T85" fmla="*/ 372 h 470"/>
              <a:gd name="T86" fmla="*/ 89 w 462"/>
              <a:gd name="T87" fmla="*/ 407 h 470"/>
              <a:gd name="T88" fmla="*/ 196 w 462"/>
              <a:gd name="T89" fmla="*/ 61 h 470"/>
              <a:gd name="T90" fmla="*/ 196 w 462"/>
              <a:gd name="T91" fmla="*/ 61 h 470"/>
              <a:gd name="T92" fmla="*/ 231 w 462"/>
              <a:gd name="T93" fmla="*/ 26 h 470"/>
              <a:gd name="T94" fmla="*/ 266 w 462"/>
              <a:gd name="T95" fmla="*/ 61 h 470"/>
              <a:gd name="T96" fmla="*/ 231 w 462"/>
              <a:gd name="T97" fmla="*/ 97 h 470"/>
              <a:gd name="T98" fmla="*/ 196 w 462"/>
              <a:gd name="T99" fmla="*/ 61 h 470"/>
              <a:gd name="T100" fmla="*/ 266 w 462"/>
              <a:gd name="T101" fmla="*/ 407 h 470"/>
              <a:gd name="T102" fmla="*/ 266 w 462"/>
              <a:gd name="T103" fmla="*/ 407 h 470"/>
              <a:gd name="T104" fmla="*/ 231 w 462"/>
              <a:gd name="T105" fmla="*/ 442 h 470"/>
              <a:gd name="T106" fmla="*/ 196 w 462"/>
              <a:gd name="T107" fmla="*/ 407 h 470"/>
              <a:gd name="T108" fmla="*/ 231 w 462"/>
              <a:gd name="T109" fmla="*/ 372 h 470"/>
              <a:gd name="T110" fmla="*/ 266 w 462"/>
              <a:gd name="T111" fmla="*/ 407 h 470"/>
              <a:gd name="T112" fmla="*/ 408 w 462"/>
              <a:gd name="T113" fmla="*/ 442 h 470"/>
              <a:gd name="T114" fmla="*/ 408 w 462"/>
              <a:gd name="T115" fmla="*/ 442 h 470"/>
              <a:gd name="T116" fmla="*/ 372 w 462"/>
              <a:gd name="T117" fmla="*/ 407 h 470"/>
              <a:gd name="T118" fmla="*/ 408 w 462"/>
              <a:gd name="T119" fmla="*/ 372 h 470"/>
              <a:gd name="T120" fmla="*/ 434 w 462"/>
              <a:gd name="T121" fmla="*/ 407 h 470"/>
              <a:gd name="T122" fmla="*/ 408 w 462"/>
              <a:gd name="T123" fmla="*/ 44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470">
                <a:moveTo>
                  <a:pt x="425" y="354"/>
                </a:moveTo>
                <a:lnTo>
                  <a:pt x="425" y="354"/>
                </a:lnTo>
                <a:cubicBezTo>
                  <a:pt x="425" y="292"/>
                  <a:pt x="425" y="292"/>
                  <a:pt x="425" y="292"/>
                </a:cubicBezTo>
                <a:cubicBezTo>
                  <a:pt x="425" y="257"/>
                  <a:pt x="408" y="212"/>
                  <a:pt x="346" y="212"/>
                </a:cubicBezTo>
                <a:cubicBezTo>
                  <a:pt x="293" y="212"/>
                  <a:pt x="293" y="212"/>
                  <a:pt x="293" y="212"/>
                </a:cubicBezTo>
                <a:cubicBezTo>
                  <a:pt x="257" y="212"/>
                  <a:pt x="257" y="195"/>
                  <a:pt x="257" y="185"/>
                </a:cubicBezTo>
                <a:cubicBezTo>
                  <a:pt x="257" y="114"/>
                  <a:pt x="257" y="114"/>
                  <a:pt x="257" y="114"/>
                </a:cubicBezTo>
                <a:cubicBezTo>
                  <a:pt x="275" y="106"/>
                  <a:pt x="293" y="88"/>
                  <a:pt x="293" y="61"/>
                </a:cubicBezTo>
                <a:cubicBezTo>
                  <a:pt x="293" y="26"/>
                  <a:pt x="266" y="0"/>
                  <a:pt x="231" y="0"/>
                </a:cubicBezTo>
                <a:cubicBezTo>
                  <a:pt x="196" y="0"/>
                  <a:pt x="169" y="26"/>
                  <a:pt x="169" y="61"/>
                </a:cubicBezTo>
                <a:cubicBezTo>
                  <a:pt x="169" y="88"/>
                  <a:pt x="186" y="106"/>
                  <a:pt x="204" y="114"/>
                </a:cubicBezTo>
                <a:cubicBezTo>
                  <a:pt x="204" y="185"/>
                  <a:pt x="204" y="185"/>
                  <a:pt x="204" y="185"/>
                </a:cubicBezTo>
                <a:cubicBezTo>
                  <a:pt x="204" y="185"/>
                  <a:pt x="204" y="212"/>
                  <a:pt x="169" y="212"/>
                </a:cubicBezTo>
                <a:cubicBezTo>
                  <a:pt x="115" y="212"/>
                  <a:pt x="115" y="212"/>
                  <a:pt x="115" y="212"/>
                </a:cubicBezTo>
                <a:cubicBezTo>
                  <a:pt x="53" y="212"/>
                  <a:pt x="36" y="257"/>
                  <a:pt x="36" y="292"/>
                </a:cubicBezTo>
                <a:cubicBezTo>
                  <a:pt x="36" y="354"/>
                  <a:pt x="36" y="354"/>
                  <a:pt x="36" y="354"/>
                </a:cubicBezTo>
                <a:cubicBezTo>
                  <a:pt x="9" y="363"/>
                  <a:pt x="0" y="380"/>
                  <a:pt x="0" y="407"/>
                </a:cubicBezTo>
                <a:cubicBezTo>
                  <a:pt x="0" y="442"/>
                  <a:pt x="27" y="469"/>
                  <a:pt x="53" y="469"/>
                </a:cubicBezTo>
                <a:cubicBezTo>
                  <a:pt x="89" y="469"/>
                  <a:pt x="115" y="442"/>
                  <a:pt x="115" y="407"/>
                </a:cubicBezTo>
                <a:cubicBezTo>
                  <a:pt x="115" y="380"/>
                  <a:pt x="98" y="363"/>
                  <a:pt x="80" y="354"/>
                </a:cubicBezTo>
                <a:cubicBezTo>
                  <a:pt x="80" y="292"/>
                  <a:pt x="80" y="292"/>
                  <a:pt x="80" y="292"/>
                </a:cubicBezTo>
                <a:cubicBezTo>
                  <a:pt x="80" y="292"/>
                  <a:pt x="80" y="257"/>
                  <a:pt x="115" y="257"/>
                </a:cubicBezTo>
                <a:cubicBezTo>
                  <a:pt x="169" y="257"/>
                  <a:pt x="169" y="257"/>
                  <a:pt x="169" y="257"/>
                </a:cubicBezTo>
                <a:cubicBezTo>
                  <a:pt x="186" y="257"/>
                  <a:pt x="196" y="257"/>
                  <a:pt x="204" y="248"/>
                </a:cubicBezTo>
                <a:cubicBezTo>
                  <a:pt x="204" y="354"/>
                  <a:pt x="204" y="354"/>
                  <a:pt x="204" y="354"/>
                </a:cubicBezTo>
                <a:cubicBezTo>
                  <a:pt x="186" y="363"/>
                  <a:pt x="169" y="380"/>
                  <a:pt x="169" y="407"/>
                </a:cubicBezTo>
                <a:cubicBezTo>
                  <a:pt x="169" y="442"/>
                  <a:pt x="196" y="469"/>
                  <a:pt x="231" y="469"/>
                </a:cubicBezTo>
                <a:cubicBezTo>
                  <a:pt x="266" y="469"/>
                  <a:pt x="293" y="442"/>
                  <a:pt x="293" y="407"/>
                </a:cubicBezTo>
                <a:cubicBezTo>
                  <a:pt x="293" y="380"/>
                  <a:pt x="275" y="363"/>
                  <a:pt x="257" y="354"/>
                </a:cubicBezTo>
                <a:cubicBezTo>
                  <a:pt x="257" y="248"/>
                  <a:pt x="257" y="248"/>
                  <a:pt x="257" y="248"/>
                </a:cubicBezTo>
                <a:cubicBezTo>
                  <a:pt x="266" y="257"/>
                  <a:pt x="275" y="257"/>
                  <a:pt x="293" y="257"/>
                </a:cubicBezTo>
                <a:cubicBezTo>
                  <a:pt x="346" y="257"/>
                  <a:pt x="346" y="257"/>
                  <a:pt x="346" y="257"/>
                </a:cubicBezTo>
                <a:cubicBezTo>
                  <a:pt x="381" y="257"/>
                  <a:pt x="381" y="283"/>
                  <a:pt x="381" y="292"/>
                </a:cubicBezTo>
                <a:cubicBezTo>
                  <a:pt x="381" y="354"/>
                  <a:pt x="381" y="354"/>
                  <a:pt x="381" y="354"/>
                </a:cubicBezTo>
                <a:cubicBezTo>
                  <a:pt x="363" y="363"/>
                  <a:pt x="346" y="380"/>
                  <a:pt x="346" y="407"/>
                </a:cubicBezTo>
                <a:cubicBezTo>
                  <a:pt x="346" y="442"/>
                  <a:pt x="372" y="469"/>
                  <a:pt x="408" y="469"/>
                </a:cubicBezTo>
                <a:cubicBezTo>
                  <a:pt x="434" y="469"/>
                  <a:pt x="461" y="442"/>
                  <a:pt x="461" y="407"/>
                </a:cubicBezTo>
                <a:cubicBezTo>
                  <a:pt x="461" y="380"/>
                  <a:pt x="453" y="363"/>
                  <a:pt x="425" y="354"/>
                </a:cubicBezTo>
                <a:close/>
                <a:moveTo>
                  <a:pt x="89" y="407"/>
                </a:moveTo>
                <a:lnTo>
                  <a:pt x="89" y="407"/>
                </a:lnTo>
                <a:cubicBezTo>
                  <a:pt x="89" y="425"/>
                  <a:pt x="71" y="442"/>
                  <a:pt x="53" y="442"/>
                </a:cubicBezTo>
                <a:cubicBezTo>
                  <a:pt x="36" y="442"/>
                  <a:pt x="18" y="425"/>
                  <a:pt x="18" y="407"/>
                </a:cubicBezTo>
                <a:cubicBezTo>
                  <a:pt x="18" y="389"/>
                  <a:pt x="36" y="372"/>
                  <a:pt x="53" y="372"/>
                </a:cubicBezTo>
                <a:cubicBezTo>
                  <a:pt x="71" y="372"/>
                  <a:pt x="89" y="389"/>
                  <a:pt x="89" y="407"/>
                </a:cubicBezTo>
                <a:close/>
                <a:moveTo>
                  <a:pt x="196" y="61"/>
                </a:moveTo>
                <a:lnTo>
                  <a:pt x="196" y="61"/>
                </a:lnTo>
                <a:cubicBezTo>
                  <a:pt x="196" y="44"/>
                  <a:pt x="213" y="26"/>
                  <a:pt x="231" y="26"/>
                </a:cubicBezTo>
                <a:cubicBezTo>
                  <a:pt x="249" y="26"/>
                  <a:pt x="266" y="44"/>
                  <a:pt x="266" y="61"/>
                </a:cubicBezTo>
                <a:cubicBezTo>
                  <a:pt x="266" y="79"/>
                  <a:pt x="249" y="97"/>
                  <a:pt x="231" y="97"/>
                </a:cubicBezTo>
                <a:cubicBezTo>
                  <a:pt x="213" y="97"/>
                  <a:pt x="196" y="79"/>
                  <a:pt x="196" y="61"/>
                </a:cubicBezTo>
                <a:close/>
                <a:moveTo>
                  <a:pt x="266" y="407"/>
                </a:moveTo>
                <a:lnTo>
                  <a:pt x="266" y="407"/>
                </a:lnTo>
                <a:cubicBezTo>
                  <a:pt x="266" y="425"/>
                  <a:pt x="249" y="442"/>
                  <a:pt x="231" y="442"/>
                </a:cubicBezTo>
                <a:cubicBezTo>
                  <a:pt x="213" y="442"/>
                  <a:pt x="196" y="425"/>
                  <a:pt x="196" y="407"/>
                </a:cubicBezTo>
                <a:cubicBezTo>
                  <a:pt x="196" y="389"/>
                  <a:pt x="213" y="372"/>
                  <a:pt x="231" y="372"/>
                </a:cubicBezTo>
                <a:cubicBezTo>
                  <a:pt x="249" y="372"/>
                  <a:pt x="266" y="389"/>
                  <a:pt x="266" y="407"/>
                </a:cubicBezTo>
                <a:close/>
                <a:moveTo>
                  <a:pt x="408" y="442"/>
                </a:moveTo>
                <a:lnTo>
                  <a:pt x="408" y="442"/>
                </a:lnTo>
                <a:cubicBezTo>
                  <a:pt x="381" y="442"/>
                  <a:pt x="372" y="425"/>
                  <a:pt x="372" y="407"/>
                </a:cubicBezTo>
                <a:cubicBezTo>
                  <a:pt x="372" y="389"/>
                  <a:pt x="381" y="372"/>
                  <a:pt x="408" y="372"/>
                </a:cubicBezTo>
                <a:cubicBezTo>
                  <a:pt x="425" y="372"/>
                  <a:pt x="434" y="389"/>
                  <a:pt x="434" y="407"/>
                </a:cubicBezTo>
                <a:cubicBezTo>
                  <a:pt x="434" y="425"/>
                  <a:pt x="425" y="442"/>
                  <a:pt x="408" y="44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73" name="Freeform 33"/>
          <p:cNvSpPr>
            <a:spLocks noChangeArrowheads="1"/>
          </p:cNvSpPr>
          <p:nvPr/>
        </p:nvSpPr>
        <p:spPr bwMode="auto">
          <a:xfrm>
            <a:off x="3227124" y="2540305"/>
            <a:ext cx="189176" cy="246185"/>
          </a:xfrm>
          <a:custGeom>
            <a:avLst/>
            <a:gdLst>
              <a:gd name="T0" fmla="*/ 319 w 320"/>
              <a:gd name="T1" fmla="*/ 62 h 417"/>
              <a:gd name="T2" fmla="*/ 319 w 320"/>
              <a:gd name="T3" fmla="*/ 62 h 417"/>
              <a:gd name="T4" fmla="*/ 257 w 320"/>
              <a:gd name="T5" fmla="*/ 0 h 417"/>
              <a:gd name="T6" fmla="*/ 194 w 320"/>
              <a:gd name="T7" fmla="*/ 62 h 417"/>
              <a:gd name="T8" fmla="*/ 230 w 320"/>
              <a:gd name="T9" fmla="*/ 115 h 417"/>
              <a:gd name="T10" fmla="*/ 150 w 320"/>
              <a:gd name="T11" fmla="*/ 186 h 417"/>
              <a:gd name="T12" fmla="*/ 79 w 320"/>
              <a:gd name="T13" fmla="*/ 213 h 417"/>
              <a:gd name="T14" fmla="*/ 79 w 320"/>
              <a:gd name="T15" fmla="*/ 115 h 417"/>
              <a:gd name="T16" fmla="*/ 115 w 320"/>
              <a:gd name="T17" fmla="*/ 62 h 417"/>
              <a:gd name="T18" fmla="*/ 62 w 320"/>
              <a:gd name="T19" fmla="*/ 0 h 417"/>
              <a:gd name="T20" fmla="*/ 0 w 320"/>
              <a:gd name="T21" fmla="*/ 62 h 417"/>
              <a:gd name="T22" fmla="*/ 35 w 320"/>
              <a:gd name="T23" fmla="*/ 115 h 417"/>
              <a:gd name="T24" fmla="*/ 35 w 320"/>
              <a:gd name="T25" fmla="*/ 301 h 417"/>
              <a:gd name="T26" fmla="*/ 0 w 320"/>
              <a:gd name="T27" fmla="*/ 354 h 417"/>
              <a:gd name="T28" fmla="*/ 62 w 320"/>
              <a:gd name="T29" fmla="*/ 416 h 417"/>
              <a:gd name="T30" fmla="*/ 115 w 320"/>
              <a:gd name="T31" fmla="*/ 354 h 417"/>
              <a:gd name="T32" fmla="*/ 88 w 320"/>
              <a:gd name="T33" fmla="*/ 301 h 417"/>
              <a:gd name="T34" fmla="*/ 168 w 320"/>
              <a:gd name="T35" fmla="*/ 231 h 417"/>
              <a:gd name="T36" fmla="*/ 283 w 320"/>
              <a:gd name="T37" fmla="*/ 115 h 417"/>
              <a:gd name="T38" fmla="*/ 319 w 320"/>
              <a:gd name="T39" fmla="*/ 62 h 417"/>
              <a:gd name="T40" fmla="*/ 26 w 320"/>
              <a:gd name="T41" fmla="*/ 62 h 417"/>
              <a:gd name="T42" fmla="*/ 26 w 320"/>
              <a:gd name="T43" fmla="*/ 62 h 417"/>
              <a:gd name="T44" fmla="*/ 62 w 320"/>
              <a:gd name="T45" fmla="*/ 27 h 417"/>
              <a:gd name="T46" fmla="*/ 97 w 320"/>
              <a:gd name="T47" fmla="*/ 62 h 417"/>
              <a:gd name="T48" fmla="*/ 62 w 320"/>
              <a:gd name="T49" fmla="*/ 88 h 417"/>
              <a:gd name="T50" fmla="*/ 26 w 320"/>
              <a:gd name="T51" fmla="*/ 62 h 417"/>
              <a:gd name="T52" fmla="*/ 62 w 320"/>
              <a:gd name="T53" fmla="*/ 390 h 417"/>
              <a:gd name="T54" fmla="*/ 62 w 320"/>
              <a:gd name="T55" fmla="*/ 390 h 417"/>
              <a:gd name="T56" fmla="*/ 26 w 320"/>
              <a:gd name="T57" fmla="*/ 354 h 417"/>
              <a:gd name="T58" fmla="*/ 62 w 320"/>
              <a:gd name="T59" fmla="*/ 319 h 417"/>
              <a:gd name="T60" fmla="*/ 97 w 320"/>
              <a:gd name="T61" fmla="*/ 354 h 417"/>
              <a:gd name="T62" fmla="*/ 62 w 320"/>
              <a:gd name="T63" fmla="*/ 390 h 417"/>
              <a:gd name="T64" fmla="*/ 257 w 320"/>
              <a:gd name="T65" fmla="*/ 88 h 417"/>
              <a:gd name="T66" fmla="*/ 257 w 320"/>
              <a:gd name="T67" fmla="*/ 88 h 417"/>
              <a:gd name="T68" fmla="*/ 221 w 320"/>
              <a:gd name="T69" fmla="*/ 62 h 417"/>
              <a:gd name="T70" fmla="*/ 257 w 320"/>
              <a:gd name="T71" fmla="*/ 27 h 417"/>
              <a:gd name="T72" fmla="*/ 292 w 320"/>
              <a:gd name="T73" fmla="*/ 62 h 417"/>
              <a:gd name="T74" fmla="*/ 257 w 320"/>
              <a:gd name="T75" fmla="*/ 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0" h="417">
                <a:moveTo>
                  <a:pt x="319" y="62"/>
                </a:moveTo>
                <a:lnTo>
                  <a:pt x="319" y="62"/>
                </a:lnTo>
                <a:cubicBezTo>
                  <a:pt x="319" y="27"/>
                  <a:pt x="292" y="0"/>
                  <a:pt x="257" y="0"/>
                </a:cubicBezTo>
                <a:cubicBezTo>
                  <a:pt x="221" y="0"/>
                  <a:pt x="194" y="27"/>
                  <a:pt x="194" y="62"/>
                </a:cubicBezTo>
                <a:cubicBezTo>
                  <a:pt x="194" y="80"/>
                  <a:pt x="213" y="106"/>
                  <a:pt x="230" y="115"/>
                </a:cubicBezTo>
                <a:cubicBezTo>
                  <a:pt x="230" y="159"/>
                  <a:pt x="194" y="169"/>
                  <a:pt x="150" y="186"/>
                </a:cubicBezTo>
                <a:cubicBezTo>
                  <a:pt x="132" y="195"/>
                  <a:pt x="106" y="195"/>
                  <a:pt x="79" y="213"/>
                </a:cubicBezTo>
                <a:cubicBezTo>
                  <a:pt x="79" y="115"/>
                  <a:pt x="79" y="115"/>
                  <a:pt x="79" y="115"/>
                </a:cubicBezTo>
                <a:cubicBezTo>
                  <a:pt x="106" y="106"/>
                  <a:pt x="115" y="80"/>
                  <a:pt x="115" y="62"/>
                </a:cubicBezTo>
                <a:cubicBezTo>
                  <a:pt x="115" y="27"/>
                  <a:pt x="88" y="0"/>
                  <a:pt x="62" y="0"/>
                </a:cubicBezTo>
                <a:cubicBezTo>
                  <a:pt x="26" y="0"/>
                  <a:pt x="0" y="27"/>
                  <a:pt x="0" y="62"/>
                </a:cubicBezTo>
                <a:cubicBezTo>
                  <a:pt x="0" y="80"/>
                  <a:pt x="17" y="106"/>
                  <a:pt x="35" y="115"/>
                </a:cubicBezTo>
                <a:cubicBezTo>
                  <a:pt x="35" y="301"/>
                  <a:pt x="35" y="301"/>
                  <a:pt x="35" y="301"/>
                </a:cubicBezTo>
                <a:cubicBezTo>
                  <a:pt x="17" y="310"/>
                  <a:pt x="0" y="328"/>
                  <a:pt x="0" y="354"/>
                </a:cubicBezTo>
                <a:cubicBezTo>
                  <a:pt x="0" y="390"/>
                  <a:pt x="26" y="416"/>
                  <a:pt x="62" y="416"/>
                </a:cubicBezTo>
                <a:cubicBezTo>
                  <a:pt x="88" y="416"/>
                  <a:pt x="115" y="390"/>
                  <a:pt x="115" y="354"/>
                </a:cubicBezTo>
                <a:cubicBezTo>
                  <a:pt x="115" y="328"/>
                  <a:pt x="106" y="310"/>
                  <a:pt x="88" y="301"/>
                </a:cubicBezTo>
                <a:cubicBezTo>
                  <a:pt x="88" y="257"/>
                  <a:pt x="123" y="240"/>
                  <a:pt x="168" y="231"/>
                </a:cubicBezTo>
                <a:cubicBezTo>
                  <a:pt x="213" y="213"/>
                  <a:pt x="275" y="195"/>
                  <a:pt x="283" y="115"/>
                </a:cubicBezTo>
                <a:cubicBezTo>
                  <a:pt x="301" y="106"/>
                  <a:pt x="319" y="80"/>
                  <a:pt x="319" y="62"/>
                </a:cubicBezTo>
                <a:close/>
                <a:moveTo>
                  <a:pt x="26" y="62"/>
                </a:moveTo>
                <a:lnTo>
                  <a:pt x="26" y="62"/>
                </a:lnTo>
                <a:cubicBezTo>
                  <a:pt x="26" y="35"/>
                  <a:pt x="44" y="27"/>
                  <a:pt x="62" y="27"/>
                </a:cubicBezTo>
                <a:cubicBezTo>
                  <a:pt x="79" y="27"/>
                  <a:pt x="97" y="35"/>
                  <a:pt x="97" y="62"/>
                </a:cubicBezTo>
                <a:cubicBezTo>
                  <a:pt x="97" y="80"/>
                  <a:pt x="79" y="88"/>
                  <a:pt x="62" y="88"/>
                </a:cubicBezTo>
                <a:cubicBezTo>
                  <a:pt x="44" y="88"/>
                  <a:pt x="26" y="80"/>
                  <a:pt x="26" y="62"/>
                </a:cubicBezTo>
                <a:close/>
                <a:moveTo>
                  <a:pt x="62" y="390"/>
                </a:moveTo>
                <a:lnTo>
                  <a:pt x="62" y="390"/>
                </a:lnTo>
                <a:cubicBezTo>
                  <a:pt x="44" y="390"/>
                  <a:pt x="26" y="372"/>
                  <a:pt x="26" y="354"/>
                </a:cubicBezTo>
                <a:cubicBezTo>
                  <a:pt x="26" y="337"/>
                  <a:pt x="44" y="319"/>
                  <a:pt x="62" y="319"/>
                </a:cubicBezTo>
                <a:cubicBezTo>
                  <a:pt x="79" y="319"/>
                  <a:pt x="97" y="337"/>
                  <a:pt x="97" y="354"/>
                </a:cubicBezTo>
                <a:cubicBezTo>
                  <a:pt x="97" y="372"/>
                  <a:pt x="79" y="390"/>
                  <a:pt x="62" y="390"/>
                </a:cubicBezTo>
                <a:close/>
                <a:moveTo>
                  <a:pt x="257" y="88"/>
                </a:moveTo>
                <a:lnTo>
                  <a:pt x="257" y="88"/>
                </a:lnTo>
                <a:cubicBezTo>
                  <a:pt x="239" y="88"/>
                  <a:pt x="221" y="80"/>
                  <a:pt x="221" y="62"/>
                </a:cubicBezTo>
                <a:cubicBezTo>
                  <a:pt x="221" y="35"/>
                  <a:pt x="239" y="27"/>
                  <a:pt x="257" y="27"/>
                </a:cubicBezTo>
                <a:cubicBezTo>
                  <a:pt x="275" y="27"/>
                  <a:pt x="292" y="35"/>
                  <a:pt x="292" y="62"/>
                </a:cubicBezTo>
                <a:cubicBezTo>
                  <a:pt x="292" y="80"/>
                  <a:pt x="275" y="88"/>
                  <a:pt x="257" y="8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74" name="Freeform 34"/>
          <p:cNvSpPr>
            <a:spLocks noChangeArrowheads="1"/>
          </p:cNvSpPr>
          <p:nvPr/>
        </p:nvSpPr>
        <p:spPr bwMode="auto">
          <a:xfrm>
            <a:off x="2644054" y="2524753"/>
            <a:ext cx="189175" cy="277283"/>
          </a:xfrm>
          <a:custGeom>
            <a:avLst/>
            <a:gdLst>
              <a:gd name="T0" fmla="*/ 258 w 320"/>
              <a:gd name="T1" fmla="*/ 345 h 470"/>
              <a:gd name="T2" fmla="*/ 258 w 320"/>
              <a:gd name="T3" fmla="*/ 345 h 470"/>
              <a:gd name="T4" fmla="*/ 205 w 320"/>
              <a:gd name="T5" fmla="*/ 380 h 470"/>
              <a:gd name="T6" fmla="*/ 124 w 320"/>
              <a:gd name="T7" fmla="*/ 380 h 470"/>
              <a:gd name="T8" fmla="*/ 80 w 320"/>
              <a:gd name="T9" fmla="*/ 345 h 470"/>
              <a:gd name="T10" fmla="*/ 80 w 320"/>
              <a:gd name="T11" fmla="*/ 248 h 470"/>
              <a:gd name="T12" fmla="*/ 124 w 320"/>
              <a:gd name="T13" fmla="*/ 257 h 470"/>
              <a:gd name="T14" fmla="*/ 205 w 320"/>
              <a:gd name="T15" fmla="*/ 257 h 470"/>
              <a:gd name="T16" fmla="*/ 258 w 320"/>
              <a:gd name="T17" fmla="*/ 292 h 470"/>
              <a:gd name="T18" fmla="*/ 319 w 320"/>
              <a:gd name="T19" fmla="*/ 230 h 470"/>
              <a:gd name="T20" fmla="*/ 258 w 320"/>
              <a:gd name="T21" fmla="*/ 176 h 470"/>
              <a:gd name="T22" fmla="*/ 205 w 320"/>
              <a:gd name="T23" fmla="*/ 212 h 470"/>
              <a:gd name="T24" fmla="*/ 124 w 320"/>
              <a:gd name="T25" fmla="*/ 212 h 470"/>
              <a:gd name="T26" fmla="*/ 80 w 320"/>
              <a:gd name="T27" fmla="*/ 167 h 470"/>
              <a:gd name="T28" fmla="*/ 80 w 320"/>
              <a:gd name="T29" fmla="*/ 114 h 470"/>
              <a:gd name="T30" fmla="*/ 115 w 320"/>
              <a:gd name="T31" fmla="*/ 61 h 470"/>
              <a:gd name="T32" fmla="*/ 62 w 320"/>
              <a:gd name="T33" fmla="*/ 0 h 470"/>
              <a:gd name="T34" fmla="*/ 0 w 320"/>
              <a:gd name="T35" fmla="*/ 61 h 470"/>
              <a:gd name="T36" fmla="*/ 36 w 320"/>
              <a:gd name="T37" fmla="*/ 114 h 470"/>
              <a:gd name="T38" fmla="*/ 36 w 320"/>
              <a:gd name="T39" fmla="*/ 345 h 470"/>
              <a:gd name="T40" fmla="*/ 124 w 320"/>
              <a:gd name="T41" fmla="*/ 433 h 470"/>
              <a:gd name="T42" fmla="*/ 205 w 320"/>
              <a:gd name="T43" fmla="*/ 433 h 470"/>
              <a:gd name="T44" fmla="*/ 258 w 320"/>
              <a:gd name="T45" fmla="*/ 469 h 470"/>
              <a:gd name="T46" fmla="*/ 319 w 320"/>
              <a:gd name="T47" fmla="*/ 407 h 470"/>
              <a:gd name="T48" fmla="*/ 258 w 320"/>
              <a:gd name="T49" fmla="*/ 345 h 470"/>
              <a:gd name="T50" fmla="*/ 258 w 320"/>
              <a:gd name="T51" fmla="*/ 195 h 470"/>
              <a:gd name="T52" fmla="*/ 258 w 320"/>
              <a:gd name="T53" fmla="*/ 195 h 470"/>
              <a:gd name="T54" fmla="*/ 293 w 320"/>
              <a:gd name="T55" fmla="*/ 230 h 470"/>
              <a:gd name="T56" fmla="*/ 258 w 320"/>
              <a:gd name="T57" fmla="*/ 266 h 470"/>
              <a:gd name="T58" fmla="*/ 221 w 320"/>
              <a:gd name="T59" fmla="*/ 230 h 470"/>
              <a:gd name="T60" fmla="*/ 258 w 320"/>
              <a:gd name="T61" fmla="*/ 195 h 470"/>
              <a:gd name="T62" fmla="*/ 27 w 320"/>
              <a:gd name="T63" fmla="*/ 61 h 470"/>
              <a:gd name="T64" fmla="*/ 27 w 320"/>
              <a:gd name="T65" fmla="*/ 61 h 470"/>
              <a:gd name="T66" fmla="*/ 62 w 320"/>
              <a:gd name="T67" fmla="*/ 26 h 470"/>
              <a:gd name="T68" fmla="*/ 98 w 320"/>
              <a:gd name="T69" fmla="*/ 61 h 470"/>
              <a:gd name="T70" fmla="*/ 62 w 320"/>
              <a:gd name="T71" fmla="*/ 97 h 470"/>
              <a:gd name="T72" fmla="*/ 27 w 320"/>
              <a:gd name="T73" fmla="*/ 61 h 470"/>
              <a:gd name="T74" fmla="*/ 258 w 320"/>
              <a:gd name="T75" fmla="*/ 442 h 470"/>
              <a:gd name="T76" fmla="*/ 258 w 320"/>
              <a:gd name="T77" fmla="*/ 442 h 470"/>
              <a:gd name="T78" fmla="*/ 221 w 320"/>
              <a:gd name="T79" fmla="*/ 407 h 470"/>
              <a:gd name="T80" fmla="*/ 258 w 320"/>
              <a:gd name="T81" fmla="*/ 372 h 470"/>
              <a:gd name="T82" fmla="*/ 293 w 320"/>
              <a:gd name="T83" fmla="*/ 407 h 470"/>
              <a:gd name="T84" fmla="*/ 258 w 320"/>
              <a:gd name="T85" fmla="*/ 44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0" h="470">
                <a:moveTo>
                  <a:pt x="258" y="345"/>
                </a:moveTo>
                <a:lnTo>
                  <a:pt x="258" y="345"/>
                </a:lnTo>
                <a:cubicBezTo>
                  <a:pt x="231" y="345"/>
                  <a:pt x="213" y="363"/>
                  <a:pt x="205" y="380"/>
                </a:cubicBezTo>
                <a:cubicBezTo>
                  <a:pt x="124" y="380"/>
                  <a:pt x="124" y="380"/>
                  <a:pt x="124" y="380"/>
                </a:cubicBezTo>
                <a:cubicBezTo>
                  <a:pt x="89" y="380"/>
                  <a:pt x="80" y="354"/>
                  <a:pt x="80" y="345"/>
                </a:cubicBezTo>
                <a:cubicBezTo>
                  <a:pt x="80" y="248"/>
                  <a:pt x="80" y="248"/>
                  <a:pt x="80" y="248"/>
                </a:cubicBezTo>
                <a:cubicBezTo>
                  <a:pt x="98" y="257"/>
                  <a:pt x="107" y="257"/>
                  <a:pt x="124" y="257"/>
                </a:cubicBezTo>
                <a:cubicBezTo>
                  <a:pt x="205" y="257"/>
                  <a:pt x="205" y="257"/>
                  <a:pt x="205" y="257"/>
                </a:cubicBezTo>
                <a:cubicBezTo>
                  <a:pt x="213" y="274"/>
                  <a:pt x="231" y="292"/>
                  <a:pt x="258" y="292"/>
                </a:cubicBezTo>
                <a:cubicBezTo>
                  <a:pt x="293" y="292"/>
                  <a:pt x="319" y="266"/>
                  <a:pt x="319" y="230"/>
                </a:cubicBezTo>
                <a:cubicBezTo>
                  <a:pt x="319" y="204"/>
                  <a:pt x="293" y="176"/>
                  <a:pt x="258" y="176"/>
                </a:cubicBezTo>
                <a:cubicBezTo>
                  <a:pt x="231" y="176"/>
                  <a:pt x="213" y="185"/>
                  <a:pt x="205" y="212"/>
                </a:cubicBezTo>
                <a:cubicBezTo>
                  <a:pt x="124" y="212"/>
                  <a:pt x="124" y="212"/>
                  <a:pt x="124" y="212"/>
                </a:cubicBezTo>
                <a:cubicBezTo>
                  <a:pt x="89" y="212"/>
                  <a:pt x="80" y="176"/>
                  <a:pt x="80" y="167"/>
                </a:cubicBezTo>
                <a:cubicBezTo>
                  <a:pt x="80" y="114"/>
                  <a:pt x="80" y="114"/>
                  <a:pt x="80" y="114"/>
                </a:cubicBezTo>
                <a:cubicBezTo>
                  <a:pt x="107" y="106"/>
                  <a:pt x="115" y="88"/>
                  <a:pt x="115" y="61"/>
                </a:cubicBezTo>
                <a:cubicBezTo>
                  <a:pt x="115" y="26"/>
                  <a:pt x="89" y="0"/>
                  <a:pt x="62" y="0"/>
                </a:cubicBezTo>
                <a:cubicBezTo>
                  <a:pt x="27" y="0"/>
                  <a:pt x="0" y="26"/>
                  <a:pt x="0" y="61"/>
                </a:cubicBezTo>
                <a:cubicBezTo>
                  <a:pt x="0" y="88"/>
                  <a:pt x="18" y="106"/>
                  <a:pt x="36" y="114"/>
                </a:cubicBezTo>
                <a:cubicBezTo>
                  <a:pt x="36" y="345"/>
                  <a:pt x="36" y="345"/>
                  <a:pt x="36" y="345"/>
                </a:cubicBezTo>
                <a:cubicBezTo>
                  <a:pt x="36" y="380"/>
                  <a:pt x="62" y="433"/>
                  <a:pt x="124" y="433"/>
                </a:cubicBezTo>
                <a:cubicBezTo>
                  <a:pt x="205" y="433"/>
                  <a:pt x="205" y="433"/>
                  <a:pt x="205" y="433"/>
                </a:cubicBezTo>
                <a:cubicBezTo>
                  <a:pt x="213" y="451"/>
                  <a:pt x="231" y="469"/>
                  <a:pt x="258" y="469"/>
                </a:cubicBezTo>
                <a:cubicBezTo>
                  <a:pt x="293" y="469"/>
                  <a:pt x="319" y="442"/>
                  <a:pt x="319" y="407"/>
                </a:cubicBezTo>
                <a:cubicBezTo>
                  <a:pt x="319" y="372"/>
                  <a:pt x="293" y="345"/>
                  <a:pt x="258" y="345"/>
                </a:cubicBezTo>
                <a:close/>
                <a:moveTo>
                  <a:pt x="258" y="195"/>
                </a:moveTo>
                <a:lnTo>
                  <a:pt x="258" y="195"/>
                </a:lnTo>
                <a:cubicBezTo>
                  <a:pt x="275" y="195"/>
                  <a:pt x="293" y="212"/>
                  <a:pt x="293" y="230"/>
                </a:cubicBezTo>
                <a:cubicBezTo>
                  <a:pt x="293" y="248"/>
                  <a:pt x="275" y="266"/>
                  <a:pt x="258" y="266"/>
                </a:cubicBezTo>
                <a:cubicBezTo>
                  <a:pt x="240" y="266"/>
                  <a:pt x="221" y="248"/>
                  <a:pt x="221" y="230"/>
                </a:cubicBezTo>
                <a:cubicBezTo>
                  <a:pt x="221" y="212"/>
                  <a:pt x="240" y="195"/>
                  <a:pt x="258" y="195"/>
                </a:cubicBezTo>
                <a:close/>
                <a:moveTo>
                  <a:pt x="27" y="61"/>
                </a:moveTo>
                <a:lnTo>
                  <a:pt x="27" y="61"/>
                </a:lnTo>
                <a:cubicBezTo>
                  <a:pt x="27" y="44"/>
                  <a:pt x="45" y="26"/>
                  <a:pt x="62" y="26"/>
                </a:cubicBezTo>
                <a:cubicBezTo>
                  <a:pt x="80" y="26"/>
                  <a:pt x="98" y="44"/>
                  <a:pt x="98" y="61"/>
                </a:cubicBezTo>
                <a:cubicBezTo>
                  <a:pt x="98" y="79"/>
                  <a:pt x="80" y="97"/>
                  <a:pt x="62" y="97"/>
                </a:cubicBezTo>
                <a:cubicBezTo>
                  <a:pt x="45" y="97"/>
                  <a:pt x="27" y="79"/>
                  <a:pt x="27" y="61"/>
                </a:cubicBezTo>
                <a:close/>
                <a:moveTo>
                  <a:pt x="258" y="442"/>
                </a:moveTo>
                <a:lnTo>
                  <a:pt x="258" y="442"/>
                </a:lnTo>
                <a:cubicBezTo>
                  <a:pt x="240" y="442"/>
                  <a:pt x="221" y="425"/>
                  <a:pt x="221" y="407"/>
                </a:cubicBezTo>
                <a:cubicBezTo>
                  <a:pt x="221" y="389"/>
                  <a:pt x="240" y="372"/>
                  <a:pt x="258" y="372"/>
                </a:cubicBezTo>
                <a:cubicBezTo>
                  <a:pt x="275" y="372"/>
                  <a:pt x="293" y="389"/>
                  <a:pt x="293" y="407"/>
                </a:cubicBezTo>
                <a:cubicBezTo>
                  <a:pt x="293" y="425"/>
                  <a:pt x="275" y="442"/>
                  <a:pt x="258" y="44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75" name="Freeform 35"/>
          <p:cNvSpPr>
            <a:spLocks noChangeArrowheads="1"/>
          </p:cNvSpPr>
          <p:nvPr/>
        </p:nvSpPr>
        <p:spPr bwMode="auto">
          <a:xfrm>
            <a:off x="4452871" y="2540305"/>
            <a:ext cx="72560" cy="246185"/>
          </a:xfrm>
          <a:custGeom>
            <a:avLst/>
            <a:gdLst>
              <a:gd name="T0" fmla="*/ 89 w 125"/>
              <a:gd name="T1" fmla="*/ 301 h 417"/>
              <a:gd name="T2" fmla="*/ 89 w 125"/>
              <a:gd name="T3" fmla="*/ 301 h 417"/>
              <a:gd name="T4" fmla="*/ 89 w 125"/>
              <a:gd name="T5" fmla="*/ 115 h 417"/>
              <a:gd name="T6" fmla="*/ 124 w 125"/>
              <a:gd name="T7" fmla="*/ 62 h 417"/>
              <a:gd name="T8" fmla="*/ 62 w 125"/>
              <a:gd name="T9" fmla="*/ 0 h 417"/>
              <a:gd name="T10" fmla="*/ 0 w 125"/>
              <a:gd name="T11" fmla="*/ 62 h 417"/>
              <a:gd name="T12" fmla="*/ 36 w 125"/>
              <a:gd name="T13" fmla="*/ 115 h 417"/>
              <a:gd name="T14" fmla="*/ 36 w 125"/>
              <a:gd name="T15" fmla="*/ 301 h 417"/>
              <a:gd name="T16" fmla="*/ 0 w 125"/>
              <a:gd name="T17" fmla="*/ 354 h 417"/>
              <a:gd name="T18" fmla="*/ 62 w 125"/>
              <a:gd name="T19" fmla="*/ 416 h 417"/>
              <a:gd name="T20" fmla="*/ 124 w 125"/>
              <a:gd name="T21" fmla="*/ 354 h 417"/>
              <a:gd name="T22" fmla="*/ 89 w 125"/>
              <a:gd name="T23" fmla="*/ 301 h 417"/>
              <a:gd name="T24" fmla="*/ 27 w 125"/>
              <a:gd name="T25" fmla="*/ 62 h 417"/>
              <a:gd name="T26" fmla="*/ 27 w 125"/>
              <a:gd name="T27" fmla="*/ 62 h 417"/>
              <a:gd name="T28" fmla="*/ 62 w 125"/>
              <a:gd name="T29" fmla="*/ 27 h 417"/>
              <a:gd name="T30" fmla="*/ 97 w 125"/>
              <a:gd name="T31" fmla="*/ 62 h 417"/>
              <a:gd name="T32" fmla="*/ 62 w 125"/>
              <a:gd name="T33" fmla="*/ 88 h 417"/>
              <a:gd name="T34" fmla="*/ 27 w 125"/>
              <a:gd name="T35" fmla="*/ 62 h 417"/>
              <a:gd name="T36" fmla="*/ 62 w 125"/>
              <a:gd name="T37" fmla="*/ 390 h 417"/>
              <a:gd name="T38" fmla="*/ 62 w 125"/>
              <a:gd name="T39" fmla="*/ 390 h 417"/>
              <a:gd name="T40" fmla="*/ 27 w 125"/>
              <a:gd name="T41" fmla="*/ 354 h 417"/>
              <a:gd name="T42" fmla="*/ 62 w 125"/>
              <a:gd name="T43" fmla="*/ 319 h 417"/>
              <a:gd name="T44" fmla="*/ 97 w 125"/>
              <a:gd name="T45" fmla="*/ 354 h 417"/>
              <a:gd name="T46" fmla="*/ 62 w 125"/>
              <a:gd name="T47" fmla="*/ 39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5" h="417">
                <a:moveTo>
                  <a:pt x="89" y="301"/>
                </a:moveTo>
                <a:lnTo>
                  <a:pt x="89" y="301"/>
                </a:lnTo>
                <a:cubicBezTo>
                  <a:pt x="89" y="115"/>
                  <a:pt x="89" y="115"/>
                  <a:pt x="89" y="115"/>
                </a:cubicBezTo>
                <a:cubicBezTo>
                  <a:pt x="106" y="106"/>
                  <a:pt x="124" y="80"/>
                  <a:pt x="124" y="62"/>
                </a:cubicBezTo>
                <a:cubicBezTo>
                  <a:pt x="124" y="27"/>
                  <a:pt x="97"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97" y="416"/>
                  <a:pt x="124" y="390"/>
                  <a:pt x="124" y="354"/>
                </a:cubicBezTo>
                <a:cubicBezTo>
                  <a:pt x="124" y="328"/>
                  <a:pt x="106" y="310"/>
                  <a:pt x="89" y="301"/>
                </a:cubicBezTo>
                <a:close/>
                <a:moveTo>
                  <a:pt x="27" y="62"/>
                </a:moveTo>
                <a:lnTo>
                  <a:pt x="27" y="62"/>
                </a:lnTo>
                <a:cubicBezTo>
                  <a:pt x="27" y="35"/>
                  <a:pt x="44" y="27"/>
                  <a:pt x="62" y="27"/>
                </a:cubicBezTo>
                <a:cubicBezTo>
                  <a:pt x="80" y="27"/>
                  <a:pt x="97" y="35"/>
                  <a:pt x="97" y="62"/>
                </a:cubicBezTo>
                <a:cubicBezTo>
                  <a:pt x="97" y="80"/>
                  <a:pt x="80" y="88"/>
                  <a:pt x="62" y="88"/>
                </a:cubicBezTo>
                <a:cubicBezTo>
                  <a:pt x="44" y="88"/>
                  <a:pt x="27" y="80"/>
                  <a:pt x="27" y="62"/>
                </a:cubicBezTo>
                <a:close/>
                <a:moveTo>
                  <a:pt x="62" y="390"/>
                </a:moveTo>
                <a:lnTo>
                  <a:pt x="62" y="390"/>
                </a:lnTo>
                <a:cubicBezTo>
                  <a:pt x="44" y="390"/>
                  <a:pt x="27" y="372"/>
                  <a:pt x="27" y="354"/>
                </a:cubicBezTo>
                <a:cubicBezTo>
                  <a:pt x="27" y="337"/>
                  <a:pt x="44" y="319"/>
                  <a:pt x="62" y="319"/>
                </a:cubicBezTo>
                <a:cubicBezTo>
                  <a:pt x="80" y="319"/>
                  <a:pt x="97" y="337"/>
                  <a:pt x="97" y="354"/>
                </a:cubicBezTo>
                <a:cubicBezTo>
                  <a:pt x="97" y="372"/>
                  <a:pt x="80" y="390"/>
                  <a:pt x="62" y="39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76" name="Freeform 36"/>
          <p:cNvSpPr>
            <a:spLocks noChangeArrowheads="1"/>
          </p:cNvSpPr>
          <p:nvPr/>
        </p:nvSpPr>
        <p:spPr bwMode="auto">
          <a:xfrm>
            <a:off x="4978931" y="2540305"/>
            <a:ext cx="189176" cy="246185"/>
          </a:xfrm>
          <a:custGeom>
            <a:avLst/>
            <a:gdLst>
              <a:gd name="T0" fmla="*/ 115 w 320"/>
              <a:gd name="T1" fmla="*/ 62 h 417"/>
              <a:gd name="T2" fmla="*/ 115 w 320"/>
              <a:gd name="T3" fmla="*/ 62 h 417"/>
              <a:gd name="T4" fmla="*/ 62 w 320"/>
              <a:gd name="T5" fmla="*/ 0 h 417"/>
              <a:gd name="T6" fmla="*/ 0 w 320"/>
              <a:gd name="T7" fmla="*/ 62 h 417"/>
              <a:gd name="T8" fmla="*/ 36 w 320"/>
              <a:gd name="T9" fmla="*/ 115 h 417"/>
              <a:gd name="T10" fmla="*/ 36 w 320"/>
              <a:gd name="T11" fmla="*/ 301 h 417"/>
              <a:gd name="T12" fmla="*/ 0 w 320"/>
              <a:gd name="T13" fmla="*/ 354 h 417"/>
              <a:gd name="T14" fmla="*/ 62 w 320"/>
              <a:gd name="T15" fmla="*/ 416 h 417"/>
              <a:gd name="T16" fmla="*/ 115 w 320"/>
              <a:gd name="T17" fmla="*/ 354 h 417"/>
              <a:gd name="T18" fmla="*/ 80 w 320"/>
              <a:gd name="T19" fmla="*/ 301 h 417"/>
              <a:gd name="T20" fmla="*/ 80 w 320"/>
              <a:gd name="T21" fmla="*/ 115 h 417"/>
              <a:gd name="T22" fmla="*/ 115 w 320"/>
              <a:gd name="T23" fmla="*/ 62 h 417"/>
              <a:gd name="T24" fmla="*/ 98 w 320"/>
              <a:gd name="T25" fmla="*/ 354 h 417"/>
              <a:gd name="T26" fmla="*/ 98 w 320"/>
              <a:gd name="T27" fmla="*/ 354 h 417"/>
              <a:gd name="T28" fmla="*/ 62 w 320"/>
              <a:gd name="T29" fmla="*/ 390 h 417"/>
              <a:gd name="T30" fmla="*/ 27 w 320"/>
              <a:gd name="T31" fmla="*/ 354 h 417"/>
              <a:gd name="T32" fmla="*/ 62 w 320"/>
              <a:gd name="T33" fmla="*/ 319 h 417"/>
              <a:gd name="T34" fmla="*/ 98 w 320"/>
              <a:gd name="T35" fmla="*/ 354 h 417"/>
              <a:gd name="T36" fmla="*/ 62 w 320"/>
              <a:gd name="T37" fmla="*/ 88 h 417"/>
              <a:gd name="T38" fmla="*/ 62 w 320"/>
              <a:gd name="T39" fmla="*/ 88 h 417"/>
              <a:gd name="T40" fmla="*/ 27 w 320"/>
              <a:gd name="T41" fmla="*/ 62 h 417"/>
              <a:gd name="T42" fmla="*/ 62 w 320"/>
              <a:gd name="T43" fmla="*/ 27 h 417"/>
              <a:gd name="T44" fmla="*/ 98 w 320"/>
              <a:gd name="T45" fmla="*/ 62 h 417"/>
              <a:gd name="T46" fmla="*/ 62 w 320"/>
              <a:gd name="T47" fmla="*/ 88 h 417"/>
              <a:gd name="T48" fmla="*/ 284 w 320"/>
              <a:gd name="T49" fmla="*/ 301 h 417"/>
              <a:gd name="T50" fmla="*/ 284 w 320"/>
              <a:gd name="T51" fmla="*/ 301 h 417"/>
              <a:gd name="T52" fmla="*/ 284 w 320"/>
              <a:gd name="T53" fmla="*/ 115 h 417"/>
              <a:gd name="T54" fmla="*/ 319 w 320"/>
              <a:gd name="T55" fmla="*/ 62 h 417"/>
              <a:gd name="T56" fmla="*/ 257 w 320"/>
              <a:gd name="T57" fmla="*/ 0 h 417"/>
              <a:gd name="T58" fmla="*/ 195 w 320"/>
              <a:gd name="T59" fmla="*/ 62 h 417"/>
              <a:gd name="T60" fmla="*/ 239 w 320"/>
              <a:gd name="T61" fmla="*/ 115 h 417"/>
              <a:gd name="T62" fmla="*/ 239 w 320"/>
              <a:gd name="T63" fmla="*/ 301 h 417"/>
              <a:gd name="T64" fmla="*/ 195 w 320"/>
              <a:gd name="T65" fmla="*/ 354 h 417"/>
              <a:gd name="T66" fmla="*/ 257 w 320"/>
              <a:gd name="T67" fmla="*/ 416 h 417"/>
              <a:gd name="T68" fmla="*/ 319 w 320"/>
              <a:gd name="T69" fmla="*/ 354 h 417"/>
              <a:gd name="T70" fmla="*/ 284 w 320"/>
              <a:gd name="T71" fmla="*/ 301 h 417"/>
              <a:gd name="T72" fmla="*/ 221 w 320"/>
              <a:gd name="T73" fmla="*/ 62 h 417"/>
              <a:gd name="T74" fmla="*/ 221 w 320"/>
              <a:gd name="T75" fmla="*/ 62 h 417"/>
              <a:gd name="T76" fmla="*/ 257 w 320"/>
              <a:gd name="T77" fmla="*/ 27 h 417"/>
              <a:gd name="T78" fmla="*/ 292 w 320"/>
              <a:gd name="T79" fmla="*/ 62 h 417"/>
              <a:gd name="T80" fmla="*/ 257 w 320"/>
              <a:gd name="T81" fmla="*/ 88 h 417"/>
              <a:gd name="T82" fmla="*/ 221 w 320"/>
              <a:gd name="T83" fmla="*/ 62 h 417"/>
              <a:gd name="T84" fmla="*/ 257 w 320"/>
              <a:gd name="T85" fmla="*/ 390 h 417"/>
              <a:gd name="T86" fmla="*/ 257 w 320"/>
              <a:gd name="T87" fmla="*/ 390 h 417"/>
              <a:gd name="T88" fmla="*/ 221 w 320"/>
              <a:gd name="T89" fmla="*/ 354 h 417"/>
              <a:gd name="T90" fmla="*/ 257 w 320"/>
              <a:gd name="T91" fmla="*/ 319 h 417"/>
              <a:gd name="T92" fmla="*/ 292 w 320"/>
              <a:gd name="T93" fmla="*/ 354 h 417"/>
              <a:gd name="T94" fmla="*/ 257 w 320"/>
              <a:gd name="T95" fmla="*/ 39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0" h="417">
                <a:moveTo>
                  <a:pt x="115" y="62"/>
                </a:moveTo>
                <a:lnTo>
                  <a:pt x="115" y="62"/>
                </a:lnTo>
                <a:cubicBezTo>
                  <a:pt x="115" y="27"/>
                  <a:pt x="89"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89" y="416"/>
                  <a:pt x="115" y="390"/>
                  <a:pt x="115" y="354"/>
                </a:cubicBezTo>
                <a:cubicBezTo>
                  <a:pt x="115" y="328"/>
                  <a:pt x="106" y="310"/>
                  <a:pt x="80" y="301"/>
                </a:cubicBezTo>
                <a:cubicBezTo>
                  <a:pt x="80" y="115"/>
                  <a:pt x="80" y="115"/>
                  <a:pt x="80" y="115"/>
                </a:cubicBezTo>
                <a:cubicBezTo>
                  <a:pt x="106" y="106"/>
                  <a:pt x="115" y="80"/>
                  <a:pt x="115" y="62"/>
                </a:cubicBezTo>
                <a:close/>
                <a:moveTo>
                  <a:pt x="98" y="354"/>
                </a:moveTo>
                <a:lnTo>
                  <a:pt x="98" y="354"/>
                </a:lnTo>
                <a:cubicBezTo>
                  <a:pt x="98" y="372"/>
                  <a:pt x="80" y="390"/>
                  <a:pt x="62" y="390"/>
                </a:cubicBezTo>
                <a:cubicBezTo>
                  <a:pt x="44" y="390"/>
                  <a:pt x="27" y="372"/>
                  <a:pt x="27" y="354"/>
                </a:cubicBezTo>
                <a:cubicBezTo>
                  <a:pt x="27" y="337"/>
                  <a:pt x="44" y="319"/>
                  <a:pt x="62" y="319"/>
                </a:cubicBezTo>
                <a:cubicBezTo>
                  <a:pt x="80" y="319"/>
                  <a:pt x="98" y="337"/>
                  <a:pt x="98" y="354"/>
                </a:cubicBezTo>
                <a:close/>
                <a:moveTo>
                  <a:pt x="62" y="88"/>
                </a:moveTo>
                <a:lnTo>
                  <a:pt x="62" y="88"/>
                </a:lnTo>
                <a:cubicBezTo>
                  <a:pt x="44" y="88"/>
                  <a:pt x="27" y="80"/>
                  <a:pt x="27" y="62"/>
                </a:cubicBezTo>
                <a:cubicBezTo>
                  <a:pt x="27" y="35"/>
                  <a:pt x="44" y="27"/>
                  <a:pt x="62" y="27"/>
                </a:cubicBezTo>
                <a:cubicBezTo>
                  <a:pt x="80" y="27"/>
                  <a:pt x="98" y="35"/>
                  <a:pt x="98" y="62"/>
                </a:cubicBezTo>
                <a:cubicBezTo>
                  <a:pt x="98" y="80"/>
                  <a:pt x="80" y="88"/>
                  <a:pt x="62" y="88"/>
                </a:cubicBezTo>
                <a:close/>
                <a:moveTo>
                  <a:pt x="284" y="301"/>
                </a:moveTo>
                <a:lnTo>
                  <a:pt x="284" y="301"/>
                </a:lnTo>
                <a:cubicBezTo>
                  <a:pt x="284" y="115"/>
                  <a:pt x="284" y="115"/>
                  <a:pt x="284" y="115"/>
                </a:cubicBezTo>
                <a:cubicBezTo>
                  <a:pt x="302" y="106"/>
                  <a:pt x="319" y="80"/>
                  <a:pt x="319" y="62"/>
                </a:cubicBezTo>
                <a:cubicBezTo>
                  <a:pt x="319" y="27"/>
                  <a:pt x="292" y="0"/>
                  <a:pt x="257" y="0"/>
                </a:cubicBezTo>
                <a:cubicBezTo>
                  <a:pt x="221" y="0"/>
                  <a:pt x="195" y="27"/>
                  <a:pt x="195" y="62"/>
                </a:cubicBezTo>
                <a:cubicBezTo>
                  <a:pt x="195" y="80"/>
                  <a:pt x="212" y="106"/>
                  <a:pt x="239" y="115"/>
                </a:cubicBezTo>
                <a:cubicBezTo>
                  <a:pt x="239" y="301"/>
                  <a:pt x="239" y="301"/>
                  <a:pt x="239" y="301"/>
                </a:cubicBezTo>
                <a:cubicBezTo>
                  <a:pt x="212" y="310"/>
                  <a:pt x="195" y="328"/>
                  <a:pt x="195" y="354"/>
                </a:cubicBezTo>
                <a:cubicBezTo>
                  <a:pt x="195" y="390"/>
                  <a:pt x="221" y="416"/>
                  <a:pt x="257" y="416"/>
                </a:cubicBezTo>
                <a:cubicBezTo>
                  <a:pt x="292" y="416"/>
                  <a:pt x="319" y="390"/>
                  <a:pt x="319" y="354"/>
                </a:cubicBezTo>
                <a:cubicBezTo>
                  <a:pt x="319" y="328"/>
                  <a:pt x="302" y="310"/>
                  <a:pt x="284" y="301"/>
                </a:cubicBezTo>
                <a:close/>
                <a:moveTo>
                  <a:pt x="221" y="62"/>
                </a:moveTo>
                <a:lnTo>
                  <a:pt x="221" y="62"/>
                </a:lnTo>
                <a:cubicBezTo>
                  <a:pt x="221" y="35"/>
                  <a:pt x="239" y="27"/>
                  <a:pt x="257" y="27"/>
                </a:cubicBezTo>
                <a:cubicBezTo>
                  <a:pt x="275" y="27"/>
                  <a:pt x="292" y="35"/>
                  <a:pt x="292" y="62"/>
                </a:cubicBezTo>
                <a:cubicBezTo>
                  <a:pt x="292" y="80"/>
                  <a:pt x="275" y="88"/>
                  <a:pt x="257" y="88"/>
                </a:cubicBezTo>
                <a:cubicBezTo>
                  <a:pt x="239" y="88"/>
                  <a:pt x="221" y="80"/>
                  <a:pt x="221" y="62"/>
                </a:cubicBezTo>
                <a:close/>
                <a:moveTo>
                  <a:pt x="257" y="390"/>
                </a:moveTo>
                <a:lnTo>
                  <a:pt x="257" y="390"/>
                </a:lnTo>
                <a:cubicBezTo>
                  <a:pt x="239" y="390"/>
                  <a:pt x="221" y="372"/>
                  <a:pt x="221" y="354"/>
                </a:cubicBezTo>
                <a:cubicBezTo>
                  <a:pt x="221" y="337"/>
                  <a:pt x="239" y="319"/>
                  <a:pt x="257" y="319"/>
                </a:cubicBezTo>
                <a:cubicBezTo>
                  <a:pt x="275" y="319"/>
                  <a:pt x="292" y="337"/>
                  <a:pt x="292" y="354"/>
                </a:cubicBezTo>
                <a:cubicBezTo>
                  <a:pt x="292" y="372"/>
                  <a:pt x="275" y="390"/>
                  <a:pt x="257" y="39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77" name="Freeform 37"/>
          <p:cNvSpPr>
            <a:spLocks noChangeArrowheads="1"/>
          </p:cNvSpPr>
          <p:nvPr/>
        </p:nvSpPr>
        <p:spPr bwMode="auto">
          <a:xfrm>
            <a:off x="2649237" y="3732390"/>
            <a:ext cx="134755" cy="256551"/>
          </a:xfrm>
          <a:custGeom>
            <a:avLst/>
            <a:gdLst>
              <a:gd name="T0" fmla="*/ 221 w 231"/>
              <a:gd name="T1" fmla="*/ 399 h 435"/>
              <a:gd name="T2" fmla="*/ 221 w 231"/>
              <a:gd name="T3" fmla="*/ 399 h 435"/>
              <a:gd name="T4" fmla="*/ 221 w 231"/>
              <a:gd name="T5" fmla="*/ 426 h 435"/>
              <a:gd name="T6" fmla="*/ 204 w 231"/>
              <a:gd name="T7" fmla="*/ 426 h 435"/>
              <a:gd name="T8" fmla="*/ 9 w 231"/>
              <a:gd name="T9" fmla="*/ 230 h 435"/>
              <a:gd name="T10" fmla="*/ 9 w 231"/>
              <a:gd name="T11" fmla="*/ 204 h 435"/>
              <a:gd name="T12" fmla="*/ 204 w 231"/>
              <a:gd name="T13" fmla="*/ 9 h 435"/>
              <a:gd name="T14" fmla="*/ 221 w 231"/>
              <a:gd name="T15" fmla="*/ 9 h 435"/>
              <a:gd name="T16" fmla="*/ 221 w 231"/>
              <a:gd name="T17" fmla="*/ 36 h 435"/>
              <a:gd name="T18" fmla="*/ 44 w 231"/>
              <a:gd name="T19" fmla="*/ 213 h 435"/>
              <a:gd name="T20" fmla="*/ 221 w 231"/>
              <a:gd name="T21" fmla="*/ 39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435">
                <a:moveTo>
                  <a:pt x="221" y="399"/>
                </a:moveTo>
                <a:lnTo>
                  <a:pt x="221" y="399"/>
                </a:lnTo>
                <a:cubicBezTo>
                  <a:pt x="230" y="408"/>
                  <a:pt x="230" y="417"/>
                  <a:pt x="221" y="426"/>
                </a:cubicBezTo>
                <a:cubicBezTo>
                  <a:pt x="213" y="434"/>
                  <a:pt x="204" y="434"/>
                  <a:pt x="204" y="426"/>
                </a:cubicBezTo>
                <a:cubicBezTo>
                  <a:pt x="9" y="230"/>
                  <a:pt x="9" y="230"/>
                  <a:pt x="9" y="230"/>
                </a:cubicBezTo>
                <a:cubicBezTo>
                  <a:pt x="0" y="222"/>
                  <a:pt x="0" y="213"/>
                  <a:pt x="9" y="204"/>
                </a:cubicBezTo>
                <a:cubicBezTo>
                  <a:pt x="204" y="9"/>
                  <a:pt x="204" y="9"/>
                  <a:pt x="204" y="9"/>
                </a:cubicBezTo>
                <a:cubicBezTo>
                  <a:pt x="204" y="0"/>
                  <a:pt x="213" y="0"/>
                  <a:pt x="221" y="9"/>
                </a:cubicBezTo>
                <a:cubicBezTo>
                  <a:pt x="230" y="17"/>
                  <a:pt x="230" y="26"/>
                  <a:pt x="221" y="36"/>
                </a:cubicBezTo>
                <a:cubicBezTo>
                  <a:pt x="44" y="213"/>
                  <a:pt x="44" y="213"/>
                  <a:pt x="44" y="213"/>
                </a:cubicBezTo>
                <a:lnTo>
                  <a:pt x="221" y="399"/>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78" name="Freeform 38"/>
          <p:cNvSpPr>
            <a:spLocks noChangeArrowheads="1"/>
          </p:cNvSpPr>
          <p:nvPr/>
        </p:nvSpPr>
        <p:spPr bwMode="auto">
          <a:xfrm>
            <a:off x="9117447" y="3175203"/>
            <a:ext cx="77743" cy="134755"/>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79" name="Freeform 39"/>
          <p:cNvSpPr>
            <a:spLocks noChangeArrowheads="1"/>
          </p:cNvSpPr>
          <p:nvPr/>
        </p:nvSpPr>
        <p:spPr bwMode="auto">
          <a:xfrm>
            <a:off x="920753" y="3789374"/>
            <a:ext cx="137347" cy="77743"/>
          </a:xfrm>
          <a:custGeom>
            <a:avLst/>
            <a:gdLst>
              <a:gd name="T0" fmla="*/ 195 w 232"/>
              <a:gd name="T1" fmla="*/ 9 h 133"/>
              <a:gd name="T2" fmla="*/ 195 w 232"/>
              <a:gd name="T3" fmla="*/ 9 h 133"/>
              <a:gd name="T4" fmla="*/ 222 w 232"/>
              <a:gd name="T5" fmla="*/ 9 h 133"/>
              <a:gd name="T6" fmla="*/ 222 w 232"/>
              <a:gd name="T7" fmla="*/ 26 h 133"/>
              <a:gd name="T8" fmla="*/ 125 w 232"/>
              <a:gd name="T9" fmla="*/ 124 h 133"/>
              <a:gd name="T10" fmla="*/ 107 w 232"/>
              <a:gd name="T11" fmla="*/ 124 h 133"/>
              <a:gd name="T12" fmla="*/ 9 w 232"/>
              <a:gd name="T13" fmla="*/ 26 h 133"/>
              <a:gd name="T14" fmla="*/ 9 w 232"/>
              <a:gd name="T15" fmla="*/ 9 h 133"/>
              <a:gd name="T16" fmla="*/ 27 w 232"/>
              <a:gd name="T17" fmla="*/ 9 h 133"/>
              <a:gd name="T18" fmla="*/ 116 w 232"/>
              <a:gd name="T19" fmla="*/ 79 h 133"/>
              <a:gd name="T20" fmla="*/ 195 w 232"/>
              <a:gd name="T21" fmla="*/ 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133">
                <a:moveTo>
                  <a:pt x="195" y="9"/>
                </a:moveTo>
                <a:lnTo>
                  <a:pt x="195" y="9"/>
                </a:lnTo>
                <a:cubicBezTo>
                  <a:pt x="204" y="0"/>
                  <a:pt x="213" y="0"/>
                  <a:pt x="222" y="9"/>
                </a:cubicBezTo>
                <a:cubicBezTo>
                  <a:pt x="231" y="9"/>
                  <a:pt x="231" y="26"/>
                  <a:pt x="222" y="26"/>
                </a:cubicBezTo>
                <a:cubicBezTo>
                  <a:pt x="125" y="124"/>
                  <a:pt x="125" y="124"/>
                  <a:pt x="125" y="124"/>
                </a:cubicBezTo>
                <a:cubicBezTo>
                  <a:pt x="125" y="132"/>
                  <a:pt x="107" y="132"/>
                  <a:pt x="107" y="124"/>
                </a:cubicBezTo>
                <a:cubicBezTo>
                  <a:pt x="9" y="26"/>
                  <a:pt x="9" y="26"/>
                  <a:pt x="9" y="26"/>
                </a:cubicBezTo>
                <a:cubicBezTo>
                  <a:pt x="0" y="26"/>
                  <a:pt x="0" y="9"/>
                  <a:pt x="9" y="9"/>
                </a:cubicBezTo>
                <a:cubicBezTo>
                  <a:pt x="9" y="0"/>
                  <a:pt x="27" y="0"/>
                  <a:pt x="27" y="9"/>
                </a:cubicBezTo>
                <a:cubicBezTo>
                  <a:pt x="116" y="79"/>
                  <a:pt x="116" y="79"/>
                  <a:pt x="116" y="79"/>
                </a:cubicBezTo>
                <a:lnTo>
                  <a:pt x="195" y="9"/>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80" name="Freeform 40"/>
          <p:cNvSpPr>
            <a:spLocks noChangeArrowheads="1"/>
          </p:cNvSpPr>
          <p:nvPr/>
        </p:nvSpPr>
        <p:spPr bwMode="auto">
          <a:xfrm>
            <a:off x="1503826" y="3789374"/>
            <a:ext cx="137345" cy="77743"/>
          </a:xfrm>
          <a:custGeom>
            <a:avLst/>
            <a:gdLst>
              <a:gd name="T0" fmla="*/ 28 w 232"/>
              <a:gd name="T1" fmla="*/ 124 h 133"/>
              <a:gd name="T2" fmla="*/ 28 w 232"/>
              <a:gd name="T3" fmla="*/ 124 h 133"/>
              <a:gd name="T4" fmla="*/ 10 w 232"/>
              <a:gd name="T5" fmla="*/ 124 h 133"/>
              <a:gd name="T6" fmla="*/ 10 w 232"/>
              <a:gd name="T7" fmla="*/ 97 h 133"/>
              <a:gd name="T8" fmla="*/ 107 w 232"/>
              <a:gd name="T9" fmla="*/ 9 h 133"/>
              <a:gd name="T10" fmla="*/ 125 w 232"/>
              <a:gd name="T11" fmla="*/ 9 h 133"/>
              <a:gd name="T12" fmla="*/ 222 w 232"/>
              <a:gd name="T13" fmla="*/ 97 h 133"/>
              <a:gd name="T14" fmla="*/ 222 w 232"/>
              <a:gd name="T15" fmla="*/ 124 h 133"/>
              <a:gd name="T16" fmla="*/ 196 w 232"/>
              <a:gd name="T17" fmla="*/ 124 h 133"/>
              <a:gd name="T18" fmla="*/ 116 w 232"/>
              <a:gd name="T19" fmla="*/ 44 h 133"/>
              <a:gd name="T20" fmla="*/ 28 w 232"/>
              <a:gd name="T21" fmla="*/ 12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133">
                <a:moveTo>
                  <a:pt x="28" y="124"/>
                </a:moveTo>
                <a:lnTo>
                  <a:pt x="28" y="124"/>
                </a:lnTo>
                <a:cubicBezTo>
                  <a:pt x="28" y="132"/>
                  <a:pt x="10" y="132"/>
                  <a:pt x="10" y="124"/>
                </a:cubicBezTo>
                <a:cubicBezTo>
                  <a:pt x="0" y="115"/>
                  <a:pt x="0" y="106"/>
                  <a:pt x="10" y="97"/>
                </a:cubicBezTo>
                <a:cubicBezTo>
                  <a:pt x="107" y="9"/>
                  <a:pt x="107" y="9"/>
                  <a:pt x="107" y="9"/>
                </a:cubicBezTo>
                <a:cubicBezTo>
                  <a:pt x="107" y="0"/>
                  <a:pt x="125" y="0"/>
                  <a:pt x="125" y="9"/>
                </a:cubicBezTo>
                <a:cubicBezTo>
                  <a:pt x="222" y="97"/>
                  <a:pt x="222" y="97"/>
                  <a:pt x="222" y="97"/>
                </a:cubicBezTo>
                <a:cubicBezTo>
                  <a:pt x="231" y="106"/>
                  <a:pt x="231" y="115"/>
                  <a:pt x="222" y="124"/>
                </a:cubicBezTo>
                <a:cubicBezTo>
                  <a:pt x="213" y="132"/>
                  <a:pt x="204" y="132"/>
                  <a:pt x="196" y="124"/>
                </a:cubicBezTo>
                <a:cubicBezTo>
                  <a:pt x="116" y="44"/>
                  <a:pt x="116" y="44"/>
                  <a:pt x="116" y="44"/>
                </a:cubicBezTo>
                <a:lnTo>
                  <a:pt x="28" y="124"/>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81" name="Freeform 41"/>
          <p:cNvSpPr>
            <a:spLocks noChangeArrowheads="1"/>
          </p:cNvSpPr>
          <p:nvPr/>
        </p:nvSpPr>
        <p:spPr bwMode="auto">
          <a:xfrm>
            <a:off x="2112811" y="3758277"/>
            <a:ext cx="77743" cy="137345"/>
          </a:xfrm>
          <a:custGeom>
            <a:avLst/>
            <a:gdLst>
              <a:gd name="T0" fmla="*/ 8 w 133"/>
              <a:gd name="T1" fmla="*/ 204 h 232"/>
              <a:gd name="T2" fmla="*/ 8 w 133"/>
              <a:gd name="T3" fmla="*/ 204 h 232"/>
              <a:gd name="T4" fmla="*/ 8 w 133"/>
              <a:gd name="T5" fmla="*/ 231 h 232"/>
              <a:gd name="T6" fmla="*/ 35 w 133"/>
              <a:gd name="T7" fmla="*/ 231 h 232"/>
              <a:gd name="T8" fmla="*/ 132 w 133"/>
              <a:gd name="T9" fmla="*/ 133 h 232"/>
              <a:gd name="T10" fmla="*/ 132 w 133"/>
              <a:gd name="T11" fmla="*/ 107 h 232"/>
              <a:gd name="T12" fmla="*/ 35 w 133"/>
              <a:gd name="T13" fmla="*/ 10 h 232"/>
              <a:gd name="T14" fmla="*/ 8 w 133"/>
              <a:gd name="T15" fmla="*/ 10 h 232"/>
              <a:gd name="T16" fmla="*/ 8 w 133"/>
              <a:gd name="T17" fmla="*/ 36 h 232"/>
              <a:gd name="T18" fmla="*/ 88 w 133"/>
              <a:gd name="T19" fmla="*/ 116 h 232"/>
              <a:gd name="T20" fmla="*/ 8 w 133"/>
              <a:gd name="T21" fmla="*/ 20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2">
                <a:moveTo>
                  <a:pt x="8" y="204"/>
                </a:moveTo>
                <a:lnTo>
                  <a:pt x="8" y="204"/>
                </a:lnTo>
                <a:cubicBezTo>
                  <a:pt x="0" y="213"/>
                  <a:pt x="0" y="222"/>
                  <a:pt x="8" y="231"/>
                </a:cubicBezTo>
                <a:cubicBezTo>
                  <a:pt x="17" y="231"/>
                  <a:pt x="26" y="231"/>
                  <a:pt x="35" y="231"/>
                </a:cubicBezTo>
                <a:cubicBezTo>
                  <a:pt x="132" y="133"/>
                  <a:pt x="132" y="133"/>
                  <a:pt x="132" y="133"/>
                </a:cubicBezTo>
                <a:cubicBezTo>
                  <a:pt x="132" y="125"/>
                  <a:pt x="132" y="116"/>
                  <a:pt x="132" y="107"/>
                </a:cubicBezTo>
                <a:cubicBezTo>
                  <a:pt x="35" y="10"/>
                  <a:pt x="35" y="10"/>
                  <a:pt x="35" y="10"/>
                </a:cubicBezTo>
                <a:cubicBezTo>
                  <a:pt x="26" y="0"/>
                  <a:pt x="17" y="0"/>
                  <a:pt x="8" y="10"/>
                </a:cubicBezTo>
                <a:cubicBezTo>
                  <a:pt x="0" y="18"/>
                  <a:pt x="0" y="27"/>
                  <a:pt x="8" y="36"/>
                </a:cubicBezTo>
                <a:cubicBezTo>
                  <a:pt x="88" y="116"/>
                  <a:pt x="88" y="116"/>
                  <a:pt x="88" y="116"/>
                </a:cubicBezTo>
                <a:lnTo>
                  <a:pt x="8" y="204"/>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82" name="Freeform 42"/>
          <p:cNvSpPr>
            <a:spLocks noChangeArrowheads="1"/>
          </p:cNvSpPr>
          <p:nvPr/>
        </p:nvSpPr>
        <p:spPr bwMode="auto">
          <a:xfrm>
            <a:off x="4441925" y="3753094"/>
            <a:ext cx="137347" cy="256551"/>
          </a:xfrm>
          <a:custGeom>
            <a:avLst/>
            <a:gdLst>
              <a:gd name="T0" fmla="*/ 10 w 232"/>
              <a:gd name="T1" fmla="*/ 399 h 435"/>
              <a:gd name="T2" fmla="*/ 10 w 232"/>
              <a:gd name="T3" fmla="*/ 399 h 435"/>
              <a:gd name="T4" fmla="*/ 10 w 232"/>
              <a:gd name="T5" fmla="*/ 426 h 435"/>
              <a:gd name="T6" fmla="*/ 28 w 232"/>
              <a:gd name="T7" fmla="*/ 426 h 435"/>
              <a:gd name="T8" fmla="*/ 222 w 232"/>
              <a:gd name="T9" fmla="*/ 230 h 435"/>
              <a:gd name="T10" fmla="*/ 222 w 232"/>
              <a:gd name="T11" fmla="*/ 204 h 435"/>
              <a:gd name="T12" fmla="*/ 28 w 232"/>
              <a:gd name="T13" fmla="*/ 9 h 435"/>
              <a:gd name="T14" fmla="*/ 10 w 232"/>
              <a:gd name="T15" fmla="*/ 9 h 435"/>
              <a:gd name="T16" fmla="*/ 10 w 232"/>
              <a:gd name="T17" fmla="*/ 36 h 435"/>
              <a:gd name="T18" fmla="*/ 187 w 232"/>
              <a:gd name="T19" fmla="*/ 213 h 435"/>
              <a:gd name="T20" fmla="*/ 10 w 232"/>
              <a:gd name="T21" fmla="*/ 39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435">
                <a:moveTo>
                  <a:pt x="10" y="399"/>
                </a:moveTo>
                <a:lnTo>
                  <a:pt x="10" y="399"/>
                </a:lnTo>
                <a:cubicBezTo>
                  <a:pt x="0" y="408"/>
                  <a:pt x="0" y="417"/>
                  <a:pt x="10" y="426"/>
                </a:cubicBezTo>
                <a:cubicBezTo>
                  <a:pt x="10" y="434"/>
                  <a:pt x="28" y="434"/>
                  <a:pt x="28" y="426"/>
                </a:cubicBezTo>
                <a:cubicBezTo>
                  <a:pt x="222" y="230"/>
                  <a:pt x="222" y="230"/>
                  <a:pt x="222" y="230"/>
                </a:cubicBezTo>
                <a:cubicBezTo>
                  <a:pt x="231" y="222"/>
                  <a:pt x="231" y="213"/>
                  <a:pt x="222" y="204"/>
                </a:cubicBezTo>
                <a:cubicBezTo>
                  <a:pt x="28" y="9"/>
                  <a:pt x="28" y="9"/>
                  <a:pt x="28" y="9"/>
                </a:cubicBezTo>
                <a:cubicBezTo>
                  <a:pt x="28" y="0"/>
                  <a:pt x="10" y="0"/>
                  <a:pt x="10" y="9"/>
                </a:cubicBezTo>
                <a:cubicBezTo>
                  <a:pt x="0" y="17"/>
                  <a:pt x="0" y="26"/>
                  <a:pt x="10" y="36"/>
                </a:cubicBezTo>
                <a:cubicBezTo>
                  <a:pt x="187" y="213"/>
                  <a:pt x="187" y="213"/>
                  <a:pt x="187" y="213"/>
                </a:cubicBezTo>
                <a:lnTo>
                  <a:pt x="10" y="399"/>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83" name="Freeform 43"/>
          <p:cNvSpPr>
            <a:spLocks noChangeArrowheads="1"/>
          </p:cNvSpPr>
          <p:nvPr/>
        </p:nvSpPr>
        <p:spPr bwMode="auto">
          <a:xfrm>
            <a:off x="3779100" y="3758277"/>
            <a:ext cx="251368" cy="137345"/>
          </a:xfrm>
          <a:custGeom>
            <a:avLst/>
            <a:gdLst>
              <a:gd name="T0" fmla="*/ 398 w 427"/>
              <a:gd name="T1" fmla="*/ 231 h 232"/>
              <a:gd name="T2" fmla="*/ 398 w 427"/>
              <a:gd name="T3" fmla="*/ 231 h 232"/>
              <a:gd name="T4" fmla="*/ 416 w 427"/>
              <a:gd name="T5" fmla="*/ 231 h 232"/>
              <a:gd name="T6" fmla="*/ 416 w 427"/>
              <a:gd name="T7" fmla="*/ 204 h 232"/>
              <a:gd name="T8" fmla="*/ 222 w 427"/>
              <a:gd name="T9" fmla="*/ 10 h 232"/>
              <a:gd name="T10" fmla="*/ 204 w 427"/>
              <a:gd name="T11" fmla="*/ 10 h 232"/>
              <a:gd name="T12" fmla="*/ 0 w 427"/>
              <a:gd name="T13" fmla="*/ 204 h 232"/>
              <a:gd name="T14" fmla="*/ 0 w 427"/>
              <a:gd name="T15" fmla="*/ 231 h 232"/>
              <a:gd name="T16" fmla="*/ 26 w 427"/>
              <a:gd name="T17" fmla="*/ 231 h 232"/>
              <a:gd name="T18" fmla="*/ 213 w 427"/>
              <a:gd name="T19" fmla="*/ 54 h 232"/>
              <a:gd name="T20" fmla="*/ 398 w 427"/>
              <a:gd name="T21" fmla="*/ 23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7" h="232">
                <a:moveTo>
                  <a:pt x="398" y="231"/>
                </a:moveTo>
                <a:lnTo>
                  <a:pt x="398" y="231"/>
                </a:lnTo>
                <a:lnTo>
                  <a:pt x="416" y="231"/>
                </a:lnTo>
                <a:cubicBezTo>
                  <a:pt x="426" y="222"/>
                  <a:pt x="426" y="213"/>
                  <a:pt x="416" y="204"/>
                </a:cubicBezTo>
                <a:cubicBezTo>
                  <a:pt x="222" y="10"/>
                  <a:pt x="222" y="10"/>
                  <a:pt x="222" y="10"/>
                </a:cubicBezTo>
                <a:cubicBezTo>
                  <a:pt x="222" y="0"/>
                  <a:pt x="204" y="0"/>
                  <a:pt x="204" y="10"/>
                </a:cubicBezTo>
                <a:cubicBezTo>
                  <a:pt x="0" y="204"/>
                  <a:pt x="0" y="204"/>
                  <a:pt x="0" y="204"/>
                </a:cubicBezTo>
                <a:cubicBezTo>
                  <a:pt x="0" y="213"/>
                  <a:pt x="0" y="222"/>
                  <a:pt x="0" y="231"/>
                </a:cubicBezTo>
                <a:cubicBezTo>
                  <a:pt x="9" y="231"/>
                  <a:pt x="18" y="231"/>
                  <a:pt x="26" y="231"/>
                </a:cubicBezTo>
                <a:cubicBezTo>
                  <a:pt x="213" y="54"/>
                  <a:pt x="213" y="54"/>
                  <a:pt x="213" y="54"/>
                </a:cubicBezTo>
                <a:lnTo>
                  <a:pt x="398" y="23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84" name="Freeform 44"/>
          <p:cNvSpPr>
            <a:spLocks noChangeArrowheads="1"/>
          </p:cNvSpPr>
          <p:nvPr/>
        </p:nvSpPr>
        <p:spPr bwMode="auto">
          <a:xfrm>
            <a:off x="3196027" y="3758277"/>
            <a:ext cx="251371" cy="137345"/>
          </a:xfrm>
          <a:custGeom>
            <a:avLst/>
            <a:gdLst>
              <a:gd name="T0" fmla="*/ 26 w 426"/>
              <a:gd name="T1" fmla="*/ 10 h 232"/>
              <a:gd name="T2" fmla="*/ 26 w 426"/>
              <a:gd name="T3" fmla="*/ 10 h 232"/>
              <a:gd name="T4" fmla="*/ 0 w 426"/>
              <a:gd name="T5" fmla="*/ 10 h 232"/>
              <a:gd name="T6" fmla="*/ 0 w 426"/>
              <a:gd name="T7" fmla="*/ 36 h 232"/>
              <a:gd name="T8" fmla="*/ 203 w 426"/>
              <a:gd name="T9" fmla="*/ 231 h 232"/>
              <a:gd name="T10" fmla="*/ 221 w 426"/>
              <a:gd name="T11" fmla="*/ 231 h 232"/>
              <a:gd name="T12" fmla="*/ 416 w 426"/>
              <a:gd name="T13" fmla="*/ 36 h 232"/>
              <a:gd name="T14" fmla="*/ 416 w 426"/>
              <a:gd name="T15" fmla="*/ 10 h 232"/>
              <a:gd name="T16" fmla="*/ 398 w 426"/>
              <a:gd name="T17" fmla="*/ 10 h 232"/>
              <a:gd name="T18" fmla="*/ 213 w 426"/>
              <a:gd name="T19" fmla="*/ 186 h 232"/>
              <a:gd name="T20" fmla="*/ 26 w 426"/>
              <a:gd name="T21" fmla="*/ 1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6" h="232">
                <a:moveTo>
                  <a:pt x="26" y="10"/>
                </a:moveTo>
                <a:lnTo>
                  <a:pt x="26" y="10"/>
                </a:lnTo>
                <a:cubicBezTo>
                  <a:pt x="17" y="0"/>
                  <a:pt x="9" y="0"/>
                  <a:pt x="0" y="10"/>
                </a:cubicBezTo>
                <a:cubicBezTo>
                  <a:pt x="0" y="18"/>
                  <a:pt x="0" y="27"/>
                  <a:pt x="0" y="36"/>
                </a:cubicBezTo>
                <a:cubicBezTo>
                  <a:pt x="203" y="231"/>
                  <a:pt x="203" y="231"/>
                  <a:pt x="203" y="231"/>
                </a:cubicBezTo>
                <a:lnTo>
                  <a:pt x="221" y="231"/>
                </a:lnTo>
                <a:cubicBezTo>
                  <a:pt x="416" y="36"/>
                  <a:pt x="416" y="36"/>
                  <a:pt x="416" y="36"/>
                </a:cubicBezTo>
                <a:cubicBezTo>
                  <a:pt x="425" y="27"/>
                  <a:pt x="425" y="18"/>
                  <a:pt x="416" y="10"/>
                </a:cubicBezTo>
                <a:cubicBezTo>
                  <a:pt x="416" y="0"/>
                  <a:pt x="398" y="0"/>
                  <a:pt x="398" y="10"/>
                </a:cubicBezTo>
                <a:cubicBezTo>
                  <a:pt x="213" y="186"/>
                  <a:pt x="213" y="186"/>
                  <a:pt x="213" y="186"/>
                </a:cubicBezTo>
                <a:lnTo>
                  <a:pt x="26" y="1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28" name="Freeform 88"/>
          <p:cNvSpPr>
            <a:spLocks noChangeArrowheads="1"/>
          </p:cNvSpPr>
          <p:nvPr/>
        </p:nvSpPr>
        <p:spPr bwMode="auto">
          <a:xfrm>
            <a:off x="2716614" y="4320615"/>
            <a:ext cx="44055" cy="41463"/>
          </a:xfrm>
          <a:custGeom>
            <a:avLst/>
            <a:gdLst>
              <a:gd name="T0" fmla="*/ 36 w 73"/>
              <a:gd name="T1" fmla="*/ 70 h 71"/>
              <a:gd name="T2" fmla="*/ 36 w 73"/>
              <a:gd name="T3" fmla="*/ 70 h 71"/>
              <a:gd name="T4" fmla="*/ 72 w 73"/>
              <a:gd name="T5" fmla="*/ 35 h 71"/>
              <a:gd name="T6" fmla="*/ 36 w 73"/>
              <a:gd name="T7" fmla="*/ 0 h 71"/>
              <a:gd name="T8" fmla="*/ 0 w 73"/>
              <a:gd name="T9" fmla="*/ 35 h 71"/>
              <a:gd name="T10" fmla="*/ 36 w 73"/>
              <a:gd name="T11" fmla="*/ 70 h 71"/>
            </a:gdLst>
            <a:ahLst/>
            <a:cxnLst>
              <a:cxn ang="0">
                <a:pos x="T0" y="T1"/>
              </a:cxn>
              <a:cxn ang="0">
                <a:pos x="T2" y="T3"/>
              </a:cxn>
              <a:cxn ang="0">
                <a:pos x="T4" y="T5"/>
              </a:cxn>
              <a:cxn ang="0">
                <a:pos x="T6" y="T7"/>
              </a:cxn>
              <a:cxn ang="0">
                <a:pos x="T8" y="T9"/>
              </a:cxn>
              <a:cxn ang="0">
                <a:pos x="T10" y="T11"/>
              </a:cxn>
            </a:cxnLst>
            <a:rect l="0" t="0" r="r" b="b"/>
            <a:pathLst>
              <a:path w="73" h="71">
                <a:moveTo>
                  <a:pt x="36" y="70"/>
                </a:moveTo>
                <a:lnTo>
                  <a:pt x="36" y="70"/>
                </a:lnTo>
                <a:cubicBezTo>
                  <a:pt x="53" y="70"/>
                  <a:pt x="72" y="53"/>
                  <a:pt x="72" y="35"/>
                </a:cubicBezTo>
                <a:cubicBezTo>
                  <a:pt x="72" y="9"/>
                  <a:pt x="53" y="0"/>
                  <a:pt x="36" y="0"/>
                </a:cubicBezTo>
                <a:cubicBezTo>
                  <a:pt x="9" y="0"/>
                  <a:pt x="0" y="9"/>
                  <a:pt x="0" y="35"/>
                </a:cubicBezTo>
                <a:cubicBezTo>
                  <a:pt x="0" y="53"/>
                  <a:pt x="9" y="70"/>
                  <a:pt x="36" y="7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29" name="Freeform 89"/>
          <p:cNvSpPr>
            <a:spLocks noChangeArrowheads="1"/>
          </p:cNvSpPr>
          <p:nvPr/>
        </p:nvSpPr>
        <p:spPr bwMode="auto">
          <a:xfrm>
            <a:off x="2701065" y="4367261"/>
            <a:ext cx="72560" cy="137347"/>
          </a:xfrm>
          <a:custGeom>
            <a:avLst/>
            <a:gdLst>
              <a:gd name="T0" fmla="*/ 107 w 124"/>
              <a:gd name="T1" fmla="*/ 0 h 232"/>
              <a:gd name="T2" fmla="*/ 107 w 124"/>
              <a:gd name="T3" fmla="*/ 0 h 232"/>
              <a:gd name="T4" fmla="*/ 9 w 124"/>
              <a:gd name="T5" fmla="*/ 0 h 232"/>
              <a:gd name="T6" fmla="*/ 0 w 124"/>
              <a:gd name="T7" fmla="*/ 0 h 232"/>
              <a:gd name="T8" fmla="*/ 0 w 124"/>
              <a:gd name="T9" fmla="*/ 18 h 232"/>
              <a:gd name="T10" fmla="*/ 0 w 124"/>
              <a:gd name="T11" fmla="*/ 115 h 232"/>
              <a:gd name="T12" fmla="*/ 26 w 124"/>
              <a:gd name="T13" fmla="*/ 115 h 232"/>
              <a:gd name="T14" fmla="*/ 26 w 124"/>
              <a:gd name="T15" fmla="*/ 231 h 232"/>
              <a:gd name="T16" fmla="*/ 98 w 124"/>
              <a:gd name="T17" fmla="*/ 231 h 232"/>
              <a:gd name="T18" fmla="*/ 98 w 124"/>
              <a:gd name="T19" fmla="*/ 115 h 232"/>
              <a:gd name="T20" fmla="*/ 123 w 124"/>
              <a:gd name="T21" fmla="*/ 115 h 232"/>
              <a:gd name="T22" fmla="*/ 123 w 124"/>
              <a:gd name="T23" fmla="*/ 18 h 232"/>
              <a:gd name="T24" fmla="*/ 123 w 124"/>
              <a:gd name="T25" fmla="*/ 0 h 232"/>
              <a:gd name="T26" fmla="*/ 107 w 124"/>
              <a:gd name="T2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232">
                <a:moveTo>
                  <a:pt x="107" y="0"/>
                </a:moveTo>
                <a:lnTo>
                  <a:pt x="107" y="0"/>
                </a:lnTo>
                <a:cubicBezTo>
                  <a:pt x="9" y="0"/>
                  <a:pt x="9" y="0"/>
                  <a:pt x="9" y="0"/>
                </a:cubicBezTo>
                <a:cubicBezTo>
                  <a:pt x="9" y="0"/>
                  <a:pt x="9" y="0"/>
                  <a:pt x="0" y="0"/>
                </a:cubicBezTo>
                <a:cubicBezTo>
                  <a:pt x="0" y="9"/>
                  <a:pt x="0" y="9"/>
                  <a:pt x="0" y="18"/>
                </a:cubicBezTo>
                <a:cubicBezTo>
                  <a:pt x="0" y="115"/>
                  <a:pt x="0" y="115"/>
                  <a:pt x="0" y="115"/>
                </a:cubicBezTo>
                <a:cubicBezTo>
                  <a:pt x="26" y="115"/>
                  <a:pt x="26" y="115"/>
                  <a:pt x="26" y="115"/>
                </a:cubicBezTo>
                <a:cubicBezTo>
                  <a:pt x="26" y="231"/>
                  <a:pt x="26" y="231"/>
                  <a:pt x="26" y="231"/>
                </a:cubicBezTo>
                <a:cubicBezTo>
                  <a:pt x="98" y="231"/>
                  <a:pt x="98" y="231"/>
                  <a:pt x="98" y="231"/>
                </a:cubicBezTo>
                <a:cubicBezTo>
                  <a:pt x="98" y="115"/>
                  <a:pt x="98" y="115"/>
                  <a:pt x="98" y="115"/>
                </a:cubicBezTo>
                <a:cubicBezTo>
                  <a:pt x="123" y="115"/>
                  <a:pt x="123" y="115"/>
                  <a:pt x="123" y="115"/>
                </a:cubicBezTo>
                <a:cubicBezTo>
                  <a:pt x="123" y="18"/>
                  <a:pt x="123" y="18"/>
                  <a:pt x="123" y="18"/>
                </a:cubicBezTo>
                <a:cubicBezTo>
                  <a:pt x="123" y="9"/>
                  <a:pt x="123" y="9"/>
                  <a:pt x="123" y="0"/>
                </a:cubicBezTo>
                <a:cubicBezTo>
                  <a:pt x="115" y="0"/>
                  <a:pt x="115" y="0"/>
                  <a:pt x="107"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30" name="Freeform 90"/>
          <p:cNvSpPr>
            <a:spLocks noChangeArrowheads="1"/>
          </p:cNvSpPr>
          <p:nvPr/>
        </p:nvSpPr>
        <p:spPr bwMode="auto">
          <a:xfrm>
            <a:off x="2014336" y="4268787"/>
            <a:ext cx="282467" cy="282467"/>
          </a:xfrm>
          <a:custGeom>
            <a:avLst/>
            <a:gdLst>
              <a:gd name="T0" fmla="*/ 239 w 480"/>
              <a:gd name="T1" fmla="*/ 8 h 479"/>
              <a:gd name="T2" fmla="*/ 239 w 480"/>
              <a:gd name="T3" fmla="*/ 8 h 479"/>
              <a:gd name="T4" fmla="*/ 0 w 480"/>
              <a:gd name="T5" fmla="*/ 248 h 479"/>
              <a:gd name="T6" fmla="*/ 239 w 480"/>
              <a:gd name="T7" fmla="*/ 478 h 479"/>
              <a:gd name="T8" fmla="*/ 479 w 480"/>
              <a:gd name="T9" fmla="*/ 239 h 479"/>
              <a:gd name="T10" fmla="*/ 239 w 480"/>
              <a:gd name="T11" fmla="*/ 8 h 479"/>
              <a:gd name="T12" fmla="*/ 239 w 480"/>
              <a:gd name="T13" fmla="*/ 434 h 479"/>
              <a:gd name="T14" fmla="*/ 239 w 480"/>
              <a:gd name="T15" fmla="*/ 434 h 479"/>
              <a:gd name="T16" fmla="*/ 53 w 480"/>
              <a:gd name="T17" fmla="*/ 248 h 479"/>
              <a:gd name="T18" fmla="*/ 239 w 480"/>
              <a:gd name="T19" fmla="*/ 53 h 479"/>
              <a:gd name="T20" fmla="*/ 426 w 480"/>
              <a:gd name="T21" fmla="*/ 239 h 479"/>
              <a:gd name="T22" fmla="*/ 239 w 480"/>
              <a:gd name="T23" fmla="*/ 434 h 479"/>
              <a:gd name="T24" fmla="*/ 177 w 480"/>
              <a:gd name="T25" fmla="*/ 283 h 479"/>
              <a:gd name="T26" fmla="*/ 177 w 480"/>
              <a:gd name="T27" fmla="*/ 283 h 479"/>
              <a:gd name="T28" fmla="*/ 160 w 480"/>
              <a:gd name="T29" fmla="*/ 274 h 479"/>
              <a:gd name="T30" fmla="*/ 151 w 480"/>
              <a:gd name="T31" fmla="*/ 239 h 479"/>
              <a:gd name="T32" fmla="*/ 177 w 480"/>
              <a:gd name="T33" fmla="*/ 204 h 479"/>
              <a:gd name="T34" fmla="*/ 195 w 480"/>
              <a:gd name="T35" fmla="*/ 204 h 479"/>
              <a:gd name="T36" fmla="*/ 204 w 480"/>
              <a:gd name="T37" fmla="*/ 221 h 479"/>
              <a:gd name="T38" fmla="*/ 239 w 480"/>
              <a:gd name="T39" fmla="*/ 204 h 479"/>
              <a:gd name="T40" fmla="*/ 177 w 480"/>
              <a:gd name="T41" fmla="*/ 168 h 479"/>
              <a:gd name="T42" fmla="*/ 124 w 480"/>
              <a:gd name="T43" fmla="*/ 195 h 479"/>
              <a:gd name="T44" fmla="*/ 107 w 480"/>
              <a:gd name="T45" fmla="*/ 239 h 479"/>
              <a:gd name="T46" fmla="*/ 124 w 480"/>
              <a:gd name="T47" fmla="*/ 292 h 479"/>
              <a:gd name="T48" fmla="*/ 177 w 480"/>
              <a:gd name="T49" fmla="*/ 310 h 479"/>
              <a:gd name="T50" fmla="*/ 213 w 480"/>
              <a:gd name="T51" fmla="*/ 301 h 479"/>
              <a:gd name="T52" fmla="*/ 239 w 480"/>
              <a:gd name="T53" fmla="*/ 274 h 479"/>
              <a:gd name="T54" fmla="*/ 213 w 480"/>
              <a:gd name="T55" fmla="*/ 265 h 479"/>
              <a:gd name="T56" fmla="*/ 177 w 480"/>
              <a:gd name="T57" fmla="*/ 283 h 479"/>
              <a:gd name="T58" fmla="*/ 310 w 480"/>
              <a:gd name="T59" fmla="*/ 283 h 479"/>
              <a:gd name="T60" fmla="*/ 310 w 480"/>
              <a:gd name="T61" fmla="*/ 283 h 479"/>
              <a:gd name="T62" fmla="*/ 292 w 480"/>
              <a:gd name="T63" fmla="*/ 274 h 479"/>
              <a:gd name="T64" fmla="*/ 284 w 480"/>
              <a:gd name="T65" fmla="*/ 239 h 479"/>
              <a:gd name="T66" fmla="*/ 310 w 480"/>
              <a:gd name="T67" fmla="*/ 204 h 479"/>
              <a:gd name="T68" fmla="*/ 328 w 480"/>
              <a:gd name="T69" fmla="*/ 204 h 479"/>
              <a:gd name="T70" fmla="*/ 337 w 480"/>
              <a:gd name="T71" fmla="*/ 221 h 479"/>
              <a:gd name="T72" fmla="*/ 372 w 480"/>
              <a:gd name="T73" fmla="*/ 204 h 479"/>
              <a:gd name="T74" fmla="*/ 310 w 480"/>
              <a:gd name="T75" fmla="*/ 168 h 479"/>
              <a:gd name="T76" fmla="*/ 257 w 480"/>
              <a:gd name="T77" fmla="*/ 195 h 479"/>
              <a:gd name="T78" fmla="*/ 239 w 480"/>
              <a:gd name="T79" fmla="*/ 239 h 479"/>
              <a:gd name="T80" fmla="*/ 257 w 480"/>
              <a:gd name="T81" fmla="*/ 292 h 479"/>
              <a:gd name="T82" fmla="*/ 310 w 480"/>
              <a:gd name="T83" fmla="*/ 310 h 479"/>
              <a:gd name="T84" fmla="*/ 346 w 480"/>
              <a:gd name="T85" fmla="*/ 301 h 479"/>
              <a:gd name="T86" fmla="*/ 372 w 480"/>
              <a:gd name="T87" fmla="*/ 274 h 479"/>
              <a:gd name="T88" fmla="*/ 337 w 480"/>
              <a:gd name="T89" fmla="*/ 265 h 479"/>
              <a:gd name="T90" fmla="*/ 310 w 480"/>
              <a:gd name="T91" fmla="*/ 28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0" h="479">
                <a:moveTo>
                  <a:pt x="239" y="8"/>
                </a:moveTo>
                <a:lnTo>
                  <a:pt x="239" y="8"/>
                </a:lnTo>
                <a:cubicBezTo>
                  <a:pt x="107" y="8"/>
                  <a:pt x="0" y="115"/>
                  <a:pt x="0" y="248"/>
                </a:cubicBezTo>
                <a:cubicBezTo>
                  <a:pt x="0" y="381"/>
                  <a:pt x="107" y="478"/>
                  <a:pt x="239" y="478"/>
                </a:cubicBezTo>
                <a:cubicBezTo>
                  <a:pt x="372" y="478"/>
                  <a:pt x="479" y="372"/>
                  <a:pt x="479" y="239"/>
                </a:cubicBezTo>
                <a:cubicBezTo>
                  <a:pt x="479" y="106"/>
                  <a:pt x="363" y="0"/>
                  <a:pt x="239" y="8"/>
                </a:cubicBezTo>
                <a:close/>
                <a:moveTo>
                  <a:pt x="239" y="434"/>
                </a:moveTo>
                <a:lnTo>
                  <a:pt x="239" y="434"/>
                </a:lnTo>
                <a:cubicBezTo>
                  <a:pt x="133" y="434"/>
                  <a:pt x="53" y="346"/>
                  <a:pt x="53" y="248"/>
                </a:cubicBezTo>
                <a:cubicBezTo>
                  <a:pt x="53" y="142"/>
                  <a:pt x="133" y="53"/>
                  <a:pt x="239" y="53"/>
                </a:cubicBezTo>
                <a:cubicBezTo>
                  <a:pt x="337" y="53"/>
                  <a:pt x="426" y="133"/>
                  <a:pt x="426" y="239"/>
                </a:cubicBezTo>
                <a:cubicBezTo>
                  <a:pt x="426" y="346"/>
                  <a:pt x="346" y="425"/>
                  <a:pt x="239" y="434"/>
                </a:cubicBezTo>
                <a:close/>
                <a:moveTo>
                  <a:pt x="177" y="283"/>
                </a:moveTo>
                <a:lnTo>
                  <a:pt x="177" y="283"/>
                </a:lnTo>
                <a:cubicBezTo>
                  <a:pt x="169" y="283"/>
                  <a:pt x="160" y="283"/>
                  <a:pt x="160" y="274"/>
                </a:cubicBezTo>
                <a:cubicBezTo>
                  <a:pt x="151" y="265"/>
                  <a:pt x="151" y="257"/>
                  <a:pt x="151" y="239"/>
                </a:cubicBezTo>
                <a:cubicBezTo>
                  <a:pt x="151" y="212"/>
                  <a:pt x="160" y="204"/>
                  <a:pt x="177" y="204"/>
                </a:cubicBezTo>
                <a:cubicBezTo>
                  <a:pt x="186" y="204"/>
                  <a:pt x="186" y="204"/>
                  <a:pt x="195" y="204"/>
                </a:cubicBezTo>
                <a:cubicBezTo>
                  <a:pt x="195" y="212"/>
                  <a:pt x="204" y="212"/>
                  <a:pt x="204" y="221"/>
                </a:cubicBezTo>
                <a:cubicBezTo>
                  <a:pt x="239" y="204"/>
                  <a:pt x="239" y="204"/>
                  <a:pt x="239" y="204"/>
                </a:cubicBezTo>
                <a:cubicBezTo>
                  <a:pt x="222" y="186"/>
                  <a:pt x="204" y="168"/>
                  <a:pt x="177" y="168"/>
                </a:cubicBezTo>
                <a:cubicBezTo>
                  <a:pt x="160" y="168"/>
                  <a:pt x="142" y="177"/>
                  <a:pt x="124" y="195"/>
                </a:cubicBezTo>
                <a:cubicBezTo>
                  <a:pt x="116" y="204"/>
                  <a:pt x="107" y="221"/>
                  <a:pt x="107" y="239"/>
                </a:cubicBezTo>
                <a:cubicBezTo>
                  <a:pt x="107" y="265"/>
                  <a:pt x="116" y="283"/>
                  <a:pt x="124" y="292"/>
                </a:cubicBezTo>
                <a:cubicBezTo>
                  <a:pt x="142" y="310"/>
                  <a:pt x="160" y="310"/>
                  <a:pt x="177" y="310"/>
                </a:cubicBezTo>
                <a:cubicBezTo>
                  <a:pt x="186" y="310"/>
                  <a:pt x="204" y="310"/>
                  <a:pt x="213" y="301"/>
                </a:cubicBezTo>
                <a:cubicBezTo>
                  <a:pt x="222" y="301"/>
                  <a:pt x="230" y="292"/>
                  <a:pt x="239" y="274"/>
                </a:cubicBezTo>
                <a:cubicBezTo>
                  <a:pt x="213" y="265"/>
                  <a:pt x="213" y="265"/>
                  <a:pt x="213" y="265"/>
                </a:cubicBezTo>
                <a:cubicBezTo>
                  <a:pt x="204" y="274"/>
                  <a:pt x="195" y="283"/>
                  <a:pt x="177" y="283"/>
                </a:cubicBezTo>
                <a:close/>
                <a:moveTo>
                  <a:pt x="310" y="283"/>
                </a:moveTo>
                <a:lnTo>
                  <a:pt x="310" y="283"/>
                </a:lnTo>
                <a:cubicBezTo>
                  <a:pt x="301" y="283"/>
                  <a:pt x="292" y="283"/>
                  <a:pt x="292" y="274"/>
                </a:cubicBezTo>
                <a:cubicBezTo>
                  <a:pt x="284" y="265"/>
                  <a:pt x="284" y="257"/>
                  <a:pt x="284" y="239"/>
                </a:cubicBezTo>
                <a:cubicBezTo>
                  <a:pt x="284" y="212"/>
                  <a:pt x="292" y="204"/>
                  <a:pt x="310" y="204"/>
                </a:cubicBezTo>
                <a:cubicBezTo>
                  <a:pt x="319" y="204"/>
                  <a:pt x="319" y="204"/>
                  <a:pt x="328" y="204"/>
                </a:cubicBezTo>
                <a:cubicBezTo>
                  <a:pt x="328" y="212"/>
                  <a:pt x="337" y="212"/>
                  <a:pt x="337" y="221"/>
                </a:cubicBezTo>
                <a:cubicBezTo>
                  <a:pt x="372" y="204"/>
                  <a:pt x="372" y="204"/>
                  <a:pt x="372" y="204"/>
                </a:cubicBezTo>
                <a:cubicBezTo>
                  <a:pt x="355" y="186"/>
                  <a:pt x="337" y="168"/>
                  <a:pt x="310" y="168"/>
                </a:cubicBezTo>
                <a:cubicBezTo>
                  <a:pt x="292" y="168"/>
                  <a:pt x="275" y="177"/>
                  <a:pt x="257" y="195"/>
                </a:cubicBezTo>
                <a:cubicBezTo>
                  <a:pt x="248" y="204"/>
                  <a:pt x="239" y="221"/>
                  <a:pt x="239" y="239"/>
                </a:cubicBezTo>
                <a:cubicBezTo>
                  <a:pt x="239" y="265"/>
                  <a:pt x="248" y="283"/>
                  <a:pt x="257" y="292"/>
                </a:cubicBezTo>
                <a:cubicBezTo>
                  <a:pt x="275" y="310"/>
                  <a:pt x="292" y="310"/>
                  <a:pt x="310" y="310"/>
                </a:cubicBezTo>
                <a:cubicBezTo>
                  <a:pt x="319" y="310"/>
                  <a:pt x="337" y="310"/>
                  <a:pt x="346" y="301"/>
                </a:cubicBezTo>
                <a:cubicBezTo>
                  <a:pt x="355" y="301"/>
                  <a:pt x="363" y="292"/>
                  <a:pt x="372" y="274"/>
                </a:cubicBezTo>
                <a:cubicBezTo>
                  <a:pt x="337" y="265"/>
                  <a:pt x="337" y="265"/>
                  <a:pt x="337" y="265"/>
                </a:cubicBezTo>
                <a:cubicBezTo>
                  <a:pt x="337" y="274"/>
                  <a:pt x="328" y="283"/>
                  <a:pt x="310" y="28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31" name="Freeform 91"/>
          <p:cNvSpPr>
            <a:spLocks noChangeArrowheads="1"/>
          </p:cNvSpPr>
          <p:nvPr/>
        </p:nvSpPr>
        <p:spPr bwMode="auto">
          <a:xfrm>
            <a:off x="936300" y="1944275"/>
            <a:ext cx="103659" cy="266917"/>
          </a:xfrm>
          <a:custGeom>
            <a:avLst/>
            <a:gdLst>
              <a:gd name="T0" fmla="*/ 151 w 178"/>
              <a:gd name="T1" fmla="*/ 0 h 454"/>
              <a:gd name="T2" fmla="*/ 151 w 178"/>
              <a:gd name="T3" fmla="*/ 0 h 454"/>
              <a:gd name="T4" fmla="*/ 18 w 178"/>
              <a:gd name="T5" fmla="*/ 0 h 454"/>
              <a:gd name="T6" fmla="*/ 0 w 178"/>
              <a:gd name="T7" fmla="*/ 28 h 454"/>
              <a:gd name="T8" fmla="*/ 0 w 178"/>
              <a:gd name="T9" fmla="*/ 453 h 454"/>
              <a:gd name="T10" fmla="*/ 89 w 178"/>
              <a:gd name="T11" fmla="*/ 355 h 454"/>
              <a:gd name="T12" fmla="*/ 177 w 178"/>
              <a:gd name="T13" fmla="*/ 453 h 454"/>
              <a:gd name="T14" fmla="*/ 177 w 178"/>
              <a:gd name="T15" fmla="*/ 28 h 454"/>
              <a:gd name="T16" fmla="*/ 151 w 178"/>
              <a:gd name="T17"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454">
                <a:moveTo>
                  <a:pt x="151" y="0"/>
                </a:moveTo>
                <a:lnTo>
                  <a:pt x="151" y="0"/>
                </a:lnTo>
                <a:cubicBezTo>
                  <a:pt x="18" y="0"/>
                  <a:pt x="18" y="0"/>
                  <a:pt x="18" y="0"/>
                </a:cubicBezTo>
                <a:cubicBezTo>
                  <a:pt x="8" y="0"/>
                  <a:pt x="0" y="10"/>
                  <a:pt x="0" y="28"/>
                </a:cubicBezTo>
                <a:cubicBezTo>
                  <a:pt x="0" y="453"/>
                  <a:pt x="0" y="453"/>
                  <a:pt x="0" y="453"/>
                </a:cubicBezTo>
                <a:cubicBezTo>
                  <a:pt x="89" y="355"/>
                  <a:pt x="89" y="355"/>
                  <a:pt x="89" y="355"/>
                </a:cubicBezTo>
                <a:cubicBezTo>
                  <a:pt x="177" y="453"/>
                  <a:pt x="177" y="453"/>
                  <a:pt x="177" y="453"/>
                </a:cubicBezTo>
                <a:cubicBezTo>
                  <a:pt x="177" y="28"/>
                  <a:pt x="177" y="28"/>
                  <a:pt x="177" y="28"/>
                </a:cubicBezTo>
                <a:cubicBezTo>
                  <a:pt x="177" y="10"/>
                  <a:pt x="168" y="0"/>
                  <a:pt x="151"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32" name="Freeform 92"/>
          <p:cNvSpPr>
            <a:spLocks noChangeArrowheads="1"/>
          </p:cNvSpPr>
          <p:nvPr/>
        </p:nvSpPr>
        <p:spPr bwMode="auto">
          <a:xfrm>
            <a:off x="2024702" y="1944275"/>
            <a:ext cx="261735" cy="266917"/>
          </a:xfrm>
          <a:custGeom>
            <a:avLst/>
            <a:gdLst>
              <a:gd name="T0" fmla="*/ 168 w 444"/>
              <a:gd name="T1" fmla="*/ 284 h 454"/>
              <a:gd name="T2" fmla="*/ 168 w 444"/>
              <a:gd name="T3" fmla="*/ 284 h 454"/>
              <a:gd name="T4" fmla="*/ 70 w 444"/>
              <a:gd name="T5" fmla="*/ 240 h 454"/>
              <a:gd name="T6" fmla="*/ 70 w 444"/>
              <a:gd name="T7" fmla="*/ 275 h 454"/>
              <a:gd name="T8" fmla="*/ 168 w 444"/>
              <a:gd name="T9" fmla="*/ 311 h 454"/>
              <a:gd name="T10" fmla="*/ 168 w 444"/>
              <a:gd name="T11" fmla="*/ 284 h 454"/>
              <a:gd name="T12" fmla="*/ 168 w 444"/>
              <a:gd name="T13" fmla="*/ 178 h 454"/>
              <a:gd name="T14" fmla="*/ 168 w 444"/>
              <a:gd name="T15" fmla="*/ 178 h 454"/>
              <a:gd name="T16" fmla="*/ 70 w 444"/>
              <a:gd name="T17" fmla="*/ 143 h 454"/>
              <a:gd name="T18" fmla="*/ 70 w 444"/>
              <a:gd name="T19" fmla="*/ 169 h 454"/>
              <a:gd name="T20" fmla="*/ 168 w 444"/>
              <a:gd name="T21" fmla="*/ 213 h 454"/>
              <a:gd name="T22" fmla="*/ 168 w 444"/>
              <a:gd name="T23" fmla="*/ 178 h 454"/>
              <a:gd name="T24" fmla="*/ 434 w 444"/>
              <a:gd name="T25" fmla="*/ 10 h 454"/>
              <a:gd name="T26" fmla="*/ 434 w 444"/>
              <a:gd name="T27" fmla="*/ 10 h 454"/>
              <a:gd name="T28" fmla="*/ 408 w 444"/>
              <a:gd name="T29" fmla="*/ 0 h 454"/>
              <a:gd name="T30" fmla="*/ 221 w 444"/>
              <a:gd name="T31" fmla="*/ 81 h 454"/>
              <a:gd name="T32" fmla="*/ 35 w 444"/>
              <a:gd name="T33" fmla="*/ 0 h 454"/>
              <a:gd name="T34" fmla="*/ 9 w 444"/>
              <a:gd name="T35" fmla="*/ 10 h 454"/>
              <a:gd name="T36" fmla="*/ 0 w 444"/>
              <a:gd name="T37" fmla="*/ 28 h 454"/>
              <a:gd name="T38" fmla="*/ 0 w 444"/>
              <a:gd name="T39" fmla="*/ 347 h 454"/>
              <a:gd name="T40" fmla="*/ 9 w 444"/>
              <a:gd name="T41" fmla="*/ 364 h 454"/>
              <a:gd name="T42" fmla="*/ 212 w 444"/>
              <a:gd name="T43" fmla="*/ 444 h 454"/>
              <a:gd name="T44" fmla="*/ 212 w 444"/>
              <a:gd name="T45" fmla="*/ 444 h 454"/>
              <a:gd name="T46" fmla="*/ 221 w 444"/>
              <a:gd name="T47" fmla="*/ 453 h 454"/>
              <a:gd name="T48" fmla="*/ 221 w 444"/>
              <a:gd name="T49" fmla="*/ 444 h 454"/>
              <a:gd name="T50" fmla="*/ 230 w 444"/>
              <a:gd name="T51" fmla="*/ 444 h 454"/>
              <a:gd name="T52" fmla="*/ 425 w 444"/>
              <a:gd name="T53" fmla="*/ 364 h 454"/>
              <a:gd name="T54" fmla="*/ 443 w 444"/>
              <a:gd name="T55" fmla="*/ 347 h 454"/>
              <a:gd name="T56" fmla="*/ 443 w 444"/>
              <a:gd name="T57" fmla="*/ 28 h 454"/>
              <a:gd name="T58" fmla="*/ 434 w 444"/>
              <a:gd name="T59" fmla="*/ 10 h 454"/>
              <a:gd name="T60" fmla="*/ 195 w 444"/>
              <a:gd name="T61" fmla="*/ 400 h 454"/>
              <a:gd name="T62" fmla="*/ 195 w 444"/>
              <a:gd name="T63" fmla="*/ 400 h 454"/>
              <a:gd name="T64" fmla="*/ 35 w 444"/>
              <a:gd name="T65" fmla="*/ 338 h 454"/>
              <a:gd name="T66" fmla="*/ 35 w 444"/>
              <a:gd name="T67" fmla="*/ 54 h 454"/>
              <a:gd name="T68" fmla="*/ 195 w 444"/>
              <a:gd name="T69" fmla="*/ 116 h 454"/>
              <a:gd name="T70" fmla="*/ 195 w 444"/>
              <a:gd name="T71" fmla="*/ 400 h 454"/>
              <a:gd name="T72" fmla="*/ 408 w 444"/>
              <a:gd name="T73" fmla="*/ 338 h 454"/>
              <a:gd name="T74" fmla="*/ 408 w 444"/>
              <a:gd name="T75" fmla="*/ 338 h 454"/>
              <a:gd name="T76" fmla="*/ 248 w 444"/>
              <a:gd name="T77" fmla="*/ 400 h 454"/>
              <a:gd name="T78" fmla="*/ 248 w 444"/>
              <a:gd name="T79" fmla="*/ 116 h 454"/>
              <a:gd name="T80" fmla="*/ 408 w 444"/>
              <a:gd name="T81" fmla="*/ 54 h 454"/>
              <a:gd name="T82" fmla="*/ 408 w 444"/>
              <a:gd name="T83" fmla="*/ 338 h 454"/>
              <a:gd name="T84" fmla="*/ 372 w 444"/>
              <a:gd name="T85" fmla="*/ 240 h 454"/>
              <a:gd name="T86" fmla="*/ 372 w 444"/>
              <a:gd name="T87" fmla="*/ 240 h 454"/>
              <a:gd name="T88" fmla="*/ 274 w 444"/>
              <a:gd name="T89" fmla="*/ 284 h 454"/>
              <a:gd name="T90" fmla="*/ 274 w 444"/>
              <a:gd name="T91" fmla="*/ 311 h 454"/>
              <a:gd name="T92" fmla="*/ 372 w 444"/>
              <a:gd name="T93" fmla="*/ 275 h 454"/>
              <a:gd name="T94" fmla="*/ 372 w 444"/>
              <a:gd name="T95" fmla="*/ 240 h 454"/>
              <a:gd name="T96" fmla="*/ 372 w 444"/>
              <a:gd name="T97" fmla="*/ 143 h 454"/>
              <a:gd name="T98" fmla="*/ 372 w 444"/>
              <a:gd name="T99" fmla="*/ 143 h 454"/>
              <a:gd name="T100" fmla="*/ 274 w 444"/>
              <a:gd name="T101" fmla="*/ 178 h 454"/>
              <a:gd name="T102" fmla="*/ 274 w 444"/>
              <a:gd name="T103" fmla="*/ 213 h 454"/>
              <a:gd name="T104" fmla="*/ 372 w 444"/>
              <a:gd name="T105" fmla="*/ 169 h 454"/>
              <a:gd name="T106" fmla="*/ 372 w 444"/>
              <a:gd name="T107" fmla="*/ 14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4" h="454">
                <a:moveTo>
                  <a:pt x="168" y="284"/>
                </a:moveTo>
                <a:lnTo>
                  <a:pt x="168" y="284"/>
                </a:lnTo>
                <a:cubicBezTo>
                  <a:pt x="70" y="240"/>
                  <a:pt x="70" y="240"/>
                  <a:pt x="70" y="240"/>
                </a:cubicBezTo>
                <a:cubicBezTo>
                  <a:pt x="70" y="275"/>
                  <a:pt x="70" y="275"/>
                  <a:pt x="70" y="275"/>
                </a:cubicBezTo>
                <a:cubicBezTo>
                  <a:pt x="168" y="311"/>
                  <a:pt x="168" y="311"/>
                  <a:pt x="168" y="311"/>
                </a:cubicBezTo>
                <a:lnTo>
                  <a:pt x="168" y="284"/>
                </a:lnTo>
                <a:close/>
                <a:moveTo>
                  <a:pt x="168" y="178"/>
                </a:moveTo>
                <a:lnTo>
                  <a:pt x="168" y="178"/>
                </a:lnTo>
                <a:cubicBezTo>
                  <a:pt x="70" y="143"/>
                  <a:pt x="70" y="143"/>
                  <a:pt x="70" y="143"/>
                </a:cubicBezTo>
                <a:cubicBezTo>
                  <a:pt x="70" y="169"/>
                  <a:pt x="70" y="169"/>
                  <a:pt x="70" y="169"/>
                </a:cubicBezTo>
                <a:cubicBezTo>
                  <a:pt x="168" y="213"/>
                  <a:pt x="168" y="213"/>
                  <a:pt x="168" y="213"/>
                </a:cubicBezTo>
                <a:lnTo>
                  <a:pt x="168" y="178"/>
                </a:lnTo>
                <a:close/>
                <a:moveTo>
                  <a:pt x="434" y="10"/>
                </a:moveTo>
                <a:lnTo>
                  <a:pt x="434" y="10"/>
                </a:lnTo>
                <a:cubicBezTo>
                  <a:pt x="425" y="0"/>
                  <a:pt x="417" y="0"/>
                  <a:pt x="408" y="0"/>
                </a:cubicBezTo>
                <a:cubicBezTo>
                  <a:pt x="221" y="81"/>
                  <a:pt x="221" y="81"/>
                  <a:pt x="221" y="81"/>
                </a:cubicBezTo>
                <a:cubicBezTo>
                  <a:pt x="35" y="0"/>
                  <a:pt x="35" y="0"/>
                  <a:pt x="35" y="0"/>
                </a:cubicBezTo>
                <a:cubicBezTo>
                  <a:pt x="26" y="0"/>
                  <a:pt x="17" y="0"/>
                  <a:pt x="9" y="10"/>
                </a:cubicBezTo>
                <a:cubicBezTo>
                  <a:pt x="0" y="10"/>
                  <a:pt x="0" y="19"/>
                  <a:pt x="0" y="28"/>
                </a:cubicBezTo>
                <a:cubicBezTo>
                  <a:pt x="0" y="347"/>
                  <a:pt x="0" y="347"/>
                  <a:pt x="0" y="347"/>
                </a:cubicBezTo>
                <a:cubicBezTo>
                  <a:pt x="0" y="355"/>
                  <a:pt x="0" y="364"/>
                  <a:pt x="9" y="364"/>
                </a:cubicBezTo>
                <a:cubicBezTo>
                  <a:pt x="212" y="444"/>
                  <a:pt x="212" y="444"/>
                  <a:pt x="212" y="444"/>
                </a:cubicBezTo>
                <a:lnTo>
                  <a:pt x="212" y="444"/>
                </a:lnTo>
                <a:cubicBezTo>
                  <a:pt x="221" y="453"/>
                  <a:pt x="221" y="453"/>
                  <a:pt x="221" y="453"/>
                </a:cubicBezTo>
                <a:cubicBezTo>
                  <a:pt x="221" y="453"/>
                  <a:pt x="221" y="453"/>
                  <a:pt x="221" y="444"/>
                </a:cubicBezTo>
                <a:cubicBezTo>
                  <a:pt x="230" y="444"/>
                  <a:pt x="230" y="444"/>
                  <a:pt x="230" y="444"/>
                </a:cubicBezTo>
                <a:cubicBezTo>
                  <a:pt x="425" y="364"/>
                  <a:pt x="425" y="364"/>
                  <a:pt x="425" y="364"/>
                </a:cubicBezTo>
                <a:cubicBezTo>
                  <a:pt x="434" y="364"/>
                  <a:pt x="443" y="355"/>
                  <a:pt x="443" y="347"/>
                </a:cubicBezTo>
                <a:cubicBezTo>
                  <a:pt x="443" y="28"/>
                  <a:pt x="443" y="28"/>
                  <a:pt x="443" y="28"/>
                </a:cubicBezTo>
                <a:cubicBezTo>
                  <a:pt x="443" y="19"/>
                  <a:pt x="443" y="10"/>
                  <a:pt x="434" y="10"/>
                </a:cubicBezTo>
                <a:close/>
                <a:moveTo>
                  <a:pt x="195" y="400"/>
                </a:moveTo>
                <a:lnTo>
                  <a:pt x="195" y="400"/>
                </a:lnTo>
                <a:cubicBezTo>
                  <a:pt x="35" y="338"/>
                  <a:pt x="35" y="338"/>
                  <a:pt x="35" y="338"/>
                </a:cubicBezTo>
                <a:cubicBezTo>
                  <a:pt x="35" y="54"/>
                  <a:pt x="35" y="54"/>
                  <a:pt x="35" y="54"/>
                </a:cubicBezTo>
                <a:cubicBezTo>
                  <a:pt x="195" y="116"/>
                  <a:pt x="195" y="116"/>
                  <a:pt x="195" y="116"/>
                </a:cubicBezTo>
                <a:lnTo>
                  <a:pt x="195" y="400"/>
                </a:lnTo>
                <a:close/>
                <a:moveTo>
                  <a:pt x="408" y="338"/>
                </a:moveTo>
                <a:lnTo>
                  <a:pt x="408" y="338"/>
                </a:lnTo>
                <a:cubicBezTo>
                  <a:pt x="248" y="400"/>
                  <a:pt x="248" y="400"/>
                  <a:pt x="248" y="400"/>
                </a:cubicBezTo>
                <a:cubicBezTo>
                  <a:pt x="248" y="116"/>
                  <a:pt x="248" y="116"/>
                  <a:pt x="248" y="116"/>
                </a:cubicBezTo>
                <a:cubicBezTo>
                  <a:pt x="408" y="54"/>
                  <a:pt x="408" y="54"/>
                  <a:pt x="408" y="54"/>
                </a:cubicBezTo>
                <a:lnTo>
                  <a:pt x="408" y="338"/>
                </a:lnTo>
                <a:close/>
                <a:moveTo>
                  <a:pt x="372" y="240"/>
                </a:moveTo>
                <a:lnTo>
                  <a:pt x="372" y="240"/>
                </a:lnTo>
                <a:cubicBezTo>
                  <a:pt x="274" y="284"/>
                  <a:pt x="274" y="284"/>
                  <a:pt x="274" y="284"/>
                </a:cubicBezTo>
                <a:cubicBezTo>
                  <a:pt x="274" y="311"/>
                  <a:pt x="274" y="311"/>
                  <a:pt x="274" y="311"/>
                </a:cubicBezTo>
                <a:cubicBezTo>
                  <a:pt x="372" y="275"/>
                  <a:pt x="372" y="275"/>
                  <a:pt x="372" y="275"/>
                </a:cubicBezTo>
                <a:lnTo>
                  <a:pt x="372" y="240"/>
                </a:lnTo>
                <a:close/>
                <a:moveTo>
                  <a:pt x="372" y="143"/>
                </a:moveTo>
                <a:lnTo>
                  <a:pt x="372" y="143"/>
                </a:lnTo>
                <a:cubicBezTo>
                  <a:pt x="274" y="178"/>
                  <a:pt x="274" y="178"/>
                  <a:pt x="274" y="178"/>
                </a:cubicBezTo>
                <a:cubicBezTo>
                  <a:pt x="274" y="213"/>
                  <a:pt x="274" y="213"/>
                  <a:pt x="274" y="213"/>
                </a:cubicBezTo>
                <a:cubicBezTo>
                  <a:pt x="372" y="169"/>
                  <a:pt x="372" y="169"/>
                  <a:pt x="372" y="169"/>
                </a:cubicBezTo>
                <a:lnTo>
                  <a:pt x="372" y="14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33" name="Freeform 93"/>
          <p:cNvSpPr>
            <a:spLocks noChangeArrowheads="1"/>
          </p:cNvSpPr>
          <p:nvPr/>
        </p:nvSpPr>
        <p:spPr bwMode="auto">
          <a:xfrm>
            <a:off x="1493459" y="1931317"/>
            <a:ext cx="155487" cy="290241"/>
          </a:xfrm>
          <a:custGeom>
            <a:avLst/>
            <a:gdLst>
              <a:gd name="T0" fmla="*/ 247 w 266"/>
              <a:gd name="T1" fmla="*/ 0 h 496"/>
              <a:gd name="T2" fmla="*/ 247 w 266"/>
              <a:gd name="T3" fmla="*/ 0 h 496"/>
              <a:gd name="T4" fmla="*/ 141 w 266"/>
              <a:gd name="T5" fmla="*/ 0 h 496"/>
              <a:gd name="T6" fmla="*/ 123 w 266"/>
              <a:gd name="T7" fmla="*/ 25 h 496"/>
              <a:gd name="T8" fmla="*/ 167 w 266"/>
              <a:gd name="T9" fmla="*/ 25 h 496"/>
              <a:gd name="T10" fmla="*/ 194 w 266"/>
              <a:gd name="T11" fmla="*/ 53 h 496"/>
              <a:gd name="T12" fmla="*/ 194 w 266"/>
              <a:gd name="T13" fmla="*/ 363 h 496"/>
              <a:gd name="T14" fmla="*/ 265 w 266"/>
              <a:gd name="T15" fmla="*/ 451 h 496"/>
              <a:gd name="T16" fmla="*/ 265 w 266"/>
              <a:gd name="T17" fmla="*/ 25 h 496"/>
              <a:gd name="T18" fmla="*/ 247 w 266"/>
              <a:gd name="T19" fmla="*/ 0 h 496"/>
              <a:gd name="T20" fmla="*/ 123 w 266"/>
              <a:gd name="T21" fmla="*/ 79 h 496"/>
              <a:gd name="T22" fmla="*/ 123 w 266"/>
              <a:gd name="T23" fmla="*/ 79 h 496"/>
              <a:gd name="T24" fmla="*/ 16 w 266"/>
              <a:gd name="T25" fmla="*/ 79 h 496"/>
              <a:gd name="T26" fmla="*/ 0 w 266"/>
              <a:gd name="T27" fmla="*/ 106 h 496"/>
              <a:gd name="T28" fmla="*/ 0 w 266"/>
              <a:gd name="T29" fmla="*/ 495 h 496"/>
              <a:gd name="T30" fmla="*/ 70 w 266"/>
              <a:gd name="T31" fmla="*/ 407 h 496"/>
              <a:gd name="T32" fmla="*/ 141 w 266"/>
              <a:gd name="T33" fmla="*/ 495 h 496"/>
              <a:gd name="T34" fmla="*/ 141 w 266"/>
              <a:gd name="T35" fmla="*/ 106 h 496"/>
              <a:gd name="T36" fmla="*/ 123 w 266"/>
              <a:gd name="T37" fmla="*/ 7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6" h="496">
                <a:moveTo>
                  <a:pt x="247" y="0"/>
                </a:moveTo>
                <a:lnTo>
                  <a:pt x="247" y="0"/>
                </a:lnTo>
                <a:cubicBezTo>
                  <a:pt x="141" y="0"/>
                  <a:pt x="141" y="0"/>
                  <a:pt x="141" y="0"/>
                </a:cubicBezTo>
                <a:cubicBezTo>
                  <a:pt x="123" y="0"/>
                  <a:pt x="123" y="17"/>
                  <a:pt x="123" y="25"/>
                </a:cubicBezTo>
                <a:cubicBezTo>
                  <a:pt x="167" y="25"/>
                  <a:pt x="167" y="25"/>
                  <a:pt x="167" y="25"/>
                </a:cubicBezTo>
                <a:cubicBezTo>
                  <a:pt x="185" y="25"/>
                  <a:pt x="194" y="35"/>
                  <a:pt x="194" y="53"/>
                </a:cubicBezTo>
                <a:cubicBezTo>
                  <a:pt x="194" y="363"/>
                  <a:pt x="194" y="363"/>
                  <a:pt x="194" y="363"/>
                </a:cubicBezTo>
                <a:cubicBezTo>
                  <a:pt x="265" y="451"/>
                  <a:pt x="265" y="451"/>
                  <a:pt x="265" y="451"/>
                </a:cubicBezTo>
                <a:cubicBezTo>
                  <a:pt x="265" y="25"/>
                  <a:pt x="265" y="25"/>
                  <a:pt x="265" y="25"/>
                </a:cubicBezTo>
                <a:cubicBezTo>
                  <a:pt x="265" y="17"/>
                  <a:pt x="256" y="0"/>
                  <a:pt x="247" y="0"/>
                </a:cubicBezTo>
                <a:close/>
                <a:moveTo>
                  <a:pt x="123" y="79"/>
                </a:moveTo>
                <a:lnTo>
                  <a:pt x="123" y="79"/>
                </a:lnTo>
                <a:cubicBezTo>
                  <a:pt x="16" y="79"/>
                  <a:pt x="16" y="79"/>
                  <a:pt x="16" y="79"/>
                </a:cubicBezTo>
                <a:cubicBezTo>
                  <a:pt x="0" y="79"/>
                  <a:pt x="0" y="88"/>
                  <a:pt x="0" y="106"/>
                </a:cubicBezTo>
                <a:cubicBezTo>
                  <a:pt x="0" y="495"/>
                  <a:pt x="0" y="495"/>
                  <a:pt x="0" y="495"/>
                </a:cubicBezTo>
                <a:cubicBezTo>
                  <a:pt x="70" y="407"/>
                  <a:pt x="70" y="407"/>
                  <a:pt x="70" y="407"/>
                </a:cubicBezTo>
                <a:cubicBezTo>
                  <a:pt x="141" y="495"/>
                  <a:pt x="141" y="495"/>
                  <a:pt x="141" y="495"/>
                </a:cubicBezTo>
                <a:cubicBezTo>
                  <a:pt x="141" y="106"/>
                  <a:pt x="141" y="106"/>
                  <a:pt x="141" y="106"/>
                </a:cubicBezTo>
                <a:cubicBezTo>
                  <a:pt x="141" y="88"/>
                  <a:pt x="132" y="79"/>
                  <a:pt x="123" y="7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34" name="Freeform 94"/>
          <p:cNvSpPr>
            <a:spLocks noChangeArrowheads="1"/>
          </p:cNvSpPr>
          <p:nvPr/>
        </p:nvSpPr>
        <p:spPr bwMode="auto">
          <a:xfrm>
            <a:off x="817096" y="2524753"/>
            <a:ext cx="308381" cy="313563"/>
          </a:xfrm>
          <a:custGeom>
            <a:avLst/>
            <a:gdLst>
              <a:gd name="T0" fmla="*/ 151 w 524"/>
              <a:gd name="T1" fmla="*/ 114 h 532"/>
              <a:gd name="T2" fmla="*/ 151 w 524"/>
              <a:gd name="T3" fmla="*/ 114 h 532"/>
              <a:gd name="T4" fmla="*/ 106 w 524"/>
              <a:gd name="T5" fmla="*/ 425 h 532"/>
              <a:gd name="T6" fmla="*/ 417 w 524"/>
              <a:gd name="T7" fmla="*/ 380 h 532"/>
              <a:gd name="T8" fmla="*/ 337 w 524"/>
              <a:gd name="T9" fmla="*/ 195 h 532"/>
              <a:gd name="T10" fmla="*/ 151 w 524"/>
              <a:gd name="T11" fmla="*/ 114 h 532"/>
              <a:gd name="T12" fmla="*/ 381 w 524"/>
              <a:gd name="T13" fmla="*/ 354 h 532"/>
              <a:gd name="T14" fmla="*/ 381 w 524"/>
              <a:gd name="T15" fmla="*/ 354 h 532"/>
              <a:gd name="T16" fmla="*/ 248 w 524"/>
              <a:gd name="T17" fmla="*/ 283 h 532"/>
              <a:gd name="T18" fmla="*/ 177 w 524"/>
              <a:gd name="T19" fmla="*/ 150 h 532"/>
              <a:gd name="T20" fmla="*/ 311 w 524"/>
              <a:gd name="T21" fmla="*/ 221 h 532"/>
              <a:gd name="T22" fmla="*/ 381 w 524"/>
              <a:gd name="T23" fmla="*/ 354 h 532"/>
              <a:gd name="T24" fmla="*/ 390 w 524"/>
              <a:gd name="T25" fmla="*/ 159 h 532"/>
              <a:gd name="T26" fmla="*/ 390 w 524"/>
              <a:gd name="T27" fmla="*/ 159 h 532"/>
              <a:gd name="T28" fmla="*/ 408 w 524"/>
              <a:gd name="T29" fmla="*/ 150 h 532"/>
              <a:gd name="T30" fmla="*/ 452 w 524"/>
              <a:gd name="T31" fmla="*/ 106 h 532"/>
              <a:gd name="T32" fmla="*/ 452 w 524"/>
              <a:gd name="T33" fmla="*/ 70 h 532"/>
              <a:gd name="T34" fmla="*/ 417 w 524"/>
              <a:gd name="T35" fmla="*/ 70 h 532"/>
              <a:gd name="T36" fmla="*/ 372 w 524"/>
              <a:gd name="T37" fmla="*/ 114 h 532"/>
              <a:gd name="T38" fmla="*/ 372 w 524"/>
              <a:gd name="T39" fmla="*/ 150 h 532"/>
              <a:gd name="T40" fmla="*/ 390 w 524"/>
              <a:gd name="T41" fmla="*/ 159 h 532"/>
              <a:gd name="T42" fmla="*/ 293 w 524"/>
              <a:gd name="T43" fmla="*/ 97 h 532"/>
              <a:gd name="T44" fmla="*/ 293 w 524"/>
              <a:gd name="T45" fmla="*/ 97 h 532"/>
              <a:gd name="T46" fmla="*/ 311 w 524"/>
              <a:gd name="T47" fmla="*/ 97 h 532"/>
              <a:gd name="T48" fmla="*/ 328 w 524"/>
              <a:gd name="T49" fmla="*/ 88 h 532"/>
              <a:gd name="T50" fmla="*/ 355 w 524"/>
              <a:gd name="T51" fmla="*/ 35 h 532"/>
              <a:gd name="T52" fmla="*/ 346 w 524"/>
              <a:gd name="T53" fmla="*/ 8 h 532"/>
              <a:gd name="T54" fmla="*/ 311 w 524"/>
              <a:gd name="T55" fmla="*/ 17 h 532"/>
              <a:gd name="T56" fmla="*/ 284 w 524"/>
              <a:gd name="T57" fmla="*/ 61 h 532"/>
              <a:gd name="T58" fmla="*/ 293 w 524"/>
              <a:gd name="T59" fmla="*/ 97 h 532"/>
              <a:gd name="T60" fmla="*/ 514 w 524"/>
              <a:gd name="T61" fmla="*/ 167 h 532"/>
              <a:gd name="T62" fmla="*/ 514 w 524"/>
              <a:gd name="T63" fmla="*/ 167 h 532"/>
              <a:gd name="T64" fmla="*/ 478 w 524"/>
              <a:gd name="T65" fmla="*/ 159 h 532"/>
              <a:gd name="T66" fmla="*/ 434 w 524"/>
              <a:gd name="T67" fmla="*/ 185 h 532"/>
              <a:gd name="T68" fmla="*/ 425 w 524"/>
              <a:gd name="T69" fmla="*/ 221 h 532"/>
              <a:gd name="T70" fmla="*/ 443 w 524"/>
              <a:gd name="T71" fmla="*/ 239 h 532"/>
              <a:gd name="T72" fmla="*/ 461 w 524"/>
              <a:gd name="T73" fmla="*/ 230 h 532"/>
              <a:gd name="T74" fmla="*/ 505 w 524"/>
              <a:gd name="T75" fmla="*/ 204 h 532"/>
              <a:gd name="T76" fmla="*/ 514 w 524"/>
              <a:gd name="T77" fmla="*/ 16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4" h="532">
                <a:moveTo>
                  <a:pt x="151" y="114"/>
                </a:moveTo>
                <a:lnTo>
                  <a:pt x="151" y="114"/>
                </a:lnTo>
                <a:cubicBezTo>
                  <a:pt x="124" y="141"/>
                  <a:pt x="0" y="319"/>
                  <a:pt x="106" y="425"/>
                </a:cubicBezTo>
                <a:cubicBezTo>
                  <a:pt x="212" y="531"/>
                  <a:pt x="390" y="407"/>
                  <a:pt x="417" y="380"/>
                </a:cubicBezTo>
                <a:cubicBezTo>
                  <a:pt x="443" y="354"/>
                  <a:pt x="408" y="266"/>
                  <a:pt x="337" y="195"/>
                </a:cubicBezTo>
                <a:cubicBezTo>
                  <a:pt x="266" y="123"/>
                  <a:pt x="177" y="88"/>
                  <a:pt x="151" y="114"/>
                </a:cubicBezTo>
                <a:close/>
                <a:moveTo>
                  <a:pt x="381" y="354"/>
                </a:moveTo>
                <a:lnTo>
                  <a:pt x="381" y="354"/>
                </a:lnTo>
                <a:cubicBezTo>
                  <a:pt x="372" y="363"/>
                  <a:pt x="311" y="345"/>
                  <a:pt x="248" y="283"/>
                </a:cubicBezTo>
                <a:cubicBezTo>
                  <a:pt x="186" y="221"/>
                  <a:pt x="168" y="159"/>
                  <a:pt x="177" y="150"/>
                </a:cubicBezTo>
                <a:cubicBezTo>
                  <a:pt x="186" y="141"/>
                  <a:pt x="248" y="159"/>
                  <a:pt x="311" y="221"/>
                </a:cubicBezTo>
                <a:cubicBezTo>
                  <a:pt x="372" y="283"/>
                  <a:pt x="390" y="345"/>
                  <a:pt x="381" y="354"/>
                </a:cubicBezTo>
                <a:close/>
                <a:moveTo>
                  <a:pt x="390" y="159"/>
                </a:moveTo>
                <a:lnTo>
                  <a:pt x="390" y="159"/>
                </a:lnTo>
                <a:cubicBezTo>
                  <a:pt x="390" y="159"/>
                  <a:pt x="399" y="159"/>
                  <a:pt x="408" y="150"/>
                </a:cubicBezTo>
                <a:cubicBezTo>
                  <a:pt x="452" y="106"/>
                  <a:pt x="452" y="106"/>
                  <a:pt x="452" y="106"/>
                </a:cubicBezTo>
                <a:cubicBezTo>
                  <a:pt x="461" y="97"/>
                  <a:pt x="461" y="79"/>
                  <a:pt x="452" y="70"/>
                </a:cubicBezTo>
                <a:cubicBezTo>
                  <a:pt x="443" y="61"/>
                  <a:pt x="425" y="61"/>
                  <a:pt x="417" y="70"/>
                </a:cubicBezTo>
                <a:cubicBezTo>
                  <a:pt x="372" y="114"/>
                  <a:pt x="372" y="114"/>
                  <a:pt x="372" y="114"/>
                </a:cubicBezTo>
                <a:cubicBezTo>
                  <a:pt x="355" y="123"/>
                  <a:pt x="355" y="141"/>
                  <a:pt x="372" y="150"/>
                </a:cubicBezTo>
                <a:cubicBezTo>
                  <a:pt x="372" y="159"/>
                  <a:pt x="381" y="159"/>
                  <a:pt x="390" y="159"/>
                </a:cubicBezTo>
                <a:close/>
                <a:moveTo>
                  <a:pt x="293" y="97"/>
                </a:moveTo>
                <a:lnTo>
                  <a:pt x="293" y="97"/>
                </a:lnTo>
                <a:cubicBezTo>
                  <a:pt x="302" y="97"/>
                  <a:pt x="302" y="97"/>
                  <a:pt x="311" y="97"/>
                </a:cubicBezTo>
                <a:cubicBezTo>
                  <a:pt x="319" y="97"/>
                  <a:pt x="328" y="97"/>
                  <a:pt x="328" y="88"/>
                </a:cubicBezTo>
                <a:cubicBezTo>
                  <a:pt x="355" y="35"/>
                  <a:pt x="355" y="35"/>
                  <a:pt x="355" y="35"/>
                </a:cubicBezTo>
                <a:cubicBezTo>
                  <a:pt x="364" y="26"/>
                  <a:pt x="364" y="8"/>
                  <a:pt x="346" y="8"/>
                </a:cubicBezTo>
                <a:cubicBezTo>
                  <a:pt x="337" y="0"/>
                  <a:pt x="319" y="0"/>
                  <a:pt x="311" y="17"/>
                </a:cubicBezTo>
                <a:cubicBezTo>
                  <a:pt x="284" y="61"/>
                  <a:pt x="284" y="61"/>
                  <a:pt x="284" y="61"/>
                </a:cubicBezTo>
                <a:cubicBezTo>
                  <a:pt x="284" y="70"/>
                  <a:pt x="284" y="88"/>
                  <a:pt x="293" y="97"/>
                </a:cubicBezTo>
                <a:close/>
                <a:moveTo>
                  <a:pt x="514" y="167"/>
                </a:moveTo>
                <a:lnTo>
                  <a:pt x="514" y="167"/>
                </a:lnTo>
                <a:cubicBezTo>
                  <a:pt x="505" y="159"/>
                  <a:pt x="496" y="159"/>
                  <a:pt x="478" y="159"/>
                </a:cubicBezTo>
                <a:cubicBezTo>
                  <a:pt x="434" y="185"/>
                  <a:pt x="434" y="185"/>
                  <a:pt x="434" y="185"/>
                </a:cubicBezTo>
                <a:cubicBezTo>
                  <a:pt x="417" y="195"/>
                  <a:pt x="417" y="212"/>
                  <a:pt x="425" y="221"/>
                </a:cubicBezTo>
                <a:cubicBezTo>
                  <a:pt x="425" y="230"/>
                  <a:pt x="434" y="239"/>
                  <a:pt x="443" y="239"/>
                </a:cubicBezTo>
                <a:cubicBezTo>
                  <a:pt x="452" y="239"/>
                  <a:pt x="452" y="230"/>
                  <a:pt x="461" y="230"/>
                </a:cubicBezTo>
                <a:cubicBezTo>
                  <a:pt x="505" y="204"/>
                  <a:pt x="505" y="204"/>
                  <a:pt x="505" y="204"/>
                </a:cubicBezTo>
                <a:cubicBezTo>
                  <a:pt x="514" y="195"/>
                  <a:pt x="523" y="185"/>
                  <a:pt x="514" y="16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35" name="Freeform 95"/>
          <p:cNvSpPr>
            <a:spLocks noChangeArrowheads="1"/>
          </p:cNvSpPr>
          <p:nvPr/>
        </p:nvSpPr>
        <p:spPr bwMode="auto">
          <a:xfrm>
            <a:off x="1441630" y="2527346"/>
            <a:ext cx="261735" cy="261735"/>
          </a:xfrm>
          <a:custGeom>
            <a:avLst/>
            <a:gdLst>
              <a:gd name="T0" fmla="*/ 435 w 445"/>
              <a:gd name="T1" fmla="*/ 9 h 444"/>
              <a:gd name="T2" fmla="*/ 435 w 445"/>
              <a:gd name="T3" fmla="*/ 9 h 444"/>
              <a:gd name="T4" fmla="*/ 400 w 445"/>
              <a:gd name="T5" fmla="*/ 9 h 444"/>
              <a:gd name="T6" fmla="*/ 9 w 445"/>
              <a:gd name="T7" fmla="*/ 399 h 444"/>
              <a:gd name="T8" fmla="*/ 9 w 445"/>
              <a:gd name="T9" fmla="*/ 434 h 444"/>
              <a:gd name="T10" fmla="*/ 27 w 445"/>
              <a:gd name="T11" fmla="*/ 443 h 444"/>
              <a:gd name="T12" fmla="*/ 45 w 445"/>
              <a:gd name="T13" fmla="*/ 434 h 444"/>
              <a:gd name="T14" fmla="*/ 435 w 445"/>
              <a:gd name="T15" fmla="*/ 45 h 444"/>
              <a:gd name="T16" fmla="*/ 435 w 445"/>
              <a:gd name="T17" fmla="*/ 9 h 444"/>
              <a:gd name="T18" fmla="*/ 328 w 445"/>
              <a:gd name="T19" fmla="*/ 204 h 444"/>
              <a:gd name="T20" fmla="*/ 328 w 445"/>
              <a:gd name="T21" fmla="*/ 204 h 444"/>
              <a:gd name="T22" fmla="*/ 363 w 445"/>
              <a:gd name="T23" fmla="*/ 302 h 444"/>
              <a:gd name="T24" fmla="*/ 266 w 445"/>
              <a:gd name="T25" fmla="*/ 258 h 444"/>
              <a:gd name="T26" fmla="*/ 134 w 445"/>
              <a:gd name="T27" fmla="*/ 399 h 444"/>
              <a:gd name="T28" fmla="*/ 400 w 445"/>
              <a:gd name="T29" fmla="*/ 319 h 444"/>
              <a:gd name="T30" fmla="*/ 346 w 445"/>
              <a:gd name="T31" fmla="*/ 177 h 444"/>
              <a:gd name="T32" fmla="*/ 328 w 445"/>
              <a:gd name="T33" fmla="*/ 204 h 444"/>
              <a:gd name="T34" fmla="*/ 187 w 445"/>
              <a:gd name="T35" fmla="*/ 177 h 444"/>
              <a:gd name="T36" fmla="*/ 187 w 445"/>
              <a:gd name="T37" fmla="*/ 177 h 444"/>
              <a:gd name="T38" fmla="*/ 160 w 445"/>
              <a:gd name="T39" fmla="*/ 89 h 444"/>
              <a:gd name="T40" fmla="*/ 240 w 445"/>
              <a:gd name="T41" fmla="*/ 124 h 444"/>
              <a:gd name="T42" fmla="*/ 266 w 445"/>
              <a:gd name="T43" fmla="*/ 98 h 444"/>
              <a:gd name="T44" fmla="*/ 134 w 445"/>
              <a:gd name="T45" fmla="*/ 62 h 444"/>
              <a:gd name="T46" fmla="*/ 53 w 445"/>
              <a:gd name="T47" fmla="*/ 311 h 444"/>
              <a:gd name="T48" fmla="*/ 187 w 445"/>
              <a:gd name="T4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5" h="444">
                <a:moveTo>
                  <a:pt x="435" y="9"/>
                </a:moveTo>
                <a:lnTo>
                  <a:pt x="435" y="9"/>
                </a:lnTo>
                <a:cubicBezTo>
                  <a:pt x="425" y="0"/>
                  <a:pt x="408" y="0"/>
                  <a:pt x="400" y="9"/>
                </a:cubicBezTo>
                <a:cubicBezTo>
                  <a:pt x="9" y="399"/>
                  <a:pt x="9" y="399"/>
                  <a:pt x="9" y="399"/>
                </a:cubicBezTo>
                <a:cubicBezTo>
                  <a:pt x="0" y="408"/>
                  <a:pt x="0" y="425"/>
                  <a:pt x="9" y="434"/>
                </a:cubicBezTo>
                <a:cubicBezTo>
                  <a:pt x="18" y="443"/>
                  <a:pt x="18" y="443"/>
                  <a:pt x="27" y="443"/>
                </a:cubicBezTo>
                <a:cubicBezTo>
                  <a:pt x="36" y="443"/>
                  <a:pt x="36" y="443"/>
                  <a:pt x="45" y="434"/>
                </a:cubicBezTo>
                <a:cubicBezTo>
                  <a:pt x="435" y="45"/>
                  <a:pt x="435" y="45"/>
                  <a:pt x="435" y="45"/>
                </a:cubicBezTo>
                <a:cubicBezTo>
                  <a:pt x="444" y="36"/>
                  <a:pt x="444" y="27"/>
                  <a:pt x="435" y="9"/>
                </a:cubicBezTo>
                <a:close/>
                <a:moveTo>
                  <a:pt x="328" y="204"/>
                </a:moveTo>
                <a:lnTo>
                  <a:pt x="328" y="204"/>
                </a:lnTo>
                <a:cubicBezTo>
                  <a:pt x="363" y="249"/>
                  <a:pt x="372" y="293"/>
                  <a:pt x="363" y="302"/>
                </a:cubicBezTo>
                <a:cubicBezTo>
                  <a:pt x="355" y="302"/>
                  <a:pt x="319" y="293"/>
                  <a:pt x="266" y="258"/>
                </a:cubicBezTo>
                <a:cubicBezTo>
                  <a:pt x="134" y="399"/>
                  <a:pt x="134" y="399"/>
                  <a:pt x="134" y="399"/>
                </a:cubicBezTo>
                <a:cubicBezTo>
                  <a:pt x="240" y="443"/>
                  <a:pt x="372" y="346"/>
                  <a:pt x="400" y="319"/>
                </a:cubicBezTo>
                <a:cubicBezTo>
                  <a:pt x="417" y="302"/>
                  <a:pt x="400" y="240"/>
                  <a:pt x="346" y="177"/>
                </a:cubicBezTo>
                <a:lnTo>
                  <a:pt x="328" y="204"/>
                </a:lnTo>
                <a:close/>
                <a:moveTo>
                  <a:pt x="187" y="177"/>
                </a:moveTo>
                <a:lnTo>
                  <a:pt x="187" y="177"/>
                </a:lnTo>
                <a:cubicBezTo>
                  <a:pt x="160" y="133"/>
                  <a:pt x="151" y="98"/>
                  <a:pt x="160" y="89"/>
                </a:cubicBezTo>
                <a:cubicBezTo>
                  <a:pt x="160" y="89"/>
                  <a:pt x="196" y="98"/>
                  <a:pt x="240" y="124"/>
                </a:cubicBezTo>
                <a:cubicBezTo>
                  <a:pt x="266" y="98"/>
                  <a:pt x="266" y="98"/>
                  <a:pt x="266" y="98"/>
                </a:cubicBezTo>
                <a:cubicBezTo>
                  <a:pt x="204" y="53"/>
                  <a:pt x="160" y="36"/>
                  <a:pt x="134" y="62"/>
                </a:cubicBezTo>
                <a:cubicBezTo>
                  <a:pt x="106" y="80"/>
                  <a:pt x="27" y="204"/>
                  <a:pt x="53" y="311"/>
                </a:cubicBezTo>
                <a:lnTo>
                  <a:pt x="187" y="17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36" name="Freeform 96"/>
          <p:cNvSpPr>
            <a:spLocks noChangeArrowheads="1"/>
          </p:cNvSpPr>
          <p:nvPr/>
        </p:nvSpPr>
        <p:spPr bwMode="auto">
          <a:xfrm>
            <a:off x="9018972" y="2001286"/>
            <a:ext cx="266917" cy="147711"/>
          </a:xfrm>
          <a:custGeom>
            <a:avLst/>
            <a:gdLst>
              <a:gd name="T0" fmla="*/ 452 w 453"/>
              <a:gd name="T1" fmla="*/ 213 h 250"/>
              <a:gd name="T2" fmla="*/ 452 w 453"/>
              <a:gd name="T3" fmla="*/ 213 h 250"/>
              <a:gd name="T4" fmla="*/ 416 w 453"/>
              <a:gd name="T5" fmla="*/ 249 h 250"/>
              <a:gd name="T6" fmla="*/ 27 w 453"/>
              <a:gd name="T7" fmla="*/ 249 h 250"/>
              <a:gd name="T8" fmla="*/ 18 w 453"/>
              <a:gd name="T9" fmla="*/ 231 h 250"/>
              <a:gd name="T10" fmla="*/ 416 w 453"/>
              <a:gd name="T11" fmla="*/ 9 h 250"/>
              <a:gd name="T12" fmla="*/ 452 w 453"/>
              <a:gd name="T13" fmla="*/ 27 h 250"/>
              <a:gd name="T14" fmla="*/ 452 w 453"/>
              <a:gd name="T15" fmla="*/ 213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3" h="250">
                <a:moveTo>
                  <a:pt x="452" y="213"/>
                </a:moveTo>
                <a:lnTo>
                  <a:pt x="452" y="213"/>
                </a:lnTo>
                <a:cubicBezTo>
                  <a:pt x="452" y="231"/>
                  <a:pt x="434" y="249"/>
                  <a:pt x="416" y="249"/>
                </a:cubicBezTo>
                <a:cubicBezTo>
                  <a:pt x="27" y="249"/>
                  <a:pt x="27" y="249"/>
                  <a:pt x="27" y="249"/>
                </a:cubicBezTo>
                <a:cubicBezTo>
                  <a:pt x="9" y="249"/>
                  <a:pt x="0" y="240"/>
                  <a:pt x="18" y="231"/>
                </a:cubicBezTo>
                <a:cubicBezTo>
                  <a:pt x="416" y="9"/>
                  <a:pt x="416" y="9"/>
                  <a:pt x="416" y="9"/>
                </a:cubicBezTo>
                <a:cubicBezTo>
                  <a:pt x="434" y="0"/>
                  <a:pt x="452" y="9"/>
                  <a:pt x="452" y="27"/>
                </a:cubicBezTo>
                <a:lnTo>
                  <a:pt x="452" y="21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37" name="Freeform 97"/>
          <p:cNvSpPr>
            <a:spLocks noChangeArrowheads="1"/>
          </p:cNvSpPr>
          <p:nvPr/>
        </p:nvSpPr>
        <p:spPr bwMode="auto">
          <a:xfrm>
            <a:off x="3247856" y="1988329"/>
            <a:ext cx="145120" cy="183993"/>
          </a:xfrm>
          <a:custGeom>
            <a:avLst/>
            <a:gdLst>
              <a:gd name="T0" fmla="*/ 240 w 249"/>
              <a:gd name="T1" fmla="*/ 141 h 311"/>
              <a:gd name="T2" fmla="*/ 240 w 249"/>
              <a:gd name="T3" fmla="*/ 141 h 311"/>
              <a:gd name="T4" fmla="*/ 27 w 249"/>
              <a:gd name="T5" fmla="*/ 9 h 311"/>
              <a:gd name="T6" fmla="*/ 0 w 249"/>
              <a:gd name="T7" fmla="*/ 26 h 311"/>
              <a:gd name="T8" fmla="*/ 0 w 249"/>
              <a:gd name="T9" fmla="*/ 283 h 311"/>
              <a:gd name="T10" fmla="*/ 27 w 249"/>
              <a:gd name="T11" fmla="*/ 301 h 311"/>
              <a:gd name="T12" fmla="*/ 240 w 249"/>
              <a:gd name="T13" fmla="*/ 168 h 311"/>
              <a:gd name="T14" fmla="*/ 248 w 249"/>
              <a:gd name="T15" fmla="*/ 150 h 311"/>
              <a:gd name="T16" fmla="*/ 240 w 249"/>
              <a:gd name="T17" fmla="*/ 1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 h="311">
                <a:moveTo>
                  <a:pt x="240" y="141"/>
                </a:moveTo>
                <a:lnTo>
                  <a:pt x="240" y="141"/>
                </a:lnTo>
                <a:cubicBezTo>
                  <a:pt x="27" y="9"/>
                  <a:pt x="27" y="9"/>
                  <a:pt x="27" y="9"/>
                </a:cubicBezTo>
                <a:cubicBezTo>
                  <a:pt x="9" y="0"/>
                  <a:pt x="0" y="9"/>
                  <a:pt x="0" y="26"/>
                </a:cubicBezTo>
                <a:cubicBezTo>
                  <a:pt x="0" y="283"/>
                  <a:pt x="0" y="283"/>
                  <a:pt x="0" y="283"/>
                </a:cubicBezTo>
                <a:cubicBezTo>
                  <a:pt x="0" y="301"/>
                  <a:pt x="9" y="310"/>
                  <a:pt x="27" y="301"/>
                </a:cubicBezTo>
                <a:cubicBezTo>
                  <a:pt x="240" y="168"/>
                  <a:pt x="240" y="168"/>
                  <a:pt x="240" y="168"/>
                </a:cubicBezTo>
                <a:cubicBezTo>
                  <a:pt x="240" y="168"/>
                  <a:pt x="248" y="159"/>
                  <a:pt x="248" y="150"/>
                </a:cubicBezTo>
                <a:lnTo>
                  <a:pt x="240" y="14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38" name="Freeform 98"/>
          <p:cNvSpPr>
            <a:spLocks noChangeArrowheads="1"/>
          </p:cNvSpPr>
          <p:nvPr/>
        </p:nvSpPr>
        <p:spPr bwMode="auto">
          <a:xfrm>
            <a:off x="3931995" y="1977963"/>
            <a:ext cx="51829" cy="204724"/>
          </a:xfrm>
          <a:custGeom>
            <a:avLst/>
            <a:gdLst>
              <a:gd name="T0" fmla="*/ 44 w 89"/>
              <a:gd name="T1" fmla="*/ 0 h 347"/>
              <a:gd name="T2" fmla="*/ 44 w 89"/>
              <a:gd name="T3" fmla="*/ 0 h 347"/>
              <a:gd name="T4" fmla="*/ 0 w 89"/>
              <a:gd name="T5" fmla="*/ 27 h 347"/>
              <a:gd name="T6" fmla="*/ 0 w 89"/>
              <a:gd name="T7" fmla="*/ 310 h 347"/>
              <a:gd name="T8" fmla="*/ 44 w 89"/>
              <a:gd name="T9" fmla="*/ 346 h 347"/>
              <a:gd name="T10" fmla="*/ 88 w 89"/>
              <a:gd name="T11" fmla="*/ 310 h 347"/>
              <a:gd name="T12" fmla="*/ 88 w 89"/>
              <a:gd name="T13" fmla="*/ 27 h 347"/>
              <a:gd name="T14" fmla="*/ 44 w 89"/>
              <a:gd name="T15" fmla="*/ 0 h 3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47">
                <a:moveTo>
                  <a:pt x="44" y="0"/>
                </a:moveTo>
                <a:lnTo>
                  <a:pt x="44" y="0"/>
                </a:lnTo>
                <a:cubicBezTo>
                  <a:pt x="18" y="0"/>
                  <a:pt x="0" y="9"/>
                  <a:pt x="0" y="27"/>
                </a:cubicBezTo>
                <a:cubicBezTo>
                  <a:pt x="0" y="310"/>
                  <a:pt x="0" y="310"/>
                  <a:pt x="0" y="310"/>
                </a:cubicBezTo>
                <a:cubicBezTo>
                  <a:pt x="0" y="337"/>
                  <a:pt x="18" y="346"/>
                  <a:pt x="44" y="346"/>
                </a:cubicBezTo>
                <a:cubicBezTo>
                  <a:pt x="71" y="346"/>
                  <a:pt x="88" y="337"/>
                  <a:pt x="88" y="310"/>
                </a:cubicBezTo>
                <a:cubicBezTo>
                  <a:pt x="88" y="27"/>
                  <a:pt x="88" y="27"/>
                  <a:pt x="88" y="27"/>
                </a:cubicBezTo>
                <a:cubicBezTo>
                  <a:pt x="88" y="9"/>
                  <a:pt x="71" y="0"/>
                  <a:pt x="44"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39" name="Freeform 99"/>
          <p:cNvSpPr>
            <a:spLocks noChangeArrowheads="1"/>
          </p:cNvSpPr>
          <p:nvPr/>
        </p:nvSpPr>
        <p:spPr bwMode="auto">
          <a:xfrm>
            <a:off x="3828336" y="1977963"/>
            <a:ext cx="51829" cy="204724"/>
          </a:xfrm>
          <a:custGeom>
            <a:avLst/>
            <a:gdLst>
              <a:gd name="T0" fmla="*/ 44 w 89"/>
              <a:gd name="T1" fmla="*/ 0 h 347"/>
              <a:gd name="T2" fmla="*/ 44 w 89"/>
              <a:gd name="T3" fmla="*/ 0 h 347"/>
              <a:gd name="T4" fmla="*/ 0 w 89"/>
              <a:gd name="T5" fmla="*/ 27 h 347"/>
              <a:gd name="T6" fmla="*/ 0 w 89"/>
              <a:gd name="T7" fmla="*/ 310 h 347"/>
              <a:gd name="T8" fmla="*/ 44 w 89"/>
              <a:gd name="T9" fmla="*/ 346 h 347"/>
              <a:gd name="T10" fmla="*/ 88 w 89"/>
              <a:gd name="T11" fmla="*/ 310 h 347"/>
              <a:gd name="T12" fmla="*/ 88 w 89"/>
              <a:gd name="T13" fmla="*/ 27 h 347"/>
              <a:gd name="T14" fmla="*/ 44 w 89"/>
              <a:gd name="T15" fmla="*/ 0 h 3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47">
                <a:moveTo>
                  <a:pt x="44" y="0"/>
                </a:moveTo>
                <a:lnTo>
                  <a:pt x="44" y="0"/>
                </a:lnTo>
                <a:cubicBezTo>
                  <a:pt x="17" y="0"/>
                  <a:pt x="0" y="9"/>
                  <a:pt x="0" y="27"/>
                </a:cubicBezTo>
                <a:cubicBezTo>
                  <a:pt x="0" y="310"/>
                  <a:pt x="0" y="310"/>
                  <a:pt x="0" y="310"/>
                </a:cubicBezTo>
                <a:cubicBezTo>
                  <a:pt x="0" y="337"/>
                  <a:pt x="17" y="346"/>
                  <a:pt x="44" y="346"/>
                </a:cubicBezTo>
                <a:cubicBezTo>
                  <a:pt x="71" y="346"/>
                  <a:pt x="88" y="337"/>
                  <a:pt x="88" y="310"/>
                </a:cubicBezTo>
                <a:cubicBezTo>
                  <a:pt x="88" y="27"/>
                  <a:pt x="88" y="27"/>
                  <a:pt x="88" y="27"/>
                </a:cubicBezTo>
                <a:cubicBezTo>
                  <a:pt x="88" y="9"/>
                  <a:pt x="71" y="0"/>
                  <a:pt x="44"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40" name="Freeform 100"/>
          <p:cNvSpPr>
            <a:spLocks noChangeArrowheads="1"/>
          </p:cNvSpPr>
          <p:nvPr/>
        </p:nvSpPr>
        <p:spPr bwMode="auto">
          <a:xfrm>
            <a:off x="4382903" y="1977963"/>
            <a:ext cx="209907" cy="204724"/>
          </a:xfrm>
          <a:custGeom>
            <a:avLst/>
            <a:gdLst>
              <a:gd name="T0" fmla="*/ 177 w 356"/>
              <a:gd name="T1" fmla="*/ 0 h 347"/>
              <a:gd name="T2" fmla="*/ 177 w 356"/>
              <a:gd name="T3" fmla="*/ 0 h 347"/>
              <a:gd name="T4" fmla="*/ 0 w 356"/>
              <a:gd name="T5" fmla="*/ 168 h 347"/>
              <a:gd name="T6" fmla="*/ 177 w 356"/>
              <a:gd name="T7" fmla="*/ 346 h 347"/>
              <a:gd name="T8" fmla="*/ 355 w 356"/>
              <a:gd name="T9" fmla="*/ 168 h 347"/>
              <a:gd name="T10" fmla="*/ 177 w 356"/>
              <a:gd name="T11" fmla="*/ 0 h 347"/>
            </a:gdLst>
            <a:ahLst/>
            <a:cxnLst>
              <a:cxn ang="0">
                <a:pos x="T0" y="T1"/>
              </a:cxn>
              <a:cxn ang="0">
                <a:pos x="T2" y="T3"/>
              </a:cxn>
              <a:cxn ang="0">
                <a:pos x="T4" y="T5"/>
              </a:cxn>
              <a:cxn ang="0">
                <a:pos x="T6" y="T7"/>
              </a:cxn>
              <a:cxn ang="0">
                <a:pos x="T8" y="T9"/>
              </a:cxn>
              <a:cxn ang="0">
                <a:pos x="T10" y="T11"/>
              </a:cxn>
            </a:cxnLst>
            <a:rect l="0" t="0" r="r" b="b"/>
            <a:pathLst>
              <a:path w="356" h="347">
                <a:moveTo>
                  <a:pt x="177" y="0"/>
                </a:moveTo>
                <a:lnTo>
                  <a:pt x="177" y="0"/>
                </a:lnTo>
                <a:cubicBezTo>
                  <a:pt x="80" y="0"/>
                  <a:pt x="0" y="80"/>
                  <a:pt x="0" y="168"/>
                </a:cubicBezTo>
                <a:cubicBezTo>
                  <a:pt x="0" y="266"/>
                  <a:pt x="80" y="346"/>
                  <a:pt x="177" y="346"/>
                </a:cubicBezTo>
                <a:cubicBezTo>
                  <a:pt x="274" y="346"/>
                  <a:pt x="355" y="266"/>
                  <a:pt x="355" y="168"/>
                </a:cubicBezTo>
                <a:cubicBezTo>
                  <a:pt x="355" y="80"/>
                  <a:pt x="274" y="0"/>
                  <a:pt x="177"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41" name="Freeform 101"/>
          <p:cNvSpPr>
            <a:spLocks noChangeArrowheads="1"/>
          </p:cNvSpPr>
          <p:nvPr/>
        </p:nvSpPr>
        <p:spPr bwMode="auto">
          <a:xfrm>
            <a:off x="4984116" y="1993511"/>
            <a:ext cx="176217" cy="171035"/>
          </a:xfrm>
          <a:custGeom>
            <a:avLst/>
            <a:gdLst>
              <a:gd name="T0" fmla="*/ 266 w 302"/>
              <a:gd name="T1" fmla="*/ 0 h 293"/>
              <a:gd name="T2" fmla="*/ 266 w 302"/>
              <a:gd name="T3" fmla="*/ 0 h 293"/>
              <a:gd name="T4" fmla="*/ 35 w 302"/>
              <a:gd name="T5" fmla="*/ 0 h 293"/>
              <a:gd name="T6" fmla="*/ 0 w 302"/>
              <a:gd name="T7" fmla="*/ 26 h 293"/>
              <a:gd name="T8" fmla="*/ 0 w 302"/>
              <a:gd name="T9" fmla="*/ 266 h 293"/>
              <a:gd name="T10" fmla="*/ 35 w 302"/>
              <a:gd name="T11" fmla="*/ 292 h 293"/>
              <a:gd name="T12" fmla="*/ 266 w 302"/>
              <a:gd name="T13" fmla="*/ 292 h 293"/>
              <a:gd name="T14" fmla="*/ 301 w 302"/>
              <a:gd name="T15" fmla="*/ 266 h 293"/>
              <a:gd name="T16" fmla="*/ 301 w 302"/>
              <a:gd name="T17" fmla="*/ 26 h 293"/>
              <a:gd name="T18" fmla="*/ 266 w 302"/>
              <a:gd name="T19"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293">
                <a:moveTo>
                  <a:pt x="266" y="0"/>
                </a:moveTo>
                <a:lnTo>
                  <a:pt x="266" y="0"/>
                </a:lnTo>
                <a:cubicBezTo>
                  <a:pt x="35" y="0"/>
                  <a:pt x="35" y="0"/>
                  <a:pt x="35" y="0"/>
                </a:cubicBezTo>
                <a:cubicBezTo>
                  <a:pt x="18" y="0"/>
                  <a:pt x="0" y="0"/>
                  <a:pt x="0" y="26"/>
                </a:cubicBezTo>
                <a:cubicBezTo>
                  <a:pt x="0" y="266"/>
                  <a:pt x="0" y="266"/>
                  <a:pt x="0" y="266"/>
                </a:cubicBezTo>
                <a:cubicBezTo>
                  <a:pt x="0" y="283"/>
                  <a:pt x="18" y="292"/>
                  <a:pt x="35" y="292"/>
                </a:cubicBezTo>
                <a:cubicBezTo>
                  <a:pt x="266" y="292"/>
                  <a:pt x="266" y="292"/>
                  <a:pt x="266" y="292"/>
                </a:cubicBezTo>
                <a:cubicBezTo>
                  <a:pt x="283" y="292"/>
                  <a:pt x="301" y="283"/>
                  <a:pt x="301" y="266"/>
                </a:cubicBezTo>
                <a:cubicBezTo>
                  <a:pt x="301" y="26"/>
                  <a:pt x="301" y="26"/>
                  <a:pt x="301" y="26"/>
                </a:cubicBezTo>
                <a:cubicBezTo>
                  <a:pt x="301" y="0"/>
                  <a:pt x="283" y="0"/>
                  <a:pt x="266"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42" name="Freeform 102"/>
          <p:cNvSpPr>
            <a:spLocks noChangeArrowheads="1"/>
          </p:cNvSpPr>
          <p:nvPr/>
        </p:nvSpPr>
        <p:spPr bwMode="auto">
          <a:xfrm>
            <a:off x="5525723" y="1993511"/>
            <a:ext cx="259144" cy="171035"/>
          </a:xfrm>
          <a:custGeom>
            <a:avLst/>
            <a:gdLst>
              <a:gd name="T0" fmla="*/ 434 w 443"/>
              <a:gd name="T1" fmla="*/ 132 h 293"/>
              <a:gd name="T2" fmla="*/ 434 w 443"/>
              <a:gd name="T3" fmla="*/ 132 h 293"/>
              <a:gd name="T4" fmla="*/ 247 w 443"/>
              <a:gd name="T5" fmla="*/ 9 h 293"/>
              <a:gd name="T6" fmla="*/ 221 w 443"/>
              <a:gd name="T7" fmla="*/ 26 h 293"/>
              <a:gd name="T8" fmla="*/ 221 w 443"/>
              <a:gd name="T9" fmla="*/ 266 h 293"/>
              <a:gd name="T10" fmla="*/ 247 w 443"/>
              <a:gd name="T11" fmla="*/ 283 h 293"/>
              <a:gd name="T12" fmla="*/ 434 w 443"/>
              <a:gd name="T13" fmla="*/ 159 h 293"/>
              <a:gd name="T14" fmla="*/ 442 w 443"/>
              <a:gd name="T15" fmla="*/ 141 h 293"/>
              <a:gd name="T16" fmla="*/ 434 w 443"/>
              <a:gd name="T17" fmla="*/ 132 h 293"/>
              <a:gd name="T18" fmla="*/ 203 w 443"/>
              <a:gd name="T19" fmla="*/ 132 h 293"/>
              <a:gd name="T20" fmla="*/ 203 w 443"/>
              <a:gd name="T21" fmla="*/ 132 h 293"/>
              <a:gd name="T22" fmla="*/ 26 w 443"/>
              <a:gd name="T23" fmla="*/ 9 h 293"/>
              <a:gd name="T24" fmla="*/ 0 w 443"/>
              <a:gd name="T25" fmla="*/ 26 h 293"/>
              <a:gd name="T26" fmla="*/ 0 w 443"/>
              <a:gd name="T27" fmla="*/ 266 h 293"/>
              <a:gd name="T28" fmla="*/ 26 w 443"/>
              <a:gd name="T29" fmla="*/ 283 h 293"/>
              <a:gd name="T30" fmla="*/ 203 w 443"/>
              <a:gd name="T31" fmla="*/ 159 h 293"/>
              <a:gd name="T32" fmla="*/ 212 w 443"/>
              <a:gd name="T33" fmla="*/ 141 h 293"/>
              <a:gd name="T34" fmla="*/ 203 w 443"/>
              <a:gd name="T35" fmla="*/ 13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3" h="293">
                <a:moveTo>
                  <a:pt x="434" y="132"/>
                </a:moveTo>
                <a:lnTo>
                  <a:pt x="434" y="132"/>
                </a:lnTo>
                <a:cubicBezTo>
                  <a:pt x="247" y="9"/>
                  <a:pt x="247" y="9"/>
                  <a:pt x="247" y="9"/>
                </a:cubicBezTo>
                <a:cubicBezTo>
                  <a:pt x="229" y="0"/>
                  <a:pt x="221" y="9"/>
                  <a:pt x="221" y="26"/>
                </a:cubicBezTo>
                <a:cubicBezTo>
                  <a:pt x="221" y="266"/>
                  <a:pt x="221" y="266"/>
                  <a:pt x="221" y="266"/>
                </a:cubicBezTo>
                <a:cubicBezTo>
                  <a:pt x="221" y="283"/>
                  <a:pt x="229" y="292"/>
                  <a:pt x="247" y="283"/>
                </a:cubicBezTo>
                <a:cubicBezTo>
                  <a:pt x="434" y="159"/>
                  <a:pt x="434" y="159"/>
                  <a:pt x="434" y="159"/>
                </a:cubicBezTo>
                <a:cubicBezTo>
                  <a:pt x="434" y="159"/>
                  <a:pt x="442" y="150"/>
                  <a:pt x="442" y="141"/>
                </a:cubicBezTo>
                <a:lnTo>
                  <a:pt x="434" y="132"/>
                </a:lnTo>
                <a:close/>
                <a:moveTo>
                  <a:pt x="203" y="132"/>
                </a:moveTo>
                <a:lnTo>
                  <a:pt x="203" y="132"/>
                </a:lnTo>
                <a:cubicBezTo>
                  <a:pt x="26" y="9"/>
                  <a:pt x="26" y="9"/>
                  <a:pt x="26" y="9"/>
                </a:cubicBezTo>
                <a:cubicBezTo>
                  <a:pt x="17" y="0"/>
                  <a:pt x="0" y="9"/>
                  <a:pt x="0" y="26"/>
                </a:cubicBezTo>
                <a:cubicBezTo>
                  <a:pt x="0" y="266"/>
                  <a:pt x="0" y="266"/>
                  <a:pt x="0" y="266"/>
                </a:cubicBezTo>
                <a:cubicBezTo>
                  <a:pt x="0" y="283"/>
                  <a:pt x="17" y="292"/>
                  <a:pt x="26" y="283"/>
                </a:cubicBezTo>
                <a:cubicBezTo>
                  <a:pt x="203" y="159"/>
                  <a:pt x="203" y="159"/>
                  <a:pt x="203" y="159"/>
                </a:cubicBezTo>
                <a:cubicBezTo>
                  <a:pt x="203" y="159"/>
                  <a:pt x="212" y="150"/>
                  <a:pt x="212" y="141"/>
                </a:cubicBezTo>
                <a:lnTo>
                  <a:pt x="203" y="13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43" name="Freeform 103"/>
          <p:cNvSpPr>
            <a:spLocks noChangeArrowheads="1"/>
          </p:cNvSpPr>
          <p:nvPr/>
        </p:nvSpPr>
        <p:spPr bwMode="auto">
          <a:xfrm>
            <a:off x="6108797" y="1993511"/>
            <a:ext cx="261735" cy="171035"/>
          </a:xfrm>
          <a:custGeom>
            <a:avLst/>
            <a:gdLst>
              <a:gd name="T0" fmla="*/ 0 w 444"/>
              <a:gd name="T1" fmla="*/ 141 h 293"/>
              <a:gd name="T2" fmla="*/ 0 w 444"/>
              <a:gd name="T3" fmla="*/ 141 h 293"/>
              <a:gd name="T4" fmla="*/ 9 w 444"/>
              <a:gd name="T5" fmla="*/ 159 h 293"/>
              <a:gd name="T6" fmla="*/ 195 w 444"/>
              <a:gd name="T7" fmla="*/ 283 h 293"/>
              <a:gd name="T8" fmla="*/ 222 w 444"/>
              <a:gd name="T9" fmla="*/ 266 h 293"/>
              <a:gd name="T10" fmla="*/ 222 w 444"/>
              <a:gd name="T11" fmla="*/ 26 h 293"/>
              <a:gd name="T12" fmla="*/ 195 w 444"/>
              <a:gd name="T13" fmla="*/ 9 h 293"/>
              <a:gd name="T14" fmla="*/ 9 w 444"/>
              <a:gd name="T15" fmla="*/ 132 h 293"/>
              <a:gd name="T16" fmla="*/ 0 w 444"/>
              <a:gd name="T17" fmla="*/ 141 h 293"/>
              <a:gd name="T18" fmla="*/ 231 w 444"/>
              <a:gd name="T19" fmla="*/ 141 h 293"/>
              <a:gd name="T20" fmla="*/ 231 w 444"/>
              <a:gd name="T21" fmla="*/ 141 h 293"/>
              <a:gd name="T22" fmla="*/ 239 w 444"/>
              <a:gd name="T23" fmla="*/ 159 h 293"/>
              <a:gd name="T24" fmla="*/ 416 w 444"/>
              <a:gd name="T25" fmla="*/ 283 h 293"/>
              <a:gd name="T26" fmla="*/ 443 w 444"/>
              <a:gd name="T27" fmla="*/ 266 h 293"/>
              <a:gd name="T28" fmla="*/ 443 w 444"/>
              <a:gd name="T29" fmla="*/ 26 h 293"/>
              <a:gd name="T30" fmla="*/ 416 w 444"/>
              <a:gd name="T31" fmla="*/ 9 h 293"/>
              <a:gd name="T32" fmla="*/ 239 w 444"/>
              <a:gd name="T33" fmla="*/ 132 h 293"/>
              <a:gd name="T34" fmla="*/ 231 w 444"/>
              <a:gd name="T35" fmla="*/ 14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4" h="293">
                <a:moveTo>
                  <a:pt x="0" y="141"/>
                </a:moveTo>
                <a:lnTo>
                  <a:pt x="0" y="141"/>
                </a:lnTo>
                <a:cubicBezTo>
                  <a:pt x="0" y="150"/>
                  <a:pt x="9" y="159"/>
                  <a:pt x="9" y="159"/>
                </a:cubicBezTo>
                <a:cubicBezTo>
                  <a:pt x="195" y="283"/>
                  <a:pt x="195" y="283"/>
                  <a:pt x="195" y="283"/>
                </a:cubicBezTo>
                <a:cubicBezTo>
                  <a:pt x="212" y="292"/>
                  <a:pt x="222" y="283"/>
                  <a:pt x="222" y="266"/>
                </a:cubicBezTo>
                <a:cubicBezTo>
                  <a:pt x="222" y="26"/>
                  <a:pt x="222" y="26"/>
                  <a:pt x="222" y="26"/>
                </a:cubicBezTo>
                <a:cubicBezTo>
                  <a:pt x="222" y="9"/>
                  <a:pt x="212" y="0"/>
                  <a:pt x="195" y="9"/>
                </a:cubicBezTo>
                <a:cubicBezTo>
                  <a:pt x="9" y="132"/>
                  <a:pt x="9" y="132"/>
                  <a:pt x="9" y="132"/>
                </a:cubicBezTo>
                <a:lnTo>
                  <a:pt x="0" y="141"/>
                </a:lnTo>
                <a:close/>
                <a:moveTo>
                  <a:pt x="231" y="141"/>
                </a:moveTo>
                <a:lnTo>
                  <a:pt x="231" y="141"/>
                </a:lnTo>
                <a:cubicBezTo>
                  <a:pt x="231" y="150"/>
                  <a:pt x="239" y="159"/>
                  <a:pt x="239" y="159"/>
                </a:cubicBezTo>
                <a:cubicBezTo>
                  <a:pt x="416" y="283"/>
                  <a:pt x="416" y="283"/>
                  <a:pt x="416" y="283"/>
                </a:cubicBezTo>
                <a:cubicBezTo>
                  <a:pt x="425" y="292"/>
                  <a:pt x="443" y="283"/>
                  <a:pt x="443" y="266"/>
                </a:cubicBezTo>
                <a:cubicBezTo>
                  <a:pt x="443" y="26"/>
                  <a:pt x="443" y="26"/>
                  <a:pt x="443" y="26"/>
                </a:cubicBezTo>
                <a:cubicBezTo>
                  <a:pt x="443" y="9"/>
                  <a:pt x="425" y="0"/>
                  <a:pt x="416" y="9"/>
                </a:cubicBezTo>
                <a:cubicBezTo>
                  <a:pt x="239" y="132"/>
                  <a:pt x="239" y="132"/>
                  <a:pt x="239" y="132"/>
                </a:cubicBezTo>
                <a:lnTo>
                  <a:pt x="231" y="14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44" name="Freeform 104"/>
          <p:cNvSpPr>
            <a:spLocks noChangeArrowheads="1"/>
          </p:cNvSpPr>
          <p:nvPr/>
        </p:nvSpPr>
        <p:spPr bwMode="auto">
          <a:xfrm>
            <a:off x="6733332" y="1993511"/>
            <a:ext cx="176217" cy="171035"/>
          </a:xfrm>
          <a:custGeom>
            <a:avLst/>
            <a:gdLst>
              <a:gd name="T0" fmla="*/ 89 w 302"/>
              <a:gd name="T1" fmla="*/ 141 h 293"/>
              <a:gd name="T2" fmla="*/ 89 w 302"/>
              <a:gd name="T3" fmla="*/ 141 h 293"/>
              <a:gd name="T4" fmla="*/ 98 w 302"/>
              <a:gd name="T5" fmla="*/ 159 h 293"/>
              <a:gd name="T6" fmla="*/ 275 w 302"/>
              <a:gd name="T7" fmla="*/ 266 h 293"/>
              <a:gd name="T8" fmla="*/ 301 w 302"/>
              <a:gd name="T9" fmla="*/ 257 h 293"/>
              <a:gd name="T10" fmla="*/ 301 w 302"/>
              <a:gd name="T11" fmla="*/ 35 h 293"/>
              <a:gd name="T12" fmla="*/ 275 w 302"/>
              <a:gd name="T13" fmla="*/ 17 h 293"/>
              <a:gd name="T14" fmla="*/ 98 w 302"/>
              <a:gd name="T15" fmla="*/ 132 h 293"/>
              <a:gd name="T16" fmla="*/ 89 w 302"/>
              <a:gd name="T17" fmla="*/ 141 h 293"/>
              <a:gd name="T18" fmla="*/ 0 w 302"/>
              <a:gd name="T19" fmla="*/ 26 h 293"/>
              <a:gd name="T20" fmla="*/ 0 w 302"/>
              <a:gd name="T21" fmla="*/ 26 h 293"/>
              <a:gd name="T22" fmla="*/ 0 w 302"/>
              <a:gd name="T23" fmla="*/ 257 h 293"/>
              <a:gd name="T24" fmla="*/ 35 w 302"/>
              <a:gd name="T25" fmla="*/ 292 h 293"/>
              <a:gd name="T26" fmla="*/ 80 w 302"/>
              <a:gd name="T27" fmla="*/ 257 h 293"/>
              <a:gd name="T28" fmla="*/ 80 w 302"/>
              <a:gd name="T29" fmla="*/ 26 h 293"/>
              <a:gd name="T30" fmla="*/ 35 w 302"/>
              <a:gd name="T31" fmla="*/ 0 h 293"/>
              <a:gd name="T32" fmla="*/ 0 w 302"/>
              <a:gd name="T33" fmla="*/ 2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2" h="293">
                <a:moveTo>
                  <a:pt x="89" y="141"/>
                </a:moveTo>
                <a:lnTo>
                  <a:pt x="89" y="141"/>
                </a:lnTo>
                <a:cubicBezTo>
                  <a:pt x="89" y="150"/>
                  <a:pt x="98" y="159"/>
                  <a:pt x="98" y="159"/>
                </a:cubicBezTo>
                <a:cubicBezTo>
                  <a:pt x="275" y="266"/>
                  <a:pt x="275" y="266"/>
                  <a:pt x="275" y="266"/>
                </a:cubicBezTo>
                <a:cubicBezTo>
                  <a:pt x="292" y="274"/>
                  <a:pt x="301" y="274"/>
                  <a:pt x="301" y="257"/>
                </a:cubicBezTo>
                <a:cubicBezTo>
                  <a:pt x="301" y="35"/>
                  <a:pt x="301" y="35"/>
                  <a:pt x="301" y="35"/>
                </a:cubicBezTo>
                <a:cubicBezTo>
                  <a:pt x="301" y="17"/>
                  <a:pt x="292" y="9"/>
                  <a:pt x="275" y="17"/>
                </a:cubicBezTo>
                <a:cubicBezTo>
                  <a:pt x="98" y="132"/>
                  <a:pt x="98" y="132"/>
                  <a:pt x="98" y="132"/>
                </a:cubicBezTo>
                <a:lnTo>
                  <a:pt x="89" y="141"/>
                </a:lnTo>
                <a:close/>
                <a:moveTo>
                  <a:pt x="0" y="26"/>
                </a:moveTo>
                <a:lnTo>
                  <a:pt x="0" y="26"/>
                </a:lnTo>
                <a:cubicBezTo>
                  <a:pt x="0" y="257"/>
                  <a:pt x="0" y="257"/>
                  <a:pt x="0" y="257"/>
                </a:cubicBezTo>
                <a:cubicBezTo>
                  <a:pt x="0" y="283"/>
                  <a:pt x="18" y="292"/>
                  <a:pt x="35" y="292"/>
                </a:cubicBezTo>
                <a:cubicBezTo>
                  <a:pt x="63" y="292"/>
                  <a:pt x="80" y="283"/>
                  <a:pt x="80" y="257"/>
                </a:cubicBezTo>
                <a:cubicBezTo>
                  <a:pt x="80" y="26"/>
                  <a:pt x="80" y="26"/>
                  <a:pt x="80" y="26"/>
                </a:cubicBezTo>
                <a:cubicBezTo>
                  <a:pt x="80" y="9"/>
                  <a:pt x="63" y="0"/>
                  <a:pt x="35" y="0"/>
                </a:cubicBezTo>
                <a:cubicBezTo>
                  <a:pt x="18" y="0"/>
                  <a:pt x="0" y="9"/>
                  <a:pt x="0" y="2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45" name="Freeform 105"/>
          <p:cNvSpPr>
            <a:spLocks noChangeArrowheads="1"/>
          </p:cNvSpPr>
          <p:nvPr/>
        </p:nvSpPr>
        <p:spPr bwMode="auto">
          <a:xfrm>
            <a:off x="7316401" y="1993511"/>
            <a:ext cx="178811" cy="171035"/>
          </a:xfrm>
          <a:custGeom>
            <a:avLst/>
            <a:gdLst>
              <a:gd name="T0" fmla="*/ 204 w 303"/>
              <a:gd name="T1" fmla="*/ 132 h 293"/>
              <a:gd name="T2" fmla="*/ 204 w 303"/>
              <a:gd name="T3" fmla="*/ 132 h 293"/>
              <a:gd name="T4" fmla="*/ 27 w 303"/>
              <a:gd name="T5" fmla="*/ 17 h 293"/>
              <a:gd name="T6" fmla="*/ 0 w 303"/>
              <a:gd name="T7" fmla="*/ 35 h 293"/>
              <a:gd name="T8" fmla="*/ 0 w 303"/>
              <a:gd name="T9" fmla="*/ 257 h 293"/>
              <a:gd name="T10" fmla="*/ 27 w 303"/>
              <a:gd name="T11" fmla="*/ 266 h 293"/>
              <a:gd name="T12" fmla="*/ 204 w 303"/>
              <a:gd name="T13" fmla="*/ 159 h 293"/>
              <a:gd name="T14" fmla="*/ 213 w 303"/>
              <a:gd name="T15" fmla="*/ 141 h 293"/>
              <a:gd name="T16" fmla="*/ 204 w 303"/>
              <a:gd name="T17" fmla="*/ 132 h 293"/>
              <a:gd name="T18" fmla="*/ 266 w 303"/>
              <a:gd name="T19" fmla="*/ 0 h 293"/>
              <a:gd name="T20" fmla="*/ 266 w 303"/>
              <a:gd name="T21" fmla="*/ 0 h 293"/>
              <a:gd name="T22" fmla="*/ 222 w 303"/>
              <a:gd name="T23" fmla="*/ 26 h 293"/>
              <a:gd name="T24" fmla="*/ 222 w 303"/>
              <a:gd name="T25" fmla="*/ 257 h 293"/>
              <a:gd name="T26" fmla="*/ 266 w 303"/>
              <a:gd name="T27" fmla="*/ 292 h 293"/>
              <a:gd name="T28" fmla="*/ 302 w 303"/>
              <a:gd name="T29" fmla="*/ 257 h 293"/>
              <a:gd name="T30" fmla="*/ 302 w 303"/>
              <a:gd name="T31" fmla="*/ 26 h 293"/>
              <a:gd name="T32" fmla="*/ 266 w 303"/>
              <a:gd name="T3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293">
                <a:moveTo>
                  <a:pt x="204" y="132"/>
                </a:moveTo>
                <a:lnTo>
                  <a:pt x="204" y="132"/>
                </a:lnTo>
                <a:cubicBezTo>
                  <a:pt x="27" y="17"/>
                  <a:pt x="27" y="17"/>
                  <a:pt x="27" y="17"/>
                </a:cubicBezTo>
                <a:cubicBezTo>
                  <a:pt x="10" y="9"/>
                  <a:pt x="0" y="17"/>
                  <a:pt x="0" y="35"/>
                </a:cubicBezTo>
                <a:cubicBezTo>
                  <a:pt x="0" y="257"/>
                  <a:pt x="0" y="257"/>
                  <a:pt x="0" y="257"/>
                </a:cubicBezTo>
                <a:cubicBezTo>
                  <a:pt x="0" y="274"/>
                  <a:pt x="10" y="274"/>
                  <a:pt x="27" y="266"/>
                </a:cubicBezTo>
                <a:cubicBezTo>
                  <a:pt x="204" y="159"/>
                  <a:pt x="204" y="159"/>
                  <a:pt x="204" y="159"/>
                </a:cubicBezTo>
                <a:cubicBezTo>
                  <a:pt x="204" y="159"/>
                  <a:pt x="213" y="150"/>
                  <a:pt x="213" y="141"/>
                </a:cubicBezTo>
                <a:lnTo>
                  <a:pt x="204" y="132"/>
                </a:lnTo>
                <a:close/>
                <a:moveTo>
                  <a:pt x="266" y="0"/>
                </a:moveTo>
                <a:lnTo>
                  <a:pt x="266" y="0"/>
                </a:lnTo>
                <a:cubicBezTo>
                  <a:pt x="240" y="0"/>
                  <a:pt x="222" y="9"/>
                  <a:pt x="222" y="26"/>
                </a:cubicBezTo>
                <a:cubicBezTo>
                  <a:pt x="222" y="257"/>
                  <a:pt x="222" y="257"/>
                  <a:pt x="222" y="257"/>
                </a:cubicBezTo>
                <a:cubicBezTo>
                  <a:pt x="222" y="283"/>
                  <a:pt x="240" y="292"/>
                  <a:pt x="266" y="292"/>
                </a:cubicBezTo>
                <a:cubicBezTo>
                  <a:pt x="284" y="292"/>
                  <a:pt x="302" y="283"/>
                  <a:pt x="302" y="257"/>
                </a:cubicBezTo>
                <a:cubicBezTo>
                  <a:pt x="302" y="26"/>
                  <a:pt x="302" y="26"/>
                  <a:pt x="302" y="26"/>
                </a:cubicBezTo>
                <a:cubicBezTo>
                  <a:pt x="302" y="9"/>
                  <a:pt x="284" y="0"/>
                  <a:pt x="266"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47" name="Freeform 107"/>
          <p:cNvSpPr>
            <a:spLocks noChangeArrowheads="1"/>
          </p:cNvSpPr>
          <p:nvPr/>
        </p:nvSpPr>
        <p:spPr bwMode="auto">
          <a:xfrm>
            <a:off x="7873559" y="1962414"/>
            <a:ext cx="230636" cy="228047"/>
          </a:xfrm>
          <a:custGeom>
            <a:avLst/>
            <a:gdLst>
              <a:gd name="T0" fmla="*/ 239 w 391"/>
              <a:gd name="T1" fmla="*/ 0 h 390"/>
              <a:gd name="T2" fmla="*/ 292 w 391"/>
              <a:gd name="T3" fmla="*/ 53 h 390"/>
              <a:gd name="T4" fmla="*/ 221 w 391"/>
              <a:gd name="T5" fmla="*/ 123 h 390"/>
              <a:gd name="T6" fmla="*/ 266 w 391"/>
              <a:gd name="T7" fmla="*/ 176 h 390"/>
              <a:gd name="T8" fmla="*/ 345 w 391"/>
              <a:gd name="T9" fmla="*/ 97 h 390"/>
              <a:gd name="T10" fmla="*/ 390 w 391"/>
              <a:gd name="T11" fmla="*/ 159 h 390"/>
              <a:gd name="T12" fmla="*/ 390 w 391"/>
              <a:gd name="T13" fmla="*/ 0 h 390"/>
              <a:gd name="T14" fmla="*/ 239 w 391"/>
              <a:gd name="T15" fmla="*/ 0 h 390"/>
              <a:gd name="T16" fmla="*/ 124 w 391"/>
              <a:gd name="T17" fmla="*/ 221 h 390"/>
              <a:gd name="T18" fmla="*/ 44 w 391"/>
              <a:gd name="T19" fmla="*/ 301 h 390"/>
              <a:gd name="T20" fmla="*/ 0 w 391"/>
              <a:gd name="T21" fmla="*/ 239 h 390"/>
              <a:gd name="T22" fmla="*/ 0 w 391"/>
              <a:gd name="T23" fmla="*/ 389 h 390"/>
              <a:gd name="T24" fmla="*/ 159 w 391"/>
              <a:gd name="T25" fmla="*/ 389 h 390"/>
              <a:gd name="T26" fmla="*/ 97 w 391"/>
              <a:gd name="T27" fmla="*/ 345 h 390"/>
              <a:gd name="T28" fmla="*/ 168 w 391"/>
              <a:gd name="T29" fmla="*/ 274 h 390"/>
              <a:gd name="T30" fmla="*/ 124 w 391"/>
              <a:gd name="T31" fmla="*/ 22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1" h="390">
                <a:moveTo>
                  <a:pt x="239" y="0"/>
                </a:moveTo>
                <a:lnTo>
                  <a:pt x="292" y="53"/>
                </a:lnTo>
                <a:lnTo>
                  <a:pt x="221" y="123"/>
                </a:lnTo>
                <a:lnTo>
                  <a:pt x="266" y="176"/>
                </a:lnTo>
                <a:lnTo>
                  <a:pt x="345" y="97"/>
                </a:lnTo>
                <a:lnTo>
                  <a:pt x="390" y="159"/>
                </a:lnTo>
                <a:lnTo>
                  <a:pt x="390" y="0"/>
                </a:lnTo>
                <a:lnTo>
                  <a:pt x="239" y="0"/>
                </a:lnTo>
                <a:close/>
                <a:moveTo>
                  <a:pt x="124" y="221"/>
                </a:moveTo>
                <a:lnTo>
                  <a:pt x="44" y="301"/>
                </a:lnTo>
                <a:lnTo>
                  <a:pt x="0" y="239"/>
                </a:lnTo>
                <a:lnTo>
                  <a:pt x="0" y="389"/>
                </a:lnTo>
                <a:lnTo>
                  <a:pt x="159" y="389"/>
                </a:lnTo>
                <a:lnTo>
                  <a:pt x="97" y="345"/>
                </a:lnTo>
                <a:lnTo>
                  <a:pt x="168" y="274"/>
                </a:lnTo>
                <a:lnTo>
                  <a:pt x="124" y="22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48" name="Freeform 108"/>
          <p:cNvSpPr>
            <a:spLocks noChangeArrowheads="1"/>
          </p:cNvSpPr>
          <p:nvPr/>
        </p:nvSpPr>
        <p:spPr bwMode="auto">
          <a:xfrm>
            <a:off x="8441081" y="1944275"/>
            <a:ext cx="259144" cy="266917"/>
          </a:xfrm>
          <a:custGeom>
            <a:avLst/>
            <a:gdLst>
              <a:gd name="T0" fmla="*/ 79 w 443"/>
              <a:gd name="T1" fmla="*/ 329 h 454"/>
              <a:gd name="T2" fmla="*/ 0 w 443"/>
              <a:gd name="T3" fmla="*/ 400 h 454"/>
              <a:gd name="T4" fmla="*/ 44 w 443"/>
              <a:gd name="T5" fmla="*/ 453 h 454"/>
              <a:gd name="T6" fmla="*/ 123 w 443"/>
              <a:gd name="T7" fmla="*/ 373 h 454"/>
              <a:gd name="T8" fmla="*/ 168 w 443"/>
              <a:gd name="T9" fmla="*/ 426 h 454"/>
              <a:gd name="T10" fmla="*/ 168 w 443"/>
              <a:gd name="T11" fmla="*/ 275 h 454"/>
              <a:gd name="T12" fmla="*/ 26 w 443"/>
              <a:gd name="T13" fmla="*/ 275 h 454"/>
              <a:gd name="T14" fmla="*/ 79 w 443"/>
              <a:gd name="T15" fmla="*/ 329 h 454"/>
              <a:gd name="T16" fmla="*/ 442 w 443"/>
              <a:gd name="T17" fmla="*/ 54 h 454"/>
              <a:gd name="T18" fmla="*/ 398 w 443"/>
              <a:gd name="T19" fmla="*/ 0 h 454"/>
              <a:gd name="T20" fmla="*/ 328 w 443"/>
              <a:gd name="T21" fmla="*/ 81 h 454"/>
              <a:gd name="T22" fmla="*/ 275 w 443"/>
              <a:gd name="T23" fmla="*/ 28 h 454"/>
              <a:gd name="T24" fmla="*/ 275 w 443"/>
              <a:gd name="T25" fmla="*/ 169 h 454"/>
              <a:gd name="T26" fmla="*/ 416 w 443"/>
              <a:gd name="T27" fmla="*/ 169 h 454"/>
              <a:gd name="T28" fmla="*/ 372 w 443"/>
              <a:gd name="T29" fmla="*/ 125 h 454"/>
              <a:gd name="T30" fmla="*/ 442 w 443"/>
              <a:gd name="T31" fmla="*/ 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454">
                <a:moveTo>
                  <a:pt x="79" y="329"/>
                </a:moveTo>
                <a:lnTo>
                  <a:pt x="0" y="400"/>
                </a:lnTo>
                <a:lnTo>
                  <a:pt x="44" y="453"/>
                </a:lnTo>
                <a:lnTo>
                  <a:pt x="123" y="373"/>
                </a:lnTo>
                <a:lnTo>
                  <a:pt x="168" y="426"/>
                </a:lnTo>
                <a:lnTo>
                  <a:pt x="168" y="275"/>
                </a:lnTo>
                <a:lnTo>
                  <a:pt x="26" y="275"/>
                </a:lnTo>
                <a:lnTo>
                  <a:pt x="79" y="329"/>
                </a:lnTo>
                <a:close/>
                <a:moveTo>
                  <a:pt x="442" y="54"/>
                </a:moveTo>
                <a:lnTo>
                  <a:pt x="398" y="0"/>
                </a:lnTo>
                <a:lnTo>
                  <a:pt x="328" y="81"/>
                </a:lnTo>
                <a:lnTo>
                  <a:pt x="275" y="28"/>
                </a:lnTo>
                <a:lnTo>
                  <a:pt x="275" y="169"/>
                </a:lnTo>
                <a:lnTo>
                  <a:pt x="416" y="169"/>
                </a:lnTo>
                <a:lnTo>
                  <a:pt x="372" y="125"/>
                </a:lnTo>
                <a:lnTo>
                  <a:pt x="442" y="5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49" name="Freeform 109"/>
          <p:cNvSpPr>
            <a:spLocks noChangeArrowheads="1"/>
          </p:cNvSpPr>
          <p:nvPr/>
        </p:nvSpPr>
        <p:spPr bwMode="auto">
          <a:xfrm>
            <a:off x="2597409" y="4273970"/>
            <a:ext cx="282465" cy="277284"/>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239 w 479"/>
              <a:gd name="T13" fmla="*/ 426 h 471"/>
              <a:gd name="T14" fmla="*/ 239 w 479"/>
              <a:gd name="T15" fmla="*/ 426 h 471"/>
              <a:gd name="T16" fmla="*/ 44 w 479"/>
              <a:gd name="T17" fmla="*/ 231 h 471"/>
              <a:gd name="T18" fmla="*/ 239 w 479"/>
              <a:gd name="T19" fmla="*/ 37 h 471"/>
              <a:gd name="T20" fmla="*/ 434 w 479"/>
              <a:gd name="T21" fmla="*/ 231 h 471"/>
              <a:gd name="T22" fmla="*/ 239 w 479"/>
              <a:gd name="T23"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50" name="Freeform 110"/>
          <p:cNvSpPr>
            <a:spLocks noChangeArrowheads="1"/>
          </p:cNvSpPr>
          <p:nvPr/>
        </p:nvSpPr>
        <p:spPr bwMode="auto">
          <a:xfrm>
            <a:off x="3180479" y="4273970"/>
            <a:ext cx="282467" cy="277284"/>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53 w 479"/>
              <a:gd name="T13" fmla="*/ 169 h 471"/>
              <a:gd name="T14" fmla="*/ 53 w 479"/>
              <a:gd name="T15" fmla="*/ 169 h 471"/>
              <a:gd name="T16" fmla="*/ 177 w 479"/>
              <a:gd name="T17" fmla="*/ 222 h 471"/>
              <a:gd name="T18" fmla="*/ 212 w 479"/>
              <a:gd name="T19" fmla="*/ 240 h 471"/>
              <a:gd name="T20" fmla="*/ 240 w 479"/>
              <a:gd name="T21" fmla="*/ 257 h 471"/>
              <a:gd name="T22" fmla="*/ 265 w 479"/>
              <a:gd name="T23" fmla="*/ 266 h 471"/>
              <a:gd name="T24" fmla="*/ 274 w 479"/>
              <a:gd name="T25" fmla="*/ 275 h 471"/>
              <a:gd name="T26" fmla="*/ 265 w 479"/>
              <a:gd name="T27" fmla="*/ 293 h 471"/>
              <a:gd name="T28" fmla="*/ 240 w 479"/>
              <a:gd name="T29" fmla="*/ 302 h 471"/>
              <a:gd name="T30" fmla="*/ 186 w 479"/>
              <a:gd name="T31" fmla="*/ 284 h 471"/>
              <a:gd name="T32" fmla="*/ 159 w 479"/>
              <a:gd name="T33" fmla="*/ 311 h 471"/>
              <a:gd name="T34" fmla="*/ 230 w 479"/>
              <a:gd name="T35" fmla="*/ 347 h 471"/>
              <a:gd name="T36" fmla="*/ 230 w 479"/>
              <a:gd name="T37" fmla="*/ 382 h 471"/>
              <a:gd name="T38" fmla="*/ 257 w 479"/>
              <a:gd name="T39" fmla="*/ 382 h 471"/>
              <a:gd name="T40" fmla="*/ 257 w 479"/>
              <a:gd name="T41" fmla="*/ 347 h 471"/>
              <a:gd name="T42" fmla="*/ 301 w 479"/>
              <a:gd name="T43" fmla="*/ 328 h 471"/>
              <a:gd name="T44" fmla="*/ 319 w 479"/>
              <a:gd name="T45" fmla="*/ 293 h 471"/>
              <a:gd name="T46" fmla="*/ 408 w 479"/>
              <a:gd name="T47" fmla="*/ 328 h 471"/>
              <a:gd name="T48" fmla="*/ 240 w 479"/>
              <a:gd name="T49" fmla="*/ 426 h 471"/>
              <a:gd name="T50" fmla="*/ 44 w 479"/>
              <a:gd name="T51" fmla="*/ 231 h 471"/>
              <a:gd name="T52" fmla="*/ 53 w 479"/>
              <a:gd name="T53" fmla="*/ 169 h 471"/>
              <a:gd name="T54" fmla="*/ 310 w 479"/>
              <a:gd name="T55" fmla="*/ 231 h 471"/>
              <a:gd name="T56" fmla="*/ 310 w 479"/>
              <a:gd name="T57" fmla="*/ 231 h 471"/>
              <a:gd name="T58" fmla="*/ 265 w 479"/>
              <a:gd name="T59" fmla="*/ 213 h 471"/>
              <a:gd name="T60" fmla="*/ 248 w 479"/>
              <a:gd name="T61" fmla="*/ 204 h 471"/>
              <a:gd name="T62" fmla="*/ 212 w 479"/>
              <a:gd name="T63" fmla="*/ 187 h 471"/>
              <a:gd name="T64" fmla="*/ 212 w 479"/>
              <a:gd name="T65" fmla="*/ 187 h 471"/>
              <a:gd name="T66" fmla="*/ 221 w 479"/>
              <a:gd name="T67" fmla="*/ 169 h 471"/>
              <a:gd name="T68" fmla="*/ 240 w 479"/>
              <a:gd name="T69" fmla="*/ 169 h 471"/>
              <a:gd name="T70" fmla="*/ 284 w 479"/>
              <a:gd name="T71" fmla="*/ 178 h 471"/>
              <a:gd name="T72" fmla="*/ 319 w 479"/>
              <a:gd name="T73" fmla="*/ 151 h 471"/>
              <a:gd name="T74" fmla="*/ 257 w 479"/>
              <a:gd name="T75" fmla="*/ 125 h 471"/>
              <a:gd name="T76" fmla="*/ 257 w 479"/>
              <a:gd name="T77" fmla="*/ 90 h 471"/>
              <a:gd name="T78" fmla="*/ 230 w 479"/>
              <a:gd name="T79" fmla="*/ 90 h 471"/>
              <a:gd name="T80" fmla="*/ 230 w 479"/>
              <a:gd name="T81" fmla="*/ 125 h 471"/>
              <a:gd name="T82" fmla="*/ 186 w 479"/>
              <a:gd name="T83" fmla="*/ 143 h 471"/>
              <a:gd name="T84" fmla="*/ 168 w 479"/>
              <a:gd name="T85" fmla="*/ 169 h 471"/>
              <a:gd name="T86" fmla="*/ 80 w 479"/>
              <a:gd name="T87" fmla="*/ 125 h 471"/>
              <a:gd name="T88" fmla="*/ 240 w 479"/>
              <a:gd name="T89" fmla="*/ 37 h 471"/>
              <a:gd name="T90" fmla="*/ 434 w 479"/>
              <a:gd name="T91" fmla="*/ 231 h 471"/>
              <a:gd name="T92" fmla="*/ 425 w 479"/>
              <a:gd name="T93" fmla="*/ 284 h 471"/>
              <a:gd name="T94" fmla="*/ 310 w 479"/>
              <a:gd name="T95" fmla="*/ 23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53" y="169"/>
                </a:moveTo>
                <a:lnTo>
                  <a:pt x="53" y="169"/>
                </a:lnTo>
                <a:cubicBezTo>
                  <a:pt x="177" y="222"/>
                  <a:pt x="177" y="222"/>
                  <a:pt x="177" y="222"/>
                </a:cubicBezTo>
                <a:cubicBezTo>
                  <a:pt x="212" y="240"/>
                  <a:pt x="212" y="240"/>
                  <a:pt x="212" y="240"/>
                </a:cubicBezTo>
                <a:cubicBezTo>
                  <a:pt x="240" y="257"/>
                  <a:pt x="240" y="257"/>
                  <a:pt x="240" y="257"/>
                </a:cubicBezTo>
                <a:cubicBezTo>
                  <a:pt x="265" y="266"/>
                  <a:pt x="265" y="266"/>
                  <a:pt x="265" y="266"/>
                </a:cubicBezTo>
                <a:lnTo>
                  <a:pt x="274" y="275"/>
                </a:lnTo>
                <a:cubicBezTo>
                  <a:pt x="274" y="284"/>
                  <a:pt x="265" y="293"/>
                  <a:pt x="265" y="293"/>
                </a:cubicBezTo>
                <a:cubicBezTo>
                  <a:pt x="257" y="302"/>
                  <a:pt x="248" y="302"/>
                  <a:pt x="240" y="302"/>
                </a:cubicBezTo>
                <a:cubicBezTo>
                  <a:pt x="221" y="302"/>
                  <a:pt x="203" y="293"/>
                  <a:pt x="186" y="284"/>
                </a:cubicBezTo>
                <a:cubicBezTo>
                  <a:pt x="159" y="311"/>
                  <a:pt x="159" y="311"/>
                  <a:pt x="159" y="311"/>
                </a:cubicBezTo>
                <a:cubicBezTo>
                  <a:pt x="177" y="328"/>
                  <a:pt x="203" y="347"/>
                  <a:pt x="230" y="347"/>
                </a:cubicBezTo>
                <a:cubicBezTo>
                  <a:pt x="230" y="382"/>
                  <a:pt x="230" y="382"/>
                  <a:pt x="230" y="382"/>
                </a:cubicBezTo>
                <a:cubicBezTo>
                  <a:pt x="257" y="382"/>
                  <a:pt x="257" y="382"/>
                  <a:pt x="257" y="382"/>
                </a:cubicBezTo>
                <a:cubicBezTo>
                  <a:pt x="257" y="347"/>
                  <a:pt x="257" y="347"/>
                  <a:pt x="257" y="347"/>
                </a:cubicBezTo>
                <a:cubicBezTo>
                  <a:pt x="274" y="338"/>
                  <a:pt x="284" y="338"/>
                  <a:pt x="301" y="328"/>
                </a:cubicBezTo>
                <a:cubicBezTo>
                  <a:pt x="310" y="319"/>
                  <a:pt x="319" y="302"/>
                  <a:pt x="319" y="293"/>
                </a:cubicBezTo>
                <a:cubicBezTo>
                  <a:pt x="408" y="328"/>
                  <a:pt x="408" y="328"/>
                  <a:pt x="408" y="328"/>
                </a:cubicBezTo>
                <a:cubicBezTo>
                  <a:pt x="372" y="391"/>
                  <a:pt x="310" y="426"/>
                  <a:pt x="240" y="426"/>
                </a:cubicBezTo>
                <a:cubicBezTo>
                  <a:pt x="133" y="426"/>
                  <a:pt x="44" y="347"/>
                  <a:pt x="44" y="231"/>
                </a:cubicBezTo>
                <a:cubicBezTo>
                  <a:pt x="44" y="213"/>
                  <a:pt x="44" y="187"/>
                  <a:pt x="53" y="169"/>
                </a:cubicBezTo>
                <a:close/>
                <a:moveTo>
                  <a:pt x="310" y="231"/>
                </a:moveTo>
                <a:lnTo>
                  <a:pt x="310" y="231"/>
                </a:lnTo>
                <a:cubicBezTo>
                  <a:pt x="265" y="213"/>
                  <a:pt x="265" y="213"/>
                  <a:pt x="265" y="213"/>
                </a:cubicBezTo>
                <a:cubicBezTo>
                  <a:pt x="248" y="204"/>
                  <a:pt x="248" y="204"/>
                  <a:pt x="248" y="204"/>
                </a:cubicBezTo>
                <a:cubicBezTo>
                  <a:pt x="212" y="187"/>
                  <a:pt x="212" y="187"/>
                  <a:pt x="212" y="187"/>
                </a:cubicBezTo>
                <a:lnTo>
                  <a:pt x="212" y="187"/>
                </a:lnTo>
                <a:cubicBezTo>
                  <a:pt x="212" y="178"/>
                  <a:pt x="221" y="178"/>
                  <a:pt x="221" y="169"/>
                </a:cubicBezTo>
                <a:cubicBezTo>
                  <a:pt x="230" y="169"/>
                  <a:pt x="240" y="169"/>
                  <a:pt x="240" y="169"/>
                </a:cubicBezTo>
                <a:cubicBezTo>
                  <a:pt x="257" y="169"/>
                  <a:pt x="274" y="169"/>
                  <a:pt x="284" y="178"/>
                </a:cubicBezTo>
                <a:cubicBezTo>
                  <a:pt x="319" y="151"/>
                  <a:pt x="319" y="151"/>
                  <a:pt x="319" y="151"/>
                </a:cubicBezTo>
                <a:cubicBezTo>
                  <a:pt x="301" y="134"/>
                  <a:pt x="274" y="125"/>
                  <a:pt x="257" y="125"/>
                </a:cubicBezTo>
                <a:cubicBezTo>
                  <a:pt x="257" y="90"/>
                  <a:pt x="257" y="90"/>
                  <a:pt x="257" y="90"/>
                </a:cubicBezTo>
                <a:cubicBezTo>
                  <a:pt x="230" y="90"/>
                  <a:pt x="230" y="90"/>
                  <a:pt x="230" y="90"/>
                </a:cubicBezTo>
                <a:cubicBezTo>
                  <a:pt x="230" y="125"/>
                  <a:pt x="230" y="125"/>
                  <a:pt x="230" y="125"/>
                </a:cubicBezTo>
                <a:cubicBezTo>
                  <a:pt x="212" y="125"/>
                  <a:pt x="203" y="134"/>
                  <a:pt x="186" y="143"/>
                </a:cubicBezTo>
                <a:cubicBezTo>
                  <a:pt x="177" y="143"/>
                  <a:pt x="168" y="160"/>
                  <a:pt x="168" y="169"/>
                </a:cubicBezTo>
                <a:cubicBezTo>
                  <a:pt x="80" y="125"/>
                  <a:pt x="80" y="125"/>
                  <a:pt x="80" y="125"/>
                </a:cubicBezTo>
                <a:cubicBezTo>
                  <a:pt x="106" y="72"/>
                  <a:pt x="168" y="37"/>
                  <a:pt x="240" y="37"/>
                </a:cubicBezTo>
                <a:cubicBezTo>
                  <a:pt x="346" y="37"/>
                  <a:pt x="434" y="125"/>
                  <a:pt x="434" y="231"/>
                </a:cubicBezTo>
                <a:cubicBezTo>
                  <a:pt x="434" y="249"/>
                  <a:pt x="434" y="266"/>
                  <a:pt x="425" y="284"/>
                </a:cubicBezTo>
                <a:lnTo>
                  <a:pt x="310" y="23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51" name="Freeform 111"/>
          <p:cNvSpPr>
            <a:spLocks noChangeArrowheads="1"/>
          </p:cNvSpPr>
          <p:nvPr/>
        </p:nvSpPr>
        <p:spPr bwMode="auto">
          <a:xfrm>
            <a:off x="3763553" y="4273970"/>
            <a:ext cx="282465" cy="277284"/>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53 w 480"/>
              <a:gd name="T13" fmla="*/ 169 h 471"/>
              <a:gd name="T14" fmla="*/ 53 w 480"/>
              <a:gd name="T15" fmla="*/ 169 h 471"/>
              <a:gd name="T16" fmla="*/ 115 w 480"/>
              <a:gd name="T17" fmla="*/ 196 h 471"/>
              <a:gd name="T18" fmla="*/ 115 w 480"/>
              <a:gd name="T19" fmla="*/ 196 h 471"/>
              <a:gd name="T20" fmla="*/ 115 w 480"/>
              <a:gd name="T21" fmla="*/ 231 h 471"/>
              <a:gd name="T22" fmla="*/ 134 w 480"/>
              <a:gd name="T23" fmla="*/ 231 h 471"/>
              <a:gd name="T24" fmla="*/ 134 w 480"/>
              <a:gd name="T25" fmla="*/ 240 h 471"/>
              <a:gd name="T26" fmla="*/ 134 w 480"/>
              <a:gd name="T27" fmla="*/ 249 h 471"/>
              <a:gd name="T28" fmla="*/ 115 w 480"/>
              <a:gd name="T29" fmla="*/ 249 h 471"/>
              <a:gd name="T30" fmla="*/ 115 w 480"/>
              <a:gd name="T31" fmla="*/ 275 h 471"/>
              <a:gd name="T32" fmla="*/ 142 w 480"/>
              <a:gd name="T33" fmla="*/ 275 h 471"/>
              <a:gd name="T34" fmla="*/ 160 w 480"/>
              <a:gd name="T35" fmla="*/ 328 h 471"/>
              <a:gd name="T36" fmla="*/ 258 w 480"/>
              <a:gd name="T37" fmla="*/ 373 h 471"/>
              <a:gd name="T38" fmla="*/ 319 w 480"/>
              <a:gd name="T39" fmla="*/ 355 h 471"/>
              <a:gd name="T40" fmla="*/ 311 w 480"/>
              <a:gd name="T41" fmla="*/ 311 h 471"/>
              <a:gd name="T42" fmla="*/ 266 w 480"/>
              <a:gd name="T43" fmla="*/ 319 h 471"/>
              <a:gd name="T44" fmla="*/ 213 w 480"/>
              <a:gd name="T45" fmla="*/ 302 h 471"/>
              <a:gd name="T46" fmla="*/ 205 w 480"/>
              <a:gd name="T47" fmla="*/ 275 h 471"/>
              <a:gd name="T48" fmla="*/ 284 w 480"/>
              <a:gd name="T49" fmla="*/ 275 h 471"/>
              <a:gd name="T50" fmla="*/ 408 w 480"/>
              <a:gd name="T51" fmla="*/ 328 h 471"/>
              <a:gd name="T52" fmla="*/ 240 w 480"/>
              <a:gd name="T53" fmla="*/ 426 h 471"/>
              <a:gd name="T54" fmla="*/ 45 w 480"/>
              <a:gd name="T55" fmla="*/ 231 h 471"/>
              <a:gd name="T56" fmla="*/ 53 w 480"/>
              <a:gd name="T57" fmla="*/ 169 h 471"/>
              <a:gd name="T58" fmla="*/ 302 w 480"/>
              <a:gd name="T59" fmla="*/ 231 h 471"/>
              <a:gd name="T60" fmla="*/ 302 w 480"/>
              <a:gd name="T61" fmla="*/ 231 h 471"/>
              <a:gd name="T62" fmla="*/ 302 w 480"/>
              <a:gd name="T63" fmla="*/ 231 h 471"/>
              <a:gd name="T64" fmla="*/ 302 w 480"/>
              <a:gd name="T65" fmla="*/ 196 h 471"/>
              <a:gd name="T66" fmla="*/ 231 w 480"/>
              <a:gd name="T67" fmla="*/ 196 h 471"/>
              <a:gd name="T68" fmla="*/ 205 w 480"/>
              <a:gd name="T69" fmla="*/ 187 h 471"/>
              <a:gd name="T70" fmla="*/ 213 w 480"/>
              <a:gd name="T71" fmla="*/ 169 h 471"/>
              <a:gd name="T72" fmla="*/ 266 w 480"/>
              <a:gd name="T73" fmla="*/ 151 h 471"/>
              <a:gd name="T74" fmla="*/ 311 w 480"/>
              <a:gd name="T75" fmla="*/ 160 h 471"/>
              <a:gd name="T76" fmla="*/ 319 w 480"/>
              <a:gd name="T77" fmla="*/ 116 h 471"/>
              <a:gd name="T78" fmla="*/ 258 w 480"/>
              <a:gd name="T79" fmla="*/ 107 h 471"/>
              <a:gd name="T80" fmla="*/ 169 w 480"/>
              <a:gd name="T81" fmla="*/ 143 h 471"/>
              <a:gd name="T82" fmla="*/ 151 w 480"/>
              <a:gd name="T83" fmla="*/ 160 h 471"/>
              <a:gd name="T84" fmla="*/ 80 w 480"/>
              <a:gd name="T85" fmla="*/ 125 h 471"/>
              <a:gd name="T86" fmla="*/ 240 w 480"/>
              <a:gd name="T87" fmla="*/ 37 h 471"/>
              <a:gd name="T88" fmla="*/ 434 w 480"/>
              <a:gd name="T89" fmla="*/ 231 h 471"/>
              <a:gd name="T90" fmla="*/ 425 w 480"/>
              <a:gd name="T91" fmla="*/ 284 h 471"/>
              <a:gd name="T92" fmla="*/ 302 w 480"/>
              <a:gd name="T93" fmla="*/ 23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0" h="471">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53" y="169"/>
                </a:moveTo>
                <a:lnTo>
                  <a:pt x="53" y="169"/>
                </a:lnTo>
                <a:cubicBezTo>
                  <a:pt x="115" y="196"/>
                  <a:pt x="115" y="196"/>
                  <a:pt x="115" y="196"/>
                </a:cubicBezTo>
                <a:lnTo>
                  <a:pt x="115" y="196"/>
                </a:lnTo>
                <a:cubicBezTo>
                  <a:pt x="115" y="231"/>
                  <a:pt x="115" y="231"/>
                  <a:pt x="115" y="231"/>
                </a:cubicBezTo>
                <a:cubicBezTo>
                  <a:pt x="134" y="231"/>
                  <a:pt x="134" y="231"/>
                  <a:pt x="134" y="231"/>
                </a:cubicBezTo>
                <a:cubicBezTo>
                  <a:pt x="134" y="231"/>
                  <a:pt x="134" y="231"/>
                  <a:pt x="134" y="240"/>
                </a:cubicBezTo>
                <a:cubicBezTo>
                  <a:pt x="134" y="249"/>
                  <a:pt x="134" y="249"/>
                  <a:pt x="134" y="249"/>
                </a:cubicBezTo>
                <a:cubicBezTo>
                  <a:pt x="115" y="249"/>
                  <a:pt x="115" y="249"/>
                  <a:pt x="115" y="249"/>
                </a:cubicBezTo>
                <a:cubicBezTo>
                  <a:pt x="115" y="275"/>
                  <a:pt x="115" y="275"/>
                  <a:pt x="115" y="275"/>
                </a:cubicBezTo>
                <a:cubicBezTo>
                  <a:pt x="142" y="275"/>
                  <a:pt x="142" y="275"/>
                  <a:pt x="142" y="275"/>
                </a:cubicBezTo>
                <a:cubicBezTo>
                  <a:pt x="142" y="293"/>
                  <a:pt x="151" y="311"/>
                  <a:pt x="160" y="328"/>
                </a:cubicBezTo>
                <a:cubicBezTo>
                  <a:pt x="187" y="355"/>
                  <a:pt x="222" y="373"/>
                  <a:pt x="258" y="373"/>
                </a:cubicBezTo>
                <a:cubicBezTo>
                  <a:pt x="284" y="373"/>
                  <a:pt x="311" y="364"/>
                  <a:pt x="319" y="355"/>
                </a:cubicBezTo>
                <a:cubicBezTo>
                  <a:pt x="311" y="311"/>
                  <a:pt x="311" y="311"/>
                  <a:pt x="311" y="311"/>
                </a:cubicBezTo>
                <a:cubicBezTo>
                  <a:pt x="302" y="319"/>
                  <a:pt x="284" y="319"/>
                  <a:pt x="266" y="319"/>
                </a:cubicBezTo>
                <a:cubicBezTo>
                  <a:pt x="249" y="319"/>
                  <a:pt x="231" y="319"/>
                  <a:pt x="213" y="302"/>
                </a:cubicBezTo>
                <a:cubicBezTo>
                  <a:pt x="205" y="293"/>
                  <a:pt x="205" y="284"/>
                  <a:pt x="205" y="275"/>
                </a:cubicBezTo>
                <a:cubicBezTo>
                  <a:pt x="284" y="275"/>
                  <a:pt x="284" y="275"/>
                  <a:pt x="284" y="275"/>
                </a:cubicBezTo>
                <a:cubicBezTo>
                  <a:pt x="408" y="328"/>
                  <a:pt x="408" y="328"/>
                  <a:pt x="408" y="328"/>
                </a:cubicBezTo>
                <a:cubicBezTo>
                  <a:pt x="372" y="391"/>
                  <a:pt x="311" y="426"/>
                  <a:pt x="240" y="426"/>
                </a:cubicBezTo>
                <a:cubicBezTo>
                  <a:pt x="134" y="426"/>
                  <a:pt x="45" y="347"/>
                  <a:pt x="45" y="231"/>
                </a:cubicBezTo>
                <a:cubicBezTo>
                  <a:pt x="45" y="213"/>
                  <a:pt x="45" y="196"/>
                  <a:pt x="53" y="169"/>
                </a:cubicBezTo>
                <a:close/>
                <a:moveTo>
                  <a:pt x="302" y="231"/>
                </a:moveTo>
                <a:lnTo>
                  <a:pt x="302" y="231"/>
                </a:lnTo>
                <a:lnTo>
                  <a:pt x="302" y="231"/>
                </a:lnTo>
                <a:cubicBezTo>
                  <a:pt x="302" y="196"/>
                  <a:pt x="302" y="196"/>
                  <a:pt x="302" y="196"/>
                </a:cubicBezTo>
                <a:cubicBezTo>
                  <a:pt x="231" y="196"/>
                  <a:pt x="231" y="196"/>
                  <a:pt x="231" y="196"/>
                </a:cubicBezTo>
                <a:cubicBezTo>
                  <a:pt x="205" y="187"/>
                  <a:pt x="205" y="187"/>
                  <a:pt x="205" y="187"/>
                </a:cubicBezTo>
                <a:cubicBezTo>
                  <a:pt x="213" y="178"/>
                  <a:pt x="213" y="178"/>
                  <a:pt x="213" y="169"/>
                </a:cubicBezTo>
                <a:cubicBezTo>
                  <a:pt x="231" y="160"/>
                  <a:pt x="249" y="151"/>
                  <a:pt x="266" y="151"/>
                </a:cubicBezTo>
                <a:cubicBezTo>
                  <a:pt x="284" y="151"/>
                  <a:pt x="302" y="160"/>
                  <a:pt x="311" y="160"/>
                </a:cubicBezTo>
                <a:cubicBezTo>
                  <a:pt x="319" y="116"/>
                  <a:pt x="319" y="116"/>
                  <a:pt x="319" y="116"/>
                </a:cubicBezTo>
                <a:cubicBezTo>
                  <a:pt x="302" y="107"/>
                  <a:pt x="284" y="107"/>
                  <a:pt x="258" y="107"/>
                </a:cubicBezTo>
                <a:cubicBezTo>
                  <a:pt x="222" y="107"/>
                  <a:pt x="187" y="116"/>
                  <a:pt x="169" y="143"/>
                </a:cubicBezTo>
                <a:cubicBezTo>
                  <a:pt x="160" y="151"/>
                  <a:pt x="160" y="160"/>
                  <a:pt x="151" y="160"/>
                </a:cubicBezTo>
                <a:cubicBezTo>
                  <a:pt x="80" y="125"/>
                  <a:pt x="80" y="125"/>
                  <a:pt x="80" y="125"/>
                </a:cubicBezTo>
                <a:cubicBezTo>
                  <a:pt x="107" y="72"/>
                  <a:pt x="169" y="37"/>
                  <a:pt x="240" y="37"/>
                </a:cubicBezTo>
                <a:cubicBezTo>
                  <a:pt x="346" y="37"/>
                  <a:pt x="434" y="125"/>
                  <a:pt x="434" y="231"/>
                </a:cubicBezTo>
                <a:cubicBezTo>
                  <a:pt x="434" y="249"/>
                  <a:pt x="434" y="266"/>
                  <a:pt x="425" y="284"/>
                </a:cubicBezTo>
                <a:lnTo>
                  <a:pt x="302" y="23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52" name="Freeform 112"/>
          <p:cNvSpPr>
            <a:spLocks noChangeArrowheads="1"/>
          </p:cNvSpPr>
          <p:nvPr/>
        </p:nvSpPr>
        <p:spPr bwMode="auto">
          <a:xfrm>
            <a:off x="4346623" y="4273970"/>
            <a:ext cx="282467" cy="277284"/>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53 w 480"/>
              <a:gd name="T13" fmla="*/ 178 h 471"/>
              <a:gd name="T14" fmla="*/ 53 w 480"/>
              <a:gd name="T15" fmla="*/ 178 h 471"/>
              <a:gd name="T16" fmla="*/ 177 w 480"/>
              <a:gd name="T17" fmla="*/ 231 h 471"/>
              <a:gd name="T18" fmla="*/ 151 w 480"/>
              <a:gd name="T19" fmla="*/ 231 h 471"/>
              <a:gd name="T20" fmla="*/ 151 w 480"/>
              <a:gd name="T21" fmla="*/ 266 h 471"/>
              <a:gd name="T22" fmla="*/ 204 w 480"/>
              <a:gd name="T23" fmla="*/ 266 h 471"/>
              <a:gd name="T24" fmla="*/ 213 w 480"/>
              <a:gd name="T25" fmla="*/ 275 h 471"/>
              <a:gd name="T26" fmla="*/ 213 w 480"/>
              <a:gd name="T27" fmla="*/ 293 h 471"/>
              <a:gd name="T28" fmla="*/ 151 w 480"/>
              <a:gd name="T29" fmla="*/ 293 h 471"/>
              <a:gd name="T30" fmla="*/ 151 w 480"/>
              <a:gd name="T31" fmla="*/ 338 h 471"/>
              <a:gd name="T32" fmla="*/ 213 w 480"/>
              <a:gd name="T33" fmla="*/ 338 h 471"/>
              <a:gd name="T34" fmla="*/ 213 w 480"/>
              <a:gd name="T35" fmla="*/ 391 h 471"/>
              <a:gd name="T36" fmla="*/ 266 w 480"/>
              <a:gd name="T37" fmla="*/ 391 h 471"/>
              <a:gd name="T38" fmla="*/ 266 w 480"/>
              <a:gd name="T39" fmla="*/ 338 h 471"/>
              <a:gd name="T40" fmla="*/ 328 w 480"/>
              <a:gd name="T41" fmla="*/ 338 h 471"/>
              <a:gd name="T42" fmla="*/ 328 w 480"/>
              <a:gd name="T43" fmla="*/ 302 h 471"/>
              <a:gd name="T44" fmla="*/ 407 w 480"/>
              <a:gd name="T45" fmla="*/ 338 h 471"/>
              <a:gd name="T46" fmla="*/ 239 w 480"/>
              <a:gd name="T47" fmla="*/ 426 h 471"/>
              <a:gd name="T48" fmla="*/ 44 w 480"/>
              <a:gd name="T49" fmla="*/ 231 h 471"/>
              <a:gd name="T50" fmla="*/ 53 w 480"/>
              <a:gd name="T51" fmla="*/ 178 h 471"/>
              <a:gd name="T52" fmla="*/ 266 w 480"/>
              <a:gd name="T53" fmla="*/ 293 h 471"/>
              <a:gd name="T54" fmla="*/ 266 w 480"/>
              <a:gd name="T55" fmla="*/ 293 h 471"/>
              <a:gd name="T56" fmla="*/ 266 w 480"/>
              <a:gd name="T57" fmla="*/ 275 h 471"/>
              <a:gd name="T58" fmla="*/ 274 w 480"/>
              <a:gd name="T59" fmla="*/ 275 h 471"/>
              <a:gd name="T60" fmla="*/ 319 w 480"/>
              <a:gd name="T61" fmla="*/ 293 h 471"/>
              <a:gd name="T62" fmla="*/ 266 w 480"/>
              <a:gd name="T63" fmla="*/ 293 h 471"/>
              <a:gd name="T64" fmla="*/ 328 w 480"/>
              <a:gd name="T65" fmla="*/ 249 h 471"/>
              <a:gd name="T66" fmla="*/ 328 w 480"/>
              <a:gd name="T67" fmla="*/ 249 h 471"/>
              <a:gd name="T68" fmla="*/ 328 w 480"/>
              <a:gd name="T69" fmla="*/ 231 h 471"/>
              <a:gd name="T70" fmla="*/ 292 w 480"/>
              <a:gd name="T71" fmla="*/ 231 h 471"/>
              <a:gd name="T72" fmla="*/ 354 w 480"/>
              <a:gd name="T73" fmla="*/ 116 h 471"/>
              <a:gd name="T74" fmla="*/ 292 w 480"/>
              <a:gd name="T75" fmla="*/ 116 h 471"/>
              <a:gd name="T76" fmla="*/ 248 w 480"/>
              <a:gd name="T77" fmla="*/ 213 h 471"/>
              <a:gd name="T78" fmla="*/ 230 w 480"/>
              <a:gd name="T79" fmla="*/ 204 h 471"/>
              <a:gd name="T80" fmla="*/ 186 w 480"/>
              <a:gd name="T81" fmla="*/ 116 h 471"/>
              <a:gd name="T82" fmla="*/ 123 w 480"/>
              <a:gd name="T83" fmla="*/ 116 h 471"/>
              <a:gd name="T84" fmla="*/ 151 w 480"/>
              <a:gd name="T85" fmla="*/ 169 h 471"/>
              <a:gd name="T86" fmla="*/ 70 w 480"/>
              <a:gd name="T87" fmla="*/ 134 h 471"/>
              <a:gd name="T88" fmla="*/ 239 w 480"/>
              <a:gd name="T89" fmla="*/ 37 h 471"/>
              <a:gd name="T90" fmla="*/ 434 w 480"/>
              <a:gd name="T91" fmla="*/ 231 h 471"/>
              <a:gd name="T92" fmla="*/ 426 w 480"/>
              <a:gd name="T93" fmla="*/ 293 h 471"/>
              <a:gd name="T94" fmla="*/ 328 w 480"/>
              <a:gd name="T95" fmla="*/ 24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53" y="178"/>
                </a:moveTo>
                <a:lnTo>
                  <a:pt x="53" y="178"/>
                </a:lnTo>
                <a:cubicBezTo>
                  <a:pt x="177" y="231"/>
                  <a:pt x="177" y="231"/>
                  <a:pt x="177" y="231"/>
                </a:cubicBezTo>
                <a:cubicBezTo>
                  <a:pt x="151" y="231"/>
                  <a:pt x="151" y="231"/>
                  <a:pt x="151" y="231"/>
                </a:cubicBezTo>
                <a:cubicBezTo>
                  <a:pt x="151" y="266"/>
                  <a:pt x="151" y="266"/>
                  <a:pt x="151" y="266"/>
                </a:cubicBezTo>
                <a:cubicBezTo>
                  <a:pt x="204" y="266"/>
                  <a:pt x="204" y="266"/>
                  <a:pt x="204" y="266"/>
                </a:cubicBezTo>
                <a:cubicBezTo>
                  <a:pt x="213" y="275"/>
                  <a:pt x="213" y="275"/>
                  <a:pt x="213" y="275"/>
                </a:cubicBezTo>
                <a:cubicBezTo>
                  <a:pt x="213" y="293"/>
                  <a:pt x="213" y="293"/>
                  <a:pt x="213" y="293"/>
                </a:cubicBezTo>
                <a:cubicBezTo>
                  <a:pt x="151" y="293"/>
                  <a:pt x="151" y="293"/>
                  <a:pt x="151" y="293"/>
                </a:cubicBezTo>
                <a:cubicBezTo>
                  <a:pt x="151" y="338"/>
                  <a:pt x="151" y="338"/>
                  <a:pt x="151" y="338"/>
                </a:cubicBezTo>
                <a:cubicBezTo>
                  <a:pt x="213" y="338"/>
                  <a:pt x="213" y="338"/>
                  <a:pt x="213" y="338"/>
                </a:cubicBezTo>
                <a:cubicBezTo>
                  <a:pt x="213" y="391"/>
                  <a:pt x="213" y="391"/>
                  <a:pt x="213" y="391"/>
                </a:cubicBezTo>
                <a:cubicBezTo>
                  <a:pt x="266" y="391"/>
                  <a:pt x="266" y="391"/>
                  <a:pt x="266" y="391"/>
                </a:cubicBezTo>
                <a:cubicBezTo>
                  <a:pt x="266" y="338"/>
                  <a:pt x="266" y="338"/>
                  <a:pt x="266" y="338"/>
                </a:cubicBezTo>
                <a:cubicBezTo>
                  <a:pt x="328" y="338"/>
                  <a:pt x="328" y="338"/>
                  <a:pt x="328" y="338"/>
                </a:cubicBezTo>
                <a:cubicBezTo>
                  <a:pt x="328" y="302"/>
                  <a:pt x="328" y="302"/>
                  <a:pt x="328" y="302"/>
                </a:cubicBezTo>
                <a:cubicBezTo>
                  <a:pt x="407" y="338"/>
                  <a:pt x="407" y="338"/>
                  <a:pt x="407" y="338"/>
                </a:cubicBezTo>
                <a:cubicBezTo>
                  <a:pt x="372" y="391"/>
                  <a:pt x="310" y="426"/>
                  <a:pt x="239" y="426"/>
                </a:cubicBezTo>
                <a:cubicBezTo>
                  <a:pt x="133" y="426"/>
                  <a:pt x="44" y="347"/>
                  <a:pt x="44" y="231"/>
                </a:cubicBezTo>
                <a:cubicBezTo>
                  <a:pt x="44" y="213"/>
                  <a:pt x="44" y="196"/>
                  <a:pt x="53" y="178"/>
                </a:cubicBezTo>
                <a:close/>
                <a:moveTo>
                  <a:pt x="266" y="293"/>
                </a:moveTo>
                <a:lnTo>
                  <a:pt x="266" y="293"/>
                </a:lnTo>
                <a:cubicBezTo>
                  <a:pt x="266" y="275"/>
                  <a:pt x="266" y="275"/>
                  <a:pt x="266" y="275"/>
                </a:cubicBezTo>
                <a:cubicBezTo>
                  <a:pt x="274" y="275"/>
                  <a:pt x="274" y="275"/>
                  <a:pt x="274" y="275"/>
                </a:cubicBezTo>
                <a:cubicBezTo>
                  <a:pt x="319" y="293"/>
                  <a:pt x="319" y="293"/>
                  <a:pt x="319" y="293"/>
                </a:cubicBezTo>
                <a:lnTo>
                  <a:pt x="266" y="293"/>
                </a:lnTo>
                <a:close/>
                <a:moveTo>
                  <a:pt x="328" y="249"/>
                </a:moveTo>
                <a:lnTo>
                  <a:pt x="328" y="249"/>
                </a:lnTo>
                <a:cubicBezTo>
                  <a:pt x="328" y="231"/>
                  <a:pt x="328" y="231"/>
                  <a:pt x="328" y="231"/>
                </a:cubicBezTo>
                <a:cubicBezTo>
                  <a:pt x="292" y="231"/>
                  <a:pt x="292" y="231"/>
                  <a:pt x="292" y="231"/>
                </a:cubicBezTo>
                <a:cubicBezTo>
                  <a:pt x="354" y="116"/>
                  <a:pt x="354" y="116"/>
                  <a:pt x="354" y="116"/>
                </a:cubicBezTo>
                <a:cubicBezTo>
                  <a:pt x="292" y="116"/>
                  <a:pt x="292" y="116"/>
                  <a:pt x="292" y="116"/>
                </a:cubicBezTo>
                <a:cubicBezTo>
                  <a:pt x="248" y="213"/>
                  <a:pt x="248" y="213"/>
                  <a:pt x="248" y="213"/>
                </a:cubicBezTo>
                <a:cubicBezTo>
                  <a:pt x="230" y="204"/>
                  <a:pt x="230" y="204"/>
                  <a:pt x="230" y="204"/>
                </a:cubicBezTo>
                <a:cubicBezTo>
                  <a:pt x="186" y="116"/>
                  <a:pt x="186" y="116"/>
                  <a:pt x="186" y="116"/>
                </a:cubicBezTo>
                <a:cubicBezTo>
                  <a:pt x="123" y="116"/>
                  <a:pt x="123" y="116"/>
                  <a:pt x="123" y="116"/>
                </a:cubicBezTo>
                <a:cubicBezTo>
                  <a:pt x="151" y="169"/>
                  <a:pt x="151" y="169"/>
                  <a:pt x="151" y="169"/>
                </a:cubicBezTo>
                <a:cubicBezTo>
                  <a:pt x="70" y="134"/>
                  <a:pt x="70" y="134"/>
                  <a:pt x="70" y="134"/>
                </a:cubicBezTo>
                <a:cubicBezTo>
                  <a:pt x="107" y="81"/>
                  <a:pt x="168" y="37"/>
                  <a:pt x="239" y="37"/>
                </a:cubicBezTo>
                <a:cubicBezTo>
                  <a:pt x="345" y="37"/>
                  <a:pt x="434" y="125"/>
                  <a:pt x="434" y="231"/>
                </a:cubicBezTo>
                <a:cubicBezTo>
                  <a:pt x="434" y="257"/>
                  <a:pt x="434" y="275"/>
                  <a:pt x="426" y="293"/>
                </a:cubicBezTo>
                <a:lnTo>
                  <a:pt x="328" y="24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53" name="Freeform 113"/>
          <p:cNvSpPr>
            <a:spLocks noChangeArrowheads="1"/>
          </p:cNvSpPr>
          <p:nvPr/>
        </p:nvSpPr>
        <p:spPr bwMode="auto">
          <a:xfrm>
            <a:off x="4929697" y="4273970"/>
            <a:ext cx="282465" cy="277284"/>
          </a:xfrm>
          <a:custGeom>
            <a:avLst/>
            <a:gdLst>
              <a:gd name="T0" fmla="*/ 239 w 480"/>
              <a:gd name="T1" fmla="*/ 107 h 471"/>
              <a:gd name="T2" fmla="*/ 239 w 480"/>
              <a:gd name="T3" fmla="*/ 107 h 471"/>
              <a:gd name="T4" fmla="*/ 169 w 480"/>
              <a:gd name="T5" fmla="*/ 134 h 471"/>
              <a:gd name="T6" fmla="*/ 133 w 480"/>
              <a:gd name="T7" fmla="*/ 204 h 471"/>
              <a:gd name="T8" fmla="*/ 116 w 480"/>
              <a:gd name="T9" fmla="*/ 204 h 471"/>
              <a:gd name="T10" fmla="*/ 160 w 480"/>
              <a:gd name="T11" fmla="*/ 249 h 471"/>
              <a:gd name="T12" fmla="*/ 213 w 480"/>
              <a:gd name="T13" fmla="*/ 204 h 471"/>
              <a:gd name="T14" fmla="*/ 195 w 480"/>
              <a:gd name="T15" fmla="*/ 204 h 471"/>
              <a:gd name="T16" fmla="*/ 248 w 480"/>
              <a:gd name="T17" fmla="*/ 160 h 471"/>
              <a:gd name="T18" fmla="*/ 284 w 480"/>
              <a:gd name="T19" fmla="*/ 178 h 471"/>
              <a:gd name="T20" fmla="*/ 301 w 480"/>
              <a:gd name="T21" fmla="*/ 240 h 471"/>
              <a:gd name="T22" fmla="*/ 284 w 480"/>
              <a:gd name="T23" fmla="*/ 293 h 471"/>
              <a:gd name="T24" fmla="*/ 248 w 480"/>
              <a:gd name="T25" fmla="*/ 319 h 471"/>
              <a:gd name="T26" fmla="*/ 195 w 480"/>
              <a:gd name="T27" fmla="*/ 275 h 471"/>
              <a:gd name="T28" fmla="*/ 133 w 480"/>
              <a:gd name="T29" fmla="*/ 275 h 471"/>
              <a:gd name="T30" fmla="*/ 169 w 480"/>
              <a:gd name="T31" fmla="*/ 338 h 471"/>
              <a:gd name="T32" fmla="*/ 239 w 480"/>
              <a:gd name="T33" fmla="*/ 364 h 471"/>
              <a:gd name="T34" fmla="*/ 328 w 480"/>
              <a:gd name="T35" fmla="*/ 328 h 471"/>
              <a:gd name="T36" fmla="*/ 364 w 480"/>
              <a:gd name="T37" fmla="*/ 240 h 471"/>
              <a:gd name="T38" fmla="*/ 328 w 480"/>
              <a:gd name="T39" fmla="*/ 143 h 471"/>
              <a:gd name="T40" fmla="*/ 239 w 480"/>
              <a:gd name="T41" fmla="*/ 107 h 471"/>
              <a:gd name="T42" fmla="*/ 239 w 480"/>
              <a:gd name="T43" fmla="*/ 0 h 471"/>
              <a:gd name="T44" fmla="*/ 239 w 480"/>
              <a:gd name="T45" fmla="*/ 0 h 471"/>
              <a:gd name="T46" fmla="*/ 0 w 480"/>
              <a:gd name="T47" fmla="*/ 231 h 471"/>
              <a:gd name="T48" fmla="*/ 239 w 480"/>
              <a:gd name="T49" fmla="*/ 470 h 471"/>
              <a:gd name="T50" fmla="*/ 479 w 480"/>
              <a:gd name="T51" fmla="*/ 231 h 471"/>
              <a:gd name="T52" fmla="*/ 239 w 480"/>
              <a:gd name="T53" fmla="*/ 0 h 471"/>
              <a:gd name="T54" fmla="*/ 239 w 480"/>
              <a:gd name="T55" fmla="*/ 426 h 471"/>
              <a:gd name="T56" fmla="*/ 239 w 480"/>
              <a:gd name="T57" fmla="*/ 426 h 471"/>
              <a:gd name="T58" fmla="*/ 45 w 480"/>
              <a:gd name="T59" fmla="*/ 231 h 471"/>
              <a:gd name="T60" fmla="*/ 239 w 480"/>
              <a:gd name="T61" fmla="*/ 37 h 471"/>
              <a:gd name="T62" fmla="*/ 435 w 480"/>
              <a:gd name="T63" fmla="*/ 231 h 471"/>
              <a:gd name="T64" fmla="*/ 239 w 480"/>
              <a:gd name="T65"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39" y="107"/>
                </a:moveTo>
                <a:lnTo>
                  <a:pt x="239" y="107"/>
                </a:lnTo>
                <a:cubicBezTo>
                  <a:pt x="213" y="107"/>
                  <a:pt x="186" y="116"/>
                  <a:pt x="169" y="134"/>
                </a:cubicBezTo>
                <a:cubicBezTo>
                  <a:pt x="151" y="151"/>
                  <a:pt x="142" y="169"/>
                  <a:pt x="133" y="204"/>
                </a:cubicBezTo>
                <a:cubicBezTo>
                  <a:pt x="116" y="204"/>
                  <a:pt x="116" y="204"/>
                  <a:pt x="116" y="204"/>
                </a:cubicBezTo>
                <a:cubicBezTo>
                  <a:pt x="160" y="249"/>
                  <a:pt x="160" y="249"/>
                  <a:pt x="160" y="249"/>
                </a:cubicBezTo>
                <a:cubicBezTo>
                  <a:pt x="213" y="204"/>
                  <a:pt x="213" y="204"/>
                  <a:pt x="213" y="204"/>
                </a:cubicBezTo>
                <a:cubicBezTo>
                  <a:pt x="195" y="204"/>
                  <a:pt x="195" y="204"/>
                  <a:pt x="195" y="204"/>
                </a:cubicBezTo>
                <a:cubicBezTo>
                  <a:pt x="195" y="169"/>
                  <a:pt x="213" y="160"/>
                  <a:pt x="248" y="160"/>
                </a:cubicBezTo>
                <a:cubicBezTo>
                  <a:pt x="266" y="160"/>
                  <a:pt x="275" y="169"/>
                  <a:pt x="284" y="178"/>
                </a:cubicBezTo>
                <a:cubicBezTo>
                  <a:pt x="292" y="196"/>
                  <a:pt x="301" y="213"/>
                  <a:pt x="301" y="240"/>
                </a:cubicBezTo>
                <a:cubicBezTo>
                  <a:pt x="301" y="257"/>
                  <a:pt x="292" y="275"/>
                  <a:pt x="284" y="293"/>
                </a:cubicBezTo>
                <a:cubicBezTo>
                  <a:pt x="275" y="311"/>
                  <a:pt x="257" y="319"/>
                  <a:pt x="248" y="319"/>
                </a:cubicBezTo>
                <a:cubicBezTo>
                  <a:pt x="213" y="319"/>
                  <a:pt x="195" y="302"/>
                  <a:pt x="195" y="275"/>
                </a:cubicBezTo>
                <a:cubicBezTo>
                  <a:pt x="133" y="275"/>
                  <a:pt x="133" y="275"/>
                  <a:pt x="133" y="275"/>
                </a:cubicBezTo>
                <a:cubicBezTo>
                  <a:pt x="133" y="302"/>
                  <a:pt x="151" y="328"/>
                  <a:pt x="169" y="338"/>
                </a:cubicBezTo>
                <a:cubicBezTo>
                  <a:pt x="186" y="355"/>
                  <a:pt x="213" y="364"/>
                  <a:pt x="239" y="364"/>
                </a:cubicBezTo>
                <a:cubicBezTo>
                  <a:pt x="275" y="364"/>
                  <a:pt x="301" y="355"/>
                  <a:pt x="328" y="328"/>
                </a:cubicBezTo>
                <a:cubicBezTo>
                  <a:pt x="346" y="302"/>
                  <a:pt x="364" y="275"/>
                  <a:pt x="364" y="240"/>
                </a:cubicBezTo>
                <a:cubicBezTo>
                  <a:pt x="364" y="204"/>
                  <a:pt x="346" y="169"/>
                  <a:pt x="328" y="143"/>
                </a:cubicBezTo>
                <a:cubicBezTo>
                  <a:pt x="301" y="125"/>
                  <a:pt x="275" y="107"/>
                  <a:pt x="239" y="107"/>
                </a:cubicBezTo>
                <a:close/>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426"/>
                </a:moveTo>
                <a:lnTo>
                  <a:pt x="239" y="426"/>
                </a:lnTo>
                <a:cubicBezTo>
                  <a:pt x="133" y="426"/>
                  <a:pt x="45" y="347"/>
                  <a:pt x="45" y="231"/>
                </a:cubicBezTo>
                <a:cubicBezTo>
                  <a:pt x="45" y="125"/>
                  <a:pt x="133" y="37"/>
                  <a:pt x="239" y="37"/>
                </a:cubicBezTo>
                <a:cubicBezTo>
                  <a:pt x="346" y="37"/>
                  <a:pt x="435" y="125"/>
                  <a:pt x="435" y="231"/>
                </a:cubicBezTo>
                <a:cubicBezTo>
                  <a:pt x="435" y="347"/>
                  <a:pt x="346" y="426"/>
                  <a:pt x="239" y="42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67" name="Freeform 114"/>
          <p:cNvSpPr>
            <a:spLocks noChangeArrowheads="1"/>
          </p:cNvSpPr>
          <p:nvPr/>
        </p:nvSpPr>
        <p:spPr bwMode="auto">
          <a:xfrm>
            <a:off x="5515360" y="4273970"/>
            <a:ext cx="282465" cy="277284"/>
          </a:xfrm>
          <a:custGeom>
            <a:avLst/>
            <a:gdLst>
              <a:gd name="T0" fmla="*/ 150 w 479"/>
              <a:gd name="T1" fmla="*/ 222 h 471"/>
              <a:gd name="T2" fmla="*/ 150 w 479"/>
              <a:gd name="T3" fmla="*/ 222 h 471"/>
              <a:gd name="T4" fmla="*/ 328 w 479"/>
              <a:gd name="T5" fmla="*/ 222 h 471"/>
              <a:gd name="T6" fmla="*/ 328 w 479"/>
              <a:gd name="T7" fmla="*/ 178 h 471"/>
              <a:gd name="T8" fmla="*/ 150 w 479"/>
              <a:gd name="T9" fmla="*/ 178 h 471"/>
              <a:gd name="T10" fmla="*/ 150 w 479"/>
              <a:gd name="T11" fmla="*/ 222 h 471"/>
              <a:gd name="T12" fmla="*/ 150 w 479"/>
              <a:gd name="T13" fmla="*/ 293 h 471"/>
              <a:gd name="T14" fmla="*/ 150 w 479"/>
              <a:gd name="T15" fmla="*/ 293 h 471"/>
              <a:gd name="T16" fmla="*/ 328 w 479"/>
              <a:gd name="T17" fmla="*/ 293 h 471"/>
              <a:gd name="T18" fmla="*/ 328 w 479"/>
              <a:gd name="T19" fmla="*/ 257 h 471"/>
              <a:gd name="T20" fmla="*/ 150 w 479"/>
              <a:gd name="T21" fmla="*/ 257 h 471"/>
              <a:gd name="T22" fmla="*/ 150 w 479"/>
              <a:gd name="T23" fmla="*/ 293 h 471"/>
              <a:gd name="T24" fmla="*/ 239 w 479"/>
              <a:gd name="T25" fmla="*/ 0 h 471"/>
              <a:gd name="T26" fmla="*/ 239 w 479"/>
              <a:gd name="T27" fmla="*/ 0 h 471"/>
              <a:gd name="T28" fmla="*/ 0 w 479"/>
              <a:gd name="T29" fmla="*/ 231 h 471"/>
              <a:gd name="T30" fmla="*/ 239 w 479"/>
              <a:gd name="T31" fmla="*/ 470 h 471"/>
              <a:gd name="T32" fmla="*/ 478 w 479"/>
              <a:gd name="T33" fmla="*/ 231 h 471"/>
              <a:gd name="T34" fmla="*/ 239 w 479"/>
              <a:gd name="T35" fmla="*/ 0 h 471"/>
              <a:gd name="T36" fmla="*/ 239 w 479"/>
              <a:gd name="T37" fmla="*/ 426 h 471"/>
              <a:gd name="T38" fmla="*/ 239 w 479"/>
              <a:gd name="T39" fmla="*/ 426 h 471"/>
              <a:gd name="T40" fmla="*/ 44 w 479"/>
              <a:gd name="T41" fmla="*/ 231 h 471"/>
              <a:gd name="T42" fmla="*/ 239 w 479"/>
              <a:gd name="T43" fmla="*/ 37 h 471"/>
              <a:gd name="T44" fmla="*/ 434 w 479"/>
              <a:gd name="T45" fmla="*/ 231 h 471"/>
              <a:gd name="T46" fmla="*/ 239 w 479"/>
              <a:gd name="T47"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150" y="222"/>
                </a:moveTo>
                <a:lnTo>
                  <a:pt x="150" y="222"/>
                </a:lnTo>
                <a:cubicBezTo>
                  <a:pt x="328" y="222"/>
                  <a:pt x="328" y="222"/>
                  <a:pt x="328" y="222"/>
                </a:cubicBezTo>
                <a:cubicBezTo>
                  <a:pt x="328" y="178"/>
                  <a:pt x="328" y="178"/>
                  <a:pt x="328" y="178"/>
                </a:cubicBezTo>
                <a:cubicBezTo>
                  <a:pt x="150" y="178"/>
                  <a:pt x="150" y="178"/>
                  <a:pt x="150" y="178"/>
                </a:cubicBezTo>
                <a:lnTo>
                  <a:pt x="150" y="222"/>
                </a:lnTo>
                <a:close/>
                <a:moveTo>
                  <a:pt x="150" y="293"/>
                </a:moveTo>
                <a:lnTo>
                  <a:pt x="150" y="293"/>
                </a:lnTo>
                <a:cubicBezTo>
                  <a:pt x="328" y="293"/>
                  <a:pt x="328" y="293"/>
                  <a:pt x="328" y="293"/>
                </a:cubicBezTo>
                <a:cubicBezTo>
                  <a:pt x="328" y="257"/>
                  <a:pt x="328" y="257"/>
                  <a:pt x="328" y="257"/>
                </a:cubicBezTo>
                <a:cubicBezTo>
                  <a:pt x="150" y="257"/>
                  <a:pt x="150" y="257"/>
                  <a:pt x="150" y="257"/>
                </a:cubicBezTo>
                <a:lnTo>
                  <a:pt x="150" y="293"/>
                </a:lnTo>
                <a:close/>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68" name="Freeform 115"/>
          <p:cNvSpPr>
            <a:spLocks noChangeArrowheads="1"/>
          </p:cNvSpPr>
          <p:nvPr/>
        </p:nvSpPr>
        <p:spPr bwMode="auto">
          <a:xfrm>
            <a:off x="6098429" y="4273970"/>
            <a:ext cx="282467" cy="277284"/>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53 w 479"/>
              <a:gd name="T13" fmla="*/ 169 h 471"/>
              <a:gd name="T14" fmla="*/ 53 w 479"/>
              <a:gd name="T15" fmla="*/ 169 h 471"/>
              <a:gd name="T16" fmla="*/ 133 w 479"/>
              <a:gd name="T17" fmla="*/ 204 h 471"/>
              <a:gd name="T18" fmla="*/ 133 w 479"/>
              <a:gd name="T19" fmla="*/ 240 h 471"/>
              <a:gd name="T20" fmla="*/ 249 w 479"/>
              <a:gd name="T21" fmla="*/ 355 h 471"/>
              <a:gd name="T22" fmla="*/ 310 w 479"/>
              <a:gd name="T23" fmla="*/ 338 h 471"/>
              <a:gd name="T24" fmla="*/ 319 w 479"/>
              <a:gd name="T25" fmla="*/ 328 h 471"/>
              <a:gd name="T26" fmla="*/ 284 w 479"/>
              <a:gd name="T27" fmla="*/ 284 h 471"/>
              <a:gd name="T28" fmla="*/ 284 w 479"/>
              <a:gd name="T29" fmla="*/ 293 h 471"/>
              <a:gd name="T30" fmla="*/ 249 w 479"/>
              <a:gd name="T31" fmla="*/ 302 h 471"/>
              <a:gd name="T32" fmla="*/ 204 w 479"/>
              <a:gd name="T33" fmla="*/ 231 h 471"/>
              <a:gd name="T34" fmla="*/ 408 w 479"/>
              <a:gd name="T35" fmla="*/ 328 h 471"/>
              <a:gd name="T36" fmla="*/ 240 w 479"/>
              <a:gd name="T37" fmla="*/ 426 h 471"/>
              <a:gd name="T38" fmla="*/ 44 w 479"/>
              <a:gd name="T39" fmla="*/ 231 h 471"/>
              <a:gd name="T40" fmla="*/ 53 w 479"/>
              <a:gd name="T41" fmla="*/ 169 h 471"/>
              <a:gd name="T42" fmla="*/ 213 w 479"/>
              <a:gd name="T43" fmla="*/ 187 h 471"/>
              <a:gd name="T44" fmla="*/ 213 w 479"/>
              <a:gd name="T45" fmla="*/ 187 h 471"/>
              <a:gd name="T46" fmla="*/ 249 w 479"/>
              <a:gd name="T47" fmla="*/ 160 h 471"/>
              <a:gd name="T48" fmla="*/ 275 w 479"/>
              <a:gd name="T49" fmla="*/ 169 h 471"/>
              <a:gd name="T50" fmla="*/ 284 w 479"/>
              <a:gd name="T51" fmla="*/ 178 h 471"/>
              <a:gd name="T52" fmla="*/ 319 w 479"/>
              <a:gd name="T53" fmla="*/ 134 h 471"/>
              <a:gd name="T54" fmla="*/ 249 w 479"/>
              <a:gd name="T55" fmla="*/ 107 h 471"/>
              <a:gd name="T56" fmla="*/ 151 w 479"/>
              <a:gd name="T57" fmla="*/ 160 h 471"/>
              <a:gd name="T58" fmla="*/ 80 w 479"/>
              <a:gd name="T59" fmla="*/ 125 h 471"/>
              <a:gd name="T60" fmla="*/ 240 w 479"/>
              <a:gd name="T61" fmla="*/ 37 h 471"/>
              <a:gd name="T62" fmla="*/ 434 w 479"/>
              <a:gd name="T63" fmla="*/ 231 h 471"/>
              <a:gd name="T64" fmla="*/ 425 w 479"/>
              <a:gd name="T65" fmla="*/ 284 h 471"/>
              <a:gd name="T66" fmla="*/ 213 w 479"/>
              <a:gd name="T6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53" y="169"/>
                </a:moveTo>
                <a:lnTo>
                  <a:pt x="53" y="169"/>
                </a:lnTo>
                <a:cubicBezTo>
                  <a:pt x="133" y="204"/>
                  <a:pt x="133" y="204"/>
                  <a:pt x="133" y="204"/>
                </a:cubicBezTo>
                <a:cubicBezTo>
                  <a:pt x="133" y="213"/>
                  <a:pt x="133" y="222"/>
                  <a:pt x="133" y="240"/>
                </a:cubicBezTo>
                <a:cubicBezTo>
                  <a:pt x="133" y="328"/>
                  <a:pt x="204" y="355"/>
                  <a:pt x="249" y="355"/>
                </a:cubicBezTo>
                <a:cubicBezTo>
                  <a:pt x="275" y="355"/>
                  <a:pt x="293" y="347"/>
                  <a:pt x="310" y="338"/>
                </a:cubicBezTo>
                <a:cubicBezTo>
                  <a:pt x="319" y="338"/>
                  <a:pt x="319" y="328"/>
                  <a:pt x="319" y="328"/>
                </a:cubicBezTo>
                <a:cubicBezTo>
                  <a:pt x="284" y="284"/>
                  <a:pt x="284" y="284"/>
                  <a:pt x="284" y="284"/>
                </a:cubicBezTo>
                <a:lnTo>
                  <a:pt x="284" y="293"/>
                </a:lnTo>
                <a:cubicBezTo>
                  <a:pt x="266" y="302"/>
                  <a:pt x="257" y="302"/>
                  <a:pt x="249" y="302"/>
                </a:cubicBezTo>
                <a:cubicBezTo>
                  <a:pt x="213" y="302"/>
                  <a:pt x="204" y="266"/>
                  <a:pt x="204" y="231"/>
                </a:cubicBezTo>
                <a:cubicBezTo>
                  <a:pt x="408" y="328"/>
                  <a:pt x="408" y="328"/>
                  <a:pt x="408" y="328"/>
                </a:cubicBezTo>
                <a:cubicBezTo>
                  <a:pt x="372" y="391"/>
                  <a:pt x="310" y="426"/>
                  <a:pt x="240" y="426"/>
                </a:cubicBezTo>
                <a:cubicBezTo>
                  <a:pt x="133" y="426"/>
                  <a:pt x="44" y="347"/>
                  <a:pt x="44" y="231"/>
                </a:cubicBezTo>
                <a:cubicBezTo>
                  <a:pt x="44" y="213"/>
                  <a:pt x="44" y="196"/>
                  <a:pt x="53" y="169"/>
                </a:cubicBezTo>
                <a:close/>
                <a:moveTo>
                  <a:pt x="213" y="187"/>
                </a:moveTo>
                <a:lnTo>
                  <a:pt x="213" y="187"/>
                </a:lnTo>
                <a:cubicBezTo>
                  <a:pt x="222" y="178"/>
                  <a:pt x="230" y="160"/>
                  <a:pt x="249" y="160"/>
                </a:cubicBezTo>
                <a:cubicBezTo>
                  <a:pt x="257" y="160"/>
                  <a:pt x="266" y="169"/>
                  <a:pt x="275" y="169"/>
                </a:cubicBezTo>
                <a:lnTo>
                  <a:pt x="284" y="178"/>
                </a:lnTo>
                <a:cubicBezTo>
                  <a:pt x="319" y="134"/>
                  <a:pt x="319" y="134"/>
                  <a:pt x="319" y="134"/>
                </a:cubicBezTo>
                <a:cubicBezTo>
                  <a:pt x="293" y="116"/>
                  <a:pt x="266" y="107"/>
                  <a:pt x="249" y="107"/>
                </a:cubicBezTo>
                <a:cubicBezTo>
                  <a:pt x="204" y="107"/>
                  <a:pt x="169" y="134"/>
                  <a:pt x="151" y="160"/>
                </a:cubicBezTo>
                <a:cubicBezTo>
                  <a:pt x="80" y="125"/>
                  <a:pt x="80" y="125"/>
                  <a:pt x="80" y="125"/>
                </a:cubicBezTo>
                <a:cubicBezTo>
                  <a:pt x="106" y="72"/>
                  <a:pt x="169" y="37"/>
                  <a:pt x="240" y="37"/>
                </a:cubicBezTo>
                <a:cubicBezTo>
                  <a:pt x="346" y="37"/>
                  <a:pt x="434" y="125"/>
                  <a:pt x="434" y="231"/>
                </a:cubicBezTo>
                <a:cubicBezTo>
                  <a:pt x="434" y="249"/>
                  <a:pt x="434" y="266"/>
                  <a:pt x="425" y="284"/>
                </a:cubicBezTo>
                <a:lnTo>
                  <a:pt x="213" y="18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69" name="Freeform 116"/>
          <p:cNvSpPr>
            <a:spLocks noChangeArrowheads="1"/>
          </p:cNvSpPr>
          <p:nvPr/>
        </p:nvSpPr>
        <p:spPr bwMode="auto">
          <a:xfrm>
            <a:off x="6681502" y="4273970"/>
            <a:ext cx="282465" cy="277284"/>
          </a:xfrm>
          <a:custGeom>
            <a:avLst/>
            <a:gdLst>
              <a:gd name="T0" fmla="*/ 239 w 479"/>
              <a:gd name="T1" fmla="*/ 98 h 471"/>
              <a:gd name="T2" fmla="*/ 239 w 479"/>
              <a:gd name="T3" fmla="*/ 98 h 471"/>
              <a:gd name="T4" fmla="*/ 142 w 479"/>
              <a:gd name="T5" fmla="*/ 231 h 471"/>
              <a:gd name="T6" fmla="*/ 239 w 479"/>
              <a:gd name="T7" fmla="*/ 373 h 471"/>
              <a:gd name="T8" fmla="*/ 336 w 479"/>
              <a:gd name="T9" fmla="*/ 231 h 471"/>
              <a:gd name="T10" fmla="*/ 239 w 479"/>
              <a:gd name="T11" fmla="*/ 98 h 471"/>
              <a:gd name="T12" fmla="*/ 195 w 479"/>
              <a:gd name="T13" fmla="*/ 231 h 471"/>
              <a:gd name="T14" fmla="*/ 195 w 479"/>
              <a:gd name="T15" fmla="*/ 231 h 471"/>
              <a:gd name="T16" fmla="*/ 239 w 479"/>
              <a:gd name="T17" fmla="*/ 151 h 471"/>
              <a:gd name="T18" fmla="*/ 248 w 479"/>
              <a:gd name="T19" fmla="*/ 151 h 471"/>
              <a:gd name="T20" fmla="*/ 248 w 479"/>
              <a:gd name="T21" fmla="*/ 169 h 471"/>
              <a:gd name="T22" fmla="*/ 195 w 479"/>
              <a:gd name="T23" fmla="*/ 266 h 471"/>
              <a:gd name="T24" fmla="*/ 195 w 479"/>
              <a:gd name="T25" fmla="*/ 231 h 471"/>
              <a:gd name="T26" fmla="*/ 239 w 479"/>
              <a:gd name="T27" fmla="*/ 319 h 471"/>
              <a:gd name="T28" fmla="*/ 239 w 479"/>
              <a:gd name="T29" fmla="*/ 319 h 471"/>
              <a:gd name="T30" fmla="*/ 230 w 479"/>
              <a:gd name="T31" fmla="*/ 319 h 471"/>
              <a:gd name="T32" fmla="*/ 230 w 479"/>
              <a:gd name="T33" fmla="*/ 319 h 471"/>
              <a:gd name="T34" fmla="*/ 230 w 479"/>
              <a:gd name="T35" fmla="*/ 319 h 471"/>
              <a:gd name="T36" fmla="*/ 221 w 479"/>
              <a:gd name="T37" fmla="*/ 293 h 471"/>
              <a:gd name="T38" fmla="*/ 274 w 479"/>
              <a:gd name="T39" fmla="*/ 196 h 471"/>
              <a:gd name="T40" fmla="*/ 283 w 479"/>
              <a:gd name="T41" fmla="*/ 231 h 471"/>
              <a:gd name="T42" fmla="*/ 239 w 479"/>
              <a:gd name="T43" fmla="*/ 319 h 471"/>
              <a:gd name="T44" fmla="*/ 239 w 479"/>
              <a:gd name="T45" fmla="*/ 0 h 471"/>
              <a:gd name="T46" fmla="*/ 239 w 479"/>
              <a:gd name="T47" fmla="*/ 0 h 471"/>
              <a:gd name="T48" fmla="*/ 0 w 479"/>
              <a:gd name="T49" fmla="*/ 231 h 471"/>
              <a:gd name="T50" fmla="*/ 239 w 479"/>
              <a:gd name="T51" fmla="*/ 470 h 471"/>
              <a:gd name="T52" fmla="*/ 478 w 479"/>
              <a:gd name="T53" fmla="*/ 231 h 471"/>
              <a:gd name="T54" fmla="*/ 239 w 479"/>
              <a:gd name="T55" fmla="*/ 0 h 471"/>
              <a:gd name="T56" fmla="*/ 239 w 479"/>
              <a:gd name="T57" fmla="*/ 426 h 471"/>
              <a:gd name="T58" fmla="*/ 239 w 479"/>
              <a:gd name="T59" fmla="*/ 426 h 471"/>
              <a:gd name="T60" fmla="*/ 44 w 479"/>
              <a:gd name="T61" fmla="*/ 231 h 471"/>
              <a:gd name="T62" fmla="*/ 239 w 479"/>
              <a:gd name="T63" fmla="*/ 37 h 471"/>
              <a:gd name="T64" fmla="*/ 433 w 479"/>
              <a:gd name="T65" fmla="*/ 231 h 471"/>
              <a:gd name="T66" fmla="*/ 239 w 479"/>
              <a:gd name="T67"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39" y="98"/>
                </a:moveTo>
                <a:lnTo>
                  <a:pt x="239" y="98"/>
                </a:lnTo>
                <a:cubicBezTo>
                  <a:pt x="159" y="98"/>
                  <a:pt x="142" y="169"/>
                  <a:pt x="142" y="231"/>
                </a:cubicBezTo>
                <a:cubicBezTo>
                  <a:pt x="142" y="293"/>
                  <a:pt x="159" y="373"/>
                  <a:pt x="239" y="373"/>
                </a:cubicBezTo>
                <a:cubicBezTo>
                  <a:pt x="318" y="373"/>
                  <a:pt x="336" y="293"/>
                  <a:pt x="336" y="231"/>
                </a:cubicBezTo>
                <a:cubicBezTo>
                  <a:pt x="336" y="169"/>
                  <a:pt x="318" y="98"/>
                  <a:pt x="239" y="98"/>
                </a:cubicBezTo>
                <a:close/>
                <a:moveTo>
                  <a:pt x="195" y="231"/>
                </a:moveTo>
                <a:lnTo>
                  <a:pt x="195" y="231"/>
                </a:lnTo>
                <a:cubicBezTo>
                  <a:pt x="195" y="204"/>
                  <a:pt x="195" y="151"/>
                  <a:pt x="239" y="151"/>
                </a:cubicBezTo>
                <a:lnTo>
                  <a:pt x="248" y="151"/>
                </a:lnTo>
                <a:cubicBezTo>
                  <a:pt x="257" y="151"/>
                  <a:pt x="257" y="160"/>
                  <a:pt x="248" y="169"/>
                </a:cubicBezTo>
                <a:cubicBezTo>
                  <a:pt x="195" y="266"/>
                  <a:pt x="195" y="266"/>
                  <a:pt x="195" y="266"/>
                </a:cubicBezTo>
                <a:cubicBezTo>
                  <a:pt x="195" y="257"/>
                  <a:pt x="195" y="240"/>
                  <a:pt x="195" y="231"/>
                </a:cubicBezTo>
                <a:close/>
                <a:moveTo>
                  <a:pt x="239" y="319"/>
                </a:moveTo>
                <a:lnTo>
                  <a:pt x="239" y="319"/>
                </a:lnTo>
                <a:lnTo>
                  <a:pt x="230" y="319"/>
                </a:lnTo>
                <a:lnTo>
                  <a:pt x="230" y="319"/>
                </a:lnTo>
                <a:lnTo>
                  <a:pt x="230" y="319"/>
                </a:lnTo>
                <a:cubicBezTo>
                  <a:pt x="221" y="311"/>
                  <a:pt x="212" y="311"/>
                  <a:pt x="221" y="293"/>
                </a:cubicBezTo>
                <a:cubicBezTo>
                  <a:pt x="274" y="196"/>
                  <a:pt x="274" y="196"/>
                  <a:pt x="274" y="196"/>
                </a:cubicBezTo>
                <a:cubicBezTo>
                  <a:pt x="283" y="204"/>
                  <a:pt x="283" y="222"/>
                  <a:pt x="283" y="231"/>
                </a:cubicBezTo>
                <a:cubicBezTo>
                  <a:pt x="283" y="266"/>
                  <a:pt x="283" y="319"/>
                  <a:pt x="239" y="319"/>
                </a:cubicBezTo>
                <a:close/>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2" y="426"/>
                  <a:pt x="44" y="347"/>
                  <a:pt x="44" y="231"/>
                </a:cubicBezTo>
                <a:cubicBezTo>
                  <a:pt x="44" y="125"/>
                  <a:pt x="132" y="37"/>
                  <a:pt x="239" y="37"/>
                </a:cubicBezTo>
                <a:cubicBezTo>
                  <a:pt x="345" y="37"/>
                  <a:pt x="433" y="125"/>
                  <a:pt x="433" y="231"/>
                </a:cubicBezTo>
                <a:cubicBezTo>
                  <a:pt x="433" y="347"/>
                  <a:pt x="345" y="426"/>
                  <a:pt x="239" y="42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0" name="Freeform 117"/>
          <p:cNvSpPr>
            <a:spLocks noChangeArrowheads="1"/>
          </p:cNvSpPr>
          <p:nvPr/>
        </p:nvSpPr>
        <p:spPr bwMode="auto">
          <a:xfrm>
            <a:off x="7264573" y="4273970"/>
            <a:ext cx="282467" cy="277284"/>
          </a:xfrm>
          <a:custGeom>
            <a:avLst/>
            <a:gdLst>
              <a:gd name="T0" fmla="*/ 336 w 480"/>
              <a:gd name="T1" fmla="*/ 169 h 471"/>
              <a:gd name="T2" fmla="*/ 336 w 480"/>
              <a:gd name="T3" fmla="*/ 169 h 471"/>
              <a:gd name="T4" fmla="*/ 283 w 480"/>
              <a:gd name="T5" fmla="*/ 169 h 471"/>
              <a:gd name="T6" fmla="*/ 283 w 480"/>
              <a:gd name="T7" fmla="*/ 116 h 471"/>
              <a:gd name="T8" fmla="*/ 283 w 480"/>
              <a:gd name="T9" fmla="*/ 107 h 471"/>
              <a:gd name="T10" fmla="*/ 275 w 480"/>
              <a:gd name="T11" fmla="*/ 98 h 471"/>
              <a:gd name="T12" fmla="*/ 142 w 480"/>
              <a:gd name="T13" fmla="*/ 98 h 471"/>
              <a:gd name="T14" fmla="*/ 133 w 480"/>
              <a:gd name="T15" fmla="*/ 107 h 471"/>
              <a:gd name="T16" fmla="*/ 133 w 480"/>
              <a:gd name="T17" fmla="*/ 116 h 471"/>
              <a:gd name="T18" fmla="*/ 133 w 480"/>
              <a:gd name="T19" fmla="*/ 293 h 471"/>
              <a:gd name="T20" fmla="*/ 133 w 480"/>
              <a:gd name="T21" fmla="*/ 302 h 471"/>
              <a:gd name="T22" fmla="*/ 142 w 480"/>
              <a:gd name="T23" fmla="*/ 302 h 471"/>
              <a:gd name="T24" fmla="*/ 195 w 480"/>
              <a:gd name="T25" fmla="*/ 302 h 471"/>
              <a:gd name="T26" fmla="*/ 195 w 480"/>
              <a:gd name="T27" fmla="*/ 355 h 471"/>
              <a:gd name="T28" fmla="*/ 195 w 480"/>
              <a:gd name="T29" fmla="*/ 364 h 471"/>
              <a:gd name="T30" fmla="*/ 204 w 480"/>
              <a:gd name="T31" fmla="*/ 364 h 471"/>
              <a:gd name="T32" fmla="*/ 336 w 480"/>
              <a:gd name="T33" fmla="*/ 364 h 471"/>
              <a:gd name="T34" fmla="*/ 345 w 480"/>
              <a:gd name="T35" fmla="*/ 364 h 471"/>
              <a:gd name="T36" fmla="*/ 345 w 480"/>
              <a:gd name="T37" fmla="*/ 355 h 471"/>
              <a:gd name="T38" fmla="*/ 345 w 480"/>
              <a:gd name="T39" fmla="*/ 178 h 471"/>
              <a:gd name="T40" fmla="*/ 345 w 480"/>
              <a:gd name="T41" fmla="*/ 169 h 471"/>
              <a:gd name="T42" fmla="*/ 336 w 480"/>
              <a:gd name="T43" fmla="*/ 169 h 471"/>
              <a:gd name="T44" fmla="*/ 204 w 480"/>
              <a:gd name="T45" fmla="*/ 169 h 471"/>
              <a:gd name="T46" fmla="*/ 204 w 480"/>
              <a:gd name="T47" fmla="*/ 169 h 471"/>
              <a:gd name="T48" fmla="*/ 195 w 480"/>
              <a:gd name="T49" fmla="*/ 169 h 471"/>
              <a:gd name="T50" fmla="*/ 195 w 480"/>
              <a:gd name="T51" fmla="*/ 178 h 471"/>
              <a:gd name="T52" fmla="*/ 195 w 480"/>
              <a:gd name="T53" fmla="*/ 275 h 471"/>
              <a:gd name="T54" fmla="*/ 151 w 480"/>
              <a:gd name="T55" fmla="*/ 275 h 471"/>
              <a:gd name="T56" fmla="*/ 151 w 480"/>
              <a:gd name="T57" fmla="*/ 125 h 471"/>
              <a:gd name="T58" fmla="*/ 257 w 480"/>
              <a:gd name="T59" fmla="*/ 125 h 471"/>
              <a:gd name="T60" fmla="*/ 257 w 480"/>
              <a:gd name="T61" fmla="*/ 169 h 471"/>
              <a:gd name="T62" fmla="*/ 204 w 480"/>
              <a:gd name="T63" fmla="*/ 169 h 471"/>
              <a:gd name="T64" fmla="*/ 328 w 480"/>
              <a:gd name="T65" fmla="*/ 338 h 471"/>
              <a:gd name="T66" fmla="*/ 328 w 480"/>
              <a:gd name="T67" fmla="*/ 338 h 471"/>
              <a:gd name="T68" fmla="*/ 222 w 480"/>
              <a:gd name="T69" fmla="*/ 338 h 471"/>
              <a:gd name="T70" fmla="*/ 222 w 480"/>
              <a:gd name="T71" fmla="*/ 196 h 471"/>
              <a:gd name="T72" fmla="*/ 328 w 480"/>
              <a:gd name="T73" fmla="*/ 196 h 471"/>
              <a:gd name="T74" fmla="*/ 328 w 480"/>
              <a:gd name="T75" fmla="*/ 338 h 471"/>
              <a:gd name="T76" fmla="*/ 239 w 480"/>
              <a:gd name="T77" fmla="*/ 0 h 471"/>
              <a:gd name="T78" fmla="*/ 239 w 480"/>
              <a:gd name="T79" fmla="*/ 0 h 471"/>
              <a:gd name="T80" fmla="*/ 0 w 480"/>
              <a:gd name="T81" fmla="*/ 231 h 471"/>
              <a:gd name="T82" fmla="*/ 239 w 480"/>
              <a:gd name="T83" fmla="*/ 470 h 471"/>
              <a:gd name="T84" fmla="*/ 479 w 480"/>
              <a:gd name="T85" fmla="*/ 231 h 471"/>
              <a:gd name="T86" fmla="*/ 239 w 480"/>
              <a:gd name="T87" fmla="*/ 0 h 471"/>
              <a:gd name="T88" fmla="*/ 239 w 480"/>
              <a:gd name="T89" fmla="*/ 426 h 471"/>
              <a:gd name="T90" fmla="*/ 239 w 480"/>
              <a:gd name="T91" fmla="*/ 426 h 471"/>
              <a:gd name="T92" fmla="*/ 44 w 480"/>
              <a:gd name="T93" fmla="*/ 231 h 471"/>
              <a:gd name="T94" fmla="*/ 239 w 480"/>
              <a:gd name="T95" fmla="*/ 37 h 471"/>
              <a:gd name="T96" fmla="*/ 434 w 480"/>
              <a:gd name="T97" fmla="*/ 231 h 471"/>
              <a:gd name="T98" fmla="*/ 239 w 480"/>
              <a:gd name="T99"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0" h="471">
                <a:moveTo>
                  <a:pt x="336" y="169"/>
                </a:moveTo>
                <a:lnTo>
                  <a:pt x="336" y="169"/>
                </a:lnTo>
                <a:cubicBezTo>
                  <a:pt x="283" y="169"/>
                  <a:pt x="283" y="169"/>
                  <a:pt x="283" y="169"/>
                </a:cubicBezTo>
                <a:cubicBezTo>
                  <a:pt x="283" y="116"/>
                  <a:pt x="283" y="116"/>
                  <a:pt x="283" y="116"/>
                </a:cubicBezTo>
                <a:cubicBezTo>
                  <a:pt x="283" y="107"/>
                  <a:pt x="283" y="107"/>
                  <a:pt x="283" y="107"/>
                </a:cubicBezTo>
                <a:cubicBezTo>
                  <a:pt x="275" y="107"/>
                  <a:pt x="275" y="98"/>
                  <a:pt x="275" y="98"/>
                </a:cubicBezTo>
                <a:cubicBezTo>
                  <a:pt x="142" y="98"/>
                  <a:pt x="142" y="98"/>
                  <a:pt x="142" y="98"/>
                </a:cubicBezTo>
                <a:cubicBezTo>
                  <a:pt x="133" y="98"/>
                  <a:pt x="133" y="107"/>
                  <a:pt x="133" y="107"/>
                </a:cubicBezTo>
                <a:cubicBezTo>
                  <a:pt x="133" y="107"/>
                  <a:pt x="133" y="107"/>
                  <a:pt x="133" y="116"/>
                </a:cubicBezTo>
                <a:cubicBezTo>
                  <a:pt x="133" y="293"/>
                  <a:pt x="133" y="293"/>
                  <a:pt x="133" y="293"/>
                </a:cubicBezTo>
                <a:cubicBezTo>
                  <a:pt x="133" y="293"/>
                  <a:pt x="133" y="293"/>
                  <a:pt x="133" y="302"/>
                </a:cubicBezTo>
                <a:lnTo>
                  <a:pt x="142" y="302"/>
                </a:lnTo>
                <a:cubicBezTo>
                  <a:pt x="195" y="302"/>
                  <a:pt x="195" y="302"/>
                  <a:pt x="195" y="302"/>
                </a:cubicBezTo>
                <a:cubicBezTo>
                  <a:pt x="195" y="355"/>
                  <a:pt x="195" y="355"/>
                  <a:pt x="195" y="355"/>
                </a:cubicBezTo>
                <a:lnTo>
                  <a:pt x="195" y="364"/>
                </a:lnTo>
                <a:cubicBezTo>
                  <a:pt x="204" y="364"/>
                  <a:pt x="204" y="364"/>
                  <a:pt x="204" y="364"/>
                </a:cubicBezTo>
                <a:cubicBezTo>
                  <a:pt x="336" y="364"/>
                  <a:pt x="336" y="364"/>
                  <a:pt x="336" y="364"/>
                </a:cubicBezTo>
                <a:lnTo>
                  <a:pt x="345" y="364"/>
                </a:lnTo>
                <a:lnTo>
                  <a:pt x="345" y="355"/>
                </a:lnTo>
                <a:cubicBezTo>
                  <a:pt x="345" y="178"/>
                  <a:pt x="345" y="178"/>
                  <a:pt x="345" y="178"/>
                </a:cubicBezTo>
                <a:lnTo>
                  <a:pt x="345" y="169"/>
                </a:lnTo>
                <a:lnTo>
                  <a:pt x="336" y="169"/>
                </a:lnTo>
                <a:close/>
                <a:moveTo>
                  <a:pt x="204" y="169"/>
                </a:moveTo>
                <a:lnTo>
                  <a:pt x="204" y="169"/>
                </a:lnTo>
                <a:cubicBezTo>
                  <a:pt x="204" y="169"/>
                  <a:pt x="204" y="169"/>
                  <a:pt x="195" y="169"/>
                </a:cubicBezTo>
                <a:lnTo>
                  <a:pt x="195" y="178"/>
                </a:lnTo>
                <a:cubicBezTo>
                  <a:pt x="195" y="275"/>
                  <a:pt x="195" y="275"/>
                  <a:pt x="195" y="275"/>
                </a:cubicBezTo>
                <a:cubicBezTo>
                  <a:pt x="151" y="275"/>
                  <a:pt x="151" y="275"/>
                  <a:pt x="151" y="275"/>
                </a:cubicBezTo>
                <a:cubicBezTo>
                  <a:pt x="151" y="125"/>
                  <a:pt x="151" y="125"/>
                  <a:pt x="151" y="125"/>
                </a:cubicBezTo>
                <a:cubicBezTo>
                  <a:pt x="257" y="125"/>
                  <a:pt x="257" y="125"/>
                  <a:pt x="257" y="125"/>
                </a:cubicBezTo>
                <a:cubicBezTo>
                  <a:pt x="257" y="169"/>
                  <a:pt x="257" y="169"/>
                  <a:pt x="257" y="169"/>
                </a:cubicBezTo>
                <a:lnTo>
                  <a:pt x="204" y="169"/>
                </a:lnTo>
                <a:close/>
                <a:moveTo>
                  <a:pt x="328" y="338"/>
                </a:moveTo>
                <a:lnTo>
                  <a:pt x="328" y="338"/>
                </a:lnTo>
                <a:cubicBezTo>
                  <a:pt x="222" y="338"/>
                  <a:pt x="222" y="338"/>
                  <a:pt x="222" y="338"/>
                </a:cubicBezTo>
                <a:cubicBezTo>
                  <a:pt x="222" y="196"/>
                  <a:pt x="222" y="196"/>
                  <a:pt x="222" y="196"/>
                </a:cubicBezTo>
                <a:cubicBezTo>
                  <a:pt x="328" y="196"/>
                  <a:pt x="328" y="196"/>
                  <a:pt x="328" y="196"/>
                </a:cubicBezTo>
                <a:lnTo>
                  <a:pt x="328" y="338"/>
                </a:lnTo>
                <a:close/>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1" name="Freeform 118"/>
          <p:cNvSpPr>
            <a:spLocks noChangeArrowheads="1"/>
          </p:cNvSpPr>
          <p:nvPr/>
        </p:nvSpPr>
        <p:spPr bwMode="auto">
          <a:xfrm>
            <a:off x="7847646" y="4273970"/>
            <a:ext cx="282465" cy="277284"/>
          </a:xfrm>
          <a:custGeom>
            <a:avLst/>
            <a:gdLst>
              <a:gd name="T0" fmla="*/ 398 w 479"/>
              <a:gd name="T1" fmla="*/ 240 h 471"/>
              <a:gd name="T2" fmla="*/ 398 w 479"/>
              <a:gd name="T3" fmla="*/ 240 h 471"/>
              <a:gd name="T4" fmla="*/ 345 w 479"/>
              <a:gd name="T5" fmla="*/ 222 h 471"/>
              <a:gd name="T6" fmla="*/ 345 w 479"/>
              <a:gd name="T7" fmla="*/ 160 h 471"/>
              <a:gd name="T8" fmla="*/ 203 w 479"/>
              <a:gd name="T9" fmla="*/ 98 h 471"/>
              <a:gd name="T10" fmla="*/ 141 w 479"/>
              <a:gd name="T11" fmla="*/ 125 h 471"/>
              <a:gd name="T12" fmla="*/ 141 w 479"/>
              <a:gd name="T13" fmla="*/ 196 h 471"/>
              <a:gd name="T14" fmla="*/ 141 w 479"/>
              <a:gd name="T15" fmla="*/ 196 h 471"/>
              <a:gd name="T16" fmla="*/ 79 w 479"/>
              <a:gd name="T17" fmla="*/ 222 h 471"/>
              <a:gd name="T18" fmla="*/ 79 w 479"/>
              <a:gd name="T19" fmla="*/ 284 h 471"/>
              <a:gd name="T20" fmla="*/ 141 w 479"/>
              <a:gd name="T21" fmla="*/ 311 h 471"/>
              <a:gd name="T22" fmla="*/ 203 w 479"/>
              <a:gd name="T23" fmla="*/ 284 h 471"/>
              <a:gd name="T24" fmla="*/ 203 w 479"/>
              <a:gd name="T25" fmla="*/ 284 h 471"/>
              <a:gd name="T26" fmla="*/ 328 w 479"/>
              <a:gd name="T27" fmla="*/ 338 h 471"/>
              <a:gd name="T28" fmla="*/ 336 w 479"/>
              <a:gd name="T29" fmla="*/ 338 h 471"/>
              <a:gd name="T30" fmla="*/ 336 w 479"/>
              <a:gd name="T31" fmla="*/ 338 h 471"/>
              <a:gd name="T32" fmla="*/ 398 w 479"/>
              <a:gd name="T33" fmla="*/ 311 h 471"/>
              <a:gd name="T34" fmla="*/ 398 w 479"/>
              <a:gd name="T35" fmla="*/ 311 h 471"/>
              <a:gd name="T36" fmla="*/ 398 w 479"/>
              <a:gd name="T37" fmla="*/ 240 h 471"/>
              <a:gd name="T38" fmla="*/ 328 w 479"/>
              <a:gd name="T39" fmla="*/ 319 h 471"/>
              <a:gd name="T40" fmla="*/ 328 w 479"/>
              <a:gd name="T41" fmla="*/ 319 h 471"/>
              <a:gd name="T42" fmla="*/ 328 w 479"/>
              <a:gd name="T43" fmla="*/ 319 h 471"/>
              <a:gd name="T44" fmla="*/ 328 w 479"/>
              <a:gd name="T45" fmla="*/ 319 h 471"/>
              <a:gd name="T46" fmla="*/ 221 w 479"/>
              <a:gd name="T47" fmla="*/ 275 h 471"/>
              <a:gd name="T48" fmla="*/ 221 w 479"/>
              <a:gd name="T49" fmla="*/ 231 h 471"/>
              <a:gd name="T50" fmla="*/ 328 w 479"/>
              <a:gd name="T51" fmla="*/ 275 h 471"/>
              <a:gd name="T52" fmla="*/ 328 w 479"/>
              <a:gd name="T53" fmla="*/ 275 h 471"/>
              <a:gd name="T54" fmla="*/ 328 w 479"/>
              <a:gd name="T55" fmla="*/ 275 h 471"/>
              <a:gd name="T56" fmla="*/ 328 w 479"/>
              <a:gd name="T57" fmla="*/ 319 h 471"/>
              <a:gd name="T58" fmla="*/ 336 w 479"/>
              <a:gd name="T59" fmla="*/ 257 h 471"/>
              <a:gd name="T60" fmla="*/ 336 w 479"/>
              <a:gd name="T61" fmla="*/ 257 h 471"/>
              <a:gd name="T62" fmla="*/ 300 w 479"/>
              <a:gd name="T63" fmla="*/ 249 h 471"/>
              <a:gd name="T64" fmla="*/ 336 w 479"/>
              <a:gd name="T65" fmla="*/ 231 h 471"/>
              <a:gd name="T66" fmla="*/ 372 w 479"/>
              <a:gd name="T67" fmla="*/ 249 h 471"/>
              <a:gd name="T68" fmla="*/ 336 w 479"/>
              <a:gd name="T69" fmla="*/ 257 h 471"/>
              <a:gd name="T70" fmla="*/ 381 w 479"/>
              <a:gd name="T71" fmla="*/ 302 h 471"/>
              <a:gd name="T72" fmla="*/ 381 w 479"/>
              <a:gd name="T73" fmla="*/ 302 h 471"/>
              <a:gd name="T74" fmla="*/ 345 w 479"/>
              <a:gd name="T75" fmla="*/ 319 h 471"/>
              <a:gd name="T76" fmla="*/ 345 w 479"/>
              <a:gd name="T77" fmla="*/ 275 h 471"/>
              <a:gd name="T78" fmla="*/ 381 w 479"/>
              <a:gd name="T79" fmla="*/ 257 h 471"/>
              <a:gd name="T80" fmla="*/ 381 w 479"/>
              <a:gd name="T81" fmla="*/ 302 h 471"/>
              <a:gd name="T82" fmla="*/ 238 w 479"/>
              <a:gd name="T83" fmla="*/ 0 h 471"/>
              <a:gd name="T84" fmla="*/ 238 w 479"/>
              <a:gd name="T85" fmla="*/ 0 h 471"/>
              <a:gd name="T86" fmla="*/ 0 w 479"/>
              <a:gd name="T87" fmla="*/ 231 h 471"/>
              <a:gd name="T88" fmla="*/ 238 w 479"/>
              <a:gd name="T89" fmla="*/ 470 h 471"/>
              <a:gd name="T90" fmla="*/ 478 w 479"/>
              <a:gd name="T91" fmla="*/ 231 h 471"/>
              <a:gd name="T92" fmla="*/ 238 w 479"/>
              <a:gd name="T93" fmla="*/ 0 h 471"/>
              <a:gd name="T94" fmla="*/ 238 w 479"/>
              <a:gd name="T95" fmla="*/ 426 h 471"/>
              <a:gd name="T96" fmla="*/ 238 w 479"/>
              <a:gd name="T97" fmla="*/ 426 h 471"/>
              <a:gd name="T98" fmla="*/ 44 w 479"/>
              <a:gd name="T99" fmla="*/ 231 h 471"/>
              <a:gd name="T100" fmla="*/ 238 w 479"/>
              <a:gd name="T101" fmla="*/ 37 h 471"/>
              <a:gd name="T102" fmla="*/ 434 w 479"/>
              <a:gd name="T103" fmla="*/ 231 h 471"/>
              <a:gd name="T104" fmla="*/ 238 w 479"/>
              <a:gd name="T105"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9" h="471">
                <a:moveTo>
                  <a:pt x="398" y="240"/>
                </a:moveTo>
                <a:lnTo>
                  <a:pt x="398" y="240"/>
                </a:lnTo>
                <a:cubicBezTo>
                  <a:pt x="345" y="222"/>
                  <a:pt x="345" y="222"/>
                  <a:pt x="345" y="222"/>
                </a:cubicBezTo>
                <a:cubicBezTo>
                  <a:pt x="345" y="160"/>
                  <a:pt x="345" y="160"/>
                  <a:pt x="345" y="160"/>
                </a:cubicBezTo>
                <a:cubicBezTo>
                  <a:pt x="203" y="98"/>
                  <a:pt x="203" y="98"/>
                  <a:pt x="203" y="98"/>
                </a:cubicBezTo>
                <a:cubicBezTo>
                  <a:pt x="141" y="125"/>
                  <a:pt x="141" y="125"/>
                  <a:pt x="141" y="125"/>
                </a:cubicBezTo>
                <a:cubicBezTo>
                  <a:pt x="141" y="196"/>
                  <a:pt x="141" y="196"/>
                  <a:pt x="141" y="196"/>
                </a:cubicBezTo>
                <a:lnTo>
                  <a:pt x="141" y="196"/>
                </a:lnTo>
                <a:cubicBezTo>
                  <a:pt x="79" y="222"/>
                  <a:pt x="79" y="222"/>
                  <a:pt x="79" y="222"/>
                </a:cubicBezTo>
                <a:cubicBezTo>
                  <a:pt x="79" y="284"/>
                  <a:pt x="79" y="284"/>
                  <a:pt x="79" y="284"/>
                </a:cubicBezTo>
                <a:cubicBezTo>
                  <a:pt x="141" y="311"/>
                  <a:pt x="141" y="311"/>
                  <a:pt x="141" y="311"/>
                </a:cubicBezTo>
                <a:cubicBezTo>
                  <a:pt x="203" y="284"/>
                  <a:pt x="203" y="284"/>
                  <a:pt x="203" y="284"/>
                </a:cubicBezTo>
                <a:lnTo>
                  <a:pt x="203" y="284"/>
                </a:lnTo>
                <a:cubicBezTo>
                  <a:pt x="328" y="338"/>
                  <a:pt x="328" y="338"/>
                  <a:pt x="328" y="338"/>
                </a:cubicBezTo>
                <a:cubicBezTo>
                  <a:pt x="336" y="338"/>
                  <a:pt x="336" y="338"/>
                  <a:pt x="336" y="338"/>
                </a:cubicBezTo>
                <a:lnTo>
                  <a:pt x="336" y="338"/>
                </a:lnTo>
                <a:cubicBezTo>
                  <a:pt x="398" y="311"/>
                  <a:pt x="398" y="311"/>
                  <a:pt x="398" y="311"/>
                </a:cubicBezTo>
                <a:lnTo>
                  <a:pt x="398" y="311"/>
                </a:lnTo>
                <a:cubicBezTo>
                  <a:pt x="398" y="240"/>
                  <a:pt x="398" y="240"/>
                  <a:pt x="398" y="240"/>
                </a:cubicBezTo>
                <a:close/>
                <a:moveTo>
                  <a:pt x="328" y="319"/>
                </a:moveTo>
                <a:lnTo>
                  <a:pt x="328" y="319"/>
                </a:lnTo>
                <a:lnTo>
                  <a:pt x="328" y="319"/>
                </a:lnTo>
                <a:lnTo>
                  <a:pt x="328" y="319"/>
                </a:lnTo>
                <a:cubicBezTo>
                  <a:pt x="221" y="275"/>
                  <a:pt x="221" y="275"/>
                  <a:pt x="221" y="275"/>
                </a:cubicBezTo>
                <a:cubicBezTo>
                  <a:pt x="221" y="231"/>
                  <a:pt x="221" y="231"/>
                  <a:pt x="221" y="231"/>
                </a:cubicBezTo>
                <a:cubicBezTo>
                  <a:pt x="328" y="275"/>
                  <a:pt x="328" y="275"/>
                  <a:pt x="328" y="275"/>
                </a:cubicBezTo>
                <a:lnTo>
                  <a:pt x="328" y="275"/>
                </a:lnTo>
                <a:lnTo>
                  <a:pt x="328" y="275"/>
                </a:lnTo>
                <a:lnTo>
                  <a:pt x="328" y="319"/>
                </a:lnTo>
                <a:close/>
                <a:moveTo>
                  <a:pt x="336" y="257"/>
                </a:moveTo>
                <a:lnTo>
                  <a:pt x="336" y="257"/>
                </a:lnTo>
                <a:cubicBezTo>
                  <a:pt x="300" y="249"/>
                  <a:pt x="300" y="249"/>
                  <a:pt x="300" y="249"/>
                </a:cubicBezTo>
                <a:cubicBezTo>
                  <a:pt x="336" y="231"/>
                  <a:pt x="336" y="231"/>
                  <a:pt x="336" y="231"/>
                </a:cubicBezTo>
                <a:cubicBezTo>
                  <a:pt x="372" y="249"/>
                  <a:pt x="372" y="249"/>
                  <a:pt x="372" y="249"/>
                </a:cubicBezTo>
                <a:lnTo>
                  <a:pt x="336" y="257"/>
                </a:lnTo>
                <a:close/>
                <a:moveTo>
                  <a:pt x="381" y="302"/>
                </a:moveTo>
                <a:lnTo>
                  <a:pt x="381" y="302"/>
                </a:lnTo>
                <a:cubicBezTo>
                  <a:pt x="345" y="319"/>
                  <a:pt x="345" y="319"/>
                  <a:pt x="345" y="319"/>
                </a:cubicBezTo>
                <a:cubicBezTo>
                  <a:pt x="345" y="275"/>
                  <a:pt x="345" y="275"/>
                  <a:pt x="345" y="275"/>
                </a:cubicBezTo>
                <a:cubicBezTo>
                  <a:pt x="381" y="257"/>
                  <a:pt x="381" y="257"/>
                  <a:pt x="381" y="257"/>
                </a:cubicBezTo>
                <a:lnTo>
                  <a:pt x="381" y="302"/>
                </a:lnTo>
                <a:close/>
                <a:moveTo>
                  <a:pt x="238" y="0"/>
                </a:moveTo>
                <a:lnTo>
                  <a:pt x="238" y="0"/>
                </a:lnTo>
                <a:cubicBezTo>
                  <a:pt x="106" y="0"/>
                  <a:pt x="0" y="107"/>
                  <a:pt x="0" y="231"/>
                </a:cubicBezTo>
                <a:cubicBezTo>
                  <a:pt x="0" y="364"/>
                  <a:pt x="106" y="470"/>
                  <a:pt x="238" y="470"/>
                </a:cubicBezTo>
                <a:cubicBezTo>
                  <a:pt x="372" y="470"/>
                  <a:pt x="478" y="364"/>
                  <a:pt x="478" y="231"/>
                </a:cubicBezTo>
                <a:cubicBezTo>
                  <a:pt x="478" y="107"/>
                  <a:pt x="372" y="0"/>
                  <a:pt x="238" y="0"/>
                </a:cubicBezTo>
                <a:close/>
                <a:moveTo>
                  <a:pt x="238" y="426"/>
                </a:moveTo>
                <a:lnTo>
                  <a:pt x="238" y="426"/>
                </a:lnTo>
                <a:cubicBezTo>
                  <a:pt x="132" y="426"/>
                  <a:pt x="44" y="347"/>
                  <a:pt x="44" y="231"/>
                </a:cubicBezTo>
                <a:cubicBezTo>
                  <a:pt x="44" y="125"/>
                  <a:pt x="132" y="37"/>
                  <a:pt x="238" y="37"/>
                </a:cubicBezTo>
                <a:cubicBezTo>
                  <a:pt x="345" y="37"/>
                  <a:pt x="434" y="125"/>
                  <a:pt x="434" y="231"/>
                </a:cubicBezTo>
                <a:cubicBezTo>
                  <a:pt x="434" y="347"/>
                  <a:pt x="345" y="426"/>
                  <a:pt x="238" y="42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6" name="Freeform 16"/>
          <p:cNvSpPr>
            <a:spLocks noChangeArrowheads="1"/>
          </p:cNvSpPr>
          <p:nvPr/>
        </p:nvSpPr>
        <p:spPr bwMode="auto">
          <a:xfrm>
            <a:off x="2678670" y="1977963"/>
            <a:ext cx="163996" cy="259867"/>
          </a:xfrm>
          <a:custGeom>
            <a:avLst/>
            <a:gdLst>
              <a:gd name="T0" fmla="*/ 240 w 285"/>
              <a:gd name="T1" fmla="*/ 35 h 452"/>
              <a:gd name="T2" fmla="*/ 240 w 285"/>
              <a:gd name="T3" fmla="*/ 35 h 452"/>
              <a:gd name="T4" fmla="*/ 133 w 285"/>
              <a:gd name="T5" fmla="*/ 0 h 452"/>
              <a:gd name="T6" fmla="*/ 53 w 285"/>
              <a:gd name="T7" fmla="*/ 26 h 452"/>
              <a:gd name="T8" fmla="*/ 0 w 285"/>
              <a:gd name="T9" fmla="*/ 132 h 452"/>
              <a:gd name="T10" fmla="*/ 80 w 285"/>
              <a:gd name="T11" fmla="*/ 132 h 452"/>
              <a:gd name="T12" fmla="*/ 97 w 285"/>
              <a:gd name="T13" fmla="*/ 88 h 452"/>
              <a:gd name="T14" fmla="*/ 142 w 285"/>
              <a:gd name="T15" fmla="*/ 70 h 452"/>
              <a:gd name="T16" fmla="*/ 187 w 285"/>
              <a:gd name="T17" fmla="*/ 88 h 452"/>
              <a:gd name="T18" fmla="*/ 195 w 285"/>
              <a:gd name="T19" fmla="*/ 123 h 452"/>
              <a:gd name="T20" fmla="*/ 187 w 285"/>
              <a:gd name="T21" fmla="*/ 159 h 452"/>
              <a:gd name="T22" fmla="*/ 168 w 285"/>
              <a:gd name="T23" fmla="*/ 176 h 452"/>
              <a:gd name="T24" fmla="*/ 106 w 285"/>
              <a:gd name="T25" fmla="*/ 230 h 452"/>
              <a:gd name="T26" fmla="*/ 89 w 285"/>
              <a:gd name="T27" fmla="*/ 292 h 452"/>
              <a:gd name="T28" fmla="*/ 97 w 285"/>
              <a:gd name="T29" fmla="*/ 301 h 452"/>
              <a:gd name="T30" fmla="*/ 159 w 285"/>
              <a:gd name="T31" fmla="*/ 301 h 452"/>
              <a:gd name="T32" fmla="*/ 168 w 285"/>
              <a:gd name="T33" fmla="*/ 292 h 452"/>
              <a:gd name="T34" fmla="*/ 178 w 285"/>
              <a:gd name="T35" fmla="*/ 265 h 452"/>
              <a:gd name="T36" fmla="*/ 195 w 285"/>
              <a:gd name="T37" fmla="*/ 239 h 452"/>
              <a:gd name="T38" fmla="*/ 222 w 285"/>
              <a:gd name="T39" fmla="*/ 221 h 452"/>
              <a:gd name="T40" fmla="*/ 266 w 285"/>
              <a:gd name="T41" fmla="*/ 186 h 452"/>
              <a:gd name="T42" fmla="*/ 284 w 285"/>
              <a:gd name="T43" fmla="*/ 123 h 452"/>
              <a:gd name="T44" fmla="*/ 240 w 285"/>
              <a:gd name="T45" fmla="*/ 35 h 452"/>
              <a:gd name="T46" fmla="*/ 133 w 285"/>
              <a:gd name="T47" fmla="*/ 345 h 452"/>
              <a:gd name="T48" fmla="*/ 133 w 285"/>
              <a:gd name="T49" fmla="*/ 345 h 452"/>
              <a:gd name="T50" fmla="*/ 80 w 285"/>
              <a:gd name="T51" fmla="*/ 398 h 452"/>
              <a:gd name="T52" fmla="*/ 133 w 285"/>
              <a:gd name="T53" fmla="*/ 451 h 452"/>
              <a:gd name="T54" fmla="*/ 187 w 285"/>
              <a:gd name="T55" fmla="*/ 398 h 452"/>
              <a:gd name="T56" fmla="*/ 133 w 285"/>
              <a:gd name="T57" fmla="*/ 34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5" h="452">
                <a:moveTo>
                  <a:pt x="240" y="35"/>
                </a:moveTo>
                <a:lnTo>
                  <a:pt x="240" y="35"/>
                </a:lnTo>
                <a:cubicBezTo>
                  <a:pt x="213" y="8"/>
                  <a:pt x="178" y="0"/>
                  <a:pt x="133" y="0"/>
                </a:cubicBezTo>
                <a:cubicBezTo>
                  <a:pt x="106" y="0"/>
                  <a:pt x="80" y="8"/>
                  <a:pt x="53" y="26"/>
                </a:cubicBezTo>
                <a:cubicBezTo>
                  <a:pt x="18" y="44"/>
                  <a:pt x="0" y="79"/>
                  <a:pt x="0" y="132"/>
                </a:cubicBezTo>
                <a:cubicBezTo>
                  <a:pt x="80" y="132"/>
                  <a:pt x="80" y="132"/>
                  <a:pt x="80" y="132"/>
                </a:cubicBezTo>
                <a:cubicBezTo>
                  <a:pt x="80" y="123"/>
                  <a:pt x="89" y="106"/>
                  <a:pt x="97" y="88"/>
                </a:cubicBezTo>
                <a:cubicBezTo>
                  <a:pt x="106" y="79"/>
                  <a:pt x="115" y="70"/>
                  <a:pt x="142" y="70"/>
                </a:cubicBezTo>
                <a:cubicBezTo>
                  <a:pt x="159" y="70"/>
                  <a:pt x="178" y="79"/>
                  <a:pt x="187" y="88"/>
                </a:cubicBezTo>
                <a:cubicBezTo>
                  <a:pt x="195" y="97"/>
                  <a:pt x="195" y="114"/>
                  <a:pt x="195" y="123"/>
                </a:cubicBezTo>
                <a:cubicBezTo>
                  <a:pt x="195" y="141"/>
                  <a:pt x="195" y="151"/>
                  <a:pt x="187" y="159"/>
                </a:cubicBezTo>
                <a:cubicBezTo>
                  <a:pt x="178" y="167"/>
                  <a:pt x="178" y="167"/>
                  <a:pt x="168" y="176"/>
                </a:cubicBezTo>
                <a:cubicBezTo>
                  <a:pt x="168" y="176"/>
                  <a:pt x="124" y="204"/>
                  <a:pt x="106" y="230"/>
                </a:cubicBezTo>
                <a:cubicBezTo>
                  <a:pt x="97" y="239"/>
                  <a:pt x="89" y="265"/>
                  <a:pt x="89" y="292"/>
                </a:cubicBezTo>
                <a:cubicBezTo>
                  <a:pt x="89" y="292"/>
                  <a:pt x="89" y="301"/>
                  <a:pt x="97" y="301"/>
                </a:cubicBezTo>
                <a:cubicBezTo>
                  <a:pt x="106" y="301"/>
                  <a:pt x="159" y="301"/>
                  <a:pt x="159" y="301"/>
                </a:cubicBezTo>
                <a:cubicBezTo>
                  <a:pt x="168" y="301"/>
                  <a:pt x="168" y="292"/>
                  <a:pt x="168" y="292"/>
                </a:cubicBezTo>
                <a:cubicBezTo>
                  <a:pt x="168" y="283"/>
                  <a:pt x="168" y="274"/>
                  <a:pt x="178" y="265"/>
                </a:cubicBezTo>
                <a:cubicBezTo>
                  <a:pt x="178" y="257"/>
                  <a:pt x="187" y="248"/>
                  <a:pt x="195" y="239"/>
                </a:cubicBezTo>
                <a:cubicBezTo>
                  <a:pt x="222" y="221"/>
                  <a:pt x="222" y="221"/>
                  <a:pt x="222" y="221"/>
                </a:cubicBezTo>
                <a:cubicBezTo>
                  <a:pt x="240" y="204"/>
                  <a:pt x="257" y="195"/>
                  <a:pt x="266" y="186"/>
                </a:cubicBezTo>
                <a:cubicBezTo>
                  <a:pt x="275" y="167"/>
                  <a:pt x="284" y="151"/>
                  <a:pt x="284" y="123"/>
                </a:cubicBezTo>
                <a:cubicBezTo>
                  <a:pt x="284" y="79"/>
                  <a:pt x="275" y="53"/>
                  <a:pt x="240" y="35"/>
                </a:cubicBezTo>
                <a:close/>
                <a:moveTo>
                  <a:pt x="133" y="345"/>
                </a:moveTo>
                <a:lnTo>
                  <a:pt x="133" y="345"/>
                </a:lnTo>
                <a:cubicBezTo>
                  <a:pt x="106" y="345"/>
                  <a:pt x="80" y="363"/>
                  <a:pt x="80" y="398"/>
                </a:cubicBezTo>
                <a:cubicBezTo>
                  <a:pt x="80" y="425"/>
                  <a:pt x="106" y="442"/>
                  <a:pt x="133" y="451"/>
                </a:cubicBezTo>
                <a:cubicBezTo>
                  <a:pt x="159" y="451"/>
                  <a:pt x="187" y="425"/>
                  <a:pt x="187" y="398"/>
                </a:cubicBezTo>
                <a:cubicBezTo>
                  <a:pt x="187" y="372"/>
                  <a:pt x="168" y="345"/>
                  <a:pt x="133" y="34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7" name="Freeform 56"/>
          <p:cNvSpPr>
            <a:spLocks noChangeArrowheads="1"/>
          </p:cNvSpPr>
          <p:nvPr/>
        </p:nvSpPr>
        <p:spPr bwMode="auto">
          <a:xfrm>
            <a:off x="11107185" y="3189775"/>
            <a:ext cx="264915" cy="234637"/>
          </a:xfrm>
          <a:custGeom>
            <a:avLst/>
            <a:gdLst>
              <a:gd name="T0" fmla="*/ 257 w 462"/>
              <a:gd name="T1" fmla="*/ 0 h 408"/>
              <a:gd name="T2" fmla="*/ 257 w 462"/>
              <a:gd name="T3" fmla="*/ 0 h 408"/>
              <a:gd name="T4" fmla="*/ 62 w 462"/>
              <a:gd name="T5" fmla="*/ 195 h 408"/>
              <a:gd name="T6" fmla="*/ 0 w 462"/>
              <a:gd name="T7" fmla="*/ 195 h 408"/>
              <a:gd name="T8" fmla="*/ 89 w 462"/>
              <a:gd name="T9" fmla="*/ 301 h 408"/>
              <a:gd name="T10" fmla="*/ 177 w 462"/>
              <a:gd name="T11" fmla="*/ 195 h 408"/>
              <a:gd name="T12" fmla="*/ 106 w 462"/>
              <a:gd name="T13" fmla="*/ 195 h 408"/>
              <a:gd name="T14" fmla="*/ 257 w 462"/>
              <a:gd name="T15" fmla="*/ 44 h 408"/>
              <a:gd name="T16" fmla="*/ 416 w 462"/>
              <a:gd name="T17" fmla="*/ 204 h 408"/>
              <a:gd name="T18" fmla="*/ 257 w 462"/>
              <a:gd name="T19" fmla="*/ 354 h 408"/>
              <a:gd name="T20" fmla="*/ 169 w 462"/>
              <a:gd name="T21" fmla="*/ 328 h 408"/>
              <a:gd name="T22" fmla="*/ 133 w 462"/>
              <a:gd name="T23" fmla="*/ 363 h 408"/>
              <a:gd name="T24" fmla="*/ 257 w 462"/>
              <a:gd name="T25" fmla="*/ 407 h 408"/>
              <a:gd name="T26" fmla="*/ 461 w 462"/>
              <a:gd name="T27" fmla="*/ 204 h 408"/>
              <a:gd name="T28" fmla="*/ 257 w 462"/>
              <a:gd name="T29"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2" h="408">
                <a:moveTo>
                  <a:pt x="257" y="0"/>
                </a:moveTo>
                <a:lnTo>
                  <a:pt x="257" y="0"/>
                </a:lnTo>
                <a:cubicBezTo>
                  <a:pt x="150" y="0"/>
                  <a:pt x="62" y="88"/>
                  <a:pt x="62" y="195"/>
                </a:cubicBezTo>
                <a:cubicBezTo>
                  <a:pt x="0" y="195"/>
                  <a:pt x="0" y="195"/>
                  <a:pt x="0" y="195"/>
                </a:cubicBezTo>
                <a:cubicBezTo>
                  <a:pt x="89" y="301"/>
                  <a:pt x="89" y="301"/>
                  <a:pt x="89" y="301"/>
                </a:cubicBezTo>
                <a:cubicBezTo>
                  <a:pt x="177" y="195"/>
                  <a:pt x="177" y="195"/>
                  <a:pt x="177" y="195"/>
                </a:cubicBezTo>
                <a:cubicBezTo>
                  <a:pt x="106" y="195"/>
                  <a:pt x="106" y="195"/>
                  <a:pt x="106" y="195"/>
                </a:cubicBezTo>
                <a:cubicBezTo>
                  <a:pt x="115" y="116"/>
                  <a:pt x="177" y="44"/>
                  <a:pt x="257" y="44"/>
                </a:cubicBezTo>
                <a:cubicBezTo>
                  <a:pt x="346" y="44"/>
                  <a:pt x="416" y="116"/>
                  <a:pt x="416" y="204"/>
                </a:cubicBezTo>
                <a:cubicBezTo>
                  <a:pt x="416" y="283"/>
                  <a:pt x="346" y="354"/>
                  <a:pt x="257" y="354"/>
                </a:cubicBezTo>
                <a:cubicBezTo>
                  <a:pt x="231" y="354"/>
                  <a:pt x="195" y="345"/>
                  <a:pt x="169" y="328"/>
                </a:cubicBezTo>
                <a:cubicBezTo>
                  <a:pt x="133" y="363"/>
                  <a:pt x="133" y="363"/>
                  <a:pt x="133" y="363"/>
                </a:cubicBezTo>
                <a:cubicBezTo>
                  <a:pt x="169" y="390"/>
                  <a:pt x="213" y="407"/>
                  <a:pt x="257" y="407"/>
                </a:cubicBezTo>
                <a:cubicBezTo>
                  <a:pt x="372" y="407"/>
                  <a:pt x="461" y="310"/>
                  <a:pt x="461" y="204"/>
                </a:cubicBezTo>
                <a:cubicBezTo>
                  <a:pt x="461" y="88"/>
                  <a:pt x="372" y="0"/>
                  <a:pt x="257"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8" name="Freeform 57"/>
          <p:cNvSpPr>
            <a:spLocks noChangeArrowheads="1"/>
          </p:cNvSpPr>
          <p:nvPr/>
        </p:nvSpPr>
        <p:spPr bwMode="auto">
          <a:xfrm>
            <a:off x="10539514" y="3179683"/>
            <a:ext cx="264913" cy="234637"/>
          </a:xfrm>
          <a:custGeom>
            <a:avLst/>
            <a:gdLst>
              <a:gd name="T0" fmla="*/ 203 w 461"/>
              <a:gd name="T1" fmla="*/ 0 h 409"/>
              <a:gd name="T2" fmla="*/ 203 w 461"/>
              <a:gd name="T3" fmla="*/ 0 h 409"/>
              <a:gd name="T4" fmla="*/ 398 w 461"/>
              <a:gd name="T5" fmla="*/ 204 h 409"/>
              <a:gd name="T6" fmla="*/ 460 w 461"/>
              <a:gd name="T7" fmla="*/ 204 h 409"/>
              <a:gd name="T8" fmla="*/ 372 w 461"/>
              <a:gd name="T9" fmla="*/ 301 h 409"/>
              <a:gd name="T10" fmla="*/ 284 w 461"/>
              <a:gd name="T11" fmla="*/ 204 h 409"/>
              <a:gd name="T12" fmla="*/ 354 w 461"/>
              <a:gd name="T13" fmla="*/ 204 h 409"/>
              <a:gd name="T14" fmla="*/ 203 w 461"/>
              <a:gd name="T15" fmla="*/ 53 h 409"/>
              <a:gd name="T16" fmla="*/ 44 w 461"/>
              <a:gd name="T17" fmla="*/ 204 h 409"/>
              <a:gd name="T18" fmla="*/ 203 w 461"/>
              <a:gd name="T19" fmla="*/ 363 h 409"/>
              <a:gd name="T20" fmla="*/ 292 w 461"/>
              <a:gd name="T21" fmla="*/ 328 h 409"/>
              <a:gd name="T22" fmla="*/ 328 w 461"/>
              <a:gd name="T23" fmla="*/ 363 h 409"/>
              <a:gd name="T24" fmla="*/ 203 w 461"/>
              <a:gd name="T25" fmla="*/ 408 h 409"/>
              <a:gd name="T26" fmla="*/ 0 w 461"/>
              <a:gd name="T27" fmla="*/ 204 h 409"/>
              <a:gd name="T28" fmla="*/ 203 w 461"/>
              <a:gd name="T29"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1" h="409">
                <a:moveTo>
                  <a:pt x="203" y="0"/>
                </a:moveTo>
                <a:lnTo>
                  <a:pt x="203" y="0"/>
                </a:lnTo>
                <a:cubicBezTo>
                  <a:pt x="310" y="0"/>
                  <a:pt x="398" y="89"/>
                  <a:pt x="398" y="204"/>
                </a:cubicBezTo>
                <a:cubicBezTo>
                  <a:pt x="460" y="204"/>
                  <a:pt x="460" y="204"/>
                  <a:pt x="460" y="204"/>
                </a:cubicBezTo>
                <a:cubicBezTo>
                  <a:pt x="372" y="301"/>
                  <a:pt x="372" y="301"/>
                  <a:pt x="372" y="301"/>
                </a:cubicBezTo>
                <a:cubicBezTo>
                  <a:pt x="284" y="204"/>
                  <a:pt x="284" y="204"/>
                  <a:pt x="284" y="204"/>
                </a:cubicBezTo>
                <a:cubicBezTo>
                  <a:pt x="354" y="204"/>
                  <a:pt x="354" y="204"/>
                  <a:pt x="354" y="204"/>
                </a:cubicBezTo>
                <a:cubicBezTo>
                  <a:pt x="345" y="115"/>
                  <a:pt x="284" y="53"/>
                  <a:pt x="203" y="53"/>
                </a:cubicBezTo>
                <a:cubicBezTo>
                  <a:pt x="115" y="53"/>
                  <a:pt x="44" y="124"/>
                  <a:pt x="44" y="204"/>
                </a:cubicBezTo>
                <a:cubicBezTo>
                  <a:pt x="44" y="293"/>
                  <a:pt x="115" y="363"/>
                  <a:pt x="203" y="363"/>
                </a:cubicBezTo>
                <a:cubicBezTo>
                  <a:pt x="230" y="363"/>
                  <a:pt x="266" y="346"/>
                  <a:pt x="292" y="328"/>
                </a:cubicBezTo>
                <a:cubicBezTo>
                  <a:pt x="328" y="363"/>
                  <a:pt x="328" y="363"/>
                  <a:pt x="328" y="363"/>
                </a:cubicBezTo>
                <a:cubicBezTo>
                  <a:pt x="292" y="390"/>
                  <a:pt x="248" y="408"/>
                  <a:pt x="203" y="408"/>
                </a:cubicBezTo>
                <a:cubicBezTo>
                  <a:pt x="88" y="408"/>
                  <a:pt x="0" y="319"/>
                  <a:pt x="0" y="204"/>
                </a:cubicBezTo>
                <a:cubicBezTo>
                  <a:pt x="0" y="97"/>
                  <a:pt x="88" y="0"/>
                  <a:pt x="203"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9" name="Freeform 58"/>
          <p:cNvSpPr>
            <a:spLocks noChangeArrowheads="1"/>
          </p:cNvSpPr>
          <p:nvPr/>
        </p:nvSpPr>
        <p:spPr bwMode="auto">
          <a:xfrm>
            <a:off x="2672077" y="4862804"/>
            <a:ext cx="204363" cy="141288"/>
          </a:xfrm>
          <a:custGeom>
            <a:avLst/>
            <a:gdLst>
              <a:gd name="T0" fmla="*/ 327 w 355"/>
              <a:gd name="T1" fmla="*/ 107 h 249"/>
              <a:gd name="T2" fmla="*/ 327 w 355"/>
              <a:gd name="T3" fmla="*/ 107 h 249"/>
              <a:gd name="T4" fmla="*/ 26 w 355"/>
              <a:gd name="T5" fmla="*/ 107 h 249"/>
              <a:gd name="T6" fmla="*/ 0 w 355"/>
              <a:gd name="T7" fmla="*/ 125 h 249"/>
              <a:gd name="T8" fmla="*/ 26 w 355"/>
              <a:gd name="T9" fmla="*/ 151 h 249"/>
              <a:gd name="T10" fmla="*/ 327 w 355"/>
              <a:gd name="T11" fmla="*/ 151 h 249"/>
              <a:gd name="T12" fmla="*/ 354 w 355"/>
              <a:gd name="T13" fmla="*/ 125 h 249"/>
              <a:gd name="T14" fmla="*/ 327 w 355"/>
              <a:gd name="T15" fmla="*/ 107 h 249"/>
              <a:gd name="T16" fmla="*/ 26 w 355"/>
              <a:gd name="T17" fmla="*/ 54 h 249"/>
              <a:gd name="T18" fmla="*/ 26 w 355"/>
              <a:gd name="T19" fmla="*/ 54 h 249"/>
              <a:gd name="T20" fmla="*/ 327 w 355"/>
              <a:gd name="T21" fmla="*/ 54 h 249"/>
              <a:gd name="T22" fmla="*/ 354 w 355"/>
              <a:gd name="T23" fmla="*/ 27 h 249"/>
              <a:gd name="T24" fmla="*/ 327 w 355"/>
              <a:gd name="T25" fmla="*/ 0 h 249"/>
              <a:gd name="T26" fmla="*/ 26 w 355"/>
              <a:gd name="T27" fmla="*/ 0 h 249"/>
              <a:gd name="T28" fmla="*/ 0 w 355"/>
              <a:gd name="T29" fmla="*/ 27 h 249"/>
              <a:gd name="T30" fmla="*/ 26 w 355"/>
              <a:gd name="T31" fmla="*/ 54 h 249"/>
              <a:gd name="T32" fmla="*/ 327 w 355"/>
              <a:gd name="T33" fmla="*/ 204 h 249"/>
              <a:gd name="T34" fmla="*/ 327 w 355"/>
              <a:gd name="T35" fmla="*/ 204 h 249"/>
              <a:gd name="T36" fmla="*/ 26 w 355"/>
              <a:gd name="T37" fmla="*/ 204 h 249"/>
              <a:gd name="T38" fmla="*/ 0 w 355"/>
              <a:gd name="T39" fmla="*/ 231 h 249"/>
              <a:gd name="T40" fmla="*/ 26 w 355"/>
              <a:gd name="T41" fmla="*/ 248 h 249"/>
              <a:gd name="T42" fmla="*/ 327 w 355"/>
              <a:gd name="T43" fmla="*/ 248 h 249"/>
              <a:gd name="T44" fmla="*/ 354 w 355"/>
              <a:gd name="T45" fmla="*/ 231 h 249"/>
              <a:gd name="T46" fmla="*/ 327 w 355"/>
              <a:gd name="T47" fmla="*/ 20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249">
                <a:moveTo>
                  <a:pt x="327" y="107"/>
                </a:moveTo>
                <a:lnTo>
                  <a:pt x="327" y="107"/>
                </a:lnTo>
                <a:cubicBezTo>
                  <a:pt x="26" y="107"/>
                  <a:pt x="26" y="107"/>
                  <a:pt x="26" y="107"/>
                </a:cubicBezTo>
                <a:cubicBezTo>
                  <a:pt x="17" y="107"/>
                  <a:pt x="0" y="116"/>
                  <a:pt x="0" y="125"/>
                </a:cubicBezTo>
                <a:cubicBezTo>
                  <a:pt x="0" y="142"/>
                  <a:pt x="17" y="151"/>
                  <a:pt x="26" y="151"/>
                </a:cubicBezTo>
                <a:cubicBezTo>
                  <a:pt x="327" y="151"/>
                  <a:pt x="327" y="151"/>
                  <a:pt x="327" y="151"/>
                </a:cubicBezTo>
                <a:cubicBezTo>
                  <a:pt x="336" y="151"/>
                  <a:pt x="354" y="142"/>
                  <a:pt x="354" y="125"/>
                </a:cubicBezTo>
                <a:cubicBezTo>
                  <a:pt x="354" y="116"/>
                  <a:pt x="336" y="107"/>
                  <a:pt x="327" y="107"/>
                </a:cubicBezTo>
                <a:close/>
                <a:moveTo>
                  <a:pt x="26" y="54"/>
                </a:moveTo>
                <a:lnTo>
                  <a:pt x="26" y="54"/>
                </a:lnTo>
                <a:cubicBezTo>
                  <a:pt x="327" y="54"/>
                  <a:pt x="327" y="54"/>
                  <a:pt x="327" y="54"/>
                </a:cubicBezTo>
                <a:cubicBezTo>
                  <a:pt x="336" y="54"/>
                  <a:pt x="354" y="44"/>
                  <a:pt x="354" y="27"/>
                </a:cubicBezTo>
                <a:cubicBezTo>
                  <a:pt x="354" y="18"/>
                  <a:pt x="336" y="0"/>
                  <a:pt x="327" y="0"/>
                </a:cubicBezTo>
                <a:cubicBezTo>
                  <a:pt x="26" y="0"/>
                  <a:pt x="26" y="0"/>
                  <a:pt x="26" y="0"/>
                </a:cubicBezTo>
                <a:cubicBezTo>
                  <a:pt x="17" y="0"/>
                  <a:pt x="0" y="18"/>
                  <a:pt x="0" y="27"/>
                </a:cubicBezTo>
                <a:cubicBezTo>
                  <a:pt x="0" y="44"/>
                  <a:pt x="17" y="54"/>
                  <a:pt x="26" y="54"/>
                </a:cubicBezTo>
                <a:close/>
                <a:moveTo>
                  <a:pt x="327" y="204"/>
                </a:moveTo>
                <a:lnTo>
                  <a:pt x="327" y="204"/>
                </a:lnTo>
                <a:cubicBezTo>
                  <a:pt x="26" y="204"/>
                  <a:pt x="26" y="204"/>
                  <a:pt x="26" y="204"/>
                </a:cubicBezTo>
                <a:cubicBezTo>
                  <a:pt x="17" y="204"/>
                  <a:pt x="0" y="213"/>
                  <a:pt x="0" y="231"/>
                </a:cubicBezTo>
                <a:cubicBezTo>
                  <a:pt x="0" y="239"/>
                  <a:pt x="17" y="248"/>
                  <a:pt x="26" y="248"/>
                </a:cubicBezTo>
                <a:cubicBezTo>
                  <a:pt x="327" y="248"/>
                  <a:pt x="327" y="248"/>
                  <a:pt x="327" y="248"/>
                </a:cubicBezTo>
                <a:cubicBezTo>
                  <a:pt x="336" y="248"/>
                  <a:pt x="354" y="239"/>
                  <a:pt x="354" y="231"/>
                </a:cubicBezTo>
                <a:cubicBezTo>
                  <a:pt x="354" y="213"/>
                  <a:pt x="336" y="204"/>
                  <a:pt x="327" y="20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0" name="Freeform 59"/>
          <p:cNvSpPr>
            <a:spLocks noChangeArrowheads="1"/>
          </p:cNvSpPr>
          <p:nvPr/>
        </p:nvSpPr>
        <p:spPr bwMode="auto">
          <a:xfrm>
            <a:off x="1496365" y="4862804"/>
            <a:ext cx="285099" cy="141288"/>
          </a:xfrm>
          <a:custGeom>
            <a:avLst/>
            <a:gdLst>
              <a:gd name="T0" fmla="*/ 177 w 497"/>
              <a:gd name="T1" fmla="*/ 107 h 249"/>
              <a:gd name="T2" fmla="*/ 177 w 497"/>
              <a:gd name="T3" fmla="*/ 107 h 249"/>
              <a:gd name="T4" fmla="*/ 26 w 497"/>
              <a:gd name="T5" fmla="*/ 107 h 249"/>
              <a:gd name="T6" fmla="*/ 0 w 497"/>
              <a:gd name="T7" fmla="*/ 125 h 249"/>
              <a:gd name="T8" fmla="*/ 26 w 497"/>
              <a:gd name="T9" fmla="*/ 151 h 249"/>
              <a:gd name="T10" fmla="*/ 177 w 497"/>
              <a:gd name="T11" fmla="*/ 151 h 249"/>
              <a:gd name="T12" fmla="*/ 195 w 497"/>
              <a:gd name="T13" fmla="*/ 125 h 249"/>
              <a:gd name="T14" fmla="*/ 177 w 497"/>
              <a:gd name="T15" fmla="*/ 107 h 249"/>
              <a:gd name="T16" fmla="*/ 177 w 497"/>
              <a:gd name="T17" fmla="*/ 204 h 249"/>
              <a:gd name="T18" fmla="*/ 177 w 497"/>
              <a:gd name="T19" fmla="*/ 204 h 249"/>
              <a:gd name="T20" fmla="*/ 26 w 497"/>
              <a:gd name="T21" fmla="*/ 204 h 249"/>
              <a:gd name="T22" fmla="*/ 0 w 497"/>
              <a:gd name="T23" fmla="*/ 231 h 249"/>
              <a:gd name="T24" fmla="*/ 26 w 497"/>
              <a:gd name="T25" fmla="*/ 248 h 249"/>
              <a:gd name="T26" fmla="*/ 177 w 497"/>
              <a:gd name="T27" fmla="*/ 248 h 249"/>
              <a:gd name="T28" fmla="*/ 195 w 497"/>
              <a:gd name="T29" fmla="*/ 231 h 249"/>
              <a:gd name="T30" fmla="*/ 177 w 497"/>
              <a:gd name="T31" fmla="*/ 204 h 249"/>
              <a:gd name="T32" fmla="*/ 479 w 497"/>
              <a:gd name="T33" fmla="*/ 107 h 249"/>
              <a:gd name="T34" fmla="*/ 479 w 497"/>
              <a:gd name="T35" fmla="*/ 107 h 249"/>
              <a:gd name="T36" fmla="*/ 398 w 497"/>
              <a:gd name="T37" fmla="*/ 107 h 249"/>
              <a:gd name="T38" fmla="*/ 398 w 497"/>
              <a:gd name="T39" fmla="*/ 18 h 249"/>
              <a:gd name="T40" fmla="*/ 372 w 497"/>
              <a:gd name="T41" fmla="*/ 0 h 249"/>
              <a:gd name="T42" fmla="*/ 345 w 497"/>
              <a:gd name="T43" fmla="*/ 18 h 249"/>
              <a:gd name="T44" fmla="*/ 345 w 497"/>
              <a:gd name="T45" fmla="*/ 107 h 249"/>
              <a:gd name="T46" fmla="*/ 266 w 497"/>
              <a:gd name="T47" fmla="*/ 107 h 249"/>
              <a:gd name="T48" fmla="*/ 248 w 497"/>
              <a:gd name="T49" fmla="*/ 125 h 249"/>
              <a:gd name="T50" fmla="*/ 266 w 497"/>
              <a:gd name="T51" fmla="*/ 151 h 249"/>
              <a:gd name="T52" fmla="*/ 345 w 497"/>
              <a:gd name="T53" fmla="*/ 151 h 249"/>
              <a:gd name="T54" fmla="*/ 345 w 497"/>
              <a:gd name="T55" fmla="*/ 239 h 249"/>
              <a:gd name="T56" fmla="*/ 372 w 497"/>
              <a:gd name="T57" fmla="*/ 248 h 249"/>
              <a:gd name="T58" fmla="*/ 398 w 497"/>
              <a:gd name="T59" fmla="*/ 239 h 249"/>
              <a:gd name="T60" fmla="*/ 398 w 497"/>
              <a:gd name="T61" fmla="*/ 151 h 249"/>
              <a:gd name="T62" fmla="*/ 479 w 497"/>
              <a:gd name="T63" fmla="*/ 151 h 249"/>
              <a:gd name="T64" fmla="*/ 496 w 497"/>
              <a:gd name="T65" fmla="*/ 125 h 249"/>
              <a:gd name="T66" fmla="*/ 479 w 497"/>
              <a:gd name="T67" fmla="*/ 107 h 249"/>
              <a:gd name="T68" fmla="*/ 177 w 497"/>
              <a:gd name="T69" fmla="*/ 0 h 249"/>
              <a:gd name="T70" fmla="*/ 177 w 497"/>
              <a:gd name="T71" fmla="*/ 0 h 249"/>
              <a:gd name="T72" fmla="*/ 26 w 497"/>
              <a:gd name="T73" fmla="*/ 0 h 249"/>
              <a:gd name="T74" fmla="*/ 0 w 497"/>
              <a:gd name="T75" fmla="*/ 27 h 249"/>
              <a:gd name="T76" fmla="*/ 26 w 497"/>
              <a:gd name="T77" fmla="*/ 54 h 249"/>
              <a:gd name="T78" fmla="*/ 177 w 497"/>
              <a:gd name="T79" fmla="*/ 54 h 249"/>
              <a:gd name="T80" fmla="*/ 195 w 497"/>
              <a:gd name="T81" fmla="*/ 27 h 249"/>
              <a:gd name="T82" fmla="*/ 177 w 497"/>
              <a:gd name="T8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7" h="249">
                <a:moveTo>
                  <a:pt x="177" y="107"/>
                </a:moveTo>
                <a:lnTo>
                  <a:pt x="177" y="107"/>
                </a:lnTo>
                <a:cubicBezTo>
                  <a:pt x="26" y="107"/>
                  <a:pt x="26" y="107"/>
                  <a:pt x="26" y="107"/>
                </a:cubicBezTo>
                <a:cubicBezTo>
                  <a:pt x="9" y="107"/>
                  <a:pt x="0" y="116"/>
                  <a:pt x="0" y="125"/>
                </a:cubicBezTo>
                <a:cubicBezTo>
                  <a:pt x="0" y="142"/>
                  <a:pt x="9" y="151"/>
                  <a:pt x="26" y="151"/>
                </a:cubicBezTo>
                <a:cubicBezTo>
                  <a:pt x="177" y="151"/>
                  <a:pt x="177" y="151"/>
                  <a:pt x="177" y="151"/>
                </a:cubicBezTo>
                <a:cubicBezTo>
                  <a:pt x="186" y="151"/>
                  <a:pt x="195" y="142"/>
                  <a:pt x="195" y="125"/>
                </a:cubicBezTo>
                <a:cubicBezTo>
                  <a:pt x="195" y="116"/>
                  <a:pt x="186" y="107"/>
                  <a:pt x="177" y="107"/>
                </a:cubicBezTo>
                <a:close/>
                <a:moveTo>
                  <a:pt x="177" y="204"/>
                </a:moveTo>
                <a:lnTo>
                  <a:pt x="177" y="204"/>
                </a:lnTo>
                <a:cubicBezTo>
                  <a:pt x="26" y="204"/>
                  <a:pt x="26" y="204"/>
                  <a:pt x="26" y="204"/>
                </a:cubicBezTo>
                <a:cubicBezTo>
                  <a:pt x="9" y="204"/>
                  <a:pt x="0" y="213"/>
                  <a:pt x="0" y="231"/>
                </a:cubicBezTo>
                <a:cubicBezTo>
                  <a:pt x="0" y="239"/>
                  <a:pt x="9" y="248"/>
                  <a:pt x="26" y="248"/>
                </a:cubicBezTo>
                <a:cubicBezTo>
                  <a:pt x="177" y="248"/>
                  <a:pt x="177" y="248"/>
                  <a:pt x="177" y="248"/>
                </a:cubicBezTo>
                <a:cubicBezTo>
                  <a:pt x="186" y="248"/>
                  <a:pt x="195" y="239"/>
                  <a:pt x="195" y="231"/>
                </a:cubicBezTo>
                <a:cubicBezTo>
                  <a:pt x="195" y="213"/>
                  <a:pt x="186" y="204"/>
                  <a:pt x="177" y="204"/>
                </a:cubicBezTo>
                <a:close/>
                <a:moveTo>
                  <a:pt x="479" y="107"/>
                </a:moveTo>
                <a:lnTo>
                  <a:pt x="479" y="107"/>
                </a:lnTo>
                <a:cubicBezTo>
                  <a:pt x="398" y="107"/>
                  <a:pt x="398" y="107"/>
                  <a:pt x="398" y="107"/>
                </a:cubicBezTo>
                <a:cubicBezTo>
                  <a:pt x="398" y="18"/>
                  <a:pt x="398" y="18"/>
                  <a:pt x="398" y="18"/>
                </a:cubicBezTo>
                <a:cubicBezTo>
                  <a:pt x="398" y="0"/>
                  <a:pt x="389" y="0"/>
                  <a:pt x="372" y="0"/>
                </a:cubicBezTo>
                <a:cubicBezTo>
                  <a:pt x="354" y="0"/>
                  <a:pt x="345" y="0"/>
                  <a:pt x="345" y="18"/>
                </a:cubicBezTo>
                <a:cubicBezTo>
                  <a:pt x="345" y="107"/>
                  <a:pt x="345" y="107"/>
                  <a:pt x="345" y="107"/>
                </a:cubicBezTo>
                <a:cubicBezTo>
                  <a:pt x="266" y="107"/>
                  <a:pt x="266" y="107"/>
                  <a:pt x="266" y="107"/>
                </a:cubicBezTo>
                <a:cubicBezTo>
                  <a:pt x="248" y="107"/>
                  <a:pt x="248" y="116"/>
                  <a:pt x="248" y="125"/>
                </a:cubicBezTo>
                <a:cubicBezTo>
                  <a:pt x="248" y="142"/>
                  <a:pt x="248" y="151"/>
                  <a:pt x="266" y="151"/>
                </a:cubicBezTo>
                <a:cubicBezTo>
                  <a:pt x="345" y="151"/>
                  <a:pt x="345" y="151"/>
                  <a:pt x="345" y="151"/>
                </a:cubicBezTo>
                <a:cubicBezTo>
                  <a:pt x="345" y="239"/>
                  <a:pt x="345" y="239"/>
                  <a:pt x="345" y="239"/>
                </a:cubicBezTo>
                <a:cubicBezTo>
                  <a:pt x="345" y="248"/>
                  <a:pt x="354" y="248"/>
                  <a:pt x="372" y="248"/>
                </a:cubicBezTo>
                <a:cubicBezTo>
                  <a:pt x="389" y="248"/>
                  <a:pt x="398" y="248"/>
                  <a:pt x="398" y="239"/>
                </a:cubicBezTo>
                <a:cubicBezTo>
                  <a:pt x="398" y="151"/>
                  <a:pt x="398" y="151"/>
                  <a:pt x="398" y="151"/>
                </a:cubicBezTo>
                <a:cubicBezTo>
                  <a:pt x="479" y="151"/>
                  <a:pt x="479" y="151"/>
                  <a:pt x="479" y="151"/>
                </a:cubicBezTo>
                <a:cubicBezTo>
                  <a:pt x="496" y="151"/>
                  <a:pt x="496" y="142"/>
                  <a:pt x="496" y="125"/>
                </a:cubicBezTo>
                <a:cubicBezTo>
                  <a:pt x="496" y="116"/>
                  <a:pt x="496" y="107"/>
                  <a:pt x="479" y="107"/>
                </a:cubicBezTo>
                <a:close/>
                <a:moveTo>
                  <a:pt x="177" y="0"/>
                </a:moveTo>
                <a:lnTo>
                  <a:pt x="177" y="0"/>
                </a:lnTo>
                <a:cubicBezTo>
                  <a:pt x="26" y="0"/>
                  <a:pt x="26" y="0"/>
                  <a:pt x="26" y="0"/>
                </a:cubicBezTo>
                <a:cubicBezTo>
                  <a:pt x="9" y="0"/>
                  <a:pt x="0" y="18"/>
                  <a:pt x="0" y="27"/>
                </a:cubicBezTo>
                <a:cubicBezTo>
                  <a:pt x="0" y="44"/>
                  <a:pt x="9" y="54"/>
                  <a:pt x="26" y="54"/>
                </a:cubicBezTo>
                <a:cubicBezTo>
                  <a:pt x="177" y="54"/>
                  <a:pt x="177" y="54"/>
                  <a:pt x="177" y="54"/>
                </a:cubicBezTo>
                <a:cubicBezTo>
                  <a:pt x="186" y="54"/>
                  <a:pt x="195" y="44"/>
                  <a:pt x="195" y="27"/>
                </a:cubicBezTo>
                <a:cubicBezTo>
                  <a:pt x="195" y="18"/>
                  <a:pt x="186" y="0"/>
                  <a:pt x="177"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1" name="Freeform 60"/>
          <p:cNvSpPr>
            <a:spLocks noChangeArrowheads="1"/>
          </p:cNvSpPr>
          <p:nvPr/>
        </p:nvSpPr>
        <p:spPr bwMode="auto">
          <a:xfrm>
            <a:off x="2119544" y="4852712"/>
            <a:ext cx="174085" cy="166517"/>
          </a:xfrm>
          <a:custGeom>
            <a:avLst/>
            <a:gdLst>
              <a:gd name="T0" fmla="*/ 89 w 303"/>
              <a:gd name="T1" fmla="*/ 0 h 293"/>
              <a:gd name="T2" fmla="*/ 89 w 303"/>
              <a:gd name="T3" fmla="*/ 0 h 293"/>
              <a:gd name="T4" fmla="*/ 45 w 303"/>
              <a:gd name="T5" fmla="*/ 0 h 293"/>
              <a:gd name="T6" fmla="*/ 0 w 303"/>
              <a:gd name="T7" fmla="*/ 35 h 293"/>
              <a:gd name="T8" fmla="*/ 0 w 303"/>
              <a:gd name="T9" fmla="*/ 80 h 293"/>
              <a:gd name="T10" fmla="*/ 45 w 303"/>
              <a:gd name="T11" fmla="*/ 124 h 293"/>
              <a:gd name="T12" fmla="*/ 89 w 303"/>
              <a:gd name="T13" fmla="*/ 124 h 293"/>
              <a:gd name="T14" fmla="*/ 125 w 303"/>
              <a:gd name="T15" fmla="*/ 80 h 293"/>
              <a:gd name="T16" fmla="*/ 125 w 303"/>
              <a:gd name="T17" fmla="*/ 35 h 293"/>
              <a:gd name="T18" fmla="*/ 89 w 303"/>
              <a:gd name="T19" fmla="*/ 0 h 293"/>
              <a:gd name="T20" fmla="*/ 257 w 303"/>
              <a:gd name="T21" fmla="*/ 0 h 293"/>
              <a:gd name="T22" fmla="*/ 257 w 303"/>
              <a:gd name="T23" fmla="*/ 0 h 293"/>
              <a:gd name="T24" fmla="*/ 213 w 303"/>
              <a:gd name="T25" fmla="*/ 0 h 293"/>
              <a:gd name="T26" fmla="*/ 178 w 303"/>
              <a:gd name="T27" fmla="*/ 35 h 293"/>
              <a:gd name="T28" fmla="*/ 178 w 303"/>
              <a:gd name="T29" fmla="*/ 80 h 293"/>
              <a:gd name="T30" fmla="*/ 213 w 303"/>
              <a:gd name="T31" fmla="*/ 124 h 293"/>
              <a:gd name="T32" fmla="*/ 257 w 303"/>
              <a:gd name="T33" fmla="*/ 124 h 293"/>
              <a:gd name="T34" fmla="*/ 302 w 303"/>
              <a:gd name="T35" fmla="*/ 80 h 293"/>
              <a:gd name="T36" fmla="*/ 302 w 303"/>
              <a:gd name="T37" fmla="*/ 35 h 293"/>
              <a:gd name="T38" fmla="*/ 257 w 303"/>
              <a:gd name="T39" fmla="*/ 0 h 293"/>
              <a:gd name="T40" fmla="*/ 89 w 303"/>
              <a:gd name="T41" fmla="*/ 168 h 293"/>
              <a:gd name="T42" fmla="*/ 89 w 303"/>
              <a:gd name="T43" fmla="*/ 168 h 293"/>
              <a:gd name="T44" fmla="*/ 45 w 303"/>
              <a:gd name="T45" fmla="*/ 168 h 293"/>
              <a:gd name="T46" fmla="*/ 0 w 303"/>
              <a:gd name="T47" fmla="*/ 212 h 293"/>
              <a:gd name="T48" fmla="*/ 0 w 303"/>
              <a:gd name="T49" fmla="*/ 256 h 293"/>
              <a:gd name="T50" fmla="*/ 45 w 303"/>
              <a:gd name="T51" fmla="*/ 292 h 293"/>
              <a:gd name="T52" fmla="*/ 89 w 303"/>
              <a:gd name="T53" fmla="*/ 292 h 293"/>
              <a:gd name="T54" fmla="*/ 125 w 303"/>
              <a:gd name="T55" fmla="*/ 256 h 293"/>
              <a:gd name="T56" fmla="*/ 125 w 303"/>
              <a:gd name="T57" fmla="*/ 212 h 293"/>
              <a:gd name="T58" fmla="*/ 89 w 303"/>
              <a:gd name="T59" fmla="*/ 168 h 293"/>
              <a:gd name="T60" fmla="*/ 257 w 303"/>
              <a:gd name="T61" fmla="*/ 168 h 293"/>
              <a:gd name="T62" fmla="*/ 257 w 303"/>
              <a:gd name="T63" fmla="*/ 168 h 293"/>
              <a:gd name="T64" fmla="*/ 213 w 303"/>
              <a:gd name="T65" fmla="*/ 168 h 293"/>
              <a:gd name="T66" fmla="*/ 178 w 303"/>
              <a:gd name="T67" fmla="*/ 212 h 293"/>
              <a:gd name="T68" fmla="*/ 178 w 303"/>
              <a:gd name="T69" fmla="*/ 256 h 293"/>
              <a:gd name="T70" fmla="*/ 213 w 303"/>
              <a:gd name="T71" fmla="*/ 292 h 293"/>
              <a:gd name="T72" fmla="*/ 257 w 303"/>
              <a:gd name="T73" fmla="*/ 292 h 293"/>
              <a:gd name="T74" fmla="*/ 302 w 303"/>
              <a:gd name="T75" fmla="*/ 256 h 293"/>
              <a:gd name="T76" fmla="*/ 302 w 303"/>
              <a:gd name="T77" fmla="*/ 212 h 293"/>
              <a:gd name="T78" fmla="*/ 257 w 303"/>
              <a:gd name="T79" fmla="*/ 16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293">
                <a:moveTo>
                  <a:pt x="89" y="0"/>
                </a:moveTo>
                <a:lnTo>
                  <a:pt x="89" y="0"/>
                </a:lnTo>
                <a:cubicBezTo>
                  <a:pt x="45" y="0"/>
                  <a:pt x="45" y="0"/>
                  <a:pt x="45" y="0"/>
                </a:cubicBezTo>
                <a:cubicBezTo>
                  <a:pt x="19" y="0"/>
                  <a:pt x="0" y="8"/>
                  <a:pt x="0" y="35"/>
                </a:cubicBezTo>
                <a:cubicBezTo>
                  <a:pt x="0" y="80"/>
                  <a:pt x="0" y="80"/>
                  <a:pt x="0" y="80"/>
                </a:cubicBezTo>
                <a:cubicBezTo>
                  <a:pt x="0" y="106"/>
                  <a:pt x="19" y="124"/>
                  <a:pt x="45" y="124"/>
                </a:cubicBezTo>
                <a:cubicBezTo>
                  <a:pt x="89" y="124"/>
                  <a:pt x="89" y="124"/>
                  <a:pt x="89" y="124"/>
                </a:cubicBezTo>
                <a:cubicBezTo>
                  <a:pt x="116" y="124"/>
                  <a:pt x="125" y="106"/>
                  <a:pt x="125" y="80"/>
                </a:cubicBezTo>
                <a:cubicBezTo>
                  <a:pt x="125" y="35"/>
                  <a:pt x="125" y="35"/>
                  <a:pt x="125" y="35"/>
                </a:cubicBezTo>
                <a:cubicBezTo>
                  <a:pt x="125" y="8"/>
                  <a:pt x="116" y="0"/>
                  <a:pt x="89" y="0"/>
                </a:cubicBezTo>
                <a:close/>
                <a:moveTo>
                  <a:pt x="257" y="0"/>
                </a:moveTo>
                <a:lnTo>
                  <a:pt x="257" y="0"/>
                </a:lnTo>
                <a:cubicBezTo>
                  <a:pt x="213" y="0"/>
                  <a:pt x="213" y="0"/>
                  <a:pt x="213" y="0"/>
                </a:cubicBezTo>
                <a:cubicBezTo>
                  <a:pt x="187" y="0"/>
                  <a:pt x="178" y="8"/>
                  <a:pt x="178" y="35"/>
                </a:cubicBezTo>
                <a:cubicBezTo>
                  <a:pt x="178" y="80"/>
                  <a:pt x="178" y="80"/>
                  <a:pt x="178" y="80"/>
                </a:cubicBezTo>
                <a:cubicBezTo>
                  <a:pt x="178" y="106"/>
                  <a:pt x="187" y="124"/>
                  <a:pt x="213" y="124"/>
                </a:cubicBezTo>
                <a:cubicBezTo>
                  <a:pt x="257" y="124"/>
                  <a:pt x="257" y="124"/>
                  <a:pt x="257" y="124"/>
                </a:cubicBezTo>
                <a:cubicBezTo>
                  <a:pt x="284" y="124"/>
                  <a:pt x="302" y="106"/>
                  <a:pt x="302" y="80"/>
                </a:cubicBezTo>
                <a:cubicBezTo>
                  <a:pt x="302" y="35"/>
                  <a:pt x="302" y="35"/>
                  <a:pt x="302" y="35"/>
                </a:cubicBezTo>
                <a:cubicBezTo>
                  <a:pt x="302" y="8"/>
                  <a:pt x="284" y="0"/>
                  <a:pt x="257" y="0"/>
                </a:cubicBezTo>
                <a:close/>
                <a:moveTo>
                  <a:pt x="89" y="168"/>
                </a:moveTo>
                <a:lnTo>
                  <a:pt x="89" y="168"/>
                </a:lnTo>
                <a:cubicBezTo>
                  <a:pt x="45" y="168"/>
                  <a:pt x="45" y="168"/>
                  <a:pt x="45" y="168"/>
                </a:cubicBezTo>
                <a:cubicBezTo>
                  <a:pt x="19" y="168"/>
                  <a:pt x="0" y="186"/>
                  <a:pt x="0" y="212"/>
                </a:cubicBezTo>
                <a:cubicBezTo>
                  <a:pt x="0" y="256"/>
                  <a:pt x="0" y="256"/>
                  <a:pt x="0" y="256"/>
                </a:cubicBezTo>
                <a:cubicBezTo>
                  <a:pt x="0" y="283"/>
                  <a:pt x="19" y="292"/>
                  <a:pt x="45" y="292"/>
                </a:cubicBezTo>
                <a:cubicBezTo>
                  <a:pt x="89" y="292"/>
                  <a:pt x="89" y="292"/>
                  <a:pt x="89" y="292"/>
                </a:cubicBezTo>
                <a:cubicBezTo>
                  <a:pt x="116" y="292"/>
                  <a:pt x="125" y="283"/>
                  <a:pt x="125" y="256"/>
                </a:cubicBezTo>
                <a:cubicBezTo>
                  <a:pt x="125" y="212"/>
                  <a:pt x="125" y="212"/>
                  <a:pt x="125" y="212"/>
                </a:cubicBezTo>
                <a:cubicBezTo>
                  <a:pt x="125" y="186"/>
                  <a:pt x="116" y="168"/>
                  <a:pt x="89" y="168"/>
                </a:cubicBezTo>
                <a:close/>
                <a:moveTo>
                  <a:pt x="257" y="168"/>
                </a:moveTo>
                <a:lnTo>
                  <a:pt x="257" y="168"/>
                </a:lnTo>
                <a:cubicBezTo>
                  <a:pt x="213" y="168"/>
                  <a:pt x="213" y="168"/>
                  <a:pt x="213" y="168"/>
                </a:cubicBezTo>
                <a:cubicBezTo>
                  <a:pt x="187" y="168"/>
                  <a:pt x="178" y="186"/>
                  <a:pt x="178" y="212"/>
                </a:cubicBezTo>
                <a:cubicBezTo>
                  <a:pt x="178" y="256"/>
                  <a:pt x="178" y="256"/>
                  <a:pt x="178" y="256"/>
                </a:cubicBezTo>
                <a:cubicBezTo>
                  <a:pt x="178" y="283"/>
                  <a:pt x="187" y="292"/>
                  <a:pt x="213" y="292"/>
                </a:cubicBezTo>
                <a:cubicBezTo>
                  <a:pt x="257" y="292"/>
                  <a:pt x="257" y="292"/>
                  <a:pt x="257" y="292"/>
                </a:cubicBezTo>
                <a:cubicBezTo>
                  <a:pt x="284" y="292"/>
                  <a:pt x="302" y="283"/>
                  <a:pt x="302" y="256"/>
                </a:cubicBezTo>
                <a:cubicBezTo>
                  <a:pt x="302" y="212"/>
                  <a:pt x="302" y="212"/>
                  <a:pt x="302" y="212"/>
                </a:cubicBezTo>
                <a:cubicBezTo>
                  <a:pt x="302" y="186"/>
                  <a:pt x="284" y="168"/>
                  <a:pt x="257" y="16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3" name="Freeform 98"/>
          <p:cNvSpPr>
            <a:spLocks noChangeArrowheads="1"/>
          </p:cNvSpPr>
          <p:nvPr/>
        </p:nvSpPr>
        <p:spPr bwMode="auto">
          <a:xfrm>
            <a:off x="3190128" y="4842620"/>
            <a:ext cx="244731" cy="136243"/>
          </a:xfrm>
          <a:custGeom>
            <a:avLst/>
            <a:gdLst>
              <a:gd name="T0" fmla="*/ 97 w 427"/>
              <a:gd name="T1" fmla="*/ 116 h 240"/>
              <a:gd name="T2" fmla="*/ 97 w 427"/>
              <a:gd name="T3" fmla="*/ 116 h 240"/>
              <a:gd name="T4" fmla="*/ 355 w 427"/>
              <a:gd name="T5" fmla="*/ 116 h 240"/>
              <a:gd name="T6" fmla="*/ 355 w 427"/>
              <a:gd name="T7" fmla="*/ 239 h 240"/>
              <a:gd name="T8" fmla="*/ 426 w 427"/>
              <a:gd name="T9" fmla="*/ 239 h 240"/>
              <a:gd name="T10" fmla="*/ 426 w 427"/>
              <a:gd name="T11" fmla="*/ 98 h 240"/>
              <a:gd name="T12" fmla="*/ 372 w 427"/>
              <a:gd name="T13" fmla="*/ 45 h 240"/>
              <a:gd name="T14" fmla="*/ 97 w 427"/>
              <a:gd name="T15" fmla="*/ 45 h 240"/>
              <a:gd name="T16" fmla="*/ 97 w 427"/>
              <a:gd name="T17" fmla="*/ 0 h 240"/>
              <a:gd name="T18" fmla="*/ 0 w 427"/>
              <a:gd name="T19" fmla="*/ 80 h 240"/>
              <a:gd name="T20" fmla="*/ 97 w 427"/>
              <a:gd name="T21" fmla="*/ 160 h 240"/>
              <a:gd name="T22" fmla="*/ 97 w 427"/>
              <a:gd name="T23" fmla="*/ 11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7" h="240">
                <a:moveTo>
                  <a:pt x="97" y="116"/>
                </a:moveTo>
                <a:lnTo>
                  <a:pt x="97" y="116"/>
                </a:lnTo>
                <a:cubicBezTo>
                  <a:pt x="355" y="116"/>
                  <a:pt x="355" y="116"/>
                  <a:pt x="355" y="116"/>
                </a:cubicBezTo>
                <a:cubicBezTo>
                  <a:pt x="355" y="239"/>
                  <a:pt x="355" y="239"/>
                  <a:pt x="355" y="239"/>
                </a:cubicBezTo>
                <a:cubicBezTo>
                  <a:pt x="426" y="239"/>
                  <a:pt x="426" y="239"/>
                  <a:pt x="426" y="239"/>
                </a:cubicBezTo>
                <a:cubicBezTo>
                  <a:pt x="426" y="98"/>
                  <a:pt x="426" y="98"/>
                  <a:pt x="426" y="98"/>
                </a:cubicBezTo>
                <a:cubicBezTo>
                  <a:pt x="426" y="71"/>
                  <a:pt x="400" y="45"/>
                  <a:pt x="372" y="45"/>
                </a:cubicBezTo>
                <a:cubicBezTo>
                  <a:pt x="97" y="45"/>
                  <a:pt x="97" y="45"/>
                  <a:pt x="97" y="45"/>
                </a:cubicBezTo>
                <a:cubicBezTo>
                  <a:pt x="97" y="0"/>
                  <a:pt x="97" y="0"/>
                  <a:pt x="97" y="0"/>
                </a:cubicBezTo>
                <a:cubicBezTo>
                  <a:pt x="0" y="80"/>
                  <a:pt x="0" y="80"/>
                  <a:pt x="0" y="80"/>
                </a:cubicBezTo>
                <a:cubicBezTo>
                  <a:pt x="97" y="160"/>
                  <a:pt x="97" y="160"/>
                  <a:pt x="97" y="160"/>
                </a:cubicBezTo>
                <a:lnTo>
                  <a:pt x="97" y="116"/>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4" name="Freeform 113"/>
          <p:cNvSpPr>
            <a:spLocks noChangeArrowheads="1"/>
          </p:cNvSpPr>
          <p:nvPr/>
        </p:nvSpPr>
        <p:spPr bwMode="auto">
          <a:xfrm>
            <a:off x="969061" y="4862804"/>
            <a:ext cx="204363" cy="141288"/>
          </a:xfrm>
          <a:custGeom>
            <a:avLst/>
            <a:gdLst>
              <a:gd name="T0" fmla="*/ 53 w 355"/>
              <a:gd name="T1" fmla="*/ 204 h 249"/>
              <a:gd name="T2" fmla="*/ 53 w 355"/>
              <a:gd name="T3" fmla="*/ 204 h 249"/>
              <a:gd name="T4" fmla="*/ 27 w 355"/>
              <a:gd name="T5" fmla="*/ 204 h 249"/>
              <a:gd name="T6" fmla="*/ 0 w 355"/>
              <a:gd name="T7" fmla="*/ 231 h 249"/>
              <a:gd name="T8" fmla="*/ 27 w 355"/>
              <a:gd name="T9" fmla="*/ 248 h 249"/>
              <a:gd name="T10" fmla="*/ 53 w 355"/>
              <a:gd name="T11" fmla="*/ 248 h 249"/>
              <a:gd name="T12" fmla="*/ 80 w 355"/>
              <a:gd name="T13" fmla="*/ 231 h 249"/>
              <a:gd name="T14" fmla="*/ 53 w 355"/>
              <a:gd name="T15" fmla="*/ 204 h 249"/>
              <a:gd name="T16" fmla="*/ 53 w 355"/>
              <a:gd name="T17" fmla="*/ 107 h 249"/>
              <a:gd name="T18" fmla="*/ 53 w 355"/>
              <a:gd name="T19" fmla="*/ 107 h 249"/>
              <a:gd name="T20" fmla="*/ 27 w 355"/>
              <a:gd name="T21" fmla="*/ 107 h 249"/>
              <a:gd name="T22" fmla="*/ 0 w 355"/>
              <a:gd name="T23" fmla="*/ 125 h 249"/>
              <a:gd name="T24" fmla="*/ 27 w 355"/>
              <a:gd name="T25" fmla="*/ 151 h 249"/>
              <a:gd name="T26" fmla="*/ 53 w 355"/>
              <a:gd name="T27" fmla="*/ 151 h 249"/>
              <a:gd name="T28" fmla="*/ 80 w 355"/>
              <a:gd name="T29" fmla="*/ 125 h 249"/>
              <a:gd name="T30" fmla="*/ 53 w 355"/>
              <a:gd name="T31" fmla="*/ 107 h 249"/>
              <a:gd name="T32" fmla="*/ 53 w 355"/>
              <a:gd name="T33" fmla="*/ 0 h 249"/>
              <a:gd name="T34" fmla="*/ 53 w 355"/>
              <a:gd name="T35" fmla="*/ 0 h 249"/>
              <a:gd name="T36" fmla="*/ 27 w 355"/>
              <a:gd name="T37" fmla="*/ 0 h 249"/>
              <a:gd name="T38" fmla="*/ 0 w 355"/>
              <a:gd name="T39" fmla="*/ 27 h 249"/>
              <a:gd name="T40" fmla="*/ 27 w 355"/>
              <a:gd name="T41" fmla="*/ 54 h 249"/>
              <a:gd name="T42" fmla="*/ 53 w 355"/>
              <a:gd name="T43" fmla="*/ 54 h 249"/>
              <a:gd name="T44" fmla="*/ 80 w 355"/>
              <a:gd name="T45" fmla="*/ 27 h 249"/>
              <a:gd name="T46" fmla="*/ 53 w 355"/>
              <a:gd name="T47" fmla="*/ 0 h 249"/>
              <a:gd name="T48" fmla="*/ 151 w 355"/>
              <a:gd name="T49" fmla="*/ 54 h 249"/>
              <a:gd name="T50" fmla="*/ 151 w 355"/>
              <a:gd name="T51" fmla="*/ 54 h 249"/>
              <a:gd name="T52" fmla="*/ 328 w 355"/>
              <a:gd name="T53" fmla="*/ 54 h 249"/>
              <a:gd name="T54" fmla="*/ 354 w 355"/>
              <a:gd name="T55" fmla="*/ 27 h 249"/>
              <a:gd name="T56" fmla="*/ 328 w 355"/>
              <a:gd name="T57" fmla="*/ 0 h 249"/>
              <a:gd name="T58" fmla="*/ 151 w 355"/>
              <a:gd name="T59" fmla="*/ 0 h 249"/>
              <a:gd name="T60" fmla="*/ 124 w 355"/>
              <a:gd name="T61" fmla="*/ 27 h 249"/>
              <a:gd name="T62" fmla="*/ 151 w 355"/>
              <a:gd name="T63" fmla="*/ 54 h 249"/>
              <a:gd name="T64" fmla="*/ 328 w 355"/>
              <a:gd name="T65" fmla="*/ 107 h 249"/>
              <a:gd name="T66" fmla="*/ 328 w 355"/>
              <a:gd name="T67" fmla="*/ 107 h 249"/>
              <a:gd name="T68" fmla="*/ 151 w 355"/>
              <a:gd name="T69" fmla="*/ 107 h 249"/>
              <a:gd name="T70" fmla="*/ 124 w 355"/>
              <a:gd name="T71" fmla="*/ 125 h 249"/>
              <a:gd name="T72" fmla="*/ 151 w 355"/>
              <a:gd name="T73" fmla="*/ 151 h 249"/>
              <a:gd name="T74" fmla="*/ 328 w 355"/>
              <a:gd name="T75" fmla="*/ 151 h 249"/>
              <a:gd name="T76" fmla="*/ 354 w 355"/>
              <a:gd name="T77" fmla="*/ 125 h 249"/>
              <a:gd name="T78" fmla="*/ 328 w 355"/>
              <a:gd name="T79" fmla="*/ 107 h 249"/>
              <a:gd name="T80" fmla="*/ 328 w 355"/>
              <a:gd name="T81" fmla="*/ 204 h 249"/>
              <a:gd name="T82" fmla="*/ 328 w 355"/>
              <a:gd name="T83" fmla="*/ 204 h 249"/>
              <a:gd name="T84" fmla="*/ 151 w 355"/>
              <a:gd name="T85" fmla="*/ 204 h 249"/>
              <a:gd name="T86" fmla="*/ 124 w 355"/>
              <a:gd name="T87" fmla="*/ 231 h 249"/>
              <a:gd name="T88" fmla="*/ 151 w 355"/>
              <a:gd name="T89" fmla="*/ 248 h 249"/>
              <a:gd name="T90" fmla="*/ 328 w 355"/>
              <a:gd name="T91" fmla="*/ 248 h 249"/>
              <a:gd name="T92" fmla="*/ 354 w 355"/>
              <a:gd name="T93" fmla="*/ 231 h 249"/>
              <a:gd name="T94" fmla="*/ 328 w 355"/>
              <a:gd name="T95" fmla="*/ 20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249">
                <a:moveTo>
                  <a:pt x="53" y="204"/>
                </a:moveTo>
                <a:lnTo>
                  <a:pt x="53" y="204"/>
                </a:lnTo>
                <a:cubicBezTo>
                  <a:pt x="27" y="204"/>
                  <a:pt x="27" y="204"/>
                  <a:pt x="27" y="204"/>
                </a:cubicBezTo>
                <a:cubicBezTo>
                  <a:pt x="18" y="204"/>
                  <a:pt x="0" y="213"/>
                  <a:pt x="0" y="231"/>
                </a:cubicBezTo>
                <a:cubicBezTo>
                  <a:pt x="0" y="239"/>
                  <a:pt x="18" y="248"/>
                  <a:pt x="27" y="248"/>
                </a:cubicBezTo>
                <a:cubicBezTo>
                  <a:pt x="53" y="248"/>
                  <a:pt x="53" y="248"/>
                  <a:pt x="53" y="248"/>
                </a:cubicBezTo>
                <a:cubicBezTo>
                  <a:pt x="71" y="248"/>
                  <a:pt x="80" y="239"/>
                  <a:pt x="80" y="231"/>
                </a:cubicBezTo>
                <a:cubicBezTo>
                  <a:pt x="80" y="213"/>
                  <a:pt x="71" y="204"/>
                  <a:pt x="53" y="204"/>
                </a:cubicBezTo>
                <a:close/>
                <a:moveTo>
                  <a:pt x="53" y="107"/>
                </a:moveTo>
                <a:lnTo>
                  <a:pt x="53" y="107"/>
                </a:lnTo>
                <a:cubicBezTo>
                  <a:pt x="27" y="107"/>
                  <a:pt x="27" y="107"/>
                  <a:pt x="27" y="107"/>
                </a:cubicBezTo>
                <a:cubicBezTo>
                  <a:pt x="18" y="107"/>
                  <a:pt x="0" y="116"/>
                  <a:pt x="0" y="125"/>
                </a:cubicBezTo>
                <a:cubicBezTo>
                  <a:pt x="0" y="142"/>
                  <a:pt x="18" y="151"/>
                  <a:pt x="27" y="151"/>
                </a:cubicBezTo>
                <a:cubicBezTo>
                  <a:pt x="53" y="151"/>
                  <a:pt x="53" y="151"/>
                  <a:pt x="53" y="151"/>
                </a:cubicBezTo>
                <a:cubicBezTo>
                  <a:pt x="71" y="151"/>
                  <a:pt x="80" y="142"/>
                  <a:pt x="80" y="125"/>
                </a:cubicBezTo>
                <a:cubicBezTo>
                  <a:pt x="80" y="116"/>
                  <a:pt x="71" y="107"/>
                  <a:pt x="53" y="107"/>
                </a:cubicBezTo>
                <a:close/>
                <a:moveTo>
                  <a:pt x="53" y="0"/>
                </a:moveTo>
                <a:lnTo>
                  <a:pt x="53" y="0"/>
                </a:lnTo>
                <a:cubicBezTo>
                  <a:pt x="27" y="0"/>
                  <a:pt x="27" y="0"/>
                  <a:pt x="27" y="0"/>
                </a:cubicBezTo>
                <a:cubicBezTo>
                  <a:pt x="18" y="0"/>
                  <a:pt x="0" y="18"/>
                  <a:pt x="0" y="27"/>
                </a:cubicBezTo>
                <a:cubicBezTo>
                  <a:pt x="0" y="44"/>
                  <a:pt x="18" y="54"/>
                  <a:pt x="27" y="54"/>
                </a:cubicBezTo>
                <a:cubicBezTo>
                  <a:pt x="53" y="54"/>
                  <a:pt x="53" y="54"/>
                  <a:pt x="53" y="54"/>
                </a:cubicBezTo>
                <a:cubicBezTo>
                  <a:pt x="71" y="54"/>
                  <a:pt x="80" y="44"/>
                  <a:pt x="80" y="27"/>
                </a:cubicBezTo>
                <a:cubicBezTo>
                  <a:pt x="80" y="18"/>
                  <a:pt x="71" y="0"/>
                  <a:pt x="53" y="0"/>
                </a:cubicBezTo>
                <a:close/>
                <a:moveTo>
                  <a:pt x="151" y="54"/>
                </a:moveTo>
                <a:lnTo>
                  <a:pt x="151" y="54"/>
                </a:lnTo>
                <a:cubicBezTo>
                  <a:pt x="328" y="54"/>
                  <a:pt x="328" y="54"/>
                  <a:pt x="328" y="54"/>
                </a:cubicBezTo>
                <a:cubicBezTo>
                  <a:pt x="337" y="54"/>
                  <a:pt x="354" y="44"/>
                  <a:pt x="354" y="27"/>
                </a:cubicBezTo>
                <a:cubicBezTo>
                  <a:pt x="354" y="18"/>
                  <a:pt x="337" y="0"/>
                  <a:pt x="328" y="0"/>
                </a:cubicBezTo>
                <a:cubicBezTo>
                  <a:pt x="151" y="0"/>
                  <a:pt x="151" y="0"/>
                  <a:pt x="151" y="0"/>
                </a:cubicBezTo>
                <a:cubicBezTo>
                  <a:pt x="142" y="0"/>
                  <a:pt x="124" y="18"/>
                  <a:pt x="124" y="27"/>
                </a:cubicBezTo>
                <a:cubicBezTo>
                  <a:pt x="124" y="44"/>
                  <a:pt x="142" y="54"/>
                  <a:pt x="151" y="54"/>
                </a:cubicBezTo>
                <a:close/>
                <a:moveTo>
                  <a:pt x="328" y="107"/>
                </a:moveTo>
                <a:lnTo>
                  <a:pt x="328" y="107"/>
                </a:lnTo>
                <a:cubicBezTo>
                  <a:pt x="151" y="107"/>
                  <a:pt x="151" y="107"/>
                  <a:pt x="151" y="107"/>
                </a:cubicBezTo>
                <a:cubicBezTo>
                  <a:pt x="142" y="107"/>
                  <a:pt x="124" y="116"/>
                  <a:pt x="124" y="125"/>
                </a:cubicBezTo>
                <a:cubicBezTo>
                  <a:pt x="124" y="142"/>
                  <a:pt x="142" y="151"/>
                  <a:pt x="151" y="151"/>
                </a:cubicBezTo>
                <a:cubicBezTo>
                  <a:pt x="328" y="151"/>
                  <a:pt x="328" y="151"/>
                  <a:pt x="328" y="151"/>
                </a:cubicBezTo>
                <a:cubicBezTo>
                  <a:pt x="337" y="151"/>
                  <a:pt x="354" y="142"/>
                  <a:pt x="354" y="125"/>
                </a:cubicBezTo>
                <a:cubicBezTo>
                  <a:pt x="354" y="116"/>
                  <a:pt x="337" y="107"/>
                  <a:pt x="328" y="107"/>
                </a:cubicBezTo>
                <a:close/>
                <a:moveTo>
                  <a:pt x="328" y="204"/>
                </a:moveTo>
                <a:lnTo>
                  <a:pt x="328" y="204"/>
                </a:lnTo>
                <a:cubicBezTo>
                  <a:pt x="151" y="204"/>
                  <a:pt x="151" y="204"/>
                  <a:pt x="151" y="204"/>
                </a:cubicBezTo>
                <a:cubicBezTo>
                  <a:pt x="142" y="204"/>
                  <a:pt x="124" y="213"/>
                  <a:pt x="124" y="231"/>
                </a:cubicBezTo>
                <a:cubicBezTo>
                  <a:pt x="124" y="239"/>
                  <a:pt x="142" y="248"/>
                  <a:pt x="151" y="248"/>
                </a:cubicBezTo>
                <a:cubicBezTo>
                  <a:pt x="328" y="248"/>
                  <a:pt x="328" y="248"/>
                  <a:pt x="328" y="248"/>
                </a:cubicBezTo>
                <a:cubicBezTo>
                  <a:pt x="337" y="248"/>
                  <a:pt x="354" y="239"/>
                  <a:pt x="354" y="231"/>
                </a:cubicBezTo>
                <a:cubicBezTo>
                  <a:pt x="354" y="213"/>
                  <a:pt x="337" y="204"/>
                  <a:pt x="328" y="20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5" name="Freeform 121"/>
          <p:cNvSpPr>
            <a:spLocks noChangeArrowheads="1"/>
          </p:cNvSpPr>
          <p:nvPr/>
        </p:nvSpPr>
        <p:spPr bwMode="auto">
          <a:xfrm>
            <a:off x="7839693" y="3697707"/>
            <a:ext cx="254823" cy="234637"/>
          </a:xfrm>
          <a:custGeom>
            <a:avLst/>
            <a:gdLst>
              <a:gd name="T0" fmla="*/ 107 w 444"/>
              <a:gd name="T1" fmla="*/ 310 h 409"/>
              <a:gd name="T2" fmla="*/ 107 w 444"/>
              <a:gd name="T3" fmla="*/ 310 h 409"/>
              <a:gd name="T4" fmla="*/ 115 w 444"/>
              <a:gd name="T5" fmla="*/ 97 h 409"/>
              <a:gd name="T6" fmla="*/ 195 w 444"/>
              <a:gd name="T7" fmla="*/ 53 h 409"/>
              <a:gd name="T8" fmla="*/ 195 w 444"/>
              <a:gd name="T9" fmla="*/ 0 h 409"/>
              <a:gd name="T10" fmla="*/ 80 w 444"/>
              <a:gd name="T11" fmla="*/ 62 h 409"/>
              <a:gd name="T12" fmla="*/ 71 w 444"/>
              <a:gd name="T13" fmla="*/ 346 h 409"/>
              <a:gd name="T14" fmla="*/ 36 w 444"/>
              <a:gd name="T15" fmla="*/ 390 h 409"/>
              <a:gd name="T16" fmla="*/ 168 w 444"/>
              <a:gd name="T17" fmla="*/ 399 h 409"/>
              <a:gd name="T18" fmla="*/ 168 w 444"/>
              <a:gd name="T19" fmla="*/ 257 h 409"/>
              <a:gd name="T20" fmla="*/ 107 w 444"/>
              <a:gd name="T21" fmla="*/ 310 h 409"/>
              <a:gd name="T22" fmla="*/ 274 w 444"/>
              <a:gd name="T23" fmla="*/ 18 h 409"/>
              <a:gd name="T24" fmla="*/ 274 w 444"/>
              <a:gd name="T25" fmla="*/ 18 h 409"/>
              <a:gd name="T26" fmla="*/ 274 w 444"/>
              <a:gd name="T27" fmla="*/ 159 h 409"/>
              <a:gd name="T28" fmla="*/ 337 w 444"/>
              <a:gd name="T29" fmla="*/ 97 h 409"/>
              <a:gd name="T30" fmla="*/ 328 w 444"/>
              <a:gd name="T31" fmla="*/ 319 h 409"/>
              <a:gd name="T32" fmla="*/ 248 w 444"/>
              <a:gd name="T33" fmla="*/ 355 h 409"/>
              <a:gd name="T34" fmla="*/ 248 w 444"/>
              <a:gd name="T35" fmla="*/ 408 h 409"/>
              <a:gd name="T36" fmla="*/ 364 w 444"/>
              <a:gd name="T37" fmla="*/ 355 h 409"/>
              <a:gd name="T38" fmla="*/ 372 w 444"/>
              <a:gd name="T39" fmla="*/ 62 h 409"/>
              <a:gd name="T40" fmla="*/ 417 w 444"/>
              <a:gd name="T41" fmla="*/ 18 h 409"/>
              <a:gd name="T42" fmla="*/ 274 w 444"/>
              <a:gd name="T43" fmla="*/ 1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09">
                <a:moveTo>
                  <a:pt x="107" y="310"/>
                </a:moveTo>
                <a:lnTo>
                  <a:pt x="107" y="310"/>
                </a:lnTo>
                <a:cubicBezTo>
                  <a:pt x="54" y="248"/>
                  <a:pt x="54" y="159"/>
                  <a:pt x="115" y="97"/>
                </a:cubicBezTo>
                <a:cubicBezTo>
                  <a:pt x="142" y="71"/>
                  <a:pt x="168" y="62"/>
                  <a:pt x="195" y="53"/>
                </a:cubicBezTo>
                <a:cubicBezTo>
                  <a:pt x="195" y="0"/>
                  <a:pt x="195" y="0"/>
                  <a:pt x="195" y="0"/>
                </a:cubicBezTo>
                <a:cubicBezTo>
                  <a:pt x="151" y="9"/>
                  <a:pt x="115" y="27"/>
                  <a:pt x="80" y="62"/>
                </a:cubicBezTo>
                <a:cubicBezTo>
                  <a:pt x="0" y="142"/>
                  <a:pt x="0" y="266"/>
                  <a:pt x="71" y="346"/>
                </a:cubicBezTo>
                <a:cubicBezTo>
                  <a:pt x="36" y="390"/>
                  <a:pt x="36" y="390"/>
                  <a:pt x="36" y="390"/>
                </a:cubicBezTo>
                <a:cubicBezTo>
                  <a:pt x="168" y="399"/>
                  <a:pt x="168" y="399"/>
                  <a:pt x="168" y="399"/>
                </a:cubicBezTo>
                <a:cubicBezTo>
                  <a:pt x="168" y="257"/>
                  <a:pt x="168" y="257"/>
                  <a:pt x="168" y="257"/>
                </a:cubicBezTo>
                <a:lnTo>
                  <a:pt x="107" y="310"/>
                </a:lnTo>
                <a:close/>
                <a:moveTo>
                  <a:pt x="274" y="18"/>
                </a:moveTo>
                <a:lnTo>
                  <a:pt x="274" y="18"/>
                </a:lnTo>
                <a:cubicBezTo>
                  <a:pt x="274" y="159"/>
                  <a:pt x="274" y="159"/>
                  <a:pt x="274" y="159"/>
                </a:cubicBezTo>
                <a:cubicBezTo>
                  <a:pt x="337" y="97"/>
                  <a:pt x="337" y="97"/>
                  <a:pt x="337" y="97"/>
                </a:cubicBezTo>
                <a:cubicBezTo>
                  <a:pt x="390" y="159"/>
                  <a:pt x="390" y="257"/>
                  <a:pt x="328" y="319"/>
                </a:cubicBezTo>
                <a:cubicBezTo>
                  <a:pt x="311" y="337"/>
                  <a:pt x="274" y="355"/>
                  <a:pt x="248" y="355"/>
                </a:cubicBezTo>
                <a:cubicBezTo>
                  <a:pt x="248" y="408"/>
                  <a:pt x="248" y="408"/>
                  <a:pt x="248" y="408"/>
                </a:cubicBezTo>
                <a:cubicBezTo>
                  <a:pt x="293" y="408"/>
                  <a:pt x="337" y="381"/>
                  <a:pt x="364" y="355"/>
                </a:cubicBezTo>
                <a:cubicBezTo>
                  <a:pt x="443" y="275"/>
                  <a:pt x="443" y="142"/>
                  <a:pt x="372" y="62"/>
                </a:cubicBezTo>
                <a:cubicBezTo>
                  <a:pt x="417" y="18"/>
                  <a:pt x="417" y="18"/>
                  <a:pt x="417" y="18"/>
                </a:cubicBezTo>
                <a:lnTo>
                  <a:pt x="274" y="1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6" name="Freeform 131"/>
          <p:cNvSpPr>
            <a:spLocks noChangeArrowheads="1"/>
          </p:cNvSpPr>
          <p:nvPr/>
        </p:nvSpPr>
        <p:spPr bwMode="auto">
          <a:xfrm>
            <a:off x="10529421" y="4340257"/>
            <a:ext cx="285099" cy="189224"/>
          </a:xfrm>
          <a:custGeom>
            <a:avLst/>
            <a:gdLst>
              <a:gd name="T0" fmla="*/ 381 w 497"/>
              <a:gd name="T1" fmla="*/ 88 h 329"/>
              <a:gd name="T2" fmla="*/ 381 w 497"/>
              <a:gd name="T3" fmla="*/ 88 h 329"/>
              <a:gd name="T4" fmla="*/ 355 w 497"/>
              <a:gd name="T5" fmla="*/ 97 h 329"/>
              <a:gd name="T6" fmla="*/ 230 w 497"/>
              <a:gd name="T7" fmla="*/ 0 h 329"/>
              <a:gd name="T8" fmla="*/ 97 w 497"/>
              <a:gd name="T9" fmla="*/ 132 h 329"/>
              <a:gd name="T10" fmla="*/ 97 w 497"/>
              <a:gd name="T11" fmla="*/ 150 h 329"/>
              <a:gd name="T12" fmla="*/ 89 w 497"/>
              <a:gd name="T13" fmla="*/ 150 h 329"/>
              <a:gd name="T14" fmla="*/ 0 w 497"/>
              <a:gd name="T15" fmla="*/ 238 h 329"/>
              <a:gd name="T16" fmla="*/ 89 w 497"/>
              <a:gd name="T17" fmla="*/ 328 h 329"/>
              <a:gd name="T18" fmla="*/ 381 w 497"/>
              <a:gd name="T19" fmla="*/ 328 h 329"/>
              <a:gd name="T20" fmla="*/ 496 w 497"/>
              <a:gd name="T21" fmla="*/ 203 h 329"/>
              <a:gd name="T22" fmla="*/ 381 w 497"/>
              <a:gd name="T23" fmla="*/ 8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7" h="329">
                <a:moveTo>
                  <a:pt x="381" y="88"/>
                </a:moveTo>
                <a:lnTo>
                  <a:pt x="381" y="88"/>
                </a:lnTo>
                <a:cubicBezTo>
                  <a:pt x="372" y="88"/>
                  <a:pt x="363" y="88"/>
                  <a:pt x="355" y="97"/>
                </a:cubicBezTo>
                <a:cubicBezTo>
                  <a:pt x="346" y="44"/>
                  <a:pt x="293" y="0"/>
                  <a:pt x="230" y="0"/>
                </a:cubicBezTo>
                <a:cubicBezTo>
                  <a:pt x="159" y="0"/>
                  <a:pt x="97" y="62"/>
                  <a:pt x="97" y="132"/>
                </a:cubicBezTo>
                <a:cubicBezTo>
                  <a:pt x="97" y="132"/>
                  <a:pt x="97" y="141"/>
                  <a:pt x="97" y="150"/>
                </a:cubicBezTo>
                <a:cubicBezTo>
                  <a:pt x="97" y="150"/>
                  <a:pt x="97" y="150"/>
                  <a:pt x="89" y="150"/>
                </a:cubicBezTo>
                <a:cubicBezTo>
                  <a:pt x="44" y="150"/>
                  <a:pt x="0" y="185"/>
                  <a:pt x="0" y="238"/>
                </a:cubicBezTo>
                <a:cubicBezTo>
                  <a:pt x="0" y="283"/>
                  <a:pt x="44" y="328"/>
                  <a:pt x="89" y="328"/>
                </a:cubicBezTo>
                <a:cubicBezTo>
                  <a:pt x="381" y="328"/>
                  <a:pt x="381" y="328"/>
                  <a:pt x="381" y="328"/>
                </a:cubicBezTo>
                <a:cubicBezTo>
                  <a:pt x="443" y="328"/>
                  <a:pt x="496" y="275"/>
                  <a:pt x="496" y="203"/>
                </a:cubicBezTo>
                <a:cubicBezTo>
                  <a:pt x="496" y="141"/>
                  <a:pt x="443" y="88"/>
                  <a:pt x="381" y="88"/>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7" name="Freeform 132"/>
          <p:cNvSpPr>
            <a:spLocks noChangeArrowheads="1"/>
          </p:cNvSpPr>
          <p:nvPr/>
        </p:nvSpPr>
        <p:spPr bwMode="auto">
          <a:xfrm>
            <a:off x="11097093" y="4340257"/>
            <a:ext cx="285099" cy="189224"/>
          </a:xfrm>
          <a:custGeom>
            <a:avLst/>
            <a:gdLst>
              <a:gd name="T0" fmla="*/ 381 w 498"/>
              <a:gd name="T1" fmla="*/ 88 h 329"/>
              <a:gd name="T2" fmla="*/ 381 w 498"/>
              <a:gd name="T3" fmla="*/ 88 h 329"/>
              <a:gd name="T4" fmla="*/ 355 w 498"/>
              <a:gd name="T5" fmla="*/ 97 h 329"/>
              <a:gd name="T6" fmla="*/ 231 w 498"/>
              <a:gd name="T7" fmla="*/ 0 h 329"/>
              <a:gd name="T8" fmla="*/ 98 w 498"/>
              <a:gd name="T9" fmla="*/ 132 h 329"/>
              <a:gd name="T10" fmla="*/ 98 w 498"/>
              <a:gd name="T11" fmla="*/ 150 h 329"/>
              <a:gd name="T12" fmla="*/ 89 w 498"/>
              <a:gd name="T13" fmla="*/ 150 h 329"/>
              <a:gd name="T14" fmla="*/ 0 w 498"/>
              <a:gd name="T15" fmla="*/ 238 h 329"/>
              <a:gd name="T16" fmla="*/ 89 w 498"/>
              <a:gd name="T17" fmla="*/ 328 h 329"/>
              <a:gd name="T18" fmla="*/ 213 w 498"/>
              <a:gd name="T19" fmla="*/ 328 h 329"/>
              <a:gd name="T20" fmla="*/ 213 w 498"/>
              <a:gd name="T21" fmla="*/ 230 h 329"/>
              <a:gd name="T22" fmla="*/ 160 w 498"/>
              <a:gd name="T23" fmla="*/ 230 h 329"/>
              <a:gd name="T24" fmla="*/ 249 w 498"/>
              <a:gd name="T25" fmla="*/ 115 h 329"/>
              <a:gd name="T26" fmla="*/ 337 w 498"/>
              <a:gd name="T27" fmla="*/ 230 h 329"/>
              <a:gd name="T28" fmla="*/ 284 w 498"/>
              <a:gd name="T29" fmla="*/ 230 h 329"/>
              <a:gd name="T30" fmla="*/ 284 w 498"/>
              <a:gd name="T31" fmla="*/ 328 h 329"/>
              <a:gd name="T32" fmla="*/ 381 w 498"/>
              <a:gd name="T33" fmla="*/ 328 h 329"/>
              <a:gd name="T34" fmla="*/ 497 w 498"/>
              <a:gd name="T35" fmla="*/ 203 h 329"/>
              <a:gd name="T36" fmla="*/ 381 w 498"/>
              <a:gd name="T37" fmla="*/ 8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329">
                <a:moveTo>
                  <a:pt x="381" y="88"/>
                </a:moveTo>
                <a:lnTo>
                  <a:pt x="381" y="88"/>
                </a:lnTo>
                <a:cubicBezTo>
                  <a:pt x="372" y="88"/>
                  <a:pt x="364" y="88"/>
                  <a:pt x="355" y="97"/>
                </a:cubicBezTo>
                <a:cubicBezTo>
                  <a:pt x="346" y="44"/>
                  <a:pt x="293" y="0"/>
                  <a:pt x="231" y="0"/>
                </a:cubicBezTo>
                <a:cubicBezTo>
                  <a:pt x="160" y="0"/>
                  <a:pt x="98" y="62"/>
                  <a:pt x="98" y="132"/>
                </a:cubicBezTo>
                <a:cubicBezTo>
                  <a:pt x="98" y="132"/>
                  <a:pt x="98" y="141"/>
                  <a:pt x="98" y="150"/>
                </a:cubicBezTo>
                <a:cubicBezTo>
                  <a:pt x="98" y="150"/>
                  <a:pt x="98" y="150"/>
                  <a:pt x="89" y="150"/>
                </a:cubicBezTo>
                <a:cubicBezTo>
                  <a:pt x="45" y="150"/>
                  <a:pt x="0" y="185"/>
                  <a:pt x="0" y="238"/>
                </a:cubicBezTo>
                <a:cubicBezTo>
                  <a:pt x="0" y="283"/>
                  <a:pt x="45" y="328"/>
                  <a:pt x="89" y="328"/>
                </a:cubicBezTo>
                <a:cubicBezTo>
                  <a:pt x="213" y="328"/>
                  <a:pt x="213" y="328"/>
                  <a:pt x="213" y="328"/>
                </a:cubicBezTo>
                <a:cubicBezTo>
                  <a:pt x="213" y="230"/>
                  <a:pt x="213" y="230"/>
                  <a:pt x="213" y="230"/>
                </a:cubicBezTo>
                <a:cubicBezTo>
                  <a:pt x="160" y="230"/>
                  <a:pt x="160" y="230"/>
                  <a:pt x="160" y="230"/>
                </a:cubicBezTo>
                <a:cubicBezTo>
                  <a:pt x="249" y="115"/>
                  <a:pt x="249" y="115"/>
                  <a:pt x="249" y="115"/>
                </a:cubicBezTo>
                <a:cubicBezTo>
                  <a:pt x="337" y="230"/>
                  <a:pt x="337" y="230"/>
                  <a:pt x="337" y="230"/>
                </a:cubicBezTo>
                <a:cubicBezTo>
                  <a:pt x="284" y="230"/>
                  <a:pt x="284" y="230"/>
                  <a:pt x="284" y="230"/>
                </a:cubicBezTo>
                <a:cubicBezTo>
                  <a:pt x="284" y="328"/>
                  <a:pt x="284" y="328"/>
                  <a:pt x="284" y="328"/>
                </a:cubicBezTo>
                <a:cubicBezTo>
                  <a:pt x="381" y="328"/>
                  <a:pt x="381" y="328"/>
                  <a:pt x="381" y="328"/>
                </a:cubicBezTo>
                <a:cubicBezTo>
                  <a:pt x="443" y="328"/>
                  <a:pt x="497" y="275"/>
                  <a:pt x="497" y="203"/>
                </a:cubicBezTo>
                <a:cubicBezTo>
                  <a:pt x="497" y="141"/>
                  <a:pt x="443" y="88"/>
                  <a:pt x="381" y="88"/>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8" name="Freeform 134"/>
          <p:cNvSpPr>
            <a:spLocks noChangeArrowheads="1"/>
          </p:cNvSpPr>
          <p:nvPr/>
        </p:nvSpPr>
        <p:spPr bwMode="auto">
          <a:xfrm>
            <a:off x="10569789" y="3737263"/>
            <a:ext cx="204363" cy="259869"/>
          </a:xfrm>
          <a:custGeom>
            <a:avLst/>
            <a:gdLst>
              <a:gd name="T0" fmla="*/ 106 w 355"/>
              <a:gd name="T1" fmla="*/ 248 h 453"/>
              <a:gd name="T2" fmla="*/ 106 w 355"/>
              <a:gd name="T3" fmla="*/ 248 h 453"/>
              <a:gd name="T4" fmla="*/ 248 w 355"/>
              <a:gd name="T5" fmla="*/ 248 h 453"/>
              <a:gd name="T6" fmla="*/ 248 w 355"/>
              <a:gd name="T7" fmla="*/ 204 h 453"/>
              <a:gd name="T8" fmla="*/ 106 w 355"/>
              <a:gd name="T9" fmla="*/ 204 h 453"/>
              <a:gd name="T10" fmla="*/ 106 w 355"/>
              <a:gd name="T11" fmla="*/ 248 h 453"/>
              <a:gd name="T12" fmla="*/ 301 w 355"/>
              <a:gd name="T13" fmla="*/ 0 h 453"/>
              <a:gd name="T14" fmla="*/ 301 w 355"/>
              <a:gd name="T15" fmla="*/ 0 h 453"/>
              <a:gd name="T16" fmla="*/ 53 w 355"/>
              <a:gd name="T17" fmla="*/ 0 h 453"/>
              <a:gd name="T18" fmla="*/ 0 w 355"/>
              <a:gd name="T19" fmla="*/ 53 h 453"/>
              <a:gd name="T20" fmla="*/ 0 w 355"/>
              <a:gd name="T21" fmla="*/ 399 h 453"/>
              <a:gd name="T22" fmla="*/ 53 w 355"/>
              <a:gd name="T23" fmla="*/ 452 h 453"/>
              <a:gd name="T24" fmla="*/ 301 w 355"/>
              <a:gd name="T25" fmla="*/ 452 h 453"/>
              <a:gd name="T26" fmla="*/ 354 w 355"/>
              <a:gd name="T27" fmla="*/ 399 h 453"/>
              <a:gd name="T28" fmla="*/ 354 w 355"/>
              <a:gd name="T29" fmla="*/ 53 h 453"/>
              <a:gd name="T30" fmla="*/ 301 w 355"/>
              <a:gd name="T31" fmla="*/ 0 h 453"/>
              <a:gd name="T32" fmla="*/ 301 w 355"/>
              <a:gd name="T33" fmla="*/ 399 h 453"/>
              <a:gd name="T34" fmla="*/ 301 w 355"/>
              <a:gd name="T35" fmla="*/ 399 h 453"/>
              <a:gd name="T36" fmla="*/ 53 w 355"/>
              <a:gd name="T37" fmla="*/ 399 h 453"/>
              <a:gd name="T38" fmla="*/ 53 w 355"/>
              <a:gd name="T39" fmla="*/ 53 h 453"/>
              <a:gd name="T40" fmla="*/ 301 w 355"/>
              <a:gd name="T41" fmla="*/ 53 h 453"/>
              <a:gd name="T42" fmla="*/ 301 w 355"/>
              <a:gd name="T43" fmla="*/ 399 h 453"/>
              <a:gd name="T44" fmla="*/ 248 w 355"/>
              <a:gd name="T45" fmla="*/ 106 h 453"/>
              <a:gd name="T46" fmla="*/ 248 w 355"/>
              <a:gd name="T47" fmla="*/ 106 h 453"/>
              <a:gd name="T48" fmla="*/ 106 w 355"/>
              <a:gd name="T49" fmla="*/ 106 h 453"/>
              <a:gd name="T50" fmla="*/ 106 w 355"/>
              <a:gd name="T51" fmla="*/ 151 h 453"/>
              <a:gd name="T52" fmla="*/ 248 w 355"/>
              <a:gd name="T53" fmla="*/ 151 h 453"/>
              <a:gd name="T54" fmla="*/ 248 w 355"/>
              <a:gd name="T55" fmla="*/ 106 h 453"/>
              <a:gd name="T56" fmla="*/ 248 w 355"/>
              <a:gd name="T57" fmla="*/ 301 h 453"/>
              <a:gd name="T58" fmla="*/ 248 w 355"/>
              <a:gd name="T59" fmla="*/ 301 h 453"/>
              <a:gd name="T60" fmla="*/ 106 w 355"/>
              <a:gd name="T61" fmla="*/ 301 h 453"/>
              <a:gd name="T62" fmla="*/ 106 w 355"/>
              <a:gd name="T63" fmla="*/ 345 h 453"/>
              <a:gd name="T64" fmla="*/ 248 w 355"/>
              <a:gd name="T65" fmla="*/ 345 h 453"/>
              <a:gd name="T66" fmla="*/ 248 w 355"/>
              <a:gd name="T67" fmla="*/ 30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453">
                <a:moveTo>
                  <a:pt x="106" y="248"/>
                </a:moveTo>
                <a:lnTo>
                  <a:pt x="106" y="248"/>
                </a:lnTo>
                <a:cubicBezTo>
                  <a:pt x="248" y="248"/>
                  <a:pt x="248" y="248"/>
                  <a:pt x="248" y="248"/>
                </a:cubicBezTo>
                <a:cubicBezTo>
                  <a:pt x="248" y="204"/>
                  <a:pt x="248" y="204"/>
                  <a:pt x="248" y="204"/>
                </a:cubicBezTo>
                <a:cubicBezTo>
                  <a:pt x="106" y="204"/>
                  <a:pt x="106" y="204"/>
                  <a:pt x="106" y="204"/>
                </a:cubicBezTo>
                <a:lnTo>
                  <a:pt x="106" y="248"/>
                </a:lnTo>
                <a:close/>
                <a:moveTo>
                  <a:pt x="301" y="0"/>
                </a:moveTo>
                <a:lnTo>
                  <a:pt x="301" y="0"/>
                </a:lnTo>
                <a:cubicBezTo>
                  <a:pt x="53" y="0"/>
                  <a:pt x="53" y="0"/>
                  <a:pt x="53" y="0"/>
                </a:cubicBezTo>
                <a:cubicBezTo>
                  <a:pt x="26" y="0"/>
                  <a:pt x="0" y="26"/>
                  <a:pt x="0" y="53"/>
                </a:cubicBezTo>
                <a:cubicBezTo>
                  <a:pt x="0" y="399"/>
                  <a:pt x="0" y="399"/>
                  <a:pt x="0" y="399"/>
                </a:cubicBezTo>
                <a:cubicBezTo>
                  <a:pt x="0" y="425"/>
                  <a:pt x="26" y="452"/>
                  <a:pt x="53" y="452"/>
                </a:cubicBezTo>
                <a:cubicBezTo>
                  <a:pt x="301" y="452"/>
                  <a:pt x="301" y="452"/>
                  <a:pt x="301" y="452"/>
                </a:cubicBezTo>
                <a:cubicBezTo>
                  <a:pt x="328" y="452"/>
                  <a:pt x="354" y="425"/>
                  <a:pt x="354" y="399"/>
                </a:cubicBezTo>
                <a:cubicBezTo>
                  <a:pt x="354" y="53"/>
                  <a:pt x="354" y="53"/>
                  <a:pt x="354" y="53"/>
                </a:cubicBezTo>
                <a:cubicBezTo>
                  <a:pt x="354" y="26"/>
                  <a:pt x="328" y="0"/>
                  <a:pt x="301" y="0"/>
                </a:cubicBezTo>
                <a:close/>
                <a:moveTo>
                  <a:pt x="301" y="399"/>
                </a:moveTo>
                <a:lnTo>
                  <a:pt x="301" y="399"/>
                </a:lnTo>
                <a:cubicBezTo>
                  <a:pt x="53" y="399"/>
                  <a:pt x="53" y="399"/>
                  <a:pt x="53" y="399"/>
                </a:cubicBezTo>
                <a:cubicBezTo>
                  <a:pt x="53" y="53"/>
                  <a:pt x="53" y="53"/>
                  <a:pt x="53" y="53"/>
                </a:cubicBezTo>
                <a:cubicBezTo>
                  <a:pt x="301" y="53"/>
                  <a:pt x="301" y="53"/>
                  <a:pt x="301" y="53"/>
                </a:cubicBezTo>
                <a:lnTo>
                  <a:pt x="301" y="399"/>
                </a:lnTo>
                <a:close/>
                <a:moveTo>
                  <a:pt x="248" y="106"/>
                </a:moveTo>
                <a:lnTo>
                  <a:pt x="248" y="106"/>
                </a:lnTo>
                <a:cubicBezTo>
                  <a:pt x="106" y="106"/>
                  <a:pt x="106" y="106"/>
                  <a:pt x="106" y="106"/>
                </a:cubicBezTo>
                <a:cubicBezTo>
                  <a:pt x="106" y="151"/>
                  <a:pt x="106" y="151"/>
                  <a:pt x="106" y="151"/>
                </a:cubicBezTo>
                <a:cubicBezTo>
                  <a:pt x="248" y="151"/>
                  <a:pt x="248" y="151"/>
                  <a:pt x="248" y="151"/>
                </a:cubicBezTo>
                <a:lnTo>
                  <a:pt x="248" y="106"/>
                </a:lnTo>
                <a:close/>
                <a:moveTo>
                  <a:pt x="248" y="301"/>
                </a:moveTo>
                <a:lnTo>
                  <a:pt x="248" y="301"/>
                </a:lnTo>
                <a:cubicBezTo>
                  <a:pt x="106" y="301"/>
                  <a:pt x="106" y="301"/>
                  <a:pt x="106" y="301"/>
                </a:cubicBezTo>
                <a:cubicBezTo>
                  <a:pt x="106" y="345"/>
                  <a:pt x="106" y="345"/>
                  <a:pt x="106" y="345"/>
                </a:cubicBezTo>
                <a:cubicBezTo>
                  <a:pt x="248" y="345"/>
                  <a:pt x="248" y="345"/>
                  <a:pt x="248" y="345"/>
                </a:cubicBezTo>
                <a:lnTo>
                  <a:pt x="248" y="30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9" name="Freeform 137"/>
          <p:cNvSpPr>
            <a:spLocks noChangeArrowheads="1"/>
          </p:cNvSpPr>
          <p:nvPr/>
        </p:nvSpPr>
        <p:spPr bwMode="auto">
          <a:xfrm>
            <a:off x="2048004" y="2573890"/>
            <a:ext cx="285099" cy="229591"/>
          </a:xfrm>
          <a:custGeom>
            <a:avLst/>
            <a:gdLst>
              <a:gd name="T0" fmla="*/ 470 w 497"/>
              <a:gd name="T1" fmla="*/ 124 h 400"/>
              <a:gd name="T2" fmla="*/ 470 w 497"/>
              <a:gd name="T3" fmla="*/ 124 h 400"/>
              <a:gd name="T4" fmla="*/ 26 w 497"/>
              <a:gd name="T5" fmla="*/ 124 h 400"/>
              <a:gd name="T6" fmla="*/ 0 w 497"/>
              <a:gd name="T7" fmla="*/ 151 h 400"/>
              <a:gd name="T8" fmla="*/ 18 w 497"/>
              <a:gd name="T9" fmla="*/ 372 h 400"/>
              <a:gd name="T10" fmla="*/ 44 w 497"/>
              <a:gd name="T11" fmla="*/ 399 h 400"/>
              <a:gd name="T12" fmla="*/ 452 w 497"/>
              <a:gd name="T13" fmla="*/ 399 h 400"/>
              <a:gd name="T14" fmla="*/ 479 w 497"/>
              <a:gd name="T15" fmla="*/ 372 h 400"/>
              <a:gd name="T16" fmla="*/ 496 w 497"/>
              <a:gd name="T17" fmla="*/ 151 h 400"/>
              <a:gd name="T18" fmla="*/ 470 w 497"/>
              <a:gd name="T19" fmla="*/ 124 h 400"/>
              <a:gd name="T20" fmla="*/ 461 w 497"/>
              <a:gd name="T21" fmla="*/ 71 h 400"/>
              <a:gd name="T22" fmla="*/ 461 w 497"/>
              <a:gd name="T23" fmla="*/ 71 h 400"/>
              <a:gd name="T24" fmla="*/ 426 w 497"/>
              <a:gd name="T25" fmla="*/ 53 h 400"/>
              <a:gd name="T26" fmla="*/ 257 w 497"/>
              <a:gd name="T27" fmla="*/ 53 h 400"/>
              <a:gd name="T28" fmla="*/ 213 w 497"/>
              <a:gd name="T29" fmla="*/ 36 h 400"/>
              <a:gd name="T30" fmla="*/ 204 w 497"/>
              <a:gd name="T31" fmla="*/ 18 h 400"/>
              <a:gd name="T32" fmla="*/ 160 w 497"/>
              <a:gd name="T33" fmla="*/ 0 h 400"/>
              <a:gd name="T34" fmla="*/ 79 w 497"/>
              <a:gd name="T35" fmla="*/ 0 h 400"/>
              <a:gd name="T36" fmla="*/ 44 w 497"/>
              <a:gd name="T37" fmla="*/ 27 h 400"/>
              <a:gd name="T38" fmla="*/ 44 w 497"/>
              <a:gd name="T39" fmla="*/ 89 h 400"/>
              <a:gd name="T40" fmla="*/ 461 w 497"/>
              <a:gd name="T41" fmla="*/ 89 h 400"/>
              <a:gd name="T42" fmla="*/ 461 w 497"/>
              <a:gd name="T43" fmla="*/ 7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400">
                <a:moveTo>
                  <a:pt x="470" y="124"/>
                </a:moveTo>
                <a:lnTo>
                  <a:pt x="470" y="124"/>
                </a:lnTo>
                <a:cubicBezTo>
                  <a:pt x="26" y="124"/>
                  <a:pt x="26" y="124"/>
                  <a:pt x="26" y="124"/>
                </a:cubicBezTo>
                <a:cubicBezTo>
                  <a:pt x="0" y="124"/>
                  <a:pt x="0" y="133"/>
                  <a:pt x="0" y="151"/>
                </a:cubicBezTo>
                <a:cubicBezTo>
                  <a:pt x="18" y="372"/>
                  <a:pt x="18" y="372"/>
                  <a:pt x="18" y="372"/>
                </a:cubicBezTo>
                <a:cubicBezTo>
                  <a:pt x="18" y="381"/>
                  <a:pt x="26" y="399"/>
                  <a:pt x="44" y="399"/>
                </a:cubicBezTo>
                <a:cubicBezTo>
                  <a:pt x="452" y="399"/>
                  <a:pt x="452" y="399"/>
                  <a:pt x="452" y="399"/>
                </a:cubicBezTo>
                <a:cubicBezTo>
                  <a:pt x="470" y="399"/>
                  <a:pt x="470" y="381"/>
                  <a:pt x="479" y="372"/>
                </a:cubicBezTo>
                <a:cubicBezTo>
                  <a:pt x="496" y="151"/>
                  <a:pt x="496" y="151"/>
                  <a:pt x="496" y="151"/>
                </a:cubicBezTo>
                <a:cubicBezTo>
                  <a:pt x="496" y="133"/>
                  <a:pt x="496" y="124"/>
                  <a:pt x="470" y="124"/>
                </a:cubicBezTo>
                <a:close/>
                <a:moveTo>
                  <a:pt x="461" y="71"/>
                </a:moveTo>
                <a:lnTo>
                  <a:pt x="461" y="71"/>
                </a:lnTo>
                <a:cubicBezTo>
                  <a:pt x="452" y="62"/>
                  <a:pt x="443" y="53"/>
                  <a:pt x="426" y="53"/>
                </a:cubicBezTo>
                <a:cubicBezTo>
                  <a:pt x="257" y="53"/>
                  <a:pt x="257" y="53"/>
                  <a:pt x="257" y="53"/>
                </a:cubicBezTo>
                <a:cubicBezTo>
                  <a:pt x="239" y="53"/>
                  <a:pt x="222" y="44"/>
                  <a:pt x="213" y="36"/>
                </a:cubicBezTo>
                <a:cubicBezTo>
                  <a:pt x="204" y="18"/>
                  <a:pt x="204" y="18"/>
                  <a:pt x="204" y="18"/>
                </a:cubicBezTo>
                <a:cubicBezTo>
                  <a:pt x="186" y="8"/>
                  <a:pt x="169" y="0"/>
                  <a:pt x="160" y="0"/>
                </a:cubicBezTo>
                <a:cubicBezTo>
                  <a:pt x="79" y="0"/>
                  <a:pt x="79" y="0"/>
                  <a:pt x="79" y="0"/>
                </a:cubicBezTo>
                <a:cubicBezTo>
                  <a:pt x="62" y="0"/>
                  <a:pt x="53" y="8"/>
                  <a:pt x="44" y="27"/>
                </a:cubicBezTo>
                <a:cubicBezTo>
                  <a:pt x="44" y="89"/>
                  <a:pt x="44" y="89"/>
                  <a:pt x="44" y="89"/>
                </a:cubicBezTo>
                <a:cubicBezTo>
                  <a:pt x="461" y="89"/>
                  <a:pt x="461" y="89"/>
                  <a:pt x="461" y="89"/>
                </a:cubicBezTo>
                <a:lnTo>
                  <a:pt x="461" y="7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0" name="Freeform 139"/>
          <p:cNvSpPr>
            <a:spLocks noChangeArrowheads="1"/>
          </p:cNvSpPr>
          <p:nvPr/>
        </p:nvSpPr>
        <p:spPr bwMode="auto">
          <a:xfrm>
            <a:off x="5580124" y="2542815"/>
            <a:ext cx="285099" cy="229591"/>
          </a:xfrm>
          <a:custGeom>
            <a:avLst/>
            <a:gdLst>
              <a:gd name="T0" fmla="*/ 416 w 497"/>
              <a:gd name="T1" fmla="*/ 71 h 400"/>
              <a:gd name="T2" fmla="*/ 416 w 497"/>
              <a:gd name="T3" fmla="*/ 71 h 400"/>
              <a:gd name="T4" fmla="*/ 398 w 497"/>
              <a:gd name="T5" fmla="*/ 53 h 400"/>
              <a:gd name="T6" fmla="*/ 97 w 497"/>
              <a:gd name="T7" fmla="*/ 53 h 400"/>
              <a:gd name="T8" fmla="*/ 71 w 497"/>
              <a:gd name="T9" fmla="*/ 71 h 400"/>
              <a:gd name="T10" fmla="*/ 71 w 497"/>
              <a:gd name="T11" fmla="*/ 98 h 400"/>
              <a:gd name="T12" fmla="*/ 416 w 497"/>
              <a:gd name="T13" fmla="*/ 98 h 400"/>
              <a:gd name="T14" fmla="*/ 416 w 497"/>
              <a:gd name="T15" fmla="*/ 71 h 400"/>
              <a:gd name="T16" fmla="*/ 345 w 497"/>
              <a:gd name="T17" fmla="*/ 0 h 400"/>
              <a:gd name="T18" fmla="*/ 345 w 497"/>
              <a:gd name="T19" fmla="*/ 0 h 400"/>
              <a:gd name="T20" fmla="*/ 150 w 497"/>
              <a:gd name="T21" fmla="*/ 0 h 400"/>
              <a:gd name="T22" fmla="*/ 124 w 497"/>
              <a:gd name="T23" fmla="*/ 27 h 400"/>
              <a:gd name="T24" fmla="*/ 372 w 497"/>
              <a:gd name="T25" fmla="*/ 27 h 400"/>
              <a:gd name="T26" fmla="*/ 345 w 497"/>
              <a:gd name="T27" fmla="*/ 0 h 400"/>
              <a:gd name="T28" fmla="*/ 469 w 497"/>
              <a:gd name="T29" fmla="*/ 98 h 400"/>
              <a:gd name="T30" fmla="*/ 469 w 497"/>
              <a:gd name="T31" fmla="*/ 98 h 400"/>
              <a:gd name="T32" fmla="*/ 451 w 497"/>
              <a:gd name="T33" fmla="*/ 80 h 400"/>
              <a:gd name="T34" fmla="*/ 451 w 497"/>
              <a:gd name="T35" fmla="*/ 124 h 400"/>
              <a:gd name="T36" fmla="*/ 44 w 497"/>
              <a:gd name="T37" fmla="*/ 124 h 400"/>
              <a:gd name="T38" fmla="*/ 44 w 497"/>
              <a:gd name="T39" fmla="*/ 80 h 400"/>
              <a:gd name="T40" fmla="*/ 26 w 497"/>
              <a:gd name="T41" fmla="*/ 98 h 400"/>
              <a:gd name="T42" fmla="*/ 8 w 497"/>
              <a:gd name="T43" fmla="*/ 151 h 400"/>
              <a:gd name="T44" fmla="*/ 44 w 497"/>
              <a:gd name="T45" fmla="*/ 372 h 400"/>
              <a:gd name="T46" fmla="*/ 71 w 497"/>
              <a:gd name="T47" fmla="*/ 399 h 400"/>
              <a:gd name="T48" fmla="*/ 416 w 497"/>
              <a:gd name="T49" fmla="*/ 399 h 400"/>
              <a:gd name="T50" fmla="*/ 451 w 497"/>
              <a:gd name="T51" fmla="*/ 372 h 400"/>
              <a:gd name="T52" fmla="*/ 487 w 497"/>
              <a:gd name="T53" fmla="*/ 151 h 400"/>
              <a:gd name="T54" fmla="*/ 469 w 497"/>
              <a:gd name="T55" fmla="*/ 98 h 400"/>
              <a:gd name="T56" fmla="*/ 345 w 497"/>
              <a:gd name="T57" fmla="*/ 230 h 400"/>
              <a:gd name="T58" fmla="*/ 345 w 497"/>
              <a:gd name="T59" fmla="*/ 230 h 400"/>
              <a:gd name="T60" fmla="*/ 319 w 497"/>
              <a:gd name="T61" fmla="*/ 257 h 400"/>
              <a:gd name="T62" fmla="*/ 177 w 497"/>
              <a:gd name="T63" fmla="*/ 257 h 400"/>
              <a:gd name="T64" fmla="*/ 150 w 497"/>
              <a:gd name="T65" fmla="*/ 230 h 400"/>
              <a:gd name="T66" fmla="*/ 150 w 497"/>
              <a:gd name="T67" fmla="*/ 186 h 400"/>
              <a:gd name="T68" fmla="*/ 186 w 497"/>
              <a:gd name="T69" fmla="*/ 186 h 400"/>
              <a:gd name="T70" fmla="*/ 186 w 497"/>
              <a:gd name="T71" fmla="*/ 221 h 400"/>
              <a:gd name="T72" fmla="*/ 309 w 497"/>
              <a:gd name="T73" fmla="*/ 221 h 400"/>
              <a:gd name="T74" fmla="*/ 309 w 497"/>
              <a:gd name="T75" fmla="*/ 186 h 400"/>
              <a:gd name="T76" fmla="*/ 345 w 497"/>
              <a:gd name="T77" fmla="*/ 186 h 400"/>
              <a:gd name="T78" fmla="*/ 345 w 497"/>
              <a:gd name="T79" fmla="*/ 23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00">
                <a:moveTo>
                  <a:pt x="416" y="71"/>
                </a:moveTo>
                <a:lnTo>
                  <a:pt x="416" y="71"/>
                </a:lnTo>
                <a:cubicBezTo>
                  <a:pt x="416" y="53"/>
                  <a:pt x="398" y="53"/>
                  <a:pt x="398" y="53"/>
                </a:cubicBezTo>
                <a:cubicBezTo>
                  <a:pt x="97" y="53"/>
                  <a:pt x="97" y="53"/>
                  <a:pt x="97" y="53"/>
                </a:cubicBezTo>
                <a:cubicBezTo>
                  <a:pt x="97" y="53"/>
                  <a:pt x="71" y="53"/>
                  <a:pt x="71" y="71"/>
                </a:cubicBezTo>
                <a:cubicBezTo>
                  <a:pt x="71" y="98"/>
                  <a:pt x="71" y="98"/>
                  <a:pt x="71" y="98"/>
                </a:cubicBezTo>
                <a:cubicBezTo>
                  <a:pt x="416" y="98"/>
                  <a:pt x="416" y="98"/>
                  <a:pt x="416" y="98"/>
                </a:cubicBezTo>
                <a:lnTo>
                  <a:pt x="416" y="71"/>
                </a:lnTo>
                <a:close/>
                <a:moveTo>
                  <a:pt x="345" y="0"/>
                </a:moveTo>
                <a:lnTo>
                  <a:pt x="345" y="0"/>
                </a:lnTo>
                <a:cubicBezTo>
                  <a:pt x="150" y="0"/>
                  <a:pt x="150" y="0"/>
                  <a:pt x="150" y="0"/>
                </a:cubicBezTo>
                <a:cubicBezTo>
                  <a:pt x="150" y="0"/>
                  <a:pt x="124" y="0"/>
                  <a:pt x="124" y="27"/>
                </a:cubicBezTo>
                <a:cubicBezTo>
                  <a:pt x="372" y="27"/>
                  <a:pt x="372" y="27"/>
                  <a:pt x="372" y="27"/>
                </a:cubicBezTo>
                <a:cubicBezTo>
                  <a:pt x="372" y="0"/>
                  <a:pt x="345" y="0"/>
                  <a:pt x="345" y="0"/>
                </a:cubicBezTo>
                <a:close/>
                <a:moveTo>
                  <a:pt x="469" y="98"/>
                </a:moveTo>
                <a:lnTo>
                  <a:pt x="469" y="98"/>
                </a:lnTo>
                <a:cubicBezTo>
                  <a:pt x="451" y="80"/>
                  <a:pt x="451" y="80"/>
                  <a:pt x="451" y="80"/>
                </a:cubicBezTo>
                <a:cubicBezTo>
                  <a:pt x="451" y="124"/>
                  <a:pt x="451" y="124"/>
                  <a:pt x="451" y="124"/>
                </a:cubicBezTo>
                <a:cubicBezTo>
                  <a:pt x="44" y="124"/>
                  <a:pt x="44" y="124"/>
                  <a:pt x="44" y="124"/>
                </a:cubicBezTo>
                <a:cubicBezTo>
                  <a:pt x="44" y="80"/>
                  <a:pt x="44" y="80"/>
                  <a:pt x="44" y="80"/>
                </a:cubicBezTo>
                <a:cubicBezTo>
                  <a:pt x="44" y="80"/>
                  <a:pt x="44" y="80"/>
                  <a:pt x="26" y="98"/>
                </a:cubicBezTo>
                <a:cubicBezTo>
                  <a:pt x="8" y="115"/>
                  <a:pt x="0" y="115"/>
                  <a:pt x="8" y="151"/>
                </a:cubicBezTo>
                <a:cubicBezTo>
                  <a:pt x="8" y="177"/>
                  <a:pt x="44" y="346"/>
                  <a:pt x="44" y="372"/>
                </a:cubicBezTo>
                <a:cubicBezTo>
                  <a:pt x="53" y="399"/>
                  <a:pt x="71" y="399"/>
                  <a:pt x="71" y="399"/>
                </a:cubicBezTo>
                <a:cubicBezTo>
                  <a:pt x="416" y="399"/>
                  <a:pt x="416" y="399"/>
                  <a:pt x="416" y="399"/>
                </a:cubicBezTo>
                <a:cubicBezTo>
                  <a:pt x="416" y="399"/>
                  <a:pt x="443" y="399"/>
                  <a:pt x="451" y="372"/>
                </a:cubicBezTo>
                <a:cubicBezTo>
                  <a:pt x="451" y="346"/>
                  <a:pt x="487" y="177"/>
                  <a:pt x="487" y="151"/>
                </a:cubicBezTo>
                <a:cubicBezTo>
                  <a:pt x="496" y="115"/>
                  <a:pt x="487" y="115"/>
                  <a:pt x="469" y="98"/>
                </a:cubicBezTo>
                <a:close/>
                <a:moveTo>
                  <a:pt x="345" y="230"/>
                </a:moveTo>
                <a:lnTo>
                  <a:pt x="345" y="230"/>
                </a:lnTo>
                <a:cubicBezTo>
                  <a:pt x="345" y="230"/>
                  <a:pt x="345" y="257"/>
                  <a:pt x="319" y="257"/>
                </a:cubicBezTo>
                <a:cubicBezTo>
                  <a:pt x="177" y="257"/>
                  <a:pt x="177" y="257"/>
                  <a:pt x="177" y="257"/>
                </a:cubicBezTo>
                <a:cubicBezTo>
                  <a:pt x="150" y="257"/>
                  <a:pt x="150" y="230"/>
                  <a:pt x="150" y="230"/>
                </a:cubicBezTo>
                <a:cubicBezTo>
                  <a:pt x="150" y="186"/>
                  <a:pt x="150" y="186"/>
                  <a:pt x="150" y="186"/>
                </a:cubicBezTo>
                <a:cubicBezTo>
                  <a:pt x="186" y="186"/>
                  <a:pt x="186" y="186"/>
                  <a:pt x="186" y="186"/>
                </a:cubicBezTo>
                <a:cubicBezTo>
                  <a:pt x="186" y="221"/>
                  <a:pt x="186" y="221"/>
                  <a:pt x="186" y="221"/>
                </a:cubicBezTo>
                <a:cubicBezTo>
                  <a:pt x="309" y="221"/>
                  <a:pt x="309" y="221"/>
                  <a:pt x="309" y="221"/>
                </a:cubicBezTo>
                <a:cubicBezTo>
                  <a:pt x="309" y="186"/>
                  <a:pt x="309" y="186"/>
                  <a:pt x="309" y="186"/>
                </a:cubicBezTo>
                <a:cubicBezTo>
                  <a:pt x="345" y="186"/>
                  <a:pt x="345" y="186"/>
                  <a:pt x="345" y="186"/>
                </a:cubicBezTo>
                <a:lnTo>
                  <a:pt x="345" y="23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1" name="Freeform 142"/>
          <p:cNvSpPr>
            <a:spLocks noChangeArrowheads="1"/>
          </p:cNvSpPr>
          <p:nvPr/>
        </p:nvSpPr>
        <p:spPr bwMode="auto">
          <a:xfrm>
            <a:off x="1417397" y="4224575"/>
            <a:ext cx="214455" cy="275005"/>
          </a:xfrm>
          <a:custGeom>
            <a:avLst/>
            <a:gdLst>
              <a:gd name="T0" fmla="*/ 18 w 373"/>
              <a:gd name="T1" fmla="*/ 187 h 480"/>
              <a:gd name="T2" fmla="*/ 18 w 373"/>
              <a:gd name="T3" fmla="*/ 187 h 480"/>
              <a:gd name="T4" fmla="*/ 53 w 373"/>
              <a:gd name="T5" fmla="*/ 435 h 480"/>
              <a:gd name="T6" fmla="*/ 186 w 373"/>
              <a:gd name="T7" fmla="*/ 479 h 480"/>
              <a:gd name="T8" fmla="*/ 319 w 373"/>
              <a:gd name="T9" fmla="*/ 435 h 480"/>
              <a:gd name="T10" fmla="*/ 354 w 373"/>
              <a:gd name="T11" fmla="*/ 187 h 480"/>
              <a:gd name="T12" fmla="*/ 186 w 373"/>
              <a:gd name="T13" fmla="*/ 222 h 480"/>
              <a:gd name="T14" fmla="*/ 18 w 373"/>
              <a:gd name="T15" fmla="*/ 187 h 480"/>
              <a:gd name="T16" fmla="*/ 266 w 373"/>
              <a:gd name="T17" fmla="*/ 45 h 480"/>
              <a:gd name="T18" fmla="*/ 266 w 373"/>
              <a:gd name="T19" fmla="*/ 45 h 480"/>
              <a:gd name="T20" fmla="*/ 239 w 373"/>
              <a:gd name="T21" fmla="*/ 18 h 480"/>
              <a:gd name="T22" fmla="*/ 212 w 373"/>
              <a:gd name="T23" fmla="*/ 0 h 480"/>
              <a:gd name="T24" fmla="*/ 159 w 373"/>
              <a:gd name="T25" fmla="*/ 0 h 480"/>
              <a:gd name="T26" fmla="*/ 133 w 373"/>
              <a:gd name="T27" fmla="*/ 18 h 480"/>
              <a:gd name="T28" fmla="*/ 106 w 373"/>
              <a:gd name="T29" fmla="*/ 45 h 480"/>
              <a:gd name="T30" fmla="*/ 0 w 373"/>
              <a:gd name="T31" fmla="*/ 107 h 480"/>
              <a:gd name="T32" fmla="*/ 0 w 373"/>
              <a:gd name="T33" fmla="*/ 107 h 480"/>
              <a:gd name="T34" fmla="*/ 186 w 373"/>
              <a:gd name="T35" fmla="*/ 178 h 480"/>
              <a:gd name="T36" fmla="*/ 372 w 373"/>
              <a:gd name="T37" fmla="*/ 107 h 480"/>
              <a:gd name="T38" fmla="*/ 372 w 373"/>
              <a:gd name="T39" fmla="*/ 107 h 480"/>
              <a:gd name="T40" fmla="*/ 266 w 373"/>
              <a:gd name="T41" fmla="*/ 45 h 480"/>
              <a:gd name="T42" fmla="*/ 239 w 373"/>
              <a:gd name="T43" fmla="*/ 98 h 480"/>
              <a:gd name="T44" fmla="*/ 239 w 373"/>
              <a:gd name="T45" fmla="*/ 98 h 480"/>
              <a:gd name="T46" fmla="*/ 203 w 373"/>
              <a:gd name="T47" fmla="*/ 63 h 480"/>
              <a:gd name="T48" fmla="*/ 168 w 373"/>
              <a:gd name="T49" fmla="*/ 63 h 480"/>
              <a:gd name="T50" fmla="*/ 133 w 373"/>
              <a:gd name="T51" fmla="*/ 98 h 480"/>
              <a:gd name="T52" fmla="*/ 88 w 373"/>
              <a:gd name="T53" fmla="*/ 98 h 480"/>
              <a:gd name="T54" fmla="*/ 141 w 373"/>
              <a:gd name="T55" fmla="*/ 36 h 480"/>
              <a:gd name="T56" fmla="*/ 159 w 373"/>
              <a:gd name="T57" fmla="*/ 28 h 480"/>
              <a:gd name="T58" fmla="*/ 212 w 373"/>
              <a:gd name="T59" fmla="*/ 28 h 480"/>
              <a:gd name="T60" fmla="*/ 231 w 373"/>
              <a:gd name="T61" fmla="*/ 36 h 480"/>
              <a:gd name="T62" fmla="*/ 284 w 373"/>
              <a:gd name="T63" fmla="*/ 98 h 480"/>
              <a:gd name="T64" fmla="*/ 239 w 373"/>
              <a:gd name="T65" fmla="*/ 9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3" h="480">
                <a:moveTo>
                  <a:pt x="18" y="187"/>
                </a:moveTo>
                <a:lnTo>
                  <a:pt x="18" y="187"/>
                </a:lnTo>
                <a:cubicBezTo>
                  <a:pt x="53" y="435"/>
                  <a:pt x="53" y="435"/>
                  <a:pt x="53" y="435"/>
                </a:cubicBezTo>
                <a:cubicBezTo>
                  <a:pt x="53" y="444"/>
                  <a:pt x="106" y="479"/>
                  <a:pt x="186" y="479"/>
                </a:cubicBezTo>
                <a:cubicBezTo>
                  <a:pt x="266" y="479"/>
                  <a:pt x="319" y="444"/>
                  <a:pt x="319" y="435"/>
                </a:cubicBezTo>
                <a:cubicBezTo>
                  <a:pt x="354" y="187"/>
                  <a:pt x="354" y="187"/>
                  <a:pt x="354" y="187"/>
                </a:cubicBezTo>
                <a:cubicBezTo>
                  <a:pt x="310" y="213"/>
                  <a:pt x="247" y="222"/>
                  <a:pt x="186" y="222"/>
                </a:cubicBezTo>
                <a:cubicBezTo>
                  <a:pt x="124" y="222"/>
                  <a:pt x="62" y="213"/>
                  <a:pt x="18" y="187"/>
                </a:cubicBezTo>
                <a:close/>
                <a:moveTo>
                  <a:pt x="266" y="45"/>
                </a:moveTo>
                <a:lnTo>
                  <a:pt x="266" y="45"/>
                </a:lnTo>
                <a:cubicBezTo>
                  <a:pt x="239" y="18"/>
                  <a:pt x="239" y="18"/>
                  <a:pt x="239" y="18"/>
                </a:cubicBezTo>
                <a:cubicBezTo>
                  <a:pt x="239" y="9"/>
                  <a:pt x="231" y="0"/>
                  <a:pt x="212" y="0"/>
                </a:cubicBezTo>
                <a:cubicBezTo>
                  <a:pt x="159" y="0"/>
                  <a:pt x="159" y="0"/>
                  <a:pt x="159" y="0"/>
                </a:cubicBezTo>
                <a:cubicBezTo>
                  <a:pt x="141" y="0"/>
                  <a:pt x="133" y="9"/>
                  <a:pt x="133" y="18"/>
                </a:cubicBezTo>
                <a:cubicBezTo>
                  <a:pt x="106" y="45"/>
                  <a:pt x="106" y="45"/>
                  <a:pt x="106" y="45"/>
                </a:cubicBezTo>
                <a:cubicBezTo>
                  <a:pt x="44" y="53"/>
                  <a:pt x="0" y="81"/>
                  <a:pt x="0" y="107"/>
                </a:cubicBezTo>
                <a:lnTo>
                  <a:pt x="0" y="107"/>
                </a:lnTo>
                <a:cubicBezTo>
                  <a:pt x="0" y="151"/>
                  <a:pt x="80" y="178"/>
                  <a:pt x="186" y="178"/>
                </a:cubicBezTo>
                <a:cubicBezTo>
                  <a:pt x="292" y="178"/>
                  <a:pt x="372" y="151"/>
                  <a:pt x="372" y="107"/>
                </a:cubicBezTo>
                <a:lnTo>
                  <a:pt x="372" y="107"/>
                </a:lnTo>
                <a:cubicBezTo>
                  <a:pt x="372" y="81"/>
                  <a:pt x="328" y="53"/>
                  <a:pt x="266" y="45"/>
                </a:cubicBezTo>
                <a:close/>
                <a:moveTo>
                  <a:pt x="239" y="98"/>
                </a:moveTo>
                <a:lnTo>
                  <a:pt x="239" y="98"/>
                </a:lnTo>
                <a:cubicBezTo>
                  <a:pt x="203" y="63"/>
                  <a:pt x="203" y="63"/>
                  <a:pt x="203" y="63"/>
                </a:cubicBezTo>
                <a:cubicBezTo>
                  <a:pt x="168" y="63"/>
                  <a:pt x="168" y="63"/>
                  <a:pt x="168" y="63"/>
                </a:cubicBezTo>
                <a:cubicBezTo>
                  <a:pt x="133" y="98"/>
                  <a:pt x="133" y="98"/>
                  <a:pt x="133" y="98"/>
                </a:cubicBezTo>
                <a:cubicBezTo>
                  <a:pt x="88" y="98"/>
                  <a:pt x="88" y="98"/>
                  <a:pt x="88" y="98"/>
                </a:cubicBezTo>
                <a:cubicBezTo>
                  <a:pt x="88" y="98"/>
                  <a:pt x="141" y="45"/>
                  <a:pt x="141" y="36"/>
                </a:cubicBezTo>
                <a:cubicBezTo>
                  <a:pt x="150" y="28"/>
                  <a:pt x="150" y="28"/>
                  <a:pt x="159" y="28"/>
                </a:cubicBezTo>
                <a:cubicBezTo>
                  <a:pt x="212" y="28"/>
                  <a:pt x="212" y="28"/>
                  <a:pt x="212" y="28"/>
                </a:cubicBezTo>
                <a:cubicBezTo>
                  <a:pt x="222" y="28"/>
                  <a:pt x="222" y="28"/>
                  <a:pt x="231" y="36"/>
                </a:cubicBezTo>
                <a:cubicBezTo>
                  <a:pt x="231" y="45"/>
                  <a:pt x="284" y="98"/>
                  <a:pt x="284" y="98"/>
                </a:cubicBezTo>
                <a:lnTo>
                  <a:pt x="239" y="9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2" name="Freeform 143"/>
          <p:cNvSpPr>
            <a:spLocks noChangeArrowheads="1"/>
          </p:cNvSpPr>
          <p:nvPr/>
        </p:nvSpPr>
        <p:spPr bwMode="auto">
          <a:xfrm>
            <a:off x="2094316" y="5390111"/>
            <a:ext cx="224545" cy="229591"/>
          </a:xfrm>
          <a:custGeom>
            <a:avLst/>
            <a:gdLst>
              <a:gd name="T0" fmla="*/ 328 w 391"/>
              <a:gd name="T1" fmla="*/ 0 h 400"/>
              <a:gd name="T2" fmla="*/ 328 w 391"/>
              <a:gd name="T3" fmla="*/ 0 h 400"/>
              <a:gd name="T4" fmla="*/ 44 w 391"/>
              <a:gd name="T5" fmla="*/ 0 h 400"/>
              <a:gd name="T6" fmla="*/ 0 w 391"/>
              <a:gd name="T7" fmla="*/ 53 h 400"/>
              <a:gd name="T8" fmla="*/ 0 w 391"/>
              <a:gd name="T9" fmla="*/ 346 h 400"/>
              <a:gd name="T10" fmla="*/ 44 w 391"/>
              <a:gd name="T11" fmla="*/ 399 h 400"/>
              <a:gd name="T12" fmla="*/ 346 w 391"/>
              <a:gd name="T13" fmla="*/ 399 h 400"/>
              <a:gd name="T14" fmla="*/ 390 w 391"/>
              <a:gd name="T15" fmla="*/ 346 h 400"/>
              <a:gd name="T16" fmla="*/ 390 w 391"/>
              <a:gd name="T17" fmla="*/ 80 h 400"/>
              <a:gd name="T18" fmla="*/ 328 w 391"/>
              <a:gd name="T19" fmla="*/ 0 h 400"/>
              <a:gd name="T20" fmla="*/ 292 w 391"/>
              <a:gd name="T21" fmla="*/ 151 h 400"/>
              <a:gd name="T22" fmla="*/ 292 w 391"/>
              <a:gd name="T23" fmla="*/ 151 h 400"/>
              <a:gd name="T24" fmla="*/ 266 w 391"/>
              <a:gd name="T25" fmla="*/ 177 h 400"/>
              <a:gd name="T26" fmla="*/ 124 w 391"/>
              <a:gd name="T27" fmla="*/ 177 h 400"/>
              <a:gd name="T28" fmla="*/ 98 w 391"/>
              <a:gd name="T29" fmla="*/ 151 h 400"/>
              <a:gd name="T30" fmla="*/ 98 w 391"/>
              <a:gd name="T31" fmla="*/ 27 h 400"/>
              <a:gd name="T32" fmla="*/ 292 w 391"/>
              <a:gd name="T33" fmla="*/ 27 h 400"/>
              <a:gd name="T34" fmla="*/ 292 w 391"/>
              <a:gd name="T35" fmla="*/ 151 h 400"/>
              <a:gd name="T36" fmla="*/ 266 w 391"/>
              <a:gd name="T37" fmla="*/ 53 h 400"/>
              <a:gd name="T38" fmla="*/ 266 w 391"/>
              <a:gd name="T39" fmla="*/ 53 h 400"/>
              <a:gd name="T40" fmla="*/ 222 w 391"/>
              <a:gd name="T41" fmla="*/ 53 h 400"/>
              <a:gd name="T42" fmla="*/ 222 w 391"/>
              <a:gd name="T43" fmla="*/ 151 h 400"/>
              <a:gd name="T44" fmla="*/ 266 w 391"/>
              <a:gd name="T45" fmla="*/ 151 h 400"/>
              <a:gd name="T46" fmla="*/ 266 w 391"/>
              <a:gd name="T47" fmla="*/ 5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1" h="400">
                <a:moveTo>
                  <a:pt x="328" y="0"/>
                </a:moveTo>
                <a:lnTo>
                  <a:pt x="328" y="0"/>
                </a:lnTo>
                <a:cubicBezTo>
                  <a:pt x="44" y="0"/>
                  <a:pt x="44" y="0"/>
                  <a:pt x="44" y="0"/>
                </a:cubicBezTo>
                <a:cubicBezTo>
                  <a:pt x="18" y="0"/>
                  <a:pt x="0" y="18"/>
                  <a:pt x="0" y="53"/>
                </a:cubicBezTo>
                <a:cubicBezTo>
                  <a:pt x="0" y="346"/>
                  <a:pt x="0" y="346"/>
                  <a:pt x="0" y="346"/>
                </a:cubicBezTo>
                <a:cubicBezTo>
                  <a:pt x="0" y="372"/>
                  <a:pt x="18" y="399"/>
                  <a:pt x="44" y="399"/>
                </a:cubicBezTo>
                <a:cubicBezTo>
                  <a:pt x="346" y="399"/>
                  <a:pt x="346" y="399"/>
                  <a:pt x="346" y="399"/>
                </a:cubicBezTo>
                <a:cubicBezTo>
                  <a:pt x="373" y="399"/>
                  <a:pt x="390" y="372"/>
                  <a:pt x="390" y="346"/>
                </a:cubicBezTo>
                <a:cubicBezTo>
                  <a:pt x="390" y="80"/>
                  <a:pt x="390" y="80"/>
                  <a:pt x="390" y="80"/>
                </a:cubicBezTo>
                <a:lnTo>
                  <a:pt x="328" y="0"/>
                </a:lnTo>
                <a:close/>
                <a:moveTo>
                  <a:pt x="292" y="151"/>
                </a:moveTo>
                <a:lnTo>
                  <a:pt x="292" y="151"/>
                </a:lnTo>
                <a:cubicBezTo>
                  <a:pt x="292" y="159"/>
                  <a:pt x="284" y="177"/>
                  <a:pt x="266" y="177"/>
                </a:cubicBezTo>
                <a:cubicBezTo>
                  <a:pt x="124" y="177"/>
                  <a:pt x="124" y="177"/>
                  <a:pt x="124" y="177"/>
                </a:cubicBezTo>
                <a:cubicBezTo>
                  <a:pt x="107" y="177"/>
                  <a:pt x="98" y="159"/>
                  <a:pt x="98" y="151"/>
                </a:cubicBezTo>
                <a:cubicBezTo>
                  <a:pt x="98" y="27"/>
                  <a:pt x="98" y="27"/>
                  <a:pt x="98" y="27"/>
                </a:cubicBezTo>
                <a:cubicBezTo>
                  <a:pt x="292" y="27"/>
                  <a:pt x="292" y="27"/>
                  <a:pt x="292" y="27"/>
                </a:cubicBezTo>
                <a:lnTo>
                  <a:pt x="292" y="151"/>
                </a:lnTo>
                <a:close/>
                <a:moveTo>
                  <a:pt x="266" y="53"/>
                </a:moveTo>
                <a:lnTo>
                  <a:pt x="266" y="53"/>
                </a:lnTo>
                <a:cubicBezTo>
                  <a:pt x="222" y="53"/>
                  <a:pt x="222" y="53"/>
                  <a:pt x="222" y="53"/>
                </a:cubicBezTo>
                <a:cubicBezTo>
                  <a:pt x="222" y="151"/>
                  <a:pt x="222" y="151"/>
                  <a:pt x="222" y="151"/>
                </a:cubicBezTo>
                <a:cubicBezTo>
                  <a:pt x="266" y="151"/>
                  <a:pt x="266" y="151"/>
                  <a:pt x="266" y="151"/>
                </a:cubicBezTo>
                <a:lnTo>
                  <a:pt x="266" y="5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3" name="Freeform 147"/>
          <p:cNvSpPr>
            <a:spLocks noChangeArrowheads="1"/>
          </p:cNvSpPr>
          <p:nvPr/>
        </p:nvSpPr>
        <p:spPr bwMode="auto">
          <a:xfrm>
            <a:off x="928693" y="5385063"/>
            <a:ext cx="285099" cy="239684"/>
          </a:xfrm>
          <a:custGeom>
            <a:avLst/>
            <a:gdLst>
              <a:gd name="T0" fmla="*/ 249 w 498"/>
              <a:gd name="T1" fmla="*/ 0 h 418"/>
              <a:gd name="T2" fmla="*/ 249 w 498"/>
              <a:gd name="T3" fmla="*/ 0 h 418"/>
              <a:gd name="T4" fmla="*/ 115 w 498"/>
              <a:gd name="T5" fmla="*/ 115 h 418"/>
              <a:gd name="T6" fmla="*/ 204 w 498"/>
              <a:gd name="T7" fmla="*/ 115 h 418"/>
              <a:gd name="T8" fmla="*/ 204 w 498"/>
              <a:gd name="T9" fmla="*/ 248 h 418"/>
              <a:gd name="T10" fmla="*/ 293 w 498"/>
              <a:gd name="T11" fmla="*/ 248 h 418"/>
              <a:gd name="T12" fmla="*/ 293 w 498"/>
              <a:gd name="T13" fmla="*/ 115 h 418"/>
              <a:gd name="T14" fmla="*/ 381 w 498"/>
              <a:gd name="T15" fmla="*/ 115 h 418"/>
              <a:gd name="T16" fmla="*/ 249 w 498"/>
              <a:gd name="T17" fmla="*/ 0 h 418"/>
              <a:gd name="T18" fmla="*/ 478 w 498"/>
              <a:gd name="T19" fmla="*/ 283 h 418"/>
              <a:gd name="T20" fmla="*/ 478 w 498"/>
              <a:gd name="T21" fmla="*/ 283 h 418"/>
              <a:gd name="T22" fmla="*/ 399 w 498"/>
              <a:gd name="T23" fmla="*/ 230 h 418"/>
              <a:gd name="T24" fmla="*/ 355 w 498"/>
              <a:gd name="T25" fmla="*/ 230 h 418"/>
              <a:gd name="T26" fmla="*/ 434 w 498"/>
              <a:gd name="T27" fmla="*/ 292 h 418"/>
              <a:gd name="T28" fmla="*/ 346 w 498"/>
              <a:gd name="T29" fmla="*/ 292 h 418"/>
              <a:gd name="T30" fmla="*/ 346 w 498"/>
              <a:gd name="T31" fmla="*/ 301 h 418"/>
              <a:gd name="T32" fmla="*/ 319 w 498"/>
              <a:gd name="T33" fmla="*/ 355 h 418"/>
              <a:gd name="T34" fmla="*/ 178 w 498"/>
              <a:gd name="T35" fmla="*/ 355 h 418"/>
              <a:gd name="T36" fmla="*/ 151 w 498"/>
              <a:gd name="T37" fmla="*/ 301 h 418"/>
              <a:gd name="T38" fmla="*/ 151 w 498"/>
              <a:gd name="T39" fmla="*/ 292 h 418"/>
              <a:gd name="T40" fmla="*/ 62 w 498"/>
              <a:gd name="T41" fmla="*/ 292 h 418"/>
              <a:gd name="T42" fmla="*/ 142 w 498"/>
              <a:gd name="T43" fmla="*/ 230 h 418"/>
              <a:gd name="T44" fmla="*/ 98 w 498"/>
              <a:gd name="T45" fmla="*/ 230 h 418"/>
              <a:gd name="T46" fmla="*/ 18 w 498"/>
              <a:gd name="T47" fmla="*/ 283 h 418"/>
              <a:gd name="T48" fmla="*/ 0 w 498"/>
              <a:gd name="T49" fmla="*/ 320 h 418"/>
              <a:gd name="T50" fmla="*/ 18 w 498"/>
              <a:gd name="T51" fmla="*/ 399 h 418"/>
              <a:gd name="T52" fmla="*/ 45 w 498"/>
              <a:gd name="T53" fmla="*/ 417 h 418"/>
              <a:gd name="T54" fmla="*/ 452 w 498"/>
              <a:gd name="T55" fmla="*/ 417 h 418"/>
              <a:gd name="T56" fmla="*/ 478 w 498"/>
              <a:gd name="T57" fmla="*/ 399 h 418"/>
              <a:gd name="T58" fmla="*/ 497 w 498"/>
              <a:gd name="T59" fmla="*/ 320 h 418"/>
              <a:gd name="T60" fmla="*/ 478 w 498"/>
              <a:gd name="T61" fmla="*/ 28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8" h="418">
                <a:moveTo>
                  <a:pt x="249" y="0"/>
                </a:moveTo>
                <a:lnTo>
                  <a:pt x="249" y="0"/>
                </a:lnTo>
                <a:cubicBezTo>
                  <a:pt x="115" y="115"/>
                  <a:pt x="115" y="115"/>
                  <a:pt x="115" y="115"/>
                </a:cubicBezTo>
                <a:cubicBezTo>
                  <a:pt x="204" y="115"/>
                  <a:pt x="204" y="115"/>
                  <a:pt x="204" y="115"/>
                </a:cubicBezTo>
                <a:cubicBezTo>
                  <a:pt x="204" y="248"/>
                  <a:pt x="204" y="248"/>
                  <a:pt x="204" y="248"/>
                </a:cubicBezTo>
                <a:cubicBezTo>
                  <a:pt x="293" y="248"/>
                  <a:pt x="293" y="248"/>
                  <a:pt x="293" y="248"/>
                </a:cubicBezTo>
                <a:cubicBezTo>
                  <a:pt x="293" y="115"/>
                  <a:pt x="293" y="115"/>
                  <a:pt x="293" y="115"/>
                </a:cubicBezTo>
                <a:cubicBezTo>
                  <a:pt x="381" y="115"/>
                  <a:pt x="381" y="115"/>
                  <a:pt x="381" y="115"/>
                </a:cubicBezTo>
                <a:lnTo>
                  <a:pt x="249" y="0"/>
                </a:lnTo>
                <a:close/>
                <a:moveTo>
                  <a:pt x="478" y="283"/>
                </a:moveTo>
                <a:lnTo>
                  <a:pt x="478" y="283"/>
                </a:lnTo>
                <a:cubicBezTo>
                  <a:pt x="399" y="230"/>
                  <a:pt x="399" y="230"/>
                  <a:pt x="399" y="230"/>
                </a:cubicBezTo>
                <a:cubicBezTo>
                  <a:pt x="355" y="230"/>
                  <a:pt x="355" y="230"/>
                  <a:pt x="355" y="230"/>
                </a:cubicBezTo>
                <a:cubicBezTo>
                  <a:pt x="434" y="292"/>
                  <a:pt x="434" y="292"/>
                  <a:pt x="434" y="292"/>
                </a:cubicBezTo>
                <a:cubicBezTo>
                  <a:pt x="346" y="292"/>
                  <a:pt x="346" y="292"/>
                  <a:pt x="346" y="292"/>
                </a:cubicBezTo>
                <a:cubicBezTo>
                  <a:pt x="346" y="292"/>
                  <a:pt x="346" y="292"/>
                  <a:pt x="346" y="301"/>
                </a:cubicBezTo>
                <a:cubicBezTo>
                  <a:pt x="319" y="355"/>
                  <a:pt x="319" y="355"/>
                  <a:pt x="319" y="355"/>
                </a:cubicBezTo>
                <a:cubicBezTo>
                  <a:pt x="178" y="355"/>
                  <a:pt x="178" y="355"/>
                  <a:pt x="178" y="355"/>
                </a:cubicBezTo>
                <a:cubicBezTo>
                  <a:pt x="151" y="301"/>
                  <a:pt x="151" y="301"/>
                  <a:pt x="151" y="301"/>
                </a:cubicBezTo>
                <a:cubicBezTo>
                  <a:pt x="151" y="292"/>
                  <a:pt x="151" y="292"/>
                  <a:pt x="151" y="292"/>
                </a:cubicBezTo>
                <a:cubicBezTo>
                  <a:pt x="62" y="292"/>
                  <a:pt x="62" y="292"/>
                  <a:pt x="62" y="292"/>
                </a:cubicBezTo>
                <a:cubicBezTo>
                  <a:pt x="142" y="230"/>
                  <a:pt x="142" y="230"/>
                  <a:pt x="142" y="230"/>
                </a:cubicBezTo>
                <a:cubicBezTo>
                  <a:pt x="98" y="230"/>
                  <a:pt x="98" y="230"/>
                  <a:pt x="98" y="230"/>
                </a:cubicBezTo>
                <a:cubicBezTo>
                  <a:pt x="18" y="283"/>
                  <a:pt x="18" y="283"/>
                  <a:pt x="18" y="283"/>
                </a:cubicBezTo>
                <a:cubicBezTo>
                  <a:pt x="9" y="292"/>
                  <a:pt x="0" y="301"/>
                  <a:pt x="0" y="320"/>
                </a:cubicBezTo>
                <a:cubicBezTo>
                  <a:pt x="18" y="399"/>
                  <a:pt x="18" y="399"/>
                  <a:pt x="18" y="399"/>
                </a:cubicBezTo>
                <a:cubicBezTo>
                  <a:pt x="18" y="408"/>
                  <a:pt x="36" y="417"/>
                  <a:pt x="45" y="417"/>
                </a:cubicBezTo>
                <a:cubicBezTo>
                  <a:pt x="452" y="417"/>
                  <a:pt x="452" y="417"/>
                  <a:pt x="452" y="417"/>
                </a:cubicBezTo>
                <a:cubicBezTo>
                  <a:pt x="461" y="417"/>
                  <a:pt x="478" y="408"/>
                  <a:pt x="478" y="399"/>
                </a:cubicBezTo>
                <a:cubicBezTo>
                  <a:pt x="497" y="320"/>
                  <a:pt x="497" y="320"/>
                  <a:pt x="497" y="320"/>
                </a:cubicBezTo>
                <a:cubicBezTo>
                  <a:pt x="497" y="301"/>
                  <a:pt x="487" y="292"/>
                  <a:pt x="478" y="28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4" name="Freeform 148"/>
          <p:cNvSpPr>
            <a:spLocks noChangeArrowheads="1"/>
          </p:cNvSpPr>
          <p:nvPr/>
        </p:nvSpPr>
        <p:spPr bwMode="auto">
          <a:xfrm>
            <a:off x="1496365" y="5385063"/>
            <a:ext cx="285099" cy="239684"/>
          </a:xfrm>
          <a:custGeom>
            <a:avLst/>
            <a:gdLst>
              <a:gd name="T0" fmla="*/ 479 w 497"/>
              <a:gd name="T1" fmla="*/ 283 h 418"/>
              <a:gd name="T2" fmla="*/ 479 w 497"/>
              <a:gd name="T3" fmla="*/ 283 h 418"/>
              <a:gd name="T4" fmla="*/ 398 w 497"/>
              <a:gd name="T5" fmla="*/ 230 h 418"/>
              <a:gd name="T6" fmla="*/ 354 w 497"/>
              <a:gd name="T7" fmla="*/ 230 h 418"/>
              <a:gd name="T8" fmla="*/ 434 w 497"/>
              <a:gd name="T9" fmla="*/ 292 h 418"/>
              <a:gd name="T10" fmla="*/ 345 w 497"/>
              <a:gd name="T11" fmla="*/ 292 h 418"/>
              <a:gd name="T12" fmla="*/ 345 w 497"/>
              <a:gd name="T13" fmla="*/ 301 h 418"/>
              <a:gd name="T14" fmla="*/ 319 w 497"/>
              <a:gd name="T15" fmla="*/ 355 h 418"/>
              <a:gd name="T16" fmla="*/ 177 w 497"/>
              <a:gd name="T17" fmla="*/ 355 h 418"/>
              <a:gd name="T18" fmla="*/ 151 w 497"/>
              <a:gd name="T19" fmla="*/ 301 h 418"/>
              <a:gd name="T20" fmla="*/ 151 w 497"/>
              <a:gd name="T21" fmla="*/ 292 h 418"/>
              <a:gd name="T22" fmla="*/ 62 w 497"/>
              <a:gd name="T23" fmla="*/ 292 h 418"/>
              <a:gd name="T24" fmla="*/ 141 w 497"/>
              <a:gd name="T25" fmla="*/ 230 h 418"/>
              <a:gd name="T26" fmla="*/ 97 w 497"/>
              <a:gd name="T27" fmla="*/ 230 h 418"/>
              <a:gd name="T28" fmla="*/ 17 w 497"/>
              <a:gd name="T29" fmla="*/ 283 h 418"/>
              <a:gd name="T30" fmla="*/ 0 w 497"/>
              <a:gd name="T31" fmla="*/ 320 h 418"/>
              <a:gd name="T32" fmla="*/ 17 w 497"/>
              <a:gd name="T33" fmla="*/ 399 h 418"/>
              <a:gd name="T34" fmla="*/ 44 w 497"/>
              <a:gd name="T35" fmla="*/ 417 h 418"/>
              <a:gd name="T36" fmla="*/ 451 w 497"/>
              <a:gd name="T37" fmla="*/ 417 h 418"/>
              <a:gd name="T38" fmla="*/ 479 w 497"/>
              <a:gd name="T39" fmla="*/ 399 h 418"/>
              <a:gd name="T40" fmla="*/ 496 w 497"/>
              <a:gd name="T41" fmla="*/ 320 h 418"/>
              <a:gd name="T42" fmla="*/ 479 w 497"/>
              <a:gd name="T43" fmla="*/ 283 h 418"/>
              <a:gd name="T44" fmla="*/ 381 w 497"/>
              <a:gd name="T45" fmla="*/ 124 h 418"/>
              <a:gd name="T46" fmla="*/ 381 w 497"/>
              <a:gd name="T47" fmla="*/ 124 h 418"/>
              <a:gd name="T48" fmla="*/ 292 w 497"/>
              <a:gd name="T49" fmla="*/ 124 h 418"/>
              <a:gd name="T50" fmla="*/ 292 w 497"/>
              <a:gd name="T51" fmla="*/ 0 h 418"/>
              <a:gd name="T52" fmla="*/ 204 w 497"/>
              <a:gd name="T53" fmla="*/ 0 h 418"/>
              <a:gd name="T54" fmla="*/ 204 w 497"/>
              <a:gd name="T55" fmla="*/ 124 h 418"/>
              <a:gd name="T56" fmla="*/ 115 w 497"/>
              <a:gd name="T57" fmla="*/ 124 h 418"/>
              <a:gd name="T58" fmla="*/ 248 w 497"/>
              <a:gd name="T59" fmla="*/ 248 h 418"/>
              <a:gd name="T60" fmla="*/ 381 w 497"/>
              <a:gd name="T61" fmla="*/ 12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418">
                <a:moveTo>
                  <a:pt x="479" y="283"/>
                </a:moveTo>
                <a:lnTo>
                  <a:pt x="479" y="283"/>
                </a:lnTo>
                <a:cubicBezTo>
                  <a:pt x="398" y="230"/>
                  <a:pt x="398" y="230"/>
                  <a:pt x="398" y="230"/>
                </a:cubicBezTo>
                <a:cubicBezTo>
                  <a:pt x="354" y="230"/>
                  <a:pt x="354" y="230"/>
                  <a:pt x="354" y="230"/>
                </a:cubicBezTo>
                <a:cubicBezTo>
                  <a:pt x="434" y="292"/>
                  <a:pt x="434" y="292"/>
                  <a:pt x="434" y="292"/>
                </a:cubicBezTo>
                <a:cubicBezTo>
                  <a:pt x="345" y="292"/>
                  <a:pt x="345" y="292"/>
                  <a:pt x="345" y="292"/>
                </a:cubicBezTo>
                <a:cubicBezTo>
                  <a:pt x="345" y="292"/>
                  <a:pt x="345" y="292"/>
                  <a:pt x="345" y="301"/>
                </a:cubicBezTo>
                <a:cubicBezTo>
                  <a:pt x="319" y="355"/>
                  <a:pt x="319" y="355"/>
                  <a:pt x="319" y="355"/>
                </a:cubicBezTo>
                <a:cubicBezTo>
                  <a:pt x="177" y="355"/>
                  <a:pt x="177" y="355"/>
                  <a:pt x="177" y="355"/>
                </a:cubicBezTo>
                <a:cubicBezTo>
                  <a:pt x="151" y="301"/>
                  <a:pt x="151" y="301"/>
                  <a:pt x="151" y="301"/>
                </a:cubicBezTo>
                <a:cubicBezTo>
                  <a:pt x="151" y="292"/>
                  <a:pt x="151" y="292"/>
                  <a:pt x="151" y="292"/>
                </a:cubicBezTo>
                <a:cubicBezTo>
                  <a:pt x="62" y="292"/>
                  <a:pt x="62" y="292"/>
                  <a:pt x="62" y="292"/>
                </a:cubicBezTo>
                <a:cubicBezTo>
                  <a:pt x="141" y="230"/>
                  <a:pt x="141" y="230"/>
                  <a:pt x="141" y="230"/>
                </a:cubicBezTo>
                <a:cubicBezTo>
                  <a:pt x="97" y="230"/>
                  <a:pt x="97" y="230"/>
                  <a:pt x="97" y="230"/>
                </a:cubicBezTo>
                <a:cubicBezTo>
                  <a:pt x="17" y="283"/>
                  <a:pt x="17" y="283"/>
                  <a:pt x="17" y="283"/>
                </a:cubicBezTo>
                <a:cubicBezTo>
                  <a:pt x="9" y="292"/>
                  <a:pt x="0" y="301"/>
                  <a:pt x="0" y="320"/>
                </a:cubicBezTo>
                <a:cubicBezTo>
                  <a:pt x="17" y="399"/>
                  <a:pt x="17" y="399"/>
                  <a:pt x="17" y="399"/>
                </a:cubicBezTo>
                <a:cubicBezTo>
                  <a:pt x="17" y="408"/>
                  <a:pt x="35" y="417"/>
                  <a:pt x="44" y="417"/>
                </a:cubicBezTo>
                <a:cubicBezTo>
                  <a:pt x="451" y="417"/>
                  <a:pt x="451" y="417"/>
                  <a:pt x="451" y="417"/>
                </a:cubicBezTo>
                <a:cubicBezTo>
                  <a:pt x="460" y="417"/>
                  <a:pt x="479" y="408"/>
                  <a:pt x="479" y="399"/>
                </a:cubicBezTo>
                <a:cubicBezTo>
                  <a:pt x="496" y="320"/>
                  <a:pt x="496" y="320"/>
                  <a:pt x="496" y="320"/>
                </a:cubicBezTo>
                <a:cubicBezTo>
                  <a:pt x="496" y="301"/>
                  <a:pt x="487" y="292"/>
                  <a:pt x="479" y="283"/>
                </a:cubicBezTo>
                <a:close/>
                <a:moveTo>
                  <a:pt x="381" y="124"/>
                </a:moveTo>
                <a:lnTo>
                  <a:pt x="381" y="124"/>
                </a:lnTo>
                <a:cubicBezTo>
                  <a:pt x="292" y="124"/>
                  <a:pt x="292" y="124"/>
                  <a:pt x="292" y="124"/>
                </a:cubicBezTo>
                <a:cubicBezTo>
                  <a:pt x="292" y="0"/>
                  <a:pt x="292" y="0"/>
                  <a:pt x="292" y="0"/>
                </a:cubicBezTo>
                <a:cubicBezTo>
                  <a:pt x="204" y="0"/>
                  <a:pt x="204" y="0"/>
                  <a:pt x="204" y="0"/>
                </a:cubicBezTo>
                <a:cubicBezTo>
                  <a:pt x="204" y="124"/>
                  <a:pt x="204" y="124"/>
                  <a:pt x="204" y="124"/>
                </a:cubicBezTo>
                <a:cubicBezTo>
                  <a:pt x="115" y="124"/>
                  <a:pt x="115" y="124"/>
                  <a:pt x="115" y="124"/>
                </a:cubicBezTo>
                <a:cubicBezTo>
                  <a:pt x="248" y="248"/>
                  <a:pt x="248" y="248"/>
                  <a:pt x="248" y="248"/>
                </a:cubicBezTo>
                <a:lnTo>
                  <a:pt x="381" y="12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5" name="Freeform 152"/>
          <p:cNvSpPr>
            <a:spLocks noChangeArrowheads="1"/>
          </p:cNvSpPr>
          <p:nvPr/>
        </p:nvSpPr>
        <p:spPr bwMode="auto">
          <a:xfrm>
            <a:off x="11137461" y="3737263"/>
            <a:ext cx="204363" cy="259869"/>
          </a:xfrm>
          <a:custGeom>
            <a:avLst/>
            <a:gdLst>
              <a:gd name="T0" fmla="*/ 301 w 355"/>
              <a:gd name="T1" fmla="*/ 0 h 453"/>
              <a:gd name="T2" fmla="*/ 301 w 355"/>
              <a:gd name="T3" fmla="*/ 0 h 453"/>
              <a:gd name="T4" fmla="*/ 53 w 355"/>
              <a:gd name="T5" fmla="*/ 0 h 453"/>
              <a:gd name="T6" fmla="*/ 0 w 355"/>
              <a:gd name="T7" fmla="*/ 53 h 453"/>
              <a:gd name="T8" fmla="*/ 0 w 355"/>
              <a:gd name="T9" fmla="*/ 399 h 453"/>
              <a:gd name="T10" fmla="*/ 53 w 355"/>
              <a:gd name="T11" fmla="*/ 452 h 453"/>
              <a:gd name="T12" fmla="*/ 301 w 355"/>
              <a:gd name="T13" fmla="*/ 452 h 453"/>
              <a:gd name="T14" fmla="*/ 354 w 355"/>
              <a:gd name="T15" fmla="*/ 399 h 453"/>
              <a:gd name="T16" fmla="*/ 354 w 355"/>
              <a:gd name="T17" fmla="*/ 53 h 453"/>
              <a:gd name="T18" fmla="*/ 301 w 355"/>
              <a:gd name="T19" fmla="*/ 0 h 453"/>
              <a:gd name="T20" fmla="*/ 71 w 355"/>
              <a:gd name="T21" fmla="*/ 106 h 453"/>
              <a:gd name="T22" fmla="*/ 71 w 355"/>
              <a:gd name="T23" fmla="*/ 106 h 453"/>
              <a:gd name="T24" fmla="*/ 284 w 355"/>
              <a:gd name="T25" fmla="*/ 106 h 453"/>
              <a:gd name="T26" fmla="*/ 284 w 355"/>
              <a:gd name="T27" fmla="*/ 151 h 453"/>
              <a:gd name="T28" fmla="*/ 71 w 355"/>
              <a:gd name="T29" fmla="*/ 151 h 453"/>
              <a:gd name="T30" fmla="*/ 71 w 355"/>
              <a:gd name="T31" fmla="*/ 106 h 453"/>
              <a:gd name="T32" fmla="*/ 284 w 355"/>
              <a:gd name="T33" fmla="*/ 345 h 453"/>
              <a:gd name="T34" fmla="*/ 284 w 355"/>
              <a:gd name="T35" fmla="*/ 345 h 453"/>
              <a:gd name="T36" fmla="*/ 71 w 355"/>
              <a:gd name="T37" fmla="*/ 345 h 453"/>
              <a:gd name="T38" fmla="*/ 71 w 355"/>
              <a:gd name="T39" fmla="*/ 301 h 453"/>
              <a:gd name="T40" fmla="*/ 284 w 355"/>
              <a:gd name="T41" fmla="*/ 301 h 453"/>
              <a:gd name="T42" fmla="*/ 284 w 355"/>
              <a:gd name="T43" fmla="*/ 345 h 453"/>
              <a:gd name="T44" fmla="*/ 284 w 355"/>
              <a:gd name="T45" fmla="*/ 248 h 453"/>
              <a:gd name="T46" fmla="*/ 284 w 355"/>
              <a:gd name="T47" fmla="*/ 248 h 453"/>
              <a:gd name="T48" fmla="*/ 71 w 355"/>
              <a:gd name="T49" fmla="*/ 248 h 453"/>
              <a:gd name="T50" fmla="*/ 71 w 355"/>
              <a:gd name="T51" fmla="*/ 204 h 453"/>
              <a:gd name="T52" fmla="*/ 284 w 355"/>
              <a:gd name="T53" fmla="*/ 204 h 453"/>
              <a:gd name="T54" fmla="*/ 284 w 355"/>
              <a:gd name="T55" fmla="*/ 24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53">
                <a:moveTo>
                  <a:pt x="301" y="0"/>
                </a:moveTo>
                <a:lnTo>
                  <a:pt x="301" y="0"/>
                </a:lnTo>
                <a:cubicBezTo>
                  <a:pt x="53" y="0"/>
                  <a:pt x="53" y="0"/>
                  <a:pt x="53" y="0"/>
                </a:cubicBezTo>
                <a:cubicBezTo>
                  <a:pt x="27" y="0"/>
                  <a:pt x="0" y="26"/>
                  <a:pt x="0" y="53"/>
                </a:cubicBezTo>
                <a:cubicBezTo>
                  <a:pt x="0" y="399"/>
                  <a:pt x="0" y="399"/>
                  <a:pt x="0" y="399"/>
                </a:cubicBezTo>
                <a:cubicBezTo>
                  <a:pt x="0" y="425"/>
                  <a:pt x="27" y="452"/>
                  <a:pt x="53" y="452"/>
                </a:cubicBezTo>
                <a:cubicBezTo>
                  <a:pt x="301" y="452"/>
                  <a:pt x="301" y="452"/>
                  <a:pt x="301" y="452"/>
                </a:cubicBezTo>
                <a:cubicBezTo>
                  <a:pt x="328" y="452"/>
                  <a:pt x="354" y="425"/>
                  <a:pt x="354" y="399"/>
                </a:cubicBezTo>
                <a:cubicBezTo>
                  <a:pt x="354" y="53"/>
                  <a:pt x="354" y="53"/>
                  <a:pt x="354" y="53"/>
                </a:cubicBezTo>
                <a:cubicBezTo>
                  <a:pt x="354" y="26"/>
                  <a:pt x="328" y="0"/>
                  <a:pt x="301" y="0"/>
                </a:cubicBezTo>
                <a:close/>
                <a:moveTo>
                  <a:pt x="71" y="106"/>
                </a:moveTo>
                <a:lnTo>
                  <a:pt x="71" y="106"/>
                </a:lnTo>
                <a:cubicBezTo>
                  <a:pt x="284" y="106"/>
                  <a:pt x="284" y="106"/>
                  <a:pt x="284" y="106"/>
                </a:cubicBezTo>
                <a:cubicBezTo>
                  <a:pt x="284" y="151"/>
                  <a:pt x="284" y="151"/>
                  <a:pt x="284" y="151"/>
                </a:cubicBezTo>
                <a:cubicBezTo>
                  <a:pt x="71" y="151"/>
                  <a:pt x="71" y="151"/>
                  <a:pt x="71" y="151"/>
                </a:cubicBezTo>
                <a:lnTo>
                  <a:pt x="71" y="106"/>
                </a:lnTo>
                <a:close/>
                <a:moveTo>
                  <a:pt x="284" y="345"/>
                </a:moveTo>
                <a:lnTo>
                  <a:pt x="284" y="345"/>
                </a:lnTo>
                <a:cubicBezTo>
                  <a:pt x="71" y="345"/>
                  <a:pt x="71" y="345"/>
                  <a:pt x="71" y="345"/>
                </a:cubicBezTo>
                <a:cubicBezTo>
                  <a:pt x="71" y="301"/>
                  <a:pt x="71" y="301"/>
                  <a:pt x="71" y="301"/>
                </a:cubicBezTo>
                <a:cubicBezTo>
                  <a:pt x="284" y="301"/>
                  <a:pt x="284" y="301"/>
                  <a:pt x="284" y="301"/>
                </a:cubicBezTo>
                <a:lnTo>
                  <a:pt x="284" y="345"/>
                </a:lnTo>
                <a:close/>
                <a:moveTo>
                  <a:pt x="284" y="248"/>
                </a:moveTo>
                <a:lnTo>
                  <a:pt x="284" y="248"/>
                </a:lnTo>
                <a:cubicBezTo>
                  <a:pt x="71" y="248"/>
                  <a:pt x="71" y="248"/>
                  <a:pt x="71" y="248"/>
                </a:cubicBezTo>
                <a:cubicBezTo>
                  <a:pt x="71" y="204"/>
                  <a:pt x="71" y="204"/>
                  <a:pt x="71" y="204"/>
                </a:cubicBezTo>
                <a:cubicBezTo>
                  <a:pt x="284" y="204"/>
                  <a:pt x="284" y="204"/>
                  <a:pt x="284" y="204"/>
                </a:cubicBezTo>
                <a:lnTo>
                  <a:pt x="284" y="24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6" name="Freeform 153"/>
          <p:cNvSpPr>
            <a:spLocks noChangeArrowheads="1"/>
          </p:cNvSpPr>
          <p:nvPr/>
        </p:nvSpPr>
        <p:spPr bwMode="auto">
          <a:xfrm>
            <a:off x="2646850" y="5395157"/>
            <a:ext cx="254823" cy="214455"/>
          </a:xfrm>
          <a:custGeom>
            <a:avLst/>
            <a:gdLst>
              <a:gd name="T0" fmla="*/ 434 w 444"/>
              <a:gd name="T1" fmla="*/ 213 h 374"/>
              <a:gd name="T2" fmla="*/ 434 w 444"/>
              <a:gd name="T3" fmla="*/ 213 h 374"/>
              <a:gd name="T4" fmla="*/ 364 w 444"/>
              <a:gd name="T5" fmla="*/ 28 h 374"/>
              <a:gd name="T6" fmla="*/ 319 w 444"/>
              <a:gd name="T7" fmla="*/ 0 h 374"/>
              <a:gd name="T8" fmla="*/ 274 w 444"/>
              <a:gd name="T9" fmla="*/ 0 h 374"/>
              <a:gd name="T10" fmla="*/ 283 w 444"/>
              <a:gd name="T11" fmla="*/ 107 h 374"/>
              <a:gd name="T12" fmla="*/ 346 w 444"/>
              <a:gd name="T13" fmla="*/ 107 h 374"/>
              <a:gd name="T14" fmla="*/ 221 w 444"/>
              <a:gd name="T15" fmla="*/ 213 h 374"/>
              <a:gd name="T16" fmla="*/ 98 w 444"/>
              <a:gd name="T17" fmla="*/ 107 h 374"/>
              <a:gd name="T18" fmla="*/ 160 w 444"/>
              <a:gd name="T19" fmla="*/ 107 h 374"/>
              <a:gd name="T20" fmla="*/ 168 w 444"/>
              <a:gd name="T21" fmla="*/ 0 h 374"/>
              <a:gd name="T22" fmla="*/ 124 w 444"/>
              <a:gd name="T23" fmla="*/ 0 h 374"/>
              <a:gd name="T24" fmla="*/ 89 w 444"/>
              <a:gd name="T25" fmla="*/ 28 h 374"/>
              <a:gd name="T26" fmla="*/ 9 w 444"/>
              <a:gd name="T27" fmla="*/ 213 h 374"/>
              <a:gd name="T28" fmla="*/ 0 w 444"/>
              <a:gd name="T29" fmla="*/ 258 h 374"/>
              <a:gd name="T30" fmla="*/ 18 w 444"/>
              <a:gd name="T31" fmla="*/ 356 h 374"/>
              <a:gd name="T32" fmla="*/ 45 w 444"/>
              <a:gd name="T33" fmla="*/ 373 h 374"/>
              <a:gd name="T34" fmla="*/ 399 w 444"/>
              <a:gd name="T35" fmla="*/ 373 h 374"/>
              <a:gd name="T36" fmla="*/ 426 w 444"/>
              <a:gd name="T37" fmla="*/ 356 h 374"/>
              <a:gd name="T38" fmla="*/ 443 w 444"/>
              <a:gd name="T39" fmla="*/ 258 h 374"/>
              <a:gd name="T40" fmla="*/ 434 w 444"/>
              <a:gd name="T41" fmla="*/ 213 h 374"/>
              <a:gd name="T42" fmla="*/ 408 w 444"/>
              <a:gd name="T43" fmla="*/ 275 h 374"/>
              <a:gd name="T44" fmla="*/ 408 w 444"/>
              <a:gd name="T45" fmla="*/ 275 h 374"/>
              <a:gd name="T46" fmla="*/ 399 w 444"/>
              <a:gd name="T47" fmla="*/ 311 h 374"/>
              <a:gd name="T48" fmla="*/ 372 w 444"/>
              <a:gd name="T49" fmla="*/ 338 h 374"/>
              <a:gd name="T50" fmla="*/ 71 w 444"/>
              <a:gd name="T51" fmla="*/ 338 h 374"/>
              <a:gd name="T52" fmla="*/ 45 w 444"/>
              <a:gd name="T53" fmla="*/ 311 h 374"/>
              <a:gd name="T54" fmla="*/ 45 w 444"/>
              <a:gd name="T55" fmla="*/ 275 h 374"/>
              <a:gd name="T56" fmla="*/ 62 w 444"/>
              <a:gd name="T57" fmla="*/ 249 h 374"/>
              <a:gd name="T58" fmla="*/ 381 w 444"/>
              <a:gd name="T59" fmla="*/ 249 h 374"/>
              <a:gd name="T60" fmla="*/ 408 w 444"/>
              <a:gd name="T61" fmla="*/ 27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4" h="374">
                <a:moveTo>
                  <a:pt x="434" y="213"/>
                </a:moveTo>
                <a:lnTo>
                  <a:pt x="434" y="213"/>
                </a:lnTo>
                <a:cubicBezTo>
                  <a:pt x="364" y="28"/>
                  <a:pt x="364" y="28"/>
                  <a:pt x="364" y="28"/>
                </a:cubicBezTo>
                <a:cubicBezTo>
                  <a:pt x="355" y="10"/>
                  <a:pt x="337" y="0"/>
                  <a:pt x="319" y="0"/>
                </a:cubicBezTo>
                <a:cubicBezTo>
                  <a:pt x="274" y="0"/>
                  <a:pt x="274" y="0"/>
                  <a:pt x="274" y="0"/>
                </a:cubicBezTo>
                <a:cubicBezTo>
                  <a:pt x="283" y="107"/>
                  <a:pt x="283" y="107"/>
                  <a:pt x="283" y="107"/>
                </a:cubicBezTo>
                <a:cubicBezTo>
                  <a:pt x="346" y="107"/>
                  <a:pt x="346" y="107"/>
                  <a:pt x="346" y="107"/>
                </a:cubicBezTo>
                <a:cubicBezTo>
                  <a:pt x="221" y="213"/>
                  <a:pt x="221" y="213"/>
                  <a:pt x="221" y="213"/>
                </a:cubicBezTo>
                <a:cubicBezTo>
                  <a:pt x="98" y="107"/>
                  <a:pt x="98" y="107"/>
                  <a:pt x="98" y="107"/>
                </a:cubicBezTo>
                <a:cubicBezTo>
                  <a:pt x="160" y="107"/>
                  <a:pt x="160" y="107"/>
                  <a:pt x="160" y="107"/>
                </a:cubicBezTo>
                <a:cubicBezTo>
                  <a:pt x="168" y="0"/>
                  <a:pt x="168" y="0"/>
                  <a:pt x="168" y="0"/>
                </a:cubicBezTo>
                <a:cubicBezTo>
                  <a:pt x="124" y="0"/>
                  <a:pt x="124" y="0"/>
                  <a:pt x="124" y="0"/>
                </a:cubicBezTo>
                <a:cubicBezTo>
                  <a:pt x="107" y="0"/>
                  <a:pt x="89" y="10"/>
                  <a:pt x="89" y="28"/>
                </a:cubicBezTo>
                <a:cubicBezTo>
                  <a:pt x="9" y="213"/>
                  <a:pt x="9" y="213"/>
                  <a:pt x="9" y="213"/>
                </a:cubicBezTo>
                <a:cubicBezTo>
                  <a:pt x="0" y="222"/>
                  <a:pt x="0" y="249"/>
                  <a:pt x="0" y="258"/>
                </a:cubicBezTo>
                <a:cubicBezTo>
                  <a:pt x="18" y="356"/>
                  <a:pt x="18" y="356"/>
                  <a:pt x="18" y="356"/>
                </a:cubicBezTo>
                <a:cubicBezTo>
                  <a:pt x="18" y="364"/>
                  <a:pt x="36" y="373"/>
                  <a:pt x="45" y="373"/>
                </a:cubicBezTo>
                <a:cubicBezTo>
                  <a:pt x="399" y="373"/>
                  <a:pt x="399" y="373"/>
                  <a:pt x="399" y="373"/>
                </a:cubicBezTo>
                <a:cubicBezTo>
                  <a:pt x="408" y="373"/>
                  <a:pt x="426" y="364"/>
                  <a:pt x="426" y="356"/>
                </a:cubicBezTo>
                <a:cubicBezTo>
                  <a:pt x="443" y="258"/>
                  <a:pt x="443" y="258"/>
                  <a:pt x="443" y="258"/>
                </a:cubicBezTo>
                <a:cubicBezTo>
                  <a:pt x="443" y="249"/>
                  <a:pt x="443" y="222"/>
                  <a:pt x="434" y="213"/>
                </a:cubicBezTo>
                <a:close/>
                <a:moveTo>
                  <a:pt x="408" y="275"/>
                </a:moveTo>
                <a:lnTo>
                  <a:pt x="408" y="275"/>
                </a:lnTo>
                <a:cubicBezTo>
                  <a:pt x="399" y="311"/>
                  <a:pt x="399" y="311"/>
                  <a:pt x="399" y="311"/>
                </a:cubicBezTo>
                <a:cubicBezTo>
                  <a:pt x="399" y="329"/>
                  <a:pt x="381" y="338"/>
                  <a:pt x="372" y="338"/>
                </a:cubicBezTo>
                <a:cubicBezTo>
                  <a:pt x="71" y="338"/>
                  <a:pt x="71" y="338"/>
                  <a:pt x="71" y="338"/>
                </a:cubicBezTo>
                <a:cubicBezTo>
                  <a:pt x="62" y="338"/>
                  <a:pt x="45" y="329"/>
                  <a:pt x="45" y="311"/>
                </a:cubicBezTo>
                <a:cubicBezTo>
                  <a:pt x="45" y="275"/>
                  <a:pt x="45" y="275"/>
                  <a:pt x="45" y="275"/>
                </a:cubicBezTo>
                <a:cubicBezTo>
                  <a:pt x="36" y="266"/>
                  <a:pt x="45" y="249"/>
                  <a:pt x="62" y="249"/>
                </a:cubicBezTo>
                <a:cubicBezTo>
                  <a:pt x="381" y="249"/>
                  <a:pt x="381" y="249"/>
                  <a:pt x="381" y="249"/>
                </a:cubicBezTo>
                <a:cubicBezTo>
                  <a:pt x="399" y="249"/>
                  <a:pt x="408" y="266"/>
                  <a:pt x="408" y="27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7" name="Freeform 165"/>
          <p:cNvSpPr>
            <a:spLocks noChangeArrowheads="1"/>
          </p:cNvSpPr>
          <p:nvPr/>
        </p:nvSpPr>
        <p:spPr bwMode="auto">
          <a:xfrm>
            <a:off x="3737616" y="4812345"/>
            <a:ext cx="285099" cy="191747"/>
          </a:xfrm>
          <a:custGeom>
            <a:avLst/>
            <a:gdLst>
              <a:gd name="T0" fmla="*/ 345 w 497"/>
              <a:gd name="T1" fmla="*/ 53 h 337"/>
              <a:gd name="T2" fmla="*/ 97 w 497"/>
              <a:gd name="T3" fmla="*/ 53 h 337"/>
              <a:gd name="T4" fmla="*/ 97 w 497"/>
              <a:gd name="T5" fmla="*/ 0 h 337"/>
              <a:gd name="T6" fmla="*/ 0 w 497"/>
              <a:gd name="T7" fmla="*/ 88 h 337"/>
              <a:gd name="T8" fmla="*/ 97 w 497"/>
              <a:gd name="T9" fmla="*/ 169 h 337"/>
              <a:gd name="T10" fmla="*/ 97 w 497"/>
              <a:gd name="T11" fmla="*/ 124 h 337"/>
              <a:gd name="T12" fmla="*/ 345 w 497"/>
              <a:gd name="T13" fmla="*/ 124 h 337"/>
              <a:gd name="T14" fmla="*/ 345 w 497"/>
              <a:gd name="T15" fmla="*/ 53 h 337"/>
              <a:gd name="T16" fmla="*/ 496 w 497"/>
              <a:gd name="T17" fmla="*/ 257 h 337"/>
              <a:gd name="T18" fmla="*/ 398 w 497"/>
              <a:gd name="T19" fmla="*/ 177 h 337"/>
              <a:gd name="T20" fmla="*/ 398 w 497"/>
              <a:gd name="T21" fmla="*/ 222 h 337"/>
              <a:gd name="T22" fmla="*/ 150 w 497"/>
              <a:gd name="T23" fmla="*/ 222 h 337"/>
              <a:gd name="T24" fmla="*/ 150 w 497"/>
              <a:gd name="T25" fmla="*/ 292 h 337"/>
              <a:gd name="T26" fmla="*/ 398 w 497"/>
              <a:gd name="T27" fmla="*/ 292 h 337"/>
              <a:gd name="T28" fmla="*/ 398 w 497"/>
              <a:gd name="T29" fmla="*/ 336 h 337"/>
              <a:gd name="T30" fmla="*/ 496 w 497"/>
              <a:gd name="T31" fmla="*/ 25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345" y="53"/>
                </a:moveTo>
                <a:lnTo>
                  <a:pt x="97" y="53"/>
                </a:lnTo>
                <a:lnTo>
                  <a:pt x="97" y="0"/>
                </a:lnTo>
                <a:lnTo>
                  <a:pt x="0" y="88"/>
                </a:lnTo>
                <a:lnTo>
                  <a:pt x="97" y="169"/>
                </a:lnTo>
                <a:lnTo>
                  <a:pt x="97" y="124"/>
                </a:lnTo>
                <a:lnTo>
                  <a:pt x="345" y="124"/>
                </a:lnTo>
                <a:lnTo>
                  <a:pt x="345" y="53"/>
                </a:lnTo>
                <a:close/>
                <a:moveTo>
                  <a:pt x="496" y="257"/>
                </a:moveTo>
                <a:lnTo>
                  <a:pt x="398" y="177"/>
                </a:lnTo>
                <a:lnTo>
                  <a:pt x="398" y="222"/>
                </a:lnTo>
                <a:lnTo>
                  <a:pt x="150" y="222"/>
                </a:lnTo>
                <a:lnTo>
                  <a:pt x="150" y="292"/>
                </a:lnTo>
                <a:lnTo>
                  <a:pt x="398" y="292"/>
                </a:lnTo>
                <a:lnTo>
                  <a:pt x="398" y="336"/>
                </a:lnTo>
                <a:lnTo>
                  <a:pt x="496" y="25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9" name="Freeform 10"/>
          <p:cNvSpPr>
            <a:spLocks noChangeArrowheads="1"/>
          </p:cNvSpPr>
          <p:nvPr/>
        </p:nvSpPr>
        <p:spPr bwMode="auto">
          <a:xfrm>
            <a:off x="10059363" y="3097540"/>
            <a:ext cx="283691" cy="283691"/>
          </a:xfrm>
          <a:custGeom>
            <a:avLst/>
            <a:gdLst>
              <a:gd name="T0" fmla="*/ 240 w 480"/>
              <a:gd name="T1" fmla="*/ 0 h 479"/>
              <a:gd name="T2" fmla="*/ 240 w 480"/>
              <a:gd name="T3" fmla="*/ 0 h 479"/>
              <a:gd name="T4" fmla="*/ 0 w 480"/>
              <a:gd name="T5" fmla="*/ 239 h 479"/>
              <a:gd name="T6" fmla="*/ 240 w 480"/>
              <a:gd name="T7" fmla="*/ 478 h 479"/>
              <a:gd name="T8" fmla="*/ 479 w 480"/>
              <a:gd name="T9" fmla="*/ 239 h 479"/>
              <a:gd name="T10" fmla="*/ 240 w 480"/>
              <a:gd name="T11" fmla="*/ 0 h 479"/>
              <a:gd name="T12" fmla="*/ 364 w 480"/>
              <a:gd name="T13" fmla="*/ 115 h 479"/>
              <a:gd name="T14" fmla="*/ 364 w 480"/>
              <a:gd name="T15" fmla="*/ 115 h 479"/>
              <a:gd name="T16" fmla="*/ 62 w 480"/>
              <a:gd name="T17" fmla="*/ 239 h 479"/>
              <a:gd name="T18" fmla="*/ 62 w 480"/>
              <a:gd name="T19" fmla="*/ 239 h 479"/>
              <a:gd name="T20" fmla="*/ 240 w 480"/>
              <a:gd name="T21" fmla="*/ 62 h 479"/>
              <a:gd name="T22" fmla="*/ 355 w 480"/>
              <a:gd name="T23" fmla="*/ 97 h 479"/>
              <a:gd name="T24" fmla="*/ 98 w 480"/>
              <a:gd name="T25" fmla="*/ 354 h 479"/>
              <a:gd name="T26" fmla="*/ 62 w 480"/>
              <a:gd name="T27" fmla="*/ 239 h 479"/>
              <a:gd name="T28" fmla="*/ 107 w 480"/>
              <a:gd name="T29" fmla="*/ 372 h 479"/>
              <a:gd name="T30" fmla="*/ 107 w 480"/>
              <a:gd name="T31" fmla="*/ 372 h 479"/>
              <a:gd name="T32" fmla="*/ 240 w 480"/>
              <a:gd name="T33" fmla="*/ 425 h 479"/>
              <a:gd name="T34" fmla="*/ 240 w 480"/>
              <a:gd name="T35" fmla="*/ 425 h 479"/>
              <a:gd name="T36" fmla="*/ 124 w 480"/>
              <a:gd name="T37" fmla="*/ 381 h 479"/>
              <a:gd name="T38" fmla="*/ 381 w 480"/>
              <a:gd name="T39" fmla="*/ 124 h 479"/>
              <a:gd name="T40" fmla="*/ 417 w 480"/>
              <a:gd name="T41" fmla="*/ 239 h 479"/>
              <a:gd name="T42" fmla="*/ 240 w 480"/>
              <a:gd name="T43" fmla="*/ 42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9">
                <a:moveTo>
                  <a:pt x="240" y="0"/>
                </a:moveTo>
                <a:lnTo>
                  <a:pt x="240" y="0"/>
                </a:lnTo>
                <a:cubicBezTo>
                  <a:pt x="107" y="0"/>
                  <a:pt x="0" y="106"/>
                  <a:pt x="0" y="239"/>
                </a:cubicBezTo>
                <a:cubicBezTo>
                  <a:pt x="0" y="372"/>
                  <a:pt x="107" y="478"/>
                  <a:pt x="240" y="478"/>
                </a:cubicBezTo>
                <a:cubicBezTo>
                  <a:pt x="372" y="478"/>
                  <a:pt x="479" y="372"/>
                  <a:pt x="479" y="239"/>
                </a:cubicBezTo>
                <a:cubicBezTo>
                  <a:pt x="479" y="106"/>
                  <a:pt x="372" y="0"/>
                  <a:pt x="240" y="0"/>
                </a:cubicBezTo>
                <a:close/>
                <a:moveTo>
                  <a:pt x="364" y="115"/>
                </a:moveTo>
                <a:lnTo>
                  <a:pt x="364" y="115"/>
                </a:lnTo>
                <a:close/>
                <a:moveTo>
                  <a:pt x="62" y="239"/>
                </a:moveTo>
                <a:lnTo>
                  <a:pt x="62" y="239"/>
                </a:lnTo>
                <a:cubicBezTo>
                  <a:pt x="62" y="141"/>
                  <a:pt x="142" y="62"/>
                  <a:pt x="240" y="62"/>
                </a:cubicBezTo>
                <a:cubicBezTo>
                  <a:pt x="284" y="62"/>
                  <a:pt x="319" y="79"/>
                  <a:pt x="355" y="97"/>
                </a:cubicBezTo>
                <a:cubicBezTo>
                  <a:pt x="98" y="354"/>
                  <a:pt x="98" y="354"/>
                  <a:pt x="98" y="354"/>
                </a:cubicBezTo>
                <a:cubicBezTo>
                  <a:pt x="71" y="328"/>
                  <a:pt x="62" y="283"/>
                  <a:pt x="62" y="239"/>
                </a:cubicBezTo>
                <a:close/>
                <a:moveTo>
                  <a:pt x="107" y="372"/>
                </a:moveTo>
                <a:lnTo>
                  <a:pt x="107" y="372"/>
                </a:lnTo>
                <a:close/>
                <a:moveTo>
                  <a:pt x="240" y="425"/>
                </a:moveTo>
                <a:lnTo>
                  <a:pt x="240" y="425"/>
                </a:lnTo>
                <a:cubicBezTo>
                  <a:pt x="195" y="425"/>
                  <a:pt x="160" y="407"/>
                  <a:pt x="124" y="381"/>
                </a:cubicBezTo>
                <a:cubicBezTo>
                  <a:pt x="381" y="124"/>
                  <a:pt x="381" y="124"/>
                  <a:pt x="381" y="124"/>
                </a:cubicBezTo>
                <a:cubicBezTo>
                  <a:pt x="408" y="159"/>
                  <a:pt x="417" y="194"/>
                  <a:pt x="417" y="239"/>
                </a:cubicBezTo>
                <a:cubicBezTo>
                  <a:pt x="417" y="345"/>
                  <a:pt x="337" y="425"/>
                  <a:pt x="240" y="42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0" name="Freeform 14"/>
          <p:cNvSpPr>
            <a:spLocks noChangeArrowheads="1"/>
          </p:cNvSpPr>
          <p:nvPr/>
        </p:nvSpPr>
        <p:spPr bwMode="auto">
          <a:xfrm>
            <a:off x="11085821" y="1903490"/>
            <a:ext cx="247255" cy="247255"/>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230 w 418"/>
              <a:gd name="T13" fmla="*/ 230 h 417"/>
              <a:gd name="T14" fmla="*/ 230 w 418"/>
              <a:gd name="T15" fmla="*/ 230 h 417"/>
              <a:gd name="T16" fmla="*/ 230 w 418"/>
              <a:gd name="T17" fmla="*/ 328 h 417"/>
              <a:gd name="T18" fmla="*/ 177 w 418"/>
              <a:gd name="T19" fmla="*/ 328 h 417"/>
              <a:gd name="T20" fmla="*/ 177 w 418"/>
              <a:gd name="T21" fmla="*/ 230 h 417"/>
              <a:gd name="T22" fmla="*/ 79 w 418"/>
              <a:gd name="T23" fmla="*/ 230 h 417"/>
              <a:gd name="T24" fmla="*/ 79 w 418"/>
              <a:gd name="T25" fmla="*/ 177 h 417"/>
              <a:gd name="T26" fmla="*/ 177 w 418"/>
              <a:gd name="T27" fmla="*/ 177 h 417"/>
              <a:gd name="T28" fmla="*/ 177 w 418"/>
              <a:gd name="T29" fmla="*/ 79 h 417"/>
              <a:gd name="T30" fmla="*/ 230 w 418"/>
              <a:gd name="T31" fmla="*/ 79 h 417"/>
              <a:gd name="T32" fmla="*/ 230 w 418"/>
              <a:gd name="T33" fmla="*/ 177 h 417"/>
              <a:gd name="T34" fmla="*/ 327 w 418"/>
              <a:gd name="T35" fmla="*/ 177 h 417"/>
              <a:gd name="T36" fmla="*/ 327 w 418"/>
              <a:gd name="T37" fmla="*/ 230 h 417"/>
              <a:gd name="T38" fmla="*/ 230 w 418"/>
              <a:gd name="T39" fmla="*/ 23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8" h="417">
                <a:moveTo>
                  <a:pt x="204" y="0"/>
                </a:moveTo>
                <a:lnTo>
                  <a:pt x="204" y="0"/>
                </a:lnTo>
                <a:cubicBezTo>
                  <a:pt x="88" y="0"/>
                  <a:pt x="0" y="88"/>
                  <a:pt x="0" y="204"/>
                </a:cubicBezTo>
                <a:cubicBezTo>
                  <a:pt x="0" y="319"/>
                  <a:pt x="88" y="416"/>
                  <a:pt x="204" y="416"/>
                </a:cubicBezTo>
                <a:cubicBezTo>
                  <a:pt x="319" y="416"/>
                  <a:pt x="417" y="319"/>
                  <a:pt x="417" y="204"/>
                </a:cubicBezTo>
                <a:cubicBezTo>
                  <a:pt x="417" y="88"/>
                  <a:pt x="319" y="0"/>
                  <a:pt x="204" y="0"/>
                </a:cubicBezTo>
                <a:close/>
                <a:moveTo>
                  <a:pt x="230" y="230"/>
                </a:moveTo>
                <a:lnTo>
                  <a:pt x="230" y="230"/>
                </a:lnTo>
                <a:cubicBezTo>
                  <a:pt x="230" y="328"/>
                  <a:pt x="230" y="328"/>
                  <a:pt x="230" y="328"/>
                </a:cubicBezTo>
                <a:cubicBezTo>
                  <a:pt x="177" y="328"/>
                  <a:pt x="177" y="328"/>
                  <a:pt x="177" y="328"/>
                </a:cubicBezTo>
                <a:cubicBezTo>
                  <a:pt x="177" y="230"/>
                  <a:pt x="177" y="230"/>
                  <a:pt x="177" y="230"/>
                </a:cubicBezTo>
                <a:cubicBezTo>
                  <a:pt x="79" y="230"/>
                  <a:pt x="79" y="230"/>
                  <a:pt x="79" y="230"/>
                </a:cubicBezTo>
                <a:cubicBezTo>
                  <a:pt x="79" y="177"/>
                  <a:pt x="79" y="177"/>
                  <a:pt x="79" y="177"/>
                </a:cubicBezTo>
                <a:cubicBezTo>
                  <a:pt x="177" y="177"/>
                  <a:pt x="177" y="177"/>
                  <a:pt x="177" y="177"/>
                </a:cubicBezTo>
                <a:cubicBezTo>
                  <a:pt x="177" y="79"/>
                  <a:pt x="177" y="79"/>
                  <a:pt x="177" y="79"/>
                </a:cubicBezTo>
                <a:cubicBezTo>
                  <a:pt x="230" y="79"/>
                  <a:pt x="230" y="79"/>
                  <a:pt x="230" y="79"/>
                </a:cubicBezTo>
                <a:cubicBezTo>
                  <a:pt x="230" y="177"/>
                  <a:pt x="230" y="177"/>
                  <a:pt x="230" y="177"/>
                </a:cubicBezTo>
                <a:cubicBezTo>
                  <a:pt x="327" y="177"/>
                  <a:pt x="327" y="177"/>
                  <a:pt x="327" y="177"/>
                </a:cubicBezTo>
                <a:cubicBezTo>
                  <a:pt x="327" y="230"/>
                  <a:pt x="327" y="230"/>
                  <a:pt x="327" y="230"/>
                </a:cubicBezTo>
                <a:lnTo>
                  <a:pt x="230" y="23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1" name="Freeform 43"/>
          <p:cNvSpPr>
            <a:spLocks noChangeArrowheads="1"/>
          </p:cNvSpPr>
          <p:nvPr/>
        </p:nvSpPr>
        <p:spPr bwMode="auto">
          <a:xfrm>
            <a:off x="10090595" y="1957570"/>
            <a:ext cx="221227" cy="226431"/>
          </a:xfrm>
          <a:custGeom>
            <a:avLst/>
            <a:gdLst>
              <a:gd name="T0" fmla="*/ 0 w 373"/>
              <a:gd name="T1" fmla="*/ 0 h 382"/>
              <a:gd name="T2" fmla="*/ 0 w 373"/>
              <a:gd name="T3" fmla="*/ 0 h 382"/>
              <a:gd name="T4" fmla="*/ 0 w 373"/>
              <a:gd name="T5" fmla="*/ 62 h 382"/>
              <a:gd name="T6" fmla="*/ 319 w 373"/>
              <a:gd name="T7" fmla="*/ 381 h 382"/>
              <a:gd name="T8" fmla="*/ 372 w 373"/>
              <a:gd name="T9" fmla="*/ 381 h 382"/>
              <a:gd name="T10" fmla="*/ 0 w 373"/>
              <a:gd name="T11" fmla="*/ 0 h 382"/>
              <a:gd name="T12" fmla="*/ 0 w 373"/>
              <a:gd name="T13" fmla="*/ 115 h 382"/>
              <a:gd name="T14" fmla="*/ 0 w 373"/>
              <a:gd name="T15" fmla="*/ 115 h 382"/>
              <a:gd name="T16" fmla="*/ 0 w 373"/>
              <a:gd name="T17" fmla="*/ 177 h 382"/>
              <a:gd name="T18" fmla="*/ 196 w 373"/>
              <a:gd name="T19" fmla="*/ 381 h 382"/>
              <a:gd name="T20" fmla="*/ 258 w 373"/>
              <a:gd name="T21" fmla="*/ 381 h 382"/>
              <a:gd name="T22" fmla="*/ 0 w 373"/>
              <a:gd name="T23" fmla="*/ 115 h 382"/>
              <a:gd name="T24" fmla="*/ 54 w 373"/>
              <a:gd name="T25" fmla="*/ 266 h 382"/>
              <a:gd name="T26" fmla="*/ 54 w 373"/>
              <a:gd name="T27" fmla="*/ 266 h 382"/>
              <a:gd name="T28" fmla="*/ 0 w 373"/>
              <a:gd name="T29" fmla="*/ 319 h 382"/>
              <a:gd name="T30" fmla="*/ 54 w 373"/>
              <a:gd name="T31" fmla="*/ 381 h 382"/>
              <a:gd name="T32" fmla="*/ 107 w 373"/>
              <a:gd name="T33" fmla="*/ 319 h 382"/>
              <a:gd name="T34" fmla="*/ 54 w 373"/>
              <a:gd name="T35" fmla="*/ 26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3" h="382">
                <a:moveTo>
                  <a:pt x="0" y="0"/>
                </a:moveTo>
                <a:lnTo>
                  <a:pt x="0" y="0"/>
                </a:lnTo>
                <a:cubicBezTo>
                  <a:pt x="0" y="62"/>
                  <a:pt x="0" y="62"/>
                  <a:pt x="0" y="62"/>
                </a:cubicBezTo>
                <a:cubicBezTo>
                  <a:pt x="178" y="62"/>
                  <a:pt x="319" y="204"/>
                  <a:pt x="319" y="381"/>
                </a:cubicBezTo>
                <a:cubicBezTo>
                  <a:pt x="372" y="381"/>
                  <a:pt x="372" y="381"/>
                  <a:pt x="372" y="381"/>
                </a:cubicBezTo>
                <a:cubicBezTo>
                  <a:pt x="372" y="168"/>
                  <a:pt x="205" y="0"/>
                  <a:pt x="0" y="0"/>
                </a:cubicBezTo>
                <a:close/>
                <a:moveTo>
                  <a:pt x="0" y="115"/>
                </a:moveTo>
                <a:lnTo>
                  <a:pt x="0" y="115"/>
                </a:lnTo>
                <a:cubicBezTo>
                  <a:pt x="0" y="177"/>
                  <a:pt x="0" y="177"/>
                  <a:pt x="0" y="177"/>
                </a:cubicBezTo>
                <a:cubicBezTo>
                  <a:pt x="107" y="177"/>
                  <a:pt x="196" y="266"/>
                  <a:pt x="196" y="381"/>
                </a:cubicBezTo>
                <a:cubicBezTo>
                  <a:pt x="258" y="381"/>
                  <a:pt x="258" y="381"/>
                  <a:pt x="258" y="381"/>
                </a:cubicBezTo>
                <a:cubicBezTo>
                  <a:pt x="258" y="230"/>
                  <a:pt x="142" y="115"/>
                  <a:pt x="0" y="115"/>
                </a:cubicBezTo>
                <a:close/>
                <a:moveTo>
                  <a:pt x="54" y="266"/>
                </a:moveTo>
                <a:lnTo>
                  <a:pt x="54" y="266"/>
                </a:lnTo>
                <a:cubicBezTo>
                  <a:pt x="27" y="266"/>
                  <a:pt x="0" y="293"/>
                  <a:pt x="0" y="319"/>
                </a:cubicBezTo>
                <a:cubicBezTo>
                  <a:pt x="0" y="355"/>
                  <a:pt x="27" y="381"/>
                  <a:pt x="54" y="381"/>
                </a:cubicBezTo>
                <a:cubicBezTo>
                  <a:pt x="89" y="381"/>
                  <a:pt x="107" y="355"/>
                  <a:pt x="107" y="319"/>
                </a:cubicBezTo>
                <a:cubicBezTo>
                  <a:pt x="107" y="293"/>
                  <a:pt x="89" y="266"/>
                  <a:pt x="54" y="26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2" name="Freeform 95"/>
          <p:cNvSpPr>
            <a:spLocks noChangeArrowheads="1"/>
          </p:cNvSpPr>
          <p:nvPr/>
        </p:nvSpPr>
        <p:spPr bwMode="auto">
          <a:xfrm>
            <a:off x="10064570" y="3703961"/>
            <a:ext cx="273279" cy="242049"/>
          </a:xfrm>
          <a:custGeom>
            <a:avLst/>
            <a:gdLst>
              <a:gd name="T0" fmla="*/ 257 w 462"/>
              <a:gd name="T1" fmla="*/ 0 h 409"/>
              <a:gd name="T2" fmla="*/ 257 w 462"/>
              <a:gd name="T3" fmla="*/ 0 h 409"/>
              <a:gd name="T4" fmla="*/ 62 w 462"/>
              <a:gd name="T5" fmla="*/ 205 h 409"/>
              <a:gd name="T6" fmla="*/ 0 w 462"/>
              <a:gd name="T7" fmla="*/ 205 h 409"/>
              <a:gd name="T8" fmla="*/ 89 w 462"/>
              <a:gd name="T9" fmla="*/ 302 h 409"/>
              <a:gd name="T10" fmla="*/ 178 w 462"/>
              <a:gd name="T11" fmla="*/ 205 h 409"/>
              <a:gd name="T12" fmla="*/ 106 w 462"/>
              <a:gd name="T13" fmla="*/ 205 h 409"/>
              <a:gd name="T14" fmla="*/ 257 w 462"/>
              <a:gd name="T15" fmla="*/ 53 h 409"/>
              <a:gd name="T16" fmla="*/ 416 w 462"/>
              <a:gd name="T17" fmla="*/ 205 h 409"/>
              <a:gd name="T18" fmla="*/ 257 w 462"/>
              <a:gd name="T19" fmla="*/ 364 h 409"/>
              <a:gd name="T20" fmla="*/ 169 w 462"/>
              <a:gd name="T21" fmla="*/ 328 h 409"/>
              <a:gd name="T22" fmla="*/ 133 w 462"/>
              <a:gd name="T23" fmla="*/ 364 h 409"/>
              <a:gd name="T24" fmla="*/ 257 w 462"/>
              <a:gd name="T25" fmla="*/ 408 h 409"/>
              <a:gd name="T26" fmla="*/ 461 w 462"/>
              <a:gd name="T27" fmla="*/ 205 h 409"/>
              <a:gd name="T28" fmla="*/ 257 w 462"/>
              <a:gd name="T29" fmla="*/ 0 h 409"/>
              <a:gd name="T30" fmla="*/ 240 w 462"/>
              <a:gd name="T31" fmla="*/ 98 h 409"/>
              <a:gd name="T32" fmla="*/ 240 w 462"/>
              <a:gd name="T33" fmla="*/ 98 h 409"/>
              <a:gd name="T34" fmla="*/ 240 w 462"/>
              <a:gd name="T35" fmla="*/ 213 h 409"/>
              <a:gd name="T36" fmla="*/ 319 w 462"/>
              <a:gd name="T37" fmla="*/ 293 h 409"/>
              <a:gd name="T38" fmla="*/ 346 w 462"/>
              <a:gd name="T39" fmla="*/ 266 h 409"/>
              <a:gd name="T40" fmla="*/ 275 w 462"/>
              <a:gd name="T41" fmla="*/ 205 h 409"/>
              <a:gd name="T42" fmla="*/ 275 w 462"/>
              <a:gd name="T43" fmla="*/ 98 h 409"/>
              <a:gd name="T44" fmla="*/ 240 w 462"/>
              <a:gd name="T45" fmla="*/ 9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409">
                <a:moveTo>
                  <a:pt x="257" y="0"/>
                </a:moveTo>
                <a:lnTo>
                  <a:pt x="257" y="0"/>
                </a:lnTo>
                <a:cubicBezTo>
                  <a:pt x="151" y="0"/>
                  <a:pt x="62" y="89"/>
                  <a:pt x="62" y="205"/>
                </a:cubicBezTo>
                <a:cubicBezTo>
                  <a:pt x="0" y="205"/>
                  <a:pt x="0" y="205"/>
                  <a:pt x="0" y="205"/>
                </a:cubicBezTo>
                <a:cubicBezTo>
                  <a:pt x="89" y="302"/>
                  <a:pt x="89" y="302"/>
                  <a:pt x="89" y="302"/>
                </a:cubicBezTo>
                <a:cubicBezTo>
                  <a:pt x="178" y="205"/>
                  <a:pt x="178" y="205"/>
                  <a:pt x="178" y="205"/>
                </a:cubicBezTo>
                <a:cubicBezTo>
                  <a:pt x="106" y="205"/>
                  <a:pt x="106" y="205"/>
                  <a:pt x="106" y="205"/>
                </a:cubicBezTo>
                <a:cubicBezTo>
                  <a:pt x="115" y="124"/>
                  <a:pt x="178" y="53"/>
                  <a:pt x="257" y="53"/>
                </a:cubicBezTo>
                <a:cubicBezTo>
                  <a:pt x="346" y="53"/>
                  <a:pt x="416" y="124"/>
                  <a:pt x="416" y="205"/>
                </a:cubicBezTo>
                <a:cubicBezTo>
                  <a:pt x="416" y="293"/>
                  <a:pt x="346" y="364"/>
                  <a:pt x="257" y="364"/>
                </a:cubicBezTo>
                <a:cubicBezTo>
                  <a:pt x="231" y="364"/>
                  <a:pt x="196" y="346"/>
                  <a:pt x="169" y="328"/>
                </a:cubicBezTo>
                <a:cubicBezTo>
                  <a:pt x="133" y="364"/>
                  <a:pt x="133" y="364"/>
                  <a:pt x="133" y="364"/>
                </a:cubicBezTo>
                <a:cubicBezTo>
                  <a:pt x="169" y="391"/>
                  <a:pt x="213" y="408"/>
                  <a:pt x="257" y="408"/>
                </a:cubicBezTo>
                <a:cubicBezTo>
                  <a:pt x="372" y="408"/>
                  <a:pt x="461" y="319"/>
                  <a:pt x="461" y="205"/>
                </a:cubicBezTo>
                <a:cubicBezTo>
                  <a:pt x="461" y="98"/>
                  <a:pt x="372" y="0"/>
                  <a:pt x="257" y="0"/>
                </a:cubicBezTo>
                <a:close/>
                <a:moveTo>
                  <a:pt x="240" y="98"/>
                </a:moveTo>
                <a:lnTo>
                  <a:pt x="240" y="98"/>
                </a:lnTo>
                <a:cubicBezTo>
                  <a:pt x="240" y="213"/>
                  <a:pt x="240" y="213"/>
                  <a:pt x="240" y="213"/>
                </a:cubicBezTo>
                <a:cubicBezTo>
                  <a:pt x="319" y="293"/>
                  <a:pt x="319" y="293"/>
                  <a:pt x="319" y="293"/>
                </a:cubicBezTo>
                <a:cubicBezTo>
                  <a:pt x="346" y="266"/>
                  <a:pt x="346" y="266"/>
                  <a:pt x="346" y="266"/>
                </a:cubicBezTo>
                <a:cubicBezTo>
                  <a:pt x="275" y="205"/>
                  <a:pt x="275" y="205"/>
                  <a:pt x="275" y="205"/>
                </a:cubicBezTo>
                <a:cubicBezTo>
                  <a:pt x="275" y="98"/>
                  <a:pt x="275" y="98"/>
                  <a:pt x="275" y="98"/>
                </a:cubicBezTo>
                <a:lnTo>
                  <a:pt x="240" y="9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3" name="Freeform 125"/>
          <p:cNvSpPr>
            <a:spLocks noChangeArrowheads="1"/>
          </p:cNvSpPr>
          <p:nvPr/>
        </p:nvSpPr>
        <p:spPr bwMode="auto">
          <a:xfrm>
            <a:off x="10069775" y="2522349"/>
            <a:ext cx="262869" cy="268076"/>
          </a:xfrm>
          <a:custGeom>
            <a:avLst/>
            <a:gdLst>
              <a:gd name="T0" fmla="*/ 399 w 445"/>
              <a:gd name="T1" fmla="*/ 0 h 453"/>
              <a:gd name="T2" fmla="*/ 399 w 445"/>
              <a:gd name="T3" fmla="*/ 0 h 453"/>
              <a:gd name="T4" fmla="*/ 169 w 445"/>
              <a:gd name="T5" fmla="*/ 0 h 453"/>
              <a:gd name="T6" fmla="*/ 124 w 445"/>
              <a:gd name="T7" fmla="*/ 53 h 453"/>
              <a:gd name="T8" fmla="*/ 124 w 445"/>
              <a:gd name="T9" fmla="*/ 124 h 453"/>
              <a:gd name="T10" fmla="*/ 169 w 445"/>
              <a:gd name="T11" fmla="*/ 124 h 453"/>
              <a:gd name="T12" fmla="*/ 169 w 445"/>
              <a:gd name="T13" fmla="*/ 53 h 453"/>
              <a:gd name="T14" fmla="*/ 399 w 445"/>
              <a:gd name="T15" fmla="*/ 53 h 453"/>
              <a:gd name="T16" fmla="*/ 399 w 445"/>
              <a:gd name="T17" fmla="*/ 399 h 453"/>
              <a:gd name="T18" fmla="*/ 169 w 445"/>
              <a:gd name="T19" fmla="*/ 399 h 453"/>
              <a:gd name="T20" fmla="*/ 169 w 445"/>
              <a:gd name="T21" fmla="*/ 346 h 453"/>
              <a:gd name="T22" fmla="*/ 124 w 445"/>
              <a:gd name="T23" fmla="*/ 346 h 453"/>
              <a:gd name="T24" fmla="*/ 124 w 445"/>
              <a:gd name="T25" fmla="*/ 399 h 453"/>
              <a:gd name="T26" fmla="*/ 169 w 445"/>
              <a:gd name="T27" fmla="*/ 452 h 453"/>
              <a:gd name="T28" fmla="*/ 399 w 445"/>
              <a:gd name="T29" fmla="*/ 452 h 453"/>
              <a:gd name="T30" fmla="*/ 444 w 445"/>
              <a:gd name="T31" fmla="*/ 399 h 453"/>
              <a:gd name="T32" fmla="*/ 444 w 445"/>
              <a:gd name="T33" fmla="*/ 53 h 453"/>
              <a:gd name="T34" fmla="*/ 399 w 445"/>
              <a:gd name="T35" fmla="*/ 0 h 453"/>
              <a:gd name="T36" fmla="*/ 222 w 445"/>
              <a:gd name="T37" fmla="*/ 337 h 453"/>
              <a:gd name="T38" fmla="*/ 222 w 445"/>
              <a:gd name="T39" fmla="*/ 337 h 453"/>
              <a:gd name="T40" fmla="*/ 319 w 445"/>
              <a:gd name="T41" fmla="*/ 239 h 453"/>
              <a:gd name="T42" fmla="*/ 222 w 445"/>
              <a:gd name="T43" fmla="*/ 142 h 453"/>
              <a:gd name="T44" fmla="*/ 222 w 445"/>
              <a:gd name="T45" fmla="*/ 204 h 453"/>
              <a:gd name="T46" fmla="*/ 0 w 445"/>
              <a:gd name="T47" fmla="*/ 204 h 453"/>
              <a:gd name="T48" fmla="*/ 0 w 445"/>
              <a:gd name="T49" fmla="*/ 275 h 453"/>
              <a:gd name="T50" fmla="*/ 222 w 445"/>
              <a:gd name="T51" fmla="*/ 275 h 453"/>
              <a:gd name="T52" fmla="*/ 222 w 445"/>
              <a:gd name="T53" fmla="*/ 33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5" h="453">
                <a:moveTo>
                  <a:pt x="399" y="0"/>
                </a:moveTo>
                <a:lnTo>
                  <a:pt x="399" y="0"/>
                </a:lnTo>
                <a:cubicBezTo>
                  <a:pt x="169" y="0"/>
                  <a:pt x="169" y="0"/>
                  <a:pt x="169" y="0"/>
                </a:cubicBezTo>
                <a:cubicBezTo>
                  <a:pt x="142" y="0"/>
                  <a:pt x="124" y="27"/>
                  <a:pt x="124" y="53"/>
                </a:cubicBezTo>
                <a:cubicBezTo>
                  <a:pt x="124" y="124"/>
                  <a:pt x="124" y="124"/>
                  <a:pt x="124" y="124"/>
                </a:cubicBezTo>
                <a:cubicBezTo>
                  <a:pt x="169" y="124"/>
                  <a:pt x="169" y="124"/>
                  <a:pt x="169" y="124"/>
                </a:cubicBezTo>
                <a:cubicBezTo>
                  <a:pt x="169" y="53"/>
                  <a:pt x="169" y="53"/>
                  <a:pt x="169" y="53"/>
                </a:cubicBezTo>
                <a:cubicBezTo>
                  <a:pt x="399" y="53"/>
                  <a:pt x="399" y="53"/>
                  <a:pt x="399" y="53"/>
                </a:cubicBezTo>
                <a:cubicBezTo>
                  <a:pt x="399" y="399"/>
                  <a:pt x="399" y="399"/>
                  <a:pt x="399" y="399"/>
                </a:cubicBezTo>
                <a:cubicBezTo>
                  <a:pt x="169" y="399"/>
                  <a:pt x="169" y="399"/>
                  <a:pt x="169" y="399"/>
                </a:cubicBezTo>
                <a:cubicBezTo>
                  <a:pt x="169" y="346"/>
                  <a:pt x="169" y="346"/>
                  <a:pt x="169" y="346"/>
                </a:cubicBezTo>
                <a:cubicBezTo>
                  <a:pt x="124" y="346"/>
                  <a:pt x="124" y="346"/>
                  <a:pt x="124" y="346"/>
                </a:cubicBezTo>
                <a:cubicBezTo>
                  <a:pt x="124" y="399"/>
                  <a:pt x="124" y="399"/>
                  <a:pt x="124" y="399"/>
                </a:cubicBezTo>
                <a:cubicBezTo>
                  <a:pt x="124" y="425"/>
                  <a:pt x="142" y="452"/>
                  <a:pt x="169" y="452"/>
                </a:cubicBezTo>
                <a:cubicBezTo>
                  <a:pt x="399" y="452"/>
                  <a:pt x="399" y="452"/>
                  <a:pt x="399" y="452"/>
                </a:cubicBezTo>
                <a:cubicBezTo>
                  <a:pt x="425" y="452"/>
                  <a:pt x="444" y="425"/>
                  <a:pt x="444" y="399"/>
                </a:cubicBezTo>
                <a:cubicBezTo>
                  <a:pt x="444" y="53"/>
                  <a:pt x="444" y="53"/>
                  <a:pt x="444" y="53"/>
                </a:cubicBezTo>
                <a:cubicBezTo>
                  <a:pt x="444" y="27"/>
                  <a:pt x="425" y="0"/>
                  <a:pt x="399" y="0"/>
                </a:cubicBezTo>
                <a:close/>
                <a:moveTo>
                  <a:pt x="222" y="337"/>
                </a:moveTo>
                <a:lnTo>
                  <a:pt x="222" y="337"/>
                </a:lnTo>
                <a:cubicBezTo>
                  <a:pt x="319" y="239"/>
                  <a:pt x="319" y="239"/>
                  <a:pt x="319" y="239"/>
                </a:cubicBezTo>
                <a:cubicBezTo>
                  <a:pt x="222" y="142"/>
                  <a:pt x="222" y="142"/>
                  <a:pt x="222" y="142"/>
                </a:cubicBezTo>
                <a:cubicBezTo>
                  <a:pt x="222" y="204"/>
                  <a:pt x="222" y="204"/>
                  <a:pt x="222" y="204"/>
                </a:cubicBezTo>
                <a:cubicBezTo>
                  <a:pt x="0" y="204"/>
                  <a:pt x="0" y="204"/>
                  <a:pt x="0" y="204"/>
                </a:cubicBezTo>
                <a:cubicBezTo>
                  <a:pt x="0" y="275"/>
                  <a:pt x="0" y="275"/>
                  <a:pt x="0" y="275"/>
                </a:cubicBezTo>
                <a:cubicBezTo>
                  <a:pt x="222" y="275"/>
                  <a:pt x="222" y="275"/>
                  <a:pt x="222" y="275"/>
                </a:cubicBezTo>
                <a:lnTo>
                  <a:pt x="222" y="33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4" name="Freeform 128"/>
          <p:cNvSpPr>
            <a:spLocks noChangeArrowheads="1"/>
          </p:cNvSpPr>
          <p:nvPr/>
        </p:nvSpPr>
        <p:spPr bwMode="auto">
          <a:xfrm>
            <a:off x="9473763" y="1931544"/>
            <a:ext cx="283692" cy="278485"/>
          </a:xfrm>
          <a:custGeom>
            <a:avLst/>
            <a:gdLst>
              <a:gd name="T0" fmla="*/ 115 w 479"/>
              <a:gd name="T1" fmla="*/ 275 h 471"/>
              <a:gd name="T2" fmla="*/ 115 w 479"/>
              <a:gd name="T3" fmla="*/ 275 h 471"/>
              <a:gd name="T4" fmla="*/ 203 w 479"/>
              <a:gd name="T5" fmla="*/ 364 h 471"/>
              <a:gd name="T6" fmla="*/ 363 w 479"/>
              <a:gd name="T7" fmla="*/ 196 h 471"/>
              <a:gd name="T8" fmla="*/ 274 w 479"/>
              <a:gd name="T9" fmla="*/ 107 h 471"/>
              <a:gd name="T10" fmla="*/ 115 w 479"/>
              <a:gd name="T11" fmla="*/ 275 h 471"/>
              <a:gd name="T12" fmla="*/ 461 w 479"/>
              <a:gd name="T13" fmla="*/ 151 h 471"/>
              <a:gd name="T14" fmla="*/ 461 w 479"/>
              <a:gd name="T15" fmla="*/ 151 h 471"/>
              <a:gd name="T16" fmla="*/ 425 w 479"/>
              <a:gd name="T17" fmla="*/ 116 h 471"/>
              <a:gd name="T18" fmla="*/ 399 w 479"/>
              <a:gd name="T19" fmla="*/ 116 h 471"/>
              <a:gd name="T20" fmla="*/ 355 w 479"/>
              <a:gd name="T21" fmla="*/ 72 h 471"/>
              <a:gd name="T22" fmla="*/ 363 w 479"/>
              <a:gd name="T23" fmla="*/ 45 h 471"/>
              <a:gd name="T24" fmla="*/ 319 w 479"/>
              <a:gd name="T25" fmla="*/ 9 h 471"/>
              <a:gd name="T26" fmla="*/ 284 w 479"/>
              <a:gd name="T27" fmla="*/ 9 h 471"/>
              <a:gd name="T28" fmla="*/ 9 w 479"/>
              <a:gd name="T29" fmla="*/ 284 h 471"/>
              <a:gd name="T30" fmla="*/ 9 w 479"/>
              <a:gd name="T31" fmla="*/ 319 h 471"/>
              <a:gd name="T32" fmla="*/ 53 w 479"/>
              <a:gd name="T33" fmla="*/ 355 h 471"/>
              <a:gd name="T34" fmla="*/ 71 w 479"/>
              <a:gd name="T35" fmla="*/ 347 h 471"/>
              <a:gd name="T36" fmla="*/ 124 w 479"/>
              <a:gd name="T37" fmla="*/ 400 h 471"/>
              <a:gd name="T38" fmla="*/ 115 w 479"/>
              <a:gd name="T39" fmla="*/ 426 h 471"/>
              <a:gd name="T40" fmla="*/ 159 w 479"/>
              <a:gd name="T41" fmla="*/ 462 h 471"/>
              <a:gd name="T42" fmla="*/ 195 w 479"/>
              <a:gd name="T43" fmla="*/ 462 h 471"/>
              <a:gd name="T44" fmla="*/ 461 w 479"/>
              <a:gd name="T45" fmla="*/ 187 h 471"/>
              <a:gd name="T46" fmla="*/ 461 w 479"/>
              <a:gd name="T47" fmla="*/ 151 h 471"/>
              <a:gd name="T48" fmla="*/ 203 w 479"/>
              <a:gd name="T49" fmla="*/ 400 h 471"/>
              <a:gd name="T50" fmla="*/ 203 w 479"/>
              <a:gd name="T51" fmla="*/ 400 h 471"/>
              <a:gd name="T52" fmla="*/ 71 w 479"/>
              <a:gd name="T53" fmla="*/ 275 h 471"/>
              <a:gd name="T54" fmla="*/ 274 w 479"/>
              <a:gd name="T55" fmla="*/ 72 h 471"/>
              <a:gd name="T56" fmla="*/ 399 w 479"/>
              <a:gd name="T57" fmla="*/ 196 h 471"/>
              <a:gd name="T58" fmla="*/ 203 w 479"/>
              <a:gd name="T59" fmla="*/ 40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9" h="471">
                <a:moveTo>
                  <a:pt x="115" y="275"/>
                </a:moveTo>
                <a:lnTo>
                  <a:pt x="115" y="275"/>
                </a:lnTo>
                <a:cubicBezTo>
                  <a:pt x="203" y="364"/>
                  <a:pt x="203" y="364"/>
                  <a:pt x="203" y="364"/>
                </a:cubicBezTo>
                <a:cubicBezTo>
                  <a:pt x="363" y="196"/>
                  <a:pt x="363" y="196"/>
                  <a:pt x="363" y="196"/>
                </a:cubicBezTo>
                <a:cubicBezTo>
                  <a:pt x="274" y="107"/>
                  <a:pt x="274" y="107"/>
                  <a:pt x="274" y="107"/>
                </a:cubicBezTo>
                <a:lnTo>
                  <a:pt x="115" y="275"/>
                </a:lnTo>
                <a:close/>
                <a:moveTo>
                  <a:pt x="461" y="151"/>
                </a:moveTo>
                <a:lnTo>
                  <a:pt x="461" y="151"/>
                </a:lnTo>
                <a:cubicBezTo>
                  <a:pt x="425" y="116"/>
                  <a:pt x="425" y="116"/>
                  <a:pt x="425" y="116"/>
                </a:cubicBezTo>
                <a:cubicBezTo>
                  <a:pt x="416" y="116"/>
                  <a:pt x="408" y="116"/>
                  <a:pt x="399" y="116"/>
                </a:cubicBezTo>
                <a:cubicBezTo>
                  <a:pt x="372" y="116"/>
                  <a:pt x="355" y="98"/>
                  <a:pt x="355" y="72"/>
                </a:cubicBezTo>
                <a:cubicBezTo>
                  <a:pt x="355" y="63"/>
                  <a:pt x="355" y="54"/>
                  <a:pt x="363" y="45"/>
                </a:cubicBezTo>
                <a:cubicBezTo>
                  <a:pt x="319" y="9"/>
                  <a:pt x="319" y="9"/>
                  <a:pt x="319" y="9"/>
                </a:cubicBezTo>
                <a:cubicBezTo>
                  <a:pt x="310" y="0"/>
                  <a:pt x="293" y="0"/>
                  <a:pt x="284" y="9"/>
                </a:cubicBezTo>
                <a:cubicBezTo>
                  <a:pt x="9" y="284"/>
                  <a:pt x="9" y="284"/>
                  <a:pt x="9" y="284"/>
                </a:cubicBezTo>
                <a:cubicBezTo>
                  <a:pt x="0" y="293"/>
                  <a:pt x="0" y="311"/>
                  <a:pt x="9" y="319"/>
                </a:cubicBezTo>
                <a:cubicBezTo>
                  <a:pt x="53" y="355"/>
                  <a:pt x="53" y="355"/>
                  <a:pt x="53" y="355"/>
                </a:cubicBezTo>
                <a:cubicBezTo>
                  <a:pt x="53" y="347"/>
                  <a:pt x="62" y="347"/>
                  <a:pt x="71" y="347"/>
                </a:cubicBezTo>
                <a:cubicBezTo>
                  <a:pt x="106" y="347"/>
                  <a:pt x="124" y="373"/>
                  <a:pt x="124" y="400"/>
                </a:cubicBezTo>
                <a:cubicBezTo>
                  <a:pt x="124" y="409"/>
                  <a:pt x="124" y="417"/>
                  <a:pt x="115" y="426"/>
                </a:cubicBezTo>
                <a:cubicBezTo>
                  <a:pt x="159" y="462"/>
                  <a:pt x="159" y="462"/>
                  <a:pt x="159" y="462"/>
                </a:cubicBezTo>
                <a:cubicBezTo>
                  <a:pt x="168" y="470"/>
                  <a:pt x="186" y="470"/>
                  <a:pt x="195" y="462"/>
                </a:cubicBezTo>
                <a:cubicBezTo>
                  <a:pt x="461" y="187"/>
                  <a:pt x="461" y="187"/>
                  <a:pt x="461" y="187"/>
                </a:cubicBezTo>
                <a:cubicBezTo>
                  <a:pt x="478" y="178"/>
                  <a:pt x="478" y="160"/>
                  <a:pt x="461" y="151"/>
                </a:cubicBezTo>
                <a:close/>
                <a:moveTo>
                  <a:pt x="203" y="400"/>
                </a:moveTo>
                <a:lnTo>
                  <a:pt x="203" y="400"/>
                </a:lnTo>
                <a:cubicBezTo>
                  <a:pt x="71" y="275"/>
                  <a:pt x="71" y="275"/>
                  <a:pt x="71" y="275"/>
                </a:cubicBezTo>
                <a:cubicBezTo>
                  <a:pt x="274" y="72"/>
                  <a:pt x="274" y="72"/>
                  <a:pt x="274" y="72"/>
                </a:cubicBezTo>
                <a:cubicBezTo>
                  <a:pt x="399" y="196"/>
                  <a:pt x="399" y="196"/>
                  <a:pt x="399" y="196"/>
                </a:cubicBezTo>
                <a:lnTo>
                  <a:pt x="203" y="40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5" name="Freeform 130"/>
          <p:cNvSpPr>
            <a:spLocks noChangeArrowheads="1"/>
          </p:cNvSpPr>
          <p:nvPr/>
        </p:nvSpPr>
        <p:spPr bwMode="auto">
          <a:xfrm>
            <a:off x="10523898" y="1983242"/>
            <a:ext cx="262871" cy="176983"/>
          </a:xfrm>
          <a:custGeom>
            <a:avLst/>
            <a:gdLst>
              <a:gd name="T0" fmla="*/ 416 w 445"/>
              <a:gd name="T1" fmla="*/ 0 h 302"/>
              <a:gd name="T2" fmla="*/ 416 w 445"/>
              <a:gd name="T3" fmla="*/ 0 h 302"/>
              <a:gd name="T4" fmla="*/ 195 w 445"/>
              <a:gd name="T5" fmla="*/ 0 h 302"/>
              <a:gd name="T6" fmla="*/ 195 w 445"/>
              <a:gd name="T7" fmla="*/ 123 h 302"/>
              <a:gd name="T8" fmla="*/ 444 w 445"/>
              <a:gd name="T9" fmla="*/ 123 h 302"/>
              <a:gd name="T10" fmla="*/ 444 w 445"/>
              <a:gd name="T11" fmla="*/ 26 h 302"/>
              <a:gd name="T12" fmla="*/ 416 w 445"/>
              <a:gd name="T13" fmla="*/ 0 h 302"/>
              <a:gd name="T14" fmla="*/ 0 w 445"/>
              <a:gd name="T15" fmla="*/ 274 h 302"/>
              <a:gd name="T16" fmla="*/ 0 w 445"/>
              <a:gd name="T17" fmla="*/ 274 h 302"/>
              <a:gd name="T18" fmla="*/ 18 w 445"/>
              <a:gd name="T19" fmla="*/ 301 h 302"/>
              <a:gd name="T20" fmla="*/ 151 w 445"/>
              <a:gd name="T21" fmla="*/ 301 h 302"/>
              <a:gd name="T22" fmla="*/ 151 w 445"/>
              <a:gd name="T23" fmla="*/ 176 h 302"/>
              <a:gd name="T24" fmla="*/ 0 w 445"/>
              <a:gd name="T25" fmla="*/ 176 h 302"/>
              <a:gd name="T26" fmla="*/ 0 w 445"/>
              <a:gd name="T27" fmla="*/ 274 h 302"/>
              <a:gd name="T28" fmla="*/ 195 w 445"/>
              <a:gd name="T29" fmla="*/ 301 h 302"/>
              <a:gd name="T30" fmla="*/ 195 w 445"/>
              <a:gd name="T31" fmla="*/ 301 h 302"/>
              <a:gd name="T32" fmla="*/ 416 w 445"/>
              <a:gd name="T33" fmla="*/ 301 h 302"/>
              <a:gd name="T34" fmla="*/ 444 w 445"/>
              <a:gd name="T35" fmla="*/ 274 h 302"/>
              <a:gd name="T36" fmla="*/ 444 w 445"/>
              <a:gd name="T37" fmla="*/ 176 h 302"/>
              <a:gd name="T38" fmla="*/ 195 w 445"/>
              <a:gd name="T39" fmla="*/ 176 h 302"/>
              <a:gd name="T40" fmla="*/ 195 w 445"/>
              <a:gd name="T41" fmla="*/ 301 h 302"/>
              <a:gd name="T42" fmla="*/ 0 w 445"/>
              <a:gd name="T43" fmla="*/ 26 h 302"/>
              <a:gd name="T44" fmla="*/ 0 w 445"/>
              <a:gd name="T45" fmla="*/ 26 h 302"/>
              <a:gd name="T46" fmla="*/ 0 w 445"/>
              <a:gd name="T47" fmla="*/ 123 h 302"/>
              <a:gd name="T48" fmla="*/ 151 w 445"/>
              <a:gd name="T49" fmla="*/ 123 h 302"/>
              <a:gd name="T50" fmla="*/ 151 w 445"/>
              <a:gd name="T51" fmla="*/ 0 h 302"/>
              <a:gd name="T52" fmla="*/ 18 w 445"/>
              <a:gd name="T53" fmla="*/ 0 h 302"/>
              <a:gd name="T54" fmla="*/ 0 w 445"/>
              <a:gd name="T55" fmla="*/ 2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5" h="302">
                <a:moveTo>
                  <a:pt x="416" y="0"/>
                </a:moveTo>
                <a:lnTo>
                  <a:pt x="416" y="0"/>
                </a:lnTo>
                <a:cubicBezTo>
                  <a:pt x="195" y="0"/>
                  <a:pt x="195" y="0"/>
                  <a:pt x="195" y="0"/>
                </a:cubicBezTo>
                <a:cubicBezTo>
                  <a:pt x="195" y="123"/>
                  <a:pt x="195" y="123"/>
                  <a:pt x="195" y="123"/>
                </a:cubicBezTo>
                <a:cubicBezTo>
                  <a:pt x="444" y="123"/>
                  <a:pt x="444" y="123"/>
                  <a:pt x="444" y="123"/>
                </a:cubicBezTo>
                <a:cubicBezTo>
                  <a:pt x="444" y="26"/>
                  <a:pt x="444" y="26"/>
                  <a:pt x="444" y="26"/>
                </a:cubicBezTo>
                <a:cubicBezTo>
                  <a:pt x="444" y="17"/>
                  <a:pt x="434" y="0"/>
                  <a:pt x="416" y="0"/>
                </a:cubicBezTo>
                <a:close/>
                <a:moveTo>
                  <a:pt x="0" y="274"/>
                </a:moveTo>
                <a:lnTo>
                  <a:pt x="0" y="274"/>
                </a:lnTo>
                <a:cubicBezTo>
                  <a:pt x="0" y="292"/>
                  <a:pt x="0" y="301"/>
                  <a:pt x="18" y="301"/>
                </a:cubicBezTo>
                <a:cubicBezTo>
                  <a:pt x="151" y="301"/>
                  <a:pt x="151" y="301"/>
                  <a:pt x="151" y="301"/>
                </a:cubicBezTo>
                <a:cubicBezTo>
                  <a:pt x="151" y="176"/>
                  <a:pt x="151" y="176"/>
                  <a:pt x="151" y="176"/>
                </a:cubicBezTo>
                <a:cubicBezTo>
                  <a:pt x="0" y="176"/>
                  <a:pt x="0" y="176"/>
                  <a:pt x="0" y="176"/>
                </a:cubicBezTo>
                <a:lnTo>
                  <a:pt x="0" y="274"/>
                </a:lnTo>
                <a:close/>
                <a:moveTo>
                  <a:pt x="195" y="301"/>
                </a:moveTo>
                <a:lnTo>
                  <a:pt x="195" y="301"/>
                </a:lnTo>
                <a:cubicBezTo>
                  <a:pt x="416" y="301"/>
                  <a:pt x="416" y="301"/>
                  <a:pt x="416" y="301"/>
                </a:cubicBezTo>
                <a:cubicBezTo>
                  <a:pt x="434" y="301"/>
                  <a:pt x="444" y="292"/>
                  <a:pt x="444" y="274"/>
                </a:cubicBezTo>
                <a:cubicBezTo>
                  <a:pt x="444" y="176"/>
                  <a:pt x="444" y="176"/>
                  <a:pt x="444" y="176"/>
                </a:cubicBezTo>
                <a:cubicBezTo>
                  <a:pt x="195" y="176"/>
                  <a:pt x="195" y="176"/>
                  <a:pt x="195" y="176"/>
                </a:cubicBezTo>
                <a:lnTo>
                  <a:pt x="195" y="301"/>
                </a:lnTo>
                <a:close/>
                <a:moveTo>
                  <a:pt x="0" y="26"/>
                </a:moveTo>
                <a:lnTo>
                  <a:pt x="0" y="26"/>
                </a:lnTo>
                <a:cubicBezTo>
                  <a:pt x="0" y="123"/>
                  <a:pt x="0" y="123"/>
                  <a:pt x="0" y="123"/>
                </a:cubicBezTo>
                <a:cubicBezTo>
                  <a:pt x="151" y="123"/>
                  <a:pt x="151" y="123"/>
                  <a:pt x="151" y="123"/>
                </a:cubicBezTo>
                <a:cubicBezTo>
                  <a:pt x="151" y="0"/>
                  <a:pt x="151" y="0"/>
                  <a:pt x="151" y="0"/>
                </a:cubicBezTo>
                <a:cubicBezTo>
                  <a:pt x="18" y="0"/>
                  <a:pt x="18" y="0"/>
                  <a:pt x="18" y="0"/>
                </a:cubicBezTo>
                <a:cubicBezTo>
                  <a:pt x="0" y="0"/>
                  <a:pt x="0" y="17"/>
                  <a:pt x="0" y="2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6" name="Freeform 138"/>
          <p:cNvSpPr>
            <a:spLocks noChangeArrowheads="1"/>
          </p:cNvSpPr>
          <p:nvPr/>
        </p:nvSpPr>
        <p:spPr bwMode="auto">
          <a:xfrm>
            <a:off x="9473763" y="4310384"/>
            <a:ext cx="283692" cy="203008"/>
          </a:xfrm>
          <a:custGeom>
            <a:avLst/>
            <a:gdLst>
              <a:gd name="T0" fmla="*/ 478 w 479"/>
              <a:gd name="T1" fmla="*/ 44 h 346"/>
              <a:gd name="T2" fmla="*/ 478 w 479"/>
              <a:gd name="T3" fmla="*/ 44 h 346"/>
              <a:gd name="T4" fmla="*/ 478 w 479"/>
              <a:gd name="T5" fmla="*/ 17 h 346"/>
              <a:gd name="T6" fmla="*/ 461 w 479"/>
              <a:gd name="T7" fmla="*/ 0 h 346"/>
              <a:gd name="T8" fmla="*/ 18 w 479"/>
              <a:gd name="T9" fmla="*/ 0 h 346"/>
              <a:gd name="T10" fmla="*/ 0 w 479"/>
              <a:gd name="T11" fmla="*/ 17 h 346"/>
              <a:gd name="T12" fmla="*/ 0 w 479"/>
              <a:gd name="T13" fmla="*/ 44 h 346"/>
              <a:gd name="T14" fmla="*/ 44 w 479"/>
              <a:gd name="T15" fmla="*/ 44 h 346"/>
              <a:gd name="T16" fmla="*/ 44 w 479"/>
              <a:gd name="T17" fmla="*/ 97 h 346"/>
              <a:gd name="T18" fmla="*/ 0 w 479"/>
              <a:gd name="T19" fmla="*/ 97 h 346"/>
              <a:gd name="T20" fmla="*/ 0 w 479"/>
              <a:gd name="T21" fmla="*/ 150 h 346"/>
              <a:gd name="T22" fmla="*/ 44 w 479"/>
              <a:gd name="T23" fmla="*/ 150 h 346"/>
              <a:gd name="T24" fmla="*/ 44 w 479"/>
              <a:gd name="T25" fmla="*/ 194 h 346"/>
              <a:gd name="T26" fmla="*/ 0 w 479"/>
              <a:gd name="T27" fmla="*/ 194 h 346"/>
              <a:gd name="T28" fmla="*/ 0 w 479"/>
              <a:gd name="T29" fmla="*/ 247 h 346"/>
              <a:gd name="T30" fmla="*/ 44 w 479"/>
              <a:gd name="T31" fmla="*/ 247 h 346"/>
              <a:gd name="T32" fmla="*/ 44 w 479"/>
              <a:gd name="T33" fmla="*/ 292 h 346"/>
              <a:gd name="T34" fmla="*/ 0 w 479"/>
              <a:gd name="T35" fmla="*/ 292 h 346"/>
              <a:gd name="T36" fmla="*/ 0 w 479"/>
              <a:gd name="T37" fmla="*/ 328 h 346"/>
              <a:gd name="T38" fmla="*/ 18 w 479"/>
              <a:gd name="T39" fmla="*/ 345 h 346"/>
              <a:gd name="T40" fmla="*/ 461 w 479"/>
              <a:gd name="T41" fmla="*/ 345 h 346"/>
              <a:gd name="T42" fmla="*/ 478 w 479"/>
              <a:gd name="T43" fmla="*/ 328 h 346"/>
              <a:gd name="T44" fmla="*/ 478 w 479"/>
              <a:gd name="T45" fmla="*/ 292 h 346"/>
              <a:gd name="T46" fmla="*/ 434 w 479"/>
              <a:gd name="T47" fmla="*/ 292 h 346"/>
              <a:gd name="T48" fmla="*/ 434 w 479"/>
              <a:gd name="T49" fmla="*/ 247 h 346"/>
              <a:gd name="T50" fmla="*/ 478 w 479"/>
              <a:gd name="T51" fmla="*/ 247 h 346"/>
              <a:gd name="T52" fmla="*/ 478 w 479"/>
              <a:gd name="T53" fmla="*/ 194 h 346"/>
              <a:gd name="T54" fmla="*/ 434 w 479"/>
              <a:gd name="T55" fmla="*/ 194 h 346"/>
              <a:gd name="T56" fmla="*/ 434 w 479"/>
              <a:gd name="T57" fmla="*/ 150 h 346"/>
              <a:gd name="T58" fmla="*/ 478 w 479"/>
              <a:gd name="T59" fmla="*/ 150 h 346"/>
              <a:gd name="T60" fmla="*/ 478 w 479"/>
              <a:gd name="T61" fmla="*/ 97 h 346"/>
              <a:gd name="T62" fmla="*/ 434 w 479"/>
              <a:gd name="T63" fmla="*/ 97 h 346"/>
              <a:gd name="T64" fmla="*/ 434 w 479"/>
              <a:gd name="T65" fmla="*/ 44 h 346"/>
              <a:gd name="T66" fmla="*/ 478 w 479"/>
              <a:gd name="T67" fmla="*/ 44 h 346"/>
              <a:gd name="T68" fmla="*/ 186 w 479"/>
              <a:gd name="T69" fmla="*/ 247 h 346"/>
              <a:gd name="T70" fmla="*/ 186 w 479"/>
              <a:gd name="T71" fmla="*/ 247 h 346"/>
              <a:gd name="T72" fmla="*/ 186 w 479"/>
              <a:gd name="T73" fmla="*/ 97 h 346"/>
              <a:gd name="T74" fmla="*/ 310 w 479"/>
              <a:gd name="T75" fmla="*/ 168 h 346"/>
              <a:gd name="T76" fmla="*/ 186 w 479"/>
              <a:gd name="T77" fmla="*/ 24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9" h="346">
                <a:moveTo>
                  <a:pt x="478" y="44"/>
                </a:moveTo>
                <a:lnTo>
                  <a:pt x="478" y="44"/>
                </a:lnTo>
                <a:cubicBezTo>
                  <a:pt x="478" y="17"/>
                  <a:pt x="478" y="17"/>
                  <a:pt x="478" y="17"/>
                </a:cubicBezTo>
                <a:cubicBezTo>
                  <a:pt x="478" y="9"/>
                  <a:pt x="469" y="0"/>
                  <a:pt x="461" y="0"/>
                </a:cubicBezTo>
                <a:cubicBezTo>
                  <a:pt x="18" y="0"/>
                  <a:pt x="18" y="0"/>
                  <a:pt x="18" y="0"/>
                </a:cubicBezTo>
                <a:cubicBezTo>
                  <a:pt x="9" y="0"/>
                  <a:pt x="0" y="9"/>
                  <a:pt x="0" y="17"/>
                </a:cubicBezTo>
                <a:cubicBezTo>
                  <a:pt x="0" y="44"/>
                  <a:pt x="0" y="44"/>
                  <a:pt x="0" y="44"/>
                </a:cubicBezTo>
                <a:cubicBezTo>
                  <a:pt x="44" y="44"/>
                  <a:pt x="44" y="44"/>
                  <a:pt x="44" y="44"/>
                </a:cubicBezTo>
                <a:cubicBezTo>
                  <a:pt x="44" y="97"/>
                  <a:pt x="44" y="97"/>
                  <a:pt x="44" y="97"/>
                </a:cubicBezTo>
                <a:cubicBezTo>
                  <a:pt x="0" y="97"/>
                  <a:pt x="0" y="97"/>
                  <a:pt x="0" y="97"/>
                </a:cubicBezTo>
                <a:cubicBezTo>
                  <a:pt x="0" y="150"/>
                  <a:pt x="0" y="150"/>
                  <a:pt x="0" y="150"/>
                </a:cubicBezTo>
                <a:cubicBezTo>
                  <a:pt x="44" y="150"/>
                  <a:pt x="44" y="150"/>
                  <a:pt x="44" y="150"/>
                </a:cubicBezTo>
                <a:cubicBezTo>
                  <a:pt x="44" y="194"/>
                  <a:pt x="44" y="194"/>
                  <a:pt x="44" y="194"/>
                </a:cubicBezTo>
                <a:cubicBezTo>
                  <a:pt x="0" y="194"/>
                  <a:pt x="0" y="194"/>
                  <a:pt x="0" y="194"/>
                </a:cubicBezTo>
                <a:cubicBezTo>
                  <a:pt x="0" y="247"/>
                  <a:pt x="0" y="247"/>
                  <a:pt x="0" y="247"/>
                </a:cubicBezTo>
                <a:cubicBezTo>
                  <a:pt x="44" y="247"/>
                  <a:pt x="44" y="247"/>
                  <a:pt x="44" y="247"/>
                </a:cubicBezTo>
                <a:cubicBezTo>
                  <a:pt x="44" y="292"/>
                  <a:pt x="44" y="292"/>
                  <a:pt x="44" y="292"/>
                </a:cubicBezTo>
                <a:cubicBezTo>
                  <a:pt x="0" y="292"/>
                  <a:pt x="0" y="292"/>
                  <a:pt x="0" y="292"/>
                </a:cubicBezTo>
                <a:cubicBezTo>
                  <a:pt x="0" y="328"/>
                  <a:pt x="0" y="328"/>
                  <a:pt x="0" y="328"/>
                </a:cubicBezTo>
                <a:cubicBezTo>
                  <a:pt x="0" y="337"/>
                  <a:pt x="9" y="345"/>
                  <a:pt x="18" y="345"/>
                </a:cubicBezTo>
                <a:cubicBezTo>
                  <a:pt x="461" y="345"/>
                  <a:pt x="461" y="345"/>
                  <a:pt x="461" y="345"/>
                </a:cubicBezTo>
                <a:cubicBezTo>
                  <a:pt x="469" y="345"/>
                  <a:pt x="478" y="337"/>
                  <a:pt x="478" y="328"/>
                </a:cubicBezTo>
                <a:cubicBezTo>
                  <a:pt x="478" y="292"/>
                  <a:pt x="478" y="292"/>
                  <a:pt x="478" y="292"/>
                </a:cubicBezTo>
                <a:cubicBezTo>
                  <a:pt x="434" y="292"/>
                  <a:pt x="434" y="292"/>
                  <a:pt x="434" y="292"/>
                </a:cubicBezTo>
                <a:cubicBezTo>
                  <a:pt x="434" y="247"/>
                  <a:pt x="434" y="247"/>
                  <a:pt x="434" y="247"/>
                </a:cubicBezTo>
                <a:cubicBezTo>
                  <a:pt x="478" y="247"/>
                  <a:pt x="478" y="247"/>
                  <a:pt x="478" y="247"/>
                </a:cubicBezTo>
                <a:cubicBezTo>
                  <a:pt x="478" y="194"/>
                  <a:pt x="478" y="194"/>
                  <a:pt x="478" y="194"/>
                </a:cubicBezTo>
                <a:cubicBezTo>
                  <a:pt x="434" y="194"/>
                  <a:pt x="434" y="194"/>
                  <a:pt x="434" y="194"/>
                </a:cubicBezTo>
                <a:cubicBezTo>
                  <a:pt x="434" y="150"/>
                  <a:pt x="434" y="150"/>
                  <a:pt x="434" y="150"/>
                </a:cubicBezTo>
                <a:cubicBezTo>
                  <a:pt x="478" y="150"/>
                  <a:pt x="478" y="150"/>
                  <a:pt x="478" y="150"/>
                </a:cubicBezTo>
                <a:cubicBezTo>
                  <a:pt x="478" y="97"/>
                  <a:pt x="478" y="97"/>
                  <a:pt x="478" y="97"/>
                </a:cubicBezTo>
                <a:cubicBezTo>
                  <a:pt x="434" y="97"/>
                  <a:pt x="434" y="97"/>
                  <a:pt x="434" y="97"/>
                </a:cubicBezTo>
                <a:cubicBezTo>
                  <a:pt x="434" y="44"/>
                  <a:pt x="434" y="44"/>
                  <a:pt x="434" y="44"/>
                </a:cubicBezTo>
                <a:lnTo>
                  <a:pt x="478" y="44"/>
                </a:lnTo>
                <a:close/>
                <a:moveTo>
                  <a:pt x="186" y="247"/>
                </a:moveTo>
                <a:lnTo>
                  <a:pt x="186" y="247"/>
                </a:lnTo>
                <a:cubicBezTo>
                  <a:pt x="186" y="97"/>
                  <a:pt x="186" y="97"/>
                  <a:pt x="186" y="97"/>
                </a:cubicBezTo>
                <a:cubicBezTo>
                  <a:pt x="310" y="168"/>
                  <a:pt x="310" y="168"/>
                  <a:pt x="310" y="168"/>
                </a:cubicBezTo>
                <a:lnTo>
                  <a:pt x="186" y="24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7" name="Freeform 140"/>
          <p:cNvSpPr>
            <a:spLocks noChangeArrowheads="1"/>
          </p:cNvSpPr>
          <p:nvPr/>
        </p:nvSpPr>
        <p:spPr bwMode="auto">
          <a:xfrm>
            <a:off x="10095800" y="4279151"/>
            <a:ext cx="210816" cy="268075"/>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249 w 356"/>
              <a:gd name="T21" fmla="*/ 239 h 453"/>
              <a:gd name="T22" fmla="*/ 249 w 356"/>
              <a:gd name="T23" fmla="*/ 239 h 453"/>
              <a:gd name="T24" fmla="*/ 240 w 356"/>
              <a:gd name="T25" fmla="*/ 239 h 453"/>
              <a:gd name="T26" fmla="*/ 204 w 356"/>
              <a:gd name="T27" fmla="*/ 178 h 453"/>
              <a:gd name="T28" fmla="*/ 204 w 356"/>
              <a:gd name="T29" fmla="*/ 301 h 453"/>
              <a:gd name="T30" fmla="*/ 160 w 356"/>
              <a:gd name="T31" fmla="*/ 354 h 453"/>
              <a:gd name="T32" fmla="*/ 89 w 356"/>
              <a:gd name="T33" fmla="*/ 338 h 453"/>
              <a:gd name="T34" fmla="*/ 133 w 356"/>
              <a:gd name="T35" fmla="*/ 275 h 453"/>
              <a:gd name="T36" fmla="*/ 178 w 356"/>
              <a:gd name="T37" fmla="*/ 275 h 453"/>
              <a:gd name="T38" fmla="*/ 178 w 356"/>
              <a:gd name="T39" fmla="*/ 98 h 453"/>
              <a:gd name="T40" fmla="*/ 204 w 356"/>
              <a:gd name="T41" fmla="*/ 98 h 453"/>
              <a:gd name="T42" fmla="*/ 249 w 356"/>
              <a:gd name="T43" fmla="*/ 2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249" y="239"/>
                </a:moveTo>
                <a:lnTo>
                  <a:pt x="249" y="239"/>
                </a:lnTo>
                <a:cubicBezTo>
                  <a:pt x="240" y="248"/>
                  <a:pt x="240" y="239"/>
                  <a:pt x="240" y="239"/>
                </a:cubicBezTo>
                <a:cubicBezTo>
                  <a:pt x="240" y="222"/>
                  <a:pt x="240" y="186"/>
                  <a:pt x="204" y="178"/>
                </a:cubicBezTo>
                <a:cubicBezTo>
                  <a:pt x="204" y="301"/>
                  <a:pt x="204" y="301"/>
                  <a:pt x="204" y="301"/>
                </a:cubicBezTo>
                <a:cubicBezTo>
                  <a:pt x="204" y="329"/>
                  <a:pt x="196" y="346"/>
                  <a:pt x="160" y="354"/>
                </a:cubicBezTo>
                <a:cubicBezTo>
                  <a:pt x="133" y="364"/>
                  <a:pt x="98" y="354"/>
                  <a:pt x="89" y="338"/>
                </a:cubicBezTo>
                <a:cubicBezTo>
                  <a:pt x="89" y="310"/>
                  <a:pt x="107" y="284"/>
                  <a:pt x="133" y="275"/>
                </a:cubicBezTo>
                <a:cubicBezTo>
                  <a:pt x="143" y="275"/>
                  <a:pt x="160" y="275"/>
                  <a:pt x="178" y="275"/>
                </a:cubicBezTo>
                <a:cubicBezTo>
                  <a:pt x="178" y="98"/>
                  <a:pt x="178" y="98"/>
                  <a:pt x="178" y="98"/>
                </a:cubicBezTo>
                <a:cubicBezTo>
                  <a:pt x="204" y="98"/>
                  <a:pt x="204" y="98"/>
                  <a:pt x="204" y="98"/>
                </a:cubicBezTo>
                <a:cubicBezTo>
                  <a:pt x="204" y="125"/>
                  <a:pt x="293" y="169"/>
                  <a:pt x="249" y="23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8" name="Freeform 150"/>
          <p:cNvSpPr>
            <a:spLocks noChangeArrowheads="1"/>
          </p:cNvSpPr>
          <p:nvPr/>
        </p:nvSpPr>
        <p:spPr bwMode="auto">
          <a:xfrm>
            <a:off x="9484174" y="2522349"/>
            <a:ext cx="262871" cy="268076"/>
          </a:xfrm>
          <a:custGeom>
            <a:avLst/>
            <a:gdLst>
              <a:gd name="T0" fmla="*/ 247 w 444"/>
              <a:gd name="T1" fmla="*/ 399 h 453"/>
              <a:gd name="T2" fmla="*/ 247 w 444"/>
              <a:gd name="T3" fmla="*/ 399 h 453"/>
              <a:gd name="T4" fmla="*/ 44 w 444"/>
              <a:gd name="T5" fmla="*/ 399 h 453"/>
              <a:gd name="T6" fmla="*/ 44 w 444"/>
              <a:gd name="T7" fmla="*/ 53 h 453"/>
              <a:gd name="T8" fmla="*/ 247 w 444"/>
              <a:gd name="T9" fmla="*/ 53 h 453"/>
              <a:gd name="T10" fmla="*/ 247 w 444"/>
              <a:gd name="T11" fmla="*/ 124 h 453"/>
              <a:gd name="T12" fmla="*/ 292 w 444"/>
              <a:gd name="T13" fmla="*/ 124 h 453"/>
              <a:gd name="T14" fmla="*/ 292 w 444"/>
              <a:gd name="T15" fmla="*/ 53 h 453"/>
              <a:gd name="T16" fmla="*/ 247 w 444"/>
              <a:gd name="T17" fmla="*/ 0 h 453"/>
              <a:gd name="T18" fmla="*/ 44 w 444"/>
              <a:gd name="T19" fmla="*/ 0 h 453"/>
              <a:gd name="T20" fmla="*/ 0 w 444"/>
              <a:gd name="T21" fmla="*/ 53 h 453"/>
              <a:gd name="T22" fmla="*/ 0 w 444"/>
              <a:gd name="T23" fmla="*/ 399 h 453"/>
              <a:gd name="T24" fmla="*/ 44 w 444"/>
              <a:gd name="T25" fmla="*/ 452 h 453"/>
              <a:gd name="T26" fmla="*/ 247 w 444"/>
              <a:gd name="T27" fmla="*/ 452 h 453"/>
              <a:gd name="T28" fmla="*/ 292 w 444"/>
              <a:gd name="T29" fmla="*/ 399 h 453"/>
              <a:gd name="T30" fmla="*/ 292 w 444"/>
              <a:gd name="T31" fmla="*/ 346 h 453"/>
              <a:gd name="T32" fmla="*/ 247 w 444"/>
              <a:gd name="T33" fmla="*/ 346 h 453"/>
              <a:gd name="T34" fmla="*/ 247 w 444"/>
              <a:gd name="T35" fmla="*/ 399 h 453"/>
              <a:gd name="T36" fmla="*/ 443 w 444"/>
              <a:gd name="T37" fmla="*/ 239 h 453"/>
              <a:gd name="T38" fmla="*/ 443 w 444"/>
              <a:gd name="T39" fmla="*/ 239 h 453"/>
              <a:gd name="T40" fmla="*/ 345 w 444"/>
              <a:gd name="T41" fmla="*/ 142 h 453"/>
              <a:gd name="T42" fmla="*/ 345 w 444"/>
              <a:gd name="T43" fmla="*/ 204 h 453"/>
              <a:gd name="T44" fmla="*/ 124 w 444"/>
              <a:gd name="T45" fmla="*/ 204 h 453"/>
              <a:gd name="T46" fmla="*/ 124 w 444"/>
              <a:gd name="T47" fmla="*/ 275 h 453"/>
              <a:gd name="T48" fmla="*/ 345 w 444"/>
              <a:gd name="T49" fmla="*/ 275 h 453"/>
              <a:gd name="T50" fmla="*/ 345 w 444"/>
              <a:gd name="T51" fmla="*/ 337 h 453"/>
              <a:gd name="T52" fmla="*/ 443 w 444"/>
              <a:gd name="T53" fmla="*/ 2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4" h="453">
                <a:moveTo>
                  <a:pt x="247" y="399"/>
                </a:moveTo>
                <a:lnTo>
                  <a:pt x="247" y="399"/>
                </a:lnTo>
                <a:cubicBezTo>
                  <a:pt x="44" y="399"/>
                  <a:pt x="44" y="399"/>
                  <a:pt x="44" y="399"/>
                </a:cubicBezTo>
                <a:cubicBezTo>
                  <a:pt x="44" y="53"/>
                  <a:pt x="44" y="53"/>
                  <a:pt x="44" y="53"/>
                </a:cubicBezTo>
                <a:cubicBezTo>
                  <a:pt x="247" y="53"/>
                  <a:pt x="247" y="53"/>
                  <a:pt x="247" y="53"/>
                </a:cubicBezTo>
                <a:cubicBezTo>
                  <a:pt x="247" y="124"/>
                  <a:pt x="247" y="124"/>
                  <a:pt x="247" y="124"/>
                </a:cubicBezTo>
                <a:cubicBezTo>
                  <a:pt x="292" y="124"/>
                  <a:pt x="292" y="124"/>
                  <a:pt x="292" y="124"/>
                </a:cubicBezTo>
                <a:cubicBezTo>
                  <a:pt x="292" y="53"/>
                  <a:pt x="292" y="53"/>
                  <a:pt x="292" y="53"/>
                </a:cubicBezTo>
                <a:cubicBezTo>
                  <a:pt x="292" y="27"/>
                  <a:pt x="275" y="0"/>
                  <a:pt x="247" y="0"/>
                </a:cubicBezTo>
                <a:cubicBezTo>
                  <a:pt x="44" y="0"/>
                  <a:pt x="44" y="0"/>
                  <a:pt x="44" y="0"/>
                </a:cubicBezTo>
                <a:cubicBezTo>
                  <a:pt x="18" y="0"/>
                  <a:pt x="0" y="27"/>
                  <a:pt x="0" y="53"/>
                </a:cubicBezTo>
                <a:cubicBezTo>
                  <a:pt x="0" y="399"/>
                  <a:pt x="0" y="399"/>
                  <a:pt x="0" y="399"/>
                </a:cubicBezTo>
                <a:cubicBezTo>
                  <a:pt x="0" y="425"/>
                  <a:pt x="18" y="452"/>
                  <a:pt x="44" y="452"/>
                </a:cubicBezTo>
                <a:cubicBezTo>
                  <a:pt x="247" y="452"/>
                  <a:pt x="247" y="452"/>
                  <a:pt x="247" y="452"/>
                </a:cubicBezTo>
                <a:cubicBezTo>
                  <a:pt x="275" y="452"/>
                  <a:pt x="292" y="425"/>
                  <a:pt x="292" y="399"/>
                </a:cubicBezTo>
                <a:cubicBezTo>
                  <a:pt x="292" y="346"/>
                  <a:pt x="292" y="346"/>
                  <a:pt x="292" y="346"/>
                </a:cubicBezTo>
                <a:cubicBezTo>
                  <a:pt x="247" y="346"/>
                  <a:pt x="247" y="346"/>
                  <a:pt x="247" y="346"/>
                </a:cubicBezTo>
                <a:lnTo>
                  <a:pt x="247" y="399"/>
                </a:lnTo>
                <a:close/>
                <a:moveTo>
                  <a:pt x="443" y="239"/>
                </a:moveTo>
                <a:lnTo>
                  <a:pt x="443" y="239"/>
                </a:lnTo>
                <a:cubicBezTo>
                  <a:pt x="345" y="142"/>
                  <a:pt x="345" y="142"/>
                  <a:pt x="345" y="142"/>
                </a:cubicBezTo>
                <a:cubicBezTo>
                  <a:pt x="345" y="204"/>
                  <a:pt x="345" y="204"/>
                  <a:pt x="345" y="204"/>
                </a:cubicBezTo>
                <a:cubicBezTo>
                  <a:pt x="124" y="204"/>
                  <a:pt x="124" y="204"/>
                  <a:pt x="124" y="204"/>
                </a:cubicBezTo>
                <a:cubicBezTo>
                  <a:pt x="124" y="275"/>
                  <a:pt x="124" y="275"/>
                  <a:pt x="124" y="275"/>
                </a:cubicBezTo>
                <a:cubicBezTo>
                  <a:pt x="345" y="275"/>
                  <a:pt x="345" y="275"/>
                  <a:pt x="345" y="275"/>
                </a:cubicBezTo>
                <a:cubicBezTo>
                  <a:pt x="345" y="337"/>
                  <a:pt x="345" y="337"/>
                  <a:pt x="345" y="337"/>
                </a:cubicBezTo>
                <a:lnTo>
                  <a:pt x="443" y="23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9" name="Freeform 157"/>
          <p:cNvSpPr>
            <a:spLocks noChangeArrowheads="1"/>
          </p:cNvSpPr>
          <p:nvPr/>
        </p:nvSpPr>
        <p:spPr bwMode="auto">
          <a:xfrm>
            <a:off x="9484174" y="3740399"/>
            <a:ext cx="262871" cy="171776"/>
          </a:xfrm>
          <a:custGeom>
            <a:avLst/>
            <a:gdLst>
              <a:gd name="T0" fmla="*/ 398 w 444"/>
              <a:gd name="T1" fmla="*/ 53 h 293"/>
              <a:gd name="T2" fmla="*/ 398 w 444"/>
              <a:gd name="T3" fmla="*/ 53 h 293"/>
              <a:gd name="T4" fmla="*/ 301 w 444"/>
              <a:gd name="T5" fmla="*/ 53 h 293"/>
              <a:gd name="T6" fmla="*/ 301 w 444"/>
              <a:gd name="T7" fmla="*/ 124 h 293"/>
              <a:gd name="T8" fmla="*/ 372 w 444"/>
              <a:gd name="T9" fmla="*/ 124 h 293"/>
              <a:gd name="T10" fmla="*/ 372 w 444"/>
              <a:gd name="T11" fmla="*/ 221 h 293"/>
              <a:gd name="T12" fmla="*/ 71 w 444"/>
              <a:gd name="T13" fmla="*/ 221 h 293"/>
              <a:gd name="T14" fmla="*/ 71 w 444"/>
              <a:gd name="T15" fmla="*/ 124 h 293"/>
              <a:gd name="T16" fmla="*/ 168 w 444"/>
              <a:gd name="T17" fmla="*/ 124 h 293"/>
              <a:gd name="T18" fmla="*/ 168 w 444"/>
              <a:gd name="T19" fmla="*/ 177 h 293"/>
              <a:gd name="T20" fmla="*/ 275 w 444"/>
              <a:gd name="T21" fmla="*/ 89 h 293"/>
              <a:gd name="T22" fmla="*/ 168 w 444"/>
              <a:gd name="T23" fmla="*/ 0 h 293"/>
              <a:gd name="T24" fmla="*/ 168 w 444"/>
              <a:gd name="T25" fmla="*/ 53 h 293"/>
              <a:gd name="T26" fmla="*/ 44 w 444"/>
              <a:gd name="T27" fmla="*/ 53 h 293"/>
              <a:gd name="T28" fmla="*/ 0 w 444"/>
              <a:gd name="T29" fmla="*/ 97 h 293"/>
              <a:gd name="T30" fmla="*/ 0 w 444"/>
              <a:gd name="T31" fmla="*/ 248 h 293"/>
              <a:gd name="T32" fmla="*/ 44 w 444"/>
              <a:gd name="T33" fmla="*/ 292 h 293"/>
              <a:gd name="T34" fmla="*/ 398 w 444"/>
              <a:gd name="T35" fmla="*/ 292 h 293"/>
              <a:gd name="T36" fmla="*/ 443 w 444"/>
              <a:gd name="T37" fmla="*/ 248 h 293"/>
              <a:gd name="T38" fmla="*/ 443 w 444"/>
              <a:gd name="T39" fmla="*/ 97 h 293"/>
              <a:gd name="T40" fmla="*/ 398 w 444"/>
              <a:gd name="T41"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293">
                <a:moveTo>
                  <a:pt x="398" y="53"/>
                </a:moveTo>
                <a:lnTo>
                  <a:pt x="398" y="53"/>
                </a:lnTo>
                <a:cubicBezTo>
                  <a:pt x="301" y="53"/>
                  <a:pt x="301" y="53"/>
                  <a:pt x="301" y="53"/>
                </a:cubicBezTo>
                <a:cubicBezTo>
                  <a:pt x="301" y="124"/>
                  <a:pt x="301" y="124"/>
                  <a:pt x="301" y="124"/>
                </a:cubicBezTo>
                <a:cubicBezTo>
                  <a:pt x="372" y="124"/>
                  <a:pt x="372" y="124"/>
                  <a:pt x="372" y="124"/>
                </a:cubicBezTo>
                <a:cubicBezTo>
                  <a:pt x="372" y="221"/>
                  <a:pt x="372" y="221"/>
                  <a:pt x="372" y="221"/>
                </a:cubicBezTo>
                <a:cubicBezTo>
                  <a:pt x="71" y="221"/>
                  <a:pt x="71" y="221"/>
                  <a:pt x="71" y="221"/>
                </a:cubicBezTo>
                <a:cubicBezTo>
                  <a:pt x="71" y="124"/>
                  <a:pt x="71" y="124"/>
                  <a:pt x="71" y="124"/>
                </a:cubicBezTo>
                <a:cubicBezTo>
                  <a:pt x="168" y="124"/>
                  <a:pt x="168" y="124"/>
                  <a:pt x="168" y="124"/>
                </a:cubicBezTo>
                <a:cubicBezTo>
                  <a:pt x="168" y="177"/>
                  <a:pt x="168" y="177"/>
                  <a:pt x="168" y="177"/>
                </a:cubicBezTo>
                <a:cubicBezTo>
                  <a:pt x="275" y="89"/>
                  <a:pt x="275" y="89"/>
                  <a:pt x="275" y="89"/>
                </a:cubicBezTo>
                <a:cubicBezTo>
                  <a:pt x="168" y="0"/>
                  <a:pt x="168" y="0"/>
                  <a:pt x="168" y="0"/>
                </a:cubicBezTo>
                <a:cubicBezTo>
                  <a:pt x="168" y="53"/>
                  <a:pt x="168" y="53"/>
                  <a:pt x="168" y="53"/>
                </a:cubicBezTo>
                <a:cubicBezTo>
                  <a:pt x="44" y="53"/>
                  <a:pt x="44" y="53"/>
                  <a:pt x="44" y="53"/>
                </a:cubicBezTo>
                <a:cubicBezTo>
                  <a:pt x="18" y="53"/>
                  <a:pt x="0" y="71"/>
                  <a:pt x="0" y="97"/>
                </a:cubicBezTo>
                <a:cubicBezTo>
                  <a:pt x="0" y="248"/>
                  <a:pt x="0" y="248"/>
                  <a:pt x="0" y="248"/>
                </a:cubicBezTo>
                <a:cubicBezTo>
                  <a:pt x="0" y="274"/>
                  <a:pt x="18" y="292"/>
                  <a:pt x="44" y="292"/>
                </a:cubicBezTo>
                <a:cubicBezTo>
                  <a:pt x="398" y="292"/>
                  <a:pt x="398" y="292"/>
                  <a:pt x="398" y="292"/>
                </a:cubicBezTo>
                <a:cubicBezTo>
                  <a:pt x="425" y="292"/>
                  <a:pt x="443" y="274"/>
                  <a:pt x="443" y="248"/>
                </a:cubicBezTo>
                <a:cubicBezTo>
                  <a:pt x="443" y="97"/>
                  <a:pt x="443" y="97"/>
                  <a:pt x="443" y="97"/>
                </a:cubicBezTo>
                <a:cubicBezTo>
                  <a:pt x="443" y="71"/>
                  <a:pt x="425" y="53"/>
                  <a:pt x="398" y="5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0" name="Freeform 162"/>
          <p:cNvSpPr>
            <a:spLocks noChangeArrowheads="1"/>
          </p:cNvSpPr>
          <p:nvPr/>
        </p:nvSpPr>
        <p:spPr bwMode="auto">
          <a:xfrm>
            <a:off x="11125115" y="2542816"/>
            <a:ext cx="231637" cy="234241"/>
          </a:xfrm>
          <a:custGeom>
            <a:avLst/>
            <a:gdLst>
              <a:gd name="T0" fmla="*/ 346 w 391"/>
              <a:gd name="T1" fmla="*/ 0 h 399"/>
              <a:gd name="T2" fmla="*/ 346 w 391"/>
              <a:gd name="T3" fmla="*/ 0 h 399"/>
              <a:gd name="T4" fmla="*/ 44 w 391"/>
              <a:gd name="T5" fmla="*/ 0 h 399"/>
              <a:gd name="T6" fmla="*/ 0 w 391"/>
              <a:gd name="T7" fmla="*/ 53 h 399"/>
              <a:gd name="T8" fmla="*/ 0 w 391"/>
              <a:gd name="T9" fmla="*/ 345 h 399"/>
              <a:gd name="T10" fmla="*/ 44 w 391"/>
              <a:gd name="T11" fmla="*/ 398 h 399"/>
              <a:gd name="T12" fmla="*/ 346 w 391"/>
              <a:gd name="T13" fmla="*/ 398 h 399"/>
              <a:gd name="T14" fmla="*/ 390 w 391"/>
              <a:gd name="T15" fmla="*/ 345 h 399"/>
              <a:gd name="T16" fmla="*/ 390 w 391"/>
              <a:gd name="T17" fmla="*/ 53 h 399"/>
              <a:gd name="T18" fmla="*/ 346 w 391"/>
              <a:gd name="T19" fmla="*/ 0 h 399"/>
              <a:gd name="T20" fmla="*/ 319 w 391"/>
              <a:gd name="T21" fmla="*/ 221 h 399"/>
              <a:gd name="T22" fmla="*/ 319 w 391"/>
              <a:gd name="T23" fmla="*/ 221 h 399"/>
              <a:gd name="T24" fmla="*/ 222 w 391"/>
              <a:gd name="T25" fmla="*/ 221 h 399"/>
              <a:gd name="T26" fmla="*/ 222 w 391"/>
              <a:gd name="T27" fmla="*/ 319 h 399"/>
              <a:gd name="T28" fmla="*/ 169 w 391"/>
              <a:gd name="T29" fmla="*/ 319 h 399"/>
              <a:gd name="T30" fmla="*/ 169 w 391"/>
              <a:gd name="T31" fmla="*/ 221 h 399"/>
              <a:gd name="T32" fmla="*/ 71 w 391"/>
              <a:gd name="T33" fmla="*/ 221 h 399"/>
              <a:gd name="T34" fmla="*/ 71 w 391"/>
              <a:gd name="T35" fmla="*/ 177 h 399"/>
              <a:gd name="T36" fmla="*/ 169 w 391"/>
              <a:gd name="T37" fmla="*/ 177 h 399"/>
              <a:gd name="T38" fmla="*/ 169 w 391"/>
              <a:gd name="T39" fmla="*/ 70 h 399"/>
              <a:gd name="T40" fmla="*/ 222 w 391"/>
              <a:gd name="T41" fmla="*/ 70 h 399"/>
              <a:gd name="T42" fmla="*/ 222 w 391"/>
              <a:gd name="T43" fmla="*/ 177 h 399"/>
              <a:gd name="T44" fmla="*/ 319 w 391"/>
              <a:gd name="T45" fmla="*/ 177 h 399"/>
              <a:gd name="T46" fmla="*/ 319 w 391"/>
              <a:gd name="T47" fmla="*/ 22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1" h="399">
                <a:moveTo>
                  <a:pt x="346" y="0"/>
                </a:moveTo>
                <a:lnTo>
                  <a:pt x="346" y="0"/>
                </a:lnTo>
                <a:cubicBezTo>
                  <a:pt x="44" y="0"/>
                  <a:pt x="44" y="0"/>
                  <a:pt x="44" y="0"/>
                </a:cubicBezTo>
                <a:cubicBezTo>
                  <a:pt x="18" y="0"/>
                  <a:pt x="0" y="17"/>
                  <a:pt x="0" y="53"/>
                </a:cubicBezTo>
                <a:cubicBezTo>
                  <a:pt x="0" y="345"/>
                  <a:pt x="0" y="345"/>
                  <a:pt x="0" y="345"/>
                </a:cubicBezTo>
                <a:cubicBezTo>
                  <a:pt x="0" y="372"/>
                  <a:pt x="18" y="398"/>
                  <a:pt x="44" y="398"/>
                </a:cubicBezTo>
                <a:cubicBezTo>
                  <a:pt x="346" y="398"/>
                  <a:pt x="346" y="398"/>
                  <a:pt x="346" y="398"/>
                </a:cubicBezTo>
                <a:cubicBezTo>
                  <a:pt x="373" y="398"/>
                  <a:pt x="390" y="372"/>
                  <a:pt x="390" y="345"/>
                </a:cubicBezTo>
                <a:cubicBezTo>
                  <a:pt x="390" y="53"/>
                  <a:pt x="390" y="53"/>
                  <a:pt x="390" y="53"/>
                </a:cubicBezTo>
                <a:cubicBezTo>
                  <a:pt x="390" y="17"/>
                  <a:pt x="373" y="0"/>
                  <a:pt x="346" y="0"/>
                </a:cubicBezTo>
                <a:close/>
                <a:moveTo>
                  <a:pt x="319" y="221"/>
                </a:moveTo>
                <a:lnTo>
                  <a:pt x="319" y="221"/>
                </a:lnTo>
                <a:cubicBezTo>
                  <a:pt x="222" y="221"/>
                  <a:pt x="222" y="221"/>
                  <a:pt x="222" y="221"/>
                </a:cubicBezTo>
                <a:cubicBezTo>
                  <a:pt x="222" y="319"/>
                  <a:pt x="222" y="319"/>
                  <a:pt x="222" y="319"/>
                </a:cubicBezTo>
                <a:cubicBezTo>
                  <a:pt x="169" y="319"/>
                  <a:pt x="169" y="319"/>
                  <a:pt x="169" y="319"/>
                </a:cubicBezTo>
                <a:cubicBezTo>
                  <a:pt x="169" y="221"/>
                  <a:pt x="169" y="221"/>
                  <a:pt x="169" y="221"/>
                </a:cubicBezTo>
                <a:cubicBezTo>
                  <a:pt x="71" y="221"/>
                  <a:pt x="71" y="221"/>
                  <a:pt x="71" y="221"/>
                </a:cubicBezTo>
                <a:cubicBezTo>
                  <a:pt x="71" y="177"/>
                  <a:pt x="71" y="177"/>
                  <a:pt x="71" y="177"/>
                </a:cubicBezTo>
                <a:cubicBezTo>
                  <a:pt x="169" y="177"/>
                  <a:pt x="169" y="177"/>
                  <a:pt x="169" y="177"/>
                </a:cubicBezTo>
                <a:cubicBezTo>
                  <a:pt x="169" y="70"/>
                  <a:pt x="169" y="70"/>
                  <a:pt x="169" y="70"/>
                </a:cubicBezTo>
                <a:cubicBezTo>
                  <a:pt x="222" y="70"/>
                  <a:pt x="222" y="70"/>
                  <a:pt x="222" y="70"/>
                </a:cubicBezTo>
                <a:cubicBezTo>
                  <a:pt x="222" y="177"/>
                  <a:pt x="222" y="177"/>
                  <a:pt x="222" y="177"/>
                </a:cubicBezTo>
                <a:cubicBezTo>
                  <a:pt x="319" y="177"/>
                  <a:pt x="319" y="177"/>
                  <a:pt x="319" y="177"/>
                </a:cubicBezTo>
                <a:lnTo>
                  <a:pt x="319" y="22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1" name="Freeform 163"/>
          <p:cNvSpPr>
            <a:spLocks noChangeArrowheads="1"/>
          </p:cNvSpPr>
          <p:nvPr/>
        </p:nvSpPr>
        <p:spPr bwMode="auto">
          <a:xfrm>
            <a:off x="10539513" y="2542816"/>
            <a:ext cx="229035" cy="234241"/>
          </a:xfrm>
          <a:custGeom>
            <a:avLst/>
            <a:gdLst>
              <a:gd name="T0" fmla="*/ 345 w 390"/>
              <a:gd name="T1" fmla="*/ 0 h 399"/>
              <a:gd name="T2" fmla="*/ 345 w 390"/>
              <a:gd name="T3" fmla="*/ 0 h 399"/>
              <a:gd name="T4" fmla="*/ 44 w 390"/>
              <a:gd name="T5" fmla="*/ 0 h 399"/>
              <a:gd name="T6" fmla="*/ 0 w 390"/>
              <a:gd name="T7" fmla="*/ 53 h 399"/>
              <a:gd name="T8" fmla="*/ 0 w 390"/>
              <a:gd name="T9" fmla="*/ 345 h 399"/>
              <a:gd name="T10" fmla="*/ 44 w 390"/>
              <a:gd name="T11" fmla="*/ 398 h 399"/>
              <a:gd name="T12" fmla="*/ 345 w 390"/>
              <a:gd name="T13" fmla="*/ 398 h 399"/>
              <a:gd name="T14" fmla="*/ 389 w 390"/>
              <a:gd name="T15" fmla="*/ 345 h 399"/>
              <a:gd name="T16" fmla="*/ 389 w 390"/>
              <a:gd name="T17" fmla="*/ 53 h 399"/>
              <a:gd name="T18" fmla="*/ 345 w 390"/>
              <a:gd name="T19" fmla="*/ 0 h 399"/>
              <a:gd name="T20" fmla="*/ 319 w 390"/>
              <a:gd name="T21" fmla="*/ 221 h 399"/>
              <a:gd name="T22" fmla="*/ 319 w 390"/>
              <a:gd name="T23" fmla="*/ 221 h 399"/>
              <a:gd name="T24" fmla="*/ 70 w 390"/>
              <a:gd name="T25" fmla="*/ 221 h 399"/>
              <a:gd name="T26" fmla="*/ 70 w 390"/>
              <a:gd name="T27" fmla="*/ 177 h 399"/>
              <a:gd name="T28" fmla="*/ 319 w 390"/>
              <a:gd name="T29" fmla="*/ 177 h 399"/>
              <a:gd name="T30" fmla="*/ 319 w 390"/>
              <a:gd name="T31" fmla="*/ 22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0" h="399">
                <a:moveTo>
                  <a:pt x="345" y="0"/>
                </a:moveTo>
                <a:lnTo>
                  <a:pt x="345" y="0"/>
                </a:lnTo>
                <a:cubicBezTo>
                  <a:pt x="44" y="0"/>
                  <a:pt x="44" y="0"/>
                  <a:pt x="44" y="0"/>
                </a:cubicBezTo>
                <a:cubicBezTo>
                  <a:pt x="17" y="0"/>
                  <a:pt x="0" y="17"/>
                  <a:pt x="0" y="53"/>
                </a:cubicBezTo>
                <a:cubicBezTo>
                  <a:pt x="0" y="345"/>
                  <a:pt x="0" y="345"/>
                  <a:pt x="0" y="345"/>
                </a:cubicBezTo>
                <a:cubicBezTo>
                  <a:pt x="0" y="372"/>
                  <a:pt x="17" y="398"/>
                  <a:pt x="44" y="398"/>
                </a:cubicBezTo>
                <a:cubicBezTo>
                  <a:pt x="345" y="398"/>
                  <a:pt x="345" y="398"/>
                  <a:pt x="345" y="398"/>
                </a:cubicBezTo>
                <a:cubicBezTo>
                  <a:pt x="372" y="398"/>
                  <a:pt x="389" y="372"/>
                  <a:pt x="389" y="345"/>
                </a:cubicBezTo>
                <a:cubicBezTo>
                  <a:pt x="389" y="53"/>
                  <a:pt x="389" y="53"/>
                  <a:pt x="389" y="53"/>
                </a:cubicBezTo>
                <a:cubicBezTo>
                  <a:pt x="389" y="17"/>
                  <a:pt x="372" y="0"/>
                  <a:pt x="345" y="0"/>
                </a:cubicBezTo>
                <a:close/>
                <a:moveTo>
                  <a:pt x="319" y="221"/>
                </a:moveTo>
                <a:lnTo>
                  <a:pt x="319" y="221"/>
                </a:lnTo>
                <a:cubicBezTo>
                  <a:pt x="70" y="221"/>
                  <a:pt x="70" y="221"/>
                  <a:pt x="70" y="221"/>
                </a:cubicBezTo>
                <a:cubicBezTo>
                  <a:pt x="70" y="177"/>
                  <a:pt x="70" y="177"/>
                  <a:pt x="70" y="177"/>
                </a:cubicBezTo>
                <a:cubicBezTo>
                  <a:pt x="319" y="177"/>
                  <a:pt x="319" y="177"/>
                  <a:pt x="319" y="177"/>
                </a:cubicBezTo>
                <a:lnTo>
                  <a:pt x="319" y="22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2" name="Freeform 164"/>
          <p:cNvSpPr>
            <a:spLocks noChangeArrowheads="1"/>
          </p:cNvSpPr>
          <p:nvPr/>
        </p:nvSpPr>
        <p:spPr bwMode="auto">
          <a:xfrm>
            <a:off x="9515406" y="3146990"/>
            <a:ext cx="231639" cy="234241"/>
          </a:xfrm>
          <a:custGeom>
            <a:avLst/>
            <a:gdLst>
              <a:gd name="T0" fmla="*/ 345 w 391"/>
              <a:gd name="T1" fmla="*/ 0 h 399"/>
              <a:gd name="T2" fmla="*/ 345 w 391"/>
              <a:gd name="T3" fmla="*/ 0 h 399"/>
              <a:gd name="T4" fmla="*/ 44 w 391"/>
              <a:gd name="T5" fmla="*/ 0 h 399"/>
              <a:gd name="T6" fmla="*/ 0 w 391"/>
              <a:gd name="T7" fmla="*/ 53 h 399"/>
              <a:gd name="T8" fmla="*/ 0 w 391"/>
              <a:gd name="T9" fmla="*/ 345 h 399"/>
              <a:gd name="T10" fmla="*/ 44 w 391"/>
              <a:gd name="T11" fmla="*/ 398 h 399"/>
              <a:gd name="T12" fmla="*/ 345 w 391"/>
              <a:gd name="T13" fmla="*/ 398 h 399"/>
              <a:gd name="T14" fmla="*/ 390 w 391"/>
              <a:gd name="T15" fmla="*/ 345 h 399"/>
              <a:gd name="T16" fmla="*/ 390 w 391"/>
              <a:gd name="T17" fmla="*/ 53 h 399"/>
              <a:gd name="T18" fmla="*/ 345 w 391"/>
              <a:gd name="T19" fmla="*/ 0 h 399"/>
              <a:gd name="T20" fmla="*/ 275 w 391"/>
              <a:gd name="T21" fmla="*/ 319 h 399"/>
              <a:gd name="T22" fmla="*/ 275 w 391"/>
              <a:gd name="T23" fmla="*/ 319 h 399"/>
              <a:gd name="T24" fmla="*/ 194 w 391"/>
              <a:gd name="T25" fmla="*/ 239 h 399"/>
              <a:gd name="T26" fmla="*/ 115 w 391"/>
              <a:gd name="T27" fmla="*/ 319 h 399"/>
              <a:gd name="T28" fmla="*/ 80 w 391"/>
              <a:gd name="T29" fmla="*/ 275 h 399"/>
              <a:gd name="T30" fmla="*/ 150 w 391"/>
              <a:gd name="T31" fmla="*/ 195 h 399"/>
              <a:gd name="T32" fmla="*/ 80 w 391"/>
              <a:gd name="T33" fmla="*/ 124 h 399"/>
              <a:gd name="T34" fmla="*/ 115 w 391"/>
              <a:gd name="T35" fmla="*/ 79 h 399"/>
              <a:gd name="T36" fmla="*/ 194 w 391"/>
              <a:gd name="T37" fmla="*/ 150 h 399"/>
              <a:gd name="T38" fmla="*/ 275 w 391"/>
              <a:gd name="T39" fmla="*/ 79 h 399"/>
              <a:gd name="T40" fmla="*/ 310 w 391"/>
              <a:gd name="T41" fmla="*/ 124 h 399"/>
              <a:gd name="T42" fmla="*/ 239 w 391"/>
              <a:gd name="T43" fmla="*/ 195 h 399"/>
              <a:gd name="T44" fmla="*/ 310 w 391"/>
              <a:gd name="T45" fmla="*/ 275 h 399"/>
              <a:gd name="T46" fmla="*/ 275 w 391"/>
              <a:gd name="T47" fmla="*/ 31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1" h="399">
                <a:moveTo>
                  <a:pt x="345" y="0"/>
                </a:moveTo>
                <a:lnTo>
                  <a:pt x="345" y="0"/>
                </a:lnTo>
                <a:cubicBezTo>
                  <a:pt x="44" y="0"/>
                  <a:pt x="44" y="0"/>
                  <a:pt x="44" y="0"/>
                </a:cubicBezTo>
                <a:cubicBezTo>
                  <a:pt x="18" y="0"/>
                  <a:pt x="0" y="17"/>
                  <a:pt x="0" y="53"/>
                </a:cubicBezTo>
                <a:cubicBezTo>
                  <a:pt x="0" y="345"/>
                  <a:pt x="0" y="345"/>
                  <a:pt x="0" y="345"/>
                </a:cubicBezTo>
                <a:cubicBezTo>
                  <a:pt x="0" y="372"/>
                  <a:pt x="18" y="398"/>
                  <a:pt x="44" y="398"/>
                </a:cubicBezTo>
                <a:cubicBezTo>
                  <a:pt x="345" y="398"/>
                  <a:pt x="345" y="398"/>
                  <a:pt x="345" y="398"/>
                </a:cubicBezTo>
                <a:cubicBezTo>
                  <a:pt x="372" y="398"/>
                  <a:pt x="390" y="372"/>
                  <a:pt x="390" y="345"/>
                </a:cubicBezTo>
                <a:cubicBezTo>
                  <a:pt x="390" y="53"/>
                  <a:pt x="390" y="53"/>
                  <a:pt x="390" y="53"/>
                </a:cubicBezTo>
                <a:cubicBezTo>
                  <a:pt x="390" y="17"/>
                  <a:pt x="372" y="0"/>
                  <a:pt x="345" y="0"/>
                </a:cubicBezTo>
                <a:close/>
                <a:moveTo>
                  <a:pt x="275" y="319"/>
                </a:moveTo>
                <a:lnTo>
                  <a:pt x="275" y="319"/>
                </a:lnTo>
                <a:cubicBezTo>
                  <a:pt x="194" y="239"/>
                  <a:pt x="194" y="239"/>
                  <a:pt x="194" y="239"/>
                </a:cubicBezTo>
                <a:cubicBezTo>
                  <a:pt x="115" y="319"/>
                  <a:pt x="115" y="319"/>
                  <a:pt x="115" y="319"/>
                </a:cubicBezTo>
                <a:cubicBezTo>
                  <a:pt x="80" y="275"/>
                  <a:pt x="80" y="275"/>
                  <a:pt x="80" y="275"/>
                </a:cubicBezTo>
                <a:cubicBezTo>
                  <a:pt x="150" y="195"/>
                  <a:pt x="150" y="195"/>
                  <a:pt x="150" y="195"/>
                </a:cubicBezTo>
                <a:cubicBezTo>
                  <a:pt x="80" y="124"/>
                  <a:pt x="80" y="124"/>
                  <a:pt x="80" y="124"/>
                </a:cubicBezTo>
                <a:cubicBezTo>
                  <a:pt x="115" y="79"/>
                  <a:pt x="115" y="79"/>
                  <a:pt x="115" y="79"/>
                </a:cubicBezTo>
                <a:cubicBezTo>
                  <a:pt x="194" y="150"/>
                  <a:pt x="194" y="150"/>
                  <a:pt x="194" y="150"/>
                </a:cubicBezTo>
                <a:cubicBezTo>
                  <a:pt x="275" y="79"/>
                  <a:pt x="275" y="79"/>
                  <a:pt x="275" y="79"/>
                </a:cubicBezTo>
                <a:cubicBezTo>
                  <a:pt x="310" y="124"/>
                  <a:pt x="310" y="124"/>
                  <a:pt x="310" y="124"/>
                </a:cubicBezTo>
                <a:cubicBezTo>
                  <a:pt x="239" y="195"/>
                  <a:pt x="239" y="195"/>
                  <a:pt x="239" y="195"/>
                </a:cubicBezTo>
                <a:cubicBezTo>
                  <a:pt x="310" y="275"/>
                  <a:pt x="310" y="275"/>
                  <a:pt x="310" y="275"/>
                </a:cubicBezTo>
                <a:lnTo>
                  <a:pt x="275" y="31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Tree>
    <p:extLst>
      <p:ext uri="{BB962C8B-B14F-4D97-AF65-F5344CB8AC3E}">
        <p14:creationId xmlns:p14="http://schemas.microsoft.com/office/powerpoint/2010/main" val="2680418499"/>
      </p:ext>
    </p:extLst>
  </p:cSld>
  <p:clrMapOvr>
    <a:masterClrMapping/>
  </p:clrMapOvr>
  <p:transition spd="slow" advClick="0" advTm="2000">
    <p:push dir="u"/>
  </p:transition>
</p:sld>
</file>

<file path=ppt/slides/slide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pSp>
        <p:nvGrpSpPr>
          <p:cNvPr id="2" name="Group 1"/>
          <p:cNvGrpSpPr/>
          <p:nvPr/>
        </p:nvGrpSpPr>
        <p:grpSpPr>
          <a:xfrm>
            <a:off x="915539" y="2350136"/>
            <a:ext cx="10387493" cy="2520400"/>
            <a:chOff x="2583806" y="8131629"/>
            <a:chExt cx="12385607" cy="3005218"/>
          </a:xfrm>
        </p:grpSpPr>
        <p:sp>
          <p:nvSpPr>
            <p:cNvPr id="154" name="Freeform 7"/>
            <p:cNvSpPr>
              <a:spLocks noChangeArrowheads="1"/>
            </p:cNvSpPr>
            <p:nvPr/>
          </p:nvSpPr>
          <p:spPr bwMode="auto">
            <a:xfrm>
              <a:off x="13708057" y="9871693"/>
              <a:ext cx="398924" cy="391323"/>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55" name="Freeform 45"/>
            <p:cNvSpPr>
              <a:spLocks noChangeArrowheads="1"/>
            </p:cNvSpPr>
            <p:nvPr/>
          </p:nvSpPr>
          <p:spPr bwMode="auto">
            <a:xfrm>
              <a:off x="6018343" y="8146826"/>
              <a:ext cx="406523" cy="398922"/>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56" name="Freeform 46"/>
            <p:cNvSpPr>
              <a:spLocks noChangeArrowheads="1"/>
            </p:cNvSpPr>
            <p:nvPr/>
          </p:nvSpPr>
          <p:spPr bwMode="auto">
            <a:xfrm>
              <a:off x="4308673" y="8272200"/>
              <a:ext cx="383727" cy="174766"/>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57" name="Freeform 47"/>
            <p:cNvSpPr>
              <a:spLocks noChangeArrowheads="1"/>
            </p:cNvSpPr>
            <p:nvPr/>
          </p:nvSpPr>
          <p:spPr bwMode="auto">
            <a:xfrm>
              <a:off x="4308673" y="9024455"/>
              <a:ext cx="83584" cy="376129"/>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58" name="Freeform 48"/>
            <p:cNvSpPr>
              <a:spLocks noChangeArrowheads="1"/>
            </p:cNvSpPr>
            <p:nvPr/>
          </p:nvSpPr>
          <p:spPr bwMode="auto">
            <a:xfrm>
              <a:off x="4437848" y="9134635"/>
              <a:ext cx="250752" cy="269747"/>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59" name="Freeform 49"/>
            <p:cNvSpPr>
              <a:spLocks noChangeArrowheads="1"/>
            </p:cNvSpPr>
            <p:nvPr/>
          </p:nvSpPr>
          <p:spPr bwMode="auto">
            <a:xfrm>
              <a:off x="5148312" y="9009258"/>
              <a:ext cx="414119" cy="406523"/>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60" name="Freeform 50"/>
            <p:cNvSpPr>
              <a:spLocks noChangeArrowheads="1"/>
            </p:cNvSpPr>
            <p:nvPr/>
          </p:nvSpPr>
          <p:spPr bwMode="auto">
            <a:xfrm>
              <a:off x="3438642" y="9871693"/>
              <a:ext cx="414119" cy="391323"/>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61" name="Freeform 51"/>
            <p:cNvSpPr>
              <a:spLocks noChangeArrowheads="1"/>
            </p:cNvSpPr>
            <p:nvPr/>
          </p:nvSpPr>
          <p:spPr bwMode="auto">
            <a:xfrm>
              <a:off x="13738451" y="8131629"/>
              <a:ext cx="345734" cy="436914"/>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62" name="Freeform 52"/>
            <p:cNvSpPr>
              <a:spLocks noChangeArrowheads="1"/>
            </p:cNvSpPr>
            <p:nvPr/>
          </p:nvSpPr>
          <p:spPr bwMode="auto">
            <a:xfrm>
              <a:off x="14555294" y="8154424"/>
              <a:ext cx="414119" cy="40652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63" name="Freeform 53"/>
            <p:cNvSpPr>
              <a:spLocks noChangeArrowheads="1"/>
            </p:cNvSpPr>
            <p:nvPr/>
          </p:nvSpPr>
          <p:spPr bwMode="auto">
            <a:xfrm>
              <a:off x="7720414" y="9871693"/>
              <a:ext cx="398924" cy="391323"/>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66" name="Freeform 54"/>
            <p:cNvSpPr>
              <a:spLocks noChangeArrowheads="1"/>
            </p:cNvSpPr>
            <p:nvPr/>
          </p:nvSpPr>
          <p:spPr bwMode="auto">
            <a:xfrm>
              <a:off x="11143553" y="9047251"/>
              <a:ext cx="414119" cy="330537"/>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6" name="Freeform 55"/>
            <p:cNvSpPr>
              <a:spLocks noChangeArrowheads="1"/>
            </p:cNvSpPr>
            <p:nvPr/>
          </p:nvSpPr>
          <p:spPr bwMode="auto">
            <a:xfrm>
              <a:off x="11990789" y="9009258"/>
              <a:ext cx="414121" cy="406523"/>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7" name="Freeform 56"/>
            <p:cNvSpPr>
              <a:spLocks noChangeArrowheads="1"/>
            </p:cNvSpPr>
            <p:nvPr/>
          </p:nvSpPr>
          <p:spPr bwMode="auto">
            <a:xfrm>
              <a:off x="4339067" y="9871693"/>
              <a:ext cx="353333" cy="391323"/>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8" name="Freeform 57"/>
            <p:cNvSpPr>
              <a:spLocks noChangeArrowheads="1"/>
            </p:cNvSpPr>
            <p:nvPr/>
          </p:nvSpPr>
          <p:spPr bwMode="auto">
            <a:xfrm>
              <a:off x="4339067" y="9879291"/>
              <a:ext cx="68387" cy="68387"/>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79" name="Freeform 58"/>
            <p:cNvSpPr>
              <a:spLocks noChangeArrowheads="1"/>
            </p:cNvSpPr>
            <p:nvPr/>
          </p:nvSpPr>
          <p:spPr bwMode="auto">
            <a:xfrm>
              <a:off x="6857982" y="8154424"/>
              <a:ext cx="414119" cy="406520"/>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0" name="Freeform 59"/>
            <p:cNvSpPr>
              <a:spLocks noChangeArrowheads="1"/>
            </p:cNvSpPr>
            <p:nvPr/>
          </p:nvSpPr>
          <p:spPr bwMode="auto">
            <a:xfrm>
              <a:off x="5148312" y="8154424"/>
              <a:ext cx="414119" cy="406520"/>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1" name="Freeform 60"/>
            <p:cNvSpPr>
              <a:spLocks noChangeArrowheads="1"/>
            </p:cNvSpPr>
            <p:nvPr/>
          </p:nvSpPr>
          <p:spPr bwMode="auto">
            <a:xfrm>
              <a:off x="5186305" y="9894488"/>
              <a:ext cx="338133" cy="341934"/>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2" name="Freeform 61"/>
            <p:cNvSpPr>
              <a:spLocks noChangeArrowheads="1"/>
            </p:cNvSpPr>
            <p:nvPr/>
          </p:nvSpPr>
          <p:spPr bwMode="auto">
            <a:xfrm>
              <a:off x="14540097" y="9009258"/>
              <a:ext cx="425518" cy="429318"/>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3" name="Freeform 62"/>
            <p:cNvSpPr>
              <a:spLocks noChangeArrowheads="1"/>
            </p:cNvSpPr>
            <p:nvPr/>
          </p:nvSpPr>
          <p:spPr bwMode="auto">
            <a:xfrm>
              <a:off x="11975591" y="9848897"/>
              <a:ext cx="444515" cy="421717"/>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4" name="Freeform 63"/>
            <p:cNvSpPr>
              <a:spLocks noChangeArrowheads="1"/>
            </p:cNvSpPr>
            <p:nvPr/>
          </p:nvSpPr>
          <p:spPr bwMode="auto">
            <a:xfrm>
              <a:off x="6010744" y="9864094"/>
              <a:ext cx="398924" cy="406520"/>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5" name="Freeform 64"/>
            <p:cNvSpPr>
              <a:spLocks noChangeArrowheads="1"/>
            </p:cNvSpPr>
            <p:nvPr/>
          </p:nvSpPr>
          <p:spPr bwMode="auto">
            <a:xfrm>
              <a:off x="10288717" y="9871693"/>
              <a:ext cx="398924" cy="391323"/>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6" name="Freeform 65"/>
            <p:cNvSpPr>
              <a:spLocks noChangeArrowheads="1"/>
            </p:cNvSpPr>
            <p:nvPr/>
          </p:nvSpPr>
          <p:spPr bwMode="auto">
            <a:xfrm>
              <a:off x="9418687" y="9092842"/>
              <a:ext cx="429316" cy="239355"/>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7" name="Freeform 66"/>
            <p:cNvSpPr>
              <a:spLocks noChangeArrowheads="1"/>
            </p:cNvSpPr>
            <p:nvPr/>
          </p:nvSpPr>
          <p:spPr bwMode="auto">
            <a:xfrm>
              <a:off x="10281119" y="9009258"/>
              <a:ext cx="414121" cy="406523"/>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8" name="Freeform 67"/>
            <p:cNvSpPr>
              <a:spLocks noChangeArrowheads="1"/>
            </p:cNvSpPr>
            <p:nvPr/>
          </p:nvSpPr>
          <p:spPr bwMode="auto">
            <a:xfrm>
              <a:off x="7705217" y="9047251"/>
              <a:ext cx="429318" cy="330537"/>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89" name="Freeform 68"/>
            <p:cNvSpPr>
              <a:spLocks noChangeArrowheads="1"/>
            </p:cNvSpPr>
            <p:nvPr/>
          </p:nvSpPr>
          <p:spPr bwMode="auto">
            <a:xfrm>
              <a:off x="6010744" y="9016857"/>
              <a:ext cx="398924" cy="391326"/>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0" name="Freeform 69"/>
            <p:cNvSpPr>
              <a:spLocks noChangeArrowheads="1"/>
            </p:cNvSpPr>
            <p:nvPr/>
          </p:nvSpPr>
          <p:spPr bwMode="auto">
            <a:xfrm>
              <a:off x="12838026" y="9924882"/>
              <a:ext cx="444513" cy="292542"/>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1" name="Freeform 70"/>
            <p:cNvSpPr>
              <a:spLocks noChangeArrowheads="1"/>
            </p:cNvSpPr>
            <p:nvPr/>
          </p:nvSpPr>
          <p:spPr bwMode="auto">
            <a:xfrm>
              <a:off x="2667390" y="9016857"/>
              <a:ext cx="243153" cy="391326"/>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2" name="Freeform 71"/>
            <p:cNvSpPr>
              <a:spLocks noChangeArrowheads="1"/>
            </p:cNvSpPr>
            <p:nvPr/>
          </p:nvSpPr>
          <p:spPr bwMode="auto">
            <a:xfrm>
              <a:off x="3438642" y="9009258"/>
              <a:ext cx="414119" cy="406523"/>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3" name="Freeform 72"/>
            <p:cNvSpPr>
              <a:spLocks noChangeArrowheads="1"/>
            </p:cNvSpPr>
            <p:nvPr/>
          </p:nvSpPr>
          <p:spPr bwMode="auto">
            <a:xfrm>
              <a:off x="2591405" y="8192417"/>
              <a:ext cx="398924" cy="330535"/>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4" name="Freeform 73"/>
            <p:cNvSpPr>
              <a:spLocks noChangeArrowheads="1"/>
            </p:cNvSpPr>
            <p:nvPr/>
          </p:nvSpPr>
          <p:spPr bwMode="auto">
            <a:xfrm>
              <a:off x="3438642" y="8154424"/>
              <a:ext cx="414119" cy="406520"/>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5" name="Freeform 74"/>
            <p:cNvSpPr>
              <a:spLocks noChangeArrowheads="1"/>
            </p:cNvSpPr>
            <p:nvPr/>
          </p:nvSpPr>
          <p:spPr bwMode="auto">
            <a:xfrm>
              <a:off x="12005986" y="8169621"/>
              <a:ext cx="383727" cy="376126"/>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6" name="Freeform 75"/>
            <p:cNvSpPr>
              <a:spLocks noChangeArrowheads="1"/>
            </p:cNvSpPr>
            <p:nvPr/>
          </p:nvSpPr>
          <p:spPr bwMode="auto">
            <a:xfrm>
              <a:off x="9525066" y="8162023"/>
              <a:ext cx="212759" cy="391323"/>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7" name="Freeform 76"/>
            <p:cNvSpPr>
              <a:spLocks noChangeArrowheads="1"/>
            </p:cNvSpPr>
            <p:nvPr/>
          </p:nvSpPr>
          <p:spPr bwMode="auto">
            <a:xfrm>
              <a:off x="8567651" y="9009258"/>
              <a:ext cx="414119" cy="406523"/>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8" name="Freeform 77"/>
            <p:cNvSpPr>
              <a:spLocks noChangeArrowheads="1"/>
            </p:cNvSpPr>
            <p:nvPr/>
          </p:nvSpPr>
          <p:spPr bwMode="auto">
            <a:xfrm>
              <a:off x="6857982" y="9009258"/>
              <a:ext cx="414119" cy="406523"/>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199" name="Freeform 78"/>
            <p:cNvSpPr>
              <a:spLocks noChangeArrowheads="1"/>
            </p:cNvSpPr>
            <p:nvPr/>
          </p:nvSpPr>
          <p:spPr bwMode="auto">
            <a:xfrm>
              <a:off x="12845625" y="8154424"/>
              <a:ext cx="414119" cy="406520"/>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0" name="Freeform 79"/>
            <p:cNvSpPr>
              <a:spLocks noChangeArrowheads="1"/>
            </p:cNvSpPr>
            <p:nvPr/>
          </p:nvSpPr>
          <p:spPr bwMode="auto">
            <a:xfrm>
              <a:off x="10281119" y="8154424"/>
              <a:ext cx="414121" cy="40652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1" name="Freeform 80"/>
            <p:cNvSpPr>
              <a:spLocks noChangeArrowheads="1"/>
            </p:cNvSpPr>
            <p:nvPr/>
          </p:nvSpPr>
          <p:spPr bwMode="auto">
            <a:xfrm>
              <a:off x="12860822" y="9024455"/>
              <a:ext cx="383725" cy="376129"/>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2" name="Freeform 81"/>
            <p:cNvSpPr>
              <a:spLocks noChangeArrowheads="1"/>
            </p:cNvSpPr>
            <p:nvPr/>
          </p:nvSpPr>
          <p:spPr bwMode="auto">
            <a:xfrm>
              <a:off x="13700458" y="9009258"/>
              <a:ext cx="414121" cy="406523"/>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3" name="Freeform 82"/>
            <p:cNvSpPr>
              <a:spLocks noChangeArrowheads="1"/>
            </p:cNvSpPr>
            <p:nvPr/>
          </p:nvSpPr>
          <p:spPr bwMode="auto">
            <a:xfrm>
              <a:off x="9449081" y="9879291"/>
              <a:ext cx="368528" cy="376126"/>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4" name="Freeform 83"/>
            <p:cNvSpPr>
              <a:spLocks noChangeArrowheads="1"/>
            </p:cNvSpPr>
            <p:nvPr/>
          </p:nvSpPr>
          <p:spPr bwMode="auto">
            <a:xfrm>
              <a:off x="11128356" y="9970474"/>
              <a:ext cx="429316" cy="193761"/>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5" name="Freeform 84"/>
            <p:cNvSpPr>
              <a:spLocks noChangeArrowheads="1"/>
            </p:cNvSpPr>
            <p:nvPr/>
          </p:nvSpPr>
          <p:spPr bwMode="auto">
            <a:xfrm>
              <a:off x="14555294" y="9864094"/>
              <a:ext cx="414119" cy="406520"/>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6" name="Freeform 85"/>
            <p:cNvSpPr>
              <a:spLocks noChangeArrowheads="1"/>
            </p:cNvSpPr>
            <p:nvPr/>
          </p:nvSpPr>
          <p:spPr bwMode="auto">
            <a:xfrm>
              <a:off x="7720414" y="8192417"/>
              <a:ext cx="398924" cy="322936"/>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7" name="Freeform 86"/>
            <p:cNvSpPr>
              <a:spLocks noChangeArrowheads="1"/>
            </p:cNvSpPr>
            <p:nvPr/>
          </p:nvSpPr>
          <p:spPr bwMode="auto">
            <a:xfrm>
              <a:off x="8567651" y="8154424"/>
              <a:ext cx="414119" cy="406520"/>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8" name="Freeform 87"/>
            <p:cNvSpPr>
              <a:spLocks noChangeArrowheads="1"/>
            </p:cNvSpPr>
            <p:nvPr/>
          </p:nvSpPr>
          <p:spPr bwMode="auto">
            <a:xfrm>
              <a:off x="2606602" y="9879291"/>
              <a:ext cx="368530" cy="376126"/>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09" name="Freeform 106"/>
            <p:cNvSpPr>
              <a:spLocks noChangeArrowheads="1"/>
            </p:cNvSpPr>
            <p:nvPr/>
          </p:nvSpPr>
          <p:spPr bwMode="auto">
            <a:xfrm>
              <a:off x="11158751" y="8177220"/>
              <a:ext cx="368528" cy="368528"/>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0" name="Freeform 119"/>
            <p:cNvSpPr>
              <a:spLocks noChangeArrowheads="1"/>
            </p:cNvSpPr>
            <p:nvPr/>
          </p:nvSpPr>
          <p:spPr bwMode="auto">
            <a:xfrm>
              <a:off x="6857982" y="9864094"/>
              <a:ext cx="414119" cy="406520"/>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1" name="Freeform 120"/>
            <p:cNvSpPr>
              <a:spLocks noChangeArrowheads="1"/>
            </p:cNvSpPr>
            <p:nvPr/>
          </p:nvSpPr>
          <p:spPr bwMode="auto">
            <a:xfrm>
              <a:off x="8563851" y="9879291"/>
              <a:ext cx="429318" cy="376126"/>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2" name="Freeform 121"/>
            <p:cNvSpPr>
              <a:spLocks noChangeArrowheads="1"/>
            </p:cNvSpPr>
            <p:nvPr/>
          </p:nvSpPr>
          <p:spPr bwMode="auto">
            <a:xfrm>
              <a:off x="2583806" y="10775918"/>
              <a:ext cx="284946" cy="360929"/>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sp>
          <p:nvSpPr>
            <p:cNvPr id="213" name="Freeform 122"/>
            <p:cNvSpPr>
              <a:spLocks noChangeArrowheads="1"/>
            </p:cNvSpPr>
            <p:nvPr/>
          </p:nvSpPr>
          <p:spPr bwMode="auto">
            <a:xfrm>
              <a:off x="2720580" y="10730327"/>
              <a:ext cx="277348" cy="353331"/>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900"/>
            </a:p>
          </p:txBody>
        </p:sp>
      </p:grpSp>
    </p:spTree>
    <p:extLst>
      <p:ext uri="{BB962C8B-B14F-4D97-AF65-F5344CB8AC3E}">
        <p14:creationId xmlns:p14="http://schemas.microsoft.com/office/powerpoint/2010/main" val="2791264564"/>
      </p:ext>
    </p:extLst>
  </p:cSld>
  <p:clrMapOvr>
    <a:masterClrMapping/>
  </p:clrMapOvr>
  <p:transition spd="slow" advClick="0" advTm="2000">
    <p:push dir="u"/>
  </p:transition>
</p:sld>
</file>

<file path=ppt/slides/slide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pSp>
        <p:nvGrpSpPr>
          <p:cNvPr id="64" name="Group 10"/>
          <p:cNvGrpSpPr>
            <a:grpSpLocks/>
          </p:cNvGrpSpPr>
          <p:nvPr/>
        </p:nvGrpSpPr>
        <p:grpSpPr bwMode="auto">
          <a:xfrm>
            <a:off x="4485842" y="1090337"/>
            <a:ext cx="276440" cy="132031"/>
            <a:chOff x="0" y="0"/>
            <a:chExt cx="573" cy="273"/>
          </a:xfrm>
          <a:solidFill>
            <a:schemeClr val="bg1"/>
          </a:solidFill>
        </p:grpSpPr>
        <p:sp>
          <p:nvSpPr>
            <p:cNvPr id="65" name="AutoShape 8"/>
            <p:cNvSpPr>
              <a:spLocks/>
            </p:cNvSpPr>
            <p:nvPr/>
          </p:nvSpPr>
          <p:spPr bwMode="auto">
            <a:xfrm>
              <a:off x="0" y="0"/>
              <a:ext cx="203" cy="27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9478" y="10799"/>
                  </a:moveTo>
                  <a:lnTo>
                    <a:pt x="13059" y="9008"/>
                  </a:lnTo>
                  <a:lnTo>
                    <a:pt x="21600" y="4739"/>
                  </a:lnTo>
                  <a:lnTo>
                    <a:pt x="21600" y="0"/>
                  </a:lnTo>
                  <a:lnTo>
                    <a:pt x="0" y="10799"/>
                  </a:lnTo>
                  <a:lnTo>
                    <a:pt x="21592" y="21600"/>
                  </a:lnTo>
                  <a:lnTo>
                    <a:pt x="21592" y="16858"/>
                  </a:lnTo>
                  <a:lnTo>
                    <a:pt x="13059" y="12590"/>
                  </a:lnTo>
                  <a:lnTo>
                    <a:pt x="9478" y="10799"/>
                  </a:lnTo>
                  <a:close/>
                  <a:moveTo>
                    <a:pt x="947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66" name="AutoShape 9"/>
            <p:cNvSpPr>
              <a:spLocks/>
            </p:cNvSpPr>
            <p:nvPr/>
          </p:nvSpPr>
          <p:spPr bwMode="auto">
            <a:xfrm>
              <a:off x="136" y="0"/>
              <a:ext cx="437" cy="27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21600" y="21600"/>
                  </a:moveTo>
                  <a:cubicBezTo>
                    <a:pt x="21600" y="7916"/>
                    <a:pt x="10032" y="6496"/>
                    <a:pt x="10032" y="6496"/>
                  </a:cubicBezTo>
                  <a:lnTo>
                    <a:pt x="10032" y="0"/>
                  </a:lnTo>
                  <a:lnTo>
                    <a:pt x="0" y="10799"/>
                  </a:lnTo>
                  <a:lnTo>
                    <a:pt x="10029" y="21599"/>
                  </a:lnTo>
                  <a:lnTo>
                    <a:pt x="10029" y="14574"/>
                  </a:lnTo>
                  <a:cubicBezTo>
                    <a:pt x="12234" y="14574"/>
                    <a:pt x="13624" y="14746"/>
                    <a:pt x="14540" y="14920"/>
                  </a:cubicBezTo>
                  <a:cubicBezTo>
                    <a:pt x="20137" y="15984"/>
                    <a:pt x="21600" y="21600"/>
                    <a:pt x="21600" y="21600"/>
                  </a:cubicBezTo>
                  <a:close/>
                  <a:moveTo>
                    <a:pt x="216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67" name="AutoShape 22"/>
          <p:cNvSpPr>
            <a:spLocks/>
          </p:cNvSpPr>
          <p:nvPr/>
        </p:nvSpPr>
        <p:spPr bwMode="auto">
          <a:xfrm>
            <a:off x="9476208" y="2680900"/>
            <a:ext cx="276440" cy="278504"/>
          </a:xfrm>
          <a:custGeom>
            <a:avLst/>
            <a:gdLst>
              <a:gd name="T0" fmla="*/ 28324550 w 21600"/>
              <a:gd name="T1" fmla="*/ 3914824 h 21600"/>
              <a:gd name="T2" fmla="*/ 27177342 w 21600"/>
              <a:gd name="T3" fmla="*/ 4457939 h 21600"/>
              <a:gd name="T4" fmla="*/ 26246040 w 21600"/>
              <a:gd name="T5" fmla="*/ 4922789 h 21600"/>
              <a:gd name="T6" fmla="*/ 244516 w 21600"/>
              <a:gd name="T7" fmla="*/ 43242738 h 21600"/>
              <a:gd name="T8" fmla="*/ 131811 w 21600"/>
              <a:gd name="T9" fmla="*/ 44589744 h 21600"/>
              <a:gd name="T10" fmla="*/ 56352 w 21600"/>
              <a:gd name="T11" fmla="*/ 45858497 h 21600"/>
              <a:gd name="T12" fmla="*/ 9504 w 21600"/>
              <a:gd name="T13" fmla="*/ 47060892 h 21600"/>
              <a:gd name="T14" fmla="*/ 0 w 21600"/>
              <a:gd name="T15" fmla="*/ 68865851 h 21600"/>
              <a:gd name="T16" fmla="*/ 9504 w 21600"/>
              <a:gd name="T17" fmla="*/ 161465885 h 21600"/>
              <a:gd name="T18" fmla="*/ 28610 w 21600"/>
              <a:gd name="T19" fmla="*/ 162696637 h 21600"/>
              <a:gd name="T20" fmla="*/ 75458 w 21600"/>
              <a:gd name="T21" fmla="*/ 163811114 h 21600"/>
              <a:gd name="T22" fmla="*/ 159554 w 21600"/>
              <a:gd name="T23" fmla="*/ 164992941 h 21600"/>
              <a:gd name="T24" fmla="*/ 263621 w 21600"/>
              <a:gd name="T25" fmla="*/ 166117171 h 21600"/>
              <a:gd name="T26" fmla="*/ 385928 w 21600"/>
              <a:gd name="T27" fmla="*/ 167260988 h 21600"/>
              <a:gd name="T28" fmla="*/ 545374 w 21600"/>
              <a:gd name="T29" fmla="*/ 168394971 h 21600"/>
              <a:gd name="T30" fmla="*/ 724033 w 21600"/>
              <a:gd name="T31" fmla="*/ 169480119 h 21600"/>
              <a:gd name="T32" fmla="*/ 1063113 w 21600"/>
              <a:gd name="T33" fmla="*/ 171224647 h 21600"/>
              <a:gd name="T34" fmla="*/ 22802584 w 21600"/>
              <a:gd name="T35" fmla="*/ 202459169 h 21600"/>
              <a:gd name="T36" fmla="*/ 24016613 w 21600"/>
              <a:gd name="T37" fmla="*/ 203186871 h 21600"/>
              <a:gd name="T38" fmla="*/ 24928809 w 21600"/>
              <a:gd name="T39" fmla="*/ 203699665 h 21600"/>
              <a:gd name="T40" fmla="*/ 37026441 w 21600"/>
              <a:gd name="T41" fmla="*/ 208255264 h 21600"/>
              <a:gd name="T42" fmla="*/ 38710396 w 21600"/>
              <a:gd name="T43" fmla="*/ 208594206 h 21600"/>
              <a:gd name="T44" fmla="*/ 39736360 w 21600"/>
              <a:gd name="T45" fmla="*/ 208769040 h 21600"/>
              <a:gd name="T46" fmla="*/ 40855826 w 21600"/>
              <a:gd name="T47" fmla="*/ 208942892 h 21600"/>
              <a:gd name="T48" fmla="*/ 41937079 w 21600"/>
              <a:gd name="T49" fmla="*/ 209078653 h 21600"/>
              <a:gd name="T50" fmla="*/ 43027935 w 21600"/>
              <a:gd name="T51" fmla="*/ 209175322 h 21600"/>
              <a:gd name="T52" fmla="*/ 44185612 w 21600"/>
              <a:gd name="T53" fmla="*/ 209263230 h 21600"/>
              <a:gd name="T54" fmla="*/ 45258327 w 21600"/>
              <a:gd name="T55" fmla="*/ 209311073 h 21600"/>
              <a:gd name="T56" fmla="*/ 46434145 w 21600"/>
              <a:gd name="T57" fmla="*/ 209330669 h 21600"/>
              <a:gd name="T58" fmla="*/ 156469371 w 21600"/>
              <a:gd name="T59" fmla="*/ 197672131 h 21600"/>
              <a:gd name="T60" fmla="*/ 157447522 w 21600"/>
              <a:gd name="T61" fmla="*/ 209291587 h 21600"/>
              <a:gd name="T62" fmla="*/ 158557484 w 21600"/>
              <a:gd name="T63" fmla="*/ 209253487 h 21600"/>
              <a:gd name="T64" fmla="*/ 159733302 w 21600"/>
              <a:gd name="T65" fmla="*/ 209185065 h 21600"/>
              <a:gd name="T66" fmla="*/ 160787886 w 21600"/>
              <a:gd name="T67" fmla="*/ 209088396 h 21600"/>
              <a:gd name="T68" fmla="*/ 161963704 w 21600"/>
              <a:gd name="T69" fmla="*/ 208962388 h 21600"/>
              <a:gd name="T70" fmla="*/ 163110902 w 21600"/>
              <a:gd name="T71" fmla="*/ 208797298 h 21600"/>
              <a:gd name="T72" fmla="*/ 164164511 w 21600"/>
              <a:gd name="T73" fmla="*/ 208633289 h 21600"/>
              <a:gd name="T74" fmla="*/ 165218120 w 21600"/>
              <a:gd name="T75" fmla="*/ 208429116 h 21600"/>
              <a:gd name="T76" fmla="*/ 186365270 w 21600"/>
              <a:gd name="T77" fmla="*/ 198079395 h 21600"/>
              <a:gd name="T78" fmla="*/ 187183868 w 21600"/>
              <a:gd name="T79" fmla="*/ 197352785 h 21600"/>
              <a:gd name="T80" fmla="*/ 188087525 w 21600"/>
              <a:gd name="T81" fmla="*/ 196528315 h 21600"/>
              <a:gd name="T82" fmla="*/ 188830674 w 21600"/>
              <a:gd name="T83" fmla="*/ 195811438 h 21600"/>
              <a:gd name="T84" fmla="*/ 189714163 w 21600"/>
              <a:gd name="T85" fmla="*/ 194909895 h 21600"/>
              <a:gd name="T86" fmla="*/ 191068630 w 21600"/>
              <a:gd name="T87" fmla="*/ 193427127 h 21600"/>
              <a:gd name="T88" fmla="*/ 200862351 w 21600"/>
              <a:gd name="T89" fmla="*/ 176176776 h 21600"/>
              <a:gd name="T90" fmla="*/ 201200466 w 21600"/>
              <a:gd name="T91" fmla="*/ 175120867 h 21600"/>
              <a:gd name="T92" fmla="*/ 201520439 w 21600"/>
              <a:gd name="T93" fmla="*/ 174016223 h 21600"/>
              <a:gd name="T94" fmla="*/ 203194979 w 21600"/>
              <a:gd name="T95" fmla="*/ 52555153 h 21600"/>
              <a:gd name="T96" fmla="*/ 194023065 w 21600"/>
              <a:gd name="T97" fmla="*/ 19585837 h 21600"/>
              <a:gd name="T98" fmla="*/ 192800398 w 21600"/>
              <a:gd name="T99" fmla="*/ 17957574 h 21600"/>
              <a:gd name="T100" fmla="*/ 191915945 w 21600"/>
              <a:gd name="T101" fmla="*/ 16862683 h 21600"/>
              <a:gd name="T102" fmla="*/ 191229149 w 21600"/>
              <a:gd name="T103" fmla="*/ 16077295 h 21600"/>
              <a:gd name="T104" fmla="*/ 190476407 w 21600"/>
              <a:gd name="T105" fmla="*/ 15244163 h 21600"/>
              <a:gd name="T106" fmla="*/ 189752374 w 21600"/>
              <a:gd name="T107" fmla="*/ 14468618 h 21600"/>
              <a:gd name="T108" fmla="*/ 188887027 w 21600"/>
              <a:gd name="T109" fmla="*/ 13587643 h 21600"/>
              <a:gd name="T110" fmla="*/ 188115170 w 21600"/>
              <a:gd name="T111" fmla="*/ 12841337 h 21600"/>
              <a:gd name="T112" fmla="*/ 187230716 w 21600"/>
              <a:gd name="T113" fmla="*/ 12016966 h 21600"/>
              <a:gd name="T114" fmla="*/ 186431126 w 21600"/>
              <a:gd name="T115" fmla="*/ 11309843 h 21600"/>
              <a:gd name="T116" fmla="*/ 185575282 w 21600"/>
              <a:gd name="T117" fmla="*/ 10583133 h 21600"/>
              <a:gd name="T118" fmla="*/ 184794897 w 21600"/>
              <a:gd name="T119" fmla="*/ 9933596 h 21600"/>
              <a:gd name="T120" fmla="*/ 183543621 w 21600"/>
              <a:gd name="T121" fmla="*/ 897435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16632" y="0"/>
                </a:moveTo>
                <a:lnTo>
                  <a:pt x="13032" y="0"/>
                </a:lnTo>
                <a:lnTo>
                  <a:pt x="13032" y="1200"/>
                </a:lnTo>
                <a:lnTo>
                  <a:pt x="16632" y="1200"/>
                </a:lnTo>
                <a:lnTo>
                  <a:pt x="16632" y="0"/>
                </a:lnTo>
                <a:close/>
                <a:moveTo>
                  <a:pt x="10632" y="0"/>
                </a:moveTo>
                <a:lnTo>
                  <a:pt x="7033" y="0"/>
                </a:lnTo>
                <a:lnTo>
                  <a:pt x="7033" y="1200"/>
                </a:lnTo>
                <a:lnTo>
                  <a:pt x="10632" y="1200"/>
                </a:lnTo>
                <a:lnTo>
                  <a:pt x="10632" y="0"/>
                </a:lnTo>
                <a:close/>
                <a:moveTo>
                  <a:pt x="4633" y="12"/>
                </a:moveTo>
                <a:cubicBezTo>
                  <a:pt x="4067" y="50"/>
                  <a:pt x="3526" y="184"/>
                  <a:pt x="3027" y="398"/>
                </a:cubicBezTo>
                <a:cubicBezTo>
                  <a:pt x="3026" y="398"/>
                  <a:pt x="3025" y="398"/>
                  <a:pt x="3025" y="398"/>
                </a:cubicBezTo>
                <a:cubicBezTo>
                  <a:pt x="3021" y="400"/>
                  <a:pt x="3017" y="402"/>
                  <a:pt x="3013" y="404"/>
                </a:cubicBezTo>
                <a:cubicBezTo>
                  <a:pt x="3012" y="404"/>
                  <a:pt x="3012" y="404"/>
                  <a:pt x="3011" y="404"/>
                </a:cubicBezTo>
                <a:cubicBezTo>
                  <a:pt x="3007" y="406"/>
                  <a:pt x="3003" y="408"/>
                  <a:pt x="3000" y="410"/>
                </a:cubicBezTo>
                <a:cubicBezTo>
                  <a:pt x="2999" y="410"/>
                  <a:pt x="2998" y="410"/>
                  <a:pt x="2997" y="411"/>
                </a:cubicBezTo>
                <a:cubicBezTo>
                  <a:pt x="2993" y="413"/>
                  <a:pt x="2990" y="414"/>
                  <a:pt x="2986" y="416"/>
                </a:cubicBezTo>
                <a:cubicBezTo>
                  <a:pt x="2985" y="416"/>
                  <a:pt x="2984" y="416"/>
                  <a:pt x="2983" y="417"/>
                </a:cubicBezTo>
                <a:cubicBezTo>
                  <a:pt x="2979" y="419"/>
                  <a:pt x="2976" y="420"/>
                  <a:pt x="2973" y="422"/>
                </a:cubicBezTo>
                <a:cubicBezTo>
                  <a:pt x="2971" y="422"/>
                  <a:pt x="2970" y="423"/>
                  <a:pt x="2969" y="423"/>
                </a:cubicBezTo>
                <a:cubicBezTo>
                  <a:pt x="2966" y="425"/>
                  <a:pt x="2962" y="427"/>
                  <a:pt x="2959" y="428"/>
                </a:cubicBezTo>
                <a:cubicBezTo>
                  <a:pt x="2958" y="428"/>
                  <a:pt x="2957" y="429"/>
                  <a:pt x="2956" y="430"/>
                </a:cubicBezTo>
                <a:cubicBezTo>
                  <a:pt x="2952" y="431"/>
                  <a:pt x="2949" y="433"/>
                  <a:pt x="2945" y="434"/>
                </a:cubicBezTo>
                <a:cubicBezTo>
                  <a:pt x="2944" y="435"/>
                  <a:pt x="2943" y="435"/>
                  <a:pt x="2942" y="436"/>
                </a:cubicBezTo>
                <a:cubicBezTo>
                  <a:pt x="2938" y="437"/>
                  <a:pt x="2934" y="439"/>
                  <a:pt x="2930" y="441"/>
                </a:cubicBezTo>
                <a:cubicBezTo>
                  <a:pt x="2930" y="442"/>
                  <a:pt x="2929" y="442"/>
                  <a:pt x="2929" y="442"/>
                </a:cubicBezTo>
                <a:cubicBezTo>
                  <a:pt x="2920" y="446"/>
                  <a:pt x="2911" y="450"/>
                  <a:pt x="2902" y="454"/>
                </a:cubicBezTo>
                <a:cubicBezTo>
                  <a:pt x="2900" y="455"/>
                  <a:pt x="2898" y="456"/>
                  <a:pt x="2897" y="456"/>
                </a:cubicBezTo>
                <a:cubicBezTo>
                  <a:pt x="2894" y="457"/>
                  <a:pt x="2891" y="459"/>
                  <a:pt x="2889" y="460"/>
                </a:cubicBezTo>
                <a:cubicBezTo>
                  <a:pt x="2887" y="461"/>
                  <a:pt x="2884" y="462"/>
                  <a:pt x="2883" y="463"/>
                </a:cubicBezTo>
                <a:cubicBezTo>
                  <a:pt x="2880" y="465"/>
                  <a:pt x="2878" y="465"/>
                  <a:pt x="2876" y="466"/>
                </a:cubicBezTo>
                <a:cubicBezTo>
                  <a:pt x="2874" y="468"/>
                  <a:pt x="2871" y="469"/>
                  <a:pt x="2870" y="469"/>
                </a:cubicBezTo>
                <a:cubicBezTo>
                  <a:pt x="2867" y="471"/>
                  <a:pt x="2865" y="472"/>
                  <a:pt x="2863" y="473"/>
                </a:cubicBezTo>
                <a:cubicBezTo>
                  <a:pt x="2861" y="474"/>
                  <a:pt x="2859" y="475"/>
                  <a:pt x="2856" y="476"/>
                </a:cubicBezTo>
                <a:cubicBezTo>
                  <a:pt x="2854" y="477"/>
                  <a:pt x="2852" y="478"/>
                  <a:pt x="2850" y="479"/>
                </a:cubicBezTo>
                <a:cubicBezTo>
                  <a:pt x="2848" y="480"/>
                  <a:pt x="2845" y="481"/>
                  <a:pt x="2843" y="483"/>
                </a:cubicBezTo>
                <a:cubicBezTo>
                  <a:pt x="2841" y="483"/>
                  <a:pt x="2839" y="484"/>
                  <a:pt x="2837" y="486"/>
                </a:cubicBezTo>
                <a:cubicBezTo>
                  <a:pt x="2835" y="487"/>
                  <a:pt x="2832" y="488"/>
                  <a:pt x="2830" y="489"/>
                </a:cubicBezTo>
                <a:cubicBezTo>
                  <a:pt x="2828" y="490"/>
                  <a:pt x="2826" y="491"/>
                  <a:pt x="2824" y="492"/>
                </a:cubicBezTo>
                <a:cubicBezTo>
                  <a:pt x="2822" y="493"/>
                  <a:pt x="2819" y="494"/>
                  <a:pt x="2817" y="495"/>
                </a:cubicBezTo>
                <a:cubicBezTo>
                  <a:pt x="2815" y="496"/>
                  <a:pt x="2813" y="497"/>
                  <a:pt x="2811" y="498"/>
                </a:cubicBezTo>
                <a:cubicBezTo>
                  <a:pt x="2809" y="499"/>
                  <a:pt x="2806" y="501"/>
                  <a:pt x="2803" y="502"/>
                </a:cubicBezTo>
                <a:cubicBezTo>
                  <a:pt x="2802" y="503"/>
                  <a:pt x="2801" y="504"/>
                  <a:pt x="2799" y="504"/>
                </a:cubicBezTo>
                <a:cubicBezTo>
                  <a:pt x="2796" y="506"/>
                  <a:pt x="2793" y="507"/>
                  <a:pt x="2790" y="508"/>
                </a:cubicBezTo>
                <a:cubicBezTo>
                  <a:pt x="2789" y="509"/>
                  <a:pt x="2788" y="510"/>
                  <a:pt x="2787" y="510"/>
                </a:cubicBezTo>
                <a:cubicBezTo>
                  <a:pt x="2784" y="512"/>
                  <a:pt x="2781" y="514"/>
                  <a:pt x="2777" y="516"/>
                </a:cubicBezTo>
                <a:lnTo>
                  <a:pt x="2776" y="516"/>
                </a:lnTo>
                <a:cubicBezTo>
                  <a:pt x="2739" y="534"/>
                  <a:pt x="2702" y="553"/>
                  <a:pt x="2665" y="573"/>
                </a:cubicBezTo>
                <a:cubicBezTo>
                  <a:pt x="2209" y="813"/>
                  <a:pt x="1795" y="1123"/>
                  <a:pt x="1435" y="1488"/>
                </a:cubicBezTo>
                <a:lnTo>
                  <a:pt x="2290" y="2330"/>
                </a:lnTo>
                <a:cubicBezTo>
                  <a:pt x="2940" y="1670"/>
                  <a:pt x="3801" y="1273"/>
                  <a:pt x="4714" y="1212"/>
                </a:cubicBezTo>
                <a:lnTo>
                  <a:pt x="4633" y="12"/>
                </a:lnTo>
                <a:close/>
                <a:moveTo>
                  <a:pt x="216" y="3525"/>
                </a:moveTo>
                <a:cubicBezTo>
                  <a:pt x="131" y="3802"/>
                  <a:pt x="70" y="4089"/>
                  <a:pt x="35" y="4383"/>
                </a:cubicBezTo>
                <a:cubicBezTo>
                  <a:pt x="34" y="4394"/>
                  <a:pt x="33" y="4404"/>
                  <a:pt x="31" y="4414"/>
                </a:cubicBezTo>
                <a:cubicBezTo>
                  <a:pt x="31" y="4414"/>
                  <a:pt x="31" y="4414"/>
                  <a:pt x="31" y="4415"/>
                </a:cubicBezTo>
                <a:cubicBezTo>
                  <a:pt x="31" y="4420"/>
                  <a:pt x="30" y="4425"/>
                  <a:pt x="30" y="4430"/>
                </a:cubicBezTo>
                <a:cubicBezTo>
                  <a:pt x="30" y="4430"/>
                  <a:pt x="30" y="4430"/>
                  <a:pt x="30" y="4430"/>
                </a:cubicBezTo>
                <a:cubicBezTo>
                  <a:pt x="28" y="4441"/>
                  <a:pt x="28" y="4451"/>
                  <a:pt x="26" y="4462"/>
                </a:cubicBezTo>
                <a:cubicBezTo>
                  <a:pt x="26" y="4462"/>
                  <a:pt x="26" y="4462"/>
                  <a:pt x="26" y="4462"/>
                </a:cubicBezTo>
                <a:cubicBezTo>
                  <a:pt x="26" y="4467"/>
                  <a:pt x="25" y="4472"/>
                  <a:pt x="25" y="4477"/>
                </a:cubicBezTo>
                <a:cubicBezTo>
                  <a:pt x="25" y="4477"/>
                  <a:pt x="25" y="4477"/>
                  <a:pt x="25" y="4477"/>
                </a:cubicBezTo>
                <a:cubicBezTo>
                  <a:pt x="24" y="4487"/>
                  <a:pt x="23" y="4497"/>
                  <a:pt x="22" y="4507"/>
                </a:cubicBezTo>
                <a:cubicBezTo>
                  <a:pt x="22" y="4509"/>
                  <a:pt x="22" y="4509"/>
                  <a:pt x="22" y="4510"/>
                </a:cubicBezTo>
                <a:cubicBezTo>
                  <a:pt x="21" y="4515"/>
                  <a:pt x="21" y="4519"/>
                  <a:pt x="20" y="4524"/>
                </a:cubicBezTo>
                <a:cubicBezTo>
                  <a:pt x="20" y="4525"/>
                  <a:pt x="20" y="4525"/>
                  <a:pt x="20" y="4525"/>
                </a:cubicBezTo>
                <a:cubicBezTo>
                  <a:pt x="20" y="4530"/>
                  <a:pt x="19" y="4534"/>
                  <a:pt x="19" y="4540"/>
                </a:cubicBezTo>
                <a:cubicBezTo>
                  <a:pt x="19" y="4540"/>
                  <a:pt x="19" y="4540"/>
                  <a:pt x="19" y="4541"/>
                </a:cubicBezTo>
                <a:cubicBezTo>
                  <a:pt x="18" y="4545"/>
                  <a:pt x="18" y="4550"/>
                  <a:pt x="18" y="4555"/>
                </a:cubicBezTo>
                <a:cubicBezTo>
                  <a:pt x="17" y="4555"/>
                  <a:pt x="17" y="4556"/>
                  <a:pt x="17" y="4557"/>
                </a:cubicBezTo>
                <a:cubicBezTo>
                  <a:pt x="17" y="4562"/>
                  <a:pt x="16" y="4567"/>
                  <a:pt x="16" y="4572"/>
                </a:cubicBezTo>
                <a:cubicBezTo>
                  <a:pt x="16" y="4577"/>
                  <a:pt x="15" y="4581"/>
                  <a:pt x="15" y="4587"/>
                </a:cubicBezTo>
                <a:cubicBezTo>
                  <a:pt x="15" y="4587"/>
                  <a:pt x="15" y="4588"/>
                  <a:pt x="15" y="4589"/>
                </a:cubicBezTo>
                <a:cubicBezTo>
                  <a:pt x="14" y="4593"/>
                  <a:pt x="14" y="4597"/>
                  <a:pt x="14" y="4601"/>
                </a:cubicBezTo>
                <a:cubicBezTo>
                  <a:pt x="14" y="4602"/>
                  <a:pt x="14" y="4603"/>
                  <a:pt x="13" y="4605"/>
                </a:cubicBezTo>
                <a:cubicBezTo>
                  <a:pt x="13" y="4614"/>
                  <a:pt x="12" y="4624"/>
                  <a:pt x="11" y="4633"/>
                </a:cubicBezTo>
                <a:cubicBezTo>
                  <a:pt x="11" y="4635"/>
                  <a:pt x="11" y="4636"/>
                  <a:pt x="11" y="4637"/>
                </a:cubicBezTo>
                <a:cubicBezTo>
                  <a:pt x="11" y="4641"/>
                  <a:pt x="11" y="4644"/>
                  <a:pt x="10" y="4649"/>
                </a:cubicBezTo>
                <a:cubicBezTo>
                  <a:pt x="10" y="4650"/>
                  <a:pt x="10" y="4650"/>
                  <a:pt x="10" y="4652"/>
                </a:cubicBezTo>
                <a:cubicBezTo>
                  <a:pt x="10" y="4656"/>
                  <a:pt x="10" y="4661"/>
                  <a:pt x="9" y="4666"/>
                </a:cubicBezTo>
                <a:cubicBezTo>
                  <a:pt x="9" y="4666"/>
                  <a:pt x="9" y="4667"/>
                  <a:pt x="9" y="4668"/>
                </a:cubicBezTo>
                <a:cubicBezTo>
                  <a:pt x="9" y="4672"/>
                  <a:pt x="9" y="4676"/>
                  <a:pt x="8" y="4680"/>
                </a:cubicBezTo>
                <a:cubicBezTo>
                  <a:pt x="8" y="4682"/>
                  <a:pt x="8" y="4683"/>
                  <a:pt x="8" y="4684"/>
                </a:cubicBezTo>
                <a:cubicBezTo>
                  <a:pt x="8" y="4688"/>
                  <a:pt x="8" y="4692"/>
                  <a:pt x="8" y="4696"/>
                </a:cubicBezTo>
                <a:cubicBezTo>
                  <a:pt x="8" y="4697"/>
                  <a:pt x="8" y="4698"/>
                  <a:pt x="8" y="4699"/>
                </a:cubicBezTo>
                <a:cubicBezTo>
                  <a:pt x="7" y="4704"/>
                  <a:pt x="7" y="4709"/>
                  <a:pt x="7" y="4713"/>
                </a:cubicBezTo>
                <a:cubicBezTo>
                  <a:pt x="7" y="4714"/>
                  <a:pt x="7" y="4715"/>
                  <a:pt x="7" y="4716"/>
                </a:cubicBezTo>
                <a:cubicBezTo>
                  <a:pt x="6" y="4720"/>
                  <a:pt x="6" y="4724"/>
                  <a:pt x="6" y="4728"/>
                </a:cubicBezTo>
                <a:cubicBezTo>
                  <a:pt x="6" y="4729"/>
                  <a:pt x="6" y="4731"/>
                  <a:pt x="6" y="4732"/>
                </a:cubicBezTo>
                <a:cubicBezTo>
                  <a:pt x="5" y="4736"/>
                  <a:pt x="5" y="4740"/>
                  <a:pt x="5" y="4745"/>
                </a:cubicBezTo>
                <a:cubicBezTo>
                  <a:pt x="5" y="4745"/>
                  <a:pt x="5" y="4746"/>
                  <a:pt x="5" y="4746"/>
                </a:cubicBezTo>
                <a:cubicBezTo>
                  <a:pt x="5" y="4751"/>
                  <a:pt x="5" y="4756"/>
                  <a:pt x="4" y="4761"/>
                </a:cubicBezTo>
                <a:cubicBezTo>
                  <a:pt x="4" y="4762"/>
                  <a:pt x="4" y="4763"/>
                  <a:pt x="4" y="4764"/>
                </a:cubicBezTo>
                <a:cubicBezTo>
                  <a:pt x="4" y="4768"/>
                  <a:pt x="4" y="4772"/>
                  <a:pt x="4" y="4775"/>
                </a:cubicBezTo>
                <a:cubicBezTo>
                  <a:pt x="4" y="4777"/>
                  <a:pt x="4" y="4778"/>
                  <a:pt x="4" y="4779"/>
                </a:cubicBezTo>
                <a:cubicBezTo>
                  <a:pt x="4" y="4784"/>
                  <a:pt x="3" y="4789"/>
                  <a:pt x="3" y="4793"/>
                </a:cubicBezTo>
                <a:cubicBezTo>
                  <a:pt x="3" y="4794"/>
                  <a:pt x="3" y="4794"/>
                  <a:pt x="3" y="4795"/>
                </a:cubicBezTo>
                <a:cubicBezTo>
                  <a:pt x="3" y="4799"/>
                  <a:pt x="3" y="4803"/>
                  <a:pt x="3" y="4808"/>
                </a:cubicBezTo>
                <a:cubicBezTo>
                  <a:pt x="3" y="4809"/>
                  <a:pt x="3" y="4811"/>
                  <a:pt x="2" y="4812"/>
                </a:cubicBezTo>
                <a:cubicBezTo>
                  <a:pt x="2" y="4816"/>
                  <a:pt x="2" y="4819"/>
                  <a:pt x="2" y="4823"/>
                </a:cubicBezTo>
                <a:cubicBezTo>
                  <a:pt x="2" y="4824"/>
                  <a:pt x="2" y="4826"/>
                  <a:pt x="2" y="4827"/>
                </a:cubicBezTo>
                <a:cubicBezTo>
                  <a:pt x="2" y="4832"/>
                  <a:pt x="2" y="4836"/>
                  <a:pt x="2" y="4841"/>
                </a:cubicBezTo>
                <a:cubicBezTo>
                  <a:pt x="2" y="4842"/>
                  <a:pt x="2" y="4842"/>
                  <a:pt x="2" y="4843"/>
                </a:cubicBezTo>
                <a:cubicBezTo>
                  <a:pt x="2" y="4847"/>
                  <a:pt x="2" y="4851"/>
                  <a:pt x="1" y="4856"/>
                </a:cubicBezTo>
                <a:cubicBezTo>
                  <a:pt x="1" y="4857"/>
                  <a:pt x="1" y="4858"/>
                  <a:pt x="1" y="4860"/>
                </a:cubicBezTo>
                <a:cubicBezTo>
                  <a:pt x="1" y="4864"/>
                  <a:pt x="1" y="4867"/>
                  <a:pt x="1" y="4871"/>
                </a:cubicBezTo>
                <a:cubicBezTo>
                  <a:pt x="1" y="4872"/>
                  <a:pt x="1" y="4874"/>
                  <a:pt x="1" y="4875"/>
                </a:cubicBezTo>
                <a:cubicBezTo>
                  <a:pt x="1" y="4880"/>
                  <a:pt x="1" y="4884"/>
                  <a:pt x="1" y="4889"/>
                </a:cubicBezTo>
                <a:cubicBezTo>
                  <a:pt x="1" y="4890"/>
                  <a:pt x="1" y="4891"/>
                  <a:pt x="1" y="4892"/>
                </a:cubicBezTo>
                <a:cubicBezTo>
                  <a:pt x="1" y="4896"/>
                  <a:pt x="1" y="4899"/>
                  <a:pt x="1" y="4904"/>
                </a:cubicBezTo>
                <a:cubicBezTo>
                  <a:pt x="0" y="4905"/>
                  <a:pt x="0" y="4906"/>
                  <a:pt x="0" y="4908"/>
                </a:cubicBezTo>
                <a:cubicBezTo>
                  <a:pt x="0" y="4912"/>
                  <a:pt x="0" y="4916"/>
                  <a:pt x="0" y="4920"/>
                </a:cubicBezTo>
                <a:cubicBezTo>
                  <a:pt x="0" y="4921"/>
                  <a:pt x="0" y="4921"/>
                  <a:pt x="0" y="4923"/>
                </a:cubicBezTo>
                <a:cubicBezTo>
                  <a:pt x="0" y="4927"/>
                  <a:pt x="0" y="4932"/>
                  <a:pt x="0" y="4937"/>
                </a:cubicBezTo>
                <a:cubicBezTo>
                  <a:pt x="0" y="4938"/>
                  <a:pt x="0" y="4939"/>
                  <a:pt x="0" y="4940"/>
                </a:cubicBezTo>
                <a:cubicBezTo>
                  <a:pt x="0" y="4944"/>
                  <a:pt x="0" y="4948"/>
                  <a:pt x="0" y="4951"/>
                </a:cubicBezTo>
                <a:cubicBezTo>
                  <a:pt x="0" y="4953"/>
                  <a:pt x="0" y="4954"/>
                  <a:pt x="0" y="4956"/>
                </a:cubicBezTo>
                <a:cubicBezTo>
                  <a:pt x="0" y="4960"/>
                  <a:pt x="0" y="4965"/>
                  <a:pt x="0" y="4970"/>
                </a:cubicBezTo>
                <a:lnTo>
                  <a:pt x="0" y="7106"/>
                </a:lnTo>
                <a:lnTo>
                  <a:pt x="1200" y="7106"/>
                </a:lnTo>
                <a:lnTo>
                  <a:pt x="1200" y="4970"/>
                </a:lnTo>
                <a:cubicBezTo>
                  <a:pt x="1200" y="4598"/>
                  <a:pt x="1255" y="4231"/>
                  <a:pt x="1363" y="3879"/>
                </a:cubicBezTo>
                <a:lnTo>
                  <a:pt x="216" y="3525"/>
                </a:lnTo>
                <a:close/>
                <a:moveTo>
                  <a:pt x="1201" y="9503"/>
                </a:moveTo>
                <a:lnTo>
                  <a:pt x="1" y="9503"/>
                </a:lnTo>
                <a:lnTo>
                  <a:pt x="1" y="13103"/>
                </a:lnTo>
                <a:lnTo>
                  <a:pt x="1201" y="13103"/>
                </a:lnTo>
                <a:lnTo>
                  <a:pt x="1201" y="9503"/>
                </a:lnTo>
                <a:close/>
                <a:moveTo>
                  <a:pt x="1201" y="15502"/>
                </a:moveTo>
                <a:lnTo>
                  <a:pt x="1" y="15502"/>
                </a:lnTo>
                <a:lnTo>
                  <a:pt x="1" y="16630"/>
                </a:lnTo>
                <a:cubicBezTo>
                  <a:pt x="1" y="16635"/>
                  <a:pt x="1" y="16639"/>
                  <a:pt x="1" y="16644"/>
                </a:cubicBezTo>
                <a:cubicBezTo>
                  <a:pt x="1" y="16645"/>
                  <a:pt x="1" y="16647"/>
                  <a:pt x="1" y="16647"/>
                </a:cubicBezTo>
                <a:cubicBezTo>
                  <a:pt x="1" y="16652"/>
                  <a:pt x="1" y="16656"/>
                  <a:pt x="1" y="16661"/>
                </a:cubicBezTo>
                <a:cubicBezTo>
                  <a:pt x="1" y="16662"/>
                  <a:pt x="1" y="16662"/>
                  <a:pt x="1" y="16664"/>
                </a:cubicBezTo>
                <a:cubicBezTo>
                  <a:pt x="1" y="16668"/>
                  <a:pt x="1" y="16672"/>
                  <a:pt x="1" y="16677"/>
                </a:cubicBezTo>
                <a:cubicBezTo>
                  <a:pt x="1" y="16677"/>
                  <a:pt x="1" y="16678"/>
                  <a:pt x="1" y="16679"/>
                </a:cubicBezTo>
                <a:cubicBezTo>
                  <a:pt x="1" y="16684"/>
                  <a:pt x="1" y="16688"/>
                  <a:pt x="1" y="16693"/>
                </a:cubicBezTo>
                <a:cubicBezTo>
                  <a:pt x="1" y="16694"/>
                  <a:pt x="1" y="16695"/>
                  <a:pt x="1" y="16696"/>
                </a:cubicBezTo>
                <a:cubicBezTo>
                  <a:pt x="2" y="16700"/>
                  <a:pt x="2" y="16705"/>
                  <a:pt x="2" y="16710"/>
                </a:cubicBezTo>
                <a:cubicBezTo>
                  <a:pt x="2" y="16715"/>
                  <a:pt x="2" y="16719"/>
                  <a:pt x="2" y="16724"/>
                </a:cubicBezTo>
                <a:cubicBezTo>
                  <a:pt x="2" y="16725"/>
                  <a:pt x="2" y="16727"/>
                  <a:pt x="2" y="16728"/>
                </a:cubicBezTo>
                <a:cubicBezTo>
                  <a:pt x="2" y="16733"/>
                  <a:pt x="2" y="16737"/>
                  <a:pt x="2" y="16741"/>
                </a:cubicBezTo>
                <a:cubicBezTo>
                  <a:pt x="2" y="16743"/>
                  <a:pt x="2" y="16743"/>
                  <a:pt x="2" y="16744"/>
                </a:cubicBezTo>
                <a:cubicBezTo>
                  <a:pt x="2" y="16748"/>
                  <a:pt x="2" y="16752"/>
                  <a:pt x="2" y="16757"/>
                </a:cubicBezTo>
                <a:cubicBezTo>
                  <a:pt x="3" y="16757"/>
                  <a:pt x="3" y="16758"/>
                  <a:pt x="3" y="16759"/>
                </a:cubicBezTo>
                <a:cubicBezTo>
                  <a:pt x="3" y="16764"/>
                  <a:pt x="3" y="16768"/>
                  <a:pt x="3" y="16773"/>
                </a:cubicBezTo>
                <a:cubicBezTo>
                  <a:pt x="3" y="16774"/>
                  <a:pt x="3" y="16775"/>
                  <a:pt x="3" y="16776"/>
                </a:cubicBezTo>
                <a:cubicBezTo>
                  <a:pt x="3" y="16781"/>
                  <a:pt x="3" y="16784"/>
                  <a:pt x="3" y="16788"/>
                </a:cubicBezTo>
                <a:cubicBezTo>
                  <a:pt x="4" y="16789"/>
                  <a:pt x="4" y="16790"/>
                  <a:pt x="4" y="16791"/>
                </a:cubicBezTo>
                <a:cubicBezTo>
                  <a:pt x="4" y="16795"/>
                  <a:pt x="4" y="16800"/>
                  <a:pt x="4" y="16804"/>
                </a:cubicBezTo>
                <a:cubicBezTo>
                  <a:pt x="4" y="16806"/>
                  <a:pt x="4" y="16807"/>
                  <a:pt x="4" y="16808"/>
                </a:cubicBezTo>
                <a:cubicBezTo>
                  <a:pt x="4" y="16813"/>
                  <a:pt x="4" y="16817"/>
                  <a:pt x="4" y="16821"/>
                </a:cubicBezTo>
                <a:cubicBezTo>
                  <a:pt x="4" y="16822"/>
                  <a:pt x="5" y="16823"/>
                  <a:pt x="5" y="16824"/>
                </a:cubicBezTo>
                <a:cubicBezTo>
                  <a:pt x="5" y="16828"/>
                  <a:pt x="5" y="16832"/>
                  <a:pt x="5" y="16836"/>
                </a:cubicBezTo>
                <a:cubicBezTo>
                  <a:pt x="5" y="16837"/>
                  <a:pt x="5" y="16838"/>
                  <a:pt x="5" y="16839"/>
                </a:cubicBezTo>
                <a:cubicBezTo>
                  <a:pt x="5" y="16844"/>
                  <a:pt x="6" y="16848"/>
                  <a:pt x="6" y="16853"/>
                </a:cubicBezTo>
                <a:cubicBezTo>
                  <a:pt x="6" y="16854"/>
                  <a:pt x="6" y="16855"/>
                  <a:pt x="6" y="16856"/>
                </a:cubicBezTo>
                <a:cubicBezTo>
                  <a:pt x="6" y="16860"/>
                  <a:pt x="7" y="16864"/>
                  <a:pt x="7" y="16868"/>
                </a:cubicBezTo>
                <a:cubicBezTo>
                  <a:pt x="7" y="16869"/>
                  <a:pt x="7" y="16870"/>
                  <a:pt x="7" y="16870"/>
                </a:cubicBezTo>
                <a:cubicBezTo>
                  <a:pt x="7" y="16875"/>
                  <a:pt x="7" y="16880"/>
                  <a:pt x="8" y="16884"/>
                </a:cubicBezTo>
                <a:cubicBezTo>
                  <a:pt x="8" y="16885"/>
                  <a:pt x="8" y="16886"/>
                  <a:pt x="8" y="16887"/>
                </a:cubicBezTo>
                <a:cubicBezTo>
                  <a:pt x="8" y="16892"/>
                  <a:pt x="8" y="16897"/>
                  <a:pt x="8" y="16902"/>
                </a:cubicBezTo>
                <a:cubicBezTo>
                  <a:pt x="8" y="16902"/>
                  <a:pt x="8" y="16903"/>
                  <a:pt x="8" y="16903"/>
                </a:cubicBezTo>
                <a:cubicBezTo>
                  <a:pt x="9" y="16908"/>
                  <a:pt x="9" y="16911"/>
                  <a:pt x="9" y="16916"/>
                </a:cubicBezTo>
                <a:cubicBezTo>
                  <a:pt x="9" y="16917"/>
                  <a:pt x="9" y="16918"/>
                  <a:pt x="9" y="16919"/>
                </a:cubicBezTo>
                <a:cubicBezTo>
                  <a:pt x="10" y="16923"/>
                  <a:pt x="10" y="16928"/>
                  <a:pt x="10" y="16932"/>
                </a:cubicBezTo>
                <a:cubicBezTo>
                  <a:pt x="10" y="16933"/>
                  <a:pt x="10" y="16935"/>
                  <a:pt x="10" y="16936"/>
                </a:cubicBezTo>
                <a:cubicBezTo>
                  <a:pt x="10" y="16940"/>
                  <a:pt x="11" y="16943"/>
                  <a:pt x="11" y="16947"/>
                </a:cubicBezTo>
                <a:cubicBezTo>
                  <a:pt x="11" y="16948"/>
                  <a:pt x="11" y="16949"/>
                  <a:pt x="11" y="16950"/>
                </a:cubicBezTo>
                <a:cubicBezTo>
                  <a:pt x="12" y="16955"/>
                  <a:pt x="12" y="16959"/>
                  <a:pt x="12" y="16963"/>
                </a:cubicBezTo>
                <a:cubicBezTo>
                  <a:pt x="12" y="16965"/>
                  <a:pt x="12" y="16966"/>
                  <a:pt x="13" y="16968"/>
                </a:cubicBezTo>
                <a:cubicBezTo>
                  <a:pt x="13" y="16972"/>
                  <a:pt x="13" y="16976"/>
                  <a:pt x="13" y="16980"/>
                </a:cubicBezTo>
                <a:cubicBezTo>
                  <a:pt x="13" y="16981"/>
                  <a:pt x="13" y="16982"/>
                  <a:pt x="13" y="16983"/>
                </a:cubicBezTo>
                <a:cubicBezTo>
                  <a:pt x="14" y="16987"/>
                  <a:pt x="14" y="16990"/>
                  <a:pt x="14" y="16994"/>
                </a:cubicBezTo>
                <a:cubicBezTo>
                  <a:pt x="14" y="16996"/>
                  <a:pt x="15" y="16997"/>
                  <a:pt x="15" y="16999"/>
                </a:cubicBezTo>
                <a:cubicBezTo>
                  <a:pt x="15" y="17003"/>
                  <a:pt x="15" y="17007"/>
                  <a:pt x="16" y="17011"/>
                </a:cubicBezTo>
                <a:cubicBezTo>
                  <a:pt x="16" y="17012"/>
                  <a:pt x="16" y="17014"/>
                  <a:pt x="16" y="17015"/>
                </a:cubicBezTo>
                <a:cubicBezTo>
                  <a:pt x="16" y="17019"/>
                  <a:pt x="16" y="17022"/>
                  <a:pt x="17" y="17025"/>
                </a:cubicBezTo>
                <a:cubicBezTo>
                  <a:pt x="17" y="17027"/>
                  <a:pt x="17" y="17028"/>
                  <a:pt x="17" y="17029"/>
                </a:cubicBezTo>
                <a:cubicBezTo>
                  <a:pt x="17" y="17033"/>
                  <a:pt x="18" y="17037"/>
                  <a:pt x="18" y="17042"/>
                </a:cubicBezTo>
                <a:cubicBezTo>
                  <a:pt x="18" y="17043"/>
                  <a:pt x="18" y="17045"/>
                  <a:pt x="19" y="17046"/>
                </a:cubicBezTo>
                <a:cubicBezTo>
                  <a:pt x="19" y="17051"/>
                  <a:pt x="19" y="17054"/>
                  <a:pt x="19" y="17059"/>
                </a:cubicBezTo>
                <a:cubicBezTo>
                  <a:pt x="20" y="17060"/>
                  <a:pt x="20" y="17061"/>
                  <a:pt x="20" y="17062"/>
                </a:cubicBezTo>
                <a:cubicBezTo>
                  <a:pt x="20" y="17066"/>
                  <a:pt x="21" y="17069"/>
                  <a:pt x="21" y="17073"/>
                </a:cubicBezTo>
                <a:cubicBezTo>
                  <a:pt x="21" y="17075"/>
                  <a:pt x="21" y="17076"/>
                  <a:pt x="21" y="17078"/>
                </a:cubicBezTo>
                <a:cubicBezTo>
                  <a:pt x="22" y="17082"/>
                  <a:pt x="22" y="17086"/>
                  <a:pt x="22" y="17090"/>
                </a:cubicBezTo>
                <a:cubicBezTo>
                  <a:pt x="22" y="17091"/>
                  <a:pt x="23" y="17093"/>
                  <a:pt x="23" y="17095"/>
                </a:cubicBezTo>
                <a:cubicBezTo>
                  <a:pt x="23" y="17098"/>
                  <a:pt x="23" y="17100"/>
                  <a:pt x="24" y="17104"/>
                </a:cubicBezTo>
                <a:cubicBezTo>
                  <a:pt x="24" y="17105"/>
                  <a:pt x="24" y="17107"/>
                  <a:pt x="24" y="17108"/>
                </a:cubicBezTo>
                <a:cubicBezTo>
                  <a:pt x="25" y="17112"/>
                  <a:pt x="25" y="17116"/>
                  <a:pt x="25" y="17120"/>
                </a:cubicBezTo>
                <a:cubicBezTo>
                  <a:pt x="25" y="17122"/>
                  <a:pt x="26" y="17123"/>
                  <a:pt x="26" y="17125"/>
                </a:cubicBezTo>
                <a:cubicBezTo>
                  <a:pt x="26" y="17129"/>
                  <a:pt x="27" y="17133"/>
                  <a:pt x="27" y="17136"/>
                </a:cubicBezTo>
                <a:cubicBezTo>
                  <a:pt x="27" y="17138"/>
                  <a:pt x="27" y="17139"/>
                  <a:pt x="28" y="17141"/>
                </a:cubicBezTo>
                <a:cubicBezTo>
                  <a:pt x="28" y="17144"/>
                  <a:pt x="28" y="17147"/>
                  <a:pt x="28" y="17151"/>
                </a:cubicBezTo>
                <a:cubicBezTo>
                  <a:pt x="29" y="17153"/>
                  <a:pt x="29" y="17155"/>
                  <a:pt x="29" y="17156"/>
                </a:cubicBezTo>
                <a:cubicBezTo>
                  <a:pt x="30" y="17160"/>
                  <a:pt x="30" y="17164"/>
                  <a:pt x="31" y="17168"/>
                </a:cubicBezTo>
                <a:cubicBezTo>
                  <a:pt x="31" y="17170"/>
                  <a:pt x="31" y="17171"/>
                  <a:pt x="31" y="17173"/>
                </a:cubicBezTo>
                <a:cubicBezTo>
                  <a:pt x="31" y="17176"/>
                  <a:pt x="32" y="17179"/>
                  <a:pt x="32" y="17182"/>
                </a:cubicBezTo>
                <a:cubicBezTo>
                  <a:pt x="32" y="17183"/>
                  <a:pt x="32" y="17185"/>
                  <a:pt x="33" y="17187"/>
                </a:cubicBezTo>
                <a:cubicBezTo>
                  <a:pt x="33" y="17191"/>
                  <a:pt x="34" y="17195"/>
                  <a:pt x="34" y="17199"/>
                </a:cubicBezTo>
                <a:cubicBezTo>
                  <a:pt x="34" y="17201"/>
                  <a:pt x="34" y="17202"/>
                  <a:pt x="34" y="17204"/>
                </a:cubicBezTo>
                <a:cubicBezTo>
                  <a:pt x="35" y="17207"/>
                  <a:pt x="35" y="17210"/>
                  <a:pt x="36" y="17213"/>
                </a:cubicBezTo>
                <a:cubicBezTo>
                  <a:pt x="36" y="17216"/>
                  <a:pt x="36" y="17218"/>
                  <a:pt x="37" y="17220"/>
                </a:cubicBezTo>
                <a:cubicBezTo>
                  <a:pt x="37" y="17223"/>
                  <a:pt x="37" y="17226"/>
                  <a:pt x="37" y="17228"/>
                </a:cubicBezTo>
                <a:cubicBezTo>
                  <a:pt x="38" y="17231"/>
                  <a:pt x="38" y="17233"/>
                  <a:pt x="38" y="17234"/>
                </a:cubicBezTo>
                <a:cubicBezTo>
                  <a:pt x="39" y="17239"/>
                  <a:pt x="39" y="17242"/>
                  <a:pt x="40" y="17246"/>
                </a:cubicBezTo>
                <a:cubicBezTo>
                  <a:pt x="40" y="17248"/>
                  <a:pt x="40" y="17250"/>
                  <a:pt x="40" y="17252"/>
                </a:cubicBezTo>
                <a:cubicBezTo>
                  <a:pt x="41" y="17255"/>
                  <a:pt x="41" y="17256"/>
                  <a:pt x="41" y="17259"/>
                </a:cubicBezTo>
                <a:cubicBezTo>
                  <a:pt x="42" y="17261"/>
                  <a:pt x="42" y="17263"/>
                  <a:pt x="42" y="17265"/>
                </a:cubicBezTo>
                <a:cubicBezTo>
                  <a:pt x="43" y="17268"/>
                  <a:pt x="43" y="17272"/>
                  <a:pt x="43" y="17275"/>
                </a:cubicBezTo>
                <a:cubicBezTo>
                  <a:pt x="44" y="17278"/>
                  <a:pt x="44" y="17280"/>
                  <a:pt x="45" y="17282"/>
                </a:cubicBezTo>
                <a:cubicBezTo>
                  <a:pt x="45" y="17285"/>
                  <a:pt x="45" y="17287"/>
                  <a:pt x="46" y="17289"/>
                </a:cubicBezTo>
                <a:cubicBezTo>
                  <a:pt x="46" y="17292"/>
                  <a:pt x="46" y="17295"/>
                  <a:pt x="47" y="17298"/>
                </a:cubicBezTo>
                <a:cubicBezTo>
                  <a:pt x="47" y="17300"/>
                  <a:pt x="47" y="17303"/>
                  <a:pt x="48" y="17305"/>
                </a:cubicBezTo>
                <a:cubicBezTo>
                  <a:pt x="48" y="17307"/>
                  <a:pt x="48" y="17309"/>
                  <a:pt x="49" y="17312"/>
                </a:cubicBezTo>
                <a:cubicBezTo>
                  <a:pt x="49" y="17315"/>
                  <a:pt x="49" y="17318"/>
                  <a:pt x="50" y="17320"/>
                </a:cubicBezTo>
                <a:cubicBezTo>
                  <a:pt x="50" y="17323"/>
                  <a:pt x="51" y="17326"/>
                  <a:pt x="51" y="17328"/>
                </a:cubicBezTo>
                <a:cubicBezTo>
                  <a:pt x="52" y="17331"/>
                  <a:pt x="52" y="17333"/>
                  <a:pt x="52" y="17335"/>
                </a:cubicBezTo>
                <a:cubicBezTo>
                  <a:pt x="52" y="17338"/>
                  <a:pt x="53" y="17340"/>
                  <a:pt x="53" y="17343"/>
                </a:cubicBezTo>
                <a:cubicBezTo>
                  <a:pt x="54" y="17346"/>
                  <a:pt x="54" y="17349"/>
                  <a:pt x="55" y="17352"/>
                </a:cubicBezTo>
                <a:cubicBezTo>
                  <a:pt x="55" y="17354"/>
                  <a:pt x="55" y="17357"/>
                  <a:pt x="56" y="17359"/>
                </a:cubicBezTo>
                <a:cubicBezTo>
                  <a:pt x="56" y="17360"/>
                  <a:pt x="56" y="17363"/>
                  <a:pt x="57" y="17365"/>
                </a:cubicBezTo>
                <a:cubicBezTo>
                  <a:pt x="57" y="17368"/>
                  <a:pt x="58" y="17372"/>
                  <a:pt x="58" y="17376"/>
                </a:cubicBezTo>
                <a:cubicBezTo>
                  <a:pt x="58" y="17378"/>
                  <a:pt x="59" y="17380"/>
                  <a:pt x="59" y="17382"/>
                </a:cubicBezTo>
                <a:cubicBezTo>
                  <a:pt x="60" y="17384"/>
                  <a:pt x="60" y="17387"/>
                  <a:pt x="60" y="17389"/>
                </a:cubicBezTo>
                <a:cubicBezTo>
                  <a:pt x="61" y="17391"/>
                  <a:pt x="61" y="17393"/>
                  <a:pt x="61" y="17395"/>
                </a:cubicBezTo>
                <a:cubicBezTo>
                  <a:pt x="62" y="17399"/>
                  <a:pt x="62" y="17402"/>
                  <a:pt x="63" y="17406"/>
                </a:cubicBezTo>
                <a:cubicBezTo>
                  <a:pt x="63" y="17408"/>
                  <a:pt x="64" y="17410"/>
                  <a:pt x="64" y="17411"/>
                </a:cubicBezTo>
                <a:cubicBezTo>
                  <a:pt x="65" y="17416"/>
                  <a:pt x="65" y="17420"/>
                  <a:pt x="66" y="17425"/>
                </a:cubicBezTo>
                <a:cubicBezTo>
                  <a:pt x="66" y="17426"/>
                  <a:pt x="67" y="17427"/>
                  <a:pt x="67" y="17429"/>
                </a:cubicBezTo>
                <a:cubicBezTo>
                  <a:pt x="67" y="17431"/>
                  <a:pt x="67" y="17434"/>
                  <a:pt x="68" y="17436"/>
                </a:cubicBezTo>
                <a:cubicBezTo>
                  <a:pt x="68" y="17438"/>
                  <a:pt x="69" y="17439"/>
                  <a:pt x="69" y="17441"/>
                </a:cubicBezTo>
                <a:cubicBezTo>
                  <a:pt x="70" y="17446"/>
                  <a:pt x="70" y="17450"/>
                  <a:pt x="71" y="17454"/>
                </a:cubicBezTo>
                <a:cubicBezTo>
                  <a:pt x="71" y="17456"/>
                  <a:pt x="72" y="17457"/>
                  <a:pt x="72" y="17458"/>
                </a:cubicBezTo>
                <a:cubicBezTo>
                  <a:pt x="72" y="17461"/>
                  <a:pt x="73" y="17463"/>
                  <a:pt x="73" y="17466"/>
                </a:cubicBezTo>
                <a:cubicBezTo>
                  <a:pt x="73" y="17467"/>
                  <a:pt x="73" y="17468"/>
                  <a:pt x="74" y="17470"/>
                </a:cubicBezTo>
                <a:cubicBezTo>
                  <a:pt x="75" y="17474"/>
                  <a:pt x="76" y="17479"/>
                  <a:pt x="76" y="17484"/>
                </a:cubicBezTo>
                <a:cubicBezTo>
                  <a:pt x="76" y="17485"/>
                  <a:pt x="77" y="17487"/>
                  <a:pt x="77" y="17488"/>
                </a:cubicBezTo>
                <a:cubicBezTo>
                  <a:pt x="79" y="17496"/>
                  <a:pt x="80" y="17505"/>
                  <a:pt x="82" y="17513"/>
                </a:cubicBezTo>
                <a:cubicBezTo>
                  <a:pt x="82" y="17514"/>
                  <a:pt x="82" y="17516"/>
                  <a:pt x="82" y="17517"/>
                </a:cubicBezTo>
                <a:cubicBezTo>
                  <a:pt x="83" y="17523"/>
                  <a:pt x="84" y="17528"/>
                  <a:pt x="85" y="17533"/>
                </a:cubicBezTo>
                <a:cubicBezTo>
                  <a:pt x="85" y="17534"/>
                  <a:pt x="85" y="17534"/>
                  <a:pt x="85" y="17534"/>
                </a:cubicBezTo>
                <a:cubicBezTo>
                  <a:pt x="86" y="17537"/>
                  <a:pt x="87" y="17540"/>
                  <a:pt x="87" y="17543"/>
                </a:cubicBezTo>
                <a:cubicBezTo>
                  <a:pt x="87" y="17544"/>
                  <a:pt x="88" y="17544"/>
                  <a:pt x="88" y="17545"/>
                </a:cubicBezTo>
                <a:cubicBezTo>
                  <a:pt x="89" y="17550"/>
                  <a:pt x="90" y="17556"/>
                  <a:pt x="91" y="17561"/>
                </a:cubicBezTo>
                <a:cubicBezTo>
                  <a:pt x="91" y="17562"/>
                  <a:pt x="91" y="17563"/>
                  <a:pt x="91" y="17564"/>
                </a:cubicBezTo>
                <a:cubicBezTo>
                  <a:pt x="93" y="17573"/>
                  <a:pt x="95" y="17582"/>
                  <a:pt x="97" y="17591"/>
                </a:cubicBezTo>
                <a:cubicBezTo>
                  <a:pt x="97" y="17591"/>
                  <a:pt x="97" y="17592"/>
                  <a:pt x="97" y="17592"/>
                </a:cubicBezTo>
                <a:cubicBezTo>
                  <a:pt x="99" y="17601"/>
                  <a:pt x="101" y="17611"/>
                  <a:pt x="103" y="17620"/>
                </a:cubicBezTo>
                <a:cubicBezTo>
                  <a:pt x="104" y="17626"/>
                  <a:pt x="105" y="17633"/>
                  <a:pt x="106" y="17639"/>
                </a:cubicBezTo>
                <a:cubicBezTo>
                  <a:pt x="106" y="17639"/>
                  <a:pt x="106" y="17639"/>
                  <a:pt x="107" y="17640"/>
                </a:cubicBezTo>
                <a:cubicBezTo>
                  <a:pt x="109" y="17648"/>
                  <a:pt x="111" y="17658"/>
                  <a:pt x="113" y="17667"/>
                </a:cubicBezTo>
                <a:lnTo>
                  <a:pt x="113" y="17668"/>
                </a:lnTo>
                <a:cubicBezTo>
                  <a:pt x="208" y="18115"/>
                  <a:pt x="365" y="18541"/>
                  <a:pt x="574" y="18936"/>
                </a:cubicBezTo>
                <a:cubicBezTo>
                  <a:pt x="578" y="18944"/>
                  <a:pt x="582" y="18953"/>
                  <a:pt x="587" y="18961"/>
                </a:cubicBezTo>
                <a:cubicBezTo>
                  <a:pt x="590" y="18966"/>
                  <a:pt x="593" y="18972"/>
                  <a:pt x="595" y="18977"/>
                </a:cubicBezTo>
                <a:cubicBezTo>
                  <a:pt x="595" y="18978"/>
                  <a:pt x="596" y="18978"/>
                  <a:pt x="596" y="18978"/>
                </a:cubicBezTo>
                <a:cubicBezTo>
                  <a:pt x="597" y="18981"/>
                  <a:pt x="599" y="18984"/>
                  <a:pt x="600" y="18986"/>
                </a:cubicBezTo>
                <a:cubicBezTo>
                  <a:pt x="600" y="18986"/>
                  <a:pt x="601" y="18986"/>
                  <a:pt x="601" y="18987"/>
                </a:cubicBezTo>
                <a:cubicBezTo>
                  <a:pt x="603" y="18992"/>
                  <a:pt x="606" y="18996"/>
                  <a:pt x="608" y="19001"/>
                </a:cubicBezTo>
                <a:cubicBezTo>
                  <a:pt x="609" y="19001"/>
                  <a:pt x="609" y="19002"/>
                  <a:pt x="609" y="19003"/>
                </a:cubicBezTo>
                <a:lnTo>
                  <a:pt x="1662" y="18427"/>
                </a:lnTo>
                <a:cubicBezTo>
                  <a:pt x="1362" y="17878"/>
                  <a:pt x="1204" y="17258"/>
                  <a:pt x="1204" y="16633"/>
                </a:cubicBezTo>
                <a:lnTo>
                  <a:pt x="1204" y="15502"/>
                </a:lnTo>
                <a:lnTo>
                  <a:pt x="1201" y="15502"/>
                </a:lnTo>
                <a:close/>
                <a:moveTo>
                  <a:pt x="2879" y="19759"/>
                </a:moveTo>
                <a:lnTo>
                  <a:pt x="2210" y="20755"/>
                </a:lnTo>
                <a:cubicBezTo>
                  <a:pt x="2280" y="20802"/>
                  <a:pt x="2351" y="20847"/>
                  <a:pt x="2424" y="20891"/>
                </a:cubicBezTo>
                <a:cubicBezTo>
                  <a:pt x="2432" y="20895"/>
                  <a:pt x="2441" y="20901"/>
                  <a:pt x="2449" y="20906"/>
                </a:cubicBezTo>
                <a:cubicBezTo>
                  <a:pt x="2449" y="20906"/>
                  <a:pt x="2450" y="20906"/>
                  <a:pt x="2450" y="20907"/>
                </a:cubicBezTo>
                <a:cubicBezTo>
                  <a:pt x="2454" y="20908"/>
                  <a:pt x="2458" y="20911"/>
                  <a:pt x="2461" y="20913"/>
                </a:cubicBezTo>
                <a:cubicBezTo>
                  <a:pt x="2462" y="20913"/>
                  <a:pt x="2462" y="20913"/>
                  <a:pt x="2463" y="20913"/>
                </a:cubicBezTo>
                <a:cubicBezTo>
                  <a:pt x="2471" y="20919"/>
                  <a:pt x="2479" y="20923"/>
                  <a:pt x="2487" y="20928"/>
                </a:cubicBezTo>
                <a:cubicBezTo>
                  <a:pt x="2488" y="20929"/>
                  <a:pt x="2489" y="20929"/>
                  <a:pt x="2490" y="20929"/>
                </a:cubicBezTo>
                <a:cubicBezTo>
                  <a:pt x="2493" y="20932"/>
                  <a:pt x="2496" y="20934"/>
                  <a:pt x="2499" y="20935"/>
                </a:cubicBezTo>
                <a:cubicBezTo>
                  <a:pt x="2500" y="20936"/>
                  <a:pt x="2501" y="20937"/>
                  <a:pt x="2502" y="20937"/>
                </a:cubicBezTo>
                <a:cubicBezTo>
                  <a:pt x="2506" y="20940"/>
                  <a:pt x="2510" y="20941"/>
                  <a:pt x="2514" y="20943"/>
                </a:cubicBezTo>
                <a:cubicBezTo>
                  <a:pt x="2514" y="20944"/>
                  <a:pt x="2514" y="20944"/>
                  <a:pt x="2515" y="20944"/>
                </a:cubicBezTo>
                <a:cubicBezTo>
                  <a:pt x="2519" y="20946"/>
                  <a:pt x="2522" y="20948"/>
                  <a:pt x="2526" y="20950"/>
                </a:cubicBezTo>
                <a:cubicBezTo>
                  <a:pt x="2527" y="20951"/>
                  <a:pt x="2528" y="20951"/>
                  <a:pt x="2529" y="20952"/>
                </a:cubicBezTo>
                <a:cubicBezTo>
                  <a:pt x="2532" y="20954"/>
                  <a:pt x="2535" y="20956"/>
                  <a:pt x="2538" y="20957"/>
                </a:cubicBezTo>
                <a:cubicBezTo>
                  <a:pt x="2539" y="20958"/>
                  <a:pt x="2540" y="20959"/>
                  <a:pt x="2542" y="20959"/>
                </a:cubicBezTo>
                <a:cubicBezTo>
                  <a:pt x="2545" y="20962"/>
                  <a:pt x="2549" y="20963"/>
                  <a:pt x="2553" y="20966"/>
                </a:cubicBezTo>
                <a:cubicBezTo>
                  <a:pt x="2554" y="20966"/>
                  <a:pt x="2555" y="20967"/>
                  <a:pt x="2556" y="20967"/>
                </a:cubicBezTo>
                <a:cubicBezTo>
                  <a:pt x="2559" y="20969"/>
                  <a:pt x="2562" y="20970"/>
                  <a:pt x="2564" y="20972"/>
                </a:cubicBezTo>
                <a:cubicBezTo>
                  <a:pt x="2566" y="20973"/>
                  <a:pt x="2568" y="20974"/>
                  <a:pt x="2570" y="20975"/>
                </a:cubicBezTo>
                <a:cubicBezTo>
                  <a:pt x="2572" y="20976"/>
                  <a:pt x="2574" y="20978"/>
                  <a:pt x="2576" y="20979"/>
                </a:cubicBezTo>
                <a:cubicBezTo>
                  <a:pt x="2578" y="20980"/>
                  <a:pt x="2580" y="20981"/>
                  <a:pt x="2581" y="20982"/>
                </a:cubicBezTo>
                <a:cubicBezTo>
                  <a:pt x="2585" y="20984"/>
                  <a:pt x="2588" y="20985"/>
                  <a:pt x="2591" y="20987"/>
                </a:cubicBezTo>
                <a:cubicBezTo>
                  <a:pt x="2593" y="20988"/>
                  <a:pt x="2595" y="20990"/>
                  <a:pt x="2597" y="20991"/>
                </a:cubicBezTo>
                <a:cubicBezTo>
                  <a:pt x="2599" y="20992"/>
                  <a:pt x="2601" y="20993"/>
                  <a:pt x="2603" y="20994"/>
                </a:cubicBezTo>
                <a:cubicBezTo>
                  <a:pt x="2605" y="20995"/>
                  <a:pt x="2607" y="20996"/>
                  <a:pt x="2610" y="20997"/>
                </a:cubicBezTo>
                <a:cubicBezTo>
                  <a:pt x="2611" y="20999"/>
                  <a:pt x="2613" y="20999"/>
                  <a:pt x="2615" y="21000"/>
                </a:cubicBezTo>
                <a:cubicBezTo>
                  <a:pt x="2617" y="21002"/>
                  <a:pt x="2619" y="21003"/>
                  <a:pt x="2622" y="21004"/>
                </a:cubicBezTo>
                <a:cubicBezTo>
                  <a:pt x="2623" y="21005"/>
                  <a:pt x="2625" y="21006"/>
                  <a:pt x="2626" y="21006"/>
                </a:cubicBezTo>
                <a:cubicBezTo>
                  <a:pt x="2631" y="21009"/>
                  <a:pt x="2634" y="21011"/>
                  <a:pt x="2639" y="21013"/>
                </a:cubicBezTo>
                <a:cubicBezTo>
                  <a:pt x="2640" y="21014"/>
                  <a:pt x="2641" y="21014"/>
                  <a:pt x="2643" y="21015"/>
                </a:cubicBezTo>
                <a:cubicBezTo>
                  <a:pt x="2646" y="21017"/>
                  <a:pt x="2648" y="21018"/>
                  <a:pt x="2650" y="21019"/>
                </a:cubicBezTo>
                <a:cubicBezTo>
                  <a:pt x="2652" y="21020"/>
                  <a:pt x="2653" y="21020"/>
                  <a:pt x="2654" y="21022"/>
                </a:cubicBezTo>
                <a:cubicBezTo>
                  <a:pt x="2662" y="21026"/>
                  <a:pt x="2671" y="21030"/>
                  <a:pt x="2680" y="21035"/>
                </a:cubicBezTo>
                <a:cubicBezTo>
                  <a:pt x="2681" y="21035"/>
                  <a:pt x="2681" y="21036"/>
                  <a:pt x="2682" y="21036"/>
                </a:cubicBezTo>
                <a:cubicBezTo>
                  <a:pt x="2685" y="21038"/>
                  <a:pt x="2688" y="21039"/>
                  <a:pt x="2691" y="21041"/>
                </a:cubicBezTo>
                <a:cubicBezTo>
                  <a:pt x="2691" y="21041"/>
                  <a:pt x="2692" y="21042"/>
                  <a:pt x="2693" y="21042"/>
                </a:cubicBezTo>
                <a:cubicBezTo>
                  <a:pt x="2702" y="21047"/>
                  <a:pt x="2711" y="21052"/>
                  <a:pt x="2721" y="21056"/>
                </a:cubicBezTo>
                <a:cubicBezTo>
                  <a:pt x="2721" y="21056"/>
                  <a:pt x="2721" y="21056"/>
                  <a:pt x="2722" y="21057"/>
                </a:cubicBezTo>
                <a:cubicBezTo>
                  <a:pt x="2725" y="21058"/>
                  <a:pt x="2728" y="21060"/>
                  <a:pt x="2731" y="21062"/>
                </a:cubicBezTo>
                <a:cubicBezTo>
                  <a:pt x="2731" y="21062"/>
                  <a:pt x="2732" y="21062"/>
                  <a:pt x="2732" y="21062"/>
                </a:cubicBezTo>
                <a:cubicBezTo>
                  <a:pt x="2742" y="21067"/>
                  <a:pt x="2751" y="21072"/>
                  <a:pt x="2761" y="21077"/>
                </a:cubicBezTo>
                <a:lnTo>
                  <a:pt x="2762" y="21077"/>
                </a:lnTo>
                <a:cubicBezTo>
                  <a:pt x="3106" y="21249"/>
                  <a:pt x="3474" y="21383"/>
                  <a:pt x="3858" y="21472"/>
                </a:cubicBezTo>
                <a:cubicBezTo>
                  <a:pt x="3872" y="21475"/>
                  <a:pt x="3887" y="21478"/>
                  <a:pt x="3902" y="21482"/>
                </a:cubicBezTo>
                <a:cubicBezTo>
                  <a:pt x="3902" y="21482"/>
                  <a:pt x="3902" y="21482"/>
                  <a:pt x="3903" y="21482"/>
                </a:cubicBezTo>
                <a:cubicBezTo>
                  <a:pt x="3914" y="21484"/>
                  <a:pt x="3924" y="21487"/>
                  <a:pt x="3936" y="21489"/>
                </a:cubicBezTo>
                <a:cubicBezTo>
                  <a:pt x="3939" y="21490"/>
                  <a:pt x="3943" y="21491"/>
                  <a:pt x="3947" y="21491"/>
                </a:cubicBezTo>
                <a:cubicBezTo>
                  <a:pt x="3947" y="21491"/>
                  <a:pt x="3947" y="21492"/>
                  <a:pt x="3948" y="21492"/>
                </a:cubicBezTo>
                <a:cubicBezTo>
                  <a:pt x="3958" y="21494"/>
                  <a:pt x="3969" y="21496"/>
                  <a:pt x="3980" y="21498"/>
                </a:cubicBezTo>
                <a:cubicBezTo>
                  <a:pt x="3980" y="21498"/>
                  <a:pt x="3981" y="21498"/>
                  <a:pt x="3981" y="21499"/>
                </a:cubicBezTo>
                <a:cubicBezTo>
                  <a:pt x="3985" y="21499"/>
                  <a:pt x="3988" y="21500"/>
                  <a:pt x="3992" y="21500"/>
                </a:cubicBezTo>
                <a:cubicBezTo>
                  <a:pt x="3992" y="21500"/>
                  <a:pt x="3992" y="21500"/>
                  <a:pt x="3993" y="21501"/>
                </a:cubicBezTo>
                <a:cubicBezTo>
                  <a:pt x="4003" y="21503"/>
                  <a:pt x="4014" y="21505"/>
                  <a:pt x="4025" y="21507"/>
                </a:cubicBezTo>
                <a:cubicBezTo>
                  <a:pt x="4025" y="21508"/>
                  <a:pt x="4026" y="21508"/>
                  <a:pt x="4026" y="21508"/>
                </a:cubicBezTo>
                <a:cubicBezTo>
                  <a:pt x="4030" y="21508"/>
                  <a:pt x="4033" y="21509"/>
                  <a:pt x="4037" y="21509"/>
                </a:cubicBezTo>
                <a:cubicBezTo>
                  <a:pt x="4037" y="21510"/>
                  <a:pt x="4038" y="21510"/>
                  <a:pt x="4038" y="21510"/>
                </a:cubicBezTo>
                <a:cubicBezTo>
                  <a:pt x="4049" y="21512"/>
                  <a:pt x="4059" y="21514"/>
                  <a:pt x="4070" y="21516"/>
                </a:cubicBezTo>
                <a:cubicBezTo>
                  <a:pt x="4071" y="21516"/>
                  <a:pt x="4071" y="21517"/>
                  <a:pt x="4072" y="21517"/>
                </a:cubicBezTo>
                <a:cubicBezTo>
                  <a:pt x="4076" y="21517"/>
                  <a:pt x="4079" y="21518"/>
                  <a:pt x="4082" y="21518"/>
                </a:cubicBezTo>
                <a:cubicBezTo>
                  <a:pt x="4083" y="21518"/>
                  <a:pt x="4084" y="21518"/>
                  <a:pt x="4085" y="21519"/>
                </a:cubicBezTo>
                <a:cubicBezTo>
                  <a:pt x="4095" y="21521"/>
                  <a:pt x="4104" y="21523"/>
                  <a:pt x="4115" y="21524"/>
                </a:cubicBezTo>
                <a:cubicBezTo>
                  <a:pt x="4116" y="21524"/>
                  <a:pt x="4117" y="21525"/>
                  <a:pt x="4119" y="21525"/>
                </a:cubicBezTo>
                <a:cubicBezTo>
                  <a:pt x="4122" y="21526"/>
                  <a:pt x="4125" y="21526"/>
                  <a:pt x="4128" y="21527"/>
                </a:cubicBezTo>
                <a:cubicBezTo>
                  <a:pt x="4129" y="21527"/>
                  <a:pt x="4130" y="21527"/>
                  <a:pt x="4131" y="21527"/>
                </a:cubicBezTo>
                <a:cubicBezTo>
                  <a:pt x="4137" y="21528"/>
                  <a:pt x="4144" y="21529"/>
                  <a:pt x="4150" y="21530"/>
                </a:cubicBezTo>
                <a:cubicBezTo>
                  <a:pt x="4151" y="21530"/>
                  <a:pt x="4151" y="21530"/>
                  <a:pt x="4151" y="21530"/>
                </a:cubicBezTo>
                <a:cubicBezTo>
                  <a:pt x="4154" y="21531"/>
                  <a:pt x="4157" y="21532"/>
                  <a:pt x="4160" y="21532"/>
                </a:cubicBezTo>
                <a:cubicBezTo>
                  <a:pt x="4162" y="21532"/>
                  <a:pt x="4163" y="21533"/>
                  <a:pt x="4165" y="21533"/>
                </a:cubicBezTo>
                <a:cubicBezTo>
                  <a:pt x="4167" y="21533"/>
                  <a:pt x="4170" y="21534"/>
                  <a:pt x="4173" y="21535"/>
                </a:cubicBezTo>
                <a:cubicBezTo>
                  <a:pt x="4174" y="21535"/>
                  <a:pt x="4176" y="21535"/>
                  <a:pt x="4177" y="21535"/>
                </a:cubicBezTo>
                <a:cubicBezTo>
                  <a:pt x="4183" y="21536"/>
                  <a:pt x="4188" y="21537"/>
                  <a:pt x="4194" y="21538"/>
                </a:cubicBezTo>
                <a:cubicBezTo>
                  <a:pt x="4195" y="21538"/>
                  <a:pt x="4196" y="21538"/>
                  <a:pt x="4197" y="21538"/>
                </a:cubicBezTo>
                <a:cubicBezTo>
                  <a:pt x="4200" y="21539"/>
                  <a:pt x="4203" y="21539"/>
                  <a:pt x="4206" y="21539"/>
                </a:cubicBezTo>
                <a:cubicBezTo>
                  <a:pt x="4208" y="21540"/>
                  <a:pt x="4209" y="21540"/>
                  <a:pt x="4211" y="21541"/>
                </a:cubicBezTo>
                <a:cubicBezTo>
                  <a:pt x="4214" y="21541"/>
                  <a:pt x="4216" y="21541"/>
                  <a:pt x="4219" y="21542"/>
                </a:cubicBezTo>
                <a:cubicBezTo>
                  <a:pt x="4221" y="21542"/>
                  <a:pt x="4222" y="21542"/>
                  <a:pt x="4224" y="21542"/>
                </a:cubicBezTo>
                <a:cubicBezTo>
                  <a:pt x="4229" y="21544"/>
                  <a:pt x="4234" y="21544"/>
                  <a:pt x="4239" y="21545"/>
                </a:cubicBezTo>
                <a:cubicBezTo>
                  <a:pt x="4241" y="21545"/>
                  <a:pt x="4242" y="21545"/>
                  <a:pt x="4244" y="21545"/>
                </a:cubicBezTo>
                <a:cubicBezTo>
                  <a:pt x="4247" y="21546"/>
                  <a:pt x="4249" y="21547"/>
                  <a:pt x="4252" y="21547"/>
                </a:cubicBezTo>
                <a:cubicBezTo>
                  <a:pt x="4254" y="21547"/>
                  <a:pt x="4256" y="21547"/>
                  <a:pt x="4257" y="21548"/>
                </a:cubicBezTo>
                <a:cubicBezTo>
                  <a:pt x="4260" y="21548"/>
                  <a:pt x="4263" y="21548"/>
                  <a:pt x="4265" y="21549"/>
                </a:cubicBezTo>
                <a:cubicBezTo>
                  <a:pt x="4267" y="21549"/>
                  <a:pt x="4269" y="21549"/>
                  <a:pt x="4271" y="21550"/>
                </a:cubicBezTo>
                <a:cubicBezTo>
                  <a:pt x="4275" y="21550"/>
                  <a:pt x="4280" y="21551"/>
                  <a:pt x="4285" y="21551"/>
                </a:cubicBezTo>
                <a:cubicBezTo>
                  <a:pt x="4287" y="21552"/>
                  <a:pt x="4288" y="21552"/>
                  <a:pt x="4290" y="21553"/>
                </a:cubicBezTo>
                <a:cubicBezTo>
                  <a:pt x="4293" y="21553"/>
                  <a:pt x="4296" y="21553"/>
                  <a:pt x="4298" y="21553"/>
                </a:cubicBezTo>
                <a:cubicBezTo>
                  <a:pt x="4300" y="21554"/>
                  <a:pt x="4302" y="21554"/>
                  <a:pt x="4304" y="21554"/>
                </a:cubicBezTo>
                <a:cubicBezTo>
                  <a:pt x="4306" y="21554"/>
                  <a:pt x="4309" y="21555"/>
                  <a:pt x="4311" y="21555"/>
                </a:cubicBezTo>
                <a:cubicBezTo>
                  <a:pt x="4314" y="21556"/>
                  <a:pt x="4316" y="21556"/>
                  <a:pt x="4318" y="21556"/>
                </a:cubicBezTo>
                <a:cubicBezTo>
                  <a:pt x="4322" y="21557"/>
                  <a:pt x="4326" y="21557"/>
                  <a:pt x="4330" y="21558"/>
                </a:cubicBezTo>
                <a:cubicBezTo>
                  <a:pt x="4332" y="21558"/>
                  <a:pt x="4334" y="21559"/>
                  <a:pt x="4336" y="21559"/>
                </a:cubicBezTo>
                <a:cubicBezTo>
                  <a:pt x="4338" y="21559"/>
                  <a:pt x="4341" y="21559"/>
                  <a:pt x="4343" y="21560"/>
                </a:cubicBezTo>
                <a:cubicBezTo>
                  <a:pt x="4346" y="21560"/>
                  <a:pt x="4348" y="21560"/>
                  <a:pt x="4350" y="21560"/>
                </a:cubicBezTo>
                <a:cubicBezTo>
                  <a:pt x="4352" y="21561"/>
                  <a:pt x="4354" y="21561"/>
                  <a:pt x="4356" y="21562"/>
                </a:cubicBezTo>
                <a:cubicBezTo>
                  <a:pt x="4359" y="21562"/>
                  <a:pt x="4362" y="21562"/>
                  <a:pt x="4365" y="21562"/>
                </a:cubicBezTo>
                <a:cubicBezTo>
                  <a:pt x="4368" y="21563"/>
                  <a:pt x="4371" y="21563"/>
                  <a:pt x="4374" y="21563"/>
                </a:cubicBezTo>
                <a:cubicBezTo>
                  <a:pt x="4377" y="21564"/>
                  <a:pt x="4380" y="21565"/>
                  <a:pt x="4382" y="21565"/>
                </a:cubicBezTo>
                <a:cubicBezTo>
                  <a:pt x="4384" y="21565"/>
                  <a:pt x="4386" y="21565"/>
                  <a:pt x="4389" y="21565"/>
                </a:cubicBezTo>
                <a:cubicBezTo>
                  <a:pt x="4391" y="21566"/>
                  <a:pt x="4394" y="21566"/>
                  <a:pt x="4396" y="21566"/>
                </a:cubicBezTo>
                <a:cubicBezTo>
                  <a:pt x="4398" y="21566"/>
                  <a:pt x="4400" y="21567"/>
                  <a:pt x="4402" y="21567"/>
                </a:cubicBezTo>
                <a:cubicBezTo>
                  <a:pt x="4406" y="21568"/>
                  <a:pt x="4410" y="21568"/>
                  <a:pt x="4413" y="21568"/>
                </a:cubicBezTo>
                <a:cubicBezTo>
                  <a:pt x="4416" y="21569"/>
                  <a:pt x="4418" y="21569"/>
                  <a:pt x="4420" y="21569"/>
                </a:cubicBezTo>
                <a:cubicBezTo>
                  <a:pt x="4423" y="21569"/>
                  <a:pt x="4426" y="21570"/>
                  <a:pt x="4428" y="21570"/>
                </a:cubicBezTo>
                <a:cubicBezTo>
                  <a:pt x="4431" y="21571"/>
                  <a:pt x="4433" y="21571"/>
                  <a:pt x="4435" y="21571"/>
                </a:cubicBezTo>
                <a:cubicBezTo>
                  <a:pt x="4437" y="21571"/>
                  <a:pt x="4440" y="21571"/>
                  <a:pt x="4442" y="21572"/>
                </a:cubicBezTo>
                <a:cubicBezTo>
                  <a:pt x="4444" y="21572"/>
                  <a:pt x="4446" y="21572"/>
                  <a:pt x="4448" y="21572"/>
                </a:cubicBezTo>
                <a:cubicBezTo>
                  <a:pt x="4452" y="21572"/>
                  <a:pt x="4455" y="21573"/>
                  <a:pt x="4458" y="21574"/>
                </a:cubicBezTo>
                <a:cubicBezTo>
                  <a:pt x="4461" y="21574"/>
                  <a:pt x="4464" y="21574"/>
                  <a:pt x="4467" y="21574"/>
                </a:cubicBezTo>
                <a:cubicBezTo>
                  <a:pt x="4470" y="21575"/>
                  <a:pt x="4472" y="21575"/>
                  <a:pt x="4474" y="21575"/>
                </a:cubicBezTo>
                <a:cubicBezTo>
                  <a:pt x="4476" y="21575"/>
                  <a:pt x="4479" y="21575"/>
                  <a:pt x="4481" y="21576"/>
                </a:cubicBezTo>
                <a:cubicBezTo>
                  <a:pt x="4483" y="21576"/>
                  <a:pt x="4486" y="21576"/>
                  <a:pt x="4488" y="21577"/>
                </a:cubicBezTo>
                <a:cubicBezTo>
                  <a:pt x="4491" y="21577"/>
                  <a:pt x="4492" y="21577"/>
                  <a:pt x="4494" y="21577"/>
                </a:cubicBezTo>
                <a:cubicBezTo>
                  <a:pt x="4499" y="21578"/>
                  <a:pt x="4503" y="21578"/>
                  <a:pt x="4507" y="21578"/>
                </a:cubicBezTo>
                <a:cubicBezTo>
                  <a:pt x="4509" y="21578"/>
                  <a:pt x="4511" y="21578"/>
                  <a:pt x="4513" y="21579"/>
                </a:cubicBezTo>
                <a:cubicBezTo>
                  <a:pt x="4516" y="21579"/>
                  <a:pt x="4519" y="21580"/>
                  <a:pt x="4521" y="21580"/>
                </a:cubicBezTo>
                <a:cubicBezTo>
                  <a:pt x="4523" y="21580"/>
                  <a:pt x="4526" y="21580"/>
                  <a:pt x="4527" y="21580"/>
                </a:cubicBezTo>
                <a:cubicBezTo>
                  <a:pt x="4530" y="21580"/>
                  <a:pt x="4533" y="21581"/>
                  <a:pt x="4536" y="21581"/>
                </a:cubicBezTo>
                <a:cubicBezTo>
                  <a:pt x="4537" y="21581"/>
                  <a:pt x="4539" y="21581"/>
                  <a:pt x="4541" y="21581"/>
                </a:cubicBezTo>
                <a:cubicBezTo>
                  <a:pt x="4546" y="21582"/>
                  <a:pt x="4550" y="21582"/>
                  <a:pt x="4554" y="21583"/>
                </a:cubicBezTo>
                <a:cubicBezTo>
                  <a:pt x="4556" y="21583"/>
                  <a:pt x="4557" y="21583"/>
                  <a:pt x="4559" y="21583"/>
                </a:cubicBezTo>
                <a:cubicBezTo>
                  <a:pt x="4563" y="21583"/>
                  <a:pt x="4566" y="21584"/>
                  <a:pt x="4569" y="21584"/>
                </a:cubicBezTo>
                <a:cubicBezTo>
                  <a:pt x="4570" y="21584"/>
                  <a:pt x="4572" y="21584"/>
                  <a:pt x="4574" y="21584"/>
                </a:cubicBezTo>
                <a:cubicBezTo>
                  <a:pt x="4577" y="21584"/>
                  <a:pt x="4580" y="21585"/>
                  <a:pt x="4583" y="21585"/>
                </a:cubicBezTo>
                <a:cubicBezTo>
                  <a:pt x="4585" y="21585"/>
                  <a:pt x="4587" y="21585"/>
                  <a:pt x="4588" y="21586"/>
                </a:cubicBezTo>
                <a:cubicBezTo>
                  <a:pt x="4593" y="21586"/>
                  <a:pt x="4597" y="21586"/>
                  <a:pt x="4602" y="21586"/>
                </a:cubicBezTo>
                <a:cubicBezTo>
                  <a:pt x="4603" y="21586"/>
                  <a:pt x="4605" y="21587"/>
                  <a:pt x="4606" y="21587"/>
                </a:cubicBezTo>
                <a:cubicBezTo>
                  <a:pt x="4609" y="21587"/>
                  <a:pt x="4612" y="21587"/>
                  <a:pt x="4616" y="21587"/>
                </a:cubicBezTo>
                <a:cubicBezTo>
                  <a:pt x="4618" y="21587"/>
                  <a:pt x="4620" y="21587"/>
                  <a:pt x="4621" y="21588"/>
                </a:cubicBezTo>
                <a:cubicBezTo>
                  <a:pt x="4625" y="21588"/>
                  <a:pt x="4628" y="21588"/>
                  <a:pt x="4631" y="21589"/>
                </a:cubicBezTo>
                <a:cubicBezTo>
                  <a:pt x="4633" y="21589"/>
                  <a:pt x="4634" y="21589"/>
                  <a:pt x="4635" y="21589"/>
                </a:cubicBezTo>
                <a:cubicBezTo>
                  <a:pt x="4640" y="21589"/>
                  <a:pt x="4644" y="21589"/>
                  <a:pt x="4649" y="21590"/>
                </a:cubicBezTo>
                <a:cubicBezTo>
                  <a:pt x="4650" y="21590"/>
                  <a:pt x="4652" y="21590"/>
                  <a:pt x="4653" y="21590"/>
                </a:cubicBezTo>
                <a:cubicBezTo>
                  <a:pt x="4657" y="21590"/>
                  <a:pt x="4660" y="21590"/>
                  <a:pt x="4663" y="21590"/>
                </a:cubicBezTo>
                <a:cubicBezTo>
                  <a:pt x="4665" y="21591"/>
                  <a:pt x="4667" y="21591"/>
                  <a:pt x="4668" y="21591"/>
                </a:cubicBezTo>
                <a:cubicBezTo>
                  <a:pt x="4672" y="21591"/>
                  <a:pt x="4676" y="21592"/>
                  <a:pt x="4679" y="21592"/>
                </a:cubicBezTo>
                <a:cubicBezTo>
                  <a:pt x="4680" y="21592"/>
                  <a:pt x="4681" y="21592"/>
                  <a:pt x="4683" y="21592"/>
                </a:cubicBezTo>
                <a:cubicBezTo>
                  <a:pt x="4687" y="21592"/>
                  <a:pt x="4692" y="21592"/>
                  <a:pt x="4697" y="21593"/>
                </a:cubicBezTo>
                <a:cubicBezTo>
                  <a:pt x="4698" y="21593"/>
                  <a:pt x="4700" y="21593"/>
                  <a:pt x="4701" y="21593"/>
                </a:cubicBezTo>
                <a:cubicBezTo>
                  <a:pt x="4704" y="21593"/>
                  <a:pt x="4707" y="21593"/>
                  <a:pt x="4711" y="21593"/>
                </a:cubicBezTo>
                <a:cubicBezTo>
                  <a:pt x="4713" y="21593"/>
                  <a:pt x="4714" y="21593"/>
                  <a:pt x="4716" y="21593"/>
                </a:cubicBezTo>
                <a:cubicBezTo>
                  <a:pt x="4720" y="21594"/>
                  <a:pt x="4723" y="21594"/>
                  <a:pt x="4727" y="21594"/>
                </a:cubicBezTo>
                <a:cubicBezTo>
                  <a:pt x="4728" y="21594"/>
                  <a:pt x="4729" y="21594"/>
                  <a:pt x="4730" y="21595"/>
                </a:cubicBezTo>
                <a:cubicBezTo>
                  <a:pt x="4735" y="21595"/>
                  <a:pt x="4740" y="21595"/>
                  <a:pt x="4744" y="21595"/>
                </a:cubicBezTo>
                <a:cubicBezTo>
                  <a:pt x="4746" y="21595"/>
                  <a:pt x="4747" y="21595"/>
                  <a:pt x="4748" y="21595"/>
                </a:cubicBezTo>
                <a:cubicBezTo>
                  <a:pt x="4752" y="21595"/>
                  <a:pt x="4755" y="21596"/>
                  <a:pt x="4759" y="21596"/>
                </a:cubicBezTo>
                <a:cubicBezTo>
                  <a:pt x="4761" y="21596"/>
                  <a:pt x="4762" y="21596"/>
                  <a:pt x="4764" y="21596"/>
                </a:cubicBezTo>
                <a:cubicBezTo>
                  <a:pt x="4767" y="21596"/>
                  <a:pt x="4771" y="21596"/>
                  <a:pt x="4775" y="21596"/>
                </a:cubicBezTo>
                <a:cubicBezTo>
                  <a:pt x="4776" y="21596"/>
                  <a:pt x="4777" y="21596"/>
                  <a:pt x="4778" y="21596"/>
                </a:cubicBezTo>
                <a:cubicBezTo>
                  <a:pt x="4783" y="21596"/>
                  <a:pt x="4787" y="21597"/>
                  <a:pt x="4792" y="21597"/>
                </a:cubicBezTo>
                <a:cubicBezTo>
                  <a:pt x="4794" y="21597"/>
                  <a:pt x="4795" y="21597"/>
                  <a:pt x="4796" y="21597"/>
                </a:cubicBezTo>
                <a:cubicBezTo>
                  <a:pt x="4800" y="21597"/>
                  <a:pt x="4803" y="21598"/>
                  <a:pt x="4807" y="21598"/>
                </a:cubicBezTo>
                <a:cubicBezTo>
                  <a:pt x="4808" y="21598"/>
                  <a:pt x="4810" y="21598"/>
                  <a:pt x="4811" y="21598"/>
                </a:cubicBezTo>
                <a:cubicBezTo>
                  <a:pt x="4816" y="21598"/>
                  <a:pt x="4819" y="21598"/>
                  <a:pt x="4823" y="21598"/>
                </a:cubicBezTo>
                <a:cubicBezTo>
                  <a:pt x="4824" y="21598"/>
                  <a:pt x="4825" y="21598"/>
                  <a:pt x="4826" y="21598"/>
                </a:cubicBezTo>
                <a:cubicBezTo>
                  <a:pt x="4830" y="21598"/>
                  <a:pt x="4835" y="21598"/>
                  <a:pt x="4840" y="21598"/>
                </a:cubicBezTo>
                <a:cubicBezTo>
                  <a:pt x="4841" y="21598"/>
                  <a:pt x="4843" y="21599"/>
                  <a:pt x="4844" y="21599"/>
                </a:cubicBezTo>
                <a:cubicBezTo>
                  <a:pt x="4848" y="21599"/>
                  <a:pt x="4851" y="21599"/>
                  <a:pt x="4855" y="21599"/>
                </a:cubicBezTo>
                <a:cubicBezTo>
                  <a:pt x="4856" y="21599"/>
                  <a:pt x="4858" y="21599"/>
                  <a:pt x="4859" y="21599"/>
                </a:cubicBezTo>
                <a:cubicBezTo>
                  <a:pt x="4863" y="21599"/>
                  <a:pt x="4868" y="21599"/>
                  <a:pt x="4872" y="21599"/>
                </a:cubicBezTo>
                <a:lnTo>
                  <a:pt x="4873" y="21599"/>
                </a:lnTo>
                <a:cubicBezTo>
                  <a:pt x="4878" y="21599"/>
                  <a:pt x="4883" y="21599"/>
                  <a:pt x="4888" y="21599"/>
                </a:cubicBezTo>
                <a:cubicBezTo>
                  <a:pt x="4889" y="21599"/>
                  <a:pt x="4891" y="21599"/>
                  <a:pt x="4892" y="21599"/>
                </a:cubicBezTo>
                <a:cubicBezTo>
                  <a:pt x="4896" y="21599"/>
                  <a:pt x="4899" y="21599"/>
                  <a:pt x="4902" y="21600"/>
                </a:cubicBezTo>
                <a:cubicBezTo>
                  <a:pt x="4904" y="21600"/>
                  <a:pt x="4906" y="21600"/>
                  <a:pt x="4907" y="21600"/>
                </a:cubicBezTo>
                <a:cubicBezTo>
                  <a:pt x="4912" y="21600"/>
                  <a:pt x="4916" y="21600"/>
                  <a:pt x="4921" y="21600"/>
                </a:cubicBezTo>
                <a:lnTo>
                  <a:pt x="4922" y="21600"/>
                </a:lnTo>
                <a:cubicBezTo>
                  <a:pt x="4926" y="21600"/>
                  <a:pt x="4931" y="21600"/>
                  <a:pt x="4936" y="21600"/>
                </a:cubicBezTo>
                <a:cubicBezTo>
                  <a:pt x="4937" y="21600"/>
                  <a:pt x="4939" y="21600"/>
                  <a:pt x="4940" y="21600"/>
                </a:cubicBezTo>
                <a:cubicBezTo>
                  <a:pt x="4944" y="21600"/>
                  <a:pt x="4947" y="21600"/>
                  <a:pt x="4951" y="21600"/>
                </a:cubicBezTo>
                <a:cubicBezTo>
                  <a:pt x="4952" y="21600"/>
                  <a:pt x="4954" y="21600"/>
                  <a:pt x="4955" y="21600"/>
                </a:cubicBezTo>
                <a:cubicBezTo>
                  <a:pt x="4960" y="21600"/>
                  <a:pt x="4964" y="21600"/>
                  <a:pt x="4970" y="21600"/>
                </a:cubicBezTo>
                <a:lnTo>
                  <a:pt x="5642" y="21600"/>
                </a:lnTo>
                <a:lnTo>
                  <a:pt x="5642" y="20400"/>
                </a:lnTo>
                <a:lnTo>
                  <a:pt x="4970" y="20400"/>
                </a:lnTo>
                <a:cubicBezTo>
                  <a:pt x="4223" y="20397"/>
                  <a:pt x="3500" y="20177"/>
                  <a:pt x="2879" y="19759"/>
                </a:cubicBezTo>
                <a:close/>
                <a:moveTo>
                  <a:pt x="11641" y="20397"/>
                </a:moveTo>
                <a:lnTo>
                  <a:pt x="8041" y="20397"/>
                </a:lnTo>
                <a:lnTo>
                  <a:pt x="8041" y="21597"/>
                </a:lnTo>
                <a:lnTo>
                  <a:pt x="11641" y="21597"/>
                </a:lnTo>
                <a:lnTo>
                  <a:pt x="11641" y="20397"/>
                </a:lnTo>
                <a:close/>
                <a:moveTo>
                  <a:pt x="17391" y="20320"/>
                </a:moveTo>
                <a:cubicBezTo>
                  <a:pt x="17143" y="20371"/>
                  <a:pt x="16887" y="20397"/>
                  <a:pt x="16633" y="20397"/>
                </a:cubicBezTo>
                <a:lnTo>
                  <a:pt x="14041" y="20397"/>
                </a:lnTo>
                <a:lnTo>
                  <a:pt x="14041" y="21597"/>
                </a:lnTo>
                <a:lnTo>
                  <a:pt x="16633" y="21597"/>
                </a:lnTo>
                <a:cubicBezTo>
                  <a:pt x="16638" y="21597"/>
                  <a:pt x="16643" y="21597"/>
                  <a:pt x="16649" y="21597"/>
                </a:cubicBezTo>
                <a:cubicBezTo>
                  <a:pt x="16651" y="21597"/>
                  <a:pt x="16654" y="21597"/>
                  <a:pt x="16657" y="21597"/>
                </a:cubicBezTo>
                <a:cubicBezTo>
                  <a:pt x="16659" y="21597"/>
                  <a:pt x="16662" y="21597"/>
                  <a:pt x="16664" y="21597"/>
                </a:cubicBezTo>
                <a:cubicBezTo>
                  <a:pt x="16667" y="21597"/>
                  <a:pt x="16670" y="21597"/>
                  <a:pt x="16673" y="21597"/>
                </a:cubicBezTo>
                <a:cubicBezTo>
                  <a:pt x="16675" y="21597"/>
                  <a:pt x="16678" y="21597"/>
                  <a:pt x="16680" y="21597"/>
                </a:cubicBezTo>
                <a:cubicBezTo>
                  <a:pt x="16683" y="21597"/>
                  <a:pt x="16685" y="21597"/>
                  <a:pt x="16687" y="21597"/>
                </a:cubicBezTo>
                <a:cubicBezTo>
                  <a:pt x="16690" y="21597"/>
                  <a:pt x="16693" y="21597"/>
                  <a:pt x="16696" y="21597"/>
                </a:cubicBezTo>
                <a:cubicBezTo>
                  <a:pt x="16699" y="21597"/>
                  <a:pt x="16702" y="21596"/>
                  <a:pt x="16704" y="21596"/>
                </a:cubicBezTo>
                <a:cubicBezTo>
                  <a:pt x="16706" y="21596"/>
                  <a:pt x="16709" y="21596"/>
                  <a:pt x="16712" y="21596"/>
                </a:cubicBezTo>
                <a:cubicBezTo>
                  <a:pt x="16715" y="21596"/>
                  <a:pt x="16718" y="21596"/>
                  <a:pt x="16721" y="21596"/>
                </a:cubicBezTo>
                <a:cubicBezTo>
                  <a:pt x="16723" y="21596"/>
                  <a:pt x="16726" y="21596"/>
                  <a:pt x="16727" y="21596"/>
                </a:cubicBezTo>
                <a:cubicBezTo>
                  <a:pt x="16731" y="21596"/>
                  <a:pt x="16734" y="21596"/>
                  <a:pt x="16737" y="21596"/>
                </a:cubicBezTo>
                <a:cubicBezTo>
                  <a:pt x="16739" y="21596"/>
                  <a:pt x="16741" y="21596"/>
                  <a:pt x="16743" y="21596"/>
                </a:cubicBezTo>
                <a:cubicBezTo>
                  <a:pt x="16747" y="21596"/>
                  <a:pt x="16750" y="21596"/>
                  <a:pt x="16753" y="21596"/>
                </a:cubicBezTo>
                <a:cubicBezTo>
                  <a:pt x="16755" y="21596"/>
                  <a:pt x="16757" y="21596"/>
                  <a:pt x="16759" y="21595"/>
                </a:cubicBezTo>
                <a:cubicBezTo>
                  <a:pt x="16763" y="21595"/>
                  <a:pt x="16765" y="21595"/>
                  <a:pt x="16769" y="21595"/>
                </a:cubicBezTo>
                <a:cubicBezTo>
                  <a:pt x="16771" y="21595"/>
                  <a:pt x="16773" y="21595"/>
                  <a:pt x="16775" y="21595"/>
                </a:cubicBezTo>
                <a:cubicBezTo>
                  <a:pt x="16779" y="21595"/>
                  <a:pt x="16782" y="21595"/>
                  <a:pt x="16785" y="21595"/>
                </a:cubicBezTo>
                <a:cubicBezTo>
                  <a:pt x="16787" y="21595"/>
                  <a:pt x="16789" y="21595"/>
                  <a:pt x="16791" y="21595"/>
                </a:cubicBezTo>
                <a:cubicBezTo>
                  <a:pt x="16795" y="21595"/>
                  <a:pt x="16799" y="21594"/>
                  <a:pt x="16803" y="21594"/>
                </a:cubicBezTo>
                <a:cubicBezTo>
                  <a:pt x="16804" y="21594"/>
                  <a:pt x="16806" y="21594"/>
                  <a:pt x="16807" y="21594"/>
                </a:cubicBezTo>
                <a:cubicBezTo>
                  <a:pt x="16811" y="21594"/>
                  <a:pt x="16814" y="21594"/>
                  <a:pt x="16818" y="21593"/>
                </a:cubicBezTo>
                <a:cubicBezTo>
                  <a:pt x="16820" y="21593"/>
                  <a:pt x="16821" y="21593"/>
                  <a:pt x="16823" y="21593"/>
                </a:cubicBezTo>
                <a:cubicBezTo>
                  <a:pt x="16827" y="21593"/>
                  <a:pt x="16831" y="21593"/>
                  <a:pt x="16834" y="21593"/>
                </a:cubicBezTo>
                <a:cubicBezTo>
                  <a:pt x="16836" y="21593"/>
                  <a:pt x="16837" y="21593"/>
                  <a:pt x="16839" y="21593"/>
                </a:cubicBezTo>
                <a:cubicBezTo>
                  <a:pt x="16843" y="21593"/>
                  <a:pt x="16847" y="21592"/>
                  <a:pt x="16851" y="21592"/>
                </a:cubicBezTo>
                <a:cubicBezTo>
                  <a:pt x="16852" y="21592"/>
                  <a:pt x="16854" y="21592"/>
                  <a:pt x="16855" y="21592"/>
                </a:cubicBezTo>
                <a:cubicBezTo>
                  <a:pt x="16859" y="21592"/>
                  <a:pt x="16863" y="21592"/>
                  <a:pt x="16867" y="21592"/>
                </a:cubicBezTo>
                <a:cubicBezTo>
                  <a:pt x="16869" y="21592"/>
                  <a:pt x="16869" y="21592"/>
                  <a:pt x="16871" y="21592"/>
                </a:cubicBezTo>
                <a:cubicBezTo>
                  <a:pt x="16875" y="21591"/>
                  <a:pt x="16879" y="21591"/>
                  <a:pt x="16883" y="21590"/>
                </a:cubicBezTo>
                <a:cubicBezTo>
                  <a:pt x="16884" y="21590"/>
                  <a:pt x="16885" y="21590"/>
                  <a:pt x="16887" y="21590"/>
                </a:cubicBezTo>
                <a:cubicBezTo>
                  <a:pt x="16891" y="21590"/>
                  <a:pt x="16895" y="21590"/>
                  <a:pt x="16900" y="21590"/>
                </a:cubicBezTo>
                <a:cubicBezTo>
                  <a:pt x="16901" y="21590"/>
                  <a:pt x="16902" y="21590"/>
                  <a:pt x="16902" y="21590"/>
                </a:cubicBezTo>
                <a:cubicBezTo>
                  <a:pt x="16907" y="21589"/>
                  <a:pt x="16911" y="21589"/>
                  <a:pt x="16916" y="21589"/>
                </a:cubicBezTo>
                <a:cubicBezTo>
                  <a:pt x="16917" y="21589"/>
                  <a:pt x="16917" y="21589"/>
                  <a:pt x="16918" y="21589"/>
                </a:cubicBezTo>
                <a:cubicBezTo>
                  <a:pt x="16923" y="21589"/>
                  <a:pt x="16927" y="21588"/>
                  <a:pt x="16932" y="21588"/>
                </a:cubicBezTo>
                <a:cubicBezTo>
                  <a:pt x="16933" y="21588"/>
                  <a:pt x="16933" y="21588"/>
                  <a:pt x="16934" y="21588"/>
                </a:cubicBezTo>
                <a:cubicBezTo>
                  <a:pt x="16939" y="21587"/>
                  <a:pt x="16943" y="21587"/>
                  <a:pt x="16947" y="21587"/>
                </a:cubicBezTo>
                <a:cubicBezTo>
                  <a:pt x="16948" y="21587"/>
                  <a:pt x="16949" y="21587"/>
                  <a:pt x="16950" y="21587"/>
                </a:cubicBezTo>
                <a:cubicBezTo>
                  <a:pt x="16955" y="21586"/>
                  <a:pt x="16959" y="21586"/>
                  <a:pt x="16964" y="21586"/>
                </a:cubicBezTo>
                <a:cubicBezTo>
                  <a:pt x="16965" y="21586"/>
                  <a:pt x="16965" y="21586"/>
                  <a:pt x="16966" y="21586"/>
                </a:cubicBezTo>
                <a:cubicBezTo>
                  <a:pt x="16971" y="21586"/>
                  <a:pt x="16975" y="21585"/>
                  <a:pt x="16980" y="21585"/>
                </a:cubicBezTo>
                <a:cubicBezTo>
                  <a:pt x="16980" y="21585"/>
                  <a:pt x="16981" y="21584"/>
                  <a:pt x="16982" y="21584"/>
                </a:cubicBezTo>
                <a:cubicBezTo>
                  <a:pt x="16986" y="21584"/>
                  <a:pt x="16991" y="21584"/>
                  <a:pt x="16995" y="21584"/>
                </a:cubicBezTo>
                <a:cubicBezTo>
                  <a:pt x="16996" y="21584"/>
                  <a:pt x="16997" y="21584"/>
                  <a:pt x="16998" y="21583"/>
                </a:cubicBezTo>
                <a:cubicBezTo>
                  <a:pt x="17002" y="21583"/>
                  <a:pt x="17007" y="21583"/>
                  <a:pt x="17011" y="21583"/>
                </a:cubicBezTo>
                <a:cubicBezTo>
                  <a:pt x="17012" y="21583"/>
                  <a:pt x="17013" y="21582"/>
                  <a:pt x="17013" y="21582"/>
                </a:cubicBezTo>
                <a:cubicBezTo>
                  <a:pt x="17018" y="21582"/>
                  <a:pt x="17022" y="21581"/>
                  <a:pt x="17027" y="21581"/>
                </a:cubicBezTo>
                <a:cubicBezTo>
                  <a:pt x="17028" y="21581"/>
                  <a:pt x="17028" y="21581"/>
                  <a:pt x="17029" y="21581"/>
                </a:cubicBezTo>
                <a:cubicBezTo>
                  <a:pt x="17034" y="21581"/>
                  <a:pt x="17038" y="21580"/>
                  <a:pt x="17043" y="21580"/>
                </a:cubicBezTo>
                <a:cubicBezTo>
                  <a:pt x="17043" y="21580"/>
                  <a:pt x="17044" y="21580"/>
                  <a:pt x="17045" y="21580"/>
                </a:cubicBezTo>
                <a:cubicBezTo>
                  <a:pt x="17049" y="21579"/>
                  <a:pt x="17054" y="21579"/>
                  <a:pt x="17058" y="21578"/>
                </a:cubicBezTo>
                <a:cubicBezTo>
                  <a:pt x="17059" y="21578"/>
                  <a:pt x="17060" y="21578"/>
                  <a:pt x="17061" y="21578"/>
                </a:cubicBezTo>
                <a:cubicBezTo>
                  <a:pt x="17065" y="21578"/>
                  <a:pt x="17069" y="21578"/>
                  <a:pt x="17074" y="21577"/>
                </a:cubicBezTo>
                <a:cubicBezTo>
                  <a:pt x="17075" y="21577"/>
                  <a:pt x="17076" y="21577"/>
                  <a:pt x="17076" y="21577"/>
                </a:cubicBezTo>
                <a:cubicBezTo>
                  <a:pt x="17081" y="21577"/>
                  <a:pt x="17086" y="21576"/>
                  <a:pt x="17091" y="21575"/>
                </a:cubicBezTo>
                <a:cubicBezTo>
                  <a:pt x="17091" y="21575"/>
                  <a:pt x="17091" y="21575"/>
                  <a:pt x="17092" y="21575"/>
                </a:cubicBezTo>
                <a:cubicBezTo>
                  <a:pt x="17097" y="21575"/>
                  <a:pt x="17101" y="21575"/>
                  <a:pt x="17106" y="21574"/>
                </a:cubicBezTo>
                <a:cubicBezTo>
                  <a:pt x="17106" y="21574"/>
                  <a:pt x="17107" y="21574"/>
                  <a:pt x="17108" y="21574"/>
                </a:cubicBezTo>
                <a:cubicBezTo>
                  <a:pt x="17112" y="21574"/>
                  <a:pt x="17117" y="21573"/>
                  <a:pt x="17122" y="21572"/>
                </a:cubicBezTo>
                <a:cubicBezTo>
                  <a:pt x="17122" y="21572"/>
                  <a:pt x="17123" y="21572"/>
                  <a:pt x="17124" y="21572"/>
                </a:cubicBezTo>
                <a:cubicBezTo>
                  <a:pt x="17128" y="21572"/>
                  <a:pt x="17133" y="21571"/>
                  <a:pt x="17137" y="21571"/>
                </a:cubicBezTo>
                <a:cubicBezTo>
                  <a:pt x="17138" y="21571"/>
                  <a:pt x="17139" y="21571"/>
                  <a:pt x="17139" y="21571"/>
                </a:cubicBezTo>
                <a:cubicBezTo>
                  <a:pt x="17144" y="21570"/>
                  <a:pt x="17148" y="21570"/>
                  <a:pt x="17153" y="21569"/>
                </a:cubicBezTo>
                <a:cubicBezTo>
                  <a:pt x="17154" y="21569"/>
                  <a:pt x="17154" y="21569"/>
                  <a:pt x="17155" y="21569"/>
                </a:cubicBezTo>
                <a:cubicBezTo>
                  <a:pt x="17160" y="21569"/>
                  <a:pt x="17164" y="21568"/>
                  <a:pt x="17169" y="21568"/>
                </a:cubicBezTo>
                <a:cubicBezTo>
                  <a:pt x="17169" y="21568"/>
                  <a:pt x="17170" y="21568"/>
                  <a:pt x="17170" y="21568"/>
                </a:cubicBezTo>
                <a:cubicBezTo>
                  <a:pt x="17175" y="21567"/>
                  <a:pt x="17180" y="21566"/>
                  <a:pt x="17185" y="21566"/>
                </a:cubicBezTo>
                <a:cubicBezTo>
                  <a:pt x="17185" y="21566"/>
                  <a:pt x="17186" y="21566"/>
                  <a:pt x="17186" y="21566"/>
                </a:cubicBezTo>
                <a:cubicBezTo>
                  <a:pt x="17191" y="21565"/>
                  <a:pt x="17196" y="21565"/>
                  <a:pt x="17201" y="21564"/>
                </a:cubicBezTo>
                <a:cubicBezTo>
                  <a:pt x="17201" y="21564"/>
                  <a:pt x="17201" y="21564"/>
                  <a:pt x="17202" y="21564"/>
                </a:cubicBezTo>
                <a:cubicBezTo>
                  <a:pt x="17207" y="21563"/>
                  <a:pt x="17211" y="21563"/>
                  <a:pt x="17217" y="21562"/>
                </a:cubicBezTo>
                <a:cubicBezTo>
                  <a:pt x="17222" y="21562"/>
                  <a:pt x="17227" y="21561"/>
                  <a:pt x="17232" y="21560"/>
                </a:cubicBezTo>
                <a:cubicBezTo>
                  <a:pt x="17232" y="21560"/>
                  <a:pt x="17232" y="21560"/>
                  <a:pt x="17233" y="21560"/>
                </a:cubicBezTo>
                <a:cubicBezTo>
                  <a:pt x="17238" y="21559"/>
                  <a:pt x="17242" y="21559"/>
                  <a:pt x="17247" y="21559"/>
                </a:cubicBezTo>
                <a:cubicBezTo>
                  <a:pt x="17247" y="21558"/>
                  <a:pt x="17248" y="21558"/>
                  <a:pt x="17249" y="21558"/>
                </a:cubicBezTo>
                <a:cubicBezTo>
                  <a:pt x="17253" y="21557"/>
                  <a:pt x="17257" y="21557"/>
                  <a:pt x="17262" y="21556"/>
                </a:cubicBezTo>
                <a:cubicBezTo>
                  <a:pt x="17263" y="21556"/>
                  <a:pt x="17263" y="21556"/>
                  <a:pt x="17264" y="21556"/>
                </a:cubicBezTo>
                <a:cubicBezTo>
                  <a:pt x="17269" y="21556"/>
                  <a:pt x="17273" y="21555"/>
                  <a:pt x="17277" y="21554"/>
                </a:cubicBezTo>
                <a:cubicBezTo>
                  <a:pt x="17278" y="21554"/>
                  <a:pt x="17279" y="21554"/>
                  <a:pt x="17280" y="21554"/>
                </a:cubicBezTo>
                <a:cubicBezTo>
                  <a:pt x="17284" y="21553"/>
                  <a:pt x="17289" y="21553"/>
                  <a:pt x="17293" y="21552"/>
                </a:cubicBezTo>
                <a:cubicBezTo>
                  <a:pt x="17294" y="21552"/>
                  <a:pt x="17295" y="21552"/>
                  <a:pt x="17295" y="21552"/>
                </a:cubicBezTo>
                <a:cubicBezTo>
                  <a:pt x="17300" y="21551"/>
                  <a:pt x="17304" y="21551"/>
                  <a:pt x="17308" y="21550"/>
                </a:cubicBezTo>
                <a:cubicBezTo>
                  <a:pt x="17309" y="21550"/>
                  <a:pt x="17310" y="21550"/>
                  <a:pt x="17311" y="21550"/>
                </a:cubicBezTo>
                <a:cubicBezTo>
                  <a:pt x="17315" y="21549"/>
                  <a:pt x="17319" y="21548"/>
                  <a:pt x="17323" y="21548"/>
                </a:cubicBezTo>
                <a:cubicBezTo>
                  <a:pt x="17325" y="21548"/>
                  <a:pt x="17325" y="21548"/>
                  <a:pt x="17327" y="21548"/>
                </a:cubicBezTo>
                <a:cubicBezTo>
                  <a:pt x="17331" y="21547"/>
                  <a:pt x="17335" y="21546"/>
                  <a:pt x="17339" y="21545"/>
                </a:cubicBezTo>
                <a:cubicBezTo>
                  <a:pt x="17340" y="21545"/>
                  <a:pt x="17341" y="21545"/>
                  <a:pt x="17342" y="21545"/>
                </a:cubicBezTo>
                <a:cubicBezTo>
                  <a:pt x="17346" y="21545"/>
                  <a:pt x="17350" y="21544"/>
                  <a:pt x="17354" y="21544"/>
                </a:cubicBezTo>
                <a:cubicBezTo>
                  <a:pt x="17355" y="21543"/>
                  <a:pt x="17356" y="21543"/>
                  <a:pt x="17358" y="21543"/>
                </a:cubicBezTo>
                <a:cubicBezTo>
                  <a:pt x="17362" y="21542"/>
                  <a:pt x="17365" y="21542"/>
                  <a:pt x="17370" y="21541"/>
                </a:cubicBezTo>
                <a:cubicBezTo>
                  <a:pt x="17371" y="21541"/>
                  <a:pt x="17372" y="21541"/>
                  <a:pt x="17373" y="21541"/>
                </a:cubicBezTo>
                <a:cubicBezTo>
                  <a:pt x="17377" y="21540"/>
                  <a:pt x="17380" y="21539"/>
                  <a:pt x="17384" y="21539"/>
                </a:cubicBezTo>
                <a:cubicBezTo>
                  <a:pt x="17386" y="21539"/>
                  <a:pt x="17387" y="21538"/>
                  <a:pt x="17389" y="21538"/>
                </a:cubicBezTo>
                <a:cubicBezTo>
                  <a:pt x="17392" y="21538"/>
                  <a:pt x="17396" y="21537"/>
                  <a:pt x="17400" y="21536"/>
                </a:cubicBezTo>
                <a:cubicBezTo>
                  <a:pt x="17401" y="21536"/>
                  <a:pt x="17403" y="21536"/>
                  <a:pt x="17404" y="21536"/>
                </a:cubicBezTo>
                <a:cubicBezTo>
                  <a:pt x="17408" y="21535"/>
                  <a:pt x="17411" y="21535"/>
                  <a:pt x="17415" y="21534"/>
                </a:cubicBezTo>
                <a:cubicBezTo>
                  <a:pt x="17416" y="21533"/>
                  <a:pt x="17418" y="21533"/>
                  <a:pt x="17420" y="21533"/>
                </a:cubicBezTo>
                <a:cubicBezTo>
                  <a:pt x="17423" y="21533"/>
                  <a:pt x="17427" y="21532"/>
                  <a:pt x="17430" y="21532"/>
                </a:cubicBezTo>
                <a:cubicBezTo>
                  <a:pt x="17432" y="21531"/>
                  <a:pt x="17433" y="21531"/>
                  <a:pt x="17435" y="21530"/>
                </a:cubicBezTo>
                <a:cubicBezTo>
                  <a:pt x="17439" y="21530"/>
                  <a:pt x="17442" y="21529"/>
                  <a:pt x="17445" y="21529"/>
                </a:cubicBezTo>
                <a:cubicBezTo>
                  <a:pt x="17447" y="21529"/>
                  <a:pt x="17449" y="21529"/>
                  <a:pt x="17451" y="21528"/>
                </a:cubicBezTo>
                <a:cubicBezTo>
                  <a:pt x="17454" y="21527"/>
                  <a:pt x="17457" y="21527"/>
                  <a:pt x="17460" y="21526"/>
                </a:cubicBezTo>
                <a:cubicBezTo>
                  <a:pt x="17462" y="21526"/>
                  <a:pt x="17464" y="21526"/>
                  <a:pt x="17466" y="21526"/>
                </a:cubicBezTo>
                <a:cubicBezTo>
                  <a:pt x="17469" y="21525"/>
                  <a:pt x="17472" y="21524"/>
                  <a:pt x="17475" y="21524"/>
                </a:cubicBezTo>
                <a:cubicBezTo>
                  <a:pt x="17477" y="21523"/>
                  <a:pt x="17479" y="21523"/>
                  <a:pt x="17481" y="21523"/>
                </a:cubicBezTo>
                <a:cubicBezTo>
                  <a:pt x="17484" y="21522"/>
                  <a:pt x="17487" y="21521"/>
                  <a:pt x="17490" y="21521"/>
                </a:cubicBezTo>
                <a:cubicBezTo>
                  <a:pt x="17492" y="21521"/>
                  <a:pt x="17494" y="21520"/>
                  <a:pt x="17496" y="21520"/>
                </a:cubicBezTo>
                <a:cubicBezTo>
                  <a:pt x="17499" y="21520"/>
                  <a:pt x="17502" y="21519"/>
                  <a:pt x="17504" y="21518"/>
                </a:cubicBezTo>
                <a:cubicBezTo>
                  <a:pt x="17507" y="21518"/>
                  <a:pt x="17509" y="21518"/>
                  <a:pt x="17512" y="21517"/>
                </a:cubicBezTo>
                <a:cubicBezTo>
                  <a:pt x="17514" y="21517"/>
                  <a:pt x="17517" y="21516"/>
                  <a:pt x="17519" y="21516"/>
                </a:cubicBezTo>
                <a:cubicBezTo>
                  <a:pt x="17522" y="21515"/>
                  <a:pt x="17524" y="21515"/>
                  <a:pt x="17527" y="21514"/>
                </a:cubicBezTo>
                <a:cubicBezTo>
                  <a:pt x="17529" y="21514"/>
                  <a:pt x="17531" y="21514"/>
                  <a:pt x="17533" y="21513"/>
                </a:cubicBezTo>
                <a:cubicBezTo>
                  <a:pt x="17537" y="21512"/>
                  <a:pt x="17540" y="21512"/>
                  <a:pt x="17542" y="21511"/>
                </a:cubicBezTo>
                <a:cubicBezTo>
                  <a:pt x="17544" y="21511"/>
                  <a:pt x="17547" y="21511"/>
                  <a:pt x="17548" y="21510"/>
                </a:cubicBezTo>
                <a:cubicBezTo>
                  <a:pt x="17552" y="21509"/>
                  <a:pt x="17555" y="21509"/>
                  <a:pt x="17558" y="21508"/>
                </a:cubicBezTo>
                <a:cubicBezTo>
                  <a:pt x="17560" y="21508"/>
                  <a:pt x="17561" y="21508"/>
                  <a:pt x="17563" y="21507"/>
                </a:cubicBezTo>
                <a:cubicBezTo>
                  <a:pt x="17567" y="21506"/>
                  <a:pt x="17570" y="21506"/>
                  <a:pt x="17573" y="21505"/>
                </a:cubicBezTo>
                <a:cubicBezTo>
                  <a:pt x="17575" y="21505"/>
                  <a:pt x="17577" y="21505"/>
                  <a:pt x="17578" y="21505"/>
                </a:cubicBezTo>
                <a:cubicBezTo>
                  <a:pt x="17582" y="21503"/>
                  <a:pt x="17585" y="21503"/>
                  <a:pt x="17589" y="21502"/>
                </a:cubicBezTo>
                <a:cubicBezTo>
                  <a:pt x="17590" y="21502"/>
                  <a:pt x="17591" y="21502"/>
                  <a:pt x="17593" y="21502"/>
                </a:cubicBezTo>
                <a:cubicBezTo>
                  <a:pt x="17597" y="21500"/>
                  <a:pt x="17600" y="21500"/>
                  <a:pt x="17604" y="21499"/>
                </a:cubicBezTo>
                <a:cubicBezTo>
                  <a:pt x="17605" y="21499"/>
                  <a:pt x="17606" y="21499"/>
                  <a:pt x="17607" y="21499"/>
                </a:cubicBezTo>
                <a:cubicBezTo>
                  <a:pt x="17611" y="21497"/>
                  <a:pt x="17616" y="21497"/>
                  <a:pt x="17620" y="21496"/>
                </a:cubicBezTo>
                <a:cubicBezTo>
                  <a:pt x="17620" y="21496"/>
                  <a:pt x="17621" y="21496"/>
                  <a:pt x="17622" y="21496"/>
                </a:cubicBezTo>
                <a:cubicBezTo>
                  <a:pt x="17626" y="21494"/>
                  <a:pt x="17631" y="21494"/>
                  <a:pt x="17635" y="21493"/>
                </a:cubicBezTo>
                <a:lnTo>
                  <a:pt x="17391" y="20320"/>
                </a:lnTo>
                <a:close/>
                <a:moveTo>
                  <a:pt x="20353" y="17227"/>
                </a:moveTo>
                <a:cubicBezTo>
                  <a:pt x="20207" y="18130"/>
                  <a:pt x="19732" y="18952"/>
                  <a:pt x="19015" y="19541"/>
                </a:cubicBezTo>
                <a:lnTo>
                  <a:pt x="19777" y="20468"/>
                </a:lnTo>
                <a:cubicBezTo>
                  <a:pt x="19788" y="20459"/>
                  <a:pt x="19799" y="20449"/>
                  <a:pt x="19810" y="20440"/>
                </a:cubicBezTo>
                <a:cubicBezTo>
                  <a:pt x="19811" y="20440"/>
                  <a:pt x="19811" y="20440"/>
                  <a:pt x="19811" y="20439"/>
                </a:cubicBezTo>
                <a:cubicBezTo>
                  <a:pt x="19815" y="20436"/>
                  <a:pt x="19818" y="20433"/>
                  <a:pt x="19821" y="20430"/>
                </a:cubicBezTo>
                <a:cubicBezTo>
                  <a:pt x="19822" y="20430"/>
                  <a:pt x="19823" y="20430"/>
                  <a:pt x="19823" y="20429"/>
                </a:cubicBezTo>
                <a:cubicBezTo>
                  <a:pt x="19826" y="20426"/>
                  <a:pt x="19829" y="20424"/>
                  <a:pt x="19832" y="20422"/>
                </a:cubicBezTo>
                <a:cubicBezTo>
                  <a:pt x="19833" y="20421"/>
                  <a:pt x="19834" y="20420"/>
                  <a:pt x="19835" y="20419"/>
                </a:cubicBezTo>
                <a:cubicBezTo>
                  <a:pt x="19838" y="20417"/>
                  <a:pt x="19841" y="20414"/>
                  <a:pt x="19844" y="20412"/>
                </a:cubicBezTo>
                <a:cubicBezTo>
                  <a:pt x="19844" y="20411"/>
                  <a:pt x="19845" y="20411"/>
                  <a:pt x="19847" y="20409"/>
                </a:cubicBezTo>
                <a:cubicBezTo>
                  <a:pt x="19849" y="20407"/>
                  <a:pt x="19852" y="20405"/>
                  <a:pt x="19854" y="20403"/>
                </a:cubicBezTo>
                <a:cubicBezTo>
                  <a:pt x="19856" y="20402"/>
                  <a:pt x="19857" y="20401"/>
                  <a:pt x="19858" y="20400"/>
                </a:cubicBezTo>
                <a:cubicBezTo>
                  <a:pt x="19861" y="20398"/>
                  <a:pt x="19863" y="20395"/>
                  <a:pt x="19865" y="20393"/>
                </a:cubicBezTo>
                <a:cubicBezTo>
                  <a:pt x="19867" y="20392"/>
                  <a:pt x="19868" y="20391"/>
                  <a:pt x="19869" y="20390"/>
                </a:cubicBezTo>
                <a:cubicBezTo>
                  <a:pt x="19871" y="20388"/>
                  <a:pt x="19874" y="20386"/>
                  <a:pt x="19876" y="20384"/>
                </a:cubicBezTo>
                <a:cubicBezTo>
                  <a:pt x="19877" y="20383"/>
                  <a:pt x="19879" y="20382"/>
                  <a:pt x="19880" y="20381"/>
                </a:cubicBezTo>
                <a:cubicBezTo>
                  <a:pt x="19883" y="20379"/>
                  <a:pt x="19885" y="20376"/>
                  <a:pt x="19887" y="20374"/>
                </a:cubicBezTo>
                <a:cubicBezTo>
                  <a:pt x="19889" y="20373"/>
                  <a:pt x="19890" y="20372"/>
                  <a:pt x="19891" y="20371"/>
                </a:cubicBezTo>
                <a:cubicBezTo>
                  <a:pt x="19894" y="20369"/>
                  <a:pt x="19896" y="20367"/>
                  <a:pt x="19898" y="20364"/>
                </a:cubicBezTo>
                <a:cubicBezTo>
                  <a:pt x="19900" y="20364"/>
                  <a:pt x="19901" y="20362"/>
                  <a:pt x="19902" y="20361"/>
                </a:cubicBezTo>
                <a:cubicBezTo>
                  <a:pt x="19904" y="20359"/>
                  <a:pt x="19907" y="20356"/>
                  <a:pt x="19910" y="20355"/>
                </a:cubicBezTo>
                <a:cubicBezTo>
                  <a:pt x="19910" y="20354"/>
                  <a:pt x="19912" y="20352"/>
                  <a:pt x="19913" y="20352"/>
                </a:cubicBezTo>
                <a:cubicBezTo>
                  <a:pt x="19916" y="20349"/>
                  <a:pt x="19918" y="20347"/>
                  <a:pt x="19921" y="20345"/>
                </a:cubicBezTo>
                <a:cubicBezTo>
                  <a:pt x="19922" y="20344"/>
                  <a:pt x="19923" y="20343"/>
                  <a:pt x="19924" y="20342"/>
                </a:cubicBezTo>
                <a:cubicBezTo>
                  <a:pt x="19927" y="20340"/>
                  <a:pt x="19930" y="20337"/>
                  <a:pt x="19933" y="20334"/>
                </a:cubicBezTo>
                <a:cubicBezTo>
                  <a:pt x="19933" y="20334"/>
                  <a:pt x="19934" y="20333"/>
                  <a:pt x="19934" y="20333"/>
                </a:cubicBezTo>
                <a:cubicBezTo>
                  <a:pt x="19942" y="20326"/>
                  <a:pt x="19949" y="20319"/>
                  <a:pt x="19956" y="20313"/>
                </a:cubicBezTo>
                <a:cubicBezTo>
                  <a:pt x="19957" y="20312"/>
                  <a:pt x="19958" y="20311"/>
                  <a:pt x="19960" y="20310"/>
                </a:cubicBezTo>
                <a:cubicBezTo>
                  <a:pt x="19962" y="20307"/>
                  <a:pt x="19964" y="20306"/>
                  <a:pt x="19967" y="20304"/>
                </a:cubicBezTo>
                <a:cubicBezTo>
                  <a:pt x="19968" y="20302"/>
                  <a:pt x="19970" y="20301"/>
                  <a:pt x="19972" y="20299"/>
                </a:cubicBezTo>
                <a:cubicBezTo>
                  <a:pt x="19974" y="20297"/>
                  <a:pt x="19976" y="20295"/>
                  <a:pt x="19977" y="20294"/>
                </a:cubicBezTo>
                <a:cubicBezTo>
                  <a:pt x="19979" y="20292"/>
                  <a:pt x="19981" y="20290"/>
                  <a:pt x="19983" y="20289"/>
                </a:cubicBezTo>
                <a:cubicBezTo>
                  <a:pt x="19985" y="20287"/>
                  <a:pt x="19986" y="20286"/>
                  <a:pt x="19988" y="20284"/>
                </a:cubicBezTo>
                <a:cubicBezTo>
                  <a:pt x="19990" y="20282"/>
                  <a:pt x="19992" y="20280"/>
                  <a:pt x="19994" y="20279"/>
                </a:cubicBezTo>
                <a:cubicBezTo>
                  <a:pt x="19995" y="20277"/>
                  <a:pt x="19997" y="20275"/>
                  <a:pt x="19999" y="20274"/>
                </a:cubicBezTo>
                <a:cubicBezTo>
                  <a:pt x="20001" y="20272"/>
                  <a:pt x="20003" y="20271"/>
                  <a:pt x="20005" y="20269"/>
                </a:cubicBezTo>
                <a:cubicBezTo>
                  <a:pt x="20006" y="20267"/>
                  <a:pt x="20008" y="20265"/>
                  <a:pt x="20010" y="20264"/>
                </a:cubicBezTo>
                <a:cubicBezTo>
                  <a:pt x="20012" y="20262"/>
                  <a:pt x="20014" y="20260"/>
                  <a:pt x="20016" y="20259"/>
                </a:cubicBezTo>
                <a:cubicBezTo>
                  <a:pt x="20018" y="20257"/>
                  <a:pt x="20019" y="20256"/>
                  <a:pt x="20021" y="20254"/>
                </a:cubicBezTo>
                <a:cubicBezTo>
                  <a:pt x="20023" y="20252"/>
                  <a:pt x="20024" y="20250"/>
                  <a:pt x="20026" y="20248"/>
                </a:cubicBezTo>
                <a:cubicBezTo>
                  <a:pt x="20028" y="20247"/>
                  <a:pt x="20030" y="20245"/>
                  <a:pt x="20031" y="20244"/>
                </a:cubicBezTo>
                <a:cubicBezTo>
                  <a:pt x="20033" y="20242"/>
                  <a:pt x="20035" y="20240"/>
                  <a:pt x="20037" y="20238"/>
                </a:cubicBezTo>
                <a:cubicBezTo>
                  <a:pt x="20039" y="20237"/>
                  <a:pt x="20040" y="20235"/>
                  <a:pt x="20042" y="20233"/>
                </a:cubicBezTo>
                <a:cubicBezTo>
                  <a:pt x="20044" y="20232"/>
                  <a:pt x="20046" y="20230"/>
                  <a:pt x="20048" y="20228"/>
                </a:cubicBezTo>
                <a:cubicBezTo>
                  <a:pt x="20049" y="20227"/>
                  <a:pt x="20051" y="20225"/>
                  <a:pt x="20053" y="20224"/>
                </a:cubicBezTo>
                <a:cubicBezTo>
                  <a:pt x="20055" y="20222"/>
                  <a:pt x="20057" y="20220"/>
                  <a:pt x="20059" y="20218"/>
                </a:cubicBezTo>
                <a:cubicBezTo>
                  <a:pt x="20060" y="20217"/>
                  <a:pt x="20061" y="20216"/>
                  <a:pt x="20063" y="20215"/>
                </a:cubicBezTo>
                <a:cubicBezTo>
                  <a:pt x="20065" y="20212"/>
                  <a:pt x="20067" y="20210"/>
                  <a:pt x="20069" y="20208"/>
                </a:cubicBezTo>
                <a:cubicBezTo>
                  <a:pt x="20070" y="20207"/>
                  <a:pt x="20072" y="20206"/>
                  <a:pt x="20073" y="20205"/>
                </a:cubicBezTo>
                <a:cubicBezTo>
                  <a:pt x="20075" y="20202"/>
                  <a:pt x="20078" y="20200"/>
                  <a:pt x="20080" y="20198"/>
                </a:cubicBezTo>
                <a:cubicBezTo>
                  <a:pt x="20080" y="20198"/>
                  <a:pt x="20081" y="20197"/>
                  <a:pt x="20082" y="20196"/>
                </a:cubicBezTo>
                <a:cubicBezTo>
                  <a:pt x="20091" y="20187"/>
                  <a:pt x="20100" y="20178"/>
                  <a:pt x="20109" y="20170"/>
                </a:cubicBezTo>
                <a:cubicBezTo>
                  <a:pt x="20109" y="20170"/>
                  <a:pt x="20109" y="20169"/>
                  <a:pt x="20109" y="20169"/>
                </a:cubicBezTo>
                <a:cubicBezTo>
                  <a:pt x="20113" y="20166"/>
                  <a:pt x="20116" y="20163"/>
                  <a:pt x="20118" y="20161"/>
                </a:cubicBezTo>
                <a:cubicBezTo>
                  <a:pt x="20119" y="20160"/>
                  <a:pt x="20119" y="20160"/>
                  <a:pt x="20120" y="20159"/>
                </a:cubicBezTo>
                <a:cubicBezTo>
                  <a:pt x="20123" y="20156"/>
                  <a:pt x="20125" y="20154"/>
                  <a:pt x="20128" y="20152"/>
                </a:cubicBezTo>
                <a:cubicBezTo>
                  <a:pt x="20128" y="20150"/>
                  <a:pt x="20129" y="20150"/>
                  <a:pt x="20130" y="20149"/>
                </a:cubicBezTo>
                <a:cubicBezTo>
                  <a:pt x="20132" y="20146"/>
                  <a:pt x="20135" y="20144"/>
                  <a:pt x="20138" y="20142"/>
                </a:cubicBezTo>
                <a:cubicBezTo>
                  <a:pt x="20138" y="20140"/>
                  <a:pt x="20139" y="20140"/>
                  <a:pt x="20140" y="20139"/>
                </a:cubicBezTo>
                <a:cubicBezTo>
                  <a:pt x="20142" y="20137"/>
                  <a:pt x="20145" y="20134"/>
                  <a:pt x="20147" y="20132"/>
                </a:cubicBezTo>
                <a:cubicBezTo>
                  <a:pt x="20148" y="20131"/>
                  <a:pt x="20149" y="20130"/>
                  <a:pt x="20150" y="20129"/>
                </a:cubicBezTo>
                <a:cubicBezTo>
                  <a:pt x="20153" y="20126"/>
                  <a:pt x="20155" y="20124"/>
                  <a:pt x="20157" y="20122"/>
                </a:cubicBezTo>
                <a:cubicBezTo>
                  <a:pt x="20158" y="20121"/>
                  <a:pt x="20159" y="20120"/>
                  <a:pt x="20160" y="20119"/>
                </a:cubicBezTo>
                <a:cubicBezTo>
                  <a:pt x="20162" y="20116"/>
                  <a:pt x="20165" y="20114"/>
                  <a:pt x="20167" y="20112"/>
                </a:cubicBezTo>
                <a:cubicBezTo>
                  <a:pt x="20168" y="20111"/>
                  <a:pt x="20169" y="20110"/>
                  <a:pt x="20170" y="20109"/>
                </a:cubicBezTo>
                <a:cubicBezTo>
                  <a:pt x="20172" y="20107"/>
                  <a:pt x="20175" y="20104"/>
                  <a:pt x="20177" y="20101"/>
                </a:cubicBezTo>
                <a:cubicBezTo>
                  <a:pt x="20178" y="20101"/>
                  <a:pt x="20179" y="20100"/>
                  <a:pt x="20180" y="20099"/>
                </a:cubicBezTo>
                <a:cubicBezTo>
                  <a:pt x="20182" y="20097"/>
                  <a:pt x="20185" y="20094"/>
                  <a:pt x="20187" y="20092"/>
                </a:cubicBezTo>
                <a:cubicBezTo>
                  <a:pt x="20188" y="20090"/>
                  <a:pt x="20189" y="20090"/>
                  <a:pt x="20189" y="20089"/>
                </a:cubicBezTo>
                <a:cubicBezTo>
                  <a:pt x="20192" y="20086"/>
                  <a:pt x="20195" y="20084"/>
                  <a:pt x="20197" y="20081"/>
                </a:cubicBezTo>
                <a:cubicBezTo>
                  <a:pt x="20198" y="20080"/>
                  <a:pt x="20198" y="20080"/>
                  <a:pt x="20199" y="20079"/>
                </a:cubicBezTo>
                <a:cubicBezTo>
                  <a:pt x="20201" y="20076"/>
                  <a:pt x="20204" y="20073"/>
                  <a:pt x="20207" y="20071"/>
                </a:cubicBezTo>
                <a:cubicBezTo>
                  <a:pt x="20207" y="20071"/>
                  <a:pt x="20207" y="20070"/>
                  <a:pt x="20208" y="20070"/>
                </a:cubicBezTo>
                <a:cubicBezTo>
                  <a:pt x="20233" y="20044"/>
                  <a:pt x="20258" y="20017"/>
                  <a:pt x="20283" y="19990"/>
                </a:cubicBezTo>
                <a:cubicBezTo>
                  <a:pt x="20287" y="19986"/>
                  <a:pt x="20290" y="19983"/>
                  <a:pt x="20293" y="19980"/>
                </a:cubicBezTo>
                <a:lnTo>
                  <a:pt x="20293" y="19979"/>
                </a:lnTo>
                <a:cubicBezTo>
                  <a:pt x="20296" y="19976"/>
                  <a:pt x="20299" y="19973"/>
                  <a:pt x="20302" y="19970"/>
                </a:cubicBezTo>
                <a:cubicBezTo>
                  <a:pt x="20302" y="19969"/>
                  <a:pt x="20302" y="19969"/>
                  <a:pt x="20302" y="19969"/>
                </a:cubicBezTo>
                <a:cubicBezTo>
                  <a:pt x="20306" y="19966"/>
                  <a:pt x="20309" y="19962"/>
                  <a:pt x="20311" y="19959"/>
                </a:cubicBezTo>
                <a:cubicBezTo>
                  <a:pt x="20311" y="19959"/>
                  <a:pt x="20312" y="19959"/>
                  <a:pt x="20312" y="19959"/>
                </a:cubicBezTo>
                <a:cubicBezTo>
                  <a:pt x="20315" y="19955"/>
                  <a:pt x="20318" y="19952"/>
                  <a:pt x="20320" y="19949"/>
                </a:cubicBezTo>
                <a:cubicBezTo>
                  <a:pt x="20320" y="19949"/>
                  <a:pt x="20321" y="19948"/>
                  <a:pt x="20321" y="19948"/>
                </a:cubicBezTo>
                <a:cubicBezTo>
                  <a:pt x="20324" y="19945"/>
                  <a:pt x="20327" y="19942"/>
                  <a:pt x="20330" y="19938"/>
                </a:cubicBezTo>
                <a:cubicBezTo>
                  <a:pt x="20330" y="19938"/>
                  <a:pt x="20330" y="19938"/>
                  <a:pt x="20330" y="19938"/>
                </a:cubicBezTo>
                <a:cubicBezTo>
                  <a:pt x="20770" y="19448"/>
                  <a:pt x="21113" y="18871"/>
                  <a:pt x="21332" y="18236"/>
                </a:cubicBezTo>
                <a:cubicBezTo>
                  <a:pt x="21332" y="18236"/>
                  <a:pt x="21332" y="18236"/>
                  <a:pt x="21333" y="18235"/>
                </a:cubicBezTo>
                <a:cubicBezTo>
                  <a:pt x="21334" y="18232"/>
                  <a:pt x="21335" y="18228"/>
                  <a:pt x="21337" y="18224"/>
                </a:cubicBezTo>
                <a:cubicBezTo>
                  <a:pt x="21337" y="18223"/>
                  <a:pt x="21337" y="18222"/>
                  <a:pt x="21338" y="18221"/>
                </a:cubicBezTo>
                <a:cubicBezTo>
                  <a:pt x="21339" y="18217"/>
                  <a:pt x="21340" y="18215"/>
                  <a:pt x="21341" y="18211"/>
                </a:cubicBezTo>
                <a:cubicBezTo>
                  <a:pt x="21341" y="18210"/>
                  <a:pt x="21342" y="18208"/>
                  <a:pt x="21342" y="18208"/>
                </a:cubicBezTo>
                <a:cubicBezTo>
                  <a:pt x="21344" y="18204"/>
                  <a:pt x="21345" y="18201"/>
                  <a:pt x="21346" y="18198"/>
                </a:cubicBezTo>
                <a:cubicBezTo>
                  <a:pt x="21346" y="18196"/>
                  <a:pt x="21347" y="18195"/>
                  <a:pt x="21347" y="18193"/>
                </a:cubicBezTo>
                <a:cubicBezTo>
                  <a:pt x="21348" y="18190"/>
                  <a:pt x="21349" y="18187"/>
                  <a:pt x="21350" y="18184"/>
                </a:cubicBezTo>
                <a:cubicBezTo>
                  <a:pt x="21351" y="18182"/>
                  <a:pt x="21352" y="18181"/>
                  <a:pt x="21352" y="18179"/>
                </a:cubicBezTo>
                <a:cubicBezTo>
                  <a:pt x="21353" y="18176"/>
                  <a:pt x="21354" y="18173"/>
                  <a:pt x="21355" y="18170"/>
                </a:cubicBezTo>
                <a:cubicBezTo>
                  <a:pt x="21356" y="18168"/>
                  <a:pt x="21356" y="18167"/>
                  <a:pt x="21357" y="18165"/>
                </a:cubicBezTo>
                <a:cubicBezTo>
                  <a:pt x="21358" y="18162"/>
                  <a:pt x="21359" y="18159"/>
                  <a:pt x="21360" y="18157"/>
                </a:cubicBezTo>
                <a:cubicBezTo>
                  <a:pt x="21360" y="18155"/>
                  <a:pt x="21361" y="18153"/>
                  <a:pt x="21361" y="18151"/>
                </a:cubicBezTo>
                <a:cubicBezTo>
                  <a:pt x="21362" y="18148"/>
                  <a:pt x="21363" y="18145"/>
                  <a:pt x="21364" y="18142"/>
                </a:cubicBezTo>
                <a:cubicBezTo>
                  <a:pt x="21365" y="18141"/>
                  <a:pt x="21365" y="18139"/>
                  <a:pt x="21366" y="18137"/>
                </a:cubicBezTo>
                <a:cubicBezTo>
                  <a:pt x="21367" y="18134"/>
                  <a:pt x="21368" y="18131"/>
                  <a:pt x="21369" y="18128"/>
                </a:cubicBezTo>
                <a:cubicBezTo>
                  <a:pt x="21369" y="18127"/>
                  <a:pt x="21370" y="18125"/>
                  <a:pt x="21371" y="18123"/>
                </a:cubicBezTo>
                <a:cubicBezTo>
                  <a:pt x="21371" y="18120"/>
                  <a:pt x="21372" y="18118"/>
                  <a:pt x="21373" y="18115"/>
                </a:cubicBezTo>
                <a:cubicBezTo>
                  <a:pt x="21374" y="18113"/>
                  <a:pt x="21374" y="18111"/>
                  <a:pt x="21375" y="18109"/>
                </a:cubicBezTo>
                <a:cubicBezTo>
                  <a:pt x="21376" y="18106"/>
                  <a:pt x="21377" y="18104"/>
                  <a:pt x="21378" y="18101"/>
                </a:cubicBezTo>
                <a:cubicBezTo>
                  <a:pt x="21379" y="18098"/>
                  <a:pt x="21380" y="18096"/>
                  <a:pt x="21380" y="18093"/>
                </a:cubicBezTo>
                <a:cubicBezTo>
                  <a:pt x="21381" y="18091"/>
                  <a:pt x="21382" y="18089"/>
                  <a:pt x="21382" y="18087"/>
                </a:cubicBezTo>
                <a:cubicBezTo>
                  <a:pt x="21384" y="18082"/>
                  <a:pt x="21385" y="18078"/>
                  <a:pt x="21387" y="18073"/>
                </a:cubicBezTo>
                <a:cubicBezTo>
                  <a:pt x="21387" y="18072"/>
                  <a:pt x="21387" y="18071"/>
                  <a:pt x="21388" y="18070"/>
                </a:cubicBezTo>
                <a:cubicBezTo>
                  <a:pt x="21389" y="18066"/>
                  <a:pt x="21390" y="18062"/>
                  <a:pt x="21391" y="18059"/>
                </a:cubicBezTo>
                <a:cubicBezTo>
                  <a:pt x="21392" y="18058"/>
                  <a:pt x="21392" y="18056"/>
                  <a:pt x="21392" y="18055"/>
                </a:cubicBezTo>
                <a:cubicBezTo>
                  <a:pt x="21393" y="18051"/>
                  <a:pt x="21395" y="18048"/>
                  <a:pt x="21395" y="18045"/>
                </a:cubicBezTo>
                <a:cubicBezTo>
                  <a:pt x="21396" y="18043"/>
                  <a:pt x="21396" y="18042"/>
                  <a:pt x="21397" y="18040"/>
                </a:cubicBezTo>
                <a:cubicBezTo>
                  <a:pt x="21398" y="18036"/>
                  <a:pt x="21399" y="18034"/>
                  <a:pt x="21400" y="18030"/>
                </a:cubicBezTo>
                <a:cubicBezTo>
                  <a:pt x="21400" y="18029"/>
                  <a:pt x="21401" y="18027"/>
                  <a:pt x="21401" y="18026"/>
                </a:cubicBezTo>
                <a:cubicBezTo>
                  <a:pt x="21402" y="18022"/>
                  <a:pt x="21403" y="18019"/>
                  <a:pt x="21404" y="18016"/>
                </a:cubicBezTo>
                <a:cubicBezTo>
                  <a:pt x="21405" y="18014"/>
                  <a:pt x="21405" y="18013"/>
                  <a:pt x="21406" y="18011"/>
                </a:cubicBezTo>
                <a:cubicBezTo>
                  <a:pt x="21407" y="18008"/>
                  <a:pt x="21407" y="18004"/>
                  <a:pt x="21409" y="18001"/>
                </a:cubicBezTo>
                <a:cubicBezTo>
                  <a:pt x="21409" y="18000"/>
                  <a:pt x="21409" y="17998"/>
                  <a:pt x="21410" y="17997"/>
                </a:cubicBezTo>
                <a:cubicBezTo>
                  <a:pt x="21411" y="17993"/>
                  <a:pt x="21412" y="17990"/>
                  <a:pt x="21413" y="17986"/>
                </a:cubicBezTo>
                <a:cubicBezTo>
                  <a:pt x="21413" y="17985"/>
                  <a:pt x="21413" y="17984"/>
                  <a:pt x="21414" y="17983"/>
                </a:cubicBezTo>
                <a:cubicBezTo>
                  <a:pt x="21415" y="17979"/>
                  <a:pt x="21416" y="17975"/>
                  <a:pt x="21417" y="17972"/>
                </a:cubicBezTo>
                <a:cubicBezTo>
                  <a:pt x="21418" y="17971"/>
                  <a:pt x="21418" y="17969"/>
                  <a:pt x="21418" y="17968"/>
                </a:cubicBezTo>
                <a:cubicBezTo>
                  <a:pt x="21419" y="17965"/>
                  <a:pt x="21420" y="17961"/>
                  <a:pt x="21422" y="17956"/>
                </a:cubicBezTo>
                <a:cubicBezTo>
                  <a:pt x="21422" y="17956"/>
                  <a:pt x="21422" y="17955"/>
                  <a:pt x="21422" y="17954"/>
                </a:cubicBezTo>
                <a:cubicBezTo>
                  <a:pt x="21423" y="17950"/>
                  <a:pt x="21425" y="17945"/>
                  <a:pt x="21426" y="17941"/>
                </a:cubicBezTo>
                <a:cubicBezTo>
                  <a:pt x="21426" y="17941"/>
                  <a:pt x="21426" y="17941"/>
                  <a:pt x="21426" y="17940"/>
                </a:cubicBezTo>
                <a:cubicBezTo>
                  <a:pt x="21473" y="17769"/>
                  <a:pt x="21512" y="17594"/>
                  <a:pt x="21540" y="17416"/>
                </a:cubicBezTo>
                <a:lnTo>
                  <a:pt x="20353" y="17227"/>
                </a:lnTo>
                <a:close/>
                <a:moveTo>
                  <a:pt x="21600" y="11422"/>
                </a:moveTo>
                <a:lnTo>
                  <a:pt x="20400" y="11422"/>
                </a:lnTo>
                <a:lnTo>
                  <a:pt x="20400" y="15021"/>
                </a:lnTo>
                <a:lnTo>
                  <a:pt x="21600" y="15021"/>
                </a:lnTo>
                <a:lnTo>
                  <a:pt x="21600" y="11422"/>
                </a:lnTo>
                <a:close/>
                <a:moveTo>
                  <a:pt x="21600" y="5423"/>
                </a:moveTo>
                <a:lnTo>
                  <a:pt x="20400" y="5423"/>
                </a:lnTo>
                <a:lnTo>
                  <a:pt x="20400" y="9022"/>
                </a:lnTo>
                <a:lnTo>
                  <a:pt x="21600" y="9022"/>
                </a:lnTo>
                <a:lnTo>
                  <a:pt x="21600" y="5423"/>
                </a:lnTo>
                <a:close/>
                <a:moveTo>
                  <a:pt x="18810" y="506"/>
                </a:moveTo>
                <a:lnTo>
                  <a:pt x="18280" y="1583"/>
                </a:lnTo>
                <a:cubicBezTo>
                  <a:pt x="19109" y="1990"/>
                  <a:pt x="19760" y="2683"/>
                  <a:pt x="20114" y="3534"/>
                </a:cubicBezTo>
                <a:lnTo>
                  <a:pt x="21222" y="3073"/>
                </a:lnTo>
                <a:cubicBezTo>
                  <a:pt x="21075" y="2719"/>
                  <a:pt x="20888" y="2385"/>
                  <a:pt x="20666" y="2078"/>
                </a:cubicBezTo>
                <a:cubicBezTo>
                  <a:pt x="20666" y="2078"/>
                  <a:pt x="20666" y="2078"/>
                  <a:pt x="20666" y="2078"/>
                </a:cubicBezTo>
                <a:cubicBezTo>
                  <a:pt x="20663" y="2074"/>
                  <a:pt x="20660" y="2070"/>
                  <a:pt x="20658" y="2067"/>
                </a:cubicBezTo>
                <a:cubicBezTo>
                  <a:pt x="20658" y="2067"/>
                  <a:pt x="20658" y="2066"/>
                  <a:pt x="20658" y="2066"/>
                </a:cubicBezTo>
                <a:cubicBezTo>
                  <a:pt x="20655" y="2062"/>
                  <a:pt x="20652" y="2059"/>
                  <a:pt x="20650" y="2056"/>
                </a:cubicBezTo>
                <a:cubicBezTo>
                  <a:pt x="20650" y="2055"/>
                  <a:pt x="20649" y="2055"/>
                  <a:pt x="20649" y="2054"/>
                </a:cubicBezTo>
                <a:cubicBezTo>
                  <a:pt x="20647" y="2051"/>
                  <a:pt x="20644" y="2047"/>
                  <a:pt x="20642" y="2044"/>
                </a:cubicBezTo>
                <a:cubicBezTo>
                  <a:pt x="20642" y="2044"/>
                  <a:pt x="20641" y="2044"/>
                  <a:pt x="20641" y="2043"/>
                </a:cubicBezTo>
                <a:cubicBezTo>
                  <a:pt x="20638" y="2040"/>
                  <a:pt x="20636" y="2036"/>
                  <a:pt x="20633" y="2033"/>
                </a:cubicBezTo>
                <a:cubicBezTo>
                  <a:pt x="20633" y="2033"/>
                  <a:pt x="20633" y="2032"/>
                  <a:pt x="20633" y="2032"/>
                </a:cubicBezTo>
                <a:cubicBezTo>
                  <a:pt x="20630" y="2029"/>
                  <a:pt x="20627" y="2025"/>
                  <a:pt x="20625" y="2021"/>
                </a:cubicBezTo>
                <a:cubicBezTo>
                  <a:pt x="20603" y="1991"/>
                  <a:pt x="20580" y="1961"/>
                  <a:pt x="20557" y="1932"/>
                </a:cubicBezTo>
                <a:cubicBezTo>
                  <a:pt x="20555" y="1928"/>
                  <a:pt x="20552" y="1925"/>
                  <a:pt x="20550" y="1922"/>
                </a:cubicBezTo>
                <a:cubicBezTo>
                  <a:pt x="20549" y="1922"/>
                  <a:pt x="20549" y="1921"/>
                  <a:pt x="20548" y="1920"/>
                </a:cubicBezTo>
                <a:cubicBezTo>
                  <a:pt x="20546" y="1917"/>
                  <a:pt x="20543" y="1914"/>
                  <a:pt x="20541" y="1912"/>
                </a:cubicBezTo>
                <a:cubicBezTo>
                  <a:pt x="20541" y="1910"/>
                  <a:pt x="20540" y="1910"/>
                  <a:pt x="20539" y="1909"/>
                </a:cubicBezTo>
                <a:cubicBezTo>
                  <a:pt x="20537" y="1906"/>
                  <a:pt x="20535" y="1904"/>
                  <a:pt x="20533" y="1901"/>
                </a:cubicBezTo>
                <a:cubicBezTo>
                  <a:pt x="20532" y="1899"/>
                  <a:pt x="20531" y="1899"/>
                  <a:pt x="20531" y="1898"/>
                </a:cubicBezTo>
                <a:cubicBezTo>
                  <a:pt x="20528" y="1895"/>
                  <a:pt x="20526" y="1892"/>
                  <a:pt x="20524" y="1889"/>
                </a:cubicBezTo>
                <a:cubicBezTo>
                  <a:pt x="20523" y="1888"/>
                  <a:pt x="20522" y="1888"/>
                  <a:pt x="20522" y="1886"/>
                </a:cubicBezTo>
                <a:cubicBezTo>
                  <a:pt x="20519" y="1883"/>
                  <a:pt x="20517" y="1881"/>
                  <a:pt x="20515" y="1878"/>
                </a:cubicBezTo>
                <a:cubicBezTo>
                  <a:pt x="20515" y="1878"/>
                  <a:pt x="20513" y="1877"/>
                  <a:pt x="20513" y="1875"/>
                </a:cubicBezTo>
                <a:cubicBezTo>
                  <a:pt x="20510" y="1872"/>
                  <a:pt x="20508" y="1870"/>
                  <a:pt x="20507" y="1867"/>
                </a:cubicBezTo>
                <a:cubicBezTo>
                  <a:pt x="20506" y="1866"/>
                  <a:pt x="20505" y="1865"/>
                  <a:pt x="20504" y="1864"/>
                </a:cubicBezTo>
                <a:cubicBezTo>
                  <a:pt x="20502" y="1861"/>
                  <a:pt x="20500" y="1859"/>
                  <a:pt x="20498" y="1856"/>
                </a:cubicBezTo>
                <a:cubicBezTo>
                  <a:pt x="20497" y="1855"/>
                  <a:pt x="20496" y="1854"/>
                  <a:pt x="20495" y="1853"/>
                </a:cubicBezTo>
                <a:cubicBezTo>
                  <a:pt x="20493" y="1850"/>
                  <a:pt x="20491" y="1848"/>
                  <a:pt x="20489" y="1845"/>
                </a:cubicBezTo>
                <a:cubicBezTo>
                  <a:pt x="20488" y="1844"/>
                  <a:pt x="20487" y="1843"/>
                  <a:pt x="20486" y="1842"/>
                </a:cubicBezTo>
                <a:cubicBezTo>
                  <a:pt x="20483" y="1839"/>
                  <a:pt x="20481" y="1837"/>
                  <a:pt x="20480" y="1834"/>
                </a:cubicBezTo>
                <a:cubicBezTo>
                  <a:pt x="20479" y="1833"/>
                  <a:pt x="20478" y="1832"/>
                  <a:pt x="20477" y="1831"/>
                </a:cubicBezTo>
                <a:cubicBezTo>
                  <a:pt x="20475" y="1829"/>
                  <a:pt x="20472" y="1826"/>
                  <a:pt x="20471" y="1823"/>
                </a:cubicBezTo>
                <a:cubicBezTo>
                  <a:pt x="20470" y="1822"/>
                  <a:pt x="20469" y="1821"/>
                  <a:pt x="20468" y="1820"/>
                </a:cubicBezTo>
                <a:cubicBezTo>
                  <a:pt x="20466" y="1817"/>
                  <a:pt x="20463" y="1814"/>
                  <a:pt x="20461" y="1812"/>
                </a:cubicBezTo>
                <a:cubicBezTo>
                  <a:pt x="20461" y="1811"/>
                  <a:pt x="20460" y="1811"/>
                  <a:pt x="20460" y="1810"/>
                </a:cubicBezTo>
                <a:cubicBezTo>
                  <a:pt x="20449" y="1797"/>
                  <a:pt x="20438" y="1784"/>
                  <a:pt x="20427" y="1771"/>
                </a:cubicBezTo>
                <a:cubicBezTo>
                  <a:pt x="20426" y="1770"/>
                  <a:pt x="20426" y="1769"/>
                  <a:pt x="20425" y="1768"/>
                </a:cubicBezTo>
                <a:cubicBezTo>
                  <a:pt x="20423" y="1766"/>
                  <a:pt x="20421" y="1763"/>
                  <a:pt x="20419" y="1761"/>
                </a:cubicBezTo>
                <a:cubicBezTo>
                  <a:pt x="20418" y="1760"/>
                  <a:pt x="20417" y="1759"/>
                  <a:pt x="20416" y="1758"/>
                </a:cubicBezTo>
                <a:cubicBezTo>
                  <a:pt x="20414" y="1755"/>
                  <a:pt x="20412" y="1753"/>
                  <a:pt x="20410" y="1751"/>
                </a:cubicBezTo>
                <a:cubicBezTo>
                  <a:pt x="20408" y="1749"/>
                  <a:pt x="20408" y="1748"/>
                  <a:pt x="20406" y="1747"/>
                </a:cubicBezTo>
                <a:cubicBezTo>
                  <a:pt x="20404" y="1744"/>
                  <a:pt x="20402" y="1742"/>
                  <a:pt x="20401" y="1740"/>
                </a:cubicBezTo>
                <a:cubicBezTo>
                  <a:pt x="20399" y="1739"/>
                  <a:pt x="20398" y="1737"/>
                  <a:pt x="20396" y="1736"/>
                </a:cubicBezTo>
                <a:cubicBezTo>
                  <a:pt x="20395" y="1733"/>
                  <a:pt x="20393" y="1731"/>
                  <a:pt x="20391" y="1729"/>
                </a:cubicBezTo>
                <a:cubicBezTo>
                  <a:pt x="20390" y="1728"/>
                  <a:pt x="20388" y="1726"/>
                  <a:pt x="20387" y="1724"/>
                </a:cubicBezTo>
                <a:cubicBezTo>
                  <a:pt x="20385" y="1723"/>
                  <a:pt x="20383" y="1720"/>
                  <a:pt x="20381" y="1718"/>
                </a:cubicBezTo>
                <a:cubicBezTo>
                  <a:pt x="20380" y="1717"/>
                  <a:pt x="20378" y="1715"/>
                  <a:pt x="20377" y="1714"/>
                </a:cubicBezTo>
                <a:cubicBezTo>
                  <a:pt x="20375" y="1711"/>
                  <a:pt x="20373" y="1709"/>
                  <a:pt x="20372" y="1707"/>
                </a:cubicBezTo>
                <a:cubicBezTo>
                  <a:pt x="20370" y="1706"/>
                  <a:pt x="20369" y="1704"/>
                  <a:pt x="20367" y="1703"/>
                </a:cubicBezTo>
                <a:cubicBezTo>
                  <a:pt x="20366" y="1701"/>
                  <a:pt x="20364" y="1698"/>
                  <a:pt x="20362" y="1697"/>
                </a:cubicBezTo>
                <a:cubicBezTo>
                  <a:pt x="20360" y="1695"/>
                  <a:pt x="20359" y="1693"/>
                  <a:pt x="20357" y="1691"/>
                </a:cubicBezTo>
                <a:cubicBezTo>
                  <a:pt x="20356" y="1690"/>
                  <a:pt x="20354" y="1688"/>
                  <a:pt x="20352" y="1686"/>
                </a:cubicBezTo>
                <a:cubicBezTo>
                  <a:pt x="20351" y="1685"/>
                  <a:pt x="20349" y="1683"/>
                  <a:pt x="20348" y="1681"/>
                </a:cubicBezTo>
                <a:cubicBezTo>
                  <a:pt x="20346" y="1679"/>
                  <a:pt x="20344" y="1677"/>
                  <a:pt x="20342" y="1675"/>
                </a:cubicBezTo>
                <a:cubicBezTo>
                  <a:pt x="20341" y="1673"/>
                  <a:pt x="20339" y="1671"/>
                  <a:pt x="20338" y="1670"/>
                </a:cubicBezTo>
                <a:cubicBezTo>
                  <a:pt x="20336" y="1668"/>
                  <a:pt x="20334" y="1666"/>
                  <a:pt x="20333" y="1664"/>
                </a:cubicBezTo>
                <a:cubicBezTo>
                  <a:pt x="20331" y="1662"/>
                  <a:pt x="20330" y="1661"/>
                  <a:pt x="20328" y="1659"/>
                </a:cubicBezTo>
                <a:cubicBezTo>
                  <a:pt x="20326" y="1657"/>
                  <a:pt x="20324" y="1655"/>
                  <a:pt x="20323" y="1653"/>
                </a:cubicBezTo>
                <a:cubicBezTo>
                  <a:pt x="20321" y="1651"/>
                  <a:pt x="20319" y="1649"/>
                  <a:pt x="20318" y="1648"/>
                </a:cubicBezTo>
                <a:cubicBezTo>
                  <a:pt x="20316" y="1646"/>
                  <a:pt x="20315" y="1644"/>
                  <a:pt x="20313" y="1643"/>
                </a:cubicBezTo>
                <a:cubicBezTo>
                  <a:pt x="20311" y="1641"/>
                  <a:pt x="20309" y="1639"/>
                  <a:pt x="20308" y="1637"/>
                </a:cubicBezTo>
                <a:cubicBezTo>
                  <a:pt x="20306" y="1635"/>
                  <a:pt x="20305" y="1634"/>
                  <a:pt x="20303" y="1632"/>
                </a:cubicBezTo>
                <a:cubicBezTo>
                  <a:pt x="20301" y="1629"/>
                  <a:pt x="20299" y="1628"/>
                  <a:pt x="20297" y="1625"/>
                </a:cubicBezTo>
                <a:cubicBezTo>
                  <a:pt x="20296" y="1624"/>
                  <a:pt x="20294" y="1622"/>
                  <a:pt x="20293" y="1620"/>
                </a:cubicBezTo>
                <a:cubicBezTo>
                  <a:pt x="20290" y="1617"/>
                  <a:pt x="20287" y="1613"/>
                  <a:pt x="20283" y="1610"/>
                </a:cubicBezTo>
                <a:cubicBezTo>
                  <a:pt x="20282" y="1609"/>
                  <a:pt x="20281" y="1607"/>
                  <a:pt x="20279" y="1606"/>
                </a:cubicBezTo>
                <a:cubicBezTo>
                  <a:pt x="20277" y="1604"/>
                  <a:pt x="20275" y="1601"/>
                  <a:pt x="20273" y="1599"/>
                </a:cubicBezTo>
                <a:cubicBezTo>
                  <a:pt x="20272" y="1598"/>
                  <a:pt x="20270" y="1596"/>
                  <a:pt x="20269" y="1595"/>
                </a:cubicBezTo>
                <a:cubicBezTo>
                  <a:pt x="20267" y="1593"/>
                  <a:pt x="20265" y="1591"/>
                  <a:pt x="20263" y="1589"/>
                </a:cubicBezTo>
                <a:cubicBezTo>
                  <a:pt x="20262" y="1587"/>
                  <a:pt x="20260" y="1586"/>
                  <a:pt x="20258" y="1584"/>
                </a:cubicBezTo>
                <a:cubicBezTo>
                  <a:pt x="20257" y="1582"/>
                  <a:pt x="20255" y="1580"/>
                  <a:pt x="20253" y="1578"/>
                </a:cubicBezTo>
                <a:cubicBezTo>
                  <a:pt x="20252" y="1576"/>
                  <a:pt x="20250" y="1575"/>
                  <a:pt x="20248" y="1573"/>
                </a:cubicBezTo>
                <a:cubicBezTo>
                  <a:pt x="20246" y="1571"/>
                  <a:pt x="20245" y="1569"/>
                  <a:pt x="20243" y="1567"/>
                </a:cubicBezTo>
                <a:cubicBezTo>
                  <a:pt x="20241" y="1565"/>
                  <a:pt x="20240" y="1564"/>
                  <a:pt x="20238" y="1562"/>
                </a:cubicBezTo>
                <a:cubicBezTo>
                  <a:pt x="20236" y="1560"/>
                  <a:pt x="20234" y="1558"/>
                  <a:pt x="20233" y="1556"/>
                </a:cubicBezTo>
                <a:cubicBezTo>
                  <a:pt x="20231" y="1554"/>
                  <a:pt x="20230" y="1553"/>
                  <a:pt x="20228" y="1551"/>
                </a:cubicBezTo>
                <a:cubicBezTo>
                  <a:pt x="20226" y="1550"/>
                  <a:pt x="20224" y="1547"/>
                  <a:pt x="20222" y="1546"/>
                </a:cubicBezTo>
                <a:cubicBezTo>
                  <a:pt x="20221" y="1544"/>
                  <a:pt x="20219" y="1543"/>
                  <a:pt x="20218" y="1541"/>
                </a:cubicBezTo>
                <a:cubicBezTo>
                  <a:pt x="20216" y="1539"/>
                  <a:pt x="20214" y="1537"/>
                  <a:pt x="20212" y="1535"/>
                </a:cubicBezTo>
                <a:cubicBezTo>
                  <a:pt x="20211" y="1534"/>
                  <a:pt x="20209" y="1532"/>
                  <a:pt x="20207" y="1530"/>
                </a:cubicBezTo>
                <a:cubicBezTo>
                  <a:pt x="20206" y="1529"/>
                  <a:pt x="20204" y="1526"/>
                  <a:pt x="20202" y="1525"/>
                </a:cubicBezTo>
                <a:cubicBezTo>
                  <a:pt x="20200" y="1523"/>
                  <a:pt x="20199" y="1522"/>
                  <a:pt x="20197" y="1520"/>
                </a:cubicBezTo>
                <a:cubicBezTo>
                  <a:pt x="20195" y="1518"/>
                  <a:pt x="20193" y="1516"/>
                  <a:pt x="20191" y="1514"/>
                </a:cubicBezTo>
                <a:cubicBezTo>
                  <a:pt x="20190" y="1513"/>
                  <a:pt x="20189" y="1511"/>
                  <a:pt x="20187" y="1510"/>
                </a:cubicBezTo>
                <a:cubicBezTo>
                  <a:pt x="20185" y="1507"/>
                  <a:pt x="20183" y="1505"/>
                  <a:pt x="20181" y="1503"/>
                </a:cubicBezTo>
                <a:cubicBezTo>
                  <a:pt x="20180" y="1502"/>
                  <a:pt x="20178" y="1500"/>
                  <a:pt x="20177" y="1499"/>
                </a:cubicBezTo>
                <a:cubicBezTo>
                  <a:pt x="20174" y="1497"/>
                  <a:pt x="20173" y="1495"/>
                  <a:pt x="20171" y="1493"/>
                </a:cubicBezTo>
                <a:cubicBezTo>
                  <a:pt x="20169" y="1491"/>
                  <a:pt x="20168" y="1490"/>
                  <a:pt x="20166" y="1488"/>
                </a:cubicBezTo>
                <a:cubicBezTo>
                  <a:pt x="20164" y="1486"/>
                  <a:pt x="20162" y="1484"/>
                  <a:pt x="20160" y="1482"/>
                </a:cubicBezTo>
                <a:cubicBezTo>
                  <a:pt x="20159" y="1481"/>
                  <a:pt x="20157" y="1479"/>
                  <a:pt x="20156" y="1478"/>
                </a:cubicBezTo>
                <a:cubicBezTo>
                  <a:pt x="20153" y="1476"/>
                  <a:pt x="20151" y="1473"/>
                  <a:pt x="20149" y="1471"/>
                </a:cubicBezTo>
                <a:cubicBezTo>
                  <a:pt x="20148" y="1470"/>
                  <a:pt x="20147" y="1469"/>
                  <a:pt x="20146" y="1468"/>
                </a:cubicBezTo>
                <a:cubicBezTo>
                  <a:pt x="20143" y="1465"/>
                  <a:pt x="20140" y="1462"/>
                  <a:pt x="20138" y="1460"/>
                </a:cubicBezTo>
                <a:cubicBezTo>
                  <a:pt x="20137" y="1459"/>
                  <a:pt x="20136" y="1458"/>
                  <a:pt x="20135" y="1458"/>
                </a:cubicBezTo>
                <a:cubicBezTo>
                  <a:pt x="20129" y="1451"/>
                  <a:pt x="20122" y="1444"/>
                  <a:pt x="20115" y="1437"/>
                </a:cubicBezTo>
                <a:cubicBezTo>
                  <a:pt x="20114" y="1436"/>
                  <a:pt x="20113" y="1435"/>
                  <a:pt x="20112" y="1434"/>
                </a:cubicBezTo>
                <a:cubicBezTo>
                  <a:pt x="20109" y="1431"/>
                  <a:pt x="20107" y="1429"/>
                  <a:pt x="20105" y="1427"/>
                </a:cubicBezTo>
                <a:cubicBezTo>
                  <a:pt x="20103" y="1426"/>
                  <a:pt x="20102" y="1424"/>
                  <a:pt x="20101" y="1423"/>
                </a:cubicBezTo>
                <a:cubicBezTo>
                  <a:pt x="20099" y="1421"/>
                  <a:pt x="20096" y="1418"/>
                  <a:pt x="20094" y="1417"/>
                </a:cubicBezTo>
                <a:cubicBezTo>
                  <a:pt x="20093" y="1415"/>
                  <a:pt x="20092" y="1414"/>
                  <a:pt x="20090" y="1412"/>
                </a:cubicBezTo>
                <a:cubicBezTo>
                  <a:pt x="20088" y="1411"/>
                  <a:pt x="20086" y="1408"/>
                  <a:pt x="20084" y="1406"/>
                </a:cubicBezTo>
                <a:cubicBezTo>
                  <a:pt x="20082" y="1405"/>
                  <a:pt x="20081" y="1403"/>
                  <a:pt x="20079" y="1402"/>
                </a:cubicBezTo>
                <a:cubicBezTo>
                  <a:pt x="20077" y="1400"/>
                  <a:pt x="20075" y="1398"/>
                  <a:pt x="20073" y="1396"/>
                </a:cubicBezTo>
                <a:cubicBezTo>
                  <a:pt x="20072" y="1394"/>
                  <a:pt x="20070" y="1393"/>
                  <a:pt x="20069" y="1391"/>
                </a:cubicBezTo>
                <a:cubicBezTo>
                  <a:pt x="20066" y="1390"/>
                  <a:pt x="20064" y="1387"/>
                  <a:pt x="20062" y="1385"/>
                </a:cubicBezTo>
                <a:cubicBezTo>
                  <a:pt x="20061" y="1384"/>
                  <a:pt x="20059" y="1382"/>
                  <a:pt x="20058" y="1381"/>
                </a:cubicBezTo>
                <a:cubicBezTo>
                  <a:pt x="20056" y="1379"/>
                  <a:pt x="20054" y="1377"/>
                  <a:pt x="20051" y="1376"/>
                </a:cubicBezTo>
                <a:cubicBezTo>
                  <a:pt x="20050" y="1374"/>
                  <a:pt x="20048" y="1373"/>
                  <a:pt x="20047" y="1371"/>
                </a:cubicBezTo>
                <a:cubicBezTo>
                  <a:pt x="20045" y="1369"/>
                  <a:pt x="20043" y="1367"/>
                  <a:pt x="20041" y="1366"/>
                </a:cubicBezTo>
                <a:cubicBezTo>
                  <a:pt x="20039" y="1364"/>
                  <a:pt x="20038" y="1363"/>
                  <a:pt x="20036" y="1361"/>
                </a:cubicBezTo>
                <a:cubicBezTo>
                  <a:pt x="20034" y="1359"/>
                  <a:pt x="20032" y="1357"/>
                  <a:pt x="20030" y="1356"/>
                </a:cubicBezTo>
                <a:cubicBezTo>
                  <a:pt x="20028" y="1354"/>
                  <a:pt x="20027" y="1353"/>
                  <a:pt x="20025" y="1352"/>
                </a:cubicBezTo>
                <a:cubicBezTo>
                  <a:pt x="20023" y="1349"/>
                  <a:pt x="20021" y="1347"/>
                  <a:pt x="20019" y="1346"/>
                </a:cubicBezTo>
                <a:cubicBezTo>
                  <a:pt x="20018" y="1344"/>
                  <a:pt x="20016" y="1343"/>
                  <a:pt x="20015" y="1342"/>
                </a:cubicBezTo>
                <a:cubicBezTo>
                  <a:pt x="20012" y="1339"/>
                  <a:pt x="20010" y="1337"/>
                  <a:pt x="20008" y="1336"/>
                </a:cubicBezTo>
                <a:cubicBezTo>
                  <a:pt x="20007" y="1334"/>
                  <a:pt x="20006" y="1333"/>
                  <a:pt x="20004" y="1332"/>
                </a:cubicBezTo>
                <a:cubicBezTo>
                  <a:pt x="20002" y="1329"/>
                  <a:pt x="20000" y="1328"/>
                  <a:pt x="19997" y="1325"/>
                </a:cubicBezTo>
                <a:cubicBezTo>
                  <a:pt x="19996" y="1324"/>
                  <a:pt x="19995" y="1323"/>
                  <a:pt x="19993" y="1322"/>
                </a:cubicBezTo>
                <a:cubicBezTo>
                  <a:pt x="19991" y="1319"/>
                  <a:pt x="19988" y="1317"/>
                  <a:pt x="19987" y="1315"/>
                </a:cubicBezTo>
                <a:cubicBezTo>
                  <a:pt x="19985" y="1314"/>
                  <a:pt x="19984" y="1313"/>
                  <a:pt x="19983" y="1312"/>
                </a:cubicBezTo>
                <a:cubicBezTo>
                  <a:pt x="19980" y="1309"/>
                  <a:pt x="19977" y="1307"/>
                  <a:pt x="19975" y="1305"/>
                </a:cubicBezTo>
                <a:cubicBezTo>
                  <a:pt x="19974" y="1304"/>
                  <a:pt x="19973" y="1303"/>
                  <a:pt x="19972" y="1302"/>
                </a:cubicBezTo>
                <a:cubicBezTo>
                  <a:pt x="19965" y="1295"/>
                  <a:pt x="19958" y="1289"/>
                  <a:pt x="19951" y="1283"/>
                </a:cubicBezTo>
                <a:cubicBezTo>
                  <a:pt x="19950" y="1282"/>
                  <a:pt x="19949" y="1281"/>
                  <a:pt x="19949" y="1281"/>
                </a:cubicBezTo>
                <a:cubicBezTo>
                  <a:pt x="19946" y="1278"/>
                  <a:pt x="19943" y="1275"/>
                  <a:pt x="19940" y="1273"/>
                </a:cubicBezTo>
                <a:cubicBezTo>
                  <a:pt x="19939" y="1272"/>
                  <a:pt x="19937" y="1271"/>
                  <a:pt x="19937" y="1270"/>
                </a:cubicBezTo>
                <a:cubicBezTo>
                  <a:pt x="19934" y="1267"/>
                  <a:pt x="19931" y="1266"/>
                  <a:pt x="19929" y="1263"/>
                </a:cubicBezTo>
                <a:cubicBezTo>
                  <a:pt x="19928" y="1262"/>
                  <a:pt x="19926" y="1261"/>
                  <a:pt x="19925" y="1260"/>
                </a:cubicBezTo>
                <a:cubicBezTo>
                  <a:pt x="19923" y="1257"/>
                  <a:pt x="19920" y="1256"/>
                  <a:pt x="19918" y="1254"/>
                </a:cubicBezTo>
                <a:cubicBezTo>
                  <a:pt x="19917" y="1252"/>
                  <a:pt x="19915" y="1251"/>
                  <a:pt x="19914" y="1250"/>
                </a:cubicBezTo>
                <a:cubicBezTo>
                  <a:pt x="19912" y="1248"/>
                  <a:pt x="19910" y="1246"/>
                  <a:pt x="19907" y="1244"/>
                </a:cubicBezTo>
                <a:cubicBezTo>
                  <a:pt x="19906" y="1243"/>
                  <a:pt x="19904" y="1241"/>
                  <a:pt x="19903" y="1240"/>
                </a:cubicBezTo>
                <a:cubicBezTo>
                  <a:pt x="19901" y="1238"/>
                  <a:pt x="19898" y="1236"/>
                  <a:pt x="19897" y="1235"/>
                </a:cubicBezTo>
                <a:cubicBezTo>
                  <a:pt x="19895" y="1233"/>
                  <a:pt x="19894" y="1232"/>
                  <a:pt x="19892" y="1230"/>
                </a:cubicBezTo>
                <a:cubicBezTo>
                  <a:pt x="19890" y="1228"/>
                  <a:pt x="19888" y="1226"/>
                  <a:pt x="19886" y="1225"/>
                </a:cubicBezTo>
                <a:cubicBezTo>
                  <a:pt x="19884" y="1224"/>
                  <a:pt x="19882" y="1222"/>
                  <a:pt x="19881" y="1221"/>
                </a:cubicBezTo>
                <a:cubicBezTo>
                  <a:pt x="19879" y="1219"/>
                  <a:pt x="19877" y="1217"/>
                  <a:pt x="19874" y="1215"/>
                </a:cubicBezTo>
                <a:cubicBezTo>
                  <a:pt x="19873" y="1214"/>
                  <a:pt x="19871" y="1212"/>
                  <a:pt x="19869" y="1211"/>
                </a:cubicBezTo>
                <a:cubicBezTo>
                  <a:pt x="19867" y="1209"/>
                  <a:pt x="19865" y="1208"/>
                  <a:pt x="19863" y="1206"/>
                </a:cubicBezTo>
                <a:cubicBezTo>
                  <a:pt x="19862" y="1204"/>
                  <a:pt x="19860" y="1203"/>
                  <a:pt x="19858" y="1201"/>
                </a:cubicBezTo>
                <a:cubicBezTo>
                  <a:pt x="19856" y="1200"/>
                  <a:pt x="19854" y="1198"/>
                  <a:pt x="19852" y="1196"/>
                </a:cubicBezTo>
                <a:cubicBezTo>
                  <a:pt x="19850" y="1194"/>
                  <a:pt x="19848" y="1193"/>
                  <a:pt x="19847" y="1191"/>
                </a:cubicBezTo>
                <a:cubicBezTo>
                  <a:pt x="19845" y="1190"/>
                  <a:pt x="19843" y="1188"/>
                  <a:pt x="19841" y="1187"/>
                </a:cubicBezTo>
                <a:cubicBezTo>
                  <a:pt x="19839" y="1185"/>
                  <a:pt x="19837" y="1184"/>
                  <a:pt x="19835" y="1182"/>
                </a:cubicBezTo>
                <a:cubicBezTo>
                  <a:pt x="19834" y="1181"/>
                  <a:pt x="19831" y="1179"/>
                  <a:pt x="19829" y="1177"/>
                </a:cubicBezTo>
                <a:cubicBezTo>
                  <a:pt x="19828" y="1175"/>
                  <a:pt x="19826" y="1174"/>
                  <a:pt x="19824" y="1172"/>
                </a:cubicBezTo>
                <a:cubicBezTo>
                  <a:pt x="19822" y="1170"/>
                  <a:pt x="19820" y="1169"/>
                  <a:pt x="19818" y="1167"/>
                </a:cubicBezTo>
                <a:cubicBezTo>
                  <a:pt x="19817" y="1166"/>
                  <a:pt x="19814" y="1164"/>
                  <a:pt x="19813" y="1163"/>
                </a:cubicBezTo>
                <a:cubicBezTo>
                  <a:pt x="19811" y="1161"/>
                  <a:pt x="19809" y="1160"/>
                  <a:pt x="19807" y="1158"/>
                </a:cubicBezTo>
                <a:cubicBezTo>
                  <a:pt x="19805" y="1156"/>
                  <a:pt x="19803" y="1155"/>
                  <a:pt x="19801" y="1153"/>
                </a:cubicBezTo>
                <a:cubicBezTo>
                  <a:pt x="19799" y="1152"/>
                  <a:pt x="19797" y="1150"/>
                  <a:pt x="19795" y="1148"/>
                </a:cubicBezTo>
                <a:cubicBezTo>
                  <a:pt x="19793" y="1146"/>
                  <a:pt x="19792" y="1145"/>
                  <a:pt x="19790" y="1143"/>
                </a:cubicBezTo>
                <a:cubicBezTo>
                  <a:pt x="19786" y="1140"/>
                  <a:pt x="19783" y="1138"/>
                  <a:pt x="19779" y="1135"/>
                </a:cubicBezTo>
                <a:cubicBezTo>
                  <a:pt x="19777" y="1133"/>
                  <a:pt x="19775" y="1132"/>
                  <a:pt x="19773" y="1130"/>
                </a:cubicBezTo>
                <a:cubicBezTo>
                  <a:pt x="19772" y="1129"/>
                  <a:pt x="19769" y="1127"/>
                  <a:pt x="19768" y="1125"/>
                </a:cubicBezTo>
                <a:cubicBezTo>
                  <a:pt x="19766" y="1124"/>
                  <a:pt x="19763" y="1122"/>
                  <a:pt x="19761" y="1120"/>
                </a:cubicBezTo>
                <a:cubicBezTo>
                  <a:pt x="19760" y="1119"/>
                  <a:pt x="19758" y="1117"/>
                  <a:pt x="19756" y="1116"/>
                </a:cubicBezTo>
                <a:cubicBezTo>
                  <a:pt x="19754" y="1114"/>
                  <a:pt x="19752" y="1113"/>
                  <a:pt x="19750" y="1111"/>
                </a:cubicBezTo>
                <a:cubicBezTo>
                  <a:pt x="19748" y="1110"/>
                  <a:pt x="19747" y="1109"/>
                  <a:pt x="19745" y="1107"/>
                </a:cubicBezTo>
                <a:cubicBezTo>
                  <a:pt x="19743" y="1105"/>
                  <a:pt x="19740" y="1104"/>
                  <a:pt x="19739" y="1102"/>
                </a:cubicBezTo>
                <a:cubicBezTo>
                  <a:pt x="19737" y="1100"/>
                  <a:pt x="19735" y="1099"/>
                  <a:pt x="19733" y="1098"/>
                </a:cubicBezTo>
                <a:cubicBezTo>
                  <a:pt x="19731" y="1096"/>
                  <a:pt x="19729" y="1094"/>
                  <a:pt x="19727" y="1092"/>
                </a:cubicBezTo>
                <a:cubicBezTo>
                  <a:pt x="19725" y="1091"/>
                  <a:pt x="19724" y="1090"/>
                  <a:pt x="19722" y="1088"/>
                </a:cubicBezTo>
                <a:cubicBezTo>
                  <a:pt x="19720" y="1086"/>
                  <a:pt x="19718" y="1085"/>
                  <a:pt x="19716" y="1083"/>
                </a:cubicBezTo>
                <a:cubicBezTo>
                  <a:pt x="19714" y="1082"/>
                  <a:pt x="19712" y="1080"/>
                  <a:pt x="19711" y="1079"/>
                </a:cubicBezTo>
                <a:cubicBezTo>
                  <a:pt x="19709" y="1077"/>
                  <a:pt x="19706" y="1076"/>
                  <a:pt x="19704" y="1074"/>
                </a:cubicBezTo>
                <a:cubicBezTo>
                  <a:pt x="19703" y="1073"/>
                  <a:pt x="19701" y="1071"/>
                  <a:pt x="19700" y="1070"/>
                </a:cubicBezTo>
                <a:cubicBezTo>
                  <a:pt x="19697" y="1068"/>
                  <a:pt x="19695" y="1067"/>
                  <a:pt x="19693" y="1065"/>
                </a:cubicBezTo>
                <a:cubicBezTo>
                  <a:pt x="19691" y="1064"/>
                  <a:pt x="19690" y="1062"/>
                  <a:pt x="19688" y="1061"/>
                </a:cubicBezTo>
                <a:cubicBezTo>
                  <a:pt x="19686" y="1059"/>
                  <a:pt x="19684" y="1058"/>
                  <a:pt x="19682" y="1056"/>
                </a:cubicBezTo>
                <a:cubicBezTo>
                  <a:pt x="19680" y="1054"/>
                  <a:pt x="19679" y="1053"/>
                  <a:pt x="19677" y="1052"/>
                </a:cubicBezTo>
                <a:cubicBezTo>
                  <a:pt x="19675" y="1050"/>
                  <a:pt x="19673" y="1048"/>
                  <a:pt x="19670" y="1046"/>
                </a:cubicBezTo>
                <a:cubicBezTo>
                  <a:pt x="19669" y="1045"/>
                  <a:pt x="19667" y="1044"/>
                  <a:pt x="19666" y="1043"/>
                </a:cubicBezTo>
                <a:cubicBezTo>
                  <a:pt x="19664" y="1041"/>
                  <a:pt x="19661" y="1039"/>
                  <a:pt x="19659" y="1037"/>
                </a:cubicBezTo>
                <a:cubicBezTo>
                  <a:pt x="19658" y="1036"/>
                  <a:pt x="19656" y="1035"/>
                  <a:pt x="19655" y="1034"/>
                </a:cubicBezTo>
                <a:cubicBezTo>
                  <a:pt x="19652" y="1032"/>
                  <a:pt x="19650" y="1030"/>
                  <a:pt x="19648" y="1028"/>
                </a:cubicBezTo>
                <a:cubicBezTo>
                  <a:pt x="19646" y="1027"/>
                  <a:pt x="19645" y="1026"/>
                  <a:pt x="19644" y="1025"/>
                </a:cubicBezTo>
                <a:cubicBezTo>
                  <a:pt x="19641" y="1023"/>
                  <a:pt x="19639" y="1021"/>
                  <a:pt x="19636" y="1019"/>
                </a:cubicBezTo>
                <a:cubicBezTo>
                  <a:pt x="19635" y="1019"/>
                  <a:pt x="19634" y="1018"/>
                  <a:pt x="19634" y="1017"/>
                </a:cubicBezTo>
                <a:cubicBezTo>
                  <a:pt x="19631" y="1015"/>
                  <a:pt x="19627" y="1013"/>
                  <a:pt x="19625" y="1010"/>
                </a:cubicBezTo>
                <a:cubicBezTo>
                  <a:pt x="19606" y="996"/>
                  <a:pt x="19588" y="983"/>
                  <a:pt x="19569" y="969"/>
                </a:cubicBezTo>
                <a:cubicBezTo>
                  <a:pt x="19569" y="969"/>
                  <a:pt x="19569" y="968"/>
                  <a:pt x="19568" y="968"/>
                </a:cubicBezTo>
                <a:cubicBezTo>
                  <a:pt x="19565" y="966"/>
                  <a:pt x="19562" y="963"/>
                  <a:pt x="19559" y="961"/>
                </a:cubicBezTo>
                <a:cubicBezTo>
                  <a:pt x="19558" y="960"/>
                  <a:pt x="19557" y="960"/>
                  <a:pt x="19557" y="959"/>
                </a:cubicBezTo>
                <a:cubicBezTo>
                  <a:pt x="19553" y="957"/>
                  <a:pt x="19550" y="954"/>
                  <a:pt x="19547" y="952"/>
                </a:cubicBezTo>
                <a:cubicBezTo>
                  <a:pt x="19547" y="952"/>
                  <a:pt x="19546" y="952"/>
                  <a:pt x="19545" y="951"/>
                </a:cubicBezTo>
                <a:cubicBezTo>
                  <a:pt x="19542" y="949"/>
                  <a:pt x="19539" y="946"/>
                  <a:pt x="19536" y="944"/>
                </a:cubicBezTo>
                <a:cubicBezTo>
                  <a:pt x="19535" y="944"/>
                  <a:pt x="19535" y="943"/>
                  <a:pt x="19534" y="942"/>
                </a:cubicBezTo>
                <a:cubicBezTo>
                  <a:pt x="19530" y="940"/>
                  <a:pt x="19527" y="938"/>
                  <a:pt x="19524" y="936"/>
                </a:cubicBezTo>
                <a:cubicBezTo>
                  <a:pt x="19524" y="936"/>
                  <a:pt x="19523" y="935"/>
                  <a:pt x="19522" y="934"/>
                </a:cubicBezTo>
                <a:cubicBezTo>
                  <a:pt x="19519" y="932"/>
                  <a:pt x="19516" y="930"/>
                  <a:pt x="19513" y="928"/>
                </a:cubicBezTo>
                <a:cubicBezTo>
                  <a:pt x="19512" y="927"/>
                  <a:pt x="19511" y="927"/>
                  <a:pt x="19511" y="926"/>
                </a:cubicBezTo>
                <a:cubicBezTo>
                  <a:pt x="19508" y="924"/>
                  <a:pt x="19504" y="921"/>
                  <a:pt x="19502" y="919"/>
                </a:cubicBezTo>
                <a:cubicBezTo>
                  <a:pt x="19501" y="919"/>
                  <a:pt x="19500" y="918"/>
                  <a:pt x="19499" y="918"/>
                </a:cubicBezTo>
                <a:cubicBezTo>
                  <a:pt x="19496" y="916"/>
                  <a:pt x="19493" y="913"/>
                  <a:pt x="19490" y="911"/>
                </a:cubicBezTo>
                <a:cubicBezTo>
                  <a:pt x="19489" y="911"/>
                  <a:pt x="19488" y="911"/>
                  <a:pt x="19488" y="910"/>
                </a:cubicBezTo>
                <a:cubicBezTo>
                  <a:pt x="19484" y="908"/>
                  <a:pt x="19481" y="905"/>
                  <a:pt x="19478" y="903"/>
                </a:cubicBezTo>
                <a:cubicBezTo>
                  <a:pt x="19478" y="903"/>
                  <a:pt x="19477" y="903"/>
                  <a:pt x="19477" y="902"/>
                </a:cubicBezTo>
                <a:cubicBezTo>
                  <a:pt x="19473" y="900"/>
                  <a:pt x="19470" y="897"/>
                  <a:pt x="19466" y="895"/>
                </a:cubicBezTo>
                <a:cubicBezTo>
                  <a:pt x="19466" y="895"/>
                  <a:pt x="19466" y="894"/>
                  <a:pt x="19466" y="894"/>
                </a:cubicBezTo>
                <a:cubicBezTo>
                  <a:pt x="19265" y="752"/>
                  <a:pt x="19042" y="620"/>
                  <a:pt x="18810" y="506"/>
                </a:cubicBezTo>
                <a:close/>
                <a:moveTo>
                  <a:pt x="18810" y="506"/>
                </a:moveTo>
              </a:path>
            </a:pathLst>
          </a:custGeom>
          <a:solidFill>
            <a:schemeClr val="bg1"/>
          </a:solidFill>
          <a:ln>
            <a:noFill/>
          </a:ln>
        </p:spPr>
        <p:txBody>
          <a:bodyPr lIns="0" tIns="0" rIns="0" bIns="0"/>
          <a:lstStyle/>
          <a:p>
            <a:endParaRPr lang="en-US">
              <a:solidFill>
                <a:schemeClr val="bg1"/>
              </a:solidFill>
            </a:endParaRPr>
          </a:p>
        </p:txBody>
      </p:sp>
      <p:sp>
        <p:nvSpPr>
          <p:cNvPr id="68" name="AutoShape 24"/>
          <p:cNvSpPr>
            <a:spLocks/>
          </p:cNvSpPr>
          <p:nvPr/>
        </p:nvSpPr>
        <p:spPr bwMode="auto">
          <a:xfrm>
            <a:off x="8921265" y="2680900"/>
            <a:ext cx="278503" cy="278504"/>
          </a:xfrm>
          <a:custGeom>
            <a:avLst/>
            <a:gdLst>
              <a:gd name="T0" fmla="*/ 103287133 w 21600"/>
              <a:gd name="T1" fmla="*/ 9743 h 21600"/>
              <a:gd name="T2" fmla="*/ 101920646 w 21600"/>
              <a:gd name="T3" fmla="*/ 39082 h 21600"/>
              <a:gd name="T4" fmla="*/ 100137153 w 21600"/>
              <a:gd name="T5" fmla="*/ 96669 h 21600"/>
              <a:gd name="T6" fmla="*/ 98780508 w 21600"/>
              <a:gd name="T7" fmla="*/ 165090 h 21600"/>
              <a:gd name="T8" fmla="*/ 97453104 w 21600"/>
              <a:gd name="T9" fmla="*/ 252016 h 21600"/>
              <a:gd name="T10" fmla="*/ 68428323 w 21600"/>
              <a:gd name="T11" fmla="*/ 6464136 h 21600"/>
              <a:gd name="T12" fmla="*/ 67236669 w 21600"/>
              <a:gd name="T13" fmla="*/ 6929087 h 21600"/>
              <a:gd name="T14" fmla="*/ 107337679 w 21600"/>
              <a:gd name="T15" fmla="*/ 58579 h 21600"/>
              <a:gd name="T16" fmla="*/ 42620962 w 21600"/>
              <a:gd name="T17" fmla="*/ 20371125 h 21600"/>
              <a:gd name="T18" fmla="*/ 29441786 w 21600"/>
              <a:gd name="T19" fmla="*/ 31903655 h 21600"/>
              <a:gd name="T20" fmla="*/ 28511007 w 21600"/>
              <a:gd name="T21" fmla="*/ 32872538 h 21600"/>
              <a:gd name="T22" fmla="*/ 27377038 w 21600"/>
              <a:gd name="T23" fmla="*/ 34103290 h 21600"/>
              <a:gd name="T24" fmla="*/ 26456886 w 21600"/>
              <a:gd name="T25" fmla="*/ 35121099 h 21600"/>
              <a:gd name="T26" fmla="*/ 25022077 w 21600"/>
              <a:gd name="T27" fmla="*/ 36768858 h 21600"/>
              <a:gd name="T28" fmla="*/ 3721349 w 21600"/>
              <a:gd name="T29" fmla="*/ 76948507 h 21600"/>
              <a:gd name="T30" fmla="*/ 3353169 w 21600"/>
              <a:gd name="T31" fmla="*/ 78315011 h 21600"/>
              <a:gd name="T32" fmla="*/ 184576 w 21600"/>
              <a:gd name="T33" fmla="*/ 98375551 h 21600"/>
              <a:gd name="T34" fmla="*/ 106422 w 21600"/>
              <a:gd name="T35" fmla="*/ 99877805 h 21600"/>
              <a:gd name="T36" fmla="*/ 58579 w 21600"/>
              <a:gd name="T37" fmla="*/ 101224713 h 21600"/>
              <a:gd name="T38" fmla="*/ 19496 w 21600"/>
              <a:gd name="T39" fmla="*/ 102600960 h 21600"/>
              <a:gd name="T40" fmla="*/ 0 w 21600"/>
              <a:gd name="T41" fmla="*/ 104190140 h 21600"/>
              <a:gd name="T42" fmla="*/ 9743 w 21600"/>
              <a:gd name="T43" fmla="*/ 105644561 h 21600"/>
              <a:gd name="T44" fmla="*/ 193436 w 21600"/>
              <a:gd name="T45" fmla="*/ 111032301 h 21600"/>
              <a:gd name="T46" fmla="*/ 5330108 w 21600"/>
              <a:gd name="T47" fmla="*/ 71637940 h 21600"/>
              <a:gd name="T48" fmla="*/ 43929763 w 21600"/>
              <a:gd name="T49" fmla="*/ 189900070 h 21600"/>
              <a:gd name="T50" fmla="*/ 45218086 w 21600"/>
              <a:gd name="T51" fmla="*/ 190810484 h 21600"/>
              <a:gd name="T52" fmla="*/ 67052083 w 21600"/>
              <a:gd name="T53" fmla="*/ 202362500 h 21600"/>
              <a:gd name="T54" fmla="*/ 69281037 w 21600"/>
              <a:gd name="T55" fmla="*/ 203195632 h 21600"/>
              <a:gd name="T56" fmla="*/ 71074273 w 21600"/>
              <a:gd name="T57" fmla="*/ 203825673 h 21600"/>
              <a:gd name="T58" fmla="*/ 72314762 w 21600"/>
              <a:gd name="T59" fmla="*/ 204252533 h 21600"/>
              <a:gd name="T60" fmla="*/ 73642167 w 21600"/>
              <a:gd name="T61" fmla="*/ 204688144 h 21600"/>
              <a:gd name="T62" fmla="*/ 75260570 w 21600"/>
              <a:gd name="T63" fmla="*/ 205182334 h 21600"/>
              <a:gd name="T64" fmla="*/ 76569471 w 21600"/>
              <a:gd name="T65" fmla="*/ 205570101 h 21600"/>
              <a:gd name="T66" fmla="*/ 78623483 w 21600"/>
              <a:gd name="T67" fmla="*/ 206122969 h 21600"/>
              <a:gd name="T68" fmla="*/ 80793868 w 21600"/>
              <a:gd name="T69" fmla="*/ 206656341 h 21600"/>
              <a:gd name="T70" fmla="*/ 104285350 w 21600"/>
              <a:gd name="T71" fmla="*/ 209330669 h 21600"/>
              <a:gd name="T72" fmla="*/ 170514059 w 21600"/>
              <a:gd name="T73" fmla="*/ 186023347 h 21600"/>
              <a:gd name="T74" fmla="*/ 171929381 w 21600"/>
              <a:gd name="T75" fmla="*/ 184850291 h 21600"/>
              <a:gd name="T76" fmla="*/ 172985274 w 21600"/>
              <a:gd name="T77" fmla="*/ 183949720 h 21600"/>
              <a:gd name="T78" fmla="*/ 173954153 w 21600"/>
              <a:gd name="T79" fmla="*/ 183096010 h 21600"/>
              <a:gd name="T80" fmla="*/ 175107707 w 21600"/>
              <a:gd name="T81" fmla="*/ 182069540 h 21600"/>
              <a:gd name="T82" fmla="*/ 176474105 w 21600"/>
              <a:gd name="T83" fmla="*/ 180799705 h 21600"/>
              <a:gd name="T84" fmla="*/ 177811253 w 21600"/>
              <a:gd name="T85" fmla="*/ 179510385 h 21600"/>
              <a:gd name="T86" fmla="*/ 179498077 w 21600"/>
              <a:gd name="T87" fmla="*/ 177824535 h 21600"/>
              <a:gd name="T88" fmla="*/ 181028672 w 21600"/>
              <a:gd name="T89" fmla="*/ 176235345 h 21600"/>
              <a:gd name="T90" fmla="*/ 182298391 w 21600"/>
              <a:gd name="T91" fmla="*/ 174849355 h 21600"/>
              <a:gd name="T92" fmla="*/ 183538870 w 21600"/>
              <a:gd name="T93" fmla="*/ 173443769 h 21600"/>
              <a:gd name="T94" fmla="*/ 184546931 w 21600"/>
              <a:gd name="T95" fmla="*/ 172261952 h 21600"/>
              <a:gd name="T96" fmla="*/ 185399545 w 21600"/>
              <a:gd name="T97" fmla="*/ 171253887 h 21600"/>
              <a:gd name="T98" fmla="*/ 186446687 w 21600"/>
              <a:gd name="T99" fmla="*/ 169984152 h 21600"/>
              <a:gd name="T100" fmla="*/ 187405823 w 21600"/>
              <a:gd name="T101" fmla="*/ 168763252 h 21600"/>
              <a:gd name="T102" fmla="*/ 188607220 w 21600"/>
              <a:gd name="T103" fmla="*/ 167174062 h 21600"/>
              <a:gd name="T104" fmla="*/ 208899898 w 21600"/>
              <a:gd name="T105" fmla="*/ 114036811 h 21600"/>
              <a:gd name="T106" fmla="*/ 209123556 w 21600"/>
              <a:gd name="T107" fmla="*/ 111216888 h 21600"/>
              <a:gd name="T108" fmla="*/ 209210481 w 21600"/>
              <a:gd name="T109" fmla="*/ 109559385 h 21600"/>
              <a:gd name="T110" fmla="*/ 209268167 w 21600"/>
              <a:gd name="T111" fmla="*/ 107979948 h 21600"/>
              <a:gd name="T112" fmla="*/ 209307160 w 21600"/>
              <a:gd name="T113" fmla="*/ 106651545 h 21600"/>
              <a:gd name="T114" fmla="*/ 209326746 w 21600"/>
              <a:gd name="T115" fmla="*/ 105276280 h 21600"/>
              <a:gd name="T116" fmla="*/ 209326746 w 21600"/>
              <a:gd name="T117" fmla="*/ 103821869 h 21600"/>
              <a:gd name="T118" fmla="*/ 209307160 w 21600"/>
              <a:gd name="T119" fmla="*/ 102543373 h 21600"/>
              <a:gd name="T120" fmla="*/ 187356988 w 21600"/>
              <a:gd name="T121" fmla="*/ 40509830 h 21600"/>
              <a:gd name="T122" fmla="*/ 161608204 w 21600"/>
              <a:gd name="T123" fmla="*/ 31098771 h 216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600" h="21600">
                <a:moveTo>
                  <a:pt x="10800" y="0"/>
                </a:moveTo>
                <a:cubicBezTo>
                  <a:pt x="10794" y="0"/>
                  <a:pt x="10788" y="0"/>
                  <a:pt x="10782" y="0"/>
                </a:cubicBezTo>
                <a:cubicBezTo>
                  <a:pt x="10781" y="0"/>
                  <a:pt x="10779" y="0"/>
                  <a:pt x="10777" y="0"/>
                </a:cubicBezTo>
                <a:cubicBezTo>
                  <a:pt x="10773" y="0"/>
                  <a:pt x="10769" y="0"/>
                  <a:pt x="10764" y="0"/>
                </a:cubicBezTo>
                <a:cubicBezTo>
                  <a:pt x="10762" y="0"/>
                  <a:pt x="10760" y="0"/>
                  <a:pt x="10758" y="0"/>
                </a:cubicBezTo>
                <a:cubicBezTo>
                  <a:pt x="10754" y="0"/>
                  <a:pt x="10751" y="0"/>
                  <a:pt x="10746" y="0"/>
                </a:cubicBezTo>
                <a:cubicBezTo>
                  <a:pt x="10744" y="0"/>
                  <a:pt x="10742" y="0"/>
                  <a:pt x="10739" y="1"/>
                </a:cubicBezTo>
                <a:cubicBezTo>
                  <a:pt x="10736" y="1"/>
                  <a:pt x="10732" y="1"/>
                  <a:pt x="10729" y="1"/>
                </a:cubicBezTo>
                <a:cubicBezTo>
                  <a:pt x="10727" y="1"/>
                  <a:pt x="10723" y="1"/>
                  <a:pt x="10721" y="1"/>
                </a:cubicBezTo>
                <a:cubicBezTo>
                  <a:pt x="10718" y="1"/>
                  <a:pt x="10715" y="1"/>
                  <a:pt x="10711" y="1"/>
                </a:cubicBezTo>
                <a:cubicBezTo>
                  <a:pt x="10708" y="1"/>
                  <a:pt x="10706" y="1"/>
                  <a:pt x="10703" y="1"/>
                </a:cubicBezTo>
                <a:cubicBezTo>
                  <a:pt x="10700" y="1"/>
                  <a:pt x="10697" y="1"/>
                  <a:pt x="10693" y="1"/>
                </a:cubicBezTo>
                <a:cubicBezTo>
                  <a:pt x="10691" y="1"/>
                  <a:pt x="10688" y="1"/>
                  <a:pt x="10686" y="1"/>
                </a:cubicBezTo>
                <a:cubicBezTo>
                  <a:pt x="10682" y="1"/>
                  <a:pt x="10679" y="1"/>
                  <a:pt x="10676" y="1"/>
                </a:cubicBezTo>
                <a:cubicBezTo>
                  <a:pt x="10673" y="1"/>
                  <a:pt x="10670" y="1"/>
                  <a:pt x="10667" y="1"/>
                </a:cubicBezTo>
                <a:cubicBezTo>
                  <a:pt x="10664" y="1"/>
                  <a:pt x="10661" y="1"/>
                  <a:pt x="10658" y="1"/>
                </a:cubicBezTo>
                <a:cubicBezTo>
                  <a:pt x="10655" y="1"/>
                  <a:pt x="10652" y="1"/>
                  <a:pt x="10650" y="1"/>
                </a:cubicBezTo>
                <a:cubicBezTo>
                  <a:pt x="10647" y="1"/>
                  <a:pt x="10644" y="1"/>
                  <a:pt x="10640" y="1"/>
                </a:cubicBezTo>
                <a:cubicBezTo>
                  <a:pt x="10637" y="1"/>
                  <a:pt x="10635" y="1"/>
                  <a:pt x="10632" y="1"/>
                </a:cubicBezTo>
                <a:cubicBezTo>
                  <a:pt x="10629" y="2"/>
                  <a:pt x="10626" y="2"/>
                  <a:pt x="10623" y="2"/>
                </a:cubicBezTo>
                <a:cubicBezTo>
                  <a:pt x="10620" y="2"/>
                  <a:pt x="10617" y="2"/>
                  <a:pt x="10615" y="2"/>
                </a:cubicBezTo>
                <a:cubicBezTo>
                  <a:pt x="10611" y="2"/>
                  <a:pt x="10608" y="2"/>
                  <a:pt x="10605" y="2"/>
                </a:cubicBezTo>
                <a:cubicBezTo>
                  <a:pt x="10602" y="2"/>
                  <a:pt x="10600" y="2"/>
                  <a:pt x="10597" y="2"/>
                </a:cubicBezTo>
                <a:cubicBezTo>
                  <a:pt x="10594" y="2"/>
                  <a:pt x="10591" y="2"/>
                  <a:pt x="10587" y="2"/>
                </a:cubicBezTo>
                <a:cubicBezTo>
                  <a:pt x="10584" y="2"/>
                  <a:pt x="10582" y="2"/>
                  <a:pt x="10580" y="2"/>
                </a:cubicBezTo>
                <a:cubicBezTo>
                  <a:pt x="10576" y="2"/>
                  <a:pt x="10573" y="2"/>
                  <a:pt x="10570" y="2"/>
                </a:cubicBezTo>
                <a:cubicBezTo>
                  <a:pt x="10567" y="2"/>
                  <a:pt x="10564" y="3"/>
                  <a:pt x="10562" y="3"/>
                </a:cubicBezTo>
                <a:cubicBezTo>
                  <a:pt x="10558" y="3"/>
                  <a:pt x="10555" y="3"/>
                  <a:pt x="10553" y="3"/>
                </a:cubicBezTo>
                <a:cubicBezTo>
                  <a:pt x="10550" y="3"/>
                  <a:pt x="10547" y="3"/>
                  <a:pt x="10544" y="3"/>
                </a:cubicBezTo>
                <a:cubicBezTo>
                  <a:pt x="10541" y="3"/>
                  <a:pt x="10538" y="4"/>
                  <a:pt x="10535" y="4"/>
                </a:cubicBezTo>
                <a:cubicBezTo>
                  <a:pt x="10532" y="4"/>
                  <a:pt x="10529" y="4"/>
                  <a:pt x="10526" y="4"/>
                </a:cubicBezTo>
                <a:cubicBezTo>
                  <a:pt x="10523" y="4"/>
                  <a:pt x="10520" y="4"/>
                  <a:pt x="10517" y="4"/>
                </a:cubicBezTo>
                <a:cubicBezTo>
                  <a:pt x="10515" y="4"/>
                  <a:pt x="10511" y="4"/>
                  <a:pt x="10509" y="4"/>
                </a:cubicBezTo>
                <a:cubicBezTo>
                  <a:pt x="10506" y="4"/>
                  <a:pt x="10503" y="4"/>
                  <a:pt x="10500" y="4"/>
                </a:cubicBezTo>
                <a:cubicBezTo>
                  <a:pt x="10497" y="4"/>
                  <a:pt x="10494" y="5"/>
                  <a:pt x="10491" y="5"/>
                </a:cubicBezTo>
                <a:cubicBezTo>
                  <a:pt x="10488" y="5"/>
                  <a:pt x="10485" y="5"/>
                  <a:pt x="10483" y="5"/>
                </a:cubicBezTo>
                <a:cubicBezTo>
                  <a:pt x="10480" y="5"/>
                  <a:pt x="10476" y="5"/>
                  <a:pt x="10474" y="5"/>
                </a:cubicBezTo>
                <a:cubicBezTo>
                  <a:pt x="10471" y="5"/>
                  <a:pt x="10468" y="5"/>
                  <a:pt x="10465" y="5"/>
                </a:cubicBezTo>
                <a:cubicBezTo>
                  <a:pt x="10462" y="5"/>
                  <a:pt x="10459" y="5"/>
                  <a:pt x="10456" y="6"/>
                </a:cubicBezTo>
                <a:cubicBezTo>
                  <a:pt x="10453" y="6"/>
                  <a:pt x="10451" y="6"/>
                  <a:pt x="10448" y="6"/>
                </a:cubicBezTo>
                <a:cubicBezTo>
                  <a:pt x="10445" y="6"/>
                  <a:pt x="10442" y="6"/>
                  <a:pt x="10438" y="7"/>
                </a:cubicBezTo>
                <a:cubicBezTo>
                  <a:pt x="10436" y="7"/>
                  <a:pt x="10434" y="7"/>
                  <a:pt x="10432" y="7"/>
                </a:cubicBezTo>
                <a:cubicBezTo>
                  <a:pt x="10428" y="7"/>
                  <a:pt x="10424" y="7"/>
                  <a:pt x="10421" y="7"/>
                </a:cubicBezTo>
                <a:cubicBezTo>
                  <a:pt x="10419" y="7"/>
                  <a:pt x="10418" y="7"/>
                  <a:pt x="10417" y="7"/>
                </a:cubicBezTo>
                <a:cubicBezTo>
                  <a:pt x="10395" y="8"/>
                  <a:pt x="10374" y="8"/>
                  <a:pt x="10353" y="10"/>
                </a:cubicBezTo>
                <a:cubicBezTo>
                  <a:pt x="10352" y="10"/>
                  <a:pt x="10352" y="10"/>
                  <a:pt x="10351" y="10"/>
                </a:cubicBezTo>
                <a:cubicBezTo>
                  <a:pt x="10346" y="10"/>
                  <a:pt x="10342" y="10"/>
                  <a:pt x="10337" y="10"/>
                </a:cubicBezTo>
                <a:cubicBezTo>
                  <a:pt x="10336" y="10"/>
                  <a:pt x="10334" y="10"/>
                  <a:pt x="10333" y="10"/>
                </a:cubicBezTo>
                <a:cubicBezTo>
                  <a:pt x="10328" y="11"/>
                  <a:pt x="10325" y="11"/>
                  <a:pt x="10320" y="11"/>
                </a:cubicBezTo>
                <a:cubicBezTo>
                  <a:pt x="10319" y="11"/>
                  <a:pt x="10317" y="11"/>
                  <a:pt x="10315" y="11"/>
                </a:cubicBezTo>
                <a:cubicBezTo>
                  <a:pt x="10312" y="11"/>
                  <a:pt x="10308" y="11"/>
                  <a:pt x="10304" y="12"/>
                </a:cubicBezTo>
                <a:cubicBezTo>
                  <a:pt x="10302" y="12"/>
                  <a:pt x="10300" y="12"/>
                  <a:pt x="10298" y="12"/>
                </a:cubicBezTo>
                <a:cubicBezTo>
                  <a:pt x="10294" y="12"/>
                  <a:pt x="10291" y="13"/>
                  <a:pt x="10287" y="13"/>
                </a:cubicBezTo>
                <a:cubicBezTo>
                  <a:pt x="10285" y="13"/>
                  <a:pt x="10282" y="13"/>
                  <a:pt x="10280" y="13"/>
                </a:cubicBezTo>
                <a:cubicBezTo>
                  <a:pt x="10276" y="13"/>
                  <a:pt x="10273" y="13"/>
                  <a:pt x="10269" y="13"/>
                </a:cubicBezTo>
                <a:cubicBezTo>
                  <a:pt x="10267" y="14"/>
                  <a:pt x="10265" y="14"/>
                  <a:pt x="10263" y="14"/>
                </a:cubicBezTo>
                <a:cubicBezTo>
                  <a:pt x="10259" y="14"/>
                  <a:pt x="10255" y="14"/>
                  <a:pt x="10252" y="14"/>
                </a:cubicBezTo>
                <a:cubicBezTo>
                  <a:pt x="10250" y="14"/>
                  <a:pt x="10247" y="14"/>
                  <a:pt x="10246" y="14"/>
                </a:cubicBezTo>
                <a:cubicBezTo>
                  <a:pt x="10242" y="15"/>
                  <a:pt x="10238" y="15"/>
                  <a:pt x="10234" y="15"/>
                </a:cubicBezTo>
                <a:cubicBezTo>
                  <a:pt x="10232" y="16"/>
                  <a:pt x="10230" y="16"/>
                  <a:pt x="10228" y="16"/>
                </a:cubicBezTo>
                <a:cubicBezTo>
                  <a:pt x="10224" y="16"/>
                  <a:pt x="10221" y="16"/>
                  <a:pt x="10217" y="16"/>
                </a:cubicBezTo>
                <a:cubicBezTo>
                  <a:pt x="10215" y="16"/>
                  <a:pt x="10213" y="16"/>
                  <a:pt x="10211" y="17"/>
                </a:cubicBezTo>
                <a:cubicBezTo>
                  <a:pt x="10207" y="17"/>
                  <a:pt x="10203" y="17"/>
                  <a:pt x="10200" y="17"/>
                </a:cubicBezTo>
                <a:cubicBezTo>
                  <a:pt x="10197" y="17"/>
                  <a:pt x="10195" y="17"/>
                  <a:pt x="10193" y="17"/>
                </a:cubicBezTo>
                <a:cubicBezTo>
                  <a:pt x="10190" y="18"/>
                  <a:pt x="10186" y="18"/>
                  <a:pt x="10182" y="18"/>
                </a:cubicBezTo>
                <a:cubicBezTo>
                  <a:pt x="10180" y="18"/>
                  <a:pt x="10178" y="19"/>
                  <a:pt x="10176" y="19"/>
                </a:cubicBezTo>
                <a:cubicBezTo>
                  <a:pt x="10172" y="19"/>
                  <a:pt x="10168" y="19"/>
                  <a:pt x="10164" y="19"/>
                </a:cubicBezTo>
                <a:cubicBezTo>
                  <a:pt x="10162" y="19"/>
                  <a:pt x="10160" y="19"/>
                  <a:pt x="10158" y="20"/>
                </a:cubicBezTo>
                <a:cubicBezTo>
                  <a:pt x="10154" y="20"/>
                  <a:pt x="10151" y="20"/>
                  <a:pt x="10147" y="20"/>
                </a:cubicBezTo>
                <a:cubicBezTo>
                  <a:pt x="10145" y="20"/>
                  <a:pt x="10143" y="20"/>
                  <a:pt x="10141" y="20"/>
                </a:cubicBezTo>
                <a:cubicBezTo>
                  <a:pt x="10137" y="21"/>
                  <a:pt x="10133" y="21"/>
                  <a:pt x="10129" y="22"/>
                </a:cubicBezTo>
                <a:cubicBezTo>
                  <a:pt x="10127" y="22"/>
                  <a:pt x="10125" y="22"/>
                  <a:pt x="10124" y="22"/>
                </a:cubicBezTo>
                <a:cubicBezTo>
                  <a:pt x="10119" y="22"/>
                  <a:pt x="10115" y="22"/>
                  <a:pt x="10111" y="22"/>
                </a:cubicBezTo>
                <a:cubicBezTo>
                  <a:pt x="10110" y="23"/>
                  <a:pt x="10108" y="23"/>
                  <a:pt x="10107" y="23"/>
                </a:cubicBezTo>
                <a:cubicBezTo>
                  <a:pt x="10102" y="23"/>
                  <a:pt x="10098" y="23"/>
                  <a:pt x="10094" y="23"/>
                </a:cubicBezTo>
                <a:cubicBezTo>
                  <a:pt x="10092" y="24"/>
                  <a:pt x="10091" y="24"/>
                  <a:pt x="10089" y="24"/>
                </a:cubicBezTo>
                <a:cubicBezTo>
                  <a:pt x="10085" y="24"/>
                  <a:pt x="10080" y="25"/>
                  <a:pt x="10076" y="25"/>
                </a:cubicBezTo>
                <a:cubicBezTo>
                  <a:pt x="10075" y="25"/>
                  <a:pt x="10074" y="25"/>
                  <a:pt x="10072" y="25"/>
                </a:cubicBezTo>
                <a:cubicBezTo>
                  <a:pt x="10067" y="25"/>
                  <a:pt x="10063" y="26"/>
                  <a:pt x="10058" y="26"/>
                </a:cubicBezTo>
                <a:cubicBezTo>
                  <a:pt x="10058" y="26"/>
                  <a:pt x="10057" y="26"/>
                  <a:pt x="10056" y="26"/>
                </a:cubicBezTo>
                <a:cubicBezTo>
                  <a:pt x="9993" y="31"/>
                  <a:pt x="9932" y="35"/>
                  <a:pt x="9869" y="40"/>
                </a:cubicBezTo>
                <a:cubicBezTo>
                  <a:pt x="9864" y="41"/>
                  <a:pt x="9858" y="42"/>
                  <a:pt x="9852" y="42"/>
                </a:cubicBezTo>
                <a:cubicBezTo>
                  <a:pt x="9840" y="43"/>
                  <a:pt x="9830" y="44"/>
                  <a:pt x="9819" y="45"/>
                </a:cubicBezTo>
                <a:lnTo>
                  <a:pt x="9818" y="45"/>
                </a:lnTo>
                <a:cubicBezTo>
                  <a:pt x="9812" y="46"/>
                  <a:pt x="9807" y="46"/>
                  <a:pt x="9801" y="46"/>
                </a:cubicBezTo>
                <a:cubicBezTo>
                  <a:pt x="9801" y="46"/>
                  <a:pt x="9801" y="46"/>
                  <a:pt x="9801" y="47"/>
                </a:cubicBezTo>
                <a:cubicBezTo>
                  <a:pt x="9795" y="47"/>
                  <a:pt x="9790" y="48"/>
                  <a:pt x="9784" y="48"/>
                </a:cubicBezTo>
                <a:lnTo>
                  <a:pt x="9783" y="48"/>
                </a:lnTo>
                <a:cubicBezTo>
                  <a:pt x="9772" y="49"/>
                  <a:pt x="9761" y="51"/>
                  <a:pt x="9750" y="52"/>
                </a:cubicBezTo>
                <a:lnTo>
                  <a:pt x="9749" y="52"/>
                </a:lnTo>
                <a:cubicBezTo>
                  <a:pt x="8829" y="141"/>
                  <a:pt x="7943" y="346"/>
                  <a:pt x="7106" y="651"/>
                </a:cubicBezTo>
                <a:lnTo>
                  <a:pt x="7105" y="651"/>
                </a:lnTo>
                <a:cubicBezTo>
                  <a:pt x="7100" y="652"/>
                  <a:pt x="7095" y="654"/>
                  <a:pt x="7090" y="657"/>
                </a:cubicBezTo>
                <a:cubicBezTo>
                  <a:pt x="7085" y="658"/>
                  <a:pt x="7081" y="660"/>
                  <a:pt x="7076" y="661"/>
                </a:cubicBezTo>
                <a:cubicBezTo>
                  <a:pt x="7075" y="662"/>
                  <a:pt x="7074" y="662"/>
                  <a:pt x="7073" y="663"/>
                </a:cubicBezTo>
                <a:cubicBezTo>
                  <a:pt x="7069" y="664"/>
                  <a:pt x="7065" y="666"/>
                  <a:pt x="7061" y="667"/>
                </a:cubicBezTo>
                <a:cubicBezTo>
                  <a:pt x="7060" y="668"/>
                  <a:pt x="7058" y="668"/>
                  <a:pt x="7057" y="669"/>
                </a:cubicBezTo>
                <a:cubicBezTo>
                  <a:pt x="7053" y="670"/>
                  <a:pt x="7050" y="672"/>
                  <a:pt x="7046" y="673"/>
                </a:cubicBezTo>
                <a:cubicBezTo>
                  <a:pt x="7044" y="673"/>
                  <a:pt x="7042" y="674"/>
                  <a:pt x="7041" y="675"/>
                </a:cubicBezTo>
                <a:cubicBezTo>
                  <a:pt x="7037" y="676"/>
                  <a:pt x="7034" y="678"/>
                  <a:pt x="7030" y="679"/>
                </a:cubicBezTo>
                <a:cubicBezTo>
                  <a:pt x="7028" y="679"/>
                  <a:pt x="7027" y="680"/>
                  <a:pt x="7025" y="681"/>
                </a:cubicBezTo>
                <a:cubicBezTo>
                  <a:pt x="7022" y="682"/>
                  <a:pt x="7018" y="684"/>
                  <a:pt x="7015" y="685"/>
                </a:cubicBezTo>
                <a:cubicBezTo>
                  <a:pt x="7013" y="685"/>
                  <a:pt x="7011" y="686"/>
                  <a:pt x="7009" y="687"/>
                </a:cubicBezTo>
                <a:cubicBezTo>
                  <a:pt x="7006" y="688"/>
                  <a:pt x="7002" y="690"/>
                  <a:pt x="7000" y="691"/>
                </a:cubicBezTo>
                <a:cubicBezTo>
                  <a:pt x="6997" y="691"/>
                  <a:pt x="6995" y="692"/>
                  <a:pt x="6993" y="693"/>
                </a:cubicBezTo>
                <a:cubicBezTo>
                  <a:pt x="6990" y="694"/>
                  <a:pt x="6987" y="696"/>
                  <a:pt x="6984" y="697"/>
                </a:cubicBezTo>
                <a:cubicBezTo>
                  <a:pt x="6982" y="697"/>
                  <a:pt x="6979" y="699"/>
                  <a:pt x="6978" y="699"/>
                </a:cubicBezTo>
                <a:cubicBezTo>
                  <a:pt x="6974" y="700"/>
                  <a:pt x="6971" y="702"/>
                  <a:pt x="6968" y="703"/>
                </a:cubicBezTo>
                <a:cubicBezTo>
                  <a:pt x="6966" y="703"/>
                  <a:pt x="6964" y="705"/>
                  <a:pt x="6962" y="705"/>
                </a:cubicBezTo>
                <a:cubicBezTo>
                  <a:pt x="6959" y="706"/>
                  <a:pt x="6956" y="708"/>
                  <a:pt x="6953" y="709"/>
                </a:cubicBezTo>
                <a:cubicBezTo>
                  <a:pt x="6950" y="710"/>
                  <a:pt x="6947" y="711"/>
                  <a:pt x="6944" y="712"/>
                </a:cubicBezTo>
                <a:cubicBezTo>
                  <a:pt x="6943" y="713"/>
                  <a:pt x="6940" y="714"/>
                  <a:pt x="6938" y="715"/>
                </a:cubicBezTo>
                <a:cubicBezTo>
                  <a:pt x="6935" y="716"/>
                  <a:pt x="6931" y="717"/>
                  <a:pt x="6928" y="719"/>
                </a:cubicBezTo>
                <a:cubicBezTo>
                  <a:pt x="6926" y="720"/>
                  <a:pt x="6924" y="720"/>
                  <a:pt x="6922" y="721"/>
                </a:cubicBezTo>
                <a:cubicBezTo>
                  <a:pt x="6919" y="722"/>
                  <a:pt x="6916" y="724"/>
                  <a:pt x="6912" y="725"/>
                </a:cubicBezTo>
                <a:cubicBezTo>
                  <a:pt x="6910" y="726"/>
                  <a:pt x="6908" y="727"/>
                  <a:pt x="6906" y="727"/>
                </a:cubicBezTo>
                <a:cubicBezTo>
                  <a:pt x="6903" y="729"/>
                  <a:pt x="6899" y="730"/>
                  <a:pt x="6895" y="732"/>
                </a:cubicBezTo>
                <a:cubicBezTo>
                  <a:pt x="6894" y="732"/>
                  <a:pt x="6892" y="733"/>
                  <a:pt x="6891" y="733"/>
                </a:cubicBezTo>
                <a:cubicBezTo>
                  <a:pt x="6736" y="794"/>
                  <a:pt x="6583" y="857"/>
                  <a:pt x="6432" y="925"/>
                </a:cubicBezTo>
                <a:lnTo>
                  <a:pt x="6918" y="2021"/>
                </a:lnTo>
                <a:cubicBezTo>
                  <a:pt x="8143" y="1478"/>
                  <a:pt x="9450" y="1203"/>
                  <a:pt x="10803" y="1203"/>
                </a:cubicBezTo>
                <a:cubicBezTo>
                  <a:pt x="10912" y="1203"/>
                  <a:pt x="11021" y="1205"/>
                  <a:pt x="11129" y="1208"/>
                </a:cubicBezTo>
                <a:lnTo>
                  <a:pt x="11169" y="9"/>
                </a:lnTo>
                <a:cubicBezTo>
                  <a:pt x="11152" y="9"/>
                  <a:pt x="11134" y="8"/>
                  <a:pt x="11117" y="7"/>
                </a:cubicBezTo>
                <a:cubicBezTo>
                  <a:pt x="11116" y="7"/>
                  <a:pt x="11114" y="7"/>
                  <a:pt x="11113" y="7"/>
                </a:cubicBezTo>
                <a:cubicBezTo>
                  <a:pt x="11108" y="7"/>
                  <a:pt x="11104" y="7"/>
                  <a:pt x="11099" y="7"/>
                </a:cubicBezTo>
                <a:cubicBezTo>
                  <a:pt x="11092" y="7"/>
                  <a:pt x="11085" y="6"/>
                  <a:pt x="11079" y="6"/>
                </a:cubicBezTo>
                <a:cubicBezTo>
                  <a:pt x="11078" y="6"/>
                  <a:pt x="11077" y="6"/>
                  <a:pt x="11076" y="6"/>
                </a:cubicBezTo>
                <a:cubicBezTo>
                  <a:pt x="11069" y="6"/>
                  <a:pt x="11062" y="6"/>
                  <a:pt x="11055" y="6"/>
                </a:cubicBezTo>
                <a:cubicBezTo>
                  <a:pt x="11055" y="6"/>
                  <a:pt x="11055" y="6"/>
                  <a:pt x="11055" y="6"/>
                </a:cubicBezTo>
                <a:cubicBezTo>
                  <a:pt x="10987" y="4"/>
                  <a:pt x="10918" y="3"/>
                  <a:pt x="10850" y="3"/>
                </a:cubicBezTo>
                <a:cubicBezTo>
                  <a:pt x="10849" y="3"/>
                  <a:pt x="10847" y="3"/>
                  <a:pt x="10846" y="3"/>
                </a:cubicBezTo>
                <a:cubicBezTo>
                  <a:pt x="10840" y="3"/>
                  <a:pt x="10834" y="3"/>
                  <a:pt x="10829" y="3"/>
                </a:cubicBezTo>
                <a:cubicBezTo>
                  <a:pt x="10827" y="3"/>
                  <a:pt x="10825" y="3"/>
                  <a:pt x="10823" y="3"/>
                </a:cubicBezTo>
                <a:cubicBezTo>
                  <a:pt x="10814" y="0"/>
                  <a:pt x="10807" y="0"/>
                  <a:pt x="10800" y="0"/>
                </a:cubicBezTo>
                <a:close/>
                <a:moveTo>
                  <a:pt x="4483" y="2040"/>
                </a:moveTo>
                <a:cubicBezTo>
                  <a:pt x="4473" y="2047"/>
                  <a:pt x="4464" y="2054"/>
                  <a:pt x="4454" y="2061"/>
                </a:cubicBezTo>
                <a:cubicBezTo>
                  <a:pt x="4449" y="2064"/>
                  <a:pt x="4445" y="2068"/>
                  <a:pt x="4441" y="2071"/>
                </a:cubicBezTo>
                <a:cubicBezTo>
                  <a:pt x="4440" y="2071"/>
                  <a:pt x="4439" y="2072"/>
                  <a:pt x="4438" y="2072"/>
                </a:cubicBezTo>
                <a:cubicBezTo>
                  <a:pt x="4434" y="2075"/>
                  <a:pt x="4430" y="2078"/>
                  <a:pt x="4426" y="2082"/>
                </a:cubicBezTo>
                <a:lnTo>
                  <a:pt x="4425" y="2082"/>
                </a:lnTo>
                <a:cubicBezTo>
                  <a:pt x="4420" y="2085"/>
                  <a:pt x="4417" y="2089"/>
                  <a:pt x="4412" y="2092"/>
                </a:cubicBezTo>
                <a:cubicBezTo>
                  <a:pt x="4412" y="2092"/>
                  <a:pt x="4411" y="2092"/>
                  <a:pt x="4410" y="2093"/>
                </a:cubicBezTo>
                <a:cubicBezTo>
                  <a:pt x="4406" y="2096"/>
                  <a:pt x="4402" y="2099"/>
                  <a:pt x="4398" y="2102"/>
                </a:cubicBezTo>
                <a:cubicBezTo>
                  <a:pt x="4397" y="2102"/>
                  <a:pt x="4397" y="2103"/>
                  <a:pt x="4396" y="2103"/>
                </a:cubicBezTo>
                <a:cubicBezTo>
                  <a:pt x="4392" y="2106"/>
                  <a:pt x="4388" y="2109"/>
                  <a:pt x="4384" y="2113"/>
                </a:cubicBezTo>
                <a:lnTo>
                  <a:pt x="4383" y="2113"/>
                </a:lnTo>
                <a:cubicBezTo>
                  <a:pt x="3987" y="2406"/>
                  <a:pt x="3612" y="2725"/>
                  <a:pt x="3261" y="3068"/>
                </a:cubicBezTo>
                <a:lnTo>
                  <a:pt x="3260" y="3068"/>
                </a:lnTo>
                <a:cubicBezTo>
                  <a:pt x="3227" y="3101"/>
                  <a:pt x="3194" y="3133"/>
                  <a:pt x="3161" y="3167"/>
                </a:cubicBezTo>
                <a:cubicBezTo>
                  <a:pt x="3161" y="3167"/>
                  <a:pt x="3160" y="3168"/>
                  <a:pt x="3160" y="3168"/>
                </a:cubicBezTo>
                <a:cubicBezTo>
                  <a:pt x="3156" y="3172"/>
                  <a:pt x="3152" y="3175"/>
                  <a:pt x="3149" y="3179"/>
                </a:cubicBezTo>
                <a:cubicBezTo>
                  <a:pt x="3148" y="3180"/>
                  <a:pt x="3148" y="3180"/>
                  <a:pt x="3147" y="3180"/>
                </a:cubicBezTo>
                <a:cubicBezTo>
                  <a:pt x="3144" y="3184"/>
                  <a:pt x="3141" y="3187"/>
                  <a:pt x="3137" y="3191"/>
                </a:cubicBezTo>
                <a:cubicBezTo>
                  <a:pt x="3136" y="3192"/>
                  <a:pt x="3135" y="3192"/>
                  <a:pt x="3135" y="3193"/>
                </a:cubicBezTo>
                <a:cubicBezTo>
                  <a:pt x="3131" y="3197"/>
                  <a:pt x="3128" y="3200"/>
                  <a:pt x="3124" y="3204"/>
                </a:cubicBezTo>
                <a:cubicBezTo>
                  <a:pt x="3124" y="3204"/>
                  <a:pt x="3123" y="3205"/>
                  <a:pt x="3123" y="3205"/>
                </a:cubicBezTo>
                <a:cubicBezTo>
                  <a:pt x="3119" y="3209"/>
                  <a:pt x="3116" y="3212"/>
                  <a:pt x="3112" y="3216"/>
                </a:cubicBezTo>
                <a:cubicBezTo>
                  <a:pt x="3112" y="3217"/>
                  <a:pt x="3111" y="3217"/>
                  <a:pt x="3111" y="3217"/>
                </a:cubicBezTo>
                <a:cubicBezTo>
                  <a:pt x="3086" y="3242"/>
                  <a:pt x="3062" y="3267"/>
                  <a:pt x="3038" y="3292"/>
                </a:cubicBezTo>
                <a:cubicBezTo>
                  <a:pt x="3037" y="3293"/>
                  <a:pt x="3037" y="3293"/>
                  <a:pt x="3036" y="3293"/>
                </a:cubicBezTo>
                <a:cubicBezTo>
                  <a:pt x="3033" y="3297"/>
                  <a:pt x="3030" y="3300"/>
                  <a:pt x="3026" y="3304"/>
                </a:cubicBezTo>
                <a:cubicBezTo>
                  <a:pt x="3025" y="3305"/>
                  <a:pt x="3025" y="3306"/>
                  <a:pt x="3024" y="3306"/>
                </a:cubicBezTo>
                <a:cubicBezTo>
                  <a:pt x="3021" y="3310"/>
                  <a:pt x="3018" y="3313"/>
                  <a:pt x="3014" y="3317"/>
                </a:cubicBezTo>
                <a:cubicBezTo>
                  <a:pt x="3013" y="3317"/>
                  <a:pt x="3012" y="3319"/>
                  <a:pt x="3012" y="3319"/>
                </a:cubicBezTo>
                <a:cubicBezTo>
                  <a:pt x="3008" y="3323"/>
                  <a:pt x="3005" y="3326"/>
                  <a:pt x="3002" y="3329"/>
                </a:cubicBezTo>
                <a:cubicBezTo>
                  <a:pt x="3001" y="3330"/>
                  <a:pt x="3000" y="3331"/>
                  <a:pt x="3000" y="3331"/>
                </a:cubicBezTo>
                <a:cubicBezTo>
                  <a:pt x="2997" y="3335"/>
                  <a:pt x="2994" y="3338"/>
                  <a:pt x="2991" y="3341"/>
                </a:cubicBezTo>
                <a:cubicBezTo>
                  <a:pt x="2989" y="3343"/>
                  <a:pt x="2988" y="3344"/>
                  <a:pt x="2987" y="3345"/>
                </a:cubicBezTo>
                <a:cubicBezTo>
                  <a:pt x="2984" y="3348"/>
                  <a:pt x="2981" y="3351"/>
                  <a:pt x="2979" y="3354"/>
                </a:cubicBezTo>
                <a:cubicBezTo>
                  <a:pt x="2978" y="3355"/>
                  <a:pt x="2976" y="3356"/>
                  <a:pt x="2976" y="3357"/>
                </a:cubicBezTo>
                <a:cubicBezTo>
                  <a:pt x="2973" y="3360"/>
                  <a:pt x="2970" y="3363"/>
                  <a:pt x="2967" y="3367"/>
                </a:cubicBezTo>
                <a:cubicBezTo>
                  <a:pt x="2966" y="3367"/>
                  <a:pt x="2965" y="3368"/>
                  <a:pt x="2964" y="3370"/>
                </a:cubicBezTo>
                <a:cubicBezTo>
                  <a:pt x="2961" y="3373"/>
                  <a:pt x="2958" y="3376"/>
                  <a:pt x="2954" y="3379"/>
                </a:cubicBezTo>
                <a:cubicBezTo>
                  <a:pt x="2953" y="3381"/>
                  <a:pt x="2953" y="3381"/>
                  <a:pt x="2952" y="3382"/>
                </a:cubicBezTo>
                <a:cubicBezTo>
                  <a:pt x="2949" y="3385"/>
                  <a:pt x="2946" y="3389"/>
                  <a:pt x="2942" y="3392"/>
                </a:cubicBezTo>
                <a:cubicBezTo>
                  <a:pt x="2942" y="3393"/>
                  <a:pt x="2941" y="3394"/>
                  <a:pt x="2940" y="3394"/>
                </a:cubicBezTo>
                <a:cubicBezTo>
                  <a:pt x="2928" y="3407"/>
                  <a:pt x="2917" y="3419"/>
                  <a:pt x="2905" y="3432"/>
                </a:cubicBezTo>
                <a:cubicBezTo>
                  <a:pt x="2904" y="3433"/>
                  <a:pt x="2904" y="3433"/>
                  <a:pt x="2903" y="3433"/>
                </a:cubicBezTo>
                <a:cubicBezTo>
                  <a:pt x="2900" y="3437"/>
                  <a:pt x="2897" y="3440"/>
                  <a:pt x="2894" y="3444"/>
                </a:cubicBezTo>
                <a:cubicBezTo>
                  <a:pt x="2892" y="3446"/>
                  <a:pt x="2891" y="3447"/>
                  <a:pt x="2889" y="3449"/>
                </a:cubicBezTo>
                <a:cubicBezTo>
                  <a:pt x="2887" y="3452"/>
                  <a:pt x="2884" y="3454"/>
                  <a:pt x="2882" y="3457"/>
                </a:cubicBezTo>
                <a:cubicBezTo>
                  <a:pt x="2881" y="3458"/>
                  <a:pt x="2879" y="3460"/>
                  <a:pt x="2878" y="3461"/>
                </a:cubicBezTo>
                <a:cubicBezTo>
                  <a:pt x="2875" y="3464"/>
                  <a:pt x="2873" y="3466"/>
                  <a:pt x="2871" y="3469"/>
                </a:cubicBezTo>
                <a:cubicBezTo>
                  <a:pt x="2869" y="3471"/>
                  <a:pt x="2868" y="3472"/>
                  <a:pt x="2866" y="3474"/>
                </a:cubicBezTo>
                <a:cubicBezTo>
                  <a:pt x="2864" y="3477"/>
                  <a:pt x="2861" y="3479"/>
                  <a:pt x="2859" y="3481"/>
                </a:cubicBezTo>
                <a:cubicBezTo>
                  <a:pt x="2857" y="3483"/>
                  <a:pt x="2856" y="3485"/>
                  <a:pt x="2854" y="3487"/>
                </a:cubicBezTo>
                <a:cubicBezTo>
                  <a:pt x="2852" y="3489"/>
                  <a:pt x="2850" y="3492"/>
                  <a:pt x="2848" y="3494"/>
                </a:cubicBezTo>
                <a:cubicBezTo>
                  <a:pt x="2846" y="3496"/>
                  <a:pt x="2845" y="3497"/>
                  <a:pt x="2843" y="3499"/>
                </a:cubicBezTo>
                <a:cubicBezTo>
                  <a:pt x="2841" y="3502"/>
                  <a:pt x="2838" y="3505"/>
                  <a:pt x="2836" y="3507"/>
                </a:cubicBezTo>
                <a:cubicBezTo>
                  <a:pt x="2835" y="3508"/>
                  <a:pt x="2833" y="3510"/>
                  <a:pt x="2831" y="3512"/>
                </a:cubicBezTo>
                <a:cubicBezTo>
                  <a:pt x="2829" y="3514"/>
                  <a:pt x="2827" y="3517"/>
                  <a:pt x="2825" y="3519"/>
                </a:cubicBezTo>
                <a:cubicBezTo>
                  <a:pt x="2823" y="3521"/>
                  <a:pt x="2822" y="3523"/>
                  <a:pt x="2820" y="3524"/>
                </a:cubicBezTo>
                <a:cubicBezTo>
                  <a:pt x="2818" y="3527"/>
                  <a:pt x="2815" y="3529"/>
                  <a:pt x="2814" y="3531"/>
                </a:cubicBezTo>
                <a:cubicBezTo>
                  <a:pt x="2812" y="3533"/>
                  <a:pt x="2810" y="3535"/>
                  <a:pt x="2809" y="3537"/>
                </a:cubicBezTo>
                <a:cubicBezTo>
                  <a:pt x="2806" y="3540"/>
                  <a:pt x="2804" y="3541"/>
                  <a:pt x="2803" y="3544"/>
                </a:cubicBezTo>
                <a:cubicBezTo>
                  <a:pt x="2800" y="3545"/>
                  <a:pt x="2799" y="3548"/>
                  <a:pt x="2797" y="3549"/>
                </a:cubicBezTo>
                <a:cubicBezTo>
                  <a:pt x="2794" y="3552"/>
                  <a:pt x="2792" y="3554"/>
                  <a:pt x="2791" y="3556"/>
                </a:cubicBezTo>
                <a:cubicBezTo>
                  <a:pt x="2789" y="3559"/>
                  <a:pt x="2787" y="3560"/>
                  <a:pt x="2785" y="3562"/>
                </a:cubicBezTo>
                <a:cubicBezTo>
                  <a:pt x="2782" y="3566"/>
                  <a:pt x="2778" y="3570"/>
                  <a:pt x="2774" y="3574"/>
                </a:cubicBezTo>
                <a:cubicBezTo>
                  <a:pt x="2773" y="3576"/>
                  <a:pt x="2771" y="3578"/>
                  <a:pt x="2769" y="3580"/>
                </a:cubicBezTo>
                <a:cubicBezTo>
                  <a:pt x="2767" y="3582"/>
                  <a:pt x="2765" y="3585"/>
                  <a:pt x="2763" y="3587"/>
                </a:cubicBezTo>
                <a:cubicBezTo>
                  <a:pt x="2761" y="3589"/>
                  <a:pt x="2759" y="3592"/>
                  <a:pt x="2757" y="3593"/>
                </a:cubicBezTo>
                <a:cubicBezTo>
                  <a:pt x="2755" y="3596"/>
                  <a:pt x="2753" y="3598"/>
                  <a:pt x="2752" y="3599"/>
                </a:cubicBezTo>
                <a:cubicBezTo>
                  <a:pt x="2749" y="3601"/>
                  <a:pt x="2747" y="3604"/>
                  <a:pt x="2745" y="3607"/>
                </a:cubicBezTo>
                <a:cubicBezTo>
                  <a:pt x="2743" y="3608"/>
                  <a:pt x="2742" y="3610"/>
                  <a:pt x="2740" y="3611"/>
                </a:cubicBezTo>
                <a:cubicBezTo>
                  <a:pt x="2738" y="3614"/>
                  <a:pt x="2736" y="3617"/>
                  <a:pt x="2734" y="3619"/>
                </a:cubicBezTo>
                <a:cubicBezTo>
                  <a:pt x="2732" y="3621"/>
                  <a:pt x="2731" y="3622"/>
                  <a:pt x="2730" y="3624"/>
                </a:cubicBezTo>
                <a:cubicBezTo>
                  <a:pt x="2727" y="3627"/>
                  <a:pt x="2725" y="3630"/>
                  <a:pt x="2722" y="3632"/>
                </a:cubicBezTo>
                <a:cubicBezTo>
                  <a:pt x="2721" y="3634"/>
                  <a:pt x="2720" y="3635"/>
                  <a:pt x="2719" y="3636"/>
                </a:cubicBezTo>
                <a:cubicBezTo>
                  <a:pt x="2716" y="3639"/>
                  <a:pt x="2714" y="3641"/>
                  <a:pt x="2711" y="3644"/>
                </a:cubicBezTo>
                <a:cubicBezTo>
                  <a:pt x="2710" y="3646"/>
                  <a:pt x="2709" y="3647"/>
                  <a:pt x="2707" y="3649"/>
                </a:cubicBezTo>
                <a:cubicBezTo>
                  <a:pt x="2705" y="3651"/>
                  <a:pt x="2702" y="3654"/>
                  <a:pt x="2700" y="3657"/>
                </a:cubicBezTo>
                <a:cubicBezTo>
                  <a:pt x="2699" y="3658"/>
                  <a:pt x="2698" y="3659"/>
                  <a:pt x="2697" y="3661"/>
                </a:cubicBezTo>
                <a:cubicBezTo>
                  <a:pt x="2694" y="3664"/>
                  <a:pt x="2691" y="3667"/>
                  <a:pt x="2689" y="3670"/>
                </a:cubicBezTo>
                <a:cubicBezTo>
                  <a:pt x="2688" y="3670"/>
                  <a:pt x="2687" y="3672"/>
                  <a:pt x="2686" y="3673"/>
                </a:cubicBezTo>
                <a:cubicBezTo>
                  <a:pt x="2683" y="3676"/>
                  <a:pt x="2680" y="3679"/>
                  <a:pt x="2678" y="3683"/>
                </a:cubicBezTo>
                <a:cubicBezTo>
                  <a:pt x="2677" y="3683"/>
                  <a:pt x="2677" y="3684"/>
                  <a:pt x="2676" y="3685"/>
                </a:cubicBezTo>
                <a:cubicBezTo>
                  <a:pt x="2673" y="3688"/>
                  <a:pt x="2670" y="3691"/>
                  <a:pt x="2667" y="3695"/>
                </a:cubicBezTo>
                <a:cubicBezTo>
                  <a:pt x="2667" y="3696"/>
                  <a:pt x="2666" y="3696"/>
                  <a:pt x="2666" y="3696"/>
                </a:cubicBezTo>
                <a:cubicBezTo>
                  <a:pt x="2645" y="3720"/>
                  <a:pt x="2624" y="3744"/>
                  <a:pt x="2603" y="3768"/>
                </a:cubicBezTo>
                <a:lnTo>
                  <a:pt x="2603" y="3769"/>
                </a:lnTo>
                <a:cubicBezTo>
                  <a:pt x="2596" y="3776"/>
                  <a:pt x="2590" y="3785"/>
                  <a:pt x="2583" y="3792"/>
                </a:cubicBezTo>
                <a:cubicBezTo>
                  <a:pt x="2582" y="3793"/>
                  <a:pt x="2582" y="3793"/>
                  <a:pt x="2582" y="3794"/>
                </a:cubicBezTo>
                <a:cubicBezTo>
                  <a:pt x="2578" y="3798"/>
                  <a:pt x="2575" y="3802"/>
                  <a:pt x="2572" y="3805"/>
                </a:cubicBezTo>
                <a:cubicBezTo>
                  <a:pt x="2572" y="3805"/>
                  <a:pt x="2572" y="3806"/>
                  <a:pt x="2571" y="3806"/>
                </a:cubicBezTo>
                <a:cubicBezTo>
                  <a:pt x="2568" y="3810"/>
                  <a:pt x="2565" y="3813"/>
                  <a:pt x="2561" y="3817"/>
                </a:cubicBezTo>
                <a:cubicBezTo>
                  <a:pt x="2561" y="3818"/>
                  <a:pt x="2561" y="3818"/>
                  <a:pt x="2561" y="3818"/>
                </a:cubicBezTo>
                <a:cubicBezTo>
                  <a:pt x="2157" y="4294"/>
                  <a:pt x="1795" y="4805"/>
                  <a:pt x="1478" y="5346"/>
                </a:cubicBezTo>
                <a:lnTo>
                  <a:pt x="2513" y="5953"/>
                </a:lnTo>
                <a:cubicBezTo>
                  <a:pt x="3184" y="4808"/>
                  <a:pt x="4108" y="3791"/>
                  <a:pt x="5185" y="3012"/>
                </a:cubicBezTo>
                <a:lnTo>
                  <a:pt x="4483" y="2040"/>
                </a:lnTo>
                <a:close/>
                <a:moveTo>
                  <a:pt x="550" y="7392"/>
                </a:moveTo>
                <a:cubicBezTo>
                  <a:pt x="496" y="7557"/>
                  <a:pt x="445" y="7723"/>
                  <a:pt x="398" y="7891"/>
                </a:cubicBezTo>
                <a:cubicBezTo>
                  <a:pt x="398" y="7891"/>
                  <a:pt x="398" y="7892"/>
                  <a:pt x="397" y="7893"/>
                </a:cubicBezTo>
                <a:cubicBezTo>
                  <a:pt x="396" y="7898"/>
                  <a:pt x="395" y="7902"/>
                  <a:pt x="394" y="7907"/>
                </a:cubicBezTo>
                <a:cubicBezTo>
                  <a:pt x="393" y="7907"/>
                  <a:pt x="393" y="7908"/>
                  <a:pt x="393" y="7908"/>
                </a:cubicBezTo>
                <a:cubicBezTo>
                  <a:pt x="392" y="7913"/>
                  <a:pt x="390" y="7918"/>
                  <a:pt x="389" y="7923"/>
                </a:cubicBezTo>
                <a:lnTo>
                  <a:pt x="389" y="7924"/>
                </a:lnTo>
                <a:cubicBezTo>
                  <a:pt x="387" y="7929"/>
                  <a:pt x="386" y="7934"/>
                  <a:pt x="384" y="7940"/>
                </a:cubicBezTo>
                <a:cubicBezTo>
                  <a:pt x="384" y="7940"/>
                  <a:pt x="384" y="7941"/>
                  <a:pt x="384" y="7941"/>
                </a:cubicBezTo>
                <a:cubicBezTo>
                  <a:pt x="383" y="7946"/>
                  <a:pt x="381" y="7950"/>
                  <a:pt x="380" y="7954"/>
                </a:cubicBezTo>
                <a:cubicBezTo>
                  <a:pt x="380" y="7956"/>
                  <a:pt x="379" y="7957"/>
                  <a:pt x="379" y="7959"/>
                </a:cubicBezTo>
                <a:cubicBezTo>
                  <a:pt x="378" y="7963"/>
                  <a:pt x="377" y="7966"/>
                  <a:pt x="376" y="7969"/>
                </a:cubicBezTo>
                <a:cubicBezTo>
                  <a:pt x="376" y="7971"/>
                  <a:pt x="375" y="7973"/>
                  <a:pt x="375" y="7974"/>
                </a:cubicBezTo>
                <a:cubicBezTo>
                  <a:pt x="374" y="7978"/>
                  <a:pt x="373" y="7981"/>
                  <a:pt x="372" y="7984"/>
                </a:cubicBezTo>
                <a:cubicBezTo>
                  <a:pt x="371" y="7986"/>
                  <a:pt x="371" y="7988"/>
                  <a:pt x="370" y="7990"/>
                </a:cubicBezTo>
                <a:cubicBezTo>
                  <a:pt x="369" y="7994"/>
                  <a:pt x="368" y="7998"/>
                  <a:pt x="367" y="8003"/>
                </a:cubicBezTo>
                <a:cubicBezTo>
                  <a:pt x="366" y="8006"/>
                  <a:pt x="365" y="8008"/>
                  <a:pt x="365" y="8010"/>
                </a:cubicBezTo>
                <a:cubicBezTo>
                  <a:pt x="364" y="8013"/>
                  <a:pt x="364" y="8016"/>
                  <a:pt x="363" y="8018"/>
                </a:cubicBezTo>
                <a:cubicBezTo>
                  <a:pt x="362" y="8020"/>
                  <a:pt x="361" y="8023"/>
                  <a:pt x="361" y="8025"/>
                </a:cubicBezTo>
                <a:cubicBezTo>
                  <a:pt x="360" y="8028"/>
                  <a:pt x="359" y="8030"/>
                  <a:pt x="359" y="8031"/>
                </a:cubicBezTo>
                <a:cubicBezTo>
                  <a:pt x="358" y="8034"/>
                  <a:pt x="358" y="8037"/>
                  <a:pt x="357" y="8040"/>
                </a:cubicBezTo>
                <a:cubicBezTo>
                  <a:pt x="356" y="8041"/>
                  <a:pt x="356" y="8043"/>
                  <a:pt x="355" y="8045"/>
                </a:cubicBezTo>
                <a:cubicBezTo>
                  <a:pt x="352" y="8056"/>
                  <a:pt x="349" y="8067"/>
                  <a:pt x="347" y="8077"/>
                </a:cubicBezTo>
                <a:cubicBezTo>
                  <a:pt x="347" y="8078"/>
                  <a:pt x="346" y="8079"/>
                  <a:pt x="346" y="8081"/>
                </a:cubicBezTo>
                <a:cubicBezTo>
                  <a:pt x="345" y="8084"/>
                  <a:pt x="344" y="8088"/>
                  <a:pt x="343" y="8091"/>
                </a:cubicBezTo>
                <a:cubicBezTo>
                  <a:pt x="343" y="8092"/>
                  <a:pt x="343" y="8094"/>
                  <a:pt x="342" y="8095"/>
                </a:cubicBezTo>
                <a:cubicBezTo>
                  <a:pt x="341" y="8098"/>
                  <a:pt x="340" y="8102"/>
                  <a:pt x="340" y="8105"/>
                </a:cubicBezTo>
                <a:cubicBezTo>
                  <a:pt x="339" y="8106"/>
                  <a:pt x="339" y="8106"/>
                  <a:pt x="339" y="8106"/>
                </a:cubicBezTo>
                <a:cubicBezTo>
                  <a:pt x="181" y="8722"/>
                  <a:pt x="76" y="9359"/>
                  <a:pt x="29" y="10011"/>
                </a:cubicBezTo>
                <a:cubicBezTo>
                  <a:pt x="29" y="10012"/>
                  <a:pt x="29" y="10012"/>
                  <a:pt x="29" y="10012"/>
                </a:cubicBezTo>
                <a:cubicBezTo>
                  <a:pt x="28" y="10030"/>
                  <a:pt x="26" y="10048"/>
                  <a:pt x="25" y="10066"/>
                </a:cubicBezTo>
                <a:cubicBezTo>
                  <a:pt x="25" y="10067"/>
                  <a:pt x="25" y="10067"/>
                  <a:pt x="25" y="10067"/>
                </a:cubicBezTo>
                <a:cubicBezTo>
                  <a:pt x="25" y="10071"/>
                  <a:pt x="25" y="10075"/>
                  <a:pt x="24" y="10080"/>
                </a:cubicBezTo>
                <a:cubicBezTo>
                  <a:pt x="24" y="10080"/>
                  <a:pt x="24" y="10081"/>
                  <a:pt x="24" y="10082"/>
                </a:cubicBezTo>
                <a:cubicBezTo>
                  <a:pt x="24" y="10086"/>
                  <a:pt x="24" y="10090"/>
                  <a:pt x="23" y="10094"/>
                </a:cubicBezTo>
                <a:lnTo>
                  <a:pt x="23" y="10095"/>
                </a:lnTo>
                <a:cubicBezTo>
                  <a:pt x="22" y="10108"/>
                  <a:pt x="22" y="10121"/>
                  <a:pt x="21" y="10134"/>
                </a:cubicBezTo>
                <a:cubicBezTo>
                  <a:pt x="21" y="10135"/>
                  <a:pt x="21" y="10135"/>
                  <a:pt x="21" y="10136"/>
                </a:cubicBezTo>
                <a:cubicBezTo>
                  <a:pt x="20" y="10140"/>
                  <a:pt x="20" y="10144"/>
                  <a:pt x="20" y="10148"/>
                </a:cubicBezTo>
                <a:cubicBezTo>
                  <a:pt x="20" y="10149"/>
                  <a:pt x="20" y="10151"/>
                  <a:pt x="19" y="10151"/>
                </a:cubicBezTo>
                <a:cubicBezTo>
                  <a:pt x="19" y="10155"/>
                  <a:pt x="19" y="10159"/>
                  <a:pt x="19" y="10163"/>
                </a:cubicBezTo>
                <a:cubicBezTo>
                  <a:pt x="19" y="10164"/>
                  <a:pt x="19" y="10165"/>
                  <a:pt x="19" y="10165"/>
                </a:cubicBezTo>
                <a:cubicBezTo>
                  <a:pt x="18" y="10178"/>
                  <a:pt x="17" y="10189"/>
                  <a:pt x="17" y="10202"/>
                </a:cubicBezTo>
                <a:cubicBezTo>
                  <a:pt x="16" y="10203"/>
                  <a:pt x="16" y="10205"/>
                  <a:pt x="16" y="10206"/>
                </a:cubicBezTo>
                <a:cubicBezTo>
                  <a:pt x="16" y="10209"/>
                  <a:pt x="16" y="10213"/>
                  <a:pt x="16" y="10216"/>
                </a:cubicBezTo>
                <a:cubicBezTo>
                  <a:pt x="16" y="10218"/>
                  <a:pt x="16" y="10219"/>
                  <a:pt x="16" y="10221"/>
                </a:cubicBezTo>
                <a:cubicBezTo>
                  <a:pt x="16" y="10225"/>
                  <a:pt x="15" y="10227"/>
                  <a:pt x="15" y="10231"/>
                </a:cubicBezTo>
                <a:cubicBezTo>
                  <a:pt x="15" y="10233"/>
                  <a:pt x="15" y="10235"/>
                  <a:pt x="15" y="10237"/>
                </a:cubicBezTo>
                <a:cubicBezTo>
                  <a:pt x="14" y="10243"/>
                  <a:pt x="14" y="10249"/>
                  <a:pt x="14" y="10255"/>
                </a:cubicBezTo>
                <a:cubicBezTo>
                  <a:pt x="14" y="10257"/>
                  <a:pt x="14" y="10258"/>
                  <a:pt x="13" y="10260"/>
                </a:cubicBezTo>
                <a:cubicBezTo>
                  <a:pt x="13" y="10263"/>
                  <a:pt x="13" y="10266"/>
                  <a:pt x="13" y="10269"/>
                </a:cubicBezTo>
                <a:cubicBezTo>
                  <a:pt x="13" y="10272"/>
                  <a:pt x="13" y="10273"/>
                  <a:pt x="13" y="10275"/>
                </a:cubicBezTo>
                <a:cubicBezTo>
                  <a:pt x="13" y="10278"/>
                  <a:pt x="13" y="10281"/>
                  <a:pt x="12" y="10284"/>
                </a:cubicBezTo>
                <a:cubicBezTo>
                  <a:pt x="12" y="10287"/>
                  <a:pt x="12" y="10289"/>
                  <a:pt x="12" y="10290"/>
                </a:cubicBezTo>
                <a:cubicBezTo>
                  <a:pt x="12" y="10293"/>
                  <a:pt x="12" y="10296"/>
                  <a:pt x="12" y="10300"/>
                </a:cubicBezTo>
                <a:cubicBezTo>
                  <a:pt x="12" y="10302"/>
                  <a:pt x="11" y="10304"/>
                  <a:pt x="11" y="10306"/>
                </a:cubicBezTo>
                <a:cubicBezTo>
                  <a:pt x="11" y="10313"/>
                  <a:pt x="11" y="10319"/>
                  <a:pt x="10" y="10325"/>
                </a:cubicBezTo>
                <a:cubicBezTo>
                  <a:pt x="10" y="10326"/>
                  <a:pt x="10" y="10327"/>
                  <a:pt x="10" y="10329"/>
                </a:cubicBezTo>
                <a:cubicBezTo>
                  <a:pt x="10" y="10332"/>
                  <a:pt x="10" y="10335"/>
                  <a:pt x="10" y="10338"/>
                </a:cubicBezTo>
                <a:cubicBezTo>
                  <a:pt x="10" y="10340"/>
                  <a:pt x="10" y="10342"/>
                  <a:pt x="10" y="10344"/>
                </a:cubicBezTo>
                <a:cubicBezTo>
                  <a:pt x="10" y="10347"/>
                  <a:pt x="9" y="10350"/>
                  <a:pt x="9" y="10353"/>
                </a:cubicBezTo>
                <a:cubicBezTo>
                  <a:pt x="9" y="10355"/>
                  <a:pt x="9" y="10358"/>
                  <a:pt x="9" y="10359"/>
                </a:cubicBezTo>
                <a:cubicBezTo>
                  <a:pt x="9" y="10362"/>
                  <a:pt x="9" y="10365"/>
                  <a:pt x="9" y="10368"/>
                </a:cubicBezTo>
                <a:cubicBezTo>
                  <a:pt x="9" y="10370"/>
                  <a:pt x="8" y="10373"/>
                  <a:pt x="8" y="10375"/>
                </a:cubicBezTo>
                <a:cubicBezTo>
                  <a:pt x="8" y="10380"/>
                  <a:pt x="8" y="10383"/>
                  <a:pt x="8" y="10388"/>
                </a:cubicBezTo>
                <a:cubicBezTo>
                  <a:pt x="8" y="10391"/>
                  <a:pt x="7" y="10395"/>
                  <a:pt x="7" y="10398"/>
                </a:cubicBezTo>
                <a:cubicBezTo>
                  <a:pt x="7" y="10401"/>
                  <a:pt x="7" y="10403"/>
                  <a:pt x="7" y="10406"/>
                </a:cubicBezTo>
                <a:cubicBezTo>
                  <a:pt x="7" y="10407"/>
                  <a:pt x="7" y="10410"/>
                  <a:pt x="7" y="10413"/>
                </a:cubicBezTo>
                <a:cubicBezTo>
                  <a:pt x="7" y="10416"/>
                  <a:pt x="7" y="10419"/>
                  <a:pt x="7" y="10421"/>
                </a:cubicBezTo>
                <a:cubicBezTo>
                  <a:pt x="7" y="10424"/>
                  <a:pt x="7" y="10426"/>
                  <a:pt x="6" y="10429"/>
                </a:cubicBezTo>
                <a:cubicBezTo>
                  <a:pt x="6" y="10431"/>
                  <a:pt x="6" y="10434"/>
                  <a:pt x="6" y="10436"/>
                </a:cubicBezTo>
                <a:cubicBezTo>
                  <a:pt x="6" y="10440"/>
                  <a:pt x="6" y="10442"/>
                  <a:pt x="6" y="10445"/>
                </a:cubicBezTo>
                <a:cubicBezTo>
                  <a:pt x="6" y="10449"/>
                  <a:pt x="6" y="10452"/>
                  <a:pt x="5" y="10455"/>
                </a:cubicBezTo>
                <a:cubicBezTo>
                  <a:pt x="5" y="10459"/>
                  <a:pt x="5" y="10462"/>
                  <a:pt x="5" y="10466"/>
                </a:cubicBezTo>
                <a:cubicBezTo>
                  <a:pt x="5" y="10468"/>
                  <a:pt x="5" y="10471"/>
                  <a:pt x="5" y="10473"/>
                </a:cubicBezTo>
                <a:cubicBezTo>
                  <a:pt x="5" y="10476"/>
                  <a:pt x="5" y="10479"/>
                  <a:pt x="5" y="10482"/>
                </a:cubicBezTo>
                <a:cubicBezTo>
                  <a:pt x="4" y="10485"/>
                  <a:pt x="4" y="10487"/>
                  <a:pt x="4" y="10489"/>
                </a:cubicBezTo>
                <a:cubicBezTo>
                  <a:pt x="4" y="10492"/>
                  <a:pt x="4" y="10494"/>
                  <a:pt x="4" y="10498"/>
                </a:cubicBezTo>
                <a:cubicBezTo>
                  <a:pt x="4" y="10500"/>
                  <a:pt x="4" y="10503"/>
                  <a:pt x="4" y="10505"/>
                </a:cubicBezTo>
                <a:cubicBezTo>
                  <a:pt x="4" y="10508"/>
                  <a:pt x="4" y="10512"/>
                  <a:pt x="4" y="10516"/>
                </a:cubicBezTo>
                <a:cubicBezTo>
                  <a:pt x="4" y="10518"/>
                  <a:pt x="4" y="10519"/>
                  <a:pt x="4" y="10520"/>
                </a:cubicBezTo>
                <a:cubicBezTo>
                  <a:pt x="3" y="10526"/>
                  <a:pt x="3" y="10530"/>
                  <a:pt x="3" y="10535"/>
                </a:cubicBezTo>
                <a:cubicBezTo>
                  <a:pt x="3" y="10538"/>
                  <a:pt x="3" y="10539"/>
                  <a:pt x="3" y="10542"/>
                </a:cubicBezTo>
                <a:cubicBezTo>
                  <a:pt x="3" y="10545"/>
                  <a:pt x="3" y="10548"/>
                  <a:pt x="3" y="10551"/>
                </a:cubicBezTo>
                <a:cubicBezTo>
                  <a:pt x="3" y="10553"/>
                  <a:pt x="3" y="10556"/>
                  <a:pt x="3" y="10558"/>
                </a:cubicBezTo>
                <a:cubicBezTo>
                  <a:pt x="3" y="10561"/>
                  <a:pt x="3" y="10564"/>
                  <a:pt x="2" y="10567"/>
                </a:cubicBezTo>
                <a:cubicBezTo>
                  <a:pt x="2" y="10570"/>
                  <a:pt x="2" y="10572"/>
                  <a:pt x="2" y="10574"/>
                </a:cubicBezTo>
                <a:cubicBezTo>
                  <a:pt x="2" y="10578"/>
                  <a:pt x="2" y="10582"/>
                  <a:pt x="2" y="10587"/>
                </a:cubicBezTo>
                <a:cubicBezTo>
                  <a:pt x="2" y="10588"/>
                  <a:pt x="2" y="10588"/>
                  <a:pt x="2" y="10590"/>
                </a:cubicBezTo>
                <a:cubicBezTo>
                  <a:pt x="2" y="10595"/>
                  <a:pt x="2" y="10599"/>
                  <a:pt x="2" y="10605"/>
                </a:cubicBezTo>
                <a:cubicBezTo>
                  <a:pt x="2" y="10607"/>
                  <a:pt x="2" y="10608"/>
                  <a:pt x="2" y="10611"/>
                </a:cubicBezTo>
                <a:cubicBezTo>
                  <a:pt x="2" y="10614"/>
                  <a:pt x="2" y="10618"/>
                  <a:pt x="2" y="10621"/>
                </a:cubicBezTo>
                <a:cubicBezTo>
                  <a:pt x="2" y="10623"/>
                  <a:pt x="2" y="10625"/>
                  <a:pt x="2" y="10627"/>
                </a:cubicBezTo>
                <a:cubicBezTo>
                  <a:pt x="1" y="10631"/>
                  <a:pt x="1" y="10634"/>
                  <a:pt x="1" y="10638"/>
                </a:cubicBezTo>
                <a:cubicBezTo>
                  <a:pt x="1" y="10640"/>
                  <a:pt x="1" y="10641"/>
                  <a:pt x="1" y="10643"/>
                </a:cubicBezTo>
                <a:cubicBezTo>
                  <a:pt x="1" y="10649"/>
                  <a:pt x="1" y="10653"/>
                  <a:pt x="1" y="10659"/>
                </a:cubicBezTo>
                <a:cubicBezTo>
                  <a:pt x="1" y="10665"/>
                  <a:pt x="1" y="10670"/>
                  <a:pt x="1" y="10675"/>
                </a:cubicBezTo>
                <a:cubicBezTo>
                  <a:pt x="1" y="10677"/>
                  <a:pt x="1" y="10679"/>
                  <a:pt x="1" y="10681"/>
                </a:cubicBezTo>
                <a:cubicBezTo>
                  <a:pt x="1" y="10684"/>
                  <a:pt x="1" y="10688"/>
                  <a:pt x="1" y="10691"/>
                </a:cubicBezTo>
                <a:cubicBezTo>
                  <a:pt x="1" y="10693"/>
                  <a:pt x="1" y="10695"/>
                  <a:pt x="1" y="10698"/>
                </a:cubicBezTo>
                <a:cubicBezTo>
                  <a:pt x="0" y="10701"/>
                  <a:pt x="0" y="10704"/>
                  <a:pt x="0" y="10708"/>
                </a:cubicBezTo>
                <a:cubicBezTo>
                  <a:pt x="0" y="10710"/>
                  <a:pt x="0" y="10712"/>
                  <a:pt x="0" y="10713"/>
                </a:cubicBezTo>
                <a:cubicBezTo>
                  <a:pt x="0" y="10724"/>
                  <a:pt x="0" y="10735"/>
                  <a:pt x="0" y="10745"/>
                </a:cubicBezTo>
                <a:cubicBezTo>
                  <a:pt x="0" y="10747"/>
                  <a:pt x="0" y="10749"/>
                  <a:pt x="0" y="10751"/>
                </a:cubicBezTo>
                <a:cubicBezTo>
                  <a:pt x="0" y="10754"/>
                  <a:pt x="0" y="10758"/>
                  <a:pt x="0" y="10762"/>
                </a:cubicBezTo>
                <a:cubicBezTo>
                  <a:pt x="0" y="10764"/>
                  <a:pt x="0" y="10765"/>
                  <a:pt x="0" y="10767"/>
                </a:cubicBezTo>
                <a:cubicBezTo>
                  <a:pt x="0" y="10771"/>
                  <a:pt x="0" y="10774"/>
                  <a:pt x="0" y="10779"/>
                </a:cubicBezTo>
                <a:cubicBezTo>
                  <a:pt x="0" y="10780"/>
                  <a:pt x="0" y="10782"/>
                  <a:pt x="0" y="10783"/>
                </a:cubicBezTo>
                <a:cubicBezTo>
                  <a:pt x="0" y="10789"/>
                  <a:pt x="0" y="10794"/>
                  <a:pt x="0" y="10799"/>
                </a:cubicBezTo>
                <a:cubicBezTo>
                  <a:pt x="0" y="10805"/>
                  <a:pt x="0" y="10810"/>
                  <a:pt x="0" y="10816"/>
                </a:cubicBezTo>
                <a:cubicBezTo>
                  <a:pt x="0" y="10818"/>
                  <a:pt x="0" y="10820"/>
                  <a:pt x="0" y="10822"/>
                </a:cubicBezTo>
                <a:cubicBezTo>
                  <a:pt x="0" y="10826"/>
                  <a:pt x="0" y="10829"/>
                  <a:pt x="0" y="10833"/>
                </a:cubicBezTo>
                <a:cubicBezTo>
                  <a:pt x="0" y="10836"/>
                  <a:pt x="0" y="10838"/>
                  <a:pt x="0" y="10840"/>
                </a:cubicBezTo>
                <a:cubicBezTo>
                  <a:pt x="0" y="10843"/>
                  <a:pt x="0" y="10847"/>
                  <a:pt x="0" y="10850"/>
                </a:cubicBezTo>
                <a:cubicBezTo>
                  <a:pt x="0" y="10853"/>
                  <a:pt x="0" y="10855"/>
                  <a:pt x="0" y="10858"/>
                </a:cubicBezTo>
                <a:cubicBezTo>
                  <a:pt x="0" y="10861"/>
                  <a:pt x="0" y="10863"/>
                  <a:pt x="0" y="10867"/>
                </a:cubicBezTo>
                <a:cubicBezTo>
                  <a:pt x="0" y="10869"/>
                  <a:pt x="0" y="10872"/>
                  <a:pt x="0" y="10875"/>
                </a:cubicBezTo>
                <a:cubicBezTo>
                  <a:pt x="0" y="10878"/>
                  <a:pt x="0" y="10881"/>
                  <a:pt x="0" y="10883"/>
                </a:cubicBezTo>
                <a:cubicBezTo>
                  <a:pt x="0" y="10886"/>
                  <a:pt x="0" y="10889"/>
                  <a:pt x="0" y="10891"/>
                </a:cubicBezTo>
                <a:cubicBezTo>
                  <a:pt x="0" y="10894"/>
                  <a:pt x="0" y="10897"/>
                  <a:pt x="1" y="10901"/>
                </a:cubicBezTo>
                <a:cubicBezTo>
                  <a:pt x="1" y="10903"/>
                  <a:pt x="1" y="10905"/>
                  <a:pt x="1" y="10908"/>
                </a:cubicBezTo>
                <a:cubicBezTo>
                  <a:pt x="1" y="10911"/>
                  <a:pt x="1" y="10914"/>
                  <a:pt x="1" y="10917"/>
                </a:cubicBezTo>
                <a:cubicBezTo>
                  <a:pt x="1" y="10920"/>
                  <a:pt x="1" y="10922"/>
                  <a:pt x="1" y="10924"/>
                </a:cubicBezTo>
                <a:cubicBezTo>
                  <a:pt x="1" y="10928"/>
                  <a:pt x="1" y="10931"/>
                  <a:pt x="1" y="10935"/>
                </a:cubicBezTo>
                <a:cubicBezTo>
                  <a:pt x="1" y="10937"/>
                  <a:pt x="1" y="10938"/>
                  <a:pt x="1" y="10941"/>
                </a:cubicBezTo>
                <a:cubicBezTo>
                  <a:pt x="1" y="10945"/>
                  <a:pt x="1" y="10948"/>
                  <a:pt x="1" y="10952"/>
                </a:cubicBezTo>
                <a:cubicBezTo>
                  <a:pt x="1" y="10954"/>
                  <a:pt x="1" y="10956"/>
                  <a:pt x="1" y="10958"/>
                </a:cubicBezTo>
                <a:cubicBezTo>
                  <a:pt x="1" y="10962"/>
                  <a:pt x="1" y="10966"/>
                  <a:pt x="2" y="10970"/>
                </a:cubicBezTo>
                <a:cubicBezTo>
                  <a:pt x="2" y="10971"/>
                  <a:pt x="2" y="10973"/>
                  <a:pt x="2" y="10974"/>
                </a:cubicBezTo>
                <a:cubicBezTo>
                  <a:pt x="2" y="10979"/>
                  <a:pt x="2" y="10983"/>
                  <a:pt x="2" y="10988"/>
                </a:cubicBezTo>
                <a:cubicBezTo>
                  <a:pt x="2" y="10989"/>
                  <a:pt x="2" y="10990"/>
                  <a:pt x="2" y="10991"/>
                </a:cubicBezTo>
                <a:cubicBezTo>
                  <a:pt x="2" y="10997"/>
                  <a:pt x="2" y="11002"/>
                  <a:pt x="2" y="11008"/>
                </a:cubicBezTo>
                <a:cubicBezTo>
                  <a:pt x="3" y="11049"/>
                  <a:pt x="4" y="11089"/>
                  <a:pt x="5" y="11130"/>
                </a:cubicBezTo>
                <a:cubicBezTo>
                  <a:pt x="8" y="11234"/>
                  <a:pt x="13" y="11337"/>
                  <a:pt x="19" y="11440"/>
                </a:cubicBezTo>
                <a:cubicBezTo>
                  <a:pt x="19" y="11440"/>
                  <a:pt x="19" y="11441"/>
                  <a:pt x="19" y="11441"/>
                </a:cubicBezTo>
                <a:cubicBezTo>
                  <a:pt x="19" y="11447"/>
                  <a:pt x="19" y="11452"/>
                  <a:pt x="20" y="11457"/>
                </a:cubicBezTo>
                <a:cubicBezTo>
                  <a:pt x="20" y="11458"/>
                  <a:pt x="20" y="11458"/>
                  <a:pt x="20" y="11458"/>
                </a:cubicBezTo>
                <a:cubicBezTo>
                  <a:pt x="20" y="11464"/>
                  <a:pt x="21" y="11469"/>
                  <a:pt x="21" y="11474"/>
                </a:cubicBezTo>
                <a:cubicBezTo>
                  <a:pt x="21" y="11475"/>
                  <a:pt x="21" y="11475"/>
                  <a:pt x="21" y="11475"/>
                </a:cubicBezTo>
                <a:cubicBezTo>
                  <a:pt x="21" y="11481"/>
                  <a:pt x="22" y="11487"/>
                  <a:pt x="22" y="11492"/>
                </a:cubicBezTo>
                <a:lnTo>
                  <a:pt x="22" y="11493"/>
                </a:lnTo>
                <a:cubicBezTo>
                  <a:pt x="22" y="11498"/>
                  <a:pt x="23" y="11503"/>
                  <a:pt x="23" y="11508"/>
                </a:cubicBezTo>
                <a:cubicBezTo>
                  <a:pt x="23" y="11508"/>
                  <a:pt x="23" y="11510"/>
                  <a:pt x="23" y="11510"/>
                </a:cubicBezTo>
                <a:cubicBezTo>
                  <a:pt x="24" y="11515"/>
                  <a:pt x="24" y="11520"/>
                  <a:pt x="24" y="11525"/>
                </a:cubicBezTo>
                <a:cubicBezTo>
                  <a:pt x="24" y="11526"/>
                  <a:pt x="24" y="11527"/>
                  <a:pt x="24" y="11527"/>
                </a:cubicBezTo>
                <a:cubicBezTo>
                  <a:pt x="25" y="11530"/>
                  <a:pt x="25" y="11531"/>
                  <a:pt x="25" y="11533"/>
                </a:cubicBezTo>
                <a:cubicBezTo>
                  <a:pt x="25" y="11542"/>
                  <a:pt x="26" y="11551"/>
                  <a:pt x="27" y="11560"/>
                </a:cubicBezTo>
                <a:cubicBezTo>
                  <a:pt x="33" y="11651"/>
                  <a:pt x="40" y="11741"/>
                  <a:pt x="49" y="11831"/>
                </a:cubicBezTo>
                <a:lnTo>
                  <a:pt x="1243" y="11718"/>
                </a:lnTo>
                <a:cubicBezTo>
                  <a:pt x="1215" y="11415"/>
                  <a:pt x="1200" y="11106"/>
                  <a:pt x="1200" y="10799"/>
                </a:cubicBezTo>
                <a:cubicBezTo>
                  <a:pt x="1200" y="9763"/>
                  <a:pt x="1364" y="8743"/>
                  <a:pt x="1687" y="7770"/>
                </a:cubicBezTo>
                <a:lnTo>
                  <a:pt x="550" y="7392"/>
                </a:lnTo>
                <a:close/>
                <a:moveTo>
                  <a:pt x="1639" y="13675"/>
                </a:moveTo>
                <a:lnTo>
                  <a:pt x="494" y="14034"/>
                </a:lnTo>
                <a:cubicBezTo>
                  <a:pt x="950" y="15488"/>
                  <a:pt x="1704" y="16808"/>
                  <a:pt x="2686" y="17926"/>
                </a:cubicBezTo>
                <a:lnTo>
                  <a:pt x="3588" y="17134"/>
                </a:lnTo>
                <a:cubicBezTo>
                  <a:pt x="2696" y="16120"/>
                  <a:pt x="2041" y="14956"/>
                  <a:pt x="1639" y="13675"/>
                </a:cubicBezTo>
                <a:close/>
                <a:moveTo>
                  <a:pt x="5054" y="18490"/>
                </a:moveTo>
                <a:lnTo>
                  <a:pt x="4335" y="19451"/>
                </a:lnTo>
                <a:cubicBezTo>
                  <a:pt x="4381" y="19486"/>
                  <a:pt x="4428" y="19520"/>
                  <a:pt x="4475" y="19554"/>
                </a:cubicBezTo>
                <a:cubicBezTo>
                  <a:pt x="4480" y="19557"/>
                  <a:pt x="4484" y="19561"/>
                  <a:pt x="4489" y="19564"/>
                </a:cubicBezTo>
                <a:cubicBezTo>
                  <a:pt x="4489" y="19564"/>
                  <a:pt x="4489" y="19564"/>
                  <a:pt x="4490" y="19565"/>
                </a:cubicBezTo>
                <a:cubicBezTo>
                  <a:pt x="4494" y="19568"/>
                  <a:pt x="4498" y="19571"/>
                  <a:pt x="4502" y="19574"/>
                </a:cubicBezTo>
                <a:cubicBezTo>
                  <a:pt x="4503" y="19574"/>
                  <a:pt x="4504" y="19575"/>
                  <a:pt x="4504" y="19575"/>
                </a:cubicBezTo>
                <a:cubicBezTo>
                  <a:pt x="4508" y="19578"/>
                  <a:pt x="4512" y="19580"/>
                  <a:pt x="4516" y="19583"/>
                </a:cubicBezTo>
                <a:cubicBezTo>
                  <a:pt x="4517" y="19584"/>
                  <a:pt x="4518" y="19585"/>
                  <a:pt x="4519" y="19585"/>
                </a:cubicBezTo>
                <a:cubicBezTo>
                  <a:pt x="4522" y="19588"/>
                  <a:pt x="4526" y="19591"/>
                  <a:pt x="4530" y="19593"/>
                </a:cubicBezTo>
                <a:cubicBezTo>
                  <a:pt x="4531" y="19594"/>
                  <a:pt x="4532" y="19595"/>
                  <a:pt x="4533" y="19595"/>
                </a:cubicBezTo>
                <a:cubicBezTo>
                  <a:pt x="4537" y="19598"/>
                  <a:pt x="4540" y="19601"/>
                  <a:pt x="4544" y="19603"/>
                </a:cubicBezTo>
                <a:cubicBezTo>
                  <a:pt x="4545" y="19604"/>
                  <a:pt x="4546" y="19604"/>
                  <a:pt x="4547" y="19605"/>
                </a:cubicBezTo>
                <a:cubicBezTo>
                  <a:pt x="4550" y="19607"/>
                  <a:pt x="4554" y="19610"/>
                  <a:pt x="4557" y="19613"/>
                </a:cubicBezTo>
                <a:cubicBezTo>
                  <a:pt x="4559" y="19614"/>
                  <a:pt x="4560" y="19614"/>
                  <a:pt x="4561" y="19615"/>
                </a:cubicBezTo>
                <a:cubicBezTo>
                  <a:pt x="4564" y="19617"/>
                  <a:pt x="4568" y="19620"/>
                  <a:pt x="4571" y="19622"/>
                </a:cubicBezTo>
                <a:cubicBezTo>
                  <a:pt x="4572" y="19623"/>
                  <a:pt x="4574" y="19624"/>
                  <a:pt x="4575" y="19625"/>
                </a:cubicBezTo>
                <a:cubicBezTo>
                  <a:pt x="4579" y="19627"/>
                  <a:pt x="4582" y="19630"/>
                  <a:pt x="4585" y="19632"/>
                </a:cubicBezTo>
                <a:cubicBezTo>
                  <a:pt x="4587" y="19633"/>
                  <a:pt x="4588" y="19634"/>
                  <a:pt x="4589" y="19635"/>
                </a:cubicBezTo>
                <a:cubicBezTo>
                  <a:pt x="4598" y="19641"/>
                  <a:pt x="4607" y="19648"/>
                  <a:pt x="4616" y="19654"/>
                </a:cubicBezTo>
                <a:cubicBezTo>
                  <a:pt x="4619" y="19656"/>
                  <a:pt x="4621" y="19658"/>
                  <a:pt x="4624" y="19659"/>
                </a:cubicBezTo>
                <a:cubicBezTo>
                  <a:pt x="4626" y="19661"/>
                  <a:pt x="4628" y="19662"/>
                  <a:pt x="4630" y="19664"/>
                </a:cubicBezTo>
                <a:cubicBezTo>
                  <a:pt x="4632" y="19665"/>
                  <a:pt x="4636" y="19668"/>
                  <a:pt x="4638" y="19670"/>
                </a:cubicBezTo>
                <a:cubicBezTo>
                  <a:pt x="4640" y="19671"/>
                  <a:pt x="4642" y="19672"/>
                  <a:pt x="4643" y="19673"/>
                </a:cubicBezTo>
                <a:cubicBezTo>
                  <a:pt x="4646" y="19676"/>
                  <a:pt x="4649" y="19677"/>
                  <a:pt x="4652" y="19679"/>
                </a:cubicBezTo>
                <a:cubicBezTo>
                  <a:pt x="4654" y="19680"/>
                  <a:pt x="4655" y="19681"/>
                  <a:pt x="4657" y="19683"/>
                </a:cubicBezTo>
                <a:cubicBezTo>
                  <a:pt x="4660" y="19685"/>
                  <a:pt x="4663" y="19687"/>
                  <a:pt x="4666" y="19689"/>
                </a:cubicBezTo>
                <a:cubicBezTo>
                  <a:pt x="4668" y="19690"/>
                  <a:pt x="4669" y="19691"/>
                  <a:pt x="4671" y="19692"/>
                </a:cubicBezTo>
                <a:cubicBezTo>
                  <a:pt x="4674" y="19694"/>
                  <a:pt x="4677" y="19697"/>
                  <a:pt x="4680" y="19699"/>
                </a:cubicBezTo>
                <a:cubicBezTo>
                  <a:pt x="4681" y="19700"/>
                  <a:pt x="4683" y="19701"/>
                  <a:pt x="4684" y="19702"/>
                </a:cubicBezTo>
                <a:cubicBezTo>
                  <a:pt x="4687" y="19704"/>
                  <a:pt x="4691" y="19706"/>
                  <a:pt x="4694" y="19709"/>
                </a:cubicBezTo>
                <a:cubicBezTo>
                  <a:pt x="4695" y="19709"/>
                  <a:pt x="4696" y="19710"/>
                  <a:pt x="4698" y="19711"/>
                </a:cubicBezTo>
                <a:cubicBezTo>
                  <a:pt x="4702" y="19713"/>
                  <a:pt x="4704" y="19716"/>
                  <a:pt x="4708" y="19718"/>
                </a:cubicBezTo>
                <a:cubicBezTo>
                  <a:pt x="4709" y="19718"/>
                  <a:pt x="4710" y="19720"/>
                  <a:pt x="4712" y="19720"/>
                </a:cubicBezTo>
                <a:cubicBezTo>
                  <a:pt x="4715" y="19723"/>
                  <a:pt x="4718" y="19725"/>
                  <a:pt x="4721" y="19727"/>
                </a:cubicBezTo>
                <a:cubicBezTo>
                  <a:pt x="4723" y="19728"/>
                  <a:pt x="4724" y="19729"/>
                  <a:pt x="4725" y="19730"/>
                </a:cubicBezTo>
                <a:cubicBezTo>
                  <a:pt x="4729" y="19732"/>
                  <a:pt x="4732" y="19734"/>
                  <a:pt x="4736" y="19736"/>
                </a:cubicBezTo>
                <a:cubicBezTo>
                  <a:pt x="4736" y="19737"/>
                  <a:pt x="4737" y="19738"/>
                  <a:pt x="4738" y="19738"/>
                </a:cubicBezTo>
                <a:cubicBezTo>
                  <a:pt x="4742" y="19741"/>
                  <a:pt x="4746" y="19744"/>
                  <a:pt x="4750" y="19746"/>
                </a:cubicBezTo>
                <a:cubicBezTo>
                  <a:pt x="5418" y="20199"/>
                  <a:pt x="6139" y="20579"/>
                  <a:pt x="6902" y="20874"/>
                </a:cubicBezTo>
                <a:cubicBezTo>
                  <a:pt x="6903" y="20875"/>
                  <a:pt x="6903" y="20875"/>
                  <a:pt x="6903" y="20875"/>
                </a:cubicBezTo>
                <a:cubicBezTo>
                  <a:pt x="6908" y="20877"/>
                  <a:pt x="6913" y="20879"/>
                  <a:pt x="6918" y="20881"/>
                </a:cubicBezTo>
                <a:cubicBezTo>
                  <a:pt x="6918" y="20881"/>
                  <a:pt x="6919" y="20881"/>
                  <a:pt x="6919" y="20881"/>
                </a:cubicBezTo>
                <a:cubicBezTo>
                  <a:pt x="6924" y="20883"/>
                  <a:pt x="6928" y="20885"/>
                  <a:pt x="6933" y="20887"/>
                </a:cubicBezTo>
                <a:cubicBezTo>
                  <a:pt x="6934" y="20887"/>
                  <a:pt x="6934" y="20887"/>
                  <a:pt x="6934" y="20887"/>
                </a:cubicBezTo>
                <a:cubicBezTo>
                  <a:pt x="6940" y="20889"/>
                  <a:pt x="6944" y="20891"/>
                  <a:pt x="6949" y="20893"/>
                </a:cubicBezTo>
                <a:cubicBezTo>
                  <a:pt x="6949" y="20893"/>
                  <a:pt x="6950" y="20893"/>
                  <a:pt x="6950" y="20893"/>
                </a:cubicBezTo>
                <a:cubicBezTo>
                  <a:pt x="6955" y="20895"/>
                  <a:pt x="6960" y="20897"/>
                  <a:pt x="6964" y="20899"/>
                </a:cubicBezTo>
                <a:lnTo>
                  <a:pt x="6965" y="20899"/>
                </a:lnTo>
                <a:cubicBezTo>
                  <a:pt x="6970" y="20901"/>
                  <a:pt x="6975" y="20903"/>
                  <a:pt x="6980" y="20904"/>
                </a:cubicBezTo>
                <a:cubicBezTo>
                  <a:pt x="7016" y="20918"/>
                  <a:pt x="7051" y="20931"/>
                  <a:pt x="7087" y="20944"/>
                </a:cubicBezTo>
                <a:cubicBezTo>
                  <a:pt x="7087" y="20944"/>
                  <a:pt x="7088" y="20945"/>
                  <a:pt x="7089" y="20945"/>
                </a:cubicBezTo>
                <a:cubicBezTo>
                  <a:pt x="7093" y="20947"/>
                  <a:pt x="7097" y="20948"/>
                  <a:pt x="7102" y="20950"/>
                </a:cubicBezTo>
                <a:cubicBezTo>
                  <a:pt x="7103" y="20950"/>
                  <a:pt x="7104" y="20950"/>
                  <a:pt x="7105" y="20951"/>
                </a:cubicBezTo>
                <a:cubicBezTo>
                  <a:pt x="7109" y="20952"/>
                  <a:pt x="7113" y="20954"/>
                  <a:pt x="7117" y="20956"/>
                </a:cubicBezTo>
                <a:cubicBezTo>
                  <a:pt x="7118" y="20956"/>
                  <a:pt x="7120" y="20956"/>
                  <a:pt x="7121" y="20957"/>
                </a:cubicBezTo>
                <a:cubicBezTo>
                  <a:pt x="7125" y="20958"/>
                  <a:pt x="7129" y="20960"/>
                  <a:pt x="7133" y="20961"/>
                </a:cubicBezTo>
                <a:cubicBezTo>
                  <a:pt x="7134" y="20962"/>
                  <a:pt x="7135" y="20962"/>
                  <a:pt x="7137" y="20963"/>
                </a:cubicBezTo>
                <a:cubicBezTo>
                  <a:pt x="7141" y="20964"/>
                  <a:pt x="7145" y="20966"/>
                  <a:pt x="7149" y="20967"/>
                </a:cubicBezTo>
                <a:cubicBezTo>
                  <a:pt x="7150" y="20968"/>
                  <a:pt x="7152" y="20968"/>
                  <a:pt x="7153" y="20969"/>
                </a:cubicBezTo>
                <a:cubicBezTo>
                  <a:pt x="7157" y="20970"/>
                  <a:pt x="7161" y="20971"/>
                  <a:pt x="7165" y="20973"/>
                </a:cubicBezTo>
                <a:cubicBezTo>
                  <a:pt x="7166" y="20974"/>
                  <a:pt x="7167" y="20974"/>
                  <a:pt x="7169" y="20974"/>
                </a:cubicBezTo>
                <a:cubicBezTo>
                  <a:pt x="7173" y="20976"/>
                  <a:pt x="7176" y="20977"/>
                  <a:pt x="7181" y="20978"/>
                </a:cubicBezTo>
                <a:cubicBezTo>
                  <a:pt x="7182" y="20979"/>
                  <a:pt x="7183" y="20980"/>
                  <a:pt x="7185" y="20980"/>
                </a:cubicBezTo>
                <a:cubicBezTo>
                  <a:pt x="7189" y="20981"/>
                  <a:pt x="7193" y="20983"/>
                  <a:pt x="7197" y="20984"/>
                </a:cubicBezTo>
                <a:cubicBezTo>
                  <a:pt x="7198" y="20985"/>
                  <a:pt x="7199" y="20985"/>
                  <a:pt x="7200" y="20986"/>
                </a:cubicBezTo>
                <a:cubicBezTo>
                  <a:pt x="7204" y="20987"/>
                  <a:pt x="7209" y="20989"/>
                  <a:pt x="7212" y="20990"/>
                </a:cubicBezTo>
                <a:cubicBezTo>
                  <a:pt x="7214" y="20990"/>
                  <a:pt x="7215" y="20991"/>
                  <a:pt x="7216" y="20992"/>
                </a:cubicBezTo>
                <a:cubicBezTo>
                  <a:pt x="7220" y="20993"/>
                  <a:pt x="7224" y="20995"/>
                  <a:pt x="7229" y="20996"/>
                </a:cubicBezTo>
                <a:cubicBezTo>
                  <a:pt x="7229" y="20996"/>
                  <a:pt x="7230" y="20996"/>
                  <a:pt x="7230" y="20996"/>
                </a:cubicBezTo>
                <a:cubicBezTo>
                  <a:pt x="7254" y="21005"/>
                  <a:pt x="7279" y="21014"/>
                  <a:pt x="7304" y="21022"/>
                </a:cubicBezTo>
                <a:cubicBezTo>
                  <a:pt x="7305" y="21023"/>
                  <a:pt x="7307" y="21023"/>
                  <a:pt x="7308" y="21023"/>
                </a:cubicBezTo>
                <a:cubicBezTo>
                  <a:pt x="7311" y="21025"/>
                  <a:pt x="7315" y="21026"/>
                  <a:pt x="7319" y="21027"/>
                </a:cubicBezTo>
                <a:cubicBezTo>
                  <a:pt x="7320" y="21028"/>
                  <a:pt x="7322" y="21028"/>
                  <a:pt x="7324" y="21029"/>
                </a:cubicBezTo>
                <a:cubicBezTo>
                  <a:pt x="7328" y="21030"/>
                  <a:pt x="7331" y="21031"/>
                  <a:pt x="7334" y="21032"/>
                </a:cubicBezTo>
                <a:cubicBezTo>
                  <a:pt x="7336" y="21033"/>
                  <a:pt x="7338" y="21034"/>
                  <a:pt x="7341" y="21035"/>
                </a:cubicBezTo>
                <a:cubicBezTo>
                  <a:pt x="7344" y="21036"/>
                  <a:pt x="7347" y="21037"/>
                  <a:pt x="7350" y="21038"/>
                </a:cubicBezTo>
                <a:cubicBezTo>
                  <a:pt x="7353" y="21039"/>
                  <a:pt x="7355" y="21040"/>
                  <a:pt x="7357" y="21040"/>
                </a:cubicBezTo>
                <a:cubicBezTo>
                  <a:pt x="7360" y="21041"/>
                  <a:pt x="7363" y="21043"/>
                  <a:pt x="7366" y="21044"/>
                </a:cubicBezTo>
                <a:cubicBezTo>
                  <a:pt x="7368" y="21044"/>
                  <a:pt x="7371" y="21045"/>
                  <a:pt x="7373" y="21046"/>
                </a:cubicBezTo>
                <a:cubicBezTo>
                  <a:pt x="7376" y="21047"/>
                  <a:pt x="7379" y="21048"/>
                  <a:pt x="7382" y="21049"/>
                </a:cubicBezTo>
                <a:cubicBezTo>
                  <a:pt x="7384" y="21050"/>
                  <a:pt x="7387" y="21050"/>
                  <a:pt x="7389" y="21052"/>
                </a:cubicBezTo>
                <a:cubicBezTo>
                  <a:pt x="7392" y="21052"/>
                  <a:pt x="7395" y="21053"/>
                  <a:pt x="7398" y="21055"/>
                </a:cubicBezTo>
                <a:cubicBezTo>
                  <a:pt x="7401" y="21055"/>
                  <a:pt x="7403" y="21056"/>
                  <a:pt x="7406" y="21057"/>
                </a:cubicBezTo>
                <a:cubicBezTo>
                  <a:pt x="7408" y="21058"/>
                  <a:pt x="7411" y="21059"/>
                  <a:pt x="7414" y="21060"/>
                </a:cubicBezTo>
                <a:cubicBezTo>
                  <a:pt x="7416" y="21061"/>
                  <a:pt x="7419" y="21062"/>
                  <a:pt x="7422" y="21062"/>
                </a:cubicBezTo>
                <a:cubicBezTo>
                  <a:pt x="7425" y="21064"/>
                  <a:pt x="7427" y="21064"/>
                  <a:pt x="7430" y="21065"/>
                </a:cubicBezTo>
                <a:cubicBezTo>
                  <a:pt x="7433" y="21067"/>
                  <a:pt x="7435" y="21067"/>
                  <a:pt x="7438" y="21068"/>
                </a:cubicBezTo>
                <a:cubicBezTo>
                  <a:pt x="7441" y="21069"/>
                  <a:pt x="7443" y="21070"/>
                  <a:pt x="7446" y="21071"/>
                </a:cubicBezTo>
                <a:cubicBezTo>
                  <a:pt x="7449" y="21072"/>
                  <a:pt x="7452" y="21073"/>
                  <a:pt x="7454" y="21074"/>
                </a:cubicBezTo>
                <a:cubicBezTo>
                  <a:pt x="7457" y="21074"/>
                  <a:pt x="7459" y="21076"/>
                  <a:pt x="7462" y="21076"/>
                </a:cubicBezTo>
                <a:cubicBezTo>
                  <a:pt x="7465" y="21077"/>
                  <a:pt x="7468" y="21079"/>
                  <a:pt x="7471" y="21079"/>
                </a:cubicBezTo>
                <a:cubicBezTo>
                  <a:pt x="7473" y="21080"/>
                  <a:pt x="7476" y="21081"/>
                  <a:pt x="7478" y="21082"/>
                </a:cubicBezTo>
                <a:cubicBezTo>
                  <a:pt x="7481" y="21083"/>
                  <a:pt x="7485" y="21084"/>
                  <a:pt x="7488" y="21085"/>
                </a:cubicBezTo>
                <a:cubicBezTo>
                  <a:pt x="7490" y="21086"/>
                  <a:pt x="7492" y="21086"/>
                  <a:pt x="7494" y="21087"/>
                </a:cubicBezTo>
                <a:cubicBezTo>
                  <a:pt x="7500" y="21089"/>
                  <a:pt x="7505" y="21091"/>
                  <a:pt x="7511" y="21092"/>
                </a:cubicBezTo>
                <a:lnTo>
                  <a:pt x="7512" y="21093"/>
                </a:lnTo>
                <a:cubicBezTo>
                  <a:pt x="7517" y="21095"/>
                  <a:pt x="7522" y="21096"/>
                  <a:pt x="7527" y="21098"/>
                </a:cubicBezTo>
                <a:cubicBezTo>
                  <a:pt x="7528" y="21098"/>
                  <a:pt x="7530" y="21099"/>
                  <a:pt x="7531" y="21099"/>
                </a:cubicBezTo>
                <a:cubicBezTo>
                  <a:pt x="7536" y="21101"/>
                  <a:pt x="7539" y="21102"/>
                  <a:pt x="7544" y="21103"/>
                </a:cubicBezTo>
                <a:cubicBezTo>
                  <a:pt x="7545" y="21104"/>
                  <a:pt x="7548" y="21104"/>
                  <a:pt x="7549" y="21105"/>
                </a:cubicBezTo>
                <a:cubicBezTo>
                  <a:pt x="7553" y="21106"/>
                  <a:pt x="7556" y="21107"/>
                  <a:pt x="7560" y="21109"/>
                </a:cubicBezTo>
                <a:cubicBezTo>
                  <a:pt x="7562" y="21109"/>
                  <a:pt x="7565" y="21110"/>
                  <a:pt x="7566" y="21110"/>
                </a:cubicBezTo>
                <a:cubicBezTo>
                  <a:pt x="7570" y="21112"/>
                  <a:pt x="7573" y="21113"/>
                  <a:pt x="7576" y="21114"/>
                </a:cubicBezTo>
                <a:cubicBezTo>
                  <a:pt x="7578" y="21115"/>
                  <a:pt x="7581" y="21115"/>
                  <a:pt x="7583" y="21116"/>
                </a:cubicBezTo>
                <a:cubicBezTo>
                  <a:pt x="7586" y="21117"/>
                  <a:pt x="7590" y="21118"/>
                  <a:pt x="7593" y="21119"/>
                </a:cubicBezTo>
                <a:cubicBezTo>
                  <a:pt x="7595" y="21120"/>
                  <a:pt x="7598" y="21121"/>
                  <a:pt x="7599" y="21121"/>
                </a:cubicBezTo>
                <a:cubicBezTo>
                  <a:pt x="7603" y="21122"/>
                  <a:pt x="7606" y="21123"/>
                  <a:pt x="7610" y="21124"/>
                </a:cubicBezTo>
                <a:cubicBezTo>
                  <a:pt x="7612" y="21125"/>
                  <a:pt x="7614" y="21125"/>
                  <a:pt x="7616" y="21127"/>
                </a:cubicBezTo>
                <a:cubicBezTo>
                  <a:pt x="7619" y="21127"/>
                  <a:pt x="7623" y="21128"/>
                  <a:pt x="7626" y="21130"/>
                </a:cubicBezTo>
                <a:cubicBezTo>
                  <a:pt x="7628" y="21130"/>
                  <a:pt x="7630" y="21131"/>
                  <a:pt x="7632" y="21131"/>
                </a:cubicBezTo>
                <a:cubicBezTo>
                  <a:pt x="7636" y="21133"/>
                  <a:pt x="7639" y="21134"/>
                  <a:pt x="7642" y="21135"/>
                </a:cubicBezTo>
                <a:cubicBezTo>
                  <a:pt x="7644" y="21136"/>
                  <a:pt x="7647" y="21136"/>
                  <a:pt x="7649" y="21137"/>
                </a:cubicBezTo>
                <a:cubicBezTo>
                  <a:pt x="7652" y="21138"/>
                  <a:pt x="7656" y="21139"/>
                  <a:pt x="7659" y="21140"/>
                </a:cubicBezTo>
                <a:cubicBezTo>
                  <a:pt x="7661" y="21140"/>
                  <a:pt x="7663" y="21141"/>
                  <a:pt x="7665" y="21142"/>
                </a:cubicBezTo>
                <a:cubicBezTo>
                  <a:pt x="7669" y="21143"/>
                  <a:pt x="7672" y="21144"/>
                  <a:pt x="7676" y="21145"/>
                </a:cubicBezTo>
                <a:cubicBezTo>
                  <a:pt x="7678" y="21146"/>
                  <a:pt x="7680" y="21146"/>
                  <a:pt x="7682" y="21147"/>
                </a:cubicBezTo>
                <a:cubicBezTo>
                  <a:pt x="7686" y="21148"/>
                  <a:pt x="7689" y="21149"/>
                  <a:pt x="7693" y="21151"/>
                </a:cubicBezTo>
                <a:cubicBezTo>
                  <a:pt x="7695" y="21151"/>
                  <a:pt x="7697" y="21152"/>
                  <a:pt x="7698" y="21152"/>
                </a:cubicBezTo>
                <a:cubicBezTo>
                  <a:pt x="7703" y="21154"/>
                  <a:pt x="7707" y="21155"/>
                  <a:pt x="7712" y="21156"/>
                </a:cubicBezTo>
                <a:cubicBezTo>
                  <a:pt x="7713" y="21157"/>
                  <a:pt x="7714" y="21157"/>
                  <a:pt x="7715" y="21157"/>
                </a:cubicBezTo>
                <a:cubicBezTo>
                  <a:pt x="7720" y="21158"/>
                  <a:pt x="7725" y="21160"/>
                  <a:pt x="7731" y="21162"/>
                </a:cubicBezTo>
                <a:cubicBezTo>
                  <a:pt x="7743" y="21166"/>
                  <a:pt x="7754" y="21169"/>
                  <a:pt x="7766" y="21172"/>
                </a:cubicBezTo>
                <a:cubicBezTo>
                  <a:pt x="7766" y="21172"/>
                  <a:pt x="7766" y="21172"/>
                  <a:pt x="7766" y="21173"/>
                </a:cubicBezTo>
                <a:cubicBezTo>
                  <a:pt x="7772" y="21174"/>
                  <a:pt x="7777" y="21176"/>
                  <a:pt x="7782" y="21177"/>
                </a:cubicBezTo>
                <a:cubicBezTo>
                  <a:pt x="7783" y="21177"/>
                  <a:pt x="7784" y="21177"/>
                  <a:pt x="7785" y="21178"/>
                </a:cubicBezTo>
                <a:cubicBezTo>
                  <a:pt x="7790" y="21179"/>
                  <a:pt x="7794" y="21180"/>
                  <a:pt x="7799" y="21182"/>
                </a:cubicBezTo>
                <a:cubicBezTo>
                  <a:pt x="7800" y="21182"/>
                  <a:pt x="7802" y="21183"/>
                  <a:pt x="7803" y="21183"/>
                </a:cubicBezTo>
                <a:cubicBezTo>
                  <a:pt x="7807" y="21185"/>
                  <a:pt x="7812" y="21186"/>
                  <a:pt x="7816" y="21187"/>
                </a:cubicBezTo>
                <a:cubicBezTo>
                  <a:pt x="7818" y="21188"/>
                  <a:pt x="7819" y="21188"/>
                  <a:pt x="7821" y="21188"/>
                </a:cubicBezTo>
                <a:cubicBezTo>
                  <a:pt x="7825" y="21189"/>
                  <a:pt x="7829" y="21191"/>
                  <a:pt x="7833" y="21192"/>
                </a:cubicBezTo>
                <a:cubicBezTo>
                  <a:pt x="7835" y="21192"/>
                  <a:pt x="7836" y="21193"/>
                  <a:pt x="7838" y="21193"/>
                </a:cubicBezTo>
                <a:cubicBezTo>
                  <a:pt x="7842" y="21194"/>
                  <a:pt x="7846" y="21195"/>
                  <a:pt x="7850" y="21197"/>
                </a:cubicBezTo>
                <a:cubicBezTo>
                  <a:pt x="7851" y="21197"/>
                  <a:pt x="7853" y="21198"/>
                  <a:pt x="7854" y="21198"/>
                </a:cubicBezTo>
                <a:cubicBezTo>
                  <a:pt x="7859" y="21200"/>
                  <a:pt x="7863" y="21201"/>
                  <a:pt x="7867" y="21202"/>
                </a:cubicBezTo>
                <a:cubicBezTo>
                  <a:pt x="7868" y="21202"/>
                  <a:pt x="7870" y="21203"/>
                  <a:pt x="7871" y="21203"/>
                </a:cubicBezTo>
                <a:cubicBezTo>
                  <a:pt x="7875" y="21204"/>
                  <a:pt x="7880" y="21206"/>
                  <a:pt x="7884" y="21207"/>
                </a:cubicBezTo>
                <a:cubicBezTo>
                  <a:pt x="7885" y="21207"/>
                  <a:pt x="7887" y="21207"/>
                  <a:pt x="7888" y="21208"/>
                </a:cubicBezTo>
                <a:cubicBezTo>
                  <a:pt x="7893" y="21209"/>
                  <a:pt x="7897" y="21210"/>
                  <a:pt x="7901" y="21212"/>
                </a:cubicBezTo>
                <a:cubicBezTo>
                  <a:pt x="7902" y="21212"/>
                  <a:pt x="7904" y="21212"/>
                  <a:pt x="7905" y="21213"/>
                </a:cubicBezTo>
                <a:cubicBezTo>
                  <a:pt x="7910" y="21214"/>
                  <a:pt x="7914" y="21215"/>
                  <a:pt x="7918" y="21216"/>
                </a:cubicBezTo>
                <a:cubicBezTo>
                  <a:pt x="7920" y="21216"/>
                  <a:pt x="7921" y="21217"/>
                  <a:pt x="7922" y="21218"/>
                </a:cubicBezTo>
                <a:cubicBezTo>
                  <a:pt x="7927" y="21219"/>
                  <a:pt x="7931" y="21220"/>
                  <a:pt x="7936" y="21221"/>
                </a:cubicBezTo>
                <a:cubicBezTo>
                  <a:pt x="7937" y="21222"/>
                  <a:pt x="7938" y="21222"/>
                  <a:pt x="7939" y="21222"/>
                </a:cubicBezTo>
                <a:cubicBezTo>
                  <a:pt x="7944" y="21224"/>
                  <a:pt x="7949" y="21225"/>
                  <a:pt x="7955" y="21227"/>
                </a:cubicBezTo>
                <a:cubicBezTo>
                  <a:pt x="7984" y="21234"/>
                  <a:pt x="8012" y="21242"/>
                  <a:pt x="8041" y="21249"/>
                </a:cubicBezTo>
                <a:cubicBezTo>
                  <a:pt x="8042" y="21250"/>
                  <a:pt x="8043" y="21250"/>
                  <a:pt x="8043" y="21250"/>
                </a:cubicBezTo>
                <a:cubicBezTo>
                  <a:pt x="8048" y="21252"/>
                  <a:pt x="8053" y="21253"/>
                  <a:pt x="8058" y="21254"/>
                </a:cubicBezTo>
                <a:cubicBezTo>
                  <a:pt x="8059" y="21255"/>
                  <a:pt x="8060" y="21255"/>
                  <a:pt x="8061" y="21255"/>
                </a:cubicBezTo>
                <a:cubicBezTo>
                  <a:pt x="8066" y="21256"/>
                  <a:pt x="8070" y="21258"/>
                  <a:pt x="8075" y="21259"/>
                </a:cubicBezTo>
                <a:cubicBezTo>
                  <a:pt x="8076" y="21259"/>
                  <a:pt x="8078" y="21260"/>
                  <a:pt x="8079" y="21260"/>
                </a:cubicBezTo>
                <a:cubicBezTo>
                  <a:pt x="8083" y="21261"/>
                  <a:pt x="8088" y="21262"/>
                  <a:pt x="8092" y="21263"/>
                </a:cubicBezTo>
                <a:cubicBezTo>
                  <a:pt x="8093" y="21264"/>
                  <a:pt x="8095" y="21264"/>
                  <a:pt x="8096" y="21264"/>
                </a:cubicBezTo>
                <a:cubicBezTo>
                  <a:pt x="8101" y="21266"/>
                  <a:pt x="8105" y="21267"/>
                  <a:pt x="8109" y="21268"/>
                </a:cubicBezTo>
                <a:cubicBezTo>
                  <a:pt x="8111" y="21268"/>
                  <a:pt x="8112" y="21269"/>
                  <a:pt x="8113" y="21269"/>
                </a:cubicBezTo>
                <a:cubicBezTo>
                  <a:pt x="8118" y="21270"/>
                  <a:pt x="8122" y="21271"/>
                  <a:pt x="8126" y="21272"/>
                </a:cubicBezTo>
                <a:cubicBezTo>
                  <a:pt x="8128" y="21272"/>
                  <a:pt x="8129" y="21273"/>
                  <a:pt x="8130" y="21273"/>
                </a:cubicBezTo>
                <a:cubicBezTo>
                  <a:pt x="8135" y="21275"/>
                  <a:pt x="8139" y="21275"/>
                  <a:pt x="8144" y="21276"/>
                </a:cubicBezTo>
                <a:cubicBezTo>
                  <a:pt x="8145" y="21277"/>
                  <a:pt x="8147" y="21278"/>
                  <a:pt x="8148" y="21278"/>
                </a:cubicBezTo>
                <a:cubicBezTo>
                  <a:pt x="8152" y="21279"/>
                  <a:pt x="8157" y="21280"/>
                  <a:pt x="8161" y="21281"/>
                </a:cubicBezTo>
                <a:cubicBezTo>
                  <a:pt x="8162" y="21281"/>
                  <a:pt x="8164" y="21282"/>
                  <a:pt x="8165" y="21282"/>
                </a:cubicBezTo>
                <a:cubicBezTo>
                  <a:pt x="8170" y="21283"/>
                  <a:pt x="8174" y="21284"/>
                  <a:pt x="8179" y="21285"/>
                </a:cubicBezTo>
                <a:cubicBezTo>
                  <a:pt x="8180" y="21286"/>
                  <a:pt x="8181" y="21286"/>
                  <a:pt x="8182" y="21287"/>
                </a:cubicBezTo>
                <a:cubicBezTo>
                  <a:pt x="8187" y="21288"/>
                  <a:pt x="8193" y="21289"/>
                  <a:pt x="8198" y="21291"/>
                </a:cubicBezTo>
                <a:cubicBezTo>
                  <a:pt x="8228" y="21298"/>
                  <a:pt x="8256" y="21305"/>
                  <a:pt x="8285" y="21312"/>
                </a:cubicBezTo>
                <a:lnTo>
                  <a:pt x="8286" y="21312"/>
                </a:lnTo>
                <a:cubicBezTo>
                  <a:pt x="8291" y="21313"/>
                  <a:pt x="8297" y="21314"/>
                  <a:pt x="8303" y="21316"/>
                </a:cubicBezTo>
                <a:lnTo>
                  <a:pt x="8304" y="21316"/>
                </a:lnTo>
                <a:cubicBezTo>
                  <a:pt x="8309" y="21317"/>
                  <a:pt x="8314" y="21318"/>
                  <a:pt x="8320" y="21320"/>
                </a:cubicBezTo>
                <a:cubicBezTo>
                  <a:pt x="8321" y="21320"/>
                  <a:pt x="8321" y="21320"/>
                  <a:pt x="8323" y="21321"/>
                </a:cubicBezTo>
                <a:cubicBezTo>
                  <a:pt x="8327" y="21322"/>
                  <a:pt x="8332" y="21323"/>
                  <a:pt x="8337" y="21324"/>
                </a:cubicBezTo>
                <a:cubicBezTo>
                  <a:pt x="8338" y="21324"/>
                  <a:pt x="8339" y="21324"/>
                  <a:pt x="8340" y="21324"/>
                </a:cubicBezTo>
                <a:cubicBezTo>
                  <a:pt x="8345" y="21326"/>
                  <a:pt x="8349" y="21327"/>
                  <a:pt x="8354" y="21328"/>
                </a:cubicBezTo>
                <a:cubicBezTo>
                  <a:pt x="8355" y="21329"/>
                  <a:pt x="8357" y="21329"/>
                  <a:pt x="8358" y="21329"/>
                </a:cubicBezTo>
                <a:cubicBezTo>
                  <a:pt x="8362" y="21330"/>
                  <a:pt x="8367" y="21331"/>
                  <a:pt x="8372" y="21332"/>
                </a:cubicBezTo>
                <a:cubicBezTo>
                  <a:pt x="8373" y="21332"/>
                  <a:pt x="8374" y="21333"/>
                  <a:pt x="8375" y="21333"/>
                </a:cubicBezTo>
                <a:cubicBezTo>
                  <a:pt x="8380" y="21334"/>
                  <a:pt x="8384" y="21335"/>
                  <a:pt x="8389" y="21336"/>
                </a:cubicBezTo>
                <a:cubicBezTo>
                  <a:pt x="8390" y="21336"/>
                  <a:pt x="8390" y="21336"/>
                  <a:pt x="8391" y="21336"/>
                </a:cubicBezTo>
                <a:lnTo>
                  <a:pt x="8658" y="20167"/>
                </a:lnTo>
                <a:cubicBezTo>
                  <a:pt x="7345" y="19861"/>
                  <a:pt x="6134" y="19299"/>
                  <a:pt x="5054" y="18490"/>
                </a:cubicBezTo>
                <a:close/>
                <a:moveTo>
                  <a:pt x="14536" y="19646"/>
                </a:moveTo>
                <a:cubicBezTo>
                  <a:pt x="13353" y="20146"/>
                  <a:pt x="12096" y="20400"/>
                  <a:pt x="10800" y="20400"/>
                </a:cubicBezTo>
                <a:cubicBezTo>
                  <a:pt x="10746" y="20400"/>
                  <a:pt x="10691" y="20400"/>
                  <a:pt x="10637" y="20399"/>
                </a:cubicBezTo>
                <a:lnTo>
                  <a:pt x="10617" y="21599"/>
                </a:lnTo>
                <a:cubicBezTo>
                  <a:pt x="10660" y="21599"/>
                  <a:pt x="10703" y="21600"/>
                  <a:pt x="10746" y="21600"/>
                </a:cubicBezTo>
                <a:cubicBezTo>
                  <a:pt x="10747" y="21600"/>
                  <a:pt x="10748" y="21600"/>
                  <a:pt x="10749" y="21600"/>
                </a:cubicBezTo>
                <a:cubicBezTo>
                  <a:pt x="10753" y="21600"/>
                  <a:pt x="10757" y="21600"/>
                  <a:pt x="10761" y="21600"/>
                </a:cubicBezTo>
                <a:cubicBezTo>
                  <a:pt x="10765" y="21600"/>
                  <a:pt x="10768" y="21600"/>
                  <a:pt x="10772" y="21600"/>
                </a:cubicBezTo>
                <a:cubicBezTo>
                  <a:pt x="10775" y="21600"/>
                  <a:pt x="10778" y="21600"/>
                  <a:pt x="10780" y="21600"/>
                </a:cubicBezTo>
                <a:cubicBezTo>
                  <a:pt x="10787" y="21600"/>
                  <a:pt x="10794" y="21600"/>
                  <a:pt x="10800" y="21600"/>
                </a:cubicBezTo>
                <a:cubicBezTo>
                  <a:pt x="10845" y="21600"/>
                  <a:pt x="10890" y="21600"/>
                  <a:pt x="10934" y="21599"/>
                </a:cubicBezTo>
                <a:cubicBezTo>
                  <a:pt x="12178" y="21584"/>
                  <a:pt x="13373" y="21359"/>
                  <a:pt x="14482" y="20956"/>
                </a:cubicBezTo>
                <a:cubicBezTo>
                  <a:pt x="14658" y="20892"/>
                  <a:pt x="14831" y="20824"/>
                  <a:pt x="15003" y="20752"/>
                </a:cubicBezTo>
                <a:lnTo>
                  <a:pt x="14536" y="19646"/>
                </a:lnTo>
                <a:close/>
                <a:moveTo>
                  <a:pt x="19004" y="15786"/>
                </a:moveTo>
                <a:cubicBezTo>
                  <a:pt x="18314" y="16920"/>
                  <a:pt x="17373" y="17921"/>
                  <a:pt x="16283" y="18681"/>
                </a:cubicBezTo>
                <a:lnTo>
                  <a:pt x="16969" y="19666"/>
                </a:lnTo>
                <a:cubicBezTo>
                  <a:pt x="17174" y="19523"/>
                  <a:pt x="17374" y="19373"/>
                  <a:pt x="17567" y="19217"/>
                </a:cubicBezTo>
                <a:cubicBezTo>
                  <a:pt x="17568" y="19216"/>
                  <a:pt x="17569" y="19216"/>
                  <a:pt x="17569" y="19215"/>
                </a:cubicBezTo>
                <a:cubicBezTo>
                  <a:pt x="17573" y="19212"/>
                  <a:pt x="17576" y="19209"/>
                  <a:pt x="17580" y="19206"/>
                </a:cubicBezTo>
                <a:cubicBezTo>
                  <a:pt x="17581" y="19206"/>
                  <a:pt x="17581" y="19206"/>
                  <a:pt x="17582" y="19205"/>
                </a:cubicBezTo>
                <a:cubicBezTo>
                  <a:pt x="17586" y="19202"/>
                  <a:pt x="17589" y="19199"/>
                  <a:pt x="17593" y="19196"/>
                </a:cubicBezTo>
                <a:cubicBezTo>
                  <a:pt x="17594" y="19196"/>
                  <a:pt x="17594" y="19195"/>
                  <a:pt x="17595" y="19195"/>
                </a:cubicBezTo>
                <a:cubicBezTo>
                  <a:pt x="17599" y="19192"/>
                  <a:pt x="17602" y="19189"/>
                  <a:pt x="17605" y="19186"/>
                </a:cubicBezTo>
                <a:cubicBezTo>
                  <a:pt x="17606" y="19185"/>
                  <a:pt x="17607" y="19185"/>
                  <a:pt x="17608" y="19184"/>
                </a:cubicBezTo>
                <a:cubicBezTo>
                  <a:pt x="17611" y="19181"/>
                  <a:pt x="17615" y="19178"/>
                  <a:pt x="17618" y="19176"/>
                </a:cubicBezTo>
                <a:cubicBezTo>
                  <a:pt x="17619" y="19175"/>
                  <a:pt x="17620" y="19174"/>
                  <a:pt x="17621" y="19174"/>
                </a:cubicBezTo>
                <a:cubicBezTo>
                  <a:pt x="17625" y="19171"/>
                  <a:pt x="17628" y="19168"/>
                  <a:pt x="17632" y="19165"/>
                </a:cubicBezTo>
                <a:lnTo>
                  <a:pt x="17632" y="19164"/>
                </a:lnTo>
                <a:cubicBezTo>
                  <a:pt x="17637" y="19161"/>
                  <a:pt x="17640" y="19158"/>
                  <a:pt x="17644" y="19154"/>
                </a:cubicBezTo>
                <a:cubicBezTo>
                  <a:pt x="17661" y="19142"/>
                  <a:pt x="17677" y="19128"/>
                  <a:pt x="17693" y="19115"/>
                </a:cubicBezTo>
                <a:cubicBezTo>
                  <a:pt x="17693" y="19114"/>
                  <a:pt x="17694" y="19114"/>
                  <a:pt x="17695" y="19113"/>
                </a:cubicBezTo>
                <a:cubicBezTo>
                  <a:pt x="17698" y="19110"/>
                  <a:pt x="17701" y="19108"/>
                  <a:pt x="17704" y="19105"/>
                </a:cubicBezTo>
                <a:cubicBezTo>
                  <a:pt x="17705" y="19104"/>
                  <a:pt x="17706" y="19103"/>
                  <a:pt x="17707" y="19102"/>
                </a:cubicBezTo>
                <a:cubicBezTo>
                  <a:pt x="17710" y="19100"/>
                  <a:pt x="17713" y="19097"/>
                  <a:pt x="17716" y="19095"/>
                </a:cubicBezTo>
                <a:cubicBezTo>
                  <a:pt x="17717" y="19094"/>
                  <a:pt x="17719" y="19093"/>
                  <a:pt x="17720" y="19092"/>
                </a:cubicBezTo>
                <a:cubicBezTo>
                  <a:pt x="17723" y="19089"/>
                  <a:pt x="17726" y="19087"/>
                  <a:pt x="17729" y="19085"/>
                </a:cubicBezTo>
                <a:cubicBezTo>
                  <a:pt x="17730" y="19084"/>
                  <a:pt x="17732" y="19082"/>
                  <a:pt x="17733" y="19081"/>
                </a:cubicBezTo>
                <a:cubicBezTo>
                  <a:pt x="17736" y="19079"/>
                  <a:pt x="17739" y="19076"/>
                  <a:pt x="17741" y="19074"/>
                </a:cubicBezTo>
                <a:cubicBezTo>
                  <a:pt x="17743" y="19073"/>
                  <a:pt x="17744" y="19071"/>
                  <a:pt x="17746" y="19070"/>
                </a:cubicBezTo>
                <a:cubicBezTo>
                  <a:pt x="17749" y="19068"/>
                  <a:pt x="17752" y="19065"/>
                  <a:pt x="17755" y="19063"/>
                </a:cubicBezTo>
                <a:cubicBezTo>
                  <a:pt x="17756" y="19062"/>
                  <a:pt x="17757" y="19061"/>
                  <a:pt x="17759" y="19060"/>
                </a:cubicBezTo>
                <a:cubicBezTo>
                  <a:pt x="17761" y="19057"/>
                  <a:pt x="17764" y="19055"/>
                  <a:pt x="17767" y="19053"/>
                </a:cubicBezTo>
                <a:cubicBezTo>
                  <a:pt x="17768" y="19052"/>
                  <a:pt x="17770" y="19050"/>
                  <a:pt x="17772" y="19049"/>
                </a:cubicBezTo>
                <a:cubicBezTo>
                  <a:pt x="17775" y="19046"/>
                  <a:pt x="17777" y="19044"/>
                  <a:pt x="17780" y="19042"/>
                </a:cubicBezTo>
                <a:cubicBezTo>
                  <a:pt x="17781" y="19040"/>
                  <a:pt x="17782" y="19039"/>
                  <a:pt x="17784" y="19038"/>
                </a:cubicBezTo>
                <a:cubicBezTo>
                  <a:pt x="17787" y="19036"/>
                  <a:pt x="17790" y="19033"/>
                  <a:pt x="17793" y="19031"/>
                </a:cubicBezTo>
                <a:cubicBezTo>
                  <a:pt x="17794" y="19030"/>
                  <a:pt x="17795" y="19029"/>
                  <a:pt x="17796" y="19028"/>
                </a:cubicBezTo>
                <a:cubicBezTo>
                  <a:pt x="17800" y="19025"/>
                  <a:pt x="17802" y="19023"/>
                  <a:pt x="17806" y="19020"/>
                </a:cubicBezTo>
                <a:cubicBezTo>
                  <a:pt x="17806" y="19019"/>
                  <a:pt x="17807" y="19018"/>
                  <a:pt x="17808" y="19018"/>
                </a:cubicBezTo>
                <a:cubicBezTo>
                  <a:pt x="17812" y="19015"/>
                  <a:pt x="17815" y="19012"/>
                  <a:pt x="17818" y="19010"/>
                </a:cubicBezTo>
                <a:cubicBezTo>
                  <a:pt x="17819" y="19009"/>
                  <a:pt x="17820" y="19008"/>
                  <a:pt x="17821" y="19007"/>
                </a:cubicBezTo>
                <a:cubicBezTo>
                  <a:pt x="17827" y="19002"/>
                  <a:pt x="17834" y="18996"/>
                  <a:pt x="17840" y="18990"/>
                </a:cubicBezTo>
                <a:cubicBezTo>
                  <a:pt x="17841" y="18989"/>
                  <a:pt x="17842" y="18989"/>
                  <a:pt x="17843" y="18988"/>
                </a:cubicBezTo>
                <a:cubicBezTo>
                  <a:pt x="17845" y="18986"/>
                  <a:pt x="17848" y="18983"/>
                  <a:pt x="17850" y="18981"/>
                </a:cubicBezTo>
                <a:cubicBezTo>
                  <a:pt x="17852" y="18980"/>
                  <a:pt x="17854" y="18978"/>
                  <a:pt x="17855" y="18977"/>
                </a:cubicBezTo>
                <a:cubicBezTo>
                  <a:pt x="17857" y="18975"/>
                  <a:pt x="17860" y="18973"/>
                  <a:pt x="17862" y="18971"/>
                </a:cubicBezTo>
                <a:cubicBezTo>
                  <a:pt x="17864" y="18969"/>
                  <a:pt x="17866" y="18968"/>
                  <a:pt x="17868" y="18965"/>
                </a:cubicBezTo>
                <a:cubicBezTo>
                  <a:pt x="17870" y="18964"/>
                  <a:pt x="17872" y="18962"/>
                  <a:pt x="17875" y="18961"/>
                </a:cubicBezTo>
                <a:cubicBezTo>
                  <a:pt x="17877" y="18958"/>
                  <a:pt x="17879" y="18956"/>
                  <a:pt x="17881" y="18955"/>
                </a:cubicBezTo>
                <a:cubicBezTo>
                  <a:pt x="17883" y="18953"/>
                  <a:pt x="17885" y="18951"/>
                  <a:pt x="17887" y="18949"/>
                </a:cubicBezTo>
                <a:cubicBezTo>
                  <a:pt x="17890" y="18947"/>
                  <a:pt x="17892" y="18945"/>
                  <a:pt x="17894" y="18943"/>
                </a:cubicBezTo>
                <a:cubicBezTo>
                  <a:pt x="17896" y="18941"/>
                  <a:pt x="17898" y="18939"/>
                  <a:pt x="17900" y="18938"/>
                </a:cubicBezTo>
                <a:cubicBezTo>
                  <a:pt x="17902" y="18936"/>
                  <a:pt x="17904" y="18934"/>
                  <a:pt x="17906" y="18932"/>
                </a:cubicBezTo>
                <a:cubicBezTo>
                  <a:pt x="17908" y="18930"/>
                  <a:pt x="17911" y="18929"/>
                  <a:pt x="17913" y="18926"/>
                </a:cubicBezTo>
                <a:cubicBezTo>
                  <a:pt x="17915" y="18924"/>
                  <a:pt x="17917" y="18923"/>
                  <a:pt x="17919" y="18920"/>
                </a:cubicBezTo>
                <a:cubicBezTo>
                  <a:pt x="17921" y="18919"/>
                  <a:pt x="17923" y="18917"/>
                  <a:pt x="17925" y="18915"/>
                </a:cubicBezTo>
                <a:cubicBezTo>
                  <a:pt x="17927" y="18913"/>
                  <a:pt x="17930" y="18911"/>
                  <a:pt x="17932" y="18909"/>
                </a:cubicBezTo>
                <a:cubicBezTo>
                  <a:pt x="17934" y="18907"/>
                  <a:pt x="17936" y="18905"/>
                  <a:pt x="17938" y="18904"/>
                </a:cubicBezTo>
                <a:cubicBezTo>
                  <a:pt x="17940" y="18902"/>
                  <a:pt x="17943" y="18899"/>
                  <a:pt x="17945" y="18898"/>
                </a:cubicBezTo>
                <a:cubicBezTo>
                  <a:pt x="17947" y="18896"/>
                  <a:pt x="17949" y="18894"/>
                  <a:pt x="17950" y="18893"/>
                </a:cubicBezTo>
                <a:cubicBezTo>
                  <a:pt x="17953" y="18891"/>
                  <a:pt x="17956" y="18888"/>
                  <a:pt x="17958" y="18886"/>
                </a:cubicBezTo>
                <a:cubicBezTo>
                  <a:pt x="17959" y="18885"/>
                  <a:pt x="17962" y="18883"/>
                  <a:pt x="17963" y="18882"/>
                </a:cubicBezTo>
                <a:cubicBezTo>
                  <a:pt x="17967" y="18878"/>
                  <a:pt x="17970" y="18876"/>
                  <a:pt x="17973" y="18873"/>
                </a:cubicBezTo>
                <a:cubicBezTo>
                  <a:pt x="17974" y="18872"/>
                  <a:pt x="17975" y="18872"/>
                  <a:pt x="17975" y="18871"/>
                </a:cubicBezTo>
                <a:cubicBezTo>
                  <a:pt x="17984" y="18863"/>
                  <a:pt x="17993" y="18856"/>
                  <a:pt x="18001" y="18848"/>
                </a:cubicBezTo>
                <a:cubicBezTo>
                  <a:pt x="18002" y="18848"/>
                  <a:pt x="18003" y="18846"/>
                  <a:pt x="18003" y="18846"/>
                </a:cubicBezTo>
                <a:cubicBezTo>
                  <a:pt x="18007" y="18843"/>
                  <a:pt x="18010" y="18840"/>
                  <a:pt x="18014" y="18836"/>
                </a:cubicBezTo>
                <a:cubicBezTo>
                  <a:pt x="18015" y="18836"/>
                  <a:pt x="18016" y="18834"/>
                  <a:pt x="18018" y="18833"/>
                </a:cubicBezTo>
                <a:cubicBezTo>
                  <a:pt x="18021" y="18830"/>
                  <a:pt x="18024" y="18827"/>
                  <a:pt x="18027" y="18825"/>
                </a:cubicBezTo>
                <a:cubicBezTo>
                  <a:pt x="18027" y="18824"/>
                  <a:pt x="18029" y="18823"/>
                  <a:pt x="18030" y="18822"/>
                </a:cubicBezTo>
                <a:cubicBezTo>
                  <a:pt x="18033" y="18819"/>
                  <a:pt x="18036" y="18816"/>
                  <a:pt x="18039" y="18814"/>
                </a:cubicBezTo>
                <a:cubicBezTo>
                  <a:pt x="18041" y="18812"/>
                  <a:pt x="18042" y="18811"/>
                  <a:pt x="18043" y="18810"/>
                </a:cubicBezTo>
                <a:cubicBezTo>
                  <a:pt x="18046" y="18807"/>
                  <a:pt x="18049" y="18805"/>
                  <a:pt x="18052" y="18802"/>
                </a:cubicBezTo>
                <a:cubicBezTo>
                  <a:pt x="18053" y="18801"/>
                  <a:pt x="18054" y="18800"/>
                  <a:pt x="18056" y="18799"/>
                </a:cubicBezTo>
                <a:cubicBezTo>
                  <a:pt x="18059" y="18796"/>
                  <a:pt x="18062" y="18793"/>
                  <a:pt x="18065" y="18791"/>
                </a:cubicBezTo>
                <a:cubicBezTo>
                  <a:pt x="18066" y="18789"/>
                  <a:pt x="18067" y="18788"/>
                  <a:pt x="18069" y="18787"/>
                </a:cubicBezTo>
                <a:cubicBezTo>
                  <a:pt x="18072" y="18784"/>
                  <a:pt x="18075" y="18781"/>
                  <a:pt x="18077" y="18779"/>
                </a:cubicBezTo>
                <a:cubicBezTo>
                  <a:pt x="18079" y="18778"/>
                  <a:pt x="18080" y="18777"/>
                  <a:pt x="18081" y="18776"/>
                </a:cubicBezTo>
                <a:cubicBezTo>
                  <a:pt x="18084" y="18773"/>
                  <a:pt x="18087" y="18770"/>
                  <a:pt x="18090" y="18767"/>
                </a:cubicBezTo>
                <a:cubicBezTo>
                  <a:pt x="18091" y="18766"/>
                  <a:pt x="18093" y="18765"/>
                  <a:pt x="18094" y="18764"/>
                </a:cubicBezTo>
                <a:cubicBezTo>
                  <a:pt x="18097" y="18761"/>
                  <a:pt x="18101" y="18758"/>
                  <a:pt x="18104" y="18755"/>
                </a:cubicBezTo>
                <a:cubicBezTo>
                  <a:pt x="18105" y="18754"/>
                  <a:pt x="18105" y="18753"/>
                  <a:pt x="18106" y="18753"/>
                </a:cubicBezTo>
                <a:cubicBezTo>
                  <a:pt x="18110" y="18749"/>
                  <a:pt x="18113" y="18746"/>
                  <a:pt x="18117" y="18743"/>
                </a:cubicBezTo>
                <a:cubicBezTo>
                  <a:pt x="18118" y="18742"/>
                  <a:pt x="18118" y="18742"/>
                  <a:pt x="18119" y="18741"/>
                </a:cubicBezTo>
                <a:cubicBezTo>
                  <a:pt x="18136" y="18726"/>
                  <a:pt x="18153" y="18710"/>
                  <a:pt x="18169" y="18694"/>
                </a:cubicBezTo>
                <a:cubicBezTo>
                  <a:pt x="18170" y="18694"/>
                  <a:pt x="18171" y="18693"/>
                  <a:pt x="18171" y="18692"/>
                </a:cubicBezTo>
                <a:cubicBezTo>
                  <a:pt x="18175" y="18689"/>
                  <a:pt x="18179" y="18686"/>
                  <a:pt x="18182" y="18683"/>
                </a:cubicBezTo>
                <a:cubicBezTo>
                  <a:pt x="18183" y="18681"/>
                  <a:pt x="18183" y="18681"/>
                  <a:pt x="18184" y="18680"/>
                </a:cubicBezTo>
                <a:cubicBezTo>
                  <a:pt x="18188" y="18677"/>
                  <a:pt x="18191" y="18674"/>
                  <a:pt x="18195" y="18671"/>
                </a:cubicBezTo>
                <a:cubicBezTo>
                  <a:pt x="18195" y="18670"/>
                  <a:pt x="18196" y="18669"/>
                  <a:pt x="18198" y="18668"/>
                </a:cubicBezTo>
                <a:cubicBezTo>
                  <a:pt x="18201" y="18665"/>
                  <a:pt x="18204" y="18662"/>
                  <a:pt x="18207" y="18659"/>
                </a:cubicBezTo>
                <a:cubicBezTo>
                  <a:pt x="18208" y="18658"/>
                  <a:pt x="18209" y="18657"/>
                  <a:pt x="18210" y="18656"/>
                </a:cubicBezTo>
                <a:cubicBezTo>
                  <a:pt x="18213" y="18653"/>
                  <a:pt x="18216" y="18650"/>
                  <a:pt x="18219" y="18647"/>
                </a:cubicBezTo>
                <a:cubicBezTo>
                  <a:pt x="18220" y="18646"/>
                  <a:pt x="18222" y="18645"/>
                  <a:pt x="18223" y="18644"/>
                </a:cubicBezTo>
                <a:cubicBezTo>
                  <a:pt x="18226" y="18641"/>
                  <a:pt x="18229" y="18638"/>
                  <a:pt x="18232" y="18635"/>
                </a:cubicBezTo>
                <a:cubicBezTo>
                  <a:pt x="18234" y="18634"/>
                  <a:pt x="18234" y="18634"/>
                  <a:pt x="18235" y="18633"/>
                </a:cubicBezTo>
                <a:cubicBezTo>
                  <a:pt x="18238" y="18629"/>
                  <a:pt x="18242" y="18626"/>
                  <a:pt x="18245" y="18623"/>
                </a:cubicBezTo>
                <a:cubicBezTo>
                  <a:pt x="18246" y="18622"/>
                  <a:pt x="18247" y="18622"/>
                  <a:pt x="18247" y="18621"/>
                </a:cubicBezTo>
                <a:cubicBezTo>
                  <a:pt x="18251" y="18617"/>
                  <a:pt x="18254" y="18614"/>
                  <a:pt x="18258" y="18611"/>
                </a:cubicBezTo>
                <a:cubicBezTo>
                  <a:pt x="18259" y="18610"/>
                  <a:pt x="18259" y="18609"/>
                  <a:pt x="18260" y="18609"/>
                </a:cubicBezTo>
                <a:cubicBezTo>
                  <a:pt x="18264" y="18605"/>
                  <a:pt x="18267" y="18602"/>
                  <a:pt x="18271" y="18598"/>
                </a:cubicBezTo>
                <a:cubicBezTo>
                  <a:pt x="18272" y="18598"/>
                  <a:pt x="18272" y="18598"/>
                  <a:pt x="18272" y="18597"/>
                </a:cubicBezTo>
                <a:cubicBezTo>
                  <a:pt x="18289" y="18581"/>
                  <a:pt x="18306" y="18565"/>
                  <a:pt x="18322" y="18548"/>
                </a:cubicBezTo>
                <a:lnTo>
                  <a:pt x="18323" y="18548"/>
                </a:lnTo>
                <a:cubicBezTo>
                  <a:pt x="18327" y="18544"/>
                  <a:pt x="18331" y="18540"/>
                  <a:pt x="18335" y="18537"/>
                </a:cubicBezTo>
                <a:cubicBezTo>
                  <a:pt x="18335" y="18536"/>
                  <a:pt x="18335" y="18536"/>
                  <a:pt x="18335" y="18536"/>
                </a:cubicBezTo>
                <a:cubicBezTo>
                  <a:pt x="18339" y="18532"/>
                  <a:pt x="18343" y="18529"/>
                  <a:pt x="18347" y="18524"/>
                </a:cubicBezTo>
                <a:cubicBezTo>
                  <a:pt x="18347" y="18524"/>
                  <a:pt x="18348" y="18524"/>
                  <a:pt x="18348" y="18523"/>
                </a:cubicBezTo>
                <a:cubicBezTo>
                  <a:pt x="18352" y="18520"/>
                  <a:pt x="18356" y="18516"/>
                  <a:pt x="18359" y="18513"/>
                </a:cubicBezTo>
                <a:cubicBezTo>
                  <a:pt x="18360" y="18512"/>
                  <a:pt x="18361" y="18512"/>
                  <a:pt x="18361" y="18511"/>
                </a:cubicBezTo>
                <a:cubicBezTo>
                  <a:pt x="18365" y="18507"/>
                  <a:pt x="18368" y="18504"/>
                  <a:pt x="18372" y="18500"/>
                </a:cubicBezTo>
                <a:cubicBezTo>
                  <a:pt x="18372" y="18500"/>
                  <a:pt x="18373" y="18499"/>
                  <a:pt x="18374" y="18499"/>
                </a:cubicBezTo>
                <a:cubicBezTo>
                  <a:pt x="18378" y="18495"/>
                  <a:pt x="18381" y="18491"/>
                  <a:pt x="18384" y="18488"/>
                </a:cubicBezTo>
                <a:cubicBezTo>
                  <a:pt x="18385" y="18488"/>
                  <a:pt x="18385" y="18488"/>
                  <a:pt x="18386" y="18487"/>
                </a:cubicBezTo>
                <a:cubicBezTo>
                  <a:pt x="18390" y="18483"/>
                  <a:pt x="18393" y="18479"/>
                  <a:pt x="18397" y="18476"/>
                </a:cubicBezTo>
                <a:cubicBezTo>
                  <a:pt x="18397" y="18475"/>
                  <a:pt x="18398" y="18475"/>
                  <a:pt x="18398" y="18475"/>
                </a:cubicBezTo>
                <a:cubicBezTo>
                  <a:pt x="18427" y="18446"/>
                  <a:pt x="18456" y="18417"/>
                  <a:pt x="18484" y="18388"/>
                </a:cubicBezTo>
                <a:lnTo>
                  <a:pt x="18485" y="18388"/>
                </a:lnTo>
                <a:cubicBezTo>
                  <a:pt x="18489" y="18384"/>
                  <a:pt x="18492" y="18380"/>
                  <a:pt x="18496" y="18376"/>
                </a:cubicBezTo>
                <a:cubicBezTo>
                  <a:pt x="18497" y="18376"/>
                  <a:pt x="18497" y="18375"/>
                  <a:pt x="18498" y="18374"/>
                </a:cubicBezTo>
                <a:cubicBezTo>
                  <a:pt x="18501" y="18371"/>
                  <a:pt x="18505" y="18368"/>
                  <a:pt x="18508" y="18363"/>
                </a:cubicBezTo>
                <a:cubicBezTo>
                  <a:pt x="18509" y="18363"/>
                  <a:pt x="18510" y="18363"/>
                  <a:pt x="18510" y="18362"/>
                </a:cubicBezTo>
                <a:cubicBezTo>
                  <a:pt x="18513" y="18359"/>
                  <a:pt x="18517" y="18355"/>
                  <a:pt x="18520" y="18352"/>
                </a:cubicBezTo>
                <a:cubicBezTo>
                  <a:pt x="18521" y="18351"/>
                  <a:pt x="18522" y="18350"/>
                  <a:pt x="18522" y="18349"/>
                </a:cubicBezTo>
                <a:cubicBezTo>
                  <a:pt x="18526" y="18346"/>
                  <a:pt x="18529" y="18342"/>
                  <a:pt x="18533" y="18339"/>
                </a:cubicBezTo>
                <a:cubicBezTo>
                  <a:pt x="18533" y="18338"/>
                  <a:pt x="18534" y="18338"/>
                  <a:pt x="18534" y="18337"/>
                </a:cubicBezTo>
                <a:cubicBezTo>
                  <a:pt x="18538" y="18333"/>
                  <a:pt x="18541" y="18330"/>
                  <a:pt x="18545" y="18326"/>
                </a:cubicBezTo>
                <a:cubicBezTo>
                  <a:pt x="18546" y="18326"/>
                  <a:pt x="18546" y="18325"/>
                  <a:pt x="18546" y="18325"/>
                </a:cubicBezTo>
                <a:cubicBezTo>
                  <a:pt x="18550" y="18321"/>
                  <a:pt x="18554" y="18317"/>
                  <a:pt x="18558" y="18314"/>
                </a:cubicBezTo>
                <a:cubicBezTo>
                  <a:pt x="18558" y="18313"/>
                  <a:pt x="18558" y="18313"/>
                  <a:pt x="18558" y="18312"/>
                </a:cubicBezTo>
                <a:cubicBezTo>
                  <a:pt x="18583" y="18287"/>
                  <a:pt x="18607" y="18262"/>
                  <a:pt x="18631" y="18237"/>
                </a:cubicBezTo>
                <a:cubicBezTo>
                  <a:pt x="18631" y="18237"/>
                  <a:pt x="18631" y="18237"/>
                  <a:pt x="18631" y="18236"/>
                </a:cubicBezTo>
                <a:cubicBezTo>
                  <a:pt x="18635" y="18233"/>
                  <a:pt x="18639" y="18229"/>
                  <a:pt x="18642" y="18224"/>
                </a:cubicBezTo>
                <a:cubicBezTo>
                  <a:pt x="18643" y="18224"/>
                  <a:pt x="18644" y="18223"/>
                  <a:pt x="18644" y="18223"/>
                </a:cubicBezTo>
                <a:cubicBezTo>
                  <a:pt x="18648" y="18219"/>
                  <a:pt x="18651" y="18216"/>
                  <a:pt x="18654" y="18212"/>
                </a:cubicBezTo>
                <a:cubicBezTo>
                  <a:pt x="18655" y="18212"/>
                  <a:pt x="18656" y="18210"/>
                  <a:pt x="18656" y="18210"/>
                </a:cubicBezTo>
                <a:cubicBezTo>
                  <a:pt x="18660" y="18206"/>
                  <a:pt x="18663" y="18203"/>
                  <a:pt x="18666" y="18200"/>
                </a:cubicBezTo>
                <a:cubicBezTo>
                  <a:pt x="18667" y="18199"/>
                  <a:pt x="18667" y="18198"/>
                  <a:pt x="18669" y="18197"/>
                </a:cubicBezTo>
                <a:cubicBezTo>
                  <a:pt x="18672" y="18194"/>
                  <a:pt x="18675" y="18191"/>
                  <a:pt x="18678" y="18187"/>
                </a:cubicBezTo>
                <a:cubicBezTo>
                  <a:pt x="18678" y="18186"/>
                  <a:pt x="18679" y="18185"/>
                  <a:pt x="18680" y="18185"/>
                </a:cubicBezTo>
                <a:cubicBezTo>
                  <a:pt x="18683" y="18181"/>
                  <a:pt x="18687" y="18178"/>
                  <a:pt x="18690" y="18174"/>
                </a:cubicBezTo>
                <a:cubicBezTo>
                  <a:pt x="18690" y="18173"/>
                  <a:pt x="18691" y="18173"/>
                  <a:pt x="18692" y="18172"/>
                </a:cubicBezTo>
                <a:cubicBezTo>
                  <a:pt x="18696" y="18168"/>
                  <a:pt x="18699" y="18165"/>
                  <a:pt x="18702" y="18161"/>
                </a:cubicBezTo>
                <a:cubicBezTo>
                  <a:pt x="18703" y="18160"/>
                  <a:pt x="18703" y="18160"/>
                  <a:pt x="18703" y="18160"/>
                </a:cubicBezTo>
                <a:cubicBezTo>
                  <a:pt x="18707" y="18156"/>
                  <a:pt x="18711" y="18152"/>
                  <a:pt x="18714" y="18148"/>
                </a:cubicBezTo>
                <a:lnTo>
                  <a:pt x="18715" y="18147"/>
                </a:lnTo>
                <a:cubicBezTo>
                  <a:pt x="18731" y="18130"/>
                  <a:pt x="18746" y="18113"/>
                  <a:pt x="18762" y="18095"/>
                </a:cubicBezTo>
                <a:lnTo>
                  <a:pt x="18763" y="18095"/>
                </a:lnTo>
                <a:cubicBezTo>
                  <a:pt x="18767" y="18091"/>
                  <a:pt x="18770" y="18087"/>
                  <a:pt x="18774" y="18083"/>
                </a:cubicBezTo>
                <a:cubicBezTo>
                  <a:pt x="18774" y="18083"/>
                  <a:pt x="18775" y="18082"/>
                  <a:pt x="18775" y="18081"/>
                </a:cubicBezTo>
                <a:cubicBezTo>
                  <a:pt x="18779" y="18078"/>
                  <a:pt x="18782" y="18074"/>
                  <a:pt x="18785" y="18070"/>
                </a:cubicBezTo>
                <a:cubicBezTo>
                  <a:pt x="18786" y="18070"/>
                  <a:pt x="18787" y="18069"/>
                  <a:pt x="18787" y="18068"/>
                </a:cubicBezTo>
                <a:cubicBezTo>
                  <a:pt x="18791" y="18064"/>
                  <a:pt x="18794" y="18061"/>
                  <a:pt x="18797" y="18057"/>
                </a:cubicBezTo>
                <a:cubicBezTo>
                  <a:pt x="18798" y="18057"/>
                  <a:pt x="18798" y="18056"/>
                  <a:pt x="18799" y="18056"/>
                </a:cubicBezTo>
                <a:cubicBezTo>
                  <a:pt x="18802" y="18052"/>
                  <a:pt x="18805" y="18049"/>
                  <a:pt x="18808" y="18045"/>
                </a:cubicBezTo>
                <a:cubicBezTo>
                  <a:pt x="18809" y="18044"/>
                  <a:pt x="18810" y="18043"/>
                  <a:pt x="18811" y="18042"/>
                </a:cubicBezTo>
                <a:cubicBezTo>
                  <a:pt x="18814" y="18038"/>
                  <a:pt x="18817" y="18035"/>
                  <a:pt x="18820" y="18032"/>
                </a:cubicBezTo>
                <a:cubicBezTo>
                  <a:pt x="18821" y="18031"/>
                  <a:pt x="18821" y="18030"/>
                  <a:pt x="18822" y="18030"/>
                </a:cubicBezTo>
                <a:cubicBezTo>
                  <a:pt x="18826" y="18026"/>
                  <a:pt x="18829" y="18022"/>
                  <a:pt x="18832" y="18019"/>
                </a:cubicBezTo>
                <a:cubicBezTo>
                  <a:pt x="18833" y="18018"/>
                  <a:pt x="18833" y="18017"/>
                  <a:pt x="18834" y="18017"/>
                </a:cubicBezTo>
                <a:cubicBezTo>
                  <a:pt x="18837" y="18013"/>
                  <a:pt x="18840" y="18009"/>
                  <a:pt x="18843" y="18006"/>
                </a:cubicBezTo>
                <a:cubicBezTo>
                  <a:pt x="18844" y="18005"/>
                  <a:pt x="18845" y="18005"/>
                  <a:pt x="18845" y="18003"/>
                </a:cubicBezTo>
                <a:cubicBezTo>
                  <a:pt x="18849" y="18000"/>
                  <a:pt x="18852" y="17996"/>
                  <a:pt x="18855" y="17992"/>
                </a:cubicBezTo>
                <a:cubicBezTo>
                  <a:pt x="18855" y="17992"/>
                  <a:pt x="18856" y="17992"/>
                  <a:pt x="18857" y="17991"/>
                </a:cubicBezTo>
                <a:cubicBezTo>
                  <a:pt x="18872" y="17973"/>
                  <a:pt x="18887" y="17957"/>
                  <a:pt x="18903" y="17939"/>
                </a:cubicBezTo>
                <a:cubicBezTo>
                  <a:pt x="18903" y="17938"/>
                  <a:pt x="18904" y="17938"/>
                  <a:pt x="18905" y="17937"/>
                </a:cubicBezTo>
                <a:cubicBezTo>
                  <a:pt x="18908" y="17933"/>
                  <a:pt x="18911" y="17930"/>
                  <a:pt x="18914" y="17926"/>
                </a:cubicBezTo>
                <a:cubicBezTo>
                  <a:pt x="18914" y="17925"/>
                  <a:pt x="18916" y="17924"/>
                  <a:pt x="18916" y="17924"/>
                </a:cubicBezTo>
                <a:cubicBezTo>
                  <a:pt x="18919" y="17920"/>
                  <a:pt x="18922" y="17917"/>
                  <a:pt x="18925" y="17913"/>
                </a:cubicBezTo>
                <a:cubicBezTo>
                  <a:pt x="18926" y="17912"/>
                  <a:pt x="18927" y="17911"/>
                  <a:pt x="18928" y="17910"/>
                </a:cubicBezTo>
                <a:cubicBezTo>
                  <a:pt x="18931" y="17907"/>
                  <a:pt x="18934" y="17904"/>
                  <a:pt x="18936" y="17900"/>
                </a:cubicBezTo>
                <a:cubicBezTo>
                  <a:pt x="18937" y="17900"/>
                  <a:pt x="18938" y="17898"/>
                  <a:pt x="18939" y="17897"/>
                </a:cubicBezTo>
                <a:cubicBezTo>
                  <a:pt x="18942" y="17894"/>
                  <a:pt x="18945" y="17891"/>
                  <a:pt x="18947" y="17888"/>
                </a:cubicBezTo>
                <a:cubicBezTo>
                  <a:pt x="18949" y="17886"/>
                  <a:pt x="18950" y="17885"/>
                  <a:pt x="18951" y="17884"/>
                </a:cubicBezTo>
                <a:cubicBezTo>
                  <a:pt x="18954" y="17881"/>
                  <a:pt x="18956" y="17877"/>
                  <a:pt x="18959" y="17874"/>
                </a:cubicBezTo>
                <a:cubicBezTo>
                  <a:pt x="18960" y="17873"/>
                  <a:pt x="18961" y="17873"/>
                  <a:pt x="18962" y="17871"/>
                </a:cubicBezTo>
                <a:cubicBezTo>
                  <a:pt x="18965" y="17868"/>
                  <a:pt x="18968" y="17864"/>
                  <a:pt x="18971" y="17861"/>
                </a:cubicBezTo>
                <a:cubicBezTo>
                  <a:pt x="18971" y="17860"/>
                  <a:pt x="18972" y="17859"/>
                  <a:pt x="18973" y="17858"/>
                </a:cubicBezTo>
                <a:cubicBezTo>
                  <a:pt x="18976" y="17854"/>
                  <a:pt x="18979" y="17852"/>
                  <a:pt x="18982" y="17848"/>
                </a:cubicBezTo>
                <a:cubicBezTo>
                  <a:pt x="18983" y="17847"/>
                  <a:pt x="18983" y="17846"/>
                  <a:pt x="18984" y="17845"/>
                </a:cubicBezTo>
                <a:cubicBezTo>
                  <a:pt x="18987" y="17841"/>
                  <a:pt x="18990" y="17838"/>
                  <a:pt x="18993" y="17834"/>
                </a:cubicBezTo>
                <a:cubicBezTo>
                  <a:pt x="18994" y="17834"/>
                  <a:pt x="18995" y="17833"/>
                  <a:pt x="18995" y="17832"/>
                </a:cubicBezTo>
                <a:cubicBezTo>
                  <a:pt x="19003" y="17823"/>
                  <a:pt x="19010" y="17814"/>
                  <a:pt x="19018" y="17806"/>
                </a:cubicBezTo>
                <a:lnTo>
                  <a:pt x="19019" y="17805"/>
                </a:lnTo>
                <a:cubicBezTo>
                  <a:pt x="19022" y="17801"/>
                  <a:pt x="19025" y="17797"/>
                  <a:pt x="19029" y="17793"/>
                </a:cubicBezTo>
                <a:cubicBezTo>
                  <a:pt x="19030" y="17792"/>
                  <a:pt x="19031" y="17790"/>
                  <a:pt x="19032" y="17789"/>
                </a:cubicBezTo>
                <a:cubicBezTo>
                  <a:pt x="19035" y="17786"/>
                  <a:pt x="19037" y="17783"/>
                  <a:pt x="19040" y="17780"/>
                </a:cubicBezTo>
                <a:cubicBezTo>
                  <a:pt x="19041" y="17779"/>
                  <a:pt x="19042" y="17777"/>
                  <a:pt x="19043" y="17775"/>
                </a:cubicBezTo>
                <a:cubicBezTo>
                  <a:pt x="19046" y="17772"/>
                  <a:pt x="19049" y="17769"/>
                  <a:pt x="19051" y="17766"/>
                </a:cubicBezTo>
                <a:cubicBezTo>
                  <a:pt x="19052" y="17765"/>
                  <a:pt x="19053" y="17764"/>
                  <a:pt x="19055" y="17763"/>
                </a:cubicBezTo>
                <a:cubicBezTo>
                  <a:pt x="19057" y="17760"/>
                  <a:pt x="19059" y="17757"/>
                  <a:pt x="19061" y="17754"/>
                </a:cubicBezTo>
                <a:cubicBezTo>
                  <a:pt x="19063" y="17752"/>
                  <a:pt x="19064" y="17751"/>
                  <a:pt x="19066" y="17749"/>
                </a:cubicBezTo>
                <a:cubicBezTo>
                  <a:pt x="19068" y="17746"/>
                  <a:pt x="19070" y="17743"/>
                  <a:pt x="19073" y="17741"/>
                </a:cubicBezTo>
                <a:cubicBezTo>
                  <a:pt x="19074" y="17739"/>
                  <a:pt x="19075" y="17738"/>
                  <a:pt x="19077" y="17736"/>
                </a:cubicBezTo>
                <a:cubicBezTo>
                  <a:pt x="19079" y="17733"/>
                  <a:pt x="19082" y="17730"/>
                  <a:pt x="19083" y="17728"/>
                </a:cubicBezTo>
                <a:cubicBezTo>
                  <a:pt x="19085" y="17726"/>
                  <a:pt x="19086" y="17724"/>
                  <a:pt x="19088" y="17723"/>
                </a:cubicBezTo>
                <a:cubicBezTo>
                  <a:pt x="19090" y="17720"/>
                  <a:pt x="19092" y="17717"/>
                  <a:pt x="19094" y="17714"/>
                </a:cubicBezTo>
                <a:cubicBezTo>
                  <a:pt x="19096" y="17713"/>
                  <a:pt x="19097" y="17711"/>
                  <a:pt x="19099" y="17709"/>
                </a:cubicBezTo>
                <a:cubicBezTo>
                  <a:pt x="19101" y="17707"/>
                  <a:pt x="19103" y="17704"/>
                  <a:pt x="19105" y="17701"/>
                </a:cubicBezTo>
                <a:cubicBezTo>
                  <a:pt x="19107" y="17700"/>
                  <a:pt x="19108" y="17698"/>
                  <a:pt x="19109" y="17696"/>
                </a:cubicBezTo>
                <a:cubicBezTo>
                  <a:pt x="19112" y="17693"/>
                  <a:pt x="19115" y="17691"/>
                  <a:pt x="19117" y="17688"/>
                </a:cubicBezTo>
                <a:cubicBezTo>
                  <a:pt x="19118" y="17686"/>
                  <a:pt x="19119" y="17685"/>
                  <a:pt x="19120" y="17684"/>
                </a:cubicBezTo>
                <a:cubicBezTo>
                  <a:pt x="19123" y="17680"/>
                  <a:pt x="19126" y="17677"/>
                  <a:pt x="19128" y="17674"/>
                </a:cubicBezTo>
                <a:cubicBezTo>
                  <a:pt x="19129" y="17672"/>
                  <a:pt x="19130" y="17671"/>
                  <a:pt x="19131" y="17671"/>
                </a:cubicBezTo>
                <a:cubicBezTo>
                  <a:pt x="19138" y="17662"/>
                  <a:pt x="19146" y="17652"/>
                  <a:pt x="19153" y="17644"/>
                </a:cubicBezTo>
                <a:cubicBezTo>
                  <a:pt x="19157" y="17639"/>
                  <a:pt x="19160" y="17635"/>
                  <a:pt x="19163" y="17631"/>
                </a:cubicBezTo>
                <a:cubicBezTo>
                  <a:pt x="19165" y="17629"/>
                  <a:pt x="19166" y="17628"/>
                  <a:pt x="19167" y="17627"/>
                </a:cubicBezTo>
                <a:cubicBezTo>
                  <a:pt x="19169" y="17624"/>
                  <a:pt x="19172" y="17621"/>
                  <a:pt x="19174" y="17618"/>
                </a:cubicBezTo>
                <a:cubicBezTo>
                  <a:pt x="19175" y="17616"/>
                  <a:pt x="19177" y="17614"/>
                  <a:pt x="19178" y="17612"/>
                </a:cubicBezTo>
                <a:cubicBezTo>
                  <a:pt x="19181" y="17609"/>
                  <a:pt x="19183" y="17607"/>
                  <a:pt x="19185" y="17604"/>
                </a:cubicBezTo>
                <a:cubicBezTo>
                  <a:pt x="19187" y="17603"/>
                  <a:pt x="19188" y="17601"/>
                  <a:pt x="19190" y="17599"/>
                </a:cubicBezTo>
                <a:cubicBezTo>
                  <a:pt x="19192" y="17596"/>
                  <a:pt x="19194" y="17594"/>
                  <a:pt x="19196" y="17591"/>
                </a:cubicBezTo>
                <a:cubicBezTo>
                  <a:pt x="19197" y="17590"/>
                  <a:pt x="19199" y="17587"/>
                  <a:pt x="19201" y="17585"/>
                </a:cubicBezTo>
                <a:cubicBezTo>
                  <a:pt x="19203" y="17583"/>
                  <a:pt x="19205" y="17581"/>
                  <a:pt x="19207" y="17579"/>
                </a:cubicBezTo>
                <a:cubicBezTo>
                  <a:pt x="19208" y="17576"/>
                  <a:pt x="19210" y="17575"/>
                  <a:pt x="19212" y="17573"/>
                </a:cubicBezTo>
                <a:cubicBezTo>
                  <a:pt x="19214" y="17570"/>
                  <a:pt x="19215" y="17568"/>
                  <a:pt x="19217" y="17566"/>
                </a:cubicBezTo>
                <a:cubicBezTo>
                  <a:pt x="19219" y="17564"/>
                  <a:pt x="19221" y="17561"/>
                  <a:pt x="19223" y="17559"/>
                </a:cubicBezTo>
                <a:cubicBezTo>
                  <a:pt x="19225" y="17557"/>
                  <a:pt x="19226" y="17555"/>
                  <a:pt x="19228" y="17553"/>
                </a:cubicBezTo>
                <a:cubicBezTo>
                  <a:pt x="19230" y="17551"/>
                  <a:pt x="19232" y="17549"/>
                  <a:pt x="19234" y="17546"/>
                </a:cubicBezTo>
                <a:cubicBezTo>
                  <a:pt x="19235" y="17544"/>
                  <a:pt x="19237" y="17542"/>
                  <a:pt x="19239" y="17540"/>
                </a:cubicBezTo>
                <a:cubicBezTo>
                  <a:pt x="19241" y="17538"/>
                  <a:pt x="19243" y="17535"/>
                  <a:pt x="19244" y="17533"/>
                </a:cubicBezTo>
                <a:cubicBezTo>
                  <a:pt x="19246" y="17531"/>
                  <a:pt x="19248" y="17529"/>
                  <a:pt x="19250" y="17527"/>
                </a:cubicBezTo>
                <a:cubicBezTo>
                  <a:pt x="19251" y="17525"/>
                  <a:pt x="19253" y="17522"/>
                  <a:pt x="19255" y="17520"/>
                </a:cubicBezTo>
                <a:cubicBezTo>
                  <a:pt x="19257" y="17518"/>
                  <a:pt x="19258" y="17516"/>
                  <a:pt x="19260" y="17514"/>
                </a:cubicBezTo>
                <a:cubicBezTo>
                  <a:pt x="19262" y="17511"/>
                  <a:pt x="19264" y="17509"/>
                  <a:pt x="19266" y="17506"/>
                </a:cubicBezTo>
                <a:cubicBezTo>
                  <a:pt x="19267" y="17505"/>
                  <a:pt x="19268" y="17504"/>
                  <a:pt x="19269" y="17503"/>
                </a:cubicBezTo>
                <a:cubicBezTo>
                  <a:pt x="19277" y="17493"/>
                  <a:pt x="19285" y="17483"/>
                  <a:pt x="19292" y="17473"/>
                </a:cubicBezTo>
                <a:cubicBezTo>
                  <a:pt x="19294" y="17471"/>
                  <a:pt x="19296" y="17469"/>
                  <a:pt x="19297" y="17467"/>
                </a:cubicBezTo>
                <a:cubicBezTo>
                  <a:pt x="19300" y="17464"/>
                  <a:pt x="19302" y="17461"/>
                  <a:pt x="19304" y="17459"/>
                </a:cubicBezTo>
                <a:cubicBezTo>
                  <a:pt x="19305" y="17457"/>
                  <a:pt x="19306" y="17456"/>
                  <a:pt x="19307" y="17454"/>
                </a:cubicBezTo>
                <a:cubicBezTo>
                  <a:pt x="19310" y="17451"/>
                  <a:pt x="19312" y="17448"/>
                  <a:pt x="19314" y="17445"/>
                </a:cubicBezTo>
                <a:cubicBezTo>
                  <a:pt x="19315" y="17444"/>
                  <a:pt x="19316" y="17443"/>
                  <a:pt x="19317" y="17441"/>
                </a:cubicBezTo>
                <a:cubicBezTo>
                  <a:pt x="19320" y="17438"/>
                  <a:pt x="19322" y="17435"/>
                  <a:pt x="19324" y="17433"/>
                </a:cubicBezTo>
                <a:cubicBezTo>
                  <a:pt x="19325" y="17431"/>
                  <a:pt x="19326" y="17430"/>
                  <a:pt x="19328" y="17428"/>
                </a:cubicBezTo>
                <a:cubicBezTo>
                  <a:pt x="19330" y="17425"/>
                  <a:pt x="19332" y="17422"/>
                  <a:pt x="19334" y="17419"/>
                </a:cubicBezTo>
                <a:cubicBezTo>
                  <a:pt x="19335" y="17418"/>
                  <a:pt x="19337" y="17416"/>
                  <a:pt x="19338" y="17414"/>
                </a:cubicBezTo>
                <a:cubicBezTo>
                  <a:pt x="19340" y="17411"/>
                  <a:pt x="19343" y="17409"/>
                  <a:pt x="19345" y="17406"/>
                </a:cubicBezTo>
                <a:cubicBezTo>
                  <a:pt x="19346" y="17405"/>
                  <a:pt x="19347" y="17403"/>
                  <a:pt x="19348" y="17402"/>
                </a:cubicBezTo>
                <a:cubicBezTo>
                  <a:pt x="19350" y="17399"/>
                  <a:pt x="19353" y="17396"/>
                  <a:pt x="19355" y="17392"/>
                </a:cubicBezTo>
                <a:cubicBezTo>
                  <a:pt x="19356" y="17391"/>
                  <a:pt x="19357" y="17390"/>
                  <a:pt x="19358" y="17389"/>
                </a:cubicBezTo>
                <a:cubicBezTo>
                  <a:pt x="19360" y="17386"/>
                  <a:pt x="19363" y="17382"/>
                  <a:pt x="19365" y="17379"/>
                </a:cubicBezTo>
                <a:cubicBezTo>
                  <a:pt x="19366" y="17378"/>
                  <a:pt x="19367" y="17377"/>
                  <a:pt x="19368" y="17376"/>
                </a:cubicBezTo>
                <a:cubicBezTo>
                  <a:pt x="19370" y="17373"/>
                  <a:pt x="19373" y="17369"/>
                  <a:pt x="19375" y="17366"/>
                </a:cubicBezTo>
                <a:cubicBezTo>
                  <a:pt x="19376" y="17365"/>
                  <a:pt x="19377" y="17364"/>
                  <a:pt x="19377" y="17363"/>
                </a:cubicBezTo>
                <a:cubicBezTo>
                  <a:pt x="19380" y="17359"/>
                  <a:pt x="19383" y="17356"/>
                  <a:pt x="19385" y="17352"/>
                </a:cubicBezTo>
                <a:cubicBezTo>
                  <a:pt x="19385" y="17352"/>
                  <a:pt x="19386" y="17352"/>
                  <a:pt x="19386" y="17352"/>
                </a:cubicBezTo>
                <a:cubicBezTo>
                  <a:pt x="19403" y="17331"/>
                  <a:pt x="19418" y="17309"/>
                  <a:pt x="19435" y="17288"/>
                </a:cubicBezTo>
                <a:cubicBezTo>
                  <a:pt x="19438" y="17284"/>
                  <a:pt x="19441" y="17280"/>
                  <a:pt x="19443" y="17276"/>
                </a:cubicBezTo>
                <a:cubicBezTo>
                  <a:pt x="19444" y="17276"/>
                  <a:pt x="19444" y="17275"/>
                  <a:pt x="19445" y="17274"/>
                </a:cubicBezTo>
                <a:cubicBezTo>
                  <a:pt x="19447" y="17271"/>
                  <a:pt x="19450" y="17267"/>
                  <a:pt x="19452" y="17264"/>
                </a:cubicBezTo>
                <a:cubicBezTo>
                  <a:pt x="19453" y="17263"/>
                  <a:pt x="19454" y="17261"/>
                  <a:pt x="19455" y="17261"/>
                </a:cubicBezTo>
                <a:cubicBezTo>
                  <a:pt x="19457" y="17257"/>
                  <a:pt x="19460" y="17254"/>
                  <a:pt x="19462" y="17250"/>
                </a:cubicBezTo>
                <a:cubicBezTo>
                  <a:pt x="19463" y="17249"/>
                  <a:pt x="19464" y="17249"/>
                  <a:pt x="19464" y="17247"/>
                </a:cubicBezTo>
                <a:cubicBezTo>
                  <a:pt x="19467" y="17244"/>
                  <a:pt x="19470" y="17240"/>
                  <a:pt x="19473" y="17236"/>
                </a:cubicBezTo>
                <a:cubicBezTo>
                  <a:pt x="19473" y="17236"/>
                  <a:pt x="19473" y="17236"/>
                  <a:pt x="19474" y="17235"/>
                </a:cubicBezTo>
                <a:cubicBezTo>
                  <a:pt x="19477" y="17231"/>
                  <a:pt x="19480" y="17227"/>
                  <a:pt x="19483" y="17223"/>
                </a:cubicBezTo>
                <a:lnTo>
                  <a:pt x="19483" y="17222"/>
                </a:lnTo>
                <a:cubicBezTo>
                  <a:pt x="19486" y="17218"/>
                  <a:pt x="19489" y="17214"/>
                  <a:pt x="19492" y="17210"/>
                </a:cubicBezTo>
                <a:cubicBezTo>
                  <a:pt x="19492" y="17209"/>
                  <a:pt x="19492" y="17209"/>
                  <a:pt x="19492" y="17209"/>
                </a:cubicBezTo>
                <a:cubicBezTo>
                  <a:pt x="19683" y="16952"/>
                  <a:pt x="19862" y="16685"/>
                  <a:pt x="20029" y="16411"/>
                </a:cubicBezTo>
                <a:lnTo>
                  <a:pt x="19004" y="15786"/>
                </a:lnTo>
                <a:close/>
                <a:moveTo>
                  <a:pt x="21566" y="9950"/>
                </a:moveTo>
                <a:lnTo>
                  <a:pt x="20370" y="10044"/>
                </a:lnTo>
                <a:cubicBezTo>
                  <a:pt x="20389" y="10294"/>
                  <a:pt x="20399" y="10548"/>
                  <a:pt x="20399" y="10800"/>
                </a:cubicBezTo>
                <a:cubicBezTo>
                  <a:pt x="20399" y="11893"/>
                  <a:pt x="20218" y="12963"/>
                  <a:pt x="19859" y="13983"/>
                </a:cubicBezTo>
                <a:lnTo>
                  <a:pt x="20991" y="14381"/>
                </a:lnTo>
                <a:cubicBezTo>
                  <a:pt x="21283" y="13551"/>
                  <a:pt x="21475" y="12676"/>
                  <a:pt x="21556" y="11768"/>
                </a:cubicBezTo>
                <a:cubicBezTo>
                  <a:pt x="21556" y="11768"/>
                  <a:pt x="21556" y="11768"/>
                  <a:pt x="21556" y="11767"/>
                </a:cubicBezTo>
                <a:cubicBezTo>
                  <a:pt x="21557" y="11762"/>
                  <a:pt x="21557" y="11756"/>
                  <a:pt x="21558" y="11751"/>
                </a:cubicBezTo>
                <a:cubicBezTo>
                  <a:pt x="21560" y="11728"/>
                  <a:pt x="21562" y="11706"/>
                  <a:pt x="21564" y="11682"/>
                </a:cubicBezTo>
                <a:cubicBezTo>
                  <a:pt x="21564" y="11682"/>
                  <a:pt x="21564" y="11682"/>
                  <a:pt x="21564" y="11681"/>
                </a:cubicBezTo>
                <a:cubicBezTo>
                  <a:pt x="21564" y="11676"/>
                  <a:pt x="21565" y="11671"/>
                  <a:pt x="21565" y="11665"/>
                </a:cubicBezTo>
                <a:cubicBezTo>
                  <a:pt x="21565" y="11665"/>
                  <a:pt x="21565" y="11665"/>
                  <a:pt x="21565" y="11664"/>
                </a:cubicBezTo>
                <a:cubicBezTo>
                  <a:pt x="21567" y="11642"/>
                  <a:pt x="21569" y="11619"/>
                  <a:pt x="21570" y="11597"/>
                </a:cubicBezTo>
                <a:cubicBezTo>
                  <a:pt x="21570" y="11596"/>
                  <a:pt x="21570" y="11595"/>
                  <a:pt x="21570" y="11595"/>
                </a:cubicBezTo>
                <a:cubicBezTo>
                  <a:pt x="21571" y="11590"/>
                  <a:pt x="21571" y="11584"/>
                  <a:pt x="21572" y="11580"/>
                </a:cubicBezTo>
                <a:cubicBezTo>
                  <a:pt x="21572" y="11579"/>
                  <a:pt x="21572" y="11578"/>
                  <a:pt x="21572" y="11578"/>
                </a:cubicBezTo>
                <a:cubicBezTo>
                  <a:pt x="21572" y="11573"/>
                  <a:pt x="21572" y="11568"/>
                  <a:pt x="21573" y="11562"/>
                </a:cubicBezTo>
                <a:cubicBezTo>
                  <a:pt x="21573" y="11562"/>
                  <a:pt x="21573" y="11561"/>
                  <a:pt x="21573" y="11561"/>
                </a:cubicBezTo>
                <a:cubicBezTo>
                  <a:pt x="21574" y="11544"/>
                  <a:pt x="21575" y="11527"/>
                  <a:pt x="21576" y="11510"/>
                </a:cubicBezTo>
                <a:cubicBezTo>
                  <a:pt x="21576" y="11510"/>
                  <a:pt x="21576" y="11510"/>
                  <a:pt x="21576" y="11509"/>
                </a:cubicBezTo>
                <a:cubicBezTo>
                  <a:pt x="21577" y="11504"/>
                  <a:pt x="21577" y="11499"/>
                  <a:pt x="21578" y="11494"/>
                </a:cubicBezTo>
                <a:cubicBezTo>
                  <a:pt x="21578" y="11493"/>
                  <a:pt x="21578" y="11492"/>
                  <a:pt x="21578" y="11491"/>
                </a:cubicBezTo>
                <a:cubicBezTo>
                  <a:pt x="21578" y="11486"/>
                  <a:pt x="21578" y="11481"/>
                  <a:pt x="21579" y="11476"/>
                </a:cubicBezTo>
                <a:cubicBezTo>
                  <a:pt x="21579" y="11475"/>
                  <a:pt x="21579" y="11475"/>
                  <a:pt x="21579" y="11475"/>
                </a:cubicBezTo>
                <a:cubicBezTo>
                  <a:pt x="21579" y="11469"/>
                  <a:pt x="21579" y="11464"/>
                  <a:pt x="21580" y="11458"/>
                </a:cubicBezTo>
                <a:cubicBezTo>
                  <a:pt x="21581" y="11447"/>
                  <a:pt x="21581" y="11436"/>
                  <a:pt x="21582" y="11424"/>
                </a:cubicBezTo>
                <a:cubicBezTo>
                  <a:pt x="21582" y="11423"/>
                  <a:pt x="21582" y="11422"/>
                  <a:pt x="21582" y="11421"/>
                </a:cubicBezTo>
                <a:cubicBezTo>
                  <a:pt x="21582" y="11417"/>
                  <a:pt x="21582" y="11413"/>
                  <a:pt x="21583" y="11408"/>
                </a:cubicBezTo>
                <a:cubicBezTo>
                  <a:pt x="21583" y="11407"/>
                  <a:pt x="21583" y="11405"/>
                  <a:pt x="21583" y="11404"/>
                </a:cubicBezTo>
                <a:cubicBezTo>
                  <a:pt x="21583" y="11400"/>
                  <a:pt x="21584" y="11396"/>
                  <a:pt x="21584" y="11391"/>
                </a:cubicBezTo>
                <a:cubicBezTo>
                  <a:pt x="21584" y="11390"/>
                  <a:pt x="21584" y="11388"/>
                  <a:pt x="21584" y="11387"/>
                </a:cubicBezTo>
                <a:cubicBezTo>
                  <a:pt x="21584" y="11382"/>
                  <a:pt x="21584" y="11378"/>
                  <a:pt x="21585" y="11374"/>
                </a:cubicBezTo>
                <a:cubicBezTo>
                  <a:pt x="21585" y="11373"/>
                  <a:pt x="21585" y="11372"/>
                  <a:pt x="21585" y="11371"/>
                </a:cubicBezTo>
                <a:cubicBezTo>
                  <a:pt x="21585" y="11365"/>
                  <a:pt x="21585" y="11360"/>
                  <a:pt x="21586" y="11354"/>
                </a:cubicBezTo>
                <a:cubicBezTo>
                  <a:pt x="21586" y="11349"/>
                  <a:pt x="21586" y="11343"/>
                  <a:pt x="21587" y="11338"/>
                </a:cubicBezTo>
                <a:cubicBezTo>
                  <a:pt x="21587" y="11337"/>
                  <a:pt x="21587" y="11335"/>
                  <a:pt x="21587" y="11334"/>
                </a:cubicBezTo>
                <a:cubicBezTo>
                  <a:pt x="21587" y="11330"/>
                  <a:pt x="21587" y="11325"/>
                  <a:pt x="21587" y="11321"/>
                </a:cubicBezTo>
                <a:cubicBezTo>
                  <a:pt x="21587" y="11319"/>
                  <a:pt x="21587" y="11318"/>
                  <a:pt x="21587" y="11316"/>
                </a:cubicBezTo>
                <a:cubicBezTo>
                  <a:pt x="21588" y="11312"/>
                  <a:pt x="21588" y="11309"/>
                  <a:pt x="21588" y="11305"/>
                </a:cubicBezTo>
                <a:cubicBezTo>
                  <a:pt x="21588" y="11303"/>
                  <a:pt x="21588" y="11301"/>
                  <a:pt x="21588" y="11300"/>
                </a:cubicBezTo>
                <a:cubicBezTo>
                  <a:pt x="21588" y="11296"/>
                  <a:pt x="21589" y="11292"/>
                  <a:pt x="21589" y="11288"/>
                </a:cubicBezTo>
                <a:cubicBezTo>
                  <a:pt x="21589" y="11286"/>
                  <a:pt x="21589" y="11285"/>
                  <a:pt x="21589" y="11283"/>
                </a:cubicBezTo>
                <a:cubicBezTo>
                  <a:pt x="21590" y="11272"/>
                  <a:pt x="21590" y="11262"/>
                  <a:pt x="21590" y="11250"/>
                </a:cubicBezTo>
                <a:cubicBezTo>
                  <a:pt x="21590" y="11250"/>
                  <a:pt x="21590" y="11249"/>
                  <a:pt x="21590" y="11248"/>
                </a:cubicBezTo>
                <a:cubicBezTo>
                  <a:pt x="21591" y="11244"/>
                  <a:pt x="21591" y="11239"/>
                  <a:pt x="21591" y="11234"/>
                </a:cubicBezTo>
                <a:cubicBezTo>
                  <a:pt x="21591" y="11232"/>
                  <a:pt x="21591" y="11231"/>
                  <a:pt x="21591" y="11229"/>
                </a:cubicBezTo>
                <a:cubicBezTo>
                  <a:pt x="21591" y="11226"/>
                  <a:pt x="21592" y="11222"/>
                  <a:pt x="21592" y="11218"/>
                </a:cubicBezTo>
                <a:cubicBezTo>
                  <a:pt x="21592" y="11216"/>
                  <a:pt x="21592" y="11214"/>
                  <a:pt x="21592" y="11213"/>
                </a:cubicBezTo>
                <a:cubicBezTo>
                  <a:pt x="21592" y="11209"/>
                  <a:pt x="21592" y="11205"/>
                  <a:pt x="21593" y="11201"/>
                </a:cubicBezTo>
                <a:cubicBezTo>
                  <a:pt x="21593" y="11200"/>
                  <a:pt x="21593" y="11198"/>
                  <a:pt x="21593" y="11197"/>
                </a:cubicBezTo>
                <a:cubicBezTo>
                  <a:pt x="21593" y="11192"/>
                  <a:pt x="21593" y="11188"/>
                  <a:pt x="21593" y="11183"/>
                </a:cubicBezTo>
                <a:cubicBezTo>
                  <a:pt x="21593" y="11182"/>
                  <a:pt x="21593" y="11181"/>
                  <a:pt x="21593" y="11180"/>
                </a:cubicBezTo>
                <a:cubicBezTo>
                  <a:pt x="21593" y="11174"/>
                  <a:pt x="21594" y="11169"/>
                  <a:pt x="21594" y="11163"/>
                </a:cubicBezTo>
                <a:cubicBezTo>
                  <a:pt x="21594" y="11157"/>
                  <a:pt x="21594" y="11152"/>
                  <a:pt x="21594" y="11147"/>
                </a:cubicBezTo>
                <a:cubicBezTo>
                  <a:pt x="21594" y="11145"/>
                  <a:pt x="21594" y="11144"/>
                  <a:pt x="21594" y="11142"/>
                </a:cubicBezTo>
                <a:cubicBezTo>
                  <a:pt x="21595" y="11138"/>
                  <a:pt x="21595" y="11135"/>
                  <a:pt x="21595" y="11131"/>
                </a:cubicBezTo>
                <a:cubicBezTo>
                  <a:pt x="21595" y="11129"/>
                  <a:pt x="21595" y="11127"/>
                  <a:pt x="21595" y="11125"/>
                </a:cubicBezTo>
                <a:cubicBezTo>
                  <a:pt x="21595" y="11121"/>
                  <a:pt x="21595" y="11118"/>
                  <a:pt x="21595" y="11114"/>
                </a:cubicBezTo>
                <a:cubicBezTo>
                  <a:pt x="21596" y="11112"/>
                  <a:pt x="21596" y="11111"/>
                  <a:pt x="21596" y="11109"/>
                </a:cubicBezTo>
                <a:cubicBezTo>
                  <a:pt x="21596" y="11105"/>
                  <a:pt x="21596" y="11101"/>
                  <a:pt x="21596" y="11097"/>
                </a:cubicBezTo>
                <a:cubicBezTo>
                  <a:pt x="21596" y="11096"/>
                  <a:pt x="21596" y="11094"/>
                  <a:pt x="21596" y="11093"/>
                </a:cubicBezTo>
                <a:cubicBezTo>
                  <a:pt x="21596" y="11087"/>
                  <a:pt x="21596" y="11083"/>
                  <a:pt x="21596" y="11077"/>
                </a:cubicBezTo>
                <a:cubicBezTo>
                  <a:pt x="21596" y="11077"/>
                  <a:pt x="21596" y="11076"/>
                  <a:pt x="21596" y="11076"/>
                </a:cubicBezTo>
                <a:cubicBezTo>
                  <a:pt x="21596" y="11070"/>
                  <a:pt x="21597" y="11065"/>
                  <a:pt x="21597" y="11060"/>
                </a:cubicBezTo>
                <a:cubicBezTo>
                  <a:pt x="21597" y="11058"/>
                  <a:pt x="21597" y="11057"/>
                  <a:pt x="21597" y="11055"/>
                </a:cubicBezTo>
                <a:cubicBezTo>
                  <a:pt x="21597" y="11051"/>
                  <a:pt x="21597" y="11047"/>
                  <a:pt x="21597" y="11043"/>
                </a:cubicBezTo>
                <a:cubicBezTo>
                  <a:pt x="21597" y="11041"/>
                  <a:pt x="21597" y="11040"/>
                  <a:pt x="21597" y="11038"/>
                </a:cubicBezTo>
                <a:cubicBezTo>
                  <a:pt x="21597" y="11034"/>
                  <a:pt x="21597" y="11030"/>
                  <a:pt x="21598" y="11027"/>
                </a:cubicBezTo>
                <a:cubicBezTo>
                  <a:pt x="21598" y="11025"/>
                  <a:pt x="21598" y="11023"/>
                  <a:pt x="21598" y="11021"/>
                </a:cubicBezTo>
                <a:cubicBezTo>
                  <a:pt x="21598" y="11017"/>
                  <a:pt x="21598" y="11014"/>
                  <a:pt x="21598" y="11010"/>
                </a:cubicBezTo>
                <a:cubicBezTo>
                  <a:pt x="21598" y="11008"/>
                  <a:pt x="21598" y="11007"/>
                  <a:pt x="21598" y="11005"/>
                </a:cubicBezTo>
                <a:cubicBezTo>
                  <a:pt x="21598" y="11000"/>
                  <a:pt x="21598" y="10995"/>
                  <a:pt x="21598" y="10991"/>
                </a:cubicBezTo>
                <a:cubicBezTo>
                  <a:pt x="21598" y="10989"/>
                  <a:pt x="21598" y="10989"/>
                  <a:pt x="21598" y="10988"/>
                </a:cubicBezTo>
                <a:cubicBezTo>
                  <a:pt x="21599" y="10983"/>
                  <a:pt x="21599" y="10977"/>
                  <a:pt x="21599" y="10972"/>
                </a:cubicBezTo>
                <a:cubicBezTo>
                  <a:pt x="21599" y="10971"/>
                  <a:pt x="21599" y="10969"/>
                  <a:pt x="21599" y="10968"/>
                </a:cubicBezTo>
                <a:cubicBezTo>
                  <a:pt x="21599" y="10963"/>
                  <a:pt x="21599" y="10960"/>
                  <a:pt x="21599" y="10956"/>
                </a:cubicBezTo>
                <a:cubicBezTo>
                  <a:pt x="21599" y="10953"/>
                  <a:pt x="21599" y="10952"/>
                  <a:pt x="21599" y="10950"/>
                </a:cubicBezTo>
                <a:cubicBezTo>
                  <a:pt x="21599" y="10946"/>
                  <a:pt x="21599" y="10943"/>
                  <a:pt x="21599" y="10940"/>
                </a:cubicBezTo>
                <a:cubicBezTo>
                  <a:pt x="21599" y="10938"/>
                  <a:pt x="21599" y="10935"/>
                  <a:pt x="21599" y="10933"/>
                </a:cubicBezTo>
                <a:cubicBezTo>
                  <a:pt x="21599" y="10930"/>
                  <a:pt x="21599" y="10926"/>
                  <a:pt x="21599" y="10923"/>
                </a:cubicBezTo>
                <a:cubicBezTo>
                  <a:pt x="21599" y="10921"/>
                  <a:pt x="21599" y="10919"/>
                  <a:pt x="21599" y="10917"/>
                </a:cubicBezTo>
                <a:cubicBezTo>
                  <a:pt x="21599" y="10914"/>
                  <a:pt x="21599" y="10910"/>
                  <a:pt x="21599" y="10906"/>
                </a:cubicBezTo>
                <a:cubicBezTo>
                  <a:pt x="21599" y="10904"/>
                  <a:pt x="21599" y="10902"/>
                  <a:pt x="21599" y="10901"/>
                </a:cubicBezTo>
                <a:cubicBezTo>
                  <a:pt x="21599" y="10895"/>
                  <a:pt x="21600" y="10890"/>
                  <a:pt x="21600" y="10885"/>
                </a:cubicBezTo>
                <a:cubicBezTo>
                  <a:pt x="21600" y="10884"/>
                  <a:pt x="21600" y="10882"/>
                  <a:pt x="21600" y="10881"/>
                </a:cubicBezTo>
                <a:cubicBezTo>
                  <a:pt x="21600" y="10876"/>
                  <a:pt x="21600" y="10872"/>
                  <a:pt x="21600" y="10869"/>
                </a:cubicBezTo>
                <a:cubicBezTo>
                  <a:pt x="21600" y="10866"/>
                  <a:pt x="21600" y="10865"/>
                  <a:pt x="21600" y="10863"/>
                </a:cubicBezTo>
                <a:cubicBezTo>
                  <a:pt x="21600" y="10859"/>
                  <a:pt x="21600" y="10856"/>
                  <a:pt x="21600" y="10852"/>
                </a:cubicBezTo>
                <a:cubicBezTo>
                  <a:pt x="21600" y="10850"/>
                  <a:pt x="21600" y="10848"/>
                  <a:pt x="21600" y="10846"/>
                </a:cubicBezTo>
                <a:cubicBezTo>
                  <a:pt x="21600" y="10842"/>
                  <a:pt x="21600" y="10840"/>
                  <a:pt x="21600" y="10836"/>
                </a:cubicBezTo>
                <a:cubicBezTo>
                  <a:pt x="21600" y="10834"/>
                  <a:pt x="21600" y="10831"/>
                  <a:pt x="21600" y="10829"/>
                </a:cubicBezTo>
                <a:cubicBezTo>
                  <a:pt x="21600" y="10826"/>
                  <a:pt x="21600" y="10822"/>
                  <a:pt x="21600" y="10819"/>
                </a:cubicBezTo>
                <a:cubicBezTo>
                  <a:pt x="21600" y="10817"/>
                  <a:pt x="21600" y="10815"/>
                  <a:pt x="21600" y="10813"/>
                </a:cubicBezTo>
                <a:cubicBezTo>
                  <a:pt x="21600" y="10808"/>
                  <a:pt x="21600" y="10803"/>
                  <a:pt x="21600" y="10797"/>
                </a:cubicBezTo>
                <a:cubicBezTo>
                  <a:pt x="21600" y="10792"/>
                  <a:pt x="21600" y="10786"/>
                  <a:pt x="21600" y="10781"/>
                </a:cubicBezTo>
                <a:cubicBezTo>
                  <a:pt x="21600" y="10780"/>
                  <a:pt x="21600" y="10778"/>
                  <a:pt x="21600" y="10776"/>
                </a:cubicBezTo>
                <a:cubicBezTo>
                  <a:pt x="21600" y="10773"/>
                  <a:pt x="21600" y="10769"/>
                  <a:pt x="21600" y="10765"/>
                </a:cubicBezTo>
                <a:cubicBezTo>
                  <a:pt x="21600" y="10763"/>
                  <a:pt x="21600" y="10761"/>
                  <a:pt x="21600" y="10760"/>
                </a:cubicBezTo>
                <a:cubicBezTo>
                  <a:pt x="21600" y="10755"/>
                  <a:pt x="21600" y="10752"/>
                  <a:pt x="21600" y="10747"/>
                </a:cubicBezTo>
                <a:cubicBezTo>
                  <a:pt x="21600" y="10746"/>
                  <a:pt x="21600" y="10745"/>
                  <a:pt x="21600" y="10744"/>
                </a:cubicBezTo>
                <a:cubicBezTo>
                  <a:pt x="21600" y="10738"/>
                  <a:pt x="21600" y="10734"/>
                  <a:pt x="21600" y="10728"/>
                </a:cubicBezTo>
                <a:cubicBezTo>
                  <a:pt x="21600" y="10727"/>
                  <a:pt x="21600" y="10724"/>
                  <a:pt x="21600" y="10723"/>
                </a:cubicBezTo>
                <a:cubicBezTo>
                  <a:pt x="21600" y="10719"/>
                  <a:pt x="21600" y="10716"/>
                  <a:pt x="21600" y="10713"/>
                </a:cubicBezTo>
                <a:cubicBezTo>
                  <a:pt x="21600" y="10710"/>
                  <a:pt x="21600" y="10709"/>
                  <a:pt x="21600" y="10707"/>
                </a:cubicBezTo>
                <a:cubicBezTo>
                  <a:pt x="21600" y="10704"/>
                  <a:pt x="21599" y="10700"/>
                  <a:pt x="21599" y="10696"/>
                </a:cubicBezTo>
                <a:cubicBezTo>
                  <a:pt x="21599" y="10694"/>
                  <a:pt x="21599" y="10692"/>
                  <a:pt x="21599" y="10691"/>
                </a:cubicBezTo>
                <a:cubicBezTo>
                  <a:pt x="21599" y="10685"/>
                  <a:pt x="21599" y="10681"/>
                  <a:pt x="21599" y="10676"/>
                </a:cubicBezTo>
                <a:cubicBezTo>
                  <a:pt x="21599" y="10674"/>
                  <a:pt x="21599" y="10672"/>
                  <a:pt x="21599" y="10670"/>
                </a:cubicBezTo>
                <a:cubicBezTo>
                  <a:pt x="21599" y="10667"/>
                  <a:pt x="21599" y="10664"/>
                  <a:pt x="21599" y="10661"/>
                </a:cubicBezTo>
                <a:cubicBezTo>
                  <a:pt x="21599" y="10658"/>
                  <a:pt x="21599" y="10656"/>
                  <a:pt x="21599" y="10653"/>
                </a:cubicBezTo>
                <a:cubicBezTo>
                  <a:pt x="21599" y="10651"/>
                  <a:pt x="21599" y="10647"/>
                  <a:pt x="21599" y="10645"/>
                </a:cubicBezTo>
                <a:cubicBezTo>
                  <a:pt x="21599" y="10643"/>
                  <a:pt x="21599" y="10640"/>
                  <a:pt x="21599" y="10638"/>
                </a:cubicBezTo>
                <a:cubicBezTo>
                  <a:pt x="21599" y="10635"/>
                  <a:pt x="21599" y="10632"/>
                  <a:pt x="21599" y="10630"/>
                </a:cubicBezTo>
                <a:cubicBezTo>
                  <a:pt x="21599" y="10625"/>
                  <a:pt x="21599" y="10620"/>
                  <a:pt x="21599" y="10616"/>
                </a:cubicBezTo>
                <a:cubicBezTo>
                  <a:pt x="21599" y="10613"/>
                  <a:pt x="21599" y="10611"/>
                  <a:pt x="21598" y="10609"/>
                </a:cubicBezTo>
                <a:cubicBezTo>
                  <a:pt x="21598" y="10606"/>
                  <a:pt x="21598" y="10603"/>
                  <a:pt x="21598" y="10600"/>
                </a:cubicBezTo>
                <a:cubicBezTo>
                  <a:pt x="21598" y="10598"/>
                  <a:pt x="21598" y="10596"/>
                  <a:pt x="21598" y="10594"/>
                </a:cubicBezTo>
                <a:cubicBezTo>
                  <a:pt x="21598" y="10591"/>
                  <a:pt x="21598" y="10588"/>
                  <a:pt x="21598" y="10584"/>
                </a:cubicBezTo>
                <a:cubicBezTo>
                  <a:pt x="21598" y="10584"/>
                  <a:pt x="21598" y="10582"/>
                  <a:pt x="21598" y="10581"/>
                </a:cubicBezTo>
                <a:cubicBezTo>
                  <a:pt x="21598" y="10569"/>
                  <a:pt x="21597" y="10557"/>
                  <a:pt x="21597" y="10545"/>
                </a:cubicBezTo>
                <a:cubicBezTo>
                  <a:pt x="21597" y="10544"/>
                  <a:pt x="21597" y="10544"/>
                  <a:pt x="21597" y="10543"/>
                </a:cubicBezTo>
                <a:cubicBezTo>
                  <a:pt x="21591" y="10346"/>
                  <a:pt x="21581" y="10147"/>
                  <a:pt x="21566" y="9950"/>
                </a:cubicBezTo>
                <a:close/>
                <a:moveTo>
                  <a:pt x="19034" y="3812"/>
                </a:moveTo>
                <a:lnTo>
                  <a:pt x="18120" y="4589"/>
                </a:lnTo>
                <a:cubicBezTo>
                  <a:pt x="18994" y="5619"/>
                  <a:pt x="19629" y="6793"/>
                  <a:pt x="20009" y="8081"/>
                </a:cubicBezTo>
                <a:lnTo>
                  <a:pt x="21160" y="7741"/>
                </a:lnTo>
                <a:cubicBezTo>
                  <a:pt x="20781" y="6456"/>
                  <a:pt x="20169" y="5270"/>
                  <a:pt x="19374" y="4233"/>
                </a:cubicBezTo>
                <a:cubicBezTo>
                  <a:pt x="19373" y="4232"/>
                  <a:pt x="19373" y="4232"/>
                  <a:pt x="19373" y="4232"/>
                </a:cubicBezTo>
                <a:cubicBezTo>
                  <a:pt x="19370" y="4228"/>
                  <a:pt x="19367" y="4224"/>
                  <a:pt x="19364" y="4219"/>
                </a:cubicBezTo>
                <a:cubicBezTo>
                  <a:pt x="19363" y="4218"/>
                  <a:pt x="19362" y="4218"/>
                  <a:pt x="19361" y="4216"/>
                </a:cubicBezTo>
                <a:cubicBezTo>
                  <a:pt x="19358" y="4213"/>
                  <a:pt x="19356" y="4210"/>
                  <a:pt x="19353" y="4207"/>
                </a:cubicBezTo>
                <a:cubicBezTo>
                  <a:pt x="19352" y="4205"/>
                  <a:pt x="19351" y="4204"/>
                  <a:pt x="19350" y="4202"/>
                </a:cubicBezTo>
                <a:cubicBezTo>
                  <a:pt x="19348" y="4199"/>
                  <a:pt x="19345" y="4196"/>
                  <a:pt x="19343" y="4193"/>
                </a:cubicBezTo>
                <a:cubicBezTo>
                  <a:pt x="19342" y="4191"/>
                  <a:pt x="19341" y="4190"/>
                  <a:pt x="19340" y="4188"/>
                </a:cubicBezTo>
                <a:cubicBezTo>
                  <a:pt x="19337" y="4185"/>
                  <a:pt x="19335" y="4183"/>
                  <a:pt x="19333" y="4180"/>
                </a:cubicBezTo>
                <a:cubicBezTo>
                  <a:pt x="19331" y="4178"/>
                  <a:pt x="19330" y="4177"/>
                  <a:pt x="19329" y="4174"/>
                </a:cubicBezTo>
                <a:cubicBezTo>
                  <a:pt x="19327" y="4172"/>
                  <a:pt x="19325" y="4169"/>
                  <a:pt x="19323" y="4167"/>
                </a:cubicBezTo>
                <a:cubicBezTo>
                  <a:pt x="19321" y="4165"/>
                  <a:pt x="19319" y="4162"/>
                  <a:pt x="19318" y="4161"/>
                </a:cubicBezTo>
                <a:cubicBezTo>
                  <a:pt x="19316" y="4159"/>
                  <a:pt x="19314" y="4156"/>
                  <a:pt x="19312" y="4155"/>
                </a:cubicBezTo>
                <a:cubicBezTo>
                  <a:pt x="19311" y="4152"/>
                  <a:pt x="19309" y="4150"/>
                  <a:pt x="19307" y="4148"/>
                </a:cubicBezTo>
                <a:cubicBezTo>
                  <a:pt x="19305" y="4145"/>
                  <a:pt x="19304" y="4144"/>
                  <a:pt x="19302" y="4142"/>
                </a:cubicBezTo>
                <a:cubicBezTo>
                  <a:pt x="19300" y="4139"/>
                  <a:pt x="19298" y="4136"/>
                  <a:pt x="19296" y="4134"/>
                </a:cubicBezTo>
                <a:cubicBezTo>
                  <a:pt x="19295" y="4132"/>
                  <a:pt x="19293" y="4131"/>
                  <a:pt x="19292" y="4129"/>
                </a:cubicBezTo>
                <a:cubicBezTo>
                  <a:pt x="19290" y="4126"/>
                  <a:pt x="19288" y="4123"/>
                  <a:pt x="19286" y="4121"/>
                </a:cubicBezTo>
                <a:cubicBezTo>
                  <a:pt x="19285" y="4120"/>
                  <a:pt x="19283" y="4118"/>
                  <a:pt x="19282" y="4117"/>
                </a:cubicBezTo>
                <a:cubicBezTo>
                  <a:pt x="19280" y="4113"/>
                  <a:pt x="19277" y="4111"/>
                  <a:pt x="19275" y="4107"/>
                </a:cubicBezTo>
                <a:cubicBezTo>
                  <a:pt x="19275" y="4107"/>
                  <a:pt x="19274" y="4107"/>
                  <a:pt x="19274" y="4106"/>
                </a:cubicBezTo>
                <a:cubicBezTo>
                  <a:pt x="19196" y="4006"/>
                  <a:pt x="19116" y="3909"/>
                  <a:pt x="19034" y="3812"/>
                </a:cubicBezTo>
                <a:close/>
                <a:moveTo>
                  <a:pt x="13391" y="313"/>
                </a:moveTo>
                <a:lnTo>
                  <a:pt x="13104" y="1478"/>
                </a:lnTo>
                <a:cubicBezTo>
                  <a:pt x="14408" y="1799"/>
                  <a:pt x="15610" y="2381"/>
                  <a:pt x="16676" y="3209"/>
                </a:cubicBezTo>
                <a:lnTo>
                  <a:pt x="17411" y="2260"/>
                </a:lnTo>
                <a:cubicBezTo>
                  <a:pt x="16240" y="1352"/>
                  <a:pt x="14876" y="679"/>
                  <a:pt x="13391" y="313"/>
                </a:cubicBezTo>
                <a:close/>
                <a:moveTo>
                  <a:pt x="13391" y="313"/>
                </a:moveTo>
              </a:path>
            </a:pathLst>
          </a:custGeom>
          <a:solidFill>
            <a:schemeClr val="bg1"/>
          </a:solidFill>
          <a:ln>
            <a:noFill/>
          </a:ln>
        </p:spPr>
        <p:txBody>
          <a:bodyPr lIns="0" tIns="0" rIns="0" bIns="0"/>
          <a:lstStyle/>
          <a:p>
            <a:endParaRPr lang="en-US">
              <a:solidFill>
                <a:schemeClr val="bg1"/>
              </a:solidFill>
            </a:endParaRPr>
          </a:p>
        </p:txBody>
      </p:sp>
      <p:grpSp>
        <p:nvGrpSpPr>
          <p:cNvPr id="69" name="Group 27"/>
          <p:cNvGrpSpPr>
            <a:grpSpLocks/>
          </p:cNvGrpSpPr>
          <p:nvPr/>
        </p:nvGrpSpPr>
        <p:grpSpPr bwMode="auto">
          <a:xfrm>
            <a:off x="4485842" y="1573076"/>
            <a:ext cx="276440" cy="276440"/>
            <a:chOff x="0" y="0"/>
            <a:chExt cx="576" cy="576"/>
          </a:xfrm>
          <a:solidFill>
            <a:schemeClr val="bg1"/>
          </a:solidFill>
        </p:grpSpPr>
        <p:sp>
          <p:nvSpPr>
            <p:cNvPr id="70" name="AutoShape 25"/>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0800" y="18900"/>
                  </a:moveTo>
                  <a:cubicBezTo>
                    <a:pt x="6334" y="18900"/>
                    <a:pt x="2700" y="15267"/>
                    <a:pt x="2700" y="10800"/>
                  </a:cubicBezTo>
                  <a:cubicBezTo>
                    <a:pt x="2700" y="6334"/>
                    <a:pt x="6334" y="2700"/>
                    <a:pt x="10800" y="2700"/>
                  </a:cubicBezTo>
                  <a:cubicBezTo>
                    <a:pt x="15266" y="2700"/>
                    <a:pt x="18900" y="6334"/>
                    <a:pt x="18900" y="10800"/>
                  </a:cubicBezTo>
                  <a:cubicBezTo>
                    <a:pt x="18900" y="15267"/>
                    <a:pt x="15266" y="18900"/>
                    <a:pt x="10800" y="18900"/>
                  </a:cubicBezTo>
                  <a:close/>
                  <a:moveTo>
                    <a:pt x="10800" y="189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71" name="AutoShape 26"/>
            <p:cNvSpPr>
              <a:spLocks/>
            </p:cNvSpPr>
            <p:nvPr/>
          </p:nvSpPr>
          <p:spPr bwMode="auto">
            <a:xfrm>
              <a:off x="152" y="144"/>
              <a:ext cx="288" cy="288"/>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72" name="Group 34"/>
          <p:cNvGrpSpPr>
            <a:grpSpLocks/>
          </p:cNvGrpSpPr>
          <p:nvPr/>
        </p:nvGrpSpPr>
        <p:grpSpPr bwMode="auto">
          <a:xfrm>
            <a:off x="6703553" y="498259"/>
            <a:ext cx="276440" cy="206299"/>
            <a:chOff x="0" y="0"/>
            <a:chExt cx="575" cy="429"/>
          </a:xfrm>
          <a:solidFill>
            <a:schemeClr val="bg1"/>
          </a:solidFill>
        </p:grpSpPr>
        <p:sp>
          <p:nvSpPr>
            <p:cNvPr id="73" name="AutoShape 32"/>
            <p:cNvSpPr>
              <a:spLocks/>
            </p:cNvSpPr>
            <p:nvPr/>
          </p:nvSpPr>
          <p:spPr bwMode="auto">
            <a:xfrm>
              <a:off x="48" y="0"/>
              <a:ext cx="527" cy="28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15708" y="5471"/>
                  </a:moveTo>
                  <a:lnTo>
                    <a:pt x="4407" y="5471"/>
                  </a:lnTo>
                  <a:lnTo>
                    <a:pt x="4407" y="0"/>
                  </a:lnTo>
                  <a:lnTo>
                    <a:pt x="0" y="8165"/>
                  </a:lnTo>
                  <a:lnTo>
                    <a:pt x="4407" y="16316"/>
                  </a:lnTo>
                  <a:lnTo>
                    <a:pt x="4407" y="10913"/>
                  </a:lnTo>
                  <a:lnTo>
                    <a:pt x="15708" y="10913"/>
                  </a:lnTo>
                  <a:cubicBezTo>
                    <a:pt x="17331" y="10913"/>
                    <a:pt x="18651" y="13351"/>
                    <a:pt x="18651" y="16348"/>
                  </a:cubicBezTo>
                  <a:cubicBezTo>
                    <a:pt x="18651" y="16707"/>
                    <a:pt x="18631" y="17059"/>
                    <a:pt x="18595" y="17399"/>
                  </a:cubicBezTo>
                  <a:cubicBezTo>
                    <a:pt x="19195" y="18509"/>
                    <a:pt x="20414" y="20764"/>
                    <a:pt x="20866" y="21600"/>
                  </a:cubicBezTo>
                  <a:cubicBezTo>
                    <a:pt x="21333" y="20043"/>
                    <a:pt x="21600" y="18254"/>
                    <a:pt x="21600" y="16348"/>
                  </a:cubicBezTo>
                  <a:cubicBezTo>
                    <a:pt x="21600" y="10340"/>
                    <a:pt x="18962" y="5471"/>
                    <a:pt x="15708" y="5471"/>
                  </a:cubicBezTo>
                  <a:close/>
                  <a:moveTo>
                    <a:pt x="15708" y="547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74" name="AutoShape 33"/>
            <p:cNvSpPr>
              <a:spLocks/>
            </p:cNvSpPr>
            <p:nvPr/>
          </p:nvSpPr>
          <p:spPr bwMode="auto">
            <a:xfrm>
              <a:off x="0" y="144"/>
              <a:ext cx="528" cy="28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17198" y="10729"/>
                  </a:moveTo>
                  <a:lnTo>
                    <a:pt x="5886" y="10729"/>
                  </a:lnTo>
                  <a:cubicBezTo>
                    <a:pt x="4264" y="10729"/>
                    <a:pt x="2945" y="8293"/>
                    <a:pt x="2945" y="5298"/>
                  </a:cubicBezTo>
                  <a:cubicBezTo>
                    <a:pt x="2945" y="4915"/>
                    <a:pt x="2967" y="4543"/>
                    <a:pt x="3008" y="4182"/>
                  </a:cubicBezTo>
                  <a:cubicBezTo>
                    <a:pt x="2401" y="3060"/>
                    <a:pt x="1192" y="821"/>
                    <a:pt x="748" y="0"/>
                  </a:cubicBezTo>
                  <a:cubicBezTo>
                    <a:pt x="273" y="1568"/>
                    <a:pt x="0" y="3373"/>
                    <a:pt x="0" y="5298"/>
                  </a:cubicBezTo>
                  <a:cubicBezTo>
                    <a:pt x="0" y="11302"/>
                    <a:pt x="2635" y="16169"/>
                    <a:pt x="5886" y="16169"/>
                  </a:cubicBezTo>
                  <a:lnTo>
                    <a:pt x="17198" y="16169"/>
                  </a:lnTo>
                  <a:lnTo>
                    <a:pt x="17198" y="21600"/>
                  </a:lnTo>
                  <a:lnTo>
                    <a:pt x="21600" y="13438"/>
                  </a:lnTo>
                  <a:lnTo>
                    <a:pt x="17198" y="5291"/>
                  </a:lnTo>
                  <a:lnTo>
                    <a:pt x="17198" y="10729"/>
                  </a:lnTo>
                  <a:close/>
                  <a:moveTo>
                    <a:pt x="17198" y="1072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75" name="AutoShape 35"/>
          <p:cNvSpPr>
            <a:spLocks/>
          </p:cNvSpPr>
          <p:nvPr/>
        </p:nvSpPr>
        <p:spPr bwMode="auto">
          <a:xfrm>
            <a:off x="7281189" y="463189"/>
            <a:ext cx="228992" cy="276440"/>
          </a:xfrm>
          <a:custGeom>
            <a:avLst/>
            <a:gdLst>
              <a:gd name="T0" fmla="*/ 23599465 w 21600"/>
              <a:gd name="T1" fmla="*/ 203223198 h 21599"/>
              <a:gd name="T2" fmla="*/ 47163132 w 21600"/>
              <a:gd name="T3" fmla="*/ 161767430 h 21599"/>
              <a:gd name="T4" fmla="*/ 31541050 w 21600"/>
              <a:gd name="T5" fmla="*/ 161767430 h 21599"/>
              <a:gd name="T6" fmla="*/ 31541050 w 21600"/>
              <a:gd name="T7" fmla="*/ 55446600 h 21599"/>
              <a:gd name="T8" fmla="*/ 47252177 w 21600"/>
              <a:gd name="T9" fmla="*/ 27746721 h 21599"/>
              <a:gd name="T10" fmla="*/ 48022595 w 21600"/>
              <a:gd name="T11" fmla="*/ 27728491 h 21599"/>
              <a:gd name="T12" fmla="*/ 48412401 w 21600"/>
              <a:gd name="T13" fmla="*/ 27746721 h 21599"/>
              <a:gd name="T14" fmla="*/ 64123527 w 21600"/>
              <a:gd name="T15" fmla="*/ 55436998 h 21599"/>
              <a:gd name="T16" fmla="*/ 64123527 w 21600"/>
              <a:gd name="T17" fmla="*/ 161757926 h 21599"/>
              <a:gd name="T18" fmla="*/ 48505239 w 21600"/>
              <a:gd name="T19" fmla="*/ 161757926 h 21599"/>
              <a:gd name="T20" fmla="*/ 72065113 w 21600"/>
              <a:gd name="T21" fmla="*/ 203213595 h 21599"/>
              <a:gd name="T22" fmla="*/ 95673233 w 21600"/>
              <a:gd name="T23" fmla="*/ 161757926 h 21599"/>
              <a:gd name="T24" fmla="*/ 79860613 w 21600"/>
              <a:gd name="T25" fmla="*/ 161757926 h 21599"/>
              <a:gd name="T26" fmla="*/ 79860613 w 21600"/>
              <a:gd name="T27" fmla="*/ 55436998 h 21599"/>
              <a:gd name="T28" fmla="*/ 48416724 w 21600"/>
              <a:gd name="T29" fmla="*/ 9504 h 21599"/>
              <a:gd name="T30" fmla="*/ 47831991 w 21600"/>
              <a:gd name="T31" fmla="*/ 0 h 21599"/>
              <a:gd name="T32" fmla="*/ 47256509 w 21600"/>
              <a:gd name="T33" fmla="*/ 19107 h 21599"/>
              <a:gd name="T34" fmla="*/ 15812620 w 21600"/>
              <a:gd name="T35" fmla="*/ 55446600 h 21599"/>
              <a:gd name="T36" fmla="*/ 15812620 w 21600"/>
              <a:gd name="T37" fmla="*/ 161767430 h 21599"/>
              <a:gd name="T38" fmla="*/ 0 w 21600"/>
              <a:gd name="T39" fmla="*/ 161767430 h 21599"/>
              <a:gd name="T40" fmla="*/ 23599465 w 21600"/>
              <a:gd name="T41" fmla="*/ 203223198 h 21599"/>
              <a:gd name="T42" fmla="*/ 23599465 w 21600"/>
              <a:gd name="T43" fmla="*/ 203223198 h 215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599">
                <a:moveTo>
                  <a:pt x="5328" y="21599"/>
                </a:moveTo>
                <a:lnTo>
                  <a:pt x="10648" y="17193"/>
                </a:lnTo>
                <a:lnTo>
                  <a:pt x="7121" y="17193"/>
                </a:lnTo>
                <a:lnTo>
                  <a:pt x="7121" y="5893"/>
                </a:lnTo>
                <a:cubicBezTo>
                  <a:pt x="7121" y="4270"/>
                  <a:pt x="8712" y="2949"/>
                  <a:pt x="10668" y="2949"/>
                </a:cubicBezTo>
                <a:cubicBezTo>
                  <a:pt x="10724" y="2949"/>
                  <a:pt x="10842" y="2947"/>
                  <a:pt x="10842" y="2947"/>
                </a:cubicBezTo>
                <a:cubicBezTo>
                  <a:pt x="10842" y="2947"/>
                  <a:pt x="10901" y="2949"/>
                  <a:pt x="10930" y="2949"/>
                </a:cubicBezTo>
                <a:cubicBezTo>
                  <a:pt x="12886" y="2949"/>
                  <a:pt x="14477" y="4269"/>
                  <a:pt x="14477" y="5892"/>
                </a:cubicBezTo>
                <a:lnTo>
                  <a:pt x="14477" y="17192"/>
                </a:lnTo>
                <a:lnTo>
                  <a:pt x="10951" y="17192"/>
                </a:lnTo>
                <a:lnTo>
                  <a:pt x="16270" y="21598"/>
                </a:lnTo>
                <a:lnTo>
                  <a:pt x="21600" y="17192"/>
                </a:lnTo>
                <a:lnTo>
                  <a:pt x="18030" y="17192"/>
                </a:lnTo>
                <a:lnTo>
                  <a:pt x="18030" y="5892"/>
                </a:lnTo>
                <a:cubicBezTo>
                  <a:pt x="18030" y="2639"/>
                  <a:pt x="14851" y="1"/>
                  <a:pt x="10931" y="1"/>
                </a:cubicBezTo>
                <a:cubicBezTo>
                  <a:pt x="10882" y="1"/>
                  <a:pt x="10847" y="-1"/>
                  <a:pt x="10799" y="0"/>
                </a:cubicBezTo>
                <a:cubicBezTo>
                  <a:pt x="10759" y="-1"/>
                  <a:pt x="10709" y="2"/>
                  <a:pt x="10669" y="2"/>
                </a:cubicBezTo>
                <a:cubicBezTo>
                  <a:pt x="6748" y="2"/>
                  <a:pt x="3570" y="2639"/>
                  <a:pt x="3570" y="5893"/>
                </a:cubicBezTo>
                <a:lnTo>
                  <a:pt x="3570" y="17193"/>
                </a:lnTo>
                <a:lnTo>
                  <a:pt x="0" y="17193"/>
                </a:lnTo>
                <a:lnTo>
                  <a:pt x="5328" y="21599"/>
                </a:lnTo>
                <a:close/>
                <a:moveTo>
                  <a:pt x="5328" y="21599"/>
                </a:moveTo>
              </a:path>
            </a:pathLst>
          </a:custGeom>
          <a:solidFill>
            <a:schemeClr val="bg1"/>
          </a:solidFill>
          <a:ln>
            <a:noFill/>
          </a:ln>
        </p:spPr>
        <p:txBody>
          <a:bodyPr lIns="0" tIns="0" rIns="0" bIns="0"/>
          <a:lstStyle/>
          <a:p>
            <a:endParaRPr lang="en-US">
              <a:solidFill>
                <a:schemeClr val="bg1"/>
              </a:solidFill>
            </a:endParaRPr>
          </a:p>
        </p:txBody>
      </p:sp>
      <p:sp>
        <p:nvSpPr>
          <p:cNvPr id="76" name="AutoShape 36"/>
          <p:cNvSpPr>
            <a:spLocks/>
          </p:cNvSpPr>
          <p:nvPr/>
        </p:nvSpPr>
        <p:spPr bwMode="auto">
          <a:xfrm>
            <a:off x="7862952" y="463189"/>
            <a:ext cx="175355" cy="278503"/>
          </a:xfrm>
          <a:custGeom>
            <a:avLst/>
            <a:gdLst>
              <a:gd name="T0" fmla="*/ 27459683 w 21600"/>
              <a:gd name="T1" fmla="*/ 137428989 h 21600"/>
              <a:gd name="T2" fmla="*/ 23779705 w 21600"/>
              <a:gd name="T3" fmla="*/ 104663373 h 21600"/>
              <a:gd name="T4" fmla="*/ 27459683 w 21600"/>
              <a:gd name="T5" fmla="*/ 71887904 h 21600"/>
              <a:gd name="T6" fmla="*/ 27459683 w 21600"/>
              <a:gd name="T7" fmla="*/ 32659204 h 21600"/>
              <a:gd name="T8" fmla="*/ 32898472 w 21600"/>
              <a:gd name="T9" fmla="*/ 32659204 h 21600"/>
              <a:gd name="T10" fmla="*/ 24783431 w 21600"/>
              <a:gd name="T11" fmla="*/ 0 h 21600"/>
              <a:gd name="T12" fmla="*/ 16679161 w 21600"/>
              <a:gd name="T13" fmla="*/ 32659204 h 21600"/>
              <a:gd name="T14" fmla="*/ 22051137 w 21600"/>
              <a:gd name="T15" fmla="*/ 32659204 h 21600"/>
              <a:gd name="T16" fmla="*/ 22051137 w 21600"/>
              <a:gd name="T17" fmla="*/ 71887904 h 21600"/>
              <a:gd name="T18" fmla="*/ 16648682 w 21600"/>
              <a:gd name="T19" fmla="*/ 93712159 h 21600"/>
              <a:gd name="T20" fmla="*/ 16385371 w 21600"/>
              <a:gd name="T21" fmla="*/ 93731754 h 21600"/>
              <a:gd name="T22" fmla="*/ 16251271 w 21600"/>
              <a:gd name="T23" fmla="*/ 93712159 h 21600"/>
              <a:gd name="T24" fmla="*/ 10847335 w 21600"/>
              <a:gd name="T25" fmla="*/ 71897757 h 21600"/>
              <a:gd name="T26" fmla="*/ 10847335 w 21600"/>
              <a:gd name="T27" fmla="*/ 32668947 h 21600"/>
              <a:gd name="T28" fmla="*/ 16219348 w 21600"/>
              <a:gd name="T29" fmla="*/ 32668947 h 21600"/>
              <a:gd name="T30" fmla="*/ 8116483 w 21600"/>
              <a:gd name="T31" fmla="*/ 9743 h 21600"/>
              <a:gd name="T32" fmla="*/ 0 w 21600"/>
              <a:gd name="T33" fmla="*/ 32668947 h 21600"/>
              <a:gd name="T34" fmla="*/ 5438789 w 21600"/>
              <a:gd name="T35" fmla="*/ 32668947 h 21600"/>
              <a:gd name="T36" fmla="*/ 5438789 w 21600"/>
              <a:gd name="T37" fmla="*/ 71897757 h 21600"/>
              <a:gd name="T38" fmla="*/ 9118766 w 21600"/>
              <a:gd name="T39" fmla="*/ 104663373 h 21600"/>
              <a:gd name="T40" fmla="*/ 5438789 w 21600"/>
              <a:gd name="T41" fmla="*/ 137438831 h 21600"/>
              <a:gd name="T42" fmla="*/ 5438789 w 21600"/>
              <a:gd name="T43" fmla="*/ 176667542 h 21600"/>
              <a:gd name="T44" fmla="*/ 0 w 21600"/>
              <a:gd name="T45" fmla="*/ 176667542 h 21600"/>
              <a:gd name="T46" fmla="*/ 8115040 w 21600"/>
              <a:gd name="T47" fmla="*/ 209326746 h 21600"/>
              <a:gd name="T48" fmla="*/ 16219348 w 21600"/>
              <a:gd name="T49" fmla="*/ 176667542 h 21600"/>
              <a:gd name="T50" fmla="*/ 10847335 w 21600"/>
              <a:gd name="T51" fmla="*/ 176667542 h 21600"/>
              <a:gd name="T52" fmla="*/ 10847335 w 21600"/>
              <a:gd name="T53" fmla="*/ 137438831 h 21600"/>
              <a:gd name="T54" fmla="*/ 16249790 w 21600"/>
              <a:gd name="T55" fmla="*/ 115614577 h 21600"/>
              <a:gd name="T56" fmla="*/ 16513100 w 21600"/>
              <a:gd name="T57" fmla="*/ 115594991 h 21600"/>
              <a:gd name="T58" fmla="*/ 16647201 w 21600"/>
              <a:gd name="T59" fmla="*/ 115614577 h 21600"/>
              <a:gd name="T60" fmla="*/ 22051137 w 21600"/>
              <a:gd name="T61" fmla="*/ 137428989 h 21600"/>
              <a:gd name="T62" fmla="*/ 22051137 w 21600"/>
              <a:gd name="T63" fmla="*/ 176657798 h 21600"/>
              <a:gd name="T64" fmla="*/ 16679161 w 21600"/>
              <a:gd name="T65" fmla="*/ 176657798 h 21600"/>
              <a:gd name="T66" fmla="*/ 24781988 w 21600"/>
              <a:gd name="T67" fmla="*/ 209317002 h 21600"/>
              <a:gd name="T68" fmla="*/ 32898472 w 21600"/>
              <a:gd name="T69" fmla="*/ 176657798 h 21600"/>
              <a:gd name="T70" fmla="*/ 27459683 w 21600"/>
              <a:gd name="T71" fmla="*/ 176657798 h 21600"/>
              <a:gd name="T72" fmla="*/ 27459683 w 21600"/>
              <a:gd name="T73" fmla="*/ 137428989 h 21600"/>
              <a:gd name="T74" fmla="*/ 27459683 w 21600"/>
              <a:gd name="T75" fmla="*/ 137428989 h 2160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00" h="21600">
                <a:moveTo>
                  <a:pt x="18029" y="14181"/>
                </a:moveTo>
                <a:cubicBezTo>
                  <a:pt x="18029" y="12833"/>
                  <a:pt x="17092" y="11626"/>
                  <a:pt x="15613" y="10800"/>
                </a:cubicBezTo>
                <a:cubicBezTo>
                  <a:pt x="17092" y="9974"/>
                  <a:pt x="18029" y="8767"/>
                  <a:pt x="18029" y="7418"/>
                </a:cubicBezTo>
                <a:lnTo>
                  <a:pt x="18029" y="3370"/>
                </a:lnTo>
                <a:lnTo>
                  <a:pt x="21600" y="3370"/>
                </a:lnTo>
                <a:lnTo>
                  <a:pt x="16272" y="0"/>
                </a:lnTo>
                <a:lnTo>
                  <a:pt x="10951" y="3370"/>
                </a:lnTo>
                <a:lnTo>
                  <a:pt x="14478" y="3370"/>
                </a:lnTo>
                <a:lnTo>
                  <a:pt x="14478" y="7418"/>
                </a:lnTo>
                <a:cubicBezTo>
                  <a:pt x="14478" y="8660"/>
                  <a:pt x="12887" y="9670"/>
                  <a:pt x="10931" y="9670"/>
                </a:cubicBezTo>
                <a:cubicBezTo>
                  <a:pt x="10876" y="9670"/>
                  <a:pt x="10758" y="9672"/>
                  <a:pt x="10758" y="9672"/>
                </a:cubicBezTo>
                <a:cubicBezTo>
                  <a:pt x="10758" y="9672"/>
                  <a:pt x="10698" y="9670"/>
                  <a:pt x="10670" y="9670"/>
                </a:cubicBezTo>
                <a:cubicBezTo>
                  <a:pt x="8713" y="9670"/>
                  <a:pt x="7122" y="8660"/>
                  <a:pt x="7122" y="7419"/>
                </a:cubicBezTo>
                <a:lnTo>
                  <a:pt x="7122" y="3371"/>
                </a:lnTo>
                <a:lnTo>
                  <a:pt x="10649" y="3371"/>
                </a:lnTo>
                <a:lnTo>
                  <a:pt x="5329" y="1"/>
                </a:lnTo>
                <a:lnTo>
                  <a:pt x="0" y="3371"/>
                </a:lnTo>
                <a:lnTo>
                  <a:pt x="3571" y="3371"/>
                </a:lnTo>
                <a:lnTo>
                  <a:pt x="3571" y="7419"/>
                </a:lnTo>
                <a:cubicBezTo>
                  <a:pt x="3571" y="8767"/>
                  <a:pt x="4508" y="9974"/>
                  <a:pt x="5987" y="10800"/>
                </a:cubicBezTo>
                <a:cubicBezTo>
                  <a:pt x="4508" y="11626"/>
                  <a:pt x="3571" y="12833"/>
                  <a:pt x="3571" y="14182"/>
                </a:cubicBezTo>
                <a:lnTo>
                  <a:pt x="3571" y="18230"/>
                </a:lnTo>
                <a:lnTo>
                  <a:pt x="0" y="18230"/>
                </a:lnTo>
                <a:lnTo>
                  <a:pt x="5328" y="21600"/>
                </a:lnTo>
                <a:lnTo>
                  <a:pt x="10649" y="18230"/>
                </a:lnTo>
                <a:lnTo>
                  <a:pt x="7122" y="18230"/>
                </a:lnTo>
                <a:lnTo>
                  <a:pt x="7122" y="14182"/>
                </a:lnTo>
                <a:cubicBezTo>
                  <a:pt x="7122" y="12940"/>
                  <a:pt x="8713" y="11930"/>
                  <a:pt x="10669" y="11930"/>
                </a:cubicBezTo>
                <a:cubicBezTo>
                  <a:pt x="10724" y="11930"/>
                  <a:pt x="10842" y="11928"/>
                  <a:pt x="10842" y="11928"/>
                </a:cubicBezTo>
                <a:cubicBezTo>
                  <a:pt x="10842" y="11928"/>
                  <a:pt x="10902" y="11930"/>
                  <a:pt x="10930" y="11930"/>
                </a:cubicBezTo>
                <a:cubicBezTo>
                  <a:pt x="12887" y="11930"/>
                  <a:pt x="14478" y="12940"/>
                  <a:pt x="14478" y="14181"/>
                </a:cubicBezTo>
                <a:lnTo>
                  <a:pt x="14478" y="18229"/>
                </a:lnTo>
                <a:lnTo>
                  <a:pt x="10951" y="18229"/>
                </a:lnTo>
                <a:lnTo>
                  <a:pt x="16271" y="21599"/>
                </a:lnTo>
                <a:lnTo>
                  <a:pt x="21600" y="18229"/>
                </a:lnTo>
                <a:lnTo>
                  <a:pt x="18029" y="18229"/>
                </a:lnTo>
                <a:lnTo>
                  <a:pt x="18029" y="14181"/>
                </a:lnTo>
                <a:close/>
                <a:moveTo>
                  <a:pt x="18029" y="14181"/>
                </a:moveTo>
              </a:path>
            </a:pathLst>
          </a:custGeom>
          <a:solidFill>
            <a:schemeClr val="bg1"/>
          </a:solidFill>
          <a:ln>
            <a:noFill/>
          </a:ln>
        </p:spPr>
        <p:txBody>
          <a:bodyPr lIns="0" tIns="0" rIns="0" bIns="0"/>
          <a:lstStyle/>
          <a:p>
            <a:endParaRPr lang="en-US">
              <a:solidFill>
                <a:schemeClr val="bg1"/>
              </a:solidFill>
            </a:endParaRPr>
          </a:p>
        </p:txBody>
      </p:sp>
      <p:sp>
        <p:nvSpPr>
          <p:cNvPr id="77" name="AutoShape 37"/>
          <p:cNvSpPr>
            <a:spLocks/>
          </p:cNvSpPr>
          <p:nvPr/>
        </p:nvSpPr>
        <p:spPr bwMode="auto">
          <a:xfrm>
            <a:off x="7258497" y="1018132"/>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15877266 w 21600"/>
              <a:gd name="T11" fmla="*/ 67562277 h 21600"/>
              <a:gd name="T12" fmla="*/ 115877266 w 21600"/>
              <a:gd name="T13" fmla="*/ 173722255 h 21600"/>
              <a:gd name="T14" fmla="*/ 88192663 w 21600"/>
              <a:gd name="T15" fmla="*/ 173722255 h 21600"/>
              <a:gd name="T16" fmla="*/ 88192663 w 21600"/>
              <a:gd name="T17" fmla="*/ 67562277 h 21600"/>
              <a:gd name="T18" fmla="*/ 60695347 w 21600"/>
              <a:gd name="T19" fmla="*/ 67562277 h 21600"/>
              <a:gd name="T20" fmla="*/ 102171039 w 21600"/>
              <a:gd name="T21" fmla="*/ 26170582 h 21600"/>
              <a:gd name="T22" fmla="*/ 143713662 w 21600"/>
              <a:gd name="T23" fmla="*/ 67562277 h 21600"/>
              <a:gd name="T24" fmla="*/ 115877266 w 21600"/>
              <a:gd name="T25" fmla="*/ 67562277 h 21600"/>
              <a:gd name="T26" fmla="*/ 115877266 w 21600"/>
              <a:gd name="T27" fmla="*/ 67562277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close/>
                <a:moveTo>
                  <a:pt x="12318" y="7182"/>
                </a:moveTo>
                <a:lnTo>
                  <a:pt x="12318" y="18467"/>
                </a:lnTo>
                <a:lnTo>
                  <a:pt x="9375" y="18467"/>
                </a:lnTo>
                <a:lnTo>
                  <a:pt x="9375" y="7182"/>
                </a:lnTo>
                <a:lnTo>
                  <a:pt x="6452" y="7182"/>
                </a:lnTo>
                <a:lnTo>
                  <a:pt x="10861" y="2782"/>
                </a:lnTo>
                <a:lnTo>
                  <a:pt x="15277" y="7182"/>
                </a:lnTo>
                <a:lnTo>
                  <a:pt x="12318" y="7182"/>
                </a:lnTo>
                <a:close/>
                <a:moveTo>
                  <a:pt x="12318" y="7182"/>
                </a:moveTo>
              </a:path>
            </a:pathLst>
          </a:custGeom>
          <a:solidFill>
            <a:schemeClr val="bg1"/>
          </a:solidFill>
          <a:ln>
            <a:noFill/>
          </a:ln>
        </p:spPr>
        <p:txBody>
          <a:bodyPr lIns="0" tIns="0" rIns="0" bIns="0"/>
          <a:lstStyle/>
          <a:p>
            <a:endParaRPr lang="en-US">
              <a:solidFill>
                <a:schemeClr val="bg1"/>
              </a:solidFill>
            </a:endParaRPr>
          </a:p>
        </p:txBody>
      </p:sp>
      <p:grpSp>
        <p:nvGrpSpPr>
          <p:cNvPr id="78" name="Group 45"/>
          <p:cNvGrpSpPr>
            <a:grpSpLocks/>
          </p:cNvGrpSpPr>
          <p:nvPr/>
        </p:nvGrpSpPr>
        <p:grpSpPr bwMode="auto">
          <a:xfrm>
            <a:off x="1158242" y="2742790"/>
            <a:ext cx="278504" cy="156787"/>
            <a:chOff x="0" y="0"/>
            <a:chExt cx="578" cy="326"/>
          </a:xfrm>
          <a:solidFill>
            <a:schemeClr val="bg1"/>
          </a:solidFill>
        </p:grpSpPr>
        <p:sp>
          <p:nvSpPr>
            <p:cNvPr id="79" name="AutoShape 40"/>
            <p:cNvSpPr>
              <a:spLocks/>
            </p:cNvSpPr>
            <p:nvPr/>
          </p:nvSpPr>
          <p:spPr bwMode="auto">
            <a:xfrm>
              <a:off x="0" y="0"/>
              <a:ext cx="576" cy="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586" y="21600"/>
                  </a:moveTo>
                  <a:lnTo>
                    <a:pt x="21600" y="0"/>
                  </a:lnTo>
                  <a:lnTo>
                    <a:pt x="0" y="0"/>
                  </a:lnTo>
                  <a:lnTo>
                    <a:pt x="14" y="21600"/>
                  </a:lnTo>
                  <a:lnTo>
                    <a:pt x="21586" y="21600"/>
                  </a:lnTo>
                  <a:close/>
                  <a:moveTo>
                    <a:pt x="21586"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80" name="AutoShape 41"/>
            <p:cNvSpPr>
              <a:spLocks/>
            </p:cNvSpPr>
            <p:nvPr/>
          </p:nvSpPr>
          <p:spPr bwMode="auto">
            <a:xfrm>
              <a:off x="24" y="192"/>
              <a:ext cx="530" cy="13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0804" y="9723"/>
                  </a:moveTo>
                  <a:lnTo>
                    <a:pt x="10030" y="7481"/>
                  </a:lnTo>
                  <a:lnTo>
                    <a:pt x="7450" y="1"/>
                  </a:lnTo>
                  <a:lnTo>
                    <a:pt x="0" y="21600"/>
                  </a:lnTo>
                  <a:lnTo>
                    <a:pt x="21600" y="21600"/>
                  </a:lnTo>
                  <a:lnTo>
                    <a:pt x="14155" y="0"/>
                  </a:lnTo>
                  <a:lnTo>
                    <a:pt x="11577" y="7479"/>
                  </a:lnTo>
                  <a:lnTo>
                    <a:pt x="10804" y="9723"/>
                  </a:lnTo>
                  <a:close/>
                  <a:moveTo>
                    <a:pt x="10804" y="972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81" name="AutoShape 42"/>
            <p:cNvSpPr>
              <a:spLocks/>
            </p:cNvSpPr>
            <p:nvPr/>
          </p:nvSpPr>
          <p:spPr bwMode="auto">
            <a:xfrm>
              <a:off x="0" y="40"/>
              <a:ext cx="178" cy="2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0" y="21600"/>
                  </a:lnTo>
                  <a:lnTo>
                    <a:pt x="21600" y="10800"/>
                  </a:lnTo>
                  <a:lnTo>
                    <a:pt x="0" y="0"/>
                  </a:ln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82" name="AutoShape 43"/>
            <p:cNvSpPr>
              <a:spLocks/>
            </p:cNvSpPr>
            <p:nvPr/>
          </p:nvSpPr>
          <p:spPr bwMode="auto">
            <a:xfrm>
              <a:off x="400" y="40"/>
              <a:ext cx="178" cy="2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21600"/>
                  </a:moveTo>
                  <a:lnTo>
                    <a:pt x="21600" y="0"/>
                  </a:lnTo>
                  <a:lnTo>
                    <a:pt x="0" y="10800"/>
                  </a:lnTo>
                  <a:lnTo>
                    <a:pt x="21600" y="21600"/>
                  </a:lnTo>
                  <a:close/>
                  <a:moveTo>
                    <a:pt x="216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83" name="AutoShape 44"/>
            <p:cNvSpPr>
              <a:spLocks/>
            </p:cNvSpPr>
            <p:nvPr/>
          </p:nvSpPr>
          <p:spPr bwMode="auto">
            <a:xfrm>
              <a:off x="0" y="0"/>
              <a:ext cx="575" cy="21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10803" y="21600"/>
                  </a:moveTo>
                  <a:lnTo>
                    <a:pt x="21600" y="0"/>
                  </a:lnTo>
                  <a:lnTo>
                    <a:pt x="0" y="0"/>
                  </a:lnTo>
                  <a:lnTo>
                    <a:pt x="10803" y="21600"/>
                  </a:lnTo>
                  <a:close/>
                  <a:moveTo>
                    <a:pt x="10803"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84" name="Group 53"/>
          <p:cNvGrpSpPr>
            <a:grpSpLocks/>
          </p:cNvGrpSpPr>
          <p:nvPr/>
        </p:nvGrpSpPr>
        <p:grpSpPr bwMode="auto">
          <a:xfrm>
            <a:off x="1713186" y="2680900"/>
            <a:ext cx="278503" cy="278504"/>
            <a:chOff x="0" y="0"/>
            <a:chExt cx="579" cy="576"/>
          </a:xfrm>
          <a:solidFill>
            <a:schemeClr val="bg1"/>
          </a:solidFill>
        </p:grpSpPr>
        <p:sp>
          <p:nvSpPr>
            <p:cNvPr id="85" name="AutoShape 46"/>
            <p:cNvSpPr>
              <a:spLocks/>
            </p:cNvSpPr>
            <p:nvPr/>
          </p:nvSpPr>
          <p:spPr bwMode="auto">
            <a:xfrm>
              <a:off x="24" y="432"/>
              <a:ext cx="530" cy="14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3601" y="0"/>
                  </a:moveTo>
                  <a:lnTo>
                    <a:pt x="8002" y="0"/>
                  </a:lnTo>
                  <a:lnTo>
                    <a:pt x="7442" y="1515"/>
                  </a:lnTo>
                  <a:lnTo>
                    <a:pt x="0" y="21600"/>
                  </a:lnTo>
                  <a:lnTo>
                    <a:pt x="21600" y="21600"/>
                  </a:lnTo>
                  <a:lnTo>
                    <a:pt x="14162" y="1515"/>
                  </a:lnTo>
                  <a:lnTo>
                    <a:pt x="13601" y="0"/>
                  </a:lnTo>
                  <a:close/>
                  <a:moveTo>
                    <a:pt x="1360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86" name="AutoShape 47"/>
            <p:cNvSpPr>
              <a:spLocks/>
            </p:cNvSpPr>
            <p:nvPr/>
          </p:nvSpPr>
          <p:spPr bwMode="auto">
            <a:xfrm>
              <a:off x="400" y="288"/>
              <a:ext cx="178" cy="2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4" y="10799"/>
                  </a:moveTo>
                  <a:lnTo>
                    <a:pt x="0" y="10799"/>
                  </a:lnTo>
                  <a:lnTo>
                    <a:pt x="21600" y="21600"/>
                  </a:lnTo>
                  <a:lnTo>
                    <a:pt x="21600" y="0"/>
                  </a:lnTo>
                  <a:lnTo>
                    <a:pt x="12432" y="4585"/>
                  </a:lnTo>
                  <a:lnTo>
                    <a:pt x="4" y="10799"/>
                  </a:lnTo>
                  <a:close/>
                  <a:moveTo>
                    <a:pt x="4"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87" name="AutoShape 48"/>
            <p:cNvSpPr>
              <a:spLocks/>
            </p:cNvSpPr>
            <p:nvPr/>
          </p:nvSpPr>
          <p:spPr bwMode="auto">
            <a:xfrm>
              <a:off x="504" y="192"/>
              <a:ext cx="75" cy="11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1598" y="10763"/>
                  </a:moveTo>
                  <a:lnTo>
                    <a:pt x="21522" y="10763"/>
                  </a:lnTo>
                  <a:lnTo>
                    <a:pt x="21520" y="10761"/>
                  </a:lnTo>
                  <a:lnTo>
                    <a:pt x="0" y="0"/>
                  </a:lnTo>
                  <a:lnTo>
                    <a:pt x="0" y="21600"/>
                  </a:lnTo>
                  <a:lnTo>
                    <a:pt x="21598" y="10811"/>
                  </a:lnTo>
                  <a:lnTo>
                    <a:pt x="21598" y="10800"/>
                  </a:lnTo>
                  <a:lnTo>
                    <a:pt x="21600" y="10800"/>
                  </a:lnTo>
                  <a:lnTo>
                    <a:pt x="21598" y="10763"/>
                  </a:lnTo>
                  <a:close/>
                  <a:moveTo>
                    <a:pt x="21598" y="1076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88" name="AutoShape 49"/>
            <p:cNvSpPr>
              <a:spLocks/>
            </p:cNvSpPr>
            <p:nvPr/>
          </p:nvSpPr>
          <p:spPr bwMode="auto">
            <a:xfrm>
              <a:off x="0" y="288"/>
              <a:ext cx="178" cy="26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10800"/>
                  </a:moveTo>
                  <a:lnTo>
                    <a:pt x="9228" y="4614"/>
                  </a:lnTo>
                  <a:lnTo>
                    <a:pt x="0" y="0"/>
                  </a:lnTo>
                  <a:lnTo>
                    <a:pt x="0" y="2"/>
                  </a:lnTo>
                  <a:lnTo>
                    <a:pt x="0" y="21600"/>
                  </a:lnTo>
                  <a:lnTo>
                    <a:pt x="21600" y="10800"/>
                  </a:lnTo>
                  <a:close/>
                  <a:moveTo>
                    <a:pt x="21600" y="108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89" name="AutoShape 50"/>
            <p:cNvSpPr>
              <a:spLocks/>
            </p:cNvSpPr>
            <p:nvPr/>
          </p:nvSpPr>
          <p:spPr bwMode="auto">
            <a:xfrm>
              <a:off x="0" y="192"/>
              <a:ext cx="75" cy="11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0"/>
                  </a:moveTo>
                  <a:lnTo>
                    <a:pt x="0" y="10768"/>
                  </a:lnTo>
                  <a:lnTo>
                    <a:pt x="2160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90" name="AutoShape 51"/>
            <p:cNvSpPr>
              <a:spLocks/>
            </p:cNvSpPr>
            <p:nvPr/>
          </p:nvSpPr>
          <p:spPr bwMode="auto">
            <a:xfrm>
              <a:off x="112" y="0"/>
              <a:ext cx="360" cy="40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6239" y="3877"/>
                  </a:moveTo>
                  <a:lnTo>
                    <a:pt x="6239" y="5596"/>
                  </a:lnTo>
                  <a:lnTo>
                    <a:pt x="4321" y="5596"/>
                  </a:lnTo>
                  <a:lnTo>
                    <a:pt x="0" y="5596"/>
                  </a:lnTo>
                  <a:lnTo>
                    <a:pt x="0" y="17709"/>
                  </a:lnTo>
                  <a:lnTo>
                    <a:pt x="5862" y="21600"/>
                  </a:lnTo>
                  <a:lnTo>
                    <a:pt x="15746" y="21600"/>
                  </a:lnTo>
                  <a:lnTo>
                    <a:pt x="21600" y="17738"/>
                  </a:lnTo>
                  <a:lnTo>
                    <a:pt x="21600" y="0"/>
                  </a:lnTo>
                  <a:lnTo>
                    <a:pt x="6239" y="0"/>
                  </a:lnTo>
                  <a:lnTo>
                    <a:pt x="6239" y="17"/>
                  </a:lnTo>
                  <a:lnTo>
                    <a:pt x="6239" y="3877"/>
                  </a:lnTo>
                  <a:close/>
                  <a:moveTo>
                    <a:pt x="6239" y="387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91" name="AutoShape 52"/>
            <p:cNvSpPr>
              <a:spLocks/>
            </p:cNvSpPr>
            <p:nvPr/>
          </p:nvSpPr>
          <p:spPr bwMode="auto">
            <a:xfrm>
              <a:off x="112" y="0"/>
              <a:ext cx="72" cy="7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lnTo>
                    <a:pt x="21600" y="21600"/>
                  </a:lnTo>
                  <a:lnTo>
                    <a:pt x="21600" y="0"/>
                  </a:lnTo>
                  <a:lnTo>
                    <a:pt x="0" y="21600"/>
                  </a:ln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92" name="Group 56"/>
          <p:cNvGrpSpPr>
            <a:grpSpLocks/>
          </p:cNvGrpSpPr>
          <p:nvPr/>
        </p:nvGrpSpPr>
        <p:grpSpPr bwMode="auto">
          <a:xfrm>
            <a:off x="2268129" y="2689152"/>
            <a:ext cx="276440" cy="262000"/>
            <a:chOff x="0" y="0"/>
            <a:chExt cx="576" cy="544"/>
          </a:xfrm>
          <a:solidFill>
            <a:schemeClr val="bg1"/>
          </a:solidFill>
        </p:grpSpPr>
        <p:sp>
          <p:nvSpPr>
            <p:cNvPr id="93" name="AutoShape 54"/>
            <p:cNvSpPr>
              <a:spLocks/>
            </p:cNvSpPr>
            <p:nvPr/>
          </p:nvSpPr>
          <p:spPr bwMode="auto">
            <a:xfrm>
              <a:off x="24" y="400"/>
              <a:ext cx="530" cy="14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3601" y="0"/>
                  </a:moveTo>
                  <a:lnTo>
                    <a:pt x="8002" y="0"/>
                  </a:lnTo>
                  <a:lnTo>
                    <a:pt x="7442" y="1516"/>
                  </a:lnTo>
                  <a:lnTo>
                    <a:pt x="0" y="21600"/>
                  </a:lnTo>
                  <a:lnTo>
                    <a:pt x="21600" y="21600"/>
                  </a:lnTo>
                  <a:lnTo>
                    <a:pt x="14162" y="1516"/>
                  </a:lnTo>
                  <a:lnTo>
                    <a:pt x="13601" y="0"/>
                  </a:lnTo>
                  <a:close/>
                  <a:moveTo>
                    <a:pt x="1360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94" name="AutoShape 55"/>
            <p:cNvSpPr>
              <a:spLocks/>
            </p:cNvSpPr>
            <p:nvPr/>
          </p:nvSpPr>
          <p:spPr bwMode="auto">
            <a:xfrm>
              <a:off x="0" y="0"/>
              <a:ext cx="576" cy="5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600" h="21600">
                  <a:moveTo>
                    <a:pt x="21600" y="8901"/>
                  </a:moveTo>
                  <a:lnTo>
                    <a:pt x="21594" y="8896"/>
                  </a:lnTo>
                  <a:lnTo>
                    <a:pt x="21590" y="8892"/>
                  </a:lnTo>
                  <a:lnTo>
                    <a:pt x="10806" y="0"/>
                  </a:lnTo>
                  <a:lnTo>
                    <a:pt x="5" y="8901"/>
                  </a:lnTo>
                  <a:lnTo>
                    <a:pt x="3" y="8901"/>
                  </a:lnTo>
                  <a:lnTo>
                    <a:pt x="0" y="10577"/>
                  </a:lnTo>
                  <a:lnTo>
                    <a:pt x="4" y="10574"/>
                  </a:lnTo>
                  <a:lnTo>
                    <a:pt x="4" y="21600"/>
                  </a:lnTo>
                  <a:lnTo>
                    <a:pt x="6703" y="16079"/>
                  </a:lnTo>
                  <a:lnTo>
                    <a:pt x="6704" y="16078"/>
                  </a:lnTo>
                  <a:lnTo>
                    <a:pt x="15" y="10566"/>
                  </a:lnTo>
                  <a:lnTo>
                    <a:pt x="2076" y="8901"/>
                  </a:lnTo>
                  <a:lnTo>
                    <a:pt x="2086" y="8892"/>
                  </a:lnTo>
                  <a:lnTo>
                    <a:pt x="10806" y="1667"/>
                  </a:lnTo>
                  <a:lnTo>
                    <a:pt x="19600" y="8892"/>
                  </a:lnTo>
                  <a:lnTo>
                    <a:pt x="19610" y="8901"/>
                  </a:lnTo>
                  <a:lnTo>
                    <a:pt x="21583" y="10578"/>
                  </a:lnTo>
                  <a:lnTo>
                    <a:pt x="14909" y="16080"/>
                  </a:lnTo>
                  <a:lnTo>
                    <a:pt x="14908" y="16080"/>
                  </a:lnTo>
                  <a:lnTo>
                    <a:pt x="21599" y="21598"/>
                  </a:lnTo>
                  <a:lnTo>
                    <a:pt x="21599" y="10592"/>
                  </a:lnTo>
                  <a:lnTo>
                    <a:pt x="21600" y="10593"/>
                  </a:lnTo>
                  <a:lnTo>
                    <a:pt x="21600" y="8901"/>
                  </a:lnTo>
                  <a:close/>
                  <a:moveTo>
                    <a:pt x="21600" y="89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95" name="Group 60"/>
          <p:cNvGrpSpPr>
            <a:grpSpLocks/>
          </p:cNvGrpSpPr>
          <p:nvPr/>
        </p:nvGrpSpPr>
        <p:grpSpPr bwMode="auto">
          <a:xfrm>
            <a:off x="4485842" y="2680900"/>
            <a:ext cx="276440" cy="278504"/>
            <a:chOff x="0" y="0"/>
            <a:chExt cx="576" cy="579"/>
          </a:xfrm>
          <a:solidFill>
            <a:schemeClr val="bg1"/>
          </a:solidFill>
        </p:grpSpPr>
        <p:sp>
          <p:nvSpPr>
            <p:cNvPr id="96" name="AutoShape 57"/>
            <p:cNvSpPr>
              <a:spLocks/>
            </p:cNvSpPr>
            <p:nvPr/>
          </p:nvSpPr>
          <p:spPr bwMode="auto">
            <a:xfrm>
              <a:off x="0" y="200"/>
              <a:ext cx="380" cy="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0" y="6319"/>
                  </a:lnTo>
                  <a:cubicBezTo>
                    <a:pt x="4088" y="6319"/>
                    <a:pt x="7931" y="7922"/>
                    <a:pt x="10820" y="10833"/>
                  </a:cubicBezTo>
                  <a:cubicBezTo>
                    <a:pt x="13674" y="13711"/>
                    <a:pt x="15259" y="17528"/>
                    <a:pt x="15300" y="21600"/>
                  </a:cubicBezTo>
                  <a:lnTo>
                    <a:pt x="21600" y="21600"/>
                  </a:lnTo>
                  <a:cubicBezTo>
                    <a:pt x="21514" y="9675"/>
                    <a:pt x="11860" y="0"/>
                    <a:pt x="0" y="0"/>
                  </a:cubicBez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97" name="AutoShape 58"/>
            <p:cNvSpPr>
              <a:spLocks/>
            </p:cNvSpPr>
            <p:nvPr/>
          </p:nvSpPr>
          <p:spPr bwMode="auto">
            <a:xfrm>
              <a:off x="0" y="0"/>
              <a:ext cx="576" cy="57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0"/>
                  </a:moveTo>
                  <a:lnTo>
                    <a:pt x="0" y="4161"/>
                  </a:lnTo>
                  <a:cubicBezTo>
                    <a:pt x="9582" y="4161"/>
                    <a:pt x="17382" y="11974"/>
                    <a:pt x="17441" y="21600"/>
                  </a:cubicBezTo>
                  <a:lnTo>
                    <a:pt x="21600" y="21600"/>
                  </a:lnTo>
                  <a:cubicBezTo>
                    <a:pt x="21540" y="9679"/>
                    <a:pt x="11875" y="0"/>
                    <a:pt x="0" y="0"/>
                  </a:cubicBez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98" name="AutoShape 59"/>
            <p:cNvSpPr>
              <a:spLocks/>
            </p:cNvSpPr>
            <p:nvPr/>
          </p:nvSpPr>
          <p:spPr bwMode="auto">
            <a:xfrm>
              <a:off x="0" y="424"/>
              <a:ext cx="153" cy="153"/>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99" name="Group 64"/>
          <p:cNvGrpSpPr>
            <a:grpSpLocks/>
          </p:cNvGrpSpPr>
          <p:nvPr/>
        </p:nvGrpSpPr>
        <p:grpSpPr bwMode="auto">
          <a:xfrm>
            <a:off x="6148610" y="2680900"/>
            <a:ext cx="278503" cy="278504"/>
            <a:chOff x="0" y="0"/>
            <a:chExt cx="576" cy="579"/>
          </a:xfrm>
          <a:solidFill>
            <a:schemeClr val="bg1"/>
          </a:solidFill>
        </p:grpSpPr>
        <p:sp>
          <p:nvSpPr>
            <p:cNvPr id="100" name="AutoShape 61"/>
            <p:cNvSpPr>
              <a:spLocks/>
            </p:cNvSpPr>
            <p:nvPr/>
          </p:nvSpPr>
          <p:spPr bwMode="auto">
            <a:xfrm>
              <a:off x="0" y="360"/>
              <a:ext cx="215" cy="2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0"/>
                  </a:moveTo>
                  <a:lnTo>
                    <a:pt x="0" y="21600"/>
                  </a:lnTo>
                  <a:lnTo>
                    <a:pt x="21600" y="21600"/>
                  </a:lnTo>
                  <a:cubicBezTo>
                    <a:pt x="20910" y="16132"/>
                    <a:pt x="18474" y="11082"/>
                    <a:pt x="14550" y="7127"/>
                  </a:cubicBezTo>
                  <a:cubicBezTo>
                    <a:pt x="10579" y="3125"/>
                    <a:pt x="5494" y="657"/>
                    <a:pt x="0" y="0"/>
                  </a:cubicBez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01" name="AutoShape 62"/>
            <p:cNvSpPr>
              <a:spLocks/>
            </p:cNvSpPr>
            <p:nvPr/>
          </p:nvSpPr>
          <p:spPr bwMode="auto">
            <a:xfrm>
              <a:off x="0" y="0"/>
              <a:ext cx="576" cy="5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8673" y="21600"/>
                  </a:moveTo>
                  <a:lnTo>
                    <a:pt x="21600" y="21600"/>
                  </a:lnTo>
                  <a:cubicBezTo>
                    <a:pt x="21387" y="10397"/>
                    <a:pt x="11172" y="171"/>
                    <a:pt x="0" y="0"/>
                  </a:cubicBezTo>
                  <a:lnTo>
                    <a:pt x="0" y="2872"/>
                  </a:lnTo>
                  <a:cubicBezTo>
                    <a:pt x="10018" y="3430"/>
                    <a:pt x="18072" y="11518"/>
                    <a:pt x="18673" y="21600"/>
                  </a:cubicBezTo>
                  <a:close/>
                  <a:moveTo>
                    <a:pt x="18673"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02" name="AutoShape 63"/>
            <p:cNvSpPr>
              <a:spLocks/>
            </p:cNvSpPr>
            <p:nvPr/>
          </p:nvSpPr>
          <p:spPr bwMode="auto">
            <a:xfrm>
              <a:off x="0" y="183"/>
              <a:ext cx="396" cy="3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0"/>
                  </a:moveTo>
                  <a:lnTo>
                    <a:pt x="0" y="4302"/>
                  </a:lnTo>
                  <a:cubicBezTo>
                    <a:pt x="9167" y="5081"/>
                    <a:pt x="16498" y="12409"/>
                    <a:pt x="17333" y="21600"/>
                  </a:cubicBezTo>
                  <a:lnTo>
                    <a:pt x="21600" y="21600"/>
                  </a:lnTo>
                  <a:cubicBezTo>
                    <a:pt x="20744" y="10041"/>
                    <a:pt x="11512" y="796"/>
                    <a:pt x="0" y="0"/>
                  </a:cubicBez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103" name="Group 68"/>
          <p:cNvGrpSpPr>
            <a:grpSpLocks/>
          </p:cNvGrpSpPr>
          <p:nvPr/>
        </p:nvGrpSpPr>
        <p:grpSpPr bwMode="auto">
          <a:xfrm>
            <a:off x="6703553" y="2755168"/>
            <a:ext cx="276440" cy="129969"/>
            <a:chOff x="0" y="0"/>
            <a:chExt cx="575" cy="270"/>
          </a:xfrm>
          <a:solidFill>
            <a:schemeClr val="bg1"/>
          </a:solidFill>
        </p:grpSpPr>
        <p:sp>
          <p:nvSpPr>
            <p:cNvPr id="104" name="AutoShape 65"/>
            <p:cNvSpPr>
              <a:spLocks/>
            </p:cNvSpPr>
            <p:nvPr/>
          </p:nvSpPr>
          <p:spPr bwMode="auto">
            <a:xfrm>
              <a:off x="0" y="0"/>
              <a:ext cx="194" cy="26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0" y="325"/>
                  </a:moveTo>
                  <a:cubicBezTo>
                    <a:pt x="2945" y="130"/>
                    <a:pt x="6070" y="0"/>
                    <a:pt x="9908" y="0"/>
                  </a:cubicBezTo>
                  <a:cubicBezTo>
                    <a:pt x="16200" y="0"/>
                    <a:pt x="20172" y="2602"/>
                    <a:pt x="20172" y="5563"/>
                  </a:cubicBezTo>
                  <a:cubicBezTo>
                    <a:pt x="20172" y="8100"/>
                    <a:pt x="17807" y="9824"/>
                    <a:pt x="14817" y="10734"/>
                  </a:cubicBezTo>
                  <a:lnTo>
                    <a:pt x="14817" y="10800"/>
                  </a:lnTo>
                  <a:cubicBezTo>
                    <a:pt x="16914" y="11580"/>
                    <a:pt x="17896" y="12361"/>
                    <a:pt x="18967" y="15354"/>
                  </a:cubicBezTo>
                  <a:cubicBezTo>
                    <a:pt x="19770" y="17663"/>
                    <a:pt x="20618" y="19583"/>
                    <a:pt x="21600" y="21600"/>
                  </a:cubicBezTo>
                  <a:lnTo>
                    <a:pt x="15219" y="21600"/>
                  </a:lnTo>
                  <a:cubicBezTo>
                    <a:pt x="14415" y="19746"/>
                    <a:pt x="13568" y="17469"/>
                    <a:pt x="12898" y="15354"/>
                  </a:cubicBezTo>
                  <a:cubicBezTo>
                    <a:pt x="12408" y="13793"/>
                    <a:pt x="11157" y="13011"/>
                    <a:pt x="9239" y="13011"/>
                  </a:cubicBezTo>
                  <a:cubicBezTo>
                    <a:pt x="8079" y="13011"/>
                    <a:pt x="7589" y="13045"/>
                    <a:pt x="5982" y="13109"/>
                  </a:cubicBezTo>
                  <a:lnTo>
                    <a:pt x="5982" y="21600"/>
                  </a:lnTo>
                  <a:lnTo>
                    <a:pt x="1" y="21600"/>
                  </a:lnTo>
                  <a:lnTo>
                    <a:pt x="1" y="325"/>
                  </a:lnTo>
                  <a:lnTo>
                    <a:pt x="0" y="325"/>
                  </a:lnTo>
                  <a:close/>
                  <a:moveTo>
                    <a:pt x="5981" y="9531"/>
                  </a:moveTo>
                  <a:cubicBezTo>
                    <a:pt x="7274" y="9596"/>
                    <a:pt x="7854" y="9628"/>
                    <a:pt x="9149" y="9628"/>
                  </a:cubicBezTo>
                  <a:cubicBezTo>
                    <a:pt x="12049" y="9628"/>
                    <a:pt x="13746" y="8359"/>
                    <a:pt x="13746" y="6473"/>
                  </a:cubicBezTo>
                  <a:cubicBezTo>
                    <a:pt x="13746" y="4586"/>
                    <a:pt x="12273" y="3578"/>
                    <a:pt x="9372" y="3578"/>
                  </a:cubicBezTo>
                  <a:cubicBezTo>
                    <a:pt x="8256" y="3578"/>
                    <a:pt x="7318" y="3610"/>
                    <a:pt x="5981" y="3676"/>
                  </a:cubicBezTo>
                  <a:lnTo>
                    <a:pt x="5981" y="9531"/>
                  </a:lnTo>
                  <a:close/>
                  <a:moveTo>
                    <a:pt x="5981" y="953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05" name="AutoShape 66"/>
            <p:cNvSpPr>
              <a:spLocks/>
            </p:cNvSpPr>
            <p:nvPr/>
          </p:nvSpPr>
          <p:spPr bwMode="auto">
            <a:xfrm>
              <a:off x="216" y="0"/>
              <a:ext cx="167" cy="27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11788" y="0"/>
                  </a:moveTo>
                  <a:cubicBezTo>
                    <a:pt x="14383" y="0"/>
                    <a:pt x="17290" y="256"/>
                    <a:pt x="19316" y="769"/>
                  </a:cubicBezTo>
                  <a:lnTo>
                    <a:pt x="18537" y="4294"/>
                  </a:lnTo>
                  <a:cubicBezTo>
                    <a:pt x="16304" y="3781"/>
                    <a:pt x="13708" y="3525"/>
                    <a:pt x="11423" y="3525"/>
                  </a:cubicBezTo>
                  <a:cubicBezTo>
                    <a:pt x="8984" y="3525"/>
                    <a:pt x="7479" y="4327"/>
                    <a:pt x="7479" y="5320"/>
                  </a:cubicBezTo>
                  <a:cubicBezTo>
                    <a:pt x="7479" y="6699"/>
                    <a:pt x="8204" y="7244"/>
                    <a:pt x="12566" y="8589"/>
                  </a:cubicBezTo>
                  <a:cubicBezTo>
                    <a:pt x="18954" y="10576"/>
                    <a:pt x="21600" y="12563"/>
                    <a:pt x="21600" y="15287"/>
                  </a:cubicBezTo>
                  <a:cubicBezTo>
                    <a:pt x="21600" y="19197"/>
                    <a:pt x="15838" y="21600"/>
                    <a:pt x="8828" y="21600"/>
                  </a:cubicBezTo>
                  <a:cubicBezTo>
                    <a:pt x="6076" y="21600"/>
                    <a:pt x="2545" y="21344"/>
                    <a:pt x="1" y="20864"/>
                  </a:cubicBezTo>
                  <a:lnTo>
                    <a:pt x="780" y="17338"/>
                  </a:lnTo>
                  <a:cubicBezTo>
                    <a:pt x="3585" y="17850"/>
                    <a:pt x="5816" y="18075"/>
                    <a:pt x="9139" y="18075"/>
                  </a:cubicBezTo>
                  <a:cubicBezTo>
                    <a:pt x="12359" y="18075"/>
                    <a:pt x="14123" y="17050"/>
                    <a:pt x="14123" y="15640"/>
                  </a:cubicBezTo>
                  <a:cubicBezTo>
                    <a:pt x="14123" y="14485"/>
                    <a:pt x="13188" y="13589"/>
                    <a:pt x="9449" y="12435"/>
                  </a:cubicBezTo>
                  <a:cubicBezTo>
                    <a:pt x="3062" y="10448"/>
                    <a:pt x="0" y="8717"/>
                    <a:pt x="0" y="5705"/>
                  </a:cubicBezTo>
                  <a:cubicBezTo>
                    <a:pt x="1" y="2306"/>
                    <a:pt x="4259" y="0"/>
                    <a:pt x="11788" y="0"/>
                  </a:cubicBezTo>
                  <a:close/>
                  <a:moveTo>
                    <a:pt x="11788"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06" name="AutoShape 67"/>
            <p:cNvSpPr>
              <a:spLocks/>
            </p:cNvSpPr>
            <p:nvPr/>
          </p:nvSpPr>
          <p:spPr bwMode="auto">
            <a:xfrm>
              <a:off x="408" y="0"/>
              <a:ext cx="167" cy="27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11786" y="0"/>
                  </a:moveTo>
                  <a:cubicBezTo>
                    <a:pt x="14382" y="0"/>
                    <a:pt x="17289" y="256"/>
                    <a:pt x="19315" y="769"/>
                  </a:cubicBezTo>
                  <a:lnTo>
                    <a:pt x="18536" y="4294"/>
                  </a:lnTo>
                  <a:cubicBezTo>
                    <a:pt x="16303" y="3781"/>
                    <a:pt x="13707" y="3525"/>
                    <a:pt x="11423" y="3525"/>
                  </a:cubicBezTo>
                  <a:cubicBezTo>
                    <a:pt x="8983" y="3525"/>
                    <a:pt x="7477" y="4327"/>
                    <a:pt x="7477" y="5320"/>
                  </a:cubicBezTo>
                  <a:cubicBezTo>
                    <a:pt x="7477" y="6699"/>
                    <a:pt x="8203" y="7244"/>
                    <a:pt x="12565" y="8589"/>
                  </a:cubicBezTo>
                  <a:cubicBezTo>
                    <a:pt x="18953" y="10576"/>
                    <a:pt x="21600" y="12563"/>
                    <a:pt x="21600" y="15287"/>
                  </a:cubicBezTo>
                  <a:cubicBezTo>
                    <a:pt x="21600" y="19197"/>
                    <a:pt x="15838" y="21600"/>
                    <a:pt x="8828" y="21600"/>
                  </a:cubicBezTo>
                  <a:cubicBezTo>
                    <a:pt x="6076" y="21600"/>
                    <a:pt x="2545" y="21344"/>
                    <a:pt x="1" y="20864"/>
                  </a:cubicBezTo>
                  <a:lnTo>
                    <a:pt x="780" y="17338"/>
                  </a:lnTo>
                  <a:cubicBezTo>
                    <a:pt x="3584" y="17850"/>
                    <a:pt x="5816" y="18075"/>
                    <a:pt x="9139" y="18075"/>
                  </a:cubicBezTo>
                  <a:cubicBezTo>
                    <a:pt x="12357" y="18075"/>
                    <a:pt x="14122" y="17050"/>
                    <a:pt x="14122" y="15640"/>
                  </a:cubicBezTo>
                  <a:cubicBezTo>
                    <a:pt x="14122" y="14485"/>
                    <a:pt x="13188" y="13589"/>
                    <a:pt x="9449" y="12435"/>
                  </a:cubicBezTo>
                  <a:cubicBezTo>
                    <a:pt x="3063" y="10448"/>
                    <a:pt x="0" y="8717"/>
                    <a:pt x="0" y="5705"/>
                  </a:cubicBezTo>
                  <a:cubicBezTo>
                    <a:pt x="0" y="2306"/>
                    <a:pt x="4257" y="0"/>
                    <a:pt x="11786" y="0"/>
                  </a:cubicBezTo>
                  <a:close/>
                  <a:moveTo>
                    <a:pt x="1178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107" name="Group 72"/>
          <p:cNvGrpSpPr>
            <a:grpSpLocks/>
          </p:cNvGrpSpPr>
          <p:nvPr/>
        </p:nvGrpSpPr>
        <p:grpSpPr bwMode="auto">
          <a:xfrm>
            <a:off x="7258497" y="2763420"/>
            <a:ext cx="276440" cy="119653"/>
            <a:chOff x="0" y="0"/>
            <a:chExt cx="576" cy="249"/>
          </a:xfrm>
          <a:solidFill>
            <a:schemeClr val="bg1"/>
          </a:solidFill>
        </p:grpSpPr>
        <p:sp>
          <p:nvSpPr>
            <p:cNvPr id="108" name="AutoShape 69"/>
            <p:cNvSpPr>
              <a:spLocks/>
            </p:cNvSpPr>
            <p:nvPr/>
          </p:nvSpPr>
          <p:spPr bwMode="auto">
            <a:xfrm>
              <a:off x="0" y="0"/>
              <a:ext cx="576" cy="24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600" h="21600">
                  <a:moveTo>
                    <a:pt x="19599" y="0"/>
                  </a:moveTo>
                  <a:lnTo>
                    <a:pt x="2001" y="0"/>
                  </a:lnTo>
                  <a:cubicBezTo>
                    <a:pt x="896" y="0"/>
                    <a:pt x="0" y="2072"/>
                    <a:pt x="0" y="4628"/>
                  </a:cubicBezTo>
                  <a:lnTo>
                    <a:pt x="0" y="16972"/>
                  </a:lnTo>
                  <a:cubicBezTo>
                    <a:pt x="0" y="19528"/>
                    <a:pt x="896" y="21600"/>
                    <a:pt x="2001" y="21600"/>
                  </a:cubicBezTo>
                  <a:lnTo>
                    <a:pt x="19599" y="21600"/>
                  </a:lnTo>
                  <a:cubicBezTo>
                    <a:pt x="20704" y="21600"/>
                    <a:pt x="21600" y="19528"/>
                    <a:pt x="21600" y="16972"/>
                  </a:cubicBezTo>
                  <a:lnTo>
                    <a:pt x="21600" y="4628"/>
                  </a:lnTo>
                  <a:cubicBezTo>
                    <a:pt x="21600" y="2073"/>
                    <a:pt x="20704" y="0"/>
                    <a:pt x="19599" y="0"/>
                  </a:cubicBezTo>
                  <a:close/>
                  <a:moveTo>
                    <a:pt x="5243" y="16105"/>
                  </a:moveTo>
                  <a:lnTo>
                    <a:pt x="4839" y="13249"/>
                  </a:lnTo>
                  <a:lnTo>
                    <a:pt x="3496" y="13249"/>
                  </a:lnTo>
                  <a:cubicBezTo>
                    <a:pt x="3300" y="14624"/>
                    <a:pt x="3084" y="16105"/>
                    <a:pt x="3084" y="16105"/>
                  </a:cubicBezTo>
                  <a:lnTo>
                    <a:pt x="2193" y="16105"/>
                  </a:lnTo>
                  <a:lnTo>
                    <a:pt x="3752" y="5902"/>
                  </a:lnTo>
                  <a:lnTo>
                    <a:pt x="4663" y="5902"/>
                  </a:lnTo>
                  <a:lnTo>
                    <a:pt x="6201" y="16105"/>
                  </a:lnTo>
                  <a:lnTo>
                    <a:pt x="5243" y="16105"/>
                  </a:lnTo>
                  <a:close/>
                  <a:moveTo>
                    <a:pt x="9436" y="7618"/>
                  </a:moveTo>
                  <a:lnTo>
                    <a:pt x="8026" y="7618"/>
                  </a:lnTo>
                  <a:lnTo>
                    <a:pt x="8026" y="16105"/>
                  </a:lnTo>
                  <a:lnTo>
                    <a:pt x="7122" y="16105"/>
                  </a:lnTo>
                  <a:lnTo>
                    <a:pt x="7122" y="7618"/>
                  </a:lnTo>
                  <a:lnTo>
                    <a:pt x="5711" y="7618"/>
                  </a:lnTo>
                  <a:lnTo>
                    <a:pt x="5711" y="5902"/>
                  </a:lnTo>
                  <a:lnTo>
                    <a:pt x="9436" y="5902"/>
                  </a:lnTo>
                  <a:lnTo>
                    <a:pt x="9436" y="7618"/>
                  </a:lnTo>
                  <a:close/>
                  <a:moveTo>
                    <a:pt x="11722" y="16262"/>
                  </a:moveTo>
                  <a:cubicBezTo>
                    <a:pt x="10352" y="16262"/>
                    <a:pt x="9447" y="13890"/>
                    <a:pt x="9447" y="11004"/>
                  </a:cubicBezTo>
                  <a:cubicBezTo>
                    <a:pt x="9447" y="8118"/>
                    <a:pt x="10352" y="5746"/>
                    <a:pt x="11722" y="5746"/>
                  </a:cubicBezTo>
                  <a:cubicBezTo>
                    <a:pt x="13091" y="5746"/>
                    <a:pt x="13995" y="8118"/>
                    <a:pt x="13995" y="11004"/>
                  </a:cubicBezTo>
                  <a:cubicBezTo>
                    <a:pt x="13995" y="13890"/>
                    <a:pt x="13091" y="16262"/>
                    <a:pt x="11722" y="16262"/>
                  </a:cubicBezTo>
                  <a:close/>
                  <a:moveTo>
                    <a:pt x="18454" y="16105"/>
                  </a:moveTo>
                  <a:lnTo>
                    <a:pt x="18434" y="9989"/>
                  </a:lnTo>
                  <a:cubicBezTo>
                    <a:pt x="18428" y="9366"/>
                    <a:pt x="18441" y="8553"/>
                    <a:pt x="18468" y="7883"/>
                  </a:cubicBezTo>
                  <a:lnTo>
                    <a:pt x="18454" y="7883"/>
                  </a:lnTo>
                  <a:cubicBezTo>
                    <a:pt x="18407" y="8537"/>
                    <a:pt x="18319" y="9366"/>
                    <a:pt x="18232" y="9989"/>
                  </a:cubicBezTo>
                  <a:lnTo>
                    <a:pt x="17395" y="15716"/>
                  </a:lnTo>
                  <a:lnTo>
                    <a:pt x="16471" y="15716"/>
                  </a:lnTo>
                  <a:lnTo>
                    <a:pt x="15647" y="9989"/>
                  </a:lnTo>
                  <a:cubicBezTo>
                    <a:pt x="15560" y="9366"/>
                    <a:pt x="15473" y="8553"/>
                    <a:pt x="15432" y="7929"/>
                  </a:cubicBezTo>
                  <a:lnTo>
                    <a:pt x="15419" y="7929"/>
                  </a:lnTo>
                  <a:cubicBezTo>
                    <a:pt x="15446" y="8553"/>
                    <a:pt x="15458" y="9366"/>
                    <a:pt x="15452" y="9989"/>
                  </a:cubicBezTo>
                  <a:lnTo>
                    <a:pt x="15438" y="16105"/>
                  </a:lnTo>
                  <a:lnTo>
                    <a:pt x="14601" y="16105"/>
                  </a:lnTo>
                  <a:lnTo>
                    <a:pt x="14635" y="5902"/>
                  </a:lnTo>
                  <a:lnTo>
                    <a:pt x="15938" y="5902"/>
                  </a:lnTo>
                  <a:lnTo>
                    <a:pt x="16659" y="11004"/>
                  </a:lnTo>
                  <a:cubicBezTo>
                    <a:pt x="16761" y="11705"/>
                    <a:pt x="16868" y="12580"/>
                    <a:pt x="16963" y="13765"/>
                  </a:cubicBezTo>
                  <a:lnTo>
                    <a:pt x="16976" y="13765"/>
                  </a:lnTo>
                  <a:cubicBezTo>
                    <a:pt x="17078" y="12580"/>
                    <a:pt x="17179" y="11704"/>
                    <a:pt x="17287" y="11004"/>
                  </a:cubicBezTo>
                  <a:lnTo>
                    <a:pt x="18023" y="5902"/>
                  </a:lnTo>
                  <a:lnTo>
                    <a:pt x="19325" y="5902"/>
                  </a:lnTo>
                  <a:lnTo>
                    <a:pt x="19358" y="16105"/>
                  </a:lnTo>
                  <a:lnTo>
                    <a:pt x="18454" y="16105"/>
                  </a:lnTo>
                  <a:close/>
                  <a:moveTo>
                    <a:pt x="18454" y="1610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09" name="AutoShape 70"/>
            <p:cNvSpPr>
              <a:spLocks/>
            </p:cNvSpPr>
            <p:nvPr/>
          </p:nvSpPr>
          <p:spPr bwMode="auto">
            <a:xfrm>
              <a:off x="104" y="88"/>
              <a:ext cx="22" cy="4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1053" y="0"/>
                  </a:moveTo>
                  <a:lnTo>
                    <a:pt x="10705" y="0"/>
                  </a:lnTo>
                  <a:cubicBezTo>
                    <a:pt x="8663" y="6307"/>
                    <a:pt x="5765" y="12045"/>
                    <a:pt x="2035" y="18349"/>
                  </a:cubicBezTo>
                  <a:cubicBezTo>
                    <a:pt x="2035" y="18349"/>
                    <a:pt x="1188" y="19590"/>
                    <a:pt x="0" y="21600"/>
                  </a:cubicBezTo>
                  <a:lnTo>
                    <a:pt x="21600" y="21600"/>
                  </a:lnTo>
                  <a:lnTo>
                    <a:pt x="19724" y="18349"/>
                  </a:lnTo>
                  <a:cubicBezTo>
                    <a:pt x="15994" y="12045"/>
                    <a:pt x="13263" y="6307"/>
                    <a:pt x="11053" y="0"/>
                  </a:cubicBezTo>
                  <a:close/>
                  <a:moveTo>
                    <a:pt x="11053"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10" name="AutoShape 71"/>
            <p:cNvSpPr>
              <a:spLocks/>
            </p:cNvSpPr>
            <p:nvPr/>
          </p:nvSpPr>
          <p:spPr bwMode="auto">
            <a:xfrm>
              <a:off x="280" y="80"/>
              <a:ext cx="69" cy="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0800" y="0"/>
                  </a:moveTo>
                  <a:cubicBezTo>
                    <a:pt x="4818" y="0"/>
                    <a:pt x="0" y="4094"/>
                    <a:pt x="0" y="10800"/>
                  </a:cubicBezTo>
                  <a:cubicBezTo>
                    <a:pt x="0" y="17510"/>
                    <a:pt x="4818" y="21600"/>
                    <a:pt x="10800" y="21600"/>
                  </a:cubicBezTo>
                  <a:cubicBezTo>
                    <a:pt x="16780" y="21600"/>
                    <a:pt x="21600" y="17508"/>
                    <a:pt x="21600" y="10800"/>
                  </a:cubicBezTo>
                  <a:cubicBezTo>
                    <a:pt x="21600" y="4094"/>
                    <a:pt x="16780" y="0"/>
                    <a:pt x="10800" y="0"/>
                  </a:cubicBezTo>
                  <a:close/>
                  <a:moveTo>
                    <a:pt x="108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111" name="Group 75"/>
          <p:cNvGrpSpPr>
            <a:grpSpLocks/>
          </p:cNvGrpSpPr>
          <p:nvPr/>
        </p:nvGrpSpPr>
        <p:grpSpPr bwMode="auto">
          <a:xfrm>
            <a:off x="7813440" y="2746916"/>
            <a:ext cx="276440" cy="150599"/>
            <a:chOff x="0" y="0"/>
            <a:chExt cx="575" cy="314"/>
          </a:xfrm>
          <a:solidFill>
            <a:schemeClr val="bg1"/>
          </a:solidFill>
        </p:grpSpPr>
        <p:sp>
          <p:nvSpPr>
            <p:cNvPr id="112" name="AutoShape 73"/>
            <p:cNvSpPr>
              <a:spLocks/>
            </p:cNvSpPr>
            <p:nvPr/>
          </p:nvSpPr>
          <p:spPr bwMode="auto">
            <a:xfrm>
              <a:off x="0" y="0"/>
              <a:ext cx="575" cy="3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18712" y="0"/>
                  </a:moveTo>
                  <a:lnTo>
                    <a:pt x="2888" y="0"/>
                  </a:lnTo>
                  <a:cubicBezTo>
                    <a:pt x="1293" y="0"/>
                    <a:pt x="0" y="2369"/>
                    <a:pt x="0" y="5290"/>
                  </a:cubicBezTo>
                  <a:lnTo>
                    <a:pt x="0" y="16310"/>
                  </a:lnTo>
                  <a:cubicBezTo>
                    <a:pt x="0" y="19232"/>
                    <a:pt x="1293" y="21600"/>
                    <a:pt x="2888" y="21600"/>
                  </a:cubicBezTo>
                  <a:lnTo>
                    <a:pt x="18712" y="21600"/>
                  </a:lnTo>
                  <a:cubicBezTo>
                    <a:pt x="20307" y="21600"/>
                    <a:pt x="21600" y="19231"/>
                    <a:pt x="21600" y="16310"/>
                  </a:cubicBezTo>
                  <a:lnTo>
                    <a:pt x="21600" y="5290"/>
                  </a:lnTo>
                  <a:cubicBezTo>
                    <a:pt x="21600" y="2369"/>
                    <a:pt x="20307" y="0"/>
                    <a:pt x="18712" y="0"/>
                  </a:cubicBezTo>
                  <a:close/>
                  <a:moveTo>
                    <a:pt x="7151" y="16660"/>
                  </a:moveTo>
                  <a:cubicBezTo>
                    <a:pt x="6976" y="15645"/>
                    <a:pt x="6791" y="14399"/>
                    <a:pt x="6646" y="13243"/>
                  </a:cubicBezTo>
                  <a:cubicBezTo>
                    <a:pt x="6538" y="12388"/>
                    <a:pt x="6267" y="11960"/>
                    <a:pt x="5849" y="11960"/>
                  </a:cubicBezTo>
                  <a:cubicBezTo>
                    <a:pt x="5597" y="11960"/>
                    <a:pt x="5490" y="11978"/>
                    <a:pt x="5139" y="12015"/>
                  </a:cubicBezTo>
                  <a:lnTo>
                    <a:pt x="5139" y="16660"/>
                  </a:lnTo>
                  <a:lnTo>
                    <a:pt x="3837" y="16660"/>
                  </a:lnTo>
                  <a:lnTo>
                    <a:pt x="3837" y="5018"/>
                  </a:lnTo>
                  <a:cubicBezTo>
                    <a:pt x="4479" y="4912"/>
                    <a:pt x="5159" y="4841"/>
                    <a:pt x="5995" y="4841"/>
                  </a:cubicBezTo>
                  <a:cubicBezTo>
                    <a:pt x="7365" y="4841"/>
                    <a:pt x="8230" y="6265"/>
                    <a:pt x="8230" y="7885"/>
                  </a:cubicBezTo>
                  <a:cubicBezTo>
                    <a:pt x="8230" y="9272"/>
                    <a:pt x="7715" y="10217"/>
                    <a:pt x="7064" y="10716"/>
                  </a:cubicBezTo>
                  <a:lnTo>
                    <a:pt x="7064" y="10750"/>
                  </a:lnTo>
                  <a:cubicBezTo>
                    <a:pt x="7521" y="11178"/>
                    <a:pt x="7734" y="11605"/>
                    <a:pt x="7968" y="13243"/>
                  </a:cubicBezTo>
                  <a:cubicBezTo>
                    <a:pt x="8143" y="14506"/>
                    <a:pt x="8327" y="15556"/>
                    <a:pt x="8541" y="16660"/>
                  </a:cubicBezTo>
                  <a:lnTo>
                    <a:pt x="7151" y="16660"/>
                  </a:lnTo>
                  <a:close/>
                  <a:moveTo>
                    <a:pt x="10660" y="16838"/>
                  </a:moveTo>
                  <a:cubicBezTo>
                    <a:pt x="10145" y="16838"/>
                    <a:pt x="9484" y="16695"/>
                    <a:pt x="9008" y="16429"/>
                  </a:cubicBezTo>
                  <a:lnTo>
                    <a:pt x="9154" y="14471"/>
                  </a:lnTo>
                  <a:cubicBezTo>
                    <a:pt x="9678" y="14756"/>
                    <a:pt x="10097" y="14880"/>
                    <a:pt x="10719" y="14880"/>
                  </a:cubicBezTo>
                  <a:cubicBezTo>
                    <a:pt x="11321" y="14880"/>
                    <a:pt x="11651" y="14311"/>
                    <a:pt x="11651" y="13526"/>
                  </a:cubicBezTo>
                  <a:cubicBezTo>
                    <a:pt x="11651" y="12886"/>
                    <a:pt x="11476" y="12389"/>
                    <a:pt x="10777" y="11747"/>
                  </a:cubicBezTo>
                  <a:cubicBezTo>
                    <a:pt x="9581" y="10644"/>
                    <a:pt x="9008" y="9682"/>
                    <a:pt x="9008" y="8009"/>
                  </a:cubicBezTo>
                  <a:cubicBezTo>
                    <a:pt x="9008" y="6123"/>
                    <a:pt x="9804" y="4841"/>
                    <a:pt x="11214" y="4841"/>
                  </a:cubicBezTo>
                  <a:cubicBezTo>
                    <a:pt x="11700" y="4841"/>
                    <a:pt x="12244" y="4983"/>
                    <a:pt x="12623" y="5269"/>
                  </a:cubicBezTo>
                  <a:lnTo>
                    <a:pt x="12477" y="7226"/>
                  </a:lnTo>
                  <a:cubicBezTo>
                    <a:pt x="12059" y="6941"/>
                    <a:pt x="11574" y="6800"/>
                    <a:pt x="11146" y="6800"/>
                  </a:cubicBezTo>
                  <a:cubicBezTo>
                    <a:pt x="10689" y="6800"/>
                    <a:pt x="10407" y="7245"/>
                    <a:pt x="10407" y="7796"/>
                  </a:cubicBezTo>
                  <a:cubicBezTo>
                    <a:pt x="10407" y="8562"/>
                    <a:pt x="10543" y="8865"/>
                    <a:pt x="11359" y="9612"/>
                  </a:cubicBezTo>
                  <a:cubicBezTo>
                    <a:pt x="12555" y="10716"/>
                    <a:pt x="13051" y="11819"/>
                    <a:pt x="13051" y="13332"/>
                  </a:cubicBezTo>
                  <a:cubicBezTo>
                    <a:pt x="13051" y="15502"/>
                    <a:pt x="11972" y="16838"/>
                    <a:pt x="10660" y="16838"/>
                  </a:cubicBezTo>
                  <a:close/>
                  <a:moveTo>
                    <a:pt x="15383" y="16838"/>
                  </a:moveTo>
                  <a:cubicBezTo>
                    <a:pt x="14868" y="16838"/>
                    <a:pt x="14207" y="16695"/>
                    <a:pt x="13731" y="16429"/>
                  </a:cubicBezTo>
                  <a:lnTo>
                    <a:pt x="13877" y="14471"/>
                  </a:lnTo>
                  <a:cubicBezTo>
                    <a:pt x="14402" y="14756"/>
                    <a:pt x="14820" y="14880"/>
                    <a:pt x="15442" y="14880"/>
                  </a:cubicBezTo>
                  <a:cubicBezTo>
                    <a:pt x="16044" y="14880"/>
                    <a:pt x="16374" y="14311"/>
                    <a:pt x="16374" y="13526"/>
                  </a:cubicBezTo>
                  <a:cubicBezTo>
                    <a:pt x="16374" y="12886"/>
                    <a:pt x="16200" y="12389"/>
                    <a:pt x="15500" y="11747"/>
                  </a:cubicBezTo>
                  <a:cubicBezTo>
                    <a:pt x="14305" y="10644"/>
                    <a:pt x="13731" y="9682"/>
                    <a:pt x="13731" y="8009"/>
                  </a:cubicBezTo>
                  <a:cubicBezTo>
                    <a:pt x="13731" y="6123"/>
                    <a:pt x="14528" y="4841"/>
                    <a:pt x="15937" y="4841"/>
                  </a:cubicBezTo>
                  <a:cubicBezTo>
                    <a:pt x="16424" y="4841"/>
                    <a:pt x="16967" y="4983"/>
                    <a:pt x="17346" y="5269"/>
                  </a:cubicBezTo>
                  <a:lnTo>
                    <a:pt x="17200" y="7226"/>
                  </a:lnTo>
                  <a:cubicBezTo>
                    <a:pt x="16782" y="6941"/>
                    <a:pt x="16296" y="6800"/>
                    <a:pt x="15869" y="6800"/>
                  </a:cubicBezTo>
                  <a:cubicBezTo>
                    <a:pt x="15412" y="6800"/>
                    <a:pt x="15130" y="7245"/>
                    <a:pt x="15130" y="7796"/>
                  </a:cubicBezTo>
                  <a:cubicBezTo>
                    <a:pt x="15130" y="8562"/>
                    <a:pt x="15266" y="8865"/>
                    <a:pt x="16083" y="9612"/>
                  </a:cubicBezTo>
                  <a:cubicBezTo>
                    <a:pt x="17278" y="10716"/>
                    <a:pt x="17774" y="11819"/>
                    <a:pt x="17774" y="13332"/>
                  </a:cubicBezTo>
                  <a:cubicBezTo>
                    <a:pt x="17774" y="15502"/>
                    <a:pt x="16695" y="16838"/>
                    <a:pt x="15383" y="16838"/>
                  </a:cubicBezTo>
                  <a:close/>
                  <a:moveTo>
                    <a:pt x="15383" y="1683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13" name="AutoShape 74"/>
            <p:cNvSpPr>
              <a:spLocks/>
            </p:cNvSpPr>
            <p:nvPr/>
          </p:nvSpPr>
          <p:spPr bwMode="auto">
            <a:xfrm>
              <a:off x="136" y="96"/>
              <a:ext cx="45" cy="4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9429" y="0"/>
                  </a:moveTo>
                  <a:cubicBezTo>
                    <a:pt x="6335" y="0"/>
                    <a:pt x="3735" y="104"/>
                    <a:pt x="0" y="337"/>
                  </a:cubicBezTo>
                  <a:lnTo>
                    <a:pt x="0" y="21255"/>
                  </a:lnTo>
                  <a:cubicBezTo>
                    <a:pt x="3597" y="21482"/>
                    <a:pt x="5211" y="21600"/>
                    <a:pt x="8808" y="21600"/>
                  </a:cubicBezTo>
                  <a:cubicBezTo>
                    <a:pt x="16876" y="21600"/>
                    <a:pt x="21600" y="17073"/>
                    <a:pt x="21600" y="10332"/>
                  </a:cubicBezTo>
                  <a:cubicBezTo>
                    <a:pt x="21600" y="3593"/>
                    <a:pt x="17501" y="0"/>
                    <a:pt x="9429" y="0"/>
                  </a:cubicBezTo>
                  <a:close/>
                  <a:moveTo>
                    <a:pt x="9429"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114" name="Group 78"/>
          <p:cNvGrpSpPr>
            <a:grpSpLocks/>
          </p:cNvGrpSpPr>
          <p:nvPr/>
        </p:nvGrpSpPr>
        <p:grpSpPr bwMode="auto">
          <a:xfrm>
            <a:off x="8366321" y="2759294"/>
            <a:ext cx="278504" cy="123779"/>
            <a:chOff x="0" y="0"/>
            <a:chExt cx="575" cy="257"/>
          </a:xfrm>
          <a:solidFill>
            <a:schemeClr val="bg1"/>
          </a:solidFill>
        </p:grpSpPr>
        <p:sp>
          <p:nvSpPr>
            <p:cNvPr id="115" name="AutoShape 76"/>
            <p:cNvSpPr>
              <a:spLocks/>
            </p:cNvSpPr>
            <p:nvPr/>
          </p:nvSpPr>
          <p:spPr bwMode="auto">
            <a:xfrm>
              <a:off x="280" y="88"/>
              <a:ext cx="73" cy="8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0800" y="0"/>
                  </a:moveTo>
                  <a:cubicBezTo>
                    <a:pt x="4813" y="0"/>
                    <a:pt x="0" y="4095"/>
                    <a:pt x="0" y="10803"/>
                  </a:cubicBezTo>
                  <a:cubicBezTo>
                    <a:pt x="0" y="17505"/>
                    <a:pt x="4813" y="21600"/>
                    <a:pt x="10800" y="21600"/>
                  </a:cubicBezTo>
                  <a:cubicBezTo>
                    <a:pt x="16790" y="21600"/>
                    <a:pt x="21600" y="17505"/>
                    <a:pt x="21600" y="10803"/>
                  </a:cubicBezTo>
                  <a:cubicBezTo>
                    <a:pt x="21600" y="4095"/>
                    <a:pt x="16790" y="0"/>
                    <a:pt x="10800" y="0"/>
                  </a:cubicBezTo>
                  <a:close/>
                  <a:moveTo>
                    <a:pt x="108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16" name="AutoShape 77"/>
            <p:cNvSpPr>
              <a:spLocks/>
            </p:cNvSpPr>
            <p:nvPr/>
          </p:nvSpPr>
          <p:spPr bwMode="auto">
            <a:xfrm>
              <a:off x="0" y="0"/>
              <a:ext cx="575" cy="25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600" h="21600">
                  <a:moveTo>
                    <a:pt x="19530" y="0"/>
                  </a:moveTo>
                  <a:lnTo>
                    <a:pt x="2070" y="0"/>
                  </a:lnTo>
                  <a:cubicBezTo>
                    <a:pt x="926" y="0"/>
                    <a:pt x="0" y="2072"/>
                    <a:pt x="0" y="4629"/>
                  </a:cubicBezTo>
                  <a:lnTo>
                    <a:pt x="0" y="16972"/>
                  </a:lnTo>
                  <a:cubicBezTo>
                    <a:pt x="0" y="19528"/>
                    <a:pt x="926" y="21600"/>
                    <a:pt x="2070" y="21600"/>
                  </a:cubicBezTo>
                  <a:lnTo>
                    <a:pt x="19530" y="21600"/>
                  </a:lnTo>
                  <a:cubicBezTo>
                    <a:pt x="20674" y="21600"/>
                    <a:pt x="21600" y="19527"/>
                    <a:pt x="21600" y="16972"/>
                  </a:cubicBezTo>
                  <a:lnTo>
                    <a:pt x="21600" y="4629"/>
                  </a:lnTo>
                  <a:cubicBezTo>
                    <a:pt x="21600" y="2072"/>
                    <a:pt x="20673" y="0"/>
                    <a:pt x="19530" y="0"/>
                  </a:cubicBezTo>
                  <a:close/>
                  <a:moveTo>
                    <a:pt x="5321" y="12221"/>
                  </a:moveTo>
                  <a:cubicBezTo>
                    <a:pt x="5321" y="15019"/>
                    <a:pt x="4527" y="16250"/>
                    <a:pt x="3447" y="16250"/>
                  </a:cubicBezTo>
                  <a:cubicBezTo>
                    <a:pt x="3190" y="16250"/>
                    <a:pt x="2975" y="16202"/>
                    <a:pt x="2732" y="16090"/>
                  </a:cubicBezTo>
                  <a:lnTo>
                    <a:pt x="2839" y="14332"/>
                  </a:lnTo>
                  <a:cubicBezTo>
                    <a:pt x="3046" y="14444"/>
                    <a:pt x="3204" y="14491"/>
                    <a:pt x="3397" y="14491"/>
                  </a:cubicBezTo>
                  <a:cubicBezTo>
                    <a:pt x="4091" y="14491"/>
                    <a:pt x="4362" y="13660"/>
                    <a:pt x="4362" y="12205"/>
                  </a:cubicBezTo>
                  <a:lnTo>
                    <a:pt x="4362" y="5633"/>
                  </a:lnTo>
                  <a:lnTo>
                    <a:pt x="5320" y="5633"/>
                  </a:lnTo>
                  <a:lnTo>
                    <a:pt x="5320" y="12221"/>
                  </a:lnTo>
                  <a:lnTo>
                    <a:pt x="5321" y="12221"/>
                  </a:lnTo>
                  <a:close/>
                  <a:moveTo>
                    <a:pt x="7193" y="16250"/>
                  </a:moveTo>
                  <a:cubicBezTo>
                    <a:pt x="6814" y="16250"/>
                    <a:pt x="6328" y="16122"/>
                    <a:pt x="5978" y="15882"/>
                  </a:cubicBezTo>
                  <a:lnTo>
                    <a:pt x="6085" y="14123"/>
                  </a:lnTo>
                  <a:cubicBezTo>
                    <a:pt x="6471" y="14379"/>
                    <a:pt x="6778" y="14491"/>
                    <a:pt x="7236" y="14491"/>
                  </a:cubicBezTo>
                  <a:cubicBezTo>
                    <a:pt x="7679" y="14491"/>
                    <a:pt x="7922" y="13979"/>
                    <a:pt x="7922" y="13276"/>
                  </a:cubicBezTo>
                  <a:cubicBezTo>
                    <a:pt x="7922" y="12701"/>
                    <a:pt x="7793" y="12253"/>
                    <a:pt x="7278" y="11677"/>
                  </a:cubicBezTo>
                  <a:cubicBezTo>
                    <a:pt x="6399" y="10685"/>
                    <a:pt x="5977" y="9822"/>
                    <a:pt x="5977" y="8320"/>
                  </a:cubicBezTo>
                  <a:cubicBezTo>
                    <a:pt x="5977" y="6625"/>
                    <a:pt x="6563" y="5473"/>
                    <a:pt x="7600" y="5473"/>
                  </a:cubicBezTo>
                  <a:cubicBezTo>
                    <a:pt x="7958" y="5473"/>
                    <a:pt x="8358" y="5601"/>
                    <a:pt x="8637" y="5857"/>
                  </a:cubicBezTo>
                  <a:lnTo>
                    <a:pt x="8530" y="7615"/>
                  </a:lnTo>
                  <a:cubicBezTo>
                    <a:pt x="8222" y="7360"/>
                    <a:pt x="7865" y="7232"/>
                    <a:pt x="7550" y="7232"/>
                  </a:cubicBezTo>
                  <a:cubicBezTo>
                    <a:pt x="7214" y="7232"/>
                    <a:pt x="7007" y="7632"/>
                    <a:pt x="7007" y="8128"/>
                  </a:cubicBezTo>
                  <a:cubicBezTo>
                    <a:pt x="7007" y="8815"/>
                    <a:pt x="7107" y="9087"/>
                    <a:pt x="7707" y="9759"/>
                  </a:cubicBezTo>
                  <a:cubicBezTo>
                    <a:pt x="8587" y="10750"/>
                    <a:pt x="8952" y="11741"/>
                    <a:pt x="8952" y="13101"/>
                  </a:cubicBezTo>
                  <a:cubicBezTo>
                    <a:pt x="8952" y="15050"/>
                    <a:pt x="8159" y="16250"/>
                    <a:pt x="7193" y="16250"/>
                  </a:cubicBezTo>
                  <a:close/>
                  <a:moveTo>
                    <a:pt x="11818" y="16250"/>
                  </a:moveTo>
                  <a:cubicBezTo>
                    <a:pt x="10367" y="16250"/>
                    <a:pt x="9409" y="13819"/>
                    <a:pt x="9409" y="10862"/>
                  </a:cubicBezTo>
                  <a:cubicBezTo>
                    <a:pt x="9409" y="7904"/>
                    <a:pt x="10367" y="5473"/>
                    <a:pt x="11818" y="5473"/>
                  </a:cubicBezTo>
                  <a:cubicBezTo>
                    <a:pt x="13270" y="5473"/>
                    <a:pt x="14227" y="7904"/>
                    <a:pt x="14227" y="10862"/>
                  </a:cubicBezTo>
                  <a:cubicBezTo>
                    <a:pt x="14227" y="13819"/>
                    <a:pt x="13270" y="16250"/>
                    <a:pt x="11818" y="16250"/>
                  </a:cubicBezTo>
                  <a:close/>
                  <a:moveTo>
                    <a:pt x="18882" y="16090"/>
                  </a:moveTo>
                  <a:lnTo>
                    <a:pt x="17530" y="16090"/>
                  </a:lnTo>
                  <a:lnTo>
                    <a:pt x="16365" y="10589"/>
                  </a:lnTo>
                  <a:cubicBezTo>
                    <a:pt x="16201" y="9790"/>
                    <a:pt x="16079" y="9150"/>
                    <a:pt x="15814" y="7520"/>
                  </a:cubicBezTo>
                  <a:lnTo>
                    <a:pt x="15800" y="7520"/>
                  </a:lnTo>
                  <a:cubicBezTo>
                    <a:pt x="15814" y="8351"/>
                    <a:pt x="15822" y="9790"/>
                    <a:pt x="15822" y="10589"/>
                  </a:cubicBezTo>
                  <a:lnTo>
                    <a:pt x="15822" y="16090"/>
                  </a:lnTo>
                  <a:lnTo>
                    <a:pt x="14906" y="16090"/>
                  </a:lnTo>
                  <a:lnTo>
                    <a:pt x="14906" y="5633"/>
                  </a:lnTo>
                  <a:lnTo>
                    <a:pt x="16258" y="5633"/>
                  </a:lnTo>
                  <a:lnTo>
                    <a:pt x="17380" y="10973"/>
                  </a:lnTo>
                  <a:cubicBezTo>
                    <a:pt x="17551" y="11772"/>
                    <a:pt x="17701" y="12572"/>
                    <a:pt x="17973" y="14219"/>
                  </a:cubicBezTo>
                  <a:lnTo>
                    <a:pt x="17988" y="14219"/>
                  </a:lnTo>
                  <a:cubicBezTo>
                    <a:pt x="17967" y="12572"/>
                    <a:pt x="17967" y="11772"/>
                    <a:pt x="17967" y="10973"/>
                  </a:cubicBezTo>
                  <a:lnTo>
                    <a:pt x="17967" y="5633"/>
                  </a:lnTo>
                  <a:lnTo>
                    <a:pt x="18882" y="5633"/>
                  </a:lnTo>
                  <a:lnTo>
                    <a:pt x="18882" y="16090"/>
                  </a:lnTo>
                  <a:close/>
                  <a:moveTo>
                    <a:pt x="18882" y="1609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117" name="Group 81"/>
          <p:cNvGrpSpPr>
            <a:grpSpLocks/>
          </p:cNvGrpSpPr>
          <p:nvPr/>
        </p:nvGrpSpPr>
        <p:grpSpPr bwMode="auto">
          <a:xfrm>
            <a:off x="6703553" y="6070390"/>
            <a:ext cx="276440" cy="152661"/>
            <a:chOff x="0" y="0"/>
            <a:chExt cx="573" cy="317"/>
          </a:xfrm>
          <a:solidFill>
            <a:schemeClr val="bg1"/>
          </a:solidFill>
        </p:grpSpPr>
        <p:sp>
          <p:nvSpPr>
            <p:cNvPr id="118" name="AutoShape 79"/>
            <p:cNvSpPr>
              <a:spLocks/>
            </p:cNvSpPr>
            <p:nvPr/>
          </p:nvSpPr>
          <p:spPr bwMode="auto">
            <a:xfrm>
              <a:off x="0" y="0"/>
              <a:ext cx="573" cy="31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10809" y="0"/>
                  </a:moveTo>
                  <a:cubicBezTo>
                    <a:pt x="4964" y="0"/>
                    <a:pt x="0" y="10568"/>
                    <a:pt x="0" y="10568"/>
                  </a:cubicBezTo>
                  <a:lnTo>
                    <a:pt x="0" y="10966"/>
                  </a:lnTo>
                  <a:cubicBezTo>
                    <a:pt x="0" y="10966"/>
                    <a:pt x="4945" y="21600"/>
                    <a:pt x="10791" y="21600"/>
                  </a:cubicBezTo>
                  <a:cubicBezTo>
                    <a:pt x="16635" y="21600"/>
                    <a:pt x="21600" y="11032"/>
                    <a:pt x="21600" y="11032"/>
                  </a:cubicBezTo>
                  <a:lnTo>
                    <a:pt x="21600" y="10634"/>
                  </a:lnTo>
                  <a:cubicBezTo>
                    <a:pt x="21600" y="10635"/>
                    <a:pt x="16654" y="0"/>
                    <a:pt x="10809" y="0"/>
                  </a:cubicBezTo>
                  <a:close/>
                  <a:moveTo>
                    <a:pt x="10772" y="17410"/>
                  </a:moveTo>
                  <a:cubicBezTo>
                    <a:pt x="8794" y="17410"/>
                    <a:pt x="7191" y="14514"/>
                    <a:pt x="7191" y="10942"/>
                  </a:cubicBezTo>
                  <a:cubicBezTo>
                    <a:pt x="7191" y="7369"/>
                    <a:pt x="8794" y="4473"/>
                    <a:pt x="10772" y="4473"/>
                  </a:cubicBezTo>
                  <a:cubicBezTo>
                    <a:pt x="12750" y="4473"/>
                    <a:pt x="14353" y="7369"/>
                    <a:pt x="14353" y="10942"/>
                  </a:cubicBezTo>
                  <a:cubicBezTo>
                    <a:pt x="14353" y="14514"/>
                    <a:pt x="12750" y="17410"/>
                    <a:pt x="10772" y="17410"/>
                  </a:cubicBezTo>
                  <a:close/>
                  <a:moveTo>
                    <a:pt x="10772" y="1741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19" name="AutoShape 80"/>
            <p:cNvSpPr>
              <a:spLocks/>
            </p:cNvSpPr>
            <p:nvPr/>
          </p:nvSpPr>
          <p:spPr bwMode="auto">
            <a:xfrm>
              <a:off x="247" y="120"/>
              <a:ext cx="88" cy="87"/>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120" name="Group 109"/>
          <p:cNvGrpSpPr>
            <a:grpSpLocks/>
          </p:cNvGrpSpPr>
          <p:nvPr/>
        </p:nvGrpSpPr>
        <p:grpSpPr bwMode="auto">
          <a:xfrm>
            <a:off x="5040785" y="4900675"/>
            <a:ext cx="276440" cy="276440"/>
            <a:chOff x="0" y="0"/>
            <a:chExt cx="576" cy="576"/>
          </a:xfrm>
          <a:solidFill>
            <a:schemeClr val="bg1"/>
          </a:solidFill>
        </p:grpSpPr>
        <p:sp>
          <p:nvSpPr>
            <p:cNvPr id="121" name="AutoShape 90"/>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951" y="7646"/>
                  </a:moveTo>
                  <a:cubicBezTo>
                    <a:pt x="18069" y="7639"/>
                    <a:pt x="18121" y="7531"/>
                    <a:pt x="18225" y="7500"/>
                  </a:cubicBezTo>
                  <a:cubicBezTo>
                    <a:pt x="18420" y="7442"/>
                    <a:pt x="18352" y="7564"/>
                    <a:pt x="18447" y="7660"/>
                  </a:cubicBezTo>
                  <a:cubicBezTo>
                    <a:pt x="18529" y="7660"/>
                    <a:pt x="18346" y="7716"/>
                    <a:pt x="18334" y="7716"/>
                  </a:cubicBezTo>
                  <a:cubicBezTo>
                    <a:pt x="18252" y="7747"/>
                    <a:pt x="18257" y="7731"/>
                    <a:pt x="18192" y="7731"/>
                  </a:cubicBezTo>
                  <a:cubicBezTo>
                    <a:pt x="18166" y="7764"/>
                    <a:pt x="18232" y="7915"/>
                    <a:pt x="18248" y="7915"/>
                  </a:cubicBezTo>
                  <a:cubicBezTo>
                    <a:pt x="18307" y="8002"/>
                    <a:pt x="18338" y="7946"/>
                    <a:pt x="18332" y="8076"/>
                  </a:cubicBezTo>
                  <a:cubicBezTo>
                    <a:pt x="18326" y="8193"/>
                    <a:pt x="18422" y="8085"/>
                    <a:pt x="18461" y="8085"/>
                  </a:cubicBezTo>
                  <a:cubicBezTo>
                    <a:pt x="18461" y="8156"/>
                    <a:pt x="18566" y="8214"/>
                    <a:pt x="18574" y="8297"/>
                  </a:cubicBezTo>
                  <a:cubicBezTo>
                    <a:pt x="18528" y="8303"/>
                    <a:pt x="18423" y="8283"/>
                    <a:pt x="18404" y="8297"/>
                  </a:cubicBezTo>
                  <a:cubicBezTo>
                    <a:pt x="18411" y="8380"/>
                    <a:pt x="18461" y="8380"/>
                    <a:pt x="18461" y="8453"/>
                  </a:cubicBezTo>
                  <a:cubicBezTo>
                    <a:pt x="18549" y="8453"/>
                    <a:pt x="18392" y="8680"/>
                    <a:pt x="18546" y="8680"/>
                  </a:cubicBezTo>
                  <a:cubicBezTo>
                    <a:pt x="18510" y="8823"/>
                    <a:pt x="18267" y="8774"/>
                    <a:pt x="18234" y="8638"/>
                  </a:cubicBezTo>
                  <a:cubicBezTo>
                    <a:pt x="17995" y="8584"/>
                    <a:pt x="18122" y="8416"/>
                    <a:pt x="18114" y="8284"/>
                  </a:cubicBezTo>
                  <a:cubicBezTo>
                    <a:pt x="18104" y="8108"/>
                    <a:pt x="17951" y="8050"/>
                    <a:pt x="17951" y="7915"/>
                  </a:cubicBezTo>
                  <a:cubicBezTo>
                    <a:pt x="17826" y="7915"/>
                    <a:pt x="17951" y="7670"/>
                    <a:pt x="17951" y="7646"/>
                  </a:cubicBezTo>
                  <a:close/>
                  <a:moveTo>
                    <a:pt x="17869" y="15860"/>
                  </a:moveTo>
                  <a:cubicBezTo>
                    <a:pt x="17880" y="15711"/>
                    <a:pt x="17855" y="15455"/>
                    <a:pt x="17923" y="15455"/>
                  </a:cubicBezTo>
                  <a:cubicBezTo>
                    <a:pt x="17923" y="15341"/>
                    <a:pt x="17986" y="15185"/>
                    <a:pt x="17994" y="15044"/>
                  </a:cubicBezTo>
                  <a:cubicBezTo>
                    <a:pt x="18017" y="15044"/>
                    <a:pt x="18041" y="15044"/>
                    <a:pt x="18065" y="15044"/>
                  </a:cubicBezTo>
                  <a:cubicBezTo>
                    <a:pt x="18065" y="15015"/>
                    <a:pt x="18058" y="14913"/>
                    <a:pt x="18107" y="14888"/>
                  </a:cubicBezTo>
                  <a:cubicBezTo>
                    <a:pt x="18107" y="14812"/>
                    <a:pt x="18303" y="14778"/>
                    <a:pt x="18192" y="14676"/>
                  </a:cubicBezTo>
                  <a:cubicBezTo>
                    <a:pt x="18145" y="14660"/>
                    <a:pt x="18107" y="14451"/>
                    <a:pt x="18107" y="14378"/>
                  </a:cubicBezTo>
                  <a:cubicBezTo>
                    <a:pt x="18046" y="14439"/>
                    <a:pt x="18138" y="14619"/>
                    <a:pt x="17994" y="14619"/>
                  </a:cubicBezTo>
                  <a:cubicBezTo>
                    <a:pt x="17994" y="14447"/>
                    <a:pt x="17802" y="14718"/>
                    <a:pt x="17966" y="14718"/>
                  </a:cubicBezTo>
                  <a:cubicBezTo>
                    <a:pt x="17966" y="14874"/>
                    <a:pt x="17765" y="14803"/>
                    <a:pt x="17696" y="14761"/>
                  </a:cubicBezTo>
                  <a:cubicBezTo>
                    <a:pt x="17662" y="14847"/>
                    <a:pt x="17637" y="14882"/>
                    <a:pt x="17739" y="14903"/>
                  </a:cubicBezTo>
                  <a:cubicBezTo>
                    <a:pt x="17698" y="15025"/>
                    <a:pt x="17655" y="14946"/>
                    <a:pt x="17597" y="14903"/>
                  </a:cubicBezTo>
                  <a:cubicBezTo>
                    <a:pt x="17540" y="15073"/>
                    <a:pt x="17410" y="16061"/>
                    <a:pt x="17786" y="15978"/>
                  </a:cubicBezTo>
                  <a:cubicBezTo>
                    <a:pt x="16200" y="18114"/>
                    <a:pt x="13659" y="19500"/>
                    <a:pt x="10800" y="19500"/>
                  </a:cubicBezTo>
                  <a:cubicBezTo>
                    <a:pt x="6003" y="19500"/>
                    <a:pt x="2100" y="15597"/>
                    <a:pt x="2100" y="10800"/>
                  </a:cubicBezTo>
                  <a:cubicBezTo>
                    <a:pt x="2100" y="9473"/>
                    <a:pt x="2400" y="8214"/>
                    <a:pt x="2934" y="7088"/>
                  </a:cubicBezTo>
                  <a:cubicBezTo>
                    <a:pt x="2934" y="7089"/>
                    <a:pt x="2936" y="7091"/>
                    <a:pt x="2936" y="7093"/>
                  </a:cubicBezTo>
                  <a:cubicBezTo>
                    <a:pt x="3188" y="7294"/>
                    <a:pt x="3192" y="7631"/>
                    <a:pt x="3192" y="7901"/>
                  </a:cubicBezTo>
                  <a:cubicBezTo>
                    <a:pt x="3158" y="8054"/>
                    <a:pt x="3234" y="8236"/>
                    <a:pt x="3234" y="8383"/>
                  </a:cubicBezTo>
                  <a:cubicBezTo>
                    <a:pt x="3305" y="8418"/>
                    <a:pt x="3432" y="8638"/>
                    <a:pt x="3432" y="8709"/>
                  </a:cubicBezTo>
                  <a:cubicBezTo>
                    <a:pt x="3435" y="8709"/>
                    <a:pt x="3594" y="8932"/>
                    <a:pt x="3603" y="8949"/>
                  </a:cubicBezTo>
                  <a:cubicBezTo>
                    <a:pt x="3792" y="8949"/>
                    <a:pt x="3886" y="9032"/>
                    <a:pt x="3886" y="9205"/>
                  </a:cubicBezTo>
                  <a:cubicBezTo>
                    <a:pt x="3876" y="9205"/>
                    <a:pt x="4000" y="9469"/>
                    <a:pt x="4042" y="9502"/>
                  </a:cubicBezTo>
                  <a:cubicBezTo>
                    <a:pt x="4042" y="9577"/>
                    <a:pt x="4155" y="9849"/>
                    <a:pt x="4226" y="9885"/>
                  </a:cubicBezTo>
                  <a:cubicBezTo>
                    <a:pt x="4226" y="10115"/>
                    <a:pt x="4784" y="10484"/>
                    <a:pt x="4465" y="9943"/>
                  </a:cubicBezTo>
                  <a:cubicBezTo>
                    <a:pt x="4436" y="9894"/>
                    <a:pt x="4289" y="9616"/>
                    <a:pt x="4255" y="9616"/>
                  </a:cubicBezTo>
                  <a:cubicBezTo>
                    <a:pt x="4255" y="9525"/>
                    <a:pt x="4068" y="9420"/>
                    <a:pt x="4090" y="9342"/>
                  </a:cubicBezTo>
                  <a:cubicBezTo>
                    <a:pt x="4124" y="9221"/>
                    <a:pt x="4340" y="9498"/>
                    <a:pt x="4340" y="9559"/>
                  </a:cubicBezTo>
                  <a:cubicBezTo>
                    <a:pt x="4371" y="9559"/>
                    <a:pt x="4453" y="9741"/>
                    <a:pt x="4453" y="9758"/>
                  </a:cubicBezTo>
                  <a:cubicBezTo>
                    <a:pt x="4505" y="9758"/>
                    <a:pt x="4709" y="9909"/>
                    <a:pt x="4709" y="9999"/>
                  </a:cubicBezTo>
                  <a:cubicBezTo>
                    <a:pt x="4856" y="9999"/>
                    <a:pt x="4940" y="10367"/>
                    <a:pt x="4945" y="10471"/>
                  </a:cubicBezTo>
                  <a:cubicBezTo>
                    <a:pt x="4948" y="10558"/>
                    <a:pt x="4996" y="10792"/>
                    <a:pt x="5120" y="10792"/>
                  </a:cubicBezTo>
                  <a:cubicBezTo>
                    <a:pt x="5174" y="10900"/>
                    <a:pt x="5409" y="10861"/>
                    <a:pt x="5460" y="10962"/>
                  </a:cubicBezTo>
                  <a:cubicBezTo>
                    <a:pt x="5611" y="10962"/>
                    <a:pt x="5777" y="11075"/>
                    <a:pt x="5941" y="11075"/>
                  </a:cubicBezTo>
                  <a:cubicBezTo>
                    <a:pt x="6084" y="11075"/>
                    <a:pt x="6113" y="11246"/>
                    <a:pt x="6239" y="11246"/>
                  </a:cubicBezTo>
                  <a:cubicBezTo>
                    <a:pt x="6259" y="11285"/>
                    <a:pt x="6324" y="11271"/>
                    <a:pt x="6324" y="11302"/>
                  </a:cubicBezTo>
                  <a:cubicBezTo>
                    <a:pt x="6448" y="11302"/>
                    <a:pt x="6791" y="11496"/>
                    <a:pt x="6735" y="11642"/>
                  </a:cubicBezTo>
                  <a:cubicBezTo>
                    <a:pt x="6795" y="11672"/>
                    <a:pt x="6964" y="11843"/>
                    <a:pt x="6947" y="11926"/>
                  </a:cubicBezTo>
                  <a:cubicBezTo>
                    <a:pt x="6971" y="12095"/>
                    <a:pt x="7238" y="12086"/>
                    <a:pt x="7345" y="12138"/>
                  </a:cubicBezTo>
                  <a:cubicBezTo>
                    <a:pt x="7444" y="11839"/>
                    <a:pt x="7571" y="12122"/>
                    <a:pt x="7571" y="12266"/>
                  </a:cubicBezTo>
                  <a:cubicBezTo>
                    <a:pt x="7561" y="12313"/>
                    <a:pt x="7571" y="12512"/>
                    <a:pt x="7571" y="12606"/>
                  </a:cubicBezTo>
                  <a:cubicBezTo>
                    <a:pt x="7701" y="12606"/>
                    <a:pt x="7536" y="12818"/>
                    <a:pt x="7501" y="12677"/>
                  </a:cubicBezTo>
                  <a:cubicBezTo>
                    <a:pt x="7451" y="12698"/>
                    <a:pt x="7423" y="12736"/>
                    <a:pt x="7415" y="12790"/>
                  </a:cubicBezTo>
                  <a:cubicBezTo>
                    <a:pt x="7346" y="12790"/>
                    <a:pt x="7186" y="13220"/>
                    <a:pt x="7345" y="13272"/>
                  </a:cubicBezTo>
                  <a:cubicBezTo>
                    <a:pt x="7326" y="13439"/>
                    <a:pt x="7134" y="13582"/>
                    <a:pt x="7316" y="13683"/>
                  </a:cubicBezTo>
                  <a:cubicBezTo>
                    <a:pt x="7316" y="13672"/>
                    <a:pt x="7662" y="14179"/>
                    <a:pt x="7614" y="14179"/>
                  </a:cubicBezTo>
                  <a:cubicBezTo>
                    <a:pt x="7614" y="14259"/>
                    <a:pt x="7665" y="14355"/>
                    <a:pt x="7685" y="14420"/>
                  </a:cubicBezTo>
                  <a:cubicBezTo>
                    <a:pt x="7685" y="14567"/>
                    <a:pt x="7830" y="14902"/>
                    <a:pt x="8039" y="14902"/>
                  </a:cubicBezTo>
                  <a:cubicBezTo>
                    <a:pt x="8037" y="14898"/>
                    <a:pt x="8254" y="15129"/>
                    <a:pt x="8223" y="15129"/>
                  </a:cubicBezTo>
                  <a:cubicBezTo>
                    <a:pt x="8287" y="15511"/>
                    <a:pt x="8195" y="15751"/>
                    <a:pt x="8195" y="16163"/>
                  </a:cubicBezTo>
                  <a:cubicBezTo>
                    <a:pt x="8072" y="16163"/>
                    <a:pt x="8188" y="16989"/>
                    <a:pt x="8025" y="17071"/>
                  </a:cubicBezTo>
                  <a:cubicBezTo>
                    <a:pt x="7995" y="17203"/>
                    <a:pt x="7898" y="17312"/>
                    <a:pt x="7940" y="17396"/>
                  </a:cubicBezTo>
                  <a:cubicBezTo>
                    <a:pt x="7954" y="17531"/>
                    <a:pt x="7940" y="17666"/>
                    <a:pt x="7940" y="17779"/>
                  </a:cubicBezTo>
                  <a:cubicBezTo>
                    <a:pt x="7907" y="17779"/>
                    <a:pt x="7869" y="17962"/>
                    <a:pt x="7869" y="18006"/>
                  </a:cubicBezTo>
                  <a:cubicBezTo>
                    <a:pt x="7775" y="18006"/>
                    <a:pt x="7769" y="18709"/>
                    <a:pt x="7780" y="18957"/>
                  </a:cubicBezTo>
                  <a:cubicBezTo>
                    <a:pt x="8005" y="19041"/>
                    <a:pt x="8236" y="19114"/>
                    <a:pt x="8470" y="19179"/>
                  </a:cubicBezTo>
                  <a:cubicBezTo>
                    <a:pt x="8443" y="19138"/>
                    <a:pt x="8422" y="19094"/>
                    <a:pt x="8422" y="19040"/>
                  </a:cubicBezTo>
                  <a:cubicBezTo>
                    <a:pt x="8327" y="19040"/>
                    <a:pt x="8420" y="18785"/>
                    <a:pt x="8521" y="18785"/>
                  </a:cubicBezTo>
                  <a:cubicBezTo>
                    <a:pt x="8556" y="18663"/>
                    <a:pt x="8618" y="18661"/>
                    <a:pt x="8677" y="18572"/>
                  </a:cubicBezTo>
                  <a:cubicBezTo>
                    <a:pt x="8747" y="18572"/>
                    <a:pt x="8635" y="18459"/>
                    <a:pt x="8635" y="18530"/>
                  </a:cubicBezTo>
                  <a:cubicBezTo>
                    <a:pt x="8618" y="18530"/>
                    <a:pt x="8618" y="18575"/>
                    <a:pt x="8578" y="18586"/>
                  </a:cubicBezTo>
                  <a:cubicBezTo>
                    <a:pt x="8565" y="18552"/>
                    <a:pt x="8582" y="18516"/>
                    <a:pt x="8564" y="18516"/>
                  </a:cubicBezTo>
                  <a:cubicBezTo>
                    <a:pt x="8564" y="18436"/>
                    <a:pt x="8606" y="18359"/>
                    <a:pt x="8606" y="18275"/>
                  </a:cubicBezTo>
                  <a:cubicBezTo>
                    <a:pt x="8633" y="18275"/>
                    <a:pt x="8668" y="18173"/>
                    <a:pt x="8706" y="18147"/>
                  </a:cubicBezTo>
                  <a:cubicBezTo>
                    <a:pt x="8784" y="18056"/>
                    <a:pt x="8862" y="18045"/>
                    <a:pt x="8862" y="17920"/>
                  </a:cubicBezTo>
                  <a:cubicBezTo>
                    <a:pt x="8879" y="17920"/>
                    <a:pt x="8837" y="17779"/>
                    <a:pt x="8805" y="17779"/>
                  </a:cubicBezTo>
                  <a:cubicBezTo>
                    <a:pt x="8888" y="17707"/>
                    <a:pt x="8989" y="17837"/>
                    <a:pt x="8989" y="17693"/>
                  </a:cubicBezTo>
                  <a:cubicBezTo>
                    <a:pt x="9015" y="17693"/>
                    <a:pt x="9032" y="17605"/>
                    <a:pt x="9032" y="17580"/>
                  </a:cubicBezTo>
                  <a:cubicBezTo>
                    <a:pt x="9152" y="17500"/>
                    <a:pt x="9130" y="17481"/>
                    <a:pt x="9315" y="17481"/>
                  </a:cubicBezTo>
                  <a:cubicBezTo>
                    <a:pt x="9338" y="17435"/>
                    <a:pt x="9473" y="17380"/>
                    <a:pt x="9528" y="17382"/>
                  </a:cubicBezTo>
                  <a:cubicBezTo>
                    <a:pt x="9528" y="17362"/>
                    <a:pt x="9545" y="17169"/>
                    <a:pt x="9528" y="17169"/>
                  </a:cubicBezTo>
                  <a:cubicBezTo>
                    <a:pt x="9528" y="17065"/>
                    <a:pt x="9712" y="17054"/>
                    <a:pt x="9712" y="17013"/>
                  </a:cubicBezTo>
                  <a:cubicBezTo>
                    <a:pt x="9812" y="16942"/>
                    <a:pt x="9843" y="16857"/>
                    <a:pt x="9849" y="16740"/>
                  </a:cubicBezTo>
                  <a:cubicBezTo>
                    <a:pt x="9854" y="16645"/>
                    <a:pt x="9994" y="16531"/>
                    <a:pt x="10073" y="16531"/>
                  </a:cubicBezTo>
                  <a:cubicBezTo>
                    <a:pt x="10199" y="16531"/>
                    <a:pt x="10115" y="16475"/>
                    <a:pt x="10194" y="16475"/>
                  </a:cubicBezTo>
                  <a:cubicBezTo>
                    <a:pt x="10171" y="16407"/>
                    <a:pt x="10224" y="16412"/>
                    <a:pt x="10260" y="16368"/>
                  </a:cubicBezTo>
                  <a:cubicBezTo>
                    <a:pt x="10314" y="16301"/>
                    <a:pt x="10296" y="16065"/>
                    <a:pt x="10307" y="15964"/>
                  </a:cubicBezTo>
                  <a:cubicBezTo>
                    <a:pt x="10281" y="15964"/>
                    <a:pt x="10425" y="15828"/>
                    <a:pt x="10435" y="15808"/>
                  </a:cubicBezTo>
                  <a:cubicBezTo>
                    <a:pt x="10502" y="15808"/>
                    <a:pt x="10552" y="15752"/>
                    <a:pt x="10619" y="15752"/>
                  </a:cubicBezTo>
                  <a:cubicBezTo>
                    <a:pt x="10655" y="15681"/>
                    <a:pt x="10888" y="15575"/>
                    <a:pt x="10974" y="15511"/>
                  </a:cubicBezTo>
                  <a:cubicBezTo>
                    <a:pt x="11011" y="15360"/>
                    <a:pt x="11115" y="15330"/>
                    <a:pt x="11115" y="15170"/>
                  </a:cubicBezTo>
                  <a:cubicBezTo>
                    <a:pt x="11157" y="15170"/>
                    <a:pt x="11200" y="14858"/>
                    <a:pt x="11200" y="14802"/>
                  </a:cubicBezTo>
                  <a:cubicBezTo>
                    <a:pt x="11208" y="14802"/>
                    <a:pt x="11215" y="14518"/>
                    <a:pt x="11215" y="14490"/>
                  </a:cubicBezTo>
                  <a:cubicBezTo>
                    <a:pt x="11221" y="14490"/>
                    <a:pt x="11427" y="14261"/>
                    <a:pt x="11427" y="14234"/>
                  </a:cubicBezTo>
                  <a:cubicBezTo>
                    <a:pt x="11617" y="14093"/>
                    <a:pt x="11588" y="13676"/>
                    <a:pt x="11405" y="13514"/>
                  </a:cubicBezTo>
                  <a:cubicBezTo>
                    <a:pt x="11299" y="13420"/>
                    <a:pt x="11232" y="13367"/>
                    <a:pt x="11073" y="13313"/>
                  </a:cubicBezTo>
                  <a:cubicBezTo>
                    <a:pt x="11048" y="13388"/>
                    <a:pt x="10982" y="13340"/>
                    <a:pt x="10915" y="13339"/>
                  </a:cubicBezTo>
                  <a:cubicBezTo>
                    <a:pt x="10800" y="13335"/>
                    <a:pt x="10788" y="13413"/>
                    <a:pt x="10676" y="13413"/>
                  </a:cubicBezTo>
                  <a:cubicBezTo>
                    <a:pt x="10690" y="13345"/>
                    <a:pt x="10725" y="13144"/>
                    <a:pt x="10591" y="13130"/>
                  </a:cubicBezTo>
                  <a:cubicBezTo>
                    <a:pt x="10591" y="13265"/>
                    <a:pt x="10455" y="13200"/>
                    <a:pt x="10492" y="13115"/>
                  </a:cubicBezTo>
                  <a:cubicBezTo>
                    <a:pt x="10428" y="13115"/>
                    <a:pt x="10369" y="13016"/>
                    <a:pt x="10280" y="13002"/>
                  </a:cubicBezTo>
                  <a:cubicBezTo>
                    <a:pt x="10280" y="13147"/>
                    <a:pt x="10062" y="13030"/>
                    <a:pt x="10123" y="13030"/>
                  </a:cubicBezTo>
                  <a:cubicBezTo>
                    <a:pt x="10123" y="13012"/>
                    <a:pt x="10087" y="12817"/>
                    <a:pt x="10138" y="12817"/>
                  </a:cubicBezTo>
                  <a:cubicBezTo>
                    <a:pt x="10121" y="12734"/>
                    <a:pt x="10101" y="12590"/>
                    <a:pt x="10038" y="12548"/>
                  </a:cubicBezTo>
                  <a:cubicBezTo>
                    <a:pt x="9983" y="12431"/>
                    <a:pt x="10070" y="12473"/>
                    <a:pt x="9939" y="12364"/>
                  </a:cubicBezTo>
                  <a:cubicBezTo>
                    <a:pt x="9917" y="12318"/>
                    <a:pt x="9905" y="12353"/>
                    <a:pt x="9883" y="12308"/>
                  </a:cubicBezTo>
                  <a:cubicBezTo>
                    <a:pt x="9839" y="12308"/>
                    <a:pt x="9753" y="12192"/>
                    <a:pt x="9727" y="12293"/>
                  </a:cubicBezTo>
                  <a:cubicBezTo>
                    <a:pt x="9644" y="12287"/>
                    <a:pt x="9572" y="12248"/>
                    <a:pt x="9495" y="12224"/>
                  </a:cubicBezTo>
                  <a:cubicBezTo>
                    <a:pt x="9355" y="12182"/>
                    <a:pt x="9478" y="12169"/>
                    <a:pt x="9386" y="12123"/>
                  </a:cubicBezTo>
                  <a:cubicBezTo>
                    <a:pt x="9386" y="12082"/>
                    <a:pt x="9259" y="12071"/>
                    <a:pt x="9259" y="12010"/>
                  </a:cubicBezTo>
                  <a:cubicBezTo>
                    <a:pt x="9233" y="11942"/>
                    <a:pt x="9182" y="11935"/>
                    <a:pt x="9174" y="11911"/>
                  </a:cubicBezTo>
                  <a:cubicBezTo>
                    <a:pt x="9161" y="11914"/>
                    <a:pt x="9152" y="11909"/>
                    <a:pt x="9145" y="11897"/>
                  </a:cubicBezTo>
                  <a:cubicBezTo>
                    <a:pt x="9117" y="11898"/>
                    <a:pt x="9123" y="11842"/>
                    <a:pt x="9059" y="11842"/>
                  </a:cubicBezTo>
                  <a:cubicBezTo>
                    <a:pt x="9053" y="11822"/>
                    <a:pt x="8992" y="11772"/>
                    <a:pt x="8975" y="11783"/>
                  </a:cubicBezTo>
                  <a:cubicBezTo>
                    <a:pt x="8909" y="11829"/>
                    <a:pt x="8732" y="11807"/>
                    <a:pt x="8655" y="11802"/>
                  </a:cubicBezTo>
                  <a:cubicBezTo>
                    <a:pt x="8463" y="11788"/>
                    <a:pt x="8497" y="11569"/>
                    <a:pt x="8395" y="11556"/>
                  </a:cubicBezTo>
                  <a:cubicBezTo>
                    <a:pt x="8327" y="11603"/>
                    <a:pt x="8249" y="11646"/>
                    <a:pt x="8172" y="11647"/>
                  </a:cubicBezTo>
                  <a:cubicBezTo>
                    <a:pt x="8154" y="11620"/>
                    <a:pt x="8151" y="11627"/>
                    <a:pt x="8111" y="11603"/>
                  </a:cubicBezTo>
                  <a:cubicBezTo>
                    <a:pt x="8101" y="11603"/>
                    <a:pt x="8049" y="11633"/>
                    <a:pt x="8035" y="11643"/>
                  </a:cubicBezTo>
                  <a:cubicBezTo>
                    <a:pt x="7988" y="11672"/>
                    <a:pt x="7943" y="11762"/>
                    <a:pt x="7885" y="11730"/>
                  </a:cubicBezTo>
                  <a:cubicBezTo>
                    <a:pt x="7858" y="11700"/>
                    <a:pt x="7838" y="11708"/>
                    <a:pt x="7827" y="11755"/>
                  </a:cubicBezTo>
                  <a:cubicBezTo>
                    <a:pt x="7708" y="11755"/>
                    <a:pt x="7887" y="12038"/>
                    <a:pt x="7601" y="12038"/>
                  </a:cubicBezTo>
                  <a:cubicBezTo>
                    <a:pt x="7612" y="11938"/>
                    <a:pt x="7602" y="11840"/>
                    <a:pt x="7459" y="11840"/>
                  </a:cubicBezTo>
                  <a:cubicBezTo>
                    <a:pt x="7459" y="11962"/>
                    <a:pt x="7255" y="11938"/>
                    <a:pt x="7161" y="11925"/>
                  </a:cubicBezTo>
                  <a:cubicBezTo>
                    <a:pt x="7185" y="11831"/>
                    <a:pt x="7139" y="11763"/>
                    <a:pt x="7062" y="11712"/>
                  </a:cubicBezTo>
                  <a:cubicBezTo>
                    <a:pt x="7062" y="11639"/>
                    <a:pt x="7006" y="11546"/>
                    <a:pt x="7006" y="11429"/>
                  </a:cubicBezTo>
                  <a:cubicBezTo>
                    <a:pt x="6906" y="11429"/>
                    <a:pt x="7056" y="11117"/>
                    <a:pt x="6892" y="11117"/>
                  </a:cubicBezTo>
                  <a:cubicBezTo>
                    <a:pt x="6902" y="11134"/>
                    <a:pt x="6907" y="11153"/>
                    <a:pt x="6906" y="11174"/>
                  </a:cubicBezTo>
                  <a:cubicBezTo>
                    <a:pt x="6793" y="11174"/>
                    <a:pt x="6679" y="11194"/>
                    <a:pt x="6566" y="11174"/>
                  </a:cubicBezTo>
                  <a:cubicBezTo>
                    <a:pt x="6594" y="11071"/>
                    <a:pt x="6506" y="11060"/>
                    <a:pt x="6533" y="10951"/>
                  </a:cubicBezTo>
                  <a:cubicBezTo>
                    <a:pt x="6554" y="10862"/>
                    <a:pt x="6590" y="10783"/>
                    <a:pt x="6609" y="10692"/>
                  </a:cubicBezTo>
                  <a:cubicBezTo>
                    <a:pt x="6651" y="10692"/>
                    <a:pt x="6645" y="10564"/>
                    <a:pt x="6722" y="10564"/>
                  </a:cubicBezTo>
                  <a:cubicBezTo>
                    <a:pt x="6800" y="10519"/>
                    <a:pt x="6694" y="10393"/>
                    <a:pt x="6694" y="10508"/>
                  </a:cubicBezTo>
                  <a:cubicBezTo>
                    <a:pt x="6694" y="10508"/>
                    <a:pt x="6553" y="10558"/>
                    <a:pt x="6537" y="10564"/>
                  </a:cubicBezTo>
                  <a:cubicBezTo>
                    <a:pt x="6537" y="10573"/>
                    <a:pt x="6396" y="10708"/>
                    <a:pt x="6396" y="10607"/>
                  </a:cubicBezTo>
                  <a:cubicBezTo>
                    <a:pt x="6324" y="10635"/>
                    <a:pt x="6214" y="10778"/>
                    <a:pt x="6325" y="10805"/>
                  </a:cubicBezTo>
                  <a:cubicBezTo>
                    <a:pt x="6313" y="10864"/>
                    <a:pt x="6226" y="10910"/>
                    <a:pt x="6226" y="10919"/>
                  </a:cubicBezTo>
                  <a:cubicBezTo>
                    <a:pt x="6065" y="10920"/>
                    <a:pt x="6123" y="10908"/>
                    <a:pt x="6113" y="10833"/>
                  </a:cubicBezTo>
                  <a:cubicBezTo>
                    <a:pt x="6019" y="10833"/>
                    <a:pt x="5911" y="10621"/>
                    <a:pt x="5815" y="10621"/>
                  </a:cubicBezTo>
                  <a:cubicBezTo>
                    <a:pt x="5815" y="10530"/>
                    <a:pt x="5716" y="10443"/>
                    <a:pt x="5716" y="10323"/>
                  </a:cubicBezTo>
                  <a:cubicBezTo>
                    <a:pt x="5692" y="10323"/>
                    <a:pt x="5692" y="9898"/>
                    <a:pt x="5716" y="9898"/>
                  </a:cubicBezTo>
                  <a:cubicBezTo>
                    <a:pt x="5716" y="9682"/>
                    <a:pt x="5867" y="9502"/>
                    <a:pt x="6084" y="9480"/>
                  </a:cubicBezTo>
                  <a:cubicBezTo>
                    <a:pt x="6220" y="9466"/>
                    <a:pt x="6205" y="9562"/>
                    <a:pt x="6328" y="9580"/>
                  </a:cubicBezTo>
                  <a:cubicBezTo>
                    <a:pt x="6399" y="9590"/>
                    <a:pt x="6440" y="9558"/>
                    <a:pt x="6509" y="9530"/>
                  </a:cubicBezTo>
                  <a:cubicBezTo>
                    <a:pt x="6505" y="9471"/>
                    <a:pt x="6466" y="9455"/>
                    <a:pt x="6453" y="9402"/>
                  </a:cubicBezTo>
                  <a:cubicBezTo>
                    <a:pt x="6537" y="9402"/>
                    <a:pt x="6772" y="9417"/>
                    <a:pt x="6807" y="9487"/>
                  </a:cubicBezTo>
                  <a:cubicBezTo>
                    <a:pt x="6888" y="9521"/>
                    <a:pt x="6992" y="9430"/>
                    <a:pt x="7048" y="9509"/>
                  </a:cubicBezTo>
                  <a:cubicBezTo>
                    <a:pt x="7090" y="9567"/>
                    <a:pt x="7161" y="9754"/>
                    <a:pt x="7161" y="9813"/>
                  </a:cubicBezTo>
                  <a:cubicBezTo>
                    <a:pt x="7144" y="9813"/>
                    <a:pt x="7238" y="9954"/>
                    <a:pt x="7247" y="9969"/>
                  </a:cubicBezTo>
                  <a:cubicBezTo>
                    <a:pt x="7380" y="9967"/>
                    <a:pt x="7347" y="9863"/>
                    <a:pt x="7326" y="9763"/>
                  </a:cubicBezTo>
                  <a:cubicBezTo>
                    <a:pt x="7309" y="9681"/>
                    <a:pt x="7288" y="9431"/>
                    <a:pt x="7232" y="9374"/>
                  </a:cubicBezTo>
                  <a:cubicBezTo>
                    <a:pt x="7232" y="9134"/>
                    <a:pt x="7396" y="9159"/>
                    <a:pt x="7488" y="8977"/>
                  </a:cubicBezTo>
                  <a:cubicBezTo>
                    <a:pt x="7637" y="8977"/>
                    <a:pt x="7669" y="8737"/>
                    <a:pt x="7757" y="8679"/>
                  </a:cubicBezTo>
                  <a:cubicBezTo>
                    <a:pt x="7757" y="8649"/>
                    <a:pt x="7814" y="8459"/>
                    <a:pt x="7827" y="8452"/>
                  </a:cubicBezTo>
                  <a:cubicBezTo>
                    <a:pt x="7847" y="8338"/>
                    <a:pt x="7896" y="8341"/>
                    <a:pt x="7941" y="8268"/>
                  </a:cubicBezTo>
                  <a:cubicBezTo>
                    <a:pt x="7924" y="8268"/>
                    <a:pt x="8125" y="8118"/>
                    <a:pt x="8125" y="8141"/>
                  </a:cubicBezTo>
                  <a:cubicBezTo>
                    <a:pt x="8201" y="8090"/>
                    <a:pt x="8267" y="7931"/>
                    <a:pt x="8295" y="7843"/>
                  </a:cubicBezTo>
                  <a:cubicBezTo>
                    <a:pt x="8334" y="7843"/>
                    <a:pt x="8420" y="7763"/>
                    <a:pt x="8437" y="7730"/>
                  </a:cubicBezTo>
                  <a:cubicBezTo>
                    <a:pt x="8537" y="7730"/>
                    <a:pt x="8597" y="7673"/>
                    <a:pt x="8721" y="7673"/>
                  </a:cubicBezTo>
                  <a:cubicBezTo>
                    <a:pt x="8701" y="7713"/>
                    <a:pt x="8721" y="7704"/>
                    <a:pt x="8735" y="7772"/>
                  </a:cubicBezTo>
                  <a:cubicBezTo>
                    <a:pt x="8739" y="7771"/>
                    <a:pt x="8657" y="7790"/>
                    <a:pt x="8648" y="7769"/>
                  </a:cubicBezTo>
                  <a:cubicBezTo>
                    <a:pt x="8633" y="7825"/>
                    <a:pt x="8520" y="7840"/>
                    <a:pt x="8749" y="7814"/>
                  </a:cubicBezTo>
                  <a:cubicBezTo>
                    <a:pt x="8763" y="7784"/>
                    <a:pt x="8838" y="7757"/>
                    <a:pt x="8877" y="7744"/>
                  </a:cubicBezTo>
                  <a:cubicBezTo>
                    <a:pt x="8877" y="7671"/>
                    <a:pt x="8983" y="7722"/>
                    <a:pt x="9004" y="7658"/>
                  </a:cubicBezTo>
                  <a:cubicBezTo>
                    <a:pt x="8921" y="7654"/>
                    <a:pt x="8856" y="7622"/>
                    <a:pt x="8800" y="7530"/>
                  </a:cubicBezTo>
                  <a:cubicBezTo>
                    <a:pt x="8741" y="7435"/>
                    <a:pt x="8618" y="7304"/>
                    <a:pt x="8820" y="7304"/>
                  </a:cubicBezTo>
                  <a:cubicBezTo>
                    <a:pt x="8820" y="7275"/>
                    <a:pt x="8792" y="7291"/>
                    <a:pt x="8792" y="7262"/>
                  </a:cubicBezTo>
                  <a:cubicBezTo>
                    <a:pt x="8687" y="7291"/>
                    <a:pt x="8665" y="7361"/>
                    <a:pt x="8550" y="7361"/>
                  </a:cubicBezTo>
                  <a:cubicBezTo>
                    <a:pt x="8409" y="7408"/>
                    <a:pt x="8340" y="7547"/>
                    <a:pt x="8181" y="7545"/>
                  </a:cubicBezTo>
                  <a:cubicBezTo>
                    <a:pt x="8195" y="7402"/>
                    <a:pt x="8447" y="7114"/>
                    <a:pt x="8577" y="7072"/>
                  </a:cubicBezTo>
                  <a:cubicBezTo>
                    <a:pt x="8825" y="6993"/>
                    <a:pt x="9234" y="7212"/>
                    <a:pt x="9302" y="6907"/>
                  </a:cubicBezTo>
                  <a:cubicBezTo>
                    <a:pt x="9351" y="6913"/>
                    <a:pt x="9570" y="6991"/>
                    <a:pt x="9570" y="6893"/>
                  </a:cubicBezTo>
                  <a:cubicBezTo>
                    <a:pt x="9623" y="6893"/>
                    <a:pt x="9526" y="6794"/>
                    <a:pt x="9627" y="6794"/>
                  </a:cubicBezTo>
                  <a:cubicBezTo>
                    <a:pt x="9613" y="6724"/>
                    <a:pt x="9497" y="6638"/>
                    <a:pt x="9458" y="6638"/>
                  </a:cubicBezTo>
                  <a:cubicBezTo>
                    <a:pt x="9458" y="6482"/>
                    <a:pt x="9373" y="6652"/>
                    <a:pt x="9329" y="6652"/>
                  </a:cubicBezTo>
                  <a:cubicBezTo>
                    <a:pt x="9329" y="6550"/>
                    <a:pt x="9293" y="6559"/>
                    <a:pt x="9259" y="6524"/>
                  </a:cubicBezTo>
                  <a:cubicBezTo>
                    <a:pt x="9259" y="6449"/>
                    <a:pt x="9097" y="6334"/>
                    <a:pt x="9046" y="6255"/>
                  </a:cubicBezTo>
                  <a:cubicBezTo>
                    <a:pt x="8977" y="6255"/>
                    <a:pt x="8877" y="5906"/>
                    <a:pt x="8819" y="5943"/>
                  </a:cubicBezTo>
                  <a:cubicBezTo>
                    <a:pt x="8819" y="6029"/>
                    <a:pt x="8755" y="6142"/>
                    <a:pt x="8663" y="6142"/>
                  </a:cubicBezTo>
                  <a:cubicBezTo>
                    <a:pt x="8663" y="6199"/>
                    <a:pt x="8520" y="6173"/>
                    <a:pt x="8493" y="6170"/>
                  </a:cubicBezTo>
                  <a:cubicBezTo>
                    <a:pt x="8493" y="6087"/>
                    <a:pt x="8522" y="6159"/>
                    <a:pt x="8522" y="6113"/>
                  </a:cubicBezTo>
                  <a:cubicBezTo>
                    <a:pt x="8474" y="6113"/>
                    <a:pt x="8479" y="6053"/>
                    <a:pt x="8479" y="6043"/>
                  </a:cubicBezTo>
                  <a:cubicBezTo>
                    <a:pt x="8452" y="6043"/>
                    <a:pt x="8238" y="5833"/>
                    <a:pt x="8238" y="5788"/>
                  </a:cubicBezTo>
                  <a:cubicBezTo>
                    <a:pt x="8048" y="5851"/>
                    <a:pt x="8194" y="5771"/>
                    <a:pt x="8011" y="5688"/>
                  </a:cubicBezTo>
                  <a:cubicBezTo>
                    <a:pt x="7947" y="5856"/>
                    <a:pt x="7766" y="5717"/>
                    <a:pt x="7657" y="5717"/>
                  </a:cubicBezTo>
                  <a:cubicBezTo>
                    <a:pt x="7657" y="5740"/>
                    <a:pt x="7564" y="5704"/>
                    <a:pt x="7529" y="5717"/>
                  </a:cubicBezTo>
                  <a:cubicBezTo>
                    <a:pt x="7530" y="5816"/>
                    <a:pt x="7612" y="6029"/>
                    <a:pt x="7501" y="6057"/>
                  </a:cubicBezTo>
                  <a:cubicBezTo>
                    <a:pt x="7522" y="6132"/>
                    <a:pt x="7574" y="6082"/>
                    <a:pt x="7616" y="6132"/>
                  </a:cubicBezTo>
                  <a:cubicBezTo>
                    <a:pt x="7681" y="6210"/>
                    <a:pt x="7655" y="6350"/>
                    <a:pt x="7614" y="6440"/>
                  </a:cubicBezTo>
                  <a:cubicBezTo>
                    <a:pt x="7778" y="6503"/>
                    <a:pt x="7487" y="6634"/>
                    <a:pt x="7487" y="6553"/>
                  </a:cubicBezTo>
                  <a:cubicBezTo>
                    <a:pt x="7397" y="6578"/>
                    <a:pt x="7383" y="6692"/>
                    <a:pt x="7472" y="6751"/>
                  </a:cubicBezTo>
                  <a:cubicBezTo>
                    <a:pt x="7472" y="6809"/>
                    <a:pt x="7443" y="6908"/>
                    <a:pt x="7529" y="6908"/>
                  </a:cubicBezTo>
                  <a:cubicBezTo>
                    <a:pt x="7505" y="7002"/>
                    <a:pt x="7363" y="7012"/>
                    <a:pt x="7274" y="6979"/>
                  </a:cubicBezTo>
                  <a:cubicBezTo>
                    <a:pt x="7265" y="6950"/>
                    <a:pt x="7274" y="6940"/>
                    <a:pt x="7302" y="6950"/>
                  </a:cubicBezTo>
                  <a:cubicBezTo>
                    <a:pt x="7288" y="6896"/>
                    <a:pt x="7220" y="6737"/>
                    <a:pt x="7245" y="6737"/>
                  </a:cubicBezTo>
                  <a:cubicBezTo>
                    <a:pt x="7227" y="6683"/>
                    <a:pt x="7047" y="6397"/>
                    <a:pt x="7047" y="6553"/>
                  </a:cubicBezTo>
                  <a:cubicBezTo>
                    <a:pt x="6945" y="6553"/>
                    <a:pt x="6835" y="6575"/>
                    <a:pt x="6835" y="6453"/>
                  </a:cubicBezTo>
                  <a:cubicBezTo>
                    <a:pt x="6797" y="6441"/>
                    <a:pt x="6737" y="6413"/>
                    <a:pt x="6721" y="6383"/>
                  </a:cubicBezTo>
                  <a:cubicBezTo>
                    <a:pt x="6535" y="6356"/>
                    <a:pt x="6460" y="6335"/>
                    <a:pt x="6253" y="6298"/>
                  </a:cubicBezTo>
                  <a:cubicBezTo>
                    <a:pt x="6262" y="6212"/>
                    <a:pt x="6076" y="6055"/>
                    <a:pt x="5984" y="6000"/>
                  </a:cubicBezTo>
                  <a:cubicBezTo>
                    <a:pt x="5984" y="5789"/>
                    <a:pt x="5924" y="5594"/>
                    <a:pt x="6154" y="5561"/>
                  </a:cubicBezTo>
                  <a:cubicBezTo>
                    <a:pt x="6154" y="5593"/>
                    <a:pt x="6359" y="5498"/>
                    <a:pt x="6381" y="5490"/>
                  </a:cubicBezTo>
                  <a:cubicBezTo>
                    <a:pt x="6439" y="5373"/>
                    <a:pt x="6554" y="5554"/>
                    <a:pt x="6603" y="5380"/>
                  </a:cubicBezTo>
                  <a:cubicBezTo>
                    <a:pt x="6633" y="5275"/>
                    <a:pt x="6758" y="5210"/>
                    <a:pt x="6863" y="5249"/>
                  </a:cubicBezTo>
                  <a:cubicBezTo>
                    <a:pt x="6845" y="5381"/>
                    <a:pt x="6807" y="5518"/>
                    <a:pt x="6693" y="5518"/>
                  </a:cubicBezTo>
                  <a:cubicBezTo>
                    <a:pt x="6775" y="5588"/>
                    <a:pt x="6998" y="5490"/>
                    <a:pt x="7089" y="5490"/>
                  </a:cubicBezTo>
                  <a:cubicBezTo>
                    <a:pt x="7089" y="5499"/>
                    <a:pt x="7235" y="5518"/>
                    <a:pt x="7274" y="5518"/>
                  </a:cubicBezTo>
                  <a:cubicBezTo>
                    <a:pt x="7210" y="5433"/>
                    <a:pt x="6803" y="5361"/>
                    <a:pt x="6990" y="5221"/>
                  </a:cubicBezTo>
                  <a:cubicBezTo>
                    <a:pt x="6990" y="5181"/>
                    <a:pt x="7154" y="5180"/>
                    <a:pt x="7176" y="5093"/>
                  </a:cubicBezTo>
                  <a:cubicBezTo>
                    <a:pt x="7193" y="5025"/>
                    <a:pt x="7212" y="4832"/>
                    <a:pt x="7175" y="4819"/>
                  </a:cubicBezTo>
                  <a:cubicBezTo>
                    <a:pt x="7120" y="4800"/>
                    <a:pt x="7064" y="4827"/>
                    <a:pt x="6976" y="4810"/>
                  </a:cubicBezTo>
                  <a:cubicBezTo>
                    <a:pt x="6976" y="4780"/>
                    <a:pt x="6975" y="4753"/>
                    <a:pt x="6947" y="4753"/>
                  </a:cubicBezTo>
                  <a:cubicBezTo>
                    <a:pt x="6947" y="4841"/>
                    <a:pt x="6868" y="4758"/>
                    <a:pt x="6806" y="4781"/>
                  </a:cubicBezTo>
                  <a:cubicBezTo>
                    <a:pt x="6806" y="4803"/>
                    <a:pt x="6859" y="4867"/>
                    <a:pt x="6820" y="4867"/>
                  </a:cubicBezTo>
                  <a:cubicBezTo>
                    <a:pt x="6820" y="4998"/>
                    <a:pt x="6805" y="5126"/>
                    <a:pt x="6636" y="5150"/>
                  </a:cubicBezTo>
                  <a:cubicBezTo>
                    <a:pt x="6634" y="5058"/>
                    <a:pt x="6587" y="4883"/>
                    <a:pt x="6494" y="4852"/>
                  </a:cubicBezTo>
                  <a:cubicBezTo>
                    <a:pt x="6494" y="5125"/>
                    <a:pt x="6233" y="4739"/>
                    <a:pt x="6182" y="4696"/>
                  </a:cubicBezTo>
                  <a:cubicBezTo>
                    <a:pt x="6162" y="4615"/>
                    <a:pt x="6104" y="4580"/>
                    <a:pt x="6040" y="4555"/>
                  </a:cubicBezTo>
                  <a:cubicBezTo>
                    <a:pt x="5997" y="4665"/>
                    <a:pt x="5921" y="4566"/>
                    <a:pt x="5855" y="4681"/>
                  </a:cubicBezTo>
                  <a:cubicBezTo>
                    <a:pt x="5801" y="4775"/>
                    <a:pt x="5861" y="4763"/>
                    <a:pt x="5799" y="4866"/>
                  </a:cubicBezTo>
                  <a:cubicBezTo>
                    <a:pt x="5719" y="4866"/>
                    <a:pt x="5523" y="4812"/>
                    <a:pt x="5516" y="4895"/>
                  </a:cubicBezTo>
                  <a:cubicBezTo>
                    <a:pt x="5600" y="4897"/>
                    <a:pt x="5635" y="4916"/>
                    <a:pt x="5615" y="4994"/>
                  </a:cubicBezTo>
                  <a:cubicBezTo>
                    <a:pt x="5753" y="4994"/>
                    <a:pt x="5558" y="5081"/>
                    <a:pt x="5558" y="5093"/>
                  </a:cubicBezTo>
                  <a:cubicBezTo>
                    <a:pt x="5479" y="5093"/>
                    <a:pt x="5425" y="5125"/>
                    <a:pt x="5332" y="5110"/>
                  </a:cubicBezTo>
                  <a:cubicBezTo>
                    <a:pt x="5217" y="5092"/>
                    <a:pt x="5097" y="5071"/>
                    <a:pt x="4988" y="5035"/>
                  </a:cubicBezTo>
                  <a:cubicBezTo>
                    <a:pt x="4894" y="5003"/>
                    <a:pt x="4911" y="4952"/>
                    <a:pt x="4878" y="4952"/>
                  </a:cubicBezTo>
                  <a:cubicBezTo>
                    <a:pt x="4752" y="4742"/>
                    <a:pt x="5063" y="4867"/>
                    <a:pt x="5063" y="4881"/>
                  </a:cubicBezTo>
                  <a:cubicBezTo>
                    <a:pt x="5166" y="4881"/>
                    <a:pt x="5288" y="5015"/>
                    <a:pt x="5261" y="4796"/>
                  </a:cubicBezTo>
                  <a:cubicBezTo>
                    <a:pt x="5298" y="4805"/>
                    <a:pt x="5336" y="4810"/>
                    <a:pt x="5374" y="4810"/>
                  </a:cubicBezTo>
                  <a:cubicBezTo>
                    <a:pt x="5350" y="4712"/>
                    <a:pt x="5239" y="4762"/>
                    <a:pt x="5162" y="4767"/>
                  </a:cubicBezTo>
                  <a:cubicBezTo>
                    <a:pt x="5163" y="4707"/>
                    <a:pt x="5079" y="4569"/>
                    <a:pt x="5063" y="4569"/>
                  </a:cubicBezTo>
                  <a:cubicBezTo>
                    <a:pt x="5028" y="4464"/>
                    <a:pt x="5048" y="4459"/>
                    <a:pt x="5048" y="4370"/>
                  </a:cubicBezTo>
                  <a:cubicBezTo>
                    <a:pt x="5024" y="4377"/>
                    <a:pt x="4882" y="4473"/>
                    <a:pt x="4869" y="4443"/>
                  </a:cubicBezTo>
                  <a:cubicBezTo>
                    <a:pt x="6424" y="2990"/>
                    <a:pt x="8510" y="2099"/>
                    <a:pt x="10800" y="2099"/>
                  </a:cubicBezTo>
                  <a:cubicBezTo>
                    <a:pt x="13466" y="2099"/>
                    <a:pt x="15854" y="3307"/>
                    <a:pt x="17450" y="5201"/>
                  </a:cubicBezTo>
                  <a:cubicBezTo>
                    <a:pt x="17399" y="5342"/>
                    <a:pt x="17273" y="5227"/>
                    <a:pt x="17214" y="5335"/>
                  </a:cubicBezTo>
                  <a:cubicBezTo>
                    <a:pt x="17198" y="5335"/>
                    <a:pt x="17155" y="5462"/>
                    <a:pt x="17242" y="5462"/>
                  </a:cubicBezTo>
                  <a:cubicBezTo>
                    <a:pt x="17214" y="5576"/>
                    <a:pt x="17100" y="5560"/>
                    <a:pt x="17100" y="5462"/>
                  </a:cubicBezTo>
                  <a:cubicBezTo>
                    <a:pt x="17021" y="5462"/>
                    <a:pt x="16975" y="5549"/>
                    <a:pt x="16860" y="5547"/>
                  </a:cubicBezTo>
                  <a:cubicBezTo>
                    <a:pt x="16874" y="5475"/>
                    <a:pt x="16729" y="5264"/>
                    <a:pt x="16647" y="5264"/>
                  </a:cubicBezTo>
                  <a:cubicBezTo>
                    <a:pt x="16673" y="5212"/>
                    <a:pt x="16647" y="5259"/>
                    <a:pt x="16647" y="5207"/>
                  </a:cubicBezTo>
                  <a:cubicBezTo>
                    <a:pt x="16883" y="5207"/>
                    <a:pt x="17132" y="5165"/>
                    <a:pt x="17313" y="5165"/>
                  </a:cubicBezTo>
                  <a:cubicBezTo>
                    <a:pt x="17313" y="5035"/>
                    <a:pt x="16928" y="4871"/>
                    <a:pt x="16834" y="4921"/>
                  </a:cubicBezTo>
                  <a:cubicBezTo>
                    <a:pt x="16779" y="4951"/>
                    <a:pt x="16610" y="4867"/>
                    <a:pt x="16534" y="4867"/>
                  </a:cubicBezTo>
                  <a:cubicBezTo>
                    <a:pt x="16534" y="4811"/>
                    <a:pt x="16056" y="4812"/>
                    <a:pt x="15981" y="4810"/>
                  </a:cubicBezTo>
                  <a:cubicBezTo>
                    <a:pt x="15981" y="4715"/>
                    <a:pt x="15220" y="4925"/>
                    <a:pt x="15151" y="4930"/>
                  </a:cubicBezTo>
                  <a:cubicBezTo>
                    <a:pt x="14989" y="4943"/>
                    <a:pt x="14920" y="5039"/>
                    <a:pt x="14790" y="5150"/>
                  </a:cubicBezTo>
                  <a:cubicBezTo>
                    <a:pt x="14790" y="5149"/>
                    <a:pt x="14400" y="5476"/>
                    <a:pt x="14592" y="5476"/>
                  </a:cubicBezTo>
                  <a:cubicBezTo>
                    <a:pt x="14567" y="5700"/>
                    <a:pt x="13982" y="5675"/>
                    <a:pt x="13982" y="5817"/>
                  </a:cubicBezTo>
                  <a:cubicBezTo>
                    <a:pt x="13955" y="5824"/>
                    <a:pt x="13783" y="5780"/>
                    <a:pt x="13868" y="5929"/>
                  </a:cubicBezTo>
                  <a:cubicBezTo>
                    <a:pt x="13854" y="5929"/>
                    <a:pt x="14001" y="6095"/>
                    <a:pt x="14011" y="6114"/>
                  </a:cubicBezTo>
                  <a:cubicBezTo>
                    <a:pt x="14133" y="6114"/>
                    <a:pt x="14238" y="6170"/>
                    <a:pt x="14393" y="6170"/>
                  </a:cubicBezTo>
                  <a:cubicBezTo>
                    <a:pt x="14410" y="6137"/>
                    <a:pt x="14478" y="6120"/>
                    <a:pt x="14521" y="6114"/>
                  </a:cubicBezTo>
                  <a:cubicBezTo>
                    <a:pt x="14528" y="6201"/>
                    <a:pt x="14597" y="6383"/>
                    <a:pt x="14649" y="6383"/>
                  </a:cubicBezTo>
                  <a:cubicBezTo>
                    <a:pt x="14649" y="6464"/>
                    <a:pt x="14690" y="6592"/>
                    <a:pt x="14535" y="6511"/>
                  </a:cubicBezTo>
                  <a:cubicBezTo>
                    <a:pt x="14513" y="6494"/>
                    <a:pt x="14508" y="6379"/>
                    <a:pt x="14502" y="6337"/>
                  </a:cubicBezTo>
                  <a:cubicBezTo>
                    <a:pt x="14486" y="6228"/>
                    <a:pt x="14370" y="6386"/>
                    <a:pt x="14266" y="6369"/>
                  </a:cubicBezTo>
                  <a:cubicBezTo>
                    <a:pt x="14266" y="6449"/>
                    <a:pt x="14250" y="6666"/>
                    <a:pt x="14336" y="6695"/>
                  </a:cubicBezTo>
                  <a:cubicBezTo>
                    <a:pt x="14297" y="6813"/>
                    <a:pt x="14137" y="6732"/>
                    <a:pt x="14068" y="6837"/>
                  </a:cubicBezTo>
                  <a:cubicBezTo>
                    <a:pt x="14009" y="6837"/>
                    <a:pt x="13912" y="7011"/>
                    <a:pt x="13912" y="6893"/>
                  </a:cubicBezTo>
                  <a:cubicBezTo>
                    <a:pt x="13820" y="6954"/>
                    <a:pt x="13920" y="7118"/>
                    <a:pt x="13742" y="7021"/>
                  </a:cubicBezTo>
                  <a:cubicBezTo>
                    <a:pt x="13735" y="7060"/>
                    <a:pt x="13738" y="7113"/>
                    <a:pt x="13727" y="7177"/>
                  </a:cubicBezTo>
                  <a:cubicBezTo>
                    <a:pt x="13840" y="7177"/>
                    <a:pt x="13706" y="7262"/>
                    <a:pt x="13671" y="7262"/>
                  </a:cubicBezTo>
                  <a:cubicBezTo>
                    <a:pt x="13671" y="7386"/>
                    <a:pt x="13544" y="7255"/>
                    <a:pt x="13515" y="7234"/>
                  </a:cubicBezTo>
                  <a:cubicBezTo>
                    <a:pt x="13512" y="7240"/>
                    <a:pt x="13508" y="7245"/>
                    <a:pt x="13500" y="7247"/>
                  </a:cubicBezTo>
                  <a:cubicBezTo>
                    <a:pt x="13607" y="7428"/>
                    <a:pt x="13337" y="7343"/>
                    <a:pt x="13263" y="7302"/>
                  </a:cubicBezTo>
                  <a:cubicBezTo>
                    <a:pt x="13176" y="7253"/>
                    <a:pt x="13299" y="7384"/>
                    <a:pt x="13358" y="7404"/>
                  </a:cubicBezTo>
                  <a:cubicBezTo>
                    <a:pt x="13358" y="7492"/>
                    <a:pt x="13655" y="7652"/>
                    <a:pt x="13486" y="7829"/>
                  </a:cubicBezTo>
                  <a:cubicBezTo>
                    <a:pt x="13486" y="7881"/>
                    <a:pt x="13491" y="7886"/>
                    <a:pt x="13543" y="7886"/>
                  </a:cubicBezTo>
                  <a:cubicBezTo>
                    <a:pt x="13543" y="8010"/>
                    <a:pt x="13390" y="7988"/>
                    <a:pt x="13302" y="7971"/>
                  </a:cubicBezTo>
                  <a:cubicBezTo>
                    <a:pt x="13340" y="7898"/>
                    <a:pt x="13312" y="7860"/>
                    <a:pt x="13217" y="7857"/>
                  </a:cubicBezTo>
                  <a:cubicBezTo>
                    <a:pt x="13217" y="7966"/>
                    <a:pt x="12989" y="7906"/>
                    <a:pt x="12891" y="7942"/>
                  </a:cubicBezTo>
                  <a:cubicBezTo>
                    <a:pt x="12873" y="7906"/>
                    <a:pt x="12866" y="7895"/>
                    <a:pt x="12834" y="7886"/>
                  </a:cubicBezTo>
                  <a:cubicBezTo>
                    <a:pt x="12807" y="7951"/>
                    <a:pt x="12764" y="8396"/>
                    <a:pt x="12778" y="8396"/>
                  </a:cubicBezTo>
                  <a:cubicBezTo>
                    <a:pt x="12778" y="8571"/>
                    <a:pt x="12916" y="8683"/>
                    <a:pt x="13075" y="8736"/>
                  </a:cubicBezTo>
                  <a:cubicBezTo>
                    <a:pt x="13075" y="8692"/>
                    <a:pt x="13445" y="8720"/>
                    <a:pt x="13460" y="8660"/>
                  </a:cubicBezTo>
                  <a:cubicBezTo>
                    <a:pt x="13491" y="8540"/>
                    <a:pt x="13592" y="8537"/>
                    <a:pt x="13614" y="8410"/>
                  </a:cubicBezTo>
                  <a:cubicBezTo>
                    <a:pt x="13624" y="8351"/>
                    <a:pt x="13808" y="7901"/>
                    <a:pt x="13813" y="7900"/>
                  </a:cubicBezTo>
                  <a:cubicBezTo>
                    <a:pt x="13813" y="7883"/>
                    <a:pt x="14150" y="7991"/>
                    <a:pt x="14209" y="7871"/>
                  </a:cubicBezTo>
                  <a:cubicBezTo>
                    <a:pt x="14239" y="7871"/>
                    <a:pt x="14316" y="7844"/>
                    <a:pt x="14336" y="7815"/>
                  </a:cubicBezTo>
                  <a:cubicBezTo>
                    <a:pt x="14446" y="7829"/>
                    <a:pt x="14471" y="8027"/>
                    <a:pt x="14535" y="8027"/>
                  </a:cubicBezTo>
                  <a:cubicBezTo>
                    <a:pt x="14613" y="8144"/>
                    <a:pt x="14798" y="8114"/>
                    <a:pt x="14861" y="8240"/>
                  </a:cubicBezTo>
                  <a:cubicBezTo>
                    <a:pt x="14953" y="8240"/>
                    <a:pt x="14960" y="8478"/>
                    <a:pt x="14960" y="8566"/>
                  </a:cubicBezTo>
                  <a:cubicBezTo>
                    <a:pt x="15066" y="8486"/>
                    <a:pt x="15079" y="8416"/>
                    <a:pt x="15055" y="8335"/>
                  </a:cubicBezTo>
                  <a:cubicBezTo>
                    <a:pt x="15013" y="8194"/>
                    <a:pt x="15167" y="8362"/>
                    <a:pt x="15215" y="8297"/>
                  </a:cubicBezTo>
                  <a:cubicBezTo>
                    <a:pt x="15148" y="8297"/>
                    <a:pt x="15163" y="8166"/>
                    <a:pt x="15031" y="8198"/>
                  </a:cubicBezTo>
                  <a:cubicBezTo>
                    <a:pt x="15022" y="8161"/>
                    <a:pt x="15017" y="8123"/>
                    <a:pt x="15017" y="8084"/>
                  </a:cubicBezTo>
                  <a:cubicBezTo>
                    <a:pt x="14837" y="8114"/>
                    <a:pt x="14852" y="7842"/>
                    <a:pt x="14705" y="7872"/>
                  </a:cubicBezTo>
                  <a:cubicBezTo>
                    <a:pt x="14688" y="7805"/>
                    <a:pt x="14604" y="7784"/>
                    <a:pt x="14650" y="7702"/>
                  </a:cubicBezTo>
                  <a:cubicBezTo>
                    <a:pt x="14722" y="7572"/>
                    <a:pt x="14958" y="7957"/>
                    <a:pt x="15059" y="7957"/>
                  </a:cubicBezTo>
                  <a:cubicBezTo>
                    <a:pt x="15083" y="8004"/>
                    <a:pt x="15243" y="8020"/>
                    <a:pt x="15243" y="8056"/>
                  </a:cubicBezTo>
                  <a:cubicBezTo>
                    <a:pt x="15327" y="8084"/>
                    <a:pt x="15286" y="8221"/>
                    <a:pt x="15286" y="8297"/>
                  </a:cubicBezTo>
                  <a:cubicBezTo>
                    <a:pt x="15365" y="8297"/>
                    <a:pt x="15338" y="8340"/>
                    <a:pt x="15371" y="8396"/>
                  </a:cubicBezTo>
                  <a:cubicBezTo>
                    <a:pt x="15484" y="8453"/>
                    <a:pt x="15420" y="8667"/>
                    <a:pt x="15612" y="8708"/>
                  </a:cubicBezTo>
                  <a:cubicBezTo>
                    <a:pt x="15612" y="8636"/>
                    <a:pt x="15796" y="8495"/>
                    <a:pt x="15683" y="8495"/>
                  </a:cubicBezTo>
                  <a:cubicBezTo>
                    <a:pt x="15692" y="8437"/>
                    <a:pt x="15559" y="8180"/>
                    <a:pt x="15744" y="8216"/>
                  </a:cubicBezTo>
                  <a:cubicBezTo>
                    <a:pt x="15810" y="8229"/>
                    <a:pt x="15917" y="8234"/>
                    <a:pt x="15938" y="8313"/>
                  </a:cubicBezTo>
                  <a:cubicBezTo>
                    <a:pt x="15977" y="8469"/>
                    <a:pt x="15944" y="8555"/>
                    <a:pt x="16066" y="8665"/>
                  </a:cubicBezTo>
                  <a:cubicBezTo>
                    <a:pt x="16142" y="8819"/>
                    <a:pt x="16411" y="8648"/>
                    <a:pt x="16448" y="8722"/>
                  </a:cubicBezTo>
                  <a:cubicBezTo>
                    <a:pt x="16474" y="8722"/>
                    <a:pt x="16646" y="8794"/>
                    <a:pt x="16646" y="8736"/>
                  </a:cubicBezTo>
                  <a:cubicBezTo>
                    <a:pt x="16724" y="8711"/>
                    <a:pt x="16747" y="8694"/>
                    <a:pt x="16845" y="8694"/>
                  </a:cubicBezTo>
                  <a:cubicBezTo>
                    <a:pt x="16845" y="8792"/>
                    <a:pt x="16810" y="8918"/>
                    <a:pt x="16792" y="9001"/>
                  </a:cubicBezTo>
                  <a:cubicBezTo>
                    <a:pt x="16778" y="9068"/>
                    <a:pt x="16710" y="9131"/>
                    <a:pt x="16732" y="9218"/>
                  </a:cubicBezTo>
                  <a:cubicBezTo>
                    <a:pt x="16667" y="9218"/>
                    <a:pt x="16677" y="9303"/>
                    <a:pt x="16746" y="9303"/>
                  </a:cubicBezTo>
                  <a:cubicBezTo>
                    <a:pt x="16746" y="9434"/>
                    <a:pt x="16592" y="9413"/>
                    <a:pt x="16490" y="9402"/>
                  </a:cubicBezTo>
                  <a:cubicBezTo>
                    <a:pt x="16519" y="9500"/>
                    <a:pt x="16689" y="9710"/>
                    <a:pt x="16760" y="9757"/>
                  </a:cubicBezTo>
                  <a:cubicBezTo>
                    <a:pt x="16789" y="9843"/>
                    <a:pt x="16860" y="9994"/>
                    <a:pt x="16930" y="10040"/>
                  </a:cubicBezTo>
                  <a:cubicBezTo>
                    <a:pt x="16941" y="10105"/>
                    <a:pt x="17007" y="10284"/>
                    <a:pt x="17058" y="10309"/>
                  </a:cubicBezTo>
                  <a:cubicBezTo>
                    <a:pt x="17058" y="10407"/>
                    <a:pt x="17393" y="11032"/>
                    <a:pt x="17313" y="11032"/>
                  </a:cubicBezTo>
                  <a:cubicBezTo>
                    <a:pt x="17344" y="11084"/>
                    <a:pt x="17379" y="11107"/>
                    <a:pt x="17369" y="11160"/>
                  </a:cubicBezTo>
                  <a:cubicBezTo>
                    <a:pt x="17496" y="11160"/>
                    <a:pt x="17446" y="11471"/>
                    <a:pt x="17709" y="11471"/>
                  </a:cubicBezTo>
                  <a:cubicBezTo>
                    <a:pt x="17728" y="11433"/>
                    <a:pt x="17941" y="11358"/>
                    <a:pt x="17993" y="11358"/>
                  </a:cubicBezTo>
                  <a:cubicBezTo>
                    <a:pt x="18041" y="11263"/>
                    <a:pt x="18301" y="11188"/>
                    <a:pt x="18375" y="11188"/>
                  </a:cubicBezTo>
                  <a:cubicBezTo>
                    <a:pt x="18350" y="11111"/>
                    <a:pt x="18772" y="10928"/>
                    <a:pt x="18772" y="10890"/>
                  </a:cubicBezTo>
                  <a:cubicBezTo>
                    <a:pt x="18825" y="10871"/>
                    <a:pt x="18871" y="10761"/>
                    <a:pt x="18871" y="10699"/>
                  </a:cubicBezTo>
                  <a:cubicBezTo>
                    <a:pt x="18871" y="10603"/>
                    <a:pt x="18942" y="10596"/>
                    <a:pt x="18942" y="10522"/>
                  </a:cubicBezTo>
                  <a:cubicBezTo>
                    <a:pt x="19056" y="10446"/>
                    <a:pt x="19083" y="10254"/>
                    <a:pt x="18928" y="10210"/>
                  </a:cubicBezTo>
                  <a:cubicBezTo>
                    <a:pt x="18955" y="10373"/>
                    <a:pt x="18814" y="10287"/>
                    <a:pt x="18834" y="10243"/>
                  </a:cubicBezTo>
                  <a:cubicBezTo>
                    <a:pt x="18865" y="10178"/>
                    <a:pt x="18819" y="10152"/>
                    <a:pt x="18772" y="10097"/>
                  </a:cubicBezTo>
                  <a:cubicBezTo>
                    <a:pt x="18718" y="10070"/>
                    <a:pt x="18783" y="10009"/>
                    <a:pt x="18729" y="9969"/>
                  </a:cubicBezTo>
                  <a:cubicBezTo>
                    <a:pt x="18658" y="10146"/>
                    <a:pt x="18520" y="10224"/>
                    <a:pt x="18375" y="10224"/>
                  </a:cubicBezTo>
                  <a:cubicBezTo>
                    <a:pt x="18334" y="10107"/>
                    <a:pt x="18463" y="10258"/>
                    <a:pt x="18358" y="10097"/>
                  </a:cubicBezTo>
                  <a:cubicBezTo>
                    <a:pt x="18327" y="10050"/>
                    <a:pt x="18318" y="9998"/>
                    <a:pt x="18332" y="9941"/>
                  </a:cubicBezTo>
                  <a:cubicBezTo>
                    <a:pt x="18314" y="9941"/>
                    <a:pt x="18317" y="9936"/>
                    <a:pt x="18304" y="9926"/>
                  </a:cubicBezTo>
                  <a:cubicBezTo>
                    <a:pt x="18279" y="10077"/>
                    <a:pt x="18295" y="10097"/>
                    <a:pt x="18190" y="10097"/>
                  </a:cubicBezTo>
                  <a:cubicBezTo>
                    <a:pt x="18172" y="10045"/>
                    <a:pt x="18273" y="10019"/>
                    <a:pt x="18191" y="9939"/>
                  </a:cubicBezTo>
                  <a:cubicBezTo>
                    <a:pt x="18158" y="9908"/>
                    <a:pt x="18134" y="9823"/>
                    <a:pt x="18134" y="9785"/>
                  </a:cubicBezTo>
                  <a:cubicBezTo>
                    <a:pt x="18088" y="9754"/>
                    <a:pt x="17978" y="9575"/>
                    <a:pt x="18005" y="9526"/>
                  </a:cubicBezTo>
                  <a:cubicBezTo>
                    <a:pt x="18105" y="9345"/>
                    <a:pt x="18341" y="9758"/>
                    <a:pt x="18318" y="9827"/>
                  </a:cubicBezTo>
                  <a:cubicBezTo>
                    <a:pt x="18332" y="9822"/>
                    <a:pt x="18336" y="9827"/>
                    <a:pt x="18332" y="9841"/>
                  </a:cubicBezTo>
                  <a:cubicBezTo>
                    <a:pt x="18615" y="9756"/>
                    <a:pt x="18856" y="10026"/>
                    <a:pt x="19140" y="10026"/>
                  </a:cubicBezTo>
                  <a:cubicBezTo>
                    <a:pt x="19191" y="10047"/>
                    <a:pt x="19347" y="10079"/>
                    <a:pt x="19465" y="10072"/>
                  </a:cubicBezTo>
                  <a:cubicBezTo>
                    <a:pt x="19485" y="10312"/>
                    <a:pt x="19498" y="10554"/>
                    <a:pt x="19498" y="10799"/>
                  </a:cubicBezTo>
                  <a:cubicBezTo>
                    <a:pt x="19500" y="12687"/>
                    <a:pt x="18894" y="14433"/>
                    <a:pt x="17869" y="15860"/>
                  </a:cubicBezTo>
                  <a:close/>
                  <a:moveTo>
                    <a:pt x="16109" y="8099"/>
                  </a:moveTo>
                  <a:cubicBezTo>
                    <a:pt x="16087" y="7865"/>
                    <a:pt x="16229" y="7741"/>
                    <a:pt x="16321" y="7532"/>
                  </a:cubicBezTo>
                  <a:cubicBezTo>
                    <a:pt x="16482" y="7516"/>
                    <a:pt x="16539" y="7556"/>
                    <a:pt x="16534" y="7702"/>
                  </a:cubicBezTo>
                  <a:cubicBezTo>
                    <a:pt x="16648" y="7702"/>
                    <a:pt x="16556" y="7834"/>
                    <a:pt x="16708" y="7776"/>
                  </a:cubicBezTo>
                  <a:cubicBezTo>
                    <a:pt x="16745" y="7724"/>
                    <a:pt x="16796" y="7709"/>
                    <a:pt x="16860" y="7731"/>
                  </a:cubicBezTo>
                  <a:cubicBezTo>
                    <a:pt x="16959" y="7731"/>
                    <a:pt x="16986" y="7787"/>
                    <a:pt x="17059" y="7787"/>
                  </a:cubicBezTo>
                  <a:cubicBezTo>
                    <a:pt x="17129" y="7929"/>
                    <a:pt x="17351" y="7886"/>
                    <a:pt x="17342" y="8142"/>
                  </a:cubicBezTo>
                  <a:cubicBezTo>
                    <a:pt x="17504" y="8142"/>
                    <a:pt x="17200" y="8306"/>
                    <a:pt x="17200" y="8269"/>
                  </a:cubicBezTo>
                  <a:cubicBezTo>
                    <a:pt x="17019" y="8321"/>
                    <a:pt x="16979" y="8142"/>
                    <a:pt x="16902" y="8142"/>
                  </a:cubicBezTo>
                  <a:cubicBezTo>
                    <a:pt x="16902" y="8309"/>
                    <a:pt x="16808" y="8113"/>
                    <a:pt x="16789" y="8113"/>
                  </a:cubicBezTo>
                  <a:cubicBezTo>
                    <a:pt x="16789" y="8170"/>
                    <a:pt x="16242" y="8203"/>
                    <a:pt x="16151" y="8198"/>
                  </a:cubicBezTo>
                  <a:cubicBezTo>
                    <a:pt x="16164" y="8130"/>
                    <a:pt x="16176" y="8115"/>
                    <a:pt x="16109" y="8099"/>
                  </a:cubicBezTo>
                  <a:close/>
                  <a:moveTo>
                    <a:pt x="16109" y="80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22" name="AutoShape 91"/>
            <p:cNvSpPr>
              <a:spLocks/>
            </p:cNvSpPr>
            <p:nvPr/>
          </p:nvSpPr>
          <p:spPr bwMode="auto">
            <a:xfrm>
              <a:off x="304" y="144"/>
              <a:ext cx="22" cy="7"/>
            </a:xfrm>
            <a:custGeom>
              <a:avLst/>
              <a:gdLst>
                <a:gd name="T0" fmla="*/ 0 w 20542"/>
                <a:gd name="T1" fmla="*/ 0 h 17263"/>
                <a:gd name="T2" fmla="*/ 0 w 20542"/>
                <a:gd name="T3" fmla="*/ 0 h 17263"/>
                <a:gd name="T4" fmla="*/ 0 w 20542"/>
                <a:gd name="T5" fmla="*/ 0 h 17263"/>
                <a:gd name="T6" fmla="*/ 0 w 20542"/>
                <a:gd name="T7" fmla="*/ 0 h 17263"/>
                <a:gd name="T8" fmla="*/ 0 w 20542"/>
                <a:gd name="T9" fmla="*/ 0 h 17263"/>
                <a:gd name="T10" fmla="*/ 0 w 20542"/>
                <a:gd name="T11" fmla="*/ 0 h 17263"/>
                <a:gd name="T12" fmla="*/ 0 w 20542"/>
                <a:gd name="T13" fmla="*/ 0 h 17263"/>
                <a:gd name="T14" fmla="*/ 0 w 20542"/>
                <a:gd name="T15" fmla="*/ 0 h 17263"/>
                <a:gd name="T16" fmla="*/ 0 w 20542"/>
                <a:gd name="T17" fmla="*/ 0 h 17263"/>
                <a:gd name="T18" fmla="*/ 0 w 20542"/>
                <a:gd name="T19" fmla="*/ 0 h 17263"/>
                <a:gd name="T20" fmla="*/ 0 w 20542"/>
                <a:gd name="T21" fmla="*/ 0 h 17263"/>
                <a:gd name="T22" fmla="*/ 0 w 20542"/>
                <a:gd name="T23" fmla="*/ 0 h 17263"/>
                <a:gd name="T24" fmla="*/ 0 w 20542"/>
                <a:gd name="T25" fmla="*/ 0 h 172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542" h="17263">
                  <a:moveTo>
                    <a:pt x="19936" y="4186"/>
                  </a:moveTo>
                  <a:cubicBezTo>
                    <a:pt x="18293" y="6058"/>
                    <a:pt x="18766" y="9572"/>
                    <a:pt x="16483" y="7506"/>
                  </a:cubicBezTo>
                  <a:cubicBezTo>
                    <a:pt x="16483" y="-3197"/>
                    <a:pt x="15350" y="3479"/>
                    <a:pt x="11192" y="4910"/>
                  </a:cubicBezTo>
                  <a:cubicBezTo>
                    <a:pt x="10429" y="5139"/>
                    <a:pt x="5153" y="9537"/>
                    <a:pt x="5153" y="7506"/>
                  </a:cubicBezTo>
                  <a:cubicBezTo>
                    <a:pt x="5095" y="7506"/>
                    <a:pt x="5320" y="3196"/>
                    <a:pt x="5153" y="1660"/>
                  </a:cubicBezTo>
                  <a:cubicBezTo>
                    <a:pt x="4048" y="936"/>
                    <a:pt x="4819" y="1660"/>
                    <a:pt x="4819" y="0"/>
                  </a:cubicBezTo>
                  <a:cubicBezTo>
                    <a:pt x="4281" y="0"/>
                    <a:pt x="349" y="4186"/>
                    <a:pt x="349" y="4186"/>
                  </a:cubicBezTo>
                  <a:cubicBezTo>
                    <a:pt x="3714" y="4186"/>
                    <a:pt x="0" y="10915"/>
                    <a:pt x="0" y="13316"/>
                  </a:cubicBezTo>
                  <a:cubicBezTo>
                    <a:pt x="2602" y="14058"/>
                    <a:pt x="4339" y="16655"/>
                    <a:pt x="6519" y="16655"/>
                  </a:cubicBezTo>
                  <a:cubicBezTo>
                    <a:pt x="6519" y="18403"/>
                    <a:pt x="12450" y="15824"/>
                    <a:pt x="13235" y="15824"/>
                  </a:cubicBezTo>
                  <a:cubicBezTo>
                    <a:pt x="15778" y="15824"/>
                    <a:pt x="17406" y="14729"/>
                    <a:pt x="19412" y="11621"/>
                  </a:cubicBezTo>
                  <a:cubicBezTo>
                    <a:pt x="21600" y="8265"/>
                    <a:pt x="19936" y="8530"/>
                    <a:pt x="19936" y="4186"/>
                  </a:cubicBezTo>
                  <a:close/>
                  <a:moveTo>
                    <a:pt x="19936" y="418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23" name="AutoShape 92"/>
            <p:cNvSpPr>
              <a:spLocks/>
            </p:cNvSpPr>
            <p:nvPr/>
          </p:nvSpPr>
          <p:spPr bwMode="auto">
            <a:xfrm>
              <a:off x="352" y="168"/>
              <a:ext cx="18" cy="23"/>
            </a:xfrm>
            <a:custGeom>
              <a:avLst/>
              <a:gdLst>
                <a:gd name="T0" fmla="*/ 0 w 20330"/>
                <a:gd name="T1" fmla="*/ 0 h 21462"/>
                <a:gd name="T2" fmla="*/ 0 w 20330"/>
                <a:gd name="T3" fmla="*/ 0 h 21462"/>
                <a:gd name="T4" fmla="*/ 0 w 20330"/>
                <a:gd name="T5" fmla="*/ 0 h 21462"/>
                <a:gd name="T6" fmla="*/ 0 w 20330"/>
                <a:gd name="T7" fmla="*/ 0 h 21462"/>
                <a:gd name="T8" fmla="*/ 0 w 20330"/>
                <a:gd name="T9" fmla="*/ 0 h 21462"/>
                <a:gd name="T10" fmla="*/ 0 w 20330"/>
                <a:gd name="T11" fmla="*/ 0 h 21462"/>
                <a:gd name="T12" fmla="*/ 0 w 20330"/>
                <a:gd name="T13" fmla="*/ 0 h 21462"/>
                <a:gd name="T14" fmla="*/ 0 w 20330"/>
                <a:gd name="T15" fmla="*/ 0 h 21462"/>
                <a:gd name="T16" fmla="*/ 0 w 20330"/>
                <a:gd name="T17" fmla="*/ 0 h 21462"/>
                <a:gd name="T18" fmla="*/ 0 w 20330"/>
                <a:gd name="T19" fmla="*/ 0 h 21462"/>
                <a:gd name="T20" fmla="*/ 0 w 20330"/>
                <a:gd name="T21" fmla="*/ 0 h 21462"/>
                <a:gd name="T22" fmla="*/ 0 w 20330"/>
                <a:gd name="T23" fmla="*/ 0 h 21462"/>
                <a:gd name="T24" fmla="*/ 0 w 20330"/>
                <a:gd name="T25" fmla="*/ 0 h 21462"/>
                <a:gd name="T26" fmla="*/ 0 w 20330"/>
                <a:gd name="T27" fmla="*/ 0 h 21462"/>
                <a:gd name="T28" fmla="*/ 0 w 20330"/>
                <a:gd name="T29" fmla="*/ 0 h 21462"/>
                <a:gd name="T30" fmla="*/ 0 w 20330"/>
                <a:gd name="T31" fmla="*/ 0 h 21462"/>
                <a:gd name="T32" fmla="*/ 0 w 20330"/>
                <a:gd name="T33" fmla="*/ 0 h 214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330" h="21462">
                  <a:moveTo>
                    <a:pt x="1685" y="9330"/>
                  </a:moveTo>
                  <a:cubicBezTo>
                    <a:pt x="5927" y="9330"/>
                    <a:pt x="6974" y="10452"/>
                    <a:pt x="7227" y="14183"/>
                  </a:cubicBezTo>
                  <a:cubicBezTo>
                    <a:pt x="12255" y="15539"/>
                    <a:pt x="3833" y="15223"/>
                    <a:pt x="3391" y="15223"/>
                  </a:cubicBezTo>
                  <a:cubicBezTo>
                    <a:pt x="3319" y="16960"/>
                    <a:pt x="268" y="20457"/>
                    <a:pt x="4176" y="19489"/>
                  </a:cubicBezTo>
                  <a:cubicBezTo>
                    <a:pt x="7019" y="18785"/>
                    <a:pt x="7633" y="18947"/>
                    <a:pt x="7651" y="21461"/>
                  </a:cubicBezTo>
                  <a:cubicBezTo>
                    <a:pt x="11424" y="21461"/>
                    <a:pt x="16723" y="21600"/>
                    <a:pt x="18745" y="18346"/>
                  </a:cubicBezTo>
                  <a:cubicBezTo>
                    <a:pt x="20776" y="18346"/>
                    <a:pt x="20938" y="16755"/>
                    <a:pt x="18745" y="16264"/>
                  </a:cubicBezTo>
                  <a:cubicBezTo>
                    <a:pt x="18745" y="18089"/>
                    <a:pt x="18853" y="18001"/>
                    <a:pt x="16605" y="18001"/>
                  </a:cubicBezTo>
                  <a:cubicBezTo>
                    <a:pt x="17427" y="14256"/>
                    <a:pt x="16840" y="11075"/>
                    <a:pt x="12769" y="11075"/>
                  </a:cubicBezTo>
                  <a:cubicBezTo>
                    <a:pt x="13428" y="9477"/>
                    <a:pt x="11731" y="8238"/>
                    <a:pt x="10079" y="7183"/>
                  </a:cubicBezTo>
                  <a:cubicBezTo>
                    <a:pt x="6965" y="5197"/>
                    <a:pt x="10152" y="4742"/>
                    <a:pt x="10639" y="2419"/>
                  </a:cubicBezTo>
                  <a:cubicBezTo>
                    <a:pt x="8337" y="2880"/>
                    <a:pt x="8274" y="4471"/>
                    <a:pt x="5097" y="4500"/>
                  </a:cubicBezTo>
                  <a:cubicBezTo>
                    <a:pt x="5097" y="3951"/>
                    <a:pt x="5783" y="2265"/>
                    <a:pt x="5214" y="2082"/>
                  </a:cubicBezTo>
                  <a:cubicBezTo>
                    <a:pt x="5972" y="2074"/>
                    <a:pt x="8987" y="0"/>
                    <a:pt x="5530" y="0"/>
                  </a:cubicBezTo>
                  <a:cubicBezTo>
                    <a:pt x="4032" y="4486"/>
                    <a:pt x="-662" y="88"/>
                    <a:pt x="78" y="4200"/>
                  </a:cubicBezTo>
                  <a:cubicBezTo>
                    <a:pt x="593" y="6970"/>
                    <a:pt x="1685" y="6780"/>
                    <a:pt x="1685" y="9330"/>
                  </a:cubicBezTo>
                  <a:close/>
                  <a:moveTo>
                    <a:pt x="1685" y="933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24" name="AutoShape 93"/>
            <p:cNvSpPr>
              <a:spLocks/>
            </p:cNvSpPr>
            <p:nvPr/>
          </p:nvSpPr>
          <p:spPr bwMode="auto">
            <a:xfrm>
              <a:off x="336" y="176"/>
              <a:ext cx="9" cy="11"/>
            </a:xfrm>
            <a:custGeom>
              <a:avLst/>
              <a:gdLst>
                <a:gd name="T0" fmla="*/ 0 w 15938"/>
                <a:gd name="T1" fmla="*/ 0 h 19489"/>
                <a:gd name="T2" fmla="*/ 0 w 15938"/>
                <a:gd name="T3" fmla="*/ 0 h 19489"/>
                <a:gd name="T4" fmla="*/ 0 w 15938"/>
                <a:gd name="T5" fmla="*/ 0 h 19489"/>
                <a:gd name="T6" fmla="*/ 0 w 15938"/>
                <a:gd name="T7" fmla="*/ 0 h 19489"/>
                <a:gd name="T8" fmla="*/ 0 w 15938"/>
                <a:gd name="T9" fmla="*/ 0 h 19489"/>
                <a:gd name="T10" fmla="*/ 0 w 15938"/>
                <a:gd name="T11" fmla="*/ 0 h 19489"/>
                <a:gd name="T12" fmla="*/ 0 w 15938"/>
                <a:gd name="T13" fmla="*/ 0 h 19489"/>
                <a:gd name="T14" fmla="*/ 0 w 15938"/>
                <a:gd name="T15" fmla="*/ 0 h 194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938" h="19489">
                  <a:moveTo>
                    <a:pt x="1447" y="19489"/>
                  </a:moveTo>
                  <a:cubicBezTo>
                    <a:pt x="10460" y="19334"/>
                    <a:pt x="12771" y="13571"/>
                    <a:pt x="15260" y="5681"/>
                  </a:cubicBezTo>
                  <a:cubicBezTo>
                    <a:pt x="17711" y="-2111"/>
                    <a:pt x="12911" y="1905"/>
                    <a:pt x="10498" y="2201"/>
                  </a:cubicBezTo>
                  <a:cubicBezTo>
                    <a:pt x="8430" y="3342"/>
                    <a:pt x="6949" y="-1688"/>
                    <a:pt x="6043" y="608"/>
                  </a:cubicBezTo>
                  <a:cubicBezTo>
                    <a:pt x="5264" y="2567"/>
                    <a:pt x="6668" y="4864"/>
                    <a:pt x="8673" y="4864"/>
                  </a:cubicBezTo>
                  <a:cubicBezTo>
                    <a:pt x="8149" y="6540"/>
                    <a:pt x="-3889" y="8499"/>
                    <a:pt x="2047" y="10190"/>
                  </a:cubicBezTo>
                  <a:cubicBezTo>
                    <a:pt x="1320" y="14008"/>
                    <a:pt x="-1795" y="15896"/>
                    <a:pt x="1447" y="19489"/>
                  </a:cubicBezTo>
                  <a:close/>
                  <a:moveTo>
                    <a:pt x="1447" y="1948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25" name="AutoShape 94"/>
            <p:cNvSpPr>
              <a:spLocks/>
            </p:cNvSpPr>
            <p:nvPr/>
          </p:nvSpPr>
          <p:spPr bwMode="auto">
            <a:xfrm>
              <a:off x="352" y="192"/>
              <a:ext cx="2" cy="1"/>
            </a:xfrm>
            <a:custGeom>
              <a:avLst/>
              <a:gdLst>
                <a:gd name="T0" fmla="*/ 0 w 21600"/>
                <a:gd name="T1" fmla="*/ 0 h 13852"/>
                <a:gd name="T2" fmla="*/ 0 w 21600"/>
                <a:gd name="T3" fmla="*/ 0 h 13852"/>
                <a:gd name="T4" fmla="*/ 0 w 21600"/>
                <a:gd name="T5" fmla="*/ 0 h 13852"/>
                <a:gd name="T6" fmla="*/ 0 w 21600"/>
                <a:gd name="T7" fmla="*/ 0 h 13852"/>
                <a:gd name="T8" fmla="*/ 0 w 21600"/>
                <a:gd name="T9" fmla="*/ 0 h 138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13852">
                  <a:moveTo>
                    <a:pt x="0" y="4834"/>
                  </a:moveTo>
                  <a:cubicBezTo>
                    <a:pt x="3511" y="21600"/>
                    <a:pt x="21600" y="12034"/>
                    <a:pt x="21600" y="0"/>
                  </a:cubicBezTo>
                  <a:cubicBezTo>
                    <a:pt x="15647" y="0"/>
                    <a:pt x="9617" y="0"/>
                    <a:pt x="3511" y="0"/>
                  </a:cubicBezTo>
                  <a:cubicBezTo>
                    <a:pt x="4732" y="4834"/>
                    <a:pt x="3435" y="6480"/>
                    <a:pt x="0" y="4834"/>
                  </a:cubicBezTo>
                  <a:close/>
                  <a:moveTo>
                    <a:pt x="0" y="483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26" name="AutoShape 95"/>
            <p:cNvSpPr>
              <a:spLocks/>
            </p:cNvSpPr>
            <p:nvPr/>
          </p:nvSpPr>
          <p:spPr bwMode="auto">
            <a:xfrm>
              <a:off x="240" y="200"/>
              <a:ext cx="3" cy="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cubicBezTo>
                    <a:pt x="14954" y="20491"/>
                    <a:pt x="21600" y="16184"/>
                    <a:pt x="21600" y="0"/>
                  </a:cubicBezTo>
                  <a:cubicBezTo>
                    <a:pt x="7849" y="9201"/>
                    <a:pt x="3208" y="6526"/>
                    <a:pt x="0" y="21600"/>
                  </a:cubicBez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27" name="AutoShape 96"/>
            <p:cNvSpPr>
              <a:spLocks/>
            </p:cNvSpPr>
            <p:nvPr/>
          </p:nvSpPr>
          <p:spPr bwMode="auto">
            <a:xfrm>
              <a:off x="376" y="216"/>
              <a:ext cx="3" cy="4"/>
            </a:xfrm>
            <a:custGeom>
              <a:avLst/>
              <a:gdLst>
                <a:gd name="T0" fmla="*/ 0 w 15151"/>
                <a:gd name="T1" fmla="*/ 0 h 21600"/>
                <a:gd name="T2" fmla="*/ 0 w 15151"/>
                <a:gd name="T3" fmla="*/ 0 h 21600"/>
                <a:gd name="T4" fmla="*/ 0 w 15151"/>
                <a:gd name="T5" fmla="*/ 0 h 21600"/>
                <a:gd name="T6" fmla="*/ 0 w 15151"/>
                <a:gd name="T7" fmla="*/ 0 h 21600"/>
                <a:gd name="T8" fmla="*/ 0 w 15151"/>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51" h="21600">
                  <a:moveTo>
                    <a:pt x="10724" y="0"/>
                  </a:moveTo>
                  <a:cubicBezTo>
                    <a:pt x="11899" y="6522"/>
                    <a:pt x="8375" y="7809"/>
                    <a:pt x="0" y="3905"/>
                  </a:cubicBezTo>
                  <a:cubicBezTo>
                    <a:pt x="3373" y="13417"/>
                    <a:pt x="1667" y="15535"/>
                    <a:pt x="7124" y="21600"/>
                  </a:cubicBezTo>
                  <a:cubicBezTo>
                    <a:pt x="9284" y="12503"/>
                    <a:pt x="21600" y="3905"/>
                    <a:pt x="10724" y="0"/>
                  </a:cubicBezTo>
                  <a:close/>
                  <a:moveTo>
                    <a:pt x="10724"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28" name="AutoShape 97"/>
            <p:cNvSpPr>
              <a:spLocks/>
            </p:cNvSpPr>
            <p:nvPr/>
          </p:nvSpPr>
          <p:spPr bwMode="auto">
            <a:xfrm>
              <a:off x="376" y="216"/>
              <a:ext cx="3" cy="5"/>
            </a:xfrm>
            <a:custGeom>
              <a:avLst/>
              <a:gdLst>
                <a:gd name="T0" fmla="*/ 0 w 14680"/>
                <a:gd name="T1" fmla="*/ 0 h 18108"/>
                <a:gd name="T2" fmla="*/ 0 w 14680"/>
                <a:gd name="T3" fmla="*/ 0 h 18108"/>
                <a:gd name="T4" fmla="*/ 0 w 14680"/>
                <a:gd name="T5" fmla="*/ 0 h 18108"/>
                <a:gd name="T6" fmla="*/ 0 w 14680"/>
                <a:gd name="T7" fmla="*/ 0 h 18108"/>
                <a:gd name="T8" fmla="*/ 0 w 14680"/>
                <a:gd name="T9" fmla="*/ 0 h 18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680" h="18108">
                  <a:moveTo>
                    <a:pt x="10298" y="0"/>
                  </a:moveTo>
                  <a:cubicBezTo>
                    <a:pt x="10298" y="7291"/>
                    <a:pt x="8417" y="10676"/>
                    <a:pt x="5725" y="2364"/>
                  </a:cubicBezTo>
                  <a:cubicBezTo>
                    <a:pt x="-3356" y="2364"/>
                    <a:pt x="1087" y="12243"/>
                    <a:pt x="1087" y="17618"/>
                  </a:cubicBezTo>
                  <a:cubicBezTo>
                    <a:pt x="18244" y="21600"/>
                    <a:pt x="16493" y="0"/>
                    <a:pt x="10298" y="0"/>
                  </a:cubicBezTo>
                  <a:close/>
                  <a:moveTo>
                    <a:pt x="10298"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29" name="AutoShape 98"/>
            <p:cNvSpPr>
              <a:spLocks/>
            </p:cNvSpPr>
            <p:nvPr/>
          </p:nvSpPr>
          <p:spPr bwMode="auto">
            <a:xfrm>
              <a:off x="392" y="232"/>
              <a:ext cx="7" cy="3"/>
            </a:xfrm>
            <a:custGeom>
              <a:avLst/>
              <a:gdLst>
                <a:gd name="T0" fmla="*/ 0 w 21600"/>
                <a:gd name="T1" fmla="*/ 0 h 9393"/>
                <a:gd name="T2" fmla="*/ 0 w 21600"/>
                <a:gd name="T3" fmla="*/ 0 h 9393"/>
                <a:gd name="T4" fmla="*/ 0 w 21600"/>
                <a:gd name="T5" fmla="*/ 0 h 9393"/>
                <a:gd name="T6" fmla="*/ 0 w 21600"/>
                <a:gd name="T7" fmla="*/ 0 h 9393"/>
                <a:gd name="T8" fmla="*/ 0 w 21600"/>
                <a:gd name="T9" fmla="*/ 0 h 93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9393">
                  <a:moveTo>
                    <a:pt x="21600" y="0"/>
                  </a:moveTo>
                  <a:cubicBezTo>
                    <a:pt x="15130" y="2920"/>
                    <a:pt x="18136" y="5863"/>
                    <a:pt x="9453" y="3062"/>
                  </a:cubicBezTo>
                  <a:cubicBezTo>
                    <a:pt x="5701" y="1875"/>
                    <a:pt x="1732" y="-3323"/>
                    <a:pt x="0" y="3371"/>
                  </a:cubicBezTo>
                  <a:cubicBezTo>
                    <a:pt x="11016" y="4439"/>
                    <a:pt x="21600" y="18277"/>
                    <a:pt x="21600" y="0"/>
                  </a:cubicBez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30" name="AutoShape 99"/>
            <p:cNvSpPr>
              <a:spLocks/>
            </p:cNvSpPr>
            <p:nvPr/>
          </p:nvSpPr>
          <p:spPr bwMode="auto">
            <a:xfrm>
              <a:off x="320" y="232"/>
              <a:ext cx="166" cy="223"/>
            </a:xfrm>
            <a:custGeom>
              <a:avLst/>
              <a:gdLst>
                <a:gd name="T0" fmla="*/ 0 w 21517"/>
                <a:gd name="T1" fmla="*/ 0 h 21336"/>
                <a:gd name="T2" fmla="*/ 0 w 21517"/>
                <a:gd name="T3" fmla="*/ 0 h 21336"/>
                <a:gd name="T4" fmla="*/ 0 w 21517"/>
                <a:gd name="T5" fmla="*/ 0 h 21336"/>
                <a:gd name="T6" fmla="*/ 0 w 21517"/>
                <a:gd name="T7" fmla="*/ 0 h 21336"/>
                <a:gd name="T8" fmla="*/ 0 w 21517"/>
                <a:gd name="T9" fmla="*/ 0 h 21336"/>
                <a:gd name="T10" fmla="*/ 0 w 21517"/>
                <a:gd name="T11" fmla="*/ 0 h 21336"/>
                <a:gd name="T12" fmla="*/ 0 w 21517"/>
                <a:gd name="T13" fmla="*/ 0 h 21336"/>
                <a:gd name="T14" fmla="*/ 0 w 21517"/>
                <a:gd name="T15" fmla="*/ 0 h 21336"/>
                <a:gd name="T16" fmla="*/ 0 w 21517"/>
                <a:gd name="T17" fmla="*/ 0 h 21336"/>
                <a:gd name="T18" fmla="*/ 0 w 21517"/>
                <a:gd name="T19" fmla="*/ 0 h 21336"/>
                <a:gd name="T20" fmla="*/ 0 w 21517"/>
                <a:gd name="T21" fmla="*/ 0 h 21336"/>
                <a:gd name="T22" fmla="*/ 0 w 21517"/>
                <a:gd name="T23" fmla="*/ 0 h 21336"/>
                <a:gd name="T24" fmla="*/ 0 w 21517"/>
                <a:gd name="T25" fmla="*/ 0 h 21336"/>
                <a:gd name="T26" fmla="*/ 0 w 21517"/>
                <a:gd name="T27" fmla="*/ 0 h 21336"/>
                <a:gd name="T28" fmla="*/ 0 w 21517"/>
                <a:gd name="T29" fmla="*/ 0 h 21336"/>
                <a:gd name="T30" fmla="*/ 0 w 21517"/>
                <a:gd name="T31" fmla="*/ 0 h 21336"/>
                <a:gd name="T32" fmla="*/ 0 w 21517"/>
                <a:gd name="T33" fmla="*/ 0 h 21336"/>
                <a:gd name="T34" fmla="*/ 0 w 21517"/>
                <a:gd name="T35" fmla="*/ 0 h 21336"/>
                <a:gd name="T36" fmla="*/ 0 w 21517"/>
                <a:gd name="T37" fmla="*/ 0 h 21336"/>
                <a:gd name="T38" fmla="*/ 0 w 21517"/>
                <a:gd name="T39" fmla="*/ 0 h 21336"/>
                <a:gd name="T40" fmla="*/ 0 w 21517"/>
                <a:gd name="T41" fmla="*/ 0 h 21336"/>
                <a:gd name="T42" fmla="*/ 0 w 21517"/>
                <a:gd name="T43" fmla="*/ 0 h 21336"/>
                <a:gd name="T44" fmla="*/ 0 w 21517"/>
                <a:gd name="T45" fmla="*/ 0 h 21336"/>
                <a:gd name="T46" fmla="*/ 0 w 21517"/>
                <a:gd name="T47" fmla="*/ 0 h 21336"/>
                <a:gd name="T48" fmla="*/ 0 w 21517"/>
                <a:gd name="T49" fmla="*/ 0 h 21336"/>
                <a:gd name="T50" fmla="*/ 0 w 21517"/>
                <a:gd name="T51" fmla="*/ 0 h 21336"/>
                <a:gd name="T52" fmla="*/ 0 w 21517"/>
                <a:gd name="T53" fmla="*/ 0 h 21336"/>
                <a:gd name="T54" fmla="*/ 0 w 21517"/>
                <a:gd name="T55" fmla="*/ 0 h 21336"/>
                <a:gd name="T56" fmla="*/ 0 w 21517"/>
                <a:gd name="T57" fmla="*/ 0 h 21336"/>
                <a:gd name="T58" fmla="*/ 0 w 21517"/>
                <a:gd name="T59" fmla="*/ 0 h 21336"/>
                <a:gd name="T60" fmla="*/ 0 w 21517"/>
                <a:gd name="T61" fmla="*/ 0 h 21336"/>
                <a:gd name="T62" fmla="*/ 0 w 21517"/>
                <a:gd name="T63" fmla="*/ 0 h 21336"/>
                <a:gd name="T64" fmla="*/ 0 w 21517"/>
                <a:gd name="T65" fmla="*/ 0 h 213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517" h="21336">
                  <a:moveTo>
                    <a:pt x="19567" y="7931"/>
                  </a:moveTo>
                  <a:cubicBezTo>
                    <a:pt x="19048" y="7904"/>
                    <a:pt x="19448" y="7845"/>
                    <a:pt x="19422" y="7719"/>
                  </a:cubicBezTo>
                  <a:cubicBezTo>
                    <a:pt x="19025" y="7719"/>
                    <a:pt x="18300" y="6676"/>
                    <a:pt x="18300" y="6418"/>
                  </a:cubicBezTo>
                  <a:cubicBezTo>
                    <a:pt x="18154" y="6364"/>
                    <a:pt x="18030" y="5984"/>
                    <a:pt x="18056" y="5984"/>
                  </a:cubicBezTo>
                  <a:cubicBezTo>
                    <a:pt x="17943" y="5729"/>
                    <a:pt x="17483" y="5519"/>
                    <a:pt x="17666" y="5262"/>
                  </a:cubicBezTo>
                  <a:cubicBezTo>
                    <a:pt x="17237" y="5072"/>
                    <a:pt x="16781" y="4416"/>
                    <a:pt x="16643" y="4106"/>
                  </a:cubicBezTo>
                  <a:cubicBezTo>
                    <a:pt x="16386" y="3964"/>
                    <a:pt x="16203" y="3565"/>
                    <a:pt x="16203" y="3348"/>
                  </a:cubicBezTo>
                  <a:cubicBezTo>
                    <a:pt x="15909" y="3348"/>
                    <a:pt x="15513" y="2695"/>
                    <a:pt x="15570" y="2445"/>
                  </a:cubicBezTo>
                  <a:cubicBezTo>
                    <a:pt x="15293" y="2445"/>
                    <a:pt x="15220" y="2082"/>
                    <a:pt x="14935" y="2082"/>
                  </a:cubicBezTo>
                  <a:cubicBezTo>
                    <a:pt x="15075" y="1777"/>
                    <a:pt x="13120" y="1748"/>
                    <a:pt x="12791" y="1721"/>
                  </a:cubicBezTo>
                  <a:cubicBezTo>
                    <a:pt x="12847" y="1475"/>
                    <a:pt x="12591" y="1324"/>
                    <a:pt x="12302" y="1324"/>
                  </a:cubicBezTo>
                  <a:cubicBezTo>
                    <a:pt x="12302" y="1706"/>
                    <a:pt x="11199" y="1748"/>
                    <a:pt x="10824" y="1733"/>
                  </a:cubicBezTo>
                  <a:cubicBezTo>
                    <a:pt x="10554" y="1724"/>
                    <a:pt x="9962" y="1667"/>
                    <a:pt x="9962" y="1432"/>
                  </a:cubicBezTo>
                  <a:cubicBezTo>
                    <a:pt x="9775" y="1397"/>
                    <a:pt x="9512" y="1432"/>
                    <a:pt x="9230" y="1432"/>
                  </a:cubicBezTo>
                  <a:cubicBezTo>
                    <a:pt x="9295" y="1188"/>
                    <a:pt x="8622" y="87"/>
                    <a:pt x="8255" y="22"/>
                  </a:cubicBezTo>
                  <a:cubicBezTo>
                    <a:pt x="8255" y="58"/>
                    <a:pt x="8255" y="96"/>
                    <a:pt x="8255" y="132"/>
                  </a:cubicBezTo>
                  <a:cubicBezTo>
                    <a:pt x="7980" y="165"/>
                    <a:pt x="6254" y="-152"/>
                    <a:pt x="6254" y="96"/>
                  </a:cubicBezTo>
                  <a:cubicBezTo>
                    <a:pt x="6047" y="96"/>
                    <a:pt x="5172" y="326"/>
                    <a:pt x="5035" y="529"/>
                  </a:cubicBezTo>
                  <a:cubicBezTo>
                    <a:pt x="4952" y="529"/>
                    <a:pt x="4156" y="817"/>
                    <a:pt x="4156" y="601"/>
                  </a:cubicBezTo>
                  <a:cubicBezTo>
                    <a:pt x="3956" y="601"/>
                    <a:pt x="3715" y="678"/>
                    <a:pt x="3619" y="817"/>
                  </a:cubicBezTo>
                  <a:cubicBezTo>
                    <a:pt x="3402" y="817"/>
                    <a:pt x="3172" y="1103"/>
                    <a:pt x="3035" y="1215"/>
                  </a:cubicBezTo>
                  <a:cubicBezTo>
                    <a:pt x="2658" y="1182"/>
                    <a:pt x="2928" y="1003"/>
                    <a:pt x="2548" y="1396"/>
                  </a:cubicBezTo>
                  <a:cubicBezTo>
                    <a:pt x="2548" y="1525"/>
                    <a:pt x="2261" y="2081"/>
                    <a:pt x="2207" y="2081"/>
                  </a:cubicBezTo>
                  <a:cubicBezTo>
                    <a:pt x="2328" y="2171"/>
                    <a:pt x="2324" y="2220"/>
                    <a:pt x="2207" y="2335"/>
                  </a:cubicBezTo>
                  <a:cubicBezTo>
                    <a:pt x="1938" y="2494"/>
                    <a:pt x="1785" y="2817"/>
                    <a:pt x="1524" y="2913"/>
                  </a:cubicBezTo>
                  <a:cubicBezTo>
                    <a:pt x="1250" y="3250"/>
                    <a:pt x="1191" y="2890"/>
                    <a:pt x="986" y="3269"/>
                  </a:cubicBezTo>
                  <a:cubicBezTo>
                    <a:pt x="875" y="3480"/>
                    <a:pt x="721" y="3638"/>
                    <a:pt x="602" y="3808"/>
                  </a:cubicBezTo>
                  <a:cubicBezTo>
                    <a:pt x="225" y="4344"/>
                    <a:pt x="207" y="4578"/>
                    <a:pt x="207" y="5081"/>
                  </a:cubicBezTo>
                  <a:cubicBezTo>
                    <a:pt x="207" y="5260"/>
                    <a:pt x="-50" y="5426"/>
                    <a:pt x="9" y="5578"/>
                  </a:cubicBezTo>
                  <a:cubicBezTo>
                    <a:pt x="89" y="5782"/>
                    <a:pt x="253" y="6208"/>
                    <a:pt x="207" y="6345"/>
                  </a:cubicBezTo>
                  <a:cubicBezTo>
                    <a:pt x="20" y="6345"/>
                    <a:pt x="-83" y="6832"/>
                    <a:pt x="258" y="6959"/>
                  </a:cubicBezTo>
                  <a:cubicBezTo>
                    <a:pt x="258" y="7279"/>
                    <a:pt x="886" y="8246"/>
                    <a:pt x="1279" y="8440"/>
                  </a:cubicBezTo>
                  <a:cubicBezTo>
                    <a:pt x="1279" y="8705"/>
                    <a:pt x="1993" y="9271"/>
                    <a:pt x="2352" y="9271"/>
                  </a:cubicBezTo>
                  <a:cubicBezTo>
                    <a:pt x="2491" y="9476"/>
                    <a:pt x="3961" y="9781"/>
                    <a:pt x="3961" y="9524"/>
                  </a:cubicBezTo>
                  <a:cubicBezTo>
                    <a:pt x="4560" y="9524"/>
                    <a:pt x="6671" y="9237"/>
                    <a:pt x="6986" y="9705"/>
                  </a:cubicBezTo>
                  <a:cubicBezTo>
                    <a:pt x="7519" y="9705"/>
                    <a:pt x="7714" y="9638"/>
                    <a:pt x="8206" y="9813"/>
                  </a:cubicBezTo>
                  <a:cubicBezTo>
                    <a:pt x="8271" y="10083"/>
                    <a:pt x="8170" y="10898"/>
                    <a:pt x="7914" y="11114"/>
                  </a:cubicBezTo>
                  <a:cubicBezTo>
                    <a:pt x="7914" y="11477"/>
                    <a:pt x="8059" y="11859"/>
                    <a:pt x="8450" y="12053"/>
                  </a:cubicBezTo>
                  <a:cubicBezTo>
                    <a:pt x="8479" y="12141"/>
                    <a:pt x="8758" y="12486"/>
                    <a:pt x="8841" y="12486"/>
                  </a:cubicBezTo>
                  <a:cubicBezTo>
                    <a:pt x="8993" y="12942"/>
                    <a:pt x="9163" y="13337"/>
                    <a:pt x="9049" y="13983"/>
                  </a:cubicBezTo>
                  <a:cubicBezTo>
                    <a:pt x="8944" y="14571"/>
                    <a:pt x="8694" y="14920"/>
                    <a:pt x="8694" y="15448"/>
                  </a:cubicBezTo>
                  <a:cubicBezTo>
                    <a:pt x="8545" y="15448"/>
                    <a:pt x="8841" y="16459"/>
                    <a:pt x="8986" y="16459"/>
                  </a:cubicBezTo>
                  <a:cubicBezTo>
                    <a:pt x="8986" y="16919"/>
                    <a:pt x="9475" y="17333"/>
                    <a:pt x="9475" y="17832"/>
                  </a:cubicBezTo>
                  <a:cubicBezTo>
                    <a:pt x="9504" y="17832"/>
                    <a:pt x="9670" y="18303"/>
                    <a:pt x="9670" y="18446"/>
                  </a:cubicBezTo>
                  <a:cubicBezTo>
                    <a:pt x="9519" y="18446"/>
                    <a:pt x="10450" y="19829"/>
                    <a:pt x="10450" y="19928"/>
                  </a:cubicBezTo>
                  <a:cubicBezTo>
                    <a:pt x="10616" y="19928"/>
                    <a:pt x="10640" y="20397"/>
                    <a:pt x="10790" y="20397"/>
                  </a:cubicBezTo>
                  <a:cubicBezTo>
                    <a:pt x="10816" y="20709"/>
                    <a:pt x="10985" y="20998"/>
                    <a:pt x="10985" y="21228"/>
                  </a:cubicBezTo>
                  <a:cubicBezTo>
                    <a:pt x="11180" y="21448"/>
                    <a:pt x="11986" y="21264"/>
                    <a:pt x="12301" y="21264"/>
                  </a:cubicBezTo>
                  <a:cubicBezTo>
                    <a:pt x="12301" y="21180"/>
                    <a:pt x="13771" y="20975"/>
                    <a:pt x="13958" y="20975"/>
                  </a:cubicBezTo>
                  <a:cubicBezTo>
                    <a:pt x="14057" y="20878"/>
                    <a:pt x="14690" y="20216"/>
                    <a:pt x="14690" y="20216"/>
                  </a:cubicBezTo>
                  <a:cubicBezTo>
                    <a:pt x="14690" y="19882"/>
                    <a:pt x="15601" y="19238"/>
                    <a:pt x="15959" y="19059"/>
                  </a:cubicBezTo>
                  <a:cubicBezTo>
                    <a:pt x="15959" y="19006"/>
                    <a:pt x="16404" y="18192"/>
                    <a:pt x="16349" y="18192"/>
                  </a:cubicBezTo>
                  <a:cubicBezTo>
                    <a:pt x="16349" y="17624"/>
                    <a:pt x="16544" y="17250"/>
                    <a:pt x="16544" y="16748"/>
                  </a:cubicBezTo>
                  <a:cubicBezTo>
                    <a:pt x="16688" y="16748"/>
                    <a:pt x="16830" y="16278"/>
                    <a:pt x="17128" y="16278"/>
                  </a:cubicBezTo>
                  <a:cubicBezTo>
                    <a:pt x="17212" y="16155"/>
                    <a:pt x="17450" y="16107"/>
                    <a:pt x="17616" y="16024"/>
                  </a:cubicBezTo>
                  <a:cubicBezTo>
                    <a:pt x="17616" y="15713"/>
                    <a:pt x="17957" y="15476"/>
                    <a:pt x="17957" y="15087"/>
                  </a:cubicBezTo>
                  <a:cubicBezTo>
                    <a:pt x="18179" y="15087"/>
                    <a:pt x="17812" y="13876"/>
                    <a:pt x="17812" y="13749"/>
                  </a:cubicBezTo>
                  <a:cubicBezTo>
                    <a:pt x="17382" y="13749"/>
                    <a:pt x="17713" y="12307"/>
                    <a:pt x="17713" y="12124"/>
                  </a:cubicBezTo>
                  <a:cubicBezTo>
                    <a:pt x="17437" y="12124"/>
                    <a:pt x="18620" y="11148"/>
                    <a:pt x="18598" y="11208"/>
                  </a:cubicBezTo>
                  <a:cubicBezTo>
                    <a:pt x="18681" y="10953"/>
                    <a:pt x="19316" y="10604"/>
                    <a:pt x="19526" y="10404"/>
                  </a:cubicBezTo>
                  <a:cubicBezTo>
                    <a:pt x="19713" y="10224"/>
                    <a:pt x="20347" y="9878"/>
                    <a:pt x="20347" y="9667"/>
                  </a:cubicBezTo>
                  <a:cubicBezTo>
                    <a:pt x="20620" y="9565"/>
                    <a:pt x="20654" y="9375"/>
                    <a:pt x="20882" y="9269"/>
                  </a:cubicBezTo>
                  <a:cubicBezTo>
                    <a:pt x="20882" y="9177"/>
                    <a:pt x="20727" y="8909"/>
                    <a:pt x="21077" y="8909"/>
                  </a:cubicBezTo>
                  <a:cubicBezTo>
                    <a:pt x="20989" y="8446"/>
                    <a:pt x="21517" y="8183"/>
                    <a:pt x="21517" y="7716"/>
                  </a:cubicBezTo>
                  <a:cubicBezTo>
                    <a:pt x="21101" y="7817"/>
                    <a:pt x="20526" y="7861"/>
                    <a:pt x="20102" y="7861"/>
                  </a:cubicBezTo>
                  <a:cubicBezTo>
                    <a:pt x="20104" y="7926"/>
                    <a:pt x="19637" y="7935"/>
                    <a:pt x="19567" y="7931"/>
                  </a:cubicBezTo>
                  <a:close/>
                  <a:moveTo>
                    <a:pt x="19567" y="793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31" name="AutoShape 100"/>
            <p:cNvSpPr>
              <a:spLocks/>
            </p:cNvSpPr>
            <p:nvPr/>
          </p:nvSpPr>
          <p:spPr bwMode="auto">
            <a:xfrm>
              <a:off x="184" y="272"/>
              <a:ext cx="3" cy="2"/>
            </a:xfrm>
            <a:custGeom>
              <a:avLst/>
              <a:gdLst>
                <a:gd name="T0" fmla="*/ 0 w 16989"/>
                <a:gd name="T1" fmla="*/ 0 h 15334"/>
                <a:gd name="T2" fmla="*/ 0 w 16989"/>
                <a:gd name="T3" fmla="*/ 0 h 15334"/>
                <a:gd name="T4" fmla="*/ 0 w 16989"/>
                <a:gd name="T5" fmla="*/ 0 h 15334"/>
                <a:gd name="T6" fmla="*/ 0 w 16989"/>
                <a:gd name="T7" fmla="*/ 0 h 15334"/>
                <a:gd name="T8" fmla="*/ 0 w 16989"/>
                <a:gd name="T9" fmla="*/ 0 h 15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9" h="15334">
                  <a:moveTo>
                    <a:pt x="5730" y="2266"/>
                  </a:moveTo>
                  <a:cubicBezTo>
                    <a:pt x="4165" y="1591"/>
                    <a:pt x="2498" y="771"/>
                    <a:pt x="900" y="0"/>
                  </a:cubicBezTo>
                  <a:cubicBezTo>
                    <a:pt x="-4611" y="21600"/>
                    <a:pt x="16989" y="17743"/>
                    <a:pt x="16989" y="4629"/>
                  </a:cubicBezTo>
                  <a:cubicBezTo>
                    <a:pt x="12159" y="7955"/>
                    <a:pt x="7839" y="13596"/>
                    <a:pt x="5730" y="2266"/>
                  </a:cubicBezTo>
                  <a:close/>
                  <a:moveTo>
                    <a:pt x="5730" y="226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32" name="AutoShape 101"/>
            <p:cNvSpPr>
              <a:spLocks/>
            </p:cNvSpPr>
            <p:nvPr/>
          </p:nvSpPr>
          <p:spPr bwMode="auto">
            <a:xfrm>
              <a:off x="192" y="272"/>
              <a:ext cx="16" cy="8"/>
            </a:xfrm>
            <a:custGeom>
              <a:avLst/>
              <a:gdLst>
                <a:gd name="T0" fmla="*/ 0 w 18999"/>
                <a:gd name="T1" fmla="*/ 0 h 20934"/>
                <a:gd name="T2" fmla="*/ 0 w 18999"/>
                <a:gd name="T3" fmla="*/ 0 h 20934"/>
                <a:gd name="T4" fmla="*/ 0 w 18999"/>
                <a:gd name="T5" fmla="*/ 0 h 20934"/>
                <a:gd name="T6" fmla="*/ 0 w 18999"/>
                <a:gd name="T7" fmla="*/ 0 h 20934"/>
                <a:gd name="T8" fmla="*/ 0 w 18999"/>
                <a:gd name="T9" fmla="*/ 0 h 20934"/>
                <a:gd name="T10" fmla="*/ 0 w 18999"/>
                <a:gd name="T11" fmla="*/ 0 h 20934"/>
                <a:gd name="T12" fmla="*/ 0 w 18999"/>
                <a:gd name="T13" fmla="*/ 0 h 209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999" h="20934">
                  <a:moveTo>
                    <a:pt x="5636" y="0"/>
                  </a:moveTo>
                  <a:cubicBezTo>
                    <a:pt x="4287" y="4948"/>
                    <a:pt x="2148" y="3040"/>
                    <a:pt x="0" y="2842"/>
                  </a:cubicBezTo>
                  <a:cubicBezTo>
                    <a:pt x="1313" y="7114"/>
                    <a:pt x="5600" y="11307"/>
                    <a:pt x="7812" y="11307"/>
                  </a:cubicBezTo>
                  <a:cubicBezTo>
                    <a:pt x="9253" y="17507"/>
                    <a:pt x="13604" y="21600"/>
                    <a:pt x="17047" y="20845"/>
                  </a:cubicBezTo>
                  <a:cubicBezTo>
                    <a:pt x="21600" y="19871"/>
                    <a:pt x="16872" y="12618"/>
                    <a:pt x="16055" y="9439"/>
                  </a:cubicBezTo>
                  <a:cubicBezTo>
                    <a:pt x="11622" y="9439"/>
                    <a:pt x="11135" y="1212"/>
                    <a:pt x="5636" y="0"/>
                  </a:cubicBezTo>
                  <a:close/>
                  <a:moveTo>
                    <a:pt x="563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33" name="AutoShape 102"/>
            <p:cNvSpPr>
              <a:spLocks/>
            </p:cNvSpPr>
            <p:nvPr/>
          </p:nvSpPr>
          <p:spPr bwMode="auto">
            <a:xfrm>
              <a:off x="208" y="288"/>
              <a:ext cx="15" cy="4"/>
            </a:xfrm>
            <a:custGeom>
              <a:avLst/>
              <a:gdLst>
                <a:gd name="T0" fmla="*/ 0 w 21600"/>
                <a:gd name="T1" fmla="*/ 0 h 19826"/>
                <a:gd name="T2" fmla="*/ 0 w 21600"/>
                <a:gd name="T3" fmla="*/ 0 h 19826"/>
                <a:gd name="T4" fmla="*/ 0 w 21600"/>
                <a:gd name="T5" fmla="*/ 0 h 19826"/>
                <a:gd name="T6" fmla="*/ 0 w 21600"/>
                <a:gd name="T7" fmla="*/ 0 h 19826"/>
                <a:gd name="T8" fmla="*/ 0 w 21600"/>
                <a:gd name="T9" fmla="*/ 0 h 19826"/>
                <a:gd name="T10" fmla="*/ 0 w 21600"/>
                <a:gd name="T11" fmla="*/ 0 h 19826"/>
                <a:gd name="T12" fmla="*/ 0 w 21600"/>
                <a:gd name="T13" fmla="*/ 0 h 19826"/>
                <a:gd name="T14" fmla="*/ 0 w 21600"/>
                <a:gd name="T15" fmla="*/ 0 h 19826"/>
                <a:gd name="T16" fmla="*/ 0 w 21600"/>
                <a:gd name="T17" fmla="*/ 0 h 198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19826">
                  <a:moveTo>
                    <a:pt x="15657" y="0"/>
                  </a:moveTo>
                  <a:cubicBezTo>
                    <a:pt x="14560" y="9831"/>
                    <a:pt x="15657" y="658"/>
                    <a:pt x="15657" y="8204"/>
                  </a:cubicBezTo>
                  <a:cubicBezTo>
                    <a:pt x="11646" y="8446"/>
                    <a:pt x="8331" y="1662"/>
                    <a:pt x="5406" y="1662"/>
                  </a:cubicBezTo>
                  <a:cubicBezTo>
                    <a:pt x="6331" y="6612"/>
                    <a:pt x="7554" y="10212"/>
                    <a:pt x="7554" y="14712"/>
                  </a:cubicBezTo>
                  <a:cubicBezTo>
                    <a:pt x="4789" y="18069"/>
                    <a:pt x="2686" y="14712"/>
                    <a:pt x="0" y="14712"/>
                  </a:cubicBezTo>
                  <a:cubicBezTo>
                    <a:pt x="1006" y="20735"/>
                    <a:pt x="8309" y="21600"/>
                    <a:pt x="9189" y="16442"/>
                  </a:cubicBezTo>
                  <a:cubicBezTo>
                    <a:pt x="15417" y="16442"/>
                    <a:pt x="15680" y="16027"/>
                    <a:pt x="21600" y="18000"/>
                  </a:cubicBezTo>
                  <a:cubicBezTo>
                    <a:pt x="21406" y="13015"/>
                    <a:pt x="17349" y="1315"/>
                    <a:pt x="15657" y="0"/>
                  </a:cubicBezTo>
                  <a:close/>
                  <a:moveTo>
                    <a:pt x="15657"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34" name="AutoShape 103"/>
            <p:cNvSpPr>
              <a:spLocks/>
            </p:cNvSpPr>
            <p:nvPr/>
          </p:nvSpPr>
          <p:spPr bwMode="auto">
            <a:xfrm>
              <a:off x="200" y="288"/>
              <a:ext cx="2" cy="2"/>
            </a:xfrm>
            <a:custGeom>
              <a:avLst/>
              <a:gdLst>
                <a:gd name="T0" fmla="*/ 0 w 16604"/>
                <a:gd name="T1" fmla="*/ 0 h 17442"/>
                <a:gd name="T2" fmla="*/ 0 w 16604"/>
                <a:gd name="T3" fmla="*/ 0 h 17442"/>
                <a:gd name="T4" fmla="*/ 0 w 16604"/>
                <a:gd name="T5" fmla="*/ 0 h 17442"/>
                <a:gd name="T6" fmla="*/ 0 w 16604"/>
                <a:gd name="T7" fmla="*/ 0 h 174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04" h="17442">
                  <a:moveTo>
                    <a:pt x="1543" y="0"/>
                  </a:moveTo>
                  <a:cubicBezTo>
                    <a:pt x="-4492" y="21600"/>
                    <a:pt x="8577" y="17040"/>
                    <a:pt x="16563" y="17040"/>
                  </a:cubicBezTo>
                  <a:cubicBezTo>
                    <a:pt x="17108" y="7620"/>
                    <a:pt x="12116" y="1920"/>
                    <a:pt x="1543" y="0"/>
                  </a:cubicBezTo>
                  <a:close/>
                  <a:moveTo>
                    <a:pt x="1543"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35" name="AutoShape 104"/>
            <p:cNvSpPr>
              <a:spLocks/>
            </p:cNvSpPr>
            <p:nvPr/>
          </p:nvSpPr>
          <p:spPr bwMode="auto">
            <a:xfrm>
              <a:off x="200" y="288"/>
              <a:ext cx="2" cy="2"/>
            </a:xfrm>
            <a:custGeom>
              <a:avLst/>
              <a:gdLst>
                <a:gd name="T0" fmla="*/ 0 w 21600"/>
                <a:gd name="T1" fmla="*/ 0 h 12742"/>
                <a:gd name="T2" fmla="*/ 0 w 21600"/>
                <a:gd name="T3" fmla="*/ 0 h 12742"/>
                <a:gd name="T4" fmla="*/ 0 w 21600"/>
                <a:gd name="T5" fmla="*/ 0 h 12742"/>
                <a:gd name="T6" fmla="*/ 0 w 21600"/>
                <a:gd name="T7" fmla="*/ 0 h 127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2742">
                  <a:moveTo>
                    <a:pt x="0" y="12742"/>
                  </a:moveTo>
                  <a:cubicBezTo>
                    <a:pt x="7251" y="11994"/>
                    <a:pt x="14425" y="11339"/>
                    <a:pt x="21600" y="10545"/>
                  </a:cubicBezTo>
                  <a:cubicBezTo>
                    <a:pt x="17860" y="-8858"/>
                    <a:pt x="2137" y="2550"/>
                    <a:pt x="0" y="12742"/>
                  </a:cubicBezTo>
                  <a:close/>
                  <a:moveTo>
                    <a:pt x="0" y="1274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36" name="AutoShape 105"/>
            <p:cNvSpPr>
              <a:spLocks/>
            </p:cNvSpPr>
            <p:nvPr/>
          </p:nvSpPr>
          <p:spPr bwMode="auto">
            <a:xfrm>
              <a:off x="232" y="288"/>
              <a:ext cx="2" cy="1"/>
            </a:xfrm>
            <a:custGeom>
              <a:avLst/>
              <a:gdLst>
                <a:gd name="T0" fmla="*/ 0 w 17161"/>
                <a:gd name="T1" fmla="*/ 0 h 13638"/>
                <a:gd name="T2" fmla="*/ 0 w 17161"/>
                <a:gd name="T3" fmla="*/ 0 h 13638"/>
                <a:gd name="T4" fmla="*/ 0 w 17161"/>
                <a:gd name="T5" fmla="*/ 0 h 13638"/>
                <a:gd name="T6" fmla="*/ 0 w 17161"/>
                <a:gd name="T7" fmla="*/ 0 h 13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161" h="13638">
                  <a:moveTo>
                    <a:pt x="1582" y="0"/>
                  </a:moveTo>
                  <a:cubicBezTo>
                    <a:pt x="-4374" y="21600"/>
                    <a:pt x="7735" y="11073"/>
                    <a:pt x="17161" y="11073"/>
                  </a:cubicBezTo>
                  <a:cubicBezTo>
                    <a:pt x="17226" y="3353"/>
                    <a:pt x="8782" y="0"/>
                    <a:pt x="1582" y="0"/>
                  </a:cubicBezTo>
                  <a:close/>
                  <a:moveTo>
                    <a:pt x="1582"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37" name="AutoShape 106"/>
            <p:cNvSpPr>
              <a:spLocks/>
            </p:cNvSpPr>
            <p:nvPr/>
          </p:nvSpPr>
          <p:spPr bwMode="auto">
            <a:xfrm>
              <a:off x="224" y="288"/>
              <a:ext cx="1" cy="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cubicBezTo>
                    <a:pt x="0" y="7500"/>
                    <a:pt x="0" y="14250"/>
                    <a:pt x="0" y="21600"/>
                  </a:cubicBezTo>
                  <a:cubicBezTo>
                    <a:pt x="8975" y="18750"/>
                    <a:pt x="12777" y="14250"/>
                    <a:pt x="21600" y="14250"/>
                  </a:cubicBezTo>
                  <a:cubicBezTo>
                    <a:pt x="21600" y="5100"/>
                    <a:pt x="9279" y="0"/>
                    <a:pt x="0" y="0"/>
                  </a:cubicBez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38" name="AutoShape 107"/>
            <p:cNvSpPr>
              <a:spLocks/>
            </p:cNvSpPr>
            <p:nvPr/>
          </p:nvSpPr>
          <p:spPr bwMode="auto">
            <a:xfrm>
              <a:off x="216" y="304"/>
              <a:ext cx="1" cy="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cubicBezTo>
                    <a:pt x="17923" y="21600"/>
                    <a:pt x="17234" y="20571"/>
                    <a:pt x="21600" y="5371"/>
                  </a:cubicBezTo>
                  <a:cubicBezTo>
                    <a:pt x="16200" y="3429"/>
                    <a:pt x="10915" y="1714"/>
                    <a:pt x="5285" y="0"/>
                  </a:cubicBezTo>
                  <a:cubicBezTo>
                    <a:pt x="3447" y="7200"/>
                    <a:pt x="1838" y="14400"/>
                    <a:pt x="0" y="21600"/>
                  </a:cubicBez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39" name="AutoShape 108"/>
            <p:cNvSpPr>
              <a:spLocks/>
            </p:cNvSpPr>
            <p:nvPr/>
          </p:nvSpPr>
          <p:spPr bwMode="auto">
            <a:xfrm>
              <a:off x="480" y="384"/>
              <a:ext cx="1" cy="2"/>
            </a:xfrm>
            <a:custGeom>
              <a:avLst/>
              <a:gdLst>
                <a:gd name="T0" fmla="*/ 0 w 16557"/>
                <a:gd name="T1" fmla="*/ 0 h 18344"/>
                <a:gd name="T2" fmla="*/ 0 w 16557"/>
                <a:gd name="T3" fmla="*/ 0 h 18344"/>
                <a:gd name="T4" fmla="*/ 0 w 16557"/>
                <a:gd name="T5" fmla="*/ 0 h 18344"/>
                <a:gd name="T6" fmla="*/ 0 w 16557"/>
                <a:gd name="T7" fmla="*/ 0 h 183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557" h="18344">
                  <a:moveTo>
                    <a:pt x="0" y="16234"/>
                  </a:moveTo>
                  <a:cubicBezTo>
                    <a:pt x="21600" y="21600"/>
                    <a:pt x="17408" y="16922"/>
                    <a:pt x="13033" y="0"/>
                  </a:cubicBezTo>
                  <a:cubicBezTo>
                    <a:pt x="2734" y="5916"/>
                    <a:pt x="0" y="4471"/>
                    <a:pt x="0" y="16234"/>
                  </a:cubicBezTo>
                  <a:close/>
                  <a:moveTo>
                    <a:pt x="0" y="1623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140" name="Group 114"/>
          <p:cNvGrpSpPr>
            <a:grpSpLocks/>
          </p:cNvGrpSpPr>
          <p:nvPr/>
        </p:nvGrpSpPr>
        <p:grpSpPr bwMode="auto">
          <a:xfrm>
            <a:off x="5593665" y="4900675"/>
            <a:ext cx="278504" cy="276440"/>
            <a:chOff x="0" y="0"/>
            <a:chExt cx="576" cy="576"/>
          </a:xfrm>
          <a:solidFill>
            <a:schemeClr val="bg1"/>
          </a:solidFill>
        </p:grpSpPr>
        <p:sp>
          <p:nvSpPr>
            <p:cNvPr id="141" name="AutoShape 110"/>
            <p:cNvSpPr>
              <a:spLocks/>
            </p:cNvSpPr>
            <p:nvPr/>
          </p:nvSpPr>
          <p:spPr bwMode="auto">
            <a:xfrm>
              <a:off x="480" y="200"/>
              <a:ext cx="18" cy="34"/>
            </a:xfrm>
            <a:custGeom>
              <a:avLst/>
              <a:gdLst>
                <a:gd name="T0" fmla="*/ 0 w 19589"/>
                <a:gd name="T1" fmla="*/ 0 h 20046"/>
                <a:gd name="T2" fmla="*/ 0 w 19589"/>
                <a:gd name="T3" fmla="*/ 0 h 20046"/>
                <a:gd name="T4" fmla="*/ 0 w 19589"/>
                <a:gd name="T5" fmla="*/ 0 h 20046"/>
                <a:gd name="T6" fmla="*/ 0 w 19589"/>
                <a:gd name="T7" fmla="*/ 0 h 20046"/>
                <a:gd name="T8" fmla="*/ 0 w 19589"/>
                <a:gd name="T9" fmla="*/ 0 h 20046"/>
                <a:gd name="T10" fmla="*/ 0 w 19589"/>
                <a:gd name="T11" fmla="*/ 0 h 20046"/>
                <a:gd name="T12" fmla="*/ 0 w 19589"/>
                <a:gd name="T13" fmla="*/ 0 h 20046"/>
                <a:gd name="T14" fmla="*/ 0 w 19589"/>
                <a:gd name="T15" fmla="*/ 0 h 20046"/>
                <a:gd name="T16" fmla="*/ 0 w 19589"/>
                <a:gd name="T17" fmla="*/ 0 h 20046"/>
                <a:gd name="T18" fmla="*/ 0 w 19589"/>
                <a:gd name="T19" fmla="*/ 0 h 20046"/>
                <a:gd name="T20" fmla="*/ 0 w 19589"/>
                <a:gd name="T21" fmla="*/ 0 h 20046"/>
                <a:gd name="T22" fmla="*/ 0 w 19589"/>
                <a:gd name="T23" fmla="*/ 0 h 20046"/>
                <a:gd name="T24" fmla="*/ 0 w 19589"/>
                <a:gd name="T25" fmla="*/ 0 h 20046"/>
                <a:gd name="T26" fmla="*/ 0 w 19589"/>
                <a:gd name="T27" fmla="*/ 0 h 20046"/>
                <a:gd name="T28" fmla="*/ 0 w 19589"/>
                <a:gd name="T29" fmla="*/ 0 h 20046"/>
                <a:gd name="T30" fmla="*/ 0 w 19589"/>
                <a:gd name="T31" fmla="*/ 0 h 20046"/>
                <a:gd name="T32" fmla="*/ 0 w 19589"/>
                <a:gd name="T33" fmla="*/ 0 h 200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589" h="20046">
                  <a:moveTo>
                    <a:pt x="1608" y="6726"/>
                  </a:moveTo>
                  <a:cubicBezTo>
                    <a:pt x="1608" y="8838"/>
                    <a:pt x="6023" y="9744"/>
                    <a:pt x="6326" y="12499"/>
                  </a:cubicBezTo>
                  <a:cubicBezTo>
                    <a:pt x="6551" y="14555"/>
                    <a:pt x="2898" y="17193"/>
                    <a:pt x="9780" y="18033"/>
                  </a:cubicBezTo>
                  <a:cubicBezTo>
                    <a:pt x="10724" y="20173"/>
                    <a:pt x="17736" y="20929"/>
                    <a:pt x="18793" y="18695"/>
                  </a:cubicBezTo>
                  <a:cubicBezTo>
                    <a:pt x="14351" y="18695"/>
                    <a:pt x="18879" y="15146"/>
                    <a:pt x="16334" y="15146"/>
                  </a:cubicBezTo>
                  <a:cubicBezTo>
                    <a:pt x="16334" y="14001"/>
                    <a:pt x="14888" y="14001"/>
                    <a:pt x="14689" y="12710"/>
                  </a:cubicBezTo>
                  <a:cubicBezTo>
                    <a:pt x="15234" y="12485"/>
                    <a:pt x="18264" y="12800"/>
                    <a:pt x="19589" y="12710"/>
                  </a:cubicBezTo>
                  <a:cubicBezTo>
                    <a:pt x="19373" y="11410"/>
                    <a:pt x="16334" y="10500"/>
                    <a:pt x="16334" y="9383"/>
                  </a:cubicBezTo>
                  <a:cubicBezTo>
                    <a:pt x="15200" y="9383"/>
                    <a:pt x="12429" y="11072"/>
                    <a:pt x="12594" y="9242"/>
                  </a:cubicBezTo>
                  <a:cubicBezTo>
                    <a:pt x="12784" y="7200"/>
                    <a:pt x="11875" y="8087"/>
                    <a:pt x="10187" y="6726"/>
                  </a:cubicBezTo>
                  <a:cubicBezTo>
                    <a:pt x="9720" y="6726"/>
                    <a:pt x="7815" y="4370"/>
                    <a:pt x="8560" y="3844"/>
                  </a:cubicBezTo>
                  <a:cubicBezTo>
                    <a:pt x="10456" y="3844"/>
                    <a:pt x="10300" y="4098"/>
                    <a:pt x="12654" y="3619"/>
                  </a:cubicBezTo>
                  <a:cubicBezTo>
                    <a:pt x="13001" y="3619"/>
                    <a:pt x="18282" y="2732"/>
                    <a:pt x="15927" y="2732"/>
                  </a:cubicBezTo>
                  <a:cubicBezTo>
                    <a:pt x="13174" y="1235"/>
                    <a:pt x="15139" y="-671"/>
                    <a:pt x="9512" y="235"/>
                  </a:cubicBezTo>
                  <a:cubicBezTo>
                    <a:pt x="6508" y="723"/>
                    <a:pt x="5001" y="2408"/>
                    <a:pt x="1616" y="2516"/>
                  </a:cubicBezTo>
                  <a:cubicBezTo>
                    <a:pt x="1608" y="2891"/>
                    <a:pt x="-2011" y="6726"/>
                    <a:pt x="1608" y="6726"/>
                  </a:cubicBezTo>
                  <a:close/>
                  <a:moveTo>
                    <a:pt x="1608" y="672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42" name="AutoShape 111"/>
            <p:cNvSpPr>
              <a:spLocks/>
            </p:cNvSpPr>
            <p:nvPr/>
          </p:nvSpPr>
          <p:spPr bwMode="auto">
            <a:xfrm>
              <a:off x="432" y="200"/>
              <a:ext cx="34" cy="20"/>
            </a:xfrm>
            <a:custGeom>
              <a:avLst/>
              <a:gdLst>
                <a:gd name="T0" fmla="*/ 0 w 19563"/>
                <a:gd name="T1" fmla="*/ 0 h 20111"/>
                <a:gd name="T2" fmla="*/ 0 w 19563"/>
                <a:gd name="T3" fmla="*/ 0 h 20111"/>
                <a:gd name="T4" fmla="*/ 0 w 19563"/>
                <a:gd name="T5" fmla="*/ 0 h 20111"/>
                <a:gd name="T6" fmla="*/ 0 w 19563"/>
                <a:gd name="T7" fmla="*/ 0 h 20111"/>
                <a:gd name="T8" fmla="*/ 0 w 19563"/>
                <a:gd name="T9" fmla="*/ 0 h 20111"/>
                <a:gd name="T10" fmla="*/ 0 w 19563"/>
                <a:gd name="T11" fmla="*/ 0 h 20111"/>
                <a:gd name="T12" fmla="*/ 0 w 19563"/>
                <a:gd name="T13" fmla="*/ 0 h 20111"/>
                <a:gd name="T14" fmla="*/ 0 w 19563"/>
                <a:gd name="T15" fmla="*/ 0 h 20111"/>
                <a:gd name="T16" fmla="*/ 0 w 19563"/>
                <a:gd name="T17" fmla="*/ 0 h 20111"/>
                <a:gd name="T18" fmla="*/ 0 w 19563"/>
                <a:gd name="T19" fmla="*/ 0 h 20111"/>
                <a:gd name="T20" fmla="*/ 0 w 19563"/>
                <a:gd name="T21" fmla="*/ 0 h 20111"/>
                <a:gd name="T22" fmla="*/ 0 w 19563"/>
                <a:gd name="T23" fmla="*/ 0 h 20111"/>
                <a:gd name="T24" fmla="*/ 0 w 19563"/>
                <a:gd name="T25" fmla="*/ 0 h 20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563" h="20111">
                  <a:moveTo>
                    <a:pt x="18837" y="16431"/>
                  </a:moveTo>
                  <a:cubicBezTo>
                    <a:pt x="18970" y="9579"/>
                    <a:pt x="15593" y="10729"/>
                    <a:pt x="14523" y="6926"/>
                  </a:cubicBezTo>
                  <a:cubicBezTo>
                    <a:pt x="13411" y="6926"/>
                    <a:pt x="13008" y="5414"/>
                    <a:pt x="11494" y="5414"/>
                  </a:cubicBezTo>
                  <a:cubicBezTo>
                    <a:pt x="10510" y="4835"/>
                    <a:pt x="9732" y="5245"/>
                    <a:pt x="9170" y="6636"/>
                  </a:cubicBezTo>
                  <a:cubicBezTo>
                    <a:pt x="6864" y="8188"/>
                    <a:pt x="8264" y="4650"/>
                    <a:pt x="6525" y="4650"/>
                  </a:cubicBezTo>
                  <a:cubicBezTo>
                    <a:pt x="6603" y="734"/>
                    <a:pt x="5725" y="-344"/>
                    <a:pt x="3277" y="90"/>
                  </a:cubicBezTo>
                  <a:cubicBezTo>
                    <a:pt x="1863" y="5671"/>
                    <a:pt x="-292" y="9017"/>
                    <a:pt x="33" y="15297"/>
                  </a:cubicBezTo>
                  <a:cubicBezTo>
                    <a:pt x="1071" y="15723"/>
                    <a:pt x="888" y="16133"/>
                    <a:pt x="683" y="17959"/>
                  </a:cubicBezTo>
                  <a:cubicBezTo>
                    <a:pt x="2069" y="18088"/>
                    <a:pt x="10410" y="17195"/>
                    <a:pt x="10410" y="15675"/>
                  </a:cubicBezTo>
                  <a:cubicBezTo>
                    <a:pt x="10693" y="15675"/>
                    <a:pt x="12144" y="20910"/>
                    <a:pt x="12144" y="16439"/>
                  </a:cubicBezTo>
                  <a:cubicBezTo>
                    <a:pt x="13306" y="16439"/>
                    <a:pt x="13923" y="21256"/>
                    <a:pt x="16682" y="19857"/>
                  </a:cubicBezTo>
                  <a:cubicBezTo>
                    <a:pt x="16678" y="20822"/>
                    <a:pt x="21308" y="16431"/>
                    <a:pt x="18837" y="16431"/>
                  </a:cubicBezTo>
                  <a:close/>
                  <a:moveTo>
                    <a:pt x="18837" y="1643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43" name="AutoShape 112"/>
            <p:cNvSpPr>
              <a:spLocks/>
            </p:cNvSpPr>
            <p:nvPr/>
          </p:nvSpPr>
          <p:spPr bwMode="auto">
            <a:xfrm>
              <a:off x="232" y="288"/>
              <a:ext cx="1" cy="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cubicBezTo>
                    <a:pt x="0" y="7500"/>
                    <a:pt x="0" y="14250"/>
                    <a:pt x="0" y="21600"/>
                  </a:cubicBezTo>
                  <a:cubicBezTo>
                    <a:pt x="8975" y="18750"/>
                    <a:pt x="12777" y="14250"/>
                    <a:pt x="21600" y="14250"/>
                  </a:cubicBezTo>
                  <a:cubicBezTo>
                    <a:pt x="21600" y="5100"/>
                    <a:pt x="9279" y="0"/>
                    <a:pt x="0" y="0"/>
                  </a:cubicBez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44" name="AutoShape 113"/>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3243" y="6956"/>
                  </a:moveTo>
                  <a:cubicBezTo>
                    <a:pt x="13113" y="6995"/>
                    <a:pt x="13215" y="6852"/>
                    <a:pt x="13217" y="6781"/>
                  </a:cubicBezTo>
                  <a:cubicBezTo>
                    <a:pt x="13232" y="6781"/>
                    <a:pt x="13511" y="6794"/>
                    <a:pt x="13345" y="6739"/>
                  </a:cubicBezTo>
                  <a:cubicBezTo>
                    <a:pt x="13336" y="6586"/>
                    <a:pt x="13301" y="6540"/>
                    <a:pt x="13160" y="6540"/>
                  </a:cubicBezTo>
                  <a:cubicBezTo>
                    <a:pt x="13160" y="6436"/>
                    <a:pt x="13124" y="6444"/>
                    <a:pt x="13107" y="6330"/>
                  </a:cubicBezTo>
                  <a:cubicBezTo>
                    <a:pt x="13082" y="6161"/>
                    <a:pt x="13238" y="6341"/>
                    <a:pt x="13288" y="6158"/>
                  </a:cubicBezTo>
                  <a:cubicBezTo>
                    <a:pt x="13403" y="6158"/>
                    <a:pt x="13303" y="6243"/>
                    <a:pt x="13278" y="6243"/>
                  </a:cubicBezTo>
                  <a:cubicBezTo>
                    <a:pt x="13297" y="6251"/>
                    <a:pt x="13274" y="6320"/>
                    <a:pt x="13274" y="6342"/>
                  </a:cubicBezTo>
                  <a:cubicBezTo>
                    <a:pt x="13380" y="6341"/>
                    <a:pt x="13382" y="6276"/>
                    <a:pt x="13458" y="6257"/>
                  </a:cubicBezTo>
                  <a:cubicBezTo>
                    <a:pt x="13442" y="6352"/>
                    <a:pt x="13336" y="6371"/>
                    <a:pt x="13439" y="6452"/>
                  </a:cubicBezTo>
                  <a:cubicBezTo>
                    <a:pt x="13494" y="6495"/>
                    <a:pt x="13551" y="6546"/>
                    <a:pt x="13529" y="6611"/>
                  </a:cubicBezTo>
                  <a:cubicBezTo>
                    <a:pt x="13664" y="6611"/>
                    <a:pt x="13684" y="6742"/>
                    <a:pt x="13656" y="6895"/>
                  </a:cubicBezTo>
                  <a:cubicBezTo>
                    <a:pt x="13731" y="6895"/>
                    <a:pt x="13727" y="6898"/>
                    <a:pt x="13727" y="6824"/>
                  </a:cubicBezTo>
                  <a:cubicBezTo>
                    <a:pt x="13800" y="6844"/>
                    <a:pt x="13795" y="6909"/>
                    <a:pt x="13727" y="6909"/>
                  </a:cubicBezTo>
                  <a:cubicBezTo>
                    <a:pt x="13660" y="7042"/>
                    <a:pt x="13484" y="7036"/>
                    <a:pt x="13359" y="7036"/>
                  </a:cubicBezTo>
                  <a:cubicBezTo>
                    <a:pt x="13358" y="6934"/>
                    <a:pt x="13338" y="6927"/>
                    <a:pt x="13243" y="6956"/>
                  </a:cubicBezTo>
                  <a:close/>
                  <a:moveTo>
                    <a:pt x="13245" y="7079"/>
                  </a:moveTo>
                  <a:cubicBezTo>
                    <a:pt x="13245" y="7114"/>
                    <a:pt x="13174" y="7142"/>
                    <a:pt x="13160" y="7093"/>
                  </a:cubicBezTo>
                  <a:cubicBezTo>
                    <a:pt x="13174" y="7098"/>
                    <a:pt x="13179" y="7093"/>
                    <a:pt x="13174" y="7079"/>
                  </a:cubicBezTo>
                  <a:cubicBezTo>
                    <a:pt x="13198" y="7079"/>
                    <a:pt x="13222" y="7079"/>
                    <a:pt x="13245" y="7079"/>
                  </a:cubicBezTo>
                  <a:close/>
                  <a:moveTo>
                    <a:pt x="14309" y="8199"/>
                  </a:moveTo>
                  <a:cubicBezTo>
                    <a:pt x="14334" y="8299"/>
                    <a:pt x="14351" y="8258"/>
                    <a:pt x="14351" y="8171"/>
                  </a:cubicBezTo>
                  <a:cubicBezTo>
                    <a:pt x="14408" y="8171"/>
                    <a:pt x="14425" y="8431"/>
                    <a:pt x="14266" y="8383"/>
                  </a:cubicBezTo>
                  <a:cubicBezTo>
                    <a:pt x="14266" y="8318"/>
                    <a:pt x="14225" y="8199"/>
                    <a:pt x="14309" y="8199"/>
                  </a:cubicBezTo>
                  <a:close/>
                  <a:moveTo>
                    <a:pt x="14280" y="8000"/>
                  </a:moveTo>
                  <a:cubicBezTo>
                    <a:pt x="14346" y="8029"/>
                    <a:pt x="14374" y="8019"/>
                    <a:pt x="14365" y="7972"/>
                  </a:cubicBezTo>
                  <a:cubicBezTo>
                    <a:pt x="14451" y="8000"/>
                    <a:pt x="14354" y="8062"/>
                    <a:pt x="14336" y="8128"/>
                  </a:cubicBezTo>
                  <a:cubicBezTo>
                    <a:pt x="14293" y="8084"/>
                    <a:pt x="14307" y="8069"/>
                    <a:pt x="14280" y="8000"/>
                  </a:cubicBezTo>
                  <a:close/>
                  <a:moveTo>
                    <a:pt x="14422" y="8709"/>
                  </a:moveTo>
                  <a:cubicBezTo>
                    <a:pt x="14422" y="8695"/>
                    <a:pt x="14422" y="8680"/>
                    <a:pt x="14422" y="8666"/>
                  </a:cubicBezTo>
                  <a:cubicBezTo>
                    <a:pt x="14529" y="8692"/>
                    <a:pt x="14725" y="9123"/>
                    <a:pt x="14705" y="9219"/>
                  </a:cubicBezTo>
                  <a:cubicBezTo>
                    <a:pt x="14787" y="9219"/>
                    <a:pt x="14864" y="9206"/>
                    <a:pt x="14918" y="9219"/>
                  </a:cubicBezTo>
                  <a:cubicBezTo>
                    <a:pt x="14918" y="9311"/>
                    <a:pt x="15090" y="9334"/>
                    <a:pt x="15169" y="9338"/>
                  </a:cubicBezTo>
                  <a:cubicBezTo>
                    <a:pt x="15277" y="9343"/>
                    <a:pt x="15598" y="9327"/>
                    <a:pt x="15598" y="9177"/>
                  </a:cubicBezTo>
                  <a:cubicBezTo>
                    <a:pt x="15682" y="9177"/>
                    <a:pt x="15756" y="9236"/>
                    <a:pt x="15740" y="9333"/>
                  </a:cubicBezTo>
                  <a:cubicBezTo>
                    <a:pt x="15836" y="9343"/>
                    <a:pt x="16404" y="9354"/>
                    <a:pt x="16364" y="9474"/>
                  </a:cubicBezTo>
                  <a:cubicBezTo>
                    <a:pt x="16446" y="9474"/>
                    <a:pt x="16468" y="9617"/>
                    <a:pt x="16548" y="9617"/>
                  </a:cubicBezTo>
                  <a:cubicBezTo>
                    <a:pt x="16532" y="9715"/>
                    <a:pt x="16647" y="9971"/>
                    <a:pt x="16732" y="9971"/>
                  </a:cubicBezTo>
                  <a:cubicBezTo>
                    <a:pt x="16732" y="10056"/>
                    <a:pt x="16785" y="10213"/>
                    <a:pt x="16860" y="10268"/>
                  </a:cubicBezTo>
                  <a:cubicBezTo>
                    <a:pt x="16900" y="10390"/>
                    <a:pt x="17033" y="10647"/>
                    <a:pt x="17157" y="10722"/>
                  </a:cubicBezTo>
                  <a:cubicBezTo>
                    <a:pt x="17104" y="10823"/>
                    <a:pt x="17238" y="10905"/>
                    <a:pt x="17271" y="11006"/>
                  </a:cubicBezTo>
                  <a:cubicBezTo>
                    <a:pt x="17264" y="11006"/>
                    <a:pt x="17300" y="11154"/>
                    <a:pt x="17342" y="11176"/>
                  </a:cubicBezTo>
                  <a:cubicBezTo>
                    <a:pt x="17342" y="11277"/>
                    <a:pt x="17552" y="11686"/>
                    <a:pt x="17668" y="11686"/>
                  </a:cubicBezTo>
                  <a:cubicBezTo>
                    <a:pt x="17675" y="11736"/>
                    <a:pt x="17559" y="11759"/>
                    <a:pt x="17710" y="11769"/>
                  </a:cubicBezTo>
                  <a:cubicBezTo>
                    <a:pt x="17730" y="11771"/>
                    <a:pt x="17866" y="11767"/>
                    <a:pt x="17866" y="11743"/>
                  </a:cubicBezTo>
                  <a:cubicBezTo>
                    <a:pt x="17990" y="11743"/>
                    <a:pt x="18157" y="11725"/>
                    <a:pt x="18278" y="11686"/>
                  </a:cubicBezTo>
                  <a:cubicBezTo>
                    <a:pt x="18278" y="11869"/>
                    <a:pt x="18124" y="11972"/>
                    <a:pt x="18150" y="12154"/>
                  </a:cubicBezTo>
                  <a:cubicBezTo>
                    <a:pt x="18048" y="12154"/>
                    <a:pt x="18093" y="12259"/>
                    <a:pt x="18093" y="12295"/>
                  </a:cubicBezTo>
                  <a:cubicBezTo>
                    <a:pt x="18027" y="12337"/>
                    <a:pt x="18017" y="12411"/>
                    <a:pt x="17937" y="12452"/>
                  </a:cubicBezTo>
                  <a:cubicBezTo>
                    <a:pt x="17937" y="12534"/>
                    <a:pt x="17753" y="12670"/>
                    <a:pt x="17699" y="12741"/>
                  </a:cubicBezTo>
                  <a:cubicBezTo>
                    <a:pt x="17638" y="12819"/>
                    <a:pt x="17453" y="12956"/>
                    <a:pt x="17429" y="13056"/>
                  </a:cubicBezTo>
                  <a:cubicBezTo>
                    <a:pt x="17435" y="13032"/>
                    <a:pt x="17092" y="13415"/>
                    <a:pt x="17172" y="13415"/>
                  </a:cubicBezTo>
                  <a:cubicBezTo>
                    <a:pt x="17172" y="13487"/>
                    <a:pt x="17076" y="14053"/>
                    <a:pt x="17201" y="14053"/>
                  </a:cubicBezTo>
                  <a:cubicBezTo>
                    <a:pt x="17201" y="14103"/>
                    <a:pt x="17307" y="14578"/>
                    <a:pt x="17243" y="14578"/>
                  </a:cubicBezTo>
                  <a:cubicBezTo>
                    <a:pt x="17243" y="14731"/>
                    <a:pt x="17144" y="14823"/>
                    <a:pt x="17144" y="14946"/>
                  </a:cubicBezTo>
                  <a:cubicBezTo>
                    <a:pt x="17096" y="14978"/>
                    <a:pt x="17026" y="14997"/>
                    <a:pt x="17002" y="15045"/>
                  </a:cubicBezTo>
                  <a:cubicBezTo>
                    <a:pt x="16915" y="15045"/>
                    <a:pt x="16874" y="15230"/>
                    <a:pt x="16832" y="15230"/>
                  </a:cubicBezTo>
                  <a:cubicBezTo>
                    <a:pt x="16832" y="15427"/>
                    <a:pt x="16775" y="15573"/>
                    <a:pt x="16775" y="15797"/>
                  </a:cubicBezTo>
                  <a:cubicBezTo>
                    <a:pt x="16791" y="15797"/>
                    <a:pt x="16662" y="16115"/>
                    <a:pt x="16662" y="16137"/>
                  </a:cubicBezTo>
                  <a:cubicBezTo>
                    <a:pt x="16558" y="16207"/>
                    <a:pt x="16293" y="16460"/>
                    <a:pt x="16293" y="16591"/>
                  </a:cubicBezTo>
                  <a:cubicBezTo>
                    <a:pt x="16293" y="16591"/>
                    <a:pt x="16109" y="16850"/>
                    <a:pt x="16081" y="16888"/>
                  </a:cubicBezTo>
                  <a:cubicBezTo>
                    <a:pt x="16026" y="16888"/>
                    <a:pt x="15599" y="16969"/>
                    <a:pt x="15599" y="17002"/>
                  </a:cubicBezTo>
                  <a:cubicBezTo>
                    <a:pt x="15507" y="17002"/>
                    <a:pt x="15273" y="17074"/>
                    <a:pt x="15216" y="16988"/>
                  </a:cubicBezTo>
                  <a:cubicBezTo>
                    <a:pt x="15216" y="16897"/>
                    <a:pt x="15167" y="16784"/>
                    <a:pt x="15160" y="16661"/>
                  </a:cubicBezTo>
                  <a:cubicBezTo>
                    <a:pt x="15116" y="16661"/>
                    <a:pt x="15109" y="16478"/>
                    <a:pt x="15061" y="16478"/>
                  </a:cubicBezTo>
                  <a:cubicBezTo>
                    <a:pt x="15061" y="16438"/>
                    <a:pt x="14791" y="15896"/>
                    <a:pt x="14834" y="15896"/>
                  </a:cubicBezTo>
                  <a:cubicBezTo>
                    <a:pt x="14834" y="15840"/>
                    <a:pt x="14786" y="15655"/>
                    <a:pt x="14777" y="15655"/>
                  </a:cubicBezTo>
                  <a:cubicBezTo>
                    <a:pt x="14777" y="15459"/>
                    <a:pt x="14635" y="15297"/>
                    <a:pt x="14635" y="15116"/>
                  </a:cubicBezTo>
                  <a:cubicBezTo>
                    <a:pt x="14593" y="15116"/>
                    <a:pt x="14507" y="14720"/>
                    <a:pt x="14551" y="14720"/>
                  </a:cubicBezTo>
                  <a:cubicBezTo>
                    <a:pt x="14551" y="14513"/>
                    <a:pt x="14623" y="14376"/>
                    <a:pt x="14654" y="14145"/>
                  </a:cubicBezTo>
                  <a:cubicBezTo>
                    <a:pt x="14687" y="13891"/>
                    <a:pt x="14637" y="13736"/>
                    <a:pt x="14593" y="13557"/>
                  </a:cubicBezTo>
                  <a:cubicBezTo>
                    <a:pt x="14569" y="13557"/>
                    <a:pt x="14488" y="13422"/>
                    <a:pt x="14480" y="13388"/>
                  </a:cubicBezTo>
                  <a:cubicBezTo>
                    <a:pt x="14366" y="13312"/>
                    <a:pt x="14324" y="13162"/>
                    <a:pt x="14324" y="13019"/>
                  </a:cubicBezTo>
                  <a:cubicBezTo>
                    <a:pt x="14398" y="12935"/>
                    <a:pt x="14428" y="12614"/>
                    <a:pt x="14409" y="12509"/>
                  </a:cubicBezTo>
                  <a:cubicBezTo>
                    <a:pt x="14266" y="12440"/>
                    <a:pt x="14209" y="12466"/>
                    <a:pt x="14054" y="12466"/>
                  </a:cubicBezTo>
                  <a:cubicBezTo>
                    <a:pt x="13963" y="12283"/>
                    <a:pt x="13349" y="12395"/>
                    <a:pt x="13175" y="12395"/>
                  </a:cubicBezTo>
                  <a:cubicBezTo>
                    <a:pt x="13175" y="12496"/>
                    <a:pt x="12748" y="12376"/>
                    <a:pt x="12707" y="12296"/>
                  </a:cubicBezTo>
                  <a:cubicBezTo>
                    <a:pt x="12603" y="12296"/>
                    <a:pt x="12395" y="12074"/>
                    <a:pt x="12395" y="11970"/>
                  </a:cubicBezTo>
                  <a:cubicBezTo>
                    <a:pt x="12281" y="11894"/>
                    <a:pt x="12098" y="11514"/>
                    <a:pt x="12098" y="11389"/>
                  </a:cubicBezTo>
                  <a:cubicBezTo>
                    <a:pt x="11999" y="11339"/>
                    <a:pt x="12030" y="11148"/>
                    <a:pt x="12084" y="11148"/>
                  </a:cubicBezTo>
                  <a:cubicBezTo>
                    <a:pt x="12097" y="11094"/>
                    <a:pt x="12050" y="10927"/>
                    <a:pt x="12026" y="10847"/>
                  </a:cubicBezTo>
                  <a:cubicBezTo>
                    <a:pt x="12009" y="10787"/>
                    <a:pt x="12084" y="10722"/>
                    <a:pt x="12084" y="10652"/>
                  </a:cubicBezTo>
                  <a:cubicBezTo>
                    <a:pt x="12084" y="10454"/>
                    <a:pt x="12089" y="10363"/>
                    <a:pt x="12199" y="10152"/>
                  </a:cubicBezTo>
                  <a:cubicBezTo>
                    <a:pt x="12233" y="10086"/>
                    <a:pt x="12278" y="10024"/>
                    <a:pt x="12310" y="9941"/>
                  </a:cubicBezTo>
                  <a:cubicBezTo>
                    <a:pt x="12370" y="9792"/>
                    <a:pt x="12387" y="9934"/>
                    <a:pt x="12467" y="9801"/>
                  </a:cubicBezTo>
                  <a:cubicBezTo>
                    <a:pt x="12542" y="9764"/>
                    <a:pt x="12587" y="9637"/>
                    <a:pt x="12665" y="9575"/>
                  </a:cubicBezTo>
                  <a:cubicBezTo>
                    <a:pt x="12699" y="9529"/>
                    <a:pt x="12700" y="9510"/>
                    <a:pt x="12665" y="9475"/>
                  </a:cubicBezTo>
                  <a:cubicBezTo>
                    <a:pt x="12681" y="9475"/>
                    <a:pt x="12764" y="9257"/>
                    <a:pt x="12764" y="9206"/>
                  </a:cubicBezTo>
                  <a:cubicBezTo>
                    <a:pt x="12874" y="9052"/>
                    <a:pt x="12796" y="9122"/>
                    <a:pt x="12906" y="9135"/>
                  </a:cubicBezTo>
                  <a:cubicBezTo>
                    <a:pt x="12946" y="9091"/>
                    <a:pt x="13012" y="8979"/>
                    <a:pt x="13076" y="8979"/>
                  </a:cubicBezTo>
                  <a:cubicBezTo>
                    <a:pt x="13103" y="8924"/>
                    <a:pt x="13173" y="8894"/>
                    <a:pt x="13232" y="8894"/>
                  </a:cubicBezTo>
                  <a:cubicBezTo>
                    <a:pt x="13232" y="8979"/>
                    <a:pt x="13463" y="8866"/>
                    <a:pt x="13487" y="8866"/>
                  </a:cubicBezTo>
                  <a:cubicBezTo>
                    <a:pt x="13527" y="8786"/>
                    <a:pt x="13781" y="8696"/>
                    <a:pt x="13841" y="8696"/>
                  </a:cubicBezTo>
                  <a:cubicBezTo>
                    <a:pt x="13840" y="8598"/>
                    <a:pt x="14342" y="8722"/>
                    <a:pt x="14422" y="8709"/>
                  </a:cubicBezTo>
                  <a:close/>
                  <a:moveTo>
                    <a:pt x="14649" y="8596"/>
                  </a:moveTo>
                  <a:cubicBezTo>
                    <a:pt x="14670" y="8511"/>
                    <a:pt x="14720" y="8577"/>
                    <a:pt x="14767" y="8592"/>
                  </a:cubicBezTo>
                  <a:cubicBezTo>
                    <a:pt x="14875" y="8627"/>
                    <a:pt x="14837" y="8590"/>
                    <a:pt x="14918" y="8553"/>
                  </a:cubicBezTo>
                  <a:cubicBezTo>
                    <a:pt x="14918" y="8784"/>
                    <a:pt x="14786" y="8609"/>
                    <a:pt x="14649" y="8596"/>
                  </a:cubicBezTo>
                  <a:close/>
                  <a:moveTo>
                    <a:pt x="18008" y="14506"/>
                  </a:moveTo>
                  <a:cubicBezTo>
                    <a:pt x="18008" y="14455"/>
                    <a:pt x="18017" y="14461"/>
                    <a:pt x="18050" y="14435"/>
                  </a:cubicBezTo>
                  <a:cubicBezTo>
                    <a:pt x="18065" y="14509"/>
                    <a:pt x="18079" y="14529"/>
                    <a:pt x="18008" y="14506"/>
                  </a:cubicBezTo>
                  <a:close/>
                  <a:moveTo>
                    <a:pt x="12749" y="6937"/>
                  </a:moveTo>
                  <a:cubicBezTo>
                    <a:pt x="12673" y="6860"/>
                    <a:pt x="12746" y="6820"/>
                    <a:pt x="12764" y="6739"/>
                  </a:cubicBezTo>
                  <a:cubicBezTo>
                    <a:pt x="12624" y="6703"/>
                    <a:pt x="12907" y="6661"/>
                    <a:pt x="12919" y="6625"/>
                  </a:cubicBezTo>
                  <a:cubicBezTo>
                    <a:pt x="12872" y="6625"/>
                    <a:pt x="12839" y="6576"/>
                    <a:pt x="12857" y="6535"/>
                  </a:cubicBezTo>
                  <a:cubicBezTo>
                    <a:pt x="12878" y="6486"/>
                    <a:pt x="12914" y="6593"/>
                    <a:pt x="12962" y="6569"/>
                  </a:cubicBezTo>
                  <a:cubicBezTo>
                    <a:pt x="13019" y="6562"/>
                    <a:pt x="13132" y="6477"/>
                    <a:pt x="13074" y="6643"/>
                  </a:cubicBezTo>
                  <a:cubicBezTo>
                    <a:pt x="13015" y="6811"/>
                    <a:pt x="12961" y="6934"/>
                    <a:pt x="12749" y="6937"/>
                  </a:cubicBezTo>
                  <a:close/>
                  <a:moveTo>
                    <a:pt x="11488" y="5322"/>
                  </a:moveTo>
                  <a:cubicBezTo>
                    <a:pt x="11488" y="5322"/>
                    <a:pt x="11650" y="5251"/>
                    <a:pt x="11672" y="5251"/>
                  </a:cubicBezTo>
                  <a:cubicBezTo>
                    <a:pt x="11672" y="5279"/>
                    <a:pt x="11640" y="5267"/>
                    <a:pt x="11686" y="5279"/>
                  </a:cubicBezTo>
                  <a:cubicBezTo>
                    <a:pt x="11693" y="5305"/>
                    <a:pt x="11684" y="5378"/>
                    <a:pt x="11686" y="5378"/>
                  </a:cubicBezTo>
                  <a:cubicBezTo>
                    <a:pt x="11686" y="5413"/>
                    <a:pt x="11904" y="5338"/>
                    <a:pt x="11935" y="5334"/>
                  </a:cubicBezTo>
                  <a:cubicBezTo>
                    <a:pt x="12107" y="5310"/>
                    <a:pt x="12154" y="5197"/>
                    <a:pt x="12154" y="5378"/>
                  </a:cubicBezTo>
                  <a:cubicBezTo>
                    <a:pt x="12248" y="5414"/>
                    <a:pt x="12228" y="5354"/>
                    <a:pt x="12296" y="5322"/>
                  </a:cubicBezTo>
                  <a:cubicBezTo>
                    <a:pt x="12296" y="5396"/>
                    <a:pt x="12365" y="5391"/>
                    <a:pt x="12275" y="5448"/>
                  </a:cubicBezTo>
                  <a:cubicBezTo>
                    <a:pt x="12192" y="5501"/>
                    <a:pt x="12125" y="5520"/>
                    <a:pt x="12020" y="5520"/>
                  </a:cubicBezTo>
                  <a:cubicBezTo>
                    <a:pt x="11988" y="5520"/>
                    <a:pt x="11743" y="5564"/>
                    <a:pt x="11743" y="5534"/>
                  </a:cubicBezTo>
                  <a:cubicBezTo>
                    <a:pt x="11652" y="5534"/>
                    <a:pt x="11581" y="5490"/>
                    <a:pt x="11474" y="5477"/>
                  </a:cubicBezTo>
                  <a:cubicBezTo>
                    <a:pt x="11473" y="5436"/>
                    <a:pt x="11627" y="5322"/>
                    <a:pt x="11488" y="5322"/>
                  </a:cubicBezTo>
                  <a:close/>
                  <a:moveTo>
                    <a:pt x="17597" y="14903"/>
                  </a:moveTo>
                  <a:cubicBezTo>
                    <a:pt x="17654" y="14946"/>
                    <a:pt x="17698" y="15025"/>
                    <a:pt x="17739" y="14903"/>
                  </a:cubicBezTo>
                  <a:cubicBezTo>
                    <a:pt x="17637" y="14882"/>
                    <a:pt x="17662" y="14847"/>
                    <a:pt x="17696" y="14761"/>
                  </a:cubicBezTo>
                  <a:cubicBezTo>
                    <a:pt x="17765" y="14804"/>
                    <a:pt x="17966" y="14874"/>
                    <a:pt x="17966" y="14718"/>
                  </a:cubicBezTo>
                  <a:cubicBezTo>
                    <a:pt x="17802" y="14718"/>
                    <a:pt x="17994" y="14447"/>
                    <a:pt x="17994" y="14619"/>
                  </a:cubicBezTo>
                  <a:cubicBezTo>
                    <a:pt x="18138" y="14619"/>
                    <a:pt x="18046" y="14439"/>
                    <a:pt x="18107" y="14378"/>
                  </a:cubicBezTo>
                  <a:cubicBezTo>
                    <a:pt x="18107" y="14451"/>
                    <a:pt x="18145" y="14660"/>
                    <a:pt x="18192" y="14676"/>
                  </a:cubicBezTo>
                  <a:cubicBezTo>
                    <a:pt x="18303" y="14778"/>
                    <a:pt x="18107" y="14812"/>
                    <a:pt x="18107" y="14888"/>
                  </a:cubicBezTo>
                  <a:cubicBezTo>
                    <a:pt x="18058" y="14913"/>
                    <a:pt x="18065" y="15015"/>
                    <a:pt x="18065" y="15044"/>
                  </a:cubicBezTo>
                  <a:cubicBezTo>
                    <a:pt x="18041" y="15044"/>
                    <a:pt x="18017" y="15044"/>
                    <a:pt x="17994" y="15044"/>
                  </a:cubicBezTo>
                  <a:cubicBezTo>
                    <a:pt x="17986" y="15185"/>
                    <a:pt x="17923" y="15341"/>
                    <a:pt x="17923" y="15455"/>
                  </a:cubicBezTo>
                  <a:cubicBezTo>
                    <a:pt x="17858" y="15455"/>
                    <a:pt x="17878" y="15684"/>
                    <a:pt x="17870" y="15835"/>
                  </a:cubicBezTo>
                  <a:cubicBezTo>
                    <a:pt x="17836" y="15883"/>
                    <a:pt x="17803" y="15932"/>
                    <a:pt x="17767" y="15979"/>
                  </a:cubicBezTo>
                  <a:cubicBezTo>
                    <a:pt x="17416" y="16022"/>
                    <a:pt x="17541" y="15070"/>
                    <a:pt x="17597" y="14903"/>
                  </a:cubicBezTo>
                  <a:close/>
                  <a:moveTo>
                    <a:pt x="19452" y="10073"/>
                  </a:moveTo>
                  <a:cubicBezTo>
                    <a:pt x="19337" y="10078"/>
                    <a:pt x="19190" y="10048"/>
                    <a:pt x="19142" y="10028"/>
                  </a:cubicBezTo>
                  <a:cubicBezTo>
                    <a:pt x="18857" y="10028"/>
                    <a:pt x="18617" y="9757"/>
                    <a:pt x="18334" y="9843"/>
                  </a:cubicBezTo>
                  <a:cubicBezTo>
                    <a:pt x="18338" y="9829"/>
                    <a:pt x="18333" y="9824"/>
                    <a:pt x="18320" y="9829"/>
                  </a:cubicBezTo>
                  <a:cubicBezTo>
                    <a:pt x="18343" y="9759"/>
                    <a:pt x="18107" y="9346"/>
                    <a:pt x="18006" y="9528"/>
                  </a:cubicBezTo>
                  <a:cubicBezTo>
                    <a:pt x="17979" y="9577"/>
                    <a:pt x="18089" y="9756"/>
                    <a:pt x="18136" y="9786"/>
                  </a:cubicBezTo>
                  <a:cubicBezTo>
                    <a:pt x="18136" y="9825"/>
                    <a:pt x="18160" y="9909"/>
                    <a:pt x="18192" y="9941"/>
                  </a:cubicBezTo>
                  <a:cubicBezTo>
                    <a:pt x="18275" y="10021"/>
                    <a:pt x="18173" y="10047"/>
                    <a:pt x="18192" y="10098"/>
                  </a:cubicBezTo>
                  <a:cubicBezTo>
                    <a:pt x="18296" y="10098"/>
                    <a:pt x="18281" y="10079"/>
                    <a:pt x="18306" y="9928"/>
                  </a:cubicBezTo>
                  <a:cubicBezTo>
                    <a:pt x="18319" y="9938"/>
                    <a:pt x="18316" y="9942"/>
                    <a:pt x="18334" y="9942"/>
                  </a:cubicBezTo>
                  <a:cubicBezTo>
                    <a:pt x="18320" y="9999"/>
                    <a:pt x="18329" y="10051"/>
                    <a:pt x="18360" y="10099"/>
                  </a:cubicBezTo>
                  <a:cubicBezTo>
                    <a:pt x="18465" y="10259"/>
                    <a:pt x="18336" y="10108"/>
                    <a:pt x="18377" y="10226"/>
                  </a:cubicBezTo>
                  <a:cubicBezTo>
                    <a:pt x="18521" y="10226"/>
                    <a:pt x="18659" y="10147"/>
                    <a:pt x="18731" y="9971"/>
                  </a:cubicBezTo>
                  <a:cubicBezTo>
                    <a:pt x="18785" y="10011"/>
                    <a:pt x="18720" y="10071"/>
                    <a:pt x="18773" y="10098"/>
                  </a:cubicBezTo>
                  <a:cubicBezTo>
                    <a:pt x="18821" y="10154"/>
                    <a:pt x="18867" y="10179"/>
                    <a:pt x="18836" y="10245"/>
                  </a:cubicBezTo>
                  <a:cubicBezTo>
                    <a:pt x="18816" y="10289"/>
                    <a:pt x="18956" y="10374"/>
                    <a:pt x="18929" y="10212"/>
                  </a:cubicBezTo>
                  <a:cubicBezTo>
                    <a:pt x="19085" y="10256"/>
                    <a:pt x="19058" y="10448"/>
                    <a:pt x="18944" y="10523"/>
                  </a:cubicBezTo>
                  <a:cubicBezTo>
                    <a:pt x="18944" y="10597"/>
                    <a:pt x="18873" y="10604"/>
                    <a:pt x="18873" y="10701"/>
                  </a:cubicBezTo>
                  <a:cubicBezTo>
                    <a:pt x="18873" y="10763"/>
                    <a:pt x="18827" y="10872"/>
                    <a:pt x="18774" y="10892"/>
                  </a:cubicBezTo>
                  <a:cubicBezTo>
                    <a:pt x="18774" y="10929"/>
                    <a:pt x="18352" y="11113"/>
                    <a:pt x="18377" y="11189"/>
                  </a:cubicBezTo>
                  <a:cubicBezTo>
                    <a:pt x="18303" y="11189"/>
                    <a:pt x="18042" y="11264"/>
                    <a:pt x="17995" y="11360"/>
                  </a:cubicBezTo>
                  <a:cubicBezTo>
                    <a:pt x="17942" y="11360"/>
                    <a:pt x="17730" y="11435"/>
                    <a:pt x="17711" y="11473"/>
                  </a:cubicBezTo>
                  <a:cubicBezTo>
                    <a:pt x="17448" y="11473"/>
                    <a:pt x="17498" y="11161"/>
                    <a:pt x="17371" y="11161"/>
                  </a:cubicBezTo>
                  <a:cubicBezTo>
                    <a:pt x="17381" y="11109"/>
                    <a:pt x="17345" y="11086"/>
                    <a:pt x="17315" y="11033"/>
                  </a:cubicBezTo>
                  <a:cubicBezTo>
                    <a:pt x="17396" y="11033"/>
                    <a:pt x="17060" y="10408"/>
                    <a:pt x="17060" y="10310"/>
                  </a:cubicBezTo>
                  <a:cubicBezTo>
                    <a:pt x="17009" y="10285"/>
                    <a:pt x="16943" y="10106"/>
                    <a:pt x="16931" y="10042"/>
                  </a:cubicBezTo>
                  <a:cubicBezTo>
                    <a:pt x="16862" y="9996"/>
                    <a:pt x="16790" y="9844"/>
                    <a:pt x="16761" y="9758"/>
                  </a:cubicBezTo>
                  <a:cubicBezTo>
                    <a:pt x="16691" y="9711"/>
                    <a:pt x="16520" y="9502"/>
                    <a:pt x="16492" y="9404"/>
                  </a:cubicBezTo>
                  <a:cubicBezTo>
                    <a:pt x="16594" y="9415"/>
                    <a:pt x="16748" y="9435"/>
                    <a:pt x="16748" y="9304"/>
                  </a:cubicBezTo>
                  <a:cubicBezTo>
                    <a:pt x="16679" y="9304"/>
                    <a:pt x="16669" y="9220"/>
                    <a:pt x="16733" y="9220"/>
                  </a:cubicBezTo>
                  <a:cubicBezTo>
                    <a:pt x="16712" y="9133"/>
                    <a:pt x="16780" y="9070"/>
                    <a:pt x="16794" y="9002"/>
                  </a:cubicBezTo>
                  <a:cubicBezTo>
                    <a:pt x="16811" y="8920"/>
                    <a:pt x="16847" y="8794"/>
                    <a:pt x="16847" y="8695"/>
                  </a:cubicBezTo>
                  <a:cubicBezTo>
                    <a:pt x="16749" y="8695"/>
                    <a:pt x="16726" y="8712"/>
                    <a:pt x="16648" y="8738"/>
                  </a:cubicBezTo>
                  <a:cubicBezTo>
                    <a:pt x="16648" y="8795"/>
                    <a:pt x="16475" y="8723"/>
                    <a:pt x="16450" y="8723"/>
                  </a:cubicBezTo>
                  <a:cubicBezTo>
                    <a:pt x="16413" y="8649"/>
                    <a:pt x="16144" y="8820"/>
                    <a:pt x="16068" y="8667"/>
                  </a:cubicBezTo>
                  <a:cubicBezTo>
                    <a:pt x="15946" y="8556"/>
                    <a:pt x="15979" y="8471"/>
                    <a:pt x="15939" y="8315"/>
                  </a:cubicBezTo>
                  <a:cubicBezTo>
                    <a:pt x="15919" y="8235"/>
                    <a:pt x="15811" y="8231"/>
                    <a:pt x="15746" y="8218"/>
                  </a:cubicBezTo>
                  <a:cubicBezTo>
                    <a:pt x="15561" y="8181"/>
                    <a:pt x="15694" y="8438"/>
                    <a:pt x="15685" y="8497"/>
                  </a:cubicBezTo>
                  <a:cubicBezTo>
                    <a:pt x="15798" y="8497"/>
                    <a:pt x="15614" y="8638"/>
                    <a:pt x="15614" y="8710"/>
                  </a:cubicBezTo>
                  <a:cubicBezTo>
                    <a:pt x="15422" y="8668"/>
                    <a:pt x="15486" y="8454"/>
                    <a:pt x="15373" y="8398"/>
                  </a:cubicBezTo>
                  <a:cubicBezTo>
                    <a:pt x="15340" y="8342"/>
                    <a:pt x="15367" y="8299"/>
                    <a:pt x="15288" y="8299"/>
                  </a:cubicBezTo>
                  <a:cubicBezTo>
                    <a:pt x="15288" y="8223"/>
                    <a:pt x="15329" y="8085"/>
                    <a:pt x="15245" y="8057"/>
                  </a:cubicBezTo>
                  <a:cubicBezTo>
                    <a:pt x="15245" y="8021"/>
                    <a:pt x="15085" y="8006"/>
                    <a:pt x="15061" y="7958"/>
                  </a:cubicBezTo>
                  <a:cubicBezTo>
                    <a:pt x="14960" y="7958"/>
                    <a:pt x="14724" y="7574"/>
                    <a:pt x="14652" y="7703"/>
                  </a:cubicBezTo>
                  <a:cubicBezTo>
                    <a:pt x="14606" y="7786"/>
                    <a:pt x="14690" y="7806"/>
                    <a:pt x="14707" y="7873"/>
                  </a:cubicBezTo>
                  <a:cubicBezTo>
                    <a:pt x="14853" y="7844"/>
                    <a:pt x="14839" y="8116"/>
                    <a:pt x="15019" y="8086"/>
                  </a:cubicBezTo>
                  <a:cubicBezTo>
                    <a:pt x="15019" y="8124"/>
                    <a:pt x="15024" y="8162"/>
                    <a:pt x="15033" y="8199"/>
                  </a:cubicBezTo>
                  <a:cubicBezTo>
                    <a:pt x="15165" y="8168"/>
                    <a:pt x="15150" y="8298"/>
                    <a:pt x="15217" y="8298"/>
                  </a:cubicBezTo>
                  <a:cubicBezTo>
                    <a:pt x="15168" y="8363"/>
                    <a:pt x="15015" y="8195"/>
                    <a:pt x="15057" y="8336"/>
                  </a:cubicBezTo>
                  <a:cubicBezTo>
                    <a:pt x="15081" y="8418"/>
                    <a:pt x="15068" y="8488"/>
                    <a:pt x="14962" y="8567"/>
                  </a:cubicBezTo>
                  <a:cubicBezTo>
                    <a:pt x="14962" y="8479"/>
                    <a:pt x="14955" y="8241"/>
                    <a:pt x="14863" y="8241"/>
                  </a:cubicBezTo>
                  <a:cubicBezTo>
                    <a:pt x="14800" y="8116"/>
                    <a:pt x="14615" y="8146"/>
                    <a:pt x="14537" y="8029"/>
                  </a:cubicBezTo>
                  <a:cubicBezTo>
                    <a:pt x="14472" y="8029"/>
                    <a:pt x="14448" y="7830"/>
                    <a:pt x="14338" y="7816"/>
                  </a:cubicBezTo>
                  <a:cubicBezTo>
                    <a:pt x="14318" y="7845"/>
                    <a:pt x="14241" y="7873"/>
                    <a:pt x="14211" y="7873"/>
                  </a:cubicBezTo>
                  <a:cubicBezTo>
                    <a:pt x="14151" y="7993"/>
                    <a:pt x="13814" y="7885"/>
                    <a:pt x="13814" y="7901"/>
                  </a:cubicBezTo>
                  <a:cubicBezTo>
                    <a:pt x="13809" y="7903"/>
                    <a:pt x="13626" y="8352"/>
                    <a:pt x="13616" y="8411"/>
                  </a:cubicBezTo>
                  <a:cubicBezTo>
                    <a:pt x="13595" y="8538"/>
                    <a:pt x="13493" y="8541"/>
                    <a:pt x="13462" y="8661"/>
                  </a:cubicBezTo>
                  <a:cubicBezTo>
                    <a:pt x="13446" y="8722"/>
                    <a:pt x="13077" y="8693"/>
                    <a:pt x="13077" y="8738"/>
                  </a:cubicBezTo>
                  <a:cubicBezTo>
                    <a:pt x="12918" y="8684"/>
                    <a:pt x="12779" y="8572"/>
                    <a:pt x="12779" y="8397"/>
                  </a:cubicBezTo>
                  <a:cubicBezTo>
                    <a:pt x="12766" y="8397"/>
                    <a:pt x="12809" y="7952"/>
                    <a:pt x="12836" y="7887"/>
                  </a:cubicBezTo>
                  <a:cubicBezTo>
                    <a:pt x="12868" y="7896"/>
                    <a:pt x="12875" y="7907"/>
                    <a:pt x="12893" y="7944"/>
                  </a:cubicBezTo>
                  <a:cubicBezTo>
                    <a:pt x="12991" y="7907"/>
                    <a:pt x="13219" y="7968"/>
                    <a:pt x="13219" y="7859"/>
                  </a:cubicBezTo>
                  <a:cubicBezTo>
                    <a:pt x="13314" y="7861"/>
                    <a:pt x="13342" y="7899"/>
                    <a:pt x="13304" y="7972"/>
                  </a:cubicBezTo>
                  <a:cubicBezTo>
                    <a:pt x="13392" y="7989"/>
                    <a:pt x="13545" y="8012"/>
                    <a:pt x="13545" y="7887"/>
                  </a:cubicBezTo>
                  <a:cubicBezTo>
                    <a:pt x="13493" y="7887"/>
                    <a:pt x="13488" y="7882"/>
                    <a:pt x="13488" y="7830"/>
                  </a:cubicBezTo>
                  <a:cubicBezTo>
                    <a:pt x="13657" y="7653"/>
                    <a:pt x="13360" y="7494"/>
                    <a:pt x="13360" y="7405"/>
                  </a:cubicBezTo>
                  <a:cubicBezTo>
                    <a:pt x="13301" y="7385"/>
                    <a:pt x="13178" y="7254"/>
                    <a:pt x="13265" y="7304"/>
                  </a:cubicBezTo>
                  <a:cubicBezTo>
                    <a:pt x="13339" y="7345"/>
                    <a:pt x="13609" y="7429"/>
                    <a:pt x="13502" y="7249"/>
                  </a:cubicBezTo>
                  <a:cubicBezTo>
                    <a:pt x="13509" y="7247"/>
                    <a:pt x="13514" y="7242"/>
                    <a:pt x="13517" y="7235"/>
                  </a:cubicBezTo>
                  <a:cubicBezTo>
                    <a:pt x="13546" y="7256"/>
                    <a:pt x="13673" y="7387"/>
                    <a:pt x="13673" y="7263"/>
                  </a:cubicBezTo>
                  <a:cubicBezTo>
                    <a:pt x="13707" y="7263"/>
                    <a:pt x="13842" y="7178"/>
                    <a:pt x="13729" y="7178"/>
                  </a:cubicBezTo>
                  <a:cubicBezTo>
                    <a:pt x="13740" y="7115"/>
                    <a:pt x="13737" y="7061"/>
                    <a:pt x="13743" y="7022"/>
                  </a:cubicBezTo>
                  <a:cubicBezTo>
                    <a:pt x="13922" y="7119"/>
                    <a:pt x="13822" y="6956"/>
                    <a:pt x="13913" y="6895"/>
                  </a:cubicBezTo>
                  <a:cubicBezTo>
                    <a:pt x="13913" y="7013"/>
                    <a:pt x="14010" y="6838"/>
                    <a:pt x="14069" y="6838"/>
                  </a:cubicBezTo>
                  <a:cubicBezTo>
                    <a:pt x="14139" y="6733"/>
                    <a:pt x="14299" y="6815"/>
                    <a:pt x="14338" y="6696"/>
                  </a:cubicBezTo>
                  <a:cubicBezTo>
                    <a:pt x="14252" y="6667"/>
                    <a:pt x="14268" y="6450"/>
                    <a:pt x="14268" y="6371"/>
                  </a:cubicBezTo>
                  <a:cubicBezTo>
                    <a:pt x="14372" y="6388"/>
                    <a:pt x="14488" y="6229"/>
                    <a:pt x="14504" y="6338"/>
                  </a:cubicBezTo>
                  <a:cubicBezTo>
                    <a:pt x="14510" y="6380"/>
                    <a:pt x="14515" y="6496"/>
                    <a:pt x="14537" y="6512"/>
                  </a:cubicBezTo>
                  <a:cubicBezTo>
                    <a:pt x="14691" y="6593"/>
                    <a:pt x="14651" y="6465"/>
                    <a:pt x="14651" y="6385"/>
                  </a:cubicBezTo>
                  <a:cubicBezTo>
                    <a:pt x="14599" y="6385"/>
                    <a:pt x="14530" y="6203"/>
                    <a:pt x="14522" y="6115"/>
                  </a:cubicBezTo>
                  <a:cubicBezTo>
                    <a:pt x="14480" y="6122"/>
                    <a:pt x="14412" y="6139"/>
                    <a:pt x="14395" y="6172"/>
                  </a:cubicBezTo>
                  <a:cubicBezTo>
                    <a:pt x="14240" y="6172"/>
                    <a:pt x="14135" y="6115"/>
                    <a:pt x="14012" y="6115"/>
                  </a:cubicBezTo>
                  <a:cubicBezTo>
                    <a:pt x="14003" y="6097"/>
                    <a:pt x="13856" y="5931"/>
                    <a:pt x="13870" y="5931"/>
                  </a:cubicBezTo>
                  <a:cubicBezTo>
                    <a:pt x="13785" y="5782"/>
                    <a:pt x="13957" y="5825"/>
                    <a:pt x="13984" y="5818"/>
                  </a:cubicBezTo>
                  <a:cubicBezTo>
                    <a:pt x="13984" y="5677"/>
                    <a:pt x="14569" y="5702"/>
                    <a:pt x="14594" y="5477"/>
                  </a:cubicBezTo>
                  <a:cubicBezTo>
                    <a:pt x="14402" y="5477"/>
                    <a:pt x="14792" y="5150"/>
                    <a:pt x="14792" y="5152"/>
                  </a:cubicBezTo>
                  <a:cubicBezTo>
                    <a:pt x="14922" y="5040"/>
                    <a:pt x="14991" y="4944"/>
                    <a:pt x="15153" y="4932"/>
                  </a:cubicBezTo>
                  <a:cubicBezTo>
                    <a:pt x="15222" y="4927"/>
                    <a:pt x="15983" y="4716"/>
                    <a:pt x="15983" y="4812"/>
                  </a:cubicBezTo>
                  <a:cubicBezTo>
                    <a:pt x="16058" y="4814"/>
                    <a:pt x="16536" y="4813"/>
                    <a:pt x="16536" y="4868"/>
                  </a:cubicBezTo>
                  <a:cubicBezTo>
                    <a:pt x="16612" y="4868"/>
                    <a:pt x="16781" y="4952"/>
                    <a:pt x="16836" y="4923"/>
                  </a:cubicBezTo>
                  <a:cubicBezTo>
                    <a:pt x="16929" y="4872"/>
                    <a:pt x="17315" y="5036"/>
                    <a:pt x="17315" y="5166"/>
                  </a:cubicBezTo>
                  <a:cubicBezTo>
                    <a:pt x="17134" y="5166"/>
                    <a:pt x="16884" y="5209"/>
                    <a:pt x="16649" y="5209"/>
                  </a:cubicBezTo>
                  <a:cubicBezTo>
                    <a:pt x="16649" y="5261"/>
                    <a:pt x="16674" y="5214"/>
                    <a:pt x="16649" y="5265"/>
                  </a:cubicBezTo>
                  <a:cubicBezTo>
                    <a:pt x="16730" y="5265"/>
                    <a:pt x="16876" y="5477"/>
                    <a:pt x="16862" y="5549"/>
                  </a:cubicBezTo>
                  <a:cubicBezTo>
                    <a:pt x="16977" y="5551"/>
                    <a:pt x="17022" y="5464"/>
                    <a:pt x="17102" y="5464"/>
                  </a:cubicBezTo>
                  <a:cubicBezTo>
                    <a:pt x="17102" y="5561"/>
                    <a:pt x="17216" y="5577"/>
                    <a:pt x="17244" y="5464"/>
                  </a:cubicBezTo>
                  <a:cubicBezTo>
                    <a:pt x="17157" y="5464"/>
                    <a:pt x="17200" y="5336"/>
                    <a:pt x="17216" y="5336"/>
                  </a:cubicBezTo>
                  <a:cubicBezTo>
                    <a:pt x="17273" y="5232"/>
                    <a:pt x="17391" y="5333"/>
                    <a:pt x="17446" y="5215"/>
                  </a:cubicBezTo>
                  <a:cubicBezTo>
                    <a:pt x="18570" y="6552"/>
                    <a:pt x="19299" y="8232"/>
                    <a:pt x="19452" y="10073"/>
                  </a:cubicBezTo>
                  <a:close/>
                  <a:moveTo>
                    <a:pt x="4889" y="4445"/>
                  </a:moveTo>
                  <a:cubicBezTo>
                    <a:pt x="4930" y="4441"/>
                    <a:pt x="5028" y="4377"/>
                    <a:pt x="5048" y="4372"/>
                  </a:cubicBezTo>
                  <a:cubicBezTo>
                    <a:pt x="5048" y="4460"/>
                    <a:pt x="5027" y="4465"/>
                    <a:pt x="5063" y="4570"/>
                  </a:cubicBezTo>
                  <a:cubicBezTo>
                    <a:pt x="5079" y="4570"/>
                    <a:pt x="5163" y="4709"/>
                    <a:pt x="5161" y="4768"/>
                  </a:cubicBezTo>
                  <a:cubicBezTo>
                    <a:pt x="5239" y="4763"/>
                    <a:pt x="5349" y="4713"/>
                    <a:pt x="5374" y="4811"/>
                  </a:cubicBezTo>
                  <a:cubicBezTo>
                    <a:pt x="5336" y="4811"/>
                    <a:pt x="5298" y="4806"/>
                    <a:pt x="5261" y="4797"/>
                  </a:cubicBezTo>
                  <a:cubicBezTo>
                    <a:pt x="5288" y="5016"/>
                    <a:pt x="5165" y="4882"/>
                    <a:pt x="5063" y="4882"/>
                  </a:cubicBezTo>
                  <a:cubicBezTo>
                    <a:pt x="5063" y="4868"/>
                    <a:pt x="4752" y="4743"/>
                    <a:pt x="4878" y="4953"/>
                  </a:cubicBezTo>
                  <a:cubicBezTo>
                    <a:pt x="4911" y="4953"/>
                    <a:pt x="4894" y="5004"/>
                    <a:pt x="4988" y="5036"/>
                  </a:cubicBezTo>
                  <a:cubicBezTo>
                    <a:pt x="5097" y="5072"/>
                    <a:pt x="5217" y="5093"/>
                    <a:pt x="5332" y="5111"/>
                  </a:cubicBezTo>
                  <a:cubicBezTo>
                    <a:pt x="5425" y="5126"/>
                    <a:pt x="5478" y="5094"/>
                    <a:pt x="5558" y="5094"/>
                  </a:cubicBezTo>
                  <a:cubicBezTo>
                    <a:pt x="5558" y="5082"/>
                    <a:pt x="5753" y="4995"/>
                    <a:pt x="5615" y="4995"/>
                  </a:cubicBezTo>
                  <a:cubicBezTo>
                    <a:pt x="5634" y="4917"/>
                    <a:pt x="5599" y="4898"/>
                    <a:pt x="5516" y="4896"/>
                  </a:cubicBezTo>
                  <a:cubicBezTo>
                    <a:pt x="5523" y="4814"/>
                    <a:pt x="5719" y="4868"/>
                    <a:pt x="5799" y="4868"/>
                  </a:cubicBezTo>
                  <a:cubicBezTo>
                    <a:pt x="5860" y="4764"/>
                    <a:pt x="5801" y="4776"/>
                    <a:pt x="5855" y="4682"/>
                  </a:cubicBezTo>
                  <a:cubicBezTo>
                    <a:pt x="5920" y="4567"/>
                    <a:pt x="5997" y="4667"/>
                    <a:pt x="6040" y="4556"/>
                  </a:cubicBezTo>
                  <a:cubicBezTo>
                    <a:pt x="6104" y="4581"/>
                    <a:pt x="6161" y="4616"/>
                    <a:pt x="6182" y="4697"/>
                  </a:cubicBezTo>
                  <a:cubicBezTo>
                    <a:pt x="6233" y="4740"/>
                    <a:pt x="6494" y="5126"/>
                    <a:pt x="6494" y="4853"/>
                  </a:cubicBezTo>
                  <a:cubicBezTo>
                    <a:pt x="6587" y="4885"/>
                    <a:pt x="6633" y="5060"/>
                    <a:pt x="6635" y="5152"/>
                  </a:cubicBezTo>
                  <a:cubicBezTo>
                    <a:pt x="6805" y="5127"/>
                    <a:pt x="6820" y="4999"/>
                    <a:pt x="6820" y="4868"/>
                  </a:cubicBezTo>
                  <a:cubicBezTo>
                    <a:pt x="6859" y="4868"/>
                    <a:pt x="6805" y="4804"/>
                    <a:pt x="6805" y="4783"/>
                  </a:cubicBezTo>
                  <a:cubicBezTo>
                    <a:pt x="6868" y="4759"/>
                    <a:pt x="6947" y="4843"/>
                    <a:pt x="6947" y="4754"/>
                  </a:cubicBezTo>
                  <a:cubicBezTo>
                    <a:pt x="6975" y="4754"/>
                    <a:pt x="6976" y="4782"/>
                    <a:pt x="6976" y="4811"/>
                  </a:cubicBezTo>
                  <a:cubicBezTo>
                    <a:pt x="7064" y="4829"/>
                    <a:pt x="7120" y="4801"/>
                    <a:pt x="7174" y="4820"/>
                  </a:cubicBezTo>
                  <a:cubicBezTo>
                    <a:pt x="7211" y="4833"/>
                    <a:pt x="7193" y="5026"/>
                    <a:pt x="7175" y="5094"/>
                  </a:cubicBezTo>
                  <a:cubicBezTo>
                    <a:pt x="7154" y="5181"/>
                    <a:pt x="6990" y="5182"/>
                    <a:pt x="6990" y="5222"/>
                  </a:cubicBezTo>
                  <a:cubicBezTo>
                    <a:pt x="6803" y="5362"/>
                    <a:pt x="7209" y="5434"/>
                    <a:pt x="7273" y="5519"/>
                  </a:cubicBezTo>
                  <a:cubicBezTo>
                    <a:pt x="7235" y="5519"/>
                    <a:pt x="7089" y="5501"/>
                    <a:pt x="7089" y="5491"/>
                  </a:cubicBezTo>
                  <a:cubicBezTo>
                    <a:pt x="6997" y="5491"/>
                    <a:pt x="6774" y="5589"/>
                    <a:pt x="6692" y="5519"/>
                  </a:cubicBezTo>
                  <a:cubicBezTo>
                    <a:pt x="6807" y="5519"/>
                    <a:pt x="6845" y="5381"/>
                    <a:pt x="6862" y="5251"/>
                  </a:cubicBezTo>
                  <a:cubicBezTo>
                    <a:pt x="6757" y="5211"/>
                    <a:pt x="6632" y="5276"/>
                    <a:pt x="6603" y="5381"/>
                  </a:cubicBezTo>
                  <a:cubicBezTo>
                    <a:pt x="6553" y="5555"/>
                    <a:pt x="6438" y="5375"/>
                    <a:pt x="6380" y="5492"/>
                  </a:cubicBezTo>
                  <a:cubicBezTo>
                    <a:pt x="6358" y="5499"/>
                    <a:pt x="6154" y="5594"/>
                    <a:pt x="6154" y="5562"/>
                  </a:cubicBezTo>
                  <a:cubicBezTo>
                    <a:pt x="5924" y="5595"/>
                    <a:pt x="5984" y="5791"/>
                    <a:pt x="5984" y="6002"/>
                  </a:cubicBezTo>
                  <a:cubicBezTo>
                    <a:pt x="6076" y="6057"/>
                    <a:pt x="6262" y="6213"/>
                    <a:pt x="6253" y="6299"/>
                  </a:cubicBezTo>
                  <a:cubicBezTo>
                    <a:pt x="6459" y="6336"/>
                    <a:pt x="6535" y="6357"/>
                    <a:pt x="6721" y="6384"/>
                  </a:cubicBezTo>
                  <a:cubicBezTo>
                    <a:pt x="6736" y="6415"/>
                    <a:pt x="6797" y="6443"/>
                    <a:pt x="6834" y="6455"/>
                  </a:cubicBezTo>
                  <a:cubicBezTo>
                    <a:pt x="6834" y="6576"/>
                    <a:pt x="6945" y="6554"/>
                    <a:pt x="7047" y="6554"/>
                  </a:cubicBezTo>
                  <a:cubicBezTo>
                    <a:pt x="7047" y="6398"/>
                    <a:pt x="7227" y="6684"/>
                    <a:pt x="7245" y="6738"/>
                  </a:cubicBezTo>
                  <a:cubicBezTo>
                    <a:pt x="7220" y="6738"/>
                    <a:pt x="7288" y="6897"/>
                    <a:pt x="7301" y="6951"/>
                  </a:cubicBezTo>
                  <a:cubicBezTo>
                    <a:pt x="7273" y="6941"/>
                    <a:pt x="7264" y="6951"/>
                    <a:pt x="7273" y="6980"/>
                  </a:cubicBezTo>
                  <a:cubicBezTo>
                    <a:pt x="7363" y="7013"/>
                    <a:pt x="7505" y="7004"/>
                    <a:pt x="7529" y="6909"/>
                  </a:cubicBezTo>
                  <a:cubicBezTo>
                    <a:pt x="7442" y="6909"/>
                    <a:pt x="7472" y="6810"/>
                    <a:pt x="7472" y="6752"/>
                  </a:cubicBezTo>
                  <a:cubicBezTo>
                    <a:pt x="7383" y="6693"/>
                    <a:pt x="7397" y="6579"/>
                    <a:pt x="7486" y="6554"/>
                  </a:cubicBezTo>
                  <a:cubicBezTo>
                    <a:pt x="7486" y="6635"/>
                    <a:pt x="7778" y="6504"/>
                    <a:pt x="7614" y="6441"/>
                  </a:cubicBezTo>
                  <a:cubicBezTo>
                    <a:pt x="7654" y="6351"/>
                    <a:pt x="7681" y="6211"/>
                    <a:pt x="7616" y="6133"/>
                  </a:cubicBezTo>
                  <a:cubicBezTo>
                    <a:pt x="7574" y="6083"/>
                    <a:pt x="7522" y="6133"/>
                    <a:pt x="7501" y="6059"/>
                  </a:cubicBezTo>
                  <a:cubicBezTo>
                    <a:pt x="7612" y="6030"/>
                    <a:pt x="7530" y="5818"/>
                    <a:pt x="7529" y="5718"/>
                  </a:cubicBezTo>
                  <a:cubicBezTo>
                    <a:pt x="7564" y="5705"/>
                    <a:pt x="7657" y="5741"/>
                    <a:pt x="7657" y="5718"/>
                  </a:cubicBezTo>
                  <a:cubicBezTo>
                    <a:pt x="7766" y="5718"/>
                    <a:pt x="7947" y="5857"/>
                    <a:pt x="8011" y="5689"/>
                  </a:cubicBezTo>
                  <a:cubicBezTo>
                    <a:pt x="8193" y="5773"/>
                    <a:pt x="8048" y="5852"/>
                    <a:pt x="8238" y="5789"/>
                  </a:cubicBezTo>
                  <a:cubicBezTo>
                    <a:pt x="8238" y="5834"/>
                    <a:pt x="8452" y="6044"/>
                    <a:pt x="8479" y="6044"/>
                  </a:cubicBezTo>
                  <a:cubicBezTo>
                    <a:pt x="8479" y="6054"/>
                    <a:pt x="8474" y="6115"/>
                    <a:pt x="8521" y="6115"/>
                  </a:cubicBezTo>
                  <a:cubicBezTo>
                    <a:pt x="8521" y="6160"/>
                    <a:pt x="8493" y="6088"/>
                    <a:pt x="8493" y="6171"/>
                  </a:cubicBezTo>
                  <a:cubicBezTo>
                    <a:pt x="8520" y="6174"/>
                    <a:pt x="8663" y="6200"/>
                    <a:pt x="8663" y="6143"/>
                  </a:cubicBezTo>
                  <a:cubicBezTo>
                    <a:pt x="8755" y="6143"/>
                    <a:pt x="8819" y="6030"/>
                    <a:pt x="8819" y="5945"/>
                  </a:cubicBezTo>
                  <a:cubicBezTo>
                    <a:pt x="8876" y="5907"/>
                    <a:pt x="8976" y="6256"/>
                    <a:pt x="9046" y="6256"/>
                  </a:cubicBezTo>
                  <a:cubicBezTo>
                    <a:pt x="9096" y="6336"/>
                    <a:pt x="9259" y="6451"/>
                    <a:pt x="9259" y="6525"/>
                  </a:cubicBezTo>
                  <a:cubicBezTo>
                    <a:pt x="9293" y="6560"/>
                    <a:pt x="9329" y="6551"/>
                    <a:pt x="9329" y="6653"/>
                  </a:cubicBezTo>
                  <a:cubicBezTo>
                    <a:pt x="9372" y="6653"/>
                    <a:pt x="9457" y="6483"/>
                    <a:pt x="9457" y="6639"/>
                  </a:cubicBezTo>
                  <a:cubicBezTo>
                    <a:pt x="9497" y="6639"/>
                    <a:pt x="9613" y="6725"/>
                    <a:pt x="9627" y="6795"/>
                  </a:cubicBezTo>
                  <a:cubicBezTo>
                    <a:pt x="9525" y="6795"/>
                    <a:pt x="9622" y="6894"/>
                    <a:pt x="9570" y="6894"/>
                  </a:cubicBezTo>
                  <a:cubicBezTo>
                    <a:pt x="9570" y="6992"/>
                    <a:pt x="9351" y="6914"/>
                    <a:pt x="9301" y="6908"/>
                  </a:cubicBezTo>
                  <a:cubicBezTo>
                    <a:pt x="9233" y="7214"/>
                    <a:pt x="8824" y="6994"/>
                    <a:pt x="8577" y="7073"/>
                  </a:cubicBezTo>
                  <a:cubicBezTo>
                    <a:pt x="8447" y="7115"/>
                    <a:pt x="8195" y="7403"/>
                    <a:pt x="8181" y="7546"/>
                  </a:cubicBezTo>
                  <a:cubicBezTo>
                    <a:pt x="8339" y="7548"/>
                    <a:pt x="8409" y="7409"/>
                    <a:pt x="8550" y="7362"/>
                  </a:cubicBezTo>
                  <a:cubicBezTo>
                    <a:pt x="8665" y="7362"/>
                    <a:pt x="8687" y="7292"/>
                    <a:pt x="8791" y="7263"/>
                  </a:cubicBezTo>
                  <a:cubicBezTo>
                    <a:pt x="8791" y="7292"/>
                    <a:pt x="8819" y="7277"/>
                    <a:pt x="8819" y="7305"/>
                  </a:cubicBezTo>
                  <a:cubicBezTo>
                    <a:pt x="8618" y="7305"/>
                    <a:pt x="8740" y="7436"/>
                    <a:pt x="8799" y="7532"/>
                  </a:cubicBezTo>
                  <a:cubicBezTo>
                    <a:pt x="8856" y="7623"/>
                    <a:pt x="8920" y="7655"/>
                    <a:pt x="9004" y="7660"/>
                  </a:cubicBezTo>
                  <a:cubicBezTo>
                    <a:pt x="8983" y="7723"/>
                    <a:pt x="8876" y="7673"/>
                    <a:pt x="8876" y="7745"/>
                  </a:cubicBezTo>
                  <a:cubicBezTo>
                    <a:pt x="8838" y="7758"/>
                    <a:pt x="8763" y="7786"/>
                    <a:pt x="8748" y="7816"/>
                  </a:cubicBezTo>
                  <a:cubicBezTo>
                    <a:pt x="8520" y="7841"/>
                    <a:pt x="8633" y="7826"/>
                    <a:pt x="8648" y="7771"/>
                  </a:cubicBezTo>
                  <a:cubicBezTo>
                    <a:pt x="8656" y="7790"/>
                    <a:pt x="8738" y="7772"/>
                    <a:pt x="8735" y="7773"/>
                  </a:cubicBezTo>
                  <a:cubicBezTo>
                    <a:pt x="8721" y="7705"/>
                    <a:pt x="8700" y="7714"/>
                    <a:pt x="8720" y="7674"/>
                  </a:cubicBezTo>
                  <a:cubicBezTo>
                    <a:pt x="8597" y="7674"/>
                    <a:pt x="8537" y="7731"/>
                    <a:pt x="8437" y="7731"/>
                  </a:cubicBezTo>
                  <a:cubicBezTo>
                    <a:pt x="8420" y="7764"/>
                    <a:pt x="8333" y="7844"/>
                    <a:pt x="8295" y="7844"/>
                  </a:cubicBezTo>
                  <a:cubicBezTo>
                    <a:pt x="8266" y="7932"/>
                    <a:pt x="8201" y="8091"/>
                    <a:pt x="8125" y="8142"/>
                  </a:cubicBezTo>
                  <a:cubicBezTo>
                    <a:pt x="8125" y="8119"/>
                    <a:pt x="7923" y="8269"/>
                    <a:pt x="7941" y="8269"/>
                  </a:cubicBezTo>
                  <a:cubicBezTo>
                    <a:pt x="7896" y="8342"/>
                    <a:pt x="7847" y="8339"/>
                    <a:pt x="7827" y="8453"/>
                  </a:cubicBezTo>
                  <a:cubicBezTo>
                    <a:pt x="7813" y="8460"/>
                    <a:pt x="7757" y="8651"/>
                    <a:pt x="7757" y="8680"/>
                  </a:cubicBezTo>
                  <a:cubicBezTo>
                    <a:pt x="7669" y="8738"/>
                    <a:pt x="7636" y="8978"/>
                    <a:pt x="7487" y="8978"/>
                  </a:cubicBezTo>
                  <a:cubicBezTo>
                    <a:pt x="7396" y="9160"/>
                    <a:pt x="7232" y="9135"/>
                    <a:pt x="7232" y="9375"/>
                  </a:cubicBezTo>
                  <a:cubicBezTo>
                    <a:pt x="7288" y="9432"/>
                    <a:pt x="7309" y="9683"/>
                    <a:pt x="7326" y="9764"/>
                  </a:cubicBezTo>
                  <a:cubicBezTo>
                    <a:pt x="7347" y="9864"/>
                    <a:pt x="7380" y="9968"/>
                    <a:pt x="7246" y="9970"/>
                  </a:cubicBezTo>
                  <a:cubicBezTo>
                    <a:pt x="7237" y="9955"/>
                    <a:pt x="7144" y="9814"/>
                    <a:pt x="7161" y="9814"/>
                  </a:cubicBezTo>
                  <a:cubicBezTo>
                    <a:pt x="7161" y="9756"/>
                    <a:pt x="7090" y="9569"/>
                    <a:pt x="7048" y="9510"/>
                  </a:cubicBezTo>
                  <a:cubicBezTo>
                    <a:pt x="6992" y="9431"/>
                    <a:pt x="6888" y="9522"/>
                    <a:pt x="6806" y="9488"/>
                  </a:cubicBezTo>
                  <a:cubicBezTo>
                    <a:pt x="6772" y="9419"/>
                    <a:pt x="6537" y="9403"/>
                    <a:pt x="6452" y="9403"/>
                  </a:cubicBezTo>
                  <a:cubicBezTo>
                    <a:pt x="6466" y="9456"/>
                    <a:pt x="6505" y="9472"/>
                    <a:pt x="6509" y="9531"/>
                  </a:cubicBezTo>
                  <a:cubicBezTo>
                    <a:pt x="6439" y="9560"/>
                    <a:pt x="6399" y="9591"/>
                    <a:pt x="6328" y="9581"/>
                  </a:cubicBezTo>
                  <a:cubicBezTo>
                    <a:pt x="6204" y="9563"/>
                    <a:pt x="6219" y="9467"/>
                    <a:pt x="6084" y="9481"/>
                  </a:cubicBezTo>
                  <a:cubicBezTo>
                    <a:pt x="5867" y="9503"/>
                    <a:pt x="5715" y="9683"/>
                    <a:pt x="5715" y="9899"/>
                  </a:cubicBezTo>
                  <a:cubicBezTo>
                    <a:pt x="5692" y="9899"/>
                    <a:pt x="5692" y="10324"/>
                    <a:pt x="5715" y="10324"/>
                  </a:cubicBezTo>
                  <a:cubicBezTo>
                    <a:pt x="5715" y="10444"/>
                    <a:pt x="5814" y="10531"/>
                    <a:pt x="5814" y="10622"/>
                  </a:cubicBezTo>
                  <a:cubicBezTo>
                    <a:pt x="5911" y="10622"/>
                    <a:pt x="6019" y="10835"/>
                    <a:pt x="6112" y="10835"/>
                  </a:cubicBezTo>
                  <a:cubicBezTo>
                    <a:pt x="6123" y="10910"/>
                    <a:pt x="6065" y="10922"/>
                    <a:pt x="6225" y="10920"/>
                  </a:cubicBezTo>
                  <a:cubicBezTo>
                    <a:pt x="6225" y="10912"/>
                    <a:pt x="6313" y="10865"/>
                    <a:pt x="6325" y="10806"/>
                  </a:cubicBezTo>
                  <a:cubicBezTo>
                    <a:pt x="6214" y="10779"/>
                    <a:pt x="6324" y="10636"/>
                    <a:pt x="6395" y="10608"/>
                  </a:cubicBezTo>
                  <a:cubicBezTo>
                    <a:pt x="6395" y="10709"/>
                    <a:pt x="6537" y="10574"/>
                    <a:pt x="6537" y="10565"/>
                  </a:cubicBezTo>
                  <a:cubicBezTo>
                    <a:pt x="6553" y="10559"/>
                    <a:pt x="6693" y="10509"/>
                    <a:pt x="6693" y="10509"/>
                  </a:cubicBezTo>
                  <a:cubicBezTo>
                    <a:pt x="6693" y="10394"/>
                    <a:pt x="6800" y="10520"/>
                    <a:pt x="6722" y="10565"/>
                  </a:cubicBezTo>
                  <a:cubicBezTo>
                    <a:pt x="6645" y="10565"/>
                    <a:pt x="6651" y="10693"/>
                    <a:pt x="6608" y="10693"/>
                  </a:cubicBezTo>
                  <a:cubicBezTo>
                    <a:pt x="6590" y="10784"/>
                    <a:pt x="6554" y="10863"/>
                    <a:pt x="6533" y="10952"/>
                  </a:cubicBezTo>
                  <a:cubicBezTo>
                    <a:pt x="6505" y="11061"/>
                    <a:pt x="6594" y="11072"/>
                    <a:pt x="6566" y="11175"/>
                  </a:cubicBezTo>
                  <a:cubicBezTo>
                    <a:pt x="6679" y="11195"/>
                    <a:pt x="6792" y="11176"/>
                    <a:pt x="6906" y="11175"/>
                  </a:cubicBezTo>
                  <a:cubicBezTo>
                    <a:pt x="6907" y="11155"/>
                    <a:pt x="6902" y="11135"/>
                    <a:pt x="6892" y="11118"/>
                  </a:cubicBezTo>
                  <a:cubicBezTo>
                    <a:pt x="7056" y="11118"/>
                    <a:pt x="6906" y="11430"/>
                    <a:pt x="7005" y="11430"/>
                  </a:cubicBezTo>
                  <a:cubicBezTo>
                    <a:pt x="7005" y="11548"/>
                    <a:pt x="7062" y="11640"/>
                    <a:pt x="7062" y="11714"/>
                  </a:cubicBezTo>
                  <a:cubicBezTo>
                    <a:pt x="7139" y="11765"/>
                    <a:pt x="7185" y="11832"/>
                    <a:pt x="7161" y="11926"/>
                  </a:cubicBezTo>
                  <a:cubicBezTo>
                    <a:pt x="7255" y="11939"/>
                    <a:pt x="7458" y="11963"/>
                    <a:pt x="7458" y="11841"/>
                  </a:cubicBezTo>
                  <a:cubicBezTo>
                    <a:pt x="7601" y="11841"/>
                    <a:pt x="7612" y="11939"/>
                    <a:pt x="7601" y="12039"/>
                  </a:cubicBezTo>
                  <a:cubicBezTo>
                    <a:pt x="7886" y="12039"/>
                    <a:pt x="7708" y="11756"/>
                    <a:pt x="7827" y="11756"/>
                  </a:cubicBezTo>
                  <a:cubicBezTo>
                    <a:pt x="7838" y="11709"/>
                    <a:pt x="7858" y="11701"/>
                    <a:pt x="7885" y="11732"/>
                  </a:cubicBezTo>
                  <a:cubicBezTo>
                    <a:pt x="7943" y="11763"/>
                    <a:pt x="7988" y="11673"/>
                    <a:pt x="8034" y="11644"/>
                  </a:cubicBezTo>
                  <a:cubicBezTo>
                    <a:pt x="8049" y="11634"/>
                    <a:pt x="8101" y="11604"/>
                    <a:pt x="8110" y="11604"/>
                  </a:cubicBezTo>
                  <a:cubicBezTo>
                    <a:pt x="8151" y="11628"/>
                    <a:pt x="8154" y="11621"/>
                    <a:pt x="8171" y="11648"/>
                  </a:cubicBezTo>
                  <a:cubicBezTo>
                    <a:pt x="8249" y="11647"/>
                    <a:pt x="8327" y="11604"/>
                    <a:pt x="8394" y="11557"/>
                  </a:cubicBezTo>
                  <a:cubicBezTo>
                    <a:pt x="8497" y="11570"/>
                    <a:pt x="8463" y="11789"/>
                    <a:pt x="8655" y="11803"/>
                  </a:cubicBezTo>
                  <a:cubicBezTo>
                    <a:pt x="8732" y="11809"/>
                    <a:pt x="8909" y="11830"/>
                    <a:pt x="8975" y="11784"/>
                  </a:cubicBezTo>
                  <a:cubicBezTo>
                    <a:pt x="8992" y="11774"/>
                    <a:pt x="9052" y="11823"/>
                    <a:pt x="9059" y="11843"/>
                  </a:cubicBezTo>
                  <a:cubicBezTo>
                    <a:pt x="9122" y="11843"/>
                    <a:pt x="9117" y="11899"/>
                    <a:pt x="9145" y="11898"/>
                  </a:cubicBezTo>
                  <a:cubicBezTo>
                    <a:pt x="9151" y="11911"/>
                    <a:pt x="9161" y="11915"/>
                    <a:pt x="9173" y="11912"/>
                  </a:cubicBezTo>
                  <a:cubicBezTo>
                    <a:pt x="9181" y="11936"/>
                    <a:pt x="9233" y="11943"/>
                    <a:pt x="9259" y="12011"/>
                  </a:cubicBezTo>
                  <a:cubicBezTo>
                    <a:pt x="9259" y="12072"/>
                    <a:pt x="9386" y="12083"/>
                    <a:pt x="9386" y="12124"/>
                  </a:cubicBezTo>
                  <a:cubicBezTo>
                    <a:pt x="9478" y="12170"/>
                    <a:pt x="9355" y="12183"/>
                    <a:pt x="9494" y="12226"/>
                  </a:cubicBezTo>
                  <a:cubicBezTo>
                    <a:pt x="9572" y="12249"/>
                    <a:pt x="9643" y="12289"/>
                    <a:pt x="9726" y="12294"/>
                  </a:cubicBezTo>
                  <a:cubicBezTo>
                    <a:pt x="9752" y="12194"/>
                    <a:pt x="9839" y="12309"/>
                    <a:pt x="9882" y="12309"/>
                  </a:cubicBezTo>
                  <a:cubicBezTo>
                    <a:pt x="9905" y="12354"/>
                    <a:pt x="9916" y="12320"/>
                    <a:pt x="9939" y="12365"/>
                  </a:cubicBezTo>
                  <a:cubicBezTo>
                    <a:pt x="10070" y="12475"/>
                    <a:pt x="9983" y="12433"/>
                    <a:pt x="10038" y="12549"/>
                  </a:cubicBezTo>
                  <a:cubicBezTo>
                    <a:pt x="10101" y="12591"/>
                    <a:pt x="10121" y="12735"/>
                    <a:pt x="10137" y="12818"/>
                  </a:cubicBezTo>
                  <a:cubicBezTo>
                    <a:pt x="10087" y="12818"/>
                    <a:pt x="10123" y="13013"/>
                    <a:pt x="10123" y="13031"/>
                  </a:cubicBezTo>
                  <a:cubicBezTo>
                    <a:pt x="10061" y="13031"/>
                    <a:pt x="10279" y="13148"/>
                    <a:pt x="10279" y="13003"/>
                  </a:cubicBezTo>
                  <a:cubicBezTo>
                    <a:pt x="10369" y="13018"/>
                    <a:pt x="10428" y="13116"/>
                    <a:pt x="10492" y="13116"/>
                  </a:cubicBezTo>
                  <a:cubicBezTo>
                    <a:pt x="10454" y="13201"/>
                    <a:pt x="10591" y="13266"/>
                    <a:pt x="10591" y="13131"/>
                  </a:cubicBezTo>
                  <a:cubicBezTo>
                    <a:pt x="10725" y="13145"/>
                    <a:pt x="10689" y="13346"/>
                    <a:pt x="10676" y="13414"/>
                  </a:cubicBezTo>
                  <a:cubicBezTo>
                    <a:pt x="10787" y="13414"/>
                    <a:pt x="10800" y="13337"/>
                    <a:pt x="10915" y="13340"/>
                  </a:cubicBezTo>
                  <a:cubicBezTo>
                    <a:pt x="10982" y="13341"/>
                    <a:pt x="11048" y="13389"/>
                    <a:pt x="11073" y="13315"/>
                  </a:cubicBezTo>
                  <a:cubicBezTo>
                    <a:pt x="11232" y="13368"/>
                    <a:pt x="11299" y="13421"/>
                    <a:pt x="11405" y="13515"/>
                  </a:cubicBezTo>
                  <a:cubicBezTo>
                    <a:pt x="11588" y="13678"/>
                    <a:pt x="11616" y="14095"/>
                    <a:pt x="11427" y="14236"/>
                  </a:cubicBezTo>
                  <a:cubicBezTo>
                    <a:pt x="11427" y="14262"/>
                    <a:pt x="11220" y="14491"/>
                    <a:pt x="11215" y="14491"/>
                  </a:cubicBezTo>
                  <a:cubicBezTo>
                    <a:pt x="11215" y="14519"/>
                    <a:pt x="11208" y="14803"/>
                    <a:pt x="11200" y="14803"/>
                  </a:cubicBezTo>
                  <a:cubicBezTo>
                    <a:pt x="11200" y="14859"/>
                    <a:pt x="11156" y="15172"/>
                    <a:pt x="11115" y="15172"/>
                  </a:cubicBezTo>
                  <a:cubicBezTo>
                    <a:pt x="11115" y="15332"/>
                    <a:pt x="11011" y="15361"/>
                    <a:pt x="10973" y="15512"/>
                  </a:cubicBezTo>
                  <a:cubicBezTo>
                    <a:pt x="10888" y="15576"/>
                    <a:pt x="10655" y="15682"/>
                    <a:pt x="10619" y="15753"/>
                  </a:cubicBezTo>
                  <a:cubicBezTo>
                    <a:pt x="10551" y="15753"/>
                    <a:pt x="10502" y="15809"/>
                    <a:pt x="10434" y="15809"/>
                  </a:cubicBezTo>
                  <a:cubicBezTo>
                    <a:pt x="10425" y="15829"/>
                    <a:pt x="10280" y="15965"/>
                    <a:pt x="10307" y="15965"/>
                  </a:cubicBezTo>
                  <a:cubicBezTo>
                    <a:pt x="10296" y="16066"/>
                    <a:pt x="10314" y="16302"/>
                    <a:pt x="10260" y="16369"/>
                  </a:cubicBezTo>
                  <a:cubicBezTo>
                    <a:pt x="10224" y="16413"/>
                    <a:pt x="10171" y="16408"/>
                    <a:pt x="10194" y="16476"/>
                  </a:cubicBezTo>
                  <a:cubicBezTo>
                    <a:pt x="10114" y="16476"/>
                    <a:pt x="10198" y="16532"/>
                    <a:pt x="10073" y="16532"/>
                  </a:cubicBezTo>
                  <a:cubicBezTo>
                    <a:pt x="9994" y="16532"/>
                    <a:pt x="9853" y="16646"/>
                    <a:pt x="9849" y="16741"/>
                  </a:cubicBezTo>
                  <a:cubicBezTo>
                    <a:pt x="9843" y="16859"/>
                    <a:pt x="9812" y="16943"/>
                    <a:pt x="9712" y="17015"/>
                  </a:cubicBezTo>
                  <a:cubicBezTo>
                    <a:pt x="9712" y="17055"/>
                    <a:pt x="9527" y="17066"/>
                    <a:pt x="9527" y="17170"/>
                  </a:cubicBezTo>
                  <a:cubicBezTo>
                    <a:pt x="9545" y="17170"/>
                    <a:pt x="9527" y="17363"/>
                    <a:pt x="9527" y="17383"/>
                  </a:cubicBezTo>
                  <a:cubicBezTo>
                    <a:pt x="9473" y="17381"/>
                    <a:pt x="9338" y="17437"/>
                    <a:pt x="9315" y="17482"/>
                  </a:cubicBezTo>
                  <a:cubicBezTo>
                    <a:pt x="9130" y="17482"/>
                    <a:pt x="9152" y="17501"/>
                    <a:pt x="9032" y="17581"/>
                  </a:cubicBezTo>
                  <a:cubicBezTo>
                    <a:pt x="9032" y="17606"/>
                    <a:pt x="9015" y="17695"/>
                    <a:pt x="8989" y="17695"/>
                  </a:cubicBezTo>
                  <a:cubicBezTo>
                    <a:pt x="8989" y="17838"/>
                    <a:pt x="8887" y="17708"/>
                    <a:pt x="8805" y="17780"/>
                  </a:cubicBezTo>
                  <a:cubicBezTo>
                    <a:pt x="8837" y="17780"/>
                    <a:pt x="8879" y="17921"/>
                    <a:pt x="8861" y="17921"/>
                  </a:cubicBezTo>
                  <a:cubicBezTo>
                    <a:pt x="8861" y="18046"/>
                    <a:pt x="8784" y="18057"/>
                    <a:pt x="8705" y="18149"/>
                  </a:cubicBezTo>
                  <a:cubicBezTo>
                    <a:pt x="8668" y="18174"/>
                    <a:pt x="8633" y="18276"/>
                    <a:pt x="8606" y="18276"/>
                  </a:cubicBezTo>
                  <a:cubicBezTo>
                    <a:pt x="8606" y="18360"/>
                    <a:pt x="8564" y="18437"/>
                    <a:pt x="8564" y="18517"/>
                  </a:cubicBezTo>
                  <a:cubicBezTo>
                    <a:pt x="8582" y="18517"/>
                    <a:pt x="8565" y="18553"/>
                    <a:pt x="8578" y="18587"/>
                  </a:cubicBezTo>
                  <a:cubicBezTo>
                    <a:pt x="8618" y="18576"/>
                    <a:pt x="8618" y="18531"/>
                    <a:pt x="8634" y="18531"/>
                  </a:cubicBezTo>
                  <a:cubicBezTo>
                    <a:pt x="8634" y="18460"/>
                    <a:pt x="8747" y="18574"/>
                    <a:pt x="8677" y="18574"/>
                  </a:cubicBezTo>
                  <a:cubicBezTo>
                    <a:pt x="8618" y="18662"/>
                    <a:pt x="8556" y="18664"/>
                    <a:pt x="8521" y="18786"/>
                  </a:cubicBezTo>
                  <a:cubicBezTo>
                    <a:pt x="8420" y="18786"/>
                    <a:pt x="8327" y="19042"/>
                    <a:pt x="8422" y="19042"/>
                  </a:cubicBezTo>
                  <a:cubicBezTo>
                    <a:pt x="8422" y="19088"/>
                    <a:pt x="8438" y="19126"/>
                    <a:pt x="8460" y="19162"/>
                  </a:cubicBezTo>
                  <a:cubicBezTo>
                    <a:pt x="8229" y="19097"/>
                    <a:pt x="8002" y="19025"/>
                    <a:pt x="7779" y="18942"/>
                  </a:cubicBezTo>
                  <a:cubicBezTo>
                    <a:pt x="7769" y="18683"/>
                    <a:pt x="7777" y="18007"/>
                    <a:pt x="7869" y="18007"/>
                  </a:cubicBezTo>
                  <a:cubicBezTo>
                    <a:pt x="7869" y="17963"/>
                    <a:pt x="7906" y="17780"/>
                    <a:pt x="7940" y="17780"/>
                  </a:cubicBezTo>
                  <a:cubicBezTo>
                    <a:pt x="7940" y="17667"/>
                    <a:pt x="7953" y="17533"/>
                    <a:pt x="7940" y="17398"/>
                  </a:cubicBezTo>
                  <a:cubicBezTo>
                    <a:pt x="7897" y="17313"/>
                    <a:pt x="7995" y="17204"/>
                    <a:pt x="8024" y="17072"/>
                  </a:cubicBezTo>
                  <a:cubicBezTo>
                    <a:pt x="8188" y="16990"/>
                    <a:pt x="8072" y="16165"/>
                    <a:pt x="8195" y="16165"/>
                  </a:cubicBezTo>
                  <a:cubicBezTo>
                    <a:pt x="8195" y="15752"/>
                    <a:pt x="8287" y="15512"/>
                    <a:pt x="8223" y="15130"/>
                  </a:cubicBezTo>
                  <a:cubicBezTo>
                    <a:pt x="8254" y="15130"/>
                    <a:pt x="8037" y="14899"/>
                    <a:pt x="8039" y="14903"/>
                  </a:cubicBezTo>
                  <a:cubicBezTo>
                    <a:pt x="7830" y="14903"/>
                    <a:pt x="7685" y="14568"/>
                    <a:pt x="7685" y="14422"/>
                  </a:cubicBezTo>
                  <a:cubicBezTo>
                    <a:pt x="7664" y="14357"/>
                    <a:pt x="7613" y="14260"/>
                    <a:pt x="7613" y="14180"/>
                  </a:cubicBezTo>
                  <a:cubicBezTo>
                    <a:pt x="7661" y="14180"/>
                    <a:pt x="7316" y="13673"/>
                    <a:pt x="7316" y="13684"/>
                  </a:cubicBezTo>
                  <a:cubicBezTo>
                    <a:pt x="7133" y="13583"/>
                    <a:pt x="7326" y="13440"/>
                    <a:pt x="7345" y="13274"/>
                  </a:cubicBezTo>
                  <a:cubicBezTo>
                    <a:pt x="7186" y="13220"/>
                    <a:pt x="7346" y="12791"/>
                    <a:pt x="7415" y="12791"/>
                  </a:cubicBezTo>
                  <a:cubicBezTo>
                    <a:pt x="7422" y="12737"/>
                    <a:pt x="7451" y="12699"/>
                    <a:pt x="7500" y="12678"/>
                  </a:cubicBezTo>
                  <a:cubicBezTo>
                    <a:pt x="7535" y="12820"/>
                    <a:pt x="7700" y="12608"/>
                    <a:pt x="7571" y="12608"/>
                  </a:cubicBezTo>
                  <a:cubicBezTo>
                    <a:pt x="7571" y="12514"/>
                    <a:pt x="7561" y="12314"/>
                    <a:pt x="7571" y="12267"/>
                  </a:cubicBezTo>
                  <a:cubicBezTo>
                    <a:pt x="7571" y="12123"/>
                    <a:pt x="7444" y="11840"/>
                    <a:pt x="7344" y="12140"/>
                  </a:cubicBezTo>
                  <a:cubicBezTo>
                    <a:pt x="7238" y="12087"/>
                    <a:pt x="6970" y="12096"/>
                    <a:pt x="6947" y="11927"/>
                  </a:cubicBezTo>
                  <a:cubicBezTo>
                    <a:pt x="6964" y="11844"/>
                    <a:pt x="6795" y="11673"/>
                    <a:pt x="6735" y="11643"/>
                  </a:cubicBezTo>
                  <a:cubicBezTo>
                    <a:pt x="6790" y="11498"/>
                    <a:pt x="6447" y="11303"/>
                    <a:pt x="6324" y="11303"/>
                  </a:cubicBezTo>
                  <a:cubicBezTo>
                    <a:pt x="6324" y="11272"/>
                    <a:pt x="6258" y="11286"/>
                    <a:pt x="6239" y="11247"/>
                  </a:cubicBezTo>
                  <a:cubicBezTo>
                    <a:pt x="6113" y="11247"/>
                    <a:pt x="6083" y="11077"/>
                    <a:pt x="5941" y="11077"/>
                  </a:cubicBezTo>
                  <a:cubicBezTo>
                    <a:pt x="5777" y="11077"/>
                    <a:pt x="5611" y="10963"/>
                    <a:pt x="5459" y="10963"/>
                  </a:cubicBezTo>
                  <a:cubicBezTo>
                    <a:pt x="5408" y="10862"/>
                    <a:pt x="5174" y="10901"/>
                    <a:pt x="5119" y="10793"/>
                  </a:cubicBezTo>
                  <a:cubicBezTo>
                    <a:pt x="4996" y="10793"/>
                    <a:pt x="4948" y="10559"/>
                    <a:pt x="4944" y="10472"/>
                  </a:cubicBezTo>
                  <a:cubicBezTo>
                    <a:pt x="4940" y="10367"/>
                    <a:pt x="4855" y="10000"/>
                    <a:pt x="4708" y="10000"/>
                  </a:cubicBezTo>
                  <a:cubicBezTo>
                    <a:pt x="4708" y="9910"/>
                    <a:pt x="4505" y="9759"/>
                    <a:pt x="4453" y="9759"/>
                  </a:cubicBezTo>
                  <a:cubicBezTo>
                    <a:pt x="4453" y="9743"/>
                    <a:pt x="4371" y="9560"/>
                    <a:pt x="4339" y="9560"/>
                  </a:cubicBezTo>
                  <a:cubicBezTo>
                    <a:pt x="4339" y="9499"/>
                    <a:pt x="4124" y="9223"/>
                    <a:pt x="4090" y="9343"/>
                  </a:cubicBezTo>
                  <a:cubicBezTo>
                    <a:pt x="4067" y="9421"/>
                    <a:pt x="4254" y="9526"/>
                    <a:pt x="4254" y="9617"/>
                  </a:cubicBezTo>
                  <a:cubicBezTo>
                    <a:pt x="4289" y="9617"/>
                    <a:pt x="4436" y="9895"/>
                    <a:pt x="4465" y="9944"/>
                  </a:cubicBezTo>
                  <a:cubicBezTo>
                    <a:pt x="4784" y="10485"/>
                    <a:pt x="4226" y="10115"/>
                    <a:pt x="4226" y="9886"/>
                  </a:cubicBezTo>
                  <a:cubicBezTo>
                    <a:pt x="4154" y="9851"/>
                    <a:pt x="4042" y="9578"/>
                    <a:pt x="4042" y="9503"/>
                  </a:cubicBezTo>
                  <a:cubicBezTo>
                    <a:pt x="4000" y="9470"/>
                    <a:pt x="3876" y="9206"/>
                    <a:pt x="3886" y="9206"/>
                  </a:cubicBezTo>
                  <a:cubicBezTo>
                    <a:pt x="3886" y="9033"/>
                    <a:pt x="3791" y="8951"/>
                    <a:pt x="3602" y="8951"/>
                  </a:cubicBezTo>
                  <a:cubicBezTo>
                    <a:pt x="3594" y="8933"/>
                    <a:pt x="3435" y="8710"/>
                    <a:pt x="3432" y="8710"/>
                  </a:cubicBezTo>
                  <a:cubicBezTo>
                    <a:pt x="3432" y="8639"/>
                    <a:pt x="3304" y="8419"/>
                    <a:pt x="3234" y="8384"/>
                  </a:cubicBezTo>
                  <a:cubicBezTo>
                    <a:pt x="3234" y="8237"/>
                    <a:pt x="3158" y="8055"/>
                    <a:pt x="3192" y="7902"/>
                  </a:cubicBezTo>
                  <a:cubicBezTo>
                    <a:pt x="3192" y="7635"/>
                    <a:pt x="3187" y="7304"/>
                    <a:pt x="2944" y="7102"/>
                  </a:cubicBezTo>
                  <a:cubicBezTo>
                    <a:pt x="3420" y="6095"/>
                    <a:pt x="4083" y="5195"/>
                    <a:pt x="4889" y="4445"/>
                  </a:cubicBezTo>
                  <a:close/>
                  <a:moveTo>
                    <a:pt x="9173" y="7547"/>
                  </a:moveTo>
                  <a:cubicBezTo>
                    <a:pt x="9173" y="7621"/>
                    <a:pt x="9138" y="7641"/>
                    <a:pt x="9060" y="7646"/>
                  </a:cubicBezTo>
                  <a:cubicBezTo>
                    <a:pt x="9077" y="7577"/>
                    <a:pt x="9101" y="7589"/>
                    <a:pt x="9173" y="7547"/>
                  </a:cubicBezTo>
                  <a:close/>
                  <a:moveTo>
                    <a:pt x="8720" y="10835"/>
                  </a:moveTo>
                  <a:cubicBezTo>
                    <a:pt x="8676" y="10835"/>
                    <a:pt x="8621" y="10876"/>
                    <a:pt x="8648" y="10792"/>
                  </a:cubicBezTo>
                  <a:cubicBezTo>
                    <a:pt x="8681" y="10792"/>
                    <a:pt x="8720" y="10805"/>
                    <a:pt x="8720" y="10835"/>
                  </a:cubicBezTo>
                  <a:close/>
                  <a:moveTo>
                    <a:pt x="8110" y="10821"/>
                  </a:moveTo>
                  <a:cubicBezTo>
                    <a:pt x="8087" y="10866"/>
                    <a:pt x="7895" y="10859"/>
                    <a:pt x="7869" y="10806"/>
                  </a:cubicBezTo>
                  <a:cubicBezTo>
                    <a:pt x="7939" y="10806"/>
                    <a:pt x="7994" y="10835"/>
                    <a:pt x="8067" y="10806"/>
                  </a:cubicBezTo>
                  <a:cubicBezTo>
                    <a:pt x="8067" y="10767"/>
                    <a:pt x="8035" y="10736"/>
                    <a:pt x="8011" y="10693"/>
                  </a:cubicBezTo>
                  <a:cubicBezTo>
                    <a:pt x="8088" y="10693"/>
                    <a:pt x="8175" y="10752"/>
                    <a:pt x="8280" y="10750"/>
                  </a:cubicBezTo>
                  <a:cubicBezTo>
                    <a:pt x="8280" y="10684"/>
                    <a:pt x="8251" y="10764"/>
                    <a:pt x="8280" y="10679"/>
                  </a:cubicBezTo>
                  <a:cubicBezTo>
                    <a:pt x="8324" y="10690"/>
                    <a:pt x="8431" y="10792"/>
                    <a:pt x="8436" y="10835"/>
                  </a:cubicBezTo>
                  <a:cubicBezTo>
                    <a:pt x="8280" y="10818"/>
                    <a:pt x="8273" y="10821"/>
                    <a:pt x="8110" y="10821"/>
                  </a:cubicBezTo>
                  <a:close/>
                  <a:moveTo>
                    <a:pt x="8223" y="11487"/>
                  </a:moveTo>
                  <a:cubicBezTo>
                    <a:pt x="8212" y="11527"/>
                    <a:pt x="8214" y="11529"/>
                    <a:pt x="8167" y="11529"/>
                  </a:cubicBezTo>
                  <a:cubicBezTo>
                    <a:pt x="8171" y="11510"/>
                    <a:pt x="8176" y="11492"/>
                    <a:pt x="8180" y="11473"/>
                  </a:cubicBezTo>
                  <a:cubicBezTo>
                    <a:pt x="8195" y="11477"/>
                    <a:pt x="8209" y="11482"/>
                    <a:pt x="8223" y="11487"/>
                  </a:cubicBezTo>
                  <a:close/>
                  <a:moveTo>
                    <a:pt x="7486" y="10481"/>
                  </a:moveTo>
                  <a:cubicBezTo>
                    <a:pt x="7414" y="10481"/>
                    <a:pt x="7274" y="10418"/>
                    <a:pt x="7231" y="10353"/>
                  </a:cubicBezTo>
                  <a:cubicBezTo>
                    <a:pt x="7301" y="10356"/>
                    <a:pt x="7371" y="10385"/>
                    <a:pt x="7415" y="10310"/>
                  </a:cubicBezTo>
                  <a:cubicBezTo>
                    <a:pt x="7595" y="10329"/>
                    <a:pt x="7610" y="10453"/>
                    <a:pt x="7755" y="10453"/>
                  </a:cubicBezTo>
                  <a:cubicBezTo>
                    <a:pt x="7782" y="10501"/>
                    <a:pt x="7936" y="10610"/>
                    <a:pt x="7787" y="10625"/>
                  </a:cubicBezTo>
                  <a:cubicBezTo>
                    <a:pt x="7675" y="10636"/>
                    <a:pt x="7533" y="10574"/>
                    <a:pt x="7486" y="10481"/>
                  </a:cubicBezTo>
                  <a:close/>
                  <a:moveTo>
                    <a:pt x="7698" y="10863"/>
                  </a:moveTo>
                  <a:cubicBezTo>
                    <a:pt x="7670" y="10868"/>
                    <a:pt x="7642" y="10873"/>
                    <a:pt x="7613" y="10877"/>
                  </a:cubicBezTo>
                  <a:cubicBezTo>
                    <a:pt x="7622" y="10812"/>
                    <a:pt x="7684" y="10739"/>
                    <a:pt x="7698" y="10863"/>
                  </a:cubicBezTo>
                  <a:close/>
                  <a:moveTo>
                    <a:pt x="7600" y="10877"/>
                  </a:moveTo>
                  <a:cubicBezTo>
                    <a:pt x="7547" y="10877"/>
                    <a:pt x="7460" y="10900"/>
                    <a:pt x="7500" y="10792"/>
                  </a:cubicBezTo>
                  <a:cubicBezTo>
                    <a:pt x="7570" y="10802"/>
                    <a:pt x="7603" y="10830"/>
                    <a:pt x="7600" y="10877"/>
                  </a:cubicBezTo>
                  <a:close/>
                  <a:moveTo>
                    <a:pt x="7089" y="10339"/>
                  </a:moveTo>
                  <a:cubicBezTo>
                    <a:pt x="7089" y="10421"/>
                    <a:pt x="6899" y="10445"/>
                    <a:pt x="6947" y="10310"/>
                  </a:cubicBezTo>
                  <a:cubicBezTo>
                    <a:pt x="6961" y="10315"/>
                    <a:pt x="6976" y="10320"/>
                    <a:pt x="6990" y="10324"/>
                  </a:cubicBezTo>
                  <a:cubicBezTo>
                    <a:pt x="7008" y="10395"/>
                    <a:pt x="7046" y="10360"/>
                    <a:pt x="7089" y="10339"/>
                  </a:cubicBezTo>
                  <a:close/>
                  <a:moveTo>
                    <a:pt x="7089" y="1033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145" name="AutoShape 115"/>
          <p:cNvSpPr>
            <a:spLocks/>
          </p:cNvSpPr>
          <p:nvPr/>
        </p:nvSpPr>
        <p:spPr bwMode="auto">
          <a:xfrm>
            <a:off x="9476208" y="479693"/>
            <a:ext cx="276440" cy="247559"/>
          </a:xfrm>
          <a:custGeom>
            <a:avLst/>
            <a:gdLst>
              <a:gd name="T0" fmla="*/ 156554442 w 21600"/>
              <a:gd name="T1" fmla="*/ 65692699 h 21600"/>
              <a:gd name="T2" fmla="*/ 156554442 w 21600"/>
              <a:gd name="T3" fmla="*/ 65710506 h 21600"/>
              <a:gd name="T4" fmla="*/ 135105459 w 21600"/>
              <a:gd name="T5" fmla="*/ 65710506 h 21600"/>
              <a:gd name="T6" fmla="*/ 169178341 w 21600"/>
              <a:gd name="T7" fmla="*/ 90104613 h 21600"/>
              <a:gd name="T8" fmla="*/ 203194979 w 21600"/>
              <a:gd name="T9" fmla="*/ 65710506 h 21600"/>
              <a:gd name="T10" fmla="*/ 181812817 w 21600"/>
              <a:gd name="T11" fmla="*/ 65710506 h 21600"/>
              <a:gd name="T12" fmla="*/ 181821356 w 21600"/>
              <a:gd name="T13" fmla="*/ 65341429 h 21600"/>
              <a:gd name="T14" fmla="*/ 90911210 w 21600"/>
              <a:gd name="T15" fmla="*/ 0 h 21600"/>
              <a:gd name="T16" fmla="*/ 0 w 21600"/>
              <a:gd name="T17" fmla="*/ 65341429 h 21600"/>
              <a:gd name="T18" fmla="*/ 90911210 w 21600"/>
              <a:gd name="T19" fmla="*/ 130682859 h 21600"/>
              <a:gd name="T20" fmla="*/ 162358259 w 21600"/>
              <a:gd name="T21" fmla="*/ 105720012 h 21600"/>
              <a:gd name="T22" fmla="*/ 154926741 w 21600"/>
              <a:gd name="T23" fmla="*/ 100396022 h 21600"/>
              <a:gd name="T24" fmla="*/ 144278240 w 21600"/>
              <a:gd name="T25" fmla="*/ 92778695 h 21600"/>
              <a:gd name="T26" fmla="*/ 90911210 w 21600"/>
              <a:gd name="T27" fmla="*/ 112532680 h 21600"/>
              <a:gd name="T28" fmla="*/ 25248783 w 21600"/>
              <a:gd name="T29" fmla="*/ 65341429 h 21600"/>
              <a:gd name="T30" fmla="*/ 90911210 w 21600"/>
              <a:gd name="T31" fmla="*/ 18150179 h 21600"/>
              <a:gd name="T32" fmla="*/ 156563945 w 21600"/>
              <a:gd name="T33" fmla="*/ 65341429 h 21600"/>
              <a:gd name="T34" fmla="*/ 156554442 w 21600"/>
              <a:gd name="T35" fmla="*/ 65692699 h 21600"/>
              <a:gd name="T36" fmla="*/ 156554442 w 21600"/>
              <a:gd name="T37" fmla="*/ 65692699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6642" y="10858"/>
                </a:moveTo>
                <a:cubicBezTo>
                  <a:pt x="16642" y="10859"/>
                  <a:pt x="16642" y="10860"/>
                  <a:pt x="16642" y="10861"/>
                </a:cubicBezTo>
                <a:lnTo>
                  <a:pt x="14362" y="10861"/>
                </a:lnTo>
                <a:lnTo>
                  <a:pt x="17984" y="14893"/>
                </a:lnTo>
                <a:lnTo>
                  <a:pt x="21600" y="10861"/>
                </a:lnTo>
                <a:lnTo>
                  <a:pt x="19327" y="10861"/>
                </a:lnTo>
                <a:cubicBezTo>
                  <a:pt x="19327" y="10840"/>
                  <a:pt x="19328" y="10814"/>
                  <a:pt x="19328" y="10800"/>
                </a:cubicBezTo>
                <a:cubicBezTo>
                  <a:pt x="19328" y="4835"/>
                  <a:pt x="15001" y="0"/>
                  <a:pt x="9664" y="0"/>
                </a:cubicBezTo>
                <a:cubicBezTo>
                  <a:pt x="4327" y="0"/>
                  <a:pt x="0" y="4835"/>
                  <a:pt x="0" y="10800"/>
                </a:cubicBezTo>
                <a:cubicBezTo>
                  <a:pt x="0" y="16764"/>
                  <a:pt x="4327" y="21600"/>
                  <a:pt x="9664" y="21600"/>
                </a:cubicBezTo>
                <a:cubicBezTo>
                  <a:pt x="12746" y="21600"/>
                  <a:pt x="15489" y="19985"/>
                  <a:pt x="17259" y="17474"/>
                </a:cubicBezTo>
                <a:lnTo>
                  <a:pt x="16469" y="16594"/>
                </a:lnTo>
                <a:lnTo>
                  <a:pt x="15337" y="15335"/>
                </a:lnTo>
                <a:cubicBezTo>
                  <a:pt x="14070" y="17310"/>
                  <a:pt x="12000" y="18600"/>
                  <a:pt x="9664" y="18600"/>
                </a:cubicBezTo>
                <a:cubicBezTo>
                  <a:pt x="5815" y="18600"/>
                  <a:pt x="2684" y="15101"/>
                  <a:pt x="2684" y="10800"/>
                </a:cubicBezTo>
                <a:cubicBezTo>
                  <a:pt x="2684" y="6499"/>
                  <a:pt x="5815" y="3000"/>
                  <a:pt x="9664" y="3000"/>
                </a:cubicBezTo>
                <a:cubicBezTo>
                  <a:pt x="13513" y="3000"/>
                  <a:pt x="16643" y="6499"/>
                  <a:pt x="16643" y="10800"/>
                </a:cubicBezTo>
                <a:cubicBezTo>
                  <a:pt x="16643" y="10814"/>
                  <a:pt x="16643" y="10838"/>
                  <a:pt x="16642" y="10858"/>
                </a:cubicBezTo>
                <a:close/>
                <a:moveTo>
                  <a:pt x="16642" y="10858"/>
                </a:moveTo>
              </a:path>
            </a:pathLst>
          </a:custGeom>
          <a:solidFill>
            <a:schemeClr val="bg1"/>
          </a:solidFill>
          <a:ln>
            <a:noFill/>
          </a:ln>
        </p:spPr>
        <p:txBody>
          <a:bodyPr lIns="0" tIns="0" rIns="0" bIns="0"/>
          <a:lstStyle/>
          <a:p>
            <a:endParaRPr lang="en-US">
              <a:solidFill>
                <a:schemeClr val="bg1"/>
              </a:solidFill>
            </a:endParaRPr>
          </a:p>
        </p:txBody>
      </p:sp>
      <p:sp>
        <p:nvSpPr>
          <p:cNvPr id="146" name="AutoShape 116"/>
          <p:cNvSpPr>
            <a:spLocks/>
          </p:cNvSpPr>
          <p:nvPr/>
        </p:nvSpPr>
        <p:spPr bwMode="auto">
          <a:xfrm>
            <a:off x="10041467" y="463189"/>
            <a:ext cx="249622" cy="276440"/>
          </a:xfrm>
          <a:custGeom>
            <a:avLst/>
            <a:gdLst>
              <a:gd name="T0" fmla="*/ 135095090 w 21600"/>
              <a:gd name="T1" fmla="*/ 111587469 h 21600"/>
              <a:gd name="T2" fmla="*/ 67547585 w 21600"/>
              <a:gd name="T3" fmla="*/ 203194979 h 21600"/>
              <a:gd name="T4" fmla="*/ 0 w 21600"/>
              <a:gd name="T5" fmla="*/ 111587469 h 21600"/>
              <a:gd name="T6" fmla="*/ 67547585 w 21600"/>
              <a:gd name="T7" fmla="*/ 19980836 h 21600"/>
              <a:gd name="T8" fmla="*/ 79099259 w 21600"/>
              <a:gd name="T9" fmla="*/ 21335313 h 21600"/>
              <a:gd name="T10" fmla="*/ 79099259 w 21600"/>
              <a:gd name="T11" fmla="*/ 0 h 21600"/>
              <a:gd name="T12" fmla="*/ 104335692 w 21600"/>
              <a:gd name="T13" fmla="*/ 34298390 h 21600"/>
              <a:gd name="T14" fmla="*/ 79099259 w 21600"/>
              <a:gd name="T15" fmla="*/ 68662637 h 21600"/>
              <a:gd name="T16" fmla="*/ 79099259 w 21600"/>
              <a:gd name="T17" fmla="*/ 47317732 h 21600"/>
              <a:gd name="T18" fmla="*/ 67547585 w 21600"/>
              <a:gd name="T19" fmla="*/ 45427384 h 21600"/>
              <a:gd name="T20" fmla="*/ 18763263 w 21600"/>
              <a:gd name="T21" fmla="*/ 111587469 h 21600"/>
              <a:gd name="T22" fmla="*/ 67547585 w 21600"/>
              <a:gd name="T23" fmla="*/ 177748431 h 21600"/>
              <a:gd name="T24" fmla="*/ 116331828 w 21600"/>
              <a:gd name="T25" fmla="*/ 111587469 h 21600"/>
              <a:gd name="T26" fmla="*/ 135095090 w 21600"/>
              <a:gd name="T27" fmla="*/ 111587469 h 21600"/>
              <a:gd name="T28" fmla="*/ 135095090 w 21600"/>
              <a:gd name="T29" fmla="*/ 111587469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21600" y="11862"/>
                </a:moveTo>
                <a:cubicBezTo>
                  <a:pt x="21600" y="17240"/>
                  <a:pt x="16764" y="21600"/>
                  <a:pt x="10800" y="21600"/>
                </a:cubicBezTo>
                <a:cubicBezTo>
                  <a:pt x="4836" y="21600"/>
                  <a:pt x="0" y="17240"/>
                  <a:pt x="0" y="11862"/>
                </a:cubicBezTo>
                <a:cubicBezTo>
                  <a:pt x="0" y="6483"/>
                  <a:pt x="4836" y="2124"/>
                  <a:pt x="10800" y="2124"/>
                </a:cubicBezTo>
                <a:cubicBezTo>
                  <a:pt x="11430" y="2124"/>
                  <a:pt x="12046" y="2175"/>
                  <a:pt x="12647" y="2268"/>
                </a:cubicBezTo>
                <a:lnTo>
                  <a:pt x="12647" y="0"/>
                </a:lnTo>
                <a:lnTo>
                  <a:pt x="16682" y="3646"/>
                </a:lnTo>
                <a:lnTo>
                  <a:pt x="12647" y="7299"/>
                </a:lnTo>
                <a:lnTo>
                  <a:pt x="12647" y="5030"/>
                </a:lnTo>
                <a:cubicBezTo>
                  <a:pt x="12054" y="4900"/>
                  <a:pt x="11436" y="4829"/>
                  <a:pt x="10800" y="4829"/>
                </a:cubicBezTo>
                <a:cubicBezTo>
                  <a:pt x="6499" y="4829"/>
                  <a:pt x="3000" y="7984"/>
                  <a:pt x="3000" y="11862"/>
                </a:cubicBezTo>
                <a:cubicBezTo>
                  <a:pt x="3000" y="15740"/>
                  <a:pt x="6499" y="18895"/>
                  <a:pt x="10800" y="18895"/>
                </a:cubicBezTo>
                <a:cubicBezTo>
                  <a:pt x="15101" y="18895"/>
                  <a:pt x="18600" y="15740"/>
                  <a:pt x="18600" y="11862"/>
                </a:cubicBezTo>
                <a:lnTo>
                  <a:pt x="21600" y="11862"/>
                </a:lnTo>
                <a:close/>
                <a:moveTo>
                  <a:pt x="21600" y="11862"/>
                </a:moveTo>
              </a:path>
            </a:pathLst>
          </a:custGeom>
          <a:solidFill>
            <a:schemeClr val="bg1"/>
          </a:solidFill>
          <a:ln>
            <a:noFill/>
          </a:ln>
        </p:spPr>
        <p:txBody>
          <a:bodyPr lIns="0" tIns="0" rIns="0" bIns="0"/>
          <a:lstStyle/>
          <a:p>
            <a:endParaRPr lang="en-US">
              <a:solidFill>
                <a:schemeClr val="bg1"/>
              </a:solidFill>
            </a:endParaRPr>
          </a:p>
        </p:txBody>
      </p:sp>
      <p:sp>
        <p:nvSpPr>
          <p:cNvPr id="147" name="AutoShape 117"/>
          <p:cNvSpPr>
            <a:spLocks/>
          </p:cNvSpPr>
          <p:nvPr/>
        </p:nvSpPr>
        <p:spPr bwMode="auto">
          <a:xfrm>
            <a:off x="1158242" y="2128020"/>
            <a:ext cx="276440" cy="276440"/>
          </a:xfrm>
          <a:custGeom>
            <a:avLst/>
            <a:gdLst>
              <a:gd name="T0" fmla="*/ 229334294 w 19679"/>
              <a:gd name="T1" fmla="*/ 39351433 h 19679"/>
              <a:gd name="T2" fmla="*/ 39351433 w 19679"/>
              <a:gd name="T3" fmla="*/ 39351433 h 19679"/>
              <a:gd name="T4" fmla="*/ 39351433 w 19679"/>
              <a:gd name="T5" fmla="*/ 229334294 h 19679"/>
              <a:gd name="T6" fmla="*/ 229334294 w 19679"/>
              <a:gd name="T7" fmla="*/ 229334294 h 19679"/>
              <a:gd name="T8" fmla="*/ 229334294 w 19679"/>
              <a:gd name="T9" fmla="*/ 39351433 h 19679"/>
              <a:gd name="T10" fmla="*/ 34994889 w 19679"/>
              <a:gd name="T11" fmla="*/ 154495447 h 19679"/>
              <a:gd name="T12" fmla="*/ 35063131 w 19679"/>
              <a:gd name="T13" fmla="*/ 113765879 h 19679"/>
              <a:gd name="T14" fmla="*/ 233621429 w 19679"/>
              <a:gd name="T15" fmla="*/ 113765879 h 19679"/>
              <a:gd name="T16" fmla="*/ 233689552 w 19679"/>
              <a:gd name="T17" fmla="*/ 154495447 h 19679"/>
              <a:gd name="T18" fmla="*/ 34994889 w 19679"/>
              <a:gd name="T19" fmla="*/ 154495447 h 19679"/>
              <a:gd name="T20" fmla="*/ 34994889 w 19679"/>
              <a:gd name="T21" fmla="*/ 154495447 h 196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679" h="19679">
                <a:moveTo>
                  <a:pt x="16796" y="2882"/>
                </a:moveTo>
                <a:cubicBezTo>
                  <a:pt x="12954" y="-961"/>
                  <a:pt x="6724" y="-961"/>
                  <a:pt x="2882" y="2882"/>
                </a:cubicBezTo>
                <a:cubicBezTo>
                  <a:pt x="-961" y="6724"/>
                  <a:pt x="-961" y="12954"/>
                  <a:pt x="2882" y="16796"/>
                </a:cubicBezTo>
                <a:cubicBezTo>
                  <a:pt x="6724" y="20639"/>
                  <a:pt x="12954" y="20639"/>
                  <a:pt x="16796" y="16796"/>
                </a:cubicBezTo>
                <a:cubicBezTo>
                  <a:pt x="20639" y="12954"/>
                  <a:pt x="20639" y="6724"/>
                  <a:pt x="16796" y="2882"/>
                </a:cubicBezTo>
                <a:close/>
                <a:moveTo>
                  <a:pt x="2563" y="11315"/>
                </a:moveTo>
                <a:cubicBezTo>
                  <a:pt x="2431" y="10508"/>
                  <a:pt x="2432" y="9138"/>
                  <a:pt x="2568" y="8332"/>
                </a:cubicBezTo>
                <a:lnTo>
                  <a:pt x="17110" y="8332"/>
                </a:lnTo>
                <a:cubicBezTo>
                  <a:pt x="17246" y="9138"/>
                  <a:pt x="17247" y="10509"/>
                  <a:pt x="17115" y="11315"/>
                </a:cubicBezTo>
                <a:lnTo>
                  <a:pt x="2563" y="11315"/>
                </a:lnTo>
                <a:close/>
                <a:moveTo>
                  <a:pt x="2563" y="11315"/>
                </a:moveTo>
              </a:path>
            </a:pathLst>
          </a:custGeom>
          <a:solidFill>
            <a:schemeClr val="bg1"/>
          </a:solidFill>
          <a:ln>
            <a:noFill/>
          </a:ln>
        </p:spPr>
        <p:txBody>
          <a:bodyPr lIns="0" tIns="0" rIns="0" bIns="0"/>
          <a:lstStyle/>
          <a:p>
            <a:endParaRPr lang="en-US">
              <a:solidFill>
                <a:schemeClr val="bg1"/>
              </a:solidFill>
            </a:endParaRPr>
          </a:p>
        </p:txBody>
      </p:sp>
      <p:grpSp>
        <p:nvGrpSpPr>
          <p:cNvPr id="148" name="Group 120"/>
          <p:cNvGrpSpPr>
            <a:grpSpLocks/>
          </p:cNvGrpSpPr>
          <p:nvPr/>
        </p:nvGrpSpPr>
        <p:grpSpPr bwMode="auto">
          <a:xfrm>
            <a:off x="8921265" y="490007"/>
            <a:ext cx="276440" cy="222803"/>
            <a:chOff x="0" y="0"/>
            <a:chExt cx="575" cy="462"/>
          </a:xfrm>
          <a:solidFill>
            <a:schemeClr val="bg1"/>
          </a:solidFill>
        </p:grpSpPr>
        <p:sp>
          <p:nvSpPr>
            <p:cNvPr id="149" name="AutoShape 118"/>
            <p:cNvSpPr>
              <a:spLocks/>
            </p:cNvSpPr>
            <p:nvPr/>
          </p:nvSpPr>
          <p:spPr bwMode="auto">
            <a:xfrm>
              <a:off x="0" y="144"/>
              <a:ext cx="470" cy="3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19475" y="12449"/>
                  </a:moveTo>
                  <a:cubicBezTo>
                    <a:pt x="18075" y="15334"/>
                    <a:pt x="15786" y="17218"/>
                    <a:pt x="13204" y="17218"/>
                  </a:cubicBezTo>
                  <a:cubicBezTo>
                    <a:pt x="8965" y="17218"/>
                    <a:pt x="5514" y="12144"/>
                    <a:pt x="5490" y="5894"/>
                  </a:cubicBezTo>
                  <a:lnTo>
                    <a:pt x="6397" y="5894"/>
                  </a:lnTo>
                  <a:lnTo>
                    <a:pt x="8007" y="5894"/>
                  </a:lnTo>
                  <a:lnTo>
                    <a:pt x="4000" y="0"/>
                  </a:lnTo>
                  <a:lnTo>
                    <a:pt x="0" y="5894"/>
                  </a:lnTo>
                  <a:lnTo>
                    <a:pt x="2115" y="5894"/>
                  </a:lnTo>
                  <a:lnTo>
                    <a:pt x="2174" y="5894"/>
                  </a:lnTo>
                  <a:lnTo>
                    <a:pt x="2522" y="5894"/>
                  </a:lnTo>
                  <a:cubicBezTo>
                    <a:pt x="2547" y="14574"/>
                    <a:pt x="7319" y="21600"/>
                    <a:pt x="13204" y="21600"/>
                  </a:cubicBezTo>
                  <a:cubicBezTo>
                    <a:pt x="16611" y="21600"/>
                    <a:pt x="19644" y="19242"/>
                    <a:pt x="21600" y="15574"/>
                  </a:cubicBezTo>
                  <a:lnTo>
                    <a:pt x="20726" y="14288"/>
                  </a:lnTo>
                  <a:lnTo>
                    <a:pt x="19475" y="12449"/>
                  </a:lnTo>
                  <a:close/>
                  <a:moveTo>
                    <a:pt x="19475" y="1244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150" name="AutoShape 119"/>
            <p:cNvSpPr>
              <a:spLocks/>
            </p:cNvSpPr>
            <p:nvPr/>
          </p:nvSpPr>
          <p:spPr bwMode="auto">
            <a:xfrm>
              <a:off x="104" y="0"/>
              <a:ext cx="471" cy="32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9954" y="15748"/>
                  </a:moveTo>
                  <a:lnTo>
                    <a:pt x="19953" y="15749"/>
                  </a:lnTo>
                  <a:lnTo>
                    <a:pt x="19090" y="15749"/>
                  </a:lnTo>
                  <a:cubicBezTo>
                    <a:pt x="19090" y="15749"/>
                    <a:pt x="19090" y="15749"/>
                    <a:pt x="19090" y="15748"/>
                  </a:cubicBezTo>
                  <a:cubicBezTo>
                    <a:pt x="19090" y="15719"/>
                    <a:pt x="19091" y="15691"/>
                    <a:pt x="19091" y="15663"/>
                  </a:cubicBezTo>
                  <a:cubicBezTo>
                    <a:pt x="19091" y="7013"/>
                    <a:pt x="14317" y="0"/>
                    <a:pt x="8428" y="0"/>
                  </a:cubicBezTo>
                  <a:cubicBezTo>
                    <a:pt x="5000" y="0"/>
                    <a:pt x="1950" y="2381"/>
                    <a:pt x="0" y="6075"/>
                  </a:cubicBezTo>
                  <a:lnTo>
                    <a:pt x="908" y="7404"/>
                  </a:lnTo>
                  <a:lnTo>
                    <a:pt x="2122" y="9181"/>
                  </a:lnTo>
                  <a:cubicBezTo>
                    <a:pt x="3517" y="6263"/>
                    <a:pt x="5822" y="4351"/>
                    <a:pt x="8428" y="4351"/>
                  </a:cubicBezTo>
                  <a:cubicBezTo>
                    <a:pt x="12674" y="4351"/>
                    <a:pt x="16129" y="9426"/>
                    <a:pt x="16129" y="15663"/>
                  </a:cubicBezTo>
                  <a:cubicBezTo>
                    <a:pt x="16129" y="15691"/>
                    <a:pt x="16127" y="15719"/>
                    <a:pt x="16127" y="15747"/>
                  </a:cubicBezTo>
                  <a:cubicBezTo>
                    <a:pt x="16127" y="15748"/>
                    <a:pt x="16127" y="15748"/>
                    <a:pt x="16127" y="15749"/>
                  </a:cubicBezTo>
                  <a:lnTo>
                    <a:pt x="15189" y="15749"/>
                  </a:lnTo>
                  <a:lnTo>
                    <a:pt x="15188" y="15747"/>
                  </a:lnTo>
                  <a:lnTo>
                    <a:pt x="13608" y="15747"/>
                  </a:lnTo>
                  <a:lnTo>
                    <a:pt x="17608" y="21600"/>
                  </a:lnTo>
                  <a:lnTo>
                    <a:pt x="21600" y="15747"/>
                  </a:lnTo>
                  <a:lnTo>
                    <a:pt x="19954" y="15747"/>
                  </a:lnTo>
                  <a:lnTo>
                    <a:pt x="19954" y="15748"/>
                  </a:lnTo>
                  <a:close/>
                  <a:moveTo>
                    <a:pt x="19954" y="1574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151" name="AutoShape 121"/>
          <p:cNvSpPr>
            <a:spLocks/>
          </p:cNvSpPr>
          <p:nvPr/>
        </p:nvSpPr>
        <p:spPr bwMode="auto">
          <a:xfrm>
            <a:off x="10586096" y="1573076"/>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77795181 w 21600"/>
              <a:gd name="T11" fmla="*/ 101597923 h 21600"/>
              <a:gd name="T12" fmla="*/ 163694596 w 21600"/>
              <a:gd name="T13" fmla="*/ 145669963 h 21600"/>
              <a:gd name="T14" fmla="*/ 57525016 w 21600"/>
              <a:gd name="T15" fmla="*/ 39500383 h 21600"/>
              <a:gd name="T16" fmla="*/ 101597923 w 21600"/>
              <a:gd name="T17" fmla="*/ 25399700 h 21600"/>
              <a:gd name="T18" fmla="*/ 177795181 w 21600"/>
              <a:gd name="T19" fmla="*/ 101597923 h 21600"/>
              <a:gd name="T20" fmla="*/ 25399700 w 21600"/>
              <a:gd name="T21" fmla="*/ 101597923 h 21600"/>
              <a:gd name="T22" fmla="*/ 39688546 w 21600"/>
              <a:gd name="T23" fmla="*/ 57251792 h 21600"/>
              <a:gd name="T24" fmla="*/ 145943088 w 21600"/>
              <a:gd name="T25" fmla="*/ 163506334 h 21600"/>
              <a:gd name="T26" fmla="*/ 101597923 w 21600"/>
              <a:gd name="T27" fmla="*/ 177795181 h 21600"/>
              <a:gd name="T28" fmla="*/ 25399700 w 21600"/>
              <a:gd name="T29" fmla="*/ 101597923 h 21600"/>
              <a:gd name="T30" fmla="*/ 25399700 w 21600"/>
              <a:gd name="T31" fmla="*/ 101597923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8900" y="10800"/>
                </a:moveTo>
                <a:cubicBezTo>
                  <a:pt x="18900" y="12545"/>
                  <a:pt x="18344" y="14162"/>
                  <a:pt x="17401" y="15485"/>
                </a:cubicBezTo>
                <a:lnTo>
                  <a:pt x="6115" y="4199"/>
                </a:lnTo>
                <a:cubicBezTo>
                  <a:pt x="7439" y="3256"/>
                  <a:pt x="9055" y="2700"/>
                  <a:pt x="10800" y="2700"/>
                </a:cubicBezTo>
                <a:cubicBezTo>
                  <a:pt x="15266" y="2700"/>
                  <a:pt x="18900" y="6334"/>
                  <a:pt x="18900" y="10800"/>
                </a:cubicBezTo>
                <a:close/>
                <a:moveTo>
                  <a:pt x="2700" y="10800"/>
                </a:moveTo>
                <a:cubicBezTo>
                  <a:pt x="2700" y="9043"/>
                  <a:pt x="3265" y="7415"/>
                  <a:pt x="4219" y="6086"/>
                </a:cubicBezTo>
                <a:lnTo>
                  <a:pt x="15514" y="17381"/>
                </a:lnTo>
                <a:cubicBezTo>
                  <a:pt x="14185" y="18335"/>
                  <a:pt x="12557" y="18900"/>
                  <a:pt x="10800" y="18900"/>
                </a:cubicBezTo>
                <a:cubicBezTo>
                  <a:pt x="6334" y="18900"/>
                  <a:pt x="2700" y="15266"/>
                  <a:pt x="2700" y="10800"/>
                </a:cubicBezTo>
                <a:close/>
                <a:moveTo>
                  <a:pt x="2700" y="10800"/>
                </a:moveTo>
              </a:path>
            </a:pathLst>
          </a:custGeom>
          <a:solidFill>
            <a:schemeClr val="bg1"/>
          </a:solidFill>
          <a:ln>
            <a:noFill/>
          </a:ln>
        </p:spPr>
        <p:txBody>
          <a:bodyPr lIns="0" tIns="0" rIns="0" bIns="0"/>
          <a:lstStyle/>
          <a:p>
            <a:endParaRPr lang="en-US">
              <a:solidFill>
                <a:schemeClr val="bg1"/>
              </a:solidFill>
            </a:endParaRPr>
          </a:p>
        </p:txBody>
      </p:sp>
      <p:sp>
        <p:nvSpPr>
          <p:cNvPr id="152" name="AutoShape 122"/>
          <p:cNvSpPr>
            <a:spLocks/>
          </p:cNvSpPr>
          <p:nvPr/>
        </p:nvSpPr>
        <p:spPr bwMode="auto">
          <a:xfrm>
            <a:off x="2821010" y="2146587"/>
            <a:ext cx="278504" cy="241369"/>
          </a:xfrm>
          <a:custGeom>
            <a:avLst/>
            <a:gdLst>
              <a:gd name="T0" fmla="*/ 0 w 21600"/>
              <a:gd name="T1" fmla="*/ 50611234 h 21600"/>
              <a:gd name="T2" fmla="*/ 52332367 w 21600"/>
              <a:gd name="T3" fmla="*/ 50611234 h 21600"/>
              <a:gd name="T4" fmla="*/ 78450762 w 21600"/>
              <a:gd name="T5" fmla="*/ 84356147 h 21600"/>
              <a:gd name="T6" fmla="*/ 157027532 w 21600"/>
              <a:gd name="T7" fmla="*/ 0 h 21600"/>
              <a:gd name="T8" fmla="*/ 209330669 w 21600"/>
              <a:gd name="T9" fmla="*/ 0 h 21600"/>
              <a:gd name="T10" fmla="*/ 104617000 w 21600"/>
              <a:gd name="T11" fmla="*/ 118095222 h 21600"/>
              <a:gd name="T12" fmla="*/ 52284524 w 21600"/>
              <a:gd name="T13" fmla="*/ 118095222 h 21600"/>
              <a:gd name="T14" fmla="*/ 0 w 21600"/>
              <a:gd name="T15" fmla="*/ 50611234 h 21600"/>
              <a:gd name="T16" fmla="*/ 0 w 21600"/>
              <a:gd name="T17" fmla="*/ 50611234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9257"/>
                </a:moveTo>
                <a:lnTo>
                  <a:pt x="5400" y="9257"/>
                </a:lnTo>
                <a:lnTo>
                  <a:pt x="8095" y="15429"/>
                </a:lnTo>
                <a:lnTo>
                  <a:pt x="16203" y="0"/>
                </a:lnTo>
                <a:lnTo>
                  <a:pt x="21600" y="0"/>
                </a:lnTo>
                <a:lnTo>
                  <a:pt x="10795" y="21600"/>
                </a:lnTo>
                <a:lnTo>
                  <a:pt x="5395" y="21600"/>
                </a:lnTo>
                <a:lnTo>
                  <a:pt x="0" y="9257"/>
                </a:lnTo>
                <a:close/>
                <a:moveTo>
                  <a:pt x="0" y="9257"/>
                </a:moveTo>
              </a:path>
            </a:pathLst>
          </a:custGeom>
          <a:solidFill>
            <a:schemeClr val="bg1"/>
          </a:solidFill>
          <a:ln>
            <a:noFill/>
          </a:ln>
        </p:spPr>
        <p:txBody>
          <a:bodyPr lIns="0" tIns="0" rIns="0" bIns="0"/>
          <a:lstStyle/>
          <a:p>
            <a:endParaRPr lang="en-US">
              <a:solidFill>
                <a:schemeClr val="bg1"/>
              </a:solidFill>
            </a:endParaRPr>
          </a:p>
        </p:txBody>
      </p:sp>
      <p:sp>
        <p:nvSpPr>
          <p:cNvPr id="153" name="AutoShape 123"/>
          <p:cNvSpPr>
            <a:spLocks/>
          </p:cNvSpPr>
          <p:nvPr/>
        </p:nvSpPr>
        <p:spPr bwMode="auto">
          <a:xfrm>
            <a:off x="3375954" y="2161027"/>
            <a:ext cx="276440" cy="204236"/>
          </a:xfrm>
          <a:custGeom>
            <a:avLst/>
            <a:gdLst>
              <a:gd name="T0" fmla="*/ 2416233 w 21432"/>
              <a:gd name="T1" fmla="*/ 37812138 h 21485"/>
              <a:gd name="T2" fmla="*/ 2425980 w 21432"/>
              <a:gd name="T3" fmla="*/ 33079070 h 21485"/>
              <a:gd name="T4" fmla="*/ 23225606 w 21432"/>
              <a:gd name="T5" fmla="*/ 24721385 h 21485"/>
              <a:gd name="T6" fmla="*/ 34998791 w 21432"/>
              <a:gd name="T7" fmla="*/ 24718284 h 21485"/>
              <a:gd name="T8" fmla="*/ 68774403 w 21432"/>
              <a:gd name="T9" fmla="*/ 38258726 h 21485"/>
              <a:gd name="T10" fmla="*/ 80536849 w 21432"/>
              <a:gd name="T11" fmla="*/ 38255998 h 21485"/>
              <a:gd name="T12" fmla="*/ 173090229 w 21432"/>
              <a:gd name="T13" fmla="*/ 979326 h 21485"/>
              <a:gd name="T14" fmla="*/ 184872278 w 21432"/>
              <a:gd name="T15" fmla="*/ 967608 h 21485"/>
              <a:gd name="T16" fmla="*/ 205565313 w 21432"/>
              <a:gd name="T17" fmla="*/ 9222663 h 21485"/>
              <a:gd name="T18" fmla="*/ 205594663 w 21432"/>
              <a:gd name="T19" fmla="*/ 13944012 h 21485"/>
              <a:gd name="T20" fmla="*/ 93348409 w 21432"/>
              <a:gd name="T21" fmla="*/ 59148889 h 21485"/>
              <a:gd name="T22" fmla="*/ 79158990 w 21432"/>
              <a:gd name="T23" fmla="*/ 61517000 h 21485"/>
              <a:gd name="T24" fmla="*/ 69462742 w 21432"/>
              <a:gd name="T25" fmla="*/ 61517000 h 21485"/>
              <a:gd name="T26" fmla="*/ 55263567 w 21432"/>
              <a:gd name="T27" fmla="*/ 59148889 h 21485"/>
              <a:gd name="T28" fmla="*/ 2416233 w 21432"/>
              <a:gd name="T29" fmla="*/ 37812138 h 21485"/>
              <a:gd name="T30" fmla="*/ 2416233 w 21432"/>
              <a:gd name="T31" fmla="*/ 37812138 h 214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432" h="21485">
                <a:moveTo>
                  <a:pt x="249" y="13206"/>
                </a:moveTo>
                <a:cubicBezTo>
                  <a:pt x="-84" y="12751"/>
                  <a:pt x="-83" y="12007"/>
                  <a:pt x="250" y="11553"/>
                </a:cubicBezTo>
                <a:lnTo>
                  <a:pt x="2393" y="8634"/>
                </a:lnTo>
                <a:cubicBezTo>
                  <a:pt x="2726" y="8180"/>
                  <a:pt x="3272" y="8180"/>
                  <a:pt x="3606" y="8633"/>
                </a:cubicBezTo>
                <a:lnTo>
                  <a:pt x="7086" y="13362"/>
                </a:lnTo>
                <a:cubicBezTo>
                  <a:pt x="7420" y="13816"/>
                  <a:pt x="7965" y="13815"/>
                  <a:pt x="8298" y="13361"/>
                </a:cubicBezTo>
                <a:lnTo>
                  <a:pt x="17834" y="342"/>
                </a:lnTo>
                <a:cubicBezTo>
                  <a:pt x="18167" y="-113"/>
                  <a:pt x="18713" y="-115"/>
                  <a:pt x="19048" y="338"/>
                </a:cubicBezTo>
                <a:lnTo>
                  <a:pt x="21180" y="3221"/>
                </a:lnTo>
                <a:cubicBezTo>
                  <a:pt x="21515" y="3674"/>
                  <a:pt x="21516" y="4416"/>
                  <a:pt x="21183" y="4870"/>
                </a:cubicBezTo>
                <a:lnTo>
                  <a:pt x="9618" y="20658"/>
                </a:lnTo>
                <a:cubicBezTo>
                  <a:pt x="9285" y="21113"/>
                  <a:pt x="8627" y="21485"/>
                  <a:pt x="8156" y="21485"/>
                </a:cubicBezTo>
                <a:lnTo>
                  <a:pt x="7157" y="21485"/>
                </a:lnTo>
                <a:cubicBezTo>
                  <a:pt x="6685" y="21485"/>
                  <a:pt x="6027" y="21112"/>
                  <a:pt x="5694" y="20658"/>
                </a:cubicBezTo>
                <a:lnTo>
                  <a:pt x="249" y="13206"/>
                </a:lnTo>
                <a:close/>
                <a:moveTo>
                  <a:pt x="249" y="13206"/>
                </a:moveTo>
              </a:path>
            </a:pathLst>
          </a:custGeom>
          <a:solidFill>
            <a:schemeClr val="bg1"/>
          </a:solidFill>
          <a:ln>
            <a:noFill/>
          </a:ln>
        </p:spPr>
        <p:txBody>
          <a:bodyPr lIns="0" tIns="0" rIns="0" bIns="0"/>
          <a:lstStyle/>
          <a:p>
            <a:endParaRPr lang="en-US">
              <a:solidFill>
                <a:schemeClr val="bg1"/>
              </a:solidFill>
            </a:endParaRPr>
          </a:p>
        </p:txBody>
      </p:sp>
      <p:sp>
        <p:nvSpPr>
          <p:cNvPr id="164" name="AutoShape 124"/>
          <p:cNvSpPr>
            <a:spLocks/>
          </p:cNvSpPr>
          <p:nvPr/>
        </p:nvSpPr>
        <p:spPr bwMode="auto">
          <a:xfrm>
            <a:off x="5038722" y="1573076"/>
            <a:ext cx="278503" cy="276440"/>
          </a:xfrm>
          <a:custGeom>
            <a:avLst/>
            <a:gdLst>
              <a:gd name="T0" fmla="*/ 134269266 w 21600"/>
              <a:gd name="T1" fmla="*/ 72858844 h 21600"/>
              <a:gd name="T2" fmla="*/ 134269266 w 21600"/>
              <a:gd name="T3" fmla="*/ 0 h 21600"/>
              <a:gd name="T4" fmla="*/ 75057480 w 21600"/>
              <a:gd name="T5" fmla="*/ 0 h 21600"/>
              <a:gd name="T6" fmla="*/ 75057480 w 21600"/>
              <a:gd name="T7" fmla="*/ 72868348 h 21600"/>
              <a:gd name="T8" fmla="*/ 0 w 21600"/>
              <a:gd name="T9" fmla="*/ 72868348 h 21600"/>
              <a:gd name="T10" fmla="*/ 0 w 21600"/>
              <a:gd name="T11" fmla="*/ 130336135 h 21600"/>
              <a:gd name="T12" fmla="*/ 75057480 w 21600"/>
              <a:gd name="T13" fmla="*/ 130336135 h 21600"/>
              <a:gd name="T14" fmla="*/ 75057480 w 21600"/>
              <a:gd name="T15" fmla="*/ 203194979 h 21600"/>
              <a:gd name="T16" fmla="*/ 134269266 w 21600"/>
              <a:gd name="T17" fmla="*/ 203194979 h 21600"/>
              <a:gd name="T18" fmla="*/ 134269266 w 21600"/>
              <a:gd name="T19" fmla="*/ 130336135 h 21600"/>
              <a:gd name="T20" fmla="*/ 209326746 w 21600"/>
              <a:gd name="T21" fmla="*/ 130345638 h 21600"/>
              <a:gd name="T22" fmla="*/ 209326746 w 21600"/>
              <a:gd name="T23" fmla="*/ 72858844 h 21600"/>
              <a:gd name="T24" fmla="*/ 134269266 w 21600"/>
              <a:gd name="T25" fmla="*/ 72858844 h 21600"/>
              <a:gd name="T26" fmla="*/ 134269266 w 21600"/>
              <a:gd name="T27" fmla="*/ 72858844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3855" y="7745"/>
                </a:moveTo>
                <a:lnTo>
                  <a:pt x="13855" y="0"/>
                </a:lnTo>
                <a:lnTo>
                  <a:pt x="7745" y="0"/>
                </a:lnTo>
                <a:lnTo>
                  <a:pt x="7745" y="7746"/>
                </a:lnTo>
                <a:lnTo>
                  <a:pt x="0" y="7746"/>
                </a:lnTo>
                <a:lnTo>
                  <a:pt x="0" y="13855"/>
                </a:lnTo>
                <a:lnTo>
                  <a:pt x="7745" y="13855"/>
                </a:lnTo>
                <a:lnTo>
                  <a:pt x="7745" y="21600"/>
                </a:lnTo>
                <a:lnTo>
                  <a:pt x="13855" y="21600"/>
                </a:lnTo>
                <a:lnTo>
                  <a:pt x="13855" y="13855"/>
                </a:lnTo>
                <a:lnTo>
                  <a:pt x="21600" y="13856"/>
                </a:lnTo>
                <a:lnTo>
                  <a:pt x="21600" y="7745"/>
                </a:lnTo>
                <a:lnTo>
                  <a:pt x="13855" y="7745"/>
                </a:lnTo>
                <a:close/>
                <a:moveTo>
                  <a:pt x="13855" y="7745"/>
                </a:moveTo>
              </a:path>
            </a:pathLst>
          </a:custGeom>
          <a:solidFill>
            <a:schemeClr val="bg1"/>
          </a:solidFill>
          <a:ln>
            <a:noFill/>
          </a:ln>
        </p:spPr>
        <p:txBody>
          <a:bodyPr lIns="0" tIns="0" rIns="0" bIns="0"/>
          <a:lstStyle/>
          <a:p>
            <a:endParaRPr lang="en-US">
              <a:solidFill>
                <a:schemeClr val="bg1"/>
              </a:solidFill>
            </a:endParaRPr>
          </a:p>
        </p:txBody>
      </p:sp>
      <p:sp>
        <p:nvSpPr>
          <p:cNvPr id="165" name="AutoShape 125"/>
          <p:cNvSpPr>
            <a:spLocks/>
          </p:cNvSpPr>
          <p:nvPr/>
        </p:nvSpPr>
        <p:spPr bwMode="auto">
          <a:xfrm>
            <a:off x="6703553" y="1573076"/>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5584845 w 21600"/>
              <a:gd name="T11" fmla="*/ 137006275 h 21600"/>
              <a:gd name="T12" fmla="*/ 137588895 w 21600"/>
              <a:gd name="T13" fmla="*/ 164992622 h 21600"/>
              <a:gd name="T14" fmla="*/ 102105183 w 21600"/>
              <a:gd name="T15" fmla="*/ 129508900 h 21600"/>
              <a:gd name="T16" fmla="*/ 66621373 w 21600"/>
              <a:gd name="T17" fmla="*/ 164992622 h 21600"/>
              <a:gd name="T18" fmla="*/ 38625434 w 21600"/>
              <a:gd name="T19" fmla="*/ 137006275 h 21600"/>
              <a:gd name="T20" fmla="*/ 74110110 w 21600"/>
              <a:gd name="T21" fmla="*/ 101512961 h 21600"/>
              <a:gd name="T22" fmla="*/ 38625434 w 21600"/>
              <a:gd name="T23" fmla="*/ 66029151 h 21600"/>
              <a:gd name="T24" fmla="*/ 66621373 w 21600"/>
              <a:gd name="T25" fmla="*/ 38033211 h 21600"/>
              <a:gd name="T26" fmla="*/ 102105183 w 21600"/>
              <a:gd name="T27" fmla="*/ 73517021 h 21600"/>
              <a:gd name="T28" fmla="*/ 137588895 w 21600"/>
              <a:gd name="T29" fmla="*/ 38033211 h 21600"/>
              <a:gd name="T30" fmla="*/ 165584845 w 21600"/>
              <a:gd name="T31" fmla="*/ 66029151 h 21600"/>
              <a:gd name="T32" fmla="*/ 130101133 w 21600"/>
              <a:gd name="T33" fmla="*/ 101512961 h 21600"/>
              <a:gd name="T34" fmla="*/ 165584845 w 21600"/>
              <a:gd name="T35" fmla="*/ 137006275 h 21600"/>
              <a:gd name="T36" fmla="*/ 165584845 w 21600"/>
              <a:gd name="T37" fmla="*/ 137006275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02" y="14564"/>
                </a:moveTo>
                <a:lnTo>
                  <a:pt x="14626" y="17539"/>
                </a:lnTo>
                <a:lnTo>
                  <a:pt x="10854" y="13767"/>
                </a:lnTo>
                <a:lnTo>
                  <a:pt x="7082" y="17539"/>
                </a:lnTo>
                <a:lnTo>
                  <a:pt x="4106" y="14564"/>
                </a:lnTo>
                <a:lnTo>
                  <a:pt x="7878" y="10791"/>
                </a:lnTo>
                <a:lnTo>
                  <a:pt x="4106" y="7019"/>
                </a:lnTo>
                <a:lnTo>
                  <a:pt x="7082" y="4043"/>
                </a:lnTo>
                <a:lnTo>
                  <a:pt x="10854" y="7815"/>
                </a:lnTo>
                <a:lnTo>
                  <a:pt x="14626" y="4043"/>
                </a:lnTo>
                <a:lnTo>
                  <a:pt x="17602" y="7019"/>
                </a:lnTo>
                <a:lnTo>
                  <a:pt x="13830" y="10791"/>
                </a:lnTo>
                <a:lnTo>
                  <a:pt x="17602" y="14564"/>
                </a:lnTo>
                <a:close/>
                <a:moveTo>
                  <a:pt x="17602" y="14564"/>
                </a:moveTo>
              </a:path>
            </a:pathLst>
          </a:custGeom>
          <a:solidFill>
            <a:schemeClr val="bg1"/>
          </a:solidFill>
          <a:ln>
            <a:noFill/>
          </a:ln>
        </p:spPr>
        <p:txBody>
          <a:bodyPr lIns="0" tIns="0" rIns="0" bIns="0"/>
          <a:lstStyle/>
          <a:p>
            <a:endParaRPr lang="en-US">
              <a:solidFill>
                <a:schemeClr val="bg1"/>
              </a:solidFill>
            </a:endParaRPr>
          </a:p>
        </p:txBody>
      </p:sp>
      <p:sp>
        <p:nvSpPr>
          <p:cNvPr id="167" name="Rectangle 126"/>
          <p:cNvSpPr>
            <a:spLocks/>
          </p:cNvSpPr>
          <p:nvPr/>
        </p:nvSpPr>
        <p:spPr bwMode="auto">
          <a:xfrm>
            <a:off x="5593665" y="1667974"/>
            <a:ext cx="278504" cy="78394"/>
          </a:xfrm>
          <a:prstGeom prst="rect">
            <a:avLst/>
          </a:prstGeom>
          <a:solidFill>
            <a:schemeClr val="bg1"/>
          </a:solidFill>
          <a:ln>
            <a:noFill/>
          </a:ln>
        </p:spPr>
        <p:txBody>
          <a:bodyPr lIns="0" tIns="0" rIns="0" bIns="0"/>
          <a:lstStyle/>
          <a:p>
            <a:endParaRPr lang="en-US">
              <a:solidFill>
                <a:schemeClr val="bg1"/>
              </a:solidFill>
            </a:endParaRPr>
          </a:p>
        </p:txBody>
      </p:sp>
      <p:sp>
        <p:nvSpPr>
          <p:cNvPr id="168" name="AutoShape 127"/>
          <p:cNvSpPr>
            <a:spLocks/>
          </p:cNvSpPr>
          <p:nvPr/>
        </p:nvSpPr>
        <p:spPr bwMode="auto">
          <a:xfrm>
            <a:off x="5593665" y="2128020"/>
            <a:ext cx="278504" cy="276440"/>
          </a:xfrm>
          <a:custGeom>
            <a:avLst/>
            <a:gdLst>
              <a:gd name="T0" fmla="*/ 209330669 w 21600"/>
              <a:gd name="T1" fmla="*/ 171605533 h 21600"/>
              <a:gd name="T2" fmla="*/ 147645812 w 21600"/>
              <a:gd name="T3" fmla="*/ 111832950 h 21600"/>
              <a:gd name="T4" fmla="*/ 156882037 w 21600"/>
              <a:gd name="T5" fmla="*/ 76019573 h 21600"/>
              <a:gd name="T6" fmla="*/ 78441019 w 21600"/>
              <a:gd name="T7" fmla="*/ 0 h 21600"/>
              <a:gd name="T8" fmla="*/ 0 w 21600"/>
              <a:gd name="T9" fmla="*/ 76019573 h 21600"/>
              <a:gd name="T10" fmla="*/ 78441019 w 21600"/>
              <a:gd name="T11" fmla="*/ 152039235 h 21600"/>
              <a:gd name="T12" fmla="*/ 114938265 w 21600"/>
              <a:gd name="T13" fmla="*/ 143308627 h 21600"/>
              <a:gd name="T14" fmla="*/ 176739387 w 21600"/>
              <a:gd name="T15" fmla="*/ 203194979 h 21600"/>
              <a:gd name="T16" fmla="*/ 209330669 w 21600"/>
              <a:gd name="T17" fmla="*/ 171605533 h 21600"/>
              <a:gd name="T18" fmla="*/ 26156485 w 21600"/>
              <a:gd name="T19" fmla="*/ 76019573 h 21600"/>
              <a:gd name="T20" fmla="*/ 78441019 w 21600"/>
              <a:gd name="T21" fmla="*/ 25351984 h 21600"/>
              <a:gd name="T22" fmla="*/ 130724560 w 21600"/>
              <a:gd name="T23" fmla="*/ 76019573 h 21600"/>
              <a:gd name="T24" fmla="*/ 78441019 w 21600"/>
              <a:gd name="T25" fmla="*/ 126686286 h 21600"/>
              <a:gd name="T26" fmla="*/ 26156485 w 21600"/>
              <a:gd name="T27" fmla="*/ 76019573 h 21600"/>
              <a:gd name="T28" fmla="*/ 26156485 w 21600"/>
              <a:gd name="T29" fmla="*/ 76019573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21600" y="18242"/>
                </a:moveTo>
                <a:lnTo>
                  <a:pt x="15235" y="11888"/>
                </a:lnTo>
                <a:cubicBezTo>
                  <a:pt x="15843" y="10753"/>
                  <a:pt x="16188" y="9458"/>
                  <a:pt x="16188" y="8081"/>
                </a:cubicBezTo>
                <a:cubicBezTo>
                  <a:pt x="16188" y="3618"/>
                  <a:pt x="12564" y="0"/>
                  <a:pt x="8094" y="0"/>
                </a:cubicBezTo>
                <a:cubicBezTo>
                  <a:pt x="3624" y="0"/>
                  <a:pt x="0" y="3618"/>
                  <a:pt x="0" y="8081"/>
                </a:cubicBezTo>
                <a:cubicBezTo>
                  <a:pt x="0" y="12544"/>
                  <a:pt x="3624" y="16162"/>
                  <a:pt x="8094" y="16162"/>
                </a:cubicBezTo>
                <a:cubicBezTo>
                  <a:pt x="9454" y="16162"/>
                  <a:pt x="10735" y="15826"/>
                  <a:pt x="11860" y="15234"/>
                </a:cubicBezTo>
                <a:lnTo>
                  <a:pt x="18237" y="21600"/>
                </a:lnTo>
                <a:lnTo>
                  <a:pt x="21600" y="18242"/>
                </a:lnTo>
                <a:close/>
                <a:moveTo>
                  <a:pt x="2699" y="8081"/>
                </a:moveTo>
                <a:cubicBezTo>
                  <a:pt x="2699" y="5111"/>
                  <a:pt x="5119" y="2695"/>
                  <a:pt x="8094" y="2695"/>
                </a:cubicBezTo>
                <a:cubicBezTo>
                  <a:pt x="11069" y="2695"/>
                  <a:pt x="13489" y="5111"/>
                  <a:pt x="13489" y="8081"/>
                </a:cubicBezTo>
                <a:cubicBezTo>
                  <a:pt x="13489" y="11051"/>
                  <a:pt x="11069" y="13467"/>
                  <a:pt x="8094" y="13467"/>
                </a:cubicBezTo>
                <a:cubicBezTo>
                  <a:pt x="5119" y="13467"/>
                  <a:pt x="2699" y="11051"/>
                  <a:pt x="2699" y="8081"/>
                </a:cubicBezTo>
                <a:close/>
                <a:moveTo>
                  <a:pt x="2699" y="8081"/>
                </a:moveTo>
              </a:path>
            </a:pathLst>
          </a:custGeom>
          <a:solidFill>
            <a:schemeClr val="bg1"/>
          </a:solidFill>
          <a:ln>
            <a:noFill/>
          </a:ln>
        </p:spPr>
        <p:txBody>
          <a:bodyPr lIns="0" tIns="0" rIns="0" bIns="0"/>
          <a:lstStyle/>
          <a:p>
            <a:endParaRPr lang="en-US">
              <a:solidFill>
                <a:schemeClr val="bg1"/>
              </a:solidFill>
            </a:endParaRPr>
          </a:p>
        </p:txBody>
      </p:sp>
      <p:sp>
        <p:nvSpPr>
          <p:cNvPr id="169" name="AutoShape 128"/>
          <p:cNvSpPr>
            <a:spLocks/>
          </p:cNvSpPr>
          <p:nvPr/>
        </p:nvSpPr>
        <p:spPr bwMode="auto">
          <a:xfrm>
            <a:off x="6148610" y="2128020"/>
            <a:ext cx="276440" cy="276440"/>
          </a:xfrm>
          <a:custGeom>
            <a:avLst/>
            <a:gdLst>
              <a:gd name="T0" fmla="*/ 203214612 w 21441"/>
              <a:gd name="T1" fmla="*/ 184548185 h 21440"/>
              <a:gd name="T2" fmla="*/ 141532061 w 21441"/>
              <a:gd name="T3" fmla="*/ 122815975 h 21440"/>
              <a:gd name="T4" fmla="*/ 155746587 w 21441"/>
              <a:gd name="T5" fmla="*/ 77946171 h 21440"/>
              <a:gd name="T6" fmla="*/ 77882590 w 21441"/>
              <a:gd name="T7" fmla="*/ 0 h 21440"/>
              <a:gd name="T8" fmla="*/ 0 w 21441"/>
              <a:gd name="T9" fmla="*/ 77946171 h 21440"/>
              <a:gd name="T10" fmla="*/ 77872847 w 21441"/>
              <a:gd name="T11" fmla="*/ 155891448 h 21440"/>
              <a:gd name="T12" fmla="*/ 122889569 w 21441"/>
              <a:gd name="T13" fmla="*/ 141539158 h 21440"/>
              <a:gd name="T14" fmla="*/ 184533138 w 21441"/>
              <a:gd name="T15" fmla="*/ 203243120 h 21440"/>
              <a:gd name="T16" fmla="*/ 204154170 w 21441"/>
              <a:gd name="T17" fmla="*/ 204182663 h 21440"/>
              <a:gd name="T18" fmla="*/ 203214612 w 21441"/>
              <a:gd name="T19" fmla="*/ 184548185 h 21440"/>
              <a:gd name="T20" fmla="*/ 25967005 w 21441"/>
              <a:gd name="T21" fmla="*/ 77946171 h 21440"/>
              <a:gd name="T22" fmla="*/ 77872847 w 21441"/>
              <a:gd name="T23" fmla="*/ 26000928 h 21440"/>
              <a:gd name="T24" fmla="*/ 129778600 w 21441"/>
              <a:gd name="T25" fmla="*/ 77946171 h 21440"/>
              <a:gd name="T26" fmla="*/ 77872847 w 21441"/>
              <a:gd name="T27" fmla="*/ 129900273 h 21440"/>
              <a:gd name="T28" fmla="*/ 25967005 w 21441"/>
              <a:gd name="T29" fmla="*/ 77946171 h 21440"/>
              <a:gd name="T30" fmla="*/ 25967005 w 21441"/>
              <a:gd name="T31" fmla="*/ 77946171 h 214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441" h="21440">
                <a:moveTo>
                  <a:pt x="20973" y="19043"/>
                </a:moveTo>
                <a:lnTo>
                  <a:pt x="14607" y="12673"/>
                </a:lnTo>
                <a:cubicBezTo>
                  <a:pt x="15530" y="11363"/>
                  <a:pt x="16074" y="9767"/>
                  <a:pt x="16074" y="8043"/>
                </a:cubicBezTo>
                <a:cubicBezTo>
                  <a:pt x="16074" y="3601"/>
                  <a:pt x="12476" y="0"/>
                  <a:pt x="8038" y="0"/>
                </a:cubicBezTo>
                <a:cubicBezTo>
                  <a:pt x="3599" y="0"/>
                  <a:pt x="0" y="3601"/>
                  <a:pt x="0" y="8043"/>
                </a:cubicBezTo>
                <a:cubicBezTo>
                  <a:pt x="0" y="12485"/>
                  <a:pt x="3599" y="16086"/>
                  <a:pt x="8037" y="16086"/>
                </a:cubicBezTo>
                <a:cubicBezTo>
                  <a:pt x="9768" y="16086"/>
                  <a:pt x="11371" y="15537"/>
                  <a:pt x="12683" y="14605"/>
                </a:cubicBezTo>
                <a:lnTo>
                  <a:pt x="19045" y="20972"/>
                </a:lnTo>
                <a:cubicBezTo>
                  <a:pt x="19629" y="21556"/>
                  <a:pt x="20540" y="21600"/>
                  <a:pt x="21070" y="21069"/>
                </a:cubicBezTo>
                <a:cubicBezTo>
                  <a:pt x="21600" y="20539"/>
                  <a:pt x="21556" y="19627"/>
                  <a:pt x="20973" y="19043"/>
                </a:cubicBezTo>
                <a:close/>
                <a:moveTo>
                  <a:pt x="2680" y="8043"/>
                </a:moveTo>
                <a:cubicBezTo>
                  <a:pt x="2680" y="5087"/>
                  <a:pt x="5083" y="2683"/>
                  <a:pt x="8037" y="2683"/>
                </a:cubicBezTo>
                <a:cubicBezTo>
                  <a:pt x="10991" y="2683"/>
                  <a:pt x="13394" y="5087"/>
                  <a:pt x="13394" y="8043"/>
                </a:cubicBezTo>
                <a:cubicBezTo>
                  <a:pt x="13394" y="10999"/>
                  <a:pt x="10991" y="13404"/>
                  <a:pt x="8037" y="13404"/>
                </a:cubicBezTo>
                <a:cubicBezTo>
                  <a:pt x="5083" y="13404"/>
                  <a:pt x="2680" y="10999"/>
                  <a:pt x="2680" y="8043"/>
                </a:cubicBezTo>
                <a:close/>
                <a:moveTo>
                  <a:pt x="2680" y="8043"/>
                </a:moveTo>
              </a:path>
            </a:pathLst>
          </a:custGeom>
          <a:solidFill>
            <a:schemeClr val="bg1"/>
          </a:solidFill>
          <a:ln>
            <a:noFill/>
          </a:ln>
        </p:spPr>
        <p:txBody>
          <a:bodyPr lIns="0" tIns="0" rIns="0" bIns="0"/>
          <a:lstStyle/>
          <a:p>
            <a:endParaRPr lang="en-US">
              <a:solidFill>
                <a:schemeClr val="bg1"/>
              </a:solidFill>
            </a:endParaRPr>
          </a:p>
        </p:txBody>
      </p:sp>
      <p:sp>
        <p:nvSpPr>
          <p:cNvPr id="170" name="AutoShape 129"/>
          <p:cNvSpPr>
            <a:spLocks/>
          </p:cNvSpPr>
          <p:nvPr/>
        </p:nvSpPr>
        <p:spPr bwMode="auto">
          <a:xfrm>
            <a:off x="6148610" y="1573076"/>
            <a:ext cx="276440" cy="276440"/>
          </a:xfrm>
          <a:custGeom>
            <a:avLst/>
            <a:gdLst>
              <a:gd name="T0" fmla="*/ 203194979 w 21600"/>
              <a:gd name="T1" fmla="*/ 44806543 h 21600"/>
              <a:gd name="T2" fmla="*/ 158388437 w 21600"/>
              <a:gd name="T3" fmla="*/ 0 h 21600"/>
              <a:gd name="T4" fmla="*/ 101597923 w 21600"/>
              <a:gd name="T5" fmla="*/ 56800983 h 21600"/>
              <a:gd name="T6" fmla="*/ 44796940 w 21600"/>
              <a:gd name="T7" fmla="*/ 0 h 21600"/>
              <a:gd name="T8" fmla="*/ 0 w 21600"/>
              <a:gd name="T9" fmla="*/ 44806543 h 21600"/>
              <a:gd name="T10" fmla="*/ 56791380 w 21600"/>
              <a:gd name="T11" fmla="*/ 101597923 h 21600"/>
              <a:gd name="T12" fmla="*/ 0 w 21600"/>
              <a:gd name="T13" fmla="*/ 158388437 h 21600"/>
              <a:gd name="T14" fmla="*/ 44806543 w 21600"/>
              <a:gd name="T15" fmla="*/ 203194979 h 21600"/>
              <a:gd name="T16" fmla="*/ 101597923 w 21600"/>
              <a:gd name="T17" fmla="*/ 146403500 h 21600"/>
              <a:gd name="T18" fmla="*/ 158388437 w 21600"/>
              <a:gd name="T19" fmla="*/ 203194979 h 21600"/>
              <a:gd name="T20" fmla="*/ 203194979 w 21600"/>
              <a:gd name="T21" fmla="*/ 158388437 h 21600"/>
              <a:gd name="T22" fmla="*/ 146393997 w 21600"/>
              <a:gd name="T23" fmla="*/ 101597923 h 21600"/>
              <a:gd name="T24" fmla="*/ 203194979 w 21600"/>
              <a:gd name="T25" fmla="*/ 44806543 h 21600"/>
              <a:gd name="T26" fmla="*/ 203194979 w 21600"/>
              <a:gd name="T27" fmla="*/ 44806543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21600" y="4763"/>
                </a:moveTo>
                <a:lnTo>
                  <a:pt x="16837" y="0"/>
                </a:lnTo>
                <a:lnTo>
                  <a:pt x="10800" y="6038"/>
                </a:lnTo>
                <a:lnTo>
                  <a:pt x="4762" y="0"/>
                </a:lnTo>
                <a:lnTo>
                  <a:pt x="0" y="4763"/>
                </a:lnTo>
                <a:lnTo>
                  <a:pt x="6037" y="10800"/>
                </a:lnTo>
                <a:lnTo>
                  <a:pt x="0" y="16837"/>
                </a:lnTo>
                <a:lnTo>
                  <a:pt x="4763" y="21600"/>
                </a:lnTo>
                <a:lnTo>
                  <a:pt x="10800" y="15563"/>
                </a:lnTo>
                <a:lnTo>
                  <a:pt x="16837" y="21600"/>
                </a:lnTo>
                <a:lnTo>
                  <a:pt x="21600" y="16837"/>
                </a:lnTo>
                <a:lnTo>
                  <a:pt x="15562" y="10800"/>
                </a:lnTo>
                <a:lnTo>
                  <a:pt x="21600" y="4763"/>
                </a:lnTo>
                <a:close/>
                <a:moveTo>
                  <a:pt x="21600" y="4763"/>
                </a:moveTo>
              </a:path>
            </a:pathLst>
          </a:custGeom>
          <a:solidFill>
            <a:schemeClr val="bg1"/>
          </a:solidFill>
          <a:ln>
            <a:noFill/>
          </a:ln>
        </p:spPr>
        <p:txBody>
          <a:bodyPr lIns="0" tIns="0" rIns="0" bIns="0"/>
          <a:lstStyle/>
          <a:p>
            <a:endParaRPr lang="en-US">
              <a:solidFill>
                <a:schemeClr val="bg1"/>
              </a:solidFill>
            </a:endParaRPr>
          </a:p>
        </p:txBody>
      </p:sp>
      <p:sp>
        <p:nvSpPr>
          <p:cNvPr id="171" name="AutoShape 130"/>
          <p:cNvSpPr>
            <a:spLocks/>
          </p:cNvSpPr>
          <p:nvPr/>
        </p:nvSpPr>
        <p:spPr bwMode="auto">
          <a:xfrm>
            <a:off x="9511280" y="3235845"/>
            <a:ext cx="208361" cy="276440"/>
          </a:xfrm>
          <a:custGeom>
            <a:avLst/>
            <a:gdLst>
              <a:gd name="T0" fmla="*/ 56930480 w 21600"/>
              <a:gd name="T1" fmla="*/ 88716962 h 21599"/>
              <a:gd name="T2" fmla="*/ 56930480 w 21600"/>
              <a:gd name="T3" fmla="*/ 55371129 h 21599"/>
              <a:gd name="T4" fmla="*/ 33118001 w 21600"/>
              <a:gd name="T5" fmla="*/ 9504 h 21599"/>
              <a:gd name="T6" fmla="*/ 32674654 w 21600"/>
              <a:gd name="T7" fmla="*/ 0 h 21599"/>
              <a:gd name="T8" fmla="*/ 32237817 w 21600"/>
              <a:gd name="T9" fmla="*/ 19107 h 21599"/>
              <a:gd name="T10" fmla="*/ 8428203 w 21600"/>
              <a:gd name="T11" fmla="*/ 55380643 h 21599"/>
              <a:gd name="T12" fmla="*/ 8428203 w 21600"/>
              <a:gd name="T13" fmla="*/ 88716962 h 21599"/>
              <a:gd name="T14" fmla="*/ 0 w 21600"/>
              <a:gd name="T15" fmla="*/ 88716962 h 21599"/>
              <a:gd name="T16" fmla="*/ 0 w 21600"/>
              <a:gd name="T17" fmla="*/ 203223198 h 21599"/>
              <a:gd name="T18" fmla="*/ 65580349 w 21600"/>
              <a:gd name="T19" fmla="*/ 203223198 h 21599"/>
              <a:gd name="T20" fmla="*/ 65580349 w 21600"/>
              <a:gd name="T21" fmla="*/ 88716962 h 21599"/>
              <a:gd name="T22" fmla="*/ 56930480 w 21600"/>
              <a:gd name="T23" fmla="*/ 88716962 h 21599"/>
              <a:gd name="T24" fmla="*/ 20339127 w 21600"/>
              <a:gd name="T25" fmla="*/ 55380643 h 21599"/>
              <a:gd name="T26" fmla="*/ 32237817 w 21600"/>
              <a:gd name="T27" fmla="*/ 27718986 h 21599"/>
              <a:gd name="T28" fmla="*/ 32817369 w 21600"/>
              <a:gd name="T29" fmla="*/ 27699870 h 21599"/>
              <a:gd name="T30" fmla="*/ 33118001 w 21600"/>
              <a:gd name="T31" fmla="*/ 27718986 h 21599"/>
              <a:gd name="T32" fmla="*/ 45013826 w 21600"/>
              <a:gd name="T33" fmla="*/ 55371129 h 21599"/>
              <a:gd name="T34" fmla="*/ 45013826 w 21600"/>
              <a:gd name="T35" fmla="*/ 88716962 h 21599"/>
              <a:gd name="T36" fmla="*/ 20339127 w 21600"/>
              <a:gd name="T37" fmla="*/ 88716962 h 21599"/>
              <a:gd name="T38" fmla="*/ 20339127 w 21600"/>
              <a:gd name="T39" fmla="*/ 55380643 h 21599"/>
              <a:gd name="T40" fmla="*/ 20339127 w 21600"/>
              <a:gd name="T41" fmla="*/ 55380643 h 215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599">
                <a:moveTo>
                  <a:pt x="18751" y="9429"/>
                </a:moveTo>
                <a:lnTo>
                  <a:pt x="18751" y="5885"/>
                </a:lnTo>
                <a:cubicBezTo>
                  <a:pt x="18751" y="2636"/>
                  <a:pt x="15239" y="1"/>
                  <a:pt x="10908" y="1"/>
                </a:cubicBezTo>
                <a:cubicBezTo>
                  <a:pt x="10854" y="1"/>
                  <a:pt x="10815" y="-1"/>
                  <a:pt x="10762" y="0"/>
                </a:cubicBezTo>
                <a:cubicBezTo>
                  <a:pt x="10718" y="0"/>
                  <a:pt x="10662" y="2"/>
                  <a:pt x="10618" y="2"/>
                </a:cubicBezTo>
                <a:cubicBezTo>
                  <a:pt x="6286" y="2"/>
                  <a:pt x="2776" y="2636"/>
                  <a:pt x="2776" y="5886"/>
                </a:cubicBezTo>
                <a:lnTo>
                  <a:pt x="2776" y="9429"/>
                </a:lnTo>
                <a:lnTo>
                  <a:pt x="0" y="9429"/>
                </a:lnTo>
                <a:lnTo>
                  <a:pt x="0" y="21599"/>
                </a:lnTo>
                <a:lnTo>
                  <a:pt x="21600" y="21599"/>
                </a:lnTo>
                <a:lnTo>
                  <a:pt x="21600" y="9429"/>
                </a:lnTo>
                <a:lnTo>
                  <a:pt x="18751" y="9429"/>
                </a:lnTo>
                <a:close/>
                <a:moveTo>
                  <a:pt x="6699" y="5886"/>
                </a:moveTo>
                <a:cubicBezTo>
                  <a:pt x="6699" y="4265"/>
                  <a:pt x="8457" y="2946"/>
                  <a:pt x="10618" y="2946"/>
                </a:cubicBezTo>
                <a:cubicBezTo>
                  <a:pt x="10679" y="2946"/>
                  <a:pt x="10809" y="2944"/>
                  <a:pt x="10809" y="2944"/>
                </a:cubicBezTo>
                <a:cubicBezTo>
                  <a:pt x="10809" y="2944"/>
                  <a:pt x="10875" y="2946"/>
                  <a:pt x="10908" y="2946"/>
                </a:cubicBezTo>
                <a:cubicBezTo>
                  <a:pt x="13068" y="2946"/>
                  <a:pt x="14826" y="4264"/>
                  <a:pt x="14826" y="5885"/>
                </a:cubicBezTo>
                <a:lnTo>
                  <a:pt x="14826" y="9429"/>
                </a:lnTo>
                <a:lnTo>
                  <a:pt x="6699" y="9429"/>
                </a:lnTo>
                <a:lnTo>
                  <a:pt x="6699" y="5886"/>
                </a:lnTo>
                <a:close/>
                <a:moveTo>
                  <a:pt x="6699" y="5886"/>
                </a:moveTo>
              </a:path>
            </a:pathLst>
          </a:custGeom>
          <a:solidFill>
            <a:schemeClr val="bg1"/>
          </a:solidFill>
          <a:ln>
            <a:noFill/>
          </a:ln>
        </p:spPr>
        <p:txBody>
          <a:bodyPr lIns="0" tIns="0" rIns="0" bIns="0"/>
          <a:lstStyle/>
          <a:p>
            <a:endParaRPr lang="en-US">
              <a:solidFill>
                <a:schemeClr val="bg1"/>
              </a:solidFill>
            </a:endParaRPr>
          </a:p>
        </p:txBody>
      </p:sp>
      <p:grpSp>
        <p:nvGrpSpPr>
          <p:cNvPr id="172" name="Group 133"/>
          <p:cNvGrpSpPr>
            <a:grpSpLocks/>
          </p:cNvGrpSpPr>
          <p:nvPr/>
        </p:nvGrpSpPr>
        <p:grpSpPr bwMode="auto">
          <a:xfrm>
            <a:off x="3437844" y="6008500"/>
            <a:ext cx="152661" cy="276440"/>
            <a:chOff x="0" y="0"/>
            <a:chExt cx="318" cy="574"/>
          </a:xfrm>
          <a:solidFill>
            <a:schemeClr val="bg1"/>
          </a:solidFill>
        </p:grpSpPr>
        <p:sp>
          <p:nvSpPr>
            <p:cNvPr id="173" name="Line 131"/>
            <p:cNvSpPr>
              <a:spLocks noChangeShapeType="1"/>
            </p:cNvSpPr>
            <p:nvPr/>
          </p:nvSpPr>
          <p:spPr bwMode="auto">
            <a:xfrm>
              <a:off x="2" y="418"/>
              <a:ext cx="0" cy="0"/>
            </a:xfrm>
            <a:prstGeom prst="line">
              <a:avLst/>
            </a:prstGeom>
            <a:grpFill/>
            <a:ln w="12700">
              <a:solidFill>
                <a:srgbClr val="D42664"/>
              </a:solidFill>
              <a:miter lim="800000"/>
              <a:headEnd/>
              <a:tailEnd/>
            </a:ln>
          </p:spPr>
          <p:txBody>
            <a:bodyPr lIns="0" tIns="0" rIns="0" bIns="0"/>
            <a:lstStyle/>
            <a:p>
              <a:endParaRPr lang="en-US">
                <a:solidFill>
                  <a:schemeClr val="bg1"/>
                </a:solidFill>
              </a:endParaRPr>
            </a:p>
          </p:txBody>
        </p:sp>
        <p:sp>
          <p:nvSpPr>
            <p:cNvPr id="174" name="AutoShape 132"/>
            <p:cNvSpPr>
              <a:spLocks/>
            </p:cNvSpPr>
            <p:nvPr/>
          </p:nvSpPr>
          <p:spPr bwMode="auto">
            <a:xfrm>
              <a:off x="0" y="0"/>
              <a:ext cx="318" cy="5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21599" y="6043"/>
                  </a:moveTo>
                  <a:lnTo>
                    <a:pt x="21596" y="6043"/>
                  </a:lnTo>
                  <a:cubicBezTo>
                    <a:pt x="21596" y="6030"/>
                    <a:pt x="21600" y="6018"/>
                    <a:pt x="21600" y="6005"/>
                  </a:cubicBezTo>
                  <a:lnTo>
                    <a:pt x="19430" y="5976"/>
                  </a:lnTo>
                  <a:cubicBezTo>
                    <a:pt x="19429" y="5999"/>
                    <a:pt x="19428" y="6021"/>
                    <a:pt x="19430" y="6043"/>
                  </a:cubicBezTo>
                  <a:lnTo>
                    <a:pt x="19430" y="15617"/>
                  </a:lnTo>
                  <a:lnTo>
                    <a:pt x="19430" y="15690"/>
                  </a:lnTo>
                  <a:cubicBezTo>
                    <a:pt x="19430" y="15685"/>
                    <a:pt x="19423" y="15680"/>
                    <a:pt x="19423" y="15675"/>
                  </a:cubicBezTo>
                  <a:cubicBezTo>
                    <a:pt x="19364" y="18279"/>
                    <a:pt x="15496" y="20397"/>
                    <a:pt x="10801" y="20397"/>
                  </a:cubicBezTo>
                  <a:cubicBezTo>
                    <a:pt x="6106" y="20397"/>
                    <a:pt x="2238" y="18279"/>
                    <a:pt x="2179" y="15675"/>
                  </a:cubicBezTo>
                  <a:cubicBezTo>
                    <a:pt x="2179" y="15679"/>
                    <a:pt x="2176" y="15682"/>
                    <a:pt x="2174" y="15686"/>
                  </a:cubicBezTo>
                  <a:lnTo>
                    <a:pt x="2172" y="4698"/>
                  </a:lnTo>
                  <a:cubicBezTo>
                    <a:pt x="2172" y="2770"/>
                    <a:pt x="5000" y="1202"/>
                    <a:pt x="8477" y="1202"/>
                  </a:cubicBezTo>
                  <a:cubicBezTo>
                    <a:pt x="11954" y="1202"/>
                    <a:pt x="14783" y="2770"/>
                    <a:pt x="14776" y="4700"/>
                  </a:cubicBezTo>
                  <a:lnTo>
                    <a:pt x="14776" y="7639"/>
                  </a:lnTo>
                  <a:lnTo>
                    <a:pt x="14761" y="7638"/>
                  </a:lnTo>
                  <a:cubicBezTo>
                    <a:pt x="14761" y="7638"/>
                    <a:pt x="14761" y="15552"/>
                    <a:pt x="14760" y="15552"/>
                  </a:cubicBezTo>
                  <a:lnTo>
                    <a:pt x="14760" y="15566"/>
                  </a:lnTo>
                  <a:lnTo>
                    <a:pt x="14761" y="15579"/>
                  </a:lnTo>
                  <a:cubicBezTo>
                    <a:pt x="14762" y="15596"/>
                    <a:pt x="14763" y="15613"/>
                    <a:pt x="14765" y="15630"/>
                  </a:cubicBezTo>
                  <a:cubicBezTo>
                    <a:pt x="14763" y="15647"/>
                    <a:pt x="14762" y="15664"/>
                    <a:pt x="14761" y="15681"/>
                  </a:cubicBezTo>
                  <a:lnTo>
                    <a:pt x="14760" y="15695"/>
                  </a:lnTo>
                  <a:lnTo>
                    <a:pt x="14760" y="15709"/>
                  </a:lnTo>
                  <a:lnTo>
                    <a:pt x="14760" y="15774"/>
                  </a:lnTo>
                  <a:cubicBezTo>
                    <a:pt x="14760" y="15757"/>
                    <a:pt x="14755" y="15740"/>
                    <a:pt x="14757" y="15723"/>
                  </a:cubicBezTo>
                  <a:cubicBezTo>
                    <a:pt x="14669" y="16860"/>
                    <a:pt x="12992" y="17752"/>
                    <a:pt x="10940" y="17752"/>
                  </a:cubicBezTo>
                  <a:cubicBezTo>
                    <a:pt x="8888" y="17752"/>
                    <a:pt x="7211" y="16860"/>
                    <a:pt x="7123" y="15723"/>
                  </a:cubicBezTo>
                  <a:cubicBezTo>
                    <a:pt x="7124" y="15740"/>
                    <a:pt x="7115" y="15757"/>
                    <a:pt x="7115" y="15774"/>
                  </a:cubicBezTo>
                  <a:lnTo>
                    <a:pt x="7115" y="15657"/>
                  </a:lnTo>
                  <a:cubicBezTo>
                    <a:pt x="7115" y="15654"/>
                    <a:pt x="7115" y="15652"/>
                    <a:pt x="7115" y="15650"/>
                  </a:cubicBezTo>
                  <a:lnTo>
                    <a:pt x="7115" y="15605"/>
                  </a:lnTo>
                  <a:lnTo>
                    <a:pt x="7115" y="6031"/>
                  </a:lnTo>
                  <a:lnTo>
                    <a:pt x="4945" y="6031"/>
                  </a:lnTo>
                  <a:lnTo>
                    <a:pt x="4945" y="15605"/>
                  </a:lnTo>
                  <a:cubicBezTo>
                    <a:pt x="4945" y="15613"/>
                    <a:pt x="4943" y="15622"/>
                    <a:pt x="4943" y="15631"/>
                  </a:cubicBezTo>
                  <a:cubicBezTo>
                    <a:pt x="4943" y="15639"/>
                    <a:pt x="4945" y="15648"/>
                    <a:pt x="4945" y="15657"/>
                  </a:cubicBezTo>
                  <a:lnTo>
                    <a:pt x="4945" y="15774"/>
                  </a:lnTo>
                  <a:lnTo>
                    <a:pt x="4956" y="15774"/>
                  </a:lnTo>
                  <a:cubicBezTo>
                    <a:pt x="5093" y="17542"/>
                    <a:pt x="7716" y="18955"/>
                    <a:pt x="10940" y="18955"/>
                  </a:cubicBezTo>
                  <a:cubicBezTo>
                    <a:pt x="14165" y="18955"/>
                    <a:pt x="16788" y="17542"/>
                    <a:pt x="16925" y="15774"/>
                  </a:cubicBezTo>
                  <a:lnTo>
                    <a:pt x="16930" y="15774"/>
                  </a:lnTo>
                  <a:lnTo>
                    <a:pt x="16930" y="15709"/>
                  </a:lnTo>
                  <a:cubicBezTo>
                    <a:pt x="16931" y="15683"/>
                    <a:pt x="16938" y="15657"/>
                    <a:pt x="16938" y="15631"/>
                  </a:cubicBezTo>
                  <a:cubicBezTo>
                    <a:pt x="16938" y="15604"/>
                    <a:pt x="16931" y="15578"/>
                    <a:pt x="16930" y="15552"/>
                  </a:cubicBezTo>
                  <a:lnTo>
                    <a:pt x="16930" y="9899"/>
                  </a:lnTo>
                  <a:lnTo>
                    <a:pt x="16946" y="9899"/>
                  </a:lnTo>
                  <a:lnTo>
                    <a:pt x="16946" y="4700"/>
                  </a:lnTo>
                  <a:lnTo>
                    <a:pt x="16951" y="4704"/>
                  </a:lnTo>
                  <a:cubicBezTo>
                    <a:pt x="16951" y="4702"/>
                    <a:pt x="16952" y="4700"/>
                    <a:pt x="16952" y="4698"/>
                  </a:cubicBezTo>
                  <a:cubicBezTo>
                    <a:pt x="16952" y="2104"/>
                    <a:pt x="13158" y="0"/>
                    <a:pt x="8477" y="0"/>
                  </a:cubicBezTo>
                  <a:cubicBezTo>
                    <a:pt x="3797" y="0"/>
                    <a:pt x="2" y="2104"/>
                    <a:pt x="2" y="4698"/>
                  </a:cubicBezTo>
                  <a:cubicBezTo>
                    <a:pt x="2" y="4700"/>
                    <a:pt x="3" y="4702"/>
                    <a:pt x="3" y="4704"/>
                  </a:cubicBezTo>
                  <a:lnTo>
                    <a:pt x="0" y="4709"/>
                  </a:lnTo>
                  <a:lnTo>
                    <a:pt x="4" y="15690"/>
                  </a:lnTo>
                  <a:lnTo>
                    <a:pt x="4" y="15811"/>
                  </a:lnTo>
                  <a:lnTo>
                    <a:pt x="9" y="15810"/>
                  </a:lnTo>
                  <a:lnTo>
                    <a:pt x="23" y="15810"/>
                  </a:lnTo>
                  <a:cubicBezTo>
                    <a:pt x="212" y="19024"/>
                    <a:pt x="4957" y="21600"/>
                    <a:pt x="10801" y="21600"/>
                  </a:cubicBezTo>
                  <a:cubicBezTo>
                    <a:pt x="16719" y="21600"/>
                    <a:pt x="21519" y="18961"/>
                    <a:pt x="21593" y="15690"/>
                  </a:cubicBezTo>
                  <a:lnTo>
                    <a:pt x="21599" y="15690"/>
                  </a:lnTo>
                  <a:lnTo>
                    <a:pt x="21599" y="15617"/>
                  </a:lnTo>
                  <a:cubicBezTo>
                    <a:pt x="21599" y="15616"/>
                    <a:pt x="21600" y="15615"/>
                    <a:pt x="21600" y="15614"/>
                  </a:cubicBezTo>
                  <a:cubicBezTo>
                    <a:pt x="21600" y="15613"/>
                    <a:pt x="21599" y="15612"/>
                    <a:pt x="21599" y="15611"/>
                  </a:cubicBezTo>
                  <a:lnTo>
                    <a:pt x="21599" y="6043"/>
                  </a:lnTo>
                  <a:close/>
                  <a:moveTo>
                    <a:pt x="21599" y="604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175" name="AutoShape 134"/>
          <p:cNvSpPr>
            <a:spLocks/>
          </p:cNvSpPr>
          <p:nvPr/>
        </p:nvSpPr>
        <p:spPr bwMode="auto">
          <a:xfrm>
            <a:off x="4003103" y="6008500"/>
            <a:ext cx="138220" cy="276440"/>
          </a:xfrm>
          <a:custGeom>
            <a:avLst/>
            <a:gdLst>
              <a:gd name="T0" fmla="*/ 6350324 w 21600"/>
              <a:gd name="T1" fmla="*/ 0 h 21600"/>
              <a:gd name="T2" fmla="*/ 1792 w 21600"/>
              <a:gd name="T3" fmla="*/ 50356252 h 21600"/>
              <a:gd name="T4" fmla="*/ 2378 w 21600"/>
              <a:gd name="T5" fmla="*/ 50431710 h 21600"/>
              <a:gd name="T6" fmla="*/ 0 w 21600"/>
              <a:gd name="T7" fmla="*/ 50478461 h 21600"/>
              <a:gd name="T8" fmla="*/ 2984 w 21600"/>
              <a:gd name="T9" fmla="*/ 169498315 h 21600"/>
              <a:gd name="T10" fmla="*/ 6451 w 21600"/>
              <a:gd name="T11" fmla="*/ 169488811 h 21600"/>
              <a:gd name="T12" fmla="*/ 1628604 w 21600"/>
              <a:gd name="T13" fmla="*/ 169310152 h 21600"/>
              <a:gd name="T14" fmla="*/ 1626807 w 21600"/>
              <a:gd name="T15" fmla="*/ 50356252 h 21600"/>
              <a:gd name="T16" fmla="*/ 6350324 w 21600"/>
              <a:gd name="T17" fmla="*/ 12887530 h 21600"/>
              <a:gd name="T18" fmla="*/ 11069069 w 21600"/>
              <a:gd name="T19" fmla="*/ 50384862 h 21600"/>
              <a:gd name="T20" fmla="*/ 11069069 w 21600"/>
              <a:gd name="T21" fmla="*/ 81889346 h 21600"/>
              <a:gd name="T22" fmla="*/ 11057960 w 21600"/>
              <a:gd name="T23" fmla="*/ 81879743 h 21600"/>
              <a:gd name="T24" fmla="*/ 11057354 w 21600"/>
              <a:gd name="T25" fmla="*/ 166713912 h 21600"/>
              <a:gd name="T26" fmla="*/ 11057354 w 21600"/>
              <a:gd name="T27" fmla="*/ 166864829 h 21600"/>
              <a:gd name="T28" fmla="*/ 11057960 w 21600"/>
              <a:gd name="T29" fmla="*/ 167014770 h 21600"/>
              <a:gd name="T30" fmla="*/ 11060821 w 21600"/>
              <a:gd name="T31" fmla="*/ 167550650 h 21600"/>
              <a:gd name="T32" fmla="*/ 11057960 w 21600"/>
              <a:gd name="T33" fmla="*/ 168097087 h 21600"/>
              <a:gd name="T34" fmla="*/ 11057354 w 21600"/>
              <a:gd name="T35" fmla="*/ 168247039 h 21600"/>
              <a:gd name="T36" fmla="*/ 11057354 w 21600"/>
              <a:gd name="T37" fmla="*/ 168397955 h 21600"/>
              <a:gd name="T38" fmla="*/ 11057354 w 21600"/>
              <a:gd name="T39" fmla="*/ 169094256 h 21600"/>
              <a:gd name="T40" fmla="*/ 11054375 w 21600"/>
              <a:gd name="T41" fmla="*/ 168547907 h 21600"/>
              <a:gd name="T42" fmla="*/ 8195872 w 21600"/>
              <a:gd name="T43" fmla="*/ 190297846 h 21600"/>
              <a:gd name="T44" fmla="*/ 5336733 w 21600"/>
              <a:gd name="T45" fmla="*/ 168547907 h 21600"/>
              <a:gd name="T46" fmla="*/ 5330189 w 21600"/>
              <a:gd name="T47" fmla="*/ 169094256 h 21600"/>
              <a:gd name="T48" fmla="*/ 5330189 w 21600"/>
              <a:gd name="T49" fmla="*/ 167842980 h 21600"/>
              <a:gd name="T50" fmla="*/ 5330189 w 21600"/>
              <a:gd name="T51" fmla="*/ 167777025 h 21600"/>
              <a:gd name="T52" fmla="*/ 5330189 w 21600"/>
              <a:gd name="T53" fmla="*/ 167767521 h 21600"/>
              <a:gd name="T54" fmla="*/ 5330189 w 21600"/>
              <a:gd name="T55" fmla="*/ 167278490 h 21600"/>
              <a:gd name="T56" fmla="*/ 5330189 w 21600"/>
              <a:gd name="T57" fmla="*/ 64655568 h 21600"/>
              <a:gd name="T58" fmla="*/ 3704569 w 21600"/>
              <a:gd name="T59" fmla="*/ 64655568 h 21600"/>
              <a:gd name="T60" fmla="*/ 3704569 w 21600"/>
              <a:gd name="T61" fmla="*/ 167278490 h 21600"/>
              <a:gd name="T62" fmla="*/ 3702776 w 21600"/>
              <a:gd name="T63" fmla="*/ 167560252 h 21600"/>
              <a:gd name="T64" fmla="*/ 3704569 w 21600"/>
              <a:gd name="T65" fmla="*/ 167842980 h 21600"/>
              <a:gd name="T66" fmla="*/ 3704569 w 21600"/>
              <a:gd name="T67" fmla="*/ 169094256 h 21600"/>
              <a:gd name="T68" fmla="*/ 3712812 w 21600"/>
              <a:gd name="T69" fmla="*/ 169094256 h 21600"/>
              <a:gd name="T70" fmla="*/ 8195872 w 21600"/>
              <a:gd name="T71" fmla="*/ 203194979 h 21600"/>
              <a:gd name="T72" fmla="*/ 12678321 w 21600"/>
              <a:gd name="T73" fmla="*/ 169094256 h 21600"/>
              <a:gd name="T74" fmla="*/ 12682974 w 21600"/>
              <a:gd name="T75" fmla="*/ 169094256 h 21600"/>
              <a:gd name="T76" fmla="*/ 12682974 w 21600"/>
              <a:gd name="T77" fmla="*/ 168407459 h 21600"/>
              <a:gd name="T78" fmla="*/ 12688214 w 21600"/>
              <a:gd name="T79" fmla="*/ 167560252 h 21600"/>
              <a:gd name="T80" fmla="*/ 12682974 w 21600"/>
              <a:gd name="T81" fmla="*/ 166723514 h 21600"/>
              <a:gd name="T82" fmla="*/ 12682974 w 21600"/>
              <a:gd name="T83" fmla="*/ 106122731 h 21600"/>
              <a:gd name="T84" fmla="*/ 12694782 w 21600"/>
              <a:gd name="T85" fmla="*/ 106113129 h 21600"/>
              <a:gd name="T86" fmla="*/ 12694782 w 21600"/>
              <a:gd name="T87" fmla="*/ 50394464 h 21600"/>
              <a:gd name="T88" fmla="*/ 12698860 w 21600"/>
              <a:gd name="T89" fmla="*/ 50431710 h 21600"/>
              <a:gd name="T90" fmla="*/ 12699441 w 21600"/>
              <a:gd name="T91" fmla="*/ 50365756 h 21600"/>
              <a:gd name="T92" fmla="*/ 6350324 w 21600"/>
              <a:gd name="T93" fmla="*/ 0 h 21600"/>
              <a:gd name="T94" fmla="*/ 6350324 w 21600"/>
              <a:gd name="T95" fmla="*/ 0 h 216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600" h="21600">
                <a:moveTo>
                  <a:pt x="10801" y="0"/>
                </a:moveTo>
                <a:cubicBezTo>
                  <a:pt x="4837" y="0"/>
                  <a:pt x="3" y="2397"/>
                  <a:pt x="3" y="5353"/>
                </a:cubicBezTo>
                <a:cubicBezTo>
                  <a:pt x="3" y="5356"/>
                  <a:pt x="4" y="5358"/>
                  <a:pt x="4" y="5361"/>
                </a:cubicBezTo>
                <a:lnTo>
                  <a:pt x="0" y="5366"/>
                </a:lnTo>
                <a:lnTo>
                  <a:pt x="5" y="18018"/>
                </a:lnTo>
                <a:lnTo>
                  <a:pt x="11" y="18017"/>
                </a:lnTo>
                <a:lnTo>
                  <a:pt x="2770" y="17998"/>
                </a:lnTo>
                <a:lnTo>
                  <a:pt x="2767" y="5353"/>
                </a:lnTo>
                <a:cubicBezTo>
                  <a:pt x="2767" y="3158"/>
                  <a:pt x="6371" y="1370"/>
                  <a:pt x="10801" y="1370"/>
                </a:cubicBezTo>
                <a:cubicBezTo>
                  <a:pt x="15231" y="1370"/>
                  <a:pt x="18835" y="3157"/>
                  <a:pt x="18827" y="5356"/>
                </a:cubicBezTo>
                <a:lnTo>
                  <a:pt x="18827" y="8705"/>
                </a:lnTo>
                <a:lnTo>
                  <a:pt x="18808" y="8704"/>
                </a:lnTo>
                <a:cubicBezTo>
                  <a:pt x="18808" y="8704"/>
                  <a:pt x="18808" y="17722"/>
                  <a:pt x="18807" y="17722"/>
                </a:cubicBezTo>
                <a:lnTo>
                  <a:pt x="18807" y="17738"/>
                </a:lnTo>
                <a:lnTo>
                  <a:pt x="18808" y="17754"/>
                </a:lnTo>
                <a:cubicBezTo>
                  <a:pt x="18809" y="17773"/>
                  <a:pt x="18810" y="17792"/>
                  <a:pt x="18813" y="17811"/>
                </a:cubicBezTo>
                <a:cubicBezTo>
                  <a:pt x="18810" y="17831"/>
                  <a:pt x="18809" y="17850"/>
                  <a:pt x="18808" y="17869"/>
                </a:cubicBezTo>
                <a:lnTo>
                  <a:pt x="18807" y="17885"/>
                </a:lnTo>
                <a:lnTo>
                  <a:pt x="18807" y="17901"/>
                </a:lnTo>
                <a:lnTo>
                  <a:pt x="18807" y="17975"/>
                </a:lnTo>
                <a:cubicBezTo>
                  <a:pt x="18807" y="17956"/>
                  <a:pt x="18801" y="17936"/>
                  <a:pt x="18802" y="17917"/>
                </a:cubicBezTo>
                <a:cubicBezTo>
                  <a:pt x="18690" y="19213"/>
                  <a:pt x="16554" y="20229"/>
                  <a:pt x="13940" y="20229"/>
                </a:cubicBezTo>
                <a:cubicBezTo>
                  <a:pt x="11325" y="20229"/>
                  <a:pt x="9189" y="19213"/>
                  <a:pt x="9077" y="17917"/>
                </a:cubicBezTo>
                <a:cubicBezTo>
                  <a:pt x="9078" y="17936"/>
                  <a:pt x="9066" y="17956"/>
                  <a:pt x="9066" y="17975"/>
                </a:cubicBezTo>
                <a:lnTo>
                  <a:pt x="9066" y="17842"/>
                </a:lnTo>
                <a:cubicBezTo>
                  <a:pt x="9066" y="17839"/>
                  <a:pt x="9066" y="17837"/>
                  <a:pt x="9066" y="17835"/>
                </a:cubicBezTo>
                <a:lnTo>
                  <a:pt x="9066" y="17834"/>
                </a:lnTo>
                <a:lnTo>
                  <a:pt x="9066" y="17782"/>
                </a:lnTo>
                <a:lnTo>
                  <a:pt x="9066" y="6873"/>
                </a:lnTo>
                <a:lnTo>
                  <a:pt x="6301" y="6873"/>
                </a:lnTo>
                <a:lnTo>
                  <a:pt x="6301" y="17782"/>
                </a:lnTo>
                <a:cubicBezTo>
                  <a:pt x="6301" y="17792"/>
                  <a:pt x="6298" y="17802"/>
                  <a:pt x="6298" y="17812"/>
                </a:cubicBezTo>
                <a:cubicBezTo>
                  <a:pt x="6298" y="17822"/>
                  <a:pt x="6301" y="17832"/>
                  <a:pt x="6301" y="17842"/>
                </a:cubicBezTo>
                <a:lnTo>
                  <a:pt x="6301" y="17975"/>
                </a:lnTo>
                <a:lnTo>
                  <a:pt x="6315" y="17975"/>
                </a:lnTo>
                <a:cubicBezTo>
                  <a:pt x="6489" y="19990"/>
                  <a:pt x="9831" y="21600"/>
                  <a:pt x="13940" y="21600"/>
                </a:cubicBezTo>
                <a:cubicBezTo>
                  <a:pt x="18048" y="21600"/>
                  <a:pt x="21390" y="19990"/>
                  <a:pt x="21564" y="17975"/>
                </a:cubicBezTo>
                <a:lnTo>
                  <a:pt x="21572" y="17975"/>
                </a:lnTo>
                <a:lnTo>
                  <a:pt x="21572" y="17902"/>
                </a:lnTo>
                <a:cubicBezTo>
                  <a:pt x="21573" y="17872"/>
                  <a:pt x="21581" y="17842"/>
                  <a:pt x="21581" y="17812"/>
                </a:cubicBezTo>
                <a:cubicBezTo>
                  <a:pt x="21581" y="17782"/>
                  <a:pt x="21573" y="17753"/>
                  <a:pt x="21572" y="17723"/>
                </a:cubicBezTo>
                <a:lnTo>
                  <a:pt x="21572" y="11281"/>
                </a:lnTo>
                <a:lnTo>
                  <a:pt x="21592" y="11280"/>
                </a:lnTo>
                <a:lnTo>
                  <a:pt x="21592" y="5357"/>
                </a:lnTo>
                <a:lnTo>
                  <a:pt x="21599" y="5361"/>
                </a:lnTo>
                <a:cubicBezTo>
                  <a:pt x="21599" y="5358"/>
                  <a:pt x="21600" y="5356"/>
                  <a:pt x="21600" y="5354"/>
                </a:cubicBezTo>
                <a:cubicBezTo>
                  <a:pt x="21599" y="2397"/>
                  <a:pt x="16764" y="0"/>
                  <a:pt x="10801" y="0"/>
                </a:cubicBezTo>
                <a:close/>
                <a:moveTo>
                  <a:pt x="10801" y="0"/>
                </a:moveTo>
              </a:path>
            </a:pathLst>
          </a:custGeom>
          <a:solidFill>
            <a:schemeClr val="bg1"/>
          </a:solidFill>
          <a:ln>
            <a:noFill/>
          </a:ln>
        </p:spPr>
        <p:txBody>
          <a:bodyPr lIns="0" tIns="0" rIns="0" bIns="0"/>
          <a:lstStyle/>
          <a:p>
            <a:endParaRPr lang="en-US">
              <a:solidFill>
                <a:schemeClr val="bg1"/>
              </a:solidFill>
            </a:endParaRPr>
          </a:p>
        </p:txBody>
      </p:sp>
      <p:grpSp>
        <p:nvGrpSpPr>
          <p:cNvPr id="214" name="Group 141"/>
          <p:cNvGrpSpPr>
            <a:grpSpLocks/>
          </p:cNvGrpSpPr>
          <p:nvPr/>
        </p:nvGrpSpPr>
        <p:grpSpPr bwMode="auto">
          <a:xfrm>
            <a:off x="6148610" y="463189"/>
            <a:ext cx="278503" cy="278503"/>
            <a:chOff x="0" y="0"/>
            <a:chExt cx="578" cy="578"/>
          </a:xfrm>
          <a:solidFill>
            <a:schemeClr val="bg1"/>
          </a:solidFill>
        </p:grpSpPr>
        <p:sp>
          <p:nvSpPr>
            <p:cNvPr id="215" name="AutoShape 135"/>
            <p:cNvSpPr>
              <a:spLocks/>
            </p:cNvSpPr>
            <p:nvPr/>
          </p:nvSpPr>
          <p:spPr bwMode="auto">
            <a:xfrm>
              <a:off x="296" y="0"/>
              <a:ext cx="282" cy="2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21600" y="8619"/>
                  </a:moveTo>
                  <a:lnTo>
                    <a:pt x="12977" y="0"/>
                  </a:lnTo>
                  <a:lnTo>
                    <a:pt x="6550" y="6423"/>
                  </a:lnTo>
                  <a:lnTo>
                    <a:pt x="2263" y="2140"/>
                  </a:lnTo>
                  <a:lnTo>
                    <a:pt x="0" y="21600"/>
                  </a:lnTo>
                  <a:lnTo>
                    <a:pt x="19498" y="19365"/>
                  </a:lnTo>
                  <a:lnTo>
                    <a:pt x="15172" y="15042"/>
                  </a:lnTo>
                  <a:lnTo>
                    <a:pt x="21600" y="8619"/>
                  </a:lnTo>
                  <a:close/>
                  <a:moveTo>
                    <a:pt x="21600" y="861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16" name="AutoShape 136"/>
            <p:cNvSpPr>
              <a:spLocks/>
            </p:cNvSpPr>
            <p:nvPr/>
          </p:nvSpPr>
          <p:spPr bwMode="auto">
            <a:xfrm>
              <a:off x="0" y="296"/>
              <a:ext cx="282" cy="2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6427" y="6559"/>
                  </a:moveTo>
                  <a:lnTo>
                    <a:pt x="0" y="12981"/>
                  </a:lnTo>
                  <a:lnTo>
                    <a:pt x="8624" y="21600"/>
                  </a:lnTo>
                  <a:lnTo>
                    <a:pt x="15051" y="15177"/>
                  </a:lnTo>
                  <a:lnTo>
                    <a:pt x="19336" y="19459"/>
                  </a:lnTo>
                  <a:lnTo>
                    <a:pt x="21600" y="0"/>
                  </a:lnTo>
                  <a:lnTo>
                    <a:pt x="2101" y="2235"/>
                  </a:lnTo>
                  <a:lnTo>
                    <a:pt x="6427" y="6559"/>
                  </a:lnTo>
                  <a:close/>
                  <a:moveTo>
                    <a:pt x="6427" y="655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17" name="AutoShape 137"/>
            <p:cNvSpPr>
              <a:spLocks/>
            </p:cNvSpPr>
            <p:nvPr/>
          </p:nvSpPr>
          <p:spPr bwMode="auto">
            <a:xfrm>
              <a:off x="104" y="216"/>
              <a:ext cx="152" cy="4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366" y="0"/>
                  </a:moveTo>
                  <a:lnTo>
                    <a:pt x="0" y="15844"/>
                  </a:lnTo>
                  <a:lnTo>
                    <a:pt x="21600" y="21600"/>
                  </a:lnTo>
                  <a:lnTo>
                    <a:pt x="2366" y="0"/>
                  </a:lnTo>
                  <a:close/>
                  <a:moveTo>
                    <a:pt x="236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18" name="AutoShape 138"/>
            <p:cNvSpPr>
              <a:spLocks/>
            </p:cNvSpPr>
            <p:nvPr/>
          </p:nvSpPr>
          <p:spPr bwMode="auto">
            <a:xfrm>
              <a:off x="248" y="192"/>
              <a:ext cx="18" cy="5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0"/>
                  </a:moveTo>
                  <a:lnTo>
                    <a:pt x="0" y="1153"/>
                  </a:lnTo>
                  <a:lnTo>
                    <a:pt x="2160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19" name="AutoShape 139"/>
            <p:cNvSpPr>
              <a:spLocks/>
            </p:cNvSpPr>
            <p:nvPr/>
          </p:nvSpPr>
          <p:spPr bwMode="auto">
            <a:xfrm>
              <a:off x="328" y="312"/>
              <a:ext cx="152" cy="4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19233" y="21600"/>
                  </a:moveTo>
                  <a:lnTo>
                    <a:pt x="21600" y="5760"/>
                  </a:lnTo>
                  <a:lnTo>
                    <a:pt x="0" y="0"/>
                  </a:lnTo>
                  <a:lnTo>
                    <a:pt x="19233" y="21600"/>
                  </a:lnTo>
                  <a:close/>
                  <a:moveTo>
                    <a:pt x="19233"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20" name="AutoShape 140"/>
            <p:cNvSpPr>
              <a:spLocks/>
            </p:cNvSpPr>
            <p:nvPr/>
          </p:nvSpPr>
          <p:spPr bwMode="auto">
            <a:xfrm>
              <a:off x="320" y="320"/>
              <a:ext cx="18" cy="5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lnTo>
                    <a:pt x="21600" y="20444"/>
                  </a:lnTo>
                  <a:lnTo>
                    <a:pt x="0" y="0"/>
                  </a:lnTo>
                  <a:lnTo>
                    <a:pt x="0" y="21600"/>
                  </a:ln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221" name="AutoShape 142"/>
          <p:cNvSpPr>
            <a:spLocks/>
          </p:cNvSpPr>
          <p:nvPr/>
        </p:nvSpPr>
        <p:spPr bwMode="auto">
          <a:xfrm>
            <a:off x="3930897" y="3235845"/>
            <a:ext cx="276440" cy="278503"/>
          </a:xfrm>
          <a:custGeom>
            <a:avLst/>
            <a:gdLst>
              <a:gd name="T0" fmla="*/ 101597923 w 21600"/>
              <a:gd name="T1" fmla="*/ 0 h 21600"/>
              <a:gd name="T2" fmla="*/ 0 w 21600"/>
              <a:gd name="T3" fmla="*/ 104663373 h 21600"/>
              <a:gd name="T4" fmla="*/ 101597923 w 21600"/>
              <a:gd name="T5" fmla="*/ 209326746 h 21600"/>
              <a:gd name="T6" fmla="*/ 203194979 w 21600"/>
              <a:gd name="T7" fmla="*/ 104663373 h 21600"/>
              <a:gd name="T8" fmla="*/ 101597923 w 21600"/>
              <a:gd name="T9" fmla="*/ 0 h 21600"/>
              <a:gd name="T10" fmla="*/ 108587160 w 21600"/>
              <a:gd name="T11" fmla="*/ 182822007 h 21600"/>
              <a:gd name="T12" fmla="*/ 108587160 w 21600"/>
              <a:gd name="T13" fmla="*/ 149310099 h 21600"/>
              <a:gd name="T14" fmla="*/ 95181901 w 21600"/>
              <a:gd name="T15" fmla="*/ 149310099 h 21600"/>
              <a:gd name="T16" fmla="*/ 95181901 w 21600"/>
              <a:gd name="T17" fmla="*/ 182869860 h 21600"/>
              <a:gd name="T18" fmla="*/ 25728301 w 21600"/>
              <a:gd name="T19" fmla="*/ 111776974 h 21600"/>
              <a:gd name="T20" fmla="*/ 58757186 w 21600"/>
              <a:gd name="T21" fmla="*/ 111776974 h 21600"/>
              <a:gd name="T22" fmla="*/ 58757186 w 21600"/>
              <a:gd name="T23" fmla="*/ 97966877 h 21600"/>
              <a:gd name="T24" fmla="*/ 25700656 w 21600"/>
              <a:gd name="T25" fmla="*/ 97966877 h 21600"/>
              <a:gd name="T26" fmla="*/ 95181901 w 21600"/>
              <a:gd name="T27" fmla="*/ 26466639 h 21600"/>
              <a:gd name="T28" fmla="*/ 95181901 w 21600"/>
              <a:gd name="T29" fmla="*/ 60443505 h 21600"/>
              <a:gd name="T30" fmla="*/ 108587160 w 21600"/>
              <a:gd name="T31" fmla="*/ 60443505 h 21600"/>
              <a:gd name="T32" fmla="*/ 108587160 w 21600"/>
              <a:gd name="T33" fmla="*/ 26514581 h 21600"/>
              <a:gd name="T34" fmla="*/ 177503915 w 21600"/>
              <a:gd name="T35" fmla="*/ 97966877 h 21600"/>
              <a:gd name="T36" fmla="*/ 145021388 w 21600"/>
              <a:gd name="T37" fmla="*/ 97966877 h 21600"/>
              <a:gd name="T38" fmla="*/ 145021388 w 21600"/>
              <a:gd name="T39" fmla="*/ 111776974 h 21600"/>
              <a:gd name="T40" fmla="*/ 177476182 w 21600"/>
              <a:gd name="T41" fmla="*/ 111776974 h 21600"/>
              <a:gd name="T42" fmla="*/ 108587160 w 21600"/>
              <a:gd name="T43" fmla="*/ 182822007 h 21600"/>
              <a:gd name="T44" fmla="*/ 108587160 w 21600"/>
              <a:gd name="T45" fmla="*/ 182822007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1543" y="18865"/>
                </a:moveTo>
                <a:lnTo>
                  <a:pt x="11543" y="15407"/>
                </a:lnTo>
                <a:lnTo>
                  <a:pt x="10118" y="15407"/>
                </a:lnTo>
                <a:lnTo>
                  <a:pt x="10118" y="18870"/>
                </a:lnTo>
                <a:cubicBezTo>
                  <a:pt x="6212" y="18542"/>
                  <a:pt x="3087" y="15433"/>
                  <a:pt x="2735" y="11534"/>
                </a:cubicBezTo>
                <a:lnTo>
                  <a:pt x="6246" y="11534"/>
                </a:lnTo>
                <a:lnTo>
                  <a:pt x="6246" y="10109"/>
                </a:lnTo>
                <a:lnTo>
                  <a:pt x="2732" y="10109"/>
                </a:lnTo>
                <a:cubicBezTo>
                  <a:pt x="3065" y="6191"/>
                  <a:pt x="6198" y="3060"/>
                  <a:pt x="10118" y="2731"/>
                </a:cubicBezTo>
                <a:lnTo>
                  <a:pt x="10118" y="6237"/>
                </a:lnTo>
                <a:lnTo>
                  <a:pt x="11543" y="6237"/>
                </a:lnTo>
                <a:lnTo>
                  <a:pt x="11543" y="2736"/>
                </a:lnTo>
                <a:cubicBezTo>
                  <a:pt x="15435" y="3092"/>
                  <a:pt x="18538" y="6211"/>
                  <a:pt x="18869" y="10109"/>
                </a:cubicBezTo>
                <a:lnTo>
                  <a:pt x="15416" y="10109"/>
                </a:lnTo>
                <a:lnTo>
                  <a:pt x="15416" y="11534"/>
                </a:lnTo>
                <a:lnTo>
                  <a:pt x="18866" y="11534"/>
                </a:lnTo>
                <a:cubicBezTo>
                  <a:pt x="18515" y="15413"/>
                  <a:pt x="15420" y="18511"/>
                  <a:pt x="11543" y="18865"/>
                </a:cubicBezTo>
                <a:close/>
                <a:moveTo>
                  <a:pt x="11543" y="18865"/>
                </a:moveTo>
              </a:path>
            </a:pathLst>
          </a:custGeom>
          <a:solidFill>
            <a:schemeClr val="bg1"/>
          </a:solidFill>
          <a:ln>
            <a:noFill/>
          </a:ln>
        </p:spPr>
        <p:txBody>
          <a:bodyPr lIns="0" tIns="0" rIns="0" bIns="0"/>
          <a:lstStyle/>
          <a:p>
            <a:endParaRPr lang="en-US">
              <a:solidFill>
                <a:schemeClr val="bg1"/>
              </a:solidFill>
            </a:endParaRPr>
          </a:p>
        </p:txBody>
      </p:sp>
      <p:grpSp>
        <p:nvGrpSpPr>
          <p:cNvPr id="222" name="Group 147"/>
          <p:cNvGrpSpPr>
            <a:grpSpLocks/>
          </p:cNvGrpSpPr>
          <p:nvPr/>
        </p:nvGrpSpPr>
        <p:grpSpPr bwMode="auto">
          <a:xfrm>
            <a:off x="4485842" y="3297734"/>
            <a:ext cx="276440" cy="160913"/>
            <a:chOff x="0" y="0"/>
            <a:chExt cx="575" cy="336"/>
          </a:xfrm>
          <a:solidFill>
            <a:schemeClr val="bg1"/>
          </a:solidFill>
        </p:grpSpPr>
        <p:sp>
          <p:nvSpPr>
            <p:cNvPr id="223" name="AutoShape 143"/>
            <p:cNvSpPr>
              <a:spLocks/>
            </p:cNvSpPr>
            <p:nvPr/>
          </p:nvSpPr>
          <p:spPr bwMode="auto">
            <a:xfrm>
              <a:off x="312" y="256"/>
              <a:ext cx="2" cy="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cubicBezTo>
                    <a:pt x="7257" y="15965"/>
                    <a:pt x="14343" y="4696"/>
                    <a:pt x="21600" y="0"/>
                  </a:cubicBezTo>
                  <a:cubicBezTo>
                    <a:pt x="14343" y="5635"/>
                    <a:pt x="7342" y="15965"/>
                    <a:pt x="0" y="21600"/>
                  </a:cubicBez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24" name="AutoShape 144"/>
            <p:cNvSpPr>
              <a:spLocks/>
            </p:cNvSpPr>
            <p:nvPr/>
          </p:nvSpPr>
          <p:spPr bwMode="auto">
            <a:xfrm>
              <a:off x="264" y="248"/>
              <a:ext cx="0" cy="5"/>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0" y="21600"/>
                  </a:ln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25" name="AutoShape 145"/>
            <p:cNvSpPr>
              <a:spLocks/>
            </p:cNvSpPr>
            <p:nvPr/>
          </p:nvSpPr>
          <p:spPr bwMode="auto">
            <a:xfrm>
              <a:off x="176" y="104"/>
              <a:ext cx="0" cy="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0"/>
                  </a:moveTo>
                  <a:lnTo>
                    <a:pt x="20206" y="0"/>
                  </a:lnTo>
                  <a:lnTo>
                    <a:pt x="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26" name="AutoShape 146"/>
            <p:cNvSpPr>
              <a:spLocks/>
            </p:cNvSpPr>
            <p:nvPr/>
          </p:nvSpPr>
          <p:spPr bwMode="auto">
            <a:xfrm>
              <a:off x="0" y="0"/>
              <a:ext cx="575" cy="336"/>
            </a:xfrm>
            <a:custGeom>
              <a:avLst/>
              <a:gdLst>
                <a:gd name="T0" fmla="*/ 0 w 21423"/>
                <a:gd name="T1" fmla="*/ 0 h 21600"/>
                <a:gd name="T2" fmla="*/ 0 w 21423"/>
                <a:gd name="T3" fmla="*/ 0 h 21600"/>
                <a:gd name="T4" fmla="*/ 0 w 21423"/>
                <a:gd name="T5" fmla="*/ 0 h 21600"/>
                <a:gd name="T6" fmla="*/ 0 w 21423"/>
                <a:gd name="T7" fmla="*/ 0 h 21600"/>
                <a:gd name="T8" fmla="*/ 0 w 21423"/>
                <a:gd name="T9" fmla="*/ 0 h 21600"/>
                <a:gd name="T10" fmla="*/ 0 w 21423"/>
                <a:gd name="T11" fmla="*/ 0 h 21600"/>
                <a:gd name="T12" fmla="*/ 0 w 21423"/>
                <a:gd name="T13" fmla="*/ 0 h 21600"/>
                <a:gd name="T14" fmla="*/ 0 w 21423"/>
                <a:gd name="T15" fmla="*/ 0 h 21600"/>
                <a:gd name="T16" fmla="*/ 0 w 21423"/>
                <a:gd name="T17" fmla="*/ 0 h 21600"/>
                <a:gd name="T18" fmla="*/ 0 w 21423"/>
                <a:gd name="T19" fmla="*/ 0 h 21600"/>
                <a:gd name="T20" fmla="*/ 0 w 21423"/>
                <a:gd name="T21" fmla="*/ 0 h 21600"/>
                <a:gd name="T22" fmla="*/ 0 w 21423"/>
                <a:gd name="T23" fmla="*/ 0 h 21600"/>
                <a:gd name="T24" fmla="*/ 0 w 21423"/>
                <a:gd name="T25" fmla="*/ 0 h 21600"/>
                <a:gd name="T26" fmla="*/ 0 w 21423"/>
                <a:gd name="T27" fmla="*/ 0 h 21600"/>
                <a:gd name="T28" fmla="*/ 0 w 21423"/>
                <a:gd name="T29" fmla="*/ 0 h 21600"/>
                <a:gd name="T30" fmla="*/ 0 w 21423"/>
                <a:gd name="T31" fmla="*/ 0 h 21600"/>
                <a:gd name="T32" fmla="*/ 0 w 21423"/>
                <a:gd name="T33" fmla="*/ 0 h 21600"/>
                <a:gd name="T34" fmla="*/ 0 w 21423"/>
                <a:gd name="T35" fmla="*/ 0 h 21600"/>
                <a:gd name="T36" fmla="*/ 0 w 21423"/>
                <a:gd name="T37" fmla="*/ 0 h 21600"/>
                <a:gd name="T38" fmla="*/ 0 w 21423"/>
                <a:gd name="T39" fmla="*/ 0 h 21600"/>
                <a:gd name="T40" fmla="*/ 0 w 21423"/>
                <a:gd name="T41" fmla="*/ 0 h 21600"/>
                <a:gd name="T42" fmla="*/ 0 w 21423"/>
                <a:gd name="T43" fmla="*/ 0 h 21600"/>
                <a:gd name="T44" fmla="*/ 0 w 21423"/>
                <a:gd name="T45" fmla="*/ 0 h 21600"/>
                <a:gd name="T46" fmla="*/ 0 w 21423"/>
                <a:gd name="T47" fmla="*/ 0 h 21600"/>
                <a:gd name="T48" fmla="*/ 0 w 21423"/>
                <a:gd name="T49" fmla="*/ 0 h 21600"/>
                <a:gd name="T50" fmla="*/ 0 w 21423"/>
                <a:gd name="T51" fmla="*/ 0 h 21600"/>
                <a:gd name="T52" fmla="*/ 0 w 21423"/>
                <a:gd name="T53" fmla="*/ 0 h 21600"/>
                <a:gd name="T54" fmla="*/ 0 w 21423"/>
                <a:gd name="T55" fmla="*/ 0 h 21600"/>
                <a:gd name="T56" fmla="*/ 0 w 21423"/>
                <a:gd name="T57" fmla="*/ 0 h 21600"/>
                <a:gd name="T58" fmla="*/ 0 w 21423"/>
                <a:gd name="T59" fmla="*/ 0 h 21600"/>
                <a:gd name="T60" fmla="*/ 0 w 21423"/>
                <a:gd name="T61" fmla="*/ 0 h 21600"/>
                <a:gd name="T62" fmla="*/ 0 w 21423"/>
                <a:gd name="T63" fmla="*/ 0 h 21600"/>
                <a:gd name="T64" fmla="*/ 0 w 21423"/>
                <a:gd name="T65" fmla="*/ 0 h 21600"/>
                <a:gd name="T66" fmla="*/ 0 w 21423"/>
                <a:gd name="T67" fmla="*/ 0 h 21600"/>
                <a:gd name="T68" fmla="*/ 0 w 21423"/>
                <a:gd name="T69" fmla="*/ 0 h 21600"/>
                <a:gd name="T70" fmla="*/ 0 w 21423"/>
                <a:gd name="T71" fmla="*/ 0 h 21600"/>
                <a:gd name="T72" fmla="*/ 0 w 21423"/>
                <a:gd name="T73" fmla="*/ 0 h 21600"/>
                <a:gd name="T74" fmla="*/ 0 w 21423"/>
                <a:gd name="T75" fmla="*/ 0 h 21600"/>
                <a:gd name="T76" fmla="*/ 0 w 21423"/>
                <a:gd name="T77" fmla="*/ 0 h 21600"/>
                <a:gd name="T78" fmla="*/ 0 w 21423"/>
                <a:gd name="T79" fmla="*/ 0 h 21600"/>
                <a:gd name="T80" fmla="*/ 0 w 21423"/>
                <a:gd name="T81" fmla="*/ 0 h 21600"/>
                <a:gd name="T82" fmla="*/ 0 w 21423"/>
                <a:gd name="T83" fmla="*/ 0 h 21600"/>
                <a:gd name="T84" fmla="*/ 0 w 21423"/>
                <a:gd name="T85" fmla="*/ 0 h 21600"/>
                <a:gd name="T86" fmla="*/ 0 w 21423"/>
                <a:gd name="T87" fmla="*/ 0 h 21600"/>
                <a:gd name="T88" fmla="*/ 0 w 21423"/>
                <a:gd name="T89" fmla="*/ 0 h 21600"/>
                <a:gd name="T90" fmla="*/ 0 w 21423"/>
                <a:gd name="T91" fmla="*/ 0 h 21600"/>
                <a:gd name="T92" fmla="*/ 0 w 21423"/>
                <a:gd name="T93" fmla="*/ 0 h 21600"/>
                <a:gd name="T94" fmla="*/ 0 w 21423"/>
                <a:gd name="T95" fmla="*/ 0 h 21600"/>
                <a:gd name="T96" fmla="*/ 0 w 21423"/>
                <a:gd name="T97" fmla="*/ 0 h 21600"/>
                <a:gd name="T98" fmla="*/ 0 w 21423"/>
                <a:gd name="T99" fmla="*/ 0 h 21600"/>
                <a:gd name="T100" fmla="*/ 0 w 21423"/>
                <a:gd name="T101" fmla="*/ 0 h 21600"/>
                <a:gd name="T102" fmla="*/ 0 w 21423"/>
                <a:gd name="T103" fmla="*/ 0 h 21600"/>
                <a:gd name="T104" fmla="*/ 0 w 21423"/>
                <a:gd name="T105" fmla="*/ 0 h 21600"/>
                <a:gd name="T106" fmla="*/ 0 w 21423"/>
                <a:gd name="T107" fmla="*/ 0 h 21600"/>
                <a:gd name="T108" fmla="*/ 0 w 21423"/>
                <a:gd name="T109" fmla="*/ 0 h 21600"/>
                <a:gd name="T110" fmla="*/ 0 w 21423"/>
                <a:gd name="T111" fmla="*/ 0 h 21600"/>
                <a:gd name="T112" fmla="*/ 0 w 21423"/>
                <a:gd name="T113" fmla="*/ 0 h 21600"/>
                <a:gd name="T114" fmla="*/ 0 w 21423"/>
                <a:gd name="T115" fmla="*/ 0 h 21600"/>
                <a:gd name="T116" fmla="*/ 0 w 21423"/>
                <a:gd name="T117" fmla="*/ 0 h 21600"/>
                <a:gd name="T118" fmla="*/ 0 w 21423"/>
                <a:gd name="T119" fmla="*/ 0 h 21600"/>
                <a:gd name="T120" fmla="*/ 0 w 21423"/>
                <a:gd name="T121" fmla="*/ 0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423" h="21600">
                  <a:moveTo>
                    <a:pt x="21044" y="7604"/>
                  </a:moveTo>
                  <a:cubicBezTo>
                    <a:pt x="20696" y="6372"/>
                    <a:pt x="20124" y="5229"/>
                    <a:pt x="19346" y="4210"/>
                  </a:cubicBezTo>
                  <a:cubicBezTo>
                    <a:pt x="18658" y="3308"/>
                    <a:pt x="17825" y="2523"/>
                    <a:pt x="16869" y="1875"/>
                  </a:cubicBezTo>
                  <a:cubicBezTo>
                    <a:pt x="15971" y="1268"/>
                    <a:pt x="14989" y="799"/>
                    <a:pt x="13947" y="480"/>
                  </a:cubicBezTo>
                  <a:cubicBezTo>
                    <a:pt x="12905" y="161"/>
                    <a:pt x="11817" y="0"/>
                    <a:pt x="10712" y="0"/>
                  </a:cubicBezTo>
                  <a:cubicBezTo>
                    <a:pt x="9607" y="0"/>
                    <a:pt x="8518" y="161"/>
                    <a:pt x="7476" y="480"/>
                  </a:cubicBezTo>
                  <a:cubicBezTo>
                    <a:pt x="6435" y="798"/>
                    <a:pt x="5452" y="1268"/>
                    <a:pt x="4554" y="1875"/>
                  </a:cubicBezTo>
                  <a:cubicBezTo>
                    <a:pt x="3599" y="2523"/>
                    <a:pt x="2766" y="3308"/>
                    <a:pt x="2077" y="4210"/>
                  </a:cubicBezTo>
                  <a:cubicBezTo>
                    <a:pt x="1299" y="5230"/>
                    <a:pt x="728" y="6372"/>
                    <a:pt x="379" y="7604"/>
                  </a:cubicBezTo>
                  <a:cubicBezTo>
                    <a:pt x="10" y="8904"/>
                    <a:pt x="-89" y="10239"/>
                    <a:pt x="79" y="11570"/>
                  </a:cubicBezTo>
                  <a:cubicBezTo>
                    <a:pt x="79" y="11573"/>
                    <a:pt x="76" y="11573"/>
                    <a:pt x="76" y="11575"/>
                  </a:cubicBezTo>
                  <a:cubicBezTo>
                    <a:pt x="76" y="11578"/>
                    <a:pt x="76" y="11580"/>
                    <a:pt x="76" y="11582"/>
                  </a:cubicBezTo>
                  <a:lnTo>
                    <a:pt x="132" y="12021"/>
                  </a:lnTo>
                  <a:lnTo>
                    <a:pt x="187" y="12450"/>
                  </a:lnTo>
                  <a:cubicBezTo>
                    <a:pt x="217" y="12688"/>
                    <a:pt x="257" y="12931"/>
                    <a:pt x="310" y="13193"/>
                  </a:cubicBezTo>
                  <a:lnTo>
                    <a:pt x="316" y="13220"/>
                  </a:lnTo>
                  <a:lnTo>
                    <a:pt x="322" y="13254"/>
                  </a:lnTo>
                  <a:cubicBezTo>
                    <a:pt x="369" y="13480"/>
                    <a:pt x="426" y="13709"/>
                    <a:pt x="496" y="13956"/>
                  </a:cubicBezTo>
                  <a:lnTo>
                    <a:pt x="505" y="13989"/>
                  </a:lnTo>
                  <a:lnTo>
                    <a:pt x="520" y="14042"/>
                  </a:lnTo>
                  <a:cubicBezTo>
                    <a:pt x="586" y="14267"/>
                    <a:pt x="663" y="14498"/>
                    <a:pt x="749" y="14733"/>
                  </a:cubicBezTo>
                  <a:lnTo>
                    <a:pt x="764" y="14771"/>
                  </a:lnTo>
                  <a:lnTo>
                    <a:pt x="785" y="14829"/>
                  </a:lnTo>
                  <a:cubicBezTo>
                    <a:pt x="869" y="15049"/>
                    <a:pt x="964" y="15272"/>
                    <a:pt x="1067" y="15495"/>
                  </a:cubicBezTo>
                  <a:lnTo>
                    <a:pt x="1081" y="15525"/>
                  </a:lnTo>
                  <a:lnTo>
                    <a:pt x="1111" y="15588"/>
                  </a:lnTo>
                  <a:cubicBezTo>
                    <a:pt x="1215" y="15807"/>
                    <a:pt x="1330" y="16028"/>
                    <a:pt x="1454" y="16246"/>
                  </a:cubicBezTo>
                  <a:cubicBezTo>
                    <a:pt x="1474" y="16281"/>
                    <a:pt x="1493" y="16315"/>
                    <a:pt x="1513" y="16349"/>
                  </a:cubicBezTo>
                  <a:cubicBezTo>
                    <a:pt x="1640" y="16567"/>
                    <a:pt x="1774" y="16781"/>
                    <a:pt x="1911" y="16981"/>
                  </a:cubicBezTo>
                  <a:lnTo>
                    <a:pt x="1946" y="17030"/>
                  </a:lnTo>
                  <a:lnTo>
                    <a:pt x="1969" y="17063"/>
                  </a:lnTo>
                  <a:cubicBezTo>
                    <a:pt x="2122" y="17284"/>
                    <a:pt x="2280" y="17494"/>
                    <a:pt x="2440" y="17691"/>
                  </a:cubicBezTo>
                  <a:lnTo>
                    <a:pt x="2477" y="17735"/>
                  </a:lnTo>
                  <a:lnTo>
                    <a:pt x="2494" y="17755"/>
                  </a:lnTo>
                  <a:cubicBezTo>
                    <a:pt x="2675" y="17975"/>
                    <a:pt x="2851" y="18171"/>
                    <a:pt x="3031" y="18358"/>
                  </a:cubicBezTo>
                  <a:cubicBezTo>
                    <a:pt x="3083" y="18412"/>
                    <a:pt x="3136" y="18465"/>
                    <a:pt x="3190" y="18517"/>
                  </a:cubicBezTo>
                  <a:lnTo>
                    <a:pt x="3209" y="18536"/>
                  </a:lnTo>
                  <a:lnTo>
                    <a:pt x="3252" y="18580"/>
                  </a:lnTo>
                  <a:cubicBezTo>
                    <a:pt x="3280" y="18607"/>
                    <a:pt x="3308" y="18636"/>
                    <a:pt x="3337" y="18663"/>
                  </a:cubicBezTo>
                  <a:cubicBezTo>
                    <a:pt x="3558" y="18874"/>
                    <a:pt x="3794" y="19082"/>
                    <a:pt x="4040" y="19277"/>
                  </a:cubicBezTo>
                  <a:lnTo>
                    <a:pt x="4057" y="19290"/>
                  </a:lnTo>
                  <a:lnTo>
                    <a:pt x="4093" y="19319"/>
                  </a:lnTo>
                  <a:cubicBezTo>
                    <a:pt x="4332" y="19506"/>
                    <a:pt x="4577" y="19684"/>
                    <a:pt x="4819" y="19844"/>
                  </a:cubicBezTo>
                  <a:lnTo>
                    <a:pt x="4839" y="19856"/>
                  </a:lnTo>
                  <a:lnTo>
                    <a:pt x="4872" y="19878"/>
                  </a:lnTo>
                  <a:cubicBezTo>
                    <a:pt x="5128" y="20044"/>
                    <a:pt x="5397" y="20203"/>
                    <a:pt x="5671" y="20350"/>
                  </a:cubicBezTo>
                  <a:lnTo>
                    <a:pt x="5699" y="20364"/>
                  </a:lnTo>
                  <a:lnTo>
                    <a:pt x="5728" y="20379"/>
                  </a:lnTo>
                  <a:cubicBezTo>
                    <a:pt x="6004" y="20524"/>
                    <a:pt x="6291" y="20658"/>
                    <a:pt x="6578" y="20777"/>
                  </a:cubicBezTo>
                  <a:lnTo>
                    <a:pt x="6620" y="20795"/>
                  </a:lnTo>
                  <a:cubicBezTo>
                    <a:pt x="6936" y="20925"/>
                    <a:pt x="7248" y="21037"/>
                    <a:pt x="7558" y="21131"/>
                  </a:cubicBezTo>
                  <a:lnTo>
                    <a:pt x="7573" y="21135"/>
                  </a:lnTo>
                  <a:cubicBezTo>
                    <a:pt x="7734" y="21184"/>
                    <a:pt x="7895" y="21216"/>
                    <a:pt x="8055" y="21257"/>
                  </a:cubicBezTo>
                  <a:cubicBezTo>
                    <a:pt x="8065" y="21259"/>
                    <a:pt x="8074" y="21261"/>
                    <a:pt x="8083" y="21264"/>
                  </a:cubicBezTo>
                  <a:cubicBezTo>
                    <a:pt x="8244" y="21304"/>
                    <a:pt x="8405" y="21354"/>
                    <a:pt x="8567" y="21386"/>
                  </a:cubicBezTo>
                  <a:cubicBezTo>
                    <a:pt x="8583" y="21391"/>
                    <a:pt x="8600" y="21393"/>
                    <a:pt x="8616" y="21396"/>
                  </a:cubicBezTo>
                  <a:cubicBezTo>
                    <a:pt x="8944" y="21461"/>
                    <a:pt x="9277" y="21510"/>
                    <a:pt x="9607" y="21543"/>
                  </a:cubicBezTo>
                  <a:lnTo>
                    <a:pt x="9660" y="21548"/>
                  </a:lnTo>
                  <a:cubicBezTo>
                    <a:pt x="10016" y="21583"/>
                    <a:pt x="10370" y="21600"/>
                    <a:pt x="10712" y="21600"/>
                  </a:cubicBezTo>
                  <a:cubicBezTo>
                    <a:pt x="10889" y="21600"/>
                    <a:pt x="11065" y="21583"/>
                    <a:pt x="11242" y="21574"/>
                  </a:cubicBezTo>
                  <a:cubicBezTo>
                    <a:pt x="11250" y="21573"/>
                    <a:pt x="11257" y="21573"/>
                    <a:pt x="11264" y="21573"/>
                  </a:cubicBezTo>
                  <a:cubicBezTo>
                    <a:pt x="11438" y="21564"/>
                    <a:pt x="11612" y="21564"/>
                    <a:pt x="11784" y="21547"/>
                  </a:cubicBezTo>
                  <a:lnTo>
                    <a:pt x="11803" y="21546"/>
                  </a:lnTo>
                  <a:cubicBezTo>
                    <a:pt x="12139" y="21512"/>
                    <a:pt x="12478" y="21461"/>
                    <a:pt x="12810" y="21395"/>
                  </a:cubicBezTo>
                  <a:lnTo>
                    <a:pt x="12853" y="21387"/>
                  </a:lnTo>
                  <a:cubicBezTo>
                    <a:pt x="13168" y="21323"/>
                    <a:pt x="13489" y="21243"/>
                    <a:pt x="13807" y="21147"/>
                  </a:cubicBezTo>
                  <a:lnTo>
                    <a:pt x="13887" y="21123"/>
                  </a:lnTo>
                  <a:cubicBezTo>
                    <a:pt x="14197" y="21027"/>
                    <a:pt x="14498" y="20919"/>
                    <a:pt x="14789" y="20800"/>
                  </a:cubicBezTo>
                  <a:lnTo>
                    <a:pt x="14814" y="20790"/>
                  </a:lnTo>
                  <a:lnTo>
                    <a:pt x="14841" y="20780"/>
                  </a:lnTo>
                  <a:cubicBezTo>
                    <a:pt x="15117" y="20665"/>
                    <a:pt x="15399" y="20532"/>
                    <a:pt x="15679" y="20386"/>
                  </a:cubicBezTo>
                  <a:cubicBezTo>
                    <a:pt x="15719" y="20365"/>
                    <a:pt x="15758" y="20343"/>
                    <a:pt x="15797" y="20319"/>
                  </a:cubicBezTo>
                  <a:lnTo>
                    <a:pt x="15885" y="20270"/>
                  </a:lnTo>
                  <a:cubicBezTo>
                    <a:pt x="16097" y="20153"/>
                    <a:pt x="16285" y="20042"/>
                    <a:pt x="16459" y="19931"/>
                  </a:cubicBezTo>
                  <a:cubicBezTo>
                    <a:pt x="16545" y="19877"/>
                    <a:pt x="16630" y="19820"/>
                    <a:pt x="16714" y="19762"/>
                  </a:cubicBezTo>
                  <a:cubicBezTo>
                    <a:pt x="16883" y="19648"/>
                    <a:pt x="17053" y="19524"/>
                    <a:pt x="17219" y="19397"/>
                  </a:cubicBezTo>
                  <a:lnTo>
                    <a:pt x="17270" y="19359"/>
                  </a:lnTo>
                  <a:cubicBezTo>
                    <a:pt x="17326" y="19315"/>
                    <a:pt x="17383" y="19272"/>
                    <a:pt x="17439" y="19227"/>
                  </a:cubicBezTo>
                  <a:cubicBezTo>
                    <a:pt x="17656" y="19051"/>
                    <a:pt x="17862" y="18871"/>
                    <a:pt x="18051" y="18694"/>
                  </a:cubicBezTo>
                  <a:cubicBezTo>
                    <a:pt x="18129" y="18620"/>
                    <a:pt x="18206" y="18544"/>
                    <a:pt x="18281" y="18469"/>
                  </a:cubicBezTo>
                  <a:lnTo>
                    <a:pt x="18324" y="18426"/>
                  </a:lnTo>
                  <a:lnTo>
                    <a:pt x="18385" y="18364"/>
                  </a:lnTo>
                  <a:cubicBezTo>
                    <a:pt x="18501" y="18244"/>
                    <a:pt x="18613" y="18123"/>
                    <a:pt x="18722" y="18000"/>
                  </a:cubicBezTo>
                  <a:lnTo>
                    <a:pt x="18735" y="17986"/>
                  </a:lnTo>
                  <a:cubicBezTo>
                    <a:pt x="18847" y="17856"/>
                    <a:pt x="18956" y="17725"/>
                    <a:pt x="19062" y="17591"/>
                  </a:cubicBezTo>
                  <a:lnTo>
                    <a:pt x="19094" y="17550"/>
                  </a:lnTo>
                  <a:lnTo>
                    <a:pt x="19114" y="17524"/>
                  </a:lnTo>
                  <a:cubicBezTo>
                    <a:pt x="19236" y="17367"/>
                    <a:pt x="19358" y="17202"/>
                    <a:pt x="19475" y="17032"/>
                  </a:cubicBezTo>
                  <a:lnTo>
                    <a:pt x="19496" y="17002"/>
                  </a:lnTo>
                  <a:lnTo>
                    <a:pt x="19530" y="16953"/>
                  </a:lnTo>
                  <a:cubicBezTo>
                    <a:pt x="19644" y="16785"/>
                    <a:pt x="19759" y="16603"/>
                    <a:pt x="19870" y="16416"/>
                  </a:cubicBezTo>
                  <a:lnTo>
                    <a:pt x="19916" y="16337"/>
                  </a:lnTo>
                  <a:lnTo>
                    <a:pt x="19934" y="16305"/>
                  </a:lnTo>
                  <a:cubicBezTo>
                    <a:pt x="20039" y="16123"/>
                    <a:pt x="20131" y="15954"/>
                    <a:pt x="20214" y="15788"/>
                  </a:cubicBezTo>
                  <a:lnTo>
                    <a:pt x="20227" y="15762"/>
                  </a:lnTo>
                  <a:lnTo>
                    <a:pt x="20241" y="15735"/>
                  </a:lnTo>
                  <a:cubicBezTo>
                    <a:pt x="20327" y="15563"/>
                    <a:pt x="20411" y="15379"/>
                    <a:pt x="20499" y="15171"/>
                  </a:cubicBezTo>
                  <a:cubicBezTo>
                    <a:pt x="20521" y="15118"/>
                    <a:pt x="20543" y="15067"/>
                    <a:pt x="20565" y="15013"/>
                  </a:cubicBezTo>
                  <a:cubicBezTo>
                    <a:pt x="20588" y="14956"/>
                    <a:pt x="20611" y="14899"/>
                    <a:pt x="20633" y="14841"/>
                  </a:cubicBezTo>
                  <a:cubicBezTo>
                    <a:pt x="20660" y="14770"/>
                    <a:pt x="20686" y="14699"/>
                    <a:pt x="20712" y="14627"/>
                  </a:cubicBezTo>
                  <a:cubicBezTo>
                    <a:pt x="20731" y="14572"/>
                    <a:pt x="20752" y="14516"/>
                    <a:pt x="20770" y="14461"/>
                  </a:cubicBezTo>
                  <a:cubicBezTo>
                    <a:pt x="20796" y="14385"/>
                    <a:pt x="20821" y="14307"/>
                    <a:pt x="20845" y="14230"/>
                  </a:cubicBezTo>
                  <a:cubicBezTo>
                    <a:pt x="20865" y="14164"/>
                    <a:pt x="20880" y="14118"/>
                    <a:pt x="20894" y="14072"/>
                  </a:cubicBezTo>
                  <a:cubicBezTo>
                    <a:pt x="20919" y="13988"/>
                    <a:pt x="20941" y="13905"/>
                    <a:pt x="20964" y="13820"/>
                  </a:cubicBezTo>
                  <a:lnTo>
                    <a:pt x="20977" y="13775"/>
                  </a:lnTo>
                  <a:cubicBezTo>
                    <a:pt x="20985" y="13744"/>
                    <a:pt x="20993" y="13714"/>
                    <a:pt x="21002" y="13682"/>
                  </a:cubicBezTo>
                  <a:cubicBezTo>
                    <a:pt x="21032" y="13564"/>
                    <a:pt x="21060" y="13443"/>
                    <a:pt x="21086" y="13323"/>
                  </a:cubicBezTo>
                  <a:lnTo>
                    <a:pt x="21098" y="13263"/>
                  </a:lnTo>
                  <a:lnTo>
                    <a:pt x="21107" y="13219"/>
                  </a:lnTo>
                  <a:cubicBezTo>
                    <a:pt x="21127" y="13123"/>
                    <a:pt x="21145" y="13029"/>
                    <a:pt x="21162" y="12934"/>
                  </a:cubicBezTo>
                  <a:lnTo>
                    <a:pt x="21168" y="12896"/>
                  </a:lnTo>
                  <a:lnTo>
                    <a:pt x="21179" y="12829"/>
                  </a:lnTo>
                  <a:cubicBezTo>
                    <a:pt x="21201" y="12703"/>
                    <a:pt x="21220" y="12575"/>
                    <a:pt x="21236" y="12447"/>
                  </a:cubicBezTo>
                  <a:lnTo>
                    <a:pt x="21290" y="12023"/>
                  </a:lnTo>
                  <a:lnTo>
                    <a:pt x="21344" y="11598"/>
                  </a:lnTo>
                  <a:lnTo>
                    <a:pt x="21340" y="11597"/>
                  </a:lnTo>
                  <a:cubicBezTo>
                    <a:pt x="21340" y="11593"/>
                    <a:pt x="21341" y="11590"/>
                    <a:pt x="21341" y="11586"/>
                  </a:cubicBezTo>
                  <a:cubicBezTo>
                    <a:pt x="21343" y="11582"/>
                    <a:pt x="21346" y="11582"/>
                    <a:pt x="21346" y="11579"/>
                  </a:cubicBezTo>
                  <a:cubicBezTo>
                    <a:pt x="21346" y="11576"/>
                    <a:pt x="21346" y="11574"/>
                    <a:pt x="21346" y="11572"/>
                  </a:cubicBezTo>
                  <a:cubicBezTo>
                    <a:pt x="21346" y="11569"/>
                    <a:pt x="21344" y="11569"/>
                    <a:pt x="21344" y="11567"/>
                  </a:cubicBezTo>
                  <a:cubicBezTo>
                    <a:pt x="21511" y="10227"/>
                    <a:pt x="21412" y="8901"/>
                    <a:pt x="21044" y="7604"/>
                  </a:cubicBezTo>
                  <a:close/>
                  <a:moveTo>
                    <a:pt x="6322" y="9112"/>
                  </a:moveTo>
                  <a:lnTo>
                    <a:pt x="5953" y="9112"/>
                  </a:lnTo>
                  <a:lnTo>
                    <a:pt x="6322" y="9111"/>
                  </a:lnTo>
                  <a:lnTo>
                    <a:pt x="6322" y="9112"/>
                  </a:lnTo>
                  <a:close/>
                  <a:moveTo>
                    <a:pt x="15158" y="9112"/>
                  </a:moveTo>
                  <a:lnTo>
                    <a:pt x="15161" y="9067"/>
                  </a:lnTo>
                  <a:lnTo>
                    <a:pt x="15158" y="9112"/>
                  </a:lnTo>
                  <a:close/>
                  <a:moveTo>
                    <a:pt x="11601" y="16525"/>
                  </a:moveTo>
                  <a:lnTo>
                    <a:pt x="11601" y="16525"/>
                  </a:lnTo>
                  <a:cubicBezTo>
                    <a:pt x="11627" y="16522"/>
                    <a:pt x="11651" y="16515"/>
                    <a:pt x="11676" y="16513"/>
                  </a:cubicBezTo>
                  <a:cubicBezTo>
                    <a:pt x="11651" y="16516"/>
                    <a:pt x="11626" y="16522"/>
                    <a:pt x="11601" y="16525"/>
                  </a:cubicBezTo>
                  <a:close/>
                  <a:moveTo>
                    <a:pt x="11511" y="12221"/>
                  </a:moveTo>
                  <a:lnTo>
                    <a:pt x="11511" y="12221"/>
                  </a:lnTo>
                  <a:lnTo>
                    <a:pt x="11511" y="12237"/>
                  </a:lnTo>
                  <a:lnTo>
                    <a:pt x="11511" y="12221"/>
                  </a:lnTo>
                  <a:close/>
                  <a:moveTo>
                    <a:pt x="9900" y="16521"/>
                  </a:moveTo>
                  <a:cubicBezTo>
                    <a:pt x="9900" y="16521"/>
                    <a:pt x="9899" y="16521"/>
                    <a:pt x="9899" y="16521"/>
                  </a:cubicBezTo>
                  <a:lnTo>
                    <a:pt x="9905" y="16176"/>
                  </a:lnTo>
                  <a:lnTo>
                    <a:pt x="9900" y="16521"/>
                  </a:lnTo>
                  <a:close/>
                  <a:moveTo>
                    <a:pt x="15047" y="7011"/>
                  </a:moveTo>
                  <a:lnTo>
                    <a:pt x="15438" y="7011"/>
                  </a:lnTo>
                  <a:lnTo>
                    <a:pt x="15048" y="7013"/>
                  </a:lnTo>
                  <a:lnTo>
                    <a:pt x="15047" y="7011"/>
                  </a:lnTo>
                  <a:close/>
                  <a:moveTo>
                    <a:pt x="15144" y="9110"/>
                  </a:moveTo>
                  <a:lnTo>
                    <a:pt x="15142" y="9137"/>
                  </a:lnTo>
                  <a:lnTo>
                    <a:pt x="15158" y="9137"/>
                  </a:lnTo>
                  <a:lnTo>
                    <a:pt x="18471" y="9137"/>
                  </a:lnTo>
                  <a:cubicBezTo>
                    <a:pt x="18484" y="9253"/>
                    <a:pt x="18493" y="9368"/>
                    <a:pt x="18501" y="9482"/>
                  </a:cubicBezTo>
                  <a:cubicBezTo>
                    <a:pt x="18508" y="9604"/>
                    <a:pt x="18513" y="9726"/>
                    <a:pt x="18514" y="9849"/>
                  </a:cubicBezTo>
                  <a:cubicBezTo>
                    <a:pt x="18515" y="9949"/>
                    <a:pt x="18512" y="10049"/>
                    <a:pt x="18509" y="10148"/>
                  </a:cubicBezTo>
                  <a:cubicBezTo>
                    <a:pt x="18466" y="10434"/>
                    <a:pt x="18408" y="10707"/>
                    <a:pt x="18336" y="10965"/>
                  </a:cubicBezTo>
                  <a:cubicBezTo>
                    <a:pt x="18083" y="11879"/>
                    <a:pt x="17654" y="12731"/>
                    <a:pt x="17061" y="13497"/>
                  </a:cubicBezTo>
                  <a:cubicBezTo>
                    <a:pt x="16432" y="14308"/>
                    <a:pt x="15653" y="14981"/>
                    <a:pt x="14746" y="15495"/>
                  </a:cubicBezTo>
                  <a:cubicBezTo>
                    <a:pt x="13781" y="16042"/>
                    <a:pt x="12726" y="16380"/>
                    <a:pt x="11609" y="16500"/>
                  </a:cubicBezTo>
                  <a:lnTo>
                    <a:pt x="11525" y="12221"/>
                  </a:lnTo>
                  <a:lnTo>
                    <a:pt x="11525" y="12197"/>
                  </a:lnTo>
                  <a:lnTo>
                    <a:pt x="11511" y="12197"/>
                  </a:lnTo>
                  <a:lnTo>
                    <a:pt x="9976" y="12197"/>
                  </a:lnTo>
                  <a:lnTo>
                    <a:pt x="9963" y="12197"/>
                  </a:lnTo>
                  <a:lnTo>
                    <a:pt x="9962" y="12221"/>
                  </a:lnTo>
                  <a:lnTo>
                    <a:pt x="9885" y="16508"/>
                  </a:lnTo>
                  <a:cubicBezTo>
                    <a:pt x="8760" y="16395"/>
                    <a:pt x="7696" y="16063"/>
                    <a:pt x="6721" y="15518"/>
                  </a:cubicBezTo>
                  <a:cubicBezTo>
                    <a:pt x="5804" y="15007"/>
                    <a:pt x="5017" y="14334"/>
                    <a:pt x="4381" y="13521"/>
                  </a:cubicBezTo>
                  <a:cubicBezTo>
                    <a:pt x="3781" y="12752"/>
                    <a:pt x="3346" y="11897"/>
                    <a:pt x="3090" y="10979"/>
                  </a:cubicBezTo>
                  <a:cubicBezTo>
                    <a:pt x="3016" y="10714"/>
                    <a:pt x="2957" y="10433"/>
                    <a:pt x="2913" y="10142"/>
                  </a:cubicBezTo>
                  <a:cubicBezTo>
                    <a:pt x="2912" y="10137"/>
                    <a:pt x="2912" y="10132"/>
                    <a:pt x="2911" y="10128"/>
                  </a:cubicBezTo>
                  <a:lnTo>
                    <a:pt x="2912" y="10126"/>
                  </a:lnTo>
                  <a:lnTo>
                    <a:pt x="2911" y="10076"/>
                  </a:lnTo>
                  <a:cubicBezTo>
                    <a:pt x="2910" y="10020"/>
                    <a:pt x="2909" y="9962"/>
                    <a:pt x="2909" y="9905"/>
                  </a:cubicBezTo>
                  <a:cubicBezTo>
                    <a:pt x="2909" y="9905"/>
                    <a:pt x="2909" y="9892"/>
                    <a:pt x="2909" y="9878"/>
                  </a:cubicBezTo>
                  <a:cubicBezTo>
                    <a:pt x="2909" y="9864"/>
                    <a:pt x="2909" y="9850"/>
                    <a:pt x="2909" y="9850"/>
                  </a:cubicBezTo>
                  <a:cubicBezTo>
                    <a:pt x="2909" y="9850"/>
                    <a:pt x="2910" y="9842"/>
                    <a:pt x="2910" y="9834"/>
                  </a:cubicBezTo>
                  <a:cubicBezTo>
                    <a:pt x="2910" y="9826"/>
                    <a:pt x="2911" y="9818"/>
                    <a:pt x="2911" y="9818"/>
                  </a:cubicBezTo>
                  <a:lnTo>
                    <a:pt x="2911" y="9785"/>
                  </a:lnTo>
                  <a:cubicBezTo>
                    <a:pt x="2911" y="9759"/>
                    <a:pt x="2912" y="9733"/>
                    <a:pt x="2912" y="9708"/>
                  </a:cubicBezTo>
                  <a:cubicBezTo>
                    <a:pt x="2914" y="9643"/>
                    <a:pt x="2917" y="9576"/>
                    <a:pt x="2921" y="9511"/>
                  </a:cubicBezTo>
                  <a:cubicBezTo>
                    <a:pt x="2921" y="9511"/>
                    <a:pt x="2921" y="9502"/>
                    <a:pt x="2922" y="9491"/>
                  </a:cubicBezTo>
                  <a:cubicBezTo>
                    <a:pt x="2923" y="9481"/>
                    <a:pt x="2923" y="9471"/>
                    <a:pt x="2923" y="9471"/>
                  </a:cubicBezTo>
                  <a:cubicBezTo>
                    <a:pt x="2927" y="9408"/>
                    <a:pt x="2931" y="9361"/>
                    <a:pt x="2934" y="9314"/>
                  </a:cubicBezTo>
                  <a:cubicBezTo>
                    <a:pt x="2940" y="9255"/>
                    <a:pt x="2945" y="9196"/>
                    <a:pt x="2952" y="9137"/>
                  </a:cubicBezTo>
                  <a:lnTo>
                    <a:pt x="6322" y="9137"/>
                  </a:lnTo>
                  <a:lnTo>
                    <a:pt x="6338" y="9137"/>
                  </a:lnTo>
                  <a:lnTo>
                    <a:pt x="6336" y="9111"/>
                  </a:lnTo>
                  <a:lnTo>
                    <a:pt x="6445" y="7016"/>
                  </a:lnTo>
                  <a:lnTo>
                    <a:pt x="6449" y="6987"/>
                  </a:lnTo>
                  <a:lnTo>
                    <a:pt x="6431" y="6987"/>
                  </a:lnTo>
                  <a:lnTo>
                    <a:pt x="3525" y="6987"/>
                  </a:lnTo>
                  <a:lnTo>
                    <a:pt x="3544" y="6942"/>
                  </a:lnTo>
                  <a:cubicBezTo>
                    <a:pt x="3566" y="6892"/>
                    <a:pt x="3588" y="6842"/>
                    <a:pt x="3611" y="6794"/>
                  </a:cubicBezTo>
                  <a:cubicBezTo>
                    <a:pt x="3633" y="6748"/>
                    <a:pt x="3655" y="6702"/>
                    <a:pt x="3678" y="6657"/>
                  </a:cubicBezTo>
                  <a:cubicBezTo>
                    <a:pt x="3706" y="6602"/>
                    <a:pt x="3730" y="6553"/>
                    <a:pt x="3755" y="6505"/>
                  </a:cubicBezTo>
                  <a:cubicBezTo>
                    <a:pt x="3781" y="6456"/>
                    <a:pt x="3808" y="6406"/>
                    <a:pt x="3835" y="6356"/>
                  </a:cubicBezTo>
                  <a:cubicBezTo>
                    <a:pt x="3862" y="6308"/>
                    <a:pt x="3891" y="6259"/>
                    <a:pt x="3919" y="6210"/>
                  </a:cubicBezTo>
                  <a:cubicBezTo>
                    <a:pt x="3937" y="6179"/>
                    <a:pt x="3956" y="6148"/>
                    <a:pt x="3975" y="6116"/>
                  </a:cubicBezTo>
                  <a:lnTo>
                    <a:pt x="3990" y="6091"/>
                  </a:lnTo>
                  <a:lnTo>
                    <a:pt x="4005" y="6066"/>
                  </a:lnTo>
                  <a:cubicBezTo>
                    <a:pt x="4034" y="6019"/>
                    <a:pt x="4064" y="5971"/>
                    <a:pt x="4094" y="5925"/>
                  </a:cubicBezTo>
                  <a:cubicBezTo>
                    <a:pt x="4128" y="5872"/>
                    <a:pt x="4162" y="5822"/>
                    <a:pt x="4197" y="5769"/>
                  </a:cubicBezTo>
                  <a:cubicBezTo>
                    <a:pt x="4233" y="5718"/>
                    <a:pt x="4268" y="5667"/>
                    <a:pt x="4304" y="5617"/>
                  </a:cubicBezTo>
                  <a:cubicBezTo>
                    <a:pt x="4304" y="5617"/>
                    <a:pt x="4310" y="5610"/>
                    <a:pt x="4315" y="5603"/>
                  </a:cubicBezTo>
                  <a:cubicBezTo>
                    <a:pt x="4321" y="5595"/>
                    <a:pt x="4326" y="5587"/>
                    <a:pt x="4326" y="5587"/>
                  </a:cubicBezTo>
                  <a:cubicBezTo>
                    <a:pt x="4355" y="5548"/>
                    <a:pt x="4384" y="5508"/>
                    <a:pt x="4414" y="5469"/>
                  </a:cubicBezTo>
                  <a:cubicBezTo>
                    <a:pt x="4451" y="5420"/>
                    <a:pt x="4488" y="5372"/>
                    <a:pt x="4526" y="5323"/>
                  </a:cubicBezTo>
                  <a:cubicBezTo>
                    <a:pt x="4573" y="5265"/>
                    <a:pt x="4621" y="5207"/>
                    <a:pt x="4669" y="5150"/>
                  </a:cubicBezTo>
                  <a:cubicBezTo>
                    <a:pt x="4669" y="5150"/>
                    <a:pt x="4676" y="5142"/>
                    <a:pt x="4682" y="5135"/>
                  </a:cubicBezTo>
                  <a:cubicBezTo>
                    <a:pt x="4689" y="5127"/>
                    <a:pt x="4696" y="5119"/>
                    <a:pt x="4696" y="5119"/>
                  </a:cubicBezTo>
                  <a:cubicBezTo>
                    <a:pt x="4743" y="5064"/>
                    <a:pt x="4780" y="5021"/>
                    <a:pt x="4816" y="4980"/>
                  </a:cubicBezTo>
                  <a:cubicBezTo>
                    <a:pt x="4866" y="4926"/>
                    <a:pt x="4916" y="4870"/>
                    <a:pt x="4968" y="4817"/>
                  </a:cubicBezTo>
                  <a:lnTo>
                    <a:pt x="5051" y="4733"/>
                  </a:lnTo>
                  <a:lnTo>
                    <a:pt x="5068" y="4715"/>
                  </a:lnTo>
                  <a:lnTo>
                    <a:pt x="5091" y="4691"/>
                  </a:lnTo>
                  <a:lnTo>
                    <a:pt x="5108" y="4674"/>
                  </a:lnTo>
                  <a:lnTo>
                    <a:pt x="5124" y="4659"/>
                  </a:lnTo>
                  <a:cubicBezTo>
                    <a:pt x="5216" y="4568"/>
                    <a:pt x="5310" y="4478"/>
                    <a:pt x="5407" y="4392"/>
                  </a:cubicBezTo>
                  <a:lnTo>
                    <a:pt x="5439" y="4365"/>
                  </a:lnTo>
                  <a:lnTo>
                    <a:pt x="5470" y="4338"/>
                  </a:lnTo>
                  <a:cubicBezTo>
                    <a:pt x="5495" y="4315"/>
                    <a:pt x="5521" y="4294"/>
                    <a:pt x="5546" y="4272"/>
                  </a:cubicBezTo>
                  <a:lnTo>
                    <a:pt x="5569" y="4253"/>
                  </a:lnTo>
                  <a:lnTo>
                    <a:pt x="5612" y="4216"/>
                  </a:lnTo>
                  <a:cubicBezTo>
                    <a:pt x="5641" y="4191"/>
                    <a:pt x="5670" y="4165"/>
                    <a:pt x="5701" y="4140"/>
                  </a:cubicBezTo>
                  <a:cubicBezTo>
                    <a:pt x="5755" y="4097"/>
                    <a:pt x="5810" y="4056"/>
                    <a:pt x="5865" y="4013"/>
                  </a:cubicBezTo>
                  <a:lnTo>
                    <a:pt x="5909" y="3980"/>
                  </a:lnTo>
                  <a:lnTo>
                    <a:pt x="5935" y="3960"/>
                  </a:lnTo>
                  <a:lnTo>
                    <a:pt x="5961" y="3939"/>
                  </a:lnTo>
                  <a:lnTo>
                    <a:pt x="5993" y="3915"/>
                  </a:lnTo>
                  <a:cubicBezTo>
                    <a:pt x="6108" y="3831"/>
                    <a:pt x="6212" y="3758"/>
                    <a:pt x="6319" y="3689"/>
                  </a:cubicBezTo>
                  <a:lnTo>
                    <a:pt x="6376" y="3652"/>
                  </a:lnTo>
                  <a:lnTo>
                    <a:pt x="6395" y="3640"/>
                  </a:lnTo>
                  <a:cubicBezTo>
                    <a:pt x="6417" y="3626"/>
                    <a:pt x="6439" y="3612"/>
                    <a:pt x="6461" y="3599"/>
                  </a:cubicBezTo>
                  <a:lnTo>
                    <a:pt x="6493" y="3578"/>
                  </a:lnTo>
                  <a:lnTo>
                    <a:pt x="6556" y="3538"/>
                  </a:lnTo>
                  <a:cubicBezTo>
                    <a:pt x="6636" y="3488"/>
                    <a:pt x="6717" y="3441"/>
                    <a:pt x="6798" y="3396"/>
                  </a:cubicBezTo>
                  <a:lnTo>
                    <a:pt x="6848" y="3368"/>
                  </a:lnTo>
                  <a:lnTo>
                    <a:pt x="6883" y="3349"/>
                  </a:lnTo>
                  <a:lnTo>
                    <a:pt x="6945" y="3317"/>
                  </a:lnTo>
                  <a:lnTo>
                    <a:pt x="6993" y="3290"/>
                  </a:lnTo>
                  <a:lnTo>
                    <a:pt x="7045" y="3262"/>
                  </a:lnTo>
                  <a:cubicBezTo>
                    <a:pt x="7127" y="3219"/>
                    <a:pt x="7211" y="3178"/>
                    <a:pt x="7295" y="3138"/>
                  </a:cubicBezTo>
                  <a:lnTo>
                    <a:pt x="7344" y="3117"/>
                  </a:lnTo>
                  <a:lnTo>
                    <a:pt x="7377" y="3103"/>
                  </a:lnTo>
                  <a:cubicBezTo>
                    <a:pt x="7414" y="3085"/>
                    <a:pt x="7452" y="3069"/>
                    <a:pt x="7490" y="3052"/>
                  </a:cubicBezTo>
                  <a:lnTo>
                    <a:pt x="7538" y="3031"/>
                  </a:lnTo>
                  <a:cubicBezTo>
                    <a:pt x="7573" y="3015"/>
                    <a:pt x="7607" y="2999"/>
                    <a:pt x="7643" y="2984"/>
                  </a:cubicBezTo>
                  <a:cubicBezTo>
                    <a:pt x="7707" y="2957"/>
                    <a:pt x="7773" y="2932"/>
                    <a:pt x="7838" y="2909"/>
                  </a:cubicBezTo>
                  <a:lnTo>
                    <a:pt x="7872" y="2895"/>
                  </a:lnTo>
                  <a:lnTo>
                    <a:pt x="7909" y="2881"/>
                  </a:lnTo>
                  <a:lnTo>
                    <a:pt x="7946" y="2866"/>
                  </a:lnTo>
                  <a:lnTo>
                    <a:pt x="7962" y="2860"/>
                  </a:lnTo>
                  <a:lnTo>
                    <a:pt x="7997" y="2847"/>
                  </a:lnTo>
                  <a:cubicBezTo>
                    <a:pt x="8116" y="2804"/>
                    <a:pt x="8237" y="2764"/>
                    <a:pt x="8358" y="2727"/>
                  </a:cubicBezTo>
                  <a:lnTo>
                    <a:pt x="8395" y="2717"/>
                  </a:lnTo>
                  <a:lnTo>
                    <a:pt x="8433" y="2706"/>
                  </a:lnTo>
                  <a:lnTo>
                    <a:pt x="8546" y="2674"/>
                  </a:lnTo>
                  <a:lnTo>
                    <a:pt x="8595" y="2660"/>
                  </a:lnTo>
                  <a:cubicBezTo>
                    <a:pt x="8638" y="2648"/>
                    <a:pt x="8681" y="2635"/>
                    <a:pt x="8725" y="2624"/>
                  </a:cubicBezTo>
                  <a:cubicBezTo>
                    <a:pt x="8792" y="2607"/>
                    <a:pt x="8858" y="2591"/>
                    <a:pt x="8925" y="2576"/>
                  </a:cubicBezTo>
                  <a:lnTo>
                    <a:pt x="8970" y="2566"/>
                  </a:lnTo>
                  <a:lnTo>
                    <a:pt x="9012" y="2556"/>
                  </a:lnTo>
                  <a:lnTo>
                    <a:pt x="9029" y="2552"/>
                  </a:lnTo>
                  <a:lnTo>
                    <a:pt x="9047" y="2549"/>
                  </a:lnTo>
                  <a:lnTo>
                    <a:pt x="9073" y="2543"/>
                  </a:lnTo>
                  <a:lnTo>
                    <a:pt x="9128" y="2531"/>
                  </a:lnTo>
                  <a:cubicBezTo>
                    <a:pt x="9195" y="2518"/>
                    <a:pt x="9264" y="2505"/>
                    <a:pt x="9331" y="2493"/>
                  </a:cubicBezTo>
                  <a:cubicBezTo>
                    <a:pt x="9400" y="2481"/>
                    <a:pt x="9468" y="2470"/>
                    <a:pt x="9537" y="2460"/>
                  </a:cubicBezTo>
                  <a:lnTo>
                    <a:pt x="9564" y="2456"/>
                  </a:lnTo>
                  <a:lnTo>
                    <a:pt x="9590" y="2453"/>
                  </a:lnTo>
                  <a:lnTo>
                    <a:pt x="9694" y="2438"/>
                  </a:lnTo>
                  <a:cubicBezTo>
                    <a:pt x="9747" y="2432"/>
                    <a:pt x="9799" y="2426"/>
                    <a:pt x="9852" y="2420"/>
                  </a:cubicBezTo>
                  <a:cubicBezTo>
                    <a:pt x="9905" y="2415"/>
                    <a:pt x="9958" y="2410"/>
                    <a:pt x="10011" y="2405"/>
                  </a:cubicBezTo>
                  <a:cubicBezTo>
                    <a:pt x="10053" y="2401"/>
                    <a:pt x="10096" y="2398"/>
                    <a:pt x="10138" y="2395"/>
                  </a:cubicBezTo>
                  <a:lnTo>
                    <a:pt x="10110" y="3946"/>
                  </a:lnTo>
                  <a:lnTo>
                    <a:pt x="10109" y="3946"/>
                  </a:lnTo>
                  <a:lnTo>
                    <a:pt x="10109" y="3970"/>
                  </a:lnTo>
                  <a:lnTo>
                    <a:pt x="10109" y="3996"/>
                  </a:lnTo>
                  <a:lnTo>
                    <a:pt x="10110" y="3996"/>
                  </a:lnTo>
                  <a:lnTo>
                    <a:pt x="10114" y="4746"/>
                  </a:lnTo>
                  <a:lnTo>
                    <a:pt x="10114" y="4771"/>
                  </a:lnTo>
                  <a:lnTo>
                    <a:pt x="10129" y="4771"/>
                  </a:lnTo>
                  <a:lnTo>
                    <a:pt x="11344" y="4771"/>
                  </a:lnTo>
                  <a:lnTo>
                    <a:pt x="11358" y="4771"/>
                  </a:lnTo>
                  <a:lnTo>
                    <a:pt x="11358" y="4746"/>
                  </a:lnTo>
                  <a:lnTo>
                    <a:pt x="11364" y="3996"/>
                  </a:lnTo>
                  <a:lnTo>
                    <a:pt x="11364" y="3970"/>
                  </a:lnTo>
                  <a:lnTo>
                    <a:pt x="11364" y="3946"/>
                  </a:lnTo>
                  <a:lnTo>
                    <a:pt x="11363" y="3946"/>
                  </a:lnTo>
                  <a:lnTo>
                    <a:pt x="11333" y="2398"/>
                  </a:lnTo>
                  <a:lnTo>
                    <a:pt x="11349" y="2399"/>
                  </a:lnTo>
                  <a:lnTo>
                    <a:pt x="11366" y="2400"/>
                  </a:lnTo>
                  <a:lnTo>
                    <a:pt x="11401" y="2403"/>
                  </a:lnTo>
                  <a:lnTo>
                    <a:pt x="11417" y="2406"/>
                  </a:lnTo>
                  <a:lnTo>
                    <a:pt x="11434" y="2407"/>
                  </a:lnTo>
                  <a:lnTo>
                    <a:pt x="11579" y="2420"/>
                  </a:lnTo>
                  <a:lnTo>
                    <a:pt x="11723" y="2437"/>
                  </a:lnTo>
                  <a:lnTo>
                    <a:pt x="11866" y="2456"/>
                  </a:lnTo>
                  <a:cubicBezTo>
                    <a:pt x="11913" y="2465"/>
                    <a:pt x="11961" y="2471"/>
                    <a:pt x="12008" y="2478"/>
                  </a:cubicBezTo>
                  <a:lnTo>
                    <a:pt x="12153" y="2504"/>
                  </a:lnTo>
                  <a:cubicBezTo>
                    <a:pt x="12202" y="2513"/>
                    <a:pt x="12250" y="2522"/>
                    <a:pt x="12297" y="2532"/>
                  </a:cubicBezTo>
                  <a:lnTo>
                    <a:pt x="12425" y="2559"/>
                  </a:lnTo>
                  <a:cubicBezTo>
                    <a:pt x="12425" y="2559"/>
                    <a:pt x="12441" y="2563"/>
                    <a:pt x="12441" y="2563"/>
                  </a:cubicBezTo>
                  <a:cubicBezTo>
                    <a:pt x="12489" y="2573"/>
                    <a:pt x="12536" y="2584"/>
                    <a:pt x="12584" y="2595"/>
                  </a:cubicBezTo>
                  <a:cubicBezTo>
                    <a:pt x="12635" y="2607"/>
                    <a:pt x="12685" y="2620"/>
                    <a:pt x="12736" y="2633"/>
                  </a:cubicBezTo>
                  <a:cubicBezTo>
                    <a:pt x="12786" y="2646"/>
                    <a:pt x="12836" y="2660"/>
                    <a:pt x="12887" y="2674"/>
                  </a:cubicBezTo>
                  <a:lnTo>
                    <a:pt x="12943" y="2690"/>
                  </a:lnTo>
                  <a:lnTo>
                    <a:pt x="12970" y="2698"/>
                  </a:lnTo>
                  <a:lnTo>
                    <a:pt x="12989" y="2704"/>
                  </a:lnTo>
                  <a:lnTo>
                    <a:pt x="13013" y="2711"/>
                  </a:lnTo>
                  <a:lnTo>
                    <a:pt x="13036" y="2718"/>
                  </a:lnTo>
                  <a:cubicBezTo>
                    <a:pt x="13086" y="2732"/>
                    <a:pt x="13136" y="2748"/>
                    <a:pt x="13185" y="2765"/>
                  </a:cubicBezTo>
                  <a:cubicBezTo>
                    <a:pt x="13241" y="2783"/>
                    <a:pt x="13296" y="2802"/>
                    <a:pt x="13351" y="2821"/>
                  </a:cubicBezTo>
                  <a:cubicBezTo>
                    <a:pt x="13407" y="2840"/>
                    <a:pt x="13462" y="2860"/>
                    <a:pt x="13516" y="2880"/>
                  </a:cubicBezTo>
                  <a:cubicBezTo>
                    <a:pt x="13571" y="2901"/>
                    <a:pt x="13626" y="2922"/>
                    <a:pt x="13680" y="2943"/>
                  </a:cubicBezTo>
                  <a:cubicBezTo>
                    <a:pt x="13734" y="2965"/>
                    <a:pt x="13788" y="2987"/>
                    <a:pt x="13842" y="3010"/>
                  </a:cubicBezTo>
                  <a:cubicBezTo>
                    <a:pt x="13904" y="3037"/>
                    <a:pt x="13967" y="3065"/>
                    <a:pt x="14029" y="3093"/>
                  </a:cubicBezTo>
                  <a:cubicBezTo>
                    <a:pt x="14109" y="3129"/>
                    <a:pt x="14175" y="3160"/>
                    <a:pt x="14240" y="3193"/>
                  </a:cubicBezTo>
                  <a:cubicBezTo>
                    <a:pt x="14306" y="3225"/>
                    <a:pt x="14371" y="3259"/>
                    <a:pt x="14436" y="3292"/>
                  </a:cubicBezTo>
                  <a:lnTo>
                    <a:pt x="14480" y="3317"/>
                  </a:lnTo>
                  <a:lnTo>
                    <a:pt x="14520" y="3339"/>
                  </a:lnTo>
                  <a:lnTo>
                    <a:pt x="14534" y="3346"/>
                  </a:lnTo>
                  <a:lnTo>
                    <a:pt x="14551" y="3355"/>
                  </a:lnTo>
                  <a:lnTo>
                    <a:pt x="14588" y="3375"/>
                  </a:lnTo>
                  <a:lnTo>
                    <a:pt x="14629" y="3398"/>
                  </a:lnTo>
                  <a:cubicBezTo>
                    <a:pt x="14653" y="3411"/>
                    <a:pt x="14675" y="3426"/>
                    <a:pt x="14698" y="3441"/>
                  </a:cubicBezTo>
                  <a:cubicBezTo>
                    <a:pt x="14717" y="3454"/>
                    <a:pt x="14736" y="3465"/>
                    <a:pt x="14756" y="3477"/>
                  </a:cubicBezTo>
                  <a:cubicBezTo>
                    <a:pt x="14884" y="3552"/>
                    <a:pt x="15010" y="3630"/>
                    <a:pt x="15133" y="3713"/>
                  </a:cubicBezTo>
                  <a:cubicBezTo>
                    <a:pt x="15197" y="3755"/>
                    <a:pt x="15258" y="3798"/>
                    <a:pt x="15320" y="3842"/>
                  </a:cubicBezTo>
                  <a:lnTo>
                    <a:pt x="15384" y="3885"/>
                  </a:lnTo>
                  <a:cubicBezTo>
                    <a:pt x="15417" y="3908"/>
                    <a:pt x="15450" y="3930"/>
                    <a:pt x="15482" y="3954"/>
                  </a:cubicBezTo>
                  <a:cubicBezTo>
                    <a:pt x="15518" y="3982"/>
                    <a:pt x="15552" y="4010"/>
                    <a:pt x="15587" y="4039"/>
                  </a:cubicBezTo>
                  <a:lnTo>
                    <a:pt x="15659" y="4097"/>
                  </a:lnTo>
                  <a:cubicBezTo>
                    <a:pt x="15677" y="4112"/>
                    <a:pt x="15695" y="4124"/>
                    <a:pt x="15713" y="4138"/>
                  </a:cubicBezTo>
                  <a:cubicBezTo>
                    <a:pt x="15734" y="4153"/>
                    <a:pt x="15754" y="4168"/>
                    <a:pt x="15774" y="4184"/>
                  </a:cubicBezTo>
                  <a:cubicBezTo>
                    <a:pt x="15785" y="4193"/>
                    <a:pt x="15795" y="4203"/>
                    <a:pt x="15806" y="4213"/>
                  </a:cubicBezTo>
                  <a:cubicBezTo>
                    <a:pt x="15816" y="4222"/>
                    <a:pt x="15827" y="4232"/>
                    <a:pt x="15838" y="4241"/>
                  </a:cubicBezTo>
                  <a:cubicBezTo>
                    <a:pt x="15951" y="4338"/>
                    <a:pt x="16068" y="4444"/>
                    <a:pt x="16196" y="4566"/>
                  </a:cubicBezTo>
                  <a:lnTo>
                    <a:pt x="16250" y="4617"/>
                  </a:lnTo>
                  <a:cubicBezTo>
                    <a:pt x="16275" y="4639"/>
                    <a:pt x="16300" y="4662"/>
                    <a:pt x="16324" y="4686"/>
                  </a:cubicBezTo>
                  <a:cubicBezTo>
                    <a:pt x="16481" y="4844"/>
                    <a:pt x="16631" y="5007"/>
                    <a:pt x="16768" y="5170"/>
                  </a:cubicBezTo>
                  <a:lnTo>
                    <a:pt x="16782" y="5185"/>
                  </a:lnTo>
                  <a:cubicBezTo>
                    <a:pt x="16792" y="5198"/>
                    <a:pt x="16802" y="5211"/>
                    <a:pt x="16812" y="5224"/>
                  </a:cubicBezTo>
                  <a:cubicBezTo>
                    <a:pt x="16821" y="5237"/>
                    <a:pt x="16831" y="5249"/>
                    <a:pt x="16841" y="5262"/>
                  </a:cubicBezTo>
                  <a:cubicBezTo>
                    <a:pt x="16933" y="5375"/>
                    <a:pt x="17025" y="5488"/>
                    <a:pt x="17111" y="5607"/>
                  </a:cubicBezTo>
                  <a:cubicBezTo>
                    <a:pt x="17122" y="5622"/>
                    <a:pt x="17133" y="5638"/>
                    <a:pt x="17143" y="5656"/>
                  </a:cubicBezTo>
                  <a:cubicBezTo>
                    <a:pt x="17153" y="5671"/>
                    <a:pt x="17163" y="5687"/>
                    <a:pt x="17174" y="5702"/>
                  </a:cubicBezTo>
                  <a:cubicBezTo>
                    <a:pt x="17210" y="5753"/>
                    <a:pt x="17244" y="5807"/>
                    <a:pt x="17279" y="5860"/>
                  </a:cubicBezTo>
                  <a:lnTo>
                    <a:pt x="17306" y="5902"/>
                  </a:lnTo>
                  <a:cubicBezTo>
                    <a:pt x="17390" y="6030"/>
                    <a:pt x="17469" y="6160"/>
                    <a:pt x="17542" y="6288"/>
                  </a:cubicBezTo>
                  <a:cubicBezTo>
                    <a:pt x="17553" y="6307"/>
                    <a:pt x="17565" y="6325"/>
                    <a:pt x="17577" y="6344"/>
                  </a:cubicBezTo>
                  <a:cubicBezTo>
                    <a:pt x="17589" y="6364"/>
                    <a:pt x="17602" y="6383"/>
                    <a:pt x="17613" y="6404"/>
                  </a:cubicBezTo>
                  <a:cubicBezTo>
                    <a:pt x="17639" y="6452"/>
                    <a:pt x="17664" y="6502"/>
                    <a:pt x="17689" y="6551"/>
                  </a:cubicBezTo>
                  <a:lnTo>
                    <a:pt x="17717" y="6605"/>
                  </a:lnTo>
                  <a:lnTo>
                    <a:pt x="17736" y="6642"/>
                  </a:lnTo>
                  <a:lnTo>
                    <a:pt x="17761" y="6692"/>
                  </a:lnTo>
                  <a:cubicBezTo>
                    <a:pt x="17809" y="6790"/>
                    <a:pt x="17853" y="6889"/>
                    <a:pt x="17897" y="6989"/>
                  </a:cubicBezTo>
                  <a:lnTo>
                    <a:pt x="15048" y="6989"/>
                  </a:lnTo>
                  <a:lnTo>
                    <a:pt x="15030" y="6989"/>
                  </a:lnTo>
                  <a:lnTo>
                    <a:pt x="15034" y="7018"/>
                  </a:lnTo>
                  <a:lnTo>
                    <a:pt x="15144" y="9110"/>
                  </a:lnTo>
                  <a:close/>
                  <a:moveTo>
                    <a:pt x="6431" y="7011"/>
                  </a:moveTo>
                  <a:lnTo>
                    <a:pt x="6403" y="7244"/>
                  </a:lnTo>
                  <a:lnTo>
                    <a:pt x="6429" y="7011"/>
                  </a:lnTo>
                  <a:lnTo>
                    <a:pt x="6431" y="7011"/>
                  </a:lnTo>
                  <a:close/>
                  <a:moveTo>
                    <a:pt x="10124" y="3944"/>
                  </a:moveTo>
                  <a:lnTo>
                    <a:pt x="10124" y="3932"/>
                  </a:lnTo>
                  <a:lnTo>
                    <a:pt x="10124" y="3944"/>
                  </a:lnTo>
                  <a:close/>
                  <a:moveTo>
                    <a:pt x="10124" y="394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227" name="AutoShape 148"/>
          <p:cNvSpPr>
            <a:spLocks/>
          </p:cNvSpPr>
          <p:nvPr/>
        </p:nvSpPr>
        <p:spPr bwMode="auto">
          <a:xfrm>
            <a:off x="6210499" y="3235845"/>
            <a:ext cx="152661" cy="276440"/>
          </a:xfrm>
          <a:custGeom>
            <a:avLst/>
            <a:gdLst>
              <a:gd name="T0" fmla="*/ 9619712 w 21600"/>
              <a:gd name="T1" fmla="*/ 9504 h 21599"/>
              <a:gd name="T2" fmla="*/ 9447410 w 21600"/>
              <a:gd name="T3" fmla="*/ 0 h 21599"/>
              <a:gd name="T4" fmla="*/ 9276740 w 21600"/>
              <a:gd name="T5" fmla="*/ 19107 h 21599"/>
              <a:gd name="T6" fmla="*/ 0 w 21600"/>
              <a:gd name="T7" fmla="*/ 55390147 h 21599"/>
              <a:gd name="T8" fmla="*/ 9450782 w 21600"/>
              <a:gd name="T9" fmla="*/ 203223198 h 21599"/>
              <a:gd name="T10" fmla="*/ 18898198 w 21600"/>
              <a:gd name="T11" fmla="*/ 55390147 h 21599"/>
              <a:gd name="T12" fmla="*/ 9619712 w 21600"/>
              <a:gd name="T13" fmla="*/ 9504 h 21599"/>
              <a:gd name="T14" fmla="*/ 9426352 w 21600"/>
              <a:gd name="T15" fmla="*/ 75883052 h 21599"/>
              <a:gd name="T16" fmla="*/ 5176944 w 21600"/>
              <a:gd name="T17" fmla="*/ 50516116 h 21599"/>
              <a:gd name="T18" fmla="*/ 9426352 w 21600"/>
              <a:gd name="T19" fmla="*/ 25150046 h 21599"/>
              <a:gd name="T20" fmla="*/ 13676679 w 21600"/>
              <a:gd name="T21" fmla="*/ 50516116 h 21599"/>
              <a:gd name="T22" fmla="*/ 9426352 w 21600"/>
              <a:gd name="T23" fmla="*/ 75883052 h 21599"/>
              <a:gd name="T24" fmla="*/ 9426352 w 21600"/>
              <a:gd name="T25" fmla="*/ 75883052 h 2159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599">
                <a:moveTo>
                  <a:pt x="10995" y="1"/>
                </a:moveTo>
                <a:cubicBezTo>
                  <a:pt x="10922" y="1"/>
                  <a:pt x="10869" y="-1"/>
                  <a:pt x="10798" y="0"/>
                </a:cubicBezTo>
                <a:cubicBezTo>
                  <a:pt x="10738" y="0"/>
                  <a:pt x="10663" y="2"/>
                  <a:pt x="10603" y="2"/>
                </a:cubicBezTo>
                <a:cubicBezTo>
                  <a:pt x="4747" y="2"/>
                  <a:pt x="0" y="2672"/>
                  <a:pt x="0" y="5887"/>
                </a:cubicBezTo>
                <a:cubicBezTo>
                  <a:pt x="0" y="9103"/>
                  <a:pt x="10802" y="21599"/>
                  <a:pt x="10802" y="21599"/>
                </a:cubicBezTo>
                <a:cubicBezTo>
                  <a:pt x="10802" y="21599"/>
                  <a:pt x="21600" y="9092"/>
                  <a:pt x="21600" y="5887"/>
                </a:cubicBezTo>
                <a:cubicBezTo>
                  <a:pt x="21599" y="2681"/>
                  <a:pt x="16851" y="1"/>
                  <a:pt x="10995" y="1"/>
                </a:cubicBezTo>
                <a:close/>
                <a:moveTo>
                  <a:pt x="10774" y="8065"/>
                </a:moveTo>
                <a:cubicBezTo>
                  <a:pt x="8091" y="8065"/>
                  <a:pt x="5917" y="6858"/>
                  <a:pt x="5917" y="5369"/>
                </a:cubicBezTo>
                <a:cubicBezTo>
                  <a:pt x="5917" y="3880"/>
                  <a:pt x="8091" y="2673"/>
                  <a:pt x="10774" y="2673"/>
                </a:cubicBezTo>
                <a:cubicBezTo>
                  <a:pt x="13457" y="2673"/>
                  <a:pt x="15632" y="3880"/>
                  <a:pt x="15632" y="5369"/>
                </a:cubicBezTo>
                <a:cubicBezTo>
                  <a:pt x="15632" y="6858"/>
                  <a:pt x="13457" y="8065"/>
                  <a:pt x="10774" y="8065"/>
                </a:cubicBezTo>
                <a:close/>
                <a:moveTo>
                  <a:pt x="10774" y="8065"/>
                </a:moveTo>
              </a:path>
            </a:pathLst>
          </a:custGeom>
          <a:solidFill>
            <a:schemeClr val="bg1"/>
          </a:solidFill>
          <a:ln>
            <a:noFill/>
          </a:ln>
        </p:spPr>
        <p:txBody>
          <a:bodyPr lIns="0" tIns="0" rIns="0" bIns="0"/>
          <a:lstStyle/>
          <a:p>
            <a:endParaRPr lang="en-US">
              <a:solidFill>
                <a:schemeClr val="bg1"/>
              </a:solidFill>
            </a:endParaRPr>
          </a:p>
        </p:txBody>
      </p:sp>
      <p:sp>
        <p:nvSpPr>
          <p:cNvPr id="228" name="AutoShape 151"/>
          <p:cNvSpPr>
            <a:spLocks/>
          </p:cNvSpPr>
          <p:nvPr/>
        </p:nvSpPr>
        <p:spPr bwMode="auto">
          <a:xfrm>
            <a:off x="3930897" y="2128020"/>
            <a:ext cx="276440" cy="276440"/>
          </a:xfrm>
          <a:custGeom>
            <a:avLst/>
            <a:gdLst>
              <a:gd name="T0" fmla="*/ 166620313 w 21600"/>
              <a:gd name="T1" fmla="*/ 0 h 21600"/>
              <a:gd name="T2" fmla="*/ 36575533 w 21600"/>
              <a:gd name="T3" fmla="*/ 0 h 21600"/>
              <a:gd name="T4" fmla="*/ 0 w 21600"/>
              <a:gd name="T5" fmla="*/ 36575533 h 21600"/>
              <a:gd name="T6" fmla="*/ 0 w 21600"/>
              <a:gd name="T7" fmla="*/ 166620313 h 21600"/>
              <a:gd name="T8" fmla="*/ 36575533 w 21600"/>
              <a:gd name="T9" fmla="*/ 203194979 h 21600"/>
              <a:gd name="T10" fmla="*/ 166620313 w 21600"/>
              <a:gd name="T11" fmla="*/ 203194979 h 21600"/>
              <a:gd name="T12" fmla="*/ 203194979 w 21600"/>
              <a:gd name="T13" fmla="*/ 166620313 h 21600"/>
              <a:gd name="T14" fmla="*/ 203194979 w 21600"/>
              <a:gd name="T15" fmla="*/ 36575533 h 21600"/>
              <a:gd name="T16" fmla="*/ 166620313 w 21600"/>
              <a:gd name="T17" fmla="*/ 0 h 21600"/>
              <a:gd name="T18" fmla="*/ 165858068 w 21600"/>
              <a:gd name="T19" fmla="*/ 75416872 h 21600"/>
              <a:gd name="T20" fmla="*/ 95529519 w 21600"/>
              <a:gd name="T21" fmla="*/ 145914469 h 21600"/>
              <a:gd name="T22" fmla="*/ 86640421 w 21600"/>
              <a:gd name="T23" fmla="*/ 149602441 h 21600"/>
              <a:gd name="T24" fmla="*/ 80563478 w 21600"/>
              <a:gd name="T25" fmla="*/ 149602441 h 21600"/>
              <a:gd name="T26" fmla="*/ 71673424 w 21600"/>
              <a:gd name="T27" fmla="*/ 145904867 h 21600"/>
              <a:gd name="T28" fmla="*/ 38550940 w 21600"/>
              <a:gd name="T29" fmla="*/ 112632451 h 21600"/>
              <a:gd name="T30" fmla="*/ 38560444 w 21600"/>
              <a:gd name="T31" fmla="*/ 105257285 h 21600"/>
              <a:gd name="T32" fmla="*/ 51589387 w 21600"/>
              <a:gd name="T33" fmla="*/ 92218838 h 21600"/>
              <a:gd name="T34" fmla="*/ 58973082 w 21600"/>
              <a:gd name="T35" fmla="*/ 92218838 h 21600"/>
              <a:gd name="T36" fmla="*/ 80129834 w 21600"/>
              <a:gd name="T37" fmla="*/ 113327776 h 21600"/>
              <a:gd name="T38" fmla="*/ 87505876 w 21600"/>
              <a:gd name="T39" fmla="*/ 113327776 h 21600"/>
              <a:gd name="T40" fmla="*/ 145500808 w 21600"/>
              <a:gd name="T41" fmla="*/ 55191422 h 21600"/>
              <a:gd name="T42" fmla="*/ 152875974 w 21600"/>
              <a:gd name="T43" fmla="*/ 55173282 h 21600"/>
              <a:gd name="T44" fmla="*/ 165848564 w 21600"/>
              <a:gd name="T45" fmla="*/ 68051309 h 21600"/>
              <a:gd name="T46" fmla="*/ 165858068 w 21600"/>
              <a:gd name="T47" fmla="*/ 75416872 h 21600"/>
              <a:gd name="T48" fmla="*/ 165858068 w 21600"/>
              <a:gd name="T49" fmla="*/ 75416872 h 216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600" h="21600">
                <a:moveTo>
                  <a:pt x="17712" y="0"/>
                </a:moveTo>
                <a:lnTo>
                  <a:pt x="3888" y="0"/>
                </a:lnTo>
                <a:cubicBezTo>
                  <a:pt x="1750" y="0"/>
                  <a:pt x="0" y="1750"/>
                  <a:pt x="0" y="3888"/>
                </a:cubicBezTo>
                <a:lnTo>
                  <a:pt x="0" y="17712"/>
                </a:lnTo>
                <a:cubicBezTo>
                  <a:pt x="0" y="19850"/>
                  <a:pt x="1750" y="21600"/>
                  <a:pt x="3888" y="21600"/>
                </a:cubicBezTo>
                <a:lnTo>
                  <a:pt x="17712" y="21600"/>
                </a:lnTo>
                <a:cubicBezTo>
                  <a:pt x="19850" y="21600"/>
                  <a:pt x="21600" y="19850"/>
                  <a:pt x="21600" y="17712"/>
                </a:cubicBezTo>
                <a:lnTo>
                  <a:pt x="21600" y="3888"/>
                </a:lnTo>
                <a:cubicBezTo>
                  <a:pt x="21600" y="1750"/>
                  <a:pt x="19850" y="0"/>
                  <a:pt x="17712" y="0"/>
                </a:cubicBezTo>
                <a:close/>
                <a:moveTo>
                  <a:pt x="17631" y="8017"/>
                </a:moveTo>
                <a:lnTo>
                  <a:pt x="10155" y="15511"/>
                </a:lnTo>
                <a:cubicBezTo>
                  <a:pt x="9940" y="15727"/>
                  <a:pt x="9515" y="15903"/>
                  <a:pt x="9210" y="15903"/>
                </a:cubicBezTo>
                <a:lnTo>
                  <a:pt x="8564" y="15903"/>
                </a:lnTo>
                <a:cubicBezTo>
                  <a:pt x="8259" y="15903"/>
                  <a:pt x="7834" y="15726"/>
                  <a:pt x="7619" y="15510"/>
                </a:cubicBezTo>
                <a:lnTo>
                  <a:pt x="4098" y="11973"/>
                </a:lnTo>
                <a:cubicBezTo>
                  <a:pt x="3883" y="11757"/>
                  <a:pt x="3884" y="11404"/>
                  <a:pt x="4099" y="11189"/>
                </a:cubicBezTo>
                <a:lnTo>
                  <a:pt x="5484" y="9803"/>
                </a:lnTo>
                <a:cubicBezTo>
                  <a:pt x="5700" y="9588"/>
                  <a:pt x="6053" y="9588"/>
                  <a:pt x="6269" y="9803"/>
                </a:cubicBezTo>
                <a:lnTo>
                  <a:pt x="8518" y="12047"/>
                </a:lnTo>
                <a:cubicBezTo>
                  <a:pt x="8734" y="12263"/>
                  <a:pt x="9086" y="12263"/>
                  <a:pt x="9302" y="12047"/>
                </a:cubicBezTo>
                <a:lnTo>
                  <a:pt x="15467" y="5867"/>
                </a:lnTo>
                <a:cubicBezTo>
                  <a:pt x="15682" y="5651"/>
                  <a:pt x="16035" y="5651"/>
                  <a:pt x="16251" y="5865"/>
                </a:cubicBezTo>
                <a:lnTo>
                  <a:pt x="17630" y="7234"/>
                </a:lnTo>
                <a:cubicBezTo>
                  <a:pt x="17846" y="7449"/>
                  <a:pt x="17847" y="7801"/>
                  <a:pt x="17631" y="8017"/>
                </a:cubicBezTo>
                <a:close/>
                <a:moveTo>
                  <a:pt x="17631" y="8017"/>
                </a:moveTo>
              </a:path>
            </a:pathLst>
          </a:custGeom>
          <a:solidFill>
            <a:schemeClr val="bg1"/>
          </a:solidFill>
          <a:ln>
            <a:noFill/>
          </a:ln>
        </p:spPr>
        <p:txBody>
          <a:bodyPr lIns="0" tIns="0" rIns="0" bIns="0"/>
          <a:lstStyle/>
          <a:p>
            <a:endParaRPr lang="en-US">
              <a:solidFill>
                <a:schemeClr val="bg1"/>
              </a:solidFill>
            </a:endParaRPr>
          </a:p>
        </p:txBody>
      </p:sp>
      <p:sp>
        <p:nvSpPr>
          <p:cNvPr id="229" name="AutoShape 152"/>
          <p:cNvSpPr>
            <a:spLocks/>
          </p:cNvSpPr>
          <p:nvPr/>
        </p:nvSpPr>
        <p:spPr bwMode="auto">
          <a:xfrm>
            <a:off x="5040785" y="2128020"/>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bg1"/>
          </a:solidFill>
          <a:ln>
            <a:noFill/>
          </a:ln>
        </p:spPr>
        <p:txBody>
          <a:bodyPr lIns="0" tIns="0" rIns="0" bIns="0"/>
          <a:lstStyle/>
          <a:p>
            <a:endParaRPr lang="en-US">
              <a:solidFill>
                <a:schemeClr val="bg1"/>
              </a:solidFill>
            </a:endParaRPr>
          </a:p>
        </p:txBody>
      </p:sp>
      <p:grpSp>
        <p:nvGrpSpPr>
          <p:cNvPr id="230" name="Group 155"/>
          <p:cNvGrpSpPr>
            <a:grpSpLocks/>
          </p:cNvGrpSpPr>
          <p:nvPr/>
        </p:nvGrpSpPr>
        <p:grpSpPr bwMode="auto">
          <a:xfrm>
            <a:off x="1197439" y="3790788"/>
            <a:ext cx="200109" cy="276440"/>
            <a:chOff x="0" y="0"/>
            <a:chExt cx="417" cy="576"/>
          </a:xfrm>
          <a:solidFill>
            <a:schemeClr val="bg1"/>
          </a:solidFill>
        </p:grpSpPr>
        <p:sp>
          <p:nvSpPr>
            <p:cNvPr id="231" name="AutoShape 153"/>
            <p:cNvSpPr>
              <a:spLocks/>
            </p:cNvSpPr>
            <p:nvPr/>
          </p:nvSpPr>
          <p:spPr bwMode="auto">
            <a:xfrm>
              <a:off x="0" y="0"/>
              <a:ext cx="417"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21600" y="0"/>
                  </a:moveTo>
                  <a:lnTo>
                    <a:pt x="6239" y="0"/>
                  </a:lnTo>
                  <a:lnTo>
                    <a:pt x="6239" y="13"/>
                  </a:lnTo>
                  <a:lnTo>
                    <a:pt x="6239" y="3136"/>
                  </a:lnTo>
                  <a:lnTo>
                    <a:pt x="6239" y="4526"/>
                  </a:lnTo>
                  <a:lnTo>
                    <a:pt x="4321" y="4526"/>
                  </a:lnTo>
                  <a:lnTo>
                    <a:pt x="0" y="4526"/>
                  </a:lnTo>
                  <a:lnTo>
                    <a:pt x="0" y="21600"/>
                  </a:lnTo>
                  <a:lnTo>
                    <a:pt x="2160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32" name="AutoShape 154"/>
            <p:cNvSpPr>
              <a:spLocks/>
            </p:cNvSpPr>
            <p:nvPr/>
          </p:nvSpPr>
          <p:spPr bwMode="auto">
            <a:xfrm>
              <a:off x="0" y="0"/>
              <a:ext cx="83" cy="8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0"/>
                  </a:moveTo>
                  <a:lnTo>
                    <a:pt x="0" y="21600"/>
                  </a:lnTo>
                  <a:lnTo>
                    <a:pt x="2160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233" name="Group 158"/>
          <p:cNvGrpSpPr>
            <a:grpSpLocks/>
          </p:cNvGrpSpPr>
          <p:nvPr/>
        </p:nvGrpSpPr>
        <p:grpSpPr bwMode="auto">
          <a:xfrm>
            <a:off x="1713186" y="3829985"/>
            <a:ext cx="276440" cy="200109"/>
            <a:chOff x="0" y="0"/>
            <a:chExt cx="576" cy="417"/>
          </a:xfrm>
          <a:solidFill>
            <a:schemeClr val="bg1"/>
          </a:solidFill>
        </p:grpSpPr>
        <p:sp>
          <p:nvSpPr>
            <p:cNvPr id="234" name="AutoShape 156"/>
            <p:cNvSpPr>
              <a:spLocks/>
            </p:cNvSpPr>
            <p:nvPr/>
          </p:nvSpPr>
          <p:spPr bwMode="auto">
            <a:xfrm>
              <a:off x="0" y="0"/>
              <a:ext cx="576" cy="41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0" y="21600"/>
                  </a:moveTo>
                  <a:lnTo>
                    <a:pt x="0" y="6239"/>
                  </a:lnTo>
                  <a:lnTo>
                    <a:pt x="13" y="6239"/>
                  </a:lnTo>
                  <a:lnTo>
                    <a:pt x="3136" y="6239"/>
                  </a:lnTo>
                  <a:lnTo>
                    <a:pt x="4526" y="6239"/>
                  </a:lnTo>
                  <a:lnTo>
                    <a:pt x="4526" y="4321"/>
                  </a:lnTo>
                  <a:lnTo>
                    <a:pt x="4526" y="0"/>
                  </a:lnTo>
                  <a:lnTo>
                    <a:pt x="21600" y="0"/>
                  </a:lnTo>
                  <a:lnTo>
                    <a:pt x="21600" y="21600"/>
                  </a:lnTo>
                  <a:lnTo>
                    <a:pt x="0" y="21600"/>
                  </a:ln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35" name="AutoShape 157"/>
            <p:cNvSpPr>
              <a:spLocks/>
            </p:cNvSpPr>
            <p:nvPr/>
          </p:nvSpPr>
          <p:spPr bwMode="auto">
            <a:xfrm>
              <a:off x="0" y="0"/>
              <a:ext cx="83" cy="8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lnTo>
                    <a:pt x="21600" y="0"/>
                  </a:lnTo>
                  <a:lnTo>
                    <a:pt x="21600" y="21600"/>
                  </a:lnTo>
                  <a:lnTo>
                    <a:pt x="0" y="21600"/>
                  </a:ln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236" name="Group 167"/>
          <p:cNvGrpSpPr>
            <a:grpSpLocks/>
          </p:cNvGrpSpPr>
          <p:nvPr/>
        </p:nvGrpSpPr>
        <p:grpSpPr bwMode="auto">
          <a:xfrm>
            <a:off x="6148610" y="4915117"/>
            <a:ext cx="278503" cy="247559"/>
            <a:chOff x="0" y="0"/>
            <a:chExt cx="576" cy="515"/>
          </a:xfrm>
          <a:solidFill>
            <a:schemeClr val="bg1"/>
          </a:solidFill>
        </p:grpSpPr>
        <p:sp>
          <p:nvSpPr>
            <p:cNvPr id="237" name="AutoShape 165"/>
            <p:cNvSpPr>
              <a:spLocks/>
            </p:cNvSpPr>
            <p:nvPr/>
          </p:nvSpPr>
          <p:spPr bwMode="auto">
            <a:xfrm>
              <a:off x="0" y="0"/>
              <a:ext cx="576" cy="51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1936" y="0"/>
                  </a:moveTo>
                  <a:cubicBezTo>
                    <a:pt x="6599" y="0"/>
                    <a:pt x="2272" y="4836"/>
                    <a:pt x="2272" y="10800"/>
                  </a:cubicBezTo>
                  <a:cubicBezTo>
                    <a:pt x="2272" y="10815"/>
                    <a:pt x="2273" y="10840"/>
                    <a:pt x="2273" y="10861"/>
                  </a:cubicBezTo>
                  <a:lnTo>
                    <a:pt x="0" y="10861"/>
                  </a:lnTo>
                  <a:lnTo>
                    <a:pt x="3616" y="14894"/>
                  </a:lnTo>
                  <a:lnTo>
                    <a:pt x="7238" y="10861"/>
                  </a:lnTo>
                  <a:lnTo>
                    <a:pt x="4958" y="10861"/>
                  </a:lnTo>
                  <a:cubicBezTo>
                    <a:pt x="4958" y="10860"/>
                    <a:pt x="4958" y="10859"/>
                    <a:pt x="4958" y="10858"/>
                  </a:cubicBezTo>
                  <a:cubicBezTo>
                    <a:pt x="4958" y="10838"/>
                    <a:pt x="4957" y="10814"/>
                    <a:pt x="4957" y="10800"/>
                  </a:cubicBezTo>
                  <a:cubicBezTo>
                    <a:pt x="4957" y="6499"/>
                    <a:pt x="8088" y="3000"/>
                    <a:pt x="11936" y="3000"/>
                  </a:cubicBezTo>
                  <a:cubicBezTo>
                    <a:pt x="15785" y="3000"/>
                    <a:pt x="18916" y="6499"/>
                    <a:pt x="18916" y="10800"/>
                  </a:cubicBezTo>
                  <a:cubicBezTo>
                    <a:pt x="18916" y="15101"/>
                    <a:pt x="15785" y="18600"/>
                    <a:pt x="11936" y="18600"/>
                  </a:cubicBezTo>
                  <a:cubicBezTo>
                    <a:pt x="9601" y="18600"/>
                    <a:pt x="7530" y="17309"/>
                    <a:pt x="6263" y="15335"/>
                  </a:cubicBezTo>
                  <a:lnTo>
                    <a:pt x="5132" y="16594"/>
                  </a:lnTo>
                  <a:lnTo>
                    <a:pt x="4341" y="17474"/>
                  </a:lnTo>
                  <a:cubicBezTo>
                    <a:pt x="6111" y="19986"/>
                    <a:pt x="8854" y="21600"/>
                    <a:pt x="11936" y="21600"/>
                  </a:cubicBezTo>
                  <a:cubicBezTo>
                    <a:pt x="17274" y="21600"/>
                    <a:pt x="21600" y="16765"/>
                    <a:pt x="21600" y="10800"/>
                  </a:cubicBezTo>
                  <a:cubicBezTo>
                    <a:pt x="21600" y="4836"/>
                    <a:pt x="17273" y="0"/>
                    <a:pt x="11936" y="0"/>
                  </a:cubicBezTo>
                  <a:close/>
                  <a:moveTo>
                    <a:pt x="1193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38" name="AutoShape 166"/>
            <p:cNvSpPr>
              <a:spLocks/>
            </p:cNvSpPr>
            <p:nvPr/>
          </p:nvSpPr>
          <p:spPr bwMode="auto">
            <a:xfrm>
              <a:off x="304" y="128"/>
              <a:ext cx="134" cy="2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0"/>
                  </a:moveTo>
                  <a:lnTo>
                    <a:pt x="0" y="14168"/>
                  </a:lnTo>
                  <a:lnTo>
                    <a:pt x="32" y="14168"/>
                  </a:lnTo>
                  <a:lnTo>
                    <a:pt x="18924" y="21600"/>
                  </a:lnTo>
                  <a:lnTo>
                    <a:pt x="21600" y="18903"/>
                  </a:lnTo>
                  <a:lnTo>
                    <a:pt x="5054" y="12394"/>
                  </a:lnTo>
                  <a:lnTo>
                    <a:pt x="5054" y="0"/>
                  </a:lnTo>
                  <a:lnTo>
                    <a:pt x="0" y="0"/>
                  </a:ln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239" name="Group 171"/>
          <p:cNvGrpSpPr>
            <a:grpSpLocks/>
          </p:cNvGrpSpPr>
          <p:nvPr/>
        </p:nvGrpSpPr>
        <p:grpSpPr bwMode="auto">
          <a:xfrm>
            <a:off x="2301137" y="3790788"/>
            <a:ext cx="214551" cy="278504"/>
            <a:chOff x="0" y="0"/>
            <a:chExt cx="443" cy="579"/>
          </a:xfrm>
          <a:solidFill>
            <a:schemeClr val="bg1"/>
          </a:solidFill>
        </p:grpSpPr>
        <p:sp>
          <p:nvSpPr>
            <p:cNvPr id="240" name="AutoShape 168"/>
            <p:cNvSpPr>
              <a:spLocks/>
            </p:cNvSpPr>
            <p:nvPr/>
          </p:nvSpPr>
          <p:spPr bwMode="auto">
            <a:xfrm>
              <a:off x="0" y="120"/>
              <a:ext cx="329" cy="45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5039" y="17955"/>
                  </a:moveTo>
                  <a:lnTo>
                    <a:pt x="5039" y="16339"/>
                  </a:lnTo>
                  <a:lnTo>
                    <a:pt x="5039" y="0"/>
                  </a:lnTo>
                  <a:lnTo>
                    <a:pt x="0" y="0"/>
                  </a:lnTo>
                  <a:lnTo>
                    <a:pt x="0" y="21600"/>
                  </a:lnTo>
                  <a:lnTo>
                    <a:pt x="21600" y="21600"/>
                  </a:lnTo>
                  <a:lnTo>
                    <a:pt x="21600" y="17955"/>
                  </a:lnTo>
                  <a:lnTo>
                    <a:pt x="7294" y="17955"/>
                  </a:lnTo>
                  <a:lnTo>
                    <a:pt x="5039" y="17955"/>
                  </a:lnTo>
                  <a:close/>
                  <a:moveTo>
                    <a:pt x="5039" y="1795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41" name="AutoShape 169"/>
            <p:cNvSpPr>
              <a:spLocks/>
            </p:cNvSpPr>
            <p:nvPr/>
          </p:nvSpPr>
          <p:spPr bwMode="auto">
            <a:xfrm>
              <a:off x="104" y="0"/>
              <a:ext cx="336" cy="46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5361" y="4526"/>
                  </a:moveTo>
                  <a:lnTo>
                    <a:pt x="15361" y="3136"/>
                  </a:lnTo>
                  <a:lnTo>
                    <a:pt x="15361" y="13"/>
                  </a:lnTo>
                  <a:lnTo>
                    <a:pt x="15361" y="0"/>
                  </a:lnTo>
                  <a:lnTo>
                    <a:pt x="0" y="0"/>
                  </a:lnTo>
                  <a:lnTo>
                    <a:pt x="0" y="21600"/>
                  </a:lnTo>
                  <a:lnTo>
                    <a:pt x="21600" y="21600"/>
                  </a:lnTo>
                  <a:lnTo>
                    <a:pt x="21600" y="4526"/>
                  </a:lnTo>
                  <a:lnTo>
                    <a:pt x="17279" y="4526"/>
                  </a:lnTo>
                  <a:lnTo>
                    <a:pt x="15361" y="4526"/>
                  </a:lnTo>
                  <a:close/>
                  <a:moveTo>
                    <a:pt x="15361" y="452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42" name="AutoShape 170"/>
            <p:cNvSpPr>
              <a:spLocks/>
            </p:cNvSpPr>
            <p:nvPr/>
          </p:nvSpPr>
          <p:spPr bwMode="auto">
            <a:xfrm>
              <a:off x="376" y="0"/>
              <a:ext cx="67" cy="6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21600"/>
                  </a:moveTo>
                  <a:lnTo>
                    <a:pt x="21600" y="21600"/>
                  </a:lnTo>
                  <a:lnTo>
                    <a:pt x="20144" y="20147"/>
                  </a:lnTo>
                  <a:lnTo>
                    <a:pt x="1453" y="1453"/>
                  </a:lnTo>
                  <a:lnTo>
                    <a:pt x="0" y="0"/>
                  </a:lnTo>
                  <a:lnTo>
                    <a:pt x="0" y="21600"/>
                  </a:ln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243" name="Group 187"/>
          <p:cNvGrpSpPr>
            <a:grpSpLocks/>
          </p:cNvGrpSpPr>
          <p:nvPr/>
        </p:nvGrpSpPr>
        <p:grpSpPr bwMode="auto">
          <a:xfrm>
            <a:off x="10031153" y="2680900"/>
            <a:ext cx="276440" cy="278504"/>
            <a:chOff x="0" y="0"/>
            <a:chExt cx="576" cy="578"/>
          </a:xfrm>
          <a:solidFill>
            <a:schemeClr val="bg1"/>
          </a:solidFill>
        </p:grpSpPr>
        <p:sp>
          <p:nvSpPr>
            <p:cNvPr id="244" name="AutoShape 172"/>
            <p:cNvSpPr>
              <a:spLocks/>
            </p:cNvSpPr>
            <p:nvPr/>
          </p:nvSpPr>
          <p:spPr bwMode="auto">
            <a:xfrm>
              <a:off x="55" y="528"/>
              <a:ext cx="92" cy="4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00" h="21600">
                  <a:moveTo>
                    <a:pt x="4211" y="0"/>
                  </a:moveTo>
                  <a:lnTo>
                    <a:pt x="0" y="11683"/>
                  </a:lnTo>
                  <a:cubicBezTo>
                    <a:pt x="438" y="12232"/>
                    <a:pt x="889" y="12764"/>
                    <a:pt x="1343" y="13277"/>
                  </a:cubicBezTo>
                  <a:cubicBezTo>
                    <a:pt x="1397" y="13334"/>
                    <a:pt x="1450" y="13394"/>
                    <a:pt x="1505" y="13457"/>
                  </a:cubicBezTo>
                  <a:cubicBezTo>
                    <a:pt x="1505" y="13457"/>
                    <a:pt x="1509" y="13457"/>
                    <a:pt x="1509" y="13464"/>
                  </a:cubicBezTo>
                  <a:cubicBezTo>
                    <a:pt x="1535" y="13485"/>
                    <a:pt x="1560" y="13513"/>
                    <a:pt x="1582" y="13538"/>
                  </a:cubicBezTo>
                  <a:cubicBezTo>
                    <a:pt x="1586" y="13545"/>
                    <a:pt x="1586" y="13545"/>
                    <a:pt x="1590" y="13545"/>
                  </a:cubicBezTo>
                  <a:cubicBezTo>
                    <a:pt x="1641" y="13608"/>
                    <a:pt x="1694" y="13661"/>
                    <a:pt x="1745" y="13717"/>
                  </a:cubicBezTo>
                  <a:cubicBezTo>
                    <a:pt x="1749" y="13724"/>
                    <a:pt x="1756" y="13731"/>
                    <a:pt x="1760" y="13731"/>
                  </a:cubicBezTo>
                  <a:cubicBezTo>
                    <a:pt x="1783" y="13760"/>
                    <a:pt x="1800" y="13781"/>
                    <a:pt x="1822" y="13802"/>
                  </a:cubicBezTo>
                  <a:cubicBezTo>
                    <a:pt x="1826" y="13809"/>
                    <a:pt x="1834" y="13816"/>
                    <a:pt x="1837" y="13823"/>
                  </a:cubicBezTo>
                  <a:cubicBezTo>
                    <a:pt x="1864" y="13851"/>
                    <a:pt x="1888" y="13872"/>
                    <a:pt x="1915" y="13897"/>
                  </a:cubicBezTo>
                  <a:cubicBezTo>
                    <a:pt x="1915" y="13904"/>
                    <a:pt x="1915" y="13904"/>
                    <a:pt x="1918" y="13904"/>
                  </a:cubicBezTo>
                  <a:cubicBezTo>
                    <a:pt x="1941" y="13932"/>
                    <a:pt x="1962" y="13953"/>
                    <a:pt x="1988" y="13978"/>
                  </a:cubicBezTo>
                  <a:cubicBezTo>
                    <a:pt x="1996" y="13985"/>
                    <a:pt x="2003" y="13992"/>
                    <a:pt x="2011" y="13999"/>
                  </a:cubicBezTo>
                  <a:cubicBezTo>
                    <a:pt x="2030" y="14020"/>
                    <a:pt x="2045" y="14041"/>
                    <a:pt x="2062" y="14055"/>
                  </a:cubicBezTo>
                  <a:cubicBezTo>
                    <a:pt x="2070" y="14069"/>
                    <a:pt x="2077" y="14076"/>
                    <a:pt x="2088" y="14083"/>
                  </a:cubicBezTo>
                  <a:cubicBezTo>
                    <a:pt x="2111" y="14111"/>
                    <a:pt x="2132" y="14133"/>
                    <a:pt x="2158" y="14157"/>
                  </a:cubicBezTo>
                  <a:cubicBezTo>
                    <a:pt x="2166" y="14164"/>
                    <a:pt x="2173" y="14171"/>
                    <a:pt x="2181" y="14178"/>
                  </a:cubicBezTo>
                  <a:cubicBezTo>
                    <a:pt x="2200" y="14199"/>
                    <a:pt x="2215" y="14213"/>
                    <a:pt x="2228" y="14235"/>
                  </a:cubicBezTo>
                  <a:cubicBezTo>
                    <a:pt x="2239" y="14242"/>
                    <a:pt x="2251" y="14256"/>
                    <a:pt x="2262" y="14270"/>
                  </a:cubicBezTo>
                  <a:cubicBezTo>
                    <a:pt x="2277" y="14284"/>
                    <a:pt x="2292" y="14298"/>
                    <a:pt x="2306" y="14312"/>
                  </a:cubicBezTo>
                  <a:cubicBezTo>
                    <a:pt x="2313" y="14326"/>
                    <a:pt x="2324" y="14333"/>
                    <a:pt x="2336" y="14347"/>
                  </a:cubicBezTo>
                  <a:cubicBezTo>
                    <a:pt x="2358" y="14368"/>
                    <a:pt x="2375" y="14389"/>
                    <a:pt x="2398" y="14411"/>
                  </a:cubicBezTo>
                  <a:cubicBezTo>
                    <a:pt x="2409" y="14425"/>
                    <a:pt x="2425" y="14439"/>
                    <a:pt x="2438" y="14453"/>
                  </a:cubicBezTo>
                  <a:cubicBezTo>
                    <a:pt x="2449" y="14467"/>
                    <a:pt x="2464" y="14481"/>
                    <a:pt x="2476" y="14488"/>
                  </a:cubicBezTo>
                  <a:cubicBezTo>
                    <a:pt x="2487" y="14502"/>
                    <a:pt x="2502" y="14516"/>
                    <a:pt x="2513" y="14530"/>
                  </a:cubicBezTo>
                  <a:cubicBezTo>
                    <a:pt x="2525" y="14544"/>
                    <a:pt x="2536" y="14551"/>
                    <a:pt x="2551" y="14565"/>
                  </a:cubicBezTo>
                  <a:cubicBezTo>
                    <a:pt x="2562" y="14579"/>
                    <a:pt x="2577" y="14594"/>
                    <a:pt x="2589" y="14608"/>
                  </a:cubicBezTo>
                  <a:cubicBezTo>
                    <a:pt x="2600" y="14615"/>
                    <a:pt x="2611" y="14629"/>
                    <a:pt x="2619" y="14636"/>
                  </a:cubicBezTo>
                  <a:cubicBezTo>
                    <a:pt x="2645" y="14664"/>
                    <a:pt x="2670" y="14692"/>
                    <a:pt x="2696" y="14717"/>
                  </a:cubicBezTo>
                  <a:cubicBezTo>
                    <a:pt x="2708" y="14724"/>
                    <a:pt x="2715" y="14731"/>
                    <a:pt x="2727" y="14738"/>
                  </a:cubicBezTo>
                  <a:cubicBezTo>
                    <a:pt x="2742" y="14759"/>
                    <a:pt x="2757" y="14773"/>
                    <a:pt x="2770" y="14787"/>
                  </a:cubicBezTo>
                  <a:cubicBezTo>
                    <a:pt x="2778" y="14794"/>
                    <a:pt x="2785" y="14801"/>
                    <a:pt x="2793" y="14815"/>
                  </a:cubicBezTo>
                  <a:cubicBezTo>
                    <a:pt x="2848" y="14865"/>
                    <a:pt x="2904" y="14917"/>
                    <a:pt x="2955" y="14974"/>
                  </a:cubicBezTo>
                  <a:cubicBezTo>
                    <a:pt x="2963" y="14974"/>
                    <a:pt x="2966" y="14981"/>
                    <a:pt x="2970" y="14988"/>
                  </a:cubicBezTo>
                  <a:cubicBezTo>
                    <a:pt x="2989" y="15002"/>
                    <a:pt x="3008" y="15023"/>
                    <a:pt x="3025" y="15037"/>
                  </a:cubicBezTo>
                  <a:cubicBezTo>
                    <a:pt x="3029" y="15044"/>
                    <a:pt x="3033" y="15051"/>
                    <a:pt x="3040" y="15051"/>
                  </a:cubicBezTo>
                  <a:cubicBezTo>
                    <a:pt x="3095" y="15107"/>
                    <a:pt x="3155" y="15167"/>
                    <a:pt x="3214" y="15223"/>
                  </a:cubicBezTo>
                  <a:cubicBezTo>
                    <a:pt x="3214" y="15223"/>
                    <a:pt x="3218" y="15223"/>
                    <a:pt x="3221" y="15230"/>
                  </a:cubicBezTo>
                  <a:cubicBezTo>
                    <a:pt x="3240" y="15245"/>
                    <a:pt x="3259" y="15266"/>
                    <a:pt x="3280" y="15287"/>
                  </a:cubicBezTo>
                  <a:lnTo>
                    <a:pt x="3284" y="15287"/>
                  </a:lnTo>
                  <a:cubicBezTo>
                    <a:pt x="3346" y="15350"/>
                    <a:pt x="3405" y="15403"/>
                    <a:pt x="3469" y="15466"/>
                  </a:cubicBezTo>
                  <a:lnTo>
                    <a:pt x="3473" y="15466"/>
                  </a:lnTo>
                  <a:cubicBezTo>
                    <a:pt x="5640" y="17486"/>
                    <a:pt x="7953" y="19056"/>
                    <a:pt x="10369" y="20097"/>
                  </a:cubicBezTo>
                  <a:cubicBezTo>
                    <a:pt x="10461" y="20133"/>
                    <a:pt x="10557" y="20171"/>
                    <a:pt x="10648" y="20213"/>
                  </a:cubicBezTo>
                  <a:lnTo>
                    <a:pt x="10652" y="20213"/>
                  </a:lnTo>
                  <a:cubicBezTo>
                    <a:pt x="10722" y="20242"/>
                    <a:pt x="10792" y="20270"/>
                    <a:pt x="10861" y="20294"/>
                  </a:cubicBezTo>
                  <a:cubicBezTo>
                    <a:pt x="10884" y="20309"/>
                    <a:pt x="10909" y="20316"/>
                    <a:pt x="10931" y="20323"/>
                  </a:cubicBezTo>
                  <a:lnTo>
                    <a:pt x="10935" y="20330"/>
                  </a:lnTo>
                  <a:cubicBezTo>
                    <a:pt x="11005" y="20358"/>
                    <a:pt x="11071" y="20379"/>
                    <a:pt x="11141" y="20404"/>
                  </a:cubicBezTo>
                  <a:cubicBezTo>
                    <a:pt x="11141" y="20404"/>
                    <a:pt x="11145" y="20404"/>
                    <a:pt x="11145" y="20411"/>
                  </a:cubicBezTo>
                  <a:cubicBezTo>
                    <a:pt x="11171" y="20418"/>
                    <a:pt x="11192" y="20425"/>
                    <a:pt x="11214" y="20432"/>
                  </a:cubicBezTo>
                  <a:cubicBezTo>
                    <a:pt x="11214" y="20432"/>
                    <a:pt x="11218" y="20432"/>
                    <a:pt x="11218" y="20439"/>
                  </a:cubicBezTo>
                  <a:cubicBezTo>
                    <a:pt x="11288" y="20460"/>
                    <a:pt x="11354" y="20488"/>
                    <a:pt x="11420" y="20509"/>
                  </a:cubicBezTo>
                  <a:cubicBezTo>
                    <a:pt x="11424" y="20516"/>
                    <a:pt x="11428" y="20516"/>
                    <a:pt x="11432" y="20516"/>
                  </a:cubicBezTo>
                  <a:cubicBezTo>
                    <a:pt x="11454" y="20523"/>
                    <a:pt x="11475" y="20530"/>
                    <a:pt x="11498" y="20537"/>
                  </a:cubicBezTo>
                  <a:cubicBezTo>
                    <a:pt x="11501" y="20544"/>
                    <a:pt x="11505" y="20544"/>
                    <a:pt x="11509" y="20544"/>
                  </a:cubicBezTo>
                  <a:cubicBezTo>
                    <a:pt x="11571" y="20565"/>
                    <a:pt x="11637" y="20594"/>
                    <a:pt x="11705" y="20615"/>
                  </a:cubicBezTo>
                  <a:cubicBezTo>
                    <a:pt x="11705" y="20615"/>
                    <a:pt x="11717" y="20622"/>
                    <a:pt x="11721" y="20622"/>
                  </a:cubicBezTo>
                  <a:cubicBezTo>
                    <a:pt x="11743" y="20629"/>
                    <a:pt x="11760" y="20636"/>
                    <a:pt x="11783" y="20643"/>
                  </a:cubicBezTo>
                  <a:cubicBezTo>
                    <a:pt x="11787" y="20643"/>
                    <a:pt x="11794" y="20643"/>
                    <a:pt x="11798" y="20650"/>
                  </a:cubicBezTo>
                  <a:cubicBezTo>
                    <a:pt x="11860" y="20671"/>
                    <a:pt x="11923" y="20692"/>
                    <a:pt x="11991" y="20713"/>
                  </a:cubicBezTo>
                  <a:cubicBezTo>
                    <a:pt x="11998" y="20713"/>
                    <a:pt x="12006" y="20720"/>
                    <a:pt x="12013" y="20720"/>
                  </a:cubicBezTo>
                  <a:cubicBezTo>
                    <a:pt x="12032" y="20727"/>
                    <a:pt x="12051" y="20734"/>
                    <a:pt x="12068" y="20741"/>
                  </a:cubicBezTo>
                  <a:cubicBezTo>
                    <a:pt x="12076" y="20741"/>
                    <a:pt x="12083" y="20741"/>
                    <a:pt x="12091" y="20748"/>
                  </a:cubicBezTo>
                  <a:cubicBezTo>
                    <a:pt x="12130" y="20755"/>
                    <a:pt x="12172" y="20770"/>
                    <a:pt x="12211" y="20784"/>
                  </a:cubicBezTo>
                  <a:cubicBezTo>
                    <a:pt x="12215" y="20784"/>
                    <a:pt x="12215" y="20784"/>
                    <a:pt x="12219" y="20784"/>
                  </a:cubicBezTo>
                  <a:cubicBezTo>
                    <a:pt x="12238" y="20791"/>
                    <a:pt x="12257" y="20798"/>
                    <a:pt x="12274" y="20805"/>
                  </a:cubicBezTo>
                  <a:cubicBezTo>
                    <a:pt x="12285" y="20805"/>
                    <a:pt x="12293" y="20812"/>
                    <a:pt x="12304" y="20812"/>
                  </a:cubicBezTo>
                  <a:cubicBezTo>
                    <a:pt x="12319" y="20819"/>
                    <a:pt x="12338" y="20826"/>
                    <a:pt x="12355" y="20833"/>
                  </a:cubicBezTo>
                  <a:cubicBezTo>
                    <a:pt x="12363" y="20833"/>
                    <a:pt x="12374" y="20833"/>
                    <a:pt x="12381" y="20840"/>
                  </a:cubicBezTo>
                  <a:cubicBezTo>
                    <a:pt x="12419" y="20847"/>
                    <a:pt x="12451" y="20861"/>
                    <a:pt x="12485" y="20868"/>
                  </a:cubicBezTo>
                  <a:cubicBezTo>
                    <a:pt x="12493" y="20875"/>
                    <a:pt x="12500" y="20875"/>
                    <a:pt x="12508" y="20875"/>
                  </a:cubicBezTo>
                  <a:cubicBezTo>
                    <a:pt x="12527" y="20882"/>
                    <a:pt x="12546" y="20889"/>
                    <a:pt x="12563" y="20889"/>
                  </a:cubicBezTo>
                  <a:cubicBezTo>
                    <a:pt x="12574" y="20896"/>
                    <a:pt x="12582" y="20896"/>
                    <a:pt x="12593" y="20903"/>
                  </a:cubicBezTo>
                  <a:cubicBezTo>
                    <a:pt x="12612" y="20910"/>
                    <a:pt x="12627" y="20910"/>
                    <a:pt x="12644" y="20917"/>
                  </a:cubicBezTo>
                  <a:cubicBezTo>
                    <a:pt x="12655" y="20917"/>
                    <a:pt x="12667" y="20924"/>
                    <a:pt x="12678" y="20924"/>
                  </a:cubicBezTo>
                  <a:cubicBezTo>
                    <a:pt x="12708" y="20938"/>
                    <a:pt x="12736" y="20945"/>
                    <a:pt x="12770" y="20952"/>
                  </a:cubicBezTo>
                  <a:cubicBezTo>
                    <a:pt x="12782" y="20952"/>
                    <a:pt x="12789" y="20960"/>
                    <a:pt x="12801" y="20960"/>
                  </a:cubicBezTo>
                  <a:cubicBezTo>
                    <a:pt x="12820" y="20967"/>
                    <a:pt x="12835" y="20974"/>
                    <a:pt x="12852" y="20974"/>
                  </a:cubicBezTo>
                  <a:cubicBezTo>
                    <a:pt x="12863" y="20981"/>
                    <a:pt x="12874" y="20981"/>
                    <a:pt x="12886" y="20988"/>
                  </a:cubicBezTo>
                  <a:cubicBezTo>
                    <a:pt x="12904" y="20988"/>
                    <a:pt x="12920" y="20995"/>
                    <a:pt x="12933" y="21002"/>
                  </a:cubicBezTo>
                  <a:cubicBezTo>
                    <a:pt x="12948" y="21002"/>
                    <a:pt x="12959" y="21002"/>
                    <a:pt x="12971" y="21009"/>
                  </a:cubicBezTo>
                  <a:cubicBezTo>
                    <a:pt x="13001" y="21016"/>
                    <a:pt x="13029" y="21023"/>
                    <a:pt x="13059" y="21030"/>
                  </a:cubicBezTo>
                  <a:cubicBezTo>
                    <a:pt x="13071" y="21037"/>
                    <a:pt x="13082" y="21037"/>
                    <a:pt x="13093" y="21044"/>
                  </a:cubicBezTo>
                  <a:cubicBezTo>
                    <a:pt x="13108" y="21044"/>
                    <a:pt x="13127" y="21051"/>
                    <a:pt x="13141" y="21051"/>
                  </a:cubicBezTo>
                  <a:cubicBezTo>
                    <a:pt x="13152" y="21058"/>
                    <a:pt x="13167" y="21058"/>
                    <a:pt x="13180" y="21065"/>
                  </a:cubicBezTo>
                  <a:cubicBezTo>
                    <a:pt x="13195" y="21065"/>
                    <a:pt x="13210" y="21072"/>
                    <a:pt x="13224" y="21072"/>
                  </a:cubicBezTo>
                  <a:cubicBezTo>
                    <a:pt x="13239" y="21079"/>
                    <a:pt x="13254" y="21086"/>
                    <a:pt x="13267" y="21086"/>
                  </a:cubicBezTo>
                  <a:cubicBezTo>
                    <a:pt x="13293" y="21093"/>
                    <a:pt x="13314" y="21100"/>
                    <a:pt x="13341" y="21107"/>
                  </a:cubicBezTo>
                  <a:cubicBezTo>
                    <a:pt x="13356" y="21107"/>
                    <a:pt x="13367" y="21114"/>
                    <a:pt x="13380" y="21114"/>
                  </a:cubicBezTo>
                  <a:cubicBezTo>
                    <a:pt x="13395" y="21121"/>
                    <a:pt x="13414" y="21121"/>
                    <a:pt x="13428" y="21128"/>
                  </a:cubicBezTo>
                  <a:cubicBezTo>
                    <a:pt x="13443" y="21128"/>
                    <a:pt x="13454" y="21135"/>
                    <a:pt x="13467" y="21135"/>
                  </a:cubicBezTo>
                  <a:cubicBezTo>
                    <a:pt x="13482" y="21143"/>
                    <a:pt x="13497" y="21143"/>
                    <a:pt x="13511" y="21150"/>
                  </a:cubicBezTo>
                  <a:cubicBezTo>
                    <a:pt x="13526" y="21150"/>
                    <a:pt x="13545" y="21157"/>
                    <a:pt x="13562" y="21157"/>
                  </a:cubicBezTo>
                  <a:cubicBezTo>
                    <a:pt x="13580" y="21164"/>
                    <a:pt x="13601" y="21171"/>
                    <a:pt x="13620" y="21171"/>
                  </a:cubicBezTo>
                  <a:cubicBezTo>
                    <a:pt x="13639" y="21178"/>
                    <a:pt x="13658" y="21185"/>
                    <a:pt x="13671" y="21185"/>
                  </a:cubicBezTo>
                  <a:cubicBezTo>
                    <a:pt x="13686" y="21192"/>
                    <a:pt x="13698" y="21192"/>
                    <a:pt x="13711" y="21192"/>
                  </a:cubicBezTo>
                  <a:cubicBezTo>
                    <a:pt x="13726" y="21199"/>
                    <a:pt x="13745" y="21199"/>
                    <a:pt x="13758" y="21206"/>
                  </a:cubicBezTo>
                  <a:cubicBezTo>
                    <a:pt x="13773" y="21206"/>
                    <a:pt x="13784" y="21213"/>
                    <a:pt x="13798" y="21213"/>
                  </a:cubicBezTo>
                  <a:cubicBezTo>
                    <a:pt x="13820" y="21220"/>
                    <a:pt x="13841" y="21227"/>
                    <a:pt x="13864" y="21227"/>
                  </a:cubicBezTo>
                  <a:cubicBezTo>
                    <a:pt x="13879" y="21234"/>
                    <a:pt x="13894" y="21234"/>
                    <a:pt x="13911" y="21241"/>
                  </a:cubicBezTo>
                  <a:cubicBezTo>
                    <a:pt x="13926" y="21241"/>
                    <a:pt x="13945" y="21248"/>
                    <a:pt x="13958" y="21248"/>
                  </a:cubicBezTo>
                  <a:cubicBezTo>
                    <a:pt x="13973" y="21255"/>
                    <a:pt x="13988" y="21255"/>
                    <a:pt x="14002" y="21255"/>
                  </a:cubicBezTo>
                  <a:cubicBezTo>
                    <a:pt x="14017" y="21262"/>
                    <a:pt x="14032" y="21262"/>
                    <a:pt x="14045" y="21269"/>
                  </a:cubicBezTo>
                  <a:cubicBezTo>
                    <a:pt x="14060" y="21269"/>
                    <a:pt x="14075" y="21269"/>
                    <a:pt x="14085" y="21276"/>
                  </a:cubicBezTo>
                  <a:cubicBezTo>
                    <a:pt x="14107" y="21276"/>
                    <a:pt x="14128" y="21283"/>
                    <a:pt x="14151" y="21290"/>
                  </a:cubicBezTo>
                  <a:cubicBezTo>
                    <a:pt x="14166" y="21290"/>
                    <a:pt x="14185" y="21297"/>
                    <a:pt x="14202" y="21297"/>
                  </a:cubicBezTo>
                  <a:cubicBezTo>
                    <a:pt x="14221" y="21304"/>
                    <a:pt x="14236" y="21304"/>
                    <a:pt x="14249" y="21304"/>
                  </a:cubicBezTo>
                  <a:cubicBezTo>
                    <a:pt x="14264" y="21311"/>
                    <a:pt x="14279" y="21311"/>
                    <a:pt x="14289" y="21318"/>
                  </a:cubicBezTo>
                  <a:cubicBezTo>
                    <a:pt x="14307" y="21318"/>
                    <a:pt x="14323" y="21318"/>
                    <a:pt x="14340" y="21326"/>
                  </a:cubicBezTo>
                  <a:cubicBezTo>
                    <a:pt x="14351" y="21326"/>
                    <a:pt x="14362" y="21333"/>
                    <a:pt x="14377" y="21333"/>
                  </a:cubicBezTo>
                  <a:cubicBezTo>
                    <a:pt x="14404" y="21340"/>
                    <a:pt x="14428" y="21340"/>
                    <a:pt x="14459" y="21347"/>
                  </a:cubicBezTo>
                  <a:cubicBezTo>
                    <a:pt x="14470" y="21347"/>
                    <a:pt x="14481" y="21347"/>
                    <a:pt x="14493" y="21354"/>
                  </a:cubicBezTo>
                  <a:cubicBezTo>
                    <a:pt x="14511" y="21354"/>
                    <a:pt x="14530" y="21361"/>
                    <a:pt x="14544" y="21361"/>
                  </a:cubicBezTo>
                  <a:cubicBezTo>
                    <a:pt x="14557" y="21361"/>
                    <a:pt x="14574" y="21368"/>
                    <a:pt x="14583" y="21368"/>
                  </a:cubicBezTo>
                  <a:cubicBezTo>
                    <a:pt x="14602" y="21368"/>
                    <a:pt x="14621" y="21375"/>
                    <a:pt x="14634" y="21375"/>
                  </a:cubicBezTo>
                  <a:cubicBezTo>
                    <a:pt x="14645" y="21382"/>
                    <a:pt x="14657" y="21382"/>
                    <a:pt x="14672" y="21382"/>
                  </a:cubicBezTo>
                  <a:cubicBezTo>
                    <a:pt x="14698" y="21389"/>
                    <a:pt x="14723" y="21389"/>
                    <a:pt x="14753" y="21396"/>
                  </a:cubicBezTo>
                  <a:cubicBezTo>
                    <a:pt x="14764" y="21396"/>
                    <a:pt x="14772" y="21396"/>
                    <a:pt x="14783" y="21403"/>
                  </a:cubicBezTo>
                  <a:cubicBezTo>
                    <a:pt x="14806" y="21403"/>
                    <a:pt x="14823" y="21410"/>
                    <a:pt x="14842" y="21410"/>
                  </a:cubicBezTo>
                  <a:cubicBezTo>
                    <a:pt x="14853" y="21410"/>
                    <a:pt x="14865" y="21410"/>
                    <a:pt x="14876" y="21417"/>
                  </a:cubicBezTo>
                  <a:cubicBezTo>
                    <a:pt x="14899" y="21417"/>
                    <a:pt x="14916" y="21424"/>
                    <a:pt x="14934" y="21424"/>
                  </a:cubicBezTo>
                  <a:cubicBezTo>
                    <a:pt x="14946" y="21424"/>
                    <a:pt x="14957" y="21424"/>
                    <a:pt x="14968" y="21431"/>
                  </a:cubicBezTo>
                  <a:cubicBezTo>
                    <a:pt x="14995" y="21431"/>
                    <a:pt x="15023" y="21438"/>
                    <a:pt x="15050" y="21438"/>
                  </a:cubicBezTo>
                  <a:cubicBezTo>
                    <a:pt x="15061" y="21438"/>
                    <a:pt x="15068" y="21445"/>
                    <a:pt x="15080" y="21445"/>
                  </a:cubicBezTo>
                  <a:cubicBezTo>
                    <a:pt x="15099" y="21445"/>
                    <a:pt x="15119" y="21452"/>
                    <a:pt x="15142" y="21452"/>
                  </a:cubicBezTo>
                  <a:cubicBezTo>
                    <a:pt x="15153" y="21452"/>
                    <a:pt x="15165" y="21452"/>
                    <a:pt x="15176" y="21459"/>
                  </a:cubicBezTo>
                  <a:cubicBezTo>
                    <a:pt x="15199" y="21459"/>
                    <a:pt x="15216" y="21459"/>
                    <a:pt x="15238" y="21466"/>
                  </a:cubicBezTo>
                  <a:cubicBezTo>
                    <a:pt x="15246" y="21466"/>
                    <a:pt x="15254" y="21466"/>
                    <a:pt x="15265" y="21466"/>
                  </a:cubicBezTo>
                  <a:cubicBezTo>
                    <a:pt x="15291" y="21473"/>
                    <a:pt x="15320" y="21473"/>
                    <a:pt x="15350" y="21480"/>
                  </a:cubicBezTo>
                  <a:cubicBezTo>
                    <a:pt x="15357" y="21480"/>
                    <a:pt x="15369" y="21480"/>
                    <a:pt x="15376" y="21480"/>
                  </a:cubicBezTo>
                  <a:cubicBezTo>
                    <a:pt x="15399" y="21487"/>
                    <a:pt x="15420" y="21487"/>
                    <a:pt x="15439" y="21487"/>
                  </a:cubicBezTo>
                  <a:cubicBezTo>
                    <a:pt x="15450" y="21494"/>
                    <a:pt x="15461" y="21494"/>
                    <a:pt x="15473" y="21494"/>
                  </a:cubicBezTo>
                  <a:cubicBezTo>
                    <a:pt x="15495" y="21494"/>
                    <a:pt x="15516" y="21501"/>
                    <a:pt x="15539" y="21501"/>
                  </a:cubicBezTo>
                  <a:cubicBezTo>
                    <a:pt x="15546" y="21501"/>
                    <a:pt x="15554" y="21501"/>
                    <a:pt x="15561" y="21501"/>
                  </a:cubicBezTo>
                  <a:cubicBezTo>
                    <a:pt x="15592" y="21509"/>
                    <a:pt x="15620" y="21509"/>
                    <a:pt x="15650" y="21516"/>
                  </a:cubicBezTo>
                  <a:cubicBezTo>
                    <a:pt x="15658" y="21516"/>
                    <a:pt x="15669" y="21516"/>
                    <a:pt x="15676" y="21516"/>
                  </a:cubicBezTo>
                  <a:cubicBezTo>
                    <a:pt x="15699" y="21516"/>
                    <a:pt x="15716" y="21523"/>
                    <a:pt x="15739" y="21523"/>
                  </a:cubicBezTo>
                  <a:cubicBezTo>
                    <a:pt x="15750" y="21523"/>
                    <a:pt x="15761" y="21523"/>
                    <a:pt x="15773" y="21523"/>
                  </a:cubicBezTo>
                  <a:cubicBezTo>
                    <a:pt x="15795" y="21530"/>
                    <a:pt x="15816" y="21530"/>
                    <a:pt x="15839" y="21530"/>
                  </a:cubicBezTo>
                  <a:cubicBezTo>
                    <a:pt x="15846" y="21530"/>
                    <a:pt x="15854" y="21530"/>
                    <a:pt x="15862" y="21537"/>
                  </a:cubicBezTo>
                  <a:cubicBezTo>
                    <a:pt x="15892" y="21537"/>
                    <a:pt x="15920" y="21537"/>
                    <a:pt x="15950" y="21544"/>
                  </a:cubicBezTo>
                  <a:cubicBezTo>
                    <a:pt x="15958" y="21544"/>
                    <a:pt x="15965" y="21544"/>
                    <a:pt x="15973" y="21544"/>
                  </a:cubicBezTo>
                  <a:cubicBezTo>
                    <a:pt x="15996" y="21544"/>
                    <a:pt x="16020" y="21551"/>
                    <a:pt x="16043" y="21551"/>
                  </a:cubicBezTo>
                  <a:cubicBezTo>
                    <a:pt x="16050" y="21551"/>
                    <a:pt x="16062" y="21551"/>
                    <a:pt x="16069" y="21551"/>
                  </a:cubicBezTo>
                  <a:cubicBezTo>
                    <a:pt x="16096" y="21551"/>
                    <a:pt x="16120" y="21558"/>
                    <a:pt x="16143" y="21558"/>
                  </a:cubicBezTo>
                  <a:cubicBezTo>
                    <a:pt x="16150" y="21558"/>
                    <a:pt x="16154" y="21558"/>
                    <a:pt x="16162" y="21558"/>
                  </a:cubicBezTo>
                  <a:cubicBezTo>
                    <a:pt x="16192" y="21558"/>
                    <a:pt x="16220" y="21565"/>
                    <a:pt x="16251" y="21565"/>
                  </a:cubicBezTo>
                  <a:cubicBezTo>
                    <a:pt x="16258" y="21565"/>
                    <a:pt x="16266" y="21565"/>
                    <a:pt x="16273" y="21565"/>
                  </a:cubicBezTo>
                  <a:cubicBezTo>
                    <a:pt x="16300" y="21565"/>
                    <a:pt x="16317" y="21572"/>
                    <a:pt x="16343" y="21572"/>
                  </a:cubicBezTo>
                  <a:cubicBezTo>
                    <a:pt x="16351" y="21572"/>
                    <a:pt x="16362" y="21572"/>
                    <a:pt x="16369" y="21572"/>
                  </a:cubicBezTo>
                  <a:cubicBezTo>
                    <a:pt x="16400" y="21572"/>
                    <a:pt x="16420" y="21572"/>
                    <a:pt x="16447" y="21579"/>
                  </a:cubicBezTo>
                  <a:cubicBezTo>
                    <a:pt x="16451" y="21579"/>
                    <a:pt x="16458" y="21579"/>
                    <a:pt x="16462" y="21579"/>
                  </a:cubicBezTo>
                  <a:cubicBezTo>
                    <a:pt x="16492" y="21579"/>
                    <a:pt x="16521" y="21579"/>
                    <a:pt x="16551" y="21579"/>
                  </a:cubicBezTo>
                  <a:cubicBezTo>
                    <a:pt x="16558" y="21579"/>
                    <a:pt x="16570" y="21586"/>
                    <a:pt x="16577" y="21586"/>
                  </a:cubicBezTo>
                  <a:cubicBezTo>
                    <a:pt x="16600" y="21586"/>
                    <a:pt x="16621" y="21586"/>
                    <a:pt x="16643" y="21586"/>
                  </a:cubicBezTo>
                  <a:cubicBezTo>
                    <a:pt x="16655" y="21586"/>
                    <a:pt x="16662" y="21586"/>
                    <a:pt x="16673" y="21586"/>
                  </a:cubicBezTo>
                  <a:cubicBezTo>
                    <a:pt x="16700" y="21586"/>
                    <a:pt x="16728" y="21593"/>
                    <a:pt x="16755" y="21593"/>
                  </a:cubicBezTo>
                  <a:lnTo>
                    <a:pt x="16762" y="21593"/>
                  </a:lnTo>
                  <a:cubicBezTo>
                    <a:pt x="16792" y="21593"/>
                    <a:pt x="16821" y="21593"/>
                    <a:pt x="16851" y="21593"/>
                  </a:cubicBezTo>
                  <a:cubicBezTo>
                    <a:pt x="16862" y="21593"/>
                    <a:pt x="16870" y="21593"/>
                    <a:pt x="16877" y="21593"/>
                  </a:cubicBezTo>
                  <a:cubicBezTo>
                    <a:pt x="16904" y="21593"/>
                    <a:pt x="16921" y="21593"/>
                    <a:pt x="16944" y="21600"/>
                  </a:cubicBezTo>
                  <a:cubicBezTo>
                    <a:pt x="16955" y="21600"/>
                    <a:pt x="16966" y="21600"/>
                    <a:pt x="16974" y="21600"/>
                  </a:cubicBezTo>
                  <a:cubicBezTo>
                    <a:pt x="17004" y="21600"/>
                    <a:pt x="17032" y="21600"/>
                    <a:pt x="17062" y="21600"/>
                  </a:cubicBezTo>
                  <a:lnTo>
                    <a:pt x="17066" y="21600"/>
                  </a:lnTo>
                  <a:cubicBezTo>
                    <a:pt x="17096" y="21600"/>
                    <a:pt x="17125" y="21600"/>
                    <a:pt x="17155" y="21600"/>
                  </a:cubicBezTo>
                  <a:cubicBezTo>
                    <a:pt x="17163" y="21600"/>
                    <a:pt x="17174" y="21600"/>
                    <a:pt x="17181" y="21600"/>
                  </a:cubicBezTo>
                  <a:cubicBezTo>
                    <a:pt x="17208" y="21600"/>
                    <a:pt x="17225" y="21600"/>
                    <a:pt x="17251" y="21600"/>
                  </a:cubicBezTo>
                  <a:cubicBezTo>
                    <a:pt x="17259" y="21600"/>
                    <a:pt x="17266" y="21600"/>
                    <a:pt x="17278" y="21600"/>
                  </a:cubicBezTo>
                  <a:cubicBezTo>
                    <a:pt x="17308" y="21600"/>
                    <a:pt x="17336" y="21600"/>
                    <a:pt x="17366" y="21600"/>
                  </a:cubicBezTo>
                  <a:lnTo>
                    <a:pt x="21600" y="21600"/>
                  </a:lnTo>
                  <a:lnTo>
                    <a:pt x="21600" y="7524"/>
                  </a:lnTo>
                  <a:lnTo>
                    <a:pt x="17366" y="7524"/>
                  </a:lnTo>
                  <a:cubicBezTo>
                    <a:pt x="12667" y="7485"/>
                    <a:pt x="8120" y="4902"/>
                    <a:pt x="4211" y="0"/>
                  </a:cubicBezTo>
                  <a:close/>
                  <a:moveTo>
                    <a:pt x="421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45" name="AutoShape 173"/>
            <p:cNvSpPr>
              <a:spLocks/>
            </p:cNvSpPr>
            <p:nvPr/>
          </p:nvSpPr>
          <p:spPr bwMode="auto">
            <a:xfrm>
              <a:off x="40" y="0"/>
              <a:ext cx="87" cy="6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600" h="21600">
                  <a:moveTo>
                    <a:pt x="21600" y="11152"/>
                  </a:moveTo>
                  <a:lnTo>
                    <a:pt x="21066" y="0"/>
                  </a:lnTo>
                  <a:cubicBezTo>
                    <a:pt x="17334" y="355"/>
                    <a:pt x="13773" y="1604"/>
                    <a:pt x="10485" y="3597"/>
                  </a:cubicBezTo>
                  <a:cubicBezTo>
                    <a:pt x="10481" y="3597"/>
                    <a:pt x="10477" y="3603"/>
                    <a:pt x="10473" y="3603"/>
                  </a:cubicBezTo>
                  <a:cubicBezTo>
                    <a:pt x="10445" y="3620"/>
                    <a:pt x="10420" y="3636"/>
                    <a:pt x="10392" y="3653"/>
                  </a:cubicBezTo>
                  <a:cubicBezTo>
                    <a:pt x="10388" y="3653"/>
                    <a:pt x="10384" y="3659"/>
                    <a:pt x="10380" y="3659"/>
                  </a:cubicBezTo>
                  <a:cubicBezTo>
                    <a:pt x="10356" y="3675"/>
                    <a:pt x="10331" y="3692"/>
                    <a:pt x="10307" y="3709"/>
                  </a:cubicBezTo>
                  <a:cubicBezTo>
                    <a:pt x="10299" y="3715"/>
                    <a:pt x="10295" y="3715"/>
                    <a:pt x="10287" y="3720"/>
                  </a:cubicBezTo>
                  <a:cubicBezTo>
                    <a:pt x="10264" y="3737"/>
                    <a:pt x="10242" y="3748"/>
                    <a:pt x="10218" y="3765"/>
                  </a:cubicBezTo>
                  <a:cubicBezTo>
                    <a:pt x="10210" y="3770"/>
                    <a:pt x="10202" y="3770"/>
                    <a:pt x="10198" y="3776"/>
                  </a:cubicBezTo>
                  <a:cubicBezTo>
                    <a:pt x="10175" y="3793"/>
                    <a:pt x="10153" y="3804"/>
                    <a:pt x="10129" y="3821"/>
                  </a:cubicBezTo>
                  <a:cubicBezTo>
                    <a:pt x="10121" y="3826"/>
                    <a:pt x="10113" y="3832"/>
                    <a:pt x="10105" y="3832"/>
                  </a:cubicBezTo>
                  <a:cubicBezTo>
                    <a:pt x="10082" y="3849"/>
                    <a:pt x="10060" y="3866"/>
                    <a:pt x="10036" y="3877"/>
                  </a:cubicBezTo>
                  <a:cubicBezTo>
                    <a:pt x="10032" y="3882"/>
                    <a:pt x="10024" y="3888"/>
                    <a:pt x="10017" y="3893"/>
                  </a:cubicBezTo>
                  <a:cubicBezTo>
                    <a:pt x="9993" y="3905"/>
                    <a:pt x="9971" y="3921"/>
                    <a:pt x="9947" y="3938"/>
                  </a:cubicBezTo>
                  <a:cubicBezTo>
                    <a:pt x="9939" y="3944"/>
                    <a:pt x="9935" y="3944"/>
                    <a:pt x="9928" y="3949"/>
                  </a:cubicBezTo>
                  <a:cubicBezTo>
                    <a:pt x="9900" y="3966"/>
                    <a:pt x="9878" y="3983"/>
                    <a:pt x="9851" y="4000"/>
                  </a:cubicBezTo>
                  <a:cubicBezTo>
                    <a:pt x="9847" y="4005"/>
                    <a:pt x="9843" y="4005"/>
                    <a:pt x="9839" y="4005"/>
                  </a:cubicBezTo>
                  <a:cubicBezTo>
                    <a:pt x="9781" y="4044"/>
                    <a:pt x="9722" y="4081"/>
                    <a:pt x="9665" y="4120"/>
                  </a:cubicBezTo>
                  <a:cubicBezTo>
                    <a:pt x="9653" y="4131"/>
                    <a:pt x="9641" y="4137"/>
                    <a:pt x="9629" y="4142"/>
                  </a:cubicBezTo>
                  <a:cubicBezTo>
                    <a:pt x="9609" y="4153"/>
                    <a:pt x="9594" y="4165"/>
                    <a:pt x="9576" y="4181"/>
                  </a:cubicBezTo>
                  <a:cubicBezTo>
                    <a:pt x="9564" y="4187"/>
                    <a:pt x="9548" y="4198"/>
                    <a:pt x="9534" y="4209"/>
                  </a:cubicBezTo>
                  <a:cubicBezTo>
                    <a:pt x="9521" y="4220"/>
                    <a:pt x="9507" y="4226"/>
                    <a:pt x="9493" y="4237"/>
                  </a:cubicBezTo>
                  <a:cubicBezTo>
                    <a:pt x="9477" y="4248"/>
                    <a:pt x="9461" y="4260"/>
                    <a:pt x="9451" y="4265"/>
                  </a:cubicBezTo>
                  <a:cubicBezTo>
                    <a:pt x="9436" y="4276"/>
                    <a:pt x="9424" y="4288"/>
                    <a:pt x="9410" y="4299"/>
                  </a:cubicBezTo>
                  <a:cubicBezTo>
                    <a:pt x="9394" y="4304"/>
                    <a:pt x="9378" y="4316"/>
                    <a:pt x="9360" y="4327"/>
                  </a:cubicBezTo>
                  <a:cubicBezTo>
                    <a:pt x="9349" y="4338"/>
                    <a:pt x="9337" y="4343"/>
                    <a:pt x="9321" y="4355"/>
                  </a:cubicBezTo>
                  <a:cubicBezTo>
                    <a:pt x="9305" y="4366"/>
                    <a:pt x="9289" y="4377"/>
                    <a:pt x="9275" y="4388"/>
                  </a:cubicBezTo>
                  <a:cubicBezTo>
                    <a:pt x="9264" y="4394"/>
                    <a:pt x="9252" y="4405"/>
                    <a:pt x="9236" y="4416"/>
                  </a:cubicBezTo>
                  <a:cubicBezTo>
                    <a:pt x="9220" y="4427"/>
                    <a:pt x="9204" y="4439"/>
                    <a:pt x="9187" y="4450"/>
                  </a:cubicBezTo>
                  <a:cubicBezTo>
                    <a:pt x="9175" y="4455"/>
                    <a:pt x="9167" y="4466"/>
                    <a:pt x="9151" y="4472"/>
                  </a:cubicBezTo>
                  <a:cubicBezTo>
                    <a:pt x="9135" y="4483"/>
                    <a:pt x="9119" y="4494"/>
                    <a:pt x="9102" y="4506"/>
                  </a:cubicBezTo>
                  <a:cubicBezTo>
                    <a:pt x="9090" y="4517"/>
                    <a:pt x="9078" y="4522"/>
                    <a:pt x="9066" y="4534"/>
                  </a:cubicBezTo>
                  <a:cubicBezTo>
                    <a:pt x="9050" y="4545"/>
                    <a:pt x="9030" y="4556"/>
                    <a:pt x="9013" y="4573"/>
                  </a:cubicBezTo>
                  <a:cubicBezTo>
                    <a:pt x="9005" y="4578"/>
                    <a:pt x="8997" y="4584"/>
                    <a:pt x="8985" y="4589"/>
                  </a:cubicBezTo>
                  <a:cubicBezTo>
                    <a:pt x="8965" y="4606"/>
                    <a:pt x="8945" y="4617"/>
                    <a:pt x="8928" y="4629"/>
                  </a:cubicBezTo>
                  <a:cubicBezTo>
                    <a:pt x="8920" y="4634"/>
                    <a:pt x="8912" y="4640"/>
                    <a:pt x="8908" y="4645"/>
                  </a:cubicBezTo>
                  <a:cubicBezTo>
                    <a:pt x="8884" y="4662"/>
                    <a:pt x="8863" y="4679"/>
                    <a:pt x="8843" y="4696"/>
                  </a:cubicBezTo>
                  <a:lnTo>
                    <a:pt x="8835" y="4696"/>
                  </a:lnTo>
                  <a:cubicBezTo>
                    <a:pt x="8592" y="4869"/>
                    <a:pt x="8349" y="5045"/>
                    <a:pt x="8106" y="5227"/>
                  </a:cubicBezTo>
                  <a:lnTo>
                    <a:pt x="8102" y="5227"/>
                  </a:lnTo>
                  <a:cubicBezTo>
                    <a:pt x="5098" y="7471"/>
                    <a:pt x="2367" y="10358"/>
                    <a:pt x="0" y="13754"/>
                  </a:cubicBezTo>
                  <a:lnTo>
                    <a:pt x="5632" y="21600"/>
                  </a:lnTo>
                  <a:cubicBezTo>
                    <a:pt x="9914" y="15426"/>
                    <a:pt x="15583" y="11725"/>
                    <a:pt x="21600" y="11152"/>
                  </a:cubicBezTo>
                  <a:close/>
                  <a:moveTo>
                    <a:pt x="21600" y="1115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46" name="AutoShape 174"/>
            <p:cNvSpPr>
              <a:spLocks/>
            </p:cNvSpPr>
            <p:nvPr/>
          </p:nvSpPr>
          <p:spPr bwMode="auto">
            <a:xfrm>
              <a:off x="376" y="544"/>
              <a:ext cx="95" cy="3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600" h="21600">
                  <a:moveTo>
                    <a:pt x="15576" y="1347"/>
                  </a:moveTo>
                  <a:lnTo>
                    <a:pt x="0" y="1347"/>
                  </a:lnTo>
                  <a:lnTo>
                    <a:pt x="0" y="21600"/>
                  </a:lnTo>
                  <a:lnTo>
                    <a:pt x="15576" y="21600"/>
                  </a:lnTo>
                  <a:cubicBezTo>
                    <a:pt x="15609" y="21600"/>
                    <a:pt x="15639" y="21600"/>
                    <a:pt x="15675" y="21600"/>
                  </a:cubicBezTo>
                  <a:cubicBezTo>
                    <a:pt x="15690" y="21600"/>
                    <a:pt x="15708" y="21600"/>
                    <a:pt x="15720" y="21600"/>
                  </a:cubicBezTo>
                  <a:cubicBezTo>
                    <a:pt x="15738" y="21600"/>
                    <a:pt x="15753" y="21600"/>
                    <a:pt x="15769" y="21600"/>
                  </a:cubicBezTo>
                  <a:cubicBezTo>
                    <a:pt x="15785" y="21600"/>
                    <a:pt x="15802" y="21600"/>
                    <a:pt x="15818" y="21600"/>
                  </a:cubicBezTo>
                  <a:cubicBezTo>
                    <a:pt x="15834" y="21600"/>
                    <a:pt x="15850" y="21600"/>
                    <a:pt x="15863" y="21600"/>
                  </a:cubicBezTo>
                  <a:cubicBezTo>
                    <a:pt x="15881" y="21600"/>
                    <a:pt x="15892" y="21600"/>
                    <a:pt x="15908" y="21600"/>
                  </a:cubicBezTo>
                  <a:cubicBezTo>
                    <a:pt x="15924" y="21600"/>
                    <a:pt x="15944" y="21600"/>
                    <a:pt x="15960" y="21600"/>
                  </a:cubicBezTo>
                  <a:cubicBezTo>
                    <a:pt x="15975" y="21600"/>
                    <a:pt x="15993" y="21590"/>
                    <a:pt x="16005" y="21590"/>
                  </a:cubicBezTo>
                  <a:cubicBezTo>
                    <a:pt x="16023" y="21590"/>
                    <a:pt x="16038" y="21590"/>
                    <a:pt x="16054" y="21590"/>
                  </a:cubicBezTo>
                  <a:cubicBezTo>
                    <a:pt x="16070" y="21590"/>
                    <a:pt x="16090" y="21590"/>
                    <a:pt x="16106" y="21590"/>
                  </a:cubicBezTo>
                  <a:cubicBezTo>
                    <a:pt x="16121" y="21590"/>
                    <a:pt x="16135" y="21590"/>
                    <a:pt x="16148" y="21590"/>
                  </a:cubicBezTo>
                  <a:cubicBezTo>
                    <a:pt x="16166" y="21590"/>
                    <a:pt x="16184" y="21580"/>
                    <a:pt x="16204" y="21580"/>
                  </a:cubicBezTo>
                  <a:cubicBezTo>
                    <a:pt x="16214" y="21580"/>
                    <a:pt x="16229" y="21580"/>
                    <a:pt x="16241" y="21580"/>
                  </a:cubicBezTo>
                  <a:cubicBezTo>
                    <a:pt x="16263" y="21580"/>
                    <a:pt x="16283" y="21580"/>
                    <a:pt x="16305" y="21580"/>
                  </a:cubicBezTo>
                  <a:cubicBezTo>
                    <a:pt x="16315" y="21580"/>
                    <a:pt x="16326" y="21580"/>
                    <a:pt x="16337" y="21570"/>
                  </a:cubicBezTo>
                  <a:cubicBezTo>
                    <a:pt x="16359" y="21570"/>
                    <a:pt x="16375" y="21570"/>
                    <a:pt x="16397" y="21570"/>
                  </a:cubicBezTo>
                  <a:cubicBezTo>
                    <a:pt x="16411" y="21570"/>
                    <a:pt x="16422" y="21570"/>
                    <a:pt x="16434" y="21570"/>
                  </a:cubicBezTo>
                  <a:cubicBezTo>
                    <a:pt x="16452" y="21570"/>
                    <a:pt x="16470" y="21559"/>
                    <a:pt x="16490" y="21559"/>
                  </a:cubicBezTo>
                  <a:cubicBezTo>
                    <a:pt x="16505" y="21559"/>
                    <a:pt x="16516" y="21559"/>
                    <a:pt x="16528" y="21559"/>
                  </a:cubicBezTo>
                  <a:cubicBezTo>
                    <a:pt x="16553" y="21559"/>
                    <a:pt x="16573" y="21549"/>
                    <a:pt x="16598" y="21549"/>
                  </a:cubicBezTo>
                  <a:cubicBezTo>
                    <a:pt x="16606" y="21549"/>
                    <a:pt x="16616" y="21549"/>
                    <a:pt x="16624" y="21549"/>
                  </a:cubicBezTo>
                  <a:cubicBezTo>
                    <a:pt x="16645" y="21549"/>
                    <a:pt x="16665" y="21549"/>
                    <a:pt x="16690" y="21539"/>
                  </a:cubicBezTo>
                  <a:cubicBezTo>
                    <a:pt x="16701" y="21539"/>
                    <a:pt x="16708" y="21539"/>
                    <a:pt x="16719" y="21539"/>
                  </a:cubicBezTo>
                  <a:cubicBezTo>
                    <a:pt x="16745" y="21539"/>
                    <a:pt x="16764" y="21529"/>
                    <a:pt x="16790" y="21529"/>
                  </a:cubicBezTo>
                  <a:cubicBezTo>
                    <a:pt x="16797" y="21529"/>
                    <a:pt x="16808" y="21529"/>
                    <a:pt x="16815" y="21529"/>
                  </a:cubicBezTo>
                  <a:cubicBezTo>
                    <a:pt x="16840" y="21529"/>
                    <a:pt x="16864" y="21519"/>
                    <a:pt x="16889" y="21519"/>
                  </a:cubicBezTo>
                  <a:cubicBezTo>
                    <a:pt x="16896" y="21519"/>
                    <a:pt x="16903" y="21519"/>
                    <a:pt x="16910" y="21519"/>
                  </a:cubicBezTo>
                  <a:cubicBezTo>
                    <a:pt x="16936" y="21509"/>
                    <a:pt x="16963" y="21509"/>
                    <a:pt x="16988" y="21509"/>
                  </a:cubicBezTo>
                  <a:cubicBezTo>
                    <a:pt x="16995" y="21509"/>
                    <a:pt x="16999" y="21509"/>
                    <a:pt x="17006" y="21509"/>
                  </a:cubicBezTo>
                  <a:cubicBezTo>
                    <a:pt x="17031" y="21499"/>
                    <a:pt x="17055" y="21499"/>
                    <a:pt x="17083" y="21489"/>
                  </a:cubicBezTo>
                  <a:cubicBezTo>
                    <a:pt x="17087" y="21489"/>
                    <a:pt x="17094" y="21489"/>
                    <a:pt x="17102" y="21489"/>
                  </a:cubicBezTo>
                  <a:cubicBezTo>
                    <a:pt x="17130" y="21489"/>
                    <a:pt x="17154" y="21478"/>
                    <a:pt x="17183" y="21478"/>
                  </a:cubicBezTo>
                  <a:cubicBezTo>
                    <a:pt x="17186" y="21478"/>
                    <a:pt x="17193" y="21478"/>
                    <a:pt x="17197" y="21478"/>
                  </a:cubicBezTo>
                  <a:cubicBezTo>
                    <a:pt x="17226" y="21468"/>
                    <a:pt x="17249" y="21468"/>
                    <a:pt x="17278" y="21458"/>
                  </a:cubicBezTo>
                  <a:cubicBezTo>
                    <a:pt x="17282" y="21458"/>
                    <a:pt x="17289" y="21458"/>
                    <a:pt x="17293" y="21458"/>
                  </a:cubicBezTo>
                  <a:cubicBezTo>
                    <a:pt x="17321" y="21458"/>
                    <a:pt x="17349" y="21448"/>
                    <a:pt x="17374" y="21448"/>
                  </a:cubicBezTo>
                  <a:cubicBezTo>
                    <a:pt x="17381" y="21448"/>
                    <a:pt x="17385" y="21448"/>
                    <a:pt x="17388" y="21448"/>
                  </a:cubicBezTo>
                  <a:cubicBezTo>
                    <a:pt x="17417" y="21438"/>
                    <a:pt x="17440" y="21438"/>
                    <a:pt x="17469" y="21428"/>
                  </a:cubicBezTo>
                  <a:cubicBezTo>
                    <a:pt x="17473" y="21428"/>
                    <a:pt x="17480" y="21428"/>
                    <a:pt x="17484" y="21428"/>
                  </a:cubicBezTo>
                  <a:cubicBezTo>
                    <a:pt x="17513" y="21418"/>
                    <a:pt x="17540" y="21418"/>
                    <a:pt x="17565" y="21408"/>
                  </a:cubicBezTo>
                  <a:cubicBezTo>
                    <a:pt x="17572" y="21408"/>
                    <a:pt x="17576" y="21408"/>
                    <a:pt x="17579" y="21408"/>
                  </a:cubicBezTo>
                  <a:cubicBezTo>
                    <a:pt x="17608" y="21408"/>
                    <a:pt x="17632" y="21397"/>
                    <a:pt x="17660" y="21397"/>
                  </a:cubicBezTo>
                  <a:cubicBezTo>
                    <a:pt x="17664" y="21397"/>
                    <a:pt x="17668" y="21387"/>
                    <a:pt x="17675" y="21387"/>
                  </a:cubicBezTo>
                  <a:cubicBezTo>
                    <a:pt x="17700" y="21387"/>
                    <a:pt x="17727" y="21377"/>
                    <a:pt x="17756" y="21377"/>
                  </a:cubicBezTo>
                  <a:cubicBezTo>
                    <a:pt x="17760" y="21377"/>
                    <a:pt x="17763" y="21377"/>
                    <a:pt x="17770" y="21367"/>
                  </a:cubicBezTo>
                  <a:cubicBezTo>
                    <a:pt x="17796" y="21367"/>
                    <a:pt x="17823" y="21357"/>
                    <a:pt x="17852" y="21357"/>
                  </a:cubicBezTo>
                  <a:cubicBezTo>
                    <a:pt x="17855" y="21357"/>
                    <a:pt x="17859" y="21347"/>
                    <a:pt x="17862" y="21347"/>
                  </a:cubicBezTo>
                  <a:cubicBezTo>
                    <a:pt x="17891" y="21347"/>
                    <a:pt x="17918" y="21337"/>
                    <a:pt x="17947" y="21337"/>
                  </a:cubicBezTo>
                  <a:cubicBezTo>
                    <a:pt x="17951" y="21327"/>
                    <a:pt x="17954" y="21327"/>
                    <a:pt x="17958" y="21327"/>
                  </a:cubicBezTo>
                  <a:cubicBezTo>
                    <a:pt x="17987" y="21327"/>
                    <a:pt x="18014" y="21316"/>
                    <a:pt x="18043" y="21306"/>
                  </a:cubicBezTo>
                  <a:cubicBezTo>
                    <a:pt x="18046" y="21306"/>
                    <a:pt x="18050" y="21306"/>
                    <a:pt x="18053" y="21306"/>
                  </a:cubicBezTo>
                  <a:cubicBezTo>
                    <a:pt x="18082" y="21296"/>
                    <a:pt x="18106" y="21296"/>
                    <a:pt x="18135" y="21286"/>
                  </a:cubicBezTo>
                  <a:cubicBezTo>
                    <a:pt x="18138" y="21286"/>
                    <a:pt x="18145" y="21286"/>
                    <a:pt x="18149" y="21286"/>
                  </a:cubicBezTo>
                  <a:cubicBezTo>
                    <a:pt x="18178" y="21276"/>
                    <a:pt x="18201" y="21276"/>
                    <a:pt x="18230" y="21266"/>
                  </a:cubicBezTo>
                  <a:cubicBezTo>
                    <a:pt x="18234" y="21266"/>
                    <a:pt x="18237" y="21266"/>
                    <a:pt x="18245" y="21256"/>
                  </a:cubicBezTo>
                  <a:cubicBezTo>
                    <a:pt x="18273" y="21256"/>
                    <a:pt x="18300" y="21246"/>
                    <a:pt x="18329" y="21235"/>
                  </a:cubicBezTo>
                  <a:cubicBezTo>
                    <a:pt x="18329" y="21235"/>
                    <a:pt x="18333" y="21235"/>
                    <a:pt x="18337" y="21235"/>
                  </a:cubicBezTo>
                  <a:cubicBezTo>
                    <a:pt x="18365" y="21225"/>
                    <a:pt x="18392" y="21225"/>
                    <a:pt x="18421" y="21215"/>
                  </a:cubicBezTo>
                  <a:cubicBezTo>
                    <a:pt x="18425" y="21215"/>
                    <a:pt x="18429" y="21215"/>
                    <a:pt x="18432" y="21215"/>
                  </a:cubicBezTo>
                  <a:cubicBezTo>
                    <a:pt x="18461" y="21205"/>
                    <a:pt x="18488" y="21195"/>
                    <a:pt x="18517" y="21185"/>
                  </a:cubicBezTo>
                  <a:cubicBezTo>
                    <a:pt x="18520" y="21185"/>
                    <a:pt x="18524" y="21185"/>
                    <a:pt x="18528" y="21185"/>
                  </a:cubicBezTo>
                  <a:cubicBezTo>
                    <a:pt x="18553" y="21175"/>
                    <a:pt x="18580" y="21165"/>
                    <a:pt x="18609" y="21165"/>
                  </a:cubicBezTo>
                  <a:cubicBezTo>
                    <a:pt x="18612" y="21154"/>
                    <a:pt x="18616" y="21154"/>
                    <a:pt x="18620" y="21154"/>
                  </a:cubicBezTo>
                  <a:cubicBezTo>
                    <a:pt x="18648" y="21144"/>
                    <a:pt x="18676" y="21144"/>
                    <a:pt x="18704" y="21134"/>
                  </a:cubicBezTo>
                  <a:cubicBezTo>
                    <a:pt x="18708" y="21134"/>
                    <a:pt x="18712" y="21134"/>
                    <a:pt x="18715" y="21124"/>
                  </a:cubicBezTo>
                  <a:cubicBezTo>
                    <a:pt x="18744" y="21124"/>
                    <a:pt x="18771" y="21114"/>
                    <a:pt x="18800" y="21104"/>
                  </a:cubicBezTo>
                  <a:cubicBezTo>
                    <a:pt x="18804" y="21104"/>
                    <a:pt x="18807" y="21104"/>
                    <a:pt x="18807" y="21104"/>
                  </a:cubicBezTo>
                  <a:cubicBezTo>
                    <a:pt x="18840" y="21094"/>
                    <a:pt x="18867" y="21084"/>
                    <a:pt x="18895" y="21073"/>
                  </a:cubicBezTo>
                  <a:cubicBezTo>
                    <a:pt x="18895" y="21073"/>
                    <a:pt x="18899" y="21073"/>
                    <a:pt x="18903" y="21073"/>
                  </a:cubicBezTo>
                  <a:cubicBezTo>
                    <a:pt x="18932" y="21063"/>
                    <a:pt x="18962" y="21053"/>
                    <a:pt x="18991" y="21043"/>
                  </a:cubicBezTo>
                  <a:lnTo>
                    <a:pt x="18995" y="21043"/>
                  </a:lnTo>
                  <a:cubicBezTo>
                    <a:pt x="19027" y="21033"/>
                    <a:pt x="19054" y="21023"/>
                    <a:pt x="19087" y="21013"/>
                  </a:cubicBezTo>
                  <a:lnTo>
                    <a:pt x="19090" y="21013"/>
                  </a:lnTo>
                  <a:cubicBezTo>
                    <a:pt x="19119" y="21003"/>
                    <a:pt x="19146" y="20992"/>
                    <a:pt x="19179" y="20982"/>
                  </a:cubicBezTo>
                  <a:cubicBezTo>
                    <a:pt x="19179" y="20982"/>
                    <a:pt x="19182" y="20972"/>
                    <a:pt x="19186" y="20972"/>
                  </a:cubicBezTo>
                  <a:cubicBezTo>
                    <a:pt x="19215" y="20962"/>
                    <a:pt x="19238" y="20952"/>
                    <a:pt x="19267" y="20952"/>
                  </a:cubicBezTo>
                  <a:cubicBezTo>
                    <a:pt x="19271" y="20942"/>
                    <a:pt x="19274" y="20942"/>
                    <a:pt x="19278" y="20942"/>
                  </a:cubicBezTo>
                  <a:cubicBezTo>
                    <a:pt x="19307" y="20932"/>
                    <a:pt x="19330" y="20922"/>
                    <a:pt x="19359" y="20911"/>
                  </a:cubicBezTo>
                  <a:cubicBezTo>
                    <a:pt x="19362" y="20911"/>
                    <a:pt x="19366" y="20911"/>
                    <a:pt x="19373" y="20911"/>
                  </a:cubicBezTo>
                  <a:cubicBezTo>
                    <a:pt x="19399" y="20901"/>
                    <a:pt x="19426" y="20891"/>
                    <a:pt x="19451" y="20881"/>
                  </a:cubicBezTo>
                  <a:cubicBezTo>
                    <a:pt x="19458" y="20881"/>
                    <a:pt x="19462" y="20871"/>
                    <a:pt x="19465" y="20871"/>
                  </a:cubicBezTo>
                  <a:cubicBezTo>
                    <a:pt x="19494" y="20861"/>
                    <a:pt x="19518" y="20851"/>
                    <a:pt x="19546" y="20841"/>
                  </a:cubicBezTo>
                  <a:cubicBezTo>
                    <a:pt x="19550" y="20841"/>
                    <a:pt x="19554" y="20841"/>
                    <a:pt x="19561" y="20841"/>
                  </a:cubicBezTo>
                  <a:cubicBezTo>
                    <a:pt x="19586" y="20830"/>
                    <a:pt x="19609" y="20820"/>
                    <a:pt x="19635" y="20810"/>
                  </a:cubicBezTo>
                  <a:cubicBezTo>
                    <a:pt x="19642" y="20810"/>
                    <a:pt x="19649" y="20800"/>
                    <a:pt x="19653" y="20800"/>
                  </a:cubicBezTo>
                  <a:cubicBezTo>
                    <a:pt x="19678" y="20790"/>
                    <a:pt x="19701" y="20780"/>
                    <a:pt x="19727" y="20770"/>
                  </a:cubicBezTo>
                  <a:cubicBezTo>
                    <a:pt x="19734" y="20770"/>
                    <a:pt x="19741" y="20770"/>
                    <a:pt x="19748" y="20770"/>
                  </a:cubicBezTo>
                  <a:cubicBezTo>
                    <a:pt x="19774" y="20749"/>
                    <a:pt x="19797" y="20739"/>
                    <a:pt x="19822" y="20729"/>
                  </a:cubicBezTo>
                  <a:cubicBezTo>
                    <a:pt x="19829" y="20729"/>
                    <a:pt x="19833" y="20729"/>
                    <a:pt x="19840" y="20729"/>
                  </a:cubicBezTo>
                  <a:cubicBezTo>
                    <a:pt x="19866" y="20719"/>
                    <a:pt x="19889" y="20709"/>
                    <a:pt x="19914" y="20699"/>
                  </a:cubicBezTo>
                  <a:cubicBezTo>
                    <a:pt x="19921" y="20689"/>
                    <a:pt x="19925" y="20689"/>
                    <a:pt x="19932" y="20689"/>
                  </a:cubicBezTo>
                  <a:cubicBezTo>
                    <a:pt x="19957" y="20678"/>
                    <a:pt x="19981" y="20668"/>
                    <a:pt x="20006" y="20658"/>
                  </a:cubicBezTo>
                  <a:cubicBezTo>
                    <a:pt x="20013" y="20658"/>
                    <a:pt x="20021" y="20648"/>
                    <a:pt x="20028" y="20648"/>
                  </a:cubicBezTo>
                  <a:cubicBezTo>
                    <a:pt x="20049" y="20638"/>
                    <a:pt x="20069" y="20628"/>
                    <a:pt x="20094" y="20618"/>
                  </a:cubicBezTo>
                  <a:cubicBezTo>
                    <a:pt x="20102" y="20618"/>
                    <a:pt x="20113" y="20608"/>
                    <a:pt x="20120" y="20608"/>
                  </a:cubicBezTo>
                  <a:cubicBezTo>
                    <a:pt x="20141" y="20597"/>
                    <a:pt x="20165" y="20587"/>
                    <a:pt x="20186" y="20577"/>
                  </a:cubicBezTo>
                  <a:cubicBezTo>
                    <a:pt x="20197" y="20577"/>
                    <a:pt x="20204" y="20567"/>
                    <a:pt x="20212" y="20567"/>
                  </a:cubicBezTo>
                  <a:cubicBezTo>
                    <a:pt x="20233" y="20557"/>
                    <a:pt x="20257" y="20547"/>
                    <a:pt x="20278" y="20537"/>
                  </a:cubicBezTo>
                  <a:cubicBezTo>
                    <a:pt x="20286" y="20527"/>
                    <a:pt x="20296" y="20527"/>
                    <a:pt x="20307" y="20527"/>
                  </a:cubicBezTo>
                  <a:cubicBezTo>
                    <a:pt x="20329" y="20516"/>
                    <a:pt x="20349" y="20506"/>
                    <a:pt x="20370" y="20496"/>
                  </a:cubicBezTo>
                  <a:cubicBezTo>
                    <a:pt x="20381" y="20486"/>
                    <a:pt x="20388" y="20486"/>
                    <a:pt x="20399" y="20476"/>
                  </a:cubicBezTo>
                  <a:cubicBezTo>
                    <a:pt x="20421" y="20466"/>
                    <a:pt x="20441" y="20456"/>
                    <a:pt x="20459" y="20456"/>
                  </a:cubicBezTo>
                  <a:cubicBezTo>
                    <a:pt x="20470" y="20446"/>
                    <a:pt x="20480" y="20446"/>
                    <a:pt x="20491" y="20435"/>
                  </a:cubicBezTo>
                  <a:cubicBezTo>
                    <a:pt x="20513" y="20425"/>
                    <a:pt x="20529" y="20415"/>
                    <a:pt x="20551" y="20405"/>
                  </a:cubicBezTo>
                  <a:cubicBezTo>
                    <a:pt x="20561" y="20405"/>
                    <a:pt x="20572" y="20395"/>
                    <a:pt x="20587" y="20395"/>
                  </a:cubicBezTo>
                  <a:cubicBezTo>
                    <a:pt x="20605" y="20385"/>
                    <a:pt x="20623" y="20375"/>
                    <a:pt x="20639" y="20365"/>
                  </a:cubicBezTo>
                  <a:cubicBezTo>
                    <a:pt x="20653" y="20354"/>
                    <a:pt x="20664" y="20354"/>
                    <a:pt x="20677" y="20344"/>
                  </a:cubicBezTo>
                  <a:cubicBezTo>
                    <a:pt x="20695" y="20334"/>
                    <a:pt x="20713" y="20324"/>
                    <a:pt x="20726" y="20324"/>
                  </a:cubicBezTo>
                  <a:cubicBezTo>
                    <a:pt x="20740" y="20314"/>
                    <a:pt x="20754" y="20304"/>
                    <a:pt x="20767" y="20294"/>
                  </a:cubicBezTo>
                  <a:cubicBezTo>
                    <a:pt x="20785" y="20294"/>
                    <a:pt x="20799" y="20284"/>
                    <a:pt x="20812" y="20273"/>
                  </a:cubicBezTo>
                  <a:cubicBezTo>
                    <a:pt x="20830" y="20263"/>
                    <a:pt x="20845" y="20263"/>
                    <a:pt x="20861" y="20253"/>
                  </a:cubicBezTo>
                  <a:cubicBezTo>
                    <a:pt x="20875" y="20243"/>
                    <a:pt x="20890" y="20233"/>
                    <a:pt x="20902" y="20233"/>
                  </a:cubicBezTo>
                  <a:cubicBezTo>
                    <a:pt x="20920" y="20223"/>
                    <a:pt x="20935" y="20213"/>
                    <a:pt x="20951" y="20203"/>
                  </a:cubicBezTo>
                  <a:cubicBezTo>
                    <a:pt x="20965" y="20192"/>
                    <a:pt x="20976" y="20192"/>
                    <a:pt x="20989" y="20182"/>
                  </a:cubicBezTo>
                  <a:cubicBezTo>
                    <a:pt x="21007" y="20172"/>
                    <a:pt x="21025" y="20162"/>
                    <a:pt x="21041" y="20152"/>
                  </a:cubicBezTo>
                  <a:cubicBezTo>
                    <a:pt x="21055" y="20142"/>
                    <a:pt x="21066" y="20142"/>
                    <a:pt x="21077" y="20132"/>
                  </a:cubicBezTo>
                  <a:cubicBezTo>
                    <a:pt x="21099" y="20122"/>
                    <a:pt x="21115" y="20111"/>
                    <a:pt x="21137" y="20101"/>
                  </a:cubicBezTo>
                  <a:cubicBezTo>
                    <a:pt x="21147" y="20101"/>
                    <a:pt x="21155" y="20091"/>
                    <a:pt x="21169" y="20081"/>
                  </a:cubicBezTo>
                  <a:cubicBezTo>
                    <a:pt x="21187" y="20071"/>
                    <a:pt x="21207" y="20061"/>
                    <a:pt x="21229" y="20051"/>
                  </a:cubicBezTo>
                  <a:cubicBezTo>
                    <a:pt x="21236" y="20051"/>
                    <a:pt x="21247" y="20041"/>
                    <a:pt x="21257" y="20041"/>
                  </a:cubicBezTo>
                  <a:cubicBezTo>
                    <a:pt x="21279" y="20020"/>
                    <a:pt x="21299" y="20010"/>
                    <a:pt x="21321" y="20000"/>
                  </a:cubicBezTo>
                  <a:cubicBezTo>
                    <a:pt x="21328" y="20000"/>
                    <a:pt x="21335" y="19990"/>
                    <a:pt x="21346" y="19990"/>
                  </a:cubicBezTo>
                  <a:cubicBezTo>
                    <a:pt x="21367" y="19970"/>
                    <a:pt x="21391" y="19959"/>
                    <a:pt x="21412" y="19949"/>
                  </a:cubicBezTo>
                  <a:cubicBezTo>
                    <a:pt x="21420" y="19939"/>
                    <a:pt x="21427" y="19939"/>
                    <a:pt x="21431" y="19939"/>
                  </a:cubicBezTo>
                  <a:cubicBezTo>
                    <a:pt x="21456" y="19919"/>
                    <a:pt x="21483" y="19909"/>
                    <a:pt x="21508" y="19889"/>
                  </a:cubicBezTo>
                  <a:cubicBezTo>
                    <a:pt x="21512" y="19889"/>
                    <a:pt x="21515" y="19889"/>
                    <a:pt x="21519" y="19889"/>
                  </a:cubicBezTo>
                  <a:cubicBezTo>
                    <a:pt x="21548" y="19868"/>
                    <a:pt x="21571" y="19858"/>
                    <a:pt x="21600" y="19838"/>
                  </a:cubicBezTo>
                  <a:lnTo>
                    <a:pt x="20141" y="0"/>
                  </a:lnTo>
                  <a:cubicBezTo>
                    <a:pt x="18648" y="911"/>
                    <a:pt x="17112" y="1347"/>
                    <a:pt x="15576" y="1347"/>
                  </a:cubicBezTo>
                  <a:close/>
                  <a:moveTo>
                    <a:pt x="15576" y="134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47" name="Rectangle 175"/>
            <p:cNvSpPr>
              <a:spLocks/>
            </p:cNvSpPr>
            <p:nvPr/>
          </p:nvSpPr>
          <p:spPr bwMode="auto">
            <a:xfrm>
              <a:off x="352" y="0"/>
              <a:ext cx="96" cy="32"/>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248" name="Rectangle 176"/>
            <p:cNvSpPr>
              <a:spLocks/>
            </p:cNvSpPr>
            <p:nvPr/>
          </p:nvSpPr>
          <p:spPr bwMode="auto">
            <a:xfrm>
              <a:off x="544" y="304"/>
              <a:ext cx="32" cy="9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249" name="Rectangle 177"/>
            <p:cNvSpPr>
              <a:spLocks/>
            </p:cNvSpPr>
            <p:nvPr/>
          </p:nvSpPr>
          <p:spPr bwMode="auto">
            <a:xfrm>
              <a:off x="216" y="544"/>
              <a:ext cx="96" cy="32"/>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250" name="AutoShape 178"/>
            <p:cNvSpPr>
              <a:spLocks/>
            </p:cNvSpPr>
            <p:nvPr/>
          </p:nvSpPr>
          <p:spPr bwMode="auto">
            <a:xfrm>
              <a:off x="503" y="456"/>
              <a:ext cx="68" cy="8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600" h="21600">
                  <a:moveTo>
                    <a:pt x="0" y="15421"/>
                  </a:moveTo>
                  <a:lnTo>
                    <a:pt x="6517" y="21600"/>
                  </a:lnTo>
                  <a:cubicBezTo>
                    <a:pt x="6612" y="21538"/>
                    <a:pt x="6707" y="21476"/>
                    <a:pt x="6802" y="21412"/>
                  </a:cubicBezTo>
                  <a:cubicBezTo>
                    <a:pt x="6807" y="21412"/>
                    <a:pt x="6807" y="21412"/>
                    <a:pt x="6812" y="21408"/>
                  </a:cubicBezTo>
                  <a:cubicBezTo>
                    <a:pt x="6843" y="21388"/>
                    <a:pt x="6866" y="21370"/>
                    <a:pt x="6897" y="21350"/>
                  </a:cubicBezTo>
                  <a:cubicBezTo>
                    <a:pt x="6902" y="21350"/>
                    <a:pt x="6907" y="21346"/>
                    <a:pt x="6913" y="21342"/>
                  </a:cubicBezTo>
                  <a:cubicBezTo>
                    <a:pt x="6943" y="21322"/>
                    <a:pt x="6966" y="21306"/>
                    <a:pt x="6992" y="21292"/>
                  </a:cubicBezTo>
                  <a:cubicBezTo>
                    <a:pt x="7002" y="21284"/>
                    <a:pt x="7007" y="21280"/>
                    <a:pt x="7018" y="21276"/>
                  </a:cubicBezTo>
                  <a:cubicBezTo>
                    <a:pt x="7043" y="21260"/>
                    <a:pt x="7069" y="21240"/>
                    <a:pt x="7087" y="21226"/>
                  </a:cubicBezTo>
                  <a:cubicBezTo>
                    <a:pt x="7097" y="21222"/>
                    <a:pt x="7102" y="21218"/>
                    <a:pt x="7113" y="21210"/>
                  </a:cubicBezTo>
                  <a:cubicBezTo>
                    <a:pt x="7138" y="21194"/>
                    <a:pt x="7159" y="21178"/>
                    <a:pt x="7182" y="21164"/>
                  </a:cubicBezTo>
                  <a:cubicBezTo>
                    <a:pt x="7192" y="21160"/>
                    <a:pt x="7203" y="21152"/>
                    <a:pt x="7208" y="21148"/>
                  </a:cubicBezTo>
                  <a:cubicBezTo>
                    <a:pt x="7233" y="21132"/>
                    <a:pt x="7254" y="21116"/>
                    <a:pt x="7277" y="21102"/>
                  </a:cubicBezTo>
                  <a:cubicBezTo>
                    <a:pt x="7287" y="21094"/>
                    <a:pt x="7298" y="21090"/>
                    <a:pt x="7303" y="21082"/>
                  </a:cubicBezTo>
                  <a:cubicBezTo>
                    <a:pt x="7328" y="21070"/>
                    <a:pt x="7349" y="21054"/>
                    <a:pt x="7367" y="21040"/>
                  </a:cubicBezTo>
                  <a:cubicBezTo>
                    <a:pt x="7377" y="21032"/>
                    <a:pt x="7393" y="21028"/>
                    <a:pt x="7403" y="21020"/>
                  </a:cubicBezTo>
                  <a:cubicBezTo>
                    <a:pt x="7423" y="21004"/>
                    <a:pt x="7444" y="20989"/>
                    <a:pt x="7462" y="20977"/>
                  </a:cubicBezTo>
                  <a:cubicBezTo>
                    <a:pt x="7472" y="20969"/>
                    <a:pt x="7482" y="20961"/>
                    <a:pt x="7493" y="20953"/>
                  </a:cubicBezTo>
                  <a:cubicBezTo>
                    <a:pt x="7518" y="20941"/>
                    <a:pt x="7539" y="20925"/>
                    <a:pt x="7557" y="20909"/>
                  </a:cubicBezTo>
                  <a:cubicBezTo>
                    <a:pt x="7567" y="20905"/>
                    <a:pt x="7577" y="20897"/>
                    <a:pt x="7588" y="20889"/>
                  </a:cubicBezTo>
                  <a:cubicBezTo>
                    <a:pt x="7608" y="20873"/>
                    <a:pt x="7634" y="20857"/>
                    <a:pt x="7652" y="20847"/>
                  </a:cubicBezTo>
                  <a:cubicBezTo>
                    <a:pt x="7662" y="20839"/>
                    <a:pt x="7672" y="20831"/>
                    <a:pt x="7683" y="20827"/>
                  </a:cubicBezTo>
                  <a:cubicBezTo>
                    <a:pt x="7703" y="20811"/>
                    <a:pt x="7724" y="20795"/>
                    <a:pt x="7747" y="20781"/>
                  </a:cubicBezTo>
                  <a:cubicBezTo>
                    <a:pt x="7757" y="20773"/>
                    <a:pt x="7767" y="20769"/>
                    <a:pt x="7772" y="20761"/>
                  </a:cubicBezTo>
                  <a:cubicBezTo>
                    <a:pt x="7803" y="20745"/>
                    <a:pt x="7826" y="20725"/>
                    <a:pt x="7852" y="20707"/>
                  </a:cubicBezTo>
                  <a:cubicBezTo>
                    <a:pt x="7857" y="20707"/>
                    <a:pt x="7862" y="20703"/>
                    <a:pt x="7867" y="20699"/>
                  </a:cubicBezTo>
                  <a:cubicBezTo>
                    <a:pt x="7926" y="20655"/>
                    <a:pt x="7993" y="20609"/>
                    <a:pt x="8052" y="20567"/>
                  </a:cubicBezTo>
                  <a:cubicBezTo>
                    <a:pt x="8062" y="20563"/>
                    <a:pt x="8073" y="20555"/>
                    <a:pt x="8083" y="20547"/>
                  </a:cubicBezTo>
                  <a:cubicBezTo>
                    <a:pt x="8104" y="20531"/>
                    <a:pt x="8124" y="20519"/>
                    <a:pt x="8142" y="20505"/>
                  </a:cubicBezTo>
                  <a:cubicBezTo>
                    <a:pt x="8157" y="20497"/>
                    <a:pt x="8173" y="20485"/>
                    <a:pt x="8183" y="20473"/>
                  </a:cubicBezTo>
                  <a:cubicBezTo>
                    <a:pt x="8204" y="20461"/>
                    <a:pt x="8219" y="20449"/>
                    <a:pt x="8234" y="20441"/>
                  </a:cubicBezTo>
                  <a:cubicBezTo>
                    <a:pt x="8250" y="20429"/>
                    <a:pt x="8265" y="20417"/>
                    <a:pt x="8281" y="20409"/>
                  </a:cubicBezTo>
                  <a:cubicBezTo>
                    <a:pt x="8296" y="20397"/>
                    <a:pt x="8311" y="20385"/>
                    <a:pt x="8327" y="20373"/>
                  </a:cubicBezTo>
                  <a:cubicBezTo>
                    <a:pt x="8342" y="20361"/>
                    <a:pt x="8358" y="20349"/>
                    <a:pt x="8373" y="20341"/>
                  </a:cubicBezTo>
                  <a:cubicBezTo>
                    <a:pt x="8388" y="20329"/>
                    <a:pt x="8404" y="20317"/>
                    <a:pt x="8419" y="20305"/>
                  </a:cubicBezTo>
                  <a:cubicBezTo>
                    <a:pt x="8435" y="20297"/>
                    <a:pt x="8450" y="20285"/>
                    <a:pt x="8465" y="20273"/>
                  </a:cubicBezTo>
                  <a:cubicBezTo>
                    <a:pt x="8481" y="20261"/>
                    <a:pt x="8496" y="20249"/>
                    <a:pt x="8512" y="20241"/>
                  </a:cubicBezTo>
                  <a:cubicBezTo>
                    <a:pt x="8527" y="20229"/>
                    <a:pt x="8542" y="20217"/>
                    <a:pt x="8563" y="20205"/>
                  </a:cubicBezTo>
                  <a:cubicBezTo>
                    <a:pt x="8578" y="20193"/>
                    <a:pt x="8589" y="20185"/>
                    <a:pt x="8604" y="20173"/>
                  </a:cubicBezTo>
                  <a:cubicBezTo>
                    <a:pt x="8619" y="20161"/>
                    <a:pt x="8635" y="20149"/>
                    <a:pt x="8650" y="20137"/>
                  </a:cubicBezTo>
                  <a:cubicBezTo>
                    <a:pt x="8666" y="20125"/>
                    <a:pt x="8681" y="20117"/>
                    <a:pt x="8696" y="20105"/>
                  </a:cubicBezTo>
                  <a:cubicBezTo>
                    <a:pt x="8712" y="20093"/>
                    <a:pt x="8727" y="20081"/>
                    <a:pt x="8748" y="20069"/>
                  </a:cubicBezTo>
                  <a:cubicBezTo>
                    <a:pt x="8758" y="20061"/>
                    <a:pt x="8773" y="20049"/>
                    <a:pt x="8789" y="20037"/>
                  </a:cubicBezTo>
                  <a:cubicBezTo>
                    <a:pt x="8804" y="20025"/>
                    <a:pt x="8820" y="20013"/>
                    <a:pt x="8835" y="20001"/>
                  </a:cubicBezTo>
                  <a:cubicBezTo>
                    <a:pt x="8850" y="19993"/>
                    <a:pt x="8866" y="19981"/>
                    <a:pt x="8876" y="19973"/>
                  </a:cubicBezTo>
                  <a:cubicBezTo>
                    <a:pt x="8897" y="19961"/>
                    <a:pt x="8912" y="19945"/>
                    <a:pt x="8930" y="19935"/>
                  </a:cubicBezTo>
                  <a:cubicBezTo>
                    <a:pt x="8940" y="19927"/>
                    <a:pt x="8951" y="19919"/>
                    <a:pt x="8961" y="19911"/>
                  </a:cubicBezTo>
                  <a:cubicBezTo>
                    <a:pt x="8981" y="19895"/>
                    <a:pt x="9002" y="19883"/>
                    <a:pt x="9015" y="19869"/>
                  </a:cubicBezTo>
                  <a:cubicBezTo>
                    <a:pt x="9025" y="19861"/>
                    <a:pt x="9035" y="19853"/>
                    <a:pt x="9046" y="19845"/>
                  </a:cubicBezTo>
                  <a:cubicBezTo>
                    <a:pt x="9066" y="19829"/>
                    <a:pt x="9087" y="19817"/>
                    <a:pt x="9105" y="19803"/>
                  </a:cubicBezTo>
                  <a:cubicBezTo>
                    <a:pt x="9110" y="19800"/>
                    <a:pt x="9115" y="19796"/>
                    <a:pt x="9125" y="19788"/>
                  </a:cubicBezTo>
                  <a:cubicBezTo>
                    <a:pt x="9200" y="19730"/>
                    <a:pt x="9282" y="19670"/>
                    <a:pt x="9356" y="19612"/>
                  </a:cubicBezTo>
                  <a:cubicBezTo>
                    <a:pt x="9361" y="19612"/>
                    <a:pt x="9361" y="19608"/>
                    <a:pt x="9361" y="19608"/>
                  </a:cubicBezTo>
                  <a:cubicBezTo>
                    <a:pt x="9387" y="19588"/>
                    <a:pt x="9413" y="19568"/>
                    <a:pt x="9436" y="19554"/>
                  </a:cubicBezTo>
                  <a:cubicBezTo>
                    <a:pt x="9441" y="19550"/>
                    <a:pt x="9446" y="19546"/>
                    <a:pt x="9451" y="19542"/>
                  </a:cubicBezTo>
                  <a:cubicBezTo>
                    <a:pt x="9472" y="19522"/>
                    <a:pt x="9497" y="19506"/>
                    <a:pt x="9515" y="19492"/>
                  </a:cubicBezTo>
                  <a:cubicBezTo>
                    <a:pt x="9520" y="19484"/>
                    <a:pt x="9531" y="19480"/>
                    <a:pt x="9536" y="19476"/>
                  </a:cubicBezTo>
                  <a:cubicBezTo>
                    <a:pt x="9556" y="19456"/>
                    <a:pt x="9582" y="19440"/>
                    <a:pt x="9600" y="19426"/>
                  </a:cubicBezTo>
                  <a:cubicBezTo>
                    <a:pt x="9605" y="19418"/>
                    <a:pt x="9615" y="19414"/>
                    <a:pt x="9621" y="19410"/>
                  </a:cubicBezTo>
                  <a:cubicBezTo>
                    <a:pt x="9641" y="19394"/>
                    <a:pt x="9667" y="19374"/>
                    <a:pt x="9685" y="19360"/>
                  </a:cubicBezTo>
                  <a:cubicBezTo>
                    <a:pt x="9690" y="19352"/>
                    <a:pt x="9700" y="19348"/>
                    <a:pt x="9705" y="19340"/>
                  </a:cubicBezTo>
                  <a:cubicBezTo>
                    <a:pt x="9731" y="19324"/>
                    <a:pt x="9751" y="19308"/>
                    <a:pt x="9769" y="19294"/>
                  </a:cubicBezTo>
                  <a:cubicBezTo>
                    <a:pt x="9775" y="19286"/>
                    <a:pt x="9785" y="19282"/>
                    <a:pt x="9790" y="19274"/>
                  </a:cubicBezTo>
                  <a:cubicBezTo>
                    <a:pt x="9810" y="19258"/>
                    <a:pt x="9836" y="19242"/>
                    <a:pt x="9854" y="19228"/>
                  </a:cubicBezTo>
                  <a:cubicBezTo>
                    <a:pt x="9859" y="19220"/>
                    <a:pt x="9870" y="19216"/>
                    <a:pt x="9880" y="19208"/>
                  </a:cubicBezTo>
                  <a:cubicBezTo>
                    <a:pt x="9900" y="19192"/>
                    <a:pt x="9921" y="19172"/>
                    <a:pt x="9939" y="19158"/>
                  </a:cubicBezTo>
                  <a:cubicBezTo>
                    <a:pt x="9944" y="19154"/>
                    <a:pt x="9954" y="19146"/>
                    <a:pt x="9959" y="19142"/>
                  </a:cubicBezTo>
                  <a:cubicBezTo>
                    <a:pt x="9980" y="19126"/>
                    <a:pt x="10006" y="19106"/>
                    <a:pt x="10024" y="19092"/>
                  </a:cubicBezTo>
                  <a:cubicBezTo>
                    <a:pt x="10029" y="19084"/>
                    <a:pt x="10039" y="19080"/>
                    <a:pt x="10044" y="19076"/>
                  </a:cubicBezTo>
                  <a:cubicBezTo>
                    <a:pt x="10065" y="19056"/>
                    <a:pt x="10090" y="19040"/>
                    <a:pt x="10108" y="19022"/>
                  </a:cubicBezTo>
                  <a:cubicBezTo>
                    <a:pt x="10113" y="19018"/>
                    <a:pt x="10119" y="19014"/>
                    <a:pt x="10124" y="19010"/>
                  </a:cubicBezTo>
                  <a:cubicBezTo>
                    <a:pt x="10149" y="18990"/>
                    <a:pt x="10175" y="18970"/>
                    <a:pt x="10193" y="18956"/>
                  </a:cubicBezTo>
                  <a:cubicBezTo>
                    <a:pt x="10198" y="18952"/>
                    <a:pt x="10198" y="18948"/>
                    <a:pt x="10203" y="18948"/>
                  </a:cubicBezTo>
                  <a:cubicBezTo>
                    <a:pt x="10419" y="18772"/>
                    <a:pt x="10634" y="18593"/>
                    <a:pt x="10850" y="18413"/>
                  </a:cubicBezTo>
                  <a:cubicBezTo>
                    <a:pt x="10876" y="18389"/>
                    <a:pt x="10901" y="18371"/>
                    <a:pt x="10930" y="18347"/>
                  </a:cubicBezTo>
                  <a:lnTo>
                    <a:pt x="10930" y="18343"/>
                  </a:lnTo>
                  <a:cubicBezTo>
                    <a:pt x="10955" y="18323"/>
                    <a:pt x="10981" y="18301"/>
                    <a:pt x="11004" y="18281"/>
                  </a:cubicBezTo>
                  <a:cubicBezTo>
                    <a:pt x="11009" y="18277"/>
                    <a:pt x="11009" y="18277"/>
                    <a:pt x="11009" y="18273"/>
                  </a:cubicBezTo>
                  <a:cubicBezTo>
                    <a:pt x="11040" y="18253"/>
                    <a:pt x="11063" y="18229"/>
                    <a:pt x="11089" y="18211"/>
                  </a:cubicBezTo>
                  <a:cubicBezTo>
                    <a:pt x="11089" y="18207"/>
                    <a:pt x="11089" y="18207"/>
                    <a:pt x="11089" y="18207"/>
                  </a:cubicBezTo>
                  <a:cubicBezTo>
                    <a:pt x="11114" y="18183"/>
                    <a:pt x="11140" y="18163"/>
                    <a:pt x="11163" y="18141"/>
                  </a:cubicBezTo>
                  <a:lnTo>
                    <a:pt x="11168" y="18137"/>
                  </a:lnTo>
                  <a:cubicBezTo>
                    <a:pt x="11194" y="18113"/>
                    <a:pt x="11222" y="18095"/>
                    <a:pt x="11248" y="18071"/>
                  </a:cubicBezTo>
                  <a:cubicBezTo>
                    <a:pt x="15008" y="14804"/>
                    <a:pt x="17950" y="10959"/>
                    <a:pt x="19826" y="6732"/>
                  </a:cubicBezTo>
                  <a:cubicBezTo>
                    <a:pt x="19826" y="6728"/>
                    <a:pt x="19826" y="6728"/>
                    <a:pt x="19826" y="6724"/>
                  </a:cubicBezTo>
                  <a:cubicBezTo>
                    <a:pt x="19837" y="6700"/>
                    <a:pt x="19852" y="6674"/>
                    <a:pt x="19862" y="6650"/>
                  </a:cubicBezTo>
                  <a:cubicBezTo>
                    <a:pt x="19862" y="6642"/>
                    <a:pt x="19867" y="6638"/>
                    <a:pt x="19867" y="6630"/>
                  </a:cubicBezTo>
                  <a:cubicBezTo>
                    <a:pt x="19878" y="6606"/>
                    <a:pt x="19888" y="6589"/>
                    <a:pt x="19898" y="6561"/>
                  </a:cubicBezTo>
                  <a:cubicBezTo>
                    <a:pt x="19903" y="6557"/>
                    <a:pt x="19908" y="6545"/>
                    <a:pt x="19908" y="6541"/>
                  </a:cubicBezTo>
                  <a:cubicBezTo>
                    <a:pt x="19919" y="6517"/>
                    <a:pt x="19929" y="6497"/>
                    <a:pt x="19939" y="6475"/>
                  </a:cubicBezTo>
                  <a:cubicBezTo>
                    <a:pt x="19944" y="6467"/>
                    <a:pt x="19950" y="6455"/>
                    <a:pt x="19950" y="6443"/>
                  </a:cubicBezTo>
                  <a:cubicBezTo>
                    <a:pt x="19960" y="6423"/>
                    <a:pt x="19970" y="6403"/>
                    <a:pt x="19980" y="6385"/>
                  </a:cubicBezTo>
                  <a:cubicBezTo>
                    <a:pt x="19985" y="6373"/>
                    <a:pt x="19991" y="6361"/>
                    <a:pt x="19991" y="6353"/>
                  </a:cubicBezTo>
                  <a:cubicBezTo>
                    <a:pt x="20001" y="6333"/>
                    <a:pt x="20011" y="6311"/>
                    <a:pt x="20016" y="6291"/>
                  </a:cubicBezTo>
                  <a:cubicBezTo>
                    <a:pt x="20021" y="6279"/>
                    <a:pt x="20027" y="6271"/>
                    <a:pt x="20032" y="6259"/>
                  </a:cubicBezTo>
                  <a:cubicBezTo>
                    <a:pt x="20042" y="6239"/>
                    <a:pt x="20052" y="6219"/>
                    <a:pt x="20057" y="6201"/>
                  </a:cubicBezTo>
                  <a:cubicBezTo>
                    <a:pt x="20062" y="6189"/>
                    <a:pt x="20068" y="6177"/>
                    <a:pt x="20073" y="6165"/>
                  </a:cubicBezTo>
                  <a:cubicBezTo>
                    <a:pt x="20083" y="6145"/>
                    <a:pt x="20088" y="6127"/>
                    <a:pt x="20098" y="6107"/>
                  </a:cubicBezTo>
                  <a:cubicBezTo>
                    <a:pt x="20104" y="6095"/>
                    <a:pt x="20109" y="6083"/>
                    <a:pt x="20114" y="6071"/>
                  </a:cubicBezTo>
                  <a:cubicBezTo>
                    <a:pt x="20119" y="6051"/>
                    <a:pt x="20129" y="6033"/>
                    <a:pt x="20134" y="6013"/>
                  </a:cubicBezTo>
                  <a:cubicBezTo>
                    <a:pt x="20139" y="6001"/>
                    <a:pt x="20145" y="5989"/>
                    <a:pt x="20150" y="5977"/>
                  </a:cubicBezTo>
                  <a:cubicBezTo>
                    <a:pt x="20160" y="5957"/>
                    <a:pt x="20165" y="5941"/>
                    <a:pt x="20175" y="5923"/>
                  </a:cubicBezTo>
                  <a:cubicBezTo>
                    <a:pt x="20181" y="5911"/>
                    <a:pt x="20186" y="5895"/>
                    <a:pt x="20191" y="5885"/>
                  </a:cubicBezTo>
                  <a:cubicBezTo>
                    <a:pt x="20196" y="5865"/>
                    <a:pt x="20206" y="5849"/>
                    <a:pt x="20211" y="5831"/>
                  </a:cubicBezTo>
                  <a:cubicBezTo>
                    <a:pt x="20222" y="5811"/>
                    <a:pt x="20227" y="5795"/>
                    <a:pt x="20237" y="5777"/>
                  </a:cubicBezTo>
                  <a:cubicBezTo>
                    <a:pt x="20242" y="5765"/>
                    <a:pt x="20247" y="5753"/>
                    <a:pt x="20252" y="5737"/>
                  </a:cubicBezTo>
                  <a:cubicBezTo>
                    <a:pt x="20263" y="5705"/>
                    <a:pt x="20278" y="5679"/>
                    <a:pt x="20288" y="5643"/>
                  </a:cubicBezTo>
                  <a:cubicBezTo>
                    <a:pt x="20293" y="5639"/>
                    <a:pt x="20293" y="5631"/>
                    <a:pt x="20299" y="5623"/>
                  </a:cubicBezTo>
                  <a:cubicBezTo>
                    <a:pt x="20309" y="5599"/>
                    <a:pt x="20319" y="5573"/>
                    <a:pt x="20329" y="5549"/>
                  </a:cubicBezTo>
                  <a:cubicBezTo>
                    <a:pt x="20329" y="5541"/>
                    <a:pt x="20335" y="5533"/>
                    <a:pt x="20340" y="5521"/>
                  </a:cubicBezTo>
                  <a:cubicBezTo>
                    <a:pt x="20345" y="5497"/>
                    <a:pt x="20355" y="5479"/>
                    <a:pt x="20365" y="5455"/>
                  </a:cubicBezTo>
                  <a:cubicBezTo>
                    <a:pt x="20370" y="5443"/>
                    <a:pt x="20370" y="5435"/>
                    <a:pt x="20376" y="5423"/>
                  </a:cubicBezTo>
                  <a:cubicBezTo>
                    <a:pt x="20386" y="5400"/>
                    <a:pt x="20391" y="5382"/>
                    <a:pt x="20401" y="5358"/>
                  </a:cubicBezTo>
                  <a:cubicBezTo>
                    <a:pt x="20406" y="5350"/>
                    <a:pt x="20412" y="5338"/>
                    <a:pt x="20412" y="5330"/>
                  </a:cubicBezTo>
                  <a:cubicBezTo>
                    <a:pt x="20422" y="5306"/>
                    <a:pt x="20432" y="5284"/>
                    <a:pt x="20437" y="5264"/>
                  </a:cubicBezTo>
                  <a:cubicBezTo>
                    <a:pt x="20442" y="5252"/>
                    <a:pt x="20447" y="5244"/>
                    <a:pt x="20453" y="5232"/>
                  </a:cubicBezTo>
                  <a:cubicBezTo>
                    <a:pt x="20458" y="5212"/>
                    <a:pt x="20468" y="5186"/>
                    <a:pt x="20478" y="5166"/>
                  </a:cubicBezTo>
                  <a:cubicBezTo>
                    <a:pt x="20478" y="5158"/>
                    <a:pt x="20483" y="5146"/>
                    <a:pt x="20489" y="5138"/>
                  </a:cubicBezTo>
                  <a:cubicBezTo>
                    <a:pt x="20494" y="5114"/>
                    <a:pt x="20504" y="5092"/>
                    <a:pt x="20514" y="5068"/>
                  </a:cubicBezTo>
                  <a:cubicBezTo>
                    <a:pt x="20514" y="5060"/>
                    <a:pt x="20519" y="5052"/>
                    <a:pt x="20524" y="5044"/>
                  </a:cubicBezTo>
                  <a:cubicBezTo>
                    <a:pt x="20530" y="5020"/>
                    <a:pt x="20540" y="4994"/>
                    <a:pt x="20550" y="4970"/>
                  </a:cubicBezTo>
                  <a:cubicBezTo>
                    <a:pt x="20555" y="4962"/>
                    <a:pt x="20555" y="4954"/>
                    <a:pt x="20555" y="4946"/>
                  </a:cubicBezTo>
                  <a:cubicBezTo>
                    <a:pt x="20566" y="4922"/>
                    <a:pt x="20576" y="4896"/>
                    <a:pt x="20586" y="4868"/>
                  </a:cubicBezTo>
                  <a:cubicBezTo>
                    <a:pt x="20591" y="4864"/>
                    <a:pt x="20591" y="4856"/>
                    <a:pt x="20591" y="4852"/>
                  </a:cubicBezTo>
                  <a:cubicBezTo>
                    <a:pt x="20601" y="4824"/>
                    <a:pt x="20612" y="4794"/>
                    <a:pt x="20622" y="4766"/>
                  </a:cubicBezTo>
                  <a:cubicBezTo>
                    <a:pt x="20627" y="4762"/>
                    <a:pt x="20627" y="4762"/>
                    <a:pt x="20627" y="4758"/>
                  </a:cubicBezTo>
                  <a:cubicBezTo>
                    <a:pt x="21028" y="3619"/>
                    <a:pt x="21359" y="2456"/>
                    <a:pt x="21600" y="1269"/>
                  </a:cubicBezTo>
                  <a:lnTo>
                    <a:pt x="11469" y="0"/>
                  </a:lnTo>
                  <a:cubicBezTo>
                    <a:pt x="10196" y="6023"/>
                    <a:pt x="6135" y="11498"/>
                    <a:pt x="0" y="15421"/>
                  </a:cubicBezTo>
                  <a:close/>
                  <a:moveTo>
                    <a:pt x="0" y="1542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51" name="AutoShape 179"/>
            <p:cNvSpPr>
              <a:spLocks/>
            </p:cNvSpPr>
            <p:nvPr/>
          </p:nvSpPr>
          <p:spPr bwMode="auto">
            <a:xfrm>
              <a:off x="487" y="16"/>
              <a:ext cx="79" cy="8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1600" h="21600">
                  <a:moveTo>
                    <a:pt x="13486" y="21600"/>
                  </a:moveTo>
                  <a:lnTo>
                    <a:pt x="21600" y="18318"/>
                  </a:lnTo>
                  <a:cubicBezTo>
                    <a:pt x="20523" y="15798"/>
                    <a:pt x="19150" y="13421"/>
                    <a:pt x="17531" y="11232"/>
                  </a:cubicBezTo>
                  <a:cubicBezTo>
                    <a:pt x="17527" y="11232"/>
                    <a:pt x="17527" y="11232"/>
                    <a:pt x="17527" y="11232"/>
                  </a:cubicBezTo>
                  <a:cubicBezTo>
                    <a:pt x="17509" y="11203"/>
                    <a:pt x="17487" y="11179"/>
                    <a:pt x="17472" y="11153"/>
                  </a:cubicBezTo>
                  <a:cubicBezTo>
                    <a:pt x="17467" y="11153"/>
                    <a:pt x="17467" y="11149"/>
                    <a:pt x="17467" y="11149"/>
                  </a:cubicBezTo>
                  <a:cubicBezTo>
                    <a:pt x="17450" y="11124"/>
                    <a:pt x="17428" y="11100"/>
                    <a:pt x="17412" y="11074"/>
                  </a:cubicBezTo>
                  <a:cubicBezTo>
                    <a:pt x="17408" y="11070"/>
                    <a:pt x="17408" y="11070"/>
                    <a:pt x="17403" y="11066"/>
                  </a:cubicBezTo>
                  <a:cubicBezTo>
                    <a:pt x="17386" y="11040"/>
                    <a:pt x="17368" y="11017"/>
                    <a:pt x="17349" y="10991"/>
                  </a:cubicBezTo>
                  <a:cubicBezTo>
                    <a:pt x="17349" y="10991"/>
                    <a:pt x="17349" y="10991"/>
                    <a:pt x="17344" y="10987"/>
                  </a:cubicBezTo>
                  <a:cubicBezTo>
                    <a:pt x="17327" y="10961"/>
                    <a:pt x="17309" y="10938"/>
                    <a:pt x="17289" y="10912"/>
                  </a:cubicBezTo>
                  <a:cubicBezTo>
                    <a:pt x="17289" y="10912"/>
                    <a:pt x="17289" y="10908"/>
                    <a:pt x="17285" y="10908"/>
                  </a:cubicBezTo>
                  <a:cubicBezTo>
                    <a:pt x="17267" y="10882"/>
                    <a:pt x="17245" y="10859"/>
                    <a:pt x="17230" y="10829"/>
                  </a:cubicBezTo>
                  <a:lnTo>
                    <a:pt x="17226" y="10829"/>
                  </a:lnTo>
                  <a:cubicBezTo>
                    <a:pt x="17067" y="10615"/>
                    <a:pt x="16900" y="10404"/>
                    <a:pt x="16731" y="10195"/>
                  </a:cubicBezTo>
                  <a:cubicBezTo>
                    <a:pt x="16714" y="10169"/>
                    <a:pt x="16692" y="10148"/>
                    <a:pt x="16676" y="10124"/>
                  </a:cubicBezTo>
                  <a:cubicBezTo>
                    <a:pt x="16672" y="10120"/>
                    <a:pt x="16667" y="10116"/>
                    <a:pt x="16663" y="10111"/>
                  </a:cubicBezTo>
                  <a:cubicBezTo>
                    <a:pt x="16650" y="10090"/>
                    <a:pt x="16632" y="10069"/>
                    <a:pt x="16617" y="10049"/>
                  </a:cubicBezTo>
                  <a:cubicBezTo>
                    <a:pt x="16613" y="10041"/>
                    <a:pt x="16604" y="10037"/>
                    <a:pt x="16599" y="10032"/>
                  </a:cubicBezTo>
                  <a:cubicBezTo>
                    <a:pt x="16586" y="10011"/>
                    <a:pt x="16569" y="9992"/>
                    <a:pt x="16553" y="9970"/>
                  </a:cubicBezTo>
                  <a:cubicBezTo>
                    <a:pt x="16549" y="9962"/>
                    <a:pt x="16540" y="9958"/>
                    <a:pt x="16536" y="9949"/>
                  </a:cubicBezTo>
                  <a:cubicBezTo>
                    <a:pt x="16518" y="9932"/>
                    <a:pt x="16505" y="9911"/>
                    <a:pt x="16489" y="9891"/>
                  </a:cubicBezTo>
                  <a:cubicBezTo>
                    <a:pt x="16485" y="9883"/>
                    <a:pt x="16476" y="9879"/>
                    <a:pt x="16472" y="9870"/>
                  </a:cubicBezTo>
                  <a:cubicBezTo>
                    <a:pt x="16454" y="9849"/>
                    <a:pt x="16441" y="9832"/>
                    <a:pt x="16426" y="9812"/>
                  </a:cubicBezTo>
                  <a:cubicBezTo>
                    <a:pt x="16421" y="9808"/>
                    <a:pt x="16413" y="9800"/>
                    <a:pt x="16408" y="9791"/>
                  </a:cubicBezTo>
                  <a:cubicBezTo>
                    <a:pt x="16391" y="9770"/>
                    <a:pt x="16373" y="9753"/>
                    <a:pt x="16362" y="9733"/>
                  </a:cubicBezTo>
                  <a:cubicBezTo>
                    <a:pt x="16353" y="9725"/>
                    <a:pt x="16349" y="9721"/>
                    <a:pt x="16340" y="9712"/>
                  </a:cubicBezTo>
                  <a:cubicBezTo>
                    <a:pt x="16327" y="9691"/>
                    <a:pt x="16309" y="9674"/>
                    <a:pt x="16294" y="9654"/>
                  </a:cubicBezTo>
                  <a:cubicBezTo>
                    <a:pt x="16290" y="9646"/>
                    <a:pt x="16281" y="9642"/>
                    <a:pt x="16276" y="9633"/>
                  </a:cubicBezTo>
                  <a:cubicBezTo>
                    <a:pt x="16259" y="9612"/>
                    <a:pt x="16246" y="9595"/>
                    <a:pt x="16230" y="9575"/>
                  </a:cubicBezTo>
                  <a:cubicBezTo>
                    <a:pt x="16226" y="9567"/>
                    <a:pt x="16217" y="9563"/>
                    <a:pt x="16213" y="9554"/>
                  </a:cubicBezTo>
                  <a:cubicBezTo>
                    <a:pt x="16195" y="9533"/>
                    <a:pt x="16177" y="9518"/>
                    <a:pt x="16166" y="9496"/>
                  </a:cubicBezTo>
                  <a:cubicBezTo>
                    <a:pt x="16158" y="9492"/>
                    <a:pt x="16153" y="9484"/>
                    <a:pt x="16145" y="9475"/>
                  </a:cubicBezTo>
                  <a:cubicBezTo>
                    <a:pt x="16131" y="9458"/>
                    <a:pt x="16114" y="9437"/>
                    <a:pt x="16098" y="9417"/>
                  </a:cubicBezTo>
                  <a:cubicBezTo>
                    <a:pt x="16094" y="9413"/>
                    <a:pt x="16085" y="9404"/>
                    <a:pt x="16081" y="9400"/>
                  </a:cubicBezTo>
                  <a:cubicBezTo>
                    <a:pt x="16063" y="9379"/>
                    <a:pt x="16046" y="9358"/>
                    <a:pt x="16030" y="9338"/>
                  </a:cubicBezTo>
                  <a:cubicBezTo>
                    <a:pt x="16030" y="9334"/>
                    <a:pt x="16026" y="9330"/>
                    <a:pt x="16021" y="9325"/>
                  </a:cubicBezTo>
                  <a:cubicBezTo>
                    <a:pt x="15940" y="9234"/>
                    <a:pt x="15859" y="9138"/>
                    <a:pt x="15778" y="9046"/>
                  </a:cubicBezTo>
                  <a:cubicBezTo>
                    <a:pt x="15773" y="9041"/>
                    <a:pt x="15769" y="9033"/>
                    <a:pt x="15769" y="9029"/>
                  </a:cubicBezTo>
                  <a:cubicBezTo>
                    <a:pt x="15751" y="9012"/>
                    <a:pt x="15734" y="8994"/>
                    <a:pt x="15723" y="8980"/>
                  </a:cubicBezTo>
                  <a:cubicBezTo>
                    <a:pt x="15714" y="8967"/>
                    <a:pt x="15705" y="8962"/>
                    <a:pt x="15701" y="8954"/>
                  </a:cubicBezTo>
                  <a:cubicBezTo>
                    <a:pt x="15683" y="8937"/>
                    <a:pt x="15670" y="8920"/>
                    <a:pt x="15655" y="8905"/>
                  </a:cubicBezTo>
                  <a:cubicBezTo>
                    <a:pt x="15646" y="8892"/>
                    <a:pt x="15641" y="8883"/>
                    <a:pt x="15628" y="8875"/>
                  </a:cubicBezTo>
                  <a:cubicBezTo>
                    <a:pt x="15615" y="8858"/>
                    <a:pt x="15602" y="8841"/>
                    <a:pt x="15589" y="8830"/>
                  </a:cubicBezTo>
                  <a:cubicBezTo>
                    <a:pt x="15580" y="8817"/>
                    <a:pt x="15571" y="8809"/>
                    <a:pt x="15558" y="8796"/>
                  </a:cubicBezTo>
                  <a:cubicBezTo>
                    <a:pt x="15545" y="8779"/>
                    <a:pt x="15532" y="8766"/>
                    <a:pt x="15518" y="8751"/>
                  </a:cubicBezTo>
                  <a:cubicBezTo>
                    <a:pt x="15510" y="8743"/>
                    <a:pt x="15501" y="8730"/>
                    <a:pt x="15488" y="8717"/>
                  </a:cubicBezTo>
                  <a:cubicBezTo>
                    <a:pt x="15474" y="8704"/>
                    <a:pt x="15461" y="8687"/>
                    <a:pt x="15448" y="8670"/>
                  </a:cubicBezTo>
                  <a:cubicBezTo>
                    <a:pt x="15439" y="8661"/>
                    <a:pt x="15426" y="8649"/>
                    <a:pt x="15417" y="8640"/>
                  </a:cubicBezTo>
                  <a:cubicBezTo>
                    <a:pt x="15404" y="8623"/>
                    <a:pt x="15391" y="8610"/>
                    <a:pt x="15378" y="8595"/>
                  </a:cubicBezTo>
                  <a:cubicBezTo>
                    <a:pt x="15369" y="8587"/>
                    <a:pt x="15356" y="8574"/>
                    <a:pt x="15347" y="8561"/>
                  </a:cubicBezTo>
                  <a:cubicBezTo>
                    <a:pt x="15334" y="8548"/>
                    <a:pt x="15321" y="8531"/>
                    <a:pt x="15307" y="8520"/>
                  </a:cubicBezTo>
                  <a:cubicBezTo>
                    <a:pt x="15294" y="8508"/>
                    <a:pt x="15285" y="8495"/>
                    <a:pt x="15272" y="8482"/>
                  </a:cubicBezTo>
                  <a:cubicBezTo>
                    <a:pt x="15259" y="8469"/>
                    <a:pt x="15250" y="8456"/>
                    <a:pt x="15237" y="8441"/>
                  </a:cubicBezTo>
                  <a:cubicBezTo>
                    <a:pt x="15224" y="8433"/>
                    <a:pt x="15211" y="8420"/>
                    <a:pt x="15202" y="8407"/>
                  </a:cubicBezTo>
                  <a:cubicBezTo>
                    <a:pt x="15189" y="8394"/>
                    <a:pt x="15176" y="8377"/>
                    <a:pt x="15162" y="8365"/>
                  </a:cubicBezTo>
                  <a:cubicBezTo>
                    <a:pt x="15154" y="8352"/>
                    <a:pt x="15140" y="8339"/>
                    <a:pt x="15127" y="8326"/>
                  </a:cubicBezTo>
                  <a:cubicBezTo>
                    <a:pt x="15118" y="8313"/>
                    <a:pt x="15105" y="8300"/>
                    <a:pt x="15092" y="8288"/>
                  </a:cubicBezTo>
                  <a:cubicBezTo>
                    <a:pt x="15079" y="8275"/>
                    <a:pt x="15070" y="8262"/>
                    <a:pt x="15057" y="8251"/>
                  </a:cubicBezTo>
                  <a:cubicBezTo>
                    <a:pt x="15044" y="8239"/>
                    <a:pt x="15031" y="8221"/>
                    <a:pt x="15017" y="8209"/>
                  </a:cubicBezTo>
                  <a:cubicBezTo>
                    <a:pt x="15009" y="8196"/>
                    <a:pt x="14995" y="8183"/>
                    <a:pt x="14982" y="8172"/>
                  </a:cubicBezTo>
                  <a:cubicBezTo>
                    <a:pt x="14969" y="8160"/>
                    <a:pt x="14960" y="8147"/>
                    <a:pt x="14947" y="8134"/>
                  </a:cubicBezTo>
                  <a:cubicBezTo>
                    <a:pt x="14934" y="8121"/>
                    <a:pt x="14921" y="8108"/>
                    <a:pt x="14908" y="8091"/>
                  </a:cubicBezTo>
                  <a:cubicBezTo>
                    <a:pt x="14899" y="8083"/>
                    <a:pt x="14886" y="8070"/>
                    <a:pt x="14872" y="8057"/>
                  </a:cubicBezTo>
                  <a:cubicBezTo>
                    <a:pt x="14859" y="8040"/>
                    <a:pt x="14846" y="8027"/>
                    <a:pt x="14833" y="8010"/>
                  </a:cubicBezTo>
                  <a:cubicBezTo>
                    <a:pt x="14824" y="8002"/>
                    <a:pt x="14811" y="7989"/>
                    <a:pt x="14802" y="7976"/>
                  </a:cubicBezTo>
                  <a:cubicBezTo>
                    <a:pt x="14776" y="7955"/>
                    <a:pt x="14756" y="7927"/>
                    <a:pt x="14730" y="7905"/>
                  </a:cubicBezTo>
                  <a:cubicBezTo>
                    <a:pt x="14721" y="7893"/>
                    <a:pt x="14712" y="7884"/>
                    <a:pt x="14703" y="7876"/>
                  </a:cubicBezTo>
                  <a:cubicBezTo>
                    <a:pt x="14686" y="7858"/>
                    <a:pt x="14672" y="7841"/>
                    <a:pt x="14659" y="7826"/>
                  </a:cubicBezTo>
                  <a:cubicBezTo>
                    <a:pt x="14646" y="7818"/>
                    <a:pt x="14637" y="7805"/>
                    <a:pt x="14624" y="7797"/>
                  </a:cubicBezTo>
                  <a:cubicBezTo>
                    <a:pt x="14611" y="7779"/>
                    <a:pt x="14598" y="7767"/>
                    <a:pt x="14585" y="7750"/>
                  </a:cubicBezTo>
                  <a:cubicBezTo>
                    <a:pt x="14571" y="7741"/>
                    <a:pt x="14563" y="7728"/>
                    <a:pt x="14549" y="7715"/>
                  </a:cubicBezTo>
                  <a:cubicBezTo>
                    <a:pt x="14536" y="7703"/>
                    <a:pt x="14523" y="7685"/>
                    <a:pt x="14510" y="7673"/>
                  </a:cubicBezTo>
                  <a:cubicBezTo>
                    <a:pt x="14497" y="7660"/>
                    <a:pt x="14488" y="7651"/>
                    <a:pt x="14475" y="7638"/>
                  </a:cubicBezTo>
                  <a:cubicBezTo>
                    <a:pt x="14462" y="7626"/>
                    <a:pt x="14448" y="7609"/>
                    <a:pt x="14435" y="7596"/>
                  </a:cubicBezTo>
                  <a:cubicBezTo>
                    <a:pt x="14422" y="7583"/>
                    <a:pt x="14413" y="7574"/>
                    <a:pt x="14400" y="7562"/>
                  </a:cubicBezTo>
                  <a:cubicBezTo>
                    <a:pt x="14387" y="7545"/>
                    <a:pt x="14374" y="7532"/>
                    <a:pt x="14360" y="7519"/>
                  </a:cubicBezTo>
                  <a:cubicBezTo>
                    <a:pt x="14347" y="7506"/>
                    <a:pt x="14338" y="7498"/>
                    <a:pt x="14325" y="7485"/>
                  </a:cubicBezTo>
                  <a:cubicBezTo>
                    <a:pt x="14312" y="7472"/>
                    <a:pt x="14299" y="7455"/>
                    <a:pt x="14286" y="7444"/>
                  </a:cubicBezTo>
                  <a:cubicBezTo>
                    <a:pt x="14273" y="7431"/>
                    <a:pt x="14264" y="7423"/>
                    <a:pt x="14251" y="7410"/>
                  </a:cubicBezTo>
                  <a:cubicBezTo>
                    <a:pt x="14237" y="7397"/>
                    <a:pt x="14224" y="7384"/>
                    <a:pt x="14211" y="7369"/>
                  </a:cubicBezTo>
                  <a:cubicBezTo>
                    <a:pt x="14198" y="7361"/>
                    <a:pt x="14189" y="7348"/>
                    <a:pt x="14176" y="7335"/>
                  </a:cubicBezTo>
                  <a:cubicBezTo>
                    <a:pt x="14163" y="7322"/>
                    <a:pt x="14150" y="7305"/>
                    <a:pt x="14132" y="7295"/>
                  </a:cubicBezTo>
                  <a:cubicBezTo>
                    <a:pt x="14123" y="7286"/>
                    <a:pt x="14110" y="7273"/>
                    <a:pt x="14101" y="7261"/>
                  </a:cubicBezTo>
                  <a:cubicBezTo>
                    <a:pt x="14088" y="7248"/>
                    <a:pt x="14070" y="7235"/>
                    <a:pt x="14057" y="7218"/>
                  </a:cubicBezTo>
                  <a:cubicBezTo>
                    <a:pt x="14044" y="7209"/>
                    <a:pt x="14035" y="7196"/>
                    <a:pt x="14026" y="7188"/>
                  </a:cubicBezTo>
                  <a:cubicBezTo>
                    <a:pt x="14009" y="7171"/>
                    <a:pt x="13996" y="7158"/>
                    <a:pt x="13983" y="7143"/>
                  </a:cubicBezTo>
                  <a:cubicBezTo>
                    <a:pt x="13969" y="7135"/>
                    <a:pt x="13961" y="7122"/>
                    <a:pt x="13947" y="7113"/>
                  </a:cubicBezTo>
                  <a:cubicBezTo>
                    <a:pt x="13934" y="7096"/>
                    <a:pt x="13921" y="7083"/>
                    <a:pt x="13903" y="7070"/>
                  </a:cubicBezTo>
                  <a:cubicBezTo>
                    <a:pt x="13895" y="7058"/>
                    <a:pt x="13881" y="7049"/>
                    <a:pt x="13873" y="7036"/>
                  </a:cubicBezTo>
                  <a:cubicBezTo>
                    <a:pt x="13855" y="7019"/>
                    <a:pt x="13842" y="7006"/>
                    <a:pt x="13827" y="6989"/>
                  </a:cubicBezTo>
                  <a:cubicBezTo>
                    <a:pt x="13818" y="6981"/>
                    <a:pt x="13809" y="6972"/>
                    <a:pt x="13800" y="6964"/>
                  </a:cubicBezTo>
                  <a:cubicBezTo>
                    <a:pt x="13783" y="6947"/>
                    <a:pt x="13765" y="6930"/>
                    <a:pt x="13750" y="6915"/>
                  </a:cubicBezTo>
                  <a:cubicBezTo>
                    <a:pt x="13741" y="6906"/>
                    <a:pt x="13732" y="6897"/>
                    <a:pt x="13723" y="6889"/>
                  </a:cubicBezTo>
                  <a:cubicBezTo>
                    <a:pt x="13706" y="6872"/>
                    <a:pt x="13684" y="6850"/>
                    <a:pt x="13668" y="6836"/>
                  </a:cubicBezTo>
                  <a:cubicBezTo>
                    <a:pt x="13664" y="6827"/>
                    <a:pt x="13655" y="6823"/>
                    <a:pt x="13651" y="6818"/>
                  </a:cubicBezTo>
                  <a:cubicBezTo>
                    <a:pt x="13600" y="6769"/>
                    <a:pt x="13548" y="6718"/>
                    <a:pt x="13501" y="6669"/>
                  </a:cubicBezTo>
                  <a:cubicBezTo>
                    <a:pt x="13493" y="6665"/>
                    <a:pt x="13484" y="6656"/>
                    <a:pt x="13475" y="6652"/>
                  </a:cubicBezTo>
                  <a:cubicBezTo>
                    <a:pt x="13457" y="6631"/>
                    <a:pt x="13440" y="6613"/>
                    <a:pt x="13424" y="6599"/>
                  </a:cubicBezTo>
                  <a:cubicBezTo>
                    <a:pt x="13416" y="6590"/>
                    <a:pt x="13407" y="6581"/>
                    <a:pt x="13398" y="6573"/>
                  </a:cubicBezTo>
                  <a:cubicBezTo>
                    <a:pt x="13381" y="6556"/>
                    <a:pt x="13363" y="6539"/>
                    <a:pt x="13348" y="6526"/>
                  </a:cubicBezTo>
                  <a:cubicBezTo>
                    <a:pt x="13339" y="6517"/>
                    <a:pt x="13330" y="6505"/>
                    <a:pt x="13317" y="6496"/>
                  </a:cubicBezTo>
                  <a:cubicBezTo>
                    <a:pt x="13304" y="6483"/>
                    <a:pt x="13286" y="6466"/>
                    <a:pt x="13273" y="6453"/>
                  </a:cubicBezTo>
                  <a:cubicBezTo>
                    <a:pt x="13260" y="6440"/>
                    <a:pt x="13251" y="6432"/>
                    <a:pt x="13238" y="6419"/>
                  </a:cubicBezTo>
                  <a:cubicBezTo>
                    <a:pt x="13225" y="6406"/>
                    <a:pt x="13207" y="6394"/>
                    <a:pt x="13194" y="6376"/>
                  </a:cubicBezTo>
                  <a:cubicBezTo>
                    <a:pt x="13181" y="6368"/>
                    <a:pt x="13172" y="6355"/>
                    <a:pt x="13159" y="6347"/>
                  </a:cubicBezTo>
                  <a:cubicBezTo>
                    <a:pt x="13145" y="6334"/>
                    <a:pt x="13128" y="6317"/>
                    <a:pt x="13115" y="6304"/>
                  </a:cubicBezTo>
                  <a:cubicBezTo>
                    <a:pt x="13101" y="6295"/>
                    <a:pt x="13093" y="6282"/>
                    <a:pt x="13080" y="6274"/>
                  </a:cubicBezTo>
                  <a:cubicBezTo>
                    <a:pt x="13066" y="6257"/>
                    <a:pt x="13049" y="6244"/>
                    <a:pt x="13036" y="6233"/>
                  </a:cubicBezTo>
                  <a:cubicBezTo>
                    <a:pt x="13022" y="6225"/>
                    <a:pt x="13014" y="6212"/>
                    <a:pt x="13000" y="6203"/>
                  </a:cubicBezTo>
                  <a:cubicBezTo>
                    <a:pt x="12987" y="6186"/>
                    <a:pt x="12970" y="6174"/>
                    <a:pt x="12956" y="6163"/>
                  </a:cubicBezTo>
                  <a:cubicBezTo>
                    <a:pt x="12943" y="6150"/>
                    <a:pt x="12935" y="6142"/>
                    <a:pt x="12921" y="6133"/>
                  </a:cubicBezTo>
                  <a:cubicBezTo>
                    <a:pt x="12908" y="6116"/>
                    <a:pt x="12891" y="6103"/>
                    <a:pt x="12877" y="6092"/>
                  </a:cubicBezTo>
                  <a:cubicBezTo>
                    <a:pt x="12864" y="6080"/>
                    <a:pt x="12855" y="6071"/>
                    <a:pt x="12842" y="6063"/>
                  </a:cubicBezTo>
                  <a:cubicBezTo>
                    <a:pt x="12829" y="6045"/>
                    <a:pt x="12811" y="6033"/>
                    <a:pt x="12798" y="6022"/>
                  </a:cubicBezTo>
                  <a:cubicBezTo>
                    <a:pt x="12785" y="6011"/>
                    <a:pt x="12776" y="6001"/>
                    <a:pt x="12763" y="5992"/>
                  </a:cubicBezTo>
                  <a:cubicBezTo>
                    <a:pt x="12750" y="5975"/>
                    <a:pt x="12732" y="5962"/>
                    <a:pt x="12717" y="5951"/>
                  </a:cubicBezTo>
                  <a:cubicBezTo>
                    <a:pt x="12708" y="5939"/>
                    <a:pt x="12699" y="5930"/>
                    <a:pt x="12686" y="5922"/>
                  </a:cubicBezTo>
                  <a:cubicBezTo>
                    <a:pt x="12669" y="5904"/>
                    <a:pt x="12655" y="5892"/>
                    <a:pt x="12640" y="5877"/>
                  </a:cubicBezTo>
                  <a:cubicBezTo>
                    <a:pt x="12631" y="5868"/>
                    <a:pt x="12618" y="5860"/>
                    <a:pt x="12609" y="5851"/>
                  </a:cubicBezTo>
                  <a:cubicBezTo>
                    <a:pt x="12592" y="5834"/>
                    <a:pt x="12574" y="5817"/>
                    <a:pt x="12559" y="5804"/>
                  </a:cubicBezTo>
                  <a:cubicBezTo>
                    <a:pt x="12550" y="5796"/>
                    <a:pt x="12541" y="5787"/>
                    <a:pt x="12532" y="5779"/>
                  </a:cubicBezTo>
                  <a:cubicBezTo>
                    <a:pt x="12510" y="5761"/>
                    <a:pt x="12493" y="5744"/>
                    <a:pt x="12473" y="5729"/>
                  </a:cubicBezTo>
                  <a:cubicBezTo>
                    <a:pt x="12469" y="5721"/>
                    <a:pt x="12460" y="5717"/>
                    <a:pt x="12456" y="5708"/>
                  </a:cubicBezTo>
                  <a:cubicBezTo>
                    <a:pt x="12401" y="5661"/>
                    <a:pt x="12348" y="5616"/>
                    <a:pt x="12297" y="5571"/>
                  </a:cubicBezTo>
                  <a:cubicBezTo>
                    <a:pt x="12289" y="5567"/>
                    <a:pt x="12284" y="5563"/>
                    <a:pt x="12280" y="5559"/>
                  </a:cubicBezTo>
                  <a:cubicBezTo>
                    <a:pt x="12258" y="5537"/>
                    <a:pt x="12236" y="5520"/>
                    <a:pt x="12216" y="5501"/>
                  </a:cubicBezTo>
                  <a:cubicBezTo>
                    <a:pt x="12207" y="5497"/>
                    <a:pt x="12198" y="5488"/>
                    <a:pt x="12194" y="5480"/>
                  </a:cubicBezTo>
                  <a:cubicBezTo>
                    <a:pt x="12172" y="5462"/>
                    <a:pt x="12155" y="5450"/>
                    <a:pt x="12139" y="5435"/>
                  </a:cubicBezTo>
                  <a:cubicBezTo>
                    <a:pt x="12130" y="5426"/>
                    <a:pt x="12117" y="5418"/>
                    <a:pt x="12108" y="5409"/>
                  </a:cubicBezTo>
                  <a:cubicBezTo>
                    <a:pt x="12091" y="5392"/>
                    <a:pt x="12073" y="5379"/>
                    <a:pt x="12058" y="5364"/>
                  </a:cubicBezTo>
                  <a:cubicBezTo>
                    <a:pt x="12049" y="5356"/>
                    <a:pt x="12036" y="5347"/>
                    <a:pt x="12027" y="5339"/>
                  </a:cubicBezTo>
                  <a:cubicBezTo>
                    <a:pt x="12010" y="5322"/>
                    <a:pt x="11996" y="5309"/>
                    <a:pt x="11981" y="5298"/>
                  </a:cubicBezTo>
                  <a:cubicBezTo>
                    <a:pt x="11968" y="5289"/>
                    <a:pt x="11959" y="5277"/>
                    <a:pt x="11946" y="5268"/>
                  </a:cubicBezTo>
                  <a:cubicBezTo>
                    <a:pt x="11933" y="5255"/>
                    <a:pt x="11915" y="5243"/>
                    <a:pt x="11900" y="5230"/>
                  </a:cubicBezTo>
                  <a:cubicBezTo>
                    <a:pt x="11891" y="5217"/>
                    <a:pt x="11878" y="5208"/>
                    <a:pt x="11865" y="5200"/>
                  </a:cubicBezTo>
                  <a:cubicBezTo>
                    <a:pt x="11851" y="5183"/>
                    <a:pt x="11834" y="5170"/>
                    <a:pt x="11821" y="5159"/>
                  </a:cubicBezTo>
                  <a:cubicBezTo>
                    <a:pt x="11807" y="5151"/>
                    <a:pt x="11794" y="5138"/>
                    <a:pt x="11785" y="5129"/>
                  </a:cubicBezTo>
                  <a:cubicBezTo>
                    <a:pt x="11768" y="5117"/>
                    <a:pt x="11755" y="5104"/>
                    <a:pt x="11739" y="5093"/>
                  </a:cubicBezTo>
                  <a:cubicBezTo>
                    <a:pt x="11726" y="5084"/>
                    <a:pt x="11717" y="5072"/>
                    <a:pt x="11704" y="5063"/>
                  </a:cubicBezTo>
                  <a:cubicBezTo>
                    <a:pt x="11687" y="5050"/>
                    <a:pt x="11673" y="5038"/>
                    <a:pt x="11660" y="5025"/>
                  </a:cubicBezTo>
                  <a:cubicBezTo>
                    <a:pt x="11647" y="5012"/>
                    <a:pt x="11634" y="5003"/>
                    <a:pt x="11621" y="4991"/>
                  </a:cubicBezTo>
                  <a:cubicBezTo>
                    <a:pt x="11603" y="4982"/>
                    <a:pt x="11590" y="4969"/>
                    <a:pt x="11577" y="4956"/>
                  </a:cubicBezTo>
                  <a:cubicBezTo>
                    <a:pt x="11564" y="4944"/>
                    <a:pt x="11550" y="4935"/>
                    <a:pt x="11537" y="4922"/>
                  </a:cubicBezTo>
                  <a:cubicBezTo>
                    <a:pt x="11524" y="4914"/>
                    <a:pt x="11506" y="4901"/>
                    <a:pt x="11493" y="4888"/>
                  </a:cubicBezTo>
                  <a:cubicBezTo>
                    <a:pt x="11480" y="4875"/>
                    <a:pt x="11467" y="4867"/>
                    <a:pt x="11454" y="4854"/>
                  </a:cubicBezTo>
                  <a:cubicBezTo>
                    <a:pt x="11440" y="4845"/>
                    <a:pt x="11423" y="4833"/>
                    <a:pt x="11410" y="4820"/>
                  </a:cubicBezTo>
                  <a:cubicBezTo>
                    <a:pt x="11397" y="4807"/>
                    <a:pt x="11383" y="4798"/>
                    <a:pt x="11370" y="4786"/>
                  </a:cubicBezTo>
                  <a:cubicBezTo>
                    <a:pt x="11357" y="4773"/>
                    <a:pt x="11344" y="4764"/>
                    <a:pt x="11331" y="4751"/>
                  </a:cubicBezTo>
                  <a:cubicBezTo>
                    <a:pt x="11317" y="4743"/>
                    <a:pt x="11300" y="4730"/>
                    <a:pt x="11287" y="4717"/>
                  </a:cubicBezTo>
                  <a:cubicBezTo>
                    <a:pt x="11273" y="4704"/>
                    <a:pt x="11260" y="4696"/>
                    <a:pt x="11243" y="4683"/>
                  </a:cubicBezTo>
                  <a:cubicBezTo>
                    <a:pt x="11230" y="4670"/>
                    <a:pt x="11216" y="4662"/>
                    <a:pt x="11203" y="4649"/>
                  </a:cubicBezTo>
                  <a:cubicBezTo>
                    <a:pt x="11190" y="4640"/>
                    <a:pt x="11177" y="4628"/>
                    <a:pt x="11159" y="4615"/>
                  </a:cubicBezTo>
                  <a:cubicBezTo>
                    <a:pt x="11146" y="4602"/>
                    <a:pt x="11133" y="4593"/>
                    <a:pt x="11120" y="4581"/>
                  </a:cubicBezTo>
                  <a:cubicBezTo>
                    <a:pt x="11093" y="4559"/>
                    <a:pt x="11069" y="4540"/>
                    <a:pt x="11043" y="4519"/>
                  </a:cubicBezTo>
                  <a:cubicBezTo>
                    <a:pt x="11030" y="4506"/>
                    <a:pt x="11012" y="4497"/>
                    <a:pt x="10999" y="4484"/>
                  </a:cubicBezTo>
                  <a:cubicBezTo>
                    <a:pt x="10986" y="4476"/>
                    <a:pt x="10972" y="4463"/>
                    <a:pt x="10959" y="4450"/>
                  </a:cubicBezTo>
                  <a:cubicBezTo>
                    <a:pt x="10942" y="4442"/>
                    <a:pt x="10929" y="4429"/>
                    <a:pt x="10913" y="4416"/>
                  </a:cubicBezTo>
                  <a:cubicBezTo>
                    <a:pt x="10904" y="4408"/>
                    <a:pt x="10891" y="4395"/>
                    <a:pt x="10878" y="4386"/>
                  </a:cubicBezTo>
                  <a:cubicBezTo>
                    <a:pt x="10860" y="4373"/>
                    <a:pt x="10847" y="4361"/>
                    <a:pt x="10832" y="4350"/>
                  </a:cubicBezTo>
                  <a:cubicBezTo>
                    <a:pt x="10819" y="4341"/>
                    <a:pt x="10810" y="4333"/>
                    <a:pt x="10797" y="4320"/>
                  </a:cubicBezTo>
                  <a:cubicBezTo>
                    <a:pt x="10779" y="4307"/>
                    <a:pt x="10762" y="4299"/>
                    <a:pt x="10751" y="4286"/>
                  </a:cubicBezTo>
                  <a:cubicBezTo>
                    <a:pt x="10737" y="4273"/>
                    <a:pt x="10724" y="4264"/>
                    <a:pt x="10711" y="4256"/>
                  </a:cubicBezTo>
                  <a:cubicBezTo>
                    <a:pt x="10698" y="4243"/>
                    <a:pt x="10680" y="4230"/>
                    <a:pt x="10667" y="4217"/>
                  </a:cubicBezTo>
                  <a:cubicBezTo>
                    <a:pt x="10654" y="4209"/>
                    <a:pt x="10641" y="4200"/>
                    <a:pt x="10628" y="4188"/>
                  </a:cubicBezTo>
                  <a:cubicBezTo>
                    <a:pt x="10614" y="4175"/>
                    <a:pt x="10597" y="4166"/>
                    <a:pt x="10581" y="4153"/>
                  </a:cubicBezTo>
                  <a:cubicBezTo>
                    <a:pt x="10573" y="4141"/>
                    <a:pt x="10559" y="4132"/>
                    <a:pt x="10546" y="4124"/>
                  </a:cubicBezTo>
                  <a:cubicBezTo>
                    <a:pt x="10529" y="4111"/>
                    <a:pt x="10515" y="4098"/>
                    <a:pt x="10500" y="4085"/>
                  </a:cubicBezTo>
                  <a:cubicBezTo>
                    <a:pt x="10487" y="4077"/>
                    <a:pt x="10478" y="4068"/>
                    <a:pt x="10465" y="4059"/>
                  </a:cubicBezTo>
                  <a:cubicBezTo>
                    <a:pt x="10447" y="4047"/>
                    <a:pt x="10430" y="4034"/>
                    <a:pt x="10419" y="4021"/>
                  </a:cubicBezTo>
                  <a:cubicBezTo>
                    <a:pt x="10406" y="4012"/>
                    <a:pt x="10392" y="4004"/>
                    <a:pt x="10384" y="3995"/>
                  </a:cubicBezTo>
                  <a:cubicBezTo>
                    <a:pt x="10366" y="3983"/>
                    <a:pt x="10348" y="3970"/>
                    <a:pt x="10333" y="3957"/>
                  </a:cubicBezTo>
                  <a:cubicBezTo>
                    <a:pt x="10324" y="3944"/>
                    <a:pt x="10311" y="3940"/>
                    <a:pt x="10298" y="3927"/>
                  </a:cubicBezTo>
                  <a:cubicBezTo>
                    <a:pt x="10285" y="3914"/>
                    <a:pt x="10267" y="3901"/>
                    <a:pt x="10252" y="3889"/>
                  </a:cubicBezTo>
                  <a:cubicBezTo>
                    <a:pt x="10239" y="3880"/>
                    <a:pt x="10230" y="3872"/>
                    <a:pt x="10217" y="3863"/>
                  </a:cubicBezTo>
                  <a:cubicBezTo>
                    <a:pt x="10199" y="3850"/>
                    <a:pt x="10182" y="3837"/>
                    <a:pt x="10166" y="3825"/>
                  </a:cubicBezTo>
                  <a:cubicBezTo>
                    <a:pt x="10157" y="3816"/>
                    <a:pt x="10149" y="3807"/>
                    <a:pt x="10135" y="3803"/>
                  </a:cubicBezTo>
                  <a:cubicBezTo>
                    <a:pt x="10118" y="3790"/>
                    <a:pt x="10100" y="3773"/>
                    <a:pt x="10085" y="3761"/>
                  </a:cubicBezTo>
                  <a:cubicBezTo>
                    <a:pt x="10076" y="3752"/>
                    <a:pt x="10067" y="3748"/>
                    <a:pt x="10058" y="3739"/>
                  </a:cubicBezTo>
                  <a:cubicBezTo>
                    <a:pt x="10036" y="3726"/>
                    <a:pt x="10019" y="3709"/>
                    <a:pt x="9999" y="3696"/>
                  </a:cubicBezTo>
                  <a:cubicBezTo>
                    <a:pt x="9995" y="3692"/>
                    <a:pt x="9986" y="3688"/>
                    <a:pt x="9982" y="3679"/>
                  </a:cubicBezTo>
                  <a:cubicBezTo>
                    <a:pt x="9960" y="3667"/>
                    <a:pt x="9935" y="3649"/>
                    <a:pt x="9913" y="3632"/>
                  </a:cubicBezTo>
                  <a:cubicBezTo>
                    <a:pt x="9779" y="3532"/>
                    <a:pt x="9648" y="3436"/>
                    <a:pt x="9509" y="3336"/>
                  </a:cubicBezTo>
                  <a:cubicBezTo>
                    <a:pt x="9509" y="3336"/>
                    <a:pt x="9505" y="3331"/>
                    <a:pt x="9500" y="3331"/>
                  </a:cubicBezTo>
                  <a:cubicBezTo>
                    <a:pt x="9478" y="3314"/>
                    <a:pt x="9454" y="3297"/>
                    <a:pt x="9432" y="3282"/>
                  </a:cubicBezTo>
                  <a:cubicBezTo>
                    <a:pt x="9428" y="3278"/>
                    <a:pt x="9423" y="3274"/>
                    <a:pt x="9419" y="3269"/>
                  </a:cubicBezTo>
                  <a:cubicBezTo>
                    <a:pt x="9393" y="3252"/>
                    <a:pt x="9373" y="3235"/>
                    <a:pt x="9351" y="3220"/>
                  </a:cubicBezTo>
                  <a:cubicBezTo>
                    <a:pt x="9342" y="3216"/>
                    <a:pt x="9338" y="3216"/>
                    <a:pt x="9333" y="3212"/>
                  </a:cubicBezTo>
                  <a:cubicBezTo>
                    <a:pt x="9311" y="3195"/>
                    <a:pt x="9287" y="3178"/>
                    <a:pt x="9265" y="3163"/>
                  </a:cubicBezTo>
                  <a:cubicBezTo>
                    <a:pt x="9261" y="3158"/>
                    <a:pt x="9257" y="3154"/>
                    <a:pt x="9248" y="3150"/>
                  </a:cubicBezTo>
                  <a:cubicBezTo>
                    <a:pt x="9226" y="3133"/>
                    <a:pt x="9204" y="3120"/>
                    <a:pt x="9180" y="3105"/>
                  </a:cubicBezTo>
                  <a:cubicBezTo>
                    <a:pt x="9175" y="3101"/>
                    <a:pt x="9171" y="3096"/>
                    <a:pt x="9166" y="3092"/>
                  </a:cubicBezTo>
                  <a:cubicBezTo>
                    <a:pt x="9140" y="3075"/>
                    <a:pt x="9120" y="3058"/>
                    <a:pt x="9098" y="3047"/>
                  </a:cubicBezTo>
                  <a:cubicBezTo>
                    <a:pt x="9094" y="3043"/>
                    <a:pt x="9085" y="3039"/>
                    <a:pt x="9081" y="3034"/>
                  </a:cubicBezTo>
                  <a:cubicBezTo>
                    <a:pt x="9059" y="3017"/>
                    <a:pt x="9035" y="3000"/>
                    <a:pt x="9013" y="2985"/>
                  </a:cubicBezTo>
                  <a:cubicBezTo>
                    <a:pt x="9008" y="2985"/>
                    <a:pt x="8999" y="2977"/>
                    <a:pt x="8995" y="2977"/>
                  </a:cubicBezTo>
                  <a:cubicBezTo>
                    <a:pt x="8973" y="2960"/>
                    <a:pt x="8951" y="2943"/>
                    <a:pt x="8927" y="2928"/>
                  </a:cubicBezTo>
                  <a:cubicBezTo>
                    <a:pt x="8923" y="2923"/>
                    <a:pt x="8918" y="2923"/>
                    <a:pt x="8914" y="2919"/>
                  </a:cubicBezTo>
                  <a:cubicBezTo>
                    <a:pt x="8887" y="2902"/>
                    <a:pt x="8868" y="2885"/>
                    <a:pt x="8841" y="2870"/>
                  </a:cubicBezTo>
                  <a:cubicBezTo>
                    <a:pt x="8837" y="2866"/>
                    <a:pt x="8837" y="2866"/>
                    <a:pt x="8832" y="2861"/>
                  </a:cubicBezTo>
                  <a:cubicBezTo>
                    <a:pt x="8806" y="2844"/>
                    <a:pt x="8782" y="2827"/>
                    <a:pt x="8756" y="2812"/>
                  </a:cubicBezTo>
                  <a:lnTo>
                    <a:pt x="8751" y="2808"/>
                  </a:lnTo>
                  <a:cubicBezTo>
                    <a:pt x="7211" y="1757"/>
                    <a:pt x="5581" y="814"/>
                    <a:pt x="3876" y="0"/>
                  </a:cubicBezTo>
                  <a:lnTo>
                    <a:pt x="0" y="7666"/>
                  </a:lnTo>
                  <a:cubicBezTo>
                    <a:pt x="6121" y="10609"/>
                    <a:pt x="10893" y="15544"/>
                    <a:pt x="13486" y="21600"/>
                  </a:cubicBezTo>
                  <a:close/>
                  <a:moveTo>
                    <a:pt x="13486"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52" name="Rectangle 180"/>
            <p:cNvSpPr>
              <a:spLocks/>
            </p:cNvSpPr>
            <p:nvPr/>
          </p:nvSpPr>
          <p:spPr bwMode="auto">
            <a:xfrm>
              <a:off x="192" y="0"/>
              <a:ext cx="96" cy="32"/>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253" name="AutoShape 181"/>
            <p:cNvSpPr>
              <a:spLocks/>
            </p:cNvSpPr>
            <p:nvPr/>
          </p:nvSpPr>
          <p:spPr bwMode="auto">
            <a:xfrm>
              <a:off x="0" y="416"/>
              <a:ext cx="44" cy="9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15607" y="0"/>
                  </a:moveTo>
                  <a:lnTo>
                    <a:pt x="0" y="0"/>
                  </a:lnTo>
                  <a:lnTo>
                    <a:pt x="0" y="6959"/>
                  </a:lnTo>
                  <a:cubicBezTo>
                    <a:pt x="0" y="6989"/>
                    <a:pt x="0" y="7017"/>
                    <a:pt x="0" y="7046"/>
                  </a:cubicBezTo>
                  <a:cubicBezTo>
                    <a:pt x="0" y="7054"/>
                    <a:pt x="0" y="7061"/>
                    <a:pt x="0" y="7065"/>
                  </a:cubicBezTo>
                  <a:cubicBezTo>
                    <a:pt x="0" y="7094"/>
                    <a:pt x="0" y="7122"/>
                    <a:pt x="0" y="7152"/>
                  </a:cubicBezTo>
                  <a:cubicBezTo>
                    <a:pt x="0" y="7159"/>
                    <a:pt x="0" y="7159"/>
                    <a:pt x="0" y="7167"/>
                  </a:cubicBezTo>
                  <a:cubicBezTo>
                    <a:pt x="0" y="7193"/>
                    <a:pt x="0" y="7220"/>
                    <a:pt x="0" y="7246"/>
                  </a:cubicBezTo>
                  <a:cubicBezTo>
                    <a:pt x="0" y="7250"/>
                    <a:pt x="0" y="7257"/>
                    <a:pt x="0" y="7261"/>
                  </a:cubicBezTo>
                  <a:cubicBezTo>
                    <a:pt x="0" y="7291"/>
                    <a:pt x="0" y="7318"/>
                    <a:pt x="0" y="7348"/>
                  </a:cubicBezTo>
                  <a:cubicBezTo>
                    <a:pt x="0" y="7352"/>
                    <a:pt x="0" y="7359"/>
                    <a:pt x="0" y="7367"/>
                  </a:cubicBezTo>
                  <a:cubicBezTo>
                    <a:pt x="8" y="7392"/>
                    <a:pt x="8" y="7420"/>
                    <a:pt x="8" y="7450"/>
                  </a:cubicBezTo>
                  <a:lnTo>
                    <a:pt x="8" y="7454"/>
                  </a:lnTo>
                  <a:cubicBezTo>
                    <a:pt x="8" y="7483"/>
                    <a:pt x="8" y="7511"/>
                    <a:pt x="8" y="7541"/>
                  </a:cubicBezTo>
                  <a:cubicBezTo>
                    <a:pt x="8" y="7548"/>
                    <a:pt x="8" y="7555"/>
                    <a:pt x="8" y="7563"/>
                  </a:cubicBezTo>
                  <a:cubicBezTo>
                    <a:pt x="16" y="7592"/>
                    <a:pt x="16" y="7616"/>
                    <a:pt x="16" y="7646"/>
                  </a:cubicBezTo>
                  <a:cubicBezTo>
                    <a:pt x="16" y="7653"/>
                    <a:pt x="16" y="7657"/>
                    <a:pt x="16" y="7661"/>
                  </a:cubicBezTo>
                  <a:cubicBezTo>
                    <a:pt x="16" y="7687"/>
                    <a:pt x="16" y="7715"/>
                    <a:pt x="16" y="7740"/>
                  </a:cubicBezTo>
                  <a:cubicBezTo>
                    <a:pt x="23" y="7744"/>
                    <a:pt x="23" y="7752"/>
                    <a:pt x="23" y="7755"/>
                  </a:cubicBezTo>
                  <a:cubicBezTo>
                    <a:pt x="23" y="7785"/>
                    <a:pt x="23" y="7813"/>
                    <a:pt x="23" y="7839"/>
                  </a:cubicBezTo>
                  <a:cubicBezTo>
                    <a:pt x="23" y="7846"/>
                    <a:pt x="23" y="7853"/>
                    <a:pt x="23" y="7861"/>
                  </a:cubicBezTo>
                  <a:cubicBezTo>
                    <a:pt x="31" y="7890"/>
                    <a:pt x="31" y="7911"/>
                    <a:pt x="31" y="7937"/>
                  </a:cubicBezTo>
                  <a:cubicBezTo>
                    <a:pt x="31" y="7940"/>
                    <a:pt x="31" y="7948"/>
                    <a:pt x="31" y="7951"/>
                  </a:cubicBezTo>
                  <a:cubicBezTo>
                    <a:pt x="31" y="7977"/>
                    <a:pt x="39" y="8005"/>
                    <a:pt x="39" y="8035"/>
                  </a:cubicBezTo>
                  <a:cubicBezTo>
                    <a:pt x="39" y="8042"/>
                    <a:pt x="39" y="8050"/>
                    <a:pt x="39" y="8057"/>
                  </a:cubicBezTo>
                  <a:cubicBezTo>
                    <a:pt x="39" y="8087"/>
                    <a:pt x="47" y="8111"/>
                    <a:pt x="47" y="8140"/>
                  </a:cubicBezTo>
                  <a:cubicBezTo>
                    <a:pt x="47" y="8140"/>
                    <a:pt x="47" y="8151"/>
                    <a:pt x="47" y="8155"/>
                  </a:cubicBezTo>
                  <a:cubicBezTo>
                    <a:pt x="47" y="8181"/>
                    <a:pt x="55" y="8205"/>
                    <a:pt x="55" y="8231"/>
                  </a:cubicBezTo>
                  <a:cubicBezTo>
                    <a:pt x="55" y="8235"/>
                    <a:pt x="55" y="8242"/>
                    <a:pt x="55" y="8249"/>
                  </a:cubicBezTo>
                  <a:cubicBezTo>
                    <a:pt x="55" y="8279"/>
                    <a:pt x="62" y="8303"/>
                    <a:pt x="62" y="8333"/>
                  </a:cubicBezTo>
                  <a:cubicBezTo>
                    <a:pt x="62" y="8340"/>
                    <a:pt x="62" y="8348"/>
                    <a:pt x="62" y="8355"/>
                  </a:cubicBezTo>
                  <a:cubicBezTo>
                    <a:pt x="70" y="8381"/>
                    <a:pt x="70" y="8401"/>
                    <a:pt x="70" y="8427"/>
                  </a:cubicBezTo>
                  <a:cubicBezTo>
                    <a:pt x="70" y="8435"/>
                    <a:pt x="70" y="8438"/>
                    <a:pt x="78" y="8442"/>
                  </a:cubicBezTo>
                  <a:cubicBezTo>
                    <a:pt x="78" y="8472"/>
                    <a:pt x="78" y="8499"/>
                    <a:pt x="86" y="8529"/>
                  </a:cubicBezTo>
                  <a:cubicBezTo>
                    <a:pt x="86" y="8533"/>
                    <a:pt x="86" y="8540"/>
                    <a:pt x="86" y="8547"/>
                  </a:cubicBezTo>
                  <a:cubicBezTo>
                    <a:pt x="86" y="8577"/>
                    <a:pt x="94" y="8605"/>
                    <a:pt x="94" y="8634"/>
                  </a:cubicBezTo>
                  <a:cubicBezTo>
                    <a:pt x="94" y="8638"/>
                    <a:pt x="94" y="8642"/>
                    <a:pt x="94" y="8646"/>
                  </a:cubicBezTo>
                  <a:cubicBezTo>
                    <a:pt x="101" y="8671"/>
                    <a:pt x="101" y="8696"/>
                    <a:pt x="109" y="8721"/>
                  </a:cubicBezTo>
                  <a:cubicBezTo>
                    <a:pt x="109" y="8729"/>
                    <a:pt x="109" y="8736"/>
                    <a:pt x="109" y="8740"/>
                  </a:cubicBezTo>
                  <a:cubicBezTo>
                    <a:pt x="109" y="8770"/>
                    <a:pt x="117" y="8797"/>
                    <a:pt x="117" y="8823"/>
                  </a:cubicBezTo>
                  <a:cubicBezTo>
                    <a:pt x="117" y="8831"/>
                    <a:pt x="117" y="8838"/>
                    <a:pt x="125" y="8845"/>
                  </a:cubicBezTo>
                  <a:cubicBezTo>
                    <a:pt x="125" y="8871"/>
                    <a:pt x="125" y="8892"/>
                    <a:pt x="133" y="8914"/>
                  </a:cubicBezTo>
                  <a:cubicBezTo>
                    <a:pt x="133" y="8921"/>
                    <a:pt x="133" y="8929"/>
                    <a:pt x="133" y="8936"/>
                  </a:cubicBezTo>
                  <a:cubicBezTo>
                    <a:pt x="140" y="8962"/>
                    <a:pt x="140" y="8986"/>
                    <a:pt x="148" y="9012"/>
                  </a:cubicBezTo>
                  <a:cubicBezTo>
                    <a:pt x="148" y="9023"/>
                    <a:pt x="148" y="9031"/>
                    <a:pt x="148" y="9042"/>
                  </a:cubicBezTo>
                  <a:cubicBezTo>
                    <a:pt x="156" y="9068"/>
                    <a:pt x="156" y="9092"/>
                    <a:pt x="164" y="9121"/>
                  </a:cubicBezTo>
                  <a:cubicBezTo>
                    <a:pt x="164" y="9125"/>
                    <a:pt x="164" y="9132"/>
                    <a:pt x="164" y="9140"/>
                  </a:cubicBezTo>
                  <a:cubicBezTo>
                    <a:pt x="164" y="9162"/>
                    <a:pt x="172" y="9182"/>
                    <a:pt x="172" y="9205"/>
                  </a:cubicBezTo>
                  <a:cubicBezTo>
                    <a:pt x="172" y="9216"/>
                    <a:pt x="179" y="9223"/>
                    <a:pt x="179" y="9234"/>
                  </a:cubicBezTo>
                  <a:cubicBezTo>
                    <a:pt x="179" y="9260"/>
                    <a:pt x="187" y="9284"/>
                    <a:pt x="187" y="9310"/>
                  </a:cubicBezTo>
                  <a:cubicBezTo>
                    <a:pt x="195" y="9317"/>
                    <a:pt x="195" y="9329"/>
                    <a:pt x="195" y="9336"/>
                  </a:cubicBezTo>
                  <a:cubicBezTo>
                    <a:pt x="195" y="9358"/>
                    <a:pt x="203" y="9379"/>
                    <a:pt x="203" y="9397"/>
                  </a:cubicBezTo>
                  <a:cubicBezTo>
                    <a:pt x="203" y="9408"/>
                    <a:pt x="211" y="9416"/>
                    <a:pt x="211" y="9423"/>
                  </a:cubicBezTo>
                  <a:cubicBezTo>
                    <a:pt x="211" y="9449"/>
                    <a:pt x="218" y="9473"/>
                    <a:pt x="226" y="9499"/>
                  </a:cubicBezTo>
                  <a:cubicBezTo>
                    <a:pt x="226" y="9510"/>
                    <a:pt x="226" y="9521"/>
                    <a:pt x="226" y="9528"/>
                  </a:cubicBezTo>
                  <a:cubicBezTo>
                    <a:pt x="234" y="9554"/>
                    <a:pt x="234" y="9578"/>
                    <a:pt x="242" y="9604"/>
                  </a:cubicBezTo>
                  <a:cubicBezTo>
                    <a:pt x="242" y="9612"/>
                    <a:pt x="242" y="9619"/>
                    <a:pt x="250" y="9627"/>
                  </a:cubicBezTo>
                  <a:cubicBezTo>
                    <a:pt x="250" y="9649"/>
                    <a:pt x="258" y="9669"/>
                    <a:pt x="258" y="9691"/>
                  </a:cubicBezTo>
                  <a:cubicBezTo>
                    <a:pt x="258" y="9702"/>
                    <a:pt x="265" y="9710"/>
                    <a:pt x="265" y="9721"/>
                  </a:cubicBezTo>
                  <a:cubicBezTo>
                    <a:pt x="265" y="9747"/>
                    <a:pt x="273" y="9771"/>
                    <a:pt x="281" y="9797"/>
                  </a:cubicBezTo>
                  <a:cubicBezTo>
                    <a:pt x="281" y="9804"/>
                    <a:pt x="281" y="9815"/>
                    <a:pt x="281" y="9826"/>
                  </a:cubicBezTo>
                  <a:cubicBezTo>
                    <a:pt x="289" y="9845"/>
                    <a:pt x="289" y="9862"/>
                    <a:pt x="297" y="9884"/>
                  </a:cubicBezTo>
                  <a:cubicBezTo>
                    <a:pt x="297" y="9891"/>
                    <a:pt x="297" y="9902"/>
                    <a:pt x="304" y="9910"/>
                  </a:cubicBezTo>
                  <a:cubicBezTo>
                    <a:pt x="304" y="9936"/>
                    <a:pt x="312" y="9960"/>
                    <a:pt x="320" y="9986"/>
                  </a:cubicBezTo>
                  <a:cubicBezTo>
                    <a:pt x="320" y="9997"/>
                    <a:pt x="320" y="10004"/>
                    <a:pt x="328" y="10015"/>
                  </a:cubicBezTo>
                  <a:cubicBezTo>
                    <a:pt x="328" y="10041"/>
                    <a:pt x="336" y="10061"/>
                    <a:pt x="336" y="10084"/>
                  </a:cubicBezTo>
                  <a:cubicBezTo>
                    <a:pt x="343" y="10095"/>
                    <a:pt x="343" y="10102"/>
                    <a:pt x="343" y="10110"/>
                  </a:cubicBezTo>
                  <a:cubicBezTo>
                    <a:pt x="351" y="10132"/>
                    <a:pt x="351" y="10152"/>
                    <a:pt x="359" y="10174"/>
                  </a:cubicBezTo>
                  <a:cubicBezTo>
                    <a:pt x="359" y="10186"/>
                    <a:pt x="367" y="10197"/>
                    <a:pt x="367" y="10204"/>
                  </a:cubicBezTo>
                  <a:cubicBezTo>
                    <a:pt x="375" y="10230"/>
                    <a:pt x="375" y="10254"/>
                    <a:pt x="382" y="10280"/>
                  </a:cubicBezTo>
                  <a:cubicBezTo>
                    <a:pt x="382" y="10291"/>
                    <a:pt x="390" y="10298"/>
                    <a:pt x="390" y="10310"/>
                  </a:cubicBezTo>
                  <a:cubicBezTo>
                    <a:pt x="398" y="10328"/>
                    <a:pt x="398" y="10348"/>
                    <a:pt x="406" y="10367"/>
                  </a:cubicBezTo>
                  <a:cubicBezTo>
                    <a:pt x="406" y="10374"/>
                    <a:pt x="406" y="10385"/>
                    <a:pt x="414" y="10397"/>
                  </a:cubicBezTo>
                  <a:cubicBezTo>
                    <a:pt x="414" y="10422"/>
                    <a:pt x="421" y="10443"/>
                    <a:pt x="429" y="10469"/>
                  </a:cubicBezTo>
                  <a:cubicBezTo>
                    <a:pt x="429" y="10480"/>
                    <a:pt x="437" y="10491"/>
                    <a:pt x="437" y="10502"/>
                  </a:cubicBezTo>
                  <a:cubicBezTo>
                    <a:pt x="445" y="10521"/>
                    <a:pt x="445" y="10537"/>
                    <a:pt x="453" y="10559"/>
                  </a:cubicBezTo>
                  <a:cubicBezTo>
                    <a:pt x="453" y="10574"/>
                    <a:pt x="460" y="10585"/>
                    <a:pt x="460" y="10598"/>
                  </a:cubicBezTo>
                  <a:cubicBezTo>
                    <a:pt x="468" y="10617"/>
                    <a:pt x="468" y="10635"/>
                    <a:pt x="476" y="10652"/>
                  </a:cubicBezTo>
                  <a:cubicBezTo>
                    <a:pt x="476" y="10667"/>
                    <a:pt x="484" y="10678"/>
                    <a:pt x="484" y="10689"/>
                  </a:cubicBezTo>
                  <a:cubicBezTo>
                    <a:pt x="492" y="10715"/>
                    <a:pt x="499" y="10735"/>
                    <a:pt x="499" y="10757"/>
                  </a:cubicBezTo>
                  <a:cubicBezTo>
                    <a:pt x="507" y="10772"/>
                    <a:pt x="507" y="10783"/>
                    <a:pt x="515" y="10794"/>
                  </a:cubicBezTo>
                  <a:cubicBezTo>
                    <a:pt x="515" y="10813"/>
                    <a:pt x="523" y="10824"/>
                    <a:pt x="523" y="10841"/>
                  </a:cubicBezTo>
                  <a:cubicBezTo>
                    <a:pt x="531" y="10852"/>
                    <a:pt x="531" y="10867"/>
                    <a:pt x="538" y="10876"/>
                  </a:cubicBezTo>
                  <a:cubicBezTo>
                    <a:pt x="538" y="10898"/>
                    <a:pt x="546" y="10918"/>
                    <a:pt x="554" y="10941"/>
                  </a:cubicBezTo>
                  <a:cubicBezTo>
                    <a:pt x="562" y="10955"/>
                    <a:pt x="562" y="10970"/>
                    <a:pt x="570" y="10983"/>
                  </a:cubicBezTo>
                  <a:cubicBezTo>
                    <a:pt x="570" y="10998"/>
                    <a:pt x="577" y="11013"/>
                    <a:pt x="577" y="11026"/>
                  </a:cubicBezTo>
                  <a:cubicBezTo>
                    <a:pt x="585" y="11044"/>
                    <a:pt x="585" y="11063"/>
                    <a:pt x="593" y="11079"/>
                  </a:cubicBezTo>
                  <a:cubicBezTo>
                    <a:pt x="601" y="11094"/>
                    <a:pt x="601" y="11113"/>
                    <a:pt x="609" y="11126"/>
                  </a:cubicBezTo>
                  <a:cubicBezTo>
                    <a:pt x="609" y="11141"/>
                    <a:pt x="616" y="11152"/>
                    <a:pt x="616" y="11165"/>
                  </a:cubicBezTo>
                  <a:cubicBezTo>
                    <a:pt x="624" y="11183"/>
                    <a:pt x="632" y="11202"/>
                    <a:pt x="632" y="11215"/>
                  </a:cubicBezTo>
                  <a:cubicBezTo>
                    <a:pt x="640" y="11233"/>
                    <a:pt x="648" y="11252"/>
                    <a:pt x="655" y="11268"/>
                  </a:cubicBezTo>
                  <a:cubicBezTo>
                    <a:pt x="655" y="11283"/>
                    <a:pt x="663" y="11294"/>
                    <a:pt x="663" y="11309"/>
                  </a:cubicBezTo>
                  <a:cubicBezTo>
                    <a:pt x="671" y="11328"/>
                    <a:pt x="671" y="11342"/>
                    <a:pt x="679" y="11359"/>
                  </a:cubicBezTo>
                  <a:cubicBezTo>
                    <a:pt x="687" y="11377"/>
                    <a:pt x="695" y="11394"/>
                    <a:pt x="695" y="11413"/>
                  </a:cubicBezTo>
                  <a:cubicBezTo>
                    <a:pt x="702" y="11427"/>
                    <a:pt x="702" y="11442"/>
                    <a:pt x="710" y="11455"/>
                  </a:cubicBezTo>
                  <a:cubicBezTo>
                    <a:pt x="718" y="11466"/>
                    <a:pt x="718" y="11481"/>
                    <a:pt x="726" y="11492"/>
                  </a:cubicBezTo>
                  <a:cubicBezTo>
                    <a:pt x="726" y="11514"/>
                    <a:pt x="734" y="11535"/>
                    <a:pt x="741" y="11561"/>
                  </a:cubicBezTo>
                  <a:cubicBezTo>
                    <a:pt x="749" y="11572"/>
                    <a:pt x="749" y="11587"/>
                    <a:pt x="757" y="11598"/>
                  </a:cubicBezTo>
                  <a:cubicBezTo>
                    <a:pt x="765" y="11613"/>
                    <a:pt x="765" y="11627"/>
                    <a:pt x="773" y="11640"/>
                  </a:cubicBezTo>
                  <a:cubicBezTo>
                    <a:pt x="773" y="11655"/>
                    <a:pt x="780" y="11666"/>
                    <a:pt x="780" y="11679"/>
                  </a:cubicBezTo>
                  <a:cubicBezTo>
                    <a:pt x="788" y="11701"/>
                    <a:pt x="796" y="11725"/>
                    <a:pt x="804" y="11748"/>
                  </a:cubicBezTo>
                  <a:cubicBezTo>
                    <a:pt x="812" y="11759"/>
                    <a:pt x="812" y="11770"/>
                    <a:pt x="819" y="11781"/>
                  </a:cubicBezTo>
                  <a:cubicBezTo>
                    <a:pt x="827" y="11811"/>
                    <a:pt x="835" y="11835"/>
                    <a:pt x="851" y="11864"/>
                  </a:cubicBezTo>
                  <a:cubicBezTo>
                    <a:pt x="851" y="11872"/>
                    <a:pt x="851" y="11879"/>
                    <a:pt x="858" y="11886"/>
                  </a:cubicBezTo>
                  <a:cubicBezTo>
                    <a:pt x="858" y="11901"/>
                    <a:pt x="866" y="11920"/>
                    <a:pt x="874" y="11933"/>
                  </a:cubicBezTo>
                  <a:cubicBezTo>
                    <a:pt x="874" y="11944"/>
                    <a:pt x="882" y="11951"/>
                    <a:pt x="882" y="11962"/>
                  </a:cubicBezTo>
                  <a:cubicBezTo>
                    <a:pt x="890" y="11992"/>
                    <a:pt x="905" y="12016"/>
                    <a:pt x="913" y="12046"/>
                  </a:cubicBezTo>
                  <a:cubicBezTo>
                    <a:pt x="913" y="12053"/>
                    <a:pt x="921" y="12060"/>
                    <a:pt x="921" y="12068"/>
                  </a:cubicBezTo>
                  <a:cubicBezTo>
                    <a:pt x="929" y="12086"/>
                    <a:pt x="929" y="12101"/>
                    <a:pt x="936" y="12118"/>
                  </a:cubicBezTo>
                  <a:cubicBezTo>
                    <a:pt x="944" y="12125"/>
                    <a:pt x="944" y="12133"/>
                    <a:pt x="944" y="12140"/>
                  </a:cubicBezTo>
                  <a:cubicBezTo>
                    <a:pt x="960" y="12170"/>
                    <a:pt x="968" y="12197"/>
                    <a:pt x="975" y="12227"/>
                  </a:cubicBezTo>
                  <a:cubicBezTo>
                    <a:pt x="983" y="12234"/>
                    <a:pt x="983" y="12246"/>
                    <a:pt x="991" y="12253"/>
                  </a:cubicBezTo>
                  <a:cubicBezTo>
                    <a:pt x="1007" y="12303"/>
                    <a:pt x="1030" y="12358"/>
                    <a:pt x="1046" y="12408"/>
                  </a:cubicBezTo>
                  <a:cubicBezTo>
                    <a:pt x="1053" y="12416"/>
                    <a:pt x="1053" y="12427"/>
                    <a:pt x="1061" y="12431"/>
                  </a:cubicBezTo>
                  <a:cubicBezTo>
                    <a:pt x="1069" y="12468"/>
                    <a:pt x="1085" y="12499"/>
                    <a:pt x="1100" y="12532"/>
                  </a:cubicBezTo>
                  <a:cubicBezTo>
                    <a:pt x="1100" y="12536"/>
                    <a:pt x="1100" y="12536"/>
                    <a:pt x="1100" y="12540"/>
                  </a:cubicBezTo>
                  <a:cubicBezTo>
                    <a:pt x="1108" y="12558"/>
                    <a:pt x="1116" y="12575"/>
                    <a:pt x="1124" y="12594"/>
                  </a:cubicBezTo>
                  <a:cubicBezTo>
                    <a:pt x="1124" y="12597"/>
                    <a:pt x="1124" y="12601"/>
                    <a:pt x="1124" y="12605"/>
                  </a:cubicBezTo>
                  <a:cubicBezTo>
                    <a:pt x="1139" y="12638"/>
                    <a:pt x="1155" y="12673"/>
                    <a:pt x="1171" y="12706"/>
                  </a:cubicBezTo>
                  <a:cubicBezTo>
                    <a:pt x="1171" y="12710"/>
                    <a:pt x="1171" y="12718"/>
                    <a:pt x="1171" y="12721"/>
                  </a:cubicBezTo>
                  <a:cubicBezTo>
                    <a:pt x="1194" y="12775"/>
                    <a:pt x="1217" y="12834"/>
                    <a:pt x="1241" y="12888"/>
                  </a:cubicBezTo>
                  <a:cubicBezTo>
                    <a:pt x="1249" y="12892"/>
                    <a:pt x="1249" y="12895"/>
                    <a:pt x="1249" y="12895"/>
                  </a:cubicBezTo>
                  <a:cubicBezTo>
                    <a:pt x="1272" y="12953"/>
                    <a:pt x="1295" y="13012"/>
                    <a:pt x="1319" y="13069"/>
                  </a:cubicBezTo>
                  <a:cubicBezTo>
                    <a:pt x="1334" y="13106"/>
                    <a:pt x="1358" y="13145"/>
                    <a:pt x="1373" y="13182"/>
                  </a:cubicBezTo>
                  <a:cubicBezTo>
                    <a:pt x="1373" y="13186"/>
                    <a:pt x="1373" y="13186"/>
                    <a:pt x="1373" y="13190"/>
                  </a:cubicBezTo>
                  <a:cubicBezTo>
                    <a:pt x="1397" y="13243"/>
                    <a:pt x="1428" y="13302"/>
                    <a:pt x="1451" y="13360"/>
                  </a:cubicBezTo>
                  <a:lnTo>
                    <a:pt x="1451" y="13363"/>
                  </a:lnTo>
                  <a:cubicBezTo>
                    <a:pt x="2700" y="16125"/>
                    <a:pt x="4737" y="18753"/>
                    <a:pt x="7448" y="21187"/>
                  </a:cubicBezTo>
                  <a:cubicBezTo>
                    <a:pt x="7503" y="21237"/>
                    <a:pt x="7562" y="21293"/>
                    <a:pt x="7616" y="21343"/>
                  </a:cubicBezTo>
                  <a:lnTo>
                    <a:pt x="7624" y="21343"/>
                  </a:lnTo>
                  <a:cubicBezTo>
                    <a:pt x="7655" y="21376"/>
                    <a:pt x="7694" y="21408"/>
                    <a:pt x="7729" y="21441"/>
                  </a:cubicBezTo>
                  <a:cubicBezTo>
                    <a:pt x="7729" y="21445"/>
                    <a:pt x="7737" y="21445"/>
                    <a:pt x="7737" y="21448"/>
                  </a:cubicBezTo>
                  <a:cubicBezTo>
                    <a:pt x="7753" y="21463"/>
                    <a:pt x="7776" y="21482"/>
                    <a:pt x="7792" y="21494"/>
                  </a:cubicBezTo>
                  <a:cubicBezTo>
                    <a:pt x="7792" y="21498"/>
                    <a:pt x="7800" y="21498"/>
                    <a:pt x="7800" y="21502"/>
                  </a:cubicBezTo>
                  <a:cubicBezTo>
                    <a:pt x="7831" y="21532"/>
                    <a:pt x="7870" y="21559"/>
                    <a:pt x="7897" y="21589"/>
                  </a:cubicBezTo>
                  <a:cubicBezTo>
                    <a:pt x="7905" y="21593"/>
                    <a:pt x="7905" y="21596"/>
                    <a:pt x="7913" y="21600"/>
                  </a:cubicBezTo>
                  <a:lnTo>
                    <a:pt x="21600" y="18046"/>
                  </a:lnTo>
                  <a:cubicBezTo>
                    <a:pt x="17698" y="14663"/>
                    <a:pt x="15642" y="10835"/>
                    <a:pt x="15642" y="6978"/>
                  </a:cubicBezTo>
                  <a:lnTo>
                    <a:pt x="15642" y="0"/>
                  </a:lnTo>
                  <a:lnTo>
                    <a:pt x="15607" y="0"/>
                  </a:lnTo>
                  <a:close/>
                  <a:moveTo>
                    <a:pt x="15607"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54" name="Rectangle 182"/>
            <p:cNvSpPr>
              <a:spLocks/>
            </p:cNvSpPr>
            <p:nvPr/>
          </p:nvSpPr>
          <p:spPr bwMode="auto">
            <a:xfrm>
              <a:off x="544" y="144"/>
              <a:ext cx="32" cy="9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255" name="Rectangle 183"/>
            <p:cNvSpPr>
              <a:spLocks/>
            </p:cNvSpPr>
            <p:nvPr/>
          </p:nvSpPr>
          <p:spPr bwMode="auto">
            <a:xfrm>
              <a:off x="0" y="256"/>
              <a:ext cx="32" cy="9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256" name="AutoShape 184"/>
            <p:cNvSpPr>
              <a:spLocks/>
            </p:cNvSpPr>
            <p:nvPr/>
          </p:nvSpPr>
          <p:spPr bwMode="auto">
            <a:xfrm>
              <a:off x="0" y="96"/>
              <a:ext cx="36" cy="9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600" h="21600">
                  <a:moveTo>
                    <a:pt x="19028" y="8700"/>
                  </a:moveTo>
                  <a:cubicBezTo>
                    <a:pt x="19028" y="6457"/>
                    <a:pt x="19893" y="4244"/>
                    <a:pt x="21600" y="2117"/>
                  </a:cubicBezTo>
                  <a:lnTo>
                    <a:pt x="3413" y="0"/>
                  </a:lnTo>
                  <a:cubicBezTo>
                    <a:pt x="2077" y="1672"/>
                    <a:pt x="1112" y="3399"/>
                    <a:pt x="551" y="5176"/>
                  </a:cubicBezTo>
                  <a:cubicBezTo>
                    <a:pt x="532" y="5239"/>
                    <a:pt x="513" y="5299"/>
                    <a:pt x="494" y="5364"/>
                  </a:cubicBezTo>
                  <a:cubicBezTo>
                    <a:pt x="494" y="5364"/>
                    <a:pt x="494" y="5364"/>
                    <a:pt x="494" y="5368"/>
                  </a:cubicBezTo>
                  <a:cubicBezTo>
                    <a:pt x="485" y="5397"/>
                    <a:pt x="475" y="5428"/>
                    <a:pt x="466" y="5457"/>
                  </a:cubicBezTo>
                  <a:cubicBezTo>
                    <a:pt x="466" y="5460"/>
                    <a:pt x="466" y="5460"/>
                    <a:pt x="466" y="5460"/>
                  </a:cubicBezTo>
                  <a:cubicBezTo>
                    <a:pt x="447" y="5523"/>
                    <a:pt x="437" y="5583"/>
                    <a:pt x="418" y="5648"/>
                  </a:cubicBezTo>
                  <a:cubicBezTo>
                    <a:pt x="418" y="5648"/>
                    <a:pt x="418" y="5648"/>
                    <a:pt x="418" y="5652"/>
                  </a:cubicBezTo>
                  <a:cubicBezTo>
                    <a:pt x="409" y="5681"/>
                    <a:pt x="399" y="5712"/>
                    <a:pt x="390" y="5741"/>
                  </a:cubicBezTo>
                  <a:lnTo>
                    <a:pt x="390" y="5744"/>
                  </a:lnTo>
                  <a:cubicBezTo>
                    <a:pt x="371" y="5804"/>
                    <a:pt x="361" y="5864"/>
                    <a:pt x="342" y="5925"/>
                  </a:cubicBezTo>
                  <a:cubicBezTo>
                    <a:pt x="342" y="5932"/>
                    <a:pt x="342" y="5936"/>
                    <a:pt x="342" y="5940"/>
                  </a:cubicBezTo>
                  <a:cubicBezTo>
                    <a:pt x="333" y="5969"/>
                    <a:pt x="323" y="5996"/>
                    <a:pt x="323" y="6025"/>
                  </a:cubicBezTo>
                  <a:cubicBezTo>
                    <a:pt x="323" y="6028"/>
                    <a:pt x="323" y="6028"/>
                    <a:pt x="323" y="6028"/>
                  </a:cubicBezTo>
                  <a:cubicBezTo>
                    <a:pt x="314" y="6061"/>
                    <a:pt x="304" y="6088"/>
                    <a:pt x="295" y="6121"/>
                  </a:cubicBezTo>
                  <a:cubicBezTo>
                    <a:pt x="295" y="6124"/>
                    <a:pt x="295" y="6124"/>
                    <a:pt x="295" y="6128"/>
                  </a:cubicBezTo>
                  <a:cubicBezTo>
                    <a:pt x="285" y="6153"/>
                    <a:pt x="285" y="6180"/>
                    <a:pt x="276" y="6209"/>
                  </a:cubicBezTo>
                  <a:cubicBezTo>
                    <a:pt x="276" y="6213"/>
                    <a:pt x="276" y="6220"/>
                    <a:pt x="276" y="6224"/>
                  </a:cubicBezTo>
                  <a:cubicBezTo>
                    <a:pt x="266" y="6256"/>
                    <a:pt x="257" y="6283"/>
                    <a:pt x="257" y="6312"/>
                  </a:cubicBezTo>
                  <a:cubicBezTo>
                    <a:pt x="247" y="6345"/>
                    <a:pt x="238" y="6372"/>
                    <a:pt x="238" y="6405"/>
                  </a:cubicBezTo>
                  <a:cubicBezTo>
                    <a:pt x="238" y="6408"/>
                    <a:pt x="238" y="6412"/>
                    <a:pt x="228" y="6415"/>
                  </a:cubicBezTo>
                  <a:cubicBezTo>
                    <a:pt x="228" y="6441"/>
                    <a:pt x="219" y="6468"/>
                    <a:pt x="219" y="6490"/>
                  </a:cubicBezTo>
                  <a:cubicBezTo>
                    <a:pt x="219" y="6497"/>
                    <a:pt x="219" y="6504"/>
                    <a:pt x="209" y="6511"/>
                  </a:cubicBezTo>
                  <a:cubicBezTo>
                    <a:pt x="200" y="6567"/>
                    <a:pt x="190" y="6629"/>
                    <a:pt x="181" y="6685"/>
                  </a:cubicBezTo>
                  <a:cubicBezTo>
                    <a:pt x="181" y="6692"/>
                    <a:pt x="181" y="6699"/>
                    <a:pt x="181" y="6707"/>
                  </a:cubicBezTo>
                  <a:cubicBezTo>
                    <a:pt x="171" y="6732"/>
                    <a:pt x="171" y="6752"/>
                    <a:pt x="162" y="6777"/>
                  </a:cubicBezTo>
                  <a:cubicBezTo>
                    <a:pt x="162" y="6784"/>
                    <a:pt x="162" y="6788"/>
                    <a:pt x="162" y="6795"/>
                  </a:cubicBezTo>
                  <a:cubicBezTo>
                    <a:pt x="152" y="6824"/>
                    <a:pt x="152" y="6851"/>
                    <a:pt x="143" y="6884"/>
                  </a:cubicBezTo>
                  <a:cubicBezTo>
                    <a:pt x="143" y="6884"/>
                    <a:pt x="143" y="6888"/>
                    <a:pt x="143" y="6891"/>
                  </a:cubicBezTo>
                  <a:cubicBezTo>
                    <a:pt x="143" y="6917"/>
                    <a:pt x="133" y="6944"/>
                    <a:pt x="133" y="6969"/>
                  </a:cubicBezTo>
                  <a:cubicBezTo>
                    <a:pt x="133" y="6976"/>
                    <a:pt x="133" y="6984"/>
                    <a:pt x="133" y="6991"/>
                  </a:cubicBezTo>
                  <a:cubicBezTo>
                    <a:pt x="124" y="7016"/>
                    <a:pt x="124" y="7040"/>
                    <a:pt x="114" y="7065"/>
                  </a:cubicBezTo>
                  <a:cubicBezTo>
                    <a:pt x="114" y="7069"/>
                    <a:pt x="114" y="7076"/>
                    <a:pt x="114" y="7079"/>
                  </a:cubicBezTo>
                  <a:cubicBezTo>
                    <a:pt x="114" y="7112"/>
                    <a:pt x="105" y="7139"/>
                    <a:pt x="105" y="7168"/>
                  </a:cubicBezTo>
                  <a:cubicBezTo>
                    <a:pt x="105" y="7172"/>
                    <a:pt x="105" y="7179"/>
                    <a:pt x="105" y="7183"/>
                  </a:cubicBezTo>
                  <a:cubicBezTo>
                    <a:pt x="95" y="7208"/>
                    <a:pt x="95" y="7231"/>
                    <a:pt x="95" y="7257"/>
                  </a:cubicBezTo>
                  <a:cubicBezTo>
                    <a:pt x="95" y="7264"/>
                    <a:pt x="86" y="7271"/>
                    <a:pt x="86" y="7278"/>
                  </a:cubicBezTo>
                  <a:cubicBezTo>
                    <a:pt x="86" y="7304"/>
                    <a:pt x="86" y="7331"/>
                    <a:pt x="76" y="7356"/>
                  </a:cubicBezTo>
                  <a:cubicBezTo>
                    <a:pt x="76" y="7360"/>
                    <a:pt x="76" y="7363"/>
                    <a:pt x="76" y="7367"/>
                  </a:cubicBezTo>
                  <a:cubicBezTo>
                    <a:pt x="76" y="7396"/>
                    <a:pt x="76" y="7423"/>
                    <a:pt x="67" y="7452"/>
                  </a:cubicBezTo>
                  <a:cubicBezTo>
                    <a:pt x="67" y="7459"/>
                    <a:pt x="67" y="7467"/>
                    <a:pt x="67" y="7474"/>
                  </a:cubicBezTo>
                  <a:cubicBezTo>
                    <a:pt x="67" y="7496"/>
                    <a:pt x="57" y="7519"/>
                    <a:pt x="57" y="7541"/>
                  </a:cubicBezTo>
                  <a:cubicBezTo>
                    <a:pt x="57" y="7552"/>
                    <a:pt x="57" y="7559"/>
                    <a:pt x="57" y="7566"/>
                  </a:cubicBezTo>
                  <a:cubicBezTo>
                    <a:pt x="57" y="7595"/>
                    <a:pt x="48" y="7622"/>
                    <a:pt x="48" y="7647"/>
                  </a:cubicBezTo>
                  <a:cubicBezTo>
                    <a:pt x="48" y="7651"/>
                    <a:pt x="48" y="7655"/>
                    <a:pt x="48" y="7658"/>
                  </a:cubicBezTo>
                  <a:cubicBezTo>
                    <a:pt x="48" y="7684"/>
                    <a:pt x="38" y="7711"/>
                    <a:pt x="38" y="7740"/>
                  </a:cubicBezTo>
                  <a:cubicBezTo>
                    <a:pt x="38" y="7747"/>
                    <a:pt x="38" y="7754"/>
                    <a:pt x="38" y="7765"/>
                  </a:cubicBezTo>
                  <a:cubicBezTo>
                    <a:pt x="38" y="7787"/>
                    <a:pt x="38" y="7807"/>
                    <a:pt x="29" y="7828"/>
                  </a:cubicBezTo>
                  <a:cubicBezTo>
                    <a:pt x="29" y="7836"/>
                    <a:pt x="29" y="7846"/>
                    <a:pt x="29" y="7854"/>
                  </a:cubicBezTo>
                  <a:cubicBezTo>
                    <a:pt x="29" y="7883"/>
                    <a:pt x="29" y="7910"/>
                    <a:pt x="29" y="7939"/>
                  </a:cubicBezTo>
                  <a:cubicBezTo>
                    <a:pt x="29" y="7942"/>
                    <a:pt x="29" y="7946"/>
                    <a:pt x="19" y="7950"/>
                  </a:cubicBezTo>
                  <a:cubicBezTo>
                    <a:pt x="19" y="7975"/>
                    <a:pt x="19" y="7998"/>
                    <a:pt x="19" y="8027"/>
                  </a:cubicBezTo>
                  <a:cubicBezTo>
                    <a:pt x="19" y="8035"/>
                    <a:pt x="19" y="8042"/>
                    <a:pt x="19" y="8053"/>
                  </a:cubicBezTo>
                  <a:cubicBezTo>
                    <a:pt x="19" y="8074"/>
                    <a:pt x="19" y="8094"/>
                    <a:pt x="10" y="8120"/>
                  </a:cubicBezTo>
                  <a:cubicBezTo>
                    <a:pt x="10" y="8127"/>
                    <a:pt x="10" y="8134"/>
                    <a:pt x="10" y="8141"/>
                  </a:cubicBezTo>
                  <a:cubicBezTo>
                    <a:pt x="10" y="8170"/>
                    <a:pt x="10" y="8197"/>
                    <a:pt x="10" y="8226"/>
                  </a:cubicBezTo>
                  <a:cubicBezTo>
                    <a:pt x="10" y="8234"/>
                    <a:pt x="10" y="8237"/>
                    <a:pt x="10" y="8245"/>
                  </a:cubicBezTo>
                  <a:cubicBezTo>
                    <a:pt x="10" y="8266"/>
                    <a:pt x="10" y="8290"/>
                    <a:pt x="10" y="8315"/>
                  </a:cubicBezTo>
                  <a:cubicBezTo>
                    <a:pt x="0" y="8322"/>
                    <a:pt x="0" y="8330"/>
                    <a:pt x="0" y="8340"/>
                  </a:cubicBezTo>
                  <a:cubicBezTo>
                    <a:pt x="0" y="8366"/>
                    <a:pt x="0" y="8389"/>
                    <a:pt x="0" y="8415"/>
                  </a:cubicBezTo>
                  <a:cubicBezTo>
                    <a:pt x="0" y="8418"/>
                    <a:pt x="0" y="8422"/>
                    <a:pt x="0" y="8429"/>
                  </a:cubicBezTo>
                  <a:cubicBezTo>
                    <a:pt x="0" y="8458"/>
                    <a:pt x="0" y="8485"/>
                    <a:pt x="0" y="8514"/>
                  </a:cubicBezTo>
                  <a:cubicBezTo>
                    <a:pt x="0" y="8521"/>
                    <a:pt x="0" y="8529"/>
                    <a:pt x="0" y="8536"/>
                  </a:cubicBezTo>
                  <a:cubicBezTo>
                    <a:pt x="0" y="8561"/>
                    <a:pt x="0" y="8581"/>
                    <a:pt x="0" y="8603"/>
                  </a:cubicBezTo>
                  <a:cubicBezTo>
                    <a:pt x="0" y="8610"/>
                    <a:pt x="0" y="8621"/>
                    <a:pt x="0" y="8628"/>
                  </a:cubicBezTo>
                  <a:cubicBezTo>
                    <a:pt x="0" y="8657"/>
                    <a:pt x="0" y="8684"/>
                    <a:pt x="0" y="8717"/>
                  </a:cubicBezTo>
                  <a:lnTo>
                    <a:pt x="0" y="21600"/>
                  </a:lnTo>
                  <a:lnTo>
                    <a:pt x="19014" y="21600"/>
                  </a:lnTo>
                  <a:lnTo>
                    <a:pt x="19014" y="8700"/>
                  </a:lnTo>
                  <a:lnTo>
                    <a:pt x="19028" y="8700"/>
                  </a:lnTo>
                  <a:close/>
                  <a:moveTo>
                    <a:pt x="19028" y="87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57" name="AutoShape 185"/>
            <p:cNvSpPr>
              <a:spLocks/>
            </p:cNvSpPr>
            <p:nvPr/>
          </p:nvSpPr>
          <p:spPr bwMode="auto">
            <a:xfrm>
              <a:off x="240" y="112"/>
              <a:ext cx="101" cy="24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4346" y="21600"/>
                  </a:moveTo>
                  <a:lnTo>
                    <a:pt x="17255" y="21600"/>
                  </a:lnTo>
                  <a:lnTo>
                    <a:pt x="21600" y="0"/>
                  </a:lnTo>
                  <a:lnTo>
                    <a:pt x="0" y="0"/>
                  </a:lnTo>
                  <a:lnTo>
                    <a:pt x="4346" y="21600"/>
                  </a:lnTo>
                  <a:close/>
                  <a:moveTo>
                    <a:pt x="4346"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58" name="AutoShape 186"/>
            <p:cNvSpPr>
              <a:spLocks/>
            </p:cNvSpPr>
            <p:nvPr/>
          </p:nvSpPr>
          <p:spPr bwMode="auto">
            <a:xfrm>
              <a:off x="248" y="384"/>
              <a:ext cx="85" cy="8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0800" y="0"/>
                  </a:moveTo>
                  <a:cubicBezTo>
                    <a:pt x="4785" y="0"/>
                    <a:pt x="0" y="4785"/>
                    <a:pt x="0" y="10800"/>
                  </a:cubicBezTo>
                  <a:cubicBezTo>
                    <a:pt x="0" y="16815"/>
                    <a:pt x="4785" y="21600"/>
                    <a:pt x="10800" y="21600"/>
                  </a:cubicBezTo>
                  <a:cubicBezTo>
                    <a:pt x="16815" y="21600"/>
                    <a:pt x="21600" y="16817"/>
                    <a:pt x="21600" y="10800"/>
                  </a:cubicBezTo>
                  <a:cubicBezTo>
                    <a:pt x="21598" y="4785"/>
                    <a:pt x="16813" y="0"/>
                    <a:pt x="10800" y="0"/>
                  </a:cubicBezTo>
                  <a:close/>
                  <a:moveTo>
                    <a:pt x="108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259" name="AutoShape 188"/>
          <p:cNvSpPr>
            <a:spLocks/>
          </p:cNvSpPr>
          <p:nvPr/>
        </p:nvSpPr>
        <p:spPr bwMode="auto">
          <a:xfrm>
            <a:off x="10586096" y="2693278"/>
            <a:ext cx="276440" cy="247559"/>
          </a:xfrm>
          <a:custGeom>
            <a:avLst/>
            <a:gdLst>
              <a:gd name="T0" fmla="*/ 239984714 w 20265"/>
              <a:gd name="T1" fmla="*/ 113218488 h 21015"/>
              <a:gd name="T2" fmla="*/ 148981306 w 20265"/>
              <a:gd name="T3" fmla="*/ 11837161 h 21015"/>
              <a:gd name="T4" fmla="*/ 97415055 w 20265"/>
              <a:gd name="T5" fmla="*/ 11817028 h 21015"/>
              <a:gd name="T6" fmla="*/ 6083064 w 20265"/>
              <a:gd name="T7" fmla="*/ 113238621 h 21015"/>
              <a:gd name="T8" fmla="*/ 31642280 w 20265"/>
              <a:gd name="T9" fmla="*/ 141903083 h 21015"/>
              <a:gd name="T10" fmla="*/ 214377999 w 20265"/>
              <a:gd name="T11" fmla="*/ 141903083 h 21015"/>
              <a:gd name="T12" fmla="*/ 239984714 w 20265"/>
              <a:gd name="T13" fmla="*/ 113218488 h 21015"/>
              <a:gd name="T14" fmla="*/ 124030337 w 20265"/>
              <a:gd name="T15" fmla="*/ 124049349 h 21015"/>
              <a:gd name="T16" fmla="*/ 108317953 w 20265"/>
              <a:gd name="T17" fmla="*/ 113907596 h 21015"/>
              <a:gd name="T18" fmla="*/ 124030337 w 20265"/>
              <a:gd name="T19" fmla="*/ 103765019 h 21015"/>
              <a:gd name="T20" fmla="*/ 139741619 w 20265"/>
              <a:gd name="T21" fmla="*/ 113907596 h 21015"/>
              <a:gd name="T22" fmla="*/ 124030337 w 20265"/>
              <a:gd name="T23" fmla="*/ 124049349 h 21015"/>
              <a:gd name="T24" fmla="*/ 135163429 w 20265"/>
              <a:gd name="T25" fmla="*/ 97349987 h 21015"/>
              <a:gd name="T26" fmla="*/ 112896144 w 20265"/>
              <a:gd name="T27" fmla="*/ 97349987 h 21015"/>
              <a:gd name="T28" fmla="*/ 105391523 w 20265"/>
              <a:gd name="T29" fmla="*/ 38826348 h 21015"/>
              <a:gd name="T30" fmla="*/ 142668060 w 20265"/>
              <a:gd name="T31" fmla="*/ 38826348 h 21015"/>
              <a:gd name="T32" fmla="*/ 135163429 w 20265"/>
              <a:gd name="T33" fmla="*/ 97349987 h 21015"/>
              <a:gd name="T34" fmla="*/ 135163429 w 20265"/>
              <a:gd name="T35" fmla="*/ 97349987 h 210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265" h="21015">
                <a:moveTo>
                  <a:pt x="19765" y="16767"/>
                </a:moveTo>
                <a:lnTo>
                  <a:pt x="12270" y="1753"/>
                </a:lnTo>
                <a:cubicBezTo>
                  <a:pt x="11103" y="-584"/>
                  <a:pt x="9192" y="-585"/>
                  <a:pt x="8023" y="1750"/>
                </a:cubicBezTo>
                <a:lnTo>
                  <a:pt x="501" y="16770"/>
                </a:lnTo>
                <a:cubicBezTo>
                  <a:pt x="-668" y="19104"/>
                  <a:pt x="279" y="21015"/>
                  <a:pt x="2606" y="21015"/>
                </a:cubicBezTo>
                <a:lnTo>
                  <a:pt x="17656" y="21015"/>
                </a:lnTo>
                <a:cubicBezTo>
                  <a:pt x="19983" y="21015"/>
                  <a:pt x="20932" y="19103"/>
                  <a:pt x="19765" y="16767"/>
                </a:cubicBezTo>
                <a:close/>
                <a:moveTo>
                  <a:pt x="10215" y="18371"/>
                </a:moveTo>
                <a:cubicBezTo>
                  <a:pt x="9494" y="18371"/>
                  <a:pt x="8921" y="17706"/>
                  <a:pt x="8921" y="16869"/>
                </a:cubicBezTo>
                <a:cubicBezTo>
                  <a:pt x="8921" y="16033"/>
                  <a:pt x="9494" y="15367"/>
                  <a:pt x="10215" y="15367"/>
                </a:cubicBezTo>
                <a:cubicBezTo>
                  <a:pt x="10935" y="15367"/>
                  <a:pt x="11509" y="16033"/>
                  <a:pt x="11509" y="16869"/>
                </a:cubicBezTo>
                <a:cubicBezTo>
                  <a:pt x="11509" y="17706"/>
                  <a:pt x="10936" y="18371"/>
                  <a:pt x="10215" y="18371"/>
                </a:cubicBezTo>
                <a:close/>
                <a:moveTo>
                  <a:pt x="11132" y="14417"/>
                </a:moveTo>
                <a:lnTo>
                  <a:pt x="9298" y="14417"/>
                </a:lnTo>
                <a:lnTo>
                  <a:pt x="8680" y="5750"/>
                </a:lnTo>
                <a:lnTo>
                  <a:pt x="11750" y="5750"/>
                </a:lnTo>
                <a:lnTo>
                  <a:pt x="11132" y="14417"/>
                </a:lnTo>
                <a:close/>
                <a:moveTo>
                  <a:pt x="11132" y="14417"/>
                </a:moveTo>
              </a:path>
            </a:pathLst>
          </a:custGeom>
          <a:solidFill>
            <a:schemeClr val="bg1"/>
          </a:solidFill>
          <a:ln>
            <a:noFill/>
          </a:ln>
        </p:spPr>
        <p:txBody>
          <a:bodyPr lIns="0" tIns="0" rIns="0" bIns="0"/>
          <a:lstStyle/>
          <a:p>
            <a:endParaRPr lang="en-US">
              <a:solidFill>
                <a:schemeClr val="bg1"/>
              </a:solidFill>
            </a:endParaRPr>
          </a:p>
        </p:txBody>
      </p:sp>
      <p:grpSp>
        <p:nvGrpSpPr>
          <p:cNvPr id="260" name="Group 193"/>
          <p:cNvGrpSpPr>
            <a:grpSpLocks/>
          </p:cNvGrpSpPr>
          <p:nvPr/>
        </p:nvGrpSpPr>
        <p:grpSpPr bwMode="auto">
          <a:xfrm>
            <a:off x="2268129" y="4900675"/>
            <a:ext cx="262000" cy="276440"/>
            <a:chOff x="0" y="0"/>
            <a:chExt cx="544" cy="576"/>
          </a:xfrm>
          <a:solidFill>
            <a:schemeClr val="bg1"/>
          </a:solidFill>
        </p:grpSpPr>
        <p:sp>
          <p:nvSpPr>
            <p:cNvPr id="261" name="AutoShape 189"/>
            <p:cNvSpPr>
              <a:spLocks/>
            </p:cNvSpPr>
            <p:nvPr/>
          </p:nvSpPr>
          <p:spPr bwMode="auto">
            <a:xfrm>
              <a:off x="0" y="72"/>
              <a:ext cx="219" cy="4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7217" y="7217"/>
                  </a:moveTo>
                  <a:lnTo>
                    <a:pt x="0" y="7217"/>
                  </a:lnTo>
                  <a:lnTo>
                    <a:pt x="0" y="14420"/>
                  </a:lnTo>
                  <a:lnTo>
                    <a:pt x="7266" y="14420"/>
                  </a:lnTo>
                  <a:lnTo>
                    <a:pt x="21600" y="21600"/>
                  </a:lnTo>
                  <a:lnTo>
                    <a:pt x="21600" y="0"/>
                  </a:lnTo>
                  <a:lnTo>
                    <a:pt x="7217" y="7217"/>
                  </a:lnTo>
                  <a:close/>
                  <a:moveTo>
                    <a:pt x="7217" y="721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62" name="AutoShape 190"/>
            <p:cNvSpPr>
              <a:spLocks/>
            </p:cNvSpPr>
            <p:nvPr/>
          </p:nvSpPr>
          <p:spPr bwMode="auto">
            <a:xfrm>
              <a:off x="255" y="200"/>
              <a:ext cx="72" cy="18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6661" y="0"/>
                  </a:moveTo>
                  <a:lnTo>
                    <a:pt x="0" y="5104"/>
                  </a:lnTo>
                  <a:lnTo>
                    <a:pt x="0" y="5227"/>
                  </a:lnTo>
                  <a:cubicBezTo>
                    <a:pt x="4179" y="6554"/>
                    <a:pt x="6908" y="8552"/>
                    <a:pt x="6908" y="10815"/>
                  </a:cubicBezTo>
                  <a:cubicBezTo>
                    <a:pt x="6908" y="13076"/>
                    <a:pt x="4179" y="15074"/>
                    <a:pt x="0" y="16399"/>
                  </a:cubicBezTo>
                  <a:lnTo>
                    <a:pt x="0" y="16419"/>
                  </a:lnTo>
                  <a:lnTo>
                    <a:pt x="6763" y="21600"/>
                  </a:lnTo>
                  <a:cubicBezTo>
                    <a:pt x="15695" y="19281"/>
                    <a:pt x="21600" y="15322"/>
                    <a:pt x="21600" y="10815"/>
                  </a:cubicBezTo>
                  <a:cubicBezTo>
                    <a:pt x="21600" y="6289"/>
                    <a:pt x="15654" y="2315"/>
                    <a:pt x="6661" y="0"/>
                  </a:cubicBezTo>
                  <a:close/>
                  <a:moveTo>
                    <a:pt x="666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63" name="AutoShape 191"/>
            <p:cNvSpPr>
              <a:spLocks/>
            </p:cNvSpPr>
            <p:nvPr/>
          </p:nvSpPr>
          <p:spPr bwMode="auto">
            <a:xfrm>
              <a:off x="304" y="96"/>
              <a:ext cx="132" cy="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1600" y="10806"/>
                  </a:moveTo>
                  <a:cubicBezTo>
                    <a:pt x="21600" y="6166"/>
                    <a:pt x="14312" y="2129"/>
                    <a:pt x="3535" y="0"/>
                  </a:cubicBezTo>
                  <a:lnTo>
                    <a:pt x="0" y="2428"/>
                  </a:lnTo>
                  <a:lnTo>
                    <a:pt x="0" y="2486"/>
                  </a:lnTo>
                  <a:cubicBezTo>
                    <a:pt x="8174" y="4161"/>
                    <a:pt x="13693" y="7258"/>
                    <a:pt x="13693" y="10806"/>
                  </a:cubicBezTo>
                  <a:cubicBezTo>
                    <a:pt x="13693" y="14353"/>
                    <a:pt x="8174" y="17451"/>
                    <a:pt x="0" y="19125"/>
                  </a:cubicBezTo>
                  <a:lnTo>
                    <a:pt x="0" y="19132"/>
                  </a:lnTo>
                  <a:lnTo>
                    <a:pt x="3593" y="21600"/>
                  </a:lnTo>
                  <a:cubicBezTo>
                    <a:pt x="14338" y="19467"/>
                    <a:pt x="21600" y="15436"/>
                    <a:pt x="21600" y="10806"/>
                  </a:cubicBezTo>
                  <a:close/>
                  <a:moveTo>
                    <a:pt x="21600" y="1080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64" name="AutoShape 192"/>
            <p:cNvSpPr>
              <a:spLocks/>
            </p:cNvSpPr>
            <p:nvPr/>
          </p:nvSpPr>
          <p:spPr bwMode="auto">
            <a:xfrm>
              <a:off x="352" y="0"/>
              <a:ext cx="192"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483" y="0"/>
                  </a:moveTo>
                  <a:lnTo>
                    <a:pt x="0" y="1626"/>
                  </a:lnTo>
                  <a:cubicBezTo>
                    <a:pt x="9619" y="3430"/>
                    <a:pt x="16138" y="6867"/>
                    <a:pt x="16138" y="10804"/>
                  </a:cubicBezTo>
                  <a:cubicBezTo>
                    <a:pt x="16138" y="14736"/>
                    <a:pt x="9637" y="18168"/>
                    <a:pt x="40" y="19974"/>
                  </a:cubicBezTo>
                  <a:lnTo>
                    <a:pt x="2524" y="21600"/>
                  </a:lnTo>
                  <a:cubicBezTo>
                    <a:pt x="13893" y="19495"/>
                    <a:pt x="21600" y="15452"/>
                    <a:pt x="21600" y="10804"/>
                  </a:cubicBezTo>
                  <a:cubicBezTo>
                    <a:pt x="21599" y="6149"/>
                    <a:pt x="13875" y="2102"/>
                    <a:pt x="2483" y="0"/>
                  </a:cubicBezTo>
                  <a:close/>
                  <a:moveTo>
                    <a:pt x="2483"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265" name="Group 198"/>
          <p:cNvGrpSpPr>
            <a:grpSpLocks/>
          </p:cNvGrpSpPr>
          <p:nvPr/>
        </p:nvGrpSpPr>
        <p:grpSpPr bwMode="auto">
          <a:xfrm>
            <a:off x="6148610" y="6008500"/>
            <a:ext cx="278503" cy="278503"/>
            <a:chOff x="0" y="0"/>
            <a:chExt cx="576" cy="576"/>
          </a:xfrm>
          <a:solidFill>
            <a:schemeClr val="bg1"/>
          </a:solidFill>
        </p:grpSpPr>
        <p:sp>
          <p:nvSpPr>
            <p:cNvPr id="266" name="AutoShape 194"/>
            <p:cNvSpPr>
              <a:spLocks/>
            </p:cNvSpPr>
            <p:nvPr/>
          </p:nvSpPr>
          <p:spPr bwMode="auto">
            <a:xfrm>
              <a:off x="168" y="160"/>
              <a:ext cx="247" cy="24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0"/>
                  </a:moveTo>
                  <a:cubicBezTo>
                    <a:pt x="16764" y="0"/>
                    <a:pt x="21600" y="4836"/>
                    <a:pt x="21600" y="10800"/>
                  </a:cubicBezTo>
                  <a:cubicBezTo>
                    <a:pt x="21600" y="16764"/>
                    <a:pt x="16764" y="21600"/>
                    <a:pt x="10800" y="21600"/>
                  </a:cubicBezTo>
                  <a:cubicBezTo>
                    <a:pt x="4835" y="21600"/>
                    <a:pt x="0" y="16764"/>
                    <a:pt x="0" y="10800"/>
                  </a:cubicBezTo>
                  <a:cubicBezTo>
                    <a:pt x="0" y="4836"/>
                    <a:pt x="4834" y="0"/>
                    <a:pt x="10800" y="0"/>
                  </a:cubicBezTo>
                  <a:moveTo>
                    <a:pt x="10800" y="3191"/>
                  </a:moveTo>
                  <a:cubicBezTo>
                    <a:pt x="6604" y="3191"/>
                    <a:pt x="3191" y="6606"/>
                    <a:pt x="3191" y="10801"/>
                  </a:cubicBezTo>
                  <a:cubicBezTo>
                    <a:pt x="3191" y="14997"/>
                    <a:pt x="6604" y="18409"/>
                    <a:pt x="10800" y="18409"/>
                  </a:cubicBezTo>
                  <a:cubicBezTo>
                    <a:pt x="14995" y="18409"/>
                    <a:pt x="18409" y="14997"/>
                    <a:pt x="18409" y="10801"/>
                  </a:cubicBezTo>
                  <a:cubicBezTo>
                    <a:pt x="18408" y="6606"/>
                    <a:pt x="14994" y="3191"/>
                    <a:pt x="10800" y="3191"/>
                  </a:cubicBezTo>
                  <a:close/>
                  <a:moveTo>
                    <a:pt x="10800" y="319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67" name="AutoShape 195"/>
            <p:cNvSpPr>
              <a:spLocks/>
            </p:cNvSpPr>
            <p:nvPr/>
          </p:nvSpPr>
          <p:spPr bwMode="auto">
            <a:xfrm>
              <a:off x="79" y="80"/>
              <a:ext cx="412" cy="41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0"/>
                  </a:moveTo>
                  <a:cubicBezTo>
                    <a:pt x="16764" y="0"/>
                    <a:pt x="21600" y="4835"/>
                    <a:pt x="21600" y="10800"/>
                  </a:cubicBezTo>
                  <a:cubicBezTo>
                    <a:pt x="21600" y="16765"/>
                    <a:pt x="16764" y="21600"/>
                    <a:pt x="10800" y="21600"/>
                  </a:cubicBezTo>
                  <a:cubicBezTo>
                    <a:pt x="4836" y="21600"/>
                    <a:pt x="0" y="16765"/>
                    <a:pt x="0" y="10800"/>
                  </a:cubicBezTo>
                  <a:cubicBezTo>
                    <a:pt x="0" y="4835"/>
                    <a:pt x="4836" y="0"/>
                    <a:pt x="10800" y="0"/>
                  </a:cubicBezTo>
                  <a:moveTo>
                    <a:pt x="10800" y="1918"/>
                  </a:moveTo>
                  <a:cubicBezTo>
                    <a:pt x="5902" y="1918"/>
                    <a:pt x="1919" y="5902"/>
                    <a:pt x="1919" y="10799"/>
                  </a:cubicBezTo>
                  <a:cubicBezTo>
                    <a:pt x="1919" y="15697"/>
                    <a:pt x="5902" y="19681"/>
                    <a:pt x="10800" y="19681"/>
                  </a:cubicBezTo>
                  <a:cubicBezTo>
                    <a:pt x="15698" y="19681"/>
                    <a:pt x="19682" y="15697"/>
                    <a:pt x="19682" y="10799"/>
                  </a:cubicBezTo>
                  <a:cubicBezTo>
                    <a:pt x="19682" y="5902"/>
                    <a:pt x="15698" y="1918"/>
                    <a:pt x="10800" y="1918"/>
                  </a:cubicBezTo>
                  <a:close/>
                  <a:moveTo>
                    <a:pt x="10800" y="191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68" name="AutoShape 196"/>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0"/>
                  </a:moveTo>
                  <a:cubicBezTo>
                    <a:pt x="16764" y="0"/>
                    <a:pt x="21600" y="4836"/>
                    <a:pt x="21600" y="10801"/>
                  </a:cubicBezTo>
                  <a:cubicBezTo>
                    <a:pt x="21600" y="16765"/>
                    <a:pt x="16764" y="21600"/>
                    <a:pt x="10800" y="21600"/>
                  </a:cubicBezTo>
                  <a:cubicBezTo>
                    <a:pt x="4837" y="21600"/>
                    <a:pt x="0" y="16765"/>
                    <a:pt x="0" y="10801"/>
                  </a:cubicBezTo>
                  <a:cubicBezTo>
                    <a:pt x="0" y="4836"/>
                    <a:pt x="4836" y="0"/>
                    <a:pt x="10800" y="0"/>
                  </a:cubicBezTo>
                  <a:moveTo>
                    <a:pt x="10800" y="1369"/>
                  </a:moveTo>
                  <a:cubicBezTo>
                    <a:pt x="5600" y="1369"/>
                    <a:pt x="1370" y="5600"/>
                    <a:pt x="1370" y="10801"/>
                  </a:cubicBezTo>
                  <a:cubicBezTo>
                    <a:pt x="1370" y="16000"/>
                    <a:pt x="5600" y="20231"/>
                    <a:pt x="10800" y="20231"/>
                  </a:cubicBezTo>
                  <a:cubicBezTo>
                    <a:pt x="16000" y="20231"/>
                    <a:pt x="20231" y="16000"/>
                    <a:pt x="20231" y="10801"/>
                  </a:cubicBezTo>
                  <a:cubicBezTo>
                    <a:pt x="20231" y="5601"/>
                    <a:pt x="16000" y="1369"/>
                    <a:pt x="10800" y="1369"/>
                  </a:cubicBezTo>
                  <a:close/>
                  <a:moveTo>
                    <a:pt x="10800" y="136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69" name="AutoShape 197"/>
            <p:cNvSpPr>
              <a:spLocks/>
            </p:cNvSpPr>
            <p:nvPr/>
          </p:nvSpPr>
          <p:spPr bwMode="auto">
            <a:xfrm>
              <a:off x="247" y="247"/>
              <a:ext cx="83" cy="83"/>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270" name="Group 203"/>
          <p:cNvGrpSpPr>
            <a:grpSpLocks/>
          </p:cNvGrpSpPr>
          <p:nvPr/>
        </p:nvGrpSpPr>
        <p:grpSpPr bwMode="auto">
          <a:xfrm>
            <a:off x="3375954" y="5496879"/>
            <a:ext cx="276440" cy="198047"/>
            <a:chOff x="0" y="0"/>
            <a:chExt cx="575" cy="410"/>
          </a:xfrm>
          <a:solidFill>
            <a:schemeClr val="bg1"/>
          </a:solidFill>
        </p:grpSpPr>
        <p:sp>
          <p:nvSpPr>
            <p:cNvPr id="271" name="AutoShape 199"/>
            <p:cNvSpPr>
              <a:spLocks/>
            </p:cNvSpPr>
            <p:nvPr/>
          </p:nvSpPr>
          <p:spPr bwMode="auto">
            <a:xfrm>
              <a:off x="168" y="232"/>
              <a:ext cx="246" cy="88"/>
            </a:xfrm>
            <a:custGeom>
              <a:avLst/>
              <a:gdLst>
                <a:gd name="T0" fmla="*/ 0 w 21600"/>
                <a:gd name="T1" fmla="*/ 0 h 18103"/>
                <a:gd name="T2" fmla="*/ 0 w 21600"/>
                <a:gd name="T3" fmla="*/ 0 h 18103"/>
                <a:gd name="T4" fmla="*/ 0 w 21600"/>
                <a:gd name="T5" fmla="*/ 0 h 18103"/>
                <a:gd name="T6" fmla="*/ 0 w 21600"/>
                <a:gd name="T7" fmla="*/ 0 h 18103"/>
                <a:gd name="T8" fmla="*/ 0 w 21600"/>
                <a:gd name="T9" fmla="*/ 0 h 18103"/>
                <a:gd name="T10" fmla="*/ 0 w 21600"/>
                <a:gd name="T11" fmla="*/ 0 h 18103"/>
                <a:gd name="T12" fmla="*/ 0 w 21600"/>
                <a:gd name="T13" fmla="*/ 0 h 18103"/>
                <a:gd name="T14" fmla="*/ 0 w 21600"/>
                <a:gd name="T15" fmla="*/ 0 h 181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18103">
                  <a:moveTo>
                    <a:pt x="0" y="10483"/>
                  </a:moveTo>
                  <a:lnTo>
                    <a:pt x="3184" y="17963"/>
                  </a:lnTo>
                  <a:cubicBezTo>
                    <a:pt x="7370" y="8133"/>
                    <a:pt x="14179" y="8135"/>
                    <a:pt x="18364" y="17966"/>
                  </a:cubicBezTo>
                  <a:cubicBezTo>
                    <a:pt x="18383" y="18009"/>
                    <a:pt x="18399" y="18060"/>
                    <a:pt x="18416" y="18103"/>
                  </a:cubicBezTo>
                  <a:lnTo>
                    <a:pt x="21600" y="10618"/>
                  </a:lnTo>
                  <a:cubicBezTo>
                    <a:pt x="21582" y="10577"/>
                    <a:pt x="21566" y="10527"/>
                    <a:pt x="21549" y="10486"/>
                  </a:cubicBezTo>
                  <a:cubicBezTo>
                    <a:pt x="15599" y="-3494"/>
                    <a:pt x="5951" y="-3497"/>
                    <a:pt x="0" y="10483"/>
                  </a:cubicBezTo>
                  <a:close/>
                  <a:moveTo>
                    <a:pt x="0" y="1048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72" name="AutoShape 200"/>
            <p:cNvSpPr>
              <a:spLocks/>
            </p:cNvSpPr>
            <p:nvPr/>
          </p:nvSpPr>
          <p:spPr bwMode="auto">
            <a:xfrm>
              <a:off x="88" y="120"/>
              <a:ext cx="409" cy="121"/>
            </a:xfrm>
            <a:custGeom>
              <a:avLst/>
              <a:gdLst>
                <a:gd name="T0" fmla="*/ 0 w 21600"/>
                <a:gd name="T1" fmla="*/ 0 h 17533"/>
                <a:gd name="T2" fmla="*/ 0 w 21600"/>
                <a:gd name="T3" fmla="*/ 0 h 17533"/>
                <a:gd name="T4" fmla="*/ 0 w 21600"/>
                <a:gd name="T5" fmla="*/ 0 h 17533"/>
                <a:gd name="T6" fmla="*/ 0 w 21600"/>
                <a:gd name="T7" fmla="*/ 0 h 17533"/>
                <a:gd name="T8" fmla="*/ 0 w 21600"/>
                <a:gd name="T9" fmla="*/ 0 h 17533"/>
                <a:gd name="T10" fmla="*/ 0 w 21600"/>
                <a:gd name="T11" fmla="*/ 0 h 17533"/>
                <a:gd name="T12" fmla="*/ 0 w 21600"/>
                <a:gd name="T13" fmla="*/ 0 h 17533"/>
                <a:gd name="T14" fmla="*/ 0 w 21600"/>
                <a:gd name="T15" fmla="*/ 0 h 175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17533">
                  <a:moveTo>
                    <a:pt x="0" y="12157"/>
                  </a:moveTo>
                  <a:lnTo>
                    <a:pt x="1917" y="17394"/>
                  </a:lnTo>
                  <a:cubicBezTo>
                    <a:pt x="6813" y="4079"/>
                    <a:pt x="14764" y="4093"/>
                    <a:pt x="19653" y="17442"/>
                  </a:cubicBezTo>
                  <a:cubicBezTo>
                    <a:pt x="19664" y="17471"/>
                    <a:pt x="19673" y="17504"/>
                    <a:pt x="19684" y="17533"/>
                  </a:cubicBezTo>
                  <a:lnTo>
                    <a:pt x="21600" y="12295"/>
                  </a:lnTo>
                  <a:cubicBezTo>
                    <a:pt x="21590" y="12267"/>
                    <a:pt x="21581" y="12235"/>
                    <a:pt x="21570" y="12208"/>
                  </a:cubicBezTo>
                  <a:cubicBezTo>
                    <a:pt x="15615" y="-4054"/>
                    <a:pt x="5962" y="-4067"/>
                    <a:pt x="0" y="12157"/>
                  </a:cubicBezTo>
                  <a:close/>
                  <a:moveTo>
                    <a:pt x="0" y="1215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73" name="AutoShape 201"/>
            <p:cNvSpPr>
              <a:spLocks/>
            </p:cNvSpPr>
            <p:nvPr/>
          </p:nvSpPr>
          <p:spPr bwMode="auto">
            <a:xfrm>
              <a:off x="0" y="0"/>
              <a:ext cx="575" cy="156"/>
            </a:xfrm>
            <a:custGeom>
              <a:avLst/>
              <a:gdLst>
                <a:gd name="T0" fmla="*/ 0 w 21600"/>
                <a:gd name="T1" fmla="*/ 0 h 17237"/>
                <a:gd name="T2" fmla="*/ 0 w 21600"/>
                <a:gd name="T3" fmla="*/ 0 h 17237"/>
                <a:gd name="T4" fmla="*/ 0 w 21600"/>
                <a:gd name="T5" fmla="*/ 0 h 17237"/>
                <a:gd name="T6" fmla="*/ 0 w 21600"/>
                <a:gd name="T7" fmla="*/ 0 h 17237"/>
                <a:gd name="T8" fmla="*/ 0 w 21600"/>
                <a:gd name="T9" fmla="*/ 0 h 17237"/>
                <a:gd name="T10" fmla="*/ 0 w 21600"/>
                <a:gd name="T11" fmla="*/ 0 h 17237"/>
                <a:gd name="T12" fmla="*/ 0 w 21600"/>
                <a:gd name="T13" fmla="*/ 0 h 17237"/>
                <a:gd name="T14" fmla="*/ 0 w 21600"/>
                <a:gd name="T15" fmla="*/ 0 h 17237"/>
                <a:gd name="T16" fmla="*/ 0 w 21600"/>
                <a:gd name="T17" fmla="*/ 0 h 17237"/>
                <a:gd name="T18" fmla="*/ 0 w 21600"/>
                <a:gd name="T19" fmla="*/ 0 h 172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17237">
                  <a:moveTo>
                    <a:pt x="21555" y="13091"/>
                  </a:moveTo>
                  <a:cubicBezTo>
                    <a:pt x="15607" y="-4363"/>
                    <a:pt x="5960" y="-4363"/>
                    <a:pt x="11" y="13091"/>
                  </a:cubicBezTo>
                  <a:cubicBezTo>
                    <a:pt x="8" y="13103"/>
                    <a:pt x="5" y="13114"/>
                    <a:pt x="0" y="13126"/>
                  </a:cubicBezTo>
                  <a:lnTo>
                    <a:pt x="1366" y="17134"/>
                  </a:lnTo>
                  <a:cubicBezTo>
                    <a:pt x="1370" y="17121"/>
                    <a:pt x="1373" y="17110"/>
                    <a:pt x="1377" y="17098"/>
                  </a:cubicBezTo>
                  <a:cubicBezTo>
                    <a:pt x="6564" y="1880"/>
                    <a:pt x="15003" y="1880"/>
                    <a:pt x="20190" y="17098"/>
                  </a:cubicBezTo>
                  <a:cubicBezTo>
                    <a:pt x="20205" y="17144"/>
                    <a:pt x="20220" y="17191"/>
                    <a:pt x="20235" y="17237"/>
                  </a:cubicBezTo>
                  <a:lnTo>
                    <a:pt x="21600" y="13230"/>
                  </a:lnTo>
                  <a:cubicBezTo>
                    <a:pt x="21585" y="13183"/>
                    <a:pt x="21571" y="13137"/>
                    <a:pt x="21555" y="13091"/>
                  </a:cubicBezTo>
                  <a:close/>
                  <a:moveTo>
                    <a:pt x="21555" y="1309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74" name="AutoShape 202"/>
            <p:cNvSpPr>
              <a:spLocks/>
            </p:cNvSpPr>
            <p:nvPr/>
          </p:nvSpPr>
          <p:spPr bwMode="auto">
            <a:xfrm>
              <a:off x="247" y="352"/>
              <a:ext cx="83" cy="58"/>
            </a:xfrm>
            <a:custGeom>
              <a:avLst/>
              <a:gdLst>
                <a:gd name="T0" fmla="*/ 0 w 21600"/>
                <a:gd name="T1" fmla="*/ 0 h 19679"/>
                <a:gd name="T2" fmla="*/ 0 w 21600"/>
                <a:gd name="T3" fmla="*/ 0 h 19679"/>
                <a:gd name="T4" fmla="*/ 0 w 21600"/>
                <a:gd name="T5" fmla="*/ 0 h 19679"/>
                <a:gd name="T6" fmla="*/ 0 w 21600"/>
                <a:gd name="T7" fmla="*/ 0 h 19679"/>
                <a:gd name="T8" fmla="*/ 0 w 21600"/>
                <a:gd name="T9" fmla="*/ 0 h 196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19679">
                  <a:moveTo>
                    <a:pt x="0" y="5764"/>
                  </a:moveTo>
                  <a:lnTo>
                    <a:pt x="10805" y="19679"/>
                  </a:lnTo>
                  <a:lnTo>
                    <a:pt x="21600" y="5758"/>
                  </a:lnTo>
                  <a:cubicBezTo>
                    <a:pt x="15639" y="-1921"/>
                    <a:pt x="5969" y="-1921"/>
                    <a:pt x="0" y="5764"/>
                  </a:cubicBezTo>
                  <a:close/>
                  <a:moveTo>
                    <a:pt x="0" y="576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275" name="AutoShape 204"/>
          <p:cNvSpPr>
            <a:spLocks/>
          </p:cNvSpPr>
          <p:nvPr/>
        </p:nvSpPr>
        <p:spPr bwMode="auto">
          <a:xfrm>
            <a:off x="6196058" y="5453556"/>
            <a:ext cx="183607" cy="278504"/>
          </a:xfrm>
          <a:custGeom>
            <a:avLst/>
            <a:gdLst>
              <a:gd name="T0" fmla="*/ 39542135 w 21600"/>
              <a:gd name="T1" fmla="*/ 0 h 21600"/>
              <a:gd name="T2" fmla="*/ 5750199 w 21600"/>
              <a:gd name="T3" fmla="*/ 110557608 h 21600"/>
              <a:gd name="T4" fmla="*/ 17325258 w 21600"/>
              <a:gd name="T5" fmla="*/ 110508772 h 21600"/>
              <a:gd name="T6" fmla="*/ 0 w 21600"/>
              <a:gd name="T7" fmla="*/ 209330669 h 21600"/>
              <a:gd name="T8" fmla="*/ 37034221 w 21600"/>
              <a:gd name="T9" fmla="*/ 87337211 h 21600"/>
              <a:gd name="T10" fmla="*/ 25528518 w 21600"/>
              <a:gd name="T11" fmla="*/ 87376293 h 21600"/>
              <a:gd name="T12" fmla="*/ 39542135 w 21600"/>
              <a:gd name="T13" fmla="*/ 0 h 21600"/>
              <a:gd name="T14" fmla="*/ 39542135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0"/>
                </a:moveTo>
                <a:lnTo>
                  <a:pt x="3141" y="11408"/>
                </a:lnTo>
                <a:lnTo>
                  <a:pt x="9464" y="11403"/>
                </a:lnTo>
                <a:lnTo>
                  <a:pt x="0" y="21600"/>
                </a:lnTo>
                <a:lnTo>
                  <a:pt x="20230" y="9012"/>
                </a:lnTo>
                <a:lnTo>
                  <a:pt x="13945" y="9016"/>
                </a:lnTo>
                <a:lnTo>
                  <a:pt x="21600" y="0"/>
                </a:lnTo>
                <a:close/>
                <a:moveTo>
                  <a:pt x="21600" y="0"/>
                </a:moveTo>
              </a:path>
            </a:pathLst>
          </a:custGeom>
          <a:solidFill>
            <a:schemeClr val="bg1"/>
          </a:solidFill>
          <a:ln>
            <a:noFill/>
          </a:ln>
        </p:spPr>
        <p:txBody>
          <a:bodyPr lIns="0" tIns="0" rIns="0" bIns="0"/>
          <a:lstStyle/>
          <a:p>
            <a:endParaRPr lang="en-US">
              <a:solidFill>
                <a:schemeClr val="bg1"/>
              </a:solidFill>
            </a:endParaRPr>
          </a:p>
        </p:txBody>
      </p:sp>
      <p:sp>
        <p:nvSpPr>
          <p:cNvPr id="276" name="AutoShape 205"/>
          <p:cNvSpPr>
            <a:spLocks/>
          </p:cNvSpPr>
          <p:nvPr/>
        </p:nvSpPr>
        <p:spPr bwMode="auto">
          <a:xfrm>
            <a:off x="5108864" y="3235845"/>
            <a:ext cx="140283" cy="276440"/>
          </a:xfrm>
          <a:custGeom>
            <a:avLst/>
            <a:gdLst>
              <a:gd name="T0" fmla="*/ 7876052 w 21600"/>
              <a:gd name="T1" fmla="*/ 185358510 h 21600"/>
              <a:gd name="T2" fmla="*/ 8461236 w 21600"/>
              <a:gd name="T3" fmla="*/ 100252083 h 21600"/>
              <a:gd name="T4" fmla="*/ 13475014 w 21600"/>
              <a:gd name="T5" fmla="*/ 51005792 h 21600"/>
              <a:gd name="T6" fmla="*/ 6737509 w 21600"/>
              <a:gd name="T7" fmla="*/ 0 h 21600"/>
              <a:gd name="T8" fmla="*/ 0 w 21600"/>
              <a:gd name="T9" fmla="*/ 51005792 h 21600"/>
              <a:gd name="T10" fmla="*/ 4941496 w 21600"/>
              <a:gd name="T11" fmla="*/ 100110670 h 21600"/>
              <a:gd name="T12" fmla="*/ 5527805 w 21600"/>
              <a:gd name="T13" fmla="*/ 185387119 h 21600"/>
              <a:gd name="T14" fmla="*/ 1748080 w 21600"/>
              <a:gd name="T15" fmla="*/ 194154876 h 21600"/>
              <a:gd name="T16" fmla="*/ 6733136 w 21600"/>
              <a:gd name="T17" fmla="*/ 203194979 h 21600"/>
              <a:gd name="T18" fmla="*/ 11718967 w 21600"/>
              <a:gd name="T19" fmla="*/ 194154876 h 21600"/>
              <a:gd name="T20" fmla="*/ 7876052 w 21600"/>
              <a:gd name="T21" fmla="*/ 185358510 h 21600"/>
              <a:gd name="T22" fmla="*/ 5811038 w 21600"/>
              <a:gd name="T23" fmla="*/ 39764005 h 21600"/>
              <a:gd name="T24" fmla="*/ 3381794 w 21600"/>
              <a:gd name="T25" fmla="*/ 49678959 h 21600"/>
              <a:gd name="T26" fmla="*/ 2388689 w 21600"/>
              <a:gd name="T27" fmla="*/ 30187155 h 21600"/>
              <a:gd name="T28" fmla="*/ 4817314 w 21600"/>
              <a:gd name="T29" fmla="*/ 20272200 h 21600"/>
              <a:gd name="T30" fmla="*/ 5811038 w 21600"/>
              <a:gd name="T31" fmla="*/ 39764005 h 21600"/>
              <a:gd name="T32" fmla="*/ 5811038 w 21600"/>
              <a:gd name="T33" fmla="*/ 39764005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12625" y="19704"/>
                </a:moveTo>
                <a:lnTo>
                  <a:pt x="13563" y="10657"/>
                </a:lnTo>
                <a:cubicBezTo>
                  <a:pt x="18187" y="10044"/>
                  <a:pt x="21600" y="7936"/>
                  <a:pt x="21600" y="5422"/>
                </a:cubicBezTo>
                <a:cubicBezTo>
                  <a:pt x="21600" y="2427"/>
                  <a:pt x="16765" y="0"/>
                  <a:pt x="10800" y="0"/>
                </a:cubicBezTo>
                <a:cubicBezTo>
                  <a:pt x="4835" y="0"/>
                  <a:pt x="0" y="2427"/>
                  <a:pt x="0" y="5422"/>
                </a:cubicBezTo>
                <a:cubicBezTo>
                  <a:pt x="0" y="7915"/>
                  <a:pt x="3356" y="10009"/>
                  <a:pt x="7921" y="10642"/>
                </a:cubicBezTo>
                <a:lnTo>
                  <a:pt x="8861" y="19707"/>
                </a:lnTo>
                <a:cubicBezTo>
                  <a:pt x="5382" y="19811"/>
                  <a:pt x="2802" y="20188"/>
                  <a:pt x="2802" y="20639"/>
                </a:cubicBezTo>
                <a:cubicBezTo>
                  <a:pt x="2802" y="21170"/>
                  <a:pt x="6379" y="21600"/>
                  <a:pt x="10793" y="21600"/>
                </a:cubicBezTo>
                <a:cubicBezTo>
                  <a:pt x="15206" y="21600"/>
                  <a:pt x="18785" y="21169"/>
                  <a:pt x="18785" y="20639"/>
                </a:cubicBezTo>
                <a:cubicBezTo>
                  <a:pt x="18785" y="20184"/>
                  <a:pt x="16154" y="19803"/>
                  <a:pt x="12625" y="19704"/>
                </a:cubicBezTo>
                <a:close/>
                <a:moveTo>
                  <a:pt x="9315" y="4227"/>
                </a:moveTo>
                <a:cubicBezTo>
                  <a:pt x="8680" y="5090"/>
                  <a:pt x="6937" y="5562"/>
                  <a:pt x="5421" y="5281"/>
                </a:cubicBezTo>
                <a:cubicBezTo>
                  <a:pt x="3906" y="5000"/>
                  <a:pt x="3193" y="4072"/>
                  <a:pt x="3829" y="3209"/>
                </a:cubicBezTo>
                <a:cubicBezTo>
                  <a:pt x="4464" y="2346"/>
                  <a:pt x="6207" y="1874"/>
                  <a:pt x="7722" y="2155"/>
                </a:cubicBezTo>
                <a:cubicBezTo>
                  <a:pt x="9238" y="2436"/>
                  <a:pt x="9951" y="3363"/>
                  <a:pt x="9315" y="4227"/>
                </a:cubicBezTo>
                <a:close/>
                <a:moveTo>
                  <a:pt x="9315" y="4227"/>
                </a:moveTo>
              </a:path>
            </a:pathLst>
          </a:custGeom>
          <a:solidFill>
            <a:schemeClr val="bg1"/>
          </a:solidFill>
          <a:ln>
            <a:noFill/>
          </a:ln>
        </p:spPr>
        <p:txBody>
          <a:bodyPr lIns="0" tIns="0" rIns="0" bIns="0"/>
          <a:lstStyle/>
          <a:p>
            <a:endParaRPr lang="en-US">
              <a:solidFill>
                <a:schemeClr val="bg1"/>
              </a:solidFill>
            </a:endParaRPr>
          </a:p>
        </p:txBody>
      </p:sp>
      <p:sp>
        <p:nvSpPr>
          <p:cNvPr id="277" name="AutoShape 206"/>
          <p:cNvSpPr>
            <a:spLocks/>
          </p:cNvSpPr>
          <p:nvPr/>
        </p:nvSpPr>
        <p:spPr bwMode="auto">
          <a:xfrm>
            <a:off x="5618421" y="3235845"/>
            <a:ext cx="237244" cy="278503"/>
          </a:xfrm>
          <a:custGeom>
            <a:avLst/>
            <a:gdLst>
              <a:gd name="T0" fmla="*/ 62786673 w 21422"/>
              <a:gd name="T1" fmla="*/ 71597899 h 21600"/>
              <a:gd name="T2" fmla="*/ 39434810 w 21422"/>
              <a:gd name="T3" fmla="*/ 106824888 h 21600"/>
              <a:gd name="T4" fmla="*/ 406067 w 21422"/>
              <a:gd name="T5" fmla="*/ 160696912 h 21600"/>
              <a:gd name="T6" fmla="*/ 2616287 w 21422"/>
              <a:gd name="T7" fmla="*/ 172219486 h 21600"/>
              <a:gd name="T8" fmla="*/ 5628176 w 21422"/>
              <a:gd name="T9" fmla="*/ 179691524 h 21600"/>
              <a:gd name="T10" fmla="*/ 10264690 w 21422"/>
              <a:gd name="T11" fmla="*/ 187144055 h 21600"/>
              <a:gd name="T12" fmla="*/ 16821277 w 21422"/>
              <a:gd name="T13" fmla="*/ 194364077 h 21600"/>
              <a:gd name="T14" fmla="*/ 21584747 w 21422"/>
              <a:gd name="T15" fmla="*/ 198249534 h 21600"/>
              <a:gd name="T16" fmla="*/ 30209276 w 21422"/>
              <a:gd name="T17" fmla="*/ 203395939 h 21600"/>
              <a:gd name="T18" fmla="*/ 42631682 w 21422"/>
              <a:gd name="T19" fmla="*/ 207698500 h 21600"/>
              <a:gd name="T20" fmla="*/ 59294565 w 21422"/>
              <a:gd name="T21" fmla="*/ 209200738 h 21600"/>
              <a:gd name="T22" fmla="*/ 72819320 w 21422"/>
              <a:gd name="T23" fmla="*/ 207127131 h 21600"/>
              <a:gd name="T24" fmla="*/ 83316139 w 21422"/>
              <a:gd name="T25" fmla="*/ 203124437 h 21600"/>
              <a:gd name="T26" fmla="*/ 91977782 w 21422"/>
              <a:gd name="T27" fmla="*/ 197823668 h 21600"/>
              <a:gd name="T28" fmla="*/ 98808538 w 21422"/>
              <a:gd name="T29" fmla="*/ 191795300 h 21600"/>
              <a:gd name="T30" fmla="*/ 103012481 w 21422"/>
              <a:gd name="T31" fmla="*/ 186785529 h 21600"/>
              <a:gd name="T32" fmla="*/ 106763366 w 21422"/>
              <a:gd name="T33" fmla="*/ 180883178 h 21600"/>
              <a:gd name="T34" fmla="*/ 109949125 w 21422"/>
              <a:gd name="T35" fmla="*/ 173576131 h 21600"/>
              <a:gd name="T36" fmla="*/ 111278583 w 21422"/>
              <a:gd name="T37" fmla="*/ 168885913 h 21600"/>
              <a:gd name="T38" fmla="*/ 112291244 w 21422"/>
              <a:gd name="T39" fmla="*/ 162868180 h 21600"/>
              <a:gd name="T40" fmla="*/ 112575946 w 21422"/>
              <a:gd name="T41" fmla="*/ 160657830 h 21600"/>
              <a:gd name="T42" fmla="*/ 45395336 w 21422"/>
              <a:gd name="T43" fmla="*/ 35634351 h 21600"/>
              <a:gd name="T44" fmla="*/ 96719605 w 21422"/>
              <a:gd name="T45" fmla="*/ 157702180 h 21600"/>
              <a:gd name="T46" fmla="*/ 60718731 w 21422"/>
              <a:gd name="T47" fmla="*/ 163681812 h 21600"/>
              <a:gd name="T48" fmla="*/ 23109287 w 21422"/>
              <a:gd name="T49" fmla="*/ 170106796 h 21600"/>
              <a:gd name="T50" fmla="*/ 15344462 w 21422"/>
              <a:gd name="T51" fmla="*/ 152566500 h 21600"/>
              <a:gd name="T52" fmla="*/ 15360577 w 21422"/>
              <a:gd name="T53" fmla="*/ 151606382 h 21600"/>
              <a:gd name="T54" fmla="*/ 33347396 w 21422"/>
              <a:gd name="T55" fmla="*/ 148835398 h 21600"/>
              <a:gd name="T56" fmla="*/ 18593993 w 21422"/>
              <a:gd name="T57" fmla="*/ 138397967 h 21600"/>
              <a:gd name="T58" fmla="*/ 20672469 w 21422"/>
              <a:gd name="T59" fmla="*/ 134627792 h 21600"/>
              <a:gd name="T60" fmla="*/ 22703220 w 21422"/>
              <a:gd name="T61" fmla="*/ 131759057 h 21600"/>
              <a:gd name="T62" fmla="*/ 24696866 w 21422"/>
              <a:gd name="T63" fmla="*/ 129423691 h 21600"/>
              <a:gd name="T64" fmla="*/ 26854581 w 21422"/>
              <a:gd name="T65" fmla="*/ 127263159 h 21600"/>
              <a:gd name="T66" fmla="*/ 29249282 w 21422"/>
              <a:gd name="T67" fmla="*/ 125237394 h 21600"/>
              <a:gd name="T68" fmla="*/ 31301100 w 21422"/>
              <a:gd name="T69" fmla="*/ 123725413 h 21600"/>
              <a:gd name="T70" fmla="*/ 34075859 w 21422"/>
              <a:gd name="T71" fmla="*/ 121971150 h 21600"/>
              <a:gd name="T72" fmla="*/ 36638985 w 21422"/>
              <a:gd name="T73" fmla="*/ 120595902 h 21600"/>
              <a:gd name="T74" fmla="*/ 39514049 w 21422"/>
              <a:gd name="T75" fmla="*/ 119316440 h 21600"/>
              <a:gd name="T76" fmla="*/ 41919275 w 21422"/>
              <a:gd name="T77" fmla="*/ 118414891 h 21600"/>
              <a:gd name="T78" fmla="*/ 45083976 w 21422"/>
              <a:gd name="T79" fmla="*/ 117485005 h 21600"/>
              <a:gd name="T80" fmla="*/ 47637148 w 21422"/>
              <a:gd name="T81" fmla="*/ 116893067 h 21600"/>
              <a:gd name="T82" fmla="*/ 50454040 w 21422"/>
              <a:gd name="T83" fmla="*/ 116418366 h 21600"/>
              <a:gd name="T84" fmla="*/ 60429086 w 21422"/>
              <a:gd name="T85" fmla="*/ 145133545 h 21600"/>
              <a:gd name="T86" fmla="*/ 64880616 w 21422"/>
              <a:gd name="T87" fmla="*/ 116786646 h 21600"/>
              <a:gd name="T88" fmla="*/ 68288550 w 21422"/>
              <a:gd name="T89" fmla="*/ 117562177 h 21600"/>
              <a:gd name="T90" fmla="*/ 70435084 w 21422"/>
              <a:gd name="T91" fmla="*/ 118192215 h 21600"/>
              <a:gd name="T92" fmla="*/ 76158548 w 21422"/>
              <a:gd name="T93" fmla="*/ 120488498 h 21600"/>
              <a:gd name="T94" fmla="*/ 77176723 w 21422"/>
              <a:gd name="T95" fmla="*/ 121002282 h 21600"/>
              <a:gd name="T96" fmla="*/ 81675901 w 21422"/>
              <a:gd name="T97" fmla="*/ 123697057 h 21600"/>
              <a:gd name="T98" fmla="*/ 83553849 w 21422"/>
              <a:gd name="T99" fmla="*/ 125091801 h 21600"/>
              <a:gd name="T100" fmla="*/ 88681251 w 21422"/>
              <a:gd name="T101" fmla="*/ 129860293 h 21600"/>
              <a:gd name="T102" fmla="*/ 91287014 w 21422"/>
              <a:gd name="T103" fmla="*/ 133145041 h 21600"/>
              <a:gd name="T104" fmla="*/ 93560418 w 21422"/>
              <a:gd name="T105" fmla="*/ 136740383 h 21600"/>
              <a:gd name="T106" fmla="*/ 79887718 w 21422"/>
              <a:gd name="T107" fmla="*/ 148728887 h 21600"/>
              <a:gd name="T108" fmla="*/ 97632540 w 21422"/>
              <a:gd name="T109" fmla="*/ 153738559 h 21600"/>
              <a:gd name="T110" fmla="*/ 33917456 w 21422"/>
              <a:gd name="T111" fmla="*/ 138514231 h 21600"/>
              <a:gd name="T112" fmla="*/ 79375907 w 21422"/>
              <a:gd name="T113" fmla="*/ 138523974 h 216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422" h="21600">
                <a:moveTo>
                  <a:pt x="21044" y="14591"/>
                </a:moveTo>
                <a:cubicBezTo>
                  <a:pt x="20695" y="13973"/>
                  <a:pt x="20124" y="13401"/>
                  <a:pt x="19345" y="12891"/>
                </a:cubicBezTo>
                <a:cubicBezTo>
                  <a:pt x="18657" y="12439"/>
                  <a:pt x="17824" y="12046"/>
                  <a:pt x="16868" y="11722"/>
                </a:cubicBezTo>
                <a:cubicBezTo>
                  <a:pt x="15971" y="11418"/>
                  <a:pt x="14988" y="11183"/>
                  <a:pt x="13947" y="11023"/>
                </a:cubicBezTo>
                <a:cubicBezTo>
                  <a:pt x="13218" y="10912"/>
                  <a:pt x="12465" y="10841"/>
                  <a:pt x="11701" y="10807"/>
                </a:cubicBezTo>
                <a:lnTo>
                  <a:pt x="11903" y="7388"/>
                </a:lnTo>
                <a:cubicBezTo>
                  <a:pt x="13766" y="6963"/>
                  <a:pt x="15142" y="5501"/>
                  <a:pt x="15142" y="3759"/>
                </a:cubicBezTo>
                <a:cubicBezTo>
                  <a:pt x="15142" y="1683"/>
                  <a:pt x="13193" y="0"/>
                  <a:pt x="10789" y="0"/>
                </a:cubicBezTo>
                <a:cubicBezTo>
                  <a:pt x="8386" y="0"/>
                  <a:pt x="6438" y="1683"/>
                  <a:pt x="6438" y="3759"/>
                </a:cubicBezTo>
                <a:cubicBezTo>
                  <a:pt x="6438" y="5487"/>
                  <a:pt x="7790" y="6939"/>
                  <a:pt x="9629" y="7378"/>
                </a:cubicBezTo>
                <a:lnTo>
                  <a:pt x="9832" y="10801"/>
                </a:lnTo>
                <a:cubicBezTo>
                  <a:pt x="9029" y="10832"/>
                  <a:pt x="8240" y="10906"/>
                  <a:pt x="7476" y="11023"/>
                </a:cubicBezTo>
                <a:cubicBezTo>
                  <a:pt x="6435" y="11182"/>
                  <a:pt x="5452" y="11418"/>
                  <a:pt x="4554" y="11722"/>
                </a:cubicBezTo>
                <a:cubicBezTo>
                  <a:pt x="3599" y="12046"/>
                  <a:pt x="2766" y="12440"/>
                  <a:pt x="2077" y="12891"/>
                </a:cubicBezTo>
                <a:cubicBezTo>
                  <a:pt x="1299" y="13402"/>
                  <a:pt x="728" y="13973"/>
                  <a:pt x="378" y="14591"/>
                </a:cubicBezTo>
                <a:cubicBezTo>
                  <a:pt x="10" y="15241"/>
                  <a:pt x="-89" y="15909"/>
                  <a:pt x="79" y="16577"/>
                </a:cubicBezTo>
                <a:cubicBezTo>
                  <a:pt x="78" y="16578"/>
                  <a:pt x="76" y="16578"/>
                  <a:pt x="76" y="16579"/>
                </a:cubicBezTo>
                <a:cubicBezTo>
                  <a:pt x="76" y="16580"/>
                  <a:pt x="76" y="16581"/>
                  <a:pt x="77" y="16582"/>
                </a:cubicBezTo>
                <a:lnTo>
                  <a:pt x="132" y="16802"/>
                </a:lnTo>
                <a:lnTo>
                  <a:pt x="187" y="17017"/>
                </a:lnTo>
                <a:cubicBezTo>
                  <a:pt x="217" y="17136"/>
                  <a:pt x="257" y="17258"/>
                  <a:pt x="310" y="17389"/>
                </a:cubicBezTo>
                <a:lnTo>
                  <a:pt x="316" y="17403"/>
                </a:lnTo>
                <a:lnTo>
                  <a:pt x="323" y="17420"/>
                </a:lnTo>
                <a:cubicBezTo>
                  <a:pt x="369" y="17533"/>
                  <a:pt x="426" y="17647"/>
                  <a:pt x="496" y="17771"/>
                </a:cubicBezTo>
                <a:lnTo>
                  <a:pt x="505" y="17788"/>
                </a:lnTo>
                <a:lnTo>
                  <a:pt x="520" y="17815"/>
                </a:lnTo>
                <a:cubicBezTo>
                  <a:pt x="586" y="17927"/>
                  <a:pt x="663" y="18043"/>
                  <a:pt x="750" y="18160"/>
                </a:cubicBezTo>
                <a:lnTo>
                  <a:pt x="764" y="18180"/>
                </a:lnTo>
                <a:lnTo>
                  <a:pt x="785" y="18208"/>
                </a:lnTo>
                <a:cubicBezTo>
                  <a:pt x="869" y="18318"/>
                  <a:pt x="964" y="18431"/>
                  <a:pt x="1067" y="18542"/>
                </a:cubicBezTo>
                <a:lnTo>
                  <a:pt x="1081" y="18557"/>
                </a:lnTo>
                <a:lnTo>
                  <a:pt x="1111" y="18588"/>
                </a:lnTo>
                <a:cubicBezTo>
                  <a:pt x="1215" y="18698"/>
                  <a:pt x="1330" y="18809"/>
                  <a:pt x="1454" y="18918"/>
                </a:cubicBezTo>
                <a:cubicBezTo>
                  <a:pt x="1474" y="18936"/>
                  <a:pt x="1493" y="18953"/>
                  <a:pt x="1513" y="18970"/>
                </a:cubicBezTo>
                <a:cubicBezTo>
                  <a:pt x="1640" y="19079"/>
                  <a:pt x="1774" y="19186"/>
                  <a:pt x="1911" y="19286"/>
                </a:cubicBezTo>
                <a:lnTo>
                  <a:pt x="1946" y="19311"/>
                </a:lnTo>
                <a:lnTo>
                  <a:pt x="1968" y="19328"/>
                </a:lnTo>
                <a:cubicBezTo>
                  <a:pt x="2121" y="19438"/>
                  <a:pt x="2280" y="19544"/>
                  <a:pt x="2439" y="19642"/>
                </a:cubicBezTo>
                <a:lnTo>
                  <a:pt x="2476" y="19664"/>
                </a:lnTo>
                <a:lnTo>
                  <a:pt x="2493" y="19674"/>
                </a:lnTo>
                <a:cubicBezTo>
                  <a:pt x="2674" y="19784"/>
                  <a:pt x="2850" y="19882"/>
                  <a:pt x="3030" y="19976"/>
                </a:cubicBezTo>
                <a:cubicBezTo>
                  <a:pt x="3082" y="20003"/>
                  <a:pt x="3136" y="20029"/>
                  <a:pt x="3189" y="20056"/>
                </a:cubicBezTo>
                <a:lnTo>
                  <a:pt x="3208" y="20065"/>
                </a:lnTo>
                <a:lnTo>
                  <a:pt x="3251" y="20087"/>
                </a:lnTo>
                <a:cubicBezTo>
                  <a:pt x="3279" y="20101"/>
                  <a:pt x="3307" y="20115"/>
                  <a:pt x="3336" y="20129"/>
                </a:cubicBezTo>
                <a:cubicBezTo>
                  <a:pt x="3557" y="20234"/>
                  <a:pt x="3794" y="20338"/>
                  <a:pt x="4039" y="20436"/>
                </a:cubicBezTo>
                <a:lnTo>
                  <a:pt x="4056" y="20443"/>
                </a:lnTo>
                <a:lnTo>
                  <a:pt x="4092" y="20457"/>
                </a:lnTo>
                <a:cubicBezTo>
                  <a:pt x="4331" y="20551"/>
                  <a:pt x="4575" y="20640"/>
                  <a:pt x="4818" y="20720"/>
                </a:cubicBezTo>
                <a:lnTo>
                  <a:pt x="4838" y="20726"/>
                </a:lnTo>
                <a:lnTo>
                  <a:pt x="4872" y="20737"/>
                </a:lnTo>
                <a:cubicBezTo>
                  <a:pt x="5127" y="20821"/>
                  <a:pt x="5395" y="20900"/>
                  <a:pt x="5670" y="20974"/>
                </a:cubicBezTo>
                <a:lnTo>
                  <a:pt x="5698" y="20980"/>
                </a:lnTo>
                <a:lnTo>
                  <a:pt x="5727" y="20988"/>
                </a:lnTo>
                <a:cubicBezTo>
                  <a:pt x="6003" y="21061"/>
                  <a:pt x="6290" y="21128"/>
                  <a:pt x="6577" y="21188"/>
                </a:cubicBezTo>
                <a:lnTo>
                  <a:pt x="6618" y="21197"/>
                </a:lnTo>
                <a:cubicBezTo>
                  <a:pt x="6934" y="21261"/>
                  <a:pt x="7247" y="21317"/>
                  <a:pt x="7557" y="21365"/>
                </a:cubicBezTo>
                <a:lnTo>
                  <a:pt x="7571" y="21367"/>
                </a:lnTo>
                <a:cubicBezTo>
                  <a:pt x="7733" y="21391"/>
                  <a:pt x="7893" y="21408"/>
                  <a:pt x="8054" y="21428"/>
                </a:cubicBezTo>
                <a:cubicBezTo>
                  <a:pt x="8064" y="21429"/>
                  <a:pt x="8072" y="21430"/>
                  <a:pt x="8082" y="21432"/>
                </a:cubicBezTo>
                <a:cubicBezTo>
                  <a:pt x="8242" y="21452"/>
                  <a:pt x="8404" y="21477"/>
                  <a:pt x="8565" y="21493"/>
                </a:cubicBezTo>
                <a:cubicBezTo>
                  <a:pt x="8582" y="21495"/>
                  <a:pt x="8598" y="21496"/>
                  <a:pt x="8615" y="21498"/>
                </a:cubicBezTo>
                <a:cubicBezTo>
                  <a:pt x="8943" y="21530"/>
                  <a:pt x="9275" y="21555"/>
                  <a:pt x="9606" y="21571"/>
                </a:cubicBezTo>
                <a:lnTo>
                  <a:pt x="9659" y="21574"/>
                </a:lnTo>
                <a:cubicBezTo>
                  <a:pt x="10015" y="21591"/>
                  <a:pt x="10369" y="21600"/>
                  <a:pt x="10711" y="21600"/>
                </a:cubicBezTo>
                <a:cubicBezTo>
                  <a:pt x="10888" y="21600"/>
                  <a:pt x="11064" y="21591"/>
                  <a:pt x="11241" y="21587"/>
                </a:cubicBezTo>
                <a:cubicBezTo>
                  <a:pt x="11248" y="21587"/>
                  <a:pt x="11256" y="21587"/>
                  <a:pt x="11263" y="21587"/>
                </a:cubicBezTo>
                <a:cubicBezTo>
                  <a:pt x="11436" y="21582"/>
                  <a:pt x="11610" y="21582"/>
                  <a:pt x="11782" y="21573"/>
                </a:cubicBezTo>
                <a:lnTo>
                  <a:pt x="11801" y="21572"/>
                </a:lnTo>
                <a:cubicBezTo>
                  <a:pt x="12137" y="21556"/>
                  <a:pt x="12476" y="21531"/>
                  <a:pt x="12809" y="21498"/>
                </a:cubicBezTo>
                <a:lnTo>
                  <a:pt x="12851" y="21493"/>
                </a:lnTo>
                <a:cubicBezTo>
                  <a:pt x="13166" y="21461"/>
                  <a:pt x="13487" y="21421"/>
                  <a:pt x="13805" y="21373"/>
                </a:cubicBezTo>
                <a:lnTo>
                  <a:pt x="13884" y="21361"/>
                </a:lnTo>
                <a:cubicBezTo>
                  <a:pt x="14195" y="21314"/>
                  <a:pt x="14496" y="21259"/>
                  <a:pt x="14787" y="21200"/>
                </a:cubicBezTo>
                <a:lnTo>
                  <a:pt x="14812" y="21195"/>
                </a:lnTo>
                <a:lnTo>
                  <a:pt x="14839" y="21189"/>
                </a:lnTo>
                <a:cubicBezTo>
                  <a:pt x="15116" y="21132"/>
                  <a:pt x="15397" y="21065"/>
                  <a:pt x="15677" y="20992"/>
                </a:cubicBezTo>
                <a:cubicBezTo>
                  <a:pt x="15717" y="20982"/>
                  <a:pt x="15756" y="20971"/>
                  <a:pt x="15795" y="20960"/>
                </a:cubicBezTo>
                <a:lnTo>
                  <a:pt x="15883" y="20935"/>
                </a:lnTo>
                <a:cubicBezTo>
                  <a:pt x="16096" y="20876"/>
                  <a:pt x="16283" y="20820"/>
                  <a:pt x="16457" y="20765"/>
                </a:cubicBezTo>
                <a:cubicBezTo>
                  <a:pt x="16543" y="20737"/>
                  <a:pt x="16628" y="20709"/>
                  <a:pt x="16712" y="20680"/>
                </a:cubicBezTo>
                <a:cubicBezTo>
                  <a:pt x="16881" y="20623"/>
                  <a:pt x="17051" y="20561"/>
                  <a:pt x="17217" y="20497"/>
                </a:cubicBezTo>
                <a:lnTo>
                  <a:pt x="17267" y="20479"/>
                </a:lnTo>
                <a:cubicBezTo>
                  <a:pt x="17324" y="20457"/>
                  <a:pt x="17382" y="20435"/>
                  <a:pt x="17437" y="20413"/>
                </a:cubicBezTo>
                <a:cubicBezTo>
                  <a:pt x="17654" y="20325"/>
                  <a:pt x="17860" y="20234"/>
                  <a:pt x="18048" y="20145"/>
                </a:cubicBezTo>
                <a:cubicBezTo>
                  <a:pt x="18127" y="20108"/>
                  <a:pt x="18204" y="20070"/>
                  <a:pt x="18279" y="20033"/>
                </a:cubicBezTo>
                <a:lnTo>
                  <a:pt x="18322" y="20011"/>
                </a:lnTo>
                <a:lnTo>
                  <a:pt x="18383" y="19980"/>
                </a:lnTo>
                <a:cubicBezTo>
                  <a:pt x="18499" y="19921"/>
                  <a:pt x="18611" y="19860"/>
                  <a:pt x="18720" y="19798"/>
                </a:cubicBezTo>
                <a:lnTo>
                  <a:pt x="18732" y="19791"/>
                </a:lnTo>
                <a:cubicBezTo>
                  <a:pt x="18845" y="19727"/>
                  <a:pt x="18954" y="19660"/>
                  <a:pt x="19060" y="19593"/>
                </a:cubicBezTo>
                <a:lnTo>
                  <a:pt x="19092" y="19573"/>
                </a:lnTo>
                <a:lnTo>
                  <a:pt x="19112" y="19560"/>
                </a:lnTo>
                <a:cubicBezTo>
                  <a:pt x="19234" y="19482"/>
                  <a:pt x="19356" y="19399"/>
                  <a:pt x="19473" y="19313"/>
                </a:cubicBezTo>
                <a:lnTo>
                  <a:pt x="19494" y="19299"/>
                </a:lnTo>
                <a:lnTo>
                  <a:pt x="19529" y="19274"/>
                </a:lnTo>
                <a:cubicBezTo>
                  <a:pt x="19643" y="19190"/>
                  <a:pt x="19757" y="19099"/>
                  <a:pt x="19869" y="19005"/>
                </a:cubicBezTo>
                <a:lnTo>
                  <a:pt x="19914" y="18966"/>
                </a:lnTo>
                <a:lnTo>
                  <a:pt x="19933" y="18950"/>
                </a:lnTo>
                <a:cubicBezTo>
                  <a:pt x="20038" y="18858"/>
                  <a:pt x="20129" y="18774"/>
                  <a:pt x="20213" y="18691"/>
                </a:cubicBezTo>
                <a:lnTo>
                  <a:pt x="20226" y="18678"/>
                </a:lnTo>
                <a:lnTo>
                  <a:pt x="20240" y="18665"/>
                </a:lnTo>
                <a:cubicBezTo>
                  <a:pt x="20325" y="18578"/>
                  <a:pt x="20410" y="18486"/>
                  <a:pt x="20497" y="18382"/>
                </a:cubicBezTo>
                <a:cubicBezTo>
                  <a:pt x="20519" y="18356"/>
                  <a:pt x="20542" y="18330"/>
                  <a:pt x="20563" y="18303"/>
                </a:cubicBezTo>
                <a:cubicBezTo>
                  <a:pt x="20586" y="18274"/>
                  <a:pt x="20609" y="18247"/>
                  <a:pt x="20630" y="18217"/>
                </a:cubicBezTo>
                <a:cubicBezTo>
                  <a:pt x="20658" y="18182"/>
                  <a:pt x="20684" y="18146"/>
                  <a:pt x="20710" y="18110"/>
                </a:cubicBezTo>
                <a:cubicBezTo>
                  <a:pt x="20730" y="18082"/>
                  <a:pt x="20750" y="18054"/>
                  <a:pt x="20769" y="18027"/>
                </a:cubicBezTo>
                <a:cubicBezTo>
                  <a:pt x="20795" y="17989"/>
                  <a:pt x="20819" y="17950"/>
                  <a:pt x="20844" y="17911"/>
                </a:cubicBezTo>
                <a:cubicBezTo>
                  <a:pt x="20864" y="17879"/>
                  <a:pt x="20878" y="17855"/>
                  <a:pt x="20893" y="17832"/>
                </a:cubicBezTo>
                <a:cubicBezTo>
                  <a:pt x="20918" y="17790"/>
                  <a:pt x="20941" y="17748"/>
                  <a:pt x="20963" y="17706"/>
                </a:cubicBezTo>
                <a:lnTo>
                  <a:pt x="20976" y="17683"/>
                </a:lnTo>
                <a:cubicBezTo>
                  <a:pt x="20983" y="17668"/>
                  <a:pt x="20992" y="17653"/>
                  <a:pt x="21000" y="17637"/>
                </a:cubicBezTo>
                <a:cubicBezTo>
                  <a:pt x="21031" y="17578"/>
                  <a:pt x="21059" y="17518"/>
                  <a:pt x="21085" y="17457"/>
                </a:cubicBezTo>
                <a:lnTo>
                  <a:pt x="21096" y="17427"/>
                </a:lnTo>
                <a:lnTo>
                  <a:pt x="21105" y="17405"/>
                </a:lnTo>
                <a:cubicBezTo>
                  <a:pt x="21125" y="17357"/>
                  <a:pt x="21143" y="17310"/>
                  <a:pt x="21160" y="17263"/>
                </a:cubicBezTo>
                <a:lnTo>
                  <a:pt x="21166" y="17244"/>
                </a:lnTo>
                <a:lnTo>
                  <a:pt x="21178" y="17210"/>
                </a:lnTo>
                <a:cubicBezTo>
                  <a:pt x="21199" y="17147"/>
                  <a:pt x="21219" y="17083"/>
                  <a:pt x="21234" y="17018"/>
                </a:cubicBezTo>
                <a:lnTo>
                  <a:pt x="21288" y="16806"/>
                </a:lnTo>
                <a:lnTo>
                  <a:pt x="21342" y="16593"/>
                </a:lnTo>
                <a:lnTo>
                  <a:pt x="21338" y="16593"/>
                </a:lnTo>
                <a:cubicBezTo>
                  <a:pt x="21339" y="16591"/>
                  <a:pt x="21339" y="16589"/>
                  <a:pt x="21340" y="16587"/>
                </a:cubicBezTo>
                <a:cubicBezTo>
                  <a:pt x="21341" y="16585"/>
                  <a:pt x="21344" y="16585"/>
                  <a:pt x="21344" y="16584"/>
                </a:cubicBezTo>
                <a:cubicBezTo>
                  <a:pt x="21345" y="16582"/>
                  <a:pt x="21345" y="16581"/>
                  <a:pt x="21345" y="16580"/>
                </a:cubicBezTo>
                <a:cubicBezTo>
                  <a:pt x="21345" y="16578"/>
                  <a:pt x="21343" y="16578"/>
                  <a:pt x="21342" y="16578"/>
                </a:cubicBezTo>
                <a:cubicBezTo>
                  <a:pt x="21511" y="15904"/>
                  <a:pt x="21411" y="15240"/>
                  <a:pt x="21044" y="14591"/>
                </a:cubicBezTo>
                <a:close/>
                <a:moveTo>
                  <a:pt x="8606" y="3677"/>
                </a:moveTo>
                <a:cubicBezTo>
                  <a:pt x="7997" y="3483"/>
                  <a:pt x="7711" y="2842"/>
                  <a:pt x="7966" y="2246"/>
                </a:cubicBezTo>
                <a:cubicBezTo>
                  <a:pt x="8221" y="1649"/>
                  <a:pt x="8921" y="1323"/>
                  <a:pt x="9530" y="1517"/>
                </a:cubicBezTo>
                <a:cubicBezTo>
                  <a:pt x="10139" y="1711"/>
                  <a:pt x="10425" y="2352"/>
                  <a:pt x="10170" y="2949"/>
                </a:cubicBezTo>
                <a:cubicBezTo>
                  <a:pt x="9915" y="3545"/>
                  <a:pt x="9214" y="3872"/>
                  <a:pt x="8606" y="3677"/>
                </a:cubicBezTo>
                <a:close/>
                <a:moveTo>
                  <a:pt x="9900" y="19055"/>
                </a:moveTo>
                <a:lnTo>
                  <a:pt x="9899" y="19055"/>
                </a:lnTo>
                <a:lnTo>
                  <a:pt x="9905" y="18882"/>
                </a:lnTo>
                <a:lnTo>
                  <a:pt x="9900" y="19055"/>
                </a:lnTo>
                <a:close/>
                <a:moveTo>
                  <a:pt x="18509" y="15864"/>
                </a:moveTo>
                <a:cubicBezTo>
                  <a:pt x="18465" y="16007"/>
                  <a:pt x="18407" y="16144"/>
                  <a:pt x="18336" y="16273"/>
                </a:cubicBezTo>
                <a:cubicBezTo>
                  <a:pt x="18083" y="16731"/>
                  <a:pt x="17654" y="17157"/>
                  <a:pt x="17061" y="17541"/>
                </a:cubicBezTo>
                <a:cubicBezTo>
                  <a:pt x="16432" y="17947"/>
                  <a:pt x="15653" y="18283"/>
                  <a:pt x="14745" y="18541"/>
                </a:cubicBezTo>
                <a:cubicBezTo>
                  <a:pt x="13782" y="18815"/>
                  <a:pt x="12726" y="18984"/>
                  <a:pt x="11609" y="19045"/>
                </a:cubicBezTo>
                <a:lnTo>
                  <a:pt x="11525" y="16902"/>
                </a:lnTo>
                <a:lnTo>
                  <a:pt x="11525" y="16890"/>
                </a:lnTo>
                <a:lnTo>
                  <a:pt x="11511" y="16890"/>
                </a:lnTo>
                <a:lnTo>
                  <a:pt x="9976" y="16890"/>
                </a:lnTo>
                <a:lnTo>
                  <a:pt x="9962" y="16890"/>
                </a:lnTo>
                <a:lnTo>
                  <a:pt x="9962" y="16902"/>
                </a:lnTo>
                <a:lnTo>
                  <a:pt x="9885" y="19048"/>
                </a:lnTo>
                <a:cubicBezTo>
                  <a:pt x="8760" y="18992"/>
                  <a:pt x="7695" y="18825"/>
                  <a:pt x="6721" y="18553"/>
                </a:cubicBezTo>
                <a:cubicBezTo>
                  <a:pt x="5804" y="18297"/>
                  <a:pt x="5017" y="17960"/>
                  <a:pt x="4381" y="17553"/>
                </a:cubicBezTo>
                <a:cubicBezTo>
                  <a:pt x="3781" y="17168"/>
                  <a:pt x="3347" y="16739"/>
                  <a:pt x="3090" y="16280"/>
                </a:cubicBezTo>
                <a:cubicBezTo>
                  <a:pt x="3016" y="16147"/>
                  <a:pt x="2957" y="16006"/>
                  <a:pt x="2913" y="15861"/>
                </a:cubicBezTo>
                <a:cubicBezTo>
                  <a:pt x="2912" y="15858"/>
                  <a:pt x="2912" y="15856"/>
                  <a:pt x="2911" y="15854"/>
                </a:cubicBezTo>
                <a:lnTo>
                  <a:pt x="2912" y="15853"/>
                </a:lnTo>
                <a:lnTo>
                  <a:pt x="2911" y="15828"/>
                </a:lnTo>
                <a:cubicBezTo>
                  <a:pt x="2910" y="15800"/>
                  <a:pt x="2909" y="15771"/>
                  <a:pt x="2909" y="15743"/>
                </a:cubicBezTo>
                <a:cubicBezTo>
                  <a:pt x="2909" y="15743"/>
                  <a:pt x="2910" y="15736"/>
                  <a:pt x="2910" y="15729"/>
                </a:cubicBezTo>
                <a:cubicBezTo>
                  <a:pt x="2910" y="15722"/>
                  <a:pt x="2910" y="15715"/>
                  <a:pt x="2910" y="15715"/>
                </a:cubicBezTo>
                <a:cubicBezTo>
                  <a:pt x="2910" y="15715"/>
                  <a:pt x="2910" y="15711"/>
                  <a:pt x="2910" y="15707"/>
                </a:cubicBezTo>
                <a:cubicBezTo>
                  <a:pt x="2911" y="15703"/>
                  <a:pt x="2911" y="15699"/>
                  <a:pt x="2911" y="15699"/>
                </a:cubicBezTo>
                <a:lnTo>
                  <a:pt x="2911" y="15683"/>
                </a:lnTo>
                <a:cubicBezTo>
                  <a:pt x="2912" y="15669"/>
                  <a:pt x="2912" y="15657"/>
                  <a:pt x="2912" y="15644"/>
                </a:cubicBezTo>
                <a:cubicBezTo>
                  <a:pt x="2914" y="15611"/>
                  <a:pt x="2917" y="15578"/>
                  <a:pt x="2921" y="15545"/>
                </a:cubicBezTo>
                <a:cubicBezTo>
                  <a:pt x="2921" y="15545"/>
                  <a:pt x="2922" y="15540"/>
                  <a:pt x="2922" y="15535"/>
                </a:cubicBezTo>
                <a:cubicBezTo>
                  <a:pt x="2923" y="15531"/>
                  <a:pt x="2923" y="15525"/>
                  <a:pt x="2923" y="15525"/>
                </a:cubicBezTo>
                <a:cubicBezTo>
                  <a:pt x="2928" y="15494"/>
                  <a:pt x="2931" y="15470"/>
                  <a:pt x="2935" y="15447"/>
                </a:cubicBezTo>
                <a:cubicBezTo>
                  <a:pt x="2940" y="15417"/>
                  <a:pt x="2946" y="15387"/>
                  <a:pt x="2952" y="15358"/>
                </a:cubicBezTo>
                <a:lnTo>
                  <a:pt x="6322" y="15358"/>
                </a:lnTo>
                <a:lnTo>
                  <a:pt x="6338" y="15358"/>
                </a:lnTo>
                <a:lnTo>
                  <a:pt x="6337" y="15345"/>
                </a:lnTo>
                <a:lnTo>
                  <a:pt x="6445" y="14296"/>
                </a:lnTo>
                <a:lnTo>
                  <a:pt x="6449" y="14281"/>
                </a:lnTo>
                <a:lnTo>
                  <a:pt x="6431" y="14281"/>
                </a:lnTo>
                <a:lnTo>
                  <a:pt x="3525" y="14281"/>
                </a:lnTo>
                <a:lnTo>
                  <a:pt x="3544" y="14259"/>
                </a:lnTo>
                <a:cubicBezTo>
                  <a:pt x="3566" y="14234"/>
                  <a:pt x="3589" y="14210"/>
                  <a:pt x="3612" y="14185"/>
                </a:cubicBezTo>
                <a:cubicBezTo>
                  <a:pt x="3633" y="14162"/>
                  <a:pt x="3655" y="14139"/>
                  <a:pt x="3677" y="14117"/>
                </a:cubicBezTo>
                <a:cubicBezTo>
                  <a:pt x="3706" y="14089"/>
                  <a:pt x="3730" y="14065"/>
                  <a:pt x="3754" y="14040"/>
                </a:cubicBezTo>
                <a:cubicBezTo>
                  <a:pt x="3781" y="14016"/>
                  <a:pt x="3808" y="13991"/>
                  <a:pt x="3835" y="13966"/>
                </a:cubicBezTo>
                <a:cubicBezTo>
                  <a:pt x="3862" y="13942"/>
                  <a:pt x="3891" y="13917"/>
                  <a:pt x="3919" y="13892"/>
                </a:cubicBezTo>
                <a:cubicBezTo>
                  <a:pt x="3937" y="13877"/>
                  <a:pt x="3956" y="13862"/>
                  <a:pt x="3974" y="13846"/>
                </a:cubicBezTo>
                <a:lnTo>
                  <a:pt x="3990" y="13833"/>
                </a:lnTo>
                <a:lnTo>
                  <a:pt x="4005" y="13821"/>
                </a:lnTo>
                <a:cubicBezTo>
                  <a:pt x="4034" y="13797"/>
                  <a:pt x="4064" y="13773"/>
                  <a:pt x="4094" y="13750"/>
                </a:cubicBezTo>
                <a:cubicBezTo>
                  <a:pt x="4128" y="13724"/>
                  <a:pt x="4162" y="13698"/>
                  <a:pt x="4197" y="13672"/>
                </a:cubicBezTo>
                <a:cubicBezTo>
                  <a:pt x="4232" y="13647"/>
                  <a:pt x="4267" y="13621"/>
                  <a:pt x="4304" y="13596"/>
                </a:cubicBezTo>
                <a:cubicBezTo>
                  <a:pt x="4304" y="13596"/>
                  <a:pt x="4309" y="13592"/>
                  <a:pt x="4315" y="13589"/>
                </a:cubicBezTo>
                <a:cubicBezTo>
                  <a:pt x="4321" y="13585"/>
                  <a:pt x="4325" y="13580"/>
                  <a:pt x="4325" y="13580"/>
                </a:cubicBezTo>
                <a:cubicBezTo>
                  <a:pt x="4355" y="13561"/>
                  <a:pt x="4383" y="13541"/>
                  <a:pt x="4413" y="13522"/>
                </a:cubicBezTo>
                <a:cubicBezTo>
                  <a:pt x="4450" y="13497"/>
                  <a:pt x="4488" y="13473"/>
                  <a:pt x="4526" y="13449"/>
                </a:cubicBezTo>
                <a:cubicBezTo>
                  <a:pt x="4573" y="13419"/>
                  <a:pt x="4620" y="13390"/>
                  <a:pt x="4669" y="13362"/>
                </a:cubicBezTo>
                <a:cubicBezTo>
                  <a:pt x="4669" y="13362"/>
                  <a:pt x="4675" y="13358"/>
                  <a:pt x="4682" y="13355"/>
                </a:cubicBezTo>
                <a:cubicBezTo>
                  <a:pt x="4689" y="13351"/>
                  <a:pt x="4695" y="13347"/>
                  <a:pt x="4695" y="13347"/>
                </a:cubicBezTo>
                <a:cubicBezTo>
                  <a:pt x="4742" y="13319"/>
                  <a:pt x="4779" y="13298"/>
                  <a:pt x="4816" y="13278"/>
                </a:cubicBezTo>
                <a:cubicBezTo>
                  <a:pt x="4866" y="13250"/>
                  <a:pt x="4916" y="13222"/>
                  <a:pt x="4968" y="13196"/>
                </a:cubicBezTo>
                <a:lnTo>
                  <a:pt x="5051" y="13154"/>
                </a:lnTo>
                <a:lnTo>
                  <a:pt x="5067" y="13145"/>
                </a:lnTo>
                <a:lnTo>
                  <a:pt x="5091" y="13132"/>
                </a:lnTo>
                <a:lnTo>
                  <a:pt x="5107" y="13124"/>
                </a:lnTo>
                <a:lnTo>
                  <a:pt x="5123" y="13117"/>
                </a:lnTo>
                <a:cubicBezTo>
                  <a:pt x="5215" y="13071"/>
                  <a:pt x="5309" y="13025"/>
                  <a:pt x="5406" y="12983"/>
                </a:cubicBezTo>
                <a:lnTo>
                  <a:pt x="5438" y="12969"/>
                </a:lnTo>
                <a:lnTo>
                  <a:pt x="5469" y="12957"/>
                </a:lnTo>
                <a:cubicBezTo>
                  <a:pt x="5494" y="12945"/>
                  <a:pt x="5520" y="12934"/>
                  <a:pt x="5545" y="12923"/>
                </a:cubicBezTo>
                <a:lnTo>
                  <a:pt x="5569" y="12914"/>
                </a:lnTo>
                <a:lnTo>
                  <a:pt x="5611" y="12895"/>
                </a:lnTo>
                <a:cubicBezTo>
                  <a:pt x="5640" y="12883"/>
                  <a:pt x="5670" y="12870"/>
                  <a:pt x="5700" y="12857"/>
                </a:cubicBezTo>
                <a:cubicBezTo>
                  <a:pt x="5754" y="12836"/>
                  <a:pt x="5809" y="12815"/>
                  <a:pt x="5865" y="12793"/>
                </a:cubicBezTo>
                <a:lnTo>
                  <a:pt x="5908" y="12777"/>
                </a:lnTo>
                <a:lnTo>
                  <a:pt x="5934" y="12767"/>
                </a:lnTo>
                <a:lnTo>
                  <a:pt x="5960" y="12757"/>
                </a:lnTo>
                <a:lnTo>
                  <a:pt x="5993" y="12744"/>
                </a:lnTo>
                <a:cubicBezTo>
                  <a:pt x="6108" y="12702"/>
                  <a:pt x="6212" y="12666"/>
                  <a:pt x="6319" y="12631"/>
                </a:cubicBezTo>
                <a:lnTo>
                  <a:pt x="6376" y="12613"/>
                </a:lnTo>
                <a:lnTo>
                  <a:pt x="6395" y="12606"/>
                </a:lnTo>
                <a:cubicBezTo>
                  <a:pt x="6417" y="12600"/>
                  <a:pt x="6439" y="12592"/>
                  <a:pt x="6460" y="12586"/>
                </a:cubicBezTo>
                <a:lnTo>
                  <a:pt x="6493" y="12575"/>
                </a:lnTo>
                <a:lnTo>
                  <a:pt x="6556" y="12555"/>
                </a:lnTo>
                <a:cubicBezTo>
                  <a:pt x="6636" y="12531"/>
                  <a:pt x="6717" y="12507"/>
                  <a:pt x="6798" y="12484"/>
                </a:cubicBezTo>
                <a:lnTo>
                  <a:pt x="6849" y="12471"/>
                </a:lnTo>
                <a:lnTo>
                  <a:pt x="6884" y="12461"/>
                </a:lnTo>
                <a:lnTo>
                  <a:pt x="6946" y="12444"/>
                </a:lnTo>
                <a:lnTo>
                  <a:pt x="6994" y="12431"/>
                </a:lnTo>
                <a:lnTo>
                  <a:pt x="7046" y="12417"/>
                </a:lnTo>
                <a:cubicBezTo>
                  <a:pt x="7128" y="12396"/>
                  <a:pt x="7212" y="12375"/>
                  <a:pt x="7296" y="12355"/>
                </a:cubicBezTo>
                <a:lnTo>
                  <a:pt x="7345" y="12345"/>
                </a:lnTo>
                <a:lnTo>
                  <a:pt x="7377" y="12337"/>
                </a:lnTo>
                <a:cubicBezTo>
                  <a:pt x="7414" y="12329"/>
                  <a:pt x="7453" y="12320"/>
                  <a:pt x="7491" y="12312"/>
                </a:cubicBezTo>
                <a:lnTo>
                  <a:pt x="7538" y="12301"/>
                </a:lnTo>
                <a:cubicBezTo>
                  <a:pt x="7573" y="12293"/>
                  <a:pt x="7608" y="12286"/>
                  <a:pt x="7643" y="12279"/>
                </a:cubicBezTo>
                <a:cubicBezTo>
                  <a:pt x="7708" y="12265"/>
                  <a:pt x="7773" y="12252"/>
                  <a:pt x="7838" y="12240"/>
                </a:cubicBezTo>
                <a:lnTo>
                  <a:pt x="7873" y="12233"/>
                </a:lnTo>
                <a:lnTo>
                  <a:pt x="7911" y="12226"/>
                </a:lnTo>
                <a:lnTo>
                  <a:pt x="7947" y="12219"/>
                </a:lnTo>
                <a:lnTo>
                  <a:pt x="7964" y="12216"/>
                </a:lnTo>
                <a:lnTo>
                  <a:pt x="7998" y="12209"/>
                </a:lnTo>
                <a:cubicBezTo>
                  <a:pt x="8117" y="12188"/>
                  <a:pt x="8238" y="12168"/>
                  <a:pt x="8359" y="12149"/>
                </a:cubicBezTo>
                <a:lnTo>
                  <a:pt x="8396" y="12144"/>
                </a:lnTo>
                <a:lnTo>
                  <a:pt x="8434" y="12139"/>
                </a:lnTo>
                <a:lnTo>
                  <a:pt x="8547" y="12123"/>
                </a:lnTo>
                <a:lnTo>
                  <a:pt x="8596" y="12115"/>
                </a:lnTo>
                <a:cubicBezTo>
                  <a:pt x="8639" y="12110"/>
                  <a:pt x="8682" y="12103"/>
                  <a:pt x="8726" y="12097"/>
                </a:cubicBezTo>
                <a:cubicBezTo>
                  <a:pt x="8793" y="12089"/>
                  <a:pt x="8860" y="12081"/>
                  <a:pt x="8926" y="12074"/>
                </a:cubicBezTo>
                <a:lnTo>
                  <a:pt x="8971" y="12068"/>
                </a:lnTo>
                <a:lnTo>
                  <a:pt x="9014" y="12063"/>
                </a:lnTo>
                <a:lnTo>
                  <a:pt x="9031" y="12062"/>
                </a:lnTo>
                <a:lnTo>
                  <a:pt x="9048" y="12060"/>
                </a:lnTo>
                <a:lnTo>
                  <a:pt x="9074" y="12057"/>
                </a:lnTo>
                <a:lnTo>
                  <a:pt x="9129" y="12051"/>
                </a:lnTo>
                <a:cubicBezTo>
                  <a:pt x="9196" y="12044"/>
                  <a:pt x="9265" y="12038"/>
                  <a:pt x="9333" y="12032"/>
                </a:cubicBezTo>
                <a:cubicBezTo>
                  <a:pt x="9401" y="12026"/>
                  <a:pt x="9470" y="12020"/>
                  <a:pt x="9538" y="12015"/>
                </a:cubicBezTo>
                <a:lnTo>
                  <a:pt x="9565" y="12013"/>
                </a:lnTo>
                <a:lnTo>
                  <a:pt x="9592" y="12012"/>
                </a:lnTo>
                <a:lnTo>
                  <a:pt x="9696" y="12004"/>
                </a:lnTo>
                <a:cubicBezTo>
                  <a:pt x="9748" y="12001"/>
                  <a:pt x="9801" y="11998"/>
                  <a:pt x="9854" y="11995"/>
                </a:cubicBezTo>
                <a:cubicBezTo>
                  <a:pt x="9870" y="11995"/>
                  <a:pt x="9887" y="11994"/>
                  <a:pt x="9904" y="11993"/>
                </a:cubicBezTo>
                <a:lnTo>
                  <a:pt x="10080" y="14976"/>
                </a:lnTo>
                <a:lnTo>
                  <a:pt x="11456" y="14976"/>
                </a:lnTo>
                <a:lnTo>
                  <a:pt x="11632" y="11999"/>
                </a:lnTo>
                <a:lnTo>
                  <a:pt x="11725" y="12004"/>
                </a:lnTo>
                <a:lnTo>
                  <a:pt x="11869" y="12014"/>
                </a:lnTo>
                <a:cubicBezTo>
                  <a:pt x="11916" y="12018"/>
                  <a:pt x="11963" y="12021"/>
                  <a:pt x="12011" y="12025"/>
                </a:cubicBezTo>
                <a:lnTo>
                  <a:pt x="12156" y="12037"/>
                </a:lnTo>
                <a:cubicBezTo>
                  <a:pt x="12204" y="12042"/>
                  <a:pt x="12252" y="12046"/>
                  <a:pt x="12300" y="12051"/>
                </a:cubicBezTo>
                <a:lnTo>
                  <a:pt x="12428" y="12065"/>
                </a:lnTo>
                <a:cubicBezTo>
                  <a:pt x="12428" y="12065"/>
                  <a:pt x="12444" y="12067"/>
                  <a:pt x="12444" y="12067"/>
                </a:cubicBezTo>
                <a:cubicBezTo>
                  <a:pt x="12491" y="12072"/>
                  <a:pt x="12538" y="12078"/>
                  <a:pt x="12586" y="12083"/>
                </a:cubicBezTo>
                <a:cubicBezTo>
                  <a:pt x="12637" y="12090"/>
                  <a:pt x="12687" y="12096"/>
                  <a:pt x="12738" y="12103"/>
                </a:cubicBezTo>
                <a:cubicBezTo>
                  <a:pt x="12789" y="12109"/>
                  <a:pt x="12839" y="12116"/>
                  <a:pt x="12889" y="12123"/>
                </a:cubicBezTo>
                <a:lnTo>
                  <a:pt x="12946" y="12131"/>
                </a:lnTo>
                <a:lnTo>
                  <a:pt x="12972" y="12135"/>
                </a:lnTo>
                <a:lnTo>
                  <a:pt x="12992" y="12138"/>
                </a:lnTo>
                <a:lnTo>
                  <a:pt x="13015" y="12142"/>
                </a:lnTo>
                <a:lnTo>
                  <a:pt x="13038" y="12145"/>
                </a:lnTo>
                <a:cubicBezTo>
                  <a:pt x="13089" y="12152"/>
                  <a:pt x="13138" y="12160"/>
                  <a:pt x="13187" y="12169"/>
                </a:cubicBezTo>
                <a:cubicBezTo>
                  <a:pt x="13243" y="12177"/>
                  <a:pt x="13298" y="12187"/>
                  <a:pt x="13353" y="12196"/>
                </a:cubicBezTo>
                <a:cubicBezTo>
                  <a:pt x="13408" y="12206"/>
                  <a:pt x="13463" y="12216"/>
                  <a:pt x="13518" y="12226"/>
                </a:cubicBezTo>
                <a:cubicBezTo>
                  <a:pt x="13573" y="12237"/>
                  <a:pt x="13628" y="12248"/>
                  <a:pt x="13682" y="12258"/>
                </a:cubicBezTo>
                <a:cubicBezTo>
                  <a:pt x="13736" y="12269"/>
                  <a:pt x="13790" y="12280"/>
                  <a:pt x="13845" y="12291"/>
                </a:cubicBezTo>
                <a:cubicBezTo>
                  <a:pt x="13907" y="12305"/>
                  <a:pt x="13969" y="12319"/>
                  <a:pt x="14032" y="12333"/>
                </a:cubicBezTo>
                <a:cubicBezTo>
                  <a:pt x="14111" y="12351"/>
                  <a:pt x="14177" y="12367"/>
                  <a:pt x="14243" y="12383"/>
                </a:cubicBezTo>
                <a:cubicBezTo>
                  <a:pt x="14308" y="12399"/>
                  <a:pt x="14373" y="12416"/>
                  <a:pt x="14438" y="12433"/>
                </a:cubicBezTo>
                <a:lnTo>
                  <a:pt x="14483" y="12445"/>
                </a:lnTo>
                <a:lnTo>
                  <a:pt x="14522" y="12456"/>
                </a:lnTo>
                <a:lnTo>
                  <a:pt x="14536" y="12459"/>
                </a:lnTo>
                <a:lnTo>
                  <a:pt x="14553" y="12464"/>
                </a:lnTo>
                <a:lnTo>
                  <a:pt x="14590" y="12474"/>
                </a:lnTo>
                <a:lnTo>
                  <a:pt x="14631" y="12486"/>
                </a:lnTo>
                <a:cubicBezTo>
                  <a:pt x="14654" y="12493"/>
                  <a:pt x="14678" y="12500"/>
                  <a:pt x="14701" y="12507"/>
                </a:cubicBezTo>
                <a:cubicBezTo>
                  <a:pt x="14719" y="12513"/>
                  <a:pt x="14738" y="12519"/>
                  <a:pt x="14758" y="12526"/>
                </a:cubicBezTo>
                <a:cubicBezTo>
                  <a:pt x="14886" y="12563"/>
                  <a:pt x="15011" y="12602"/>
                  <a:pt x="15135" y="12644"/>
                </a:cubicBezTo>
                <a:cubicBezTo>
                  <a:pt x="15199" y="12665"/>
                  <a:pt x="15260" y="12687"/>
                  <a:pt x="15322" y="12708"/>
                </a:cubicBezTo>
                <a:lnTo>
                  <a:pt x="15386" y="12730"/>
                </a:lnTo>
                <a:cubicBezTo>
                  <a:pt x="15419" y="12742"/>
                  <a:pt x="15452" y="12752"/>
                  <a:pt x="15484" y="12764"/>
                </a:cubicBezTo>
                <a:cubicBezTo>
                  <a:pt x="15520" y="12778"/>
                  <a:pt x="15554" y="12793"/>
                  <a:pt x="15589" y="12807"/>
                </a:cubicBezTo>
                <a:lnTo>
                  <a:pt x="15660" y="12836"/>
                </a:lnTo>
                <a:cubicBezTo>
                  <a:pt x="15678" y="12843"/>
                  <a:pt x="15697" y="12849"/>
                  <a:pt x="15715" y="12856"/>
                </a:cubicBezTo>
                <a:cubicBezTo>
                  <a:pt x="15736" y="12864"/>
                  <a:pt x="15755" y="12872"/>
                  <a:pt x="15775" y="12879"/>
                </a:cubicBezTo>
                <a:cubicBezTo>
                  <a:pt x="15786" y="12884"/>
                  <a:pt x="15797" y="12889"/>
                  <a:pt x="15807" y="12894"/>
                </a:cubicBezTo>
                <a:cubicBezTo>
                  <a:pt x="15818" y="12898"/>
                  <a:pt x="15828" y="12903"/>
                  <a:pt x="15840" y="12908"/>
                </a:cubicBezTo>
                <a:cubicBezTo>
                  <a:pt x="15953" y="12956"/>
                  <a:pt x="16070" y="13010"/>
                  <a:pt x="16198" y="13071"/>
                </a:cubicBezTo>
                <a:lnTo>
                  <a:pt x="16251" y="13096"/>
                </a:lnTo>
                <a:cubicBezTo>
                  <a:pt x="16276" y="13107"/>
                  <a:pt x="16301" y="13119"/>
                  <a:pt x="16325" y="13131"/>
                </a:cubicBezTo>
                <a:cubicBezTo>
                  <a:pt x="16482" y="13210"/>
                  <a:pt x="16632" y="13291"/>
                  <a:pt x="16769" y="13373"/>
                </a:cubicBezTo>
                <a:lnTo>
                  <a:pt x="16783" y="13380"/>
                </a:lnTo>
                <a:cubicBezTo>
                  <a:pt x="16793" y="13387"/>
                  <a:pt x="16803" y="13393"/>
                  <a:pt x="16812" y="13400"/>
                </a:cubicBezTo>
                <a:cubicBezTo>
                  <a:pt x="16822" y="13406"/>
                  <a:pt x="16832" y="13413"/>
                  <a:pt x="16841" y="13419"/>
                </a:cubicBezTo>
                <a:cubicBezTo>
                  <a:pt x="16934" y="13476"/>
                  <a:pt x="17026" y="13533"/>
                  <a:pt x="17111" y="13592"/>
                </a:cubicBezTo>
                <a:cubicBezTo>
                  <a:pt x="17123" y="13600"/>
                  <a:pt x="17133" y="13608"/>
                  <a:pt x="17144" y="13616"/>
                </a:cubicBezTo>
                <a:cubicBezTo>
                  <a:pt x="17154" y="13624"/>
                  <a:pt x="17164" y="13632"/>
                  <a:pt x="17174" y="13639"/>
                </a:cubicBezTo>
                <a:cubicBezTo>
                  <a:pt x="17211" y="13665"/>
                  <a:pt x="17245" y="13692"/>
                  <a:pt x="17279" y="13718"/>
                </a:cubicBezTo>
                <a:lnTo>
                  <a:pt x="17306" y="13739"/>
                </a:lnTo>
                <a:cubicBezTo>
                  <a:pt x="17391" y="13803"/>
                  <a:pt x="17470" y="13869"/>
                  <a:pt x="17543" y="13933"/>
                </a:cubicBezTo>
                <a:cubicBezTo>
                  <a:pt x="17554" y="13942"/>
                  <a:pt x="17565" y="13951"/>
                  <a:pt x="17578" y="13961"/>
                </a:cubicBezTo>
                <a:cubicBezTo>
                  <a:pt x="17590" y="13971"/>
                  <a:pt x="17602" y="13980"/>
                  <a:pt x="17614" y="13991"/>
                </a:cubicBezTo>
                <a:cubicBezTo>
                  <a:pt x="17640" y="14015"/>
                  <a:pt x="17665" y="14040"/>
                  <a:pt x="17690" y="14065"/>
                </a:cubicBezTo>
                <a:lnTo>
                  <a:pt x="17717" y="14092"/>
                </a:lnTo>
                <a:lnTo>
                  <a:pt x="17737" y="14110"/>
                </a:lnTo>
                <a:lnTo>
                  <a:pt x="17762" y="14135"/>
                </a:lnTo>
                <a:cubicBezTo>
                  <a:pt x="17809" y="14184"/>
                  <a:pt x="17854" y="14234"/>
                  <a:pt x="17898" y="14284"/>
                </a:cubicBezTo>
                <a:lnTo>
                  <a:pt x="15049" y="14284"/>
                </a:lnTo>
                <a:lnTo>
                  <a:pt x="15032" y="14284"/>
                </a:lnTo>
                <a:lnTo>
                  <a:pt x="15035" y="14299"/>
                </a:lnTo>
                <a:lnTo>
                  <a:pt x="15145" y="15347"/>
                </a:lnTo>
                <a:lnTo>
                  <a:pt x="15144" y="15361"/>
                </a:lnTo>
                <a:lnTo>
                  <a:pt x="15159" y="15361"/>
                </a:lnTo>
                <a:lnTo>
                  <a:pt x="18473" y="15361"/>
                </a:lnTo>
                <a:cubicBezTo>
                  <a:pt x="18485" y="15418"/>
                  <a:pt x="18494" y="15476"/>
                  <a:pt x="18502" y="15533"/>
                </a:cubicBezTo>
                <a:cubicBezTo>
                  <a:pt x="18509" y="15594"/>
                  <a:pt x="18513" y="15656"/>
                  <a:pt x="18515" y="15717"/>
                </a:cubicBezTo>
                <a:cubicBezTo>
                  <a:pt x="18514" y="15764"/>
                  <a:pt x="18511" y="15814"/>
                  <a:pt x="18509" y="15864"/>
                </a:cubicBezTo>
                <a:close/>
                <a:moveTo>
                  <a:pt x="5953" y="15345"/>
                </a:moveTo>
                <a:lnTo>
                  <a:pt x="6322" y="15344"/>
                </a:lnTo>
                <a:lnTo>
                  <a:pt x="6322" y="15345"/>
                </a:lnTo>
                <a:lnTo>
                  <a:pt x="5953" y="15345"/>
                </a:lnTo>
                <a:close/>
                <a:moveTo>
                  <a:pt x="6404" y="14410"/>
                </a:moveTo>
                <a:lnTo>
                  <a:pt x="6430" y="14293"/>
                </a:lnTo>
                <a:lnTo>
                  <a:pt x="6431" y="14293"/>
                </a:lnTo>
                <a:lnTo>
                  <a:pt x="6404" y="14410"/>
                </a:lnTo>
                <a:close/>
                <a:moveTo>
                  <a:pt x="15048" y="14294"/>
                </a:moveTo>
                <a:lnTo>
                  <a:pt x="15048" y="14293"/>
                </a:lnTo>
                <a:lnTo>
                  <a:pt x="15439" y="14293"/>
                </a:lnTo>
                <a:lnTo>
                  <a:pt x="15048" y="14294"/>
                </a:lnTo>
                <a:close/>
                <a:moveTo>
                  <a:pt x="15160" y="15323"/>
                </a:moveTo>
                <a:lnTo>
                  <a:pt x="15158" y="15345"/>
                </a:lnTo>
                <a:lnTo>
                  <a:pt x="15160" y="15323"/>
                </a:lnTo>
                <a:close/>
                <a:moveTo>
                  <a:pt x="15160" y="15323"/>
                </a:moveTo>
              </a:path>
            </a:pathLst>
          </a:custGeom>
          <a:solidFill>
            <a:schemeClr val="bg1"/>
          </a:solidFill>
          <a:ln>
            <a:noFill/>
          </a:ln>
        </p:spPr>
        <p:txBody>
          <a:bodyPr lIns="0" tIns="0" rIns="0" bIns="0"/>
          <a:lstStyle/>
          <a:p>
            <a:endParaRPr lang="en-US">
              <a:solidFill>
                <a:schemeClr val="bg1"/>
              </a:solidFill>
            </a:endParaRPr>
          </a:p>
        </p:txBody>
      </p:sp>
      <p:sp>
        <p:nvSpPr>
          <p:cNvPr id="278" name="AutoShape 213"/>
          <p:cNvSpPr>
            <a:spLocks/>
          </p:cNvSpPr>
          <p:nvPr/>
        </p:nvSpPr>
        <p:spPr bwMode="auto">
          <a:xfrm>
            <a:off x="1158242" y="6027067"/>
            <a:ext cx="276440" cy="243433"/>
          </a:xfrm>
          <a:custGeom>
            <a:avLst/>
            <a:gdLst>
              <a:gd name="T0" fmla="*/ 203148130 w 21600"/>
              <a:gd name="T1" fmla="*/ 69787426 h 21600"/>
              <a:gd name="T2" fmla="*/ 165068080 w 21600"/>
              <a:gd name="T3" fmla="*/ 0 h 21600"/>
              <a:gd name="T4" fmla="*/ 38136402 w 21600"/>
              <a:gd name="T5" fmla="*/ 0 h 21600"/>
              <a:gd name="T6" fmla="*/ 0 w 21600"/>
              <a:gd name="T7" fmla="*/ 69821352 h 21600"/>
              <a:gd name="T8" fmla="*/ 0 w 21600"/>
              <a:gd name="T9" fmla="*/ 122186044 h 21600"/>
              <a:gd name="T10" fmla="*/ 203194979 w 21600"/>
              <a:gd name="T11" fmla="*/ 122157989 h 21600"/>
              <a:gd name="T12" fmla="*/ 203148130 w 21600"/>
              <a:gd name="T13" fmla="*/ 69787426 h 21600"/>
              <a:gd name="T14" fmla="*/ 129800265 w 21600"/>
              <a:gd name="T15" fmla="*/ 69793297 h 21600"/>
              <a:gd name="T16" fmla="*/ 116922238 w 21600"/>
              <a:gd name="T17" fmla="*/ 85717136 h 21600"/>
              <a:gd name="T18" fmla="*/ 85285077 w 21600"/>
              <a:gd name="T19" fmla="*/ 85717136 h 21600"/>
              <a:gd name="T20" fmla="*/ 73451067 w 21600"/>
              <a:gd name="T21" fmla="*/ 69821352 h 21600"/>
              <a:gd name="T22" fmla="*/ 25436946 w 21600"/>
              <a:gd name="T23" fmla="*/ 69821352 h 21600"/>
              <a:gd name="T24" fmla="*/ 50788921 w 21600"/>
              <a:gd name="T25" fmla="*/ 15872923 h 21600"/>
              <a:gd name="T26" fmla="*/ 152452798 w 21600"/>
              <a:gd name="T27" fmla="*/ 15900979 h 21600"/>
              <a:gd name="T28" fmla="*/ 177777040 w 21600"/>
              <a:gd name="T29" fmla="*/ 69798561 h 21600"/>
              <a:gd name="T30" fmla="*/ 129800265 w 21600"/>
              <a:gd name="T31" fmla="*/ 69798561 h 21600"/>
              <a:gd name="T32" fmla="*/ 129800265 w 21600"/>
              <a:gd name="T33" fmla="*/ 69793297 h 21600"/>
              <a:gd name="T34" fmla="*/ 129800265 w 21600"/>
              <a:gd name="T35" fmla="*/ 69793297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21595" y="12337"/>
                </a:moveTo>
                <a:lnTo>
                  <a:pt x="17547" y="0"/>
                </a:lnTo>
                <a:lnTo>
                  <a:pt x="4054" y="0"/>
                </a:lnTo>
                <a:lnTo>
                  <a:pt x="0" y="12343"/>
                </a:lnTo>
                <a:lnTo>
                  <a:pt x="0" y="21600"/>
                </a:lnTo>
                <a:lnTo>
                  <a:pt x="21600" y="21595"/>
                </a:lnTo>
                <a:lnTo>
                  <a:pt x="21595" y="12337"/>
                </a:lnTo>
                <a:close/>
                <a:moveTo>
                  <a:pt x="13798" y="12338"/>
                </a:moveTo>
                <a:lnTo>
                  <a:pt x="12429" y="15153"/>
                </a:lnTo>
                <a:lnTo>
                  <a:pt x="9066" y="15153"/>
                </a:lnTo>
                <a:lnTo>
                  <a:pt x="7808" y="12343"/>
                </a:lnTo>
                <a:lnTo>
                  <a:pt x="2704" y="12343"/>
                </a:lnTo>
                <a:lnTo>
                  <a:pt x="5399" y="2806"/>
                </a:lnTo>
                <a:lnTo>
                  <a:pt x="16206" y="2811"/>
                </a:lnTo>
                <a:lnTo>
                  <a:pt x="18898" y="12339"/>
                </a:lnTo>
                <a:lnTo>
                  <a:pt x="13798" y="12339"/>
                </a:lnTo>
                <a:lnTo>
                  <a:pt x="13798" y="12338"/>
                </a:lnTo>
                <a:close/>
                <a:moveTo>
                  <a:pt x="13798" y="12338"/>
                </a:moveTo>
              </a:path>
            </a:pathLst>
          </a:custGeom>
          <a:solidFill>
            <a:schemeClr val="bg1"/>
          </a:solidFill>
          <a:ln>
            <a:noFill/>
          </a:ln>
        </p:spPr>
        <p:txBody>
          <a:bodyPr lIns="0" tIns="0" rIns="0" bIns="0"/>
          <a:lstStyle/>
          <a:p>
            <a:endParaRPr lang="en-US">
              <a:solidFill>
                <a:schemeClr val="bg1"/>
              </a:solidFill>
            </a:endParaRPr>
          </a:p>
        </p:txBody>
      </p:sp>
      <p:sp>
        <p:nvSpPr>
          <p:cNvPr id="279" name="AutoShape 214"/>
          <p:cNvSpPr>
            <a:spLocks/>
          </p:cNvSpPr>
          <p:nvPr/>
        </p:nvSpPr>
        <p:spPr bwMode="auto">
          <a:xfrm>
            <a:off x="8382825" y="1018132"/>
            <a:ext cx="245496" cy="276440"/>
          </a:xfrm>
          <a:custGeom>
            <a:avLst/>
            <a:gdLst>
              <a:gd name="T0" fmla="*/ 126382272 w 21600"/>
              <a:gd name="T1" fmla="*/ 103940055 h 21600"/>
              <a:gd name="T2" fmla="*/ 63191442 w 21600"/>
              <a:gd name="T3" fmla="*/ 0 h 21600"/>
              <a:gd name="T4" fmla="*/ 0 w 21600"/>
              <a:gd name="T5" fmla="*/ 103940055 h 21600"/>
              <a:gd name="T6" fmla="*/ 47405172 w 21600"/>
              <a:gd name="T7" fmla="*/ 103940055 h 21600"/>
              <a:gd name="T8" fmla="*/ 47405172 w 21600"/>
              <a:gd name="T9" fmla="*/ 203194979 h 21600"/>
              <a:gd name="T10" fmla="*/ 78977100 w 21600"/>
              <a:gd name="T11" fmla="*/ 203194979 h 21600"/>
              <a:gd name="T12" fmla="*/ 78977100 w 21600"/>
              <a:gd name="T13" fmla="*/ 103940055 h 21600"/>
              <a:gd name="T14" fmla="*/ 126382272 w 21600"/>
              <a:gd name="T15" fmla="*/ 103940055 h 21600"/>
              <a:gd name="T16" fmla="*/ 126382272 w 21600"/>
              <a:gd name="T17" fmla="*/ 103940055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21600" y="11049"/>
                </a:moveTo>
                <a:lnTo>
                  <a:pt x="10800" y="0"/>
                </a:lnTo>
                <a:lnTo>
                  <a:pt x="0" y="11049"/>
                </a:lnTo>
                <a:lnTo>
                  <a:pt x="8102" y="11049"/>
                </a:lnTo>
                <a:lnTo>
                  <a:pt x="8102" y="21600"/>
                </a:lnTo>
                <a:lnTo>
                  <a:pt x="13498" y="21600"/>
                </a:lnTo>
                <a:lnTo>
                  <a:pt x="13498" y="11049"/>
                </a:lnTo>
                <a:lnTo>
                  <a:pt x="21600" y="11049"/>
                </a:lnTo>
                <a:close/>
                <a:moveTo>
                  <a:pt x="21600" y="11049"/>
                </a:moveTo>
              </a:path>
            </a:pathLst>
          </a:custGeom>
          <a:solidFill>
            <a:schemeClr val="bg1"/>
          </a:solidFill>
          <a:ln>
            <a:noFill/>
          </a:ln>
        </p:spPr>
        <p:txBody>
          <a:bodyPr lIns="0" tIns="0" rIns="0" bIns="0"/>
          <a:lstStyle/>
          <a:p>
            <a:endParaRPr lang="en-US">
              <a:solidFill>
                <a:schemeClr val="bg1"/>
              </a:solidFill>
            </a:endParaRPr>
          </a:p>
        </p:txBody>
      </p:sp>
      <p:sp>
        <p:nvSpPr>
          <p:cNvPr id="280" name="AutoShape 215"/>
          <p:cNvSpPr>
            <a:spLocks/>
          </p:cNvSpPr>
          <p:nvPr/>
        </p:nvSpPr>
        <p:spPr bwMode="auto">
          <a:xfrm>
            <a:off x="8941895" y="1018132"/>
            <a:ext cx="235181" cy="276440"/>
          </a:xfrm>
          <a:custGeom>
            <a:avLst/>
            <a:gdLst>
              <a:gd name="T0" fmla="*/ 114141922 w 20986"/>
              <a:gd name="T1" fmla="*/ 95480509 h 21430"/>
              <a:gd name="T2" fmla="*/ 64606048 w 20986"/>
              <a:gd name="T3" fmla="*/ 4952194 h 21430"/>
              <a:gd name="T4" fmla="*/ 51454687 w 20986"/>
              <a:gd name="T5" fmla="*/ 4952194 h 21430"/>
              <a:gd name="T6" fmla="*/ 1918804 w 20986"/>
              <a:gd name="T7" fmla="*/ 95480509 h 21430"/>
              <a:gd name="T8" fmla="*/ 5580025 w 20986"/>
              <a:gd name="T9" fmla="*/ 107490697 h 21430"/>
              <a:gd name="T10" fmla="*/ 31622902 w 20986"/>
              <a:gd name="T11" fmla="*/ 107490697 h 21430"/>
              <a:gd name="T12" fmla="*/ 41865263 w 20986"/>
              <a:gd name="T13" fmla="*/ 107490697 h 21430"/>
              <a:gd name="T14" fmla="*/ 41865263 w 20986"/>
              <a:gd name="T15" fmla="*/ 192398744 h 21430"/>
              <a:gd name="T16" fmla="*/ 52101828 w 20986"/>
              <a:gd name="T17" fmla="*/ 208069142 h 21430"/>
              <a:gd name="T18" fmla="*/ 63953181 w 20986"/>
              <a:gd name="T19" fmla="*/ 208069142 h 21430"/>
              <a:gd name="T20" fmla="*/ 74195464 w 20986"/>
              <a:gd name="T21" fmla="*/ 192398744 h 21430"/>
              <a:gd name="T22" fmla="*/ 74195464 w 20986"/>
              <a:gd name="T23" fmla="*/ 107490697 h 21430"/>
              <a:gd name="T24" fmla="*/ 84432694 w 20986"/>
              <a:gd name="T25" fmla="*/ 107490697 h 21430"/>
              <a:gd name="T26" fmla="*/ 110474984 w 20986"/>
              <a:gd name="T27" fmla="*/ 107490697 h 21430"/>
              <a:gd name="T28" fmla="*/ 114141922 w 20986"/>
              <a:gd name="T29" fmla="*/ 95480509 h 21430"/>
              <a:gd name="T30" fmla="*/ 114141922 w 20986"/>
              <a:gd name="T31" fmla="*/ 95480509 h 214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986" h="21430">
                <a:moveTo>
                  <a:pt x="20639" y="9834"/>
                </a:moveTo>
                <a:lnTo>
                  <a:pt x="11682" y="510"/>
                </a:lnTo>
                <a:cubicBezTo>
                  <a:pt x="11028" y="-170"/>
                  <a:pt x="9958" y="-170"/>
                  <a:pt x="9304" y="510"/>
                </a:cubicBezTo>
                <a:lnTo>
                  <a:pt x="347" y="9834"/>
                </a:lnTo>
                <a:cubicBezTo>
                  <a:pt x="-307" y="10514"/>
                  <a:pt x="-9" y="11071"/>
                  <a:pt x="1009" y="11071"/>
                </a:cubicBezTo>
                <a:lnTo>
                  <a:pt x="5718" y="11071"/>
                </a:lnTo>
                <a:cubicBezTo>
                  <a:pt x="6227" y="11071"/>
                  <a:pt x="6898" y="11071"/>
                  <a:pt x="7570" y="11071"/>
                </a:cubicBezTo>
                <a:lnTo>
                  <a:pt x="7570" y="19816"/>
                </a:lnTo>
                <a:cubicBezTo>
                  <a:pt x="7570" y="20704"/>
                  <a:pt x="8402" y="21430"/>
                  <a:pt x="9421" y="21430"/>
                </a:cubicBezTo>
                <a:lnTo>
                  <a:pt x="11564" y="21430"/>
                </a:lnTo>
                <a:cubicBezTo>
                  <a:pt x="12583" y="21430"/>
                  <a:pt x="13416" y="20704"/>
                  <a:pt x="13416" y="19816"/>
                </a:cubicBezTo>
                <a:lnTo>
                  <a:pt x="13416" y="11071"/>
                </a:lnTo>
                <a:cubicBezTo>
                  <a:pt x="14087" y="11071"/>
                  <a:pt x="14758" y="11071"/>
                  <a:pt x="15267" y="11071"/>
                </a:cubicBezTo>
                <a:lnTo>
                  <a:pt x="19976" y="11071"/>
                </a:lnTo>
                <a:cubicBezTo>
                  <a:pt x="20995" y="11071"/>
                  <a:pt x="21293" y="10514"/>
                  <a:pt x="20639" y="9834"/>
                </a:cubicBezTo>
                <a:close/>
                <a:moveTo>
                  <a:pt x="20639" y="9834"/>
                </a:moveTo>
              </a:path>
            </a:pathLst>
          </a:custGeom>
          <a:solidFill>
            <a:schemeClr val="bg1"/>
          </a:solidFill>
          <a:ln>
            <a:noFill/>
          </a:ln>
        </p:spPr>
        <p:txBody>
          <a:bodyPr lIns="0" tIns="0" rIns="0" bIns="0"/>
          <a:lstStyle/>
          <a:p>
            <a:endParaRPr lang="en-US">
              <a:solidFill>
                <a:schemeClr val="bg1"/>
              </a:solidFill>
            </a:endParaRPr>
          </a:p>
        </p:txBody>
      </p:sp>
      <p:sp>
        <p:nvSpPr>
          <p:cNvPr id="281" name="AutoShape 216"/>
          <p:cNvSpPr>
            <a:spLocks/>
          </p:cNvSpPr>
          <p:nvPr/>
        </p:nvSpPr>
        <p:spPr bwMode="auto">
          <a:xfrm>
            <a:off x="7258497" y="5496879"/>
            <a:ext cx="276440" cy="191857"/>
          </a:xfrm>
          <a:custGeom>
            <a:avLst/>
            <a:gdLst>
              <a:gd name="T0" fmla="*/ 178538320 w 21600"/>
              <a:gd name="T1" fmla="*/ 21417337 h 21600"/>
              <a:gd name="T2" fmla="*/ 178726483 w 21600"/>
              <a:gd name="T3" fmla="*/ 20203932 h 21600"/>
              <a:gd name="T4" fmla="*/ 118276715 w 21600"/>
              <a:gd name="T5" fmla="*/ 0 h 21600"/>
              <a:gd name="T6" fmla="*/ 63752008 w 21600"/>
              <a:gd name="T7" fmla="*/ 11521653 h 21600"/>
              <a:gd name="T8" fmla="*/ 46706393 w 21600"/>
              <a:gd name="T9" fmla="*/ 9566133 h 21600"/>
              <a:gd name="T10" fmla="*/ 18814620 w 21600"/>
              <a:gd name="T11" fmla="*/ 18885787 h 21600"/>
              <a:gd name="T12" fmla="*/ 20074533 w 21600"/>
              <a:gd name="T13" fmla="*/ 21661950 h 21600"/>
              <a:gd name="T14" fmla="*/ 0 w 21600"/>
              <a:gd name="T15" fmla="*/ 33423732 h 21600"/>
              <a:gd name="T16" fmla="*/ 40309477 w 21600"/>
              <a:gd name="T17" fmla="*/ 47097256 h 21600"/>
              <a:gd name="T18" fmla="*/ 40309477 w 21600"/>
              <a:gd name="T19" fmla="*/ 47106223 h 21600"/>
              <a:gd name="T20" fmla="*/ 40780367 w 21600"/>
              <a:gd name="T21" fmla="*/ 47106223 h 21600"/>
              <a:gd name="T22" fmla="*/ 40949425 w 21600"/>
              <a:gd name="T23" fmla="*/ 47108465 h 21600"/>
              <a:gd name="T24" fmla="*/ 41108968 w 21600"/>
              <a:gd name="T25" fmla="*/ 47106223 h 21600"/>
              <a:gd name="T26" fmla="*/ 89490788 w 21600"/>
              <a:gd name="T27" fmla="*/ 47106223 h 21600"/>
              <a:gd name="T28" fmla="*/ 89490788 w 21600"/>
              <a:gd name="T29" fmla="*/ 33958273 h 21600"/>
              <a:gd name="T30" fmla="*/ 82180602 w 21600"/>
              <a:gd name="T31" fmla="*/ 33958273 h 21600"/>
              <a:gd name="T32" fmla="*/ 63601958 w 21600"/>
              <a:gd name="T33" fmla="*/ 33958273 h 21600"/>
              <a:gd name="T34" fmla="*/ 60977109 w 21600"/>
              <a:gd name="T35" fmla="*/ 32083536 h 21600"/>
              <a:gd name="T36" fmla="*/ 96329109 w 21600"/>
              <a:gd name="T37" fmla="*/ 17971237 h 21600"/>
              <a:gd name="T38" fmla="*/ 105717697 w 21600"/>
              <a:gd name="T39" fmla="*/ 17971237 h 21600"/>
              <a:gd name="T40" fmla="*/ 141069697 w 21600"/>
              <a:gd name="T41" fmla="*/ 32083536 h 21600"/>
              <a:gd name="T42" fmla="*/ 138445714 w 21600"/>
              <a:gd name="T43" fmla="*/ 33958273 h 21600"/>
              <a:gd name="T44" fmla="*/ 119866106 w 21600"/>
              <a:gd name="T45" fmla="*/ 33958273 h 21600"/>
              <a:gd name="T46" fmla="*/ 112556983 w 21600"/>
              <a:gd name="T47" fmla="*/ 33958273 h 21600"/>
              <a:gd name="T48" fmla="*/ 112556983 w 21600"/>
              <a:gd name="T49" fmla="*/ 47106223 h 21600"/>
              <a:gd name="T50" fmla="*/ 160994180 w 21600"/>
              <a:gd name="T51" fmla="*/ 47106223 h 21600"/>
              <a:gd name="T52" fmla="*/ 163176857 w 21600"/>
              <a:gd name="T53" fmla="*/ 47143269 h 21600"/>
              <a:gd name="T54" fmla="*/ 203194979 w 21600"/>
              <a:gd name="T55" fmla="*/ 33768601 h 21600"/>
              <a:gd name="T56" fmla="*/ 178538320 w 21600"/>
              <a:gd name="T57" fmla="*/ 21417337 h 21600"/>
              <a:gd name="T58" fmla="*/ 178538320 w 21600"/>
              <a:gd name="T59" fmla="*/ 21417337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8979" y="9813"/>
                </a:moveTo>
                <a:cubicBezTo>
                  <a:pt x="18987" y="9628"/>
                  <a:pt x="18999" y="9444"/>
                  <a:pt x="18999" y="9257"/>
                </a:cubicBezTo>
                <a:cubicBezTo>
                  <a:pt x="18999" y="4145"/>
                  <a:pt x="16122" y="0"/>
                  <a:pt x="12573" y="0"/>
                </a:cubicBezTo>
                <a:cubicBezTo>
                  <a:pt x="10014" y="0"/>
                  <a:pt x="7810" y="2160"/>
                  <a:pt x="6777" y="5279"/>
                </a:cubicBezTo>
                <a:cubicBezTo>
                  <a:pt x="6276" y="4719"/>
                  <a:pt x="5648" y="4383"/>
                  <a:pt x="4965" y="4383"/>
                </a:cubicBezTo>
                <a:cubicBezTo>
                  <a:pt x="3328" y="4383"/>
                  <a:pt x="2000" y="6295"/>
                  <a:pt x="2000" y="8653"/>
                </a:cubicBezTo>
                <a:cubicBezTo>
                  <a:pt x="2000" y="9096"/>
                  <a:pt x="2047" y="9524"/>
                  <a:pt x="2134" y="9925"/>
                </a:cubicBezTo>
                <a:cubicBezTo>
                  <a:pt x="858" y="11019"/>
                  <a:pt x="0" y="13019"/>
                  <a:pt x="0" y="15314"/>
                </a:cubicBezTo>
                <a:cubicBezTo>
                  <a:pt x="0" y="18744"/>
                  <a:pt x="1912" y="21527"/>
                  <a:pt x="4285" y="21579"/>
                </a:cubicBezTo>
                <a:lnTo>
                  <a:pt x="4285" y="21583"/>
                </a:lnTo>
                <a:lnTo>
                  <a:pt x="4335" y="21583"/>
                </a:lnTo>
                <a:cubicBezTo>
                  <a:pt x="4341" y="21583"/>
                  <a:pt x="4347" y="21584"/>
                  <a:pt x="4353" y="21584"/>
                </a:cubicBezTo>
                <a:cubicBezTo>
                  <a:pt x="4359" y="21584"/>
                  <a:pt x="4364" y="21583"/>
                  <a:pt x="4370" y="21583"/>
                </a:cubicBezTo>
                <a:lnTo>
                  <a:pt x="9513" y="21583"/>
                </a:lnTo>
                <a:lnTo>
                  <a:pt x="9513" y="15559"/>
                </a:lnTo>
                <a:cubicBezTo>
                  <a:pt x="9231" y="15559"/>
                  <a:pt x="8950" y="15559"/>
                  <a:pt x="8736" y="15559"/>
                </a:cubicBezTo>
                <a:lnTo>
                  <a:pt x="6761" y="15559"/>
                </a:lnTo>
                <a:cubicBezTo>
                  <a:pt x="6333" y="15559"/>
                  <a:pt x="6208" y="15172"/>
                  <a:pt x="6482" y="14700"/>
                </a:cubicBezTo>
                <a:lnTo>
                  <a:pt x="10240" y="8234"/>
                </a:lnTo>
                <a:cubicBezTo>
                  <a:pt x="10515" y="7762"/>
                  <a:pt x="10963" y="7762"/>
                  <a:pt x="11238" y="8234"/>
                </a:cubicBezTo>
                <a:lnTo>
                  <a:pt x="14996" y="14700"/>
                </a:lnTo>
                <a:cubicBezTo>
                  <a:pt x="15270" y="15173"/>
                  <a:pt x="15145" y="15559"/>
                  <a:pt x="14717" y="15559"/>
                </a:cubicBezTo>
                <a:lnTo>
                  <a:pt x="12742" y="15559"/>
                </a:lnTo>
                <a:cubicBezTo>
                  <a:pt x="12528" y="15559"/>
                  <a:pt x="12247" y="15559"/>
                  <a:pt x="11965" y="15559"/>
                </a:cubicBezTo>
                <a:lnTo>
                  <a:pt x="11965" y="21583"/>
                </a:lnTo>
                <a:lnTo>
                  <a:pt x="17114" y="21583"/>
                </a:lnTo>
                <a:cubicBezTo>
                  <a:pt x="17191" y="21589"/>
                  <a:pt x="17268" y="21600"/>
                  <a:pt x="17346" y="21600"/>
                </a:cubicBezTo>
                <a:cubicBezTo>
                  <a:pt x="19695" y="21600"/>
                  <a:pt x="21600" y="18856"/>
                  <a:pt x="21600" y="15472"/>
                </a:cubicBezTo>
                <a:cubicBezTo>
                  <a:pt x="21600" y="12921"/>
                  <a:pt x="20518" y="10736"/>
                  <a:pt x="18979" y="9813"/>
                </a:cubicBezTo>
                <a:close/>
                <a:moveTo>
                  <a:pt x="18979" y="9813"/>
                </a:moveTo>
              </a:path>
            </a:pathLst>
          </a:custGeom>
          <a:solidFill>
            <a:schemeClr val="bg1"/>
          </a:solidFill>
          <a:ln>
            <a:noFill/>
          </a:ln>
        </p:spPr>
        <p:txBody>
          <a:bodyPr lIns="0" tIns="0" rIns="0" bIns="0"/>
          <a:lstStyle/>
          <a:p>
            <a:endParaRPr lang="en-US">
              <a:solidFill>
                <a:schemeClr val="bg1"/>
              </a:solidFill>
            </a:endParaRPr>
          </a:p>
        </p:txBody>
      </p:sp>
      <p:grpSp>
        <p:nvGrpSpPr>
          <p:cNvPr id="282" name="Group 219"/>
          <p:cNvGrpSpPr>
            <a:grpSpLocks/>
          </p:cNvGrpSpPr>
          <p:nvPr/>
        </p:nvGrpSpPr>
        <p:grpSpPr bwMode="auto">
          <a:xfrm>
            <a:off x="8366321" y="5484501"/>
            <a:ext cx="278504" cy="218677"/>
            <a:chOff x="0" y="0"/>
            <a:chExt cx="576" cy="451"/>
          </a:xfrm>
          <a:solidFill>
            <a:schemeClr val="bg1"/>
          </a:solidFill>
        </p:grpSpPr>
        <p:sp>
          <p:nvSpPr>
            <p:cNvPr id="283" name="AutoShape 217"/>
            <p:cNvSpPr>
              <a:spLocks/>
            </p:cNvSpPr>
            <p:nvPr/>
          </p:nvSpPr>
          <p:spPr bwMode="auto">
            <a:xfrm>
              <a:off x="0" y="0"/>
              <a:ext cx="576" cy="3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8979" y="9813"/>
                  </a:moveTo>
                  <a:cubicBezTo>
                    <a:pt x="18987" y="9628"/>
                    <a:pt x="18999" y="9444"/>
                    <a:pt x="18999" y="9257"/>
                  </a:cubicBezTo>
                  <a:cubicBezTo>
                    <a:pt x="18999" y="4145"/>
                    <a:pt x="16122" y="0"/>
                    <a:pt x="12573" y="0"/>
                  </a:cubicBezTo>
                  <a:cubicBezTo>
                    <a:pt x="10014" y="0"/>
                    <a:pt x="7810" y="2160"/>
                    <a:pt x="6777" y="5279"/>
                  </a:cubicBezTo>
                  <a:cubicBezTo>
                    <a:pt x="6276" y="4719"/>
                    <a:pt x="5648" y="4383"/>
                    <a:pt x="4965" y="4383"/>
                  </a:cubicBezTo>
                  <a:cubicBezTo>
                    <a:pt x="3328" y="4383"/>
                    <a:pt x="2000" y="6295"/>
                    <a:pt x="2000" y="8653"/>
                  </a:cubicBezTo>
                  <a:cubicBezTo>
                    <a:pt x="2000" y="9096"/>
                    <a:pt x="2047" y="9524"/>
                    <a:pt x="2134" y="9925"/>
                  </a:cubicBezTo>
                  <a:cubicBezTo>
                    <a:pt x="858" y="11018"/>
                    <a:pt x="0" y="13019"/>
                    <a:pt x="0" y="15313"/>
                  </a:cubicBezTo>
                  <a:cubicBezTo>
                    <a:pt x="0" y="18744"/>
                    <a:pt x="1912" y="21526"/>
                    <a:pt x="4285" y="21579"/>
                  </a:cubicBezTo>
                  <a:lnTo>
                    <a:pt x="4285" y="21583"/>
                  </a:lnTo>
                  <a:lnTo>
                    <a:pt x="4335" y="21583"/>
                  </a:lnTo>
                  <a:cubicBezTo>
                    <a:pt x="4341" y="21583"/>
                    <a:pt x="4347" y="21584"/>
                    <a:pt x="4353" y="21584"/>
                  </a:cubicBezTo>
                  <a:cubicBezTo>
                    <a:pt x="4359" y="21584"/>
                    <a:pt x="4364" y="21583"/>
                    <a:pt x="4370" y="21583"/>
                  </a:cubicBezTo>
                  <a:lnTo>
                    <a:pt x="6478" y="21583"/>
                  </a:lnTo>
                  <a:lnTo>
                    <a:pt x="5102" y="19215"/>
                  </a:lnTo>
                  <a:cubicBezTo>
                    <a:pt x="4512" y="18200"/>
                    <a:pt x="4373" y="16942"/>
                    <a:pt x="4728" y="15847"/>
                  </a:cubicBezTo>
                  <a:cubicBezTo>
                    <a:pt x="5083" y="14754"/>
                    <a:pt x="5843" y="14100"/>
                    <a:pt x="6760" y="14100"/>
                  </a:cubicBezTo>
                  <a:lnTo>
                    <a:pt x="7713" y="14100"/>
                  </a:lnTo>
                  <a:lnTo>
                    <a:pt x="7713" y="10628"/>
                  </a:lnTo>
                  <a:cubicBezTo>
                    <a:pt x="7713" y="8581"/>
                    <a:pt x="8869" y="6916"/>
                    <a:pt x="10290" y="6916"/>
                  </a:cubicBezTo>
                  <a:lnTo>
                    <a:pt x="11188" y="6916"/>
                  </a:lnTo>
                  <a:cubicBezTo>
                    <a:pt x="12609" y="6916"/>
                    <a:pt x="13765" y="8581"/>
                    <a:pt x="13765" y="10628"/>
                  </a:cubicBezTo>
                  <a:lnTo>
                    <a:pt x="13765" y="14100"/>
                  </a:lnTo>
                  <a:lnTo>
                    <a:pt x="14717" y="14100"/>
                  </a:lnTo>
                  <a:cubicBezTo>
                    <a:pt x="15636" y="14100"/>
                    <a:pt x="16396" y="14754"/>
                    <a:pt x="16750" y="15847"/>
                  </a:cubicBezTo>
                  <a:cubicBezTo>
                    <a:pt x="17105" y="16942"/>
                    <a:pt x="16965" y="18200"/>
                    <a:pt x="16376" y="19216"/>
                  </a:cubicBezTo>
                  <a:lnTo>
                    <a:pt x="15000" y="21583"/>
                  </a:lnTo>
                  <a:lnTo>
                    <a:pt x="17114" y="21583"/>
                  </a:lnTo>
                  <a:cubicBezTo>
                    <a:pt x="17191" y="21589"/>
                    <a:pt x="17268" y="21600"/>
                    <a:pt x="17346" y="21600"/>
                  </a:cubicBezTo>
                  <a:cubicBezTo>
                    <a:pt x="19695" y="21600"/>
                    <a:pt x="21600" y="18856"/>
                    <a:pt x="21600" y="15472"/>
                  </a:cubicBezTo>
                  <a:cubicBezTo>
                    <a:pt x="21600" y="12921"/>
                    <a:pt x="20518" y="10735"/>
                    <a:pt x="18979" y="9813"/>
                  </a:cubicBezTo>
                  <a:close/>
                  <a:moveTo>
                    <a:pt x="18979" y="981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84" name="AutoShape 218"/>
            <p:cNvSpPr>
              <a:spLocks/>
            </p:cNvSpPr>
            <p:nvPr/>
          </p:nvSpPr>
          <p:spPr bwMode="auto">
            <a:xfrm>
              <a:off x="168" y="176"/>
              <a:ext cx="234" cy="275"/>
            </a:xfrm>
            <a:custGeom>
              <a:avLst/>
              <a:gdLst>
                <a:gd name="T0" fmla="*/ 0 w 20986"/>
                <a:gd name="T1" fmla="*/ 0 h 21600"/>
                <a:gd name="T2" fmla="*/ 0 w 20986"/>
                <a:gd name="T3" fmla="*/ 0 h 21600"/>
                <a:gd name="T4" fmla="*/ 0 w 20986"/>
                <a:gd name="T5" fmla="*/ 0 h 21600"/>
                <a:gd name="T6" fmla="*/ 0 w 20986"/>
                <a:gd name="T7" fmla="*/ 0 h 21600"/>
                <a:gd name="T8" fmla="*/ 0 w 20986"/>
                <a:gd name="T9" fmla="*/ 0 h 21600"/>
                <a:gd name="T10" fmla="*/ 0 w 20986"/>
                <a:gd name="T11" fmla="*/ 0 h 21600"/>
                <a:gd name="T12" fmla="*/ 0 w 20986"/>
                <a:gd name="T13" fmla="*/ 0 h 21600"/>
                <a:gd name="T14" fmla="*/ 0 w 20986"/>
                <a:gd name="T15" fmla="*/ 0 h 21600"/>
                <a:gd name="T16" fmla="*/ 0 w 20986"/>
                <a:gd name="T17" fmla="*/ 0 h 21600"/>
                <a:gd name="T18" fmla="*/ 0 w 20986"/>
                <a:gd name="T19" fmla="*/ 0 h 21600"/>
                <a:gd name="T20" fmla="*/ 0 w 20986"/>
                <a:gd name="T21" fmla="*/ 0 h 21600"/>
                <a:gd name="T22" fmla="*/ 0 w 20986"/>
                <a:gd name="T23" fmla="*/ 0 h 21600"/>
                <a:gd name="T24" fmla="*/ 0 w 20986"/>
                <a:gd name="T25" fmla="*/ 0 h 21600"/>
                <a:gd name="T26" fmla="*/ 0 w 20986"/>
                <a:gd name="T27" fmla="*/ 0 h 21600"/>
                <a:gd name="T28" fmla="*/ 0 w 20986"/>
                <a:gd name="T29" fmla="*/ 0 h 21600"/>
                <a:gd name="T30" fmla="*/ 0 w 20986"/>
                <a:gd name="T31" fmla="*/ 0 h 21600"/>
                <a:gd name="T32" fmla="*/ 0 w 20986"/>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986" h="21600">
                  <a:moveTo>
                    <a:pt x="19976" y="10441"/>
                  </a:moveTo>
                  <a:lnTo>
                    <a:pt x="15268" y="10441"/>
                  </a:lnTo>
                  <a:cubicBezTo>
                    <a:pt x="14759" y="10441"/>
                    <a:pt x="14088" y="10441"/>
                    <a:pt x="13417" y="10441"/>
                  </a:cubicBezTo>
                  <a:lnTo>
                    <a:pt x="13417" y="1626"/>
                  </a:lnTo>
                  <a:cubicBezTo>
                    <a:pt x="13417" y="732"/>
                    <a:pt x="12583" y="0"/>
                    <a:pt x="11564" y="0"/>
                  </a:cubicBezTo>
                  <a:lnTo>
                    <a:pt x="9422" y="0"/>
                  </a:lnTo>
                  <a:cubicBezTo>
                    <a:pt x="8403" y="0"/>
                    <a:pt x="7569" y="732"/>
                    <a:pt x="7569" y="1626"/>
                  </a:cubicBezTo>
                  <a:lnTo>
                    <a:pt x="7569" y="10441"/>
                  </a:lnTo>
                  <a:cubicBezTo>
                    <a:pt x="6899" y="10441"/>
                    <a:pt x="6227" y="10441"/>
                    <a:pt x="5718" y="10441"/>
                  </a:cubicBezTo>
                  <a:lnTo>
                    <a:pt x="1010" y="10441"/>
                  </a:lnTo>
                  <a:cubicBezTo>
                    <a:pt x="-9" y="10441"/>
                    <a:pt x="-307" y="11003"/>
                    <a:pt x="347" y="11688"/>
                  </a:cubicBezTo>
                  <a:lnTo>
                    <a:pt x="9303" y="21086"/>
                  </a:lnTo>
                  <a:cubicBezTo>
                    <a:pt x="9631" y="21429"/>
                    <a:pt x="10062" y="21600"/>
                    <a:pt x="10492" y="21600"/>
                  </a:cubicBezTo>
                  <a:cubicBezTo>
                    <a:pt x="10923" y="21600"/>
                    <a:pt x="11354" y="21429"/>
                    <a:pt x="11681" y="21086"/>
                  </a:cubicBezTo>
                  <a:lnTo>
                    <a:pt x="20638" y="11688"/>
                  </a:lnTo>
                  <a:cubicBezTo>
                    <a:pt x="21293" y="11003"/>
                    <a:pt x="20995" y="10441"/>
                    <a:pt x="19976" y="10441"/>
                  </a:cubicBezTo>
                  <a:close/>
                  <a:moveTo>
                    <a:pt x="19976" y="1044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285" name="Group 222"/>
          <p:cNvGrpSpPr>
            <a:grpSpLocks/>
          </p:cNvGrpSpPr>
          <p:nvPr/>
        </p:nvGrpSpPr>
        <p:grpSpPr bwMode="auto">
          <a:xfrm>
            <a:off x="7813440" y="5484501"/>
            <a:ext cx="276440" cy="214551"/>
            <a:chOff x="0" y="0"/>
            <a:chExt cx="576" cy="443"/>
          </a:xfrm>
          <a:solidFill>
            <a:schemeClr val="bg1"/>
          </a:solidFill>
        </p:grpSpPr>
        <p:sp>
          <p:nvSpPr>
            <p:cNvPr id="286" name="AutoShape 220"/>
            <p:cNvSpPr>
              <a:spLocks/>
            </p:cNvSpPr>
            <p:nvPr/>
          </p:nvSpPr>
          <p:spPr bwMode="auto">
            <a:xfrm>
              <a:off x="0" y="0"/>
              <a:ext cx="576" cy="3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600" h="21600">
                  <a:moveTo>
                    <a:pt x="18979" y="9813"/>
                  </a:moveTo>
                  <a:cubicBezTo>
                    <a:pt x="18987" y="9628"/>
                    <a:pt x="18998" y="9444"/>
                    <a:pt x="18998" y="9257"/>
                  </a:cubicBezTo>
                  <a:cubicBezTo>
                    <a:pt x="18998" y="4145"/>
                    <a:pt x="16122" y="0"/>
                    <a:pt x="12573" y="0"/>
                  </a:cubicBezTo>
                  <a:cubicBezTo>
                    <a:pt x="10013" y="0"/>
                    <a:pt x="7810" y="2160"/>
                    <a:pt x="6777" y="5279"/>
                  </a:cubicBezTo>
                  <a:cubicBezTo>
                    <a:pt x="6276" y="4719"/>
                    <a:pt x="5648" y="4383"/>
                    <a:pt x="4964" y="4383"/>
                  </a:cubicBezTo>
                  <a:cubicBezTo>
                    <a:pt x="3328" y="4383"/>
                    <a:pt x="2000" y="6295"/>
                    <a:pt x="2000" y="8653"/>
                  </a:cubicBezTo>
                  <a:cubicBezTo>
                    <a:pt x="2000" y="9096"/>
                    <a:pt x="2047" y="9524"/>
                    <a:pt x="2134" y="9925"/>
                  </a:cubicBezTo>
                  <a:cubicBezTo>
                    <a:pt x="858" y="11019"/>
                    <a:pt x="0" y="13019"/>
                    <a:pt x="0" y="15314"/>
                  </a:cubicBezTo>
                  <a:cubicBezTo>
                    <a:pt x="0" y="18744"/>
                    <a:pt x="1912" y="21527"/>
                    <a:pt x="4285" y="21579"/>
                  </a:cubicBezTo>
                  <a:lnTo>
                    <a:pt x="4285" y="21583"/>
                  </a:lnTo>
                  <a:lnTo>
                    <a:pt x="4335" y="21583"/>
                  </a:lnTo>
                  <a:cubicBezTo>
                    <a:pt x="4341" y="21583"/>
                    <a:pt x="4347" y="21584"/>
                    <a:pt x="4353" y="21584"/>
                  </a:cubicBezTo>
                  <a:cubicBezTo>
                    <a:pt x="4359" y="21584"/>
                    <a:pt x="4364" y="21583"/>
                    <a:pt x="4370" y="21583"/>
                  </a:cubicBezTo>
                  <a:lnTo>
                    <a:pt x="7713" y="21583"/>
                  </a:lnTo>
                  <a:lnTo>
                    <a:pt x="7713" y="19075"/>
                  </a:lnTo>
                  <a:lnTo>
                    <a:pt x="6761" y="19075"/>
                  </a:lnTo>
                  <a:cubicBezTo>
                    <a:pt x="5842" y="19075"/>
                    <a:pt x="5083" y="18421"/>
                    <a:pt x="4728" y="17327"/>
                  </a:cubicBezTo>
                  <a:cubicBezTo>
                    <a:pt x="4373" y="16233"/>
                    <a:pt x="4513" y="14974"/>
                    <a:pt x="5102" y="13959"/>
                  </a:cubicBezTo>
                  <a:lnTo>
                    <a:pt x="8860" y="7492"/>
                  </a:lnTo>
                  <a:cubicBezTo>
                    <a:pt x="9334" y="6677"/>
                    <a:pt x="10019" y="6210"/>
                    <a:pt x="10739" y="6210"/>
                  </a:cubicBezTo>
                  <a:cubicBezTo>
                    <a:pt x="11460" y="6210"/>
                    <a:pt x="12144" y="6677"/>
                    <a:pt x="12618" y="7493"/>
                  </a:cubicBezTo>
                  <a:lnTo>
                    <a:pt x="16376" y="13960"/>
                  </a:lnTo>
                  <a:cubicBezTo>
                    <a:pt x="16966" y="14974"/>
                    <a:pt x="17105" y="16233"/>
                    <a:pt x="16750" y="17327"/>
                  </a:cubicBezTo>
                  <a:cubicBezTo>
                    <a:pt x="16395" y="18421"/>
                    <a:pt x="15635" y="19075"/>
                    <a:pt x="14718" y="19075"/>
                  </a:cubicBezTo>
                  <a:lnTo>
                    <a:pt x="13765" y="19075"/>
                  </a:lnTo>
                  <a:lnTo>
                    <a:pt x="13765" y="21583"/>
                  </a:lnTo>
                  <a:lnTo>
                    <a:pt x="17114" y="21583"/>
                  </a:lnTo>
                  <a:cubicBezTo>
                    <a:pt x="17191" y="21589"/>
                    <a:pt x="17268" y="21600"/>
                    <a:pt x="17346" y="21600"/>
                  </a:cubicBezTo>
                  <a:cubicBezTo>
                    <a:pt x="19696" y="21600"/>
                    <a:pt x="21600" y="18856"/>
                    <a:pt x="21600" y="15472"/>
                  </a:cubicBezTo>
                  <a:cubicBezTo>
                    <a:pt x="21600" y="12921"/>
                    <a:pt x="20518" y="10735"/>
                    <a:pt x="18979" y="9813"/>
                  </a:cubicBezTo>
                  <a:close/>
                  <a:moveTo>
                    <a:pt x="18979" y="981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87" name="AutoShape 221"/>
            <p:cNvSpPr>
              <a:spLocks/>
            </p:cNvSpPr>
            <p:nvPr/>
          </p:nvSpPr>
          <p:spPr bwMode="auto">
            <a:xfrm>
              <a:off x="168" y="168"/>
              <a:ext cx="234" cy="275"/>
            </a:xfrm>
            <a:custGeom>
              <a:avLst/>
              <a:gdLst>
                <a:gd name="T0" fmla="*/ 0 w 20986"/>
                <a:gd name="T1" fmla="*/ 0 h 21600"/>
                <a:gd name="T2" fmla="*/ 0 w 20986"/>
                <a:gd name="T3" fmla="*/ 0 h 21600"/>
                <a:gd name="T4" fmla="*/ 0 w 20986"/>
                <a:gd name="T5" fmla="*/ 0 h 21600"/>
                <a:gd name="T6" fmla="*/ 0 w 20986"/>
                <a:gd name="T7" fmla="*/ 0 h 21600"/>
                <a:gd name="T8" fmla="*/ 0 w 20986"/>
                <a:gd name="T9" fmla="*/ 0 h 21600"/>
                <a:gd name="T10" fmla="*/ 0 w 20986"/>
                <a:gd name="T11" fmla="*/ 0 h 21600"/>
                <a:gd name="T12" fmla="*/ 0 w 20986"/>
                <a:gd name="T13" fmla="*/ 0 h 21600"/>
                <a:gd name="T14" fmla="*/ 0 w 20986"/>
                <a:gd name="T15" fmla="*/ 0 h 21600"/>
                <a:gd name="T16" fmla="*/ 0 w 20986"/>
                <a:gd name="T17" fmla="*/ 0 h 21600"/>
                <a:gd name="T18" fmla="*/ 0 w 20986"/>
                <a:gd name="T19" fmla="*/ 0 h 21600"/>
                <a:gd name="T20" fmla="*/ 0 w 20986"/>
                <a:gd name="T21" fmla="*/ 0 h 21600"/>
                <a:gd name="T22" fmla="*/ 0 w 20986"/>
                <a:gd name="T23" fmla="*/ 0 h 21600"/>
                <a:gd name="T24" fmla="*/ 0 w 20986"/>
                <a:gd name="T25" fmla="*/ 0 h 21600"/>
                <a:gd name="T26" fmla="*/ 0 w 20986"/>
                <a:gd name="T27" fmla="*/ 0 h 21600"/>
                <a:gd name="T28" fmla="*/ 0 w 20986"/>
                <a:gd name="T29" fmla="*/ 0 h 21600"/>
                <a:gd name="T30" fmla="*/ 0 w 20986"/>
                <a:gd name="T31" fmla="*/ 0 h 21600"/>
                <a:gd name="T32" fmla="*/ 0 w 20986"/>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986" h="21600">
                  <a:moveTo>
                    <a:pt x="20639" y="9912"/>
                  </a:moveTo>
                  <a:lnTo>
                    <a:pt x="11682" y="514"/>
                  </a:lnTo>
                  <a:cubicBezTo>
                    <a:pt x="11355" y="171"/>
                    <a:pt x="10923" y="0"/>
                    <a:pt x="10493" y="0"/>
                  </a:cubicBezTo>
                  <a:cubicBezTo>
                    <a:pt x="10062" y="0"/>
                    <a:pt x="9631" y="171"/>
                    <a:pt x="9304" y="514"/>
                  </a:cubicBezTo>
                  <a:lnTo>
                    <a:pt x="347" y="9912"/>
                  </a:lnTo>
                  <a:cubicBezTo>
                    <a:pt x="-307" y="10598"/>
                    <a:pt x="-9" y="11159"/>
                    <a:pt x="1010" y="11159"/>
                  </a:cubicBezTo>
                  <a:lnTo>
                    <a:pt x="5719" y="11159"/>
                  </a:lnTo>
                  <a:cubicBezTo>
                    <a:pt x="6228" y="11159"/>
                    <a:pt x="6898" y="11159"/>
                    <a:pt x="7570" y="11159"/>
                  </a:cubicBezTo>
                  <a:lnTo>
                    <a:pt x="7570" y="19974"/>
                  </a:lnTo>
                  <a:cubicBezTo>
                    <a:pt x="7570" y="20868"/>
                    <a:pt x="8404" y="21600"/>
                    <a:pt x="9423" y="21600"/>
                  </a:cubicBezTo>
                  <a:lnTo>
                    <a:pt x="11565" y="21600"/>
                  </a:lnTo>
                  <a:cubicBezTo>
                    <a:pt x="12584" y="21600"/>
                    <a:pt x="13418" y="20868"/>
                    <a:pt x="13418" y="19974"/>
                  </a:cubicBezTo>
                  <a:lnTo>
                    <a:pt x="13418" y="11159"/>
                  </a:lnTo>
                  <a:cubicBezTo>
                    <a:pt x="14088" y="11159"/>
                    <a:pt x="14760" y="11159"/>
                    <a:pt x="15269" y="11159"/>
                  </a:cubicBezTo>
                  <a:lnTo>
                    <a:pt x="19977" y="11159"/>
                  </a:lnTo>
                  <a:cubicBezTo>
                    <a:pt x="20995" y="11159"/>
                    <a:pt x="21293" y="10598"/>
                    <a:pt x="20639" y="9912"/>
                  </a:cubicBezTo>
                  <a:close/>
                  <a:moveTo>
                    <a:pt x="20639" y="991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288" name="Group 225"/>
          <p:cNvGrpSpPr>
            <a:grpSpLocks/>
          </p:cNvGrpSpPr>
          <p:nvPr/>
        </p:nvGrpSpPr>
        <p:grpSpPr bwMode="auto">
          <a:xfrm>
            <a:off x="2268129" y="6027067"/>
            <a:ext cx="276440" cy="243433"/>
            <a:chOff x="0" y="0"/>
            <a:chExt cx="576" cy="504"/>
          </a:xfrm>
          <a:solidFill>
            <a:schemeClr val="bg1"/>
          </a:solidFill>
        </p:grpSpPr>
        <p:sp>
          <p:nvSpPr>
            <p:cNvPr id="289" name="AutoShape 223"/>
            <p:cNvSpPr>
              <a:spLocks/>
            </p:cNvSpPr>
            <p:nvPr/>
          </p:nvSpPr>
          <p:spPr bwMode="auto">
            <a:xfrm>
              <a:off x="0" y="0"/>
              <a:ext cx="576" cy="50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21595" y="12338"/>
                  </a:moveTo>
                  <a:lnTo>
                    <a:pt x="17547" y="0"/>
                  </a:lnTo>
                  <a:lnTo>
                    <a:pt x="13022" y="0"/>
                  </a:lnTo>
                  <a:lnTo>
                    <a:pt x="14802" y="2810"/>
                  </a:lnTo>
                  <a:lnTo>
                    <a:pt x="16206" y="2811"/>
                  </a:lnTo>
                  <a:lnTo>
                    <a:pt x="18898" y="12339"/>
                  </a:lnTo>
                  <a:lnTo>
                    <a:pt x="13798" y="12339"/>
                  </a:lnTo>
                  <a:lnTo>
                    <a:pt x="12429" y="15153"/>
                  </a:lnTo>
                  <a:lnTo>
                    <a:pt x="9066" y="15153"/>
                  </a:lnTo>
                  <a:lnTo>
                    <a:pt x="7808" y="12343"/>
                  </a:lnTo>
                  <a:lnTo>
                    <a:pt x="2704" y="12343"/>
                  </a:lnTo>
                  <a:lnTo>
                    <a:pt x="5399" y="2806"/>
                  </a:lnTo>
                  <a:lnTo>
                    <a:pt x="6807" y="2806"/>
                  </a:lnTo>
                  <a:lnTo>
                    <a:pt x="8583" y="0"/>
                  </a:lnTo>
                  <a:lnTo>
                    <a:pt x="4054" y="0"/>
                  </a:lnTo>
                  <a:lnTo>
                    <a:pt x="0" y="12343"/>
                  </a:lnTo>
                  <a:lnTo>
                    <a:pt x="0" y="21600"/>
                  </a:lnTo>
                  <a:lnTo>
                    <a:pt x="21600" y="21595"/>
                  </a:lnTo>
                  <a:lnTo>
                    <a:pt x="21595" y="12338"/>
                  </a:lnTo>
                  <a:close/>
                  <a:moveTo>
                    <a:pt x="21595" y="1233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90" name="AutoShape 224"/>
            <p:cNvSpPr>
              <a:spLocks/>
            </p:cNvSpPr>
            <p:nvPr/>
          </p:nvSpPr>
          <p:spPr bwMode="auto">
            <a:xfrm>
              <a:off x="144" y="0"/>
              <a:ext cx="283" cy="31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0800" y="0"/>
                  </a:moveTo>
                  <a:lnTo>
                    <a:pt x="0" y="11280"/>
                  </a:lnTo>
                  <a:lnTo>
                    <a:pt x="8102" y="11280"/>
                  </a:lnTo>
                  <a:lnTo>
                    <a:pt x="8102" y="21600"/>
                  </a:lnTo>
                  <a:lnTo>
                    <a:pt x="13498" y="21600"/>
                  </a:lnTo>
                  <a:lnTo>
                    <a:pt x="13498" y="11280"/>
                  </a:lnTo>
                  <a:lnTo>
                    <a:pt x="21600" y="11280"/>
                  </a:lnTo>
                  <a:lnTo>
                    <a:pt x="10800" y="0"/>
                  </a:lnTo>
                  <a:close/>
                  <a:moveTo>
                    <a:pt x="108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291" name="Group 228"/>
          <p:cNvGrpSpPr>
            <a:grpSpLocks/>
          </p:cNvGrpSpPr>
          <p:nvPr/>
        </p:nvGrpSpPr>
        <p:grpSpPr bwMode="auto">
          <a:xfrm>
            <a:off x="1713186" y="6027067"/>
            <a:ext cx="276440" cy="243433"/>
            <a:chOff x="0" y="0"/>
            <a:chExt cx="576" cy="504"/>
          </a:xfrm>
          <a:solidFill>
            <a:schemeClr val="bg1"/>
          </a:solidFill>
        </p:grpSpPr>
        <p:sp>
          <p:nvSpPr>
            <p:cNvPr id="292" name="AutoShape 226"/>
            <p:cNvSpPr>
              <a:spLocks/>
            </p:cNvSpPr>
            <p:nvPr/>
          </p:nvSpPr>
          <p:spPr bwMode="auto">
            <a:xfrm>
              <a:off x="0" y="0"/>
              <a:ext cx="576" cy="50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21595" y="12338"/>
                  </a:moveTo>
                  <a:lnTo>
                    <a:pt x="17547" y="0"/>
                  </a:lnTo>
                  <a:lnTo>
                    <a:pt x="13928" y="0"/>
                  </a:lnTo>
                  <a:lnTo>
                    <a:pt x="13928" y="2810"/>
                  </a:lnTo>
                  <a:lnTo>
                    <a:pt x="16206" y="2811"/>
                  </a:lnTo>
                  <a:lnTo>
                    <a:pt x="18898" y="12339"/>
                  </a:lnTo>
                  <a:lnTo>
                    <a:pt x="13798" y="12339"/>
                  </a:lnTo>
                  <a:lnTo>
                    <a:pt x="12429" y="15153"/>
                  </a:lnTo>
                  <a:lnTo>
                    <a:pt x="9066" y="15153"/>
                  </a:lnTo>
                  <a:lnTo>
                    <a:pt x="7808" y="12343"/>
                  </a:lnTo>
                  <a:lnTo>
                    <a:pt x="2704" y="12343"/>
                  </a:lnTo>
                  <a:lnTo>
                    <a:pt x="5399" y="2806"/>
                  </a:lnTo>
                  <a:lnTo>
                    <a:pt x="7676" y="2807"/>
                  </a:lnTo>
                  <a:lnTo>
                    <a:pt x="7676" y="0"/>
                  </a:lnTo>
                  <a:lnTo>
                    <a:pt x="4054" y="0"/>
                  </a:lnTo>
                  <a:lnTo>
                    <a:pt x="0" y="12343"/>
                  </a:lnTo>
                  <a:lnTo>
                    <a:pt x="0" y="21600"/>
                  </a:lnTo>
                  <a:lnTo>
                    <a:pt x="21600" y="21595"/>
                  </a:lnTo>
                  <a:lnTo>
                    <a:pt x="21595" y="12338"/>
                  </a:lnTo>
                  <a:close/>
                  <a:moveTo>
                    <a:pt x="21595" y="1233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93" name="AutoShape 227"/>
            <p:cNvSpPr>
              <a:spLocks/>
            </p:cNvSpPr>
            <p:nvPr/>
          </p:nvSpPr>
          <p:spPr bwMode="auto">
            <a:xfrm>
              <a:off x="144" y="0"/>
              <a:ext cx="283" cy="31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8102" y="10319"/>
                  </a:moveTo>
                  <a:lnTo>
                    <a:pt x="0" y="10319"/>
                  </a:lnTo>
                  <a:lnTo>
                    <a:pt x="10800" y="21600"/>
                  </a:lnTo>
                  <a:lnTo>
                    <a:pt x="21600" y="10319"/>
                  </a:lnTo>
                  <a:lnTo>
                    <a:pt x="13498" y="10319"/>
                  </a:lnTo>
                  <a:lnTo>
                    <a:pt x="13498" y="0"/>
                  </a:lnTo>
                  <a:lnTo>
                    <a:pt x="8102" y="0"/>
                  </a:lnTo>
                  <a:lnTo>
                    <a:pt x="8102" y="10319"/>
                  </a:lnTo>
                  <a:close/>
                  <a:moveTo>
                    <a:pt x="8102" y="1031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294" name="Group 231"/>
          <p:cNvGrpSpPr>
            <a:grpSpLocks/>
          </p:cNvGrpSpPr>
          <p:nvPr/>
        </p:nvGrpSpPr>
        <p:grpSpPr bwMode="auto">
          <a:xfrm>
            <a:off x="6703553" y="4900675"/>
            <a:ext cx="276440" cy="276440"/>
            <a:chOff x="0" y="0"/>
            <a:chExt cx="576" cy="576"/>
          </a:xfrm>
          <a:solidFill>
            <a:schemeClr val="bg1"/>
          </a:solidFill>
        </p:grpSpPr>
        <p:sp>
          <p:nvSpPr>
            <p:cNvPr id="295" name="AutoShape 229"/>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0800" y="18900"/>
                  </a:moveTo>
                  <a:cubicBezTo>
                    <a:pt x="6334" y="18900"/>
                    <a:pt x="2700" y="15267"/>
                    <a:pt x="2700" y="10800"/>
                  </a:cubicBezTo>
                  <a:cubicBezTo>
                    <a:pt x="2700" y="6334"/>
                    <a:pt x="6334" y="2700"/>
                    <a:pt x="10800" y="2700"/>
                  </a:cubicBezTo>
                  <a:cubicBezTo>
                    <a:pt x="15266" y="2700"/>
                    <a:pt x="18900" y="6334"/>
                    <a:pt x="18900" y="10800"/>
                  </a:cubicBezTo>
                  <a:cubicBezTo>
                    <a:pt x="18900" y="15267"/>
                    <a:pt x="15266" y="18900"/>
                    <a:pt x="10800" y="18900"/>
                  </a:cubicBezTo>
                  <a:close/>
                  <a:moveTo>
                    <a:pt x="10800" y="189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296" name="AutoShape 230"/>
            <p:cNvSpPr>
              <a:spLocks/>
            </p:cNvSpPr>
            <p:nvPr/>
          </p:nvSpPr>
          <p:spPr bwMode="auto">
            <a:xfrm>
              <a:off x="264" y="127"/>
              <a:ext cx="174" cy="271"/>
            </a:xfrm>
            <a:custGeom>
              <a:avLst/>
              <a:gdLst>
                <a:gd name="T0" fmla="*/ 0 w 21404"/>
                <a:gd name="T1" fmla="*/ 0 h 21600"/>
                <a:gd name="T2" fmla="*/ 0 w 21404"/>
                <a:gd name="T3" fmla="*/ 0 h 21600"/>
                <a:gd name="T4" fmla="*/ 0 w 21404"/>
                <a:gd name="T5" fmla="*/ 0 h 21600"/>
                <a:gd name="T6" fmla="*/ 0 w 21404"/>
                <a:gd name="T7" fmla="*/ 0 h 21600"/>
                <a:gd name="T8" fmla="*/ 0 w 21404"/>
                <a:gd name="T9" fmla="*/ 0 h 21600"/>
                <a:gd name="T10" fmla="*/ 0 w 21404"/>
                <a:gd name="T11" fmla="*/ 0 h 21600"/>
                <a:gd name="T12" fmla="*/ 0 w 21404"/>
                <a:gd name="T13" fmla="*/ 0 h 21600"/>
                <a:gd name="T14" fmla="*/ 0 w 21404"/>
                <a:gd name="T15" fmla="*/ 0 h 21600"/>
                <a:gd name="T16" fmla="*/ 0 w 21404"/>
                <a:gd name="T17" fmla="*/ 0 h 21600"/>
                <a:gd name="T18" fmla="*/ 0 w 21404"/>
                <a:gd name="T19" fmla="*/ 0 h 21600"/>
                <a:gd name="T20" fmla="*/ 0 w 21404"/>
                <a:gd name="T21" fmla="*/ 0 h 21600"/>
                <a:gd name="T22" fmla="*/ 0 w 21404"/>
                <a:gd name="T23" fmla="*/ 0 h 21600"/>
                <a:gd name="T24" fmla="*/ 0 w 21404"/>
                <a:gd name="T25" fmla="*/ 0 h 21600"/>
                <a:gd name="T26" fmla="*/ 0 w 21404"/>
                <a:gd name="T27" fmla="*/ 0 h 21600"/>
                <a:gd name="T28" fmla="*/ 0 w 21404"/>
                <a:gd name="T29" fmla="*/ 0 h 21600"/>
                <a:gd name="T30" fmla="*/ 0 w 21404"/>
                <a:gd name="T31" fmla="*/ 0 h 21600"/>
                <a:gd name="T32" fmla="*/ 0 w 21404"/>
                <a:gd name="T33" fmla="*/ 0 h 21600"/>
                <a:gd name="T34" fmla="*/ 0 w 21404"/>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404" h="21600">
                  <a:moveTo>
                    <a:pt x="20756" y="17708"/>
                  </a:moveTo>
                  <a:lnTo>
                    <a:pt x="6800" y="11554"/>
                  </a:lnTo>
                  <a:lnTo>
                    <a:pt x="6800" y="960"/>
                  </a:lnTo>
                  <a:cubicBezTo>
                    <a:pt x="6800" y="707"/>
                    <a:pt x="6643" y="460"/>
                    <a:pt x="6370" y="281"/>
                  </a:cubicBezTo>
                  <a:cubicBezTo>
                    <a:pt x="6097" y="102"/>
                    <a:pt x="5718" y="0"/>
                    <a:pt x="5329" y="0"/>
                  </a:cubicBezTo>
                  <a:lnTo>
                    <a:pt x="1470" y="0"/>
                  </a:lnTo>
                  <a:cubicBezTo>
                    <a:pt x="1082" y="0"/>
                    <a:pt x="705" y="102"/>
                    <a:pt x="430" y="281"/>
                  </a:cubicBezTo>
                  <a:cubicBezTo>
                    <a:pt x="157" y="460"/>
                    <a:pt x="0" y="708"/>
                    <a:pt x="0" y="960"/>
                  </a:cubicBezTo>
                  <a:lnTo>
                    <a:pt x="0" y="13470"/>
                  </a:lnTo>
                  <a:cubicBezTo>
                    <a:pt x="0" y="13723"/>
                    <a:pt x="157" y="13970"/>
                    <a:pt x="430" y="14149"/>
                  </a:cubicBezTo>
                  <a:cubicBezTo>
                    <a:pt x="541" y="14222"/>
                    <a:pt x="669" y="14282"/>
                    <a:pt x="810" y="14327"/>
                  </a:cubicBezTo>
                  <a:lnTo>
                    <a:pt x="17070" y="21438"/>
                  </a:lnTo>
                  <a:cubicBezTo>
                    <a:pt x="17315" y="21544"/>
                    <a:pt x="17599" y="21600"/>
                    <a:pt x="17886" y="21600"/>
                  </a:cubicBezTo>
                  <a:cubicBezTo>
                    <a:pt x="17990" y="21600"/>
                    <a:pt x="18094" y="21592"/>
                    <a:pt x="18197" y="21578"/>
                  </a:cubicBezTo>
                  <a:cubicBezTo>
                    <a:pt x="18586" y="21525"/>
                    <a:pt x="18923" y="21370"/>
                    <a:pt x="19135" y="21148"/>
                  </a:cubicBezTo>
                  <a:lnTo>
                    <a:pt x="21182" y="19011"/>
                  </a:lnTo>
                  <a:cubicBezTo>
                    <a:pt x="21600" y="18574"/>
                    <a:pt x="21412" y="17997"/>
                    <a:pt x="20756" y="17708"/>
                  </a:cubicBezTo>
                  <a:close/>
                  <a:moveTo>
                    <a:pt x="20756" y="1770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297" name="AutoShape 232"/>
          <p:cNvSpPr>
            <a:spLocks/>
          </p:cNvSpPr>
          <p:nvPr/>
        </p:nvSpPr>
        <p:spPr bwMode="auto">
          <a:xfrm>
            <a:off x="6703553" y="5496879"/>
            <a:ext cx="276440" cy="191857"/>
          </a:xfrm>
          <a:custGeom>
            <a:avLst/>
            <a:gdLst>
              <a:gd name="T0" fmla="*/ 178538320 w 21600"/>
              <a:gd name="T1" fmla="*/ 21417337 h 21600"/>
              <a:gd name="T2" fmla="*/ 178726483 w 21600"/>
              <a:gd name="T3" fmla="*/ 20203932 h 21600"/>
              <a:gd name="T4" fmla="*/ 118276715 w 21600"/>
              <a:gd name="T5" fmla="*/ 0 h 21600"/>
              <a:gd name="T6" fmla="*/ 63752008 w 21600"/>
              <a:gd name="T7" fmla="*/ 11521653 h 21600"/>
              <a:gd name="T8" fmla="*/ 46706393 w 21600"/>
              <a:gd name="T9" fmla="*/ 9566133 h 21600"/>
              <a:gd name="T10" fmla="*/ 18814620 w 21600"/>
              <a:gd name="T11" fmla="*/ 18885787 h 21600"/>
              <a:gd name="T12" fmla="*/ 20074533 w 21600"/>
              <a:gd name="T13" fmla="*/ 21661950 h 21600"/>
              <a:gd name="T14" fmla="*/ 0 w 21600"/>
              <a:gd name="T15" fmla="*/ 33423732 h 21600"/>
              <a:gd name="T16" fmla="*/ 40309477 w 21600"/>
              <a:gd name="T17" fmla="*/ 47097256 h 21600"/>
              <a:gd name="T18" fmla="*/ 40309477 w 21600"/>
              <a:gd name="T19" fmla="*/ 47106223 h 21600"/>
              <a:gd name="T20" fmla="*/ 40780367 w 21600"/>
              <a:gd name="T21" fmla="*/ 47106223 h 21600"/>
              <a:gd name="T22" fmla="*/ 40949425 w 21600"/>
              <a:gd name="T23" fmla="*/ 47108465 h 21600"/>
              <a:gd name="T24" fmla="*/ 41108968 w 21600"/>
              <a:gd name="T25" fmla="*/ 47106223 h 21600"/>
              <a:gd name="T26" fmla="*/ 160994180 w 21600"/>
              <a:gd name="T27" fmla="*/ 47106223 h 21600"/>
              <a:gd name="T28" fmla="*/ 163176857 w 21600"/>
              <a:gd name="T29" fmla="*/ 47143269 h 21600"/>
              <a:gd name="T30" fmla="*/ 203194979 w 21600"/>
              <a:gd name="T31" fmla="*/ 33768601 h 21600"/>
              <a:gd name="T32" fmla="*/ 178538320 w 21600"/>
              <a:gd name="T33" fmla="*/ 21417337 h 21600"/>
              <a:gd name="T34" fmla="*/ 178538320 w 21600"/>
              <a:gd name="T35" fmla="*/ 21417337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18979" y="9813"/>
                </a:moveTo>
                <a:cubicBezTo>
                  <a:pt x="18987" y="9628"/>
                  <a:pt x="18999" y="9444"/>
                  <a:pt x="18999" y="9257"/>
                </a:cubicBezTo>
                <a:cubicBezTo>
                  <a:pt x="18999" y="4145"/>
                  <a:pt x="16122" y="0"/>
                  <a:pt x="12573" y="0"/>
                </a:cubicBezTo>
                <a:cubicBezTo>
                  <a:pt x="10014" y="0"/>
                  <a:pt x="7810" y="2160"/>
                  <a:pt x="6777" y="5279"/>
                </a:cubicBezTo>
                <a:cubicBezTo>
                  <a:pt x="6276" y="4719"/>
                  <a:pt x="5648" y="4383"/>
                  <a:pt x="4965" y="4383"/>
                </a:cubicBezTo>
                <a:cubicBezTo>
                  <a:pt x="3328" y="4383"/>
                  <a:pt x="2000" y="6295"/>
                  <a:pt x="2000" y="8653"/>
                </a:cubicBezTo>
                <a:cubicBezTo>
                  <a:pt x="2000" y="9096"/>
                  <a:pt x="2047" y="9524"/>
                  <a:pt x="2134" y="9925"/>
                </a:cubicBezTo>
                <a:cubicBezTo>
                  <a:pt x="858" y="11019"/>
                  <a:pt x="0" y="13019"/>
                  <a:pt x="0" y="15314"/>
                </a:cubicBezTo>
                <a:cubicBezTo>
                  <a:pt x="0" y="18744"/>
                  <a:pt x="1912" y="21527"/>
                  <a:pt x="4285" y="21579"/>
                </a:cubicBezTo>
                <a:lnTo>
                  <a:pt x="4285" y="21583"/>
                </a:lnTo>
                <a:lnTo>
                  <a:pt x="4335" y="21583"/>
                </a:lnTo>
                <a:cubicBezTo>
                  <a:pt x="4341" y="21583"/>
                  <a:pt x="4347" y="21584"/>
                  <a:pt x="4353" y="21584"/>
                </a:cubicBezTo>
                <a:cubicBezTo>
                  <a:pt x="4359" y="21584"/>
                  <a:pt x="4364" y="21583"/>
                  <a:pt x="4370" y="21583"/>
                </a:cubicBezTo>
                <a:lnTo>
                  <a:pt x="17114" y="21583"/>
                </a:lnTo>
                <a:cubicBezTo>
                  <a:pt x="17191" y="21589"/>
                  <a:pt x="17268" y="21600"/>
                  <a:pt x="17346" y="21600"/>
                </a:cubicBezTo>
                <a:cubicBezTo>
                  <a:pt x="19695" y="21600"/>
                  <a:pt x="21600" y="18856"/>
                  <a:pt x="21600" y="15472"/>
                </a:cubicBezTo>
                <a:cubicBezTo>
                  <a:pt x="21600" y="12921"/>
                  <a:pt x="20518" y="10736"/>
                  <a:pt x="18979" y="9813"/>
                </a:cubicBezTo>
                <a:close/>
                <a:moveTo>
                  <a:pt x="18979" y="9813"/>
                </a:moveTo>
              </a:path>
            </a:pathLst>
          </a:custGeom>
          <a:solidFill>
            <a:schemeClr val="bg1"/>
          </a:solidFill>
          <a:ln>
            <a:noFill/>
          </a:ln>
        </p:spPr>
        <p:txBody>
          <a:bodyPr lIns="0" tIns="0" rIns="0" bIns="0"/>
          <a:lstStyle/>
          <a:p>
            <a:endParaRPr lang="en-US">
              <a:solidFill>
                <a:schemeClr val="bg1"/>
              </a:solidFill>
            </a:endParaRPr>
          </a:p>
        </p:txBody>
      </p:sp>
      <p:grpSp>
        <p:nvGrpSpPr>
          <p:cNvPr id="298" name="Group 235"/>
          <p:cNvGrpSpPr>
            <a:grpSpLocks/>
          </p:cNvGrpSpPr>
          <p:nvPr/>
        </p:nvGrpSpPr>
        <p:grpSpPr bwMode="auto">
          <a:xfrm>
            <a:off x="9476208" y="6031193"/>
            <a:ext cx="276440" cy="231055"/>
            <a:chOff x="0" y="0"/>
            <a:chExt cx="575" cy="480"/>
          </a:xfrm>
          <a:solidFill>
            <a:schemeClr val="bg1"/>
          </a:solidFill>
        </p:grpSpPr>
        <p:sp>
          <p:nvSpPr>
            <p:cNvPr id="299" name="AutoShape 233"/>
            <p:cNvSpPr>
              <a:spLocks/>
            </p:cNvSpPr>
            <p:nvPr/>
          </p:nvSpPr>
          <p:spPr bwMode="auto">
            <a:xfrm>
              <a:off x="0" y="0"/>
              <a:ext cx="575" cy="28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10790" y="0"/>
                  </a:moveTo>
                  <a:lnTo>
                    <a:pt x="0" y="21600"/>
                  </a:lnTo>
                  <a:lnTo>
                    <a:pt x="21600" y="21600"/>
                  </a:lnTo>
                  <a:lnTo>
                    <a:pt x="10790" y="0"/>
                  </a:lnTo>
                  <a:close/>
                  <a:moveTo>
                    <a:pt x="1079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00" name="Rectangle 234"/>
            <p:cNvSpPr>
              <a:spLocks/>
            </p:cNvSpPr>
            <p:nvPr/>
          </p:nvSpPr>
          <p:spPr bwMode="auto">
            <a:xfrm>
              <a:off x="0" y="384"/>
              <a:ext cx="574" cy="9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grpSp>
      <p:sp>
        <p:nvSpPr>
          <p:cNvPr id="301" name="AutoShape 236"/>
          <p:cNvSpPr>
            <a:spLocks/>
          </p:cNvSpPr>
          <p:nvPr/>
        </p:nvSpPr>
        <p:spPr bwMode="auto">
          <a:xfrm>
            <a:off x="7258497" y="4927495"/>
            <a:ext cx="276440" cy="220739"/>
          </a:xfrm>
          <a:custGeom>
            <a:avLst/>
            <a:gdLst>
              <a:gd name="T0" fmla="*/ 203194979 w 21600"/>
              <a:gd name="T1" fmla="*/ 0 h 21600"/>
              <a:gd name="T2" fmla="*/ 0 w 21600"/>
              <a:gd name="T3" fmla="*/ 0 h 21600"/>
              <a:gd name="T4" fmla="*/ 0 w 21600"/>
              <a:gd name="T5" fmla="*/ 70699120 h 21600"/>
              <a:gd name="T6" fmla="*/ 87044490 w 21600"/>
              <a:gd name="T7" fmla="*/ 70699120 h 21600"/>
              <a:gd name="T8" fmla="*/ 63526500 w 21600"/>
              <a:gd name="T9" fmla="*/ 82608326 h 21600"/>
              <a:gd name="T10" fmla="*/ 139536570 w 21600"/>
              <a:gd name="T11" fmla="*/ 82608326 h 21600"/>
              <a:gd name="T12" fmla="*/ 115971830 w 21600"/>
              <a:gd name="T13" fmla="*/ 70699120 h 21600"/>
              <a:gd name="T14" fmla="*/ 203194979 w 21600"/>
              <a:gd name="T15" fmla="*/ 70699120 h 21600"/>
              <a:gd name="T16" fmla="*/ 203194979 w 21600"/>
              <a:gd name="T17" fmla="*/ 0 h 21600"/>
              <a:gd name="T18" fmla="*/ 180598689 w 21600"/>
              <a:gd name="T19" fmla="*/ 59256398 h 21600"/>
              <a:gd name="T20" fmla="*/ 22596191 w 21600"/>
              <a:gd name="T21" fmla="*/ 59256398 h 21600"/>
              <a:gd name="T22" fmla="*/ 22596191 w 21600"/>
              <a:gd name="T23" fmla="*/ 11442785 h 21600"/>
              <a:gd name="T24" fmla="*/ 180598689 w 21600"/>
              <a:gd name="T25" fmla="*/ 11442785 h 21600"/>
              <a:gd name="T26" fmla="*/ 180598689 w 21600"/>
              <a:gd name="T27" fmla="*/ 59256398 h 21600"/>
              <a:gd name="T28" fmla="*/ 180598689 w 21600"/>
              <a:gd name="T29" fmla="*/ 59256398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21600" y="0"/>
                </a:moveTo>
                <a:lnTo>
                  <a:pt x="0" y="0"/>
                </a:lnTo>
                <a:lnTo>
                  <a:pt x="0" y="18486"/>
                </a:lnTo>
                <a:lnTo>
                  <a:pt x="9253" y="18486"/>
                </a:lnTo>
                <a:lnTo>
                  <a:pt x="6753" y="21600"/>
                </a:lnTo>
                <a:lnTo>
                  <a:pt x="14833" y="21600"/>
                </a:lnTo>
                <a:lnTo>
                  <a:pt x="12328" y="18486"/>
                </a:lnTo>
                <a:lnTo>
                  <a:pt x="21600" y="18486"/>
                </a:lnTo>
                <a:lnTo>
                  <a:pt x="21600" y="0"/>
                </a:lnTo>
                <a:close/>
                <a:moveTo>
                  <a:pt x="19198" y="15494"/>
                </a:moveTo>
                <a:lnTo>
                  <a:pt x="2402" y="15494"/>
                </a:lnTo>
                <a:lnTo>
                  <a:pt x="2402" y="2992"/>
                </a:lnTo>
                <a:lnTo>
                  <a:pt x="19198" y="2992"/>
                </a:lnTo>
                <a:lnTo>
                  <a:pt x="19198" y="15494"/>
                </a:lnTo>
                <a:close/>
                <a:moveTo>
                  <a:pt x="19198" y="15494"/>
                </a:moveTo>
              </a:path>
            </a:pathLst>
          </a:custGeom>
          <a:solidFill>
            <a:schemeClr val="bg1"/>
          </a:solidFill>
          <a:ln>
            <a:noFill/>
          </a:ln>
        </p:spPr>
        <p:txBody>
          <a:bodyPr lIns="0" tIns="0" rIns="0" bIns="0"/>
          <a:lstStyle/>
          <a:p>
            <a:endParaRPr lang="en-US">
              <a:solidFill>
                <a:schemeClr val="bg1"/>
              </a:solidFill>
            </a:endParaRPr>
          </a:p>
        </p:txBody>
      </p:sp>
      <p:sp>
        <p:nvSpPr>
          <p:cNvPr id="302" name="AutoShape 237"/>
          <p:cNvSpPr>
            <a:spLocks/>
          </p:cNvSpPr>
          <p:nvPr/>
        </p:nvSpPr>
        <p:spPr bwMode="auto">
          <a:xfrm>
            <a:off x="7871204" y="4900675"/>
            <a:ext cx="162977" cy="276440"/>
          </a:xfrm>
          <a:custGeom>
            <a:avLst/>
            <a:gdLst>
              <a:gd name="T0" fmla="*/ 24546430 w 21600"/>
              <a:gd name="T1" fmla="*/ 107072174 h 21600"/>
              <a:gd name="T2" fmla="*/ 12501156 w 21600"/>
              <a:gd name="T3" fmla="*/ 107072174 h 21600"/>
              <a:gd name="T4" fmla="*/ 23026953 w 21600"/>
              <a:gd name="T5" fmla="*/ 47675917 h 21600"/>
              <a:gd name="T6" fmla="*/ 14862677 w 21600"/>
              <a:gd name="T7" fmla="*/ 47675917 h 21600"/>
              <a:gd name="T8" fmla="*/ 14862677 w 21600"/>
              <a:gd name="T9" fmla="*/ 0 h 21600"/>
              <a:gd name="T10" fmla="*/ 9426941 w 21600"/>
              <a:gd name="T11" fmla="*/ 0 h 21600"/>
              <a:gd name="T12" fmla="*/ 9426941 w 21600"/>
              <a:gd name="T13" fmla="*/ 47675917 h 21600"/>
              <a:gd name="T14" fmla="*/ 1264819 w 21600"/>
              <a:gd name="T15" fmla="*/ 47675917 h 21600"/>
              <a:gd name="T16" fmla="*/ 11790819 w 21600"/>
              <a:gd name="T17" fmla="*/ 107072174 h 21600"/>
              <a:gd name="T18" fmla="*/ 0 w 21600"/>
              <a:gd name="T19" fmla="*/ 107072174 h 21600"/>
              <a:gd name="T20" fmla="*/ 0 w 21600"/>
              <a:gd name="T21" fmla="*/ 189337836 h 21600"/>
              <a:gd name="T22" fmla="*/ 10515619 w 21600"/>
              <a:gd name="T23" fmla="*/ 189337836 h 21600"/>
              <a:gd name="T24" fmla="*/ 7674550 w 21600"/>
              <a:gd name="T25" fmla="*/ 203194979 h 21600"/>
              <a:gd name="T26" fmla="*/ 16857214 w 21600"/>
              <a:gd name="T27" fmla="*/ 203194979 h 21600"/>
              <a:gd name="T28" fmla="*/ 14010246 w 21600"/>
              <a:gd name="T29" fmla="*/ 189337836 h 21600"/>
              <a:gd name="T30" fmla="*/ 24547609 w 21600"/>
              <a:gd name="T31" fmla="*/ 189337836 h 21600"/>
              <a:gd name="T32" fmla="*/ 24547609 w 21600"/>
              <a:gd name="T33" fmla="*/ 107072174 h 21600"/>
              <a:gd name="T34" fmla="*/ 24546430 w 21600"/>
              <a:gd name="T35" fmla="*/ 107072174 h 21600"/>
              <a:gd name="T36" fmla="*/ 21475751 w 21600"/>
              <a:gd name="T37" fmla="*/ 174362203 h 21600"/>
              <a:gd name="T38" fmla="*/ 3070673 w 21600"/>
              <a:gd name="T39" fmla="*/ 174362203 h 21600"/>
              <a:gd name="T40" fmla="*/ 3070673 w 21600"/>
              <a:gd name="T41" fmla="*/ 122048773 h 21600"/>
              <a:gd name="T42" fmla="*/ 21475751 w 21600"/>
              <a:gd name="T43" fmla="*/ 122048773 h 21600"/>
              <a:gd name="T44" fmla="*/ 21475751 w 21600"/>
              <a:gd name="T45" fmla="*/ 174362203 h 21600"/>
              <a:gd name="T46" fmla="*/ 21475751 w 21600"/>
              <a:gd name="T47" fmla="*/ 174362203 h 216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600" h="21600">
                <a:moveTo>
                  <a:pt x="21599" y="11382"/>
                </a:moveTo>
                <a:lnTo>
                  <a:pt x="11000" y="11382"/>
                </a:lnTo>
                <a:lnTo>
                  <a:pt x="20262" y="5068"/>
                </a:lnTo>
                <a:lnTo>
                  <a:pt x="13078" y="5068"/>
                </a:lnTo>
                <a:lnTo>
                  <a:pt x="13078" y="0"/>
                </a:lnTo>
                <a:lnTo>
                  <a:pt x="8295" y="0"/>
                </a:lnTo>
                <a:lnTo>
                  <a:pt x="8295" y="5068"/>
                </a:lnTo>
                <a:lnTo>
                  <a:pt x="1113" y="5068"/>
                </a:lnTo>
                <a:lnTo>
                  <a:pt x="10375" y="11382"/>
                </a:lnTo>
                <a:lnTo>
                  <a:pt x="0" y="11382"/>
                </a:lnTo>
                <a:lnTo>
                  <a:pt x="0" y="20127"/>
                </a:lnTo>
                <a:lnTo>
                  <a:pt x="9253" y="20127"/>
                </a:lnTo>
                <a:lnTo>
                  <a:pt x="6753" y="21600"/>
                </a:lnTo>
                <a:lnTo>
                  <a:pt x="14833" y="21600"/>
                </a:lnTo>
                <a:lnTo>
                  <a:pt x="12328" y="20127"/>
                </a:lnTo>
                <a:lnTo>
                  <a:pt x="21600" y="20127"/>
                </a:lnTo>
                <a:lnTo>
                  <a:pt x="21600" y="11382"/>
                </a:lnTo>
                <a:lnTo>
                  <a:pt x="21599" y="11382"/>
                </a:lnTo>
                <a:close/>
                <a:moveTo>
                  <a:pt x="18897" y="18535"/>
                </a:moveTo>
                <a:lnTo>
                  <a:pt x="2702" y="18535"/>
                </a:lnTo>
                <a:lnTo>
                  <a:pt x="2702" y="12974"/>
                </a:lnTo>
                <a:lnTo>
                  <a:pt x="18897" y="12974"/>
                </a:lnTo>
                <a:lnTo>
                  <a:pt x="18897" y="18535"/>
                </a:lnTo>
                <a:close/>
                <a:moveTo>
                  <a:pt x="18897" y="18535"/>
                </a:moveTo>
              </a:path>
            </a:pathLst>
          </a:custGeom>
          <a:solidFill>
            <a:schemeClr val="bg1"/>
          </a:solidFill>
          <a:ln>
            <a:noFill/>
          </a:ln>
        </p:spPr>
        <p:txBody>
          <a:bodyPr lIns="0" tIns="0" rIns="0" bIns="0"/>
          <a:lstStyle/>
          <a:p>
            <a:endParaRPr lang="en-US">
              <a:solidFill>
                <a:schemeClr val="bg1"/>
              </a:solidFill>
            </a:endParaRPr>
          </a:p>
        </p:txBody>
      </p:sp>
      <p:grpSp>
        <p:nvGrpSpPr>
          <p:cNvPr id="303" name="Group 240"/>
          <p:cNvGrpSpPr>
            <a:grpSpLocks/>
          </p:cNvGrpSpPr>
          <p:nvPr/>
        </p:nvGrpSpPr>
        <p:grpSpPr bwMode="auto">
          <a:xfrm>
            <a:off x="8366321" y="4900675"/>
            <a:ext cx="278504" cy="276440"/>
            <a:chOff x="0" y="0"/>
            <a:chExt cx="576" cy="576"/>
          </a:xfrm>
          <a:solidFill>
            <a:schemeClr val="bg1"/>
          </a:solidFill>
        </p:grpSpPr>
        <p:sp>
          <p:nvSpPr>
            <p:cNvPr id="304" name="AutoShape 238"/>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5111" y="17098"/>
                  </a:moveTo>
                  <a:lnTo>
                    <a:pt x="11387" y="17098"/>
                  </a:lnTo>
                  <a:lnTo>
                    <a:pt x="12394" y="18102"/>
                  </a:lnTo>
                  <a:lnTo>
                    <a:pt x="9149" y="18102"/>
                  </a:lnTo>
                  <a:lnTo>
                    <a:pt x="10153" y="17098"/>
                  </a:lnTo>
                  <a:lnTo>
                    <a:pt x="6437" y="17098"/>
                  </a:lnTo>
                  <a:lnTo>
                    <a:pt x="6437" y="11138"/>
                  </a:lnTo>
                  <a:lnTo>
                    <a:pt x="10603" y="11138"/>
                  </a:lnTo>
                  <a:lnTo>
                    <a:pt x="6884" y="6835"/>
                  </a:lnTo>
                  <a:lnTo>
                    <a:pt x="9769" y="6835"/>
                  </a:lnTo>
                  <a:lnTo>
                    <a:pt x="9769" y="3381"/>
                  </a:lnTo>
                  <a:lnTo>
                    <a:pt x="11689" y="3381"/>
                  </a:lnTo>
                  <a:lnTo>
                    <a:pt x="11689" y="6835"/>
                  </a:lnTo>
                  <a:lnTo>
                    <a:pt x="14574" y="6835"/>
                  </a:lnTo>
                  <a:lnTo>
                    <a:pt x="10854" y="11138"/>
                  </a:lnTo>
                  <a:lnTo>
                    <a:pt x="15111" y="11138"/>
                  </a:lnTo>
                  <a:lnTo>
                    <a:pt x="15111" y="17098"/>
                  </a:lnTo>
                  <a:close/>
                  <a:moveTo>
                    <a:pt x="15111" y="1709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05" name="Rectangle 239"/>
            <p:cNvSpPr>
              <a:spLocks/>
            </p:cNvSpPr>
            <p:nvPr/>
          </p:nvSpPr>
          <p:spPr bwMode="auto">
            <a:xfrm>
              <a:off x="200" y="328"/>
              <a:ext cx="173" cy="101"/>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grpSp>
      <p:sp>
        <p:nvSpPr>
          <p:cNvPr id="306" name="AutoShape 242"/>
          <p:cNvSpPr>
            <a:spLocks/>
          </p:cNvSpPr>
          <p:nvPr/>
        </p:nvSpPr>
        <p:spPr bwMode="auto">
          <a:xfrm>
            <a:off x="5593665" y="5546391"/>
            <a:ext cx="276440" cy="90771"/>
          </a:xfrm>
          <a:custGeom>
            <a:avLst/>
            <a:gdLst>
              <a:gd name="T0" fmla="*/ 0 w 21600"/>
              <a:gd name="T1" fmla="*/ 2362136 h 21600"/>
              <a:gd name="T2" fmla="*/ 88662578 w 21600"/>
              <a:gd name="T3" fmla="*/ 0 h 21600"/>
              <a:gd name="T4" fmla="*/ 121916962 w 21600"/>
              <a:gd name="T5" fmla="*/ 1182150 h 21600"/>
              <a:gd name="T6" fmla="*/ 203194979 w 21600"/>
              <a:gd name="T7" fmla="*/ 0 h 21600"/>
              <a:gd name="T8" fmla="*/ 114475950 w 21600"/>
              <a:gd name="T9" fmla="*/ 2362136 h 21600"/>
              <a:gd name="T10" fmla="*/ 81278007 w 21600"/>
              <a:gd name="T11" fmla="*/ 1180090 h 21600"/>
              <a:gd name="T12" fmla="*/ 0 w 21600"/>
              <a:gd name="T13" fmla="*/ 2362136 h 21600"/>
              <a:gd name="T14" fmla="*/ 0 w 21600"/>
              <a:gd name="T15" fmla="*/ 2362136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21600"/>
                </a:moveTo>
                <a:lnTo>
                  <a:pt x="9425" y="0"/>
                </a:lnTo>
                <a:lnTo>
                  <a:pt x="12960" y="10810"/>
                </a:lnTo>
                <a:lnTo>
                  <a:pt x="21600" y="0"/>
                </a:lnTo>
                <a:lnTo>
                  <a:pt x="12169" y="21600"/>
                </a:lnTo>
                <a:lnTo>
                  <a:pt x="8640" y="10791"/>
                </a:lnTo>
                <a:lnTo>
                  <a:pt x="0" y="21600"/>
                </a:lnTo>
                <a:close/>
                <a:moveTo>
                  <a:pt x="0" y="21600"/>
                </a:moveTo>
              </a:path>
            </a:pathLst>
          </a:custGeom>
          <a:solidFill>
            <a:schemeClr val="bg1"/>
          </a:solidFill>
          <a:ln>
            <a:noFill/>
          </a:ln>
        </p:spPr>
        <p:txBody>
          <a:bodyPr lIns="0" tIns="0" rIns="0" bIns="0"/>
          <a:lstStyle/>
          <a:p>
            <a:endParaRPr lang="en-US">
              <a:solidFill>
                <a:schemeClr val="bg1"/>
              </a:solidFill>
            </a:endParaRPr>
          </a:p>
        </p:txBody>
      </p:sp>
      <p:sp>
        <p:nvSpPr>
          <p:cNvPr id="307" name="AutoShape 248"/>
          <p:cNvSpPr>
            <a:spLocks/>
          </p:cNvSpPr>
          <p:nvPr/>
        </p:nvSpPr>
        <p:spPr bwMode="auto">
          <a:xfrm>
            <a:off x="9476208" y="1573076"/>
            <a:ext cx="276440" cy="276440"/>
          </a:xfrm>
          <a:custGeom>
            <a:avLst/>
            <a:gdLst>
              <a:gd name="T0" fmla="*/ 208072354 w 21254"/>
              <a:gd name="T1" fmla="*/ 44565177 h 21254"/>
              <a:gd name="T2" fmla="*/ 208072354 w 21254"/>
              <a:gd name="T3" fmla="*/ 19307371 h 21254"/>
              <a:gd name="T4" fmla="*/ 193973643 w 21254"/>
              <a:gd name="T5" fmla="*/ 5208560 h 21254"/>
              <a:gd name="T6" fmla="*/ 168715827 w 21254"/>
              <a:gd name="T7" fmla="*/ 5208560 h 21254"/>
              <a:gd name="T8" fmla="*/ 119273869 w 21254"/>
              <a:gd name="T9" fmla="*/ 54649417 h 21254"/>
              <a:gd name="T10" fmla="*/ 94007035 w 21254"/>
              <a:gd name="T11" fmla="*/ 54649417 h 21254"/>
              <a:gd name="T12" fmla="*/ 44565177 w 21254"/>
              <a:gd name="T13" fmla="*/ 5208560 h 21254"/>
              <a:gd name="T14" fmla="*/ 19297352 w 21254"/>
              <a:gd name="T15" fmla="*/ 5218568 h 21254"/>
              <a:gd name="T16" fmla="*/ 5208560 w 21254"/>
              <a:gd name="T17" fmla="*/ 19297352 h 21254"/>
              <a:gd name="T18" fmla="*/ 5208560 w 21254"/>
              <a:gd name="T19" fmla="*/ 44565177 h 21254"/>
              <a:gd name="T20" fmla="*/ 54649417 w 21254"/>
              <a:gd name="T21" fmla="*/ 94007035 h 21254"/>
              <a:gd name="T22" fmla="*/ 54649417 w 21254"/>
              <a:gd name="T23" fmla="*/ 119273869 h 21254"/>
              <a:gd name="T24" fmla="*/ 5218568 w 21254"/>
              <a:gd name="T25" fmla="*/ 168715827 h 21254"/>
              <a:gd name="T26" fmla="*/ 5218568 w 21254"/>
              <a:gd name="T27" fmla="*/ 193983651 h 21254"/>
              <a:gd name="T28" fmla="*/ 19307371 w 21254"/>
              <a:gd name="T29" fmla="*/ 208062335 h 21254"/>
              <a:gd name="T30" fmla="*/ 44565177 w 21254"/>
              <a:gd name="T31" fmla="*/ 208072354 h 21254"/>
              <a:gd name="T32" fmla="*/ 94007035 w 21254"/>
              <a:gd name="T33" fmla="*/ 158631497 h 21254"/>
              <a:gd name="T34" fmla="*/ 119273869 w 21254"/>
              <a:gd name="T35" fmla="*/ 158631497 h 21254"/>
              <a:gd name="T36" fmla="*/ 168705808 w 21254"/>
              <a:gd name="T37" fmla="*/ 208072354 h 21254"/>
              <a:gd name="T38" fmla="*/ 193973643 w 21254"/>
              <a:gd name="T39" fmla="*/ 208072354 h 21254"/>
              <a:gd name="T40" fmla="*/ 208062335 w 21254"/>
              <a:gd name="T41" fmla="*/ 193973643 h 21254"/>
              <a:gd name="T42" fmla="*/ 208062335 w 21254"/>
              <a:gd name="T43" fmla="*/ 168715827 h 21254"/>
              <a:gd name="T44" fmla="*/ 158631497 w 21254"/>
              <a:gd name="T45" fmla="*/ 119273869 h 21254"/>
              <a:gd name="T46" fmla="*/ 158631497 w 21254"/>
              <a:gd name="T47" fmla="*/ 94007035 h 21254"/>
              <a:gd name="T48" fmla="*/ 208072354 w 21254"/>
              <a:gd name="T49" fmla="*/ 44565177 h 21254"/>
              <a:gd name="T50" fmla="*/ 208072354 w 21254"/>
              <a:gd name="T51" fmla="*/ 44565177 h 212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254" h="21254">
                <a:moveTo>
                  <a:pt x="20735" y="4441"/>
                </a:moveTo>
                <a:cubicBezTo>
                  <a:pt x="21427" y="3749"/>
                  <a:pt x="21427" y="2616"/>
                  <a:pt x="20735" y="1924"/>
                </a:cubicBezTo>
                <a:lnTo>
                  <a:pt x="19330" y="519"/>
                </a:lnTo>
                <a:cubicBezTo>
                  <a:pt x="18638" y="-173"/>
                  <a:pt x="17505" y="-173"/>
                  <a:pt x="16813" y="519"/>
                </a:cubicBezTo>
                <a:lnTo>
                  <a:pt x="11886" y="5446"/>
                </a:lnTo>
                <a:cubicBezTo>
                  <a:pt x="11193" y="6139"/>
                  <a:pt x="10060" y="6139"/>
                  <a:pt x="9368" y="5446"/>
                </a:cubicBezTo>
                <a:lnTo>
                  <a:pt x="4441" y="519"/>
                </a:lnTo>
                <a:cubicBezTo>
                  <a:pt x="3749" y="-173"/>
                  <a:pt x="2616" y="-173"/>
                  <a:pt x="1923" y="520"/>
                </a:cubicBezTo>
                <a:lnTo>
                  <a:pt x="519" y="1923"/>
                </a:lnTo>
                <a:cubicBezTo>
                  <a:pt x="-173" y="2616"/>
                  <a:pt x="-173" y="3749"/>
                  <a:pt x="519" y="4441"/>
                </a:cubicBezTo>
                <a:lnTo>
                  <a:pt x="5446" y="9368"/>
                </a:lnTo>
                <a:cubicBezTo>
                  <a:pt x="6139" y="10061"/>
                  <a:pt x="6139" y="11193"/>
                  <a:pt x="5446" y="11886"/>
                </a:cubicBezTo>
                <a:lnTo>
                  <a:pt x="520" y="16813"/>
                </a:lnTo>
                <a:cubicBezTo>
                  <a:pt x="-173" y="17505"/>
                  <a:pt x="-173" y="18638"/>
                  <a:pt x="520" y="19331"/>
                </a:cubicBezTo>
                <a:lnTo>
                  <a:pt x="1924" y="20734"/>
                </a:lnTo>
                <a:cubicBezTo>
                  <a:pt x="2616" y="21427"/>
                  <a:pt x="3749" y="21427"/>
                  <a:pt x="4441" y="20735"/>
                </a:cubicBezTo>
                <a:lnTo>
                  <a:pt x="9368" y="15808"/>
                </a:lnTo>
                <a:cubicBezTo>
                  <a:pt x="10060" y="15116"/>
                  <a:pt x="11193" y="15116"/>
                  <a:pt x="11886" y="15808"/>
                </a:cubicBezTo>
                <a:lnTo>
                  <a:pt x="16812" y="20735"/>
                </a:lnTo>
                <a:cubicBezTo>
                  <a:pt x="17505" y="21427"/>
                  <a:pt x="18638" y="21427"/>
                  <a:pt x="19330" y="20735"/>
                </a:cubicBezTo>
                <a:lnTo>
                  <a:pt x="20734" y="19330"/>
                </a:lnTo>
                <a:cubicBezTo>
                  <a:pt x="21427" y="18638"/>
                  <a:pt x="21427" y="17505"/>
                  <a:pt x="20734" y="16813"/>
                </a:cubicBezTo>
                <a:lnTo>
                  <a:pt x="15808" y="11886"/>
                </a:lnTo>
                <a:cubicBezTo>
                  <a:pt x="15115" y="11193"/>
                  <a:pt x="15115" y="10061"/>
                  <a:pt x="15808" y="9368"/>
                </a:cubicBezTo>
                <a:lnTo>
                  <a:pt x="20735" y="4441"/>
                </a:lnTo>
                <a:close/>
                <a:moveTo>
                  <a:pt x="20735" y="4441"/>
                </a:moveTo>
              </a:path>
            </a:pathLst>
          </a:custGeom>
          <a:solidFill>
            <a:schemeClr val="bg1"/>
          </a:solidFill>
          <a:ln>
            <a:noFill/>
          </a:ln>
        </p:spPr>
        <p:txBody>
          <a:bodyPr lIns="0" tIns="0" rIns="0" bIns="0"/>
          <a:lstStyle/>
          <a:p>
            <a:endParaRPr lang="en-US">
              <a:solidFill>
                <a:schemeClr val="bg1"/>
              </a:solidFill>
            </a:endParaRPr>
          </a:p>
        </p:txBody>
      </p:sp>
      <p:sp>
        <p:nvSpPr>
          <p:cNvPr id="308" name="AutoShape 249"/>
          <p:cNvSpPr>
            <a:spLocks/>
          </p:cNvSpPr>
          <p:nvPr/>
        </p:nvSpPr>
        <p:spPr bwMode="auto">
          <a:xfrm>
            <a:off x="7258497" y="1573076"/>
            <a:ext cx="276440" cy="276440"/>
          </a:xfrm>
          <a:custGeom>
            <a:avLst/>
            <a:gdLst>
              <a:gd name="T0" fmla="*/ 188359685 w 21600"/>
              <a:gd name="T1" fmla="*/ 78493605 h 21600"/>
              <a:gd name="T2" fmla="*/ 139536570 w 21600"/>
              <a:gd name="T3" fmla="*/ 78493605 h 21600"/>
              <a:gd name="T4" fmla="*/ 124701375 w 21600"/>
              <a:gd name="T5" fmla="*/ 63648807 h 21600"/>
              <a:gd name="T6" fmla="*/ 124710878 w 21600"/>
              <a:gd name="T7" fmla="*/ 14835195 h 21600"/>
              <a:gd name="T8" fmla="*/ 109875683 w 21600"/>
              <a:gd name="T9" fmla="*/ 0 h 21600"/>
              <a:gd name="T10" fmla="*/ 93319198 w 21600"/>
              <a:gd name="T11" fmla="*/ 0 h 21600"/>
              <a:gd name="T12" fmla="*/ 78493605 w 21600"/>
              <a:gd name="T13" fmla="*/ 14835195 h 21600"/>
              <a:gd name="T14" fmla="*/ 78493605 w 21600"/>
              <a:gd name="T15" fmla="*/ 63648807 h 21600"/>
              <a:gd name="T16" fmla="*/ 63648807 w 21600"/>
              <a:gd name="T17" fmla="*/ 78493605 h 21600"/>
              <a:gd name="T18" fmla="*/ 14835195 w 21600"/>
              <a:gd name="T19" fmla="*/ 78493605 h 21600"/>
              <a:gd name="T20" fmla="*/ 0 w 21600"/>
              <a:gd name="T21" fmla="*/ 93328800 h 21600"/>
              <a:gd name="T22" fmla="*/ 0 w 21600"/>
              <a:gd name="T23" fmla="*/ 109866179 h 21600"/>
              <a:gd name="T24" fmla="*/ 14835195 w 21600"/>
              <a:gd name="T25" fmla="*/ 124701375 h 21600"/>
              <a:gd name="T26" fmla="*/ 63648807 w 21600"/>
              <a:gd name="T27" fmla="*/ 124701375 h 21600"/>
              <a:gd name="T28" fmla="*/ 78493605 w 21600"/>
              <a:gd name="T29" fmla="*/ 139546172 h 21600"/>
              <a:gd name="T30" fmla="*/ 78493605 w 21600"/>
              <a:gd name="T31" fmla="*/ 188359685 h 21600"/>
              <a:gd name="T32" fmla="*/ 93328800 w 21600"/>
              <a:gd name="T33" fmla="*/ 203194979 h 21600"/>
              <a:gd name="T34" fmla="*/ 109866179 w 21600"/>
              <a:gd name="T35" fmla="*/ 203194979 h 21600"/>
              <a:gd name="T36" fmla="*/ 124710878 w 21600"/>
              <a:gd name="T37" fmla="*/ 188359685 h 21600"/>
              <a:gd name="T38" fmla="*/ 124710878 w 21600"/>
              <a:gd name="T39" fmla="*/ 139546172 h 21600"/>
              <a:gd name="T40" fmla="*/ 139546172 w 21600"/>
              <a:gd name="T41" fmla="*/ 124701375 h 21600"/>
              <a:gd name="T42" fmla="*/ 188359685 w 21600"/>
              <a:gd name="T43" fmla="*/ 124710878 h 21600"/>
              <a:gd name="T44" fmla="*/ 203194979 w 21600"/>
              <a:gd name="T45" fmla="*/ 109875683 h 21600"/>
              <a:gd name="T46" fmla="*/ 203194979 w 21600"/>
              <a:gd name="T47" fmla="*/ 93328800 h 21600"/>
              <a:gd name="T48" fmla="*/ 188359685 w 21600"/>
              <a:gd name="T49" fmla="*/ 78493605 h 21600"/>
              <a:gd name="T50" fmla="*/ 188359685 w 21600"/>
              <a:gd name="T51" fmla="*/ 78493605 h 216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600" h="21600">
                <a:moveTo>
                  <a:pt x="20023" y="8344"/>
                </a:moveTo>
                <a:lnTo>
                  <a:pt x="14833" y="8344"/>
                </a:lnTo>
                <a:cubicBezTo>
                  <a:pt x="13966" y="8344"/>
                  <a:pt x="13257" y="7634"/>
                  <a:pt x="13256" y="6766"/>
                </a:cubicBezTo>
                <a:lnTo>
                  <a:pt x="13257" y="1577"/>
                </a:lnTo>
                <a:cubicBezTo>
                  <a:pt x="13257" y="710"/>
                  <a:pt x="12547" y="0"/>
                  <a:pt x="11680" y="0"/>
                </a:cubicBezTo>
                <a:lnTo>
                  <a:pt x="9920" y="0"/>
                </a:lnTo>
                <a:cubicBezTo>
                  <a:pt x="9053" y="0"/>
                  <a:pt x="8344" y="710"/>
                  <a:pt x="8344" y="1577"/>
                </a:cubicBezTo>
                <a:lnTo>
                  <a:pt x="8344" y="6766"/>
                </a:lnTo>
                <a:cubicBezTo>
                  <a:pt x="8343" y="7634"/>
                  <a:pt x="7634" y="8344"/>
                  <a:pt x="6766" y="8344"/>
                </a:cubicBezTo>
                <a:lnTo>
                  <a:pt x="1577" y="8344"/>
                </a:lnTo>
                <a:cubicBezTo>
                  <a:pt x="710" y="8344"/>
                  <a:pt x="0" y="9054"/>
                  <a:pt x="0" y="9921"/>
                </a:cubicBezTo>
                <a:lnTo>
                  <a:pt x="0" y="11679"/>
                </a:lnTo>
                <a:cubicBezTo>
                  <a:pt x="0" y="12547"/>
                  <a:pt x="710" y="13256"/>
                  <a:pt x="1577" y="13256"/>
                </a:cubicBezTo>
                <a:lnTo>
                  <a:pt x="6766" y="13256"/>
                </a:lnTo>
                <a:cubicBezTo>
                  <a:pt x="7634" y="13256"/>
                  <a:pt x="8343" y="13966"/>
                  <a:pt x="8344" y="14834"/>
                </a:cubicBezTo>
                <a:lnTo>
                  <a:pt x="8344" y="20023"/>
                </a:lnTo>
                <a:cubicBezTo>
                  <a:pt x="8344" y="20890"/>
                  <a:pt x="9053" y="21600"/>
                  <a:pt x="9921" y="21600"/>
                </a:cubicBezTo>
                <a:lnTo>
                  <a:pt x="11679" y="21600"/>
                </a:lnTo>
                <a:cubicBezTo>
                  <a:pt x="12547" y="21600"/>
                  <a:pt x="13257" y="20890"/>
                  <a:pt x="13257" y="20023"/>
                </a:cubicBezTo>
                <a:lnTo>
                  <a:pt x="13257" y="14834"/>
                </a:lnTo>
                <a:cubicBezTo>
                  <a:pt x="13257" y="13966"/>
                  <a:pt x="13967" y="13257"/>
                  <a:pt x="14834" y="13256"/>
                </a:cubicBezTo>
                <a:lnTo>
                  <a:pt x="20023" y="13257"/>
                </a:lnTo>
                <a:cubicBezTo>
                  <a:pt x="20890" y="13256"/>
                  <a:pt x="21600" y="12547"/>
                  <a:pt x="21600" y="11680"/>
                </a:cubicBezTo>
                <a:lnTo>
                  <a:pt x="21600" y="9921"/>
                </a:lnTo>
                <a:cubicBezTo>
                  <a:pt x="21600" y="9053"/>
                  <a:pt x="20890" y="8344"/>
                  <a:pt x="20023" y="8344"/>
                </a:cubicBezTo>
                <a:close/>
                <a:moveTo>
                  <a:pt x="20023" y="8344"/>
                </a:moveTo>
              </a:path>
            </a:pathLst>
          </a:custGeom>
          <a:solidFill>
            <a:schemeClr val="bg1"/>
          </a:solidFill>
          <a:ln>
            <a:noFill/>
          </a:ln>
        </p:spPr>
        <p:txBody>
          <a:bodyPr lIns="0" tIns="0" rIns="0" bIns="0"/>
          <a:lstStyle/>
          <a:p>
            <a:endParaRPr lang="en-US">
              <a:solidFill>
                <a:schemeClr val="bg1"/>
              </a:solidFill>
            </a:endParaRPr>
          </a:p>
        </p:txBody>
      </p:sp>
      <p:sp>
        <p:nvSpPr>
          <p:cNvPr id="309" name="AutoShape 250"/>
          <p:cNvSpPr>
            <a:spLocks/>
          </p:cNvSpPr>
          <p:nvPr/>
        </p:nvSpPr>
        <p:spPr bwMode="auto">
          <a:xfrm>
            <a:off x="8366321" y="1667974"/>
            <a:ext cx="278504" cy="78394"/>
          </a:xfrm>
          <a:custGeom>
            <a:avLst/>
            <a:gdLst>
              <a:gd name="T0" fmla="*/ 20932754 w 21600"/>
              <a:gd name="T1" fmla="*/ 1314099 h 21600"/>
              <a:gd name="T2" fmla="*/ 0 w 21600"/>
              <a:gd name="T3" fmla="*/ 849477 h 21600"/>
              <a:gd name="T4" fmla="*/ 0 w 21600"/>
              <a:gd name="T5" fmla="*/ 464623 h 21600"/>
              <a:gd name="T6" fmla="*/ 20932754 w 21600"/>
              <a:gd name="T7" fmla="*/ 0 h 21600"/>
              <a:gd name="T8" fmla="*/ 188397915 w 21600"/>
              <a:gd name="T9" fmla="*/ 0 h 21600"/>
              <a:gd name="T10" fmla="*/ 209330669 w 21600"/>
              <a:gd name="T11" fmla="*/ 464623 h 21600"/>
              <a:gd name="T12" fmla="*/ 209330669 w 21600"/>
              <a:gd name="T13" fmla="*/ 849477 h 21600"/>
              <a:gd name="T14" fmla="*/ 188397915 w 21600"/>
              <a:gd name="T15" fmla="*/ 1314099 h 21600"/>
              <a:gd name="T16" fmla="*/ 20932754 w 21600"/>
              <a:gd name="T17" fmla="*/ 1314099 h 21600"/>
              <a:gd name="T18" fmla="*/ 20932754 w 21600"/>
              <a:gd name="T19" fmla="*/ 1314099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160" y="21600"/>
                </a:moveTo>
                <a:cubicBezTo>
                  <a:pt x="972" y="21600"/>
                  <a:pt x="0" y="18163"/>
                  <a:pt x="0" y="13963"/>
                </a:cubicBezTo>
                <a:lnTo>
                  <a:pt x="0" y="7637"/>
                </a:lnTo>
                <a:cubicBezTo>
                  <a:pt x="0" y="3437"/>
                  <a:pt x="972" y="0"/>
                  <a:pt x="2160" y="0"/>
                </a:cubicBezTo>
                <a:lnTo>
                  <a:pt x="19440" y="0"/>
                </a:lnTo>
                <a:cubicBezTo>
                  <a:pt x="20628" y="0"/>
                  <a:pt x="21600" y="3437"/>
                  <a:pt x="21600" y="7637"/>
                </a:cubicBezTo>
                <a:lnTo>
                  <a:pt x="21600" y="13963"/>
                </a:lnTo>
                <a:cubicBezTo>
                  <a:pt x="21600" y="18163"/>
                  <a:pt x="20628" y="21600"/>
                  <a:pt x="19440" y="21600"/>
                </a:cubicBezTo>
                <a:lnTo>
                  <a:pt x="2160" y="21600"/>
                </a:lnTo>
                <a:close/>
                <a:moveTo>
                  <a:pt x="2160" y="21600"/>
                </a:moveTo>
              </a:path>
            </a:pathLst>
          </a:custGeom>
          <a:solidFill>
            <a:schemeClr val="bg1"/>
          </a:solidFill>
          <a:ln>
            <a:noFill/>
          </a:ln>
        </p:spPr>
        <p:txBody>
          <a:bodyPr lIns="0" tIns="0" rIns="0" bIns="0"/>
          <a:lstStyle/>
          <a:p>
            <a:endParaRPr lang="en-US">
              <a:solidFill>
                <a:schemeClr val="bg1"/>
              </a:solidFill>
            </a:endParaRPr>
          </a:p>
        </p:txBody>
      </p:sp>
      <p:sp>
        <p:nvSpPr>
          <p:cNvPr id="310" name="AutoShape 251"/>
          <p:cNvSpPr>
            <a:spLocks/>
          </p:cNvSpPr>
          <p:nvPr/>
        </p:nvSpPr>
        <p:spPr bwMode="auto">
          <a:xfrm>
            <a:off x="10031153" y="1573076"/>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29536545 w 21600"/>
              <a:gd name="T11" fmla="*/ 108135386 h 21600"/>
              <a:gd name="T12" fmla="*/ 155904892 w 21600"/>
              <a:gd name="T13" fmla="*/ 134503624 h 21600"/>
              <a:gd name="T14" fmla="*/ 155904892 w 21600"/>
              <a:gd name="T15" fmla="*/ 147984352 h 21600"/>
              <a:gd name="T16" fmla="*/ 148388412 w 21600"/>
              <a:gd name="T17" fmla="*/ 155491319 h 21600"/>
              <a:gd name="T18" fmla="*/ 134917197 w 21600"/>
              <a:gd name="T19" fmla="*/ 155491319 h 21600"/>
              <a:gd name="T20" fmla="*/ 108548949 w 21600"/>
              <a:gd name="T21" fmla="*/ 129132584 h 21600"/>
              <a:gd name="T22" fmla="*/ 95069196 w 21600"/>
              <a:gd name="T23" fmla="*/ 129132584 h 21600"/>
              <a:gd name="T24" fmla="*/ 68700858 w 21600"/>
              <a:gd name="T25" fmla="*/ 155491319 h 21600"/>
              <a:gd name="T26" fmla="*/ 55229634 w 21600"/>
              <a:gd name="T27" fmla="*/ 155491319 h 21600"/>
              <a:gd name="T28" fmla="*/ 47713154 w 21600"/>
              <a:gd name="T29" fmla="*/ 147984352 h 21600"/>
              <a:gd name="T30" fmla="*/ 47713154 w 21600"/>
              <a:gd name="T31" fmla="*/ 134503624 h 21600"/>
              <a:gd name="T32" fmla="*/ 74081501 w 21600"/>
              <a:gd name="T33" fmla="*/ 108135386 h 21600"/>
              <a:gd name="T34" fmla="*/ 74081501 w 21600"/>
              <a:gd name="T35" fmla="*/ 94664161 h 21600"/>
              <a:gd name="T36" fmla="*/ 47713154 w 21600"/>
              <a:gd name="T37" fmla="*/ 68295824 h 21600"/>
              <a:gd name="T38" fmla="*/ 47713154 w 21600"/>
              <a:gd name="T39" fmla="*/ 54816071 h 21600"/>
              <a:gd name="T40" fmla="*/ 55229634 w 21600"/>
              <a:gd name="T41" fmla="*/ 47309193 h 21600"/>
              <a:gd name="T42" fmla="*/ 68700858 w 21600"/>
              <a:gd name="T43" fmla="*/ 47309193 h 21600"/>
              <a:gd name="T44" fmla="*/ 95069196 w 21600"/>
              <a:gd name="T45" fmla="*/ 73677442 h 21600"/>
              <a:gd name="T46" fmla="*/ 108548949 w 21600"/>
              <a:gd name="T47" fmla="*/ 73677442 h 21600"/>
              <a:gd name="T48" fmla="*/ 134917197 w 21600"/>
              <a:gd name="T49" fmla="*/ 47309193 h 21600"/>
              <a:gd name="T50" fmla="*/ 148388412 w 21600"/>
              <a:gd name="T51" fmla="*/ 47309193 h 21600"/>
              <a:gd name="T52" fmla="*/ 155904892 w 21600"/>
              <a:gd name="T53" fmla="*/ 54824698 h 21600"/>
              <a:gd name="T54" fmla="*/ 155904892 w 21600"/>
              <a:gd name="T55" fmla="*/ 68295824 h 21600"/>
              <a:gd name="T56" fmla="*/ 129536545 w 21600"/>
              <a:gd name="T57" fmla="*/ 94664161 h 21600"/>
              <a:gd name="T58" fmla="*/ 129536545 w 21600"/>
              <a:gd name="T59" fmla="*/ 108135386 h 21600"/>
              <a:gd name="T60" fmla="*/ 129536545 w 21600"/>
              <a:gd name="T61" fmla="*/ 108135386 h 216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600" h="21600">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close/>
                <a:moveTo>
                  <a:pt x="13770" y="11495"/>
                </a:moveTo>
                <a:lnTo>
                  <a:pt x="16573" y="14298"/>
                </a:lnTo>
                <a:cubicBezTo>
                  <a:pt x="16967" y="14692"/>
                  <a:pt x="16967" y="15337"/>
                  <a:pt x="16573" y="15731"/>
                </a:cubicBezTo>
                <a:lnTo>
                  <a:pt x="15774" y="16529"/>
                </a:lnTo>
                <a:cubicBezTo>
                  <a:pt x="15380" y="16923"/>
                  <a:pt x="14736" y="16923"/>
                  <a:pt x="14342" y="16529"/>
                </a:cubicBezTo>
                <a:lnTo>
                  <a:pt x="11539" y="13727"/>
                </a:lnTo>
                <a:cubicBezTo>
                  <a:pt x="11145" y="13333"/>
                  <a:pt x="10500" y="13333"/>
                  <a:pt x="10106" y="13727"/>
                </a:cubicBezTo>
                <a:lnTo>
                  <a:pt x="7303" y="16529"/>
                </a:lnTo>
                <a:cubicBezTo>
                  <a:pt x="6909" y="16923"/>
                  <a:pt x="6265" y="16923"/>
                  <a:pt x="5871" y="16529"/>
                </a:cubicBezTo>
                <a:lnTo>
                  <a:pt x="5072" y="15731"/>
                </a:lnTo>
                <a:cubicBezTo>
                  <a:pt x="4679" y="15337"/>
                  <a:pt x="4679" y="14692"/>
                  <a:pt x="5072" y="14298"/>
                </a:cubicBezTo>
                <a:lnTo>
                  <a:pt x="7875" y="11495"/>
                </a:lnTo>
                <a:cubicBezTo>
                  <a:pt x="8269" y="11101"/>
                  <a:pt x="8269" y="10457"/>
                  <a:pt x="7875" y="10063"/>
                </a:cubicBezTo>
                <a:lnTo>
                  <a:pt x="5072" y="7260"/>
                </a:lnTo>
                <a:cubicBezTo>
                  <a:pt x="4678" y="6866"/>
                  <a:pt x="4678" y="6221"/>
                  <a:pt x="5072" y="5827"/>
                </a:cubicBezTo>
                <a:lnTo>
                  <a:pt x="5871" y="5029"/>
                </a:lnTo>
                <a:cubicBezTo>
                  <a:pt x="6264" y="4634"/>
                  <a:pt x="6909" y="4634"/>
                  <a:pt x="7303" y="5029"/>
                </a:cubicBezTo>
                <a:lnTo>
                  <a:pt x="10106" y="7832"/>
                </a:lnTo>
                <a:cubicBezTo>
                  <a:pt x="10500" y="8225"/>
                  <a:pt x="11145" y="8225"/>
                  <a:pt x="11539" y="7832"/>
                </a:cubicBezTo>
                <a:lnTo>
                  <a:pt x="14342" y="5029"/>
                </a:lnTo>
                <a:cubicBezTo>
                  <a:pt x="14736" y="4634"/>
                  <a:pt x="15380" y="4634"/>
                  <a:pt x="15774" y="5029"/>
                </a:cubicBezTo>
                <a:lnTo>
                  <a:pt x="16573" y="5828"/>
                </a:lnTo>
                <a:cubicBezTo>
                  <a:pt x="16967" y="6221"/>
                  <a:pt x="16967" y="6866"/>
                  <a:pt x="16573" y="7260"/>
                </a:cubicBezTo>
                <a:lnTo>
                  <a:pt x="13770" y="10063"/>
                </a:lnTo>
                <a:cubicBezTo>
                  <a:pt x="13376" y="10457"/>
                  <a:pt x="13376" y="11101"/>
                  <a:pt x="13770" y="11495"/>
                </a:cubicBezTo>
                <a:close/>
                <a:moveTo>
                  <a:pt x="13770" y="11495"/>
                </a:moveTo>
              </a:path>
            </a:pathLst>
          </a:custGeom>
          <a:solidFill>
            <a:schemeClr val="bg1"/>
          </a:solidFill>
          <a:ln>
            <a:noFill/>
          </a:ln>
        </p:spPr>
        <p:txBody>
          <a:bodyPr lIns="0" tIns="0" rIns="0" bIns="0"/>
          <a:lstStyle/>
          <a:p>
            <a:endParaRPr lang="en-US">
              <a:solidFill>
                <a:schemeClr val="bg1"/>
              </a:solidFill>
            </a:endParaRPr>
          </a:p>
        </p:txBody>
      </p:sp>
      <p:sp>
        <p:nvSpPr>
          <p:cNvPr id="311" name="AutoShape 252"/>
          <p:cNvSpPr>
            <a:spLocks/>
          </p:cNvSpPr>
          <p:nvPr/>
        </p:nvSpPr>
        <p:spPr bwMode="auto">
          <a:xfrm>
            <a:off x="8921265" y="1573076"/>
            <a:ext cx="278503" cy="276440"/>
          </a:xfrm>
          <a:custGeom>
            <a:avLst/>
            <a:gdLst>
              <a:gd name="T0" fmla="*/ 104663373 w 21600"/>
              <a:gd name="T1" fmla="*/ 0 h 21600"/>
              <a:gd name="T2" fmla="*/ 0 w 21600"/>
              <a:gd name="T3" fmla="*/ 101597923 h 21600"/>
              <a:gd name="T4" fmla="*/ 104663373 w 21600"/>
              <a:gd name="T5" fmla="*/ 203194979 h 21600"/>
              <a:gd name="T6" fmla="*/ 209326746 w 21600"/>
              <a:gd name="T7" fmla="*/ 101597923 h 21600"/>
              <a:gd name="T8" fmla="*/ 104663373 w 21600"/>
              <a:gd name="T9" fmla="*/ 0 h 21600"/>
              <a:gd name="T10" fmla="*/ 162780263 w 21600"/>
              <a:gd name="T11" fmla="*/ 106113129 h 21600"/>
              <a:gd name="T12" fmla="*/ 151083848 w 21600"/>
              <a:gd name="T13" fmla="*/ 117467622 h 21600"/>
              <a:gd name="T14" fmla="*/ 57506448 w 21600"/>
              <a:gd name="T15" fmla="*/ 117467622 h 21600"/>
              <a:gd name="T16" fmla="*/ 45810023 w 21600"/>
              <a:gd name="T17" fmla="*/ 106113129 h 21600"/>
              <a:gd name="T18" fmla="*/ 45810023 w 21600"/>
              <a:gd name="T19" fmla="*/ 96714939 h 21600"/>
              <a:gd name="T20" fmla="*/ 57506448 w 21600"/>
              <a:gd name="T21" fmla="*/ 85360535 h 21600"/>
              <a:gd name="T22" fmla="*/ 151083848 w 21600"/>
              <a:gd name="T23" fmla="*/ 85360535 h 21600"/>
              <a:gd name="T24" fmla="*/ 162780263 w 21600"/>
              <a:gd name="T25" fmla="*/ 96714939 h 21600"/>
              <a:gd name="T26" fmla="*/ 162780263 w 21600"/>
              <a:gd name="T27" fmla="*/ 106113129 h 21600"/>
              <a:gd name="T28" fmla="*/ 162780263 w 21600"/>
              <a:gd name="T29" fmla="*/ 106113129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6797" y="11280"/>
                </a:moveTo>
                <a:cubicBezTo>
                  <a:pt x="16797" y="11945"/>
                  <a:pt x="16254" y="12487"/>
                  <a:pt x="15590" y="12487"/>
                </a:cubicBezTo>
                <a:lnTo>
                  <a:pt x="5934" y="12487"/>
                </a:lnTo>
                <a:cubicBezTo>
                  <a:pt x="5270" y="12487"/>
                  <a:pt x="4727" y="11944"/>
                  <a:pt x="4727" y="11280"/>
                </a:cubicBezTo>
                <a:lnTo>
                  <a:pt x="4727" y="10281"/>
                </a:lnTo>
                <a:cubicBezTo>
                  <a:pt x="4727" y="9617"/>
                  <a:pt x="5270" y="9074"/>
                  <a:pt x="5934" y="9074"/>
                </a:cubicBezTo>
                <a:lnTo>
                  <a:pt x="15590" y="9074"/>
                </a:lnTo>
                <a:cubicBezTo>
                  <a:pt x="16254" y="9074"/>
                  <a:pt x="16797" y="9617"/>
                  <a:pt x="16797" y="10281"/>
                </a:cubicBezTo>
                <a:lnTo>
                  <a:pt x="16797" y="11280"/>
                </a:lnTo>
                <a:close/>
                <a:moveTo>
                  <a:pt x="16797" y="11280"/>
                </a:moveTo>
              </a:path>
            </a:pathLst>
          </a:custGeom>
          <a:solidFill>
            <a:schemeClr val="bg1"/>
          </a:solidFill>
          <a:ln>
            <a:noFill/>
          </a:ln>
        </p:spPr>
        <p:txBody>
          <a:bodyPr lIns="0" tIns="0" rIns="0" bIns="0"/>
          <a:lstStyle/>
          <a:p>
            <a:endParaRPr lang="en-US">
              <a:solidFill>
                <a:schemeClr val="bg1"/>
              </a:solidFill>
            </a:endParaRPr>
          </a:p>
        </p:txBody>
      </p:sp>
      <p:sp>
        <p:nvSpPr>
          <p:cNvPr id="312" name="AutoShape 253"/>
          <p:cNvSpPr>
            <a:spLocks/>
          </p:cNvSpPr>
          <p:nvPr/>
        </p:nvSpPr>
        <p:spPr bwMode="auto">
          <a:xfrm>
            <a:off x="7813440" y="1573076"/>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1850024 w 21600"/>
              <a:gd name="T11" fmla="*/ 106375874 h 21600"/>
              <a:gd name="T12" fmla="*/ 152988678 w 21600"/>
              <a:gd name="T13" fmla="*/ 115238195 h 21600"/>
              <a:gd name="T14" fmla="*/ 123845531 w 21600"/>
              <a:gd name="T15" fmla="*/ 115238195 h 21600"/>
              <a:gd name="T16" fmla="*/ 114984077 w 21600"/>
              <a:gd name="T17" fmla="*/ 124099550 h 21600"/>
              <a:gd name="T18" fmla="*/ 114984077 w 21600"/>
              <a:gd name="T19" fmla="*/ 153242786 h 21600"/>
              <a:gd name="T20" fmla="*/ 106122731 w 21600"/>
              <a:gd name="T21" fmla="*/ 162094539 h 21600"/>
              <a:gd name="T22" fmla="*/ 96245013 w 21600"/>
              <a:gd name="T23" fmla="*/ 162094539 h 21600"/>
              <a:gd name="T24" fmla="*/ 87392197 w 21600"/>
              <a:gd name="T25" fmla="*/ 153242786 h 21600"/>
              <a:gd name="T26" fmla="*/ 87392197 w 21600"/>
              <a:gd name="T27" fmla="*/ 124099550 h 21600"/>
              <a:gd name="T28" fmla="*/ 78530851 w 21600"/>
              <a:gd name="T29" fmla="*/ 115228691 h 21600"/>
              <a:gd name="T30" fmla="*/ 49378101 w 21600"/>
              <a:gd name="T31" fmla="*/ 115238195 h 21600"/>
              <a:gd name="T32" fmla="*/ 40516746 w 21600"/>
              <a:gd name="T33" fmla="*/ 106375874 h 21600"/>
              <a:gd name="T34" fmla="*/ 40516746 w 21600"/>
              <a:gd name="T35" fmla="*/ 96499131 h 21600"/>
              <a:gd name="T36" fmla="*/ 49378101 w 21600"/>
              <a:gd name="T37" fmla="*/ 87637687 h 21600"/>
              <a:gd name="T38" fmla="*/ 78530851 w 21600"/>
              <a:gd name="T39" fmla="*/ 87637687 h 21600"/>
              <a:gd name="T40" fmla="*/ 87392197 w 21600"/>
              <a:gd name="T41" fmla="*/ 78775367 h 21600"/>
              <a:gd name="T42" fmla="*/ 87392197 w 21600"/>
              <a:gd name="T43" fmla="*/ 49632219 h 21600"/>
              <a:gd name="T44" fmla="*/ 96245013 w 21600"/>
              <a:gd name="T45" fmla="*/ 40770765 h 21600"/>
              <a:gd name="T46" fmla="*/ 106131359 w 21600"/>
              <a:gd name="T47" fmla="*/ 40770765 h 21600"/>
              <a:gd name="T48" fmla="*/ 114984077 w 21600"/>
              <a:gd name="T49" fmla="*/ 49632219 h 21600"/>
              <a:gd name="T50" fmla="*/ 114984077 w 21600"/>
              <a:gd name="T51" fmla="*/ 78775367 h 21600"/>
              <a:gd name="T52" fmla="*/ 123845531 w 21600"/>
              <a:gd name="T53" fmla="*/ 87637687 h 21600"/>
              <a:gd name="T54" fmla="*/ 152988678 w 21600"/>
              <a:gd name="T55" fmla="*/ 87637687 h 21600"/>
              <a:gd name="T56" fmla="*/ 161850024 w 21600"/>
              <a:gd name="T57" fmla="*/ 96499131 h 21600"/>
              <a:gd name="T58" fmla="*/ 161850024 w 21600"/>
              <a:gd name="T59" fmla="*/ 106375874 h 21600"/>
              <a:gd name="T60" fmla="*/ 161850024 w 21600"/>
              <a:gd name="T61" fmla="*/ 106375874 h 216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205" y="11308"/>
                </a:moveTo>
                <a:cubicBezTo>
                  <a:pt x="17205" y="11826"/>
                  <a:pt x="16781" y="12250"/>
                  <a:pt x="16263" y="12250"/>
                </a:cubicBezTo>
                <a:lnTo>
                  <a:pt x="13165" y="12250"/>
                </a:lnTo>
                <a:cubicBezTo>
                  <a:pt x="12647" y="12250"/>
                  <a:pt x="12223" y="12673"/>
                  <a:pt x="12223" y="13192"/>
                </a:cubicBezTo>
                <a:lnTo>
                  <a:pt x="12223" y="16290"/>
                </a:lnTo>
                <a:cubicBezTo>
                  <a:pt x="12223" y="16808"/>
                  <a:pt x="11799" y="17231"/>
                  <a:pt x="11281" y="17231"/>
                </a:cubicBezTo>
                <a:lnTo>
                  <a:pt x="10231" y="17231"/>
                </a:lnTo>
                <a:cubicBezTo>
                  <a:pt x="9713" y="17231"/>
                  <a:pt x="9290" y="16808"/>
                  <a:pt x="9290" y="16290"/>
                </a:cubicBezTo>
                <a:lnTo>
                  <a:pt x="9290" y="13192"/>
                </a:lnTo>
                <a:cubicBezTo>
                  <a:pt x="9289" y="12673"/>
                  <a:pt x="8866" y="12250"/>
                  <a:pt x="8348" y="12249"/>
                </a:cubicBezTo>
                <a:lnTo>
                  <a:pt x="5249" y="12250"/>
                </a:lnTo>
                <a:cubicBezTo>
                  <a:pt x="4731" y="12250"/>
                  <a:pt x="4307" y="11826"/>
                  <a:pt x="4307" y="11308"/>
                </a:cubicBezTo>
                <a:lnTo>
                  <a:pt x="4307" y="10258"/>
                </a:lnTo>
                <a:cubicBezTo>
                  <a:pt x="4307" y="9740"/>
                  <a:pt x="4731" y="9316"/>
                  <a:pt x="5249" y="9316"/>
                </a:cubicBezTo>
                <a:lnTo>
                  <a:pt x="8348" y="9316"/>
                </a:lnTo>
                <a:cubicBezTo>
                  <a:pt x="8866" y="9316"/>
                  <a:pt x="9289" y="8892"/>
                  <a:pt x="9290" y="8374"/>
                </a:cubicBezTo>
                <a:lnTo>
                  <a:pt x="9290" y="5276"/>
                </a:lnTo>
                <a:cubicBezTo>
                  <a:pt x="9290" y="4758"/>
                  <a:pt x="9713" y="4334"/>
                  <a:pt x="10231" y="4334"/>
                </a:cubicBezTo>
                <a:lnTo>
                  <a:pt x="11282" y="4334"/>
                </a:lnTo>
                <a:cubicBezTo>
                  <a:pt x="11799" y="4334"/>
                  <a:pt x="12223" y="4758"/>
                  <a:pt x="12223" y="5276"/>
                </a:cubicBezTo>
                <a:lnTo>
                  <a:pt x="12223" y="8374"/>
                </a:lnTo>
                <a:cubicBezTo>
                  <a:pt x="12223" y="8892"/>
                  <a:pt x="12647" y="9316"/>
                  <a:pt x="13165" y="9316"/>
                </a:cubicBezTo>
                <a:lnTo>
                  <a:pt x="16263" y="9316"/>
                </a:lnTo>
                <a:cubicBezTo>
                  <a:pt x="16781" y="9316"/>
                  <a:pt x="17205" y="9740"/>
                  <a:pt x="17205" y="10258"/>
                </a:cubicBezTo>
                <a:lnTo>
                  <a:pt x="17205" y="11308"/>
                </a:lnTo>
                <a:close/>
                <a:moveTo>
                  <a:pt x="17205" y="11308"/>
                </a:moveTo>
              </a:path>
            </a:pathLst>
          </a:custGeom>
          <a:solidFill>
            <a:schemeClr val="bg1"/>
          </a:solidFill>
          <a:ln>
            <a:noFill/>
          </a:ln>
        </p:spPr>
        <p:txBody>
          <a:bodyPr lIns="0" tIns="0" rIns="0" bIns="0"/>
          <a:lstStyle/>
          <a:p>
            <a:endParaRPr lang="en-US">
              <a:solidFill>
                <a:schemeClr val="bg1"/>
              </a:solidFill>
            </a:endParaRPr>
          </a:p>
        </p:txBody>
      </p:sp>
      <p:grpSp>
        <p:nvGrpSpPr>
          <p:cNvPr id="313" name="Group 268"/>
          <p:cNvGrpSpPr>
            <a:grpSpLocks/>
          </p:cNvGrpSpPr>
          <p:nvPr/>
        </p:nvGrpSpPr>
        <p:grpSpPr bwMode="auto">
          <a:xfrm>
            <a:off x="4485842" y="2128020"/>
            <a:ext cx="276440" cy="276440"/>
            <a:chOff x="0" y="0"/>
            <a:chExt cx="576" cy="578"/>
          </a:xfrm>
          <a:solidFill>
            <a:schemeClr val="bg1"/>
          </a:solidFill>
        </p:grpSpPr>
        <p:sp>
          <p:nvSpPr>
            <p:cNvPr id="314" name="AutoShape 254"/>
            <p:cNvSpPr>
              <a:spLocks/>
            </p:cNvSpPr>
            <p:nvPr/>
          </p:nvSpPr>
          <p:spPr bwMode="auto">
            <a:xfrm>
              <a:off x="488" y="16"/>
              <a:ext cx="78" cy="8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1600" h="21600">
                  <a:moveTo>
                    <a:pt x="13492" y="21600"/>
                  </a:moveTo>
                  <a:lnTo>
                    <a:pt x="21600" y="18318"/>
                  </a:lnTo>
                  <a:cubicBezTo>
                    <a:pt x="20522" y="15798"/>
                    <a:pt x="19152" y="13421"/>
                    <a:pt x="17532" y="11232"/>
                  </a:cubicBezTo>
                  <a:cubicBezTo>
                    <a:pt x="17529" y="11232"/>
                    <a:pt x="17529" y="11232"/>
                    <a:pt x="17529" y="11232"/>
                  </a:cubicBezTo>
                  <a:cubicBezTo>
                    <a:pt x="17510" y="11203"/>
                    <a:pt x="17490" y="11179"/>
                    <a:pt x="17472" y="11153"/>
                  </a:cubicBezTo>
                  <a:cubicBezTo>
                    <a:pt x="17470" y="11153"/>
                    <a:pt x="17470" y="11149"/>
                    <a:pt x="17470" y="11149"/>
                  </a:cubicBezTo>
                  <a:cubicBezTo>
                    <a:pt x="17450" y="11124"/>
                    <a:pt x="17431" y="11100"/>
                    <a:pt x="17413" y="11074"/>
                  </a:cubicBezTo>
                  <a:cubicBezTo>
                    <a:pt x="17411" y="11070"/>
                    <a:pt x="17409" y="11070"/>
                    <a:pt x="17406" y="11066"/>
                  </a:cubicBezTo>
                  <a:cubicBezTo>
                    <a:pt x="17389" y="11040"/>
                    <a:pt x="17369" y="11017"/>
                    <a:pt x="17352" y="10991"/>
                  </a:cubicBezTo>
                  <a:cubicBezTo>
                    <a:pt x="17352" y="10991"/>
                    <a:pt x="17349" y="10991"/>
                    <a:pt x="17347" y="10987"/>
                  </a:cubicBezTo>
                  <a:cubicBezTo>
                    <a:pt x="17327" y="10961"/>
                    <a:pt x="17310" y="10938"/>
                    <a:pt x="17292" y="10912"/>
                  </a:cubicBezTo>
                  <a:cubicBezTo>
                    <a:pt x="17292" y="10912"/>
                    <a:pt x="17290" y="10908"/>
                    <a:pt x="17288" y="10908"/>
                  </a:cubicBezTo>
                  <a:cubicBezTo>
                    <a:pt x="17268" y="10882"/>
                    <a:pt x="17248" y="10859"/>
                    <a:pt x="17231" y="10829"/>
                  </a:cubicBezTo>
                  <a:lnTo>
                    <a:pt x="17229" y="10829"/>
                  </a:lnTo>
                  <a:cubicBezTo>
                    <a:pt x="17068" y="10615"/>
                    <a:pt x="16904" y="10404"/>
                    <a:pt x="16735" y="10195"/>
                  </a:cubicBezTo>
                  <a:lnTo>
                    <a:pt x="16732" y="10195"/>
                  </a:lnTo>
                  <a:cubicBezTo>
                    <a:pt x="16715" y="10169"/>
                    <a:pt x="16695" y="10148"/>
                    <a:pt x="16680" y="10124"/>
                  </a:cubicBezTo>
                  <a:cubicBezTo>
                    <a:pt x="16675" y="10120"/>
                    <a:pt x="16671" y="10116"/>
                    <a:pt x="16667" y="10111"/>
                  </a:cubicBezTo>
                  <a:cubicBezTo>
                    <a:pt x="16651" y="10090"/>
                    <a:pt x="16634" y="10069"/>
                    <a:pt x="16618" y="10049"/>
                  </a:cubicBezTo>
                  <a:cubicBezTo>
                    <a:pt x="16614" y="10041"/>
                    <a:pt x="16607" y="10037"/>
                    <a:pt x="16603" y="10032"/>
                  </a:cubicBezTo>
                  <a:cubicBezTo>
                    <a:pt x="16588" y="10011"/>
                    <a:pt x="16570" y="9992"/>
                    <a:pt x="16555" y="9970"/>
                  </a:cubicBezTo>
                  <a:cubicBezTo>
                    <a:pt x="16550" y="9962"/>
                    <a:pt x="16544" y="9958"/>
                    <a:pt x="16539" y="9949"/>
                  </a:cubicBezTo>
                  <a:cubicBezTo>
                    <a:pt x="16522" y="9932"/>
                    <a:pt x="16506" y="9911"/>
                    <a:pt x="16493" y="9891"/>
                  </a:cubicBezTo>
                  <a:cubicBezTo>
                    <a:pt x="16487" y="9883"/>
                    <a:pt x="16480" y="9879"/>
                    <a:pt x="16473" y="9870"/>
                  </a:cubicBezTo>
                  <a:cubicBezTo>
                    <a:pt x="16458" y="9849"/>
                    <a:pt x="16443" y="9832"/>
                    <a:pt x="16427" y="9812"/>
                  </a:cubicBezTo>
                  <a:cubicBezTo>
                    <a:pt x="16423" y="9808"/>
                    <a:pt x="16414" y="9800"/>
                    <a:pt x="16410" y="9791"/>
                  </a:cubicBezTo>
                  <a:cubicBezTo>
                    <a:pt x="16392" y="9770"/>
                    <a:pt x="16377" y="9753"/>
                    <a:pt x="16364" y="9733"/>
                  </a:cubicBezTo>
                  <a:cubicBezTo>
                    <a:pt x="16357" y="9725"/>
                    <a:pt x="16350" y="9721"/>
                    <a:pt x="16344" y="9712"/>
                  </a:cubicBezTo>
                  <a:cubicBezTo>
                    <a:pt x="16328" y="9691"/>
                    <a:pt x="16313" y="9674"/>
                    <a:pt x="16298" y="9654"/>
                  </a:cubicBezTo>
                  <a:cubicBezTo>
                    <a:pt x="16291" y="9646"/>
                    <a:pt x="16285" y="9642"/>
                    <a:pt x="16278" y="9633"/>
                  </a:cubicBezTo>
                  <a:cubicBezTo>
                    <a:pt x="16263" y="9612"/>
                    <a:pt x="16247" y="9595"/>
                    <a:pt x="16232" y="9575"/>
                  </a:cubicBezTo>
                  <a:cubicBezTo>
                    <a:pt x="16225" y="9567"/>
                    <a:pt x="16219" y="9563"/>
                    <a:pt x="16212" y="9554"/>
                  </a:cubicBezTo>
                  <a:cubicBezTo>
                    <a:pt x="16195" y="9533"/>
                    <a:pt x="16179" y="9518"/>
                    <a:pt x="16166" y="9496"/>
                  </a:cubicBezTo>
                  <a:cubicBezTo>
                    <a:pt x="16159" y="9492"/>
                    <a:pt x="16153" y="9484"/>
                    <a:pt x="16146" y="9475"/>
                  </a:cubicBezTo>
                  <a:cubicBezTo>
                    <a:pt x="16131" y="9458"/>
                    <a:pt x="16113" y="9437"/>
                    <a:pt x="16100" y="9417"/>
                  </a:cubicBezTo>
                  <a:cubicBezTo>
                    <a:pt x="16094" y="9413"/>
                    <a:pt x="16087" y="9404"/>
                    <a:pt x="16083" y="9400"/>
                  </a:cubicBezTo>
                  <a:cubicBezTo>
                    <a:pt x="16065" y="9379"/>
                    <a:pt x="16047" y="9358"/>
                    <a:pt x="16032" y="9338"/>
                  </a:cubicBezTo>
                  <a:cubicBezTo>
                    <a:pt x="16030" y="9334"/>
                    <a:pt x="16025" y="9330"/>
                    <a:pt x="16021" y="9325"/>
                  </a:cubicBezTo>
                  <a:cubicBezTo>
                    <a:pt x="15942" y="9234"/>
                    <a:pt x="15861" y="9138"/>
                    <a:pt x="15780" y="9046"/>
                  </a:cubicBezTo>
                  <a:cubicBezTo>
                    <a:pt x="15775" y="9041"/>
                    <a:pt x="15771" y="9033"/>
                    <a:pt x="15769" y="9029"/>
                  </a:cubicBezTo>
                  <a:cubicBezTo>
                    <a:pt x="15751" y="9012"/>
                    <a:pt x="15736" y="8994"/>
                    <a:pt x="15722" y="8980"/>
                  </a:cubicBezTo>
                  <a:cubicBezTo>
                    <a:pt x="15714" y="8967"/>
                    <a:pt x="15707" y="8962"/>
                    <a:pt x="15701" y="8954"/>
                  </a:cubicBezTo>
                  <a:cubicBezTo>
                    <a:pt x="15685" y="8937"/>
                    <a:pt x="15670" y="8920"/>
                    <a:pt x="15654" y="8905"/>
                  </a:cubicBezTo>
                  <a:cubicBezTo>
                    <a:pt x="15646" y="8892"/>
                    <a:pt x="15639" y="8883"/>
                    <a:pt x="15628" y="8875"/>
                  </a:cubicBezTo>
                  <a:cubicBezTo>
                    <a:pt x="15615" y="8858"/>
                    <a:pt x="15602" y="8841"/>
                    <a:pt x="15589" y="8830"/>
                  </a:cubicBezTo>
                  <a:cubicBezTo>
                    <a:pt x="15578" y="8817"/>
                    <a:pt x="15569" y="8809"/>
                    <a:pt x="15558" y="8796"/>
                  </a:cubicBezTo>
                  <a:cubicBezTo>
                    <a:pt x="15545" y="8779"/>
                    <a:pt x="15531" y="8766"/>
                    <a:pt x="15518" y="8751"/>
                  </a:cubicBezTo>
                  <a:cubicBezTo>
                    <a:pt x="15507" y="8743"/>
                    <a:pt x="15499" y="8730"/>
                    <a:pt x="15488" y="8717"/>
                  </a:cubicBezTo>
                  <a:cubicBezTo>
                    <a:pt x="15474" y="8704"/>
                    <a:pt x="15459" y="8687"/>
                    <a:pt x="15446" y="8670"/>
                  </a:cubicBezTo>
                  <a:cubicBezTo>
                    <a:pt x="15437" y="8661"/>
                    <a:pt x="15426" y="8649"/>
                    <a:pt x="15417" y="8640"/>
                  </a:cubicBezTo>
                  <a:cubicBezTo>
                    <a:pt x="15404" y="8623"/>
                    <a:pt x="15389" y="8610"/>
                    <a:pt x="15376" y="8595"/>
                  </a:cubicBezTo>
                  <a:cubicBezTo>
                    <a:pt x="15367" y="8587"/>
                    <a:pt x="15356" y="8574"/>
                    <a:pt x="15345" y="8561"/>
                  </a:cubicBezTo>
                  <a:cubicBezTo>
                    <a:pt x="15332" y="8548"/>
                    <a:pt x="15318" y="8531"/>
                    <a:pt x="15305" y="8520"/>
                  </a:cubicBezTo>
                  <a:cubicBezTo>
                    <a:pt x="15294" y="8508"/>
                    <a:pt x="15283" y="8495"/>
                    <a:pt x="15272" y="8482"/>
                  </a:cubicBezTo>
                  <a:cubicBezTo>
                    <a:pt x="15259" y="8469"/>
                    <a:pt x="15248" y="8456"/>
                    <a:pt x="15235" y="8441"/>
                  </a:cubicBezTo>
                  <a:cubicBezTo>
                    <a:pt x="15224" y="8433"/>
                    <a:pt x="15211" y="8420"/>
                    <a:pt x="15200" y="8407"/>
                  </a:cubicBezTo>
                  <a:cubicBezTo>
                    <a:pt x="15189" y="8394"/>
                    <a:pt x="15176" y="8377"/>
                    <a:pt x="15163" y="8365"/>
                  </a:cubicBezTo>
                  <a:cubicBezTo>
                    <a:pt x="15152" y="8352"/>
                    <a:pt x="15141" y="8339"/>
                    <a:pt x="15127" y="8326"/>
                  </a:cubicBezTo>
                  <a:cubicBezTo>
                    <a:pt x="15116" y="8313"/>
                    <a:pt x="15103" y="8300"/>
                    <a:pt x="15090" y="8288"/>
                  </a:cubicBezTo>
                  <a:cubicBezTo>
                    <a:pt x="15079" y="8275"/>
                    <a:pt x="15068" y="8262"/>
                    <a:pt x="15055" y="8251"/>
                  </a:cubicBezTo>
                  <a:cubicBezTo>
                    <a:pt x="15044" y="8239"/>
                    <a:pt x="15031" y="8221"/>
                    <a:pt x="15018" y="8209"/>
                  </a:cubicBezTo>
                  <a:cubicBezTo>
                    <a:pt x="15007" y="8196"/>
                    <a:pt x="14994" y="8183"/>
                    <a:pt x="14983" y="8172"/>
                  </a:cubicBezTo>
                  <a:cubicBezTo>
                    <a:pt x="14969" y="8160"/>
                    <a:pt x="14958" y="8147"/>
                    <a:pt x="14945" y="8134"/>
                  </a:cubicBezTo>
                  <a:cubicBezTo>
                    <a:pt x="14934" y="8121"/>
                    <a:pt x="14921" y="8108"/>
                    <a:pt x="14908" y="8091"/>
                  </a:cubicBezTo>
                  <a:cubicBezTo>
                    <a:pt x="14897" y="8083"/>
                    <a:pt x="14886" y="8070"/>
                    <a:pt x="14873" y="8057"/>
                  </a:cubicBezTo>
                  <a:cubicBezTo>
                    <a:pt x="14860" y="8040"/>
                    <a:pt x="14844" y="8027"/>
                    <a:pt x="14831" y="8010"/>
                  </a:cubicBezTo>
                  <a:cubicBezTo>
                    <a:pt x="14822" y="8002"/>
                    <a:pt x="14811" y="7989"/>
                    <a:pt x="14800" y="7976"/>
                  </a:cubicBezTo>
                  <a:cubicBezTo>
                    <a:pt x="14776" y="7955"/>
                    <a:pt x="14754" y="7927"/>
                    <a:pt x="14730" y="7905"/>
                  </a:cubicBezTo>
                  <a:cubicBezTo>
                    <a:pt x="14721" y="7893"/>
                    <a:pt x="14713" y="7884"/>
                    <a:pt x="14702" y="7876"/>
                  </a:cubicBezTo>
                  <a:cubicBezTo>
                    <a:pt x="14686" y="7858"/>
                    <a:pt x="14671" y="7841"/>
                    <a:pt x="14658" y="7826"/>
                  </a:cubicBezTo>
                  <a:cubicBezTo>
                    <a:pt x="14647" y="7818"/>
                    <a:pt x="14636" y="7805"/>
                    <a:pt x="14625" y="7797"/>
                  </a:cubicBezTo>
                  <a:cubicBezTo>
                    <a:pt x="14612" y="7779"/>
                    <a:pt x="14596" y="7767"/>
                    <a:pt x="14583" y="7750"/>
                  </a:cubicBezTo>
                  <a:cubicBezTo>
                    <a:pt x="14572" y="7741"/>
                    <a:pt x="14561" y="7728"/>
                    <a:pt x="14548" y="7715"/>
                  </a:cubicBezTo>
                  <a:cubicBezTo>
                    <a:pt x="14537" y="7703"/>
                    <a:pt x="14521" y="7685"/>
                    <a:pt x="14508" y="7673"/>
                  </a:cubicBezTo>
                  <a:cubicBezTo>
                    <a:pt x="14497" y="7660"/>
                    <a:pt x="14486" y="7651"/>
                    <a:pt x="14473" y="7638"/>
                  </a:cubicBezTo>
                  <a:cubicBezTo>
                    <a:pt x="14460" y="7626"/>
                    <a:pt x="14447" y="7609"/>
                    <a:pt x="14434" y="7596"/>
                  </a:cubicBezTo>
                  <a:cubicBezTo>
                    <a:pt x="14423" y="7583"/>
                    <a:pt x="14412" y="7574"/>
                    <a:pt x="14399" y="7562"/>
                  </a:cubicBezTo>
                  <a:cubicBezTo>
                    <a:pt x="14385" y="7545"/>
                    <a:pt x="14372" y="7532"/>
                    <a:pt x="14359" y="7519"/>
                  </a:cubicBezTo>
                  <a:cubicBezTo>
                    <a:pt x="14348" y="7506"/>
                    <a:pt x="14337" y="7498"/>
                    <a:pt x="14326" y="7485"/>
                  </a:cubicBezTo>
                  <a:cubicBezTo>
                    <a:pt x="14313" y="7472"/>
                    <a:pt x="14298" y="7455"/>
                    <a:pt x="14284" y="7444"/>
                  </a:cubicBezTo>
                  <a:cubicBezTo>
                    <a:pt x="14273" y="7431"/>
                    <a:pt x="14262" y="7423"/>
                    <a:pt x="14249" y="7410"/>
                  </a:cubicBezTo>
                  <a:cubicBezTo>
                    <a:pt x="14236" y="7397"/>
                    <a:pt x="14223" y="7384"/>
                    <a:pt x="14210" y="7369"/>
                  </a:cubicBezTo>
                  <a:cubicBezTo>
                    <a:pt x="14199" y="7361"/>
                    <a:pt x="14188" y="7348"/>
                    <a:pt x="14175" y="7335"/>
                  </a:cubicBezTo>
                  <a:cubicBezTo>
                    <a:pt x="14161" y="7322"/>
                    <a:pt x="14148" y="7305"/>
                    <a:pt x="14133" y="7295"/>
                  </a:cubicBezTo>
                  <a:cubicBezTo>
                    <a:pt x="14122" y="7286"/>
                    <a:pt x="14111" y="7273"/>
                    <a:pt x="14100" y="7261"/>
                  </a:cubicBezTo>
                  <a:cubicBezTo>
                    <a:pt x="14087" y="7248"/>
                    <a:pt x="14071" y="7235"/>
                    <a:pt x="14056" y="7218"/>
                  </a:cubicBezTo>
                  <a:cubicBezTo>
                    <a:pt x="14045" y="7209"/>
                    <a:pt x="14036" y="7196"/>
                    <a:pt x="14025" y="7188"/>
                  </a:cubicBezTo>
                  <a:cubicBezTo>
                    <a:pt x="14010" y="7171"/>
                    <a:pt x="13997" y="7158"/>
                    <a:pt x="13981" y="7143"/>
                  </a:cubicBezTo>
                  <a:cubicBezTo>
                    <a:pt x="13970" y="7135"/>
                    <a:pt x="13959" y="7122"/>
                    <a:pt x="13948" y="7113"/>
                  </a:cubicBezTo>
                  <a:cubicBezTo>
                    <a:pt x="13933" y="7096"/>
                    <a:pt x="13920" y="7083"/>
                    <a:pt x="13905" y="7070"/>
                  </a:cubicBezTo>
                  <a:cubicBezTo>
                    <a:pt x="13894" y="7058"/>
                    <a:pt x="13883" y="7049"/>
                    <a:pt x="13872" y="7036"/>
                  </a:cubicBezTo>
                  <a:cubicBezTo>
                    <a:pt x="13856" y="7019"/>
                    <a:pt x="13843" y="7006"/>
                    <a:pt x="13825" y="6989"/>
                  </a:cubicBezTo>
                  <a:cubicBezTo>
                    <a:pt x="13817" y="6981"/>
                    <a:pt x="13806" y="6972"/>
                    <a:pt x="13797" y="6964"/>
                  </a:cubicBezTo>
                  <a:cubicBezTo>
                    <a:pt x="13779" y="6947"/>
                    <a:pt x="13764" y="6930"/>
                    <a:pt x="13749" y="6915"/>
                  </a:cubicBezTo>
                  <a:cubicBezTo>
                    <a:pt x="13740" y="6906"/>
                    <a:pt x="13731" y="6897"/>
                    <a:pt x="13722" y="6889"/>
                  </a:cubicBezTo>
                  <a:cubicBezTo>
                    <a:pt x="13703" y="6872"/>
                    <a:pt x="13683" y="6850"/>
                    <a:pt x="13667" y="6836"/>
                  </a:cubicBezTo>
                  <a:cubicBezTo>
                    <a:pt x="13661" y="6827"/>
                    <a:pt x="13654" y="6823"/>
                    <a:pt x="13648" y="6818"/>
                  </a:cubicBezTo>
                  <a:cubicBezTo>
                    <a:pt x="13599" y="6769"/>
                    <a:pt x="13547" y="6718"/>
                    <a:pt x="13498" y="6669"/>
                  </a:cubicBezTo>
                  <a:cubicBezTo>
                    <a:pt x="13490" y="6665"/>
                    <a:pt x="13483" y="6656"/>
                    <a:pt x="13474" y="6652"/>
                  </a:cubicBezTo>
                  <a:cubicBezTo>
                    <a:pt x="13457" y="6631"/>
                    <a:pt x="13439" y="6613"/>
                    <a:pt x="13422" y="6599"/>
                  </a:cubicBezTo>
                  <a:cubicBezTo>
                    <a:pt x="13413" y="6590"/>
                    <a:pt x="13404" y="6581"/>
                    <a:pt x="13395" y="6573"/>
                  </a:cubicBezTo>
                  <a:cubicBezTo>
                    <a:pt x="13378" y="6556"/>
                    <a:pt x="13360" y="6539"/>
                    <a:pt x="13347" y="6526"/>
                  </a:cubicBezTo>
                  <a:cubicBezTo>
                    <a:pt x="13336" y="6517"/>
                    <a:pt x="13327" y="6505"/>
                    <a:pt x="13316" y="6496"/>
                  </a:cubicBezTo>
                  <a:cubicBezTo>
                    <a:pt x="13301" y="6483"/>
                    <a:pt x="13283" y="6466"/>
                    <a:pt x="13270" y="6453"/>
                  </a:cubicBezTo>
                  <a:cubicBezTo>
                    <a:pt x="13257" y="6440"/>
                    <a:pt x="13248" y="6432"/>
                    <a:pt x="13237" y="6419"/>
                  </a:cubicBezTo>
                  <a:cubicBezTo>
                    <a:pt x="13222" y="6406"/>
                    <a:pt x="13206" y="6394"/>
                    <a:pt x="13191" y="6376"/>
                  </a:cubicBezTo>
                  <a:cubicBezTo>
                    <a:pt x="13180" y="6368"/>
                    <a:pt x="13169" y="6355"/>
                    <a:pt x="13158" y="6347"/>
                  </a:cubicBezTo>
                  <a:cubicBezTo>
                    <a:pt x="13143" y="6334"/>
                    <a:pt x="13127" y="6317"/>
                    <a:pt x="13112" y="6304"/>
                  </a:cubicBezTo>
                  <a:cubicBezTo>
                    <a:pt x="13101" y="6295"/>
                    <a:pt x="13090" y="6282"/>
                    <a:pt x="13079" y="6274"/>
                  </a:cubicBezTo>
                  <a:cubicBezTo>
                    <a:pt x="13064" y="6257"/>
                    <a:pt x="13048" y="6244"/>
                    <a:pt x="13033" y="6233"/>
                  </a:cubicBezTo>
                  <a:cubicBezTo>
                    <a:pt x="13022" y="6225"/>
                    <a:pt x="13011" y="6212"/>
                    <a:pt x="13000" y="6203"/>
                  </a:cubicBezTo>
                  <a:cubicBezTo>
                    <a:pt x="12985" y="6186"/>
                    <a:pt x="12969" y="6174"/>
                    <a:pt x="12954" y="6163"/>
                  </a:cubicBezTo>
                  <a:cubicBezTo>
                    <a:pt x="12943" y="6150"/>
                    <a:pt x="12932" y="6142"/>
                    <a:pt x="12921" y="6133"/>
                  </a:cubicBezTo>
                  <a:cubicBezTo>
                    <a:pt x="12906" y="6116"/>
                    <a:pt x="12890" y="6103"/>
                    <a:pt x="12875" y="6092"/>
                  </a:cubicBezTo>
                  <a:cubicBezTo>
                    <a:pt x="12864" y="6080"/>
                    <a:pt x="12853" y="6071"/>
                    <a:pt x="12842" y="6063"/>
                  </a:cubicBezTo>
                  <a:cubicBezTo>
                    <a:pt x="12827" y="6045"/>
                    <a:pt x="12811" y="6033"/>
                    <a:pt x="12796" y="6022"/>
                  </a:cubicBezTo>
                  <a:cubicBezTo>
                    <a:pt x="12785" y="6009"/>
                    <a:pt x="12774" y="6001"/>
                    <a:pt x="12763" y="5992"/>
                  </a:cubicBezTo>
                  <a:cubicBezTo>
                    <a:pt x="12747" y="5975"/>
                    <a:pt x="12730" y="5962"/>
                    <a:pt x="12717" y="5951"/>
                  </a:cubicBezTo>
                  <a:cubicBezTo>
                    <a:pt x="12708" y="5939"/>
                    <a:pt x="12697" y="5930"/>
                    <a:pt x="12686" y="5922"/>
                  </a:cubicBezTo>
                  <a:cubicBezTo>
                    <a:pt x="12668" y="5904"/>
                    <a:pt x="12653" y="5892"/>
                    <a:pt x="12638" y="5877"/>
                  </a:cubicBezTo>
                  <a:cubicBezTo>
                    <a:pt x="12629" y="5868"/>
                    <a:pt x="12618" y="5860"/>
                    <a:pt x="12607" y="5851"/>
                  </a:cubicBezTo>
                  <a:cubicBezTo>
                    <a:pt x="12592" y="5834"/>
                    <a:pt x="12572" y="5817"/>
                    <a:pt x="12559" y="5804"/>
                  </a:cubicBezTo>
                  <a:cubicBezTo>
                    <a:pt x="12548" y="5796"/>
                    <a:pt x="12539" y="5787"/>
                    <a:pt x="12530" y="5779"/>
                  </a:cubicBezTo>
                  <a:cubicBezTo>
                    <a:pt x="12510" y="5761"/>
                    <a:pt x="12491" y="5744"/>
                    <a:pt x="12473" y="5729"/>
                  </a:cubicBezTo>
                  <a:cubicBezTo>
                    <a:pt x="12466" y="5721"/>
                    <a:pt x="12460" y="5717"/>
                    <a:pt x="12453" y="5708"/>
                  </a:cubicBezTo>
                  <a:cubicBezTo>
                    <a:pt x="12401" y="5661"/>
                    <a:pt x="12348" y="5616"/>
                    <a:pt x="12295" y="5571"/>
                  </a:cubicBezTo>
                  <a:cubicBezTo>
                    <a:pt x="12289" y="5567"/>
                    <a:pt x="12284" y="5563"/>
                    <a:pt x="12280" y="5559"/>
                  </a:cubicBezTo>
                  <a:cubicBezTo>
                    <a:pt x="12258" y="5537"/>
                    <a:pt x="12236" y="5520"/>
                    <a:pt x="12216" y="5501"/>
                  </a:cubicBezTo>
                  <a:cubicBezTo>
                    <a:pt x="12207" y="5497"/>
                    <a:pt x="12199" y="5488"/>
                    <a:pt x="12192" y="5480"/>
                  </a:cubicBezTo>
                  <a:cubicBezTo>
                    <a:pt x="12172" y="5462"/>
                    <a:pt x="12155" y="5450"/>
                    <a:pt x="12137" y="5435"/>
                  </a:cubicBezTo>
                  <a:cubicBezTo>
                    <a:pt x="12128" y="5426"/>
                    <a:pt x="12117" y="5418"/>
                    <a:pt x="12109" y="5409"/>
                  </a:cubicBezTo>
                  <a:cubicBezTo>
                    <a:pt x="12091" y="5392"/>
                    <a:pt x="12073" y="5379"/>
                    <a:pt x="12058" y="5364"/>
                  </a:cubicBezTo>
                  <a:cubicBezTo>
                    <a:pt x="12047" y="5356"/>
                    <a:pt x="12036" y="5347"/>
                    <a:pt x="12025" y="5339"/>
                  </a:cubicBezTo>
                  <a:cubicBezTo>
                    <a:pt x="12010" y="5322"/>
                    <a:pt x="11994" y="5309"/>
                    <a:pt x="11979" y="5298"/>
                  </a:cubicBezTo>
                  <a:cubicBezTo>
                    <a:pt x="11968" y="5289"/>
                    <a:pt x="11957" y="5277"/>
                    <a:pt x="11946" y="5268"/>
                  </a:cubicBezTo>
                  <a:cubicBezTo>
                    <a:pt x="11931" y="5255"/>
                    <a:pt x="11913" y="5243"/>
                    <a:pt x="11900" y="5230"/>
                  </a:cubicBezTo>
                  <a:cubicBezTo>
                    <a:pt x="11889" y="5217"/>
                    <a:pt x="11878" y="5208"/>
                    <a:pt x="11865" y="5200"/>
                  </a:cubicBezTo>
                  <a:cubicBezTo>
                    <a:pt x="11849" y="5183"/>
                    <a:pt x="11834" y="5170"/>
                    <a:pt x="11819" y="5159"/>
                  </a:cubicBezTo>
                  <a:cubicBezTo>
                    <a:pt x="11806" y="5151"/>
                    <a:pt x="11795" y="5138"/>
                    <a:pt x="11784" y="5129"/>
                  </a:cubicBezTo>
                  <a:cubicBezTo>
                    <a:pt x="11768" y="5117"/>
                    <a:pt x="11753" y="5104"/>
                    <a:pt x="11738" y="5093"/>
                  </a:cubicBezTo>
                  <a:cubicBezTo>
                    <a:pt x="11724" y="5084"/>
                    <a:pt x="11713" y="5072"/>
                    <a:pt x="11700" y="5063"/>
                  </a:cubicBezTo>
                  <a:cubicBezTo>
                    <a:pt x="11685" y="5050"/>
                    <a:pt x="11669" y="5038"/>
                    <a:pt x="11656" y="5025"/>
                  </a:cubicBezTo>
                  <a:cubicBezTo>
                    <a:pt x="11643" y="5012"/>
                    <a:pt x="11630" y="5003"/>
                    <a:pt x="11617" y="4991"/>
                  </a:cubicBezTo>
                  <a:cubicBezTo>
                    <a:pt x="11601" y="4982"/>
                    <a:pt x="11588" y="4969"/>
                    <a:pt x="11575" y="4956"/>
                  </a:cubicBezTo>
                  <a:cubicBezTo>
                    <a:pt x="11560" y="4944"/>
                    <a:pt x="11546" y="4935"/>
                    <a:pt x="11533" y="4922"/>
                  </a:cubicBezTo>
                  <a:cubicBezTo>
                    <a:pt x="11520" y="4914"/>
                    <a:pt x="11505" y="4901"/>
                    <a:pt x="11492" y="4888"/>
                  </a:cubicBezTo>
                  <a:cubicBezTo>
                    <a:pt x="11478" y="4875"/>
                    <a:pt x="11465" y="4867"/>
                    <a:pt x="11452" y="4854"/>
                  </a:cubicBezTo>
                  <a:cubicBezTo>
                    <a:pt x="11439" y="4845"/>
                    <a:pt x="11421" y="4833"/>
                    <a:pt x="11408" y="4820"/>
                  </a:cubicBezTo>
                  <a:cubicBezTo>
                    <a:pt x="11395" y="4807"/>
                    <a:pt x="11382" y="4798"/>
                    <a:pt x="11366" y="4786"/>
                  </a:cubicBezTo>
                  <a:cubicBezTo>
                    <a:pt x="11353" y="4773"/>
                    <a:pt x="11340" y="4764"/>
                    <a:pt x="11327" y="4751"/>
                  </a:cubicBezTo>
                  <a:cubicBezTo>
                    <a:pt x="11314" y="4743"/>
                    <a:pt x="11298" y="4730"/>
                    <a:pt x="11285" y="4717"/>
                  </a:cubicBezTo>
                  <a:cubicBezTo>
                    <a:pt x="11270" y="4704"/>
                    <a:pt x="11257" y="4696"/>
                    <a:pt x="11241" y="4683"/>
                  </a:cubicBezTo>
                  <a:cubicBezTo>
                    <a:pt x="11228" y="4670"/>
                    <a:pt x="11215" y="4662"/>
                    <a:pt x="11202" y="4649"/>
                  </a:cubicBezTo>
                  <a:cubicBezTo>
                    <a:pt x="11189" y="4640"/>
                    <a:pt x="11173" y="4628"/>
                    <a:pt x="11158" y="4615"/>
                  </a:cubicBezTo>
                  <a:cubicBezTo>
                    <a:pt x="11145" y="4602"/>
                    <a:pt x="11132" y="4593"/>
                    <a:pt x="11118" y="4581"/>
                  </a:cubicBezTo>
                  <a:cubicBezTo>
                    <a:pt x="11092" y="4559"/>
                    <a:pt x="11066" y="4540"/>
                    <a:pt x="11039" y="4519"/>
                  </a:cubicBezTo>
                  <a:cubicBezTo>
                    <a:pt x="11026" y="4506"/>
                    <a:pt x="11011" y="4497"/>
                    <a:pt x="10998" y="4484"/>
                  </a:cubicBezTo>
                  <a:cubicBezTo>
                    <a:pt x="10984" y="4476"/>
                    <a:pt x="10969" y="4463"/>
                    <a:pt x="10956" y="4450"/>
                  </a:cubicBezTo>
                  <a:cubicBezTo>
                    <a:pt x="10941" y="4442"/>
                    <a:pt x="10925" y="4429"/>
                    <a:pt x="10910" y="4416"/>
                  </a:cubicBezTo>
                  <a:cubicBezTo>
                    <a:pt x="10899" y="4408"/>
                    <a:pt x="10886" y="4395"/>
                    <a:pt x="10872" y="4386"/>
                  </a:cubicBezTo>
                  <a:cubicBezTo>
                    <a:pt x="10857" y="4373"/>
                    <a:pt x="10842" y="4361"/>
                    <a:pt x="10826" y="4350"/>
                  </a:cubicBezTo>
                  <a:cubicBezTo>
                    <a:pt x="10813" y="4341"/>
                    <a:pt x="10802" y="4333"/>
                    <a:pt x="10789" y="4320"/>
                  </a:cubicBezTo>
                  <a:cubicBezTo>
                    <a:pt x="10774" y="4307"/>
                    <a:pt x="10756" y="4299"/>
                    <a:pt x="10743" y="4286"/>
                  </a:cubicBezTo>
                  <a:cubicBezTo>
                    <a:pt x="10732" y="4273"/>
                    <a:pt x="10719" y="4264"/>
                    <a:pt x="10706" y="4256"/>
                  </a:cubicBezTo>
                  <a:cubicBezTo>
                    <a:pt x="10690" y="4243"/>
                    <a:pt x="10675" y="4230"/>
                    <a:pt x="10659" y="4217"/>
                  </a:cubicBezTo>
                  <a:cubicBezTo>
                    <a:pt x="10646" y="4209"/>
                    <a:pt x="10635" y="4200"/>
                    <a:pt x="10622" y="4188"/>
                  </a:cubicBezTo>
                  <a:cubicBezTo>
                    <a:pt x="10607" y="4175"/>
                    <a:pt x="10591" y="4166"/>
                    <a:pt x="10576" y="4153"/>
                  </a:cubicBezTo>
                  <a:cubicBezTo>
                    <a:pt x="10565" y="4141"/>
                    <a:pt x="10552" y="4132"/>
                    <a:pt x="10541" y="4124"/>
                  </a:cubicBezTo>
                  <a:cubicBezTo>
                    <a:pt x="10523" y="4111"/>
                    <a:pt x="10508" y="4098"/>
                    <a:pt x="10493" y="4085"/>
                  </a:cubicBezTo>
                  <a:cubicBezTo>
                    <a:pt x="10482" y="4077"/>
                    <a:pt x="10471" y="4068"/>
                    <a:pt x="10460" y="4059"/>
                  </a:cubicBezTo>
                  <a:cubicBezTo>
                    <a:pt x="10442" y="4047"/>
                    <a:pt x="10425" y="4034"/>
                    <a:pt x="10411" y="4021"/>
                  </a:cubicBezTo>
                  <a:cubicBezTo>
                    <a:pt x="10398" y="4012"/>
                    <a:pt x="10387" y="4004"/>
                    <a:pt x="10376" y="3995"/>
                  </a:cubicBezTo>
                  <a:cubicBezTo>
                    <a:pt x="10359" y="3983"/>
                    <a:pt x="10343" y="3970"/>
                    <a:pt x="10328" y="3957"/>
                  </a:cubicBezTo>
                  <a:cubicBezTo>
                    <a:pt x="10317" y="3944"/>
                    <a:pt x="10306" y="3940"/>
                    <a:pt x="10293" y="3927"/>
                  </a:cubicBezTo>
                  <a:cubicBezTo>
                    <a:pt x="10277" y="3914"/>
                    <a:pt x="10260" y="3901"/>
                    <a:pt x="10245" y="3889"/>
                  </a:cubicBezTo>
                  <a:cubicBezTo>
                    <a:pt x="10234" y="3880"/>
                    <a:pt x="10223" y="3872"/>
                    <a:pt x="10212" y="3863"/>
                  </a:cubicBezTo>
                  <a:cubicBezTo>
                    <a:pt x="10194" y="3850"/>
                    <a:pt x="10176" y="3837"/>
                    <a:pt x="10161" y="3825"/>
                  </a:cubicBezTo>
                  <a:cubicBezTo>
                    <a:pt x="10152" y="3816"/>
                    <a:pt x="10141" y="3807"/>
                    <a:pt x="10130" y="3803"/>
                  </a:cubicBezTo>
                  <a:cubicBezTo>
                    <a:pt x="10113" y="3790"/>
                    <a:pt x="10093" y="3773"/>
                    <a:pt x="10078" y="3761"/>
                  </a:cubicBezTo>
                  <a:cubicBezTo>
                    <a:pt x="10069" y="3752"/>
                    <a:pt x="10060" y="3748"/>
                    <a:pt x="10051" y="3739"/>
                  </a:cubicBezTo>
                  <a:cubicBezTo>
                    <a:pt x="10032" y="3726"/>
                    <a:pt x="10012" y="3709"/>
                    <a:pt x="9994" y="3696"/>
                  </a:cubicBezTo>
                  <a:cubicBezTo>
                    <a:pt x="9988" y="3692"/>
                    <a:pt x="9981" y="3688"/>
                    <a:pt x="9974" y="3679"/>
                  </a:cubicBezTo>
                  <a:cubicBezTo>
                    <a:pt x="9953" y="3667"/>
                    <a:pt x="9928" y="3649"/>
                    <a:pt x="9909" y="3632"/>
                  </a:cubicBezTo>
                  <a:cubicBezTo>
                    <a:pt x="9775" y="3532"/>
                    <a:pt x="9641" y="3436"/>
                    <a:pt x="9505" y="3336"/>
                  </a:cubicBezTo>
                  <a:cubicBezTo>
                    <a:pt x="9502" y="3336"/>
                    <a:pt x="9500" y="3331"/>
                    <a:pt x="9496" y="3331"/>
                  </a:cubicBezTo>
                  <a:cubicBezTo>
                    <a:pt x="9472" y="3314"/>
                    <a:pt x="9450" y="3297"/>
                    <a:pt x="9428" y="3282"/>
                  </a:cubicBezTo>
                  <a:cubicBezTo>
                    <a:pt x="9421" y="3278"/>
                    <a:pt x="9417" y="3274"/>
                    <a:pt x="9412" y="3269"/>
                  </a:cubicBezTo>
                  <a:cubicBezTo>
                    <a:pt x="9388" y="3252"/>
                    <a:pt x="9366" y="3235"/>
                    <a:pt x="9344" y="3220"/>
                  </a:cubicBezTo>
                  <a:cubicBezTo>
                    <a:pt x="9338" y="3216"/>
                    <a:pt x="9333" y="3216"/>
                    <a:pt x="9327" y="3212"/>
                  </a:cubicBezTo>
                  <a:cubicBezTo>
                    <a:pt x="9305" y="3195"/>
                    <a:pt x="9281" y="3178"/>
                    <a:pt x="9261" y="3163"/>
                  </a:cubicBezTo>
                  <a:cubicBezTo>
                    <a:pt x="9257" y="3158"/>
                    <a:pt x="9250" y="3154"/>
                    <a:pt x="9243" y="3150"/>
                  </a:cubicBezTo>
                  <a:cubicBezTo>
                    <a:pt x="9219" y="3133"/>
                    <a:pt x="9197" y="3120"/>
                    <a:pt x="9175" y="3105"/>
                  </a:cubicBezTo>
                  <a:cubicBezTo>
                    <a:pt x="9171" y="3101"/>
                    <a:pt x="9164" y="3096"/>
                    <a:pt x="9160" y="3092"/>
                  </a:cubicBezTo>
                  <a:cubicBezTo>
                    <a:pt x="9136" y="3075"/>
                    <a:pt x="9114" y="3058"/>
                    <a:pt x="9092" y="3047"/>
                  </a:cubicBezTo>
                  <a:cubicBezTo>
                    <a:pt x="9087" y="3043"/>
                    <a:pt x="9081" y="3039"/>
                    <a:pt x="9074" y="3034"/>
                  </a:cubicBezTo>
                  <a:cubicBezTo>
                    <a:pt x="9052" y="3017"/>
                    <a:pt x="9028" y="3000"/>
                    <a:pt x="9008" y="2985"/>
                  </a:cubicBezTo>
                  <a:cubicBezTo>
                    <a:pt x="9002" y="2985"/>
                    <a:pt x="8995" y="2977"/>
                    <a:pt x="8991" y="2977"/>
                  </a:cubicBezTo>
                  <a:cubicBezTo>
                    <a:pt x="8967" y="2960"/>
                    <a:pt x="8945" y="2943"/>
                    <a:pt x="8923" y="2928"/>
                  </a:cubicBezTo>
                  <a:cubicBezTo>
                    <a:pt x="8918" y="2923"/>
                    <a:pt x="8912" y="2923"/>
                    <a:pt x="8907" y="2919"/>
                  </a:cubicBezTo>
                  <a:cubicBezTo>
                    <a:pt x="8883" y="2902"/>
                    <a:pt x="8861" y="2885"/>
                    <a:pt x="8835" y="2870"/>
                  </a:cubicBezTo>
                  <a:cubicBezTo>
                    <a:pt x="8833" y="2866"/>
                    <a:pt x="8831" y="2866"/>
                    <a:pt x="8826" y="2861"/>
                  </a:cubicBezTo>
                  <a:cubicBezTo>
                    <a:pt x="8800" y="2844"/>
                    <a:pt x="8776" y="2827"/>
                    <a:pt x="8749" y="2812"/>
                  </a:cubicBezTo>
                  <a:cubicBezTo>
                    <a:pt x="8749" y="2812"/>
                    <a:pt x="8747" y="2808"/>
                    <a:pt x="8745" y="2808"/>
                  </a:cubicBezTo>
                  <a:cubicBezTo>
                    <a:pt x="7206" y="1757"/>
                    <a:pt x="5577" y="814"/>
                    <a:pt x="3875" y="0"/>
                  </a:cubicBezTo>
                  <a:lnTo>
                    <a:pt x="0" y="7666"/>
                  </a:lnTo>
                  <a:cubicBezTo>
                    <a:pt x="6132" y="10609"/>
                    <a:pt x="10901" y="15544"/>
                    <a:pt x="13492" y="21600"/>
                  </a:cubicBezTo>
                  <a:close/>
                  <a:moveTo>
                    <a:pt x="13492"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15" name="AutoShape 255"/>
            <p:cNvSpPr>
              <a:spLocks/>
            </p:cNvSpPr>
            <p:nvPr/>
          </p:nvSpPr>
          <p:spPr bwMode="auto">
            <a:xfrm>
              <a:off x="376" y="544"/>
              <a:ext cx="95" cy="3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600" h="21600">
                  <a:moveTo>
                    <a:pt x="15574" y="1347"/>
                  </a:moveTo>
                  <a:lnTo>
                    <a:pt x="0" y="1347"/>
                  </a:lnTo>
                  <a:lnTo>
                    <a:pt x="0" y="21600"/>
                  </a:lnTo>
                  <a:lnTo>
                    <a:pt x="15574" y="21600"/>
                  </a:lnTo>
                  <a:cubicBezTo>
                    <a:pt x="15606" y="21600"/>
                    <a:pt x="15637" y="21600"/>
                    <a:pt x="15671" y="21600"/>
                  </a:cubicBezTo>
                  <a:cubicBezTo>
                    <a:pt x="15687" y="21600"/>
                    <a:pt x="15703" y="21600"/>
                    <a:pt x="15718" y="21600"/>
                  </a:cubicBezTo>
                  <a:cubicBezTo>
                    <a:pt x="15732" y="21600"/>
                    <a:pt x="15750" y="21600"/>
                    <a:pt x="15765" y="21600"/>
                  </a:cubicBezTo>
                  <a:cubicBezTo>
                    <a:pt x="15783" y="21600"/>
                    <a:pt x="15799" y="21600"/>
                    <a:pt x="15815" y="21600"/>
                  </a:cubicBezTo>
                  <a:cubicBezTo>
                    <a:pt x="15831" y="21600"/>
                    <a:pt x="15846" y="21600"/>
                    <a:pt x="15860" y="21600"/>
                  </a:cubicBezTo>
                  <a:cubicBezTo>
                    <a:pt x="15875" y="21600"/>
                    <a:pt x="15889" y="21600"/>
                    <a:pt x="15903" y="21600"/>
                  </a:cubicBezTo>
                  <a:cubicBezTo>
                    <a:pt x="15921" y="21600"/>
                    <a:pt x="15940" y="21600"/>
                    <a:pt x="15956" y="21600"/>
                  </a:cubicBezTo>
                  <a:cubicBezTo>
                    <a:pt x="15972" y="21600"/>
                    <a:pt x="15988" y="21590"/>
                    <a:pt x="16003" y="21590"/>
                  </a:cubicBezTo>
                  <a:cubicBezTo>
                    <a:pt x="16017" y="21590"/>
                    <a:pt x="16035" y="21590"/>
                    <a:pt x="16049" y="21590"/>
                  </a:cubicBezTo>
                  <a:cubicBezTo>
                    <a:pt x="16069" y="21590"/>
                    <a:pt x="16086" y="21590"/>
                    <a:pt x="16104" y="21590"/>
                  </a:cubicBezTo>
                  <a:cubicBezTo>
                    <a:pt x="16118" y="21590"/>
                    <a:pt x="16132" y="21590"/>
                    <a:pt x="16143" y="21590"/>
                  </a:cubicBezTo>
                  <a:cubicBezTo>
                    <a:pt x="16163" y="21590"/>
                    <a:pt x="16181" y="21580"/>
                    <a:pt x="16199" y="21580"/>
                  </a:cubicBezTo>
                  <a:cubicBezTo>
                    <a:pt x="16212" y="21580"/>
                    <a:pt x="16226" y="21580"/>
                    <a:pt x="16239" y="21580"/>
                  </a:cubicBezTo>
                  <a:cubicBezTo>
                    <a:pt x="16260" y="21580"/>
                    <a:pt x="16278" y="21580"/>
                    <a:pt x="16300" y="21580"/>
                  </a:cubicBezTo>
                  <a:cubicBezTo>
                    <a:pt x="16311" y="21580"/>
                    <a:pt x="16323" y="21580"/>
                    <a:pt x="16334" y="21570"/>
                  </a:cubicBezTo>
                  <a:cubicBezTo>
                    <a:pt x="16356" y="21570"/>
                    <a:pt x="16372" y="21570"/>
                    <a:pt x="16394" y="21570"/>
                  </a:cubicBezTo>
                  <a:cubicBezTo>
                    <a:pt x="16406" y="21570"/>
                    <a:pt x="16419" y="21570"/>
                    <a:pt x="16432" y="21570"/>
                  </a:cubicBezTo>
                  <a:cubicBezTo>
                    <a:pt x="16451" y="21570"/>
                    <a:pt x="16470" y="21559"/>
                    <a:pt x="16488" y="21559"/>
                  </a:cubicBezTo>
                  <a:cubicBezTo>
                    <a:pt x="16502" y="21559"/>
                    <a:pt x="16515" y="21559"/>
                    <a:pt x="16525" y="21559"/>
                  </a:cubicBezTo>
                  <a:cubicBezTo>
                    <a:pt x="16551" y="21559"/>
                    <a:pt x="16572" y="21549"/>
                    <a:pt x="16596" y="21549"/>
                  </a:cubicBezTo>
                  <a:cubicBezTo>
                    <a:pt x="16605" y="21549"/>
                    <a:pt x="16614" y="21549"/>
                    <a:pt x="16621" y="21549"/>
                  </a:cubicBezTo>
                  <a:cubicBezTo>
                    <a:pt x="16644" y="21549"/>
                    <a:pt x="16664" y="21549"/>
                    <a:pt x="16688" y="21539"/>
                  </a:cubicBezTo>
                  <a:cubicBezTo>
                    <a:pt x="16698" y="21539"/>
                    <a:pt x="16707" y="21539"/>
                    <a:pt x="16716" y="21539"/>
                  </a:cubicBezTo>
                  <a:cubicBezTo>
                    <a:pt x="16742" y="21539"/>
                    <a:pt x="16763" y="21529"/>
                    <a:pt x="16787" y="21529"/>
                  </a:cubicBezTo>
                  <a:cubicBezTo>
                    <a:pt x="16796" y="21529"/>
                    <a:pt x="16805" y="21529"/>
                    <a:pt x="16812" y="21529"/>
                  </a:cubicBezTo>
                  <a:cubicBezTo>
                    <a:pt x="16839" y="21529"/>
                    <a:pt x="16862" y="21519"/>
                    <a:pt x="16888" y="21519"/>
                  </a:cubicBezTo>
                  <a:cubicBezTo>
                    <a:pt x="16895" y="21519"/>
                    <a:pt x="16902" y="21519"/>
                    <a:pt x="16909" y="21519"/>
                  </a:cubicBezTo>
                  <a:cubicBezTo>
                    <a:pt x="16935" y="21509"/>
                    <a:pt x="16960" y="21509"/>
                    <a:pt x="16985" y="21509"/>
                  </a:cubicBezTo>
                  <a:cubicBezTo>
                    <a:pt x="16992" y="21509"/>
                    <a:pt x="16998" y="21509"/>
                    <a:pt x="17005" y="21509"/>
                  </a:cubicBezTo>
                  <a:cubicBezTo>
                    <a:pt x="17030" y="21499"/>
                    <a:pt x="17054" y="21499"/>
                    <a:pt x="17081" y="21489"/>
                  </a:cubicBezTo>
                  <a:cubicBezTo>
                    <a:pt x="17086" y="21489"/>
                    <a:pt x="17093" y="21489"/>
                    <a:pt x="17100" y="21489"/>
                  </a:cubicBezTo>
                  <a:cubicBezTo>
                    <a:pt x="17127" y="21489"/>
                    <a:pt x="17153" y="21478"/>
                    <a:pt x="17180" y="21478"/>
                  </a:cubicBezTo>
                  <a:cubicBezTo>
                    <a:pt x="17185" y="21478"/>
                    <a:pt x="17191" y="21478"/>
                    <a:pt x="17196" y="21478"/>
                  </a:cubicBezTo>
                  <a:cubicBezTo>
                    <a:pt x="17223" y="21468"/>
                    <a:pt x="17248" y="21468"/>
                    <a:pt x="17277" y="21458"/>
                  </a:cubicBezTo>
                  <a:cubicBezTo>
                    <a:pt x="17281" y="21458"/>
                    <a:pt x="17286" y="21458"/>
                    <a:pt x="17290" y="21458"/>
                  </a:cubicBezTo>
                  <a:cubicBezTo>
                    <a:pt x="17319" y="21458"/>
                    <a:pt x="17346" y="21448"/>
                    <a:pt x="17373" y="21448"/>
                  </a:cubicBezTo>
                  <a:cubicBezTo>
                    <a:pt x="17378" y="21448"/>
                    <a:pt x="17382" y="21448"/>
                    <a:pt x="17385" y="21448"/>
                  </a:cubicBezTo>
                  <a:cubicBezTo>
                    <a:pt x="17414" y="21438"/>
                    <a:pt x="17439" y="21438"/>
                    <a:pt x="17466" y="21428"/>
                  </a:cubicBezTo>
                  <a:cubicBezTo>
                    <a:pt x="17472" y="21428"/>
                    <a:pt x="17477" y="21428"/>
                    <a:pt x="17481" y="21428"/>
                  </a:cubicBezTo>
                  <a:cubicBezTo>
                    <a:pt x="17510" y="21418"/>
                    <a:pt x="17537" y="21418"/>
                    <a:pt x="17564" y="21408"/>
                  </a:cubicBezTo>
                  <a:cubicBezTo>
                    <a:pt x="17569" y="21408"/>
                    <a:pt x="17573" y="21408"/>
                    <a:pt x="17576" y="21408"/>
                  </a:cubicBezTo>
                  <a:cubicBezTo>
                    <a:pt x="17605" y="21408"/>
                    <a:pt x="17630" y="21397"/>
                    <a:pt x="17659" y="21397"/>
                  </a:cubicBezTo>
                  <a:cubicBezTo>
                    <a:pt x="17663" y="21397"/>
                    <a:pt x="17667" y="21387"/>
                    <a:pt x="17672" y="21387"/>
                  </a:cubicBezTo>
                  <a:cubicBezTo>
                    <a:pt x="17699" y="21387"/>
                    <a:pt x="17726" y="21377"/>
                    <a:pt x="17753" y="21377"/>
                  </a:cubicBezTo>
                  <a:cubicBezTo>
                    <a:pt x="17758" y="21377"/>
                    <a:pt x="17762" y="21377"/>
                    <a:pt x="17767" y="21367"/>
                  </a:cubicBezTo>
                  <a:cubicBezTo>
                    <a:pt x="17794" y="21367"/>
                    <a:pt x="17822" y="21357"/>
                    <a:pt x="17849" y="21357"/>
                  </a:cubicBezTo>
                  <a:cubicBezTo>
                    <a:pt x="17854" y="21357"/>
                    <a:pt x="17858" y="21347"/>
                    <a:pt x="17861" y="21347"/>
                  </a:cubicBezTo>
                  <a:cubicBezTo>
                    <a:pt x="17890" y="21347"/>
                    <a:pt x="17917" y="21337"/>
                    <a:pt x="17946" y="21337"/>
                  </a:cubicBezTo>
                  <a:cubicBezTo>
                    <a:pt x="17950" y="21327"/>
                    <a:pt x="17953" y="21327"/>
                    <a:pt x="17957" y="21327"/>
                  </a:cubicBezTo>
                  <a:cubicBezTo>
                    <a:pt x="17986" y="21327"/>
                    <a:pt x="18011" y="21316"/>
                    <a:pt x="18040" y="21306"/>
                  </a:cubicBezTo>
                  <a:cubicBezTo>
                    <a:pt x="18043" y="21306"/>
                    <a:pt x="18047" y="21306"/>
                    <a:pt x="18050" y="21306"/>
                  </a:cubicBezTo>
                  <a:cubicBezTo>
                    <a:pt x="18079" y="21296"/>
                    <a:pt x="18105" y="21296"/>
                    <a:pt x="18133" y="21286"/>
                  </a:cubicBezTo>
                  <a:cubicBezTo>
                    <a:pt x="18137" y="21286"/>
                    <a:pt x="18142" y="21286"/>
                    <a:pt x="18146" y="21286"/>
                  </a:cubicBezTo>
                  <a:cubicBezTo>
                    <a:pt x="18175" y="21276"/>
                    <a:pt x="18198" y="21276"/>
                    <a:pt x="18227" y="21266"/>
                  </a:cubicBezTo>
                  <a:cubicBezTo>
                    <a:pt x="18233" y="21266"/>
                    <a:pt x="18236" y="21266"/>
                    <a:pt x="18242" y="21256"/>
                  </a:cubicBezTo>
                  <a:cubicBezTo>
                    <a:pt x="18270" y="21256"/>
                    <a:pt x="18297" y="21246"/>
                    <a:pt x="18326" y="21235"/>
                  </a:cubicBezTo>
                  <a:cubicBezTo>
                    <a:pt x="18326" y="21235"/>
                    <a:pt x="18332" y="21235"/>
                    <a:pt x="18335" y="21235"/>
                  </a:cubicBezTo>
                  <a:cubicBezTo>
                    <a:pt x="18364" y="21225"/>
                    <a:pt x="18389" y="21225"/>
                    <a:pt x="18418" y="21215"/>
                  </a:cubicBezTo>
                  <a:cubicBezTo>
                    <a:pt x="18422" y="21215"/>
                    <a:pt x="18425" y="21215"/>
                    <a:pt x="18429" y="21215"/>
                  </a:cubicBezTo>
                  <a:cubicBezTo>
                    <a:pt x="18458" y="21205"/>
                    <a:pt x="18485" y="21195"/>
                    <a:pt x="18514" y="21185"/>
                  </a:cubicBezTo>
                  <a:cubicBezTo>
                    <a:pt x="18517" y="21185"/>
                    <a:pt x="18521" y="21185"/>
                    <a:pt x="18525" y="21185"/>
                  </a:cubicBezTo>
                  <a:cubicBezTo>
                    <a:pt x="18552" y="21175"/>
                    <a:pt x="18579" y="21165"/>
                    <a:pt x="18606" y="21165"/>
                  </a:cubicBezTo>
                  <a:cubicBezTo>
                    <a:pt x="18611" y="21154"/>
                    <a:pt x="18615" y="21154"/>
                    <a:pt x="18618" y="21154"/>
                  </a:cubicBezTo>
                  <a:cubicBezTo>
                    <a:pt x="18647" y="21144"/>
                    <a:pt x="18674" y="21144"/>
                    <a:pt x="18703" y="21134"/>
                  </a:cubicBezTo>
                  <a:cubicBezTo>
                    <a:pt x="18707" y="21134"/>
                    <a:pt x="18708" y="21134"/>
                    <a:pt x="18712" y="21124"/>
                  </a:cubicBezTo>
                  <a:cubicBezTo>
                    <a:pt x="18741" y="21124"/>
                    <a:pt x="18768" y="21114"/>
                    <a:pt x="18797" y="21104"/>
                  </a:cubicBezTo>
                  <a:cubicBezTo>
                    <a:pt x="18800" y="21104"/>
                    <a:pt x="18804" y="21104"/>
                    <a:pt x="18806" y="21104"/>
                  </a:cubicBezTo>
                  <a:cubicBezTo>
                    <a:pt x="18836" y="21094"/>
                    <a:pt x="18863" y="21084"/>
                    <a:pt x="18894" y="21073"/>
                  </a:cubicBezTo>
                  <a:cubicBezTo>
                    <a:pt x="18894" y="21073"/>
                    <a:pt x="18898" y="21073"/>
                    <a:pt x="18900" y="21073"/>
                  </a:cubicBezTo>
                  <a:cubicBezTo>
                    <a:pt x="18930" y="21063"/>
                    <a:pt x="18959" y="21053"/>
                    <a:pt x="18988" y="21043"/>
                  </a:cubicBezTo>
                  <a:cubicBezTo>
                    <a:pt x="18990" y="21043"/>
                    <a:pt x="18991" y="21043"/>
                    <a:pt x="18993" y="21043"/>
                  </a:cubicBezTo>
                  <a:cubicBezTo>
                    <a:pt x="19024" y="21033"/>
                    <a:pt x="19053" y="21023"/>
                    <a:pt x="19083" y="21013"/>
                  </a:cubicBezTo>
                  <a:lnTo>
                    <a:pt x="19087" y="21013"/>
                  </a:lnTo>
                  <a:cubicBezTo>
                    <a:pt x="19118" y="21003"/>
                    <a:pt x="19145" y="20992"/>
                    <a:pt x="19175" y="20982"/>
                  </a:cubicBezTo>
                  <a:cubicBezTo>
                    <a:pt x="19177" y="20982"/>
                    <a:pt x="19179" y="20972"/>
                    <a:pt x="19183" y="20972"/>
                  </a:cubicBezTo>
                  <a:cubicBezTo>
                    <a:pt x="19211" y="20962"/>
                    <a:pt x="19235" y="20952"/>
                    <a:pt x="19264" y="20952"/>
                  </a:cubicBezTo>
                  <a:cubicBezTo>
                    <a:pt x="19269" y="20942"/>
                    <a:pt x="19273" y="20942"/>
                    <a:pt x="19276" y="20942"/>
                  </a:cubicBezTo>
                  <a:cubicBezTo>
                    <a:pt x="19303" y="20932"/>
                    <a:pt x="19329" y="20922"/>
                    <a:pt x="19356" y="20911"/>
                  </a:cubicBezTo>
                  <a:cubicBezTo>
                    <a:pt x="19361" y="20911"/>
                    <a:pt x="19365" y="20911"/>
                    <a:pt x="19370" y="20911"/>
                  </a:cubicBezTo>
                  <a:cubicBezTo>
                    <a:pt x="19397" y="20901"/>
                    <a:pt x="19422" y="20891"/>
                    <a:pt x="19449" y="20881"/>
                  </a:cubicBezTo>
                  <a:cubicBezTo>
                    <a:pt x="19455" y="20881"/>
                    <a:pt x="19458" y="20871"/>
                    <a:pt x="19464" y="20871"/>
                  </a:cubicBezTo>
                  <a:cubicBezTo>
                    <a:pt x="19491" y="20861"/>
                    <a:pt x="19516" y="20851"/>
                    <a:pt x="19543" y="20841"/>
                  </a:cubicBezTo>
                  <a:cubicBezTo>
                    <a:pt x="19547" y="20841"/>
                    <a:pt x="19552" y="20841"/>
                    <a:pt x="19558" y="20841"/>
                  </a:cubicBezTo>
                  <a:cubicBezTo>
                    <a:pt x="19583" y="20830"/>
                    <a:pt x="19608" y="20820"/>
                    <a:pt x="19633" y="20810"/>
                  </a:cubicBezTo>
                  <a:cubicBezTo>
                    <a:pt x="19639" y="20810"/>
                    <a:pt x="19646" y="20800"/>
                    <a:pt x="19651" y="20800"/>
                  </a:cubicBezTo>
                  <a:cubicBezTo>
                    <a:pt x="19677" y="20790"/>
                    <a:pt x="19700" y="20780"/>
                    <a:pt x="19725" y="20770"/>
                  </a:cubicBezTo>
                  <a:cubicBezTo>
                    <a:pt x="19732" y="20770"/>
                    <a:pt x="19738" y="20770"/>
                    <a:pt x="19745" y="20770"/>
                  </a:cubicBezTo>
                  <a:cubicBezTo>
                    <a:pt x="19770" y="20749"/>
                    <a:pt x="19794" y="20739"/>
                    <a:pt x="19819" y="20729"/>
                  </a:cubicBezTo>
                  <a:cubicBezTo>
                    <a:pt x="19826" y="20729"/>
                    <a:pt x="19832" y="20729"/>
                    <a:pt x="19837" y="20729"/>
                  </a:cubicBezTo>
                  <a:cubicBezTo>
                    <a:pt x="19862" y="20719"/>
                    <a:pt x="19886" y="20709"/>
                    <a:pt x="19911" y="20699"/>
                  </a:cubicBezTo>
                  <a:cubicBezTo>
                    <a:pt x="19918" y="20689"/>
                    <a:pt x="19923" y="20689"/>
                    <a:pt x="19931" y="20689"/>
                  </a:cubicBezTo>
                  <a:cubicBezTo>
                    <a:pt x="19956" y="20678"/>
                    <a:pt x="19978" y="20668"/>
                    <a:pt x="20003" y="20658"/>
                  </a:cubicBezTo>
                  <a:cubicBezTo>
                    <a:pt x="20010" y="20658"/>
                    <a:pt x="20017" y="20648"/>
                    <a:pt x="20024" y="20648"/>
                  </a:cubicBezTo>
                  <a:cubicBezTo>
                    <a:pt x="20048" y="20638"/>
                    <a:pt x="20068" y="20628"/>
                    <a:pt x="20091" y="20618"/>
                  </a:cubicBezTo>
                  <a:cubicBezTo>
                    <a:pt x="20100" y="20618"/>
                    <a:pt x="20109" y="20608"/>
                    <a:pt x="20118" y="20608"/>
                  </a:cubicBezTo>
                  <a:cubicBezTo>
                    <a:pt x="20140" y="20597"/>
                    <a:pt x="20161" y="20587"/>
                    <a:pt x="20185" y="20577"/>
                  </a:cubicBezTo>
                  <a:cubicBezTo>
                    <a:pt x="20194" y="20577"/>
                    <a:pt x="20201" y="20567"/>
                    <a:pt x="20210" y="20567"/>
                  </a:cubicBezTo>
                  <a:cubicBezTo>
                    <a:pt x="20232" y="20557"/>
                    <a:pt x="20253" y="20547"/>
                    <a:pt x="20275" y="20537"/>
                  </a:cubicBezTo>
                  <a:cubicBezTo>
                    <a:pt x="20284" y="20527"/>
                    <a:pt x="20295" y="20527"/>
                    <a:pt x="20304" y="20527"/>
                  </a:cubicBezTo>
                  <a:cubicBezTo>
                    <a:pt x="20325" y="20516"/>
                    <a:pt x="20345" y="20506"/>
                    <a:pt x="20367" y="20496"/>
                  </a:cubicBezTo>
                  <a:cubicBezTo>
                    <a:pt x="20378" y="20486"/>
                    <a:pt x="20387" y="20486"/>
                    <a:pt x="20398" y="20476"/>
                  </a:cubicBezTo>
                  <a:cubicBezTo>
                    <a:pt x="20417" y="20466"/>
                    <a:pt x="20437" y="20456"/>
                    <a:pt x="20457" y="20456"/>
                  </a:cubicBezTo>
                  <a:cubicBezTo>
                    <a:pt x="20468" y="20446"/>
                    <a:pt x="20479" y="20446"/>
                    <a:pt x="20490" y="20435"/>
                  </a:cubicBezTo>
                  <a:cubicBezTo>
                    <a:pt x="20509" y="20425"/>
                    <a:pt x="20527" y="20415"/>
                    <a:pt x="20547" y="20405"/>
                  </a:cubicBezTo>
                  <a:cubicBezTo>
                    <a:pt x="20560" y="20405"/>
                    <a:pt x="20571" y="20395"/>
                    <a:pt x="20583" y="20395"/>
                  </a:cubicBezTo>
                  <a:cubicBezTo>
                    <a:pt x="20601" y="20385"/>
                    <a:pt x="20619" y="20375"/>
                    <a:pt x="20636" y="20365"/>
                  </a:cubicBezTo>
                  <a:cubicBezTo>
                    <a:pt x="20650" y="20354"/>
                    <a:pt x="20663" y="20354"/>
                    <a:pt x="20675" y="20344"/>
                  </a:cubicBezTo>
                  <a:cubicBezTo>
                    <a:pt x="20691" y="20334"/>
                    <a:pt x="20709" y="20324"/>
                    <a:pt x="20724" y="20324"/>
                  </a:cubicBezTo>
                  <a:cubicBezTo>
                    <a:pt x="20738" y="20314"/>
                    <a:pt x="20753" y="20304"/>
                    <a:pt x="20765" y="20294"/>
                  </a:cubicBezTo>
                  <a:cubicBezTo>
                    <a:pt x="20782" y="20294"/>
                    <a:pt x="20798" y="20284"/>
                    <a:pt x="20810" y="20273"/>
                  </a:cubicBezTo>
                  <a:cubicBezTo>
                    <a:pt x="20827" y="20263"/>
                    <a:pt x="20843" y="20263"/>
                    <a:pt x="20857" y="20253"/>
                  </a:cubicBezTo>
                  <a:cubicBezTo>
                    <a:pt x="20872" y="20243"/>
                    <a:pt x="20886" y="20233"/>
                    <a:pt x="20899" y="20233"/>
                  </a:cubicBezTo>
                  <a:cubicBezTo>
                    <a:pt x="20917" y="20223"/>
                    <a:pt x="20933" y="20213"/>
                    <a:pt x="20949" y="20203"/>
                  </a:cubicBezTo>
                  <a:cubicBezTo>
                    <a:pt x="20962" y="20192"/>
                    <a:pt x="20974" y="20192"/>
                    <a:pt x="20987" y="20182"/>
                  </a:cubicBezTo>
                  <a:cubicBezTo>
                    <a:pt x="21007" y="20172"/>
                    <a:pt x="21025" y="20162"/>
                    <a:pt x="21041" y="20152"/>
                  </a:cubicBezTo>
                  <a:cubicBezTo>
                    <a:pt x="21054" y="20142"/>
                    <a:pt x="21066" y="20142"/>
                    <a:pt x="21077" y="20132"/>
                  </a:cubicBezTo>
                  <a:cubicBezTo>
                    <a:pt x="21097" y="20122"/>
                    <a:pt x="21115" y="20111"/>
                    <a:pt x="21135" y="20101"/>
                  </a:cubicBezTo>
                  <a:cubicBezTo>
                    <a:pt x="21146" y="20101"/>
                    <a:pt x="21155" y="20091"/>
                    <a:pt x="21167" y="20081"/>
                  </a:cubicBezTo>
                  <a:cubicBezTo>
                    <a:pt x="21187" y="20071"/>
                    <a:pt x="21205" y="20061"/>
                    <a:pt x="21227" y="20051"/>
                  </a:cubicBezTo>
                  <a:cubicBezTo>
                    <a:pt x="21236" y="20051"/>
                    <a:pt x="21247" y="20041"/>
                    <a:pt x="21256" y="20041"/>
                  </a:cubicBezTo>
                  <a:cubicBezTo>
                    <a:pt x="21277" y="20020"/>
                    <a:pt x="21297" y="20010"/>
                    <a:pt x="21319" y="20000"/>
                  </a:cubicBezTo>
                  <a:cubicBezTo>
                    <a:pt x="21328" y="20000"/>
                    <a:pt x="21335" y="19990"/>
                    <a:pt x="21344" y="19990"/>
                  </a:cubicBezTo>
                  <a:cubicBezTo>
                    <a:pt x="21367" y="19970"/>
                    <a:pt x="21389" y="19959"/>
                    <a:pt x="21413" y="19949"/>
                  </a:cubicBezTo>
                  <a:cubicBezTo>
                    <a:pt x="21418" y="19939"/>
                    <a:pt x="21425" y="19939"/>
                    <a:pt x="21431" y="19939"/>
                  </a:cubicBezTo>
                  <a:cubicBezTo>
                    <a:pt x="21456" y="19919"/>
                    <a:pt x="21481" y="19909"/>
                    <a:pt x="21506" y="19889"/>
                  </a:cubicBezTo>
                  <a:cubicBezTo>
                    <a:pt x="21510" y="19889"/>
                    <a:pt x="21513" y="19889"/>
                    <a:pt x="21519" y="19889"/>
                  </a:cubicBezTo>
                  <a:cubicBezTo>
                    <a:pt x="21546" y="19868"/>
                    <a:pt x="21571" y="19858"/>
                    <a:pt x="21598" y="19838"/>
                  </a:cubicBezTo>
                  <a:lnTo>
                    <a:pt x="21600" y="19838"/>
                  </a:lnTo>
                  <a:lnTo>
                    <a:pt x="20140" y="0"/>
                  </a:lnTo>
                  <a:cubicBezTo>
                    <a:pt x="18644" y="911"/>
                    <a:pt x="17108" y="1347"/>
                    <a:pt x="15574" y="1347"/>
                  </a:cubicBezTo>
                  <a:close/>
                  <a:moveTo>
                    <a:pt x="15574" y="134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16" name="AutoShape 256"/>
            <p:cNvSpPr>
              <a:spLocks/>
            </p:cNvSpPr>
            <p:nvPr/>
          </p:nvSpPr>
          <p:spPr bwMode="auto">
            <a:xfrm>
              <a:off x="56" y="528"/>
              <a:ext cx="91" cy="4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600" h="21600">
                  <a:moveTo>
                    <a:pt x="4212" y="0"/>
                  </a:moveTo>
                  <a:lnTo>
                    <a:pt x="0" y="11687"/>
                  </a:lnTo>
                  <a:cubicBezTo>
                    <a:pt x="440" y="12236"/>
                    <a:pt x="889" y="12768"/>
                    <a:pt x="1344" y="13282"/>
                  </a:cubicBezTo>
                  <a:cubicBezTo>
                    <a:pt x="1397" y="13338"/>
                    <a:pt x="1452" y="13398"/>
                    <a:pt x="1505" y="13461"/>
                  </a:cubicBezTo>
                  <a:cubicBezTo>
                    <a:pt x="1507" y="13461"/>
                    <a:pt x="1508" y="13461"/>
                    <a:pt x="1510" y="13468"/>
                  </a:cubicBezTo>
                  <a:cubicBezTo>
                    <a:pt x="1535" y="13489"/>
                    <a:pt x="1559" y="13518"/>
                    <a:pt x="1582" y="13542"/>
                  </a:cubicBezTo>
                  <a:cubicBezTo>
                    <a:pt x="1586" y="13549"/>
                    <a:pt x="1588" y="13549"/>
                    <a:pt x="1592" y="13549"/>
                  </a:cubicBezTo>
                  <a:cubicBezTo>
                    <a:pt x="1643" y="13613"/>
                    <a:pt x="1693" y="13665"/>
                    <a:pt x="1744" y="13722"/>
                  </a:cubicBezTo>
                  <a:cubicBezTo>
                    <a:pt x="1750" y="13729"/>
                    <a:pt x="1756" y="13736"/>
                    <a:pt x="1761" y="13736"/>
                  </a:cubicBezTo>
                  <a:cubicBezTo>
                    <a:pt x="1782" y="13764"/>
                    <a:pt x="1801" y="13785"/>
                    <a:pt x="1822" y="13803"/>
                  </a:cubicBezTo>
                  <a:cubicBezTo>
                    <a:pt x="1828" y="13810"/>
                    <a:pt x="1833" y="13817"/>
                    <a:pt x="1839" y="13824"/>
                  </a:cubicBezTo>
                  <a:cubicBezTo>
                    <a:pt x="1865" y="13852"/>
                    <a:pt x="1888" y="13873"/>
                    <a:pt x="1914" y="13898"/>
                  </a:cubicBezTo>
                  <a:cubicBezTo>
                    <a:pt x="1916" y="13905"/>
                    <a:pt x="1916" y="13905"/>
                    <a:pt x="1918" y="13905"/>
                  </a:cubicBezTo>
                  <a:cubicBezTo>
                    <a:pt x="1943" y="13933"/>
                    <a:pt x="1963" y="13954"/>
                    <a:pt x="1988" y="13979"/>
                  </a:cubicBezTo>
                  <a:cubicBezTo>
                    <a:pt x="1996" y="13986"/>
                    <a:pt x="2003" y="13993"/>
                    <a:pt x="2011" y="14000"/>
                  </a:cubicBezTo>
                  <a:cubicBezTo>
                    <a:pt x="2030" y="14021"/>
                    <a:pt x="2047" y="14042"/>
                    <a:pt x="2064" y="14056"/>
                  </a:cubicBezTo>
                  <a:cubicBezTo>
                    <a:pt x="2071" y="14070"/>
                    <a:pt x="2079" y="14077"/>
                    <a:pt x="2088" y="14084"/>
                  </a:cubicBezTo>
                  <a:cubicBezTo>
                    <a:pt x="2111" y="14113"/>
                    <a:pt x="2133" y="14134"/>
                    <a:pt x="2158" y="14158"/>
                  </a:cubicBezTo>
                  <a:cubicBezTo>
                    <a:pt x="2165" y="14165"/>
                    <a:pt x="2173" y="14172"/>
                    <a:pt x="2181" y="14179"/>
                  </a:cubicBezTo>
                  <a:cubicBezTo>
                    <a:pt x="2199" y="14201"/>
                    <a:pt x="2215" y="14215"/>
                    <a:pt x="2230" y="14236"/>
                  </a:cubicBezTo>
                  <a:cubicBezTo>
                    <a:pt x="2241" y="14243"/>
                    <a:pt x="2252" y="14257"/>
                    <a:pt x="2264" y="14271"/>
                  </a:cubicBezTo>
                  <a:cubicBezTo>
                    <a:pt x="2277" y="14285"/>
                    <a:pt x="2292" y="14299"/>
                    <a:pt x="2305" y="14313"/>
                  </a:cubicBezTo>
                  <a:cubicBezTo>
                    <a:pt x="2315" y="14327"/>
                    <a:pt x="2326" y="14334"/>
                    <a:pt x="2337" y="14348"/>
                  </a:cubicBezTo>
                  <a:cubicBezTo>
                    <a:pt x="2358" y="14369"/>
                    <a:pt x="2377" y="14391"/>
                    <a:pt x="2398" y="14412"/>
                  </a:cubicBezTo>
                  <a:cubicBezTo>
                    <a:pt x="2411" y="14426"/>
                    <a:pt x="2424" y="14440"/>
                    <a:pt x="2437" y="14454"/>
                  </a:cubicBezTo>
                  <a:cubicBezTo>
                    <a:pt x="2449" y="14468"/>
                    <a:pt x="2464" y="14482"/>
                    <a:pt x="2475" y="14489"/>
                  </a:cubicBezTo>
                  <a:cubicBezTo>
                    <a:pt x="2488" y="14503"/>
                    <a:pt x="2502" y="14517"/>
                    <a:pt x="2515" y="14531"/>
                  </a:cubicBezTo>
                  <a:cubicBezTo>
                    <a:pt x="2526" y="14546"/>
                    <a:pt x="2537" y="14553"/>
                    <a:pt x="2551" y="14567"/>
                  </a:cubicBezTo>
                  <a:cubicBezTo>
                    <a:pt x="2564" y="14581"/>
                    <a:pt x="2577" y="14595"/>
                    <a:pt x="2590" y="14609"/>
                  </a:cubicBezTo>
                  <a:cubicBezTo>
                    <a:pt x="2602" y="14616"/>
                    <a:pt x="2611" y="14630"/>
                    <a:pt x="2620" y="14637"/>
                  </a:cubicBezTo>
                  <a:cubicBezTo>
                    <a:pt x="2647" y="14665"/>
                    <a:pt x="2671" y="14693"/>
                    <a:pt x="2698" y="14718"/>
                  </a:cubicBezTo>
                  <a:cubicBezTo>
                    <a:pt x="2707" y="14725"/>
                    <a:pt x="2715" y="14732"/>
                    <a:pt x="2726" y="14739"/>
                  </a:cubicBezTo>
                  <a:cubicBezTo>
                    <a:pt x="2741" y="14760"/>
                    <a:pt x="2756" y="14774"/>
                    <a:pt x="2770" y="14788"/>
                  </a:cubicBezTo>
                  <a:cubicBezTo>
                    <a:pt x="2779" y="14795"/>
                    <a:pt x="2787" y="14802"/>
                    <a:pt x="2794" y="14817"/>
                  </a:cubicBezTo>
                  <a:cubicBezTo>
                    <a:pt x="2847" y="14866"/>
                    <a:pt x="2904" y="14919"/>
                    <a:pt x="2957" y="14975"/>
                  </a:cubicBezTo>
                  <a:cubicBezTo>
                    <a:pt x="2962" y="14975"/>
                    <a:pt x="2966" y="14982"/>
                    <a:pt x="2972" y="14989"/>
                  </a:cubicBezTo>
                  <a:cubicBezTo>
                    <a:pt x="2991" y="15003"/>
                    <a:pt x="3007" y="15024"/>
                    <a:pt x="3024" y="15038"/>
                  </a:cubicBezTo>
                  <a:cubicBezTo>
                    <a:pt x="3030" y="15045"/>
                    <a:pt x="3034" y="15052"/>
                    <a:pt x="3040" y="15052"/>
                  </a:cubicBezTo>
                  <a:cubicBezTo>
                    <a:pt x="3096" y="15109"/>
                    <a:pt x="3155" y="15169"/>
                    <a:pt x="3213" y="15225"/>
                  </a:cubicBezTo>
                  <a:cubicBezTo>
                    <a:pt x="3215" y="15225"/>
                    <a:pt x="3219" y="15225"/>
                    <a:pt x="3221" y="15232"/>
                  </a:cubicBezTo>
                  <a:cubicBezTo>
                    <a:pt x="3242" y="15246"/>
                    <a:pt x="3260" y="15267"/>
                    <a:pt x="3279" y="15288"/>
                  </a:cubicBezTo>
                  <a:cubicBezTo>
                    <a:pt x="3281" y="15288"/>
                    <a:pt x="3283" y="15288"/>
                    <a:pt x="3285" y="15288"/>
                  </a:cubicBezTo>
                  <a:cubicBezTo>
                    <a:pt x="3345" y="15348"/>
                    <a:pt x="3406" y="15404"/>
                    <a:pt x="3470" y="15468"/>
                  </a:cubicBezTo>
                  <a:lnTo>
                    <a:pt x="3472" y="15468"/>
                  </a:lnTo>
                  <a:cubicBezTo>
                    <a:pt x="5641" y="17488"/>
                    <a:pt x="7952" y="19058"/>
                    <a:pt x="10369" y="20100"/>
                  </a:cubicBezTo>
                  <a:cubicBezTo>
                    <a:pt x="10461" y="20136"/>
                    <a:pt x="10556" y="20178"/>
                    <a:pt x="10648" y="20217"/>
                  </a:cubicBezTo>
                  <a:cubicBezTo>
                    <a:pt x="10648" y="20217"/>
                    <a:pt x="10650" y="20217"/>
                    <a:pt x="10652" y="20217"/>
                  </a:cubicBezTo>
                  <a:cubicBezTo>
                    <a:pt x="10722" y="20245"/>
                    <a:pt x="10790" y="20273"/>
                    <a:pt x="10859" y="20298"/>
                  </a:cubicBezTo>
                  <a:lnTo>
                    <a:pt x="10861" y="20298"/>
                  </a:lnTo>
                  <a:cubicBezTo>
                    <a:pt x="10884" y="20312"/>
                    <a:pt x="10907" y="20319"/>
                    <a:pt x="10929" y="20326"/>
                  </a:cubicBezTo>
                  <a:cubicBezTo>
                    <a:pt x="10931" y="20326"/>
                    <a:pt x="10933" y="20333"/>
                    <a:pt x="10935" y="20333"/>
                  </a:cubicBezTo>
                  <a:cubicBezTo>
                    <a:pt x="11003" y="20361"/>
                    <a:pt x="11071" y="20382"/>
                    <a:pt x="11141" y="20407"/>
                  </a:cubicBezTo>
                  <a:cubicBezTo>
                    <a:pt x="11141" y="20407"/>
                    <a:pt x="11145" y="20407"/>
                    <a:pt x="11145" y="20414"/>
                  </a:cubicBezTo>
                  <a:cubicBezTo>
                    <a:pt x="11169" y="20421"/>
                    <a:pt x="11190" y="20428"/>
                    <a:pt x="11213" y="20435"/>
                  </a:cubicBezTo>
                  <a:cubicBezTo>
                    <a:pt x="11213" y="20435"/>
                    <a:pt x="11216" y="20435"/>
                    <a:pt x="11218" y="20442"/>
                  </a:cubicBezTo>
                  <a:cubicBezTo>
                    <a:pt x="11286" y="20463"/>
                    <a:pt x="11352" y="20491"/>
                    <a:pt x="11420" y="20509"/>
                  </a:cubicBezTo>
                  <a:cubicBezTo>
                    <a:pt x="11424" y="20516"/>
                    <a:pt x="11428" y="20516"/>
                    <a:pt x="11432" y="20516"/>
                  </a:cubicBezTo>
                  <a:cubicBezTo>
                    <a:pt x="11454" y="20523"/>
                    <a:pt x="11473" y="20530"/>
                    <a:pt x="11496" y="20537"/>
                  </a:cubicBezTo>
                  <a:cubicBezTo>
                    <a:pt x="11499" y="20544"/>
                    <a:pt x="11503" y="20544"/>
                    <a:pt x="11507" y="20544"/>
                  </a:cubicBezTo>
                  <a:cubicBezTo>
                    <a:pt x="11571" y="20565"/>
                    <a:pt x="11637" y="20593"/>
                    <a:pt x="11703" y="20614"/>
                  </a:cubicBezTo>
                  <a:cubicBezTo>
                    <a:pt x="11709" y="20614"/>
                    <a:pt x="11715" y="20621"/>
                    <a:pt x="11720" y="20621"/>
                  </a:cubicBezTo>
                  <a:cubicBezTo>
                    <a:pt x="11741" y="20628"/>
                    <a:pt x="11760" y="20635"/>
                    <a:pt x="11781" y="20643"/>
                  </a:cubicBezTo>
                  <a:cubicBezTo>
                    <a:pt x="11786" y="20643"/>
                    <a:pt x="11792" y="20643"/>
                    <a:pt x="11798" y="20650"/>
                  </a:cubicBezTo>
                  <a:cubicBezTo>
                    <a:pt x="11860" y="20671"/>
                    <a:pt x="11922" y="20692"/>
                    <a:pt x="11988" y="20713"/>
                  </a:cubicBezTo>
                  <a:cubicBezTo>
                    <a:pt x="11996" y="20713"/>
                    <a:pt x="12004" y="20720"/>
                    <a:pt x="12011" y="20720"/>
                  </a:cubicBezTo>
                  <a:cubicBezTo>
                    <a:pt x="12030" y="20727"/>
                    <a:pt x="12051" y="20734"/>
                    <a:pt x="12068" y="20741"/>
                  </a:cubicBezTo>
                  <a:cubicBezTo>
                    <a:pt x="12075" y="20741"/>
                    <a:pt x="12083" y="20741"/>
                    <a:pt x="12090" y="20748"/>
                  </a:cubicBezTo>
                  <a:cubicBezTo>
                    <a:pt x="12130" y="20755"/>
                    <a:pt x="12170" y="20769"/>
                    <a:pt x="12209" y="20783"/>
                  </a:cubicBezTo>
                  <a:cubicBezTo>
                    <a:pt x="12213" y="20783"/>
                    <a:pt x="12213" y="20783"/>
                    <a:pt x="12217" y="20783"/>
                  </a:cubicBezTo>
                  <a:cubicBezTo>
                    <a:pt x="12236" y="20790"/>
                    <a:pt x="12255" y="20797"/>
                    <a:pt x="12272" y="20804"/>
                  </a:cubicBezTo>
                  <a:cubicBezTo>
                    <a:pt x="12283" y="20804"/>
                    <a:pt x="12291" y="20811"/>
                    <a:pt x="12302" y="20811"/>
                  </a:cubicBezTo>
                  <a:cubicBezTo>
                    <a:pt x="12319" y="20819"/>
                    <a:pt x="12338" y="20826"/>
                    <a:pt x="12353" y="20833"/>
                  </a:cubicBezTo>
                  <a:cubicBezTo>
                    <a:pt x="12362" y="20833"/>
                    <a:pt x="12372" y="20833"/>
                    <a:pt x="12381" y="20840"/>
                  </a:cubicBezTo>
                  <a:cubicBezTo>
                    <a:pt x="12417" y="20847"/>
                    <a:pt x="12451" y="20861"/>
                    <a:pt x="12485" y="20868"/>
                  </a:cubicBezTo>
                  <a:cubicBezTo>
                    <a:pt x="12493" y="20875"/>
                    <a:pt x="12500" y="20875"/>
                    <a:pt x="12508" y="20875"/>
                  </a:cubicBezTo>
                  <a:cubicBezTo>
                    <a:pt x="12527" y="20882"/>
                    <a:pt x="12544" y="20889"/>
                    <a:pt x="12561" y="20889"/>
                  </a:cubicBezTo>
                  <a:cubicBezTo>
                    <a:pt x="12572" y="20896"/>
                    <a:pt x="12581" y="20896"/>
                    <a:pt x="12593" y="20903"/>
                  </a:cubicBezTo>
                  <a:cubicBezTo>
                    <a:pt x="12610" y="20910"/>
                    <a:pt x="12627" y="20910"/>
                    <a:pt x="12644" y="20917"/>
                  </a:cubicBezTo>
                  <a:cubicBezTo>
                    <a:pt x="12653" y="20917"/>
                    <a:pt x="12664" y="20924"/>
                    <a:pt x="12676" y="20924"/>
                  </a:cubicBezTo>
                  <a:cubicBezTo>
                    <a:pt x="12708" y="20938"/>
                    <a:pt x="12736" y="20945"/>
                    <a:pt x="12770" y="20952"/>
                  </a:cubicBezTo>
                  <a:cubicBezTo>
                    <a:pt x="12780" y="20952"/>
                    <a:pt x="12789" y="20959"/>
                    <a:pt x="12800" y="20959"/>
                  </a:cubicBezTo>
                  <a:cubicBezTo>
                    <a:pt x="12817" y="20966"/>
                    <a:pt x="12834" y="20973"/>
                    <a:pt x="12849" y="20973"/>
                  </a:cubicBezTo>
                  <a:cubicBezTo>
                    <a:pt x="12861" y="20980"/>
                    <a:pt x="12874" y="20980"/>
                    <a:pt x="12885" y="20987"/>
                  </a:cubicBezTo>
                  <a:cubicBezTo>
                    <a:pt x="12902" y="20987"/>
                    <a:pt x="12917" y="20995"/>
                    <a:pt x="12932" y="21002"/>
                  </a:cubicBezTo>
                  <a:cubicBezTo>
                    <a:pt x="12946" y="21002"/>
                    <a:pt x="12957" y="21002"/>
                    <a:pt x="12968" y="21009"/>
                  </a:cubicBezTo>
                  <a:cubicBezTo>
                    <a:pt x="12999" y="21016"/>
                    <a:pt x="13027" y="21023"/>
                    <a:pt x="13057" y="21030"/>
                  </a:cubicBezTo>
                  <a:cubicBezTo>
                    <a:pt x="13068" y="21037"/>
                    <a:pt x="13080" y="21037"/>
                    <a:pt x="13093" y="21044"/>
                  </a:cubicBezTo>
                  <a:cubicBezTo>
                    <a:pt x="13108" y="21044"/>
                    <a:pt x="13125" y="21051"/>
                    <a:pt x="13138" y="21051"/>
                  </a:cubicBezTo>
                  <a:cubicBezTo>
                    <a:pt x="13151" y="21058"/>
                    <a:pt x="13167" y="21058"/>
                    <a:pt x="13178" y="21065"/>
                  </a:cubicBezTo>
                  <a:cubicBezTo>
                    <a:pt x="13193" y="21065"/>
                    <a:pt x="13208" y="21072"/>
                    <a:pt x="13221" y="21072"/>
                  </a:cubicBezTo>
                  <a:cubicBezTo>
                    <a:pt x="13238" y="21079"/>
                    <a:pt x="13251" y="21086"/>
                    <a:pt x="13265" y="21086"/>
                  </a:cubicBezTo>
                  <a:cubicBezTo>
                    <a:pt x="13291" y="21093"/>
                    <a:pt x="13314" y="21100"/>
                    <a:pt x="13340" y="21107"/>
                  </a:cubicBezTo>
                  <a:cubicBezTo>
                    <a:pt x="13353" y="21107"/>
                    <a:pt x="13367" y="21114"/>
                    <a:pt x="13380" y="21114"/>
                  </a:cubicBezTo>
                  <a:cubicBezTo>
                    <a:pt x="13395" y="21121"/>
                    <a:pt x="13412" y="21121"/>
                    <a:pt x="13425" y="21128"/>
                  </a:cubicBezTo>
                  <a:cubicBezTo>
                    <a:pt x="13440" y="21128"/>
                    <a:pt x="13454" y="21135"/>
                    <a:pt x="13467" y="21135"/>
                  </a:cubicBezTo>
                  <a:cubicBezTo>
                    <a:pt x="13480" y="21142"/>
                    <a:pt x="13495" y="21142"/>
                    <a:pt x="13508" y="21149"/>
                  </a:cubicBezTo>
                  <a:cubicBezTo>
                    <a:pt x="13525" y="21149"/>
                    <a:pt x="13544" y="21156"/>
                    <a:pt x="13561" y="21156"/>
                  </a:cubicBezTo>
                  <a:cubicBezTo>
                    <a:pt x="13580" y="21163"/>
                    <a:pt x="13601" y="21171"/>
                    <a:pt x="13620" y="21171"/>
                  </a:cubicBezTo>
                  <a:cubicBezTo>
                    <a:pt x="13639" y="21178"/>
                    <a:pt x="13656" y="21185"/>
                    <a:pt x="13671" y="21185"/>
                  </a:cubicBezTo>
                  <a:cubicBezTo>
                    <a:pt x="13684" y="21192"/>
                    <a:pt x="13697" y="21192"/>
                    <a:pt x="13710" y="21192"/>
                  </a:cubicBezTo>
                  <a:cubicBezTo>
                    <a:pt x="13725" y="21199"/>
                    <a:pt x="13742" y="21199"/>
                    <a:pt x="13757" y="21206"/>
                  </a:cubicBezTo>
                  <a:cubicBezTo>
                    <a:pt x="13771" y="21206"/>
                    <a:pt x="13784" y="21213"/>
                    <a:pt x="13797" y="21213"/>
                  </a:cubicBezTo>
                  <a:cubicBezTo>
                    <a:pt x="13820" y="21220"/>
                    <a:pt x="13842" y="21227"/>
                    <a:pt x="13865" y="21227"/>
                  </a:cubicBezTo>
                  <a:cubicBezTo>
                    <a:pt x="13880" y="21234"/>
                    <a:pt x="13895" y="21234"/>
                    <a:pt x="13910" y="21241"/>
                  </a:cubicBezTo>
                  <a:cubicBezTo>
                    <a:pt x="13927" y="21241"/>
                    <a:pt x="13944" y="21248"/>
                    <a:pt x="13959" y="21248"/>
                  </a:cubicBezTo>
                  <a:cubicBezTo>
                    <a:pt x="13975" y="21255"/>
                    <a:pt x="13990" y="21255"/>
                    <a:pt x="14003" y="21255"/>
                  </a:cubicBezTo>
                  <a:cubicBezTo>
                    <a:pt x="14018" y="21262"/>
                    <a:pt x="14033" y="21262"/>
                    <a:pt x="14046" y="21269"/>
                  </a:cubicBezTo>
                  <a:cubicBezTo>
                    <a:pt x="14060" y="21269"/>
                    <a:pt x="14075" y="21269"/>
                    <a:pt x="14086" y="21276"/>
                  </a:cubicBezTo>
                  <a:cubicBezTo>
                    <a:pt x="14109" y="21276"/>
                    <a:pt x="14128" y="21283"/>
                    <a:pt x="14150" y="21290"/>
                  </a:cubicBezTo>
                  <a:cubicBezTo>
                    <a:pt x="14167" y="21290"/>
                    <a:pt x="14186" y="21297"/>
                    <a:pt x="14203" y="21297"/>
                  </a:cubicBezTo>
                  <a:cubicBezTo>
                    <a:pt x="14220" y="21304"/>
                    <a:pt x="14235" y="21304"/>
                    <a:pt x="14250" y="21304"/>
                  </a:cubicBezTo>
                  <a:cubicBezTo>
                    <a:pt x="14263" y="21311"/>
                    <a:pt x="14279" y="21311"/>
                    <a:pt x="14290" y="21318"/>
                  </a:cubicBezTo>
                  <a:cubicBezTo>
                    <a:pt x="14307" y="21318"/>
                    <a:pt x="14324" y="21318"/>
                    <a:pt x="14339" y="21325"/>
                  </a:cubicBezTo>
                  <a:cubicBezTo>
                    <a:pt x="14352" y="21325"/>
                    <a:pt x="14363" y="21332"/>
                    <a:pt x="14377" y="21332"/>
                  </a:cubicBezTo>
                  <a:cubicBezTo>
                    <a:pt x="14405" y="21340"/>
                    <a:pt x="14430" y="21340"/>
                    <a:pt x="14458" y="21347"/>
                  </a:cubicBezTo>
                  <a:cubicBezTo>
                    <a:pt x="14469" y="21347"/>
                    <a:pt x="14481" y="21347"/>
                    <a:pt x="14492" y="21354"/>
                  </a:cubicBezTo>
                  <a:cubicBezTo>
                    <a:pt x="14511" y="21354"/>
                    <a:pt x="14530" y="21361"/>
                    <a:pt x="14545" y="21361"/>
                  </a:cubicBezTo>
                  <a:cubicBezTo>
                    <a:pt x="14558" y="21361"/>
                    <a:pt x="14573" y="21368"/>
                    <a:pt x="14584" y="21368"/>
                  </a:cubicBezTo>
                  <a:cubicBezTo>
                    <a:pt x="14601" y="21368"/>
                    <a:pt x="14620" y="21375"/>
                    <a:pt x="14635" y="21375"/>
                  </a:cubicBezTo>
                  <a:cubicBezTo>
                    <a:pt x="14647" y="21382"/>
                    <a:pt x="14658" y="21382"/>
                    <a:pt x="14671" y="21382"/>
                  </a:cubicBezTo>
                  <a:cubicBezTo>
                    <a:pt x="14700" y="21389"/>
                    <a:pt x="14724" y="21389"/>
                    <a:pt x="14752" y="21396"/>
                  </a:cubicBezTo>
                  <a:cubicBezTo>
                    <a:pt x="14764" y="21396"/>
                    <a:pt x="14773" y="21396"/>
                    <a:pt x="14785" y="21403"/>
                  </a:cubicBezTo>
                  <a:cubicBezTo>
                    <a:pt x="14805" y="21403"/>
                    <a:pt x="14824" y="21410"/>
                    <a:pt x="14843" y="21410"/>
                  </a:cubicBezTo>
                  <a:cubicBezTo>
                    <a:pt x="14854" y="21410"/>
                    <a:pt x="14866" y="21410"/>
                    <a:pt x="14877" y="21417"/>
                  </a:cubicBezTo>
                  <a:cubicBezTo>
                    <a:pt x="14898" y="21417"/>
                    <a:pt x="14917" y="21424"/>
                    <a:pt x="14936" y="21424"/>
                  </a:cubicBezTo>
                  <a:cubicBezTo>
                    <a:pt x="14947" y="21424"/>
                    <a:pt x="14956" y="21424"/>
                    <a:pt x="14968" y="21431"/>
                  </a:cubicBezTo>
                  <a:cubicBezTo>
                    <a:pt x="14996" y="21431"/>
                    <a:pt x="15022" y="21438"/>
                    <a:pt x="15051" y="21438"/>
                  </a:cubicBezTo>
                  <a:cubicBezTo>
                    <a:pt x="15060" y="21438"/>
                    <a:pt x="15070" y="21445"/>
                    <a:pt x="15079" y="21445"/>
                  </a:cubicBezTo>
                  <a:cubicBezTo>
                    <a:pt x="15100" y="21445"/>
                    <a:pt x="15119" y="21452"/>
                    <a:pt x="15141" y="21452"/>
                  </a:cubicBezTo>
                  <a:cubicBezTo>
                    <a:pt x="15153" y="21452"/>
                    <a:pt x="15164" y="21452"/>
                    <a:pt x="15175" y="21459"/>
                  </a:cubicBezTo>
                  <a:cubicBezTo>
                    <a:pt x="15198" y="21459"/>
                    <a:pt x="15215" y="21459"/>
                    <a:pt x="15238" y="21466"/>
                  </a:cubicBezTo>
                  <a:cubicBezTo>
                    <a:pt x="15247" y="21466"/>
                    <a:pt x="15255" y="21466"/>
                    <a:pt x="15264" y="21466"/>
                  </a:cubicBezTo>
                  <a:cubicBezTo>
                    <a:pt x="15292" y="21473"/>
                    <a:pt x="15321" y="21473"/>
                    <a:pt x="15349" y="21480"/>
                  </a:cubicBezTo>
                  <a:cubicBezTo>
                    <a:pt x="15358" y="21480"/>
                    <a:pt x="15368" y="21480"/>
                    <a:pt x="15377" y="21480"/>
                  </a:cubicBezTo>
                  <a:cubicBezTo>
                    <a:pt x="15400" y="21487"/>
                    <a:pt x="15419" y="21487"/>
                    <a:pt x="15440" y="21487"/>
                  </a:cubicBezTo>
                  <a:cubicBezTo>
                    <a:pt x="15451" y="21494"/>
                    <a:pt x="15462" y="21494"/>
                    <a:pt x="15472" y="21494"/>
                  </a:cubicBezTo>
                  <a:cubicBezTo>
                    <a:pt x="15494" y="21494"/>
                    <a:pt x="15517" y="21501"/>
                    <a:pt x="15540" y="21501"/>
                  </a:cubicBezTo>
                  <a:cubicBezTo>
                    <a:pt x="15547" y="21501"/>
                    <a:pt x="15553" y="21501"/>
                    <a:pt x="15562" y="21501"/>
                  </a:cubicBezTo>
                  <a:cubicBezTo>
                    <a:pt x="15591" y="21508"/>
                    <a:pt x="15619" y="21508"/>
                    <a:pt x="15649" y="21516"/>
                  </a:cubicBezTo>
                  <a:cubicBezTo>
                    <a:pt x="15659" y="21516"/>
                    <a:pt x="15668" y="21516"/>
                    <a:pt x="15676" y="21516"/>
                  </a:cubicBezTo>
                  <a:cubicBezTo>
                    <a:pt x="15698" y="21516"/>
                    <a:pt x="15717" y="21523"/>
                    <a:pt x="15738" y="21523"/>
                  </a:cubicBezTo>
                  <a:cubicBezTo>
                    <a:pt x="15749" y="21523"/>
                    <a:pt x="15761" y="21523"/>
                    <a:pt x="15772" y="21523"/>
                  </a:cubicBezTo>
                  <a:cubicBezTo>
                    <a:pt x="15796" y="21530"/>
                    <a:pt x="15815" y="21530"/>
                    <a:pt x="15840" y="21530"/>
                  </a:cubicBezTo>
                  <a:cubicBezTo>
                    <a:pt x="15846" y="21530"/>
                    <a:pt x="15853" y="21530"/>
                    <a:pt x="15861" y="21537"/>
                  </a:cubicBezTo>
                  <a:cubicBezTo>
                    <a:pt x="15891" y="21537"/>
                    <a:pt x="15919" y="21537"/>
                    <a:pt x="15949" y="21544"/>
                  </a:cubicBezTo>
                  <a:cubicBezTo>
                    <a:pt x="15957" y="21544"/>
                    <a:pt x="15966" y="21544"/>
                    <a:pt x="15974" y="21544"/>
                  </a:cubicBezTo>
                  <a:cubicBezTo>
                    <a:pt x="15997" y="21544"/>
                    <a:pt x="16019" y="21551"/>
                    <a:pt x="16042" y="21551"/>
                  </a:cubicBezTo>
                  <a:cubicBezTo>
                    <a:pt x="16051" y="21551"/>
                    <a:pt x="16061" y="21551"/>
                    <a:pt x="16070" y="21551"/>
                  </a:cubicBezTo>
                  <a:cubicBezTo>
                    <a:pt x="16095" y="21551"/>
                    <a:pt x="16119" y="21558"/>
                    <a:pt x="16144" y="21558"/>
                  </a:cubicBezTo>
                  <a:cubicBezTo>
                    <a:pt x="16149" y="21558"/>
                    <a:pt x="16155" y="21558"/>
                    <a:pt x="16161" y="21558"/>
                  </a:cubicBezTo>
                  <a:cubicBezTo>
                    <a:pt x="16191" y="21558"/>
                    <a:pt x="16219" y="21565"/>
                    <a:pt x="16250" y="21565"/>
                  </a:cubicBezTo>
                  <a:cubicBezTo>
                    <a:pt x="16259" y="21565"/>
                    <a:pt x="16267" y="21565"/>
                    <a:pt x="16274" y="21565"/>
                  </a:cubicBezTo>
                  <a:cubicBezTo>
                    <a:pt x="16299" y="21565"/>
                    <a:pt x="16318" y="21572"/>
                    <a:pt x="16342" y="21572"/>
                  </a:cubicBezTo>
                  <a:cubicBezTo>
                    <a:pt x="16352" y="21572"/>
                    <a:pt x="16361" y="21572"/>
                    <a:pt x="16370" y="21572"/>
                  </a:cubicBezTo>
                  <a:cubicBezTo>
                    <a:pt x="16399" y="21572"/>
                    <a:pt x="16421" y="21572"/>
                    <a:pt x="16448" y="21579"/>
                  </a:cubicBezTo>
                  <a:cubicBezTo>
                    <a:pt x="16452" y="21579"/>
                    <a:pt x="16457" y="21579"/>
                    <a:pt x="16461" y="21579"/>
                  </a:cubicBezTo>
                  <a:cubicBezTo>
                    <a:pt x="16491" y="21579"/>
                    <a:pt x="16520" y="21579"/>
                    <a:pt x="16550" y="21579"/>
                  </a:cubicBezTo>
                  <a:cubicBezTo>
                    <a:pt x="16559" y="21579"/>
                    <a:pt x="16569" y="21586"/>
                    <a:pt x="16578" y="21586"/>
                  </a:cubicBezTo>
                  <a:cubicBezTo>
                    <a:pt x="16601" y="21586"/>
                    <a:pt x="16621" y="21586"/>
                    <a:pt x="16644" y="21586"/>
                  </a:cubicBezTo>
                  <a:cubicBezTo>
                    <a:pt x="16654" y="21586"/>
                    <a:pt x="16663" y="21586"/>
                    <a:pt x="16672" y="21586"/>
                  </a:cubicBezTo>
                  <a:cubicBezTo>
                    <a:pt x="16699" y="21586"/>
                    <a:pt x="16727" y="21593"/>
                    <a:pt x="16756" y="21593"/>
                  </a:cubicBezTo>
                  <a:lnTo>
                    <a:pt x="16761" y="21593"/>
                  </a:lnTo>
                  <a:cubicBezTo>
                    <a:pt x="16793" y="21593"/>
                    <a:pt x="16822" y="21593"/>
                    <a:pt x="16852" y="21593"/>
                  </a:cubicBezTo>
                  <a:cubicBezTo>
                    <a:pt x="16861" y="21593"/>
                    <a:pt x="16871" y="21593"/>
                    <a:pt x="16878" y="21593"/>
                  </a:cubicBezTo>
                  <a:cubicBezTo>
                    <a:pt x="16903" y="21593"/>
                    <a:pt x="16922" y="21593"/>
                    <a:pt x="16944" y="21600"/>
                  </a:cubicBezTo>
                  <a:cubicBezTo>
                    <a:pt x="16956" y="21600"/>
                    <a:pt x="16965" y="21600"/>
                    <a:pt x="16975" y="21600"/>
                  </a:cubicBezTo>
                  <a:cubicBezTo>
                    <a:pt x="17003" y="21600"/>
                    <a:pt x="17031" y="21600"/>
                    <a:pt x="17061" y="21600"/>
                  </a:cubicBezTo>
                  <a:lnTo>
                    <a:pt x="17065" y="21600"/>
                  </a:lnTo>
                  <a:cubicBezTo>
                    <a:pt x="17095" y="21600"/>
                    <a:pt x="17124" y="21600"/>
                    <a:pt x="17154" y="21600"/>
                  </a:cubicBezTo>
                  <a:cubicBezTo>
                    <a:pt x="17163" y="21600"/>
                    <a:pt x="17173" y="21600"/>
                    <a:pt x="17182" y="21600"/>
                  </a:cubicBezTo>
                  <a:cubicBezTo>
                    <a:pt x="17207" y="21600"/>
                    <a:pt x="17226" y="21600"/>
                    <a:pt x="17250" y="21600"/>
                  </a:cubicBezTo>
                  <a:cubicBezTo>
                    <a:pt x="17258" y="21600"/>
                    <a:pt x="17267" y="21600"/>
                    <a:pt x="17277" y="21600"/>
                  </a:cubicBezTo>
                  <a:cubicBezTo>
                    <a:pt x="17307" y="21600"/>
                    <a:pt x="17335" y="21600"/>
                    <a:pt x="17367" y="21600"/>
                  </a:cubicBezTo>
                  <a:lnTo>
                    <a:pt x="21600" y="21600"/>
                  </a:lnTo>
                  <a:lnTo>
                    <a:pt x="21600" y="7519"/>
                  </a:lnTo>
                  <a:lnTo>
                    <a:pt x="17367" y="7519"/>
                  </a:lnTo>
                  <a:cubicBezTo>
                    <a:pt x="12666" y="7487"/>
                    <a:pt x="8118" y="4904"/>
                    <a:pt x="4212" y="0"/>
                  </a:cubicBezTo>
                  <a:close/>
                  <a:moveTo>
                    <a:pt x="4212"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17" name="Rectangle 257"/>
            <p:cNvSpPr>
              <a:spLocks/>
            </p:cNvSpPr>
            <p:nvPr/>
          </p:nvSpPr>
          <p:spPr bwMode="auto">
            <a:xfrm>
              <a:off x="216" y="544"/>
              <a:ext cx="96" cy="32"/>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318" name="Rectangle 258"/>
            <p:cNvSpPr>
              <a:spLocks/>
            </p:cNvSpPr>
            <p:nvPr/>
          </p:nvSpPr>
          <p:spPr bwMode="auto">
            <a:xfrm>
              <a:off x="544" y="144"/>
              <a:ext cx="32" cy="9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319" name="Rectangle 259"/>
            <p:cNvSpPr>
              <a:spLocks/>
            </p:cNvSpPr>
            <p:nvPr/>
          </p:nvSpPr>
          <p:spPr bwMode="auto">
            <a:xfrm>
              <a:off x="544" y="304"/>
              <a:ext cx="32" cy="9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320" name="AutoShape 260"/>
            <p:cNvSpPr>
              <a:spLocks/>
            </p:cNvSpPr>
            <p:nvPr/>
          </p:nvSpPr>
          <p:spPr bwMode="auto">
            <a:xfrm>
              <a:off x="504" y="456"/>
              <a:ext cx="67" cy="8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600" h="21600">
                  <a:moveTo>
                    <a:pt x="0" y="15422"/>
                  </a:moveTo>
                  <a:lnTo>
                    <a:pt x="6516" y="21600"/>
                  </a:lnTo>
                  <a:cubicBezTo>
                    <a:pt x="6611" y="21538"/>
                    <a:pt x="6706" y="21476"/>
                    <a:pt x="6801" y="21412"/>
                  </a:cubicBezTo>
                  <a:cubicBezTo>
                    <a:pt x="6804" y="21412"/>
                    <a:pt x="6806" y="21412"/>
                    <a:pt x="6809" y="21408"/>
                  </a:cubicBezTo>
                  <a:cubicBezTo>
                    <a:pt x="6840" y="21388"/>
                    <a:pt x="6865" y="21370"/>
                    <a:pt x="6896" y="21350"/>
                  </a:cubicBezTo>
                  <a:cubicBezTo>
                    <a:pt x="6901" y="21350"/>
                    <a:pt x="6907" y="21346"/>
                    <a:pt x="6912" y="21342"/>
                  </a:cubicBezTo>
                  <a:cubicBezTo>
                    <a:pt x="6940" y="21322"/>
                    <a:pt x="6966" y="21306"/>
                    <a:pt x="6989" y="21292"/>
                  </a:cubicBezTo>
                  <a:cubicBezTo>
                    <a:pt x="6999" y="21284"/>
                    <a:pt x="7007" y="21280"/>
                    <a:pt x="7014" y="21276"/>
                  </a:cubicBezTo>
                  <a:cubicBezTo>
                    <a:pt x="7040" y="21260"/>
                    <a:pt x="7066" y="21240"/>
                    <a:pt x="7086" y="21226"/>
                  </a:cubicBezTo>
                  <a:cubicBezTo>
                    <a:pt x="7094" y="21222"/>
                    <a:pt x="7102" y="21218"/>
                    <a:pt x="7112" y="21210"/>
                  </a:cubicBezTo>
                  <a:cubicBezTo>
                    <a:pt x="7135" y="21194"/>
                    <a:pt x="7158" y="21178"/>
                    <a:pt x="7179" y="21164"/>
                  </a:cubicBezTo>
                  <a:cubicBezTo>
                    <a:pt x="7189" y="21160"/>
                    <a:pt x="7199" y="21152"/>
                    <a:pt x="7207" y="21148"/>
                  </a:cubicBezTo>
                  <a:cubicBezTo>
                    <a:pt x="7233" y="21132"/>
                    <a:pt x="7253" y="21116"/>
                    <a:pt x="7274" y="21102"/>
                  </a:cubicBezTo>
                  <a:cubicBezTo>
                    <a:pt x="7284" y="21094"/>
                    <a:pt x="7294" y="21090"/>
                    <a:pt x="7302" y="21082"/>
                  </a:cubicBezTo>
                  <a:cubicBezTo>
                    <a:pt x="7325" y="21070"/>
                    <a:pt x="7345" y="21055"/>
                    <a:pt x="7366" y="21039"/>
                  </a:cubicBezTo>
                  <a:cubicBezTo>
                    <a:pt x="7376" y="21031"/>
                    <a:pt x="7389" y="21027"/>
                    <a:pt x="7399" y="21019"/>
                  </a:cubicBezTo>
                  <a:cubicBezTo>
                    <a:pt x="7420" y="21003"/>
                    <a:pt x="7443" y="20987"/>
                    <a:pt x="7461" y="20977"/>
                  </a:cubicBezTo>
                  <a:cubicBezTo>
                    <a:pt x="7471" y="20969"/>
                    <a:pt x="7481" y="20961"/>
                    <a:pt x="7492" y="20953"/>
                  </a:cubicBezTo>
                  <a:cubicBezTo>
                    <a:pt x="7515" y="20941"/>
                    <a:pt x="7535" y="20925"/>
                    <a:pt x="7556" y="20911"/>
                  </a:cubicBezTo>
                  <a:cubicBezTo>
                    <a:pt x="7566" y="20907"/>
                    <a:pt x="7574" y="20899"/>
                    <a:pt x="7587" y="20891"/>
                  </a:cubicBezTo>
                  <a:cubicBezTo>
                    <a:pt x="7607" y="20875"/>
                    <a:pt x="7630" y="20859"/>
                    <a:pt x="7651" y="20847"/>
                  </a:cubicBezTo>
                  <a:cubicBezTo>
                    <a:pt x="7659" y="20839"/>
                    <a:pt x="7669" y="20831"/>
                    <a:pt x="7679" y="20827"/>
                  </a:cubicBezTo>
                  <a:cubicBezTo>
                    <a:pt x="7702" y="20811"/>
                    <a:pt x="7723" y="20795"/>
                    <a:pt x="7746" y="20781"/>
                  </a:cubicBezTo>
                  <a:cubicBezTo>
                    <a:pt x="7754" y="20773"/>
                    <a:pt x="7764" y="20769"/>
                    <a:pt x="7771" y="20761"/>
                  </a:cubicBezTo>
                  <a:cubicBezTo>
                    <a:pt x="7800" y="20745"/>
                    <a:pt x="7825" y="20725"/>
                    <a:pt x="7848" y="20707"/>
                  </a:cubicBezTo>
                  <a:cubicBezTo>
                    <a:pt x="7854" y="20707"/>
                    <a:pt x="7859" y="20703"/>
                    <a:pt x="7864" y="20699"/>
                  </a:cubicBezTo>
                  <a:cubicBezTo>
                    <a:pt x="7925" y="20655"/>
                    <a:pt x="7990" y="20609"/>
                    <a:pt x="8049" y="20567"/>
                  </a:cubicBezTo>
                  <a:cubicBezTo>
                    <a:pt x="8059" y="20563"/>
                    <a:pt x="8069" y="20555"/>
                    <a:pt x="8079" y="20547"/>
                  </a:cubicBezTo>
                  <a:cubicBezTo>
                    <a:pt x="8100" y="20531"/>
                    <a:pt x="8121" y="20519"/>
                    <a:pt x="8138" y="20505"/>
                  </a:cubicBezTo>
                  <a:cubicBezTo>
                    <a:pt x="8154" y="20497"/>
                    <a:pt x="8169" y="20485"/>
                    <a:pt x="8182" y="20473"/>
                  </a:cubicBezTo>
                  <a:cubicBezTo>
                    <a:pt x="8200" y="20461"/>
                    <a:pt x="8215" y="20449"/>
                    <a:pt x="8231" y="20441"/>
                  </a:cubicBezTo>
                  <a:cubicBezTo>
                    <a:pt x="8246" y="20429"/>
                    <a:pt x="8262" y="20417"/>
                    <a:pt x="8277" y="20409"/>
                  </a:cubicBezTo>
                  <a:cubicBezTo>
                    <a:pt x="8292" y="20397"/>
                    <a:pt x="8308" y="20385"/>
                    <a:pt x="8326" y="20373"/>
                  </a:cubicBezTo>
                  <a:cubicBezTo>
                    <a:pt x="8341" y="20361"/>
                    <a:pt x="8357" y="20349"/>
                    <a:pt x="8369" y="20341"/>
                  </a:cubicBezTo>
                  <a:cubicBezTo>
                    <a:pt x="8385" y="20329"/>
                    <a:pt x="8403" y="20317"/>
                    <a:pt x="8418" y="20305"/>
                  </a:cubicBezTo>
                  <a:cubicBezTo>
                    <a:pt x="8434" y="20297"/>
                    <a:pt x="8449" y="20285"/>
                    <a:pt x="8464" y="20273"/>
                  </a:cubicBezTo>
                  <a:cubicBezTo>
                    <a:pt x="8480" y="20261"/>
                    <a:pt x="8495" y="20249"/>
                    <a:pt x="8511" y="20241"/>
                  </a:cubicBezTo>
                  <a:cubicBezTo>
                    <a:pt x="8526" y="20229"/>
                    <a:pt x="8541" y="20217"/>
                    <a:pt x="8559" y="20205"/>
                  </a:cubicBezTo>
                  <a:cubicBezTo>
                    <a:pt x="8575" y="20193"/>
                    <a:pt x="8588" y="20185"/>
                    <a:pt x="8600" y="20173"/>
                  </a:cubicBezTo>
                  <a:cubicBezTo>
                    <a:pt x="8618" y="20161"/>
                    <a:pt x="8634" y="20149"/>
                    <a:pt x="8649" y="20137"/>
                  </a:cubicBezTo>
                  <a:cubicBezTo>
                    <a:pt x="8665" y="20125"/>
                    <a:pt x="8680" y="20117"/>
                    <a:pt x="8693" y="20105"/>
                  </a:cubicBezTo>
                  <a:cubicBezTo>
                    <a:pt x="8711" y="20093"/>
                    <a:pt x="8726" y="20081"/>
                    <a:pt x="8744" y="20069"/>
                  </a:cubicBezTo>
                  <a:cubicBezTo>
                    <a:pt x="8757" y="20061"/>
                    <a:pt x="8770" y="20049"/>
                    <a:pt x="8785" y="20037"/>
                  </a:cubicBezTo>
                  <a:cubicBezTo>
                    <a:pt x="8801" y="20025"/>
                    <a:pt x="8819" y="20013"/>
                    <a:pt x="8834" y="20001"/>
                  </a:cubicBezTo>
                  <a:cubicBezTo>
                    <a:pt x="8847" y="19993"/>
                    <a:pt x="8862" y="19981"/>
                    <a:pt x="8875" y="19974"/>
                  </a:cubicBezTo>
                  <a:cubicBezTo>
                    <a:pt x="8893" y="19962"/>
                    <a:pt x="8911" y="19946"/>
                    <a:pt x="8929" y="19934"/>
                  </a:cubicBezTo>
                  <a:cubicBezTo>
                    <a:pt x="8939" y="19926"/>
                    <a:pt x="8950" y="19918"/>
                    <a:pt x="8962" y="19910"/>
                  </a:cubicBezTo>
                  <a:cubicBezTo>
                    <a:pt x="8980" y="19894"/>
                    <a:pt x="9001" y="19882"/>
                    <a:pt x="9016" y="19868"/>
                  </a:cubicBezTo>
                  <a:cubicBezTo>
                    <a:pt x="9027" y="19860"/>
                    <a:pt x="9037" y="19852"/>
                    <a:pt x="9047" y="19844"/>
                  </a:cubicBezTo>
                  <a:cubicBezTo>
                    <a:pt x="9068" y="19828"/>
                    <a:pt x="9088" y="19816"/>
                    <a:pt x="9106" y="19802"/>
                  </a:cubicBezTo>
                  <a:cubicBezTo>
                    <a:pt x="9111" y="19798"/>
                    <a:pt x="9116" y="19794"/>
                    <a:pt x="9124" y="19786"/>
                  </a:cubicBezTo>
                  <a:cubicBezTo>
                    <a:pt x="9201" y="19728"/>
                    <a:pt x="9281" y="19668"/>
                    <a:pt x="9358" y="19610"/>
                  </a:cubicBezTo>
                  <a:cubicBezTo>
                    <a:pt x="9360" y="19610"/>
                    <a:pt x="9360" y="19606"/>
                    <a:pt x="9360" y="19606"/>
                  </a:cubicBezTo>
                  <a:cubicBezTo>
                    <a:pt x="9388" y="19586"/>
                    <a:pt x="9414" y="19566"/>
                    <a:pt x="9435" y="19552"/>
                  </a:cubicBezTo>
                  <a:cubicBezTo>
                    <a:pt x="9440" y="19548"/>
                    <a:pt x="9445" y="19544"/>
                    <a:pt x="9450" y="19540"/>
                  </a:cubicBezTo>
                  <a:cubicBezTo>
                    <a:pt x="9473" y="19520"/>
                    <a:pt x="9496" y="19504"/>
                    <a:pt x="9517" y="19490"/>
                  </a:cubicBezTo>
                  <a:cubicBezTo>
                    <a:pt x="9522" y="19482"/>
                    <a:pt x="9530" y="19478"/>
                    <a:pt x="9535" y="19474"/>
                  </a:cubicBezTo>
                  <a:cubicBezTo>
                    <a:pt x="9558" y="19454"/>
                    <a:pt x="9581" y="19438"/>
                    <a:pt x="9601" y="19424"/>
                  </a:cubicBezTo>
                  <a:cubicBezTo>
                    <a:pt x="9607" y="19416"/>
                    <a:pt x="9614" y="19412"/>
                    <a:pt x="9619" y="19408"/>
                  </a:cubicBezTo>
                  <a:cubicBezTo>
                    <a:pt x="9642" y="19392"/>
                    <a:pt x="9666" y="19372"/>
                    <a:pt x="9684" y="19358"/>
                  </a:cubicBezTo>
                  <a:cubicBezTo>
                    <a:pt x="9691" y="19350"/>
                    <a:pt x="9699" y="19346"/>
                    <a:pt x="9707" y="19338"/>
                  </a:cubicBezTo>
                  <a:cubicBezTo>
                    <a:pt x="9730" y="19322"/>
                    <a:pt x="9750" y="19306"/>
                    <a:pt x="9768" y="19292"/>
                  </a:cubicBezTo>
                  <a:cubicBezTo>
                    <a:pt x="9776" y="19284"/>
                    <a:pt x="9784" y="19280"/>
                    <a:pt x="9791" y="19272"/>
                  </a:cubicBezTo>
                  <a:cubicBezTo>
                    <a:pt x="9812" y="19256"/>
                    <a:pt x="9835" y="19240"/>
                    <a:pt x="9853" y="19226"/>
                  </a:cubicBezTo>
                  <a:cubicBezTo>
                    <a:pt x="9861" y="19218"/>
                    <a:pt x="9868" y="19214"/>
                    <a:pt x="9879" y="19206"/>
                  </a:cubicBezTo>
                  <a:cubicBezTo>
                    <a:pt x="9899" y="19190"/>
                    <a:pt x="9920" y="19172"/>
                    <a:pt x="9938" y="19156"/>
                  </a:cubicBezTo>
                  <a:cubicBezTo>
                    <a:pt x="9945" y="19152"/>
                    <a:pt x="9953" y="19144"/>
                    <a:pt x="9961" y="19140"/>
                  </a:cubicBezTo>
                  <a:cubicBezTo>
                    <a:pt x="9981" y="19124"/>
                    <a:pt x="10004" y="19106"/>
                    <a:pt x="10022" y="19090"/>
                  </a:cubicBezTo>
                  <a:cubicBezTo>
                    <a:pt x="10030" y="19082"/>
                    <a:pt x="10038" y="19078"/>
                    <a:pt x="10045" y="19074"/>
                  </a:cubicBezTo>
                  <a:cubicBezTo>
                    <a:pt x="10066" y="19054"/>
                    <a:pt x="10089" y="19038"/>
                    <a:pt x="10107" y="19020"/>
                  </a:cubicBezTo>
                  <a:cubicBezTo>
                    <a:pt x="10115" y="19016"/>
                    <a:pt x="10120" y="19012"/>
                    <a:pt x="10125" y="19008"/>
                  </a:cubicBezTo>
                  <a:cubicBezTo>
                    <a:pt x="10148" y="18988"/>
                    <a:pt x="10174" y="18968"/>
                    <a:pt x="10194" y="18954"/>
                  </a:cubicBezTo>
                  <a:cubicBezTo>
                    <a:pt x="10197" y="18950"/>
                    <a:pt x="10199" y="18946"/>
                    <a:pt x="10202" y="18946"/>
                  </a:cubicBezTo>
                  <a:cubicBezTo>
                    <a:pt x="10420" y="18771"/>
                    <a:pt x="10636" y="18591"/>
                    <a:pt x="10849" y="18411"/>
                  </a:cubicBezTo>
                  <a:cubicBezTo>
                    <a:pt x="10877" y="18387"/>
                    <a:pt x="10903" y="18369"/>
                    <a:pt x="10928" y="18345"/>
                  </a:cubicBezTo>
                  <a:lnTo>
                    <a:pt x="10931" y="18341"/>
                  </a:lnTo>
                  <a:cubicBezTo>
                    <a:pt x="10957" y="18321"/>
                    <a:pt x="10982" y="18299"/>
                    <a:pt x="11005" y="18279"/>
                  </a:cubicBezTo>
                  <a:cubicBezTo>
                    <a:pt x="11008" y="18275"/>
                    <a:pt x="11010" y="18275"/>
                    <a:pt x="11010" y="18271"/>
                  </a:cubicBezTo>
                  <a:cubicBezTo>
                    <a:pt x="11039" y="18251"/>
                    <a:pt x="11064" y="18229"/>
                    <a:pt x="11087" y="18209"/>
                  </a:cubicBezTo>
                  <a:cubicBezTo>
                    <a:pt x="11087" y="18205"/>
                    <a:pt x="11090" y="18205"/>
                    <a:pt x="11090" y="18205"/>
                  </a:cubicBezTo>
                  <a:cubicBezTo>
                    <a:pt x="11116" y="18181"/>
                    <a:pt x="11141" y="18163"/>
                    <a:pt x="11164" y="18139"/>
                  </a:cubicBezTo>
                  <a:cubicBezTo>
                    <a:pt x="11164" y="18139"/>
                    <a:pt x="11167" y="18135"/>
                    <a:pt x="11170" y="18135"/>
                  </a:cubicBezTo>
                  <a:cubicBezTo>
                    <a:pt x="11195" y="18111"/>
                    <a:pt x="11223" y="18091"/>
                    <a:pt x="11247" y="18069"/>
                  </a:cubicBezTo>
                  <a:cubicBezTo>
                    <a:pt x="11247" y="18069"/>
                    <a:pt x="11247" y="18069"/>
                    <a:pt x="11249" y="18069"/>
                  </a:cubicBezTo>
                  <a:cubicBezTo>
                    <a:pt x="15009" y="14802"/>
                    <a:pt x="17950" y="10958"/>
                    <a:pt x="19824" y="6732"/>
                  </a:cubicBezTo>
                  <a:cubicBezTo>
                    <a:pt x="19824" y="6728"/>
                    <a:pt x="19824" y="6728"/>
                    <a:pt x="19827" y="6724"/>
                  </a:cubicBezTo>
                  <a:cubicBezTo>
                    <a:pt x="19837" y="6700"/>
                    <a:pt x="19850" y="6674"/>
                    <a:pt x="19860" y="6650"/>
                  </a:cubicBezTo>
                  <a:cubicBezTo>
                    <a:pt x="19862" y="6642"/>
                    <a:pt x="19865" y="6638"/>
                    <a:pt x="19868" y="6630"/>
                  </a:cubicBezTo>
                  <a:cubicBezTo>
                    <a:pt x="19878" y="6606"/>
                    <a:pt x="19888" y="6588"/>
                    <a:pt x="19898" y="6560"/>
                  </a:cubicBezTo>
                  <a:cubicBezTo>
                    <a:pt x="19901" y="6556"/>
                    <a:pt x="19906" y="6544"/>
                    <a:pt x="19909" y="6540"/>
                  </a:cubicBezTo>
                  <a:cubicBezTo>
                    <a:pt x="19919" y="6516"/>
                    <a:pt x="19929" y="6498"/>
                    <a:pt x="19937" y="6474"/>
                  </a:cubicBezTo>
                  <a:cubicBezTo>
                    <a:pt x="19942" y="6466"/>
                    <a:pt x="19947" y="6454"/>
                    <a:pt x="19950" y="6442"/>
                  </a:cubicBezTo>
                  <a:cubicBezTo>
                    <a:pt x="19960" y="6422"/>
                    <a:pt x="19968" y="6402"/>
                    <a:pt x="19978" y="6384"/>
                  </a:cubicBezTo>
                  <a:cubicBezTo>
                    <a:pt x="19983" y="6372"/>
                    <a:pt x="19988" y="6360"/>
                    <a:pt x="19991" y="6352"/>
                  </a:cubicBezTo>
                  <a:cubicBezTo>
                    <a:pt x="20001" y="6332"/>
                    <a:pt x="20009" y="6310"/>
                    <a:pt x="20016" y="6290"/>
                  </a:cubicBezTo>
                  <a:cubicBezTo>
                    <a:pt x="20022" y="6278"/>
                    <a:pt x="20027" y="6270"/>
                    <a:pt x="20032" y="6258"/>
                  </a:cubicBezTo>
                  <a:cubicBezTo>
                    <a:pt x="20040" y="6238"/>
                    <a:pt x="20050" y="6218"/>
                    <a:pt x="20058" y="6200"/>
                  </a:cubicBezTo>
                  <a:cubicBezTo>
                    <a:pt x="20063" y="6188"/>
                    <a:pt x="20068" y="6176"/>
                    <a:pt x="20070" y="6164"/>
                  </a:cubicBezTo>
                  <a:cubicBezTo>
                    <a:pt x="20081" y="6144"/>
                    <a:pt x="20088" y="6126"/>
                    <a:pt x="20096" y="6106"/>
                  </a:cubicBezTo>
                  <a:cubicBezTo>
                    <a:pt x="20101" y="6094"/>
                    <a:pt x="20106" y="6082"/>
                    <a:pt x="20111" y="6070"/>
                  </a:cubicBezTo>
                  <a:cubicBezTo>
                    <a:pt x="20119" y="6050"/>
                    <a:pt x="20127" y="6030"/>
                    <a:pt x="20135" y="6012"/>
                  </a:cubicBezTo>
                  <a:cubicBezTo>
                    <a:pt x="20140" y="6000"/>
                    <a:pt x="20145" y="5988"/>
                    <a:pt x="20150" y="5976"/>
                  </a:cubicBezTo>
                  <a:cubicBezTo>
                    <a:pt x="20158" y="5956"/>
                    <a:pt x="20165" y="5942"/>
                    <a:pt x="20173" y="5923"/>
                  </a:cubicBezTo>
                  <a:cubicBezTo>
                    <a:pt x="20178" y="5911"/>
                    <a:pt x="20183" y="5895"/>
                    <a:pt x="20188" y="5885"/>
                  </a:cubicBezTo>
                  <a:cubicBezTo>
                    <a:pt x="20196" y="5865"/>
                    <a:pt x="20204" y="5849"/>
                    <a:pt x="20212" y="5831"/>
                  </a:cubicBezTo>
                  <a:cubicBezTo>
                    <a:pt x="20219" y="5811"/>
                    <a:pt x="20227" y="5795"/>
                    <a:pt x="20235" y="5777"/>
                  </a:cubicBezTo>
                  <a:cubicBezTo>
                    <a:pt x="20240" y="5765"/>
                    <a:pt x="20245" y="5753"/>
                    <a:pt x="20250" y="5737"/>
                  </a:cubicBezTo>
                  <a:cubicBezTo>
                    <a:pt x="20263" y="5705"/>
                    <a:pt x="20276" y="5679"/>
                    <a:pt x="20288" y="5643"/>
                  </a:cubicBezTo>
                  <a:cubicBezTo>
                    <a:pt x="20291" y="5639"/>
                    <a:pt x="20294" y="5631"/>
                    <a:pt x="20296" y="5623"/>
                  </a:cubicBezTo>
                  <a:cubicBezTo>
                    <a:pt x="20306" y="5599"/>
                    <a:pt x="20317" y="5573"/>
                    <a:pt x="20327" y="5549"/>
                  </a:cubicBezTo>
                  <a:cubicBezTo>
                    <a:pt x="20330" y="5541"/>
                    <a:pt x="20332" y="5533"/>
                    <a:pt x="20337" y="5521"/>
                  </a:cubicBezTo>
                  <a:cubicBezTo>
                    <a:pt x="20345" y="5497"/>
                    <a:pt x="20355" y="5477"/>
                    <a:pt x="20363" y="5455"/>
                  </a:cubicBezTo>
                  <a:cubicBezTo>
                    <a:pt x="20368" y="5443"/>
                    <a:pt x="20371" y="5435"/>
                    <a:pt x="20376" y="5423"/>
                  </a:cubicBezTo>
                  <a:cubicBezTo>
                    <a:pt x="20383" y="5399"/>
                    <a:pt x="20391" y="5381"/>
                    <a:pt x="20401" y="5357"/>
                  </a:cubicBezTo>
                  <a:cubicBezTo>
                    <a:pt x="20404" y="5349"/>
                    <a:pt x="20409" y="5337"/>
                    <a:pt x="20412" y="5329"/>
                  </a:cubicBezTo>
                  <a:cubicBezTo>
                    <a:pt x="20419" y="5305"/>
                    <a:pt x="20430" y="5283"/>
                    <a:pt x="20437" y="5263"/>
                  </a:cubicBezTo>
                  <a:cubicBezTo>
                    <a:pt x="20442" y="5251"/>
                    <a:pt x="20445" y="5243"/>
                    <a:pt x="20450" y="5231"/>
                  </a:cubicBezTo>
                  <a:cubicBezTo>
                    <a:pt x="20458" y="5211"/>
                    <a:pt x="20466" y="5185"/>
                    <a:pt x="20476" y="5165"/>
                  </a:cubicBezTo>
                  <a:cubicBezTo>
                    <a:pt x="20478" y="5157"/>
                    <a:pt x="20481" y="5145"/>
                    <a:pt x="20486" y="5137"/>
                  </a:cubicBezTo>
                  <a:cubicBezTo>
                    <a:pt x="20494" y="5113"/>
                    <a:pt x="20504" y="5091"/>
                    <a:pt x="20512" y="5067"/>
                  </a:cubicBezTo>
                  <a:cubicBezTo>
                    <a:pt x="20514" y="5059"/>
                    <a:pt x="20517" y="5051"/>
                    <a:pt x="20522" y="5043"/>
                  </a:cubicBezTo>
                  <a:cubicBezTo>
                    <a:pt x="20530" y="5019"/>
                    <a:pt x="20540" y="4993"/>
                    <a:pt x="20548" y="4969"/>
                  </a:cubicBezTo>
                  <a:cubicBezTo>
                    <a:pt x="20553" y="4961"/>
                    <a:pt x="20553" y="4953"/>
                    <a:pt x="20555" y="4945"/>
                  </a:cubicBezTo>
                  <a:cubicBezTo>
                    <a:pt x="20566" y="4921"/>
                    <a:pt x="20576" y="4895"/>
                    <a:pt x="20586" y="4867"/>
                  </a:cubicBezTo>
                  <a:cubicBezTo>
                    <a:pt x="20589" y="4863"/>
                    <a:pt x="20589" y="4856"/>
                    <a:pt x="20591" y="4852"/>
                  </a:cubicBezTo>
                  <a:cubicBezTo>
                    <a:pt x="20602" y="4824"/>
                    <a:pt x="20612" y="4794"/>
                    <a:pt x="20622" y="4766"/>
                  </a:cubicBezTo>
                  <a:cubicBezTo>
                    <a:pt x="20625" y="4762"/>
                    <a:pt x="20625" y="4762"/>
                    <a:pt x="20625" y="4758"/>
                  </a:cubicBezTo>
                  <a:cubicBezTo>
                    <a:pt x="21028" y="3619"/>
                    <a:pt x="21356" y="2456"/>
                    <a:pt x="21600" y="1269"/>
                  </a:cubicBezTo>
                  <a:lnTo>
                    <a:pt x="11467" y="0"/>
                  </a:lnTo>
                  <a:cubicBezTo>
                    <a:pt x="10194" y="6024"/>
                    <a:pt x="6131" y="11499"/>
                    <a:pt x="0" y="15422"/>
                  </a:cubicBezTo>
                  <a:close/>
                  <a:moveTo>
                    <a:pt x="0" y="1542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21" name="Rectangle 261"/>
            <p:cNvSpPr>
              <a:spLocks/>
            </p:cNvSpPr>
            <p:nvPr/>
          </p:nvSpPr>
          <p:spPr bwMode="auto">
            <a:xfrm>
              <a:off x="0" y="256"/>
              <a:ext cx="32" cy="9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322" name="AutoShape 262"/>
            <p:cNvSpPr>
              <a:spLocks/>
            </p:cNvSpPr>
            <p:nvPr/>
          </p:nvSpPr>
          <p:spPr bwMode="auto">
            <a:xfrm>
              <a:off x="0" y="96"/>
              <a:ext cx="36" cy="9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600" h="21600">
                  <a:moveTo>
                    <a:pt x="19024" y="8700"/>
                  </a:moveTo>
                  <a:cubicBezTo>
                    <a:pt x="19024" y="6457"/>
                    <a:pt x="19889" y="4244"/>
                    <a:pt x="21600" y="2117"/>
                  </a:cubicBezTo>
                  <a:lnTo>
                    <a:pt x="3417" y="0"/>
                  </a:lnTo>
                  <a:cubicBezTo>
                    <a:pt x="2077" y="1672"/>
                    <a:pt x="1112" y="3399"/>
                    <a:pt x="556" y="5176"/>
                  </a:cubicBezTo>
                  <a:cubicBezTo>
                    <a:pt x="537" y="5239"/>
                    <a:pt x="518" y="5299"/>
                    <a:pt x="499" y="5364"/>
                  </a:cubicBezTo>
                  <a:cubicBezTo>
                    <a:pt x="499" y="5364"/>
                    <a:pt x="499" y="5364"/>
                    <a:pt x="499" y="5368"/>
                  </a:cubicBezTo>
                  <a:cubicBezTo>
                    <a:pt x="490" y="5397"/>
                    <a:pt x="480" y="5428"/>
                    <a:pt x="470" y="5457"/>
                  </a:cubicBezTo>
                  <a:cubicBezTo>
                    <a:pt x="470" y="5460"/>
                    <a:pt x="470" y="5460"/>
                    <a:pt x="470" y="5460"/>
                  </a:cubicBezTo>
                  <a:cubicBezTo>
                    <a:pt x="451" y="5523"/>
                    <a:pt x="437" y="5583"/>
                    <a:pt x="418" y="5648"/>
                  </a:cubicBezTo>
                  <a:cubicBezTo>
                    <a:pt x="418" y="5648"/>
                    <a:pt x="418" y="5648"/>
                    <a:pt x="418" y="5652"/>
                  </a:cubicBezTo>
                  <a:cubicBezTo>
                    <a:pt x="409" y="5681"/>
                    <a:pt x="399" y="5712"/>
                    <a:pt x="394" y="5741"/>
                  </a:cubicBezTo>
                  <a:cubicBezTo>
                    <a:pt x="394" y="5741"/>
                    <a:pt x="394" y="5744"/>
                    <a:pt x="390" y="5744"/>
                  </a:cubicBezTo>
                  <a:cubicBezTo>
                    <a:pt x="375" y="5804"/>
                    <a:pt x="361" y="5865"/>
                    <a:pt x="347" y="5925"/>
                  </a:cubicBezTo>
                  <a:cubicBezTo>
                    <a:pt x="342" y="5932"/>
                    <a:pt x="342" y="5936"/>
                    <a:pt x="342" y="5940"/>
                  </a:cubicBezTo>
                  <a:cubicBezTo>
                    <a:pt x="333" y="5969"/>
                    <a:pt x="328" y="5996"/>
                    <a:pt x="323" y="6025"/>
                  </a:cubicBezTo>
                  <a:cubicBezTo>
                    <a:pt x="323" y="6028"/>
                    <a:pt x="323" y="6028"/>
                    <a:pt x="323" y="6028"/>
                  </a:cubicBezTo>
                  <a:cubicBezTo>
                    <a:pt x="314" y="6061"/>
                    <a:pt x="304" y="6088"/>
                    <a:pt x="299" y="6121"/>
                  </a:cubicBezTo>
                  <a:cubicBezTo>
                    <a:pt x="299" y="6124"/>
                    <a:pt x="299" y="6124"/>
                    <a:pt x="295" y="6128"/>
                  </a:cubicBezTo>
                  <a:cubicBezTo>
                    <a:pt x="290" y="6153"/>
                    <a:pt x="285" y="6180"/>
                    <a:pt x="280" y="6209"/>
                  </a:cubicBezTo>
                  <a:cubicBezTo>
                    <a:pt x="276" y="6213"/>
                    <a:pt x="276" y="6220"/>
                    <a:pt x="276" y="6224"/>
                  </a:cubicBezTo>
                  <a:cubicBezTo>
                    <a:pt x="266" y="6256"/>
                    <a:pt x="261" y="6283"/>
                    <a:pt x="257" y="6312"/>
                  </a:cubicBezTo>
                  <a:cubicBezTo>
                    <a:pt x="247" y="6345"/>
                    <a:pt x="242" y="6372"/>
                    <a:pt x="238" y="6405"/>
                  </a:cubicBezTo>
                  <a:cubicBezTo>
                    <a:pt x="238" y="6408"/>
                    <a:pt x="238" y="6412"/>
                    <a:pt x="233" y="6415"/>
                  </a:cubicBezTo>
                  <a:cubicBezTo>
                    <a:pt x="228" y="6441"/>
                    <a:pt x="223" y="6468"/>
                    <a:pt x="219" y="6490"/>
                  </a:cubicBezTo>
                  <a:cubicBezTo>
                    <a:pt x="219" y="6497"/>
                    <a:pt x="219" y="6504"/>
                    <a:pt x="214" y="6511"/>
                  </a:cubicBezTo>
                  <a:cubicBezTo>
                    <a:pt x="204" y="6567"/>
                    <a:pt x="195" y="6627"/>
                    <a:pt x="181" y="6685"/>
                  </a:cubicBezTo>
                  <a:cubicBezTo>
                    <a:pt x="181" y="6692"/>
                    <a:pt x="181" y="6699"/>
                    <a:pt x="181" y="6707"/>
                  </a:cubicBezTo>
                  <a:cubicBezTo>
                    <a:pt x="176" y="6732"/>
                    <a:pt x="171" y="6752"/>
                    <a:pt x="166" y="6777"/>
                  </a:cubicBezTo>
                  <a:cubicBezTo>
                    <a:pt x="166" y="6784"/>
                    <a:pt x="166" y="6788"/>
                    <a:pt x="162" y="6795"/>
                  </a:cubicBezTo>
                  <a:cubicBezTo>
                    <a:pt x="157" y="6824"/>
                    <a:pt x="152" y="6851"/>
                    <a:pt x="147" y="6884"/>
                  </a:cubicBezTo>
                  <a:cubicBezTo>
                    <a:pt x="147" y="6884"/>
                    <a:pt x="147" y="6888"/>
                    <a:pt x="147" y="6891"/>
                  </a:cubicBezTo>
                  <a:cubicBezTo>
                    <a:pt x="143" y="6917"/>
                    <a:pt x="138" y="6944"/>
                    <a:pt x="133" y="6969"/>
                  </a:cubicBezTo>
                  <a:cubicBezTo>
                    <a:pt x="133" y="6976"/>
                    <a:pt x="133" y="6984"/>
                    <a:pt x="133" y="6991"/>
                  </a:cubicBezTo>
                  <a:cubicBezTo>
                    <a:pt x="128" y="7016"/>
                    <a:pt x="124" y="7040"/>
                    <a:pt x="119" y="7065"/>
                  </a:cubicBezTo>
                  <a:cubicBezTo>
                    <a:pt x="119" y="7069"/>
                    <a:pt x="119" y="7076"/>
                    <a:pt x="119" y="7079"/>
                  </a:cubicBezTo>
                  <a:cubicBezTo>
                    <a:pt x="114" y="7112"/>
                    <a:pt x="109" y="7139"/>
                    <a:pt x="105" y="7168"/>
                  </a:cubicBezTo>
                  <a:cubicBezTo>
                    <a:pt x="105" y="7172"/>
                    <a:pt x="105" y="7179"/>
                    <a:pt x="105" y="7183"/>
                  </a:cubicBezTo>
                  <a:cubicBezTo>
                    <a:pt x="100" y="7208"/>
                    <a:pt x="95" y="7231"/>
                    <a:pt x="95" y="7257"/>
                  </a:cubicBezTo>
                  <a:cubicBezTo>
                    <a:pt x="95" y="7264"/>
                    <a:pt x="90" y="7271"/>
                    <a:pt x="90" y="7278"/>
                  </a:cubicBezTo>
                  <a:cubicBezTo>
                    <a:pt x="86" y="7304"/>
                    <a:pt x="86" y="7331"/>
                    <a:pt x="81" y="7356"/>
                  </a:cubicBezTo>
                  <a:cubicBezTo>
                    <a:pt x="81" y="7360"/>
                    <a:pt x="81" y="7363"/>
                    <a:pt x="81" y="7367"/>
                  </a:cubicBezTo>
                  <a:cubicBezTo>
                    <a:pt x="76" y="7396"/>
                    <a:pt x="76" y="7423"/>
                    <a:pt x="71" y="7452"/>
                  </a:cubicBezTo>
                  <a:cubicBezTo>
                    <a:pt x="71" y="7459"/>
                    <a:pt x="67" y="7467"/>
                    <a:pt x="67" y="7474"/>
                  </a:cubicBezTo>
                  <a:cubicBezTo>
                    <a:pt x="67" y="7496"/>
                    <a:pt x="62" y="7519"/>
                    <a:pt x="62" y="7541"/>
                  </a:cubicBezTo>
                  <a:cubicBezTo>
                    <a:pt x="62" y="7552"/>
                    <a:pt x="57" y="7559"/>
                    <a:pt x="57" y="7566"/>
                  </a:cubicBezTo>
                  <a:cubicBezTo>
                    <a:pt x="57" y="7595"/>
                    <a:pt x="52" y="7622"/>
                    <a:pt x="52" y="7647"/>
                  </a:cubicBezTo>
                  <a:cubicBezTo>
                    <a:pt x="48" y="7651"/>
                    <a:pt x="48" y="7655"/>
                    <a:pt x="48" y="7658"/>
                  </a:cubicBezTo>
                  <a:cubicBezTo>
                    <a:pt x="48" y="7684"/>
                    <a:pt x="43" y="7711"/>
                    <a:pt x="43" y="7740"/>
                  </a:cubicBezTo>
                  <a:cubicBezTo>
                    <a:pt x="43" y="7747"/>
                    <a:pt x="43" y="7754"/>
                    <a:pt x="38" y="7765"/>
                  </a:cubicBezTo>
                  <a:cubicBezTo>
                    <a:pt x="38" y="7787"/>
                    <a:pt x="38" y="7807"/>
                    <a:pt x="33" y="7828"/>
                  </a:cubicBezTo>
                  <a:cubicBezTo>
                    <a:pt x="33" y="7836"/>
                    <a:pt x="33" y="7846"/>
                    <a:pt x="33" y="7854"/>
                  </a:cubicBezTo>
                  <a:cubicBezTo>
                    <a:pt x="29" y="7883"/>
                    <a:pt x="29" y="7910"/>
                    <a:pt x="29" y="7939"/>
                  </a:cubicBezTo>
                  <a:cubicBezTo>
                    <a:pt x="29" y="7942"/>
                    <a:pt x="29" y="7946"/>
                    <a:pt x="29" y="7946"/>
                  </a:cubicBezTo>
                  <a:cubicBezTo>
                    <a:pt x="24" y="7975"/>
                    <a:pt x="24" y="7998"/>
                    <a:pt x="19" y="8027"/>
                  </a:cubicBezTo>
                  <a:cubicBezTo>
                    <a:pt x="19" y="8035"/>
                    <a:pt x="19" y="8042"/>
                    <a:pt x="19" y="8053"/>
                  </a:cubicBezTo>
                  <a:cubicBezTo>
                    <a:pt x="19" y="8074"/>
                    <a:pt x="19" y="8094"/>
                    <a:pt x="14" y="8120"/>
                  </a:cubicBezTo>
                  <a:cubicBezTo>
                    <a:pt x="14" y="8127"/>
                    <a:pt x="14" y="8134"/>
                    <a:pt x="14" y="8141"/>
                  </a:cubicBezTo>
                  <a:cubicBezTo>
                    <a:pt x="14" y="8170"/>
                    <a:pt x="10" y="8197"/>
                    <a:pt x="10" y="8226"/>
                  </a:cubicBezTo>
                  <a:cubicBezTo>
                    <a:pt x="10" y="8234"/>
                    <a:pt x="10" y="8237"/>
                    <a:pt x="10" y="8245"/>
                  </a:cubicBezTo>
                  <a:cubicBezTo>
                    <a:pt x="10" y="8266"/>
                    <a:pt x="10" y="8290"/>
                    <a:pt x="10" y="8315"/>
                  </a:cubicBezTo>
                  <a:cubicBezTo>
                    <a:pt x="5" y="8322"/>
                    <a:pt x="5" y="8330"/>
                    <a:pt x="5" y="8340"/>
                  </a:cubicBezTo>
                  <a:cubicBezTo>
                    <a:pt x="5" y="8366"/>
                    <a:pt x="5" y="8389"/>
                    <a:pt x="5" y="8415"/>
                  </a:cubicBezTo>
                  <a:cubicBezTo>
                    <a:pt x="5" y="8418"/>
                    <a:pt x="5" y="8422"/>
                    <a:pt x="5" y="8429"/>
                  </a:cubicBezTo>
                  <a:cubicBezTo>
                    <a:pt x="5" y="8458"/>
                    <a:pt x="0" y="8485"/>
                    <a:pt x="0" y="8514"/>
                  </a:cubicBezTo>
                  <a:cubicBezTo>
                    <a:pt x="0" y="8521"/>
                    <a:pt x="0" y="8529"/>
                    <a:pt x="0" y="8536"/>
                  </a:cubicBezTo>
                  <a:cubicBezTo>
                    <a:pt x="0" y="8561"/>
                    <a:pt x="0" y="8581"/>
                    <a:pt x="0" y="8603"/>
                  </a:cubicBezTo>
                  <a:cubicBezTo>
                    <a:pt x="0" y="8610"/>
                    <a:pt x="0" y="8621"/>
                    <a:pt x="0" y="8628"/>
                  </a:cubicBezTo>
                  <a:cubicBezTo>
                    <a:pt x="0" y="8657"/>
                    <a:pt x="0" y="8684"/>
                    <a:pt x="0" y="8717"/>
                  </a:cubicBezTo>
                  <a:lnTo>
                    <a:pt x="0" y="21600"/>
                  </a:lnTo>
                  <a:lnTo>
                    <a:pt x="19010" y="21600"/>
                  </a:lnTo>
                  <a:lnTo>
                    <a:pt x="19010" y="8700"/>
                  </a:lnTo>
                  <a:lnTo>
                    <a:pt x="19024" y="8700"/>
                  </a:lnTo>
                  <a:close/>
                  <a:moveTo>
                    <a:pt x="19024" y="87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23" name="Rectangle 263"/>
            <p:cNvSpPr>
              <a:spLocks/>
            </p:cNvSpPr>
            <p:nvPr/>
          </p:nvSpPr>
          <p:spPr bwMode="auto">
            <a:xfrm>
              <a:off x="352" y="0"/>
              <a:ext cx="96" cy="32"/>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324" name="Rectangle 264"/>
            <p:cNvSpPr>
              <a:spLocks/>
            </p:cNvSpPr>
            <p:nvPr/>
          </p:nvSpPr>
          <p:spPr bwMode="auto">
            <a:xfrm>
              <a:off x="192" y="0"/>
              <a:ext cx="96" cy="32"/>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325" name="AutoShape 265"/>
            <p:cNvSpPr>
              <a:spLocks/>
            </p:cNvSpPr>
            <p:nvPr/>
          </p:nvSpPr>
          <p:spPr bwMode="auto">
            <a:xfrm>
              <a:off x="40" y="0"/>
              <a:ext cx="87" cy="6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600" h="21600">
                  <a:moveTo>
                    <a:pt x="21600" y="11152"/>
                  </a:moveTo>
                  <a:lnTo>
                    <a:pt x="21066" y="0"/>
                  </a:lnTo>
                  <a:cubicBezTo>
                    <a:pt x="17335" y="355"/>
                    <a:pt x="13774" y="1604"/>
                    <a:pt x="10484" y="3597"/>
                  </a:cubicBezTo>
                  <a:cubicBezTo>
                    <a:pt x="10480" y="3597"/>
                    <a:pt x="10476" y="3603"/>
                    <a:pt x="10472" y="3603"/>
                  </a:cubicBezTo>
                  <a:cubicBezTo>
                    <a:pt x="10444" y="3620"/>
                    <a:pt x="10421" y="3636"/>
                    <a:pt x="10393" y="3653"/>
                  </a:cubicBezTo>
                  <a:cubicBezTo>
                    <a:pt x="10389" y="3653"/>
                    <a:pt x="10385" y="3659"/>
                    <a:pt x="10379" y="3659"/>
                  </a:cubicBezTo>
                  <a:cubicBezTo>
                    <a:pt x="10355" y="3675"/>
                    <a:pt x="10332" y="3692"/>
                    <a:pt x="10306" y="3709"/>
                  </a:cubicBezTo>
                  <a:cubicBezTo>
                    <a:pt x="10300" y="3715"/>
                    <a:pt x="10294" y="3715"/>
                    <a:pt x="10288" y="3720"/>
                  </a:cubicBezTo>
                  <a:cubicBezTo>
                    <a:pt x="10262" y="3737"/>
                    <a:pt x="10241" y="3748"/>
                    <a:pt x="10217" y="3765"/>
                  </a:cubicBezTo>
                  <a:cubicBezTo>
                    <a:pt x="10209" y="3770"/>
                    <a:pt x="10203" y="3770"/>
                    <a:pt x="10197" y="3776"/>
                  </a:cubicBezTo>
                  <a:cubicBezTo>
                    <a:pt x="10174" y="3793"/>
                    <a:pt x="10152" y="3804"/>
                    <a:pt x="10128" y="3821"/>
                  </a:cubicBezTo>
                  <a:cubicBezTo>
                    <a:pt x="10120" y="3826"/>
                    <a:pt x="10114" y="3832"/>
                    <a:pt x="10106" y="3832"/>
                  </a:cubicBezTo>
                  <a:cubicBezTo>
                    <a:pt x="10083" y="3849"/>
                    <a:pt x="10061" y="3866"/>
                    <a:pt x="10037" y="3877"/>
                  </a:cubicBezTo>
                  <a:cubicBezTo>
                    <a:pt x="10031" y="3882"/>
                    <a:pt x="10023" y="3888"/>
                    <a:pt x="10017" y="3893"/>
                  </a:cubicBezTo>
                  <a:cubicBezTo>
                    <a:pt x="9992" y="3905"/>
                    <a:pt x="9970" y="3921"/>
                    <a:pt x="9946" y="3938"/>
                  </a:cubicBezTo>
                  <a:cubicBezTo>
                    <a:pt x="9940" y="3944"/>
                    <a:pt x="9934" y="3944"/>
                    <a:pt x="9928" y="3949"/>
                  </a:cubicBezTo>
                  <a:cubicBezTo>
                    <a:pt x="9901" y="3966"/>
                    <a:pt x="9877" y="3983"/>
                    <a:pt x="9849" y="4000"/>
                  </a:cubicBezTo>
                  <a:cubicBezTo>
                    <a:pt x="9847" y="4005"/>
                    <a:pt x="9844" y="4005"/>
                    <a:pt x="9840" y="4005"/>
                  </a:cubicBezTo>
                  <a:cubicBezTo>
                    <a:pt x="9780" y="4044"/>
                    <a:pt x="9721" y="4081"/>
                    <a:pt x="9664" y="4120"/>
                  </a:cubicBezTo>
                  <a:cubicBezTo>
                    <a:pt x="9652" y="4131"/>
                    <a:pt x="9640" y="4137"/>
                    <a:pt x="9628" y="4142"/>
                  </a:cubicBezTo>
                  <a:cubicBezTo>
                    <a:pt x="9610" y="4153"/>
                    <a:pt x="9593" y="4165"/>
                    <a:pt x="9577" y="4181"/>
                  </a:cubicBezTo>
                  <a:cubicBezTo>
                    <a:pt x="9563" y="4187"/>
                    <a:pt x="9547" y="4198"/>
                    <a:pt x="9535" y="4209"/>
                  </a:cubicBezTo>
                  <a:cubicBezTo>
                    <a:pt x="9519" y="4220"/>
                    <a:pt x="9506" y="4226"/>
                    <a:pt x="9492" y="4237"/>
                  </a:cubicBezTo>
                  <a:cubicBezTo>
                    <a:pt x="9478" y="4248"/>
                    <a:pt x="9462" y="4260"/>
                    <a:pt x="9450" y="4265"/>
                  </a:cubicBezTo>
                  <a:cubicBezTo>
                    <a:pt x="9434" y="4276"/>
                    <a:pt x="9423" y="4288"/>
                    <a:pt x="9409" y="4299"/>
                  </a:cubicBezTo>
                  <a:cubicBezTo>
                    <a:pt x="9393" y="4304"/>
                    <a:pt x="9377" y="4316"/>
                    <a:pt x="9361" y="4327"/>
                  </a:cubicBezTo>
                  <a:cubicBezTo>
                    <a:pt x="9349" y="4338"/>
                    <a:pt x="9336" y="4343"/>
                    <a:pt x="9322" y="4355"/>
                  </a:cubicBezTo>
                  <a:cubicBezTo>
                    <a:pt x="9306" y="4366"/>
                    <a:pt x="9290" y="4377"/>
                    <a:pt x="9276" y="4388"/>
                  </a:cubicBezTo>
                  <a:cubicBezTo>
                    <a:pt x="9263" y="4394"/>
                    <a:pt x="9251" y="4405"/>
                    <a:pt x="9237" y="4416"/>
                  </a:cubicBezTo>
                  <a:cubicBezTo>
                    <a:pt x="9221" y="4427"/>
                    <a:pt x="9203" y="4439"/>
                    <a:pt x="9187" y="4450"/>
                  </a:cubicBezTo>
                  <a:cubicBezTo>
                    <a:pt x="9176" y="4455"/>
                    <a:pt x="9166" y="4466"/>
                    <a:pt x="9152" y="4472"/>
                  </a:cubicBezTo>
                  <a:cubicBezTo>
                    <a:pt x="9134" y="4483"/>
                    <a:pt x="9118" y="4494"/>
                    <a:pt x="9102" y="4506"/>
                  </a:cubicBezTo>
                  <a:cubicBezTo>
                    <a:pt x="9091" y="4517"/>
                    <a:pt x="9079" y="4522"/>
                    <a:pt x="9067" y="4534"/>
                  </a:cubicBezTo>
                  <a:cubicBezTo>
                    <a:pt x="9049" y="4545"/>
                    <a:pt x="9031" y="4556"/>
                    <a:pt x="9014" y="4573"/>
                  </a:cubicBezTo>
                  <a:cubicBezTo>
                    <a:pt x="9006" y="4578"/>
                    <a:pt x="8996" y="4584"/>
                    <a:pt x="8986" y="4589"/>
                  </a:cubicBezTo>
                  <a:cubicBezTo>
                    <a:pt x="8966" y="4606"/>
                    <a:pt x="8946" y="4617"/>
                    <a:pt x="8929" y="4629"/>
                  </a:cubicBezTo>
                  <a:cubicBezTo>
                    <a:pt x="8921" y="4634"/>
                    <a:pt x="8913" y="4640"/>
                    <a:pt x="8907" y="4645"/>
                  </a:cubicBezTo>
                  <a:cubicBezTo>
                    <a:pt x="8883" y="4662"/>
                    <a:pt x="8863" y="4679"/>
                    <a:pt x="8842" y="4696"/>
                  </a:cubicBezTo>
                  <a:lnTo>
                    <a:pt x="8836" y="4696"/>
                  </a:lnTo>
                  <a:cubicBezTo>
                    <a:pt x="8591" y="4869"/>
                    <a:pt x="8348" y="5045"/>
                    <a:pt x="8104" y="5227"/>
                  </a:cubicBezTo>
                  <a:lnTo>
                    <a:pt x="8102" y="5227"/>
                  </a:lnTo>
                  <a:cubicBezTo>
                    <a:pt x="5099" y="7471"/>
                    <a:pt x="2368" y="10358"/>
                    <a:pt x="0" y="13754"/>
                  </a:cubicBezTo>
                  <a:lnTo>
                    <a:pt x="5630" y="21600"/>
                  </a:lnTo>
                  <a:cubicBezTo>
                    <a:pt x="9913" y="15426"/>
                    <a:pt x="15584" y="11725"/>
                    <a:pt x="21600" y="11152"/>
                  </a:cubicBezTo>
                  <a:close/>
                  <a:moveTo>
                    <a:pt x="21600" y="1115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26" name="AutoShape 266"/>
            <p:cNvSpPr>
              <a:spLocks/>
            </p:cNvSpPr>
            <p:nvPr/>
          </p:nvSpPr>
          <p:spPr bwMode="auto">
            <a:xfrm>
              <a:off x="0" y="416"/>
              <a:ext cx="44" cy="9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15604" y="0"/>
                  </a:moveTo>
                  <a:lnTo>
                    <a:pt x="0" y="0"/>
                  </a:lnTo>
                  <a:lnTo>
                    <a:pt x="0" y="6961"/>
                  </a:lnTo>
                  <a:cubicBezTo>
                    <a:pt x="0" y="6990"/>
                    <a:pt x="0" y="7018"/>
                    <a:pt x="0" y="7048"/>
                  </a:cubicBezTo>
                  <a:cubicBezTo>
                    <a:pt x="0" y="7055"/>
                    <a:pt x="0" y="7062"/>
                    <a:pt x="0" y="7066"/>
                  </a:cubicBezTo>
                  <a:cubicBezTo>
                    <a:pt x="0" y="7096"/>
                    <a:pt x="0" y="7123"/>
                    <a:pt x="0" y="7153"/>
                  </a:cubicBezTo>
                  <a:cubicBezTo>
                    <a:pt x="0" y="7161"/>
                    <a:pt x="0" y="7161"/>
                    <a:pt x="0" y="7168"/>
                  </a:cubicBezTo>
                  <a:cubicBezTo>
                    <a:pt x="0" y="7194"/>
                    <a:pt x="4" y="7222"/>
                    <a:pt x="4" y="7248"/>
                  </a:cubicBezTo>
                  <a:cubicBezTo>
                    <a:pt x="4" y="7251"/>
                    <a:pt x="4" y="7259"/>
                    <a:pt x="4" y="7262"/>
                  </a:cubicBezTo>
                  <a:cubicBezTo>
                    <a:pt x="4" y="7292"/>
                    <a:pt x="4" y="7320"/>
                    <a:pt x="4" y="7349"/>
                  </a:cubicBezTo>
                  <a:cubicBezTo>
                    <a:pt x="4" y="7353"/>
                    <a:pt x="4" y="7360"/>
                    <a:pt x="4" y="7368"/>
                  </a:cubicBezTo>
                  <a:cubicBezTo>
                    <a:pt x="8" y="7394"/>
                    <a:pt x="8" y="7422"/>
                    <a:pt x="8" y="7451"/>
                  </a:cubicBezTo>
                  <a:lnTo>
                    <a:pt x="8" y="7455"/>
                  </a:lnTo>
                  <a:cubicBezTo>
                    <a:pt x="8" y="7484"/>
                    <a:pt x="12" y="7512"/>
                    <a:pt x="12" y="7542"/>
                  </a:cubicBezTo>
                  <a:cubicBezTo>
                    <a:pt x="12" y="7549"/>
                    <a:pt x="12" y="7557"/>
                    <a:pt x="12" y="7564"/>
                  </a:cubicBezTo>
                  <a:cubicBezTo>
                    <a:pt x="16" y="7594"/>
                    <a:pt x="16" y="7618"/>
                    <a:pt x="16" y="7647"/>
                  </a:cubicBezTo>
                  <a:cubicBezTo>
                    <a:pt x="16" y="7655"/>
                    <a:pt x="16" y="7658"/>
                    <a:pt x="16" y="7662"/>
                  </a:cubicBezTo>
                  <a:cubicBezTo>
                    <a:pt x="20" y="7688"/>
                    <a:pt x="20" y="7716"/>
                    <a:pt x="20" y="7742"/>
                  </a:cubicBezTo>
                  <a:cubicBezTo>
                    <a:pt x="23" y="7745"/>
                    <a:pt x="23" y="7753"/>
                    <a:pt x="23" y="7757"/>
                  </a:cubicBezTo>
                  <a:cubicBezTo>
                    <a:pt x="23" y="7786"/>
                    <a:pt x="23" y="7814"/>
                    <a:pt x="27" y="7840"/>
                  </a:cubicBezTo>
                  <a:cubicBezTo>
                    <a:pt x="27" y="7847"/>
                    <a:pt x="27" y="7855"/>
                    <a:pt x="27" y="7862"/>
                  </a:cubicBezTo>
                  <a:cubicBezTo>
                    <a:pt x="31" y="7892"/>
                    <a:pt x="31" y="7912"/>
                    <a:pt x="31" y="7938"/>
                  </a:cubicBezTo>
                  <a:cubicBezTo>
                    <a:pt x="35" y="7942"/>
                    <a:pt x="35" y="7949"/>
                    <a:pt x="35" y="7953"/>
                  </a:cubicBezTo>
                  <a:cubicBezTo>
                    <a:pt x="35" y="7979"/>
                    <a:pt x="39" y="8007"/>
                    <a:pt x="39" y="8036"/>
                  </a:cubicBezTo>
                  <a:cubicBezTo>
                    <a:pt x="39" y="8044"/>
                    <a:pt x="43" y="8051"/>
                    <a:pt x="43" y="8058"/>
                  </a:cubicBezTo>
                  <a:cubicBezTo>
                    <a:pt x="43" y="8088"/>
                    <a:pt x="47" y="8112"/>
                    <a:pt x="47" y="8142"/>
                  </a:cubicBezTo>
                  <a:cubicBezTo>
                    <a:pt x="47" y="8145"/>
                    <a:pt x="51" y="8153"/>
                    <a:pt x="51" y="8156"/>
                  </a:cubicBezTo>
                  <a:cubicBezTo>
                    <a:pt x="51" y="8182"/>
                    <a:pt x="55" y="8206"/>
                    <a:pt x="55" y="8232"/>
                  </a:cubicBezTo>
                  <a:cubicBezTo>
                    <a:pt x="55" y="8236"/>
                    <a:pt x="59" y="8243"/>
                    <a:pt x="59" y="8251"/>
                  </a:cubicBezTo>
                  <a:cubicBezTo>
                    <a:pt x="59" y="8280"/>
                    <a:pt x="62" y="8305"/>
                    <a:pt x="66" y="8334"/>
                  </a:cubicBezTo>
                  <a:cubicBezTo>
                    <a:pt x="66" y="8342"/>
                    <a:pt x="66" y="8349"/>
                    <a:pt x="66" y="8356"/>
                  </a:cubicBezTo>
                  <a:cubicBezTo>
                    <a:pt x="70" y="8382"/>
                    <a:pt x="74" y="8403"/>
                    <a:pt x="74" y="8429"/>
                  </a:cubicBezTo>
                  <a:cubicBezTo>
                    <a:pt x="74" y="8436"/>
                    <a:pt x="74" y="8440"/>
                    <a:pt x="78" y="8443"/>
                  </a:cubicBezTo>
                  <a:cubicBezTo>
                    <a:pt x="78" y="8473"/>
                    <a:pt x="82" y="8501"/>
                    <a:pt x="86" y="8530"/>
                  </a:cubicBezTo>
                  <a:cubicBezTo>
                    <a:pt x="86" y="8534"/>
                    <a:pt x="86" y="8542"/>
                    <a:pt x="86" y="8549"/>
                  </a:cubicBezTo>
                  <a:cubicBezTo>
                    <a:pt x="90" y="8579"/>
                    <a:pt x="94" y="8606"/>
                    <a:pt x="98" y="8636"/>
                  </a:cubicBezTo>
                  <a:cubicBezTo>
                    <a:pt x="98" y="8640"/>
                    <a:pt x="98" y="8643"/>
                    <a:pt x="98" y="8647"/>
                  </a:cubicBezTo>
                  <a:cubicBezTo>
                    <a:pt x="101" y="8673"/>
                    <a:pt x="105" y="8697"/>
                    <a:pt x="109" y="8723"/>
                  </a:cubicBezTo>
                  <a:cubicBezTo>
                    <a:pt x="109" y="8730"/>
                    <a:pt x="109" y="8738"/>
                    <a:pt x="109" y="8741"/>
                  </a:cubicBezTo>
                  <a:cubicBezTo>
                    <a:pt x="113" y="8771"/>
                    <a:pt x="117" y="8799"/>
                    <a:pt x="121" y="8825"/>
                  </a:cubicBezTo>
                  <a:cubicBezTo>
                    <a:pt x="121" y="8832"/>
                    <a:pt x="121" y="8840"/>
                    <a:pt x="125" y="8847"/>
                  </a:cubicBezTo>
                  <a:cubicBezTo>
                    <a:pt x="125" y="8873"/>
                    <a:pt x="129" y="8893"/>
                    <a:pt x="133" y="8915"/>
                  </a:cubicBezTo>
                  <a:cubicBezTo>
                    <a:pt x="133" y="8923"/>
                    <a:pt x="133" y="8930"/>
                    <a:pt x="137" y="8938"/>
                  </a:cubicBezTo>
                  <a:cubicBezTo>
                    <a:pt x="140" y="8964"/>
                    <a:pt x="144" y="8988"/>
                    <a:pt x="148" y="9014"/>
                  </a:cubicBezTo>
                  <a:cubicBezTo>
                    <a:pt x="148" y="9025"/>
                    <a:pt x="148" y="9032"/>
                    <a:pt x="152" y="9043"/>
                  </a:cubicBezTo>
                  <a:cubicBezTo>
                    <a:pt x="156" y="9069"/>
                    <a:pt x="160" y="9093"/>
                    <a:pt x="164" y="9123"/>
                  </a:cubicBezTo>
                  <a:cubicBezTo>
                    <a:pt x="164" y="9127"/>
                    <a:pt x="164" y="9134"/>
                    <a:pt x="164" y="9141"/>
                  </a:cubicBezTo>
                  <a:cubicBezTo>
                    <a:pt x="168" y="9164"/>
                    <a:pt x="172" y="9184"/>
                    <a:pt x="176" y="9206"/>
                  </a:cubicBezTo>
                  <a:cubicBezTo>
                    <a:pt x="176" y="9217"/>
                    <a:pt x="179" y="9225"/>
                    <a:pt x="179" y="9236"/>
                  </a:cubicBezTo>
                  <a:cubicBezTo>
                    <a:pt x="183" y="9262"/>
                    <a:pt x="187" y="9286"/>
                    <a:pt x="191" y="9312"/>
                  </a:cubicBezTo>
                  <a:cubicBezTo>
                    <a:pt x="195" y="9319"/>
                    <a:pt x="195" y="9330"/>
                    <a:pt x="195" y="9338"/>
                  </a:cubicBezTo>
                  <a:cubicBezTo>
                    <a:pt x="199" y="9360"/>
                    <a:pt x="203" y="9380"/>
                    <a:pt x="207" y="9399"/>
                  </a:cubicBezTo>
                  <a:cubicBezTo>
                    <a:pt x="207" y="9410"/>
                    <a:pt x="211" y="9417"/>
                    <a:pt x="211" y="9425"/>
                  </a:cubicBezTo>
                  <a:cubicBezTo>
                    <a:pt x="215" y="9450"/>
                    <a:pt x="218" y="9475"/>
                    <a:pt x="226" y="9500"/>
                  </a:cubicBezTo>
                  <a:cubicBezTo>
                    <a:pt x="226" y="9512"/>
                    <a:pt x="226" y="9523"/>
                    <a:pt x="230" y="9530"/>
                  </a:cubicBezTo>
                  <a:cubicBezTo>
                    <a:pt x="234" y="9556"/>
                    <a:pt x="238" y="9580"/>
                    <a:pt x="242" y="9606"/>
                  </a:cubicBezTo>
                  <a:cubicBezTo>
                    <a:pt x="246" y="9613"/>
                    <a:pt x="246" y="9621"/>
                    <a:pt x="250" y="9628"/>
                  </a:cubicBezTo>
                  <a:cubicBezTo>
                    <a:pt x="254" y="9650"/>
                    <a:pt x="257" y="9671"/>
                    <a:pt x="261" y="9693"/>
                  </a:cubicBezTo>
                  <a:cubicBezTo>
                    <a:pt x="261" y="9704"/>
                    <a:pt x="265" y="9711"/>
                    <a:pt x="265" y="9723"/>
                  </a:cubicBezTo>
                  <a:cubicBezTo>
                    <a:pt x="269" y="9749"/>
                    <a:pt x="277" y="9773"/>
                    <a:pt x="281" y="9798"/>
                  </a:cubicBezTo>
                  <a:cubicBezTo>
                    <a:pt x="281" y="9806"/>
                    <a:pt x="285" y="9817"/>
                    <a:pt x="285" y="9828"/>
                  </a:cubicBezTo>
                  <a:cubicBezTo>
                    <a:pt x="289" y="9847"/>
                    <a:pt x="293" y="9865"/>
                    <a:pt x="296" y="9885"/>
                  </a:cubicBezTo>
                  <a:cubicBezTo>
                    <a:pt x="300" y="9893"/>
                    <a:pt x="300" y="9904"/>
                    <a:pt x="304" y="9911"/>
                  </a:cubicBezTo>
                  <a:cubicBezTo>
                    <a:pt x="308" y="9937"/>
                    <a:pt x="312" y="9961"/>
                    <a:pt x="320" y="9987"/>
                  </a:cubicBezTo>
                  <a:cubicBezTo>
                    <a:pt x="320" y="9998"/>
                    <a:pt x="324" y="10006"/>
                    <a:pt x="328" y="10017"/>
                  </a:cubicBezTo>
                  <a:cubicBezTo>
                    <a:pt x="332" y="10043"/>
                    <a:pt x="335" y="10063"/>
                    <a:pt x="339" y="10085"/>
                  </a:cubicBezTo>
                  <a:cubicBezTo>
                    <a:pt x="343" y="10097"/>
                    <a:pt x="343" y="10104"/>
                    <a:pt x="347" y="10111"/>
                  </a:cubicBezTo>
                  <a:cubicBezTo>
                    <a:pt x="351" y="10134"/>
                    <a:pt x="355" y="10154"/>
                    <a:pt x="359" y="10176"/>
                  </a:cubicBezTo>
                  <a:cubicBezTo>
                    <a:pt x="363" y="10187"/>
                    <a:pt x="367" y="10198"/>
                    <a:pt x="367" y="10206"/>
                  </a:cubicBezTo>
                  <a:cubicBezTo>
                    <a:pt x="374" y="10232"/>
                    <a:pt x="378" y="10256"/>
                    <a:pt x="386" y="10282"/>
                  </a:cubicBezTo>
                  <a:cubicBezTo>
                    <a:pt x="386" y="10293"/>
                    <a:pt x="390" y="10300"/>
                    <a:pt x="390" y="10311"/>
                  </a:cubicBezTo>
                  <a:cubicBezTo>
                    <a:pt x="398" y="10330"/>
                    <a:pt x="402" y="10350"/>
                    <a:pt x="406" y="10369"/>
                  </a:cubicBezTo>
                  <a:cubicBezTo>
                    <a:pt x="406" y="10376"/>
                    <a:pt x="410" y="10387"/>
                    <a:pt x="414" y="10398"/>
                  </a:cubicBezTo>
                  <a:cubicBezTo>
                    <a:pt x="417" y="10424"/>
                    <a:pt x="425" y="10445"/>
                    <a:pt x="429" y="10470"/>
                  </a:cubicBezTo>
                  <a:cubicBezTo>
                    <a:pt x="433" y="10482"/>
                    <a:pt x="437" y="10493"/>
                    <a:pt x="437" y="10504"/>
                  </a:cubicBezTo>
                  <a:cubicBezTo>
                    <a:pt x="445" y="10522"/>
                    <a:pt x="449" y="10541"/>
                    <a:pt x="453" y="10561"/>
                  </a:cubicBezTo>
                  <a:cubicBezTo>
                    <a:pt x="456" y="10576"/>
                    <a:pt x="460" y="10587"/>
                    <a:pt x="464" y="10600"/>
                  </a:cubicBezTo>
                  <a:cubicBezTo>
                    <a:pt x="468" y="10619"/>
                    <a:pt x="472" y="10635"/>
                    <a:pt x="476" y="10654"/>
                  </a:cubicBezTo>
                  <a:cubicBezTo>
                    <a:pt x="480" y="10669"/>
                    <a:pt x="484" y="10680"/>
                    <a:pt x="488" y="10689"/>
                  </a:cubicBezTo>
                  <a:cubicBezTo>
                    <a:pt x="492" y="10715"/>
                    <a:pt x="499" y="10735"/>
                    <a:pt x="503" y="10757"/>
                  </a:cubicBezTo>
                  <a:cubicBezTo>
                    <a:pt x="507" y="10772"/>
                    <a:pt x="511" y="10783"/>
                    <a:pt x="515" y="10794"/>
                  </a:cubicBezTo>
                  <a:cubicBezTo>
                    <a:pt x="519" y="10813"/>
                    <a:pt x="523" y="10824"/>
                    <a:pt x="527" y="10841"/>
                  </a:cubicBezTo>
                  <a:cubicBezTo>
                    <a:pt x="531" y="10852"/>
                    <a:pt x="534" y="10867"/>
                    <a:pt x="538" y="10876"/>
                  </a:cubicBezTo>
                  <a:cubicBezTo>
                    <a:pt x="542" y="10898"/>
                    <a:pt x="550" y="10918"/>
                    <a:pt x="554" y="10941"/>
                  </a:cubicBezTo>
                  <a:cubicBezTo>
                    <a:pt x="562" y="10956"/>
                    <a:pt x="562" y="10970"/>
                    <a:pt x="570" y="10983"/>
                  </a:cubicBezTo>
                  <a:cubicBezTo>
                    <a:pt x="573" y="10998"/>
                    <a:pt x="577" y="11013"/>
                    <a:pt x="581" y="11026"/>
                  </a:cubicBezTo>
                  <a:cubicBezTo>
                    <a:pt x="585" y="11044"/>
                    <a:pt x="589" y="11063"/>
                    <a:pt x="597" y="11080"/>
                  </a:cubicBezTo>
                  <a:cubicBezTo>
                    <a:pt x="601" y="11094"/>
                    <a:pt x="605" y="11113"/>
                    <a:pt x="609" y="11126"/>
                  </a:cubicBezTo>
                  <a:cubicBezTo>
                    <a:pt x="612" y="11139"/>
                    <a:pt x="616" y="11152"/>
                    <a:pt x="620" y="11165"/>
                  </a:cubicBezTo>
                  <a:cubicBezTo>
                    <a:pt x="628" y="11183"/>
                    <a:pt x="632" y="11202"/>
                    <a:pt x="636" y="11215"/>
                  </a:cubicBezTo>
                  <a:cubicBezTo>
                    <a:pt x="644" y="11233"/>
                    <a:pt x="648" y="11252"/>
                    <a:pt x="655" y="11268"/>
                  </a:cubicBezTo>
                  <a:cubicBezTo>
                    <a:pt x="659" y="11283"/>
                    <a:pt x="663" y="11294"/>
                    <a:pt x="667" y="11309"/>
                  </a:cubicBezTo>
                  <a:cubicBezTo>
                    <a:pt x="671" y="11328"/>
                    <a:pt x="675" y="11342"/>
                    <a:pt x="683" y="11359"/>
                  </a:cubicBezTo>
                  <a:cubicBezTo>
                    <a:pt x="687" y="11378"/>
                    <a:pt x="694" y="11394"/>
                    <a:pt x="698" y="11413"/>
                  </a:cubicBezTo>
                  <a:cubicBezTo>
                    <a:pt x="702" y="11428"/>
                    <a:pt x="706" y="11442"/>
                    <a:pt x="714" y="11455"/>
                  </a:cubicBezTo>
                  <a:cubicBezTo>
                    <a:pt x="718" y="11466"/>
                    <a:pt x="722" y="11481"/>
                    <a:pt x="726" y="11491"/>
                  </a:cubicBezTo>
                  <a:cubicBezTo>
                    <a:pt x="729" y="11513"/>
                    <a:pt x="737" y="11533"/>
                    <a:pt x="745" y="11559"/>
                  </a:cubicBezTo>
                  <a:cubicBezTo>
                    <a:pt x="749" y="11570"/>
                    <a:pt x="753" y="11585"/>
                    <a:pt x="757" y="11596"/>
                  </a:cubicBezTo>
                  <a:cubicBezTo>
                    <a:pt x="765" y="11611"/>
                    <a:pt x="769" y="11626"/>
                    <a:pt x="772" y="11639"/>
                  </a:cubicBezTo>
                  <a:cubicBezTo>
                    <a:pt x="776" y="11652"/>
                    <a:pt x="780" y="11665"/>
                    <a:pt x="784" y="11677"/>
                  </a:cubicBezTo>
                  <a:cubicBezTo>
                    <a:pt x="792" y="11700"/>
                    <a:pt x="800" y="11724"/>
                    <a:pt x="808" y="11746"/>
                  </a:cubicBezTo>
                  <a:cubicBezTo>
                    <a:pt x="811" y="11757"/>
                    <a:pt x="815" y="11768"/>
                    <a:pt x="819" y="11779"/>
                  </a:cubicBezTo>
                  <a:cubicBezTo>
                    <a:pt x="831" y="11809"/>
                    <a:pt x="839" y="11833"/>
                    <a:pt x="850" y="11863"/>
                  </a:cubicBezTo>
                  <a:cubicBezTo>
                    <a:pt x="850" y="11870"/>
                    <a:pt x="854" y="11877"/>
                    <a:pt x="858" y="11885"/>
                  </a:cubicBezTo>
                  <a:cubicBezTo>
                    <a:pt x="862" y="11900"/>
                    <a:pt x="866" y="11918"/>
                    <a:pt x="874" y="11931"/>
                  </a:cubicBezTo>
                  <a:cubicBezTo>
                    <a:pt x="878" y="11942"/>
                    <a:pt x="882" y="11950"/>
                    <a:pt x="882" y="11961"/>
                  </a:cubicBezTo>
                  <a:cubicBezTo>
                    <a:pt x="893" y="11990"/>
                    <a:pt x="905" y="12014"/>
                    <a:pt x="913" y="12044"/>
                  </a:cubicBezTo>
                  <a:cubicBezTo>
                    <a:pt x="917" y="12051"/>
                    <a:pt x="921" y="12059"/>
                    <a:pt x="921" y="12066"/>
                  </a:cubicBezTo>
                  <a:cubicBezTo>
                    <a:pt x="928" y="12085"/>
                    <a:pt x="932" y="12100"/>
                    <a:pt x="940" y="12116"/>
                  </a:cubicBezTo>
                  <a:cubicBezTo>
                    <a:pt x="944" y="12124"/>
                    <a:pt x="944" y="12131"/>
                    <a:pt x="948" y="12138"/>
                  </a:cubicBezTo>
                  <a:cubicBezTo>
                    <a:pt x="960" y="12168"/>
                    <a:pt x="971" y="12196"/>
                    <a:pt x="979" y="12225"/>
                  </a:cubicBezTo>
                  <a:cubicBezTo>
                    <a:pt x="983" y="12233"/>
                    <a:pt x="987" y="12244"/>
                    <a:pt x="991" y="12251"/>
                  </a:cubicBezTo>
                  <a:cubicBezTo>
                    <a:pt x="1010" y="12301"/>
                    <a:pt x="1030" y="12357"/>
                    <a:pt x="1049" y="12407"/>
                  </a:cubicBezTo>
                  <a:cubicBezTo>
                    <a:pt x="1053" y="12414"/>
                    <a:pt x="1057" y="12425"/>
                    <a:pt x="1061" y="12429"/>
                  </a:cubicBezTo>
                  <a:cubicBezTo>
                    <a:pt x="1073" y="12466"/>
                    <a:pt x="1084" y="12498"/>
                    <a:pt x="1100" y="12531"/>
                  </a:cubicBezTo>
                  <a:cubicBezTo>
                    <a:pt x="1100" y="12535"/>
                    <a:pt x="1100" y="12535"/>
                    <a:pt x="1100" y="12538"/>
                  </a:cubicBezTo>
                  <a:cubicBezTo>
                    <a:pt x="1108" y="12557"/>
                    <a:pt x="1116" y="12575"/>
                    <a:pt x="1123" y="12592"/>
                  </a:cubicBezTo>
                  <a:cubicBezTo>
                    <a:pt x="1123" y="12596"/>
                    <a:pt x="1127" y="12599"/>
                    <a:pt x="1127" y="12603"/>
                  </a:cubicBezTo>
                  <a:cubicBezTo>
                    <a:pt x="1143" y="12636"/>
                    <a:pt x="1155" y="12672"/>
                    <a:pt x="1170" y="12705"/>
                  </a:cubicBezTo>
                  <a:cubicBezTo>
                    <a:pt x="1170" y="12709"/>
                    <a:pt x="1174" y="12716"/>
                    <a:pt x="1174" y="12720"/>
                  </a:cubicBezTo>
                  <a:cubicBezTo>
                    <a:pt x="1198" y="12773"/>
                    <a:pt x="1221" y="12833"/>
                    <a:pt x="1244" y="12886"/>
                  </a:cubicBezTo>
                  <a:lnTo>
                    <a:pt x="1248" y="12894"/>
                  </a:lnTo>
                  <a:cubicBezTo>
                    <a:pt x="1272" y="12951"/>
                    <a:pt x="1299" y="13009"/>
                    <a:pt x="1322" y="13068"/>
                  </a:cubicBezTo>
                  <a:cubicBezTo>
                    <a:pt x="1338" y="13105"/>
                    <a:pt x="1358" y="13144"/>
                    <a:pt x="1373" y="13181"/>
                  </a:cubicBezTo>
                  <a:cubicBezTo>
                    <a:pt x="1373" y="13184"/>
                    <a:pt x="1373" y="13184"/>
                    <a:pt x="1377" y="13188"/>
                  </a:cubicBezTo>
                  <a:cubicBezTo>
                    <a:pt x="1400" y="13242"/>
                    <a:pt x="1428" y="13299"/>
                    <a:pt x="1455" y="13358"/>
                  </a:cubicBezTo>
                  <a:lnTo>
                    <a:pt x="1455" y="13362"/>
                  </a:lnTo>
                  <a:cubicBezTo>
                    <a:pt x="2700" y="16124"/>
                    <a:pt x="4740" y="18753"/>
                    <a:pt x="7447" y="21187"/>
                  </a:cubicBezTo>
                  <a:cubicBezTo>
                    <a:pt x="7506" y="21237"/>
                    <a:pt x="7560" y="21293"/>
                    <a:pt x="7619" y="21343"/>
                  </a:cubicBezTo>
                  <a:lnTo>
                    <a:pt x="7623" y="21343"/>
                  </a:lnTo>
                  <a:cubicBezTo>
                    <a:pt x="7658" y="21376"/>
                    <a:pt x="7697" y="21407"/>
                    <a:pt x="7732" y="21441"/>
                  </a:cubicBezTo>
                  <a:cubicBezTo>
                    <a:pt x="7732" y="21444"/>
                    <a:pt x="7736" y="21444"/>
                    <a:pt x="7736" y="21448"/>
                  </a:cubicBezTo>
                  <a:cubicBezTo>
                    <a:pt x="7755" y="21463"/>
                    <a:pt x="7775" y="21482"/>
                    <a:pt x="7794" y="21494"/>
                  </a:cubicBezTo>
                  <a:cubicBezTo>
                    <a:pt x="7794" y="21498"/>
                    <a:pt x="7798" y="21498"/>
                    <a:pt x="7802" y="21502"/>
                  </a:cubicBezTo>
                  <a:cubicBezTo>
                    <a:pt x="7833" y="21532"/>
                    <a:pt x="7868" y="21559"/>
                    <a:pt x="7900" y="21589"/>
                  </a:cubicBezTo>
                  <a:cubicBezTo>
                    <a:pt x="7903" y="21593"/>
                    <a:pt x="7907" y="21596"/>
                    <a:pt x="7911" y="21600"/>
                  </a:cubicBezTo>
                  <a:lnTo>
                    <a:pt x="21600" y="18046"/>
                  </a:lnTo>
                  <a:cubicBezTo>
                    <a:pt x="17699" y="14662"/>
                    <a:pt x="15639" y="10833"/>
                    <a:pt x="15639" y="6975"/>
                  </a:cubicBezTo>
                  <a:lnTo>
                    <a:pt x="15639" y="0"/>
                  </a:lnTo>
                  <a:lnTo>
                    <a:pt x="15604" y="0"/>
                  </a:lnTo>
                  <a:close/>
                  <a:moveTo>
                    <a:pt x="15604"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27" name="AutoShape 267"/>
            <p:cNvSpPr>
              <a:spLocks/>
            </p:cNvSpPr>
            <p:nvPr/>
          </p:nvSpPr>
          <p:spPr bwMode="auto">
            <a:xfrm>
              <a:off x="103" y="152"/>
              <a:ext cx="369" cy="271"/>
            </a:xfrm>
            <a:custGeom>
              <a:avLst/>
              <a:gdLst>
                <a:gd name="T0" fmla="*/ 0 w 21432"/>
                <a:gd name="T1" fmla="*/ 0 h 21485"/>
                <a:gd name="T2" fmla="*/ 0 w 21432"/>
                <a:gd name="T3" fmla="*/ 0 h 21485"/>
                <a:gd name="T4" fmla="*/ 0 w 21432"/>
                <a:gd name="T5" fmla="*/ 0 h 21485"/>
                <a:gd name="T6" fmla="*/ 0 w 21432"/>
                <a:gd name="T7" fmla="*/ 0 h 21485"/>
                <a:gd name="T8" fmla="*/ 0 w 21432"/>
                <a:gd name="T9" fmla="*/ 0 h 21485"/>
                <a:gd name="T10" fmla="*/ 0 w 21432"/>
                <a:gd name="T11" fmla="*/ 0 h 21485"/>
                <a:gd name="T12" fmla="*/ 0 w 21432"/>
                <a:gd name="T13" fmla="*/ 0 h 21485"/>
                <a:gd name="T14" fmla="*/ 0 w 21432"/>
                <a:gd name="T15" fmla="*/ 0 h 21485"/>
                <a:gd name="T16" fmla="*/ 0 w 21432"/>
                <a:gd name="T17" fmla="*/ 0 h 21485"/>
                <a:gd name="T18" fmla="*/ 0 w 21432"/>
                <a:gd name="T19" fmla="*/ 0 h 21485"/>
                <a:gd name="T20" fmla="*/ 0 w 21432"/>
                <a:gd name="T21" fmla="*/ 0 h 21485"/>
                <a:gd name="T22" fmla="*/ 0 w 21432"/>
                <a:gd name="T23" fmla="*/ 0 h 21485"/>
                <a:gd name="T24" fmla="*/ 0 w 21432"/>
                <a:gd name="T25" fmla="*/ 0 h 21485"/>
                <a:gd name="T26" fmla="*/ 0 w 21432"/>
                <a:gd name="T27" fmla="*/ 0 h 21485"/>
                <a:gd name="T28" fmla="*/ 0 w 21432"/>
                <a:gd name="T29" fmla="*/ 0 h 21485"/>
                <a:gd name="T30" fmla="*/ 0 w 21432"/>
                <a:gd name="T31" fmla="*/ 0 h 214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432" h="21485">
                  <a:moveTo>
                    <a:pt x="19047" y="337"/>
                  </a:moveTo>
                  <a:cubicBezTo>
                    <a:pt x="18712" y="-115"/>
                    <a:pt x="18166" y="-112"/>
                    <a:pt x="17833" y="342"/>
                  </a:cubicBezTo>
                  <a:lnTo>
                    <a:pt x="8297" y="13361"/>
                  </a:lnTo>
                  <a:cubicBezTo>
                    <a:pt x="7964" y="13816"/>
                    <a:pt x="7418" y="13816"/>
                    <a:pt x="7085" y="13362"/>
                  </a:cubicBezTo>
                  <a:lnTo>
                    <a:pt x="3605" y="8634"/>
                  </a:lnTo>
                  <a:cubicBezTo>
                    <a:pt x="3272" y="8179"/>
                    <a:pt x="2726" y="8179"/>
                    <a:pt x="2393" y="8634"/>
                  </a:cubicBezTo>
                  <a:lnTo>
                    <a:pt x="250" y="11552"/>
                  </a:lnTo>
                  <a:cubicBezTo>
                    <a:pt x="-83" y="12006"/>
                    <a:pt x="-84" y="12750"/>
                    <a:pt x="248" y="13205"/>
                  </a:cubicBezTo>
                  <a:lnTo>
                    <a:pt x="5694" y="20657"/>
                  </a:lnTo>
                  <a:cubicBezTo>
                    <a:pt x="6028" y="21112"/>
                    <a:pt x="6685" y="21485"/>
                    <a:pt x="7157" y="21485"/>
                  </a:cubicBezTo>
                  <a:lnTo>
                    <a:pt x="8156" y="21485"/>
                  </a:lnTo>
                  <a:cubicBezTo>
                    <a:pt x="8627" y="21485"/>
                    <a:pt x="9286" y="21113"/>
                    <a:pt x="9618" y="20658"/>
                  </a:cubicBezTo>
                  <a:lnTo>
                    <a:pt x="21183" y="4870"/>
                  </a:lnTo>
                  <a:cubicBezTo>
                    <a:pt x="21516" y="4415"/>
                    <a:pt x="21515" y="3673"/>
                    <a:pt x="21180" y="3221"/>
                  </a:cubicBezTo>
                  <a:lnTo>
                    <a:pt x="19047" y="337"/>
                  </a:lnTo>
                  <a:close/>
                  <a:moveTo>
                    <a:pt x="19047" y="33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328" name="AutoShape 272"/>
          <p:cNvSpPr>
            <a:spLocks/>
          </p:cNvSpPr>
          <p:nvPr/>
        </p:nvSpPr>
        <p:spPr bwMode="auto">
          <a:xfrm>
            <a:off x="5593665" y="6008500"/>
            <a:ext cx="278504" cy="278503"/>
          </a:xfrm>
          <a:custGeom>
            <a:avLst/>
            <a:gdLst>
              <a:gd name="T0" fmla="*/ 104665826 w 21600"/>
              <a:gd name="T1" fmla="*/ 0 h 21600"/>
              <a:gd name="T2" fmla="*/ 0 w 21600"/>
              <a:gd name="T3" fmla="*/ 104663373 h 21600"/>
              <a:gd name="T4" fmla="*/ 104665826 w 21600"/>
              <a:gd name="T5" fmla="*/ 209326746 h 21600"/>
              <a:gd name="T6" fmla="*/ 209330669 w 21600"/>
              <a:gd name="T7" fmla="*/ 104663373 h 21600"/>
              <a:gd name="T8" fmla="*/ 104665826 w 21600"/>
              <a:gd name="T9" fmla="*/ 0 h 21600"/>
              <a:gd name="T10" fmla="*/ 147849002 w 21600"/>
              <a:gd name="T11" fmla="*/ 170175118 h 21600"/>
              <a:gd name="T12" fmla="*/ 104568174 w 21600"/>
              <a:gd name="T13" fmla="*/ 104682869 h 21600"/>
              <a:gd name="T14" fmla="*/ 60958138 w 21600"/>
              <a:gd name="T15" fmla="*/ 169835295 h 21600"/>
              <a:gd name="T16" fmla="*/ 26166238 w 21600"/>
              <a:gd name="T17" fmla="*/ 104673116 h 21600"/>
              <a:gd name="T18" fmla="*/ 104558322 w 21600"/>
              <a:gd name="T19" fmla="*/ 104673116 h 21600"/>
              <a:gd name="T20" fmla="*/ 57391017 w 21600"/>
              <a:gd name="T21" fmla="*/ 42049592 h 21600"/>
              <a:gd name="T22" fmla="*/ 104665826 w 21600"/>
              <a:gd name="T23" fmla="*/ 26165799 h 21600"/>
              <a:gd name="T24" fmla="*/ 151920056 w 21600"/>
              <a:gd name="T25" fmla="*/ 42030006 h 21600"/>
              <a:gd name="T26" fmla="*/ 104587661 w 21600"/>
              <a:gd name="T27" fmla="*/ 104673116 h 21600"/>
              <a:gd name="T28" fmla="*/ 183164431 w 21600"/>
              <a:gd name="T29" fmla="*/ 104673116 h 21600"/>
              <a:gd name="T30" fmla="*/ 147849002 w 21600"/>
              <a:gd name="T31" fmla="*/ 170175118 h 21600"/>
              <a:gd name="T32" fmla="*/ 147849002 w 21600"/>
              <a:gd name="T33" fmla="*/ 170175118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5256" y="17560"/>
                </a:moveTo>
                <a:lnTo>
                  <a:pt x="10790" y="10802"/>
                </a:lnTo>
                <a:lnTo>
                  <a:pt x="6290" y="17525"/>
                </a:lnTo>
                <a:cubicBezTo>
                  <a:pt x="4127" y="16070"/>
                  <a:pt x="2700" y="13599"/>
                  <a:pt x="2700" y="10801"/>
                </a:cubicBezTo>
                <a:lnTo>
                  <a:pt x="10789" y="10801"/>
                </a:lnTo>
                <a:lnTo>
                  <a:pt x="5922" y="4339"/>
                </a:lnTo>
                <a:cubicBezTo>
                  <a:pt x="7280" y="3311"/>
                  <a:pt x="8970" y="2700"/>
                  <a:pt x="10800" y="2700"/>
                </a:cubicBezTo>
                <a:cubicBezTo>
                  <a:pt x="12629" y="2700"/>
                  <a:pt x="14319" y="3311"/>
                  <a:pt x="15676" y="4337"/>
                </a:cubicBezTo>
                <a:lnTo>
                  <a:pt x="10792" y="10801"/>
                </a:lnTo>
                <a:lnTo>
                  <a:pt x="18900" y="10801"/>
                </a:lnTo>
                <a:cubicBezTo>
                  <a:pt x="18900" y="13622"/>
                  <a:pt x="17449" y="16109"/>
                  <a:pt x="15256" y="17560"/>
                </a:cubicBezTo>
                <a:close/>
                <a:moveTo>
                  <a:pt x="15256" y="17560"/>
                </a:moveTo>
              </a:path>
            </a:pathLst>
          </a:custGeom>
          <a:solidFill>
            <a:schemeClr val="bg1"/>
          </a:solidFill>
          <a:ln>
            <a:noFill/>
          </a:ln>
        </p:spPr>
        <p:txBody>
          <a:bodyPr lIns="0" tIns="0" rIns="0" bIns="0"/>
          <a:lstStyle/>
          <a:p>
            <a:endParaRPr lang="en-US">
              <a:solidFill>
                <a:schemeClr val="bg1"/>
              </a:solidFill>
            </a:endParaRPr>
          </a:p>
        </p:txBody>
      </p:sp>
      <p:sp>
        <p:nvSpPr>
          <p:cNvPr id="329" name="AutoShape 273"/>
          <p:cNvSpPr>
            <a:spLocks/>
          </p:cNvSpPr>
          <p:nvPr/>
        </p:nvSpPr>
        <p:spPr bwMode="auto">
          <a:xfrm>
            <a:off x="10031153" y="3244097"/>
            <a:ext cx="276440" cy="257873"/>
          </a:xfrm>
          <a:custGeom>
            <a:avLst/>
            <a:gdLst>
              <a:gd name="T0" fmla="*/ 151465144 w 21600"/>
              <a:gd name="T1" fmla="*/ 7010 h 21599"/>
              <a:gd name="T2" fmla="*/ 150505134 w 21600"/>
              <a:gd name="T3" fmla="*/ 0 h 21599"/>
              <a:gd name="T4" fmla="*/ 149546089 w 21600"/>
              <a:gd name="T5" fmla="*/ 13928 h 21599"/>
              <a:gd name="T6" fmla="*/ 97824890 w 21600"/>
              <a:gd name="T7" fmla="*/ 41935299 h 21599"/>
              <a:gd name="T8" fmla="*/ 97824890 w 21600"/>
              <a:gd name="T9" fmla="*/ 67183938 h 21599"/>
              <a:gd name="T10" fmla="*/ 0 w 21600"/>
              <a:gd name="T11" fmla="*/ 67183938 h 21599"/>
              <a:gd name="T12" fmla="*/ 0 w 21600"/>
              <a:gd name="T13" fmla="*/ 153882661 h 21599"/>
              <a:gd name="T14" fmla="*/ 142471889 w 21600"/>
              <a:gd name="T15" fmla="*/ 153882661 h 21599"/>
              <a:gd name="T16" fmla="*/ 142471889 w 21600"/>
              <a:gd name="T17" fmla="*/ 67183938 h 21599"/>
              <a:gd name="T18" fmla="*/ 123713720 w 21600"/>
              <a:gd name="T19" fmla="*/ 67183938 h 21599"/>
              <a:gd name="T20" fmla="*/ 123713720 w 21600"/>
              <a:gd name="T21" fmla="*/ 41935299 h 21599"/>
              <a:gd name="T22" fmla="*/ 149555691 w 21600"/>
              <a:gd name="T23" fmla="*/ 20995965 h 21599"/>
              <a:gd name="T24" fmla="*/ 150815604 w 21600"/>
              <a:gd name="T25" fmla="*/ 20974274 h 21599"/>
              <a:gd name="T26" fmla="*/ 151465144 w 21600"/>
              <a:gd name="T27" fmla="*/ 20988964 h 21599"/>
              <a:gd name="T28" fmla="*/ 177315663 w 21600"/>
              <a:gd name="T29" fmla="*/ 41927527 h 21599"/>
              <a:gd name="T30" fmla="*/ 177306150 w 21600"/>
              <a:gd name="T31" fmla="*/ 52066069 h 21599"/>
              <a:gd name="T32" fmla="*/ 185961201 w 21600"/>
              <a:gd name="T33" fmla="*/ 52066069 h 21599"/>
              <a:gd name="T34" fmla="*/ 185961201 w 21600"/>
              <a:gd name="T35" fmla="*/ 54744550 h 21599"/>
              <a:gd name="T36" fmla="*/ 177306150 w 21600"/>
              <a:gd name="T37" fmla="*/ 61327534 h 21599"/>
              <a:gd name="T38" fmla="*/ 177306150 w 21600"/>
              <a:gd name="T39" fmla="*/ 67183938 h 21599"/>
              <a:gd name="T40" fmla="*/ 203194979 w 21600"/>
              <a:gd name="T41" fmla="*/ 67183938 h 21599"/>
              <a:gd name="T42" fmla="*/ 203194979 w 21600"/>
              <a:gd name="T43" fmla="*/ 41927527 h 21599"/>
              <a:gd name="T44" fmla="*/ 151465144 w 21600"/>
              <a:gd name="T45" fmla="*/ 7010 h 21599"/>
              <a:gd name="T46" fmla="*/ 151465144 w 21600"/>
              <a:gd name="T47" fmla="*/ 7010 h 215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600" h="21599">
                <a:moveTo>
                  <a:pt x="16101" y="1"/>
                </a:moveTo>
                <a:cubicBezTo>
                  <a:pt x="16063" y="1"/>
                  <a:pt x="16036" y="-1"/>
                  <a:pt x="15999" y="0"/>
                </a:cubicBezTo>
                <a:cubicBezTo>
                  <a:pt x="15968" y="0"/>
                  <a:pt x="15929" y="2"/>
                  <a:pt x="15897" y="2"/>
                </a:cubicBezTo>
                <a:cubicBezTo>
                  <a:pt x="12860" y="2"/>
                  <a:pt x="10399" y="2636"/>
                  <a:pt x="10399" y="5886"/>
                </a:cubicBezTo>
                <a:cubicBezTo>
                  <a:pt x="10399" y="5886"/>
                  <a:pt x="10399" y="7930"/>
                  <a:pt x="10399" y="9430"/>
                </a:cubicBezTo>
                <a:lnTo>
                  <a:pt x="0" y="9430"/>
                </a:lnTo>
                <a:lnTo>
                  <a:pt x="0" y="21599"/>
                </a:lnTo>
                <a:lnTo>
                  <a:pt x="15145" y="21599"/>
                </a:lnTo>
                <a:lnTo>
                  <a:pt x="15145" y="9430"/>
                </a:lnTo>
                <a:lnTo>
                  <a:pt x="13151" y="9430"/>
                </a:lnTo>
                <a:cubicBezTo>
                  <a:pt x="13151" y="7935"/>
                  <a:pt x="13151" y="5886"/>
                  <a:pt x="13151" y="5886"/>
                </a:cubicBezTo>
                <a:cubicBezTo>
                  <a:pt x="13151" y="4265"/>
                  <a:pt x="14383" y="2947"/>
                  <a:pt x="15898" y="2947"/>
                </a:cubicBezTo>
                <a:cubicBezTo>
                  <a:pt x="15941" y="2947"/>
                  <a:pt x="16032" y="2944"/>
                  <a:pt x="16032" y="2944"/>
                </a:cubicBezTo>
                <a:cubicBezTo>
                  <a:pt x="16032" y="2944"/>
                  <a:pt x="16078" y="2946"/>
                  <a:pt x="16101" y="2946"/>
                </a:cubicBezTo>
                <a:cubicBezTo>
                  <a:pt x="17616" y="2946"/>
                  <a:pt x="18849" y="4264"/>
                  <a:pt x="18849" y="5885"/>
                </a:cubicBezTo>
                <a:cubicBezTo>
                  <a:pt x="18849" y="5885"/>
                  <a:pt x="18848" y="6507"/>
                  <a:pt x="18848" y="7308"/>
                </a:cubicBezTo>
                <a:lnTo>
                  <a:pt x="19768" y="7308"/>
                </a:lnTo>
                <a:lnTo>
                  <a:pt x="19768" y="7684"/>
                </a:lnTo>
                <a:lnTo>
                  <a:pt x="18848" y="8608"/>
                </a:lnTo>
                <a:cubicBezTo>
                  <a:pt x="18848" y="8892"/>
                  <a:pt x="18848" y="9171"/>
                  <a:pt x="18848" y="9430"/>
                </a:cubicBezTo>
                <a:lnTo>
                  <a:pt x="21600" y="9430"/>
                </a:lnTo>
                <a:cubicBezTo>
                  <a:pt x="21600" y="7945"/>
                  <a:pt x="21600" y="5885"/>
                  <a:pt x="21600" y="5885"/>
                </a:cubicBezTo>
                <a:cubicBezTo>
                  <a:pt x="21600" y="2635"/>
                  <a:pt x="19138" y="1"/>
                  <a:pt x="16101" y="1"/>
                </a:cubicBezTo>
                <a:close/>
                <a:moveTo>
                  <a:pt x="16101" y="1"/>
                </a:moveTo>
              </a:path>
            </a:pathLst>
          </a:custGeom>
          <a:solidFill>
            <a:schemeClr val="bg1"/>
          </a:solidFill>
          <a:ln>
            <a:noFill/>
          </a:ln>
        </p:spPr>
        <p:txBody>
          <a:bodyPr lIns="0" tIns="0" rIns="0" bIns="0"/>
          <a:lstStyle/>
          <a:p>
            <a:endParaRPr lang="en-US">
              <a:solidFill>
                <a:schemeClr val="bg1"/>
              </a:solidFill>
            </a:endParaRPr>
          </a:p>
        </p:txBody>
      </p:sp>
      <p:sp>
        <p:nvSpPr>
          <p:cNvPr id="330" name="AutoShape 280"/>
          <p:cNvSpPr>
            <a:spLocks/>
          </p:cNvSpPr>
          <p:nvPr/>
        </p:nvSpPr>
        <p:spPr bwMode="auto">
          <a:xfrm>
            <a:off x="4562172" y="6008500"/>
            <a:ext cx="125843" cy="278503"/>
          </a:xfrm>
          <a:custGeom>
            <a:avLst/>
            <a:gdLst>
              <a:gd name="T0" fmla="*/ 7607499 w 21600"/>
              <a:gd name="T1" fmla="*/ 161850377 h 21600"/>
              <a:gd name="T2" fmla="*/ 7608665 w 21600"/>
              <a:gd name="T3" fmla="*/ 162451076 h 21600"/>
              <a:gd name="T4" fmla="*/ 4362265 w 21600"/>
              <a:gd name="T5" fmla="*/ 197270803 h 21600"/>
              <a:gd name="T6" fmla="*/ 1119075 w 21600"/>
              <a:gd name="T7" fmla="*/ 162896527 h 21600"/>
              <a:gd name="T8" fmla="*/ 1116201 w 21600"/>
              <a:gd name="T9" fmla="*/ 162421836 h 21600"/>
              <a:gd name="T10" fmla="*/ 1116201 w 21600"/>
              <a:gd name="T11" fmla="*/ 161850377 h 21600"/>
              <a:gd name="T12" fmla="*/ 1116201 w 21600"/>
              <a:gd name="T13" fmla="*/ 34238624 h 21600"/>
              <a:gd name="T14" fmla="*/ 1119075 w 21600"/>
              <a:gd name="T15" fmla="*/ 34267864 h 21600"/>
              <a:gd name="T16" fmla="*/ 1116201 w 21600"/>
              <a:gd name="T17" fmla="*/ 34199542 h 21600"/>
              <a:gd name="T18" fmla="*/ 1115399 w 21600"/>
              <a:gd name="T19" fmla="*/ 33181738 h 21600"/>
              <a:gd name="T20" fmla="*/ 3089267 w 21600"/>
              <a:gd name="T21" fmla="*/ 12065686 h 21600"/>
              <a:gd name="T22" fmla="*/ 5063955 w 21600"/>
              <a:gd name="T23" fmla="*/ 33163234 h 21600"/>
              <a:gd name="T24" fmla="*/ 5063955 w 21600"/>
              <a:gd name="T25" fmla="*/ 34228782 h 21600"/>
              <a:gd name="T26" fmla="*/ 5063955 w 21600"/>
              <a:gd name="T27" fmla="*/ 46294468 h 21600"/>
              <a:gd name="T28" fmla="*/ 5063955 w 21600"/>
              <a:gd name="T29" fmla="*/ 57380441 h 21600"/>
              <a:gd name="T30" fmla="*/ 5063955 w 21600"/>
              <a:gd name="T31" fmla="*/ 150831833 h 21600"/>
              <a:gd name="T32" fmla="*/ 5059974 w 21600"/>
              <a:gd name="T33" fmla="*/ 150831833 h 21600"/>
              <a:gd name="T34" fmla="*/ 5059974 w 21600"/>
              <a:gd name="T35" fmla="*/ 161627691 h 21600"/>
              <a:gd name="T36" fmla="*/ 5059974 w 21600"/>
              <a:gd name="T37" fmla="*/ 161917806 h 21600"/>
              <a:gd name="T38" fmla="*/ 5061162 w 21600"/>
              <a:gd name="T39" fmla="*/ 162208903 h 21600"/>
              <a:gd name="T40" fmla="*/ 5064399 w 21600"/>
              <a:gd name="T41" fmla="*/ 162770520 h 21600"/>
              <a:gd name="T42" fmla="*/ 5063130 w 21600"/>
              <a:gd name="T43" fmla="*/ 162896527 h 21600"/>
              <a:gd name="T44" fmla="*/ 4345318 w 21600"/>
              <a:gd name="T45" fmla="*/ 170397894 h 21600"/>
              <a:gd name="T46" fmla="*/ 3629838 w 21600"/>
              <a:gd name="T47" fmla="*/ 162896527 h 21600"/>
              <a:gd name="T48" fmla="*/ 3626606 w 21600"/>
              <a:gd name="T49" fmla="*/ 162518505 h 21600"/>
              <a:gd name="T50" fmla="*/ 3626606 w 21600"/>
              <a:gd name="T51" fmla="*/ 150831833 h 21600"/>
              <a:gd name="T52" fmla="*/ 3626606 w 21600"/>
              <a:gd name="T53" fmla="*/ 65201162 h 21600"/>
              <a:gd name="T54" fmla="*/ 2511207 w 21600"/>
              <a:gd name="T55" fmla="*/ 65201162 h 21600"/>
              <a:gd name="T56" fmla="*/ 2511207 w 21600"/>
              <a:gd name="T57" fmla="*/ 150831833 h 21600"/>
              <a:gd name="T58" fmla="*/ 2511207 w 21600"/>
              <a:gd name="T59" fmla="*/ 162518505 h 21600"/>
              <a:gd name="T60" fmla="*/ 2511207 w 21600"/>
              <a:gd name="T61" fmla="*/ 162616165 h 21600"/>
              <a:gd name="T62" fmla="*/ 2512372 w 21600"/>
              <a:gd name="T63" fmla="*/ 162896527 h 21600"/>
              <a:gd name="T64" fmla="*/ 4345318 w 21600"/>
              <a:gd name="T65" fmla="*/ 182463481 h 21600"/>
              <a:gd name="T66" fmla="*/ 6178973 w 21600"/>
              <a:gd name="T67" fmla="*/ 162896527 h 21600"/>
              <a:gd name="T68" fmla="*/ 6179798 w 21600"/>
              <a:gd name="T69" fmla="*/ 162896527 h 21600"/>
              <a:gd name="T70" fmla="*/ 6179798 w 21600"/>
              <a:gd name="T71" fmla="*/ 162673851 h 21600"/>
              <a:gd name="T72" fmla="*/ 6180237 w 21600"/>
              <a:gd name="T73" fmla="*/ 162616165 h 21600"/>
              <a:gd name="T74" fmla="*/ 6179798 w 21600"/>
              <a:gd name="T75" fmla="*/ 162557587 h 21600"/>
              <a:gd name="T76" fmla="*/ 6179798 w 21600"/>
              <a:gd name="T77" fmla="*/ 46294468 h 21600"/>
              <a:gd name="T78" fmla="*/ 6179798 w 21600"/>
              <a:gd name="T79" fmla="*/ 34228782 h 21600"/>
              <a:gd name="T80" fmla="*/ 6179798 w 21600"/>
              <a:gd name="T81" fmla="*/ 33163234 h 21600"/>
              <a:gd name="T82" fmla="*/ 6178610 w 21600"/>
              <a:gd name="T83" fmla="*/ 33163234 h 21600"/>
              <a:gd name="T84" fmla="*/ 3089706 w 21600"/>
              <a:gd name="T85" fmla="*/ 0 h 21600"/>
              <a:gd name="T86" fmla="*/ 0 w 21600"/>
              <a:gd name="T87" fmla="*/ 33424010 h 21600"/>
              <a:gd name="T88" fmla="*/ 3600 w 21600"/>
              <a:gd name="T89" fmla="*/ 34228782 h 21600"/>
              <a:gd name="T90" fmla="*/ 1166 w 21600"/>
              <a:gd name="T91" fmla="*/ 34228782 h 21600"/>
              <a:gd name="T92" fmla="*/ 1166 w 21600"/>
              <a:gd name="T93" fmla="*/ 161850377 h 21600"/>
              <a:gd name="T94" fmla="*/ 2793 w 21600"/>
              <a:gd name="T95" fmla="*/ 161850377 h 21600"/>
              <a:gd name="T96" fmla="*/ 1166 w 21600"/>
              <a:gd name="T97" fmla="*/ 162150235 h 21600"/>
              <a:gd name="T98" fmla="*/ 4062 w 21600"/>
              <a:gd name="T99" fmla="*/ 162703091 h 21600"/>
              <a:gd name="T100" fmla="*/ 4062 w 21600"/>
              <a:gd name="T101" fmla="*/ 162886784 h 21600"/>
              <a:gd name="T102" fmla="*/ 4864 w 21600"/>
              <a:gd name="T103" fmla="*/ 162886784 h 21600"/>
              <a:gd name="T104" fmla="*/ 4363067 w 21600"/>
              <a:gd name="T105" fmla="*/ 209326746 h 21600"/>
              <a:gd name="T106" fmla="*/ 8724508 w 21600"/>
              <a:gd name="T107" fmla="*/ 162150235 h 21600"/>
              <a:gd name="T108" fmla="*/ 8723342 w 21600"/>
              <a:gd name="T109" fmla="*/ 161850377 h 21600"/>
              <a:gd name="T110" fmla="*/ 8726135 w 21600"/>
              <a:gd name="T111" fmla="*/ 161850377 h 21600"/>
              <a:gd name="T112" fmla="*/ 8726135 w 21600"/>
              <a:gd name="T113" fmla="*/ 26427656 h 21600"/>
              <a:gd name="T114" fmla="*/ 7610292 w 21600"/>
              <a:gd name="T115" fmla="*/ 26427656 h 21600"/>
              <a:gd name="T116" fmla="*/ 7607499 w 21600"/>
              <a:gd name="T117" fmla="*/ 161850377 h 21600"/>
              <a:gd name="T118" fmla="*/ 7607499 w 21600"/>
              <a:gd name="T119" fmla="*/ 161850377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18831" y="16701"/>
                </a:moveTo>
                <a:cubicBezTo>
                  <a:pt x="18831" y="16722"/>
                  <a:pt x="18832" y="16742"/>
                  <a:pt x="18834" y="16763"/>
                </a:cubicBezTo>
                <a:cubicBezTo>
                  <a:pt x="18798" y="18746"/>
                  <a:pt x="15207" y="20356"/>
                  <a:pt x="10798" y="20356"/>
                </a:cubicBezTo>
                <a:cubicBezTo>
                  <a:pt x="6425" y="20356"/>
                  <a:pt x="2861" y="18771"/>
                  <a:pt x="2770" y="16809"/>
                </a:cubicBezTo>
                <a:cubicBezTo>
                  <a:pt x="2769" y="16793"/>
                  <a:pt x="2764" y="16777"/>
                  <a:pt x="2763" y="16760"/>
                </a:cubicBezTo>
                <a:cubicBezTo>
                  <a:pt x="2765" y="16741"/>
                  <a:pt x="2765" y="16721"/>
                  <a:pt x="2763" y="16701"/>
                </a:cubicBezTo>
                <a:lnTo>
                  <a:pt x="2763" y="3533"/>
                </a:lnTo>
                <a:lnTo>
                  <a:pt x="2770" y="3536"/>
                </a:lnTo>
                <a:lnTo>
                  <a:pt x="2763" y="3529"/>
                </a:lnTo>
                <a:lnTo>
                  <a:pt x="2761" y="3424"/>
                </a:lnTo>
                <a:cubicBezTo>
                  <a:pt x="2790" y="2220"/>
                  <a:pt x="4971" y="1245"/>
                  <a:pt x="7647" y="1245"/>
                </a:cubicBezTo>
                <a:cubicBezTo>
                  <a:pt x="10321" y="1245"/>
                  <a:pt x="12512" y="2226"/>
                  <a:pt x="12535" y="3422"/>
                </a:cubicBezTo>
                <a:lnTo>
                  <a:pt x="12535" y="3532"/>
                </a:lnTo>
                <a:lnTo>
                  <a:pt x="12535" y="4777"/>
                </a:lnTo>
                <a:lnTo>
                  <a:pt x="12535" y="5921"/>
                </a:lnTo>
                <a:lnTo>
                  <a:pt x="12535" y="15564"/>
                </a:lnTo>
                <a:lnTo>
                  <a:pt x="12525" y="15564"/>
                </a:lnTo>
                <a:lnTo>
                  <a:pt x="12525" y="16678"/>
                </a:lnTo>
                <a:lnTo>
                  <a:pt x="12525" y="16708"/>
                </a:lnTo>
                <a:lnTo>
                  <a:pt x="12528" y="16738"/>
                </a:lnTo>
                <a:lnTo>
                  <a:pt x="12536" y="16796"/>
                </a:lnTo>
                <a:cubicBezTo>
                  <a:pt x="12536" y="16801"/>
                  <a:pt x="12533" y="16805"/>
                  <a:pt x="12533" y="16809"/>
                </a:cubicBezTo>
                <a:cubicBezTo>
                  <a:pt x="12499" y="17238"/>
                  <a:pt x="11716" y="17583"/>
                  <a:pt x="10756" y="17583"/>
                </a:cubicBezTo>
                <a:cubicBezTo>
                  <a:pt x="9804" y="17583"/>
                  <a:pt x="9030" y="17243"/>
                  <a:pt x="8985" y="16809"/>
                </a:cubicBezTo>
                <a:cubicBezTo>
                  <a:pt x="8984" y="16796"/>
                  <a:pt x="8977" y="16784"/>
                  <a:pt x="8977" y="16770"/>
                </a:cubicBezTo>
                <a:lnTo>
                  <a:pt x="8977" y="15564"/>
                </a:lnTo>
                <a:lnTo>
                  <a:pt x="8977" y="6728"/>
                </a:lnTo>
                <a:lnTo>
                  <a:pt x="6216" y="6728"/>
                </a:lnTo>
                <a:lnTo>
                  <a:pt x="6216" y="15564"/>
                </a:lnTo>
                <a:lnTo>
                  <a:pt x="6216" y="16770"/>
                </a:lnTo>
                <a:cubicBezTo>
                  <a:pt x="6216" y="16774"/>
                  <a:pt x="6216" y="16777"/>
                  <a:pt x="6216" y="16780"/>
                </a:cubicBezTo>
                <a:cubicBezTo>
                  <a:pt x="6216" y="16790"/>
                  <a:pt x="6219" y="16799"/>
                  <a:pt x="6219" y="16809"/>
                </a:cubicBezTo>
                <a:cubicBezTo>
                  <a:pt x="6253" y="17927"/>
                  <a:pt x="8270" y="18828"/>
                  <a:pt x="10756" y="18828"/>
                </a:cubicBezTo>
                <a:cubicBezTo>
                  <a:pt x="13243" y="18828"/>
                  <a:pt x="15260" y="17926"/>
                  <a:pt x="15295" y="16809"/>
                </a:cubicBezTo>
                <a:lnTo>
                  <a:pt x="15297" y="16809"/>
                </a:lnTo>
                <a:lnTo>
                  <a:pt x="15297" y="16786"/>
                </a:lnTo>
                <a:cubicBezTo>
                  <a:pt x="15297" y="16784"/>
                  <a:pt x="15298" y="16782"/>
                  <a:pt x="15298" y="16780"/>
                </a:cubicBezTo>
                <a:cubicBezTo>
                  <a:pt x="15298" y="16778"/>
                  <a:pt x="15297" y="16776"/>
                  <a:pt x="15297" y="16774"/>
                </a:cubicBezTo>
                <a:lnTo>
                  <a:pt x="15297" y="4777"/>
                </a:lnTo>
                <a:lnTo>
                  <a:pt x="15297" y="3532"/>
                </a:lnTo>
                <a:lnTo>
                  <a:pt x="15297" y="3422"/>
                </a:lnTo>
                <a:lnTo>
                  <a:pt x="15294" y="3422"/>
                </a:lnTo>
                <a:cubicBezTo>
                  <a:pt x="15262" y="1530"/>
                  <a:pt x="11852" y="0"/>
                  <a:pt x="7648" y="0"/>
                </a:cubicBezTo>
                <a:cubicBezTo>
                  <a:pt x="3424" y="0"/>
                  <a:pt x="0" y="1544"/>
                  <a:pt x="0" y="3449"/>
                </a:cubicBezTo>
                <a:cubicBezTo>
                  <a:pt x="0" y="3477"/>
                  <a:pt x="7" y="3504"/>
                  <a:pt x="9" y="3532"/>
                </a:cubicBezTo>
                <a:lnTo>
                  <a:pt x="3" y="3532"/>
                </a:lnTo>
                <a:lnTo>
                  <a:pt x="3" y="16701"/>
                </a:lnTo>
                <a:lnTo>
                  <a:pt x="7" y="16701"/>
                </a:lnTo>
                <a:cubicBezTo>
                  <a:pt x="7" y="16712"/>
                  <a:pt x="3" y="16722"/>
                  <a:pt x="3" y="16732"/>
                </a:cubicBezTo>
                <a:cubicBezTo>
                  <a:pt x="3" y="16751"/>
                  <a:pt x="9" y="16770"/>
                  <a:pt x="10" y="16789"/>
                </a:cubicBezTo>
                <a:lnTo>
                  <a:pt x="10" y="16808"/>
                </a:lnTo>
                <a:lnTo>
                  <a:pt x="12" y="16808"/>
                </a:lnTo>
                <a:cubicBezTo>
                  <a:pt x="104" y="19461"/>
                  <a:pt x="4895" y="21600"/>
                  <a:pt x="10800" y="21600"/>
                </a:cubicBezTo>
                <a:cubicBezTo>
                  <a:pt x="16762" y="21600"/>
                  <a:pt x="21596" y="19421"/>
                  <a:pt x="21596" y="16732"/>
                </a:cubicBezTo>
                <a:cubicBezTo>
                  <a:pt x="21596" y="16722"/>
                  <a:pt x="21593" y="16712"/>
                  <a:pt x="21593" y="16701"/>
                </a:cubicBezTo>
                <a:lnTo>
                  <a:pt x="21600" y="16701"/>
                </a:lnTo>
                <a:lnTo>
                  <a:pt x="21600" y="2727"/>
                </a:lnTo>
                <a:lnTo>
                  <a:pt x="18838" y="2727"/>
                </a:lnTo>
                <a:lnTo>
                  <a:pt x="18831" y="16701"/>
                </a:lnTo>
                <a:close/>
                <a:moveTo>
                  <a:pt x="18831" y="16701"/>
                </a:moveTo>
              </a:path>
            </a:pathLst>
          </a:custGeom>
          <a:solidFill>
            <a:schemeClr val="bg1"/>
          </a:solidFill>
          <a:ln>
            <a:noFill/>
          </a:ln>
        </p:spPr>
        <p:txBody>
          <a:bodyPr lIns="0" tIns="0" rIns="0" bIns="0"/>
          <a:lstStyle/>
          <a:p>
            <a:endParaRPr lang="en-US">
              <a:solidFill>
                <a:schemeClr val="bg1"/>
              </a:solidFill>
            </a:endParaRPr>
          </a:p>
        </p:txBody>
      </p:sp>
      <p:sp>
        <p:nvSpPr>
          <p:cNvPr id="331" name="AutoShape 286"/>
          <p:cNvSpPr>
            <a:spLocks/>
          </p:cNvSpPr>
          <p:nvPr/>
        </p:nvSpPr>
        <p:spPr bwMode="auto">
          <a:xfrm>
            <a:off x="2864333" y="3790788"/>
            <a:ext cx="200109" cy="276440"/>
          </a:xfrm>
          <a:custGeom>
            <a:avLst/>
            <a:gdLst>
              <a:gd name="T0" fmla="*/ 55792413 w 21600"/>
              <a:gd name="T1" fmla="*/ 0 h 21600"/>
              <a:gd name="T2" fmla="*/ 55792413 w 21600"/>
              <a:gd name="T3" fmla="*/ 203194979 h 21600"/>
              <a:gd name="T4" fmla="*/ 0 w 21600"/>
              <a:gd name="T5" fmla="*/ 203194979 h 21600"/>
              <a:gd name="T6" fmla="*/ 0 w 21600"/>
              <a:gd name="T7" fmla="*/ 42577116 h 21600"/>
              <a:gd name="T8" fmla="*/ 16115224 w 21600"/>
              <a:gd name="T9" fmla="*/ 122307 h 21600"/>
              <a:gd name="T10" fmla="*/ 16115224 w 21600"/>
              <a:gd name="T11" fmla="*/ 0 h 21600"/>
              <a:gd name="T12" fmla="*/ 55792413 w 21600"/>
              <a:gd name="T13" fmla="*/ 0 h 21600"/>
              <a:gd name="T14" fmla="*/ 49379004 w 21600"/>
              <a:gd name="T15" fmla="*/ 16923308 h 21600"/>
              <a:gd name="T16" fmla="*/ 22528633 w 21600"/>
              <a:gd name="T17" fmla="*/ 16923308 h 21600"/>
              <a:gd name="T18" fmla="*/ 22528633 w 21600"/>
              <a:gd name="T19" fmla="*/ 59500325 h 21600"/>
              <a:gd name="T20" fmla="*/ 6413409 w 21600"/>
              <a:gd name="T21" fmla="*/ 59500325 h 21600"/>
              <a:gd name="T22" fmla="*/ 6413409 w 21600"/>
              <a:gd name="T23" fmla="*/ 186271671 h 21600"/>
              <a:gd name="T24" fmla="*/ 49379004 w 21600"/>
              <a:gd name="T25" fmla="*/ 186271671 h 21600"/>
              <a:gd name="T26" fmla="*/ 49379004 w 21600"/>
              <a:gd name="T27" fmla="*/ 16923308 h 21600"/>
              <a:gd name="T28" fmla="*/ 49379004 w 21600"/>
              <a:gd name="T29" fmla="*/ 16923308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21600" y="0"/>
                </a:moveTo>
                <a:lnTo>
                  <a:pt x="21600" y="21600"/>
                </a:lnTo>
                <a:lnTo>
                  <a:pt x="0" y="21600"/>
                </a:lnTo>
                <a:lnTo>
                  <a:pt x="0" y="4526"/>
                </a:lnTo>
                <a:lnTo>
                  <a:pt x="6239" y="13"/>
                </a:lnTo>
                <a:lnTo>
                  <a:pt x="6239" y="0"/>
                </a:lnTo>
                <a:lnTo>
                  <a:pt x="21600" y="0"/>
                </a:lnTo>
                <a:moveTo>
                  <a:pt x="19117" y="1799"/>
                </a:moveTo>
                <a:lnTo>
                  <a:pt x="8722" y="1799"/>
                </a:lnTo>
                <a:lnTo>
                  <a:pt x="8722" y="6325"/>
                </a:lnTo>
                <a:lnTo>
                  <a:pt x="2483" y="6325"/>
                </a:lnTo>
                <a:lnTo>
                  <a:pt x="2483" y="19801"/>
                </a:lnTo>
                <a:lnTo>
                  <a:pt x="19117" y="19801"/>
                </a:lnTo>
                <a:lnTo>
                  <a:pt x="19117" y="1799"/>
                </a:lnTo>
                <a:close/>
                <a:moveTo>
                  <a:pt x="19117" y="1799"/>
                </a:moveTo>
              </a:path>
            </a:pathLst>
          </a:custGeom>
          <a:solidFill>
            <a:schemeClr val="bg1"/>
          </a:solidFill>
          <a:ln>
            <a:noFill/>
          </a:ln>
        </p:spPr>
        <p:txBody>
          <a:bodyPr lIns="0" tIns="0" rIns="0" bIns="0"/>
          <a:lstStyle/>
          <a:p>
            <a:endParaRPr lang="en-US">
              <a:solidFill>
                <a:schemeClr val="bg1"/>
              </a:solidFill>
            </a:endParaRPr>
          </a:p>
        </p:txBody>
      </p:sp>
      <p:grpSp>
        <p:nvGrpSpPr>
          <p:cNvPr id="332" name="Group 289"/>
          <p:cNvGrpSpPr>
            <a:grpSpLocks/>
          </p:cNvGrpSpPr>
          <p:nvPr/>
        </p:nvGrpSpPr>
        <p:grpSpPr bwMode="auto">
          <a:xfrm>
            <a:off x="3419276" y="3794914"/>
            <a:ext cx="195984" cy="274378"/>
            <a:chOff x="0" y="0"/>
            <a:chExt cx="409" cy="572"/>
          </a:xfrm>
          <a:solidFill>
            <a:schemeClr val="bg1"/>
          </a:solidFill>
        </p:grpSpPr>
        <p:sp>
          <p:nvSpPr>
            <p:cNvPr id="333" name="AutoShape 287"/>
            <p:cNvSpPr>
              <a:spLocks/>
            </p:cNvSpPr>
            <p:nvPr/>
          </p:nvSpPr>
          <p:spPr bwMode="auto">
            <a:xfrm>
              <a:off x="40" y="232"/>
              <a:ext cx="264" cy="29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49" y="0"/>
                  </a:moveTo>
                  <a:lnTo>
                    <a:pt x="0" y="0"/>
                  </a:lnTo>
                  <a:lnTo>
                    <a:pt x="0" y="21600"/>
                  </a:lnTo>
                  <a:lnTo>
                    <a:pt x="21600" y="21600"/>
                  </a:lnTo>
                  <a:lnTo>
                    <a:pt x="21600" y="17273"/>
                  </a:lnTo>
                  <a:lnTo>
                    <a:pt x="2149" y="17273"/>
                  </a:lnTo>
                  <a:lnTo>
                    <a:pt x="2149" y="0"/>
                  </a:lnTo>
                  <a:close/>
                  <a:moveTo>
                    <a:pt x="2149"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34" name="AutoShape 288"/>
            <p:cNvSpPr>
              <a:spLocks/>
            </p:cNvSpPr>
            <p:nvPr/>
          </p:nvSpPr>
          <p:spPr bwMode="auto">
            <a:xfrm>
              <a:off x="0" y="0"/>
              <a:ext cx="409" cy="57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600" h="21600">
                  <a:moveTo>
                    <a:pt x="21600" y="0"/>
                  </a:moveTo>
                  <a:lnTo>
                    <a:pt x="8709" y="0"/>
                  </a:lnTo>
                  <a:lnTo>
                    <a:pt x="8709" y="11"/>
                  </a:lnTo>
                  <a:lnTo>
                    <a:pt x="3473" y="3746"/>
                  </a:lnTo>
                  <a:lnTo>
                    <a:pt x="3473" y="4992"/>
                  </a:lnTo>
                  <a:lnTo>
                    <a:pt x="0" y="7469"/>
                  </a:lnTo>
                  <a:lnTo>
                    <a:pt x="0" y="21600"/>
                  </a:lnTo>
                  <a:lnTo>
                    <a:pt x="18127" y="21600"/>
                  </a:lnTo>
                  <a:lnTo>
                    <a:pt x="18127" y="17877"/>
                  </a:lnTo>
                  <a:lnTo>
                    <a:pt x="21600" y="17877"/>
                  </a:lnTo>
                  <a:lnTo>
                    <a:pt x="21600" y="0"/>
                  </a:lnTo>
                  <a:close/>
                  <a:moveTo>
                    <a:pt x="16043" y="20111"/>
                  </a:moveTo>
                  <a:lnTo>
                    <a:pt x="2084" y="20111"/>
                  </a:lnTo>
                  <a:lnTo>
                    <a:pt x="2084" y="8958"/>
                  </a:lnTo>
                  <a:lnTo>
                    <a:pt x="3473" y="8958"/>
                  </a:lnTo>
                  <a:lnTo>
                    <a:pt x="3473" y="17877"/>
                  </a:lnTo>
                  <a:lnTo>
                    <a:pt x="16043" y="17877"/>
                  </a:lnTo>
                  <a:lnTo>
                    <a:pt x="16043" y="20111"/>
                  </a:lnTo>
                  <a:close/>
                  <a:moveTo>
                    <a:pt x="19516" y="16388"/>
                  </a:moveTo>
                  <a:lnTo>
                    <a:pt x="5557" y="16388"/>
                  </a:lnTo>
                  <a:lnTo>
                    <a:pt x="5557" y="5235"/>
                  </a:lnTo>
                  <a:lnTo>
                    <a:pt x="10792" y="5235"/>
                  </a:lnTo>
                  <a:lnTo>
                    <a:pt x="10792" y="1490"/>
                  </a:lnTo>
                  <a:lnTo>
                    <a:pt x="19516" y="1490"/>
                  </a:lnTo>
                  <a:lnTo>
                    <a:pt x="19516" y="16388"/>
                  </a:lnTo>
                  <a:close/>
                  <a:moveTo>
                    <a:pt x="19516" y="1638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335" name="AutoShape 290"/>
          <p:cNvSpPr>
            <a:spLocks/>
          </p:cNvSpPr>
          <p:nvPr/>
        </p:nvSpPr>
        <p:spPr bwMode="auto">
          <a:xfrm>
            <a:off x="10586096" y="3821733"/>
            <a:ext cx="276440" cy="218677"/>
          </a:xfrm>
          <a:custGeom>
            <a:avLst/>
            <a:gdLst>
              <a:gd name="T0" fmla="*/ 197098832 w 21600"/>
              <a:gd name="T1" fmla="*/ 9809170 h 21600"/>
              <a:gd name="T2" fmla="*/ 85426391 w 21600"/>
              <a:gd name="T3" fmla="*/ 9809170 h 21600"/>
              <a:gd name="T4" fmla="*/ 78474499 w 21600"/>
              <a:gd name="T5" fmla="*/ 2725798 h 21600"/>
              <a:gd name="T6" fmla="*/ 69698115 w 21600"/>
              <a:gd name="T7" fmla="*/ 0 h 21600"/>
              <a:gd name="T8" fmla="*/ 31175784 w 21600"/>
              <a:gd name="T9" fmla="*/ 0 h 21600"/>
              <a:gd name="T10" fmla="*/ 22369806 w 21600"/>
              <a:gd name="T11" fmla="*/ 2722035 h 21600"/>
              <a:gd name="T12" fmla="*/ 15324315 w 21600"/>
              <a:gd name="T13" fmla="*/ 9809170 h 21600"/>
              <a:gd name="T14" fmla="*/ 6096049 w 21600"/>
              <a:gd name="T15" fmla="*/ 9809170 h 21600"/>
              <a:gd name="T16" fmla="*/ 0 w 21600"/>
              <a:gd name="T17" fmla="*/ 12840917 h 21600"/>
              <a:gd name="T18" fmla="*/ 0 w 21600"/>
              <a:gd name="T19" fmla="*/ 76529078 h 21600"/>
              <a:gd name="T20" fmla="*/ 6096049 w 21600"/>
              <a:gd name="T21" fmla="*/ 79564105 h 21600"/>
              <a:gd name="T22" fmla="*/ 197098832 w 21600"/>
              <a:gd name="T23" fmla="*/ 79564105 h 21600"/>
              <a:gd name="T24" fmla="*/ 203194979 w 21600"/>
              <a:gd name="T25" fmla="*/ 76529078 h 21600"/>
              <a:gd name="T26" fmla="*/ 203194979 w 21600"/>
              <a:gd name="T27" fmla="*/ 12840917 h 21600"/>
              <a:gd name="T28" fmla="*/ 197098832 w 21600"/>
              <a:gd name="T29" fmla="*/ 9809170 h 21600"/>
              <a:gd name="T30" fmla="*/ 197098832 w 21600"/>
              <a:gd name="T31" fmla="*/ 980917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20952" y="2663"/>
                </a:moveTo>
                <a:lnTo>
                  <a:pt x="9081" y="2663"/>
                </a:lnTo>
                <a:lnTo>
                  <a:pt x="8342" y="740"/>
                </a:lnTo>
                <a:cubicBezTo>
                  <a:pt x="8185" y="333"/>
                  <a:pt x="7766" y="0"/>
                  <a:pt x="7409" y="0"/>
                </a:cubicBezTo>
                <a:lnTo>
                  <a:pt x="3314" y="0"/>
                </a:lnTo>
                <a:cubicBezTo>
                  <a:pt x="2957" y="0"/>
                  <a:pt x="2536" y="332"/>
                  <a:pt x="2378" y="739"/>
                </a:cubicBezTo>
                <a:lnTo>
                  <a:pt x="1629" y="2663"/>
                </a:lnTo>
                <a:lnTo>
                  <a:pt x="648" y="2663"/>
                </a:lnTo>
                <a:cubicBezTo>
                  <a:pt x="292" y="2663"/>
                  <a:pt x="0" y="3033"/>
                  <a:pt x="0" y="3486"/>
                </a:cubicBezTo>
                <a:lnTo>
                  <a:pt x="0" y="20776"/>
                </a:lnTo>
                <a:cubicBezTo>
                  <a:pt x="0" y="21229"/>
                  <a:pt x="292" y="21600"/>
                  <a:pt x="648" y="21600"/>
                </a:cubicBezTo>
                <a:lnTo>
                  <a:pt x="20952" y="21600"/>
                </a:lnTo>
                <a:cubicBezTo>
                  <a:pt x="21308" y="21600"/>
                  <a:pt x="21600" y="21229"/>
                  <a:pt x="21600" y="20776"/>
                </a:cubicBezTo>
                <a:lnTo>
                  <a:pt x="21600" y="3486"/>
                </a:lnTo>
                <a:cubicBezTo>
                  <a:pt x="21600" y="3033"/>
                  <a:pt x="21308" y="2663"/>
                  <a:pt x="20952" y="2663"/>
                </a:cubicBezTo>
                <a:close/>
                <a:moveTo>
                  <a:pt x="20952" y="2663"/>
                </a:moveTo>
              </a:path>
            </a:pathLst>
          </a:custGeom>
          <a:solidFill>
            <a:schemeClr val="bg1"/>
          </a:solidFill>
          <a:ln>
            <a:noFill/>
          </a:ln>
        </p:spPr>
        <p:txBody>
          <a:bodyPr lIns="0" tIns="0" rIns="0" bIns="0"/>
          <a:lstStyle/>
          <a:p>
            <a:endParaRPr lang="en-US">
              <a:solidFill>
                <a:schemeClr val="bg1"/>
              </a:solidFill>
            </a:endParaRPr>
          </a:p>
        </p:txBody>
      </p:sp>
      <p:grpSp>
        <p:nvGrpSpPr>
          <p:cNvPr id="336" name="Group 293"/>
          <p:cNvGrpSpPr>
            <a:grpSpLocks/>
          </p:cNvGrpSpPr>
          <p:nvPr/>
        </p:nvGrpSpPr>
        <p:grpSpPr bwMode="auto">
          <a:xfrm>
            <a:off x="1158242" y="4386992"/>
            <a:ext cx="278504" cy="191857"/>
            <a:chOff x="0" y="0"/>
            <a:chExt cx="577" cy="397"/>
          </a:xfrm>
          <a:solidFill>
            <a:schemeClr val="bg1"/>
          </a:solidFill>
        </p:grpSpPr>
        <p:sp>
          <p:nvSpPr>
            <p:cNvPr id="337" name="AutoShape 291"/>
            <p:cNvSpPr>
              <a:spLocks/>
            </p:cNvSpPr>
            <p:nvPr/>
          </p:nvSpPr>
          <p:spPr bwMode="auto">
            <a:xfrm>
              <a:off x="0" y="104"/>
              <a:ext cx="577" cy="29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317" y="20480"/>
                  </a:moveTo>
                  <a:cubicBezTo>
                    <a:pt x="1317" y="21097"/>
                    <a:pt x="1573" y="21600"/>
                    <a:pt x="1886" y="21600"/>
                  </a:cubicBezTo>
                  <a:lnTo>
                    <a:pt x="19714" y="21600"/>
                  </a:lnTo>
                  <a:cubicBezTo>
                    <a:pt x="20027" y="21600"/>
                    <a:pt x="20283" y="21097"/>
                    <a:pt x="20283" y="20480"/>
                  </a:cubicBezTo>
                  <a:lnTo>
                    <a:pt x="21600" y="0"/>
                  </a:lnTo>
                  <a:lnTo>
                    <a:pt x="0" y="0"/>
                  </a:lnTo>
                  <a:lnTo>
                    <a:pt x="1317" y="20480"/>
                  </a:lnTo>
                  <a:close/>
                  <a:moveTo>
                    <a:pt x="1317" y="2048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38" name="AutoShape 292"/>
            <p:cNvSpPr>
              <a:spLocks/>
            </p:cNvSpPr>
            <p:nvPr/>
          </p:nvSpPr>
          <p:spPr bwMode="auto">
            <a:xfrm>
              <a:off x="31" y="0"/>
              <a:ext cx="508" cy="7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21600" y="19839"/>
                  </a:moveTo>
                  <a:cubicBezTo>
                    <a:pt x="21600" y="17260"/>
                    <a:pt x="21308" y="15154"/>
                    <a:pt x="20952" y="15154"/>
                  </a:cubicBezTo>
                  <a:lnTo>
                    <a:pt x="9081" y="15154"/>
                  </a:lnTo>
                  <a:lnTo>
                    <a:pt x="8342" y="4210"/>
                  </a:lnTo>
                  <a:cubicBezTo>
                    <a:pt x="8185" y="1894"/>
                    <a:pt x="7766" y="0"/>
                    <a:pt x="7409" y="0"/>
                  </a:cubicBezTo>
                  <a:lnTo>
                    <a:pt x="3313" y="0"/>
                  </a:lnTo>
                  <a:cubicBezTo>
                    <a:pt x="2957" y="0"/>
                    <a:pt x="2536" y="1892"/>
                    <a:pt x="2378" y="4202"/>
                  </a:cubicBezTo>
                  <a:lnTo>
                    <a:pt x="1629" y="15154"/>
                  </a:lnTo>
                  <a:lnTo>
                    <a:pt x="648" y="15154"/>
                  </a:lnTo>
                  <a:cubicBezTo>
                    <a:pt x="291" y="15154"/>
                    <a:pt x="0" y="17260"/>
                    <a:pt x="0" y="19839"/>
                  </a:cubicBezTo>
                  <a:lnTo>
                    <a:pt x="0" y="21600"/>
                  </a:lnTo>
                  <a:lnTo>
                    <a:pt x="21600" y="21600"/>
                  </a:lnTo>
                  <a:lnTo>
                    <a:pt x="21600" y="19839"/>
                  </a:lnTo>
                  <a:close/>
                  <a:moveTo>
                    <a:pt x="21600" y="1983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339" name="AutoShape 294"/>
          <p:cNvSpPr>
            <a:spLocks/>
          </p:cNvSpPr>
          <p:nvPr/>
        </p:nvSpPr>
        <p:spPr bwMode="auto">
          <a:xfrm>
            <a:off x="8921265" y="4919243"/>
            <a:ext cx="278503" cy="241369"/>
          </a:xfrm>
          <a:custGeom>
            <a:avLst/>
            <a:gdLst>
              <a:gd name="T0" fmla="*/ 205130705 w 21600"/>
              <a:gd name="T1" fmla="*/ 0 h 21600"/>
              <a:gd name="T2" fmla="*/ 4196040 w 21600"/>
              <a:gd name="T3" fmla="*/ 0 h 21600"/>
              <a:gd name="T4" fmla="*/ 0 w 21600"/>
              <a:gd name="T5" fmla="*/ 2706042 h 21600"/>
              <a:gd name="T6" fmla="*/ 0 w 21600"/>
              <a:gd name="T7" fmla="*/ 98631558 h 21600"/>
              <a:gd name="T8" fmla="*/ 4196040 w 21600"/>
              <a:gd name="T9" fmla="*/ 101337600 h 21600"/>
              <a:gd name="T10" fmla="*/ 86231370 w 21600"/>
              <a:gd name="T11" fmla="*/ 101337600 h 21600"/>
              <a:gd name="T12" fmla="*/ 86231370 w 21600"/>
              <a:gd name="T13" fmla="*/ 109139706 h 21600"/>
              <a:gd name="T14" fmla="*/ 67876450 w 21600"/>
              <a:gd name="T15" fmla="*/ 116646190 h 21600"/>
              <a:gd name="T16" fmla="*/ 68534834 w 21600"/>
              <a:gd name="T17" fmla="*/ 118095222 h 21600"/>
              <a:gd name="T18" fmla="*/ 141479535 w 21600"/>
              <a:gd name="T19" fmla="*/ 118095222 h 21600"/>
              <a:gd name="T20" fmla="*/ 142119316 w 21600"/>
              <a:gd name="T21" fmla="*/ 116662751 h 21600"/>
              <a:gd name="T22" fmla="*/ 123211640 w 21600"/>
              <a:gd name="T23" fmla="*/ 109041214 h 21600"/>
              <a:gd name="T24" fmla="*/ 123211640 w 21600"/>
              <a:gd name="T25" fmla="*/ 101337600 h 21600"/>
              <a:gd name="T26" fmla="*/ 205130705 w 21600"/>
              <a:gd name="T27" fmla="*/ 101337600 h 21600"/>
              <a:gd name="T28" fmla="*/ 209326746 w 21600"/>
              <a:gd name="T29" fmla="*/ 98631558 h 21600"/>
              <a:gd name="T30" fmla="*/ 209326746 w 21600"/>
              <a:gd name="T31" fmla="*/ 2706042 h 21600"/>
              <a:gd name="T32" fmla="*/ 205130705 w 21600"/>
              <a:gd name="T33" fmla="*/ 0 h 21600"/>
              <a:gd name="T34" fmla="*/ 191863622 w 21600"/>
              <a:gd name="T35" fmla="*/ 74230652 h 21600"/>
              <a:gd name="T36" fmla="*/ 187667581 w 21600"/>
              <a:gd name="T37" fmla="*/ 76936771 h 21600"/>
              <a:gd name="T38" fmla="*/ 21659164 w 21600"/>
              <a:gd name="T39" fmla="*/ 76936771 h 21600"/>
              <a:gd name="T40" fmla="*/ 17463124 w 21600"/>
              <a:gd name="T41" fmla="*/ 74230652 h 21600"/>
              <a:gd name="T42" fmla="*/ 17463124 w 21600"/>
              <a:gd name="T43" fmla="*/ 13968987 h 21600"/>
              <a:gd name="T44" fmla="*/ 21659164 w 21600"/>
              <a:gd name="T45" fmla="*/ 11262945 h 21600"/>
              <a:gd name="T46" fmla="*/ 187667581 w 21600"/>
              <a:gd name="T47" fmla="*/ 11262945 h 21600"/>
              <a:gd name="T48" fmla="*/ 191863622 w 21600"/>
              <a:gd name="T49" fmla="*/ 13968987 h 21600"/>
              <a:gd name="T50" fmla="*/ 191863622 w 21600"/>
              <a:gd name="T51" fmla="*/ 74230652 h 21600"/>
              <a:gd name="T52" fmla="*/ 191863622 w 21600"/>
              <a:gd name="T53" fmla="*/ 74230652 h 216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600">
                <a:moveTo>
                  <a:pt x="21167" y="0"/>
                </a:moveTo>
                <a:lnTo>
                  <a:pt x="433" y="0"/>
                </a:lnTo>
                <a:cubicBezTo>
                  <a:pt x="195" y="0"/>
                  <a:pt x="0" y="223"/>
                  <a:pt x="0" y="495"/>
                </a:cubicBezTo>
                <a:lnTo>
                  <a:pt x="0" y="18040"/>
                </a:lnTo>
                <a:cubicBezTo>
                  <a:pt x="0" y="18312"/>
                  <a:pt x="195" y="18535"/>
                  <a:pt x="433" y="18535"/>
                </a:cubicBezTo>
                <a:lnTo>
                  <a:pt x="8898" y="18535"/>
                </a:lnTo>
                <a:lnTo>
                  <a:pt x="8898" y="19962"/>
                </a:lnTo>
                <a:lnTo>
                  <a:pt x="7004" y="21335"/>
                </a:lnTo>
                <a:cubicBezTo>
                  <a:pt x="6803" y="21481"/>
                  <a:pt x="6834" y="21600"/>
                  <a:pt x="7072" y="21600"/>
                </a:cubicBezTo>
                <a:lnTo>
                  <a:pt x="14599" y="21600"/>
                </a:lnTo>
                <a:cubicBezTo>
                  <a:pt x="14837" y="21600"/>
                  <a:pt x="14867" y="21482"/>
                  <a:pt x="14665" y="21338"/>
                </a:cubicBezTo>
                <a:lnTo>
                  <a:pt x="12714" y="19944"/>
                </a:lnTo>
                <a:lnTo>
                  <a:pt x="12714" y="18535"/>
                </a:lnTo>
                <a:lnTo>
                  <a:pt x="21167" y="18535"/>
                </a:lnTo>
                <a:cubicBezTo>
                  <a:pt x="21405" y="18535"/>
                  <a:pt x="21600" y="18312"/>
                  <a:pt x="21600" y="18040"/>
                </a:cubicBezTo>
                <a:lnTo>
                  <a:pt x="21600" y="495"/>
                </a:lnTo>
                <a:cubicBezTo>
                  <a:pt x="21600" y="223"/>
                  <a:pt x="21405" y="0"/>
                  <a:pt x="21167" y="0"/>
                </a:cubicBezTo>
                <a:close/>
                <a:moveTo>
                  <a:pt x="19798" y="13577"/>
                </a:moveTo>
                <a:cubicBezTo>
                  <a:pt x="19798" y="13849"/>
                  <a:pt x="19603" y="14072"/>
                  <a:pt x="19365" y="14072"/>
                </a:cubicBezTo>
                <a:lnTo>
                  <a:pt x="2235" y="14072"/>
                </a:lnTo>
                <a:cubicBezTo>
                  <a:pt x="1997" y="14072"/>
                  <a:pt x="1802" y="13849"/>
                  <a:pt x="1802" y="13577"/>
                </a:cubicBezTo>
                <a:lnTo>
                  <a:pt x="1802" y="2555"/>
                </a:lnTo>
                <a:cubicBezTo>
                  <a:pt x="1802" y="2283"/>
                  <a:pt x="1997" y="2060"/>
                  <a:pt x="2235" y="2060"/>
                </a:cubicBezTo>
                <a:lnTo>
                  <a:pt x="19365" y="2060"/>
                </a:lnTo>
                <a:cubicBezTo>
                  <a:pt x="19603" y="2060"/>
                  <a:pt x="19798" y="2283"/>
                  <a:pt x="19798" y="2555"/>
                </a:cubicBezTo>
                <a:lnTo>
                  <a:pt x="19798" y="13577"/>
                </a:lnTo>
                <a:close/>
                <a:moveTo>
                  <a:pt x="19798" y="13577"/>
                </a:moveTo>
              </a:path>
            </a:pathLst>
          </a:custGeom>
          <a:solidFill>
            <a:schemeClr val="bg1"/>
          </a:solidFill>
          <a:ln>
            <a:noFill/>
          </a:ln>
        </p:spPr>
        <p:txBody>
          <a:bodyPr lIns="0" tIns="0" rIns="0" bIns="0"/>
          <a:lstStyle/>
          <a:p>
            <a:endParaRPr lang="en-US">
              <a:solidFill>
                <a:schemeClr val="bg1"/>
              </a:solidFill>
            </a:endParaRPr>
          </a:p>
        </p:txBody>
      </p:sp>
      <p:grpSp>
        <p:nvGrpSpPr>
          <p:cNvPr id="340" name="Group 297"/>
          <p:cNvGrpSpPr>
            <a:grpSpLocks/>
          </p:cNvGrpSpPr>
          <p:nvPr/>
        </p:nvGrpSpPr>
        <p:grpSpPr bwMode="auto">
          <a:xfrm>
            <a:off x="9511280" y="4900675"/>
            <a:ext cx="208361" cy="276440"/>
            <a:chOff x="0" y="0"/>
            <a:chExt cx="432" cy="577"/>
          </a:xfrm>
          <a:solidFill>
            <a:schemeClr val="bg1"/>
          </a:solidFill>
        </p:grpSpPr>
        <p:sp>
          <p:nvSpPr>
            <p:cNvPr id="341" name="AutoShape 295"/>
            <p:cNvSpPr>
              <a:spLocks/>
            </p:cNvSpPr>
            <p:nvPr/>
          </p:nvSpPr>
          <p:spPr bwMode="auto">
            <a:xfrm>
              <a:off x="0" y="199"/>
              <a:ext cx="432" cy="37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21167" y="0"/>
                  </a:moveTo>
                  <a:lnTo>
                    <a:pt x="19101" y="0"/>
                  </a:lnTo>
                  <a:cubicBezTo>
                    <a:pt x="19042" y="94"/>
                    <a:pt x="18987" y="189"/>
                    <a:pt x="18921" y="279"/>
                  </a:cubicBezTo>
                  <a:lnTo>
                    <a:pt x="17616" y="2061"/>
                  </a:lnTo>
                  <a:lnTo>
                    <a:pt x="19365" y="2061"/>
                  </a:lnTo>
                  <a:cubicBezTo>
                    <a:pt x="19604" y="2061"/>
                    <a:pt x="19798" y="2282"/>
                    <a:pt x="19798" y="2555"/>
                  </a:cubicBezTo>
                  <a:lnTo>
                    <a:pt x="19798" y="13576"/>
                  </a:lnTo>
                  <a:cubicBezTo>
                    <a:pt x="19798" y="13849"/>
                    <a:pt x="19604" y="14071"/>
                    <a:pt x="19365" y="14071"/>
                  </a:cubicBezTo>
                  <a:lnTo>
                    <a:pt x="2235" y="14071"/>
                  </a:lnTo>
                  <a:cubicBezTo>
                    <a:pt x="1996" y="14071"/>
                    <a:pt x="1802" y="13849"/>
                    <a:pt x="1802" y="13576"/>
                  </a:cubicBezTo>
                  <a:lnTo>
                    <a:pt x="1802" y="2555"/>
                  </a:lnTo>
                  <a:cubicBezTo>
                    <a:pt x="1802" y="2282"/>
                    <a:pt x="1996" y="2061"/>
                    <a:pt x="2235" y="2061"/>
                  </a:cubicBezTo>
                  <a:lnTo>
                    <a:pt x="3428" y="2061"/>
                  </a:lnTo>
                  <a:lnTo>
                    <a:pt x="2123" y="278"/>
                  </a:lnTo>
                  <a:cubicBezTo>
                    <a:pt x="2057" y="188"/>
                    <a:pt x="2001" y="94"/>
                    <a:pt x="1943" y="0"/>
                  </a:cubicBezTo>
                  <a:lnTo>
                    <a:pt x="433" y="0"/>
                  </a:lnTo>
                  <a:cubicBezTo>
                    <a:pt x="194" y="0"/>
                    <a:pt x="0" y="223"/>
                    <a:pt x="0" y="496"/>
                  </a:cubicBezTo>
                  <a:lnTo>
                    <a:pt x="0" y="18040"/>
                  </a:lnTo>
                  <a:cubicBezTo>
                    <a:pt x="0" y="18313"/>
                    <a:pt x="194" y="18535"/>
                    <a:pt x="433" y="18535"/>
                  </a:cubicBezTo>
                  <a:lnTo>
                    <a:pt x="8898" y="18535"/>
                  </a:lnTo>
                  <a:lnTo>
                    <a:pt x="8898" y="19963"/>
                  </a:lnTo>
                  <a:lnTo>
                    <a:pt x="7005" y="21335"/>
                  </a:lnTo>
                  <a:cubicBezTo>
                    <a:pt x="6803" y="21481"/>
                    <a:pt x="6834" y="21600"/>
                    <a:pt x="7071" y="21600"/>
                  </a:cubicBezTo>
                  <a:lnTo>
                    <a:pt x="14599" y="21600"/>
                  </a:lnTo>
                  <a:cubicBezTo>
                    <a:pt x="14837" y="21600"/>
                    <a:pt x="14866" y="21482"/>
                    <a:pt x="14665" y="21338"/>
                  </a:cubicBezTo>
                  <a:lnTo>
                    <a:pt x="12714" y="19944"/>
                  </a:lnTo>
                  <a:lnTo>
                    <a:pt x="12714" y="18535"/>
                  </a:lnTo>
                  <a:lnTo>
                    <a:pt x="21167" y="18535"/>
                  </a:lnTo>
                  <a:cubicBezTo>
                    <a:pt x="21406" y="18535"/>
                    <a:pt x="21600" y="18313"/>
                    <a:pt x="21600" y="18040"/>
                  </a:cubicBezTo>
                  <a:lnTo>
                    <a:pt x="21600" y="496"/>
                  </a:lnTo>
                  <a:cubicBezTo>
                    <a:pt x="21600" y="223"/>
                    <a:pt x="21405" y="0"/>
                    <a:pt x="21167" y="0"/>
                  </a:cubicBezTo>
                  <a:close/>
                  <a:moveTo>
                    <a:pt x="21167"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42" name="AutoShape 296"/>
            <p:cNvSpPr>
              <a:spLocks/>
            </p:cNvSpPr>
            <p:nvPr/>
          </p:nvSpPr>
          <p:spPr bwMode="auto">
            <a:xfrm>
              <a:off x="72" y="0"/>
              <a:ext cx="271" cy="318"/>
            </a:xfrm>
            <a:custGeom>
              <a:avLst/>
              <a:gdLst>
                <a:gd name="T0" fmla="*/ 0 w 20986"/>
                <a:gd name="T1" fmla="*/ 0 h 21600"/>
                <a:gd name="T2" fmla="*/ 0 w 20986"/>
                <a:gd name="T3" fmla="*/ 0 h 21600"/>
                <a:gd name="T4" fmla="*/ 0 w 20986"/>
                <a:gd name="T5" fmla="*/ 0 h 21600"/>
                <a:gd name="T6" fmla="*/ 0 w 20986"/>
                <a:gd name="T7" fmla="*/ 0 h 21600"/>
                <a:gd name="T8" fmla="*/ 0 w 20986"/>
                <a:gd name="T9" fmla="*/ 0 h 21600"/>
                <a:gd name="T10" fmla="*/ 0 w 20986"/>
                <a:gd name="T11" fmla="*/ 0 h 21600"/>
                <a:gd name="T12" fmla="*/ 0 w 20986"/>
                <a:gd name="T13" fmla="*/ 0 h 21600"/>
                <a:gd name="T14" fmla="*/ 0 w 20986"/>
                <a:gd name="T15" fmla="*/ 0 h 21600"/>
                <a:gd name="T16" fmla="*/ 0 w 20986"/>
                <a:gd name="T17" fmla="*/ 0 h 21600"/>
                <a:gd name="T18" fmla="*/ 0 w 20986"/>
                <a:gd name="T19" fmla="*/ 0 h 21600"/>
                <a:gd name="T20" fmla="*/ 0 w 20986"/>
                <a:gd name="T21" fmla="*/ 0 h 21600"/>
                <a:gd name="T22" fmla="*/ 0 w 20986"/>
                <a:gd name="T23" fmla="*/ 0 h 21600"/>
                <a:gd name="T24" fmla="*/ 0 w 20986"/>
                <a:gd name="T25" fmla="*/ 0 h 21600"/>
                <a:gd name="T26" fmla="*/ 0 w 20986"/>
                <a:gd name="T27" fmla="*/ 0 h 21600"/>
                <a:gd name="T28" fmla="*/ 0 w 20986"/>
                <a:gd name="T29" fmla="*/ 0 h 21600"/>
                <a:gd name="T30" fmla="*/ 0 w 20986"/>
                <a:gd name="T31" fmla="*/ 0 h 21600"/>
                <a:gd name="T32" fmla="*/ 0 w 20986"/>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986" h="21600">
                  <a:moveTo>
                    <a:pt x="9304" y="21086"/>
                  </a:moveTo>
                  <a:cubicBezTo>
                    <a:pt x="9631" y="21429"/>
                    <a:pt x="10062" y="21600"/>
                    <a:pt x="10493" y="21600"/>
                  </a:cubicBezTo>
                  <a:cubicBezTo>
                    <a:pt x="10923" y="21600"/>
                    <a:pt x="11355" y="21429"/>
                    <a:pt x="11681" y="21086"/>
                  </a:cubicBezTo>
                  <a:lnTo>
                    <a:pt x="20640" y="11688"/>
                  </a:lnTo>
                  <a:cubicBezTo>
                    <a:pt x="21293" y="11002"/>
                    <a:pt x="20995" y="10442"/>
                    <a:pt x="19977" y="10442"/>
                  </a:cubicBezTo>
                  <a:lnTo>
                    <a:pt x="15268" y="10442"/>
                  </a:lnTo>
                  <a:cubicBezTo>
                    <a:pt x="14758" y="10442"/>
                    <a:pt x="14088" y="10442"/>
                    <a:pt x="13416" y="10442"/>
                  </a:cubicBezTo>
                  <a:lnTo>
                    <a:pt x="13416" y="1627"/>
                  </a:lnTo>
                  <a:cubicBezTo>
                    <a:pt x="13416" y="732"/>
                    <a:pt x="12584" y="0"/>
                    <a:pt x="11565" y="0"/>
                  </a:cubicBezTo>
                  <a:lnTo>
                    <a:pt x="9421" y="0"/>
                  </a:lnTo>
                  <a:cubicBezTo>
                    <a:pt x="8403" y="0"/>
                    <a:pt x="7570" y="732"/>
                    <a:pt x="7570" y="1627"/>
                  </a:cubicBezTo>
                  <a:lnTo>
                    <a:pt x="7570" y="10442"/>
                  </a:lnTo>
                  <a:cubicBezTo>
                    <a:pt x="6899" y="10442"/>
                    <a:pt x="6227" y="10442"/>
                    <a:pt x="5718" y="10442"/>
                  </a:cubicBezTo>
                  <a:lnTo>
                    <a:pt x="1010" y="10442"/>
                  </a:lnTo>
                  <a:cubicBezTo>
                    <a:pt x="-9" y="10442"/>
                    <a:pt x="-307" y="11002"/>
                    <a:pt x="346" y="11688"/>
                  </a:cubicBezTo>
                  <a:lnTo>
                    <a:pt x="9304" y="21086"/>
                  </a:lnTo>
                  <a:close/>
                  <a:moveTo>
                    <a:pt x="9304" y="2108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343" name="Group 302"/>
          <p:cNvGrpSpPr>
            <a:grpSpLocks/>
          </p:cNvGrpSpPr>
          <p:nvPr/>
        </p:nvGrpSpPr>
        <p:grpSpPr bwMode="auto">
          <a:xfrm>
            <a:off x="2821010" y="6078642"/>
            <a:ext cx="278504" cy="138220"/>
            <a:chOff x="0" y="0"/>
            <a:chExt cx="576" cy="287"/>
          </a:xfrm>
          <a:solidFill>
            <a:schemeClr val="bg1"/>
          </a:solidFill>
        </p:grpSpPr>
        <p:sp>
          <p:nvSpPr>
            <p:cNvPr id="344" name="AutoShape 298"/>
            <p:cNvSpPr>
              <a:spLocks/>
            </p:cNvSpPr>
            <p:nvPr/>
          </p:nvSpPr>
          <p:spPr bwMode="auto">
            <a:xfrm>
              <a:off x="151" y="144"/>
              <a:ext cx="271" cy="14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17934" y="673"/>
                  </a:moveTo>
                  <a:lnTo>
                    <a:pt x="18898" y="6303"/>
                  </a:lnTo>
                  <a:lnTo>
                    <a:pt x="13798" y="6303"/>
                  </a:lnTo>
                  <a:lnTo>
                    <a:pt x="12428" y="10952"/>
                  </a:lnTo>
                  <a:lnTo>
                    <a:pt x="9065" y="10952"/>
                  </a:lnTo>
                  <a:lnTo>
                    <a:pt x="7807" y="6309"/>
                  </a:lnTo>
                  <a:lnTo>
                    <a:pt x="2703" y="6309"/>
                  </a:lnTo>
                  <a:lnTo>
                    <a:pt x="3670" y="658"/>
                  </a:lnTo>
                  <a:cubicBezTo>
                    <a:pt x="3247" y="460"/>
                    <a:pt x="2788" y="297"/>
                    <a:pt x="2284" y="184"/>
                  </a:cubicBezTo>
                  <a:cubicBezTo>
                    <a:pt x="1963" y="111"/>
                    <a:pt x="1618" y="52"/>
                    <a:pt x="1255" y="0"/>
                  </a:cubicBezTo>
                  <a:lnTo>
                    <a:pt x="0" y="6310"/>
                  </a:lnTo>
                  <a:lnTo>
                    <a:pt x="0" y="21600"/>
                  </a:lnTo>
                  <a:lnTo>
                    <a:pt x="21600" y="21590"/>
                  </a:lnTo>
                  <a:lnTo>
                    <a:pt x="21595" y="6301"/>
                  </a:lnTo>
                  <a:lnTo>
                    <a:pt x="20344" y="5"/>
                  </a:lnTo>
                  <a:cubicBezTo>
                    <a:pt x="19995" y="57"/>
                    <a:pt x="19661" y="115"/>
                    <a:pt x="19350" y="184"/>
                  </a:cubicBezTo>
                  <a:cubicBezTo>
                    <a:pt x="18834" y="301"/>
                    <a:pt x="18365" y="467"/>
                    <a:pt x="17934" y="673"/>
                  </a:cubicBezTo>
                  <a:close/>
                  <a:moveTo>
                    <a:pt x="17934" y="67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45" name="AutoShape 299"/>
            <p:cNvSpPr>
              <a:spLocks/>
            </p:cNvSpPr>
            <p:nvPr/>
          </p:nvSpPr>
          <p:spPr bwMode="auto">
            <a:xfrm>
              <a:off x="208" y="48"/>
              <a:ext cx="169" cy="3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6247" y="21583"/>
                  </a:moveTo>
                  <a:lnTo>
                    <a:pt x="15392" y="21600"/>
                  </a:lnTo>
                  <a:cubicBezTo>
                    <a:pt x="16908" y="14452"/>
                    <a:pt x="18720" y="8193"/>
                    <a:pt x="20834" y="2975"/>
                  </a:cubicBezTo>
                  <a:cubicBezTo>
                    <a:pt x="21091" y="2345"/>
                    <a:pt x="21345" y="1766"/>
                    <a:pt x="21600" y="1192"/>
                  </a:cubicBezTo>
                  <a:lnTo>
                    <a:pt x="21519" y="0"/>
                  </a:lnTo>
                  <a:lnTo>
                    <a:pt x="73" y="0"/>
                  </a:lnTo>
                  <a:lnTo>
                    <a:pt x="0" y="1085"/>
                  </a:lnTo>
                  <a:cubicBezTo>
                    <a:pt x="270" y="1693"/>
                    <a:pt x="540" y="2306"/>
                    <a:pt x="811" y="2975"/>
                  </a:cubicBezTo>
                  <a:cubicBezTo>
                    <a:pt x="2922" y="8193"/>
                    <a:pt x="4732" y="14436"/>
                    <a:pt x="6247" y="21583"/>
                  </a:cubicBezTo>
                  <a:close/>
                  <a:moveTo>
                    <a:pt x="6247" y="2158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46" name="AutoShape 300"/>
            <p:cNvSpPr>
              <a:spLocks/>
            </p:cNvSpPr>
            <p:nvPr/>
          </p:nvSpPr>
          <p:spPr bwMode="auto">
            <a:xfrm>
              <a:off x="304" y="0"/>
              <a:ext cx="272" cy="17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21600" y="10799"/>
                  </a:moveTo>
                  <a:lnTo>
                    <a:pt x="11568" y="0"/>
                  </a:lnTo>
                  <a:lnTo>
                    <a:pt x="11568" y="6496"/>
                  </a:lnTo>
                  <a:cubicBezTo>
                    <a:pt x="11568" y="6496"/>
                    <a:pt x="0" y="7915"/>
                    <a:pt x="0" y="21600"/>
                  </a:cubicBezTo>
                  <a:cubicBezTo>
                    <a:pt x="0" y="21600"/>
                    <a:pt x="1463" y="15984"/>
                    <a:pt x="7060" y="14919"/>
                  </a:cubicBezTo>
                  <a:cubicBezTo>
                    <a:pt x="7976" y="14744"/>
                    <a:pt x="9367" y="14574"/>
                    <a:pt x="11572" y="14574"/>
                  </a:cubicBezTo>
                  <a:lnTo>
                    <a:pt x="11572" y="21599"/>
                  </a:lnTo>
                  <a:lnTo>
                    <a:pt x="21600" y="10799"/>
                  </a:lnTo>
                  <a:close/>
                  <a:moveTo>
                    <a:pt x="21600"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47" name="AutoShape 301"/>
            <p:cNvSpPr>
              <a:spLocks/>
            </p:cNvSpPr>
            <p:nvPr/>
          </p:nvSpPr>
          <p:spPr bwMode="auto">
            <a:xfrm>
              <a:off x="0" y="0"/>
              <a:ext cx="272" cy="17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4540" y="14919"/>
                  </a:moveTo>
                  <a:cubicBezTo>
                    <a:pt x="20137" y="15984"/>
                    <a:pt x="21600" y="21600"/>
                    <a:pt x="21600" y="21600"/>
                  </a:cubicBezTo>
                  <a:cubicBezTo>
                    <a:pt x="21600" y="7916"/>
                    <a:pt x="10032" y="6496"/>
                    <a:pt x="10032" y="6496"/>
                  </a:cubicBezTo>
                  <a:lnTo>
                    <a:pt x="10032" y="0"/>
                  </a:lnTo>
                  <a:lnTo>
                    <a:pt x="0" y="10799"/>
                  </a:lnTo>
                  <a:lnTo>
                    <a:pt x="10029" y="21600"/>
                  </a:lnTo>
                  <a:lnTo>
                    <a:pt x="10029" y="14575"/>
                  </a:lnTo>
                  <a:cubicBezTo>
                    <a:pt x="12233" y="14574"/>
                    <a:pt x="13624" y="14744"/>
                    <a:pt x="14540" y="14919"/>
                  </a:cubicBezTo>
                  <a:close/>
                  <a:moveTo>
                    <a:pt x="14540" y="1491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348" name="Group 305"/>
          <p:cNvGrpSpPr>
            <a:grpSpLocks/>
          </p:cNvGrpSpPr>
          <p:nvPr/>
        </p:nvGrpSpPr>
        <p:grpSpPr bwMode="auto">
          <a:xfrm>
            <a:off x="4485842" y="5519572"/>
            <a:ext cx="276440" cy="146473"/>
            <a:chOff x="0" y="0"/>
            <a:chExt cx="577" cy="305"/>
          </a:xfrm>
          <a:solidFill>
            <a:schemeClr val="bg1"/>
          </a:solidFill>
        </p:grpSpPr>
        <p:sp>
          <p:nvSpPr>
            <p:cNvPr id="349" name="AutoShape 303"/>
            <p:cNvSpPr>
              <a:spLocks/>
            </p:cNvSpPr>
            <p:nvPr/>
          </p:nvSpPr>
          <p:spPr bwMode="auto">
            <a:xfrm>
              <a:off x="0" y="0"/>
              <a:ext cx="577" cy="30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21600" y="6497"/>
                  </a:moveTo>
                  <a:lnTo>
                    <a:pt x="19998" y="5310"/>
                  </a:lnTo>
                  <a:lnTo>
                    <a:pt x="19998" y="0"/>
                  </a:lnTo>
                  <a:lnTo>
                    <a:pt x="0" y="0"/>
                  </a:lnTo>
                  <a:lnTo>
                    <a:pt x="0" y="21600"/>
                  </a:lnTo>
                  <a:lnTo>
                    <a:pt x="19998" y="21600"/>
                  </a:lnTo>
                  <a:lnTo>
                    <a:pt x="19998" y="16290"/>
                  </a:lnTo>
                  <a:lnTo>
                    <a:pt x="21600" y="15103"/>
                  </a:lnTo>
                  <a:lnTo>
                    <a:pt x="21600" y="6497"/>
                  </a:lnTo>
                  <a:close/>
                  <a:moveTo>
                    <a:pt x="18092" y="17995"/>
                  </a:moveTo>
                  <a:lnTo>
                    <a:pt x="1906" y="17995"/>
                  </a:lnTo>
                  <a:lnTo>
                    <a:pt x="1906" y="3606"/>
                  </a:lnTo>
                  <a:lnTo>
                    <a:pt x="18092" y="3606"/>
                  </a:lnTo>
                  <a:lnTo>
                    <a:pt x="18092" y="17995"/>
                  </a:lnTo>
                  <a:close/>
                  <a:moveTo>
                    <a:pt x="18092" y="1799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50" name="Rectangle 304"/>
            <p:cNvSpPr>
              <a:spLocks/>
            </p:cNvSpPr>
            <p:nvPr/>
          </p:nvSpPr>
          <p:spPr bwMode="auto">
            <a:xfrm>
              <a:off x="80" y="87"/>
              <a:ext cx="364" cy="137"/>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grpSp>
      <p:grpSp>
        <p:nvGrpSpPr>
          <p:cNvPr id="351" name="Group 308"/>
          <p:cNvGrpSpPr>
            <a:grpSpLocks/>
          </p:cNvGrpSpPr>
          <p:nvPr/>
        </p:nvGrpSpPr>
        <p:grpSpPr bwMode="auto">
          <a:xfrm>
            <a:off x="3930897" y="5519572"/>
            <a:ext cx="276440" cy="146473"/>
            <a:chOff x="0" y="0"/>
            <a:chExt cx="575" cy="304"/>
          </a:xfrm>
          <a:solidFill>
            <a:schemeClr val="bg1"/>
          </a:solidFill>
        </p:grpSpPr>
        <p:sp>
          <p:nvSpPr>
            <p:cNvPr id="352" name="AutoShape 306"/>
            <p:cNvSpPr>
              <a:spLocks/>
            </p:cNvSpPr>
            <p:nvPr/>
          </p:nvSpPr>
          <p:spPr bwMode="auto">
            <a:xfrm>
              <a:off x="0" y="0"/>
              <a:ext cx="575" cy="30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21600" y="6496"/>
                  </a:moveTo>
                  <a:lnTo>
                    <a:pt x="19987" y="5300"/>
                  </a:lnTo>
                  <a:lnTo>
                    <a:pt x="19987" y="0"/>
                  </a:lnTo>
                  <a:lnTo>
                    <a:pt x="0" y="0"/>
                  </a:lnTo>
                  <a:lnTo>
                    <a:pt x="0" y="21600"/>
                  </a:lnTo>
                  <a:lnTo>
                    <a:pt x="19987" y="21600"/>
                  </a:lnTo>
                  <a:lnTo>
                    <a:pt x="19987" y="16300"/>
                  </a:lnTo>
                  <a:lnTo>
                    <a:pt x="21600" y="15103"/>
                  </a:lnTo>
                  <a:lnTo>
                    <a:pt x="21600" y="6496"/>
                  </a:lnTo>
                  <a:close/>
                  <a:moveTo>
                    <a:pt x="18082" y="17993"/>
                  </a:moveTo>
                  <a:lnTo>
                    <a:pt x="1905" y="17993"/>
                  </a:lnTo>
                  <a:lnTo>
                    <a:pt x="1905" y="3605"/>
                  </a:lnTo>
                  <a:lnTo>
                    <a:pt x="18082" y="3605"/>
                  </a:lnTo>
                  <a:lnTo>
                    <a:pt x="18082" y="17993"/>
                  </a:lnTo>
                  <a:close/>
                  <a:moveTo>
                    <a:pt x="18082" y="1799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53" name="AutoShape 307"/>
            <p:cNvSpPr>
              <a:spLocks/>
            </p:cNvSpPr>
            <p:nvPr/>
          </p:nvSpPr>
          <p:spPr bwMode="auto">
            <a:xfrm>
              <a:off x="80" y="88"/>
              <a:ext cx="284" cy="1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9991" y="0"/>
                  </a:moveTo>
                  <a:lnTo>
                    <a:pt x="0" y="0"/>
                  </a:lnTo>
                  <a:lnTo>
                    <a:pt x="0" y="21600"/>
                  </a:lnTo>
                  <a:lnTo>
                    <a:pt x="21600" y="21600"/>
                  </a:lnTo>
                  <a:lnTo>
                    <a:pt x="9991" y="0"/>
                  </a:lnTo>
                  <a:close/>
                  <a:moveTo>
                    <a:pt x="999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354" name="Group 311"/>
          <p:cNvGrpSpPr>
            <a:grpSpLocks/>
          </p:cNvGrpSpPr>
          <p:nvPr/>
        </p:nvGrpSpPr>
        <p:grpSpPr bwMode="auto">
          <a:xfrm>
            <a:off x="5040785" y="5519572"/>
            <a:ext cx="276440" cy="146473"/>
            <a:chOff x="0" y="0"/>
            <a:chExt cx="575" cy="304"/>
          </a:xfrm>
          <a:solidFill>
            <a:schemeClr val="bg1"/>
          </a:solidFill>
        </p:grpSpPr>
        <p:sp>
          <p:nvSpPr>
            <p:cNvPr id="355" name="AutoShape 309"/>
            <p:cNvSpPr>
              <a:spLocks/>
            </p:cNvSpPr>
            <p:nvPr/>
          </p:nvSpPr>
          <p:spPr bwMode="auto">
            <a:xfrm>
              <a:off x="0" y="0"/>
              <a:ext cx="575" cy="30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19998" y="5309"/>
                  </a:moveTo>
                  <a:lnTo>
                    <a:pt x="19998" y="0"/>
                  </a:lnTo>
                  <a:lnTo>
                    <a:pt x="0" y="0"/>
                  </a:lnTo>
                  <a:lnTo>
                    <a:pt x="0" y="21600"/>
                  </a:lnTo>
                  <a:lnTo>
                    <a:pt x="19998" y="21600"/>
                  </a:lnTo>
                  <a:lnTo>
                    <a:pt x="19998" y="16291"/>
                  </a:lnTo>
                  <a:lnTo>
                    <a:pt x="21600" y="15103"/>
                  </a:lnTo>
                  <a:lnTo>
                    <a:pt x="21600" y="6497"/>
                  </a:lnTo>
                  <a:lnTo>
                    <a:pt x="19998" y="5309"/>
                  </a:lnTo>
                  <a:close/>
                  <a:moveTo>
                    <a:pt x="18092" y="17994"/>
                  </a:moveTo>
                  <a:lnTo>
                    <a:pt x="1906" y="17994"/>
                  </a:lnTo>
                  <a:lnTo>
                    <a:pt x="1906" y="3606"/>
                  </a:lnTo>
                  <a:lnTo>
                    <a:pt x="18092" y="3606"/>
                  </a:lnTo>
                  <a:lnTo>
                    <a:pt x="18092" y="17994"/>
                  </a:lnTo>
                  <a:close/>
                  <a:moveTo>
                    <a:pt x="18092" y="1799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56" name="AutoShape 310"/>
            <p:cNvSpPr>
              <a:spLocks/>
            </p:cNvSpPr>
            <p:nvPr/>
          </p:nvSpPr>
          <p:spPr bwMode="auto">
            <a:xfrm>
              <a:off x="80" y="96"/>
              <a:ext cx="363" cy="11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2169" y="21600"/>
                  </a:moveTo>
                  <a:lnTo>
                    <a:pt x="21600" y="0"/>
                  </a:lnTo>
                  <a:lnTo>
                    <a:pt x="12960" y="10809"/>
                  </a:lnTo>
                  <a:lnTo>
                    <a:pt x="9425" y="0"/>
                  </a:lnTo>
                  <a:lnTo>
                    <a:pt x="0" y="21600"/>
                  </a:lnTo>
                  <a:lnTo>
                    <a:pt x="8640" y="10791"/>
                  </a:lnTo>
                  <a:lnTo>
                    <a:pt x="12169" y="21600"/>
                  </a:lnTo>
                  <a:close/>
                  <a:moveTo>
                    <a:pt x="12169"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357" name="AutoShape 316"/>
          <p:cNvSpPr>
            <a:spLocks/>
          </p:cNvSpPr>
          <p:nvPr/>
        </p:nvSpPr>
        <p:spPr bwMode="auto">
          <a:xfrm>
            <a:off x="8921265" y="5496879"/>
            <a:ext cx="278503" cy="193921"/>
          </a:xfrm>
          <a:custGeom>
            <a:avLst/>
            <a:gdLst>
              <a:gd name="T0" fmla="*/ 184333998 w 21600"/>
              <a:gd name="T1" fmla="*/ 22089549 h 21600"/>
              <a:gd name="T2" fmla="*/ 184450163 w 21600"/>
              <a:gd name="T3" fmla="*/ 21158039 h 21600"/>
              <a:gd name="T4" fmla="*/ 121612724 w 21600"/>
              <a:gd name="T5" fmla="*/ 0 h 21600"/>
              <a:gd name="T6" fmla="*/ 65675853 w 21600"/>
              <a:gd name="T7" fmla="*/ 11547279 h 21600"/>
              <a:gd name="T8" fmla="*/ 48891592 w 21600"/>
              <a:gd name="T9" fmla="*/ 9786155 h 21600"/>
              <a:gd name="T10" fmla="*/ 19120609 w 21600"/>
              <a:gd name="T11" fmla="*/ 19809425 h 21600"/>
              <a:gd name="T12" fmla="*/ 20148166 w 21600"/>
              <a:gd name="T13" fmla="*/ 22431474 h 21600"/>
              <a:gd name="T14" fmla="*/ 0 w 21600"/>
              <a:gd name="T15" fmla="*/ 34682412 h 21600"/>
              <a:gd name="T16" fmla="*/ 40954616 w 21600"/>
              <a:gd name="T17" fmla="*/ 49140884 h 21600"/>
              <a:gd name="T18" fmla="*/ 40954616 w 21600"/>
              <a:gd name="T19" fmla="*/ 49165941 h 21600"/>
              <a:gd name="T20" fmla="*/ 42872977 w 21600"/>
              <a:gd name="T21" fmla="*/ 49165941 h 21600"/>
              <a:gd name="T22" fmla="*/ 43038066 w 21600"/>
              <a:gd name="T23" fmla="*/ 49167945 h 21600"/>
              <a:gd name="T24" fmla="*/ 43203057 w 21600"/>
              <a:gd name="T25" fmla="*/ 49165941 h 21600"/>
              <a:gd name="T26" fmla="*/ 165018960 w 21600"/>
              <a:gd name="T27" fmla="*/ 49165941 h 21600"/>
              <a:gd name="T28" fmla="*/ 167228318 w 21600"/>
              <a:gd name="T29" fmla="*/ 49204553 h 21600"/>
              <a:gd name="T30" fmla="*/ 209326746 w 21600"/>
              <a:gd name="T31" fmla="*/ 35035557 h 21600"/>
              <a:gd name="T32" fmla="*/ 184333998 w 21600"/>
              <a:gd name="T33" fmla="*/ 22089549 h 21600"/>
              <a:gd name="T34" fmla="*/ 167228318 w 21600"/>
              <a:gd name="T35" fmla="*/ 44377553 h 21600"/>
              <a:gd name="T36" fmla="*/ 166589520 w 21600"/>
              <a:gd name="T37" fmla="*/ 44363708 h 21600"/>
              <a:gd name="T38" fmla="*/ 165687981 w 21600"/>
              <a:gd name="T39" fmla="*/ 44343286 h 21600"/>
              <a:gd name="T40" fmla="*/ 165387140 w 21600"/>
              <a:gd name="T41" fmla="*/ 44338651 h 21600"/>
              <a:gd name="T42" fmla="*/ 165009217 w 21600"/>
              <a:gd name="T43" fmla="*/ 44338651 h 21600"/>
              <a:gd name="T44" fmla="*/ 43203057 w 21600"/>
              <a:gd name="T45" fmla="*/ 44338651 h 21600"/>
              <a:gd name="T46" fmla="*/ 42872977 w 21600"/>
              <a:gd name="T47" fmla="*/ 44338651 h 21600"/>
              <a:gd name="T48" fmla="*/ 42592605 w 21600"/>
              <a:gd name="T49" fmla="*/ 44338651 h 21600"/>
              <a:gd name="T50" fmla="*/ 42592605 w 21600"/>
              <a:gd name="T51" fmla="*/ 44329732 h 21600"/>
              <a:gd name="T52" fmla="*/ 14332631 w 21600"/>
              <a:gd name="T53" fmla="*/ 34680077 h 21600"/>
              <a:gd name="T54" fmla="*/ 28424081 w 21600"/>
              <a:gd name="T55" fmla="*/ 26379035 h 21600"/>
              <a:gd name="T56" fmla="*/ 37184432 w 21600"/>
              <a:gd name="T57" fmla="*/ 24627168 h 21600"/>
              <a:gd name="T58" fmla="*/ 34151699 w 21600"/>
              <a:gd name="T59" fmla="*/ 21353911 h 21600"/>
              <a:gd name="T60" fmla="*/ 33453240 w 21600"/>
              <a:gd name="T61" fmla="*/ 19807090 h 21600"/>
              <a:gd name="T62" fmla="*/ 48891592 w 21600"/>
              <a:gd name="T63" fmla="*/ 14613155 h 21600"/>
              <a:gd name="T64" fmla="*/ 58301476 w 21600"/>
              <a:gd name="T65" fmla="*/ 15704556 h 21600"/>
              <a:gd name="T66" fmla="*/ 70948265 w 21600"/>
              <a:gd name="T67" fmla="*/ 19005206 h 21600"/>
              <a:gd name="T68" fmla="*/ 77847951 w 21600"/>
              <a:gd name="T69" fmla="*/ 14141646 h 21600"/>
              <a:gd name="T70" fmla="*/ 121602980 w 21600"/>
              <a:gd name="T71" fmla="*/ 4826952 h 21600"/>
              <a:gd name="T72" fmla="*/ 170126293 w 21600"/>
              <a:gd name="T73" fmla="*/ 21158039 h 21600"/>
              <a:gd name="T74" fmla="*/ 170029624 w 21600"/>
              <a:gd name="T75" fmla="*/ 21779886 h 21600"/>
              <a:gd name="T76" fmla="*/ 169961302 w 21600"/>
              <a:gd name="T77" fmla="*/ 22139663 h 21600"/>
              <a:gd name="T78" fmla="*/ 169419172 w 21600"/>
              <a:gd name="T79" fmla="*/ 25219709 h 21600"/>
              <a:gd name="T80" fmla="*/ 177879674 w 21600"/>
              <a:gd name="T81" fmla="*/ 26406428 h 21600"/>
              <a:gd name="T82" fmla="*/ 194994115 w 21600"/>
              <a:gd name="T83" fmla="*/ 35035557 h 21600"/>
              <a:gd name="T84" fmla="*/ 167228318 w 21600"/>
              <a:gd name="T85" fmla="*/ 44377553 h 21600"/>
              <a:gd name="T86" fmla="*/ 167228318 w 21600"/>
              <a:gd name="T87" fmla="*/ 44377553 h 216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600" h="21600">
                <a:moveTo>
                  <a:pt x="19021" y="9697"/>
                </a:moveTo>
                <a:cubicBezTo>
                  <a:pt x="19027" y="9566"/>
                  <a:pt x="19033" y="9430"/>
                  <a:pt x="19033" y="9288"/>
                </a:cubicBezTo>
                <a:cubicBezTo>
                  <a:pt x="19033" y="4159"/>
                  <a:pt x="16130" y="2"/>
                  <a:pt x="12549" y="0"/>
                </a:cubicBezTo>
                <a:cubicBezTo>
                  <a:pt x="10029" y="2"/>
                  <a:pt x="7851" y="2063"/>
                  <a:pt x="6777" y="5069"/>
                </a:cubicBezTo>
                <a:cubicBezTo>
                  <a:pt x="6284" y="4584"/>
                  <a:pt x="5687" y="4296"/>
                  <a:pt x="5045" y="4296"/>
                </a:cubicBezTo>
                <a:cubicBezTo>
                  <a:pt x="3348" y="4297"/>
                  <a:pt x="1973" y="6266"/>
                  <a:pt x="1973" y="8696"/>
                </a:cubicBezTo>
                <a:cubicBezTo>
                  <a:pt x="1973" y="9094"/>
                  <a:pt x="2010" y="9479"/>
                  <a:pt x="2079" y="9847"/>
                </a:cubicBezTo>
                <a:cubicBezTo>
                  <a:pt x="832" y="10972"/>
                  <a:pt x="0" y="12957"/>
                  <a:pt x="0" y="15225"/>
                </a:cubicBezTo>
                <a:cubicBezTo>
                  <a:pt x="0" y="18634"/>
                  <a:pt x="1874" y="21411"/>
                  <a:pt x="4226" y="21572"/>
                </a:cubicBezTo>
                <a:lnTo>
                  <a:pt x="4226" y="21583"/>
                </a:lnTo>
                <a:lnTo>
                  <a:pt x="4424" y="21583"/>
                </a:lnTo>
                <a:cubicBezTo>
                  <a:pt x="4424" y="21582"/>
                  <a:pt x="4424" y="21583"/>
                  <a:pt x="4441" y="21584"/>
                </a:cubicBezTo>
                <a:cubicBezTo>
                  <a:pt x="4458" y="21583"/>
                  <a:pt x="4458" y="21582"/>
                  <a:pt x="4458" y="21583"/>
                </a:cubicBezTo>
                <a:lnTo>
                  <a:pt x="17028" y="21583"/>
                </a:lnTo>
                <a:cubicBezTo>
                  <a:pt x="17091" y="21588"/>
                  <a:pt x="17169" y="21600"/>
                  <a:pt x="17256" y="21600"/>
                </a:cubicBezTo>
                <a:cubicBezTo>
                  <a:pt x="19655" y="21600"/>
                  <a:pt x="21599" y="18815"/>
                  <a:pt x="21600" y="15380"/>
                </a:cubicBezTo>
                <a:cubicBezTo>
                  <a:pt x="21599" y="12845"/>
                  <a:pt x="20540" y="10665"/>
                  <a:pt x="19021" y="9697"/>
                </a:cubicBezTo>
                <a:close/>
                <a:moveTo>
                  <a:pt x="17256" y="19481"/>
                </a:moveTo>
                <a:cubicBezTo>
                  <a:pt x="17241" y="19481"/>
                  <a:pt x="17218" y="19478"/>
                  <a:pt x="17190" y="19475"/>
                </a:cubicBezTo>
                <a:lnTo>
                  <a:pt x="17097" y="19466"/>
                </a:lnTo>
                <a:lnTo>
                  <a:pt x="17066" y="19464"/>
                </a:lnTo>
                <a:lnTo>
                  <a:pt x="17027" y="19464"/>
                </a:lnTo>
                <a:lnTo>
                  <a:pt x="4458" y="19464"/>
                </a:lnTo>
                <a:lnTo>
                  <a:pt x="4424" y="19464"/>
                </a:lnTo>
                <a:lnTo>
                  <a:pt x="4395" y="19464"/>
                </a:lnTo>
                <a:lnTo>
                  <a:pt x="4395" y="19460"/>
                </a:lnTo>
                <a:cubicBezTo>
                  <a:pt x="2788" y="19426"/>
                  <a:pt x="1479" y="17521"/>
                  <a:pt x="1479" y="15224"/>
                </a:cubicBezTo>
                <a:cubicBezTo>
                  <a:pt x="1479" y="13716"/>
                  <a:pt x="2021" y="12359"/>
                  <a:pt x="2933" y="11580"/>
                </a:cubicBezTo>
                <a:lnTo>
                  <a:pt x="3837" y="10811"/>
                </a:lnTo>
                <a:lnTo>
                  <a:pt x="3524" y="9374"/>
                </a:lnTo>
                <a:cubicBezTo>
                  <a:pt x="3475" y="9156"/>
                  <a:pt x="3452" y="8927"/>
                  <a:pt x="3452" y="8695"/>
                </a:cubicBezTo>
                <a:cubicBezTo>
                  <a:pt x="3454" y="7438"/>
                  <a:pt x="4166" y="6417"/>
                  <a:pt x="5045" y="6415"/>
                </a:cubicBezTo>
                <a:cubicBezTo>
                  <a:pt x="5399" y="6415"/>
                  <a:pt x="5732" y="6578"/>
                  <a:pt x="6016" y="6894"/>
                </a:cubicBezTo>
                <a:lnTo>
                  <a:pt x="7321" y="8343"/>
                </a:lnTo>
                <a:lnTo>
                  <a:pt x="8033" y="6208"/>
                </a:lnTo>
                <a:cubicBezTo>
                  <a:pt x="8861" y="3726"/>
                  <a:pt x="10635" y="2118"/>
                  <a:pt x="12548" y="2119"/>
                </a:cubicBezTo>
                <a:cubicBezTo>
                  <a:pt x="15308" y="2127"/>
                  <a:pt x="17549" y="5335"/>
                  <a:pt x="17555" y="9288"/>
                </a:cubicBezTo>
                <a:cubicBezTo>
                  <a:pt x="17555" y="9373"/>
                  <a:pt x="17549" y="9463"/>
                  <a:pt x="17545" y="9561"/>
                </a:cubicBezTo>
                <a:lnTo>
                  <a:pt x="17538" y="9719"/>
                </a:lnTo>
                <a:lnTo>
                  <a:pt x="17482" y="11071"/>
                </a:lnTo>
                <a:lnTo>
                  <a:pt x="18355" y="11592"/>
                </a:lnTo>
                <a:cubicBezTo>
                  <a:pt x="19428" y="12231"/>
                  <a:pt x="20120" y="13716"/>
                  <a:pt x="20121" y="15380"/>
                </a:cubicBezTo>
                <a:cubicBezTo>
                  <a:pt x="20117" y="17640"/>
                  <a:pt x="18835" y="19477"/>
                  <a:pt x="17256" y="19481"/>
                </a:cubicBezTo>
                <a:close/>
                <a:moveTo>
                  <a:pt x="17256" y="19481"/>
                </a:moveTo>
              </a:path>
            </a:pathLst>
          </a:custGeom>
          <a:solidFill>
            <a:schemeClr val="bg1"/>
          </a:solidFill>
          <a:ln>
            <a:noFill/>
          </a:ln>
        </p:spPr>
        <p:txBody>
          <a:bodyPr lIns="0" tIns="0" rIns="0" bIns="0"/>
          <a:lstStyle/>
          <a:p>
            <a:endParaRPr lang="en-US">
              <a:solidFill>
                <a:schemeClr val="bg1"/>
              </a:solidFill>
            </a:endParaRPr>
          </a:p>
        </p:txBody>
      </p:sp>
      <p:grpSp>
        <p:nvGrpSpPr>
          <p:cNvPr id="358" name="Group 319"/>
          <p:cNvGrpSpPr>
            <a:grpSpLocks/>
          </p:cNvGrpSpPr>
          <p:nvPr/>
        </p:nvGrpSpPr>
        <p:grpSpPr bwMode="auto">
          <a:xfrm>
            <a:off x="9480334" y="5453556"/>
            <a:ext cx="270252" cy="276440"/>
            <a:chOff x="0" y="0"/>
            <a:chExt cx="560" cy="572"/>
          </a:xfrm>
          <a:solidFill>
            <a:schemeClr val="bg1"/>
          </a:solidFill>
        </p:grpSpPr>
        <p:sp>
          <p:nvSpPr>
            <p:cNvPr id="359" name="AutoShape 317"/>
            <p:cNvSpPr>
              <a:spLocks/>
            </p:cNvSpPr>
            <p:nvPr/>
          </p:nvSpPr>
          <p:spPr bwMode="auto">
            <a:xfrm>
              <a:off x="0" y="0"/>
              <a:ext cx="560" cy="39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600" h="21600">
                  <a:moveTo>
                    <a:pt x="19021" y="9698"/>
                  </a:moveTo>
                  <a:cubicBezTo>
                    <a:pt x="19028" y="9567"/>
                    <a:pt x="19034" y="9431"/>
                    <a:pt x="19034" y="9289"/>
                  </a:cubicBezTo>
                  <a:cubicBezTo>
                    <a:pt x="19034" y="4159"/>
                    <a:pt x="16131" y="2"/>
                    <a:pt x="12549" y="0"/>
                  </a:cubicBezTo>
                  <a:cubicBezTo>
                    <a:pt x="10029" y="2"/>
                    <a:pt x="7851" y="2063"/>
                    <a:pt x="6777" y="5069"/>
                  </a:cubicBezTo>
                  <a:cubicBezTo>
                    <a:pt x="6284" y="4584"/>
                    <a:pt x="5687" y="4297"/>
                    <a:pt x="5045" y="4297"/>
                  </a:cubicBezTo>
                  <a:cubicBezTo>
                    <a:pt x="3348" y="4298"/>
                    <a:pt x="1973" y="6266"/>
                    <a:pt x="1973" y="8697"/>
                  </a:cubicBezTo>
                  <a:cubicBezTo>
                    <a:pt x="1973" y="9094"/>
                    <a:pt x="2010" y="9480"/>
                    <a:pt x="2079" y="9848"/>
                  </a:cubicBezTo>
                  <a:cubicBezTo>
                    <a:pt x="832" y="10972"/>
                    <a:pt x="0" y="12958"/>
                    <a:pt x="0" y="15226"/>
                  </a:cubicBezTo>
                  <a:cubicBezTo>
                    <a:pt x="0" y="18429"/>
                    <a:pt x="1655" y="21073"/>
                    <a:pt x="3806" y="21515"/>
                  </a:cubicBezTo>
                  <a:lnTo>
                    <a:pt x="5117" y="19776"/>
                  </a:lnTo>
                  <a:lnTo>
                    <a:pt x="5350" y="19466"/>
                  </a:lnTo>
                  <a:lnTo>
                    <a:pt x="4459" y="19466"/>
                  </a:lnTo>
                  <a:lnTo>
                    <a:pt x="4425" y="19466"/>
                  </a:lnTo>
                  <a:lnTo>
                    <a:pt x="4395" y="19466"/>
                  </a:lnTo>
                  <a:lnTo>
                    <a:pt x="4395" y="19462"/>
                  </a:lnTo>
                  <a:cubicBezTo>
                    <a:pt x="2788" y="19428"/>
                    <a:pt x="1479" y="17523"/>
                    <a:pt x="1480" y="15226"/>
                  </a:cubicBezTo>
                  <a:cubicBezTo>
                    <a:pt x="1480" y="13717"/>
                    <a:pt x="2021" y="12360"/>
                    <a:pt x="2934" y="11582"/>
                  </a:cubicBezTo>
                  <a:lnTo>
                    <a:pt x="3838" y="10813"/>
                  </a:lnTo>
                  <a:lnTo>
                    <a:pt x="3524" y="9375"/>
                  </a:lnTo>
                  <a:cubicBezTo>
                    <a:pt x="3476" y="9158"/>
                    <a:pt x="3453" y="8928"/>
                    <a:pt x="3453" y="8696"/>
                  </a:cubicBezTo>
                  <a:cubicBezTo>
                    <a:pt x="3454" y="7439"/>
                    <a:pt x="4167" y="6418"/>
                    <a:pt x="5045" y="6416"/>
                  </a:cubicBezTo>
                  <a:cubicBezTo>
                    <a:pt x="5399" y="6416"/>
                    <a:pt x="5733" y="6579"/>
                    <a:pt x="6016" y="6895"/>
                  </a:cubicBezTo>
                  <a:lnTo>
                    <a:pt x="7322" y="8345"/>
                  </a:lnTo>
                  <a:lnTo>
                    <a:pt x="8034" y="6209"/>
                  </a:lnTo>
                  <a:cubicBezTo>
                    <a:pt x="8862" y="3726"/>
                    <a:pt x="10635" y="2118"/>
                    <a:pt x="12549" y="2119"/>
                  </a:cubicBezTo>
                  <a:cubicBezTo>
                    <a:pt x="15309" y="2127"/>
                    <a:pt x="17550" y="5335"/>
                    <a:pt x="17555" y="9288"/>
                  </a:cubicBezTo>
                  <a:cubicBezTo>
                    <a:pt x="17555" y="9373"/>
                    <a:pt x="17550" y="9463"/>
                    <a:pt x="17546" y="9561"/>
                  </a:cubicBezTo>
                  <a:lnTo>
                    <a:pt x="17539" y="9720"/>
                  </a:lnTo>
                  <a:lnTo>
                    <a:pt x="17482" y="11071"/>
                  </a:lnTo>
                  <a:lnTo>
                    <a:pt x="18356" y="11592"/>
                  </a:lnTo>
                  <a:cubicBezTo>
                    <a:pt x="19428" y="12232"/>
                    <a:pt x="20120" y="13716"/>
                    <a:pt x="20121" y="15381"/>
                  </a:cubicBezTo>
                  <a:cubicBezTo>
                    <a:pt x="20118" y="17640"/>
                    <a:pt x="18835" y="19478"/>
                    <a:pt x="17257" y="19482"/>
                  </a:cubicBezTo>
                  <a:cubicBezTo>
                    <a:pt x="17241" y="19482"/>
                    <a:pt x="17219" y="19479"/>
                    <a:pt x="17190" y="19475"/>
                  </a:cubicBezTo>
                  <a:lnTo>
                    <a:pt x="17098" y="19467"/>
                  </a:lnTo>
                  <a:lnTo>
                    <a:pt x="17067" y="19465"/>
                  </a:lnTo>
                  <a:lnTo>
                    <a:pt x="17028" y="19465"/>
                  </a:lnTo>
                  <a:lnTo>
                    <a:pt x="16728" y="19465"/>
                  </a:lnTo>
                  <a:lnTo>
                    <a:pt x="15455" y="21165"/>
                  </a:lnTo>
                  <a:lnTo>
                    <a:pt x="15143" y="21583"/>
                  </a:lnTo>
                  <a:lnTo>
                    <a:pt x="17028" y="21583"/>
                  </a:lnTo>
                  <a:cubicBezTo>
                    <a:pt x="17091" y="21589"/>
                    <a:pt x="17169" y="21600"/>
                    <a:pt x="17256" y="21600"/>
                  </a:cubicBezTo>
                  <a:cubicBezTo>
                    <a:pt x="19654" y="21600"/>
                    <a:pt x="21599" y="18815"/>
                    <a:pt x="21600" y="15380"/>
                  </a:cubicBezTo>
                  <a:cubicBezTo>
                    <a:pt x="21600" y="12847"/>
                    <a:pt x="20541" y="10667"/>
                    <a:pt x="19021" y="9698"/>
                  </a:cubicBezTo>
                  <a:close/>
                  <a:moveTo>
                    <a:pt x="19021" y="969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60" name="AutoShape 318"/>
            <p:cNvSpPr>
              <a:spLocks/>
            </p:cNvSpPr>
            <p:nvPr/>
          </p:nvSpPr>
          <p:spPr bwMode="auto">
            <a:xfrm>
              <a:off x="128" y="183"/>
              <a:ext cx="259" cy="38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0230" y="9012"/>
                  </a:moveTo>
                  <a:lnTo>
                    <a:pt x="13944" y="9016"/>
                  </a:lnTo>
                  <a:lnTo>
                    <a:pt x="21600" y="0"/>
                  </a:lnTo>
                  <a:lnTo>
                    <a:pt x="3141" y="11408"/>
                  </a:lnTo>
                  <a:lnTo>
                    <a:pt x="9465" y="11403"/>
                  </a:lnTo>
                  <a:lnTo>
                    <a:pt x="0" y="21600"/>
                  </a:lnTo>
                  <a:lnTo>
                    <a:pt x="20230" y="9012"/>
                  </a:lnTo>
                  <a:close/>
                  <a:moveTo>
                    <a:pt x="20230" y="901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361" name="AutoShape 323"/>
          <p:cNvSpPr>
            <a:spLocks/>
          </p:cNvSpPr>
          <p:nvPr/>
        </p:nvSpPr>
        <p:spPr bwMode="auto">
          <a:xfrm>
            <a:off x="7258497" y="6008500"/>
            <a:ext cx="276440" cy="278503"/>
          </a:xfrm>
          <a:custGeom>
            <a:avLst/>
            <a:gdLst>
              <a:gd name="T0" fmla="*/ 101597923 w 21600"/>
              <a:gd name="T1" fmla="*/ 0 h 21600"/>
              <a:gd name="T2" fmla="*/ 0 w 21600"/>
              <a:gd name="T3" fmla="*/ 104663373 h 21600"/>
              <a:gd name="T4" fmla="*/ 11975334 w 21600"/>
              <a:gd name="T5" fmla="*/ 153971087 h 21600"/>
              <a:gd name="T6" fmla="*/ 54570590 w 21600"/>
              <a:gd name="T7" fmla="*/ 197435892 h 21600"/>
              <a:gd name="T8" fmla="*/ 101597923 w 21600"/>
              <a:gd name="T9" fmla="*/ 209326746 h 21600"/>
              <a:gd name="T10" fmla="*/ 150044722 w 21600"/>
              <a:gd name="T11" fmla="*/ 196679956 h 21600"/>
              <a:gd name="T12" fmla="*/ 191943589 w 21600"/>
              <a:gd name="T13" fmla="*/ 152517665 h 21600"/>
              <a:gd name="T14" fmla="*/ 203194979 w 21600"/>
              <a:gd name="T15" fmla="*/ 104663373 h 21600"/>
              <a:gd name="T16" fmla="*/ 101597923 w 21600"/>
              <a:gd name="T17" fmla="*/ 0 h 21600"/>
              <a:gd name="T18" fmla="*/ 73497916 w 21600"/>
              <a:gd name="T19" fmla="*/ 41108971 h 21600"/>
              <a:gd name="T20" fmla="*/ 78634919 w 21600"/>
              <a:gd name="T21" fmla="*/ 38899612 h 21600"/>
              <a:gd name="T22" fmla="*/ 111381077 w 21600"/>
              <a:gd name="T23" fmla="*/ 92103509 h 21600"/>
              <a:gd name="T24" fmla="*/ 117561221 w 21600"/>
              <a:gd name="T25" fmla="*/ 104760041 h 21600"/>
              <a:gd name="T26" fmla="*/ 116366297 w 21600"/>
              <a:gd name="T27" fmla="*/ 110816856 h 21600"/>
              <a:gd name="T28" fmla="*/ 102256100 w 21600"/>
              <a:gd name="T29" fmla="*/ 120507995 h 21600"/>
              <a:gd name="T30" fmla="*/ 96367222 w 21600"/>
              <a:gd name="T31" fmla="*/ 119287101 h 21600"/>
              <a:gd name="T32" fmla="*/ 86950891 w 21600"/>
              <a:gd name="T33" fmla="*/ 104750298 h 21600"/>
              <a:gd name="T34" fmla="*/ 87129550 w 21600"/>
              <a:gd name="T35" fmla="*/ 102367089 h 21600"/>
              <a:gd name="T36" fmla="*/ 73497916 w 21600"/>
              <a:gd name="T37" fmla="*/ 41108971 h 21600"/>
              <a:gd name="T38" fmla="*/ 78559461 w 21600"/>
              <a:gd name="T39" fmla="*/ 179429755 h 21600"/>
              <a:gd name="T40" fmla="*/ 30366779 w 21600"/>
              <a:gd name="T41" fmla="*/ 132370491 h 21600"/>
              <a:gd name="T42" fmla="*/ 41457562 w 21600"/>
              <a:gd name="T43" fmla="*/ 130664171 h 21600"/>
              <a:gd name="T44" fmla="*/ 79669422 w 21600"/>
              <a:gd name="T45" fmla="*/ 170019871 h 21600"/>
              <a:gd name="T46" fmla="*/ 78559461 w 21600"/>
              <a:gd name="T47" fmla="*/ 179429755 h 21600"/>
              <a:gd name="T48" fmla="*/ 70017114 w 21600"/>
              <a:gd name="T49" fmla="*/ 63873846 h 21600"/>
              <a:gd name="T50" fmla="*/ 63347939 w 21600"/>
              <a:gd name="T51" fmla="*/ 70745185 h 21600"/>
              <a:gd name="T52" fmla="*/ 46894557 w 21600"/>
              <a:gd name="T53" fmla="*/ 53794842 h 21600"/>
              <a:gd name="T54" fmla="*/ 53564795 w 21600"/>
              <a:gd name="T55" fmla="*/ 46924495 h 21600"/>
              <a:gd name="T56" fmla="*/ 70017114 w 21600"/>
              <a:gd name="T57" fmla="*/ 63873846 h 21600"/>
              <a:gd name="T58" fmla="*/ 51682986 w 21600"/>
              <a:gd name="T59" fmla="*/ 90815176 h 21600"/>
              <a:gd name="T60" fmla="*/ 51682986 w 21600"/>
              <a:gd name="T61" fmla="*/ 100534672 h 21600"/>
              <a:gd name="T62" fmla="*/ 28419115 w 21600"/>
              <a:gd name="T63" fmla="*/ 100534672 h 21600"/>
              <a:gd name="T64" fmla="*/ 28419115 w 21600"/>
              <a:gd name="T65" fmla="*/ 90815176 h 21600"/>
              <a:gd name="T66" fmla="*/ 51682986 w 21600"/>
              <a:gd name="T67" fmla="*/ 90815176 h 21600"/>
              <a:gd name="T68" fmla="*/ 175020380 w 21600"/>
              <a:gd name="T69" fmla="*/ 100534672 h 21600"/>
              <a:gd name="T70" fmla="*/ 151756410 w 21600"/>
              <a:gd name="T71" fmla="*/ 100534672 h 21600"/>
              <a:gd name="T72" fmla="*/ 151756410 w 21600"/>
              <a:gd name="T73" fmla="*/ 90815176 h 21600"/>
              <a:gd name="T74" fmla="*/ 175020380 w 21600"/>
              <a:gd name="T75" fmla="*/ 90815176 h 21600"/>
              <a:gd name="T76" fmla="*/ 175020380 w 21600"/>
              <a:gd name="T77" fmla="*/ 100534672 h 21600"/>
              <a:gd name="T78" fmla="*/ 139743839 w 21600"/>
              <a:gd name="T79" fmla="*/ 70753946 h 21600"/>
              <a:gd name="T80" fmla="*/ 133073699 w 21600"/>
              <a:gd name="T81" fmla="*/ 63883599 h 21600"/>
              <a:gd name="T82" fmla="*/ 149526983 w 21600"/>
              <a:gd name="T83" fmla="*/ 46934249 h 21600"/>
              <a:gd name="T84" fmla="*/ 156196246 w 21600"/>
              <a:gd name="T85" fmla="*/ 53804595 h 21600"/>
              <a:gd name="T86" fmla="*/ 139743839 w 21600"/>
              <a:gd name="T87" fmla="*/ 70753946 h 21600"/>
              <a:gd name="T88" fmla="*/ 124344154 w 21600"/>
              <a:gd name="T89" fmla="*/ 169176911 h 21600"/>
              <a:gd name="T90" fmla="*/ 162546422 w 21600"/>
              <a:gd name="T91" fmla="*/ 129811457 h 21600"/>
              <a:gd name="T92" fmla="*/ 173195889 w 21600"/>
              <a:gd name="T93" fmla="*/ 131390887 h 21600"/>
              <a:gd name="T94" fmla="*/ 125605032 w 21600"/>
              <a:gd name="T95" fmla="*/ 179110411 h 21600"/>
              <a:gd name="T96" fmla="*/ 124344154 w 21600"/>
              <a:gd name="T97" fmla="*/ 169176911 h 21600"/>
              <a:gd name="T98" fmla="*/ 106423589 w 21600"/>
              <a:gd name="T99" fmla="*/ 49240276 h 21600"/>
              <a:gd name="T100" fmla="*/ 96988152 w 21600"/>
              <a:gd name="T101" fmla="*/ 49240276 h 21600"/>
              <a:gd name="T102" fmla="*/ 96988152 w 21600"/>
              <a:gd name="T103" fmla="*/ 25274092 h 21600"/>
              <a:gd name="T104" fmla="*/ 106423589 w 21600"/>
              <a:gd name="T105" fmla="*/ 25274092 h 21600"/>
              <a:gd name="T106" fmla="*/ 106423589 w 21600"/>
              <a:gd name="T107" fmla="*/ 49240276 h 21600"/>
              <a:gd name="T108" fmla="*/ 106423589 w 21600"/>
              <a:gd name="T109" fmla="*/ 49240276 h 216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1600" h="21600">
                <a:moveTo>
                  <a:pt x="10800" y="0"/>
                </a:moveTo>
                <a:cubicBezTo>
                  <a:pt x="4836" y="0"/>
                  <a:pt x="0" y="4835"/>
                  <a:pt x="0" y="10800"/>
                </a:cubicBezTo>
                <a:cubicBezTo>
                  <a:pt x="0" y="12640"/>
                  <a:pt x="462" y="14372"/>
                  <a:pt x="1273" y="15888"/>
                </a:cubicBezTo>
                <a:cubicBezTo>
                  <a:pt x="2296" y="17800"/>
                  <a:pt x="3878" y="19367"/>
                  <a:pt x="5801" y="20373"/>
                </a:cubicBezTo>
                <a:cubicBezTo>
                  <a:pt x="7296" y="21155"/>
                  <a:pt x="8996" y="21600"/>
                  <a:pt x="10800" y="21600"/>
                </a:cubicBezTo>
                <a:cubicBezTo>
                  <a:pt x="12665" y="21600"/>
                  <a:pt x="14419" y="21128"/>
                  <a:pt x="15950" y="20295"/>
                </a:cubicBezTo>
                <a:cubicBezTo>
                  <a:pt x="17855" y="19260"/>
                  <a:pt x="19410" y="17667"/>
                  <a:pt x="20404" y="15738"/>
                </a:cubicBezTo>
                <a:cubicBezTo>
                  <a:pt x="21167" y="14257"/>
                  <a:pt x="21600" y="12580"/>
                  <a:pt x="21600" y="10800"/>
                </a:cubicBezTo>
                <a:cubicBezTo>
                  <a:pt x="21600" y="4835"/>
                  <a:pt x="16765" y="0"/>
                  <a:pt x="10800" y="0"/>
                </a:cubicBezTo>
                <a:close/>
                <a:moveTo>
                  <a:pt x="7813" y="4242"/>
                </a:moveTo>
                <a:lnTo>
                  <a:pt x="8359" y="4014"/>
                </a:lnTo>
                <a:lnTo>
                  <a:pt x="11840" y="9504"/>
                </a:lnTo>
                <a:cubicBezTo>
                  <a:pt x="12256" y="9813"/>
                  <a:pt x="12496" y="10299"/>
                  <a:pt x="12497" y="10810"/>
                </a:cubicBezTo>
                <a:cubicBezTo>
                  <a:pt x="12497" y="11017"/>
                  <a:pt x="12455" y="11230"/>
                  <a:pt x="12370" y="11435"/>
                </a:cubicBezTo>
                <a:cubicBezTo>
                  <a:pt x="12110" y="12058"/>
                  <a:pt x="11506" y="12435"/>
                  <a:pt x="10870" y="12435"/>
                </a:cubicBezTo>
                <a:cubicBezTo>
                  <a:pt x="10661" y="12435"/>
                  <a:pt x="10448" y="12395"/>
                  <a:pt x="10244" y="12309"/>
                </a:cubicBezTo>
                <a:cubicBezTo>
                  <a:pt x="9620" y="12049"/>
                  <a:pt x="9242" y="11445"/>
                  <a:pt x="9243" y="10809"/>
                </a:cubicBezTo>
                <a:cubicBezTo>
                  <a:pt x="9243" y="10727"/>
                  <a:pt x="9249" y="10645"/>
                  <a:pt x="9262" y="10563"/>
                </a:cubicBezTo>
                <a:lnTo>
                  <a:pt x="7813" y="4242"/>
                </a:lnTo>
                <a:close/>
                <a:moveTo>
                  <a:pt x="8351" y="18515"/>
                </a:moveTo>
                <a:cubicBezTo>
                  <a:pt x="5991" y="17765"/>
                  <a:pt x="4100" y="15962"/>
                  <a:pt x="3228" y="13659"/>
                </a:cubicBezTo>
                <a:cubicBezTo>
                  <a:pt x="3601" y="13545"/>
                  <a:pt x="3997" y="13483"/>
                  <a:pt x="4407" y="13483"/>
                </a:cubicBezTo>
                <a:cubicBezTo>
                  <a:pt x="6651" y="13483"/>
                  <a:pt x="8469" y="15301"/>
                  <a:pt x="8469" y="17544"/>
                </a:cubicBezTo>
                <a:cubicBezTo>
                  <a:pt x="8469" y="17879"/>
                  <a:pt x="8427" y="18204"/>
                  <a:pt x="8351" y="18515"/>
                </a:cubicBezTo>
                <a:close/>
                <a:moveTo>
                  <a:pt x="7443" y="6591"/>
                </a:moveTo>
                <a:lnTo>
                  <a:pt x="6734" y="7300"/>
                </a:lnTo>
                <a:lnTo>
                  <a:pt x="4985" y="5551"/>
                </a:lnTo>
                <a:lnTo>
                  <a:pt x="5694" y="4842"/>
                </a:lnTo>
                <a:lnTo>
                  <a:pt x="7443" y="6591"/>
                </a:lnTo>
                <a:close/>
                <a:moveTo>
                  <a:pt x="5494" y="9371"/>
                </a:moveTo>
                <a:lnTo>
                  <a:pt x="5494" y="10374"/>
                </a:lnTo>
                <a:lnTo>
                  <a:pt x="3021" y="10374"/>
                </a:lnTo>
                <a:lnTo>
                  <a:pt x="3021" y="9371"/>
                </a:lnTo>
                <a:lnTo>
                  <a:pt x="5494" y="9371"/>
                </a:lnTo>
                <a:close/>
                <a:moveTo>
                  <a:pt x="18605" y="10374"/>
                </a:moveTo>
                <a:lnTo>
                  <a:pt x="16132" y="10374"/>
                </a:lnTo>
                <a:lnTo>
                  <a:pt x="16132" y="9371"/>
                </a:lnTo>
                <a:lnTo>
                  <a:pt x="18605" y="9371"/>
                </a:lnTo>
                <a:lnTo>
                  <a:pt x="18605" y="10374"/>
                </a:lnTo>
                <a:close/>
                <a:moveTo>
                  <a:pt x="14855" y="7301"/>
                </a:moveTo>
                <a:lnTo>
                  <a:pt x="14146" y="6592"/>
                </a:lnTo>
                <a:lnTo>
                  <a:pt x="15895" y="4843"/>
                </a:lnTo>
                <a:lnTo>
                  <a:pt x="16604" y="5552"/>
                </a:lnTo>
                <a:lnTo>
                  <a:pt x="14855" y="7301"/>
                </a:lnTo>
                <a:close/>
                <a:moveTo>
                  <a:pt x="13218" y="17457"/>
                </a:moveTo>
                <a:cubicBezTo>
                  <a:pt x="13218" y="15214"/>
                  <a:pt x="15037" y="13395"/>
                  <a:pt x="17279" y="13395"/>
                </a:cubicBezTo>
                <a:cubicBezTo>
                  <a:pt x="17672" y="13395"/>
                  <a:pt x="18052" y="13453"/>
                  <a:pt x="18411" y="13558"/>
                </a:cubicBezTo>
                <a:cubicBezTo>
                  <a:pt x="17569" y="15876"/>
                  <a:pt x="15698" y="17700"/>
                  <a:pt x="13352" y="18482"/>
                </a:cubicBezTo>
                <a:cubicBezTo>
                  <a:pt x="13266" y="18154"/>
                  <a:pt x="13218" y="17812"/>
                  <a:pt x="13218" y="17457"/>
                </a:cubicBezTo>
                <a:close/>
                <a:moveTo>
                  <a:pt x="11313" y="5081"/>
                </a:moveTo>
                <a:lnTo>
                  <a:pt x="10310" y="5081"/>
                </a:lnTo>
                <a:lnTo>
                  <a:pt x="10310" y="2608"/>
                </a:lnTo>
                <a:lnTo>
                  <a:pt x="11313" y="2608"/>
                </a:lnTo>
                <a:lnTo>
                  <a:pt x="11313" y="5081"/>
                </a:lnTo>
                <a:close/>
                <a:moveTo>
                  <a:pt x="11313" y="5081"/>
                </a:moveTo>
              </a:path>
            </a:pathLst>
          </a:custGeom>
          <a:solidFill>
            <a:schemeClr val="bg1"/>
          </a:solidFill>
          <a:ln>
            <a:noFill/>
          </a:ln>
        </p:spPr>
        <p:txBody>
          <a:bodyPr lIns="0" tIns="0" rIns="0" bIns="0"/>
          <a:lstStyle/>
          <a:p>
            <a:endParaRPr lang="en-US">
              <a:solidFill>
                <a:schemeClr val="bg1"/>
              </a:solidFill>
            </a:endParaRPr>
          </a:p>
        </p:txBody>
      </p:sp>
      <p:sp>
        <p:nvSpPr>
          <p:cNvPr id="362" name="AutoShape 324"/>
          <p:cNvSpPr>
            <a:spLocks/>
          </p:cNvSpPr>
          <p:nvPr/>
        </p:nvSpPr>
        <p:spPr bwMode="auto">
          <a:xfrm>
            <a:off x="8366321" y="6008500"/>
            <a:ext cx="278504" cy="278503"/>
          </a:xfrm>
          <a:custGeom>
            <a:avLst/>
            <a:gdLst>
              <a:gd name="T0" fmla="*/ 104665826 w 21600"/>
              <a:gd name="T1" fmla="*/ 0 h 21600"/>
              <a:gd name="T2" fmla="*/ 0 w 21600"/>
              <a:gd name="T3" fmla="*/ 104663373 h 21600"/>
              <a:gd name="T4" fmla="*/ 12337305 w 21600"/>
              <a:gd name="T5" fmla="*/ 153971087 h 21600"/>
              <a:gd name="T6" fmla="*/ 56218943 w 21600"/>
              <a:gd name="T7" fmla="*/ 197435892 h 21600"/>
              <a:gd name="T8" fmla="*/ 104665826 w 21600"/>
              <a:gd name="T9" fmla="*/ 209326746 h 21600"/>
              <a:gd name="T10" fmla="*/ 154574898 w 21600"/>
              <a:gd name="T11" fmla="*/ 196679956 h 21600"/>
              <a:gd name="T12" fmla="*/ 197739570 w 21600"/>
              <a:gd name="T13" fmla="*/ 152517665 h 21600"/>
              <a:gd name="T14" fmla="*/ 209330669 w 21600"/>
              <a:gd name="T15" fmla="*/ 104663373 h 21600"/>
              <a:gd name="T16" fmla="*/ 104665826 w 21600"/>
              <a:gd name="T17" fmla="*/ 0 h 21600"/>
              <a:gd name="T18" fmla="*/ 180305516 w 21600"/>
              <a:gd name="T19" fmla="*/ 100534672 h 21600"/>
              <a:gd name="T20" fmla="*/ 156338922 w 21600"/>
              <a:gd name="T21" fmla="*/ 100534672 h 21600"/>
              <a:gd name="T22" fmla="*/ 156338922 w 21600"/>
              <a:gd name="T23" fmla="*/ 90815176 h 21600"/>
              <a:gd name="T24" fmla="*/ 180305516 w 21600"/>
              <a:gd name="T25" fmla="*/ 90815176 h 21600"/>
              <a:gd name="T26" fmla="*/ 180305516 w 21600"/>
              <a:gd name="T27" fmla="*/ 100534672 h 21600"/>
              <a:gd name="T28" fmla="*/ 154042608 w 21600"/>
              <a:gd name="T29" fmla="*/ 46934249 h 21600"/>
              <a:gd name="T30" fmla="*/ 160913027 w 21600"/>
              <a:gd name="T31" fmla="*/ 53804595 h 21600"/>
              <a:gd name="T32" fmla="*/ 143963518 w 21600"/>
              <a:gd name="T33" fmla="*/ 70753946 h 21600"/>
              <a:gd name="T34" fmla="*/ 137092018 w 21600"/>
              <a:gd name="T35" fmla="*/ 63883599 h 21600"/>
              <a:gd name="T36" fmla="*/ 154042608 w 21600"/>
              <a:gd name="T37" fmla="*/ 46934249 h 21600"/>
              <a:gd name="T38" fmla="*/ 99916888 w 21600"/>
              <a:gd name="T39" fmla="*/ 25283845 h 21600"/>
              <a:gd name="T40" fmla="*/ 109636469 w 21600"/>
              <a:gd name="T41" fmla="*/ 25283845 h 21600"/>
              <a:gd name="T42" fmla="*/ 109636469 w 21600"/>
              <a:gd name="T43" fmla="*/ 26340731 h 21600"/>
              <a:gd name="T44" fmla="*/ 109636469 w 21600"/>
              <a:gd name="T45" fmla="*/ 49250118 h 21600"/>
              <a:gd name="T46" fmla="*/ 99916888 w 21600"/>
              <a:gd name="T47" fmla="*/ 49250118 h 21600"/>
              <a:gd name="T48" fmla="*/ 99916888 w 21600"/>
              <a:gd name="T49" fmla="*/ 26321135 h 21600"/>
              <a:gd name="T50" fmla="*/ 99916888 w 21600"/>
              <a:gd name="T51" fmla="*/ 25283845 h 21600"/>
              <a:gd name="T52" fmla="*/ 29267417 w 21600"/>
              <a:gd name="T53" fmla="*/ 90815176 h 21600"/>
              <a:gd name="T54" fmla="*/ 53243763 w 21600"/>
              <a:gd name="T55" fmla="*/ 90815176 h 21600"/>
              <a:gd name="T56" fmla="*/ 53243763 w 21600"/>
              <a:gd name="T57" fmla="*/ 100534672 h 21600"/>
              <a:gd name="T58" fmla="*/ 29267417 w 21600"/>
              <a:gd name="T59" fmla="*/ 100534672 h 21600"/>
              <a:gd name="T60" fmla="*/ 29267417 w 21600"/>
              <a:gd name="T61" fmla="*/ 90815176 h 21600"/>
              <a:gd name="T62" fmla="*/ 65260739 w 21600"/>
              <a:gd name="T63" fmla="*/ 70745185 h 21600"/>
              <a:gd name="T64" fmla="*/ 48311131 w 21600"/>
              <a:gd name="T65" fmla="*/ 53794842 h 21600"/>
              <a:gd name="T66" fmla="*/ 55181639 w 21600"/>
              <a:gd name="T67" fmla="*/ 46924495 h 21600"/>
              <a:gd name="T68" fmla="*/ 72132130 w 21600"/>
              <a:gd name="T69" fmla="*/ 63873846 h 21600"/>
              <a:gd name="T70" fmla="*/ 65260739 w 21600"/>
              <a:gd name="T71" fmla="*/ 70745185 h 21600"/>
              <a:gd name="T72" fmla="*/ 101466986 w 21600"/>
              <a:gd name="T73" fmla="*/ 183054436 h 21600"/>
              <a:gd name="T74" fmla="*/ 96301924 w 21600"/>
              <a:gd name="T75" fmla="*/ 179904456 h 21600"/>
              <a:gd name="T76" fmla="*/ 94780073 w 21600"/>
              <a:gd name="T77" fmla="*/ 163740381 h 21600"/>
              <a:gd name="T78" fmla="*/ 101592994 w 21600"/>
              <a:gd name="T79" fmla="*/ 77993554 h 21600"/>
              <a:gd name="T80" fmla="*/ 109045600 w 21600"/>
              <a:gd name="T81" fmla="*/ 77993554 h 21600"/>
              <a:gd name="T82" fmla="*/ 116255942 w 21600"/>
              <a:gd name="T83" fmla="*/ 163933827 h 21600"/>
              <a:gd name="T84" fmla="*/ 114472431 w 21600"/>
              <a:gd name="T85" fmla="*/ 180059793 h 21600"/>
              <a:gd name="T86" fmla="*/ 109743962 w 21600"/>
              <a:gd name="T87" fmla="*/ 182976272 h 21600"/>
              <a:gd name="T88" fmla="*/ 101466986 w 21600"/>
              <a:gd name="T89" fmla="*/ 183054436 h 21600"/>
              <a:gd name="T90" fmla="*/ 101466986 w 21600"/>
              <a:gd name="T91" fmla="*/ 183054436 h 216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600" h="21600">
                <a:moveTo>
                  <a:pt x="10800" y="0"/>
                </a:moveTo>
                <a:cubicBezTo>
                  <a:pt x="4835" y="0"/>
                  <a:pt x="0" y="4835"/>
                  <a:pt x="0" y="10800"/>
                </a:cubicBezTo>
                <a:cubicBezTo>
                  <a:pt x="0" y="12640"/>
                  <a:pt x="461" y="14372"/>
                  <a:pt x="1273" y="15888"/>
                </a:cubicBezTo>
                <a:cubicBezTo>
                  <a:pt x="2296" y="17800"/>
                  <a:pt x="3878" y="19367"/>
                  <a:pt x="5801" y="20373"/>
                </a:cubicBezTo>
                <a:cubicBezTo>
                  <a:pt x="7296" y="21155"/>
                  <a:pt x="8995" y="21600"/>
                  <a:pt x="10800" y="21600"/>
                </a:cubicBezTo>
                <a:cubicBezTo>
                  <a:pt x="12665" y="21600"/>
                  <a:pt x="14419" y="21128"/>
                  <a:pt x="15950" y="20295"/>
                </a:cubicBezTo>
                <a:cubicBezTo>
                  <a:pt x="17854" y="19260"/>
                  <a:pt x="19410" y="17667"/>
                  <a:pt x="20404" y="15738"/>
                </a:cubicBezTo>
                <a:cubicBezTo>
                  <a:pt x="21167" y="14257"/>
                  <a:pt x="21600" y="12580"/>
                  <a:pt x="21600" y="10800"/>
                </a:cubicBezTo>
                <a:cubicBezTo>
                  <a:pt x="21600" y="4835"/>
                  <a:pt x="16764" y="0"/>
                  <a:pt x="10800" y="0"/>
                </a:cubicBezTo>
                <a:close/>
                <a:moveTo>
                  <a:pt x="18605" y="10374"/>
                </a:moveTo>
                <a:lnTo>
                  <a:pt x="16132" y="10374"/>
                </a:lnTo>
                <a:lnTo>
                  <a:pt x="16132" y="9371"/>
                </a:lnTo>
                <a:lnTo>
                  <a:pt x="18605" y="9371"/>
                </a:lnTo>
                <a:lnTo>
                  <a:pt x="18605" y="10374"/>
                </a:lnTo>
                <a:close/>
                <a:moveTo>
                  <a:pt x="15895" y="4843"/>
                </a:moveTo>
                <a:lnTo>
                  <a:pt x="16604" y="5552"/>
                </a:lnTo>
                <a:lnTo>
                  <a:pt x="14855" y="7301"/>
                </a:lnTo>
                <a:lnTo>
                  <a:pt x="14146" y="6592"/>
                </a:lnTo>
                <a:lnTo>
                  <a:pt x="15895" y="4843"/>
                </a:lnTo>
                <a:close/>
                <a:moveTo>
                  <a:pt x="10310" y="2609"/>
                </a:moveTo>
                <a:lnTo>
                  <a:pt x="11313" y="2609"/>
                </a:lnTo>
                <a:lnTo>
                  <a:pt x="11313" y="2718"/>
                </a:lnTo>
                <a:lnTo>
                  <a:pt x="11313" y="5082"/>
                </a:lnTo>
                <a:lnTo>
                  <a:pt x="10310" y="5082"/>
                </a:lnTo>
                <a:lnTo>
                  <a:pt x="10310" y="2716"/>
                </a:lnTo>
                <a:lnTo>
                  <a:pt x="10310" y="2609"/>
                </a:lnTo>
                <a:close/>
                <a:moveTo>
                  <a:pt x="3020" y="9371"/>
                </a:moveTo>
                <a:lnTo>
                  <a:pt x="5494" y="9371"/>
                </a:lnTo>
                <a:lnTo>
                  <a:pt x="5494" y="10374"/>
                </a:lnTo>
                <a:lnTo>
                  <a:pt x="3020" y="10374"/>
                </a:lnTo>
                <a:lnTo>
                  <a:pt x="3020" y="9371"/>
                </a:lnTo>
                <a:close/>
                <a:moveTo>
                  <a:pt x="6734" y="7300"/>
                </a:moveTo>
                <a:lnTo>
                  <a:pt x="4985" y="5551"/>
                </a:lnTo>
                <a:lnTo>
                  <a:pt x="5694" y="4842"/>
                </a:lnTo>
                <a:lnTo>
                  <a:pt x="7443" y="6591"/>
                </a:lnTo>
                <a:lnTo>
                  <a:pt x="6734" y="7300"/>
                </a:lnTo>
                <a:close/>
                <a:moveTo>
                  <a:pt x="10470" y="18889"/>
                </a:moveTo>
                <a:cubicBezTo>
                  <a:pt x="10275" y="18825"/>
                  <a:pt x="10090" y="18720"/>
                  <a:pt x="9937" y="18564"/>
                </a:cubicBezTo>
                <a:cubicBezTo>
                  <a:pt x="9487" y="18108"/>
                  <a:pt x="9436" y="17408"/>
                  <a:pt x="9780" y="16896"/>
                </a:cubicBezTo>
                <a:lnTo>
                  <a:pt x="10483" y="8048"/>
                </a:lnTo>
                <a:lnTo>
                  <a:pt x="11252" y="8048"/>
                </a:lnTo>
                <a:lnTo>
                  <a:pt x="11996" y="16916"/>
                </a:lnTo>
                <a:cubicBezTo>
                  <a:pt x="12331" y="17433"/>
                  <a:pt x="12268" y="18131"/>
                  <a:pt x="11812" y="18580"/>
                </a:cubicBezTo>
                <a:cubicBezTo>
                  <a:pt x="11669" y="18721"/>
                  <a:pt x="11501" y="18818"/>
                  <a:pt x="11324" y="18881"/>
                </a:cubicBezTo>
                <a:cubicBezTo>
                  <a:pt x="11047" y="18979"/>
                  <a:pt x="10748" y="18980"/>
                  <a:pt x="10470" y="18889"/>
                </a:cubicBezTo>
                <a:close/>
                <a:moveTo>
                  <a:pt x="10470" y="18889"/>
                </a:moveTo>
              </a:path>
            </a:pathLst>
          </a:custGeom>
          <a:solidFill>
            <a:schemeClr val="bg1"/>
          </a:solidFill>
          <a:ln>
            <a:noFill/>
          </a:ln>
        </p:spPr>
        <p:txBody>
          <a:bodyPr lIns="0" tIns="0" rIns="0" bIns="0"/>
          <a:lstStyle/>
          <a:p>
            <a:endParaRPr lang="en-US">
              <a:solidFill>
                <a:schemeClr val="bg1"/>
              </a:solidFill>
            </a:endParaRPr>
          </a:p>
        </p:txBody>
      </p:sp>
      <p:grpSp>
        <p:nvGrpSpPr>
          <p:cNvPr id="363" name="Group 332"/>
          <p:cNvGrpSpPr>
            <a:grpSpLocks/>
          </p:cNvGrpSpPr>
          <p:nvPr/>
        </p:nvGrpSpPr>
        <p:grpSpPr bwMode="auto">
          <a:xfrm>
            <a:off x="7813440" y="6008500"/>
            <a:ext cx="276440" cy="278503"/>
            <a:chOff x="0" y="0"/>
            <a:chExt cx="576" cy="576"/>
          </a:xfrm>
          <a:solidFill>
            <a:schemeClr val="bg1"/>
          </a:solidFill>
        </p:grpSpPr>
        <p:sp>
          <p:nvSpPr>
            <p:cNvPr id="364" name="AutoShape 325"/>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600">
                  <a:moveTo>
                    <a:pt x="10800" y="0"/>
                  </a:moveTo>
                  <a:cubicBezTo>
                    <a:pt x="4835" y="0"/>
                    <a:pt x="0" y="4835"/>
                    <a:pt x="0" y="10800"/>
                  </a:cubicBezTo>
                  <a:cubicBezTo>
                    <a:pt x="0" y="12640"/>
                    <a:pt x="461" y="14372"/>
                    <a:pt x="1273" y="15888"/>
                  </a:cubicBezTo>
                  <a:cubicBezTo>
                    <a:pt x="2296" y="17800"/>
                    <a:pt x="3878" y="19367"/>
                    <a:pt x="5801" y="20373"/>
                  </a:cubicBezTo>
                  <a:cubicBezTo>
                    <a:pt x="7296" y="21155"/>
                    <a:pt x="8996" y="21600"/>
                    <a:pt x="10800" y="21600"/>
                  </a:cubicBezTo>
                  <a:cubicBezTo>
                    <a:pt x="12665" y="21600"/>
                    <a:pt x="14419" y="21128"/>
                    <a:pt x="15950" y="20295"/>
                  </a:cubicBezTo>
                  <a:cubicBezTo>
                    <a:pt x="17855" y="19260"/>
                    <a:pt x="19410" y="17667"/>
                    <a:pt x="20404" y="15738"/>
                  </a:cubicBezTo>
                  <a:cubicBezTo>
                    <a:pt x="21167" y="14257"/>
                    <a:pt x="21600" y="12580"/>
                    <a:pt x="21600" y="10800"/>
                  </a:cubicBezTo>
                  <a:cubicBezTo>
                    <a:pt x="21600" y="4835"/>
                    <a:pt x="16765" y="0"/>
                    <a:pt x="10800" y="0"/>
                  </a:cubicBezTo>
                  <a:close/>
                  <a:moveTo>
                    <a:pt x="18629" y="12876"/>
                  </a:moveTo>
                  <a:cubicBezTo>
                    <a:pt x="18568" y="13108"/>
                    <a:pt x="18493" y="13334"/>
                    <a:pt x="18411" y="13558"/>
                  </a:cubicBezTo>
                  <a:cubicBezTo>
                    <a:pt x="18052" y="13453"/>
                    <a:pt x="17672" y="13395"/>
                    <a:pt x="17279" y="13395"/>
                  </a:cubicBezTo>
                  <a:cubicBezTo>
                    <a:pt x="15036" y="13395"/>
                    <a:pt x="13218" y="15214"/>
                    <a:pt x="13218" y="17457"/>
                  </a:cubicBezTo>
                  <a:cubicBezTo>
                    <a:pt x="13218" y="17812"/>
                    <a:pt x="13266" y="18154"/>
                    <a:pt x="13352" y="18482"/>
                  </a:cubicBezTo>
                  <a:cubicBezTo>
                    <a:pt x="13251" y="18515"/>
                    <a:pt x="13152" y="18550"/>
                    <a:pt x="13050" y="18580"/>
                  </a:cubicBezTo>
                  <a:cubicBezTo>
                    <a:pt x="12335" y="18786"/>
                    <a:pt x="11581" y="18900"/>
                    <a:pt x="10800" y="18900"/>
                  </a:cubicBezTo>
                  <a:cubicBezTo>
                    <a:pt x="10065" y="18900"/>
                    <a:pt x="9353" y="18800"/>
                    <a:pt x="8675" y="18615"/>
                  </a:cubicBezTo>
                  <a:cubicBezTo>
                    <a:pt x="8566" y="18585"/>
                    <a:pt x="8458" y="18549"/>
                    <a:pt x="8351" y="18515"/>
                  </a:cubicBezTo>
                  <a:cubicBezTo>
                    <a:pt x="8427" y="18204"/>
                    <a:pt x="8469" y="17879"/>
                    <a:pt x="8469" y="17544"/>
                  </a:cubicBezTo>
                  <a:cubicBezTo>
                    <a:pt x="8469" y="15301"/>
                    <a:pt x="6651" y="13482"/>
                    <a:pt x="4407" y="13482"/>
                  </a:cubicBezTo>
                  <a:cubicBezTo>
                    <a:pt x="3997" y="13482"/>
                    <a:pt x="3601" y="13545"/>
                    <a:pt x="3228" y="13659"/>
                  </a:cubicBezTo>
                  <a:cubicBezTo>
                    <a:pt x="3146" y="13442"/>
                    <a:pt x="3070" y="13223"/>
                    <a:pt x="3006" y="12999"/>
                  </a:cubicBezTo>
                  <a:cubicBezTo>
                    <a:pt x="2808" y="12299"/>
                    <a:pt x="2700" y="11562"/>
                    <a:pt x="2700" y="10800"/>
                  </a:cubicBezTo>
                  <a:cubicBezTo>
                    <a:pt x="2700" y="6334"/>
                    <a:pt x="6334" y="2700"/>
                    <a:pt x="10800" y="2700"/>
                  </a:cubicBezTo>
                  <a:cubicBezTo>
                    <a:pt x="15266" y="2700"/>
                    <a:pt x="18900" y="6334"/>
                    <a:pt x="18900" y="10800"/>
                  </a:cubicBezTo>
                  <a:cubicBezTo>
                    <a:pt x="18900" y="11518"/>
                    <a:pt x="18805" y="12213"/>
                    <a:pt x="18629" y="12876"/>
                  </a:cubicBezTo>
                  <a:close/>
                  <a:moveTo>
                    <a:pt x="18629" y="1287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65" name="AutoShape 326"/>
            <p:cNvSpPr>
              <a:spLocks/>
            </p:cNvSpPr>
            <p:nvPr/>
          </p:nvSpPr>
          <p:spPr bwMode="auto">
            <a:xfrm>
              <a:off x="208" y="103"/>
              <a:ext cx="124" cy="22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8572" y="14084"/>
                  </a:moveTo>
                  <a:lnTo>
                    <a:pt x="2517" y="0"/>
                  </a:lnTo>
                  <a:lnTo>
                    <a:pt x="0" y="585"/>
                  </a:lnTo>
                  <a:lnTo>
                    <a:pt x="6681" y="16800"/>
                  </a:lnTo>
                  <a:cubicBezTo>
                    <a:pt x="6623" y="17008"/>
                    <a:pt x="6592" y="17220"/>
                    <a:pt x="6592" y="17429"/>
                  </a:cubicBezTo>
                  <a:cubicBezTo>
                    <a:pt x="6589" y="19062"/>
                    <a:pt x="8331" y="20611"/>
                    <a:pt x="11212" y="21278"/>
                  </a:cubicBezTo>
                  <a:cubicBezTo>
                    <a:pt x="12153" y="21498"/>
                    <a:pt x="13133" y="21600"/>
                    <a:pt x="14097" y="21600"/>
                  </a:cubicBezTo>
                  <a:cubicBezTo>
                    <a:pt x="17032" y="21600"/>
                    <a:pt x="19818" y="20633"/>
                    <a:pt x="21019" y="19035"/>
                  </a:cubicBezTo>
                  <a:cubicBezTo>
                    <a:pt x="21410" y="18510"/>
                    <a:pt x="21600" y="17964"/>
                    <a:pt x="21600" y="17431"/>
                  </a:cubicBezTo>
                  <a:cubicBezTo>
                    <a:pt x="21596" y="16122"/>
                    <a:pt x="20490" y="14875"/>
                    <a:pt x="18572" y="14084"/>
                  </a:cubicBezTo>
                  <a:close/>
                  <a:moveTo>
                    <a:pt x="18572" y="1408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66" name="Rectangle 327"/>
            <p:cNvSpPr>
              <a:spLocks/>
            </p:cNvSpPr>
            <p:nvPr/>
          </p:nvSpPr>
          <p:spPr bwMode="auto">
            <a:xfrm>
              <a:off x="280" y="88"/>
              <a:ext cx="26" cy="6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367" name="AutoShape 328"/>
            <p:cNvSpPr>
              <a:spLocks/>
            </p:cNvSpPr>
            <p:nvPr/>
          </p:nvSpPr>
          <p:spPr bwMode="auto">
            <a:xfrm>
              <a:off x="360" y="144"/>
              <a:ext cx="65" cy="6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15371"/>
                  </a:moveTo>
                  <a:lnTo>
                    <a:pt x="15368" y="0"/>
                  </a:lnTo>
                  <a:lnTo>
                    <a:pt x="21600" y="6229"/>
                  </a:lnTo>
                  <a:lnTo>
                    <a:pt x="6232" y="21600"/>
                  </a:lnTo>
                  <a:lnTo>
                    <a:pt x="0" y="15371"/>
                  </a:lnTo>
                  <a:close/>
                  <a:moveTo>
                    <a:pt x="0" y="1537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68" name="Rectangle 329"/>
            <p:cNvSpPr>
              <a:spLocks/>
            </p:cNvSpPr>
            <p:nvPr/>
          </p:nvSpPr>
          <p:spPr bwMode="auto">
            <a:xfrm>
              <a:off x="408" y="248"/>
              <a:ext cx="65" cy="2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369" name="Rectangle 330"/>
            <p:cNvSpPr>
              <a:spLocks/>
            </p:cNvSpPr>
            <p:nvPr/>
          </p:nvSpPr>
          <p:spPr bwMode="auto">
            <a:xfrm>
              <a:off x="104" y="248"/>
              <a:ext cx="65" cy="2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370" name="AutoShape 331"/>
            <p:cNvSpPr>
              <a:spLocks/>
            </p:cNvSpPr>
            <p:nvPr/>
          </p:nvSpPr>
          <p:spPr bwMode="auto">
            <a:xfrm>
              <a:off x="144" y="144"/>
              <a:ext cx="65" cy="6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5370" y="21600"/>
                  </a:moveTo>
                  <a:lnTo>
                    <a:pt x="0" y="6230"/>
                  </a:lnTo>
                  <a:lnTo>
                    <a:pt x="6230" y="0"/>
                  </a:lnTo>
                  <a:lnTo>
                    <a:pt x="21600" y="15370"/>
                  </a:lnTo>
                  <a:lnTo>
                    <a:pt x="15370" y="21600"/>
                  </a:lnTo>
                  <a:close/>
                  <a:moveTo>
                    <a:pt x="1537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371" name="Group 336"/>
          <p:cNvGrpSpPr>
            <a:grpSpLocks/>
          </p:cNvGrpSpPr>
          <p:nvPr/>
        </p:nvGrpSpPr>
        <p:grpSpPr bwMode="auto">
          <a:xfrm>
            <a:off x="6148610" y="4345732"/>
            <a:ext cx="276440" cy="276440"/>
            <a:chOff x="0" y="0"/>
            <a:chExt cx="573" cy="574"/>
          </a:xfrm>
          <a:solidFill>
            <a:schemeClr val="bg1"/>
          </a:solidFill>
        </p:grpSpPr>
        <p:sp>
          <p:nvSpPr>
            <p:cNvPr id="372" name="AutoShape 334"/>
            <p:cNvSpPr>
              <a:spLocks/>
            </p:cNvSpPr>
            <p:nvPr/>
          </p:nvSpPr>
          <p:spPr bwMode="auto">
            <a:xfrm>
              <a:off x="0" y="104"/>
              <a:ext cx="470" cy="47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16781" y="0"/>
                  </a:moveTo>
                  <a:lnTo>
                    <a:pt x="2322" y="14460"/>
                  </a:lnTo>
                  <a:lnTo>
                    <a:pt x="2320" y="14460"/>
                  </a:lnTo>
                  <a:lnTo>
                    <a:pt x="2320" y="14462"/>
                  </a:lnTo>
                  <a:lnTo>
                    <a:pt x="2319" y="14462"/>
                  </a:lnTo>
                  <a:lnTo>
                    <a:pt x="2320" y="14462"/>
                  </a:lnTo>
                  <a:lnTo>
                    <a:pt x="0" y="21600"/>
                  </a:lnTo>
                  <a:lnTo>
                    <a:pt x="7138" y="19281"/>
                  </a:lnTo>
                  <a:lnTo>
                    <a:pt x="7138" y="19282"/>
                  </a:lnTo>
                  <a:lnTo>
                    <a:pt x="7139" y="19281"/>
                  </a:lnTo>
                  <a:lnTo>
                    <a:pt x="7140" y="19281"/>
                  </a:lnTo>
                  <a:lnTo>
                    <a:pt x="7140" y="19280"/>
                  </a:lnTo>
                  <a:lnTo>
                    <a:pt x="21600" y="4819"/>
                  </a:lnTo>
                  <a:lnTo>
                    <a:pt x="16781" y="0"/>
                  </a:lnTo>
                  <a:close/>
                  <a:moveTo>
                    <a:pt x="5635" y="15236"/>
                  </a:moveTo>
                  <a:lnTo>
                    <a:pt x="4841" y="14442"/>
                  </a:lnTo>
                  <a:lnTo>
                    <a:pt x="16794" y="2489"/>
                  </a:lnTo>
                  <a:lnTo>
                    <a:pt x="17588" y="3282"/>
                  </a:lnTo>
                  <a:lnTo>
                    <a:pt x="5635" y="15236"/>
                  </a:lnTo>
                  <a:close/>
                  <a:moveTo>
                    <a:pt x="5635" y="1523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73" name="AutoShape 335"/>
            <p:cNvSpPr>
              <a:spLocks/>
            </p:cNvSpPr>
            <p:nvPr/>
          </p:nvSpPr>
          <p:spPr bwMode="auto">
            <a:xfrm>
              <a:off x="400" y="0"/>
              <a:ext cx="173" cy="17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8577"/>
                  </a:moveTo>
                  <a:lnTo>
                    <a:pt x="8574" y="0"/>
                  </a:lnTo>
                  <a:lnTo>
                    <a:pt x="21600" y="13023"/>
                  </a:lnTo>
                  <a:lnTo>
                    <a:pt x="13026" y="21600"/>
                  </a:lnTo>
                  <a:lnTo>
                    <a:pt x="0" y="8577"/>
                  </a:lnTo>
                  <a:close/>
                  <a:moveTo>
                    <a:pt x="0" y="857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374" name="Group 340"/>
          <p:cNvGrpSpPr>
            <a:grpSpLocks/>
          </p:cNvGrpSpPr>
          <p:nvPr/>
        </p:nvGrpSpPr>
        <p:grpSpPr bwMode="auto">
          <a:xfrm>
            <a:off x="6148610" y="3803166"/>
            <a:ext cx="280566" cy="255810"/>
            <a:chOff x="0" y="0"/>
            <a:chExt cx="582" cy="533"/>
          </a:xfrm>
          <a:solidFill>
            <a:schemeClr val="bg1"/>
          </a:solidFill>
        </p:grpSpPr>
        <p:sp>
          <p:nvSpPr>
            <p:cNvPr id="375" name="AutoShape 337"/>
            <p:cNvSpPr>
              <a:spLocks/>
            </p:cNvSpPr>
            <p:nvPr/>
          </p:nvSpPr>
          <p:spPr bwMode="auto">
            <a:xfrm>
              <a:off x="0" y="0"/>
              <a:ext cx="386" cy="53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9117" y="19801"/>
                  </a:moveTo>
                  <a:lnTo>
                    <a:pt x="2483" y="19801"/>
                  </a:lnTo>
                  <a:lnTo>
                    <a:pt x="2483" y="6326"/>
                  </a:lnTo>
                  <a:lnTo>
                    <a:pt x="8722" y="6326"/>
                  </a:lnTo>
                  <a:lnTo>
                    <a:pt x="8722" y="1800"/>
                  </a:lnTo>
                  <a:lnTo>
                    <a:pt x="19117" y="1800"/>
                  </a:lnTo>
                  <a:lnTo>
                    <a:pt x="19117" y="3686"/>
                  </a:lnTo>
                  <a:lnTo>
                    <a:pt x="21418" y="2019"/>
                  </a:lnTo>
                  <a:lnTo>
                    <a:pt x="21600" y="1887"/>
                  </a:lnTo>
                  <a:lnTo>
                    <a:pt x="21600" y="0"/>
                  </a:lnTo>
                  <a:lnTo>
                    <a:pt x="6239" y="0"/>
                  </a:lnTo>
                  <a:lnTo>
                    <a:pt x="6239" y="14"/>
                  </a:lnTo>
                  <a:lnTo>
                    <a:pt x="0" y="4526"/>
                  </a:lnTo>
                  <a:lnTo>
                    <a:pt x="0" y="21600"/>
                  </a:lnTo>
                  <a:lnTo>
                    <a:pt x="21600" y="21600"/>
                  </a:lnTo>
                  <a:lnTo>
                    <a:pt x="21600" y="13533"/>
                  </a:lnTo>
                  <a:lnTo>
                    <a:pt x="19117" y="15332"/>
                  </a:lnTo>
                  <a:lnTo>
                    <a:pt x="19117" y="19801"/>
                  </a:lnTo>
                  <a:close/>
                  <a:moveTo>
                    <a:pt x="19117" y="198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76" name="AutoShape 338"/>
            <p:cNvSpPr>
              <a:spLocks/>
            </p:cNvSpPr>
            <p:nvPr/>
          </p:nvSpPr>
          <p:spPr bwMode="auto">
            <a:xfrm>
              <a:off x="136" y="80"/>
              <a:ext cx="362" cy="36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2322" y="14460"/>
                  </a:moveTo>
                  <a:lnTo>
                    <a:pt x="2320" y="14460"/>
                  </a:lnTo>
                  <a:lnTo>
                    <a:pt x="2320" y="14462"/>
                  </a:lnTo>
                  <a:lnTo>
                    <a:pt x="2319" y="14462"/>
                  </a:lnTo>
                  <a:lnTo>
                    <a:pt x="2320" y="14462"/>
                  </a:lnTo>
                  <a:lnTo>
                    <a:pt x="0" y="21600"/>
                  </a:lnTo>
                  <a:lnTo>
                    <a:pt x="7138" y="19281"/>
                  </a:lnTo>
                  <a:lnTo>
                    <a:pt x="7139" y="19281"/>
                  </a:lnTo>
                  <a:lnTo>
                    <a:pt x="7140" y="19280"/>
                  </a:lnTo>
                  <a:lnTo>
                    <a:pt x="7140" y="19279"/>
                  </a:lnTo>
                  <a:lnTo>
                    <a:pt x="21600" y="4819"/>
                  </a:lnTo>
                  <a:lnTo>
                    <a:pt x="16781" y="0"/>
                  </a:lnTo>
                  <a:lnTo>
                    <a:pt x="2322" y="14460"/>
                  </a:lnTo>
                  <a:close/>
                  <a:moveTo>
                    <a:pt x="16793" y="2489"/>
                  </a:moveTo>
                  <a:lnTo>
                    <a:pt x="17588" y="3282"/>
                  </a:lnTo>
                  <a:lnTo>
                    <a:pt x="5634" y="15236"/>
                  </a:lnTo>
                  <a:lnTo>
                    <a:pt x="4840" y="14442"/>
                  </a:lnTo>
                  <a:lnTo>
                    <a:pt x="16793" y="2489"/>
                  </a:lnTo>
                  <a:close/>
                  <a:moveTo>
                    <a:pt x="16793" y="248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77" name="AutoShape 339"/>
            <p:cNvSpPr>
              <a:spLocks/>
            </p:cNvSpPr>
            <p:nvPr/>
          </p:nvSpPr>
          <p:spPr bwMode="auto">
            <a:xfrm>
              <a:off x="448" y="0"/>
              <a:ext cx="134" cy="13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8577"/>
                  </a:moveTo>
                  <a:lnTo>
                    <a:pt x="8575" y="0"/>
                  </a:lnTo>
                  <a:lnTo>
                    <a:pt x="21600" y="13023"/>
                  </a:lnTo>
                  <a:lnTo>
                    <a:pt x="13025" y="21600"/>
                  </a:lnTo>
                  <a:lnTo>
                    <a:pt x="0" y="8577"/>
                  </a:lnTo>
                  <a:close/>
                  <a:moveTo>
                    <a:pt x="0" y="857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378" name="Group 344"/>
          <p:cNvGrpSpPr>
            <a:grpSpLocks/>
          </p:cNvGrpSpPr>
          <p:nvPr/>
        </p:nvGrpSpPr>
        <p:grpSpPr bwMode="auto">
          <a:xfrm>
            <a:off x="6703553" y="4360172"/>
            <a:ext cx="278504" cy="245496"/>
            <a:chOff x="0" y="0"/>
            <a:chExt cx="578" cy="508"/>
          </a:xfrm>
          <a:solidFill>
            <a:schemeClr val="bg1"/>
          </a:solidFill>
        </p:grpSpPr>
        <p:sp>
          <p:nvSpPr>
            <p:cNvPr id="379" name="AutoShape 341"/>
            <p:cNvSpPr>
              <a:spLocks/>
            </p:cNvSpPr>
            <p:nvPr/>
          </p:nvSpPr>
          <p:spPr bwMode="auto">
            <a:xfrm>
              <a:off x="0" y="96"/>
              <a:ext cx="412" cy="41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8899" y="18001"/>
                  </a:moveTo>
                  <a:cubicBezTo>
                    <a:pt x="18899" y="18497"/>
                    <a:pt x="18495" y="18900"/>
                    <a:pt x="17998" y="18900"/>
                  </a:cubicBezTo>
                  <a:lnTo>
                    <a:pt x="3601" y="18900"/>
                  </a:lnTo>
                  <a:cubicBezTo>
                    <a:pt x="3105" y="18900"/>
                    <a:pt x="2701" y="18497"/>
                    <a:pt x="2701" y="18001"/>
                  </a:cubicBezTo>
                  <a:lnTo>
                    <a:pt x="2701" y="3598"/>
                  </a:lnTo>
                  <a:cubicBezTo>
                    <a:pt x="2701" y="3102"/>
                    <a:pt x="3105" y="2698"/>
                    <a:pt x="3601" y="2698"/>
                  </a:cubicBezTo>
                  <a:lnTo>
                    <a:pt x="16077" y="2698"/>
                  </a:lnTo>
                  <a:lnTo>
                    <a:pt x="18707" y="70"/>
                  </a:lnTo>
                  <a:cubicBezTo>
                    <a:pt x="18478" y="25"/>
                    <a:pt x="18241" y="0"/>
                    <a:pt x="17998" y="0"/>
                  </a:cubicBezTo>
                  <a:lnTo>
                    <a:pt x="3601" y="0"/>
                  </a:lnTo>
                  <a:cubicBezTo>
                    <a:pt x="1612" y="0"/>
                    <a:pt x="0" y="1611"/>
                    <a:pt x="0" y="3598"/>
                  </a:cubicBezTo>
                  <a:lnTo>
                    <a:pt x="0" y="18001"/>
                  </a:lnTo>
                  <a:cubicBezTo>
                    <a:pt x="0" y="19989"/>
                    <a:pt x="1612" y="21600"/>
                    <a:pt x="3601" y="21600"/>
                  </a:cubicBezTo>
                  <a:lnTo>
                    <a:pt x="17998" y="21600"/>
                  </a:lnTo>
                  <a:cubicBezTo>
                    <a:pt x="19987" y="21600"/>
                    <a:pt x="21600" y="19989"/>
                    <a:pt x="21600" y="18001"/>
                  </a:cubicBezTo>
                  <a:lnTo>
                    <a:pt x="21600" y="10014"/>
                  </a:lnTo>
                  <a:lnTo>
                    <a:pt x="18899" y="12712"/>
                  </a:lnTo>
                  <a:lnTo>
                    <a:pt x="18899" y="18001"/>
                  </a:lnTo>
                  <a:close/>
                  <a:moveTo>
                    <a:pt x="18899" y="180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80" name="AutoShape 342"/>
            <p:cNvSpPr>
              <a:spLocks/>
            </p:cNvSpPr>
            <p:nvPr/>
          </p:nvSpPr>
          <p:spPr bwMode="auto">
            <a:xfrm>
              <a:off x="176" y="80"/>
              <a:ext cx="331" cy="33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21600" y="4818"/>
                  </a:moveTo>
                  <a:lnTo>
                    <a:pt x="16780" y="0"/>
                  </a:lnTo>
                  <a:lnTo>
                    <a:pt x="2322" y="14460"/>
                  </a:lnTo>
                  <a:lnTo>
                    <a:pt x="2320" y="14460"/>
                  </a:lnTo>
                  <a:lnTo>
                    <a:pt x="2320" y="14462"/>
                  </a:lnTo>
                  <a:lnTo>
                    <a:pt x="2319" y="14462"/>
                  </a:lnTo>
                  <a:lnTo>
                    <a:pt x="2320" y="14462"/>
                  </a:lnTo>
                  <a:lnTo>
                    <a:pt x="0" y="21600"/>
                  </a:lnTo>
                  <a:lnTo>
                    <a:pt x="7138" y="19281"/>
                  </a:lnTo>
                  <a:lnTo>
                    <a:pt x="7140" y="19281"/>
                  </a:lnTo>
                  <a:lnTo>
                    <a:pt x="7140" y="19279"/>
                  </a:lnTo>
                  <a:lnTo>
                    <a:pt x="21600" y="4818"/>
                  </a:lnTo>
                  <a:close/>
                  <a:moveTo>
                    <a:pt x="5635" y="15238"/>
                  </a:moveTo>
                  <a:lnTo>
                    <a:pt x="4840" y="14443"/>
                  </a:lnTo>
                  <a:lnTo>
                    <a:pt x="16793" y="2490"/>
                  </a:lnTo>
                  <a:lnTo>
                    <a:pt x="17587" y="3283"/>
                  </a:lnTo>
                  <a:lnTo>
                    <a:pt x="5635" y="15238"/>
                  </a:lnTo>
                  <a:close/>
                  <a:moveTo>
                    <a:pt x="5635" y="1523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81" name="AutoShape 343"/>
            <p:cNvSpPr>
              <a:spLocks/>
            </p:cNvSpPr>
            <p:nvPr/>
          </p:nvSpPr>
          <p:spPr bwMode="auto">
            <a:xfrm>
              <a:off x="456" y="0"/>
              <a:ext cx="122" cy="12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3026" y="21600"/>
                  </a:moveTo>
                  <a:lnTo>
                    <a:pt x="0" y="8574"/>
                  </a:lnTo>
                  <a:lnTo>
                    <a:pt x="8574" y="0"/>
                  </a:lnTo>
                  <a:lnTo>
                    <a:pt x="21600" y="13026"/>
                  </a:lnTo>
                  <a:lnTo>
                    <a:pt x="13026" y="21600"/>
                  </a:lnTo>
                  <a:close/>
                  <a:moveTo>
                    <a:pt x="13026"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382" name="AutoShape 347"/>
          <p:cNvSpPr>
            <a:spLocks/>
          </p:cNvSpPr>
          <p:nvPr/>
        </p:nvSpPr>
        <p:spPr bwMode="auto">
          <a:xfrm>
            <a:off x="2268129" y="5453556"/>
            <a:ext cx="276440" cy="278504"/>
          </a:xfrm>
          <a:custGeom>
            <a:avLst/>
            <a:gdLst>
              <a:gd name="T0" fmla="*/ 221046570 w 20932"/>
              <a:gd name="T1" fmla="*/ 184616427 h 20930"/>
              <a:gd name="T2" fmla="*/ 171990490 w 20932"/>
              <a:gd name="T3" fmla="*/ 154825435 h 20930"/>
              <a:gd name="T4" fmla="*/ 163670272 w 20932"/>
              <a:gd name="T5" fmla="*/ 156178187 h 20930"/>
              <a:gd name="T6" fmla="*/ 149238254 w 20932"/>
              <a:gd name="T7" fmla="*/ 171062353 h 20930"/>
              <a:gd name="T8" fmla="*/ 140352361 w 20932"/>
              <a:gd name="T9" fmla="*/ 174910157 h 20930"/>
              <a:gd name="T10" fmla="*/ 87616328 w 20932"/>
              <a:gd name="T11" fmla="*/ 139775819 h 20930"/>
              <a:gd name="T12" fmla="*/ 53483366 w 20932"/>
              <a:gd name="T13" fmla="*/ 85350260 h 20930"/>
              <a:gd name="T14" fmla="*/ 57205261 w 20932"/>
              <a:gd name="T15" fmla="*/ 76192552 h 20930"/>
              <a:gd name="T16" fmla="*/ 69504449 w 20932"/>
              <a:gd name="T17" fmla="*/ 63517837 h 20930"/>
              <a:gd name="T18" fmla="*/ 71019052 w 20932"/>
              <a:gd name="T19" fmla="*/ 54844325 h 20930"/>
              <a:gd name="T20" fmla="*/ 43957245 w 20932"/>
              <a:gd name="T21" fmla="*/ 2374799 h 20930"/>
              <a:gd name="T22" fmla="*/ 38101485 w 20932"/>
              <a:gd name="T23" fmla="*/ 1286165 h 20930"/>
              <a:gd name="T24" fmla="*/ 4543689 w 20932"/>
              <a:gd name="T25" fmla="*/ 35804207 h 20930"/>
              <a:gd name="T26" fmla="*/ 171139 w 20932"/>
              <a:gd name="T27" fmla="*/ 44906028 h 20930"/>
              <a:gd name="T28" fmla="*/ 62176127 w 20932"/>
              <a:gd name="T29" fmla="*/ 165995064 h 20930"/>
              <a:gd name="T30" fmla="*/ 179649413 w 20932"/>
              <a:gd name="T31" fmla="*/ 229907870 h 20930"/>
              <a:gd name="T32" fmla="*/ 188480671 w 20932"/>
              <a:gd name="T33" fmla="*/ 225411690 h 20930"/>
              <a:gd name="T34" fmla="*/ 221995397 w 20932"/>
              <a:gd name="T35" fmla="*/ 190849720 h 20930"/>
              <a:gd name="T36" fmla="*/ 221046570 w 20932"/>
              <a:gd name="T37" fmla="*/ 184616427 h 20930"/>
              <a:gd name="T38" fmla="*/ 221046570 w 20932"/>
              <a:gd name="T39" fmla="*/ 184616427 h 209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932" h="20930">
                <a:moveTo>
                  <a:pt x="20723" y="16794"/>
                </a:moveTo>
                <a:lnTo>
                  <a:pt x="16124" y="14084"/>
                </a:lnTo>
                <a:cubicBezTo>
                  <a:pt x="15885" y="13962"/>
                  <a:pt x="15534" y="14017"/>
                  <a:pt x="15344" y="14207"/>
                </a:cubicBezTo>
                <a:lnTo>
                  <a:pt x="13991" y="15561"/>
                </a:lnTo>
                <a:cubicBezTo>
                  <a:pt x="13801" y="15750"/>
                  <a:pt x="13427" y="15908"/>
                  <a:pt x="13158" y="15911"/>
                </a:cubicBezTo>
                <a:cubicBezTo>
                  <a:pt x="13158" y="15911"/>
                  <a:pt x="11429" y="15931"/>
                  <a:pt x="8214" y="12715"/>
                </a:cubicBezTo>
                <a:cubicBezTo>
                  <a:pt x="4998" y="9499"/>
                  <a:pt x="5014" y="7764"/>
                  <a:pt x="5014" y="7764"/>
                </a:cubicBezTo>
                <a:cubicBezTo>
                  <a:pt x="5016" y="7495"/>
                  <a:pt x="5173" y="7121"/>
                  <a:pt x="5363" y="6931"/>
                </a:cubicBezTo>
                <a:lnTo>
                  <a:pt x="6516" y="5778"/>
                </a:lnTo>
                <a:cubicBezTo>
                  <a:pt x="6706" y="5588"/>
                  <a:pt x="6770" y="5233"/>
                  <a:pt x="6658" y="4989"/>
                </a:cubicBezTo>
                <a:lnTo>
                  <a:pt x="4121" y="216"/>
                </a:lnTo>
                <a:cubicBezTo>
                  <a:pt x="4008" y="-28"/>
                  <a:pt x="3762" y="-72"/>
                  <a:pt x="3572" y="117"/>
                </a:cubicBezTo>
                <a:lnTo>
                  <a:pt x="426" y="3257"/>
                </a:lnTo>
                <a:cubicBezTo>
                  <a:pt x="236" y="3446"/>
                  <a:pt x="51" y="3819"/>
                  <a:pt x="16" y="4085"/>
                </a:cubicBezTo>
                <a:cubicBezTo>
                  <a:pt x="16" y="4085"/>
                  <a:pt x="-598" y="8672"/>
                  <a:pt x="5829" y="15100"/>
                </a:cubicBezTo>
                <a:cubicBezTo>
                  <a:pt x="12255" y="21528"/>
                  <a:pt x="16842" y="20914"/>
                  <a:pt x="16842" y="20914"/>
                </a:cubicBezTo>
                <a:cubicBezTo>
                  <a:pt x="17108" y="20878"/>
                  <a:pt x="17480" y="20694"/>
                  <a:pt x="17670" y="20505"/>
                </a:cubicBezTo>
                <a:lnTo>
                  <a:pt x="20812" y="17361"/>
                </a:lnTo>
                <a:cubicBezTo>
                  <a:pt x="21002" y="17171"/>
                  <a:pt x="20962" y="16916"/>
                  <a:pt x="20723" y="16794"/>
                </a:cubicBezTo>
                <a:close/>
                <a:moveTo>
                  <a:pt x="20723" y="16794"/>
                </a:moveTo>
              </a:path>
            </a:pathLst>
          </a:custGeom>
          <a:solidFill>
            <a:schemeClr val="bg1"/>
          </a:solidFill>
          <a:ln>
            <a:noFill/>
          </a:ln>
        </p:spPr>
        <p:txBody>
          <a:bodyPr lIns="0" tIns="0" rIns="0" bIns="0"/>
          <a:lstStyle/>
          <a:p>
            <a:endParaRPr lang="en-US">
              <a:solidFill>
                <a:schemeClr val="bg1"/>
              </a:solidFill>
            </a:endParaRPr>
          </a:p>
        </p:txBody>
      </p:sp>
      <p:grpSp>
        <p:nvGrpSpPr>
          <p:cNvPr id="383" name="Group 352"/>
          <p:cNvGrpSpPr>
            <a:grpSpLocks/>
          </p:cNvGrpSpPr>
          <p:nvPr/>
        </p:nvGrpSpPr>
        <p:grpSpPr bwMode="auto">
          <a:xfrm>
            <a:off x="2821010" y="5453556"/>
            <a:ext cx="278504" cy="278504"/>
            <a:chOff x="0" y="0"/>
            <a:chExt cx="575" cy="575"/>
          </a:xfrm>
          <a:solidFill>
            <a:schemeClr val="bg1"/>
          </a:solidFill>
        </p:grpSpPr>
        <p:sp>
          <p:nvSpPr>
            <p:cNvPr id="384" name="AutoShape 348"/>
            <p:cNvSpPr>
              <a:spLocks/>
            </p:cNvSpPr>
            <p:nvPr/>
          </p:nvSpPr>
          <p:spPr bwMode="auto">
            <a:xfrm>
              <a:off x="0" y="0"/>
              <a:ext cx="575" cy="575"/>
            </a:xfrm>
            <a:custGeom>
              <a:avLst/>
              <a:gdLst>
                <a:gd name="T0" fmla="*/ 0 w 20932"/>
                <a:gd name="T1" fmla="*/ 0 h 20930"/>
                <a:gd name="T2" fmla="*/ 0 w 20932"/>
                <a:gd name="T3" fmla="*/ 0 h 20930"/>
                <a:gd name="T4" fmla="*/ 0 w 20932"/>
                <a:gd name="T5" fmla="*/ 0 h 20930"/>
                <a:gd name="T6" fmla="*/ 0 w 20932"/>
                <a:gd name="T7" fmla="*/ 0 h 20930"/>
                <a:gd name="T8" fmla="*/ 0 w 20932"/>
                <a:gd name="T9" fmla="*/ 0 h 20930"/>
                <a:gd name="T10" fmla="*/ 0 w 20932"/>
                <a:gd name="T11" fmla="*/ 0 h 20930"/>
                <a:gd name="T12" fmla="*/ 0 w 20932"/>
                <a:gd name="T13" fmla="*/ 0 h 20930"/>
                <a:gd name="T14" fmla="*/ 0 w 20932"/>
                <a:gd name="T15" fmla="*/ 0 h 20930"/>
                <a:gd name="T16" fmla="*/ 0 w 20932"/>
                <a:gd name="T17" fmla="*/ 0 h 20930"/>
                <a:gd name="T18" fmla="*/ 0 w 20932"/>
                <a:gd name="T19" fmla="*/ 0 h 20930"/>
                <a:gd name="T20" fmla="*/ 0 w 20932"/>
                <a:gd name="T21" fmla="*/ 0 h 20930"/>
                <a:gd name="T22" fmla="*/ 0 w 20932"/>
                <a:gd name="T23" fmla="*/ 0 h 20930"/>
                <a:gd name="T24" fmla="*/ 0 w 20932"/>
                <a:gd name="T25" fmla="*/ 0 h 20930"/>
                <a:gd name="T26" fmla="*/ 0 w 20932"/>
                <a:gd name="T27" fmla="*/ 0 h 20930"/>
                <a:gd name="T28" fmla="*/ 0 w 20932"/>
                <a:gd name="T29" fmla="*/ 0 h 20930"/>
                <a:gd name="T30" fmla="*/ 0 w 20932"/>
                <a:gd name="T31" fmla="*/ 0 h 20930"/>
                <a:gd name="T32" fmla="*/ 0 w 20932"/>
                <a:gd name="T33" fmla="*/ 0 h 20930"/>
                <a:gd name="T34" fmla="*/ 0 w 20932"/>
                <a:gd name="T35" fmla="*/ 0 h 20930"/>
                <a:gd name="T36" fmla="*/ 0 w 20932"/>
                <a:gd name="T37" fmla="*/ 0 h 20930"/>
                <a:gd name="T38" fmla="*/ 0 w 20932"/>
                <a:gd name="T39" fmla="*/ 0 h 209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932" h="20930">
                  <a:moveTo>
                    <a:pt x="20723" y="16794"/>
                  </a:moveTo>
                  <a:lnTo>
                    <a:pt x="16124" y="14084"/>
                  </a:lnTo>
                  <a:cubicBezTo>
                    <a:pt x="15885" y="13962"/>
                    <a:pt x="15534" y="14017"/>
                    <a:pt x="15344" y="14207"/>
                  </a:cubicBezTo>
                  <a:lnTo>
                    <a:pt x="13991" y="15561"/>
                  </a:lnTo>
                  <a:cubicBezTo>
                    <a:pt x="13801" y="15750"/>
                    <a:pt x="13427" y="15908"/>
                    <a:pt x="13158" y="15911"/>
                  </a:cubicBezTo>
                  <a:cubicBezTo>
                    <a:pt x="13158" y="15911"/>
                    <a:pt x="11429" y="15931"/>
                    <a:pt x="8214" y="12715"/>
                  </a:cubicBezTo>
                  <a:cubicBezTo>
                    <a:pt x="4998" y="9499"/>
                    <a:pt x="5014" y="7764"/>
                    <a:pt x="5014" y="7764"/>
                  </a:cubicBezTo>
                  <a:cubicBezTo>
                    <a:pt x="5016" y="7495"/>
                    <a:pt x="5173" y="7121"/>
                    <a:pt x="5363" y="6931"/>
                  </a:cubicBezTo>
                  <a:lnTo>
                    <a:pt x="6516" y="5778"/>
                  </a:lnTo>
                  <a:cubicBezTo>
                    <a:pt x="6706" y="5588"/>
                    <a:pt x="6770" y="5233"/>
                    <a:pt x="6658" y="4989"/>
                  </a:cubicBezTo>
                  <a:lnTo>
                    <a:pt x="4121" y="216"/>
                  </a:lnTo>
                  <a:cubicBezTo>
                    <a:pt x="4008" y="-28"/>
                    <a:pt x="3762" y="-72"/>
                    <a:pt x="3572" y="117"/>
                  </a:cubicBezTo>
                  <a:lnTo>
                    <a:pt x="426" y="3257"/>
                  </a:lnTo>
                  <a:cubicBezTo>
                    <a:pt x="236" y="3446"/>
                    <a:pt x="51" y="3819"/>
                    <a:pt x="16" y="4085"/>
                  </a:cubicBezTo>
                  <a:cubicBezTo>
                    <a:pt x="16" y="4085"/>
                    <a:pt x="-598" y="8672"/>
                    <a:pt x="5829" y="15100"/>
                  </a:cubicBezTo>
                  <a:cubicBezTo>
                    <a:pt x="12255" y="21528"/>
                    <a:pt x="16842" y="20914"/>
                    <a:pt x="16842" y="20914"/>
                  </a:cubicBezTo>
                  <a:cubicBezTo>
                    <a:pt x="17108" y="20878"/>
                    <a:pt x="17480" y="20694"/>
                    <a:pt x="17670" y="20505"/>
                  </a:cubicBezTo>
                  <a:lnTo>
                    <a:pt x="20812" y="17361"/>
                  </a:lnTo>
                  <a:cubicBezTo>
                    <a:pt x="21002" y="17171"/>
                    <a:pt x="20962" y="16916"/>
                    <a:pt x="20723" y="16794"/>
                  </a:cubicBezTo>
                  <a:close/>
                  <a:moveTo>
                    <a:pt x="20723" y="1679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85" name="AutoShape 349"/>
            <p:cNvSpPr>
              <a:spLocks/>
            </p:cNvSpPr>
            <p:nvPr/>
          </p:nvSpPr>
          <p:spPr bwMode="auto">
            <a:xfrm>
              <a:off x="264" y="192"/>
              <a:ext cx="114" cy="1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6567"/>
                  </a:moveTo>
                  <a:cubicBezTo>
                    <a:pt x="3494" y="7443"/>
                    <a:pt x="6807" y="9229"/>
                    <a:pt x="9539" y="11969"/>
                  </a:cubicBezTo>
                  <a:cubicBezTo>
                    <a:pt x="12286" y="14725"/>
                    <a:pt x="14072" y="18072"/>
                    <a:pt x="14940" y="21600"/>
                  </a:cubicBezTo>
                  <a:lnTo>
                    <a:pt x="21600" y="21600"/>
                  </a:lnTo>
                  <a:cubicBezTo>
                    <a:pt x="20909" y="16135"/>
                    <a:pt x="18474" y="11082"/>
                    <a:pt x="14550" y="7129"/>
                  </a:cubicBezTo>
                  <a:cubicBezTo>
                    <a:pt x="10581" y="3127"/>
                    <a:pt x="5495" y="661"/>
                    <a:pt x="2" y="0"/>
                  </a:cubicBezTo>
                  <a:lnTo>
                    <a:pt x="2" y="6567"/>
                  </a:lnTo>
                  <a:lnTo>
                    <a:pt x="0" y="6567"/>
                  </a:lnTo>
                  <a:close/>
                  <a:moveTo>
                    <a:pt x="0" y="656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86" name="AutoShape 350"/>
            <p:cNvSpPr>
              <a:spLocks/>
            </p:cNvSpPr>
            <p:nvPr/>
          </p:nvSpPr>
          <p:spPr bwMode="auto">
            <a:xfrm>
              <a:off x="264" y="0"/>
              <a:ext cx="306" cy="30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8672" y="21600"/>
                  </a:moveTo>
                  <a:lnTo>
                    <a:pt x="21600" y="21599"/>
                  </a:lnTo>
                  <a:cubicBezTo>
                    <a:pt x="21387" y="10396"/>
                    <a:pt x="11173" y="170"/>
                    <a:pt x="1" y="0"/>
                  </a:cubicBezTo>
                  <a:lnTo>
                    <a:pt x="0" y="2871"/>
                  </a:lnTo>
                  <a:cubicBezTo>
                    <a:pt x="10018" y="3430"/>
                    <a:pt x="18072" y="11518"/>
                    <a:pt x="18672" y="21600"/>
                  </a:cubicBezTo>
                  <a:close/>
                  <a:moveTo>
                    <a:pt x="18672"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87" name="AutoShape 351"/>
            <p:cNvSpPr>
              <a:spLocks/>
            </p:cNvSpPr>
            <p:nvPr/>
          </p:nvSpPr>
          <p:spPr bwMode="auto">
            <a:xfrm>
              <a:off x="264" y="96"/>
              <a:ext cx="210" cy="21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7333" y="21599"/>
                  </a:moveTo>
                  <a:lnTo>
                    <a:pt x="21600" y="21600"/>
                  </a:lnTo>
                  <a:cubicBezTo>
                    <a:pt x="20745" y="10040"/>
                    <a:pt x="11513" y="794"/>
                    <a:pt x="0" y="0"/>
                  </a:cubicBezTo>
                  <a:lnTo>
                    <a:pt x="0" y="4302"/>
                  </a:lnTo>
                  <a:cubicBezTo>
                    <a:pt x="9167" y="5080"/>
                    <a:pt x="16498" y="12409"/>
                    <a:pt x="17333" y="21599"/>
                  </a:cubicBezTo>
                  <a:close/>
                  <a:moveTo>
                    <a:pt x="17333" y="215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388" name="Group 356"/>
          <p:cNvGrpSpPr>
            <a:grpSpLocks/>
          </p:cNvGrpSpPr>
          <p:nvPr/>
        </p:nvGrpSpPr>
        <p:grpSpPr bwMode="auto">
          <a:xfrm>
            <a:off x="1713186" y="5515446"/>
            <a:ext cx="276440" cy="156787"/>
            <a:chOff x="0" y="0"/>
            <a:chExt cx="574" cy="325"/>
          </a:xfrm>
          <a:solidFill>
            <a:schemeClr val="bg1"/>
          </a:solidFill>
        </p:grpSpPr>
        <p:sp>
          <p:nvSpPr>
            <p:cNvPr id="389" name="AutoShape 353"/>
            <p:cNvSpPr>
              <a:spLocks/>
            </p:cNvSpPr>
            <p:nvPr/>
          </p:nvSpPr>
          <p:spPr bwMode="auto">
            <a:xfrm>
              <a:off x="184" y="256"/>
              <a:ext cx="214" cy="69"/>
            </a:xfrm>
            <a:custGeom>
              <a:avLst/>
              <a:gdLst>
                <a:gd name="T0" fmla="*/ 0 w 21600"/>
                <a:gd name="T1" fmla="*/ 0 h 21563"/>
                <a:gd name="T2" fmla="*/ 0 w 21600"/>
                <a:gd name="T3" fmla="*/ 0 h 21563"/>
                <a:gd name="T4" fmla="*/ 0 w 21600"/>
                <a:gd name="T5" fmla="*/ 0 h 21563"/>
                <a:gd name="T6" fmla="*/ 0 w 21600"/>
                <a:gd name="T7" fmla="*/ 0 h 21563"/>
                <a:gd name="T8" fmla="*/ 0 w 21600"/>
                <a:gd name="T9" fmla="*/ 0 h 21563"/>
                <a:gd name="T10" fmla="*/ 0 w 21600"/>
                <a:gd name="T11" fmla="*/ 0 h 21563"/>
                <a:gd name="T12" fmla="*/ 0 w 21600"/>
                <a:gd name="T13" fmla="*/ 0 h 21563"/>
                <a:gd name="T14" fmla="*/ 0 w 21600"/>
                <a:gd name="T15" fmla="*/ 0 h 215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563">
                  <a:moveTo>
                    <a:pt x="18264" y="21563"/>
                  </a:moveTo>
                  <a:lnTo>
                    <a:pt x="21600" y="11331"/>
                  </a:lnTo>
                  <a:cubicBezTo>
                    <a:pt x="18524" y="4022"/>
                    <a:pt x="14783" y="25"/>
                    <a:pt x="10844" y="0"/>
                  </a:cubicBezTo>
                  <a:cubicBezTo>
                    <a:pt x="6857" y="-37"/>
                    <a:pt x="3081" y="4002"/>
                    <a:pt x="0" y="11430"/>
                  </a:cubicBezTo>
                  <a:lnTo>
                    <a:pt x="3279" y="21487"/>
                  </a:lnTo>
                  <a:cubicBezTo>
                    <a:pt x="5466" y="17460"/>
                    <a:pt x="8016" y="15104"/>
                    <a:pt x="10751" y="15109"/>
                  </a:cubicBezTo>
                  <a:cubicBezTo>
                    <a:pt x="13504" y="15107"/>
                    <a:pt x="16068" y="17492"/>
                    <a:pt x="18264" y="21563"/>
                  </a:cubicBezTo>
                  <a:close/>
                  <a:moveTo>
                    <a:pt x="18264" y="2156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90" name="AutoShape 354"/>
            <p:cNvSpPr>
              <a:spLocks/>
            </p:cNvSpPr>
            <p:nvPr/>
          </p:nvSpPr>
          <p:spPr bwMode="auto">
            <a:xfrm>
              <a:off x="0" y="0"/>
              <a:ext cx="574" cy="148"/>
            </a:xfrm>
            <a:custGeom>
              <a:avLst/>
              <a:gdLst>
                <a:gd name="T0" fmla="*/ 0 w 21600"/>
                <a:gd name="T1" fmla="*/ 0 h 17314"/>
                <a:gd name="T2" fmla="*/ 0 w 21600"/>
                <a:gd name="T3" fmla="*/ 0 h 17314"/>
                <a:gd name="T4" fmla="*/ 0 w 21600"/>
                <a:gd name="T5" fmla="*/ 0 h 17314"/>
                <a:gd name="T6" fmla="*/ 0 w 21600"/>
                <a:gd name="T7" fmla="*/ 0 h 17314"/>
                <a:gd name="T8" fmla="*/ 0 w 21600"/>
                <a:gd name="T9" fmla="*/ 0 h 17314"/>
                <a:gd name="T10" fmla="*/ 0 w 21600"/>
                <a:gd name="T11" fmla="*/ 0 h 173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17314">
                  <a:moveTo>
                    <a:pt x="0" y="12861"/>
                  </a:moveTo>
                  <a:lnTo>
                    <a:pt x="1433" y="17314"/>
                  </a:lnTo>
                  <a:cubicBezTo>
                    <a:pt x="6729" y="2596"/>
                    <a:pt x="14800" y="2609"/>
                    <a:pt x="20134" y="17307"/>
                  </a:cubicBezTo>
                  <a:lnTo>
                    <a:pt x="21600" y="12752"/>
                  </a:lnTo>
                  <a:cubicBezTo>
                    <a:pt x="15901" y="-4286"/>
                    <a:pt x="5680" y="-4251"/>
                    <a:pt x="0" y="12861"/>
                  </a:cubicBezTo>
                  <a:close/>
                  <a:moveTo>
                    <a:pt x="0" y="1286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91" name="AutoShape 355"/>
            <p:cNvSpPr>
              <a:spLocks/>
            </p:cNvSpPr>
            <p:nvPr/>
          </p:nvSpPr>
          <p:spPr bwMode="auto">
            <a:xfrm>
              <a:off x="88" y="127"/>
              <a:ext cx="395" cy="113"/>
            </a:xfrm>
            <a:custGeom>
              <a:avLst/>
              <a:gdLst>
                <a:gd name="T0" fmla="*/ 0 w 21600"/>
                <a:gd name="T1" fmla="*/ 0 h 17739"/>
                <a:gd name="T2" fmla="*/ 0 w 21600"/>
                <a:gd name="T3" fmla="*/ 0 h 17739"/>
                <a:gd name="T4" fmla="*/ 0 w 21600"/>
                <a:gd name="T5" fmla="*/ 0 h 17739"/>
                <a:gd name="T6" fmla="*/ 0 w 21600"/>
                <a:gd name="T7" fmla="*/ 0 h 17739"/>
                <a:gd name="T8" fmla="*/ 0 w 21600"/>
                <a:gd name="T9" fmla="*/ 0 h 17739"/>
                <a:gd name="T10" fmla="*/ 0 w 21600"/>
                <a:gd name="T11" fmla="*/ 0 h 177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17739">
                  <a:moveTo>
                    <a:pt x="0" y="11554"/>
                  </a:moveTo>
                  <a:lnTo>
                    <a:pt x="2150" y="17739"/>
                  </a:lnTo>
                  <a:cubicBezTo>
                    <a:pt x="7124" y="5676"/>
                    <a:pt x="14454" y="5670"/>
                    <a:pt x="19466" y="17684"/>
                  </a:cubicBezTo>
                  <a:lnTo>
                    <a:pt x="21600" y="11548"/>
                  </a:lnTo>
                  <a:cubicBezTo>
                    <a:pt x="15393" y="-3841"/>
                    <a:pt x="6154" y="-3861"/>
                    <a:pt x="0" y="11554"/>
                  </a:cubicBezTo>
                  <a:close/>
                  <a:moveTo>
                    <a:pt x="0" y="1155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392" name="Group 369"/>
          <p:cNvGrpSpPr>
            <a:grpSpLocks/>
          </p:cNvGrpSpPr>
          <p:nvPr/>
        </p:nvGrpSpPr>
        <p:grpSpPr bwMode="auto">
          <a:xfrm>
            <a:off x="5040785" y="6008500"/>
            <a:ext cx="276440" cy="278503"/>
            <a:chOff x="0" y="0"/>
            <a:chExt cx="576" cy="576"/>
          </a:xfrm>
          <a:solidFill>
            <a:schemeClr val="bg1"/>
          </a:solidFill>
        </p:grpSpPr>
        <p:sp>
          <p:nvSpPr>
            <p:cNvPr id="393" name="AutoShape 367"/>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600" h="21600">
                  <a:moveTo>
                    <a:pt x="17712" y="0"/>
                  </a:moveTo>
                  <a:lnTo>
                    <a:pt x="3888" y="0"/>
                  </a:lnTo>
                  <a:cubicBezTo>
                    <a:pt x="1750" y="0"/>
                    <a:pt x="0" y="1750"/>
                    <a:pt x="0" y="3888"/>
                  </a:cubicBezTo>
                  <a:lnTo>
                    <a:pt x="0" y="17712"/>
                  </a:lnTo>
                  <a:cubicBezTo>
                    <a:pt x="0" y="19850"/>
                    <a:pt x="1750" y="21600"/>
                    <a:pt x="3888" y="21600"/>
                  </a:cubicBezTo>
                  <a:lnTo>
                    <a:pt x="17712" y="21600"/>
                  </a:lnTo>
                  <a:cubicBezTo>
                    <a:pt x="19850" y="21600"/>
                    <a:pt x="21600" y="19850"/>
                    <a:pt x="21600" y="17712"/>
                  </a:cubicBezTo>
                  <a:lnTo>
                    <a:pt x="21600" y="3888"/>
                  </a:lnTo>
                  <a:cubicBezTo>
                    <a:pt x="21600" y="1750"/>
                    <a:pt x="19850" y="0"/>
                    <a:pt x="17712" y="0"/>
                  </a:cubicBezTo>
                  <a:close/>
                  <a:moveTo>
                    <a:pt x="14094" y="14794"/>
                  </a:moveTo>
                  <a:lnTo>
                    <a:pt x="14090" y="14794"/>
                  </a:lnTo>
                  <a:cubicBezTo>
                    <a:pt x="14022" y="16573"/>
                    <a:pt x="12559" y="17994"/>
                    <a:pt x="10763" y="17994"/>
                  </a:cubicBezTo>
                  <a:cubicBezTo>
                    <a:pt x="8992" y="17994"/>
                    <a:pt x="7545" y="16611"/>
                    <a:pt x="7442" y="14865"/>
                  </a:cubicBezTo>
                  <a:lnTo>
                    <a:pt x="7436" y="14865"/>
                  </a:lnTo>
                  <a:lnTo>
                    <a:pt x="7436" y="14794"/>
                  </a:lnTo>
                  <a:lnTo>
                    <a:pt x="7435" y="14794"/>
                  </a:lnTo>
                  <a:lnTo>
                    <a:pt x="7435" y="6029"/>
                  </a:lnTo>
                  <a:cubicBezTo>
                    <a:pt x="7434" y="6020"/>
                    <a:pt x="7433" y="6006"/>
                    <a:pt x="7432" y="5989"/>
                  </a:cubicBezTo>
                  <a:cubicBezTo>
                    <a:pt x="7433" y="4662"/>
                    <a:pt x="8509" y="3587"/>
                    <a:pt x="9836" y="3587"/>
                  </a:cubicBezTo>
                  <a:cubicBezTo>
                    <a:pt x="11105" y="3587"/>
                    <a:pt x="12145" y="4573"/>
                    <a:pt x="12231" y="5822"/>
                  </a:cubicBezTo>
                  <a:lnTo>
                    <a:pt x="12238" y="5822"/>
                  </a:lnTo>
                  <a:lnTo>
                    <a:pt x="12238" y="5972"/>
                  </a:lnTo>
                  <a:lnTo>
                    <a:pt x="12238" y="6043"/>
                  </a:lnTo>
                  <a:lnTo>
                    <a:pt x="12238" y="6857"/>
                  </a:lnTo>
                  <a:lnTo>
                    <a:pt x="12237" y="14681"/>
                  </a:lnTo>
                  <a:lnTo>
                    <a:pt x="12238" y="14707"/>
                  </a:lnTo>
                  <a:lnTo>
                    <a:pt x="12238" y="14701"/>
                  </a:lnTo>
                  <a:lnTo>
                    <a:pt x="12238" y="14707"/>
                  </a:lnTo>
                  <a:lnTo>
                    <a:pt x="12238" y="14865"/>
                  </a:lnTo>
                  <a:lnTo>
                    <a:pt x="12227" y="14865"/>
                  </a:lnTo>
                  <a:cubicBezTo>
                    <a:pt x="12144" y="15606"/>
                    <a:pt x="11516" y="16183"/>
                    <a:pt x="10751" y="16184"/>
                  </a:cubicBezTo>
                  <a:cubicBezTo>
                    <a:pt x="9936" y="16183"/>
                    <a:pt x="9276" y="15528"/>
                    <a:pt x="9265" y="14715"/>
                  </a:cubicBezTo>
                  <a:cubicBezTo>
                    <a:pt x="9265" y="14715"/>
                    <a:pt x="9264" y="14715"/>
                    <a:pt x="9263" y="14690"/>
                  </a:cubicBezTo>
                  <a:lnTo>
                    <a:pt x="9264" y="14690"/>
                  </a:lnTo>
                  <a:lnTo>
                    <a:pt x="9263" y="13902"/>
                  </a:lnTo>
                  <a:lnTo>
                    <a:pt x="9263" y="7198"/>
                  </a:lnTo>
                  <a:lnTo>
                    <a:pt x="10377" y="7198"/>
                  </a:lnTo>
                  <a:lnTo>
                    <a:pt x="10376" y="13902"/>
                  </a:lnTo>
                  <a:lnTo>
                    <a:pt x="10376" y="14680"/>
                  </a:lnTo>
                  <a:cubicBezTo>
                    <a:pt x="10376" y="14683"/>
                    <a:pt x="10378" y="14694"/>
                    <a:pt x="10379" y="14708"/>
                  </a:cubicBezTo>
                  <a:cubicBezTo>
                    <a:pt x="10389" y="14913"/>
                    <a:pt x="10552" y="15070"/>
                    <a:pt x="10751" y="15071"/>
                  </a:cubicBezTo>
                  <a:cubicBezTo>
                    <a:pt x="10948" y="15071"/>
                    <a:pt x="11110" y="14916"/>
                    <a:pt x="11125" y="14707"/>
                  </a:cubicBezTo>
                  <a:lnTo>
                    <a:pt x="11122" y="14675"/>
                  </a:lnTo>
                  <a:lnTo>
                    <a:pt x="11122" y="14649"/>
                  </a:lnTo>
                  <a:lnTo>
                    <a:pt x="11122" y="14630"/>
                  </a:lnTo>
                  <a:lnTo>
                    <a:pt x="11122" y="13752"/>
                  </a:lnTo>
                  <a:lnTo>
                    <a:pt x="11125" y="13752"/>
                  </a:lnTo>
                  <a:lnTo>
                    <a:pt x="11125" y="7604"/>
                  </a:lnTo>
                  <a:lnTo>
                    <a:pt x="11125" y="6857"/>
                  </a:lnTo>
                  <a:lnTo>
                    <a:pt x="11125" y="6044"/>
                  </a:lnTo>
                  <a:lnTo>
                    <a:pt x="11125" y="5974"/>
                  </a:lnTo>
                  <a:cubicBezTo>
                    <a:pt x="11119" y="5276"/>
                    <a:pt x="10540" y="4700"/>
                    <a:pt x="9835" y="4700"/>
                  </a:cubicBezTo>
                  <a:cubicBezTo>
                    <a:pt x="9130" y="4700"/>
                    <a:pt x="8553" y="5272"/>
                    <a:pt x="8546" y="5972"/>
                  </a:cubicBezTo>
                  <a:lnTo>
                    <a:pt x="8546" y="6040"/>
                  </a:lnTo>
                  <a:lnTo>
                    <a:pt x="8460" y="6041"/>
                  </a:lnTo>
                  <a:lnTo>
                    <a:pt x="8455" y="6045"/>
                  </a:lnTo>
                  <a:lnTo>
                    <a:pt x="8546" y="6045"/>
                  </a:lnTo>
                  <a:lnTo>
                    <a:pt x="8546" y="14645"/>
                  </a:lnTo>
                  <a:cubicBezTo>
                    <a:pt x="8546" y="14646"/>
                    <a:pt x="8547" y="14654"/>
                    <a:pt x="8547" y="14664"/>
                  </a:cubicBezTo>
                  <a:cubicBezTo>
                    <a:pt x="8547" y="14670"/>
                    <a:pt x="8547" y="14679"/>
                    <a:pt x="8546" y="14684"/>
                  </a:cubicBezTo>
                  <a:cubicBezTo>
                    <a:pt x="8546" y="14684"/>
                    <a:pt x="8547" y="14688"/>
                    <a:pt x="8549" y="14712"/>
                  </a:cubicBezTo>
                  <a:cubicBezTo>
                    <a:pt x="8574" y="15912"/>
                    <a:pt x="9558" y="16882"/>
                    <a:pt x="10763" y="16882"/>
                  </a:cubicBezTo>
                  <a:cubicBezTo>
                    <a:pt x="11979" y="16882"/>
                    <a:pt x="12971" y="15897"/>
                    <a:pt x="12980" y="14695"/>
                  </a:cubicBezTo>
                  <a:cubicBezTo>
                    <a:pt x="12979" y="14675"/>
                    <a:pt x="12979" y="14659"/>
                    <a:pt x="12979" y="14645"/>
                  </a:cubicBezTo>
                  <a:lnTo>
                    <a:pt x="13129" y="14645"/>
                  </a:lnTo>
                  <a:lnTo>
                    <a:pt x="12979" y="14644"/>
                  </a:lnTo>
                  <a:lnTo>
                    <a:pt x="12981" y="5369"/>
                  </a:lnTo>
                  <a:lnTo>
                    <a:pt x="14094" y="5369"/>
                  </a:lnTo>
                  <a:lnTo>
                    <a:pt x="14094" y="14794"/>
                  </a:lnTo>
                  <a:close/>
                  <a:moveTo>
                    <a:pt x="14094" y="1479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94" name="Line 368"/>
            <p:cNvSpPr>
              <a:spLocks noChangeShapeType="1"/>
            </p:cNvSpPr>
            <p:nvPr/>
          </p:nvSpPr>
          <p:spPr bwMode="auto">
            <a:xfrm flipH="1">
              <a:off x="327" y="392"/>
              <a:ext cx="0" cy="0"/>
            </a:xfrm>
            <a:prstGeom prst="line">
              <a:avLst/>
            </a:prstGeom>
            <a:grpFill/>
            <a:ln w="12700">
              <a:solidFill>
                <a:srgbClr val="D42664"/>
              </a:solidFill>
              <a:miter lim="800000"/>
              <a:headEnd/>
              <a:tailEnd/>
            </a:ln>
          </p:spPr>
          <p:txBody>
            <a:bodyPr lIns="0" tIns="0" rIns="0" bIns="0"/>
            <a:lstStyle/>
            <a:p>
              <a:endParaRPr lang="en-US">
                <a:solidFill>
                  <a:schemeClr val="bg1"/>
                </a:solidFill>
              </a:endParaRPr>
            </a:p>
          </p:txBody>
        </p:sp>
      </p:grpSp>
      <p:sp>
        <p:nvSpPr>
          <p:cNvPr id="395" name="AutoShape 376"/>
          <p:cNvSpPr>
            <a:spLocks/>
          </p:cNvSpPr>
          <p:nvPr/>
        </p:nvSpPr>
        <p:spPr bwMode="auto">
          <a:xfrm>
            <a:off x="10031153" y="4923369"/>
            <a:ext cx="276440" cy="235181"/>
          </a:xfrm>
          <a:custGeom>
            <a:avLst/>
            <a:gdLst>
              <a:gd name="T0" fmla="*/ 101644772 w 21600"/>
              <a:gd name="T1" fmla="*/ 0 h 21600"/>
              <a:gd name="T2" fmla="*/ 101550207 w 21600"/>
              <a:gd name="T3" fmla="*/ 0 h 21600"/>
              <a:gd name="T4" fmla="*/ 0 w 21600"/>
              <a:gd name="T5" fmla="*/ 0 h 21600"/>
              <a:gd name="T6" fmla="*/ 0 w 21600"/>
              <a:gd name="T7" fmla="*/ 106442013 h 21600"/>
              <a:gd name="T8" fmla="*/ 50996190 w 21600"/>
              <a:gd name="T9" fmla="*/ 106442013 h 21600"/>
              <a:gd name="T10" fmla="*/ 50996190 w 21600"/>
              <a:gd name="T11" fmla="*/ 95211123 h 21600"/>
              <a:gd name="T12" fmla="*/ 75887763 w 21600"/>
              <a:gd name="T13" fmla="*/ 89248994 h 21600"/>
              <a:gd name="T14" fmla="*/ 101550207 w 21600"/>
              <a:gd name="T15" fmla="*/ 89248994 h 21600"/>
              <a:gd name="T16" fmla="*/ 101644772 w 21600"/>
              <a:gd name="T17" fmla="*/ 89248994 h 21600"/>
              <a:gd name="T18" fmla="*/ 127307118 w 21600"/>
              <a:gd name="T19" fmla="*/ 89248994 h 21600"/>
              <a:gd name="T20" fmla="*/ 152198691 w 21600"/>
              <a:gd name="T21" fmla="*/ 95211123 h 21600"/>
              <a:gd name="T22" fmla="*/ 152198691 w 21600"/>
              <a:gd name="T23" fmla="*/ 106442013 h 21600"/>
              <a:gd name="T24" fmla="*/ 203194979 w 21600"/>
              <a:gd name="T25" fmla="*/ 106442013 h 21600"/>
              <a:gd name="T26" fmla="*/ 203194979 w 21600"/>
              <a:gd name="T27" fmla="*/ 0 h 21600"/>
              <a:gd name="T28" fmla="*/ 101644772 w 21600"/>
              <a:gd name="T29" fmla="*/ 0 h 21600"/>
              <a:gd name="T30" fmla="*/ 190080975 w 21600"/>
              <a:gd name="T31" fmla="*/ 78387419 h 21600"/>
              <a:gd name="T32" fmla="*/ 12210336 w 21600"/>
              <a:gd name="T33" fmla="*/ 78387419 h 21600"/>
              <a:gd name="T34" fmla="*/ 12210336 w 21600"/>
              <a:gd name="T35" fmla="*/ 8057208 h 21600"/>
              <a:gd name="T36" fmla="*/ 190080975 w 21600"/>
              <a:gd name="T37" fmla="*/ 8057208 h 21600"/>
              <a:gd name="T38" fmla="*/ 190080975 w 21600"/>
              <a:gd name="T39" fmla="*/ 78387419 h 21600"/>
              <a:gd name="T40" fmla="*/ 190080975 w 21600"/>
              <a:gd name="T41" fmla="*/ 78387419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5" y="0"/>
                </a:moveTo>
                <a:lnTo>
                  <a:pt x="10795" y="0"/>
                </a:lnTo>
                <a:lnTo>
                  <a:pt x="0" y="0"/>
                </a:lnTo>
                <a:lnTo>
                  <a:pt x="0" y="21600"/>
                </a:lnTo>
                <a:lnTo>
                  <a:pt x="5421" y="21600"/>
                </a:lnTo>
                <a:cubicBezTo>
                  <a:pt x="5421" y="21600"/>
                  <a:pt x="5421" y="20227"/>
                  <a:pt x="5421" y="19321"/>
                </a:cubicBezTo>
                <a:cubicBezTo>
                  <a:pt x="5421" y="18115"/>
                  <a:pt x="6568" y="18111"/>
                  <a:pt x="8067" y="18111"/>
                </a:cubicBezTo>
                <a:cubicBezTo>
                  <a:pt x="9149" y="18111"/>
                  <a:pt x="9965" y="18111"/>
                  <a:pt x="10795" y="18111"/>
                </a:cubicBezTo>
                <a:cubicBezTo>
                  <a:pt x="10799" y="18111"/>
                  <a:pt x="10802" y="18111"/>
                  <a:pt x="10805" y="18111"/>
                </a:cubicBezTo>
                <a:cubicBezTo>
                  <a:pt x="11636" y="18111"/>
                  <a:pt x="12450" y="18111"/>
                  <a:pt x="13533" y="18111"/>
                </a:cubicBezTo>
                <a:cubicBezTo>
                  <a:pt x="15031" y="18111"/>
                  <a:pt x="16179" y="18115"/>
                  <a:pt x="16179" y="19321"/>
                </a:cubicBezTo>
                <a:cubicBezTo>
                  <a:pt x="16179" y="20227"/>
                  <a:pt x="16179" y="21600"/>
                  <a:pt x="16179" y="21600"/>
                </a:cubicBezTo>
                <a:lnTo>
                  <a:pt x="21600" y="21600"/>
                </a:lnTo>
                <a:lnTo>
                  <a:pt x="21600" y="0"/>
                </a:lnTo>
                <a:lnTo>
                  <a:pt x="10805" y="0"/>
                </a:lnTo>
                <a:close/>
                <a:moveTo>
                  <a:pt x="20206" y="15907"/>
                </a:moveTo>
                <a:lnTo>
                  <a:pt x="1298" y="15907"/>
                </a:lnTo>
                <a:lnTo>
                  <a:pt x="1298" y="1635"/>
                </a:lnTo>
                <a:lnTo>
                  <a:pt x="20206" y="1635"/>
                </a:lnTo>
                <a:lnTo>
                  <a:pt x="20206" y="15907"/>
                </a:lnTo>
                <a:close/>
                <a:moveTo>
                  <a:pt x="20206" y="15907"/>
                </a:moveTo>
              </a:path>
            </a:pathLst>
          </a:custGeom>
          <a:solidFill>
            <a:schemeClr val="bg1"/>
          </a:solidFill>
          <a:ln>
            <a:noFill/>
          </a:ln>
        </p:spPr>
        <p:txBody>
          <a:bodyPr lIns="0" tIns="0" rIns="0" bIns="0"/>
          <a:lstStyle/>
          <a:p>
            <a:endParaRPr lang="en-US">
              <a:solidFill>
                <a:schemeClr val="bg1"/>
              </a:solidFill>
            </a:endParaRPr>
          </a:p>
        </p:txBody>
      </p:sp>
      <p:grpSp>
        <p:nvGrpSpPr>
          <p:cNvPr id="396" name="Group 381"/>
          <p:cNvGrpSpPr>
            <a:grpSpLocks/>
          </p:cNvGrpSpPr>
          <p:nvPr/>
        </p:nvGrpSpPr>
        <p:grpSpPr bwMode="auto">
          <a:xfrm>
            <a:off x="1158242" y="5478312"/>
            <a:ext cx="276440" cy="233118"/>
            <a:chOff x="0" y="0"/>
            <a:chExt cx="575" cy="488"/>
          </a:xfrm>
          <a:solidFill>
            <a:schemeClr val="bg1"/>
          </a:solidFill>
        </p:grpSpPr>
        <p:sp>
          <p:nvSpPr>
            <p:cNvPr id="397" name="AutoShape 377"/>
            <p:cNvSpPr>
              <a:spLocks/>
            </p:cNvSpPr>
            <p:nvPr/>
          </p:nvSpPr>
          <p:spPr bwMode="auto">
            <a:xfrm>
              <a:off x="216" y="264"/>
              <a:ext cx="147" cy="47"/>
            </a:xfrm>
            <a:custGeom>
              <a:avLst/>
              <a:gdLst>
                <a:gd name="T0" fmla="*/ 0 w 21600"/>
                <a:gd name="T1" fmla="*/ 0 h 21557"/>
                <a:gd name="T2" fmla="*/ 0 w 21600"/>
                <a:gd name="T3" fmla="*/ 0 h 21557"/>
                <a:gd name="T4" fmla="*/ 0 w 21600"/>
                <a:gd name="T5" fmla="*/ 0 h 21557"/>
                <a:gd name="T6" fmla="*/ 0 w 21600"/>
                <a:gd name="T7" fmla="*/ 0 h 21557"/>
                <a:gd name="T8" fmla="*/ 0 w 21600"/>
                <a:gd name="T9" fmla="*/ 0 h 21557"/>
                <a:gd name="T10" fmla="*/ 0 w 21600"/>
                <a:gd name="T11" fmla="*/ 0 h 21557"/>
                <a:gd name="T12" fmla="*/ 0 w 21600"/>
                <a:gd name="T13" fmla="*/ 0 h 21557"/>
                <a:gd name="T14" fmla="*/ 0 w 21600"/>
                <a:gd name="T15" fmla="*/ 0 h 215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557">
                  <a:moveTo>
                    <a:pt x="0" y="11426"/>
                  </a:moveTo>
                  <a:lnTo>
                    <a:pt x="3279" y="21478"/>
                  </a:lnTo>
                  <a:cubicBezTo>
                    <a:pt x="5466" y="17455"/>
                    <a:pt x="8015" y="15100"/>
                    <a:pt x="10751" y="15104"/>
                  </a:cubicBezTo>
                  <a:cubicBezTo>
                    <a:pt x="13504" y="15104"/>
                    <a:pt x="16068" y="17487"/>
                    <a:pt x="18263" y="21557"/>
                  </a:cubicBezTo>
                  <a:lnTo>
                    <a:pt x="21600" y="11321"/>
                  </a:lnTo>
                  <a:cubicBezTo>
                    <a:pt x="18524" y="4016"/>
                    <a:pt x="14783" y="18"/>
                    <a:pt x="10844" y="0"/>
                  </a:cubicBezTo>
                  <a:cubicBezTo>
                    <a:pt x="6856" y="-43"/>
                    <a:pt x="3080" y="3998"/>
                    <a:pt x="0" y="11426"/>
                  </a:cubicBezTo>
                  <a:close/>
                  <a:moveTo>
                    <a:pt x="0" y="1142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98" name="AutoShape 378"/>
            <p:cNvSpPr>
              <a:spLocks/>
            </p:cNvSpPr>
            <p:nvPr/>
          </p:nvSpPr>
          <p:spPr bwMode="auto">
            <a:xfrm>
              <a:off x="87" y="88"/>
              <a:ext cx="395" cy="101"/>
            </a:xfrm>
            <a:custGeom>
              <a:avLst/>
              <a:gdLst>
                <a:gd name="T0" fmla="*/ 0 w 21600"/>
                <a:gd name="T1" fmla="*/ 0 h 17314"/>
                <a:gd name="T2" fmla="*/ 0 w 21600"/>
                <a:gd name="T3" fmla="*/ 0 h 17314"/>
                <a:gd name="T4" fmla="*/ 0 w 21600"/>
                <a:gd name="T5" fmla="*/ 0 h 17314"/>
                <a:gd name="T6" fmla="*/ 0 w 21600"/>
                <a:gd name="T7" fmla="*/ 0 h 17314"/>
                <a:gd name="T8" fmla="*/ 0 w 21600"/>
                <a:gd name="T9" fmla="*/ 0 h 17314"/>
                <a:gd name="T10" fmla="*/ 0 w 21600"/>
                <a:gd name="T11" fmla="*/ 0 h 173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17314">
                  <a:moveTo>
                    <a:pt x="20134" y="17307"/>
                  </a:moveTo>
                  <a:lnTo>
                    <a:pt x="21600" y="12752"/>
                  </a:lnTo>
                  <a:cubicBezTo>
                    <a:pt x="15900" y="-4286"/>
                    <a:pt x="5679" y="-4251"/>
                    <a:pt x="0" y="12862"/>
                  </a:cubicBezTo>
                  <a:lnTo>
                    <a:pt x="1433" y="17314"/>
                  </a:lnTo>
                  <a:cubicBezTo>
                    <a:pt x="6729" y="2596"/>
                    <a:pt x="14800" y="2610"/>
                    <a:pt x="20134" y="17307"/>
                  </a:cubicBezTo>
                  <a:close/>
                  <a:moveTo>
                    <a:pt x="20134" y="1730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399" name="AutoShape 379"/>
            <p:cNvSpPr>
              <a:spLocks/>
            </p:cNvSpPr>
            <p:nvPr/>
          </p:nvSpPr>
          <p:spPr bwMode="auto">
            <a:xfrm>
              <a:off x="152" y="176"/>
              <a:ext cx="271" cy="77"/>
            </a:xfrm>
            <a:custGeom>
              <a:avLst/>
              <a:gdLst>
                <a:gd name="T0" fmla="*/ 0 w 21600"/>
                <a:gd name="T1" fmla="*/ 0 h 17741"/>
                <a:gd name="T2" fmla="*/ 0 w 21600"/>
                <a:gd name="T3" fmla="*/ 0 h 17741"/>
                <a:gd name="T4" fmla="*/ 0 w 21600"/>
                <a:gd name="T5" fmla="*/ 0 h 17741"/>
                <a:gd name="T6" fmla="*/ 0 w 21600"/>
                <a:gd name="T7" fmla="*/ 0 h 17741"/>
                <a:gd name="T8" fmla="*/ 0 w 21600"/>
                <a:gd name="T9" fmla="*/ 0 h 17741"/>
                <a:gd name="T10" fmla="*/ 0 w 21600"/>
                <a:gd name="T11" fmla="*/ 0 h 177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17741">
                  <a:moveTo>
                    <a:pt x="0" y="11554"/>
                  </a:moveTo>
                  <a:lnTo>
                    <a:pt x="2151" y="17741"/>
                  </a:lnTo>
                  <a:cubicBezTo>
                    <a:pt x="7125" y="5677"/>
                    <a:pt x="14453" y="5672"/>
                    <a:pt x="19465" y="17686"/>
                  </a:cubicBezTo>
                  <a:lnTo>
                    <a:pt x="21600" y="11549"/>
                  </a:lnTo>
                  <a:cubicBezTo>
                    <a:pt x="15393" y="-3843"/>
                    <a:pt x="6155" y="-3859"/>
                    <a:pt x="0" y="11554"/>
                  </a:cubicBezTo>
                  <a:close/>
                  <a:moveTo>
                    <a:pt x="0" y="1155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00" name="AutoShape 380"/>
            <p:cNvSpPr>
              <a:spLocks/>
            </p:cNvSpPr>
            <p:nvPr/>
          </p:nvSpPr>
          <p:spPr bwMode="auto">
            <a:xfrm>
              <a:off x="0" y="0"/>
              <a:ext cx="575" cy="48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5" y="0"/>
                  </a:moveTo>
                  <a:lnTo>
                    <a:pt x="10796" y="0"/>
                  </a:lnTo>
                  <a:lnTo>
                    <a:pt x="0" y="0"/>
                  </a:lnTo>
                  <a:lnTo>
                    <a:pt x="0" y="21600"/>
                  </a:lnTo>
                  <a:lnTo>
                    <a:pt x="5421" y="21600"/>
                  </a:lnTo>
                  <a:cubicBezTo>
                    <a:pt x="5421" y="21600"/>
                    <a:pt x="5421" y="20227"/>
                    <a:pt x="5421" y="19321"/>
                  </a:cubicBezTo>
                  <a:cubicBezTo>
                    <a:pt x="5421" y="18115"/>
                    <a:pt x="6568" y="18111"/>
                    <a:pt x="8067" y="18111"/>
                  </a:cubicBezTo>
                  <a:cubicBezTo>
                    <a:pt x="9149" y="18111"/>
                    <a:pt x="9965" y="18111"/>
                    <a:pt x="10795" y="18111"/>
                  </a:cubicBezTo>
                  <a:cubicBezTo>
                    <a:pt x="10799" y="18111"/>
                    <a:pt x="10802" y="18111"/>
                    <a:pt x="10805" y="18111"/>
                  </a:cubicBezTo>
                  <a:cubicBezTo>
                    <a:pt x="11636" y="18111"/>
                    <a:pt x="12450" y="18111"/>
                    <a:pt x="13533" y="18111"/>
                  </a:cubicBezTo>
                  <a:cubicBezTo>
                    <a:pt x="15031" y="18111"/>
                    <a:pt x="16179" y="18115"/>
                    <a:pt x="16179" y="19321"/>
                  </a:cubicBezTo>
                  <a:cubicBezTo>
                    <a:pt x="16179" y="20227"/>
                    <a:pt x="16179" y="21600"/>
                    <a:pt x="16179" y="21600"/>
                  </a:cubicBezTo>
                  <a:lnTo>
                    <a:pt x="21600" y="21600"/>
                  </a:lnTo>
                  <a:lnTo>
                    <a:pt x="21600" y="0"/>
                  </a:lnTo>
                  <a:lnTo>
                    <a:pt x="10805" y="0"/>
                  </a:lnTo>
                  <a:close/>
                  <a:moveTo>
                    <a:pt x="20207" y="15907"/>
                  </a:moveTo>
                  <a:lnTo>
                    <a:pt x="1299" y="15907"/>
                  </a:lnTo>
                  <a:lnTo>
                    <a:pt x="1299" y="1635"/>
                  </a:lnTo>
                  <a:lnTo>
                    <a:pt x="20207" y="1635"/>
                  </a:lnTo>
                  <a:lnTo>
                    <a:pt x="20207" y="15907"/>
                  </a:lnTo>
                  <a:close/>
                  <a:moveTo>
                    <a:pt x="20207" y="1590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01" name="Group 384"/>
          <p:cNvGrpSpPr>
            <a:grpSpLocks/>
          </p:cNvGrpSpPr>
          <p:nvPr/>
        </p:nvGrpSpPr>
        <p:grpSpPr bwMode="auto">
          <a:xfrm>
            <a:off x="10586096" y="4919243"/>
            <a:ext cx="276440" cy="235181"/>
            <a:chOff x="0" y="0"/>
            <a:chExt cx="575" cy="488"/>
          </a:xfrm>
          <a:solidFill>
            <a:schemeClr val="bg1"/>
          </a:solidFill>
        </p:grpSpPr>
        <p:sp>
          <p:nvSpPr>
            <p:cNvPr id="402" name="AutoShape 382"/>
            <p:cNvSpPr>
              <a:spLocks/>
            </p:cNvSpPr>
            <p:nvPr/>
          </p:nvSpPr>
          <p:spPr bwMode="auto">
            <a:xfrm>
              <a:off x="0" y="0"/>
              <a:ext cx="575" cy="48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600" h="21600">
                  <a:moveTo>
                    <a:pt x="10805" y="0"/>
                  </a:moveTo>
                  <a:lnTo>
                    <a:pt x="10795" y="0"/>
                  </a:lnTo>
                  <a:lnTo>
                    <a:pt x="0" y="0"/>
                  </a:lnTo>
                  <a:lnTo>
                    <a:pt x="0" y="21600"/>
                  </a:lnTo>
                  <a:lnTo>
                    <a:pt x="5420" y="21600"/>
                  </a:lnTo>
                  <a:cubicBezTo>
                    <a:pt x="5420" y="21600"/>
                    <a:pt x="5420" y="20227"/>
                    <a:pt x="5420" y="19321"/>
                  </a:cubicBezTo>
                  <a:cubicBezTo>
                    <a:pt x="5420" y="18115"/>
                    <a:pt x="6568" y="18111"/>
                    <a:pt x="8067" y="18111"/>
                  </a:cubicBezTo>
                  <a:cubicBezTo>
                    <a:pt x="9149" y="18111"/>
                    <a:pt x="9964" y="18111"/>
                    <a:pt x="10795" y="18111"/>
                  </a:cubicBezTo>
                  <a:cubicBezTo>
                    <a:pt x="10798" y="18111"/>
                    <a:pt x="10801" y="18111"/>
                    <a:pt x="10805" y="18111"/>
                  </a:cubicBezTo>
                  <a:cubicBezTo>
                    <a:pt x="11635" y="18111"/>
                    <a:pt x="12450" y="18111"/>
                    <a:pt x="13533" y="18111"/>
                  </a:cubicBezTo>
                  <a:cubicBezTo>
                    <a:pt x="15031" y="18111"/>
                    <a:pt x="16179" y="18115"/>
                    <a:pt x="16179" y="19321"/>
                  </a:cubicBezTo>
                  <a:cubicBezTo>
                    <a:pt x="16179" y="20227"/>
                    <a:pt x="16179" y="21600"/>
                    <a:pt x="16179" y="21600"/>
                  </a:cubicBezTo>
                  <a:lnTo>
                    <a:pt x="21600" y="21600"/>
                  </a:lnTo>
                  <a:lnTo>
                    <a:pt x="21600" y="0"/>
                  </a:lnTo>
                  <a:lnTo>
                    <a:pt x="10805" y="0"/>
                  </a:lnTo>
                  <a:close/>
                  <a:moveTo>
                    <a:pt x="20400" y="20185"/>
                  </a:moveTo>
                  <a:lnTo>
                    <a:pt x="17380" y="20185"/>
                  </a:lnTo>
                  <a:lnTo>
                    <a:pt x="17380" y="19321"/>
                  </a:lnTo>
                  <a:cubicBezTo>
                    <a:pt x="17380" y="18116"/>
                    <a:pt x="16779" y="17233"/>
                    <a:pt x="15732" y="16897"/>
                  </a:cubicBezTo>
                  <a:cubicBezTo>
                    <a:pt x="15101" y="16695"/>
                    <a:pt x="14339" y="16695"/>
                    <a:pt x="13533" y="16695"/>
                  </a:cubicBezTo>
                  <a:lnTo>
                    <a:pt x="10795" y="16695"/>
                  </a:lnTo>
                  <a:lnTo>
                    <a:pt x="8067" y="16695"/>
                  </a:lnTo>
                  <a:cubicBezTo>
                    <a:pt x="7261" y="16695"/>
                    <a:pt x="6500" y="16695"/>
                    <a:pt x="5868" y="16897"/>
                  </a:cubicBezTo>
                  <a:cubicBezTo>
                    <a:pt x="4821" y="17233"/>
                    <a:pt x="4221" y="18116"/>
                    <a:pt x="4221" y="19321"/>
                  </a:cubicBezTo>
                  <a:lnTo>
                    <a:pt x="4221" y="20185"/>
                  </a:lnTo>
                  <a:lnTo>
                    <a:pt x="1201" y="20185"/>
                  </a:lnTo>
                  <a:lnTo>
                    <a:pt x="1201" y="1415"/>
                  </a:lnTo>
                  <a:lnTo>
                    <a:pt x="10806" y="1415"/>
                  </a:lnTo>
                  <a:lnTo>
                    <a:pt x="20400" y="1415"/>
                  </a:lnTo>
                  <a:lnTo>
                    <a:pt x="20400" y="20185"/>
                  </a:lnTo>
                  <a:close/>
                  <a:moveTo>
                    <a:pt x="20400" y="2018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03" name="Rectangle 383"/>
            <p:cNvSpPr>
              <a:spLocks/>
            </p:cNvSpPr>
            <p:nvPr/>
          </p:nvSpPr>
          <p:spPr bwMode="auto">
            <a:xfrm>
              <a:off x="72" y="80"/>
              <a:ext cx="432" cy="26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grpSp>
      <p:grpSp>
        <p:nvGrpSpPr>
          <p:cNvPr id="404" name="Group 387"/>
          <p:cNvGrpSpPr>
            <a:grpSpLocks/>
          </p:cNvGrpSpPr>
          <p:nvPr/>
        </p:nvGrpSpPr>
        <p:grpSpPr bwMode="auto">
          <a:xfrm>
            <a:off x="7258497" y="4345732"/>
            <a:ext cx="276440" cy="276440"/>
            <a:chOff x="0" y="0"/>
            <a:chExt cx="576" cy="576"/>
          </a:xfrm>
          <a:solidFill>
            <a:schemeClr val="bg1"/>
          </a:solidFill>
        </p:grpSpPr>
        <p:sp>
          <p:nvSpPr>
            <p:cNvPr id="405" name="AutoShape 385"/>
            <p:cNvSpPr>
              <a:spLocks/>
            </p:cNvSpPr>
            <p:nvPr/>
          </p:nvSpPr>
          <p:spPr bwMode="auto">
            <a:xfrm>
              <a:off x="192" y="216"/>
              <a:ext cx="155" cy="15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346"/>
                  </a:moveTo>
                  <a:lnTo>
                    <a:pt x="1346" y="21600"/>
                  </a:lnTo>
                  <a:lnTo>
                    <a:pt x="0" y="20254"/>
                  </a:lnTo>
                  <a:lnTo>
                    <a:pt x="20254" y="0"/>
                  </a:lnTo>
                  <a:lnTo>
                    <a:pt x="21600" y="1346"/>
                  </a:lnTo>
                  <a:close/>
                  <a:moveTo>
                    <a:pt x="21600" y="134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06" name="AutoShape 386"/>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8077" y="15830"/>
                  </a:moveTo>
                  <a:lnTo>
                    <a:pt x="8077" y="15831"/>
                  </a:lnTo>
                  <a:lnTo>
                    <a:pt x="8076" y="15831"/>
                  </a:lnTo>
                  <a:lnTo>
                    <a:pt x="4814" y="16891"/>
                  </a:lnTo>
                  <a:lnTo>
                    <a:pt x="5874" y="13629"/>
                  </a:lnTo>
                  <a:lnTo>
                    <a:pt x="5874" y="13628"/>
                  </a:lnTo>
                  <a:lnTo>
                    <a:pt x="5875" y="13628"/>
                  </a:lnTo>
                  <a:lnTo>
                    <a:pt x="12483" y="7019"/>
                  </a:lnTo>
                  <a:lnTo>
                    <a:pt x="14686" y="9221"/>
                  </a:lnTo>
                  <a:lnTo>
                    <a:pt x="8077" y="15830"/>
                  </a:lnTo>
                  <a:close/>
                  <a:moveTo>
                    <a:pt x="15434" y="8474"/>
                  </a:moveTo>
                  <a:lnTo>
                    <a:pt x="13231" y="6271"/>
                  </a:lnTo>
                  <a:lnTo>
                    <a:pt x="14681" y="4821"/>
                  </a:lnTo>
                  <a:lnTo>
                    <a:pt x="16884" y="7024"/>
                  </a:lnTo>
                  <a:lnTo>
                    <a:pt x="15434" y="8474"/>
                  </a:lnTo>
                  <a:close/>
                  <a:moveTo>
                    <a:pt x="15434" y="847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07" name="Group 408"/>
          <p:cNvGrpSpPr>
            <a:grpSpLocks/>
          </p:cNvGrpSpPr>
          <p:nvPr/>
        </p:nvGrpSpPr>
        <p:grpSpPr bwMode="auto">
          <a:xfrm>
            <a:off x="2821010" y="2728350"/>
            <a:ext cx="280566" cy="187731"/>
            <a:chOff x="0" y="0"/>
            <a:chExt cx="582" cy="391"/>
          </a:xfrm>
          <a:solidFill>
            <a:schemeClr val="bg1"/>
          </a:solidFill>
        </p:grpSpPr>
        <p:sp>
          <p:nvSpPr>
            <p:cNvPr id="408" name="AutoShape 404"/>
            <p:cNvSpPr>
              <a:spLocks/>
            </p:cNvSpPr>
            <p:nvPr/>
          </p:nvSpPr>
          <p:spPr bwMode="auto">
            <a:xfrm>
              <a:off x="392" y="24"/>
              <a:ext cx="190" cy="3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375" y="21600"/>
                  </a:moveTo>
                  <a:cubicBezTo>
                    <a:pt x="21510" y="21380"/>
                    <a:pt x="21600" y="21148"/>
                    <a:pt x="21600" y="20904"/>
                  </a:cubicBezTo>
                  <a:lnTo>
                    <a:pt x="21600" y="662"/>
                  </a:lnTo>
                  <a:cubicBezTo>
                    <a:pt x="21600" y="430"/>
                    <a:pt x="21516" y="210"/>
                    <a:pt x="21395" y="0"/>
                  </a:cubicBezTo>
                  <a:lnTo>
                    <a:pt x="0" y="10182"/>
                  </a:lnTo>
                  <a:lnTo>
                    <a:pt x="21375" y="21600"/>
                  </a:lnTo>
                  <a:close/>
                  <a:moveTo>
                    <a:pt x="21375"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09" name="AutoShape 405"/>
            <p:cNvSpPr>
              <a:spLocks/>
            </p:cNvSpPr>
            <p:nvPr/>
          </p:nvSpPr>
          <p:spPr bwMode="auto">
            <a:xfrm>
              <a:off x="24" y="0"/>
              <a:ext cx="527" cy="2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21600"/>
                  </a:moveTo>
                  <a:lnTo>
                    <a:pt x="12831" y="17713"/>
                  </a:lnTo>
                  <a:lnTo>
                    <a:pt x="13858" y="15745"/>
                  </a:lnTo>
                  <a:lnTo>
                    <a:pt x="21600" y="151"/>
                  </a:lnTo>
                  <a:cubicBezTo>
                    <a:pt x="21473" y="62"/>
                    <a:pt x="21341" y="0"/>
                    <a:pt x="21202" y="0"/>
                  </a:cubicBezTo>
                  <a:lnTo>
                    <a:pt x="399" y="0"/>
                  </a:lnTo>
                  <a:cubicBezTo>
                    <a:pt x="260" y="0"/>
                    <a:pt x="127" y="62"/>
                    <a:pt x="0" y="152"/>
                  </a:cubicBezTo>
                  <a:lnTo>
                    <a:pt x="7747" y="15753"/>
                  </a:lnTo>
                  <a:lnTo>
                    <a:pt x="8774" y="17722"/>
                  </a:lnTo>
                  <a:lnTo>
                    <a:pt x="10800" y="21600"/>
                  </a:lnTo>
                  <a:close/>
                  <a:moveTo>
                    <a:pt x="108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10" name="AutoShape 406"/>
            <p:cNvSpPr>
              <a:spLocks/>
            </p:cNvSpPr>
            <p:nvPr/>
          </p:nvSpPr>
          <p:spPr bwMode="auto">
            <a:xfrm>
              <a:off x="24" y="208"/>
              <a:ext cx="526" cy="18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21217" y="21600"/>
                  </a:moveTo>
                  <a:cubicBezTo>
                    <a:pt x="21351" y="21600"/>
                    <a:pt x="21478" y="21530"/>
                    <a:pt x="21600" y="21429"/>
                  </a:cubicBezTo>
                  <a:lnTo>
                    <a:pt x="13810" y="0"/>
                  </a:lnTo>
                  <a:lnTo>
                    <a:pt x="10799" y="7018"/>
                  </a:lnTo>
                  <a:lnTo>
                    <a:pt x="7793" y="11"/>
                  </a:lnTo>
                  <a:lnTo>
                    <a:pt x="0" y="21430"/>
                  </a:lnTo>
                  <a:cubicBezTo>
                    <a:pt x="122" y="21529"/>
                    <a:pt x="249" y="21600"/>
                    <a:pt x="382" y="21600"/>
                  </a:cubicBezTo>
                  <a:lnTo>
                    <a:pt x="21217" y="21600"/>
                  </a:lnTo>
                  <a:close/>
                  <a:moveTo>
                    <a:pt x="21217"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11" name="AutoShape 407"/>
            <p:cNvSpPr>
              <a:spLocks/>
            </p:cNvSpPr>
            <p:nvPr/>
          </p:nvSpPr>
          <p:spPr bwMode="auto">
            <a:xfrm>
              <a:off x="0" y="24"/>
              <a:ext cx="190" cy="3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05" y="0"/>
                  </a:moveTo>
                  <a:cubicBezTo>
                    <a:pt x="84" y="210"/>
                    <a:pt x="0" y="430"/>
                    <a:pt x="0" y="662"/>
                  </a:cubicBezTo>
                  <a:lnTo>
                    <a:pt x="0" y="20904"/>
                  </a:lnTo>
                  <a:cubicBezTo>
                    <a:pt x="0" y="21149"/>
                    <a:pt x="90" y="21380"/>
                    <a:pt x="224" y="21600"/>
                  </a:cubicBezTo>
                  <a:lnTo>
                    <a:pt x="21600" y="10187"/>
                  </a:lnTo>
                  <a:lnTo>
                    <a:pt x="205" y="0"/>
                  </a:lnTo>
                  <a:close/>
                  <a:moveTo>
                    <a:pt x="205"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12" name="Group 414"/>
          <p:cNvGrpSpPr>
            <a:grpSpLocks/>
          </p:cNvGrpSpPr>
          <p:nvPr/>
        </p:nvGrpSpPr>
        <p:grpSpPr bwMode="auto">
          <a:xfrm>
            <a:off x="3398647" y="2680900"/>
            <a:ext cx="228992" cy="278504"/>
            <a:chOff x="0" y="0"/>
            <a:chExt cx="476" cy="575"/>
          </a:xfrm>
          <a:solidFill>
            <a:schemeClr val="bg1"/>
          </a:solidFill>
        </p:grpSpPr>
        <p:sp>
          <p:nvSpPr>
            <p:cNvPr id="413" name="AutoShape 409"/>
            <p:cNvSpPr>
              <a:spLocks/>
            </p:cNvSpPr>
            <p:nvPr/>
          </p:nvSpPr>
          <p:spPr bwMode="auto">
            <a:xfrm>
              <a:off x="320" y="272"/>
              <a:ext cx="156" cy="2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394" y="0"/>
                  </a:moveTo>
                  <a:lnTo>
                    <a:pt x="0" y="10182"/>
                  </a:lnTo>
                  <a:lnTo>
                    <a:pt x="21375" y="21600"/>
                  </a:lnTo>
                  <a:cubicBezTo>
                    <a:pt x="21510" y="21380"/>
                    <a:pt x="21600" y="21149"/>
                    <a:pt x="21600" y="20904"/>
                  </a:cubicBezTo>
                  <a:lnTo>
                    <a:pt x="21600" y="662"/>
                  </a:lnTo>
                  <a:cubicBezTo>
                    <a:pt x="21599" y="430"/>
                    <a:pt x="21516" y="210"/>
                    <a:pt x="21394" y="0"/>
                  </a:cubicBezTo>
                  <a:close/>
                  <a:moveTo>
                    <a:pt x="21394"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14" name="AutoShape 410"/>
            <p:cNvSpPr>
              <a:spLocks/>
            </p:cNvSpPr>
            <p:nvPr/>
          </p:nvSpPr>
          <p:spPr bwMode="auto">
            <a:xfrm>
              <a:off x="24" y="256"/>
              <a:ext cx="435" cy="18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8774" y="17722"/>
                  </a:moveTo>
                  <a:lnTo>
                    <a:pt x="10800" y="21600"/>
                  </a:lnTo>
                  <a:lnTo>
                    <a:pt x="12830" y="17712"/>
                  </a:lnTo>
                  <a:lnTo>
                    <a:pt x="13858" y="15744"/>
                  </a:lnTo>
                  <a:lnTo>
                    <a:pt x="21600" y="151"/>
                  </a:lnTo>
                  <a:cubicBezTo>
                    <a:pt x="21473" y="62"/>
                    <a:pt x="21341" y="0"/>
                    <a:pt x="21202" y="0"/>
                  </a:cubicBezTo>
                  <a:lnTo>
                    <a:pt x="15576" y="0"/>
                  </a:lnTo>
                  <a:lnTo>
                    <a:pt x="12591" y="8392"/>
                  </a:lnTo>
                  <a:cubicBezTo>
                    <a:pt x="12142" y="9652"/>
                    <a:pt x="11499" y="10374"/>
                    <a:pt x="10827" y="10374"/>
                  </a:cubicBezTo>
                  <a:cubicBezTo>
                    <a:pt x="10154" y="10374"/>
                    <a:pt x="9511" y="9652"/>
                    <a:pt x="9062" y="8389"/>
                  </a:cubicBezTo>
                  <a:lnTo>
                    <a:pt x="6077" y="0"/>
                  </a:lnTo>
                  <a:lnTo>
                    <a:pt x="399" y="0"/>
                  </a:lnTo>
                  <a:cubicBezTo>
                    <a:pt x="259" y="0"/>
                    <a:pt x="127" y="62"/>
                    <a:pt x="0" y="151"/>
                  </a:cubicBezTo>
                  <a:lnTo>
                    <a:pt x="7747" y="15754"/>
                  </a:lnTo>
                  <a:lnTo>
                    <a:pt x="8774" y="17722"/>
                  </a:lnTo>
                  <a:close/>
                  <a:moveTo>
                    <a:pt x="8774" y="1772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15" name="AutoShape 411"/>
            <p:cNvSpPr>
              <a:spLocks/>
            </p:cNvSpPr>
            <p:nvPr/>
          </p:nvSpPr>
          <p:spPr bwMode="auto">
            <a:xfrm>
              <a:off x="24" y="424"/>
              <a:ext cx="434" cy="1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0799" y="7018"/>
                  </a:moveTo>
                  <a:lnTo>
                    <a:pt x="7793" y="11"/>
                  </a:lnTo>
                  <a:lnTo>
                    <a:pt x="0" y="21430"/>
                  </a:lnTo>
                  <a:cubicBezTo>
                    <a:pt x="122" y="21529"/>
                    <a:pt x="249" y="21600"/>
                    <a:pt x="382" y="21600"/>
                  </a:cubicBezTo>
                  <a:lnTo>
                    <a:pt x="21217" y="21600"/>
                  </a:lnTo>
                  <a:cubicBezTo>
                    <a:pt x="21350" y="21600"/>
                    <a:pt x="21477" y="21529"/>
                    <a:pt x="21600" y="21429"/>
                  </a:cubicBezTo>
                  <a:lnTo>
                    <a:pt x="13810" y="0"/>
                  </a:lnTo>
                  <a:lnTo>
                    <a:pt x="10799" y="7018"/>
                  </a:lnTo>
                  <a:close/>
                  <a:moveTo>
                    <a:pt x="10799" y="701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16" name="AutoShape 412"/>
            <p:cNvSpPr>
              <a:spLocks/>
            </p:cNvSpPr>
            <p:nvPr/>
          </p:nvSpPr>
          <p:spPr bwMode="auto">
            <a:xfrm>
              <a:off x="0" y="272"/>
              <a:ext cx="156" cy="2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06" y="0"/>
                  </a:moveTo>
                  <a:cubicBezTo>
                    <a:pt x="84" y="210"/>
                    <a:pt x="0" y="430"/>
                    <a:pt x="0" y="662"/>
                  </a:cubicBezTo>
                  <a:lnTo>
                    <a:pt x="0" y="20904"/>
                  </a:lnTo>
                  <a:cubicBezTo>
                    <a:pt x="0" y="21149"/>
                    <a:pt x="89" y="21380"/>
                    <a:pt x="225" y="21600"/>
                  </a:cubicBezTo>
                  <a:lnTo>
                    <a:pt x="21600" y="10187"/>
                  </a:lnTo>
                  <a:lnTo>
                    <a:pt x="206" y="0"/>
                  </a:lnTo>
                  <a:close/>
                  <a:moveTo>
                    <a:pt x="20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17" name="AutoShape 413"/>
            <p:cNvSpPr>
              <a:spLocks/>
            </p:cNvSpPr>
            <p:nvPr/>
          </p:nvSpPr>
          <p:spPr bwMode="auto">
            <a:xfrm>
              <a:off x="104" y="0"/>
              <a:ext cx="270" cy="316"/>
            </a:xfrm>
            <a:custGeom>
              <a:avLst/>
              <a:gdLst>
                <a:gd name="T0" fmla="*/ 0 w 20986"/>
                <a:gd name="T1" fmla="*/ 0 h 21600"/>
                <a:gd name="T2" fmla="*/ 0 w 20986"/>
                <a:gd name="T3" fmla="*/ 0 h 21600"/>
                <a:gd name="T4" fmla="*/ 0 w 20986"/>
                <a:gd name="T5" fmla="*/ 0 h 21600"/>
                <a:gd name="T6" fmla="*/ 0 w 20986"/>
                <a:gd name="T7" fmla="*/ 0 h 21600"/>
                <a:gd name="T8" fmla="*/ 0 w 20986"/>
                <a:gd name="T9" fmla="*/ 0 h 21600"/>
                <a:gd name="T10" fmla="*/ 0 w 20986"/>
                <a:gd name="T11" fmla="*/ 0 h 21600"/>
                <a:gd name="T12" fmla="*/ 0 w 20986"/>
                <a:gd name="T13" fmla="*/ 0 h 21600"/>
                <a:gd name="T14" fmla="*/ 0 w 20986"/>
                <a:gd name="T15" fmla="*/ 0 h 21600"/>
                <a:gd name="T16" fmla="*/ 0 w 20986"/>
                <a:gd name="T17" fmla="*/ 0 h 21600"/>
                <a:gd name="T18" fmla="*/ 0 w 20986"/>
                <a:gd name="T19" fmla="*/ 0 h 21600"/>
                <a:gd name="T20" fmla="*/ 0 w 20986"/>
                <a:gd name="T21" fmla="*/ 0 h 21600"/>
                <a:gd name="T22" fmla="*/ 0 w 20986"/>
                <a:gd name="T23" fmla="*/ 0 h 21600"/>
                <a:gd name="T24" fmla="*/ 0 w 20986"/>
                <a:gd name="T25" fmla="*/ 0 h 21600"/>
                <a:gd name="T26" fmla="*/ 0 w 20986"/>
                <a:gd name="T27" fmla="*/ 0 h 21600"/>
                <a:gd name="T28" fmla="*/ 0 w 20986"/>
                <a:gd name="T29" fmla="*/ 0 h 21600"/>
                <a:gd name="T30" fmla="*/ 0 w 20986"/>
                <a:gd name="T31" fmla="*/ 0 h 21600"/>
                <a:gd name="T32" fmla="*/ 0 w 20986"/>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986" h="21600">
                  <a:moveTo>
                    <a:pt x="9305" y="21086"/>
                  </a:moveTo>
                  <a:cubicBezTo>
                    <a:pt x="9631" y="21429"/>
                    <a:pt x="10062" y="21600"/>
                    <a:pt x="10493" y="21600"/>
                  </a:cubicBezTo>
                  <a:cubicBezTo>
                    <a:pt x="10924" y="21600"/>
                    <a:pt x="11355" y="21428"/>
                    <a:pt x="11682" y="21086"/>
                  </a:cubicBezTo>
                  <a:lnTo>
                    <a:pt x="20639" y="11688"/>
                  </a:lnTo>
                  <a:cubicBezTo>
                    <a:pt x="21293" y="11003"/>
                    <a:pt x="20995" y="10442"/>
                    <a:pt x="19976" y="10442"/>
                  </a:cubicBezTo>
                  <a:lnTo>
                    <a:pt x="15268" y="10442"/>
                  </a:lnTo>
                  <a:cubicBezTo>
                    <a:pt x="14759" y="10442"/>
                    <a:pt x="14088" y="10442"/>
                    <a:pt x="13417" y="10442"/>
                  </a:cubicBezTo>
                  <a:lnTo>
                    <a:pt x="13417" y="1626"/>
                  </a:lnTo>
                  <a:cubicBezTo>
                    <a:pt x="13417" y="731"/>
                    <a:pt x="12583" y="0"/>
                    <a:pt x="11564" y="0"/>
                  </a:cubicBezTo>
                  <a:lnTo>
                    <a:pt x="9421" y="0"/>
                  </a:lnTo>
                  <a:cubicBezTo>
                    <a:pt x="8403" y="0"/>
                    <a:pt x="7569" y="731"/>
                    <a:pt x="7569" y="1626"/>
                  </a:cubicBezTo>
                  <a:lnTo>
                    <a:pt x="7569" y="10442"/>
                  </a:lnTo>
                  <a:cubicBezTo>
                    <a:pt x="6898" y="10442"/>
                    <a:pt x="6227" y="10442"/>
                    <a:pt x="5718" y="10442"/>
                  </a:cubicBezTo>
                  <a:lnTo>
                    <a:pt x="1010" y="10442"/>
                  </a:lnTo>
                  <a:cubicBezTo>
                    <a:pt x="-9" y="10442"/>
                    <a:pt x="-307" y="11003"/>
                    <a:pt x="347" y="11688"/>
                  </a:cubicBezTo>
                  <a:lnTo>
                    <a:pt x="9305" y="21086"/>
                  </a:lnTo>
                  <a:close/>
                  <a:moveTo>
                    <a:pt x="9305" y="2108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418" name="AutoShape 415"/>
          <p:cNvSpPr>
            <a:spLocks/>
          </p:cNvSpPr>
          <p:nvPr/>
        </p:nvSpPr>
        <p:spPr bwMode="auto">
          <a:xfrm>
            <a:off x="10608789" y="463189"/>
            <a:ext cx="226929" cy="276440"/>
          </a:xfrm>
          <a:custGeom>
            <a:avLst/>
            <a:gdLst>
              <a:gd name="T0" fmla="*/ 88366532 w 21600"/>
              <a:gd name="T1" fmla="*/ 112584627 h 21600"/>
              <a:gd name="T2" fmla="*/ 76636162 w 21600"/>
              <a:gd name="T3" fmla="*/ 112584627 h 21600"/>
              <a:gd name="T4" fmla="*/ 72727109 w 21600"/>
              <a:gd name="T5" fmla="*/ 112584627 h 21600"/>
              <a:gd name="T6" fmla="*/ 72727109 w 21600"/>
              <a:gd name="T7" fmla="*/ 119658837 h 21600"/>
              <a:gd name="T8" fmla="*/ 46135666 w 21600"/>
              <a:gd name="T9" fmla="*/ 167804758 h 21600"/>
              <a:gd name="T10" fmla="*/ 19543715 w 21600"/>
              <a:gd name="T11" fmla="*/ 119658837 h 21600"/>
              <a:gd name="T12" fmla="*/ 46135666 w 21600"/>
              <a:gd name="T13" fmla="*/ 71512994 h 21600"/>
              <a:gd name="T14" fmla="*/ 49450283 w 21600"/>
              <a:gd name="T15" fmla="*/ 71889321 h 21600"/>
              <a:gd name="T16" fmla="*/ 49450283 w 21600"/>
              <a:gd name="T17" fmla="*/ 93272447 h 21600"/>
              <a:gd name="T18" fmla="*/ 49450283 w 21600"/>
              <a:gd name="T19" fmla="*/ 110383918 h 21600"/>
              <a:gd name="T20" fmla="*/ 56122850 w 21600"/>
              <a:gd name="T21" fmla="*/ 98267171 h 21600"/>
              <a:gd name="T22" fmla="*/ 77110148 w 21600"/>
              <a:gd name="T23" fmla="*/ 60149875 h 21600"/>
              <a:gd name="T24" fmla="*/ 79865746 w 21600"/>
              <a:gd name="T25" fmla="*/ 55154176 h 21600"/>
              <a:gd name="T26" fmla="*/ 77110148 w 21600"/>
              <a:gd name="T27" fmla="*/ 50159452 h 21600"/>
              <a:gd name="T28" fmla="*/ 56118606 w 21600"/>
              <a:gd name="T29" fmla="*/ 12097631 h 21600"/>
              <a:gd name="T30" fmla="*/ 49450283 w 21600"/>
              <a:gd name="T31" fmla="*/ 0 h 21600"/>
              <a:gd name="T32" fmla="*/ 49450283 w 21600"/>
              <a:gd name="T33" fmla="*/ 17101869 h 21600"/>
              <a:gd name="T34" fmla="*/ 49450283 w 21600"/>
              <a:gd name="T35" fmla="*/ 36349158 h 21600"/>
              <a:gd name="T36" fmla="*/ 46135666 w 21600"/>
              <a:gd name="T37" fmla="*/ 36133360 h 21600"/>
              <a:gd name="T38" fmla="*/ 0 w 21600"/>
              <a:gd name="T39" fmla="*/ 119658837 h 21600"/>
              <a:gd name="T40" fmla="*/ 46135666 w 21600"/>
              <a:gd name="T41" fmla="*/ 203194979 h 21600"/>
              <a:gd name="T42" fmla="*/ 92270815 w 21600"/>
              <a:gd name="T43" fmla="*/ 119658837 h 21600"/>
              <a:gd name="T44" fmla="*/ 92270815 w 21600"/>
              <a:gd name="T45" fmla="*/ 112584627 h 21600"/>
              <a:gd name="T46" fmla="*/ 88366532 w 21600"/>
              <a:gd name="T47" fmla="*/ 112584627 h 21600"/>
              <a:gd name="T48" fmla="*/ 88366532 w 21600"/>
              <a:gd name="T49" fmla="*/ 112584627 h 216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600" h="21600">
                <a:moveTo>
                  <a:pt x="20686" y="11968"/>
                </a:moveTo>
                <a:lnTo>
                  <a:pt x="17940" y="11968"/>
                </a:lnTo>
                <a:lnTo>
                  <a:pt x="17025" y="11968"/>
                </a:lnTo>
                <a:lnTo>
                  <a:pt x="17025" y="12720"/>
                </a:lnTo>
                <a:cubicBezTo>
                  <a:pt x="17025" y="15542"/>
                  <a:pt x="14233" y="17838"/>
                  <a:pt x="10800" y="17838"/>
                </a:cubicBezTo>
                <a:cubicBezTo>
                  <a:pt x="7368" y="17838"/>
                  <a:pt x="4575" y="15542"/>
                  <a:pt x="4575" y="12720"/>
                </a:cubicBezTo>
                <a:cubicBezTo>
                  <a:pt x="4575" y="9898"/>
                  <a:pt x="7368" y="7602"/>
                  <a:pt x="10800" y="7602"/>
                </a:cubicBezTo>
                <a:cubicBezTo>
                  <a:pt x="11059" y="7602"/>
                  <a:pt x="11318" y="7615"/>
                  <a:pt x="11576" y="7642"/>
                </a:cubicBezTo>
                <a:lnTo>
                  <a:pt x="11576" y="9915"/>
                </a:lnTo>
                <a:lnTo>
                  <a:pt x="11576" y="11734"/>
                </a:lnTo>
                <a:lnTo>
                  <a:pt x="13138" y="10446"/>
                </a:lnTo>
                <a:lnTo>
                  <a:pt x="18051" y="6394"/>
                </a:lnTo>
                <a:lnTo>
                  <a:pt x="18696" y="5863"/>
                </a:lnTo>
                <a:lnTo>
                  <a:pt x="18051" y="5332"/>
                </a:lnTo>
                <a:lnTo>
                  <a:pt x="13137" y="1286"/>
                </a:lnTo>
                <a:lnTo>
                  <a:pt x="11576" y="0"/>
                </a:lnTo>
                <a:lnTo>
                  <a:pt x="11576" y="1818"/>
                </a:lnTo>
                <a:lnTo>
                  <a:pt x="11576" y="3864"/>
                </a:lnTo>
                <a:cubicBezTo>
                  <a:pt x="11316" y="3849"/>
                  <a:pt x="11057" y="3841"/>
                  <a:pt x="10800" y="3841"/>
                </a:cubicBezTo>
                <a:cubicBezTo>
                  <a:pt x="4845" y="3841"/>
                  <a:pt x="0" y="7824"/>
                  <a:pt x="0" y="12720"/>
                </a:cubicBezTo>
                <a:cubicBezTo>
                  <a:pt x="0" y="17616"/>
                  <a:pt x="4845" y="21600"/>
                  <a:pt x="10800" y="21600"/>
                </a:cubicBezTo>
                <a:cubicBezTo>
                  <a:pt x="16756" y="21600"/>
                  <a:pt x="21600" y="17616"/>
                  <a:pt x="21600" y="12720"/>
                </a:cubicBezTo>
                <a:lnTo>
                  <a:pt x="21600" y="11968"/>
                </a:lnTo>
                <a:lnTo>
                  <a:pt x="20686" y="11968"/>
                </a:lnTo>
                <a:close/>
                <a:moveTo>
                  <a:pt x="20686" y="11968"/>
                </a:moveTo>
              </a:path>
            </a:pathLst>
          </a:custGeom>
          <a:solidFill>
            <a:schemeClr val="bg1"/>
          </a:solidFill>
          <a:ln>
            <a:noFill/>
          </a:ln>
        </p:spPr>
        <p:txBody>
          <a:bodyPr lIns="0" tIns="0" rIns="0" bIns="0"/>
          <a:lstStyle/>
          <a:p>
            <a:endParaRPr lang="en-US">
              <a:solidFill>
                <a:schemeClr val="bg1"/>
              </a:solidFill>
            </a:endParaRPr>
          </a:p>
        </p:txBody>
      </p:sp>
      <p:sp>
        <p:nvSpPr>
          <p:cNvPr id="419" name="AutoShape 425"/>
          <p:cNvSpPr>
            <a:spLocks/>
          </p:cNvSpPr>
          <p:nvPr/>
        </p:nvSpPr>
        <p:spPr bwMode="auto">
          <a:xfrm>
            <a:off x="9476208" y="4345732"/>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36028124 w 21600"/>
              <a:gd name="T11" fmla="*/ 93385152 h 21600"/>
              <a:gd name="T12" fmla="*/ 125605032 w 21600"/>
              <a:gd name="T13" fmla="*/ 89904351 h 21600"/>
              <a:gd name="T14" fmla="*/ 89997950 w 21600"/>
              <a:gd name="T15" fmla="*/ 125510468 h 21600"/>
              <a:gd name="T16" fmla="*/ 93497857 w 21600"/>
              <a:gd name="T17" fmla="*/ 136036761 h 21600"/>
              <a:gd name="T18" fmla="*/ 64928791 w 21600"/>
              <a:gd name="T19" fmla="*/ 164616296 h 21600"/>
              <a:gd name="T20" fmla="*/ 62322949 w 21600"/>
              <a:gd name="T21" fmla="*/ 162038187 h 21600"/>
              <a:gd name="T22" fmla="*/ 74815048 w 21600"/>
              <a:gd name="T23" fmla="*/ 143299124 h 21600"/>
              <a:gd name="T24" fmla="*/ 59791689 w 21600"/>
              <a:gd name="T25" fmla="*/ 128285269 h 21600"/>
              <a:gd name="T26" fmla="*/ 41052626 w 21600"/>
              <a:gd name="T27" fmla="*/ 140778332 h 21600"/>
              <a:gd name="T28" fmla="*/ 38484986 w 21600"/>
              <a:gd name="T29" fmla="*/ 138172589 h 21600"/>
              <a:gd name="T30" fmla="*/ 67054052 w 21600"/>
              <a:gd name="T31" fmla="*/ 109602558 h 21600"/>
              <a:gd name="T32" fmla="*/ 77684511 w 21600"/>
              <a:gd name="T33" fmla="*/ 113187427 h 21600"/>
              <a:gd name="T34" fmla="*/ 113205568 w 21600"/>
              <a:gd name="T35" fmla="*/ 77665405 h 21600"/>
              <a:gd name="T36" fmla="*/ 109593921 w 21600"/>
              <a:gd name="T37" fmla="*/ 66931843 h 21600"/>
              <a:gd name="T38" fmla="*/ 138162987 w 21600"/>
              <a:gd name="T39" fmla="*/ 38362777 h 21600"/>
              <a:gd name="T40" fmla="*/ 140768829 w 21600"/>
              <a:gd name="T41" fmla="*/ 40939921 h 21600"/>
              <a:gd name="T42" fmla="*/ 128276642 w 21600"/>
              <a:gd name="T43" fmla="*/ 59678984 h 21600"/>
              <a:gd name="T44" fmla="*/ 143299124 w 21600"/>
              <a:gd name="T45" fmla="*/ 74692839 h 21600"/>
              <a:gd name="T46" fmla="*/ 162028683 w 21600"/>
              <a:gd name="T47" fmla="*/ 62199766 h 21600"/>
              <a:gd name="T48" fmla="*/ 164606792 w 21600"/>
              <a:gd name="T49" fmla="*/ 64805519 h 21600"/>
              <a:gd name="T50" fmla="*/ 136028124 w 21600"/>
              <a:gd name="T51" fmla="*/ 93385152 h 21600"/>
              <a:gd name="T52" fmla="*/ 136028124 w 21600"/>
              <a:gd name="T53" fmla="*/ 93385152 h 216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4460" y="9927"/>
                </a:moveTo>
                <a:cubicBezTo>
                  <a:pt x="14113" y="9927"/>
                  <a:pt x="13725" y="9785"/>
                  <a:pt x="13352" y="9557"/>
                </a:cubicBezTo>
                <a:lnTo>
                  <a:pt x="9567" y="13342"/>
                </a:lnTo>
                <a:cubicBezTo>
                  <a:pt x="9796" y="13715"/>
                  <a:pt x="9939" y="14104"/>
                  <a:pt x="9939" y="14461"/>
                </a:cubicBezTo>
                <a:cubicBezTo>
                  <a:pt x="9939" y="16014"/>
                  <a:pt x="8455" y="17480"/>
                  <a:pt x="6902" y="17499"/>
                </a:cubicBezTo>
                <a:cubicBezTo>
                  <a:pt x="6896" y="17499"/>
                  <a:pt x="6723" y="17324"/>
                  <a:pt x="6625" y="17225"/>
                </a:cubicBezTo>
                <a:cubicBezTo>
                  <a:pt x="7896" y="15954"/>
                  <a:pt x="7953" y="16017"/>
                  <a:pt x="7953" y="15233"/>
                </a:cubicBezTo>
                <a:cubicBezTo>
                  <a:pt x="7953" y="14628"/>
                  <a:pt x="6976" y="13637"/>
                  <a:pt x="6356" y="13637"/>
                </a:cubicBezTo>
                <a:cubicBezTo>
                  <a:pt x="5593" y="13637"/>
                  <a:pt x="5609" y="13721"/>
                  <a:pt x="4364" y="14965"/>
                </a:cubicBezTo>
                <a:cubicBezTo>
                  <a:pt x="4269" y="14869"/>
                  <a:pt x="4091" y="14694"/>
                  <a:pt x="4091" y="14688"/>
                </a:cubicBezTo>
                <a:cubicBezTo>
                  <a:pt x="4073" y="13136"/>
                  <a:pt x="5576" y="11651"/>
                  <a:pt x="7128" y="11651"/>
                </a:cubicBezTo>
                <a:cubicBezTo>
                  <a:pt x="7483" y="11650"/>
                  <a:pt x="7878" y="11797"/>
                  <a:pt x="8258" y="12032"/>
                </a:cubicBezTo>
                <a:lnTo>
                  <a:pt x="12034" y="8256"/>
                </a:lnTo>
                <a:cubicBezTo>
                  <a:pt x="11798" y="7877"/>
                  <a:pt x="11650" y="7479"/>
                  <a:pt x="11650" y="7115"/>
                </a:cubicBezTo>
                <a:cubicBezTo>
                  <a:pt x="11650" y="5563"/>
                  <a:pt x="13134" y="4097"/>
                  <a:pt x="14687" y="4078"/>
                </a:cubicBezTo>
                <a:cubicBezTo>
                  <a:pt x="14693" y="4078"/>
                  <a:pt x="14865" y="4253"/>
                  <a:pt x="14964" y="4352"/>
                </a:cubicBezTo>
                <a:cubicBezTo>
                  <a:pt x="13693" y="5623"/>
                  <a:pt x="13636" y="5560"/>
                  <a:pt x="13636" y="6344"/>
                </a:cubicBezTo>
                <a:cubicBezTo>
                  <a:pt x="13636" y="6948"/>
                  <a:pt x="14613" y="7940"/>
                  <a:pt x="15233" y="7940"/>
                </a:cubicBezTo>
                <a:cubicBezTo>
                  <a:pt x="15996" y="7940"/>
                  <a:pt x="15980" y="7856"/>
                  <a:pt x="17224" y="6612"/>
                </a:cubicBezTo>
                <a:cubicBezTo>
                  <a:pt x="17320" y="6708"/>
                  <a:pt x="17498" y="6883"/>
                  <a:pt x="17498" y="6889"/>
                </a:cubicBezTo>
                <a:cubicBezTo>
                  <a:pt x="17516" y="8442"/>
                  <a:pt x="16013" y="9927"/>
                  <a:pt x="14460" y="9927"/>
                </a:cubicBezTo>
                <a:close/>
                <a:moveTo>
                  <a:pt x="14460" y="9927"/>
                </a:moveTo>
              </a:path>
            </a:pathLst>
          </a:custGeom>
          <a:solidFill>
            <a:schemeClr val="bg1"/>
          </a:solidFill>
          <a:ln>
            <a:noFill/>
          </a:ln>
        </p:spPr>
        <p:txBody>
          <a:bodyPr lIns="0" tIns="0" rIns="0" bIns="0"/>
          <a:lstStyle/>
          <a:p>
            <a:endParaRPr lang="en-US">
              <a:solidFill>
                <a:schemeClr val="bg1"/>
              </a:solidFill>
            </a:endParaRPr>
          </a:p>
        </p:txBody>
      </p:sp>
      <p:grpSp>
        <p:nvGrpSpPr>
          <p:cNvPr id="420" name="Group 428"/>
          <p:cNvGrpSpPr>
            <a:grpSpLocks/>
          </p:cNvGrpSpPr>
          <p:nvPr/>
        </p:nvGrpSpPr>
        <p:grpSpPr bwMode="auto">
          <a:xfrm>
            <a:off x="3930897" y="2728350"/>
            <a:ext cx="278504" cy="187731"/>
            <a:chOff x="0" y="0"/>
            <a:chExt cx="577" cy="389"/>
          </a:xfrm>
          <a:solidFill>
            <a:schemeClr val="bg1"/>
          </a:solidFill>
        </p:grpSpPr>
        <p:sp>
          <p:nvSpPr>
            <p:cNvPr id="421" name="AutoShape 426"/>
            <p:cNvSpPr>
              <a:spLocks/>
            </p:cNvSpPr>
            <p:nvPr/>
          </p:nvSpPr>
          <p:spPr bwMode="auto">
            <a:xfrm>
              <a:off x="0" y="24"/>
              <a:ext cx="577" cy="36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21532" y="0"/>
                  </a:moveTo>
                  <a:lnTo>
                    <a:pt x="14912" y="8945"/>
                  </a:lnTo>
                  <a:lnTo>
                    <a:pt x="10799" y="14255"/>
                  </a:lnTo>
                  <a:lnTo>
                    <a:pt x="6717" y="8986"/>
                  </a:lnTo>
                  <a:lnTo>
                    <a:pt x="68" y="0"/>
                  </a:lnTo>
                  <a:cubicBezTo>
                    <a:pt x="28" y="197"/>
                    <a:pt x="0" y="402"/>
                    <a:pt x="0" y="619"/>
                  </a:cubicBezTo>
                  <a:lnTo>
                    <a:pt x="0" y="19546"/>
                  </a:lnTo>
                  <a:cubicBezTo>
                    <a:pt x="0" y="19669"/>
                    <a:pt x="10" y="19788"/>
                    <a:pt x="24" y="19904"/>
                  </a:cubicBezTo>
                  <a:cubicBezTo>
                    <a:pt x="130" y="20863"/>
                    <a:pt x="659" y="21600"/>
                    <a:pt x="1296" y="21600"/>
                  </a:cubicBezTo>
                  <a:lnTo>
                    <a:pt x="20295" y="21600"/>
                  </a:lnTo>
                  <a:cubicBezTo>
                    <a:pt x="20867" y="21600"/>
                    <a:pt x="21349" y="21002"/>
                    <a:pt x="21519" y="20186"/>
                  </a:cubicBezTo>
                  <a:lnTo>
                    <a:pt x="21526" y="20197"/>
                  </a:lnTo>
                  <a:cubicBezTo>
                    <a:pt x="21570" y="19991"/>
                    <a:pt x="21600" y="19775"/>
                    <a:pt x="21600" y="19546"/>
                  </a:cubicBezTo>
                  <a:lnTo>
                    <a:pt x="21600" y="619"/>
                  </a:lnTo>
                  <a:cubicBezTo>
                    <a:pt x="21600" y="402"/>
                    <a:pt x="21573" y="197"/>
                    <a:pt x="21532" y="0"/>
                  </a:cubicBezTo>
                  <a:close/>
                  <a:moveTo>
                    <a:pt x="21532"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22" name="AutoShape 427"/>
            <p:cNvSpPr>
              <a:spLocks/>
            </p:cNvSpPr>
            <p:nvPr/>
          </p:nvSpPr>
          <p:spPr bwMode="auto">
            <a:xfrm>
              <a:off x="24" y="0"/>
              <a:ext cx="527" cy="2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8774" y="17723"/>
                  </a:moveTo>
                  <a:lnTo>
                    <a:pt x="10800" y="21600"/>
                  </a:lnTo>
                  <a:lnTo>
                    <a:pt x="12831" y="17713"/>
                  </a:lnTo>
                  <a:lnTo>
                    <a:pt x="13858" y="15745"/>
                  </a:lnTo>
                  <a:lnTo>
                    <a:pt x="21600" y="151"/>
                  </a:lnTo>
                  <a:cubicBezTo>
                    <a:pt x="21473" y="62"/>
                    <a:pt x="21341" y="0"/>
                    <a:pt x="21202" y="0"/>
                  </a:cubicBezTo>
                  <a:lnTo>
                    <a:pt x="399" y="0"/>
                  </a:lnTo>
                  <a:cubicBezTo>
                    <a:pt x="260" y="0"/>
                    <a:pt x="127" y="62"/>
                    <a:pt x="0" y="152"/>
                  </a:cubicBezTo>
                  <a:lnTo>
                    <a:pt x="7747" y="15753"/>
                  </a:lnTo>
                  <a:lnTo>
                    <a:pt x="8774" y="17723"/>
                  </a:lnTo>
                  <a:close/>
                  <a:moveTo>
                    <a:pt x="8774" y="1772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423" name="AutoShape 429"/>
          <p:cNvSpPr>
            <a:spLocks/>
          </p:cNvSpPr>
          <p:nvPr/>
        </p:nvSpPr>
        <p:spPr bwMode="auto">
          <a:xfrm>
            <a:off x="8921265" y="4345732"/>
            <a:ext cx="276440" cy="276440"/>
          </a:xfrm>
          <a:custGeom>
            <a:avLst/>
            <a:gdLst>
              <a:gd name="T0" fmla="*/ 200694232 w 21541"/>
              <a:gd name="T1" fmla="*/ 38372291 h 21600"/>
              <a:gd name="T2" fmla="*/ 173103233 w 21541"/>
              <a:gd name="T3" fmla="*/ 55652809 h 21600"/>
              <a:gd name="T4" fmla="*/ 148708630 w 21541"/>
              <a:gd name="T5" fmla="*/ 31476741 h 21600"/>
              <a:gd name="T6" fmla="*/ 166142165 w 21541"/>
              <a:gd name="T7" fmla="*/ 4148482 h 21600"/>
              <a:gd name="T8" fmla="*/ 161909490 w 21541"/>
              <a:gd name="T9" fmla="*/ 0 h 21600"/>
              <a:gd name="T10" fmla="*/ 115497202 w 21541"/>
              <a:gd name="T11" fmla="*/ 45982360 h 21600"/>
              <a:gd name="T12" fmla="*/ 119339792 w 21541"/>
              <a:gd name="T13" fmla="*/ 59669481 h 21600"/>
              <a:gd name="T14" fmla="*/ 60050329 w 21541"/>
              <a:gd name="T15" fmla="*/ 118408526 h 21600"/>
              <a:gd name="T16" fmla="*/ 46412277 w 21541"/>
              <a:gd name="T17" fmla="*/ 114644997 h 21600"/>
              <a:gd name="T18" fmla="*/ 9658 w 21541"/>
              <a:gd name="T19" fmla="*/ 160627367 h 21600"/>
              <a:gd name="T20" fmla="*/ 4184503 w 21541"/>
              <a:gd name="T21" fmla="*/ 164822590 h 21600"/>
              <a:gd name="T22" fmla="*/ 31775502 w 21541"/>
              <a:gd name="T23" fmla="*/ 147542071 h 21600"/>
              <a:gd name="T24" fmla="*/ 56170105 w 21541"/>
              <a:gd name="T25" fmla="*/ 171718238 h 21600"/>
              <a:gd name="T26" fmla="*/ 38727010 w 21541"/>
              <a:gd name="T27" fmla="*/ 199046497 h 21600"/>
              <a:gd name="T28" fmla="*/ 42959686 w 21541"/>
              <a:gd name="T29" fmla="*/ 203194979 h 21600"/>
              <a:gd name="T30" fmla="*/ 89371973 w 21541"/>
              <a:gd name="T31" fmla="*/ 157212520 h 21600"/>
              <a:gd name="T32" fmla="*/ 85728718 w 21541"/>
              <a:gd name="T33" fmla="*/ 143911427 h 21600"/>
              <a:gd name="T34" fmla="*/ 145218492 w 21541"/>
              <a:gd name="T35" fmla="*/ 84974616 h 21600"/>
              <a:gd name="T36" fmla="*/ 158456888 w 21541"/>
              <a:gd name="T37" fmla="*/ 88549883 h 21600"/>
              <a:gd name="T38" fmla="*/ 204869176 w 21541"/>
              <a:gd name="T39" fmla="*/ 42567513 h 21600"/>
              <a:gd name="T40" fmla="*/ 200694232 w 21541"/>
              <a:gd name="T41" fmla="*/ 38372291 h 21600"/>
              <a:gd name="T42" fmla="*/ 200694232 w 21541"/>
              <a:gd name="T43" fmla="*/ 38372291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541" h="21600">
                <a:moveTo>
                  <a:pt x="21102" y="4079"/>
                </a:moveTo>
                <a:cubicBezTo>
                  <a:pt x="19103" y="6081"/>
                  <a:pt x="19428" y="5916"/>
                  <a:pt x="18201" y="5916"/>
                </a:cubicBezTo>
                <a:cubicBezTo>
                  <a:pt x="17206" y="5916"/>
                  <a:pt x="15636" y="4320"/>
                  <a:pt x="15636" y="3346"/>
                </a:cubicBezTo>
                <a:cubicBezTo>
                  <a:pt x="15636" y="2085"/>
                  <a:pt x="15427" y="2487"/>
                  <a:pt x="17469" y="441"/>
                </a:cubicBezTo>
                <a:cubicBezTo>
                  <a:pt x="17311" y="282"/>
                  <a:pt x="17034" y="1"/>
                  <a:pt x="17024" y="0"/>
                </a:cubicBezTo>
                <a:cubicBezTo>
                  <a:pt x="14530" y="31"/>
                  <a:pt x="12144" y="2390"/>
                  <a:pt x="12144" y="4888"/>
                </a:cubicBezTo>
                <a:cubicBezTo>
                  <a:pt x="12144" y="5353"/>
                  <a:pt x="12296" y="5852"/>
                  <a:pt x="12548" y="6343"/>
                </a:cubicBezTo>
                <a:lnTo>
                  <a:pt x="6314" y="12587"/>
                </a:lnTo>
                <a:cubicBezTo>
                  <a:pt x="5825" y="12337"/>
                  <a:pt x="5332" y="12187"/>
                  <a:pt x="4880" y="12187"/>
                </a:cubicBezTo>
                <a:cubicBezTo>
                  <a:pt x="2385" y="12187"/>
                  <a:pt x="-29" y="14577"/>
                  <a:pt x="1" y="17075"/>
                </a:cubicBezTo>
                <a:cubicBezTo>
                  <a:pt x="1" y="17085"/>
                  <a:pt x="286" y="17367"/>
                  <a:pt x="440" y="17521"/>
                </a:cubicBezTo>
                <a:cubicBezTo>
                  <a:pt x="2439" y="15519"/>
                  <a:pt x="2114" y="15684"/>
                  <a:pt x="3341" y="15684"/>
                </a:cubicBezTo>
                <a:cubicBezTo>
                  <a:pt x="4335" y="15684"/>
                  <a:pt x="5906" y="17280"/>
                  <a:pt x="5906" y="18254"/>
                </a:cubicBezTo>
                <a:cubicBezTo>
                  <a:pt x="5906" y="19515"/>
                  <a:pt x="6115" y="19113"/>
                  <a:pt x="4072" y="21159"/>
                </a:cubicBezTo>
                <a:cubicBezTo>
                  <a:pt x="4231" y="21318"/>
                  <a:pt x="4508" y="21600"/>
                  <a:pt x="4517" y="21600"/>
                </a:cubicBezTo>
                <a:cubicBezTo>
                  <a:pt x="7012" y="21569"/>
                  <a:pt x="9397" y="19210"/>
                  <a:pt x="9397" y="16712"/>
                </a:cubicBezTo>
                <a:cubicBezTo>
                  <a:pt x="9397" y="16259"/>
                  <a:pt x="9253" y="15776"/>
                  <a:pt x="9014" y="15298"/>
                </a:cubicBezTo>
                <a:lnTo>
                  <a:pt x="15269" y="9033"/>
                </a:lnTo>
                <a:cubicBezTo>
                  <a:pt x="15745" y="9271"/>
                  <a:pt x="16223" y="9413"/>
                  <a:pt x="16661" y="9413"/>
                </a:cubicBezTo>
                <a:cubicBezTo>
                  <a:pt x="19156" y="9413"/>
                  <a:pt x="21571" y="7024"/>
                  <a:pt x="21541" y="4525"/>
                </a:cubicBezTo>
                <a:cubicBezTo>
                  <a:pt x="21541" y="4516"/>
                  <a:pt x="21255" y="4233"/>
                  <a:pt x="21102" y="4079"/>
                </a:cubicBezTo>
                <a:close/>
                <a:moveTo>
                  <a:pt x="21102" y="4079"/>
                </a:moveTo>
              </a:path>
            </a:pathLst>
          </a:custGeom>
          <a:solidFill>
            <a:schemeClr val="bg1"/>
          </a:solidFill>
          <a:ln>
            <a:noFill/>
          </a:ln>
        </p:spPr>
        <p:txBody>
          <a:bodyPr lIns="0" tIns="0" rIns="0" bIns="0"/>
          <a:lstStyle/>
          <a:p>
            <a:endParaRPr lang="en-US">
              <a:solidFill>
                <a:schemeClr val="bg1"/>
              </a:solidFill>
            </a:endParaRPr>
          </a:p>
        </p:txBody>
      </p:sp>
      <p:sp>
        <p:nvSpPr>
          <p:cNvPr id="424" name="AutoShape 440"/>
          <p:cNvSpPr>
            <a:spLocks/>
          </p:cNvSpPr>
          <p:nvPr/>
        </p:nvSpPr>
        <p:spPr bwMode="auto">
          <a:xfrm>
            <a:off x="10586096" y="3235845"/>
            <a:ext cx="276440" cy="276440"/>
          </a:xfrm>
          <a:custGeom>
            <a:avLst/>
            <a:gdLst>
              <a:gd name="T0" fmla="*/ 0 w 21600"/>
              <a:gd name="T1" fmla="*/ 101597923 h 21600"/>
              <a:gd name="T2" fmla="*/ 203194979 w 21600"/>
              <a:gd name="T3" fmla="*/ 101597923 h 21600"/>
              <a:gd name="T4" fmla="*/ 138746671 w 21600"/>
              <a:gd name="T5" fmla="*/ 96132309 h 21600"/>
              <a:gd name="T6" fmla="*/ 170730584 w 21600"/>
              <a:gd name="T7" fmla="*/ 69650291 h 21600"/>
              <a:gd name="T8" fmla="*/ 138746671 w 21600"/>
              <a:gd name="T9" fmla="*/ 96132309 h 21600"/>
              <a:gd name="T10" fmla="*/ 32464396 w 21600"/>
              <a:gd name="T11" fmla="*/ 69650291 h 21600"/>
              <a:gd name="T12" fmla="*/ 64618331 w 21600"/>
              <a:gd name="T13" fmla="*/ 96132309 h 21600"/>
              <a:gd name="T14" fmla="*/ 77975865 w 21600"/>
              <a:gd name="T15" fmla="*/ 69650291 h 21600"/>
              <a:gd name="T16" fmla="*/ 127448531 w 21600"/>
              <a:gd name="T17" fmla="*/ 96132309 h 21600"/>
              <a:gd name="T18" fmla="*/ 77975865 w 21600"/>
              <a:gd name="T19" fmla="*/ 69650291 h 21600"/>
              <a:gd name="T20" fmla="*/ 64618331 w 21600"/>
              <a:gd name="T21" fmla="*/ 107429483 h 21600"/>
              <a:gd name="T22" fmla="*/ 32784369 w 21600"/>
              <a:gd name="T23" fmla="*/ 134249516 h 21600"/>
              <a:gd name="T24" fmla="*/ 75915496 w 21600"/>
              <a:gd name="T25" fmla="*/ 107429483 h 21600"/>
              <a:gd name="T26" fmla="*/ 125341312 w 21600"/>
              <a:gd name="T27" fmla="*/ 134249516 h 21600"/>
              <a:gd name="T28" fmla="*/ 75915496 w 21600"/>
              <a:gd name="T29" fmla="*/ 107429483 h 21600"/>
              <a:gd name="T30" fmla="*/ 177532534 w 21600"/>
              <a:gd name="T31" fmla="*/ 107429483 h 21600"/>
              <a:gd name="T32" fmla="*/ 136723548 w 21600"/>
              <a:gd name="T33" fmla="*/ 134249516 h 21600"/>
              <a:gd name="T34" fmla="*/ 164013595 w 21600"/>
              <a:gd name="T35" fmla="*/ 58004533 h 21600"/>
              <a:gd name="T36" fmla="*/ 126761744 w 21600"/>
              <a:gd name="T37" fmla="*/ 29707637 h 21600"/>
              <a:gd name="T38" fmla="*/ 112951450 w 21600"/>
              <a:gd name="T39" fmla="*/ 26265146 h 21600"/>
              <a:gd name="T40" fmla="*/ 80007527 w 21600"/>
              <a:gd name="T41" fmla="*/ 58004533 h 21600"/>
              <a:gd name="T42" fmla="*/ 101597923 w 21600"/>
              <a:gd name="T43" fmla="*/ 25417841 h 21600"/>
              <a:gd name="T44" fmla="*/ 76630902 w 21600"/>
              <a:gd name="T45" fmla="*/ 29641781 h 21600"/>
              <a:gd name="T46" fmla="*/ 39171782 w 21600"/>
              <a:gd name="T47" fmla="*/ 58004533 h 21600"/>
              <a:gd name="T48" fmla="*/ 39425900 w 21600"/>
              <a:gd name="T49" fmla="*/ 145547656 h 21600"/>
              <a:gd name="T50" fmla="*/ 76536338 w 21600"/>
              <a:gd name="T51" fmla="*/ 173524490 h 21600"/>
              <a:gd name="T52" fmla="*/ 90318022 w 21600"/>
              <a:gd name="T53" fmla="*/ 176939337 h 21600"/>
              <a:gd name="T54" fmla="*/ 123337295 w 21600"/>
              <a:gd name="T55" fmla="*/ 145547656 h 21600"/>
              <a:gd name="T56" fmla="*/ 101597923 w 21600"/>
              <a:gd name="T57" fmla="*/ 177777040 h 21600"/>
              <a:gd name="T58" fmla="*/ 126884051 w 21600"/>
              <a:gd name="T59" fmla="*/ 173449032 h 21600"/>
              <a:gd name="T60" fmla="*/ 163760452 w 21600"/>
              <a:gd name="T61" fmla="*/ 145547656 h 21600"/>
              <a:gd name="T62" fmla="*/ 126884051 w 21600"/>
              <a:gd name="T63" fmla="*/ 173449032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10800" y="0"/>
                </a:moveTo>
                <a:cubicBezTo>
                  <a:pt x="4836" y="0"/>
                  <a:pt x="0" y="4835"/>
                  <a:pt x="0" y="10800"/>
                </a:cubicBezTo>
                <a:cubicBezTo>
                  <a:pt x="0" y="16765"/>
                  <a:pt x="4835" y="21600"/>
                  <a:pt x="10800" y="21600"/>
                </a:cubicBezTo>
                <a:cubicBezTo>
                  <a:pt x="16765" y="21600"/>
                  <a:pt x="21600" y="16765"/>
                  <a:pt x="21600" y="10800"/>
                </a:cubicBezTo>
                <a:cubicBezTo>
                  <a:pt x="21600" y="4836"/>
                  <a:pt x="16764" y="0"/>
                  <a:pt x="10800" y="0"/>
                </a:cubicBezTo>
                <a:close/>
                <a:moveTo>
                  <a:pt x="14749" y="10219"/>
                </a:moveTo>
                <a:cubicBezTo>
                  <a:pt x="14728" y="9199"/>
                  <a:pt x="14655" y="8259"/>
                  <a:pt x="14541" y="7404"/>
                </a:cubicBezTo>
                <a:lnTo>
                  <a:pt x="18149" y="7404"/>
                </a:lnTo>
                <a:cubicBezTo>
                  <a:pt x="18552" y="8271"/>
                  <a:pt x="18804" y="9220"/>
                  <a:pt x="18875" y="10219"/>
                </a:cubicBezTo>
                <a:lnTo>
                  <a:pt x="14749" y="10219"/>
                </a:lnTo>
                <a:close/>
                <a:moveTo>
                  <a:pt x="2725" y="10219"/>
                </a:moveTo>
                <a:cubicBezTo>
                  <a:pt x="2796" y="9220"/>
                  <a:pt x="3049" y="8271"/>
                  <a:pt x="3451" y="7404"/>
                </a:cubicBezTo>
                <a:lnTo>
                  <a:pt x="7078" y="7404"/>
                </a:lnTo>
                <a:cubicBezTo>
                  <a:pt x="6963" y="8260"/>
                  <a:pt x="6891" y="9198"/>
                  <a:pt x="6869" y="10219"/>
                </a:cubicBezTo>
                <a:lnTo>
                  <a:pt x="2725" y="10219"/>
                </a:lnTo>
                <a:close/>
                <a:moveTo>
                  <a:pt x="8289" y="7404"/>
                </a:moveTo>
                <a:lnTo>
                  <a:pt x="13329" y="7404"/>
                </a:lnTo>
                <a:cubicBezTo>
                  <a:pt x="13448" y="8249"/>
                  <a:pt x="13526" y="9187"/>
                  <a:pt x="13548" y="10219"/>
                </a:cubicBezTo>
                <a:lnTo>
                  <a:pt x="8070" y="10219"/>
                </a:lnTo>
                <a:cubicBezTo>
                  <a:pt x="8092" y="9187"/>
                  <a:pt x="8170" y="8249"/>
                  <a:pt x="8289" y="7404"/>
                </a:cubicBezTo>
                <a:close/>
                <a:moveTo>
                  <a:pt x="2728" y="11420"/>
                </a:moveTo>
                <a:lnTo>
                  <a:pt x="6869" y="11420"/>
                </a:lnTo>
                <a:cubicBezTo>
                  <a:pt x="6891" y="12456"/>
                  <a:pt x="6965" y="13407"/>
                  <a:pt x="7083" y="14271"/>
                </a:cubicBezTo>
                <a:lnTo>
                  <a:pt x="3485" y="14271"/>
                </a:lnTo>
                <a:cubicBezTo>
                  <a:pt x="3068" y="13396"/>
                  <a:pt x="2805" y="12433"/>
                  <a:pt x="2728" y="11420"/>
                </a:cubicBezTo>
                <a:close/>
                <a:moveTo>
                  <a:pt x="8070" y="11420"/>
                </a:moveTo>
                <a:lnTo>
                  <a:pt x="13548" y="11420"/>
                </a:lnTo>
                <a:cubicBezTo>
                  <a:pt x="13525" y="12467"/>
                  <a:pt x="13447" y="13419"/>
                  <a:pt x="13324" y="14271"/>
                </a:cubicBezTo>
                <a:lnTo>
                  <a:pt x="8295" y="14271"/>
                </a:lnTo>
                <a:cubicBezTo>
                  <a:pt x="8173" y="13418"/>
                  <a:pt x="8093" y="12468"/>
                  <a:pt x="8070" y="11420"/>
                </a:cubicBezTo>
                <a:close/>
                <a:moveTo>
                  <a:pt x="14749" y="11420"/>
                </a:moveTo>
                <a:lnTo>
                  <a:pt x="18872" y="11420"/>
                </a:lnTo>
                <a:cubicBezTo>
                  <a:pt x="18795" y="12433"/>
                  <a:pt x="18532" y="13396"/>
                  <a:pt x="18115" y="14271"/>
                </a:cubicBezTo>
                <a:lnTo>
                  <a:pt x="14534" y="14271"/>
                </a:lnTo>
                <a:cubicBezTo>
                  <a:pt x="14652" y="13407"/>
                  <a:pt x="14727" y="12457"/>
                  <a:pt x="14749" y="11420"/>
                </a:cubicBezTo>
                <a:close/>
                <a:moveTo>
                  <a:pt x="17435" y="6166"/>
                </a:moveTo>
                <a:lnTo>
                  <a:pt x="14336" y="6166"/>
                </a:lnTo>
                <a:cubicBezTo>
                  <a:pt x="14107" y="4990"/>
                  <a:pt x="13804" y="3993"/>
                  <a:pt x="13475" y="3158"/>
                </a:cubicBezTo>
                <a:cubicBezTo>
                  <a:pt x="15089" y="3725"/>
                  <a:pt x="16471" y="4789"/>
                  <a:pt x="17435" y="6166"/>
                </a:cubicBezTo>
                <a:close/>
                <a:moveTo>
                  <a:pt x="12007" y="2792"/>
                </a:moveTo>
                <a:cubicBezTo>
                  <a:pt x="12414" y="3641"/>
                  <a:pt x="12820" y="4749"/>
                  <a:pt x="13114" y="6166"/>
                </a:cubicBezTo>
                <a:lnTo>
                  <a:pt x="8505" y="6166"/>
                </a:lnTo>
                <a:cubicBezTo>
                  <a:pt x="8799" y="4748"/>
                  <a:pt x="9205" y="3639"/>
                  <a:pt x="9612" y="2790"/>
                </a:cubicBezTo>
                <a:cubicBezTo>
                  <a:pt x="9999" y="2732"/>
                  <a:pt x="10396" y="2702"/>
                  <a:pt x="10800" y="2702"/>
                </a:cubicBezTo>
                <a:cubicBezTo>
                  <a:pt x="11210" y="2702"/>
                  <a:pt x="11613" y="2733"/>
                  <a:pt x="12007" y="2792"/>
                </a:cubicBezTo>
                <a:close/>
                <a:moveTo>
                  <a:pt x="8146" y="3151"/>
                </a:moveTo>
                <a:cubicBezTo>
                  <a:pt x="7816" y="3987"/>
                  <a:pt x="7512" y="4987"/>
                  <a:pt x="7282" y="6166"/>
                </a:cubicBezTo>
                <a:lnTo>
                  <a:pt x="4164" y="6166"/>
                </a:lnTo>
                <a:cubicBezTo>
                  <a:pt x="5134" y="4782"/>
                  <a:pt x="6523" y="3715"/>
                  <a:pt x="8146" y="3151"/>
                </a:cubicBezTo>
                <a:close/>
                <a:moveTo>
                  <a:pt x="4191" y="15472"/>
                </a:moveTo>
                <a:lnTo>
                  <a:pt x="7283" y="15472"/>
                </a:lnTo>
                <a:cubicBezTo>
                  <a:pt x="7510" y="16634"/>
                  <a:pt x="7810" y="17620"/>
                  <a:pt x="8136" y="18446"/>
                </a:cubicBezTo>
                <a:cubicBezTo>
                  <a:pt x="6532" y="17885"/>
                  <a:pt x="5157" y="16834"/>
                  <a:pt x="4191" y="15472"/>
                </a:cubicBezTo>
                <a:close/>
                <a:moveTo>
                  <a:pt x="9601" y="18809"/>
                </a:moveTo>
                <a:cubicBezTo>
                  <a:pt x="9198" y="17968"/>
                  <a:pt x="8798" y="16872"/>
                  <a:pt x="8506" y="15472"/>
                </a:cubicBezTo>
                <a:lnTo>
                  <a:pt x="13111" y="15472"/>
                </a:lnTo>
                <a:cubicBezTo>
                  <a:pt x="12820" y="16869"/>
                  <a:pt x="12421" y="17967"/>
                  <a:pt x="12019" y="18807"/>
                </a:cubicBezTo>
                <a:cubicBezTo>
                  <a:pt x="11621" y="18867"/>
                  <a:pt x="11214" y="18898"/>
                  <a:pt x="10800" y="18898"/>
                </a:cubicBezTo>
                <a:cubicBezTo>
                  <a:pt x="10393" y="18898"/>
                  <a:pt x="9993" y="18867"/>
                  <a:pt x="9601" y="18809"/>
                </a:cubicBezTo>
                <a:close/>
                <a:moveTo>
                  <a:pt x="13488" y="18438"/>
                </a:moveTo>
                <a:cubicBezTo>
                  <a:pt x="13813" y="17614"/>
                  <a:pt x="14109" y="16628"/>
                  <a:pt x="14336" y="15472"/>
                </a:cubicBezTo>
                <a:lnTo>
                  <a:pt x="17408" y="15472"/>
                </a:lnTo>
                <a:cubicBezTo>
                  <a:pt x="16447" y="16827"/>
                  <a:pt x="15082" y="17875"/>
                  <a:pt x="13488" y="18438"/>
                </a:cubicBezTo>
                <a:close/>
                <a:moveTo>
                  <a:pt x="13488" y="18438"/>
                </a:moveTo>
              </a:path>
            </a:pathLst>
          </a:custGeom>
          <a:solidFill>
            <a:schemeClr val="bg1"/>
          </a:solidFill>
          <a:ln>
            <a:noFill/>
          </a:ln>
        </p:spPr>
        <p:txBody>
          <a:bodyPr lIns="0" tIns="0" rIns="0" bIns="0"/>
          <a:lstStyle/>
          <a:p>
            <a:endParaRPr lang="en-US">
              <a:solidFill>
                <a:schemeClr val="bg1"/>
              </a:solidFill>
            </a:endParaRPr>
          </a:p>
        </p:txBody>
      </p:sp>
      <p:sp>
        <p:nvSpPr>
          <p:cNvPr id="425" name="AutoShape 442"/>
          <p:cNvSpPr>
            <a:spLocks/>
          </p:cNvSpPr>
          <p:nvPr/>
        </p:nvSpPr>
        <p:spPr bwMode="auto">
          <a:xfrm>
            <a:off x="5040785" y="2680900"/>
            <a:ext cx="276440" cy="278504"/>
          </a:xfrm>
          <a:custGeom>
            <a:avLst/>
            <a:gdLst>
              <a:gd name="T0" fmla="*/ 166620313 w 21600"/>
              <a:gd name="T1" fmla="*/ 0 h 21600"/>
              <a:gd name="T2" fmla="*/ 36575533 w 21600"/>
              <a:gd name="T3" fmla="*/ 0 h 21600"/>
              <a:gd name="T4" fmla="*/ 0 w 21600"/>
              <a:gd name="T5" fmla="*/ 37679172 h 21600"/>
              <a:gd name="T6" fmla="*/ 0 w 21600"/>
              <a:gd name="T7" fmla="*/ 171651497 h 21600"/>
              <a:gd name="T8" fmla="*/ 36575533 w 21600"/>
              <a:gd name="T9" fmla="*/ 209330669 h 21600"/>
              <a:gd name="T10" fmla="*/ 166620313 w 21600"/>
              <a:gd name="T11" fmla="*/ 209330669 h 21600"/>
              <a:gd name="T12" fmla="*/ 203194979 w 21600"/>
              <a:gd name="T13" fmla="*/ 171651497 h 21600"/>
              <a:gd name="T14" fmla="*/ 203194979 w 21600"/>
              <a:gd name="T15" fmla="*/ 37679172 h 21600"/>
              <a:gd name="T16" fmla="*/ 166620313 w 21600"/>
              <a:gd name="T17" fmla="*/ 0 h 21600"/>
              <a:gd name="T18" fmla="*/ 58107636 w 21600"/>
              <a:gd name="T19" fmla="*/ 165652221 h 21600"/>
              <a:gd name="T20" fmla="*/ 42200701 w 21600"/>
              <a:gd name="T21" fmla="*/ 149254489 h 21600"/>
              <a:gd name="T22" fmla="*/ 58107636 w 21600"/>
              <a:gd name="T23" fmla="*/ 132866609 h 21600"/>
              <a:gd name="T24" fmla="*/ 74025149 w 21600"/>
              <a:gd name="T25" fmla="*/ 149254489 h 21600"/>
              <a:gd name="T26" fmla="*/ 58107636 w 21600"/>
              <a:gd name="T27" fmla="*/ 165652221 h 21600"/>
              <a:gd name="T28" fmla="*/ 98013054 w 21600"/>
              <a:gd name="T29" fmla="*/ 165681550 h 21600"/>
              <a:gd name="T30" fmla="*/ 81673440 w 21600"/>
              <a:gd name="T31" fmla="*/ 125356307 h 21600"/>
              <a:gd name="T32" fmla="*/ 42219807 w 21600"/>
              <a:gd name="T33" fmla="*/ 108454641 h 21600"/>
              <a:gd name="T34" fmla="*/ 42219807 w 21600"/>
              <a:gd name="T35" fmla="*/ 84779137 h 21600"/>
              <a:gd name="T36" fmla="*/ 120985660 w 21600"/>
              <a:gd name="T37" fmla="*/ 165681550 h 21600"/>
              <a:gd name="T38" fmla="*/ 98013054 w 21600"/>
              <a:gd name="T39" fmla="*/ 165681550 h 21600"/>
              <a:gd name="T40" fmla="*/ 138595665 w 21600"/>
              <a:gd name="T41" fmla="*/ 165681550 h 21600"/>
              <a:gd name="T42" fmla="*/ 42247549 w 21600"/>
              <a:gd name="T43" fmla="*/ 66501225 h 21600"/>
              <a:gd name="T44" fmla="*/ 42247549 w 21600"/>
              <a:gd name="T45" fmla="*/ 42835474 h 21600"/>
              <a:gd name="T46" fmla="*/ 161558768 w 21600"/>
              <a:gd name="T47" fmla="*/ 165681550 h 21600"/>
              <a:gd name="T48" fmla="*/ 138595665 w 21600"/>
              <a:gd name="T49" fmla="*/ 165681550 h 21600"/>
              <a:gd name="T50" fmla="*/ 138595665 w 21600"/>
              <a:gd name="T51" fmla="*/ 165681550 h 216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600" h="21600">
                <a:moveTo>
                  <a:pt x="17712" y="0"/>
                </a:moveTo>
                <a:lnTo>
                  <a:pt x="3888" y="0"/>
                </a:lnTo>
                <a:cubicBezTo>
                  <a:pt x="1750" y="0"/>
                  <a:pt x="0" y="1750"/>
                  <a:pt x="0" y="3888"/>
                </a:cubicBezTo>
                <a:lnTo>
                  <a:pt x="0" y="17712"/>
                </a:lnTo>
                <a:cubicBezTo>
                  <a:pt x="0" y="19850"/>
                  <a:pt x="1750" y="21600"/>
                  <a:pt x="3888" y="21600"/>
                </a:cubicBezTo>
                <a:lnTo>
                  <a:pt x="17712" y="21600"/>
                </a:lnTo>
                <a:cubicBezTo>
                  <a:pt x="19850" y="21600"/>
                  <a:pt x="21600" y="19850"/>
                  <a:pt x="21600" y="17712"/>
                </a:cubicBezTo>
                <a:lnTo>
                  <a:pt x="21600" y="3888"/>
                </a:lnTo>
                <a:cubicBezTo>
                  <a:pt x="21600" y="1750"/>
                  <a:pt x="19850" y="0"/>
                  <a:pt x="17712" y="0"/>
                </a:cubicBezTo>
                <a:close/>
                <a:moveTo>
                  <a:pt x="6177" y="17093"/>
                </a:moveTo>
                <a:cubicBezTo>
                  <a:pt x="5243" y="17093"/>
                  <a:pt x="4486" y="16336"/>
                  <a:pt x="4486" y="15401"/>
                </a:cubicBezTo>
                <a:cubicBezTo>
                  <a:pt x="4486" y="14467"/>
                  <a:pt x="5243" y="13710"/>
                  <a:pt x="6177" y="13710"/>
                </a:cubicBezTo>
                <a:cubicBezTo>
                  <a:pt x="7111" y="13710"/>
                  <a:pt x="7869" y="14467"/>
                  <a:pt x="7869" y="15401"/>
                </a:cubicBezTo>
                <a:cubicBezTo>
                  <a:pt x="7869" y="16336"/>
                  <a:pt x="7111" y="17093"/>
                  <a:pt x="6177" y="17093"/>
                </a:cubicBezTo>
                <a:close/>
                <a:moveTo>
                  <a:pt x="10419" y="17096"/>
                </a:moveTo>
                <a:cubicBezTo>
                  <a:pt x="10403" y="15522"/>
                  <a:pt x="9788" y="14047"/>
                  <a:pt x="8682" y="12935"/>
                </a:cubicBezTo>
                <a:cubicBezTo>
                  <a:pt x="7562" y="11810"/>
                  <a:pt x="6073" y="11191"/>
                  <a:pt x="4488" y="11191"/>
                </a:cubicBezTo>
                <a:lnTo>
                  <a:pt x="4488" y="8748"/>
                </a:lnTo>
                <a:cubicBezTo>
                  <a:pt x="9085" y="8748"/>
                  <a:pt x="12827" y="12488"/>
                  <a:pt x="12861" y="17096"/>
                </a:cubicBezTo>
                <a:lnTo>
                  <a:pt x="10419" y="17096"/>
                </a:lnTo>
                <a:close/>
                <a:moveTo>
                  <a:pt x="14733" y="17096"/>
                </a:moveTo>
                <a:cubicBezTo>
                  <a:pt x="14698" y="11447"/>
                  <a:pt x="10118" y="6862"/>
                  <a:pt x="4491" y="6862"/>
                </a:cubicBezTo>
                <a:lnTo>
                  <a:pt x="4491" y="4420"/>
                </a:lnTo>
                <a:cubicBezTo>
                  <a:pt x="11464" y="4420"/>
                  <a:pt x="17140" y="10100"/>
                  <a:pt x="17174" y="17096"/>
                </a:cubicBezTo>
                <a:lnTo>
                  <a:pt x="14733" y="17096"/>
                </a:lnTo>
                <a:close/>
                <a:moveTo>
                  <a:pt x="14733" y="17096"/>
                </a:moveTo>
              </a:path>
            </a:pathLst>
          </a:custGeom>
          <a:solidFill>
            <a:schemeClr val="bg1"/>
          </a:solidFill>
          <a:ln>
            <a:noFill/>
          </a:ln>
        </p:spPr>
        <p:txBody>
          <a:bodyPr lIns="0" tIns="0" rIns="0" bIns="0"/>
          <a:lstStyle/>
          <a:p>
            <a:endParaRPr lang="en-US">
              <a:solidFill>
                <a:schemeClr val="bg1"/>
              </a:solidFill>
            </a:endParaRPr>
          </a:p>
        </p:txBody>
      </p:sp>
      <p:grpSp>
        <p:nvGrpSpPr>
          <p:cNvPr id="426" name="Group 447"/>
          <p:cNvGrpSpPr>
            <a:grpSpLocks/>
          </p:cNvGrpSpPr>
          <p:nvPr/>
        </p:nvGrpSpPr>
        <p:grpSpPr bwMode="auto">
          <a:xfrm>
            <a:off x="10031153" y="4345732"/>
            <a:ext cx="276440" cy="276440"/>
            <a:chOff x="0" y="0"/>
            <a:chExt cx="575" cy="575"/>
          </a:xfrm>
          <a:solidFill>
            <a:schemeClr val="bg1"/>
          </a:solidFill>
        </p:grpSpPr>
        <p:sp>
          <p:nvSpPr>
            <p:cNvPr id="427" name="AutoShape 443"/>
            <p:cNvSpPr>
              <a:spLocks/>
            </p:cNvSpPr>
            <p:nvPr/>
          </p:nvSpPr>
          <p:spPr bwMode="auto">
            <a:xfrm>
              <a:off x="0" y="296"/>
              <a:ext cx="279" cy="2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16948" y="3429"/>
                  </a:moveTo>
                  <a:lnTo>
                    <a:pt x="9450" y="10928"/>
                  </a:lnTo>
                  <a:lnTo>
                    <a:pt x="8117" y="9596"/>
                  </a:lnTo>
                  <a:lnTo>
                    <a:pt x="15616" y="2098"/>
                  </a:lnTo>
                  <a:lnTo>
                    <a:pt x="13520" y="0"/>
                  </a:lnTo>
                  <a:lnTo>
                    <a:pt x="3894" y="9626"/>
                  </a:lnTo>
                  <a:lnTo>
                    <a:pt x="3890" y="9626"/>
                  </a:lnTo>
                  <a:lnTo>
                    <a:pt x="3890" y="9630"/>
                  </a:lnTo>
                  <a:lnTo>
                    <a:pt x="3889" y="9630"/>
                  </a:lnTo>
                  <a:lnTo>
                    <a:pt x="3890" y="9630"/>
                  </a:lnTo>
                  <a:lnTo>
                    <a:pt x="0" y="21600"/>
                  </a:lnTo>
                  <a:lnTo>
                    <a:pt x="11971" y="17712"/>
                  </a:lnTo>
                  <a:lnTo>
                    <a:pt x="11972" y="17712"/>
                  </a:lnTo>
                  <a:lnTo>
                    <a:pt x="11975" y="17711"/>
                  </a:lnTo>
                  <a:lnTo>
                    <a:pt x="11975" y="17709"/>
                  </a:lnTo>
                  <a:lnTo>
                    <a:pt x="21600" y="8083"/>
                  </a:lnTo>
                  <a:lnTo>
                    <a:pt x="16948" y="3429"/>
                  </a:lnTo>
                  <a:close/>
                  <a:moveTo>
                    <a:pt x="16948" y="342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28" name="AutoShape 444"/>
            <p:cNvSpPr>
              <a:spLocks/>
            </p:cNvSpPr>
            <p:nvPr/>
          </p:nvSpPr>
          <p:spPr bwMode="auto">
            <a:xfrm>
              <a:off x="296" y="104"/>
              <a:ext cx="176" cy="1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3324" y="12115"/>
                  </a:moveTo>
                  <a:lnTo>
                    <a:pt x="8825" y="6614"/>
                  </a:lnTo>
                  <a:lnTo>
                    <a:pt x="10935" y="8723"/>
                  </a:lnTo>
                  <a:lnTo>
                    <a:pt x="5434" y="14225"/>
                  </a:lnTo>
                  <a:lnTo>
                    <a:pt x="12808" y="21600"/>
                  </a:lnTo>
                  <a:lnTo>
                    <a:pt x="21600" y="12807"/>
                  </a:lnTo>
                  <a:lnTo>
                    <a:pt x="8790" y="0"/>
                  </a:lnTo>
                  <a:lnTo>
                    <a:pt x="0" y="8791"/>
                  </a:lnTo>
                  <a:lnTo>
                    <a:pt x="3324" y="12115"/>
                  </a:lnTo>
                  <a:close/>
                  <a:moveTo>
                    <a:pt x="3324" y="1211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29" name="AutoShape 445"/>
            <p:cNvSpPr>
              <a:spLocks/>
            </p:cNvSpPr>
            <p:nvPr/>
          </p:nvSpPr>
          <p:spPr bwMode="auto">
            <a:xfrm>
              <a:off x="400" y="0"/>
              <a:ext cx="173" cy="17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8576"/>
                  </a:moveTo>
                  <a:lnTo>
                    <a:pt x="8573" y="0"/>
                  </a:lnTo>
                  <a:lnTo>
                    <a:pt x="21600" y="13024"/>
                  </a:lnTo>
                  <a:lnTo>
                    <a:pt x="13027" y="21600"/>
                  </a:lnTo>
                  <a:lnTo>
                    <a:pt x="0" y="8576"/>
                  </a:lnTo>
                  <a:close/>
                  <a:moveTo>
                    <a:pt x="0" y="857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30" name="AutoShape 446"/>
            <p:cNvSpPr>
              <a:spLocks/>
            </p:cNvSpPr>
            <p:nvPr/>
          </p:nvSpPr>
          <p:spPr bwMode="auto">
            <a:xfrm>
              <a:off x="0" y="0"/>
              <a:ext cx="575" cy="5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600" h="21600">
                  <a:moveTo>
                    <a:pt x="16712" y="12177"/>
                  </a:moveTo>
                  <a:cubicBezTo>
                    <a:pt x="16247" y="12177"/>
                    <a:pt x="15748" y="12329"/>
                    <a:pt x="15257" y="12582"/>
                  </a:cubicBezTo>
                  <a:lnTo>
                    <a:pt x="9013" y="6331"/>
                  </a:lnTo>
                  <a:cubicBezTo>
                    <a:pt x="9263" y="5840"/>
                    <a:pt x="9413" y="5346"/>
                    <a:pt x="9413" y="4893"/>
                  </a:cubicBezTo>
                  <a:cubicBezTo>
                    <a:pt x="9413" y="2407"/>
                    <a:pt x="7052" y="0"/>
                    <a:pt x="4571" y="0"/>
                  </a:cubicBezTo>
                  <a:cubicBezTo>
                    <a:pt x="4555" y="0"/>
                    <a:pt x="4540" y="0"/>
                    <a:pt x="4525" y="0"/>
                  </a:cubicBezTo>
                  <a:cubicBezTo>
                    <a:pt x="4515" y="0"/>
                    <a:pt x="4233" y="287"/>
                    <a:pt x="4079" y="441"/>
                  </a:cubicBezTo>
                  <a:cubicBezTo>
                    <a:pt x="6081" y="2445"/>
                    <a:pt x="5916" y="2120"/>
                    <a:pt x="5916" y="3349"/>
                  </a:cubicBezTo>
                  <a:cubicBezTo>
                    <a:pt x="5916" y="4347"/>
                    <a:pt x="4320" y="5922"/>
                    <a:pt x="3346" y="5922"/>
                  </a:cubicBezTo>
                  <a:cubicBezTo>
                    <a:pt x="3132" y="5922"/>
                    <a:pt x="2966" y="5928"/>
                    <a:pt x="2828" y="5928"/>
                  </a:cubicBezTo>
                  <a:cubicBezTo>
                    <a:pt x="2150" y="5928"/>
                    <a:pt x="2140" y="5784"/>
                    <a:pt x="441" y="4083"/>
                  </a:cubicBezTo>
                  <a:cubicBezTo>
                    <a:pt x="282" y="4242"/>
                    <a:pt x="0" y="4520"/>
                    <a:pt x="0" y="4529"/>
                  </a:cubicBezTo>
                  <a:cubicBezTo>
                    <a:pt x="31" y="7031"/>
                    <a:pt x="2390" y="9422"/>
                    <a:pt x="4888" y="9422"/>
                  </a:cubicBezTo>
                  <a:cubicBezTo>
                    <a:pt x="5341" y="9422"/>
                    <a:pt x="5824" y="9278"/>
                    <a:pt x="6302" y="9038"/>
                  </a:cubicBezTo>
                  <a:lnTo>
                    <a:pt x="12567" y="15310"/>
                  </a:lnTo>
                  <a:cubicBezTo>
                    <a:pt x="12329" y="15787"/>
                    <a:pt x="12187" y="16267"/>
                    <a:pt x="12187" y="16706"/>
                  </a:cubicBezTo>
                  <a:cubicBezTo>
                    <a:pt x="12187" y="19193"/>
                    <a:pt x="14548" y="21600"/>
                    <a:pt x="17030" y="21600"/>
                  </a:cubicBezTo>
                  <a:cubicBezTo>
                    <a:pt x="17045" y="21600"/>
                    <a:pt x="17060" y="21600"/>
                    <a:pt x="17075" y="21600"/>
                  </a:cubicBezTo>
                  <a:cubicBezTo>
                    <a:pt x="17085" y="21600"/>
                    <a:pt x="17367" y="21313"/>
                    <a:pt x="17521" y="21159"/>
                  </a:cubicBezTo>
                  <a:cubicBezTo>
                    <a:pt x="15519" y="19155"/>
                    <a:pt x="15684" y="19480"/>
                    <a:pt x="15684" y="18251"/>
                  </a:cubicBezTo>
                  <a:cubicBezTo>
                    <a:pt x="15684" y="17253"/>
                    <a:pt x="17280" y="15678"/>
                    <a:pt x="18254" y="15678"/>
                  </a:cubicBezTo>
                  <a:cubicBezTo>
                    <a:pt x="18467" y="15678"/>
                    <a:pt x="18633" y="15672"/>
                    <a:pt x="18771" y="15672"/>
                  </a:cubicBezTo>
                  <a:cubicBezTo>
                    <a:pt x="19449" y="15672"/>
                    <a:pt x="19460" y="15816"/>
                    <a:pt x="21159" y="17517"/>
                  </a:cubicBezTo>
                  <a:cubicBezTo>
                    <a:pt x="21318" y="17358"/>
                    <a:pt x="21599" y="17080"/>
                    <a:pt x="21600" y="17071"/>
                  </a:cubicBezTo>
                  <a:cubicBezTo>
                    <a:pt x="21570" y="14569"/>
                    <a:pt x="19210" y="12177"/>
                    <a:pt x="16712" y="12177"/>
                  </a:cubicBezTo>
                  <a:close/>
                  <a:moveTo>
                    <a:pt x="16712" y="1217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431" name="AutoShape 458"/>
          <p:cNvSpPr>
            <a:spLocks/>
          </p:cNvSpPr>
          <p:nvPr/>
        </p:nvSpPr>
        <p:spPr bwMode="auto">
          <a:xfrm>
            <a:off x="9503028" y="1018132"/>
            <a:ext cx="226929" cy="276440"/>
          </a:xfrm>
          <a:custGeom>
            <a:avLst/>
            <a:gdLst>
              <a:gd name="T0" fmla="*/ 0 w 21600"/>
              <a:gd name="T1" fmla="*/ 0 h 21600"/>
              <a:gd name="T2" fmla="*/ 0 w 21600"/>
              <a:gd name="T3" fmla="*/ 203194979 h 21600"/>
              <a:gd name="T4" fmla="*/ 92270815 w 21600"/>
              <a:gd name="T5" fmla="*/ 101747874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lnTo>
                  <a:pt x="0" y="21600"/>
                </a:lnTo>
                <a:lnTo>
                  <a:pt x="21600" y="10816"/>
                </a:lnTo>
                <a:lnTo>
                  <a:pt x="0" y="0"/>
                </a:lnTo>
                <a:close/>
                <a:moveTo>
                  <a:pt x="0" y="0"/>
                </a:moveTo>
              </a:path>
            </a:pathLst>
          </a:custGeom>
          <a:solidFill>
            <a:schemeClr val="bg1"/>
          </a:solidFill>
          <a:ln>
            <a:noFill/>
          </a:ln>
        </p:spPr>
        <p:txBody>
          <a:bodyPr lIns="0" tIns="0" rIns="0" bIns="0"/>
          <a:lstStyle/>
          <a:p>
            <a:endParaRPr lang="en-US">
              <a:solidFill>
                <a:schemeClr val="bg1"/>
              </a:solidFill>
            </a:endParaRPr>
          </a:p>
        </p:txBody>
      </p:sp>
      <p:sp>
        <p:nvSpPr>
          <p:cNvPr id="432" name="AutoShape 459"/>
          <p:cNvSpPr>
            <a:spLocks/>
          </p:cNvSpPr>
          <p:nvPr/>
        </p:nvSpPr>
        <p:spPr bwMode="auto">
          <a:xfrm>
            <a:off x="6703553" y="1080022"/>
            <a:ext cx="276440" cy="152661"/>
          </a:xfrm>
          <a:custGeom>
            <a:avLst/>
            <a:gdLst>
              <a:gd name="T0" fmla="*/ 203194979 w 21600"/>
              <a:gd name="T1" fmla="*/ 0 h 21600"/>
              <a:gd name="T2" fmla="*/ 0 w 21600"/>
              <a:gd name="T3" fmla="*/ 0 h 21600"/>
              <a:gd name="T4" fmla="*/ 101447006 w 21600"/>
              <a:gd name="T5" fmla="*/ 18898198 h 21600"/>
              <a:gd name="T6" fmla="*/ 203194979 w 21600"/>
              <a:gd name="T7" fmla="*/ 0 h 21600"/>
              <a:gd name="T8" fmla="*/ 203194979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0"/>
                </a:moveTo>
                <a:lnTo>
                  <a:pt x="0" y="0"/>
                </a:lnTo>
                <a:lnTo>
                  <a:pt x="10784" y="21600"/>
                </a:lnTo>
                <a:lnTo>
                  <a:pt x="21600" y="0"/>
                </a:lnTo>
                <a:close/>
                <a:moveTo>
                  <a:pt x="21600" y="0"/>
                </a:moveTo>
              </a:path>
            </a:pathLst>
          </a:custGeom>
          <a:solidFill>
            <a:schemeClr val="bg1"/>
          </a:solidFill>
          <a:ln>
            <a:noFill/>
          </a:ln>
        </p:spPr>
        <p:txBody>
          <a:bodyPr lIns="0" tIns="0" rIns="0" bIns="0"/>
          <a:lstStyle/>
          <a:p>
            <a:endParaRPr lang="en-US">
              <a:solidFill>
                <a:schemeClr val="bg1"/>
              </a:solidFill>
            </a:endParaRPr>
          </a:p>
        </p:txBody>
      </p:sp>
      <p:sp>
        <p:nvSpPr>
          <p:cNvPr id="433" name="AutoShape 460"/>
          <p:cNvSpPr>
            <a:spLocks/>
          </p:cNvSpPr>
          <p:nvPr/>
        </p:nvSpPr>
        <p:spPr bwMode="auto">
          <a:xfrm>
            <a:off x="10031153" y="1018132"/>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71673424 w 21600"/>
              <a:gd name="T11" fmla="*/ 151624599 h 21600"/>
              <a:gd name="T12" fmla="*/ 71673424 w 21600"/>
              <a:gd name="T13" fmla="*/ 49754418 h 21600"/>
              <a:gd name="T14" fmla="*/ 155208592 w 21600"/>
              <a:gd name="T15" fmla="*/ 100769822 h 21600"/>
              <a:gd name="T16" fmla="*/ 71673424 w 21600"/>
              <a:gd name="T17" fmla="*/ 151624599 h 21600"/>
              <a:gd name="T18" fmla="*/ 71673424 w 21600"/>
              <a:gd name="T19" fmla="*/ 151624599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7619" y="16118"/>
                </a:moveTo>
                <a:lnTo>
                  <a:pt x="7619" y="5289"/>
                </a:lnTo>
                <a:lnTo>
                  <a:pt x="16499" y="10712"/>
                </a:lnTo>
                <a:lnTo>
                  <a:pt x="7619" y="16118"/>
                </a:lnTo>
                <a:close/>
                <a:moveTo>
                  <a:pt x="7619" y="16118"/>
                </a:moveTo>
              </a:path>
            </a:pathLst>
          </a:custGeom>
          <a:solidFill>
            <a:schemeClr val="bg1"/>
          </a:solidFill>
          <a:ln>
            <a:noFill/>
          </a:ln>
        </p:spPr>
        <p:txBody>
          <a:bodyPr lIns="0" tIns="0" rIns="0" bIns="0"/>
          <a:lstStyle/>
          <a:p>
            <a:endParaRPr lang="en-US">
              <a:solidFill>
                <a:schemeClr val="bg1"/>
              </a:solidFill>
            </a:endParaRPr>
          </a:p>
        </p:txBody>
      </p:sp>
      <p:sp>
        <p:nvSpPr>
          <p:cNvPr id="434" name="AutoShape 461"/>
          <p:cNvSpPr>
            <a:spLocks/>
          </p:cNvSpPr>
          <p:nvPr/>
        </p:nvSpPr>
        <p:spPr bwMode="auto">
          <a:xfrm>
            <a:off x="7813440" y="4345732"/>
            <a:ext cx="276440" cy="276440"/>
          </a:xfrm>
          <a:custGeom>
            <a:avLst/>
            <a:gdLst>
              <a:gd name="T0" fmla="*/ 203194979 w 21600"/>
              <a:gd name="T1" fmla="*/ 48785879 h 21600"/>
              <a:gd name="T2" fmla="*/ 154409002 w 21600"/>
              <a:gd name="T3" fmla="*/ 0 h 21600"/>
              <a:gd name="T4" fmla="*/ 23508387 w 21600"/>
              <a:gd name="T5" fmla="*/ 130910128 h 21600"/>
              <a:gd name="T6" fmla="*/ 23489370 w 21600"/>
              <a:gd name="T7" fmla="*/ 130910128 h 21600"/>
              <a:gd name="T8" fmla="*/ 23480743 w 21600"/>
              <a:gd name="T9" fmla="*/ 130929234 h 21600"/>
              <a:gd name="T10" fmla="*/ 23471141 w 21600"/>
              <a:gd name="T11" fmla="*/ 130938836 h 21600"/>
              <a:gd name="T12" fmla="*/ 23480743 w 21600"/>
              <a:gd name="T13" fmla="*/ 130938836 h 21600"/>
              <a:gd name="T14" fmla="*/ 0 w 21600"/>
              <a:gd name="T15" fmla="*/ 203194979 h 21600"/>
              <a:gd name="T16" fmla="*/ 72256143 w 21600"/>
              <a:gd name="T17" fmla="*/ 179723740 h 21600"/>
              <a:gd name="T18" fmla="*/ 72265647 w 21600"/>
              <a:gd name="T19" fmla="*/ 179723740 h 21600"/>
              <a:gd name="T20" fmla="*/ 72284753 w 21600"/>
              <a:gd name="T21" fmla="*/ 179714236 h 21600"/>
              <a:gd name="T22" fmla="*/ 72284753 w 21600"/>
              <a:gd name="T23" fmla="*/ 179705609 h 21600"/>
              <a:gd name="T24" fmla="*/ 203194979 w 21600"/>
              <a:gd name="T25" fmla="*/ 48785879 h 21600"/>
              <a:gd name="T26" fmla="*/ 17450541 w 21600"/>
              <a:gd name="T27" fmla="*/ 185753932 h 21600"/>
              <a:gd name="T28" fmla="*/ 33301134 w 21600"/>
              <a:gd name="T29" fmla="*/ 136959426 h 21600"/>
              <a:gd name="T30" fmla="*/ 66245057 w 21600"/>
              <a:gd name="T31" fmla="*/ 169903349 h 21600"/>
              <a:gd name="T32" fmla="*/ 17450541 w 21600"/>
              <a:gd name="T33" fmla="*/ 185753932 h 21600"/>
              <a:gd name="T34" fmla="*/ 17450541 w 21600"/>
              <a:gd name="T35" fmla="*/ 185753932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21600" y="5186"/>
                </a:moveTo>
                <a:lnTo>
                  <a:pt x="16414" y="0"/>
                </a:lnTo>
                <a:lnTo>
                  <a:pt x="2499" y="13916"/>
                </a:lnTo>
                <a:lnTo>
                  <a:pt x="2497" y="13916"/>
                </a:lnTo>
                <a:lnTo>
                  <a:pt x="2496" y="13918"/>
                </a:lnTo>
                <a:lnTo>
                  <a:pt x="2495" y="13919"/>
                </a:lnTo>
                <a:lnTo>
                  <a:pt x="2496" y="13919"/>
                </a:lnTo>
                <a:lnTo>
                  <a:pt x="0" y="21600"/>
                </a:lnTo>
                <a:lnTo>
                  <a:pt x="7681" y="19105"/>
                </a:lnTo>
                <a:lnTo>
                  <a:pt x="7682" y="19105"/>
                </a:lnTo>
                <a:lnTo>
                  <a:pt x="7684" y="19104"/>
                </a:lnTo>
                <a:lnTo>
                  <a:pt x="7684" y="19103"/>
                </a:lnTo>
                <a:lnTo>
                  <a:pt x="21600" y="5186"/>
                </a:lnTo>
                <a:close/>
                <a:moveTo>
                  <a:pt x="1855" y="19746"/>
                </a:moveTo>
                <a:lnTo>
                  <a:pt x="3540" y="14559"/>
                </a:lnTo>
                <a:lnTo>
                  <a:pt x="7042" y="18061"/>
                </a:lnTo>
                <a:lnTo>
                  <a:pt x="1855" y="19746"/>
                </a:lnTo>
                <a:close/>
                <a:moveTo>
                  <a:pt x="1855" y="19746"/>
                </a:moveTo>
              </a:path>
            </a:pathLst>
          </a:custGeom>
          <a:solidFill>
            <a:schemeClr val="bg1"/>
          </a:solidFill>
          <a:ln>
            <a:noFill/>
          </a:ln>
        </p:spPr>
        <p:txBody>
          <a:bodyPr lIns="0" tIns="0" rIns="0" bIns="0"/>
          <a:lstStyle/>
          <a:p>
            <a:endParaRPr lang="en-US">
              <a:solidFill>
                <a:schemeClr val="bg1"/>
              </a:solidFill>
            </a:endParaRPr>
          </a:p>
        </p:txBody>
      </p:sp>
      <p:sp>
        <p:nvSpPr>
          <p:cNvPr id="435" name="AutoShape 462"/>
          <p:cNvSpPr>
            <a:spLocks/>
          </p:cNvSpPr>
          <p:nvPr/>
        </p:nvSpPr>
        <p:spPr bwMode="auto">
          <a:xfrm>
            <a:off x="5040785" y="1018132"/>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09602558 w 21600"/>
              <a:gd name="T11" fmla="*/ 140684743 h 21600"/>
              <a:gd name="T12" fmla="*/ 109602558 w 21600"/>
              <a:gd name="T13" fmla="*/ 112406066 h 21600"/>
              <a:gd name="T14" fmla="*/ 80544372 w 21600"/>
              <a:gd name="T15" fmla="*/ 113789153 h 21600"/>
              <a:gd name="T16" fmla="*/ 35079751 w 21600"/>
              <a:gd name="T17" fmla="*/ 140693370 h 21600"/>
              <a:gd name="T18" fmla="*/ 109574815 w 21600"/>
              <a:gd name="T19" fmla="*/ 79876691 h 21600"/>
              <a:gd name="T20" fmla="*/ 109574815 w 21600"/>
              <a:gd name="T21" fmla="*/ 53724250 h 21600"/>
              <a:gd name="T22" fmla="*/ 174183642 w 21600"/>
              <a:gd name="T23" fmla="*/ 97204058 h 21600"/>
              <a:gd name="T24" fmla="*/ 109602558 w 21600"/>
              <a:gd name="T25" fmla="*/ 140684743 h 21600"/>
              <a:gd name="T26" fmla="*/ 109602558 w 21600"/>
              <a:gd name="T27" fmla="*/ 140684743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1651" y="14955"/>
                </a:moveTo>
                <a:lnTo>
                  <a:pt x="11651" y="11949"/>
                </a:lnTo>
                <a:cubicBezTo>
                  <a:pt x="10141" y="11949"/>
                  <a:pt x="9189" y="12022"/>
                  <a:pt x="8562" y="12096"/>
                </a:cubicBezTo>
                <a:cubicBezTo>
                  <a:pt x="4731" y="12552"/>
                  <a:pt x="3729" y="14956"/>
                  <a:pt x="3729" y="14956"/>
                </a:cubicBezTo>
                <a:cubicBezTo>
                  <a:pt x="3729" y="9099"/>
                  <a:pt x="11648" y="8491"/>
                  <a:pt x="11648" y="8491"/>
                </a:cubicBezTo>
                <a:lnTo>
                  <a:pt x="11648" y="5711"/>
                </a:lnTo>
                <a:lnTo>
                  <a:pt x="18516" y="10333"/>
                </a:lnTo>
                <a:lnTo>
                  <a:pt x="11651" y="14955"/>
                </a:lnTo>
                <a:close/>
                <a:moveTo>
                  <a:pt x="11651" y="14955"/>
                </a:moveTo>
              </a:path>
            </a:pathLst>
          </a:custGeom>
          <a:solidFill>
            <a:schemeClr val="bg1"/>
          </a:solidFill>
          <a:ln>
            <a:noFill/>
          </a:ln>
        </p:spPr>
        <p:txBody>
          <a:bodyPr lIns="0" tIns="0" rIns="0" bIns="0"/>
          <a:lstStyle/>
          <a:p>
            <a:endParaRPr lang="en-US">
              <a:solidFill>
                <a:schemeClr val="bg1"/>
              </a:solidFill>
            </a:endParaRPr>
          </a:p>
        </p:txBody>
      </p:sp>
      <p:sp>
        <p:nvSpPr>
          <p:cNvPr id="436" name="AutoShape 471"/>
          <p:cNvSpPr>
            <a:spLocks/>
          </p:cNvSpPr>
          <p:nvPr/>
        </p:nvSpPr>
        <p:spPr bwMode="auto">
          <a:xfrm>
            <a:off x="8366321" y="2128020"/>
            <a:ext cx="278504" cy="276440"/>
          </a:xfrm>
          <a:custGeom>
            <a:avLst/>
            <a:gdLst>
              <a:gd name="T0" fmla="*/ 104665826 w 21600"/>
              <a:gd name="T1" fmla="*/ 0 h 21600"/>
              <a:gd name="T2" fmla="*/ 0 w 21600"/>
              <a:gd name="T3" fmla="*/ 101597923 h 21600"/>
              <a:gd name="T4" fmla="*/ 104665826 w 21600"/>
              <a:gd name="T5" fmla="*/ 203194979 h 21600"/>
              <a:gd name="T6" fmla="*/ 209330669 w 21600"/>
              <a:gd name="T7" fmla="*/ 101597923 h 21600"/>
              <a:gd name="T8" fmla="*/ 104665826 w 21600"/>
              <a:gd name="T9" fmla="*/ 0 h 21600"/>
              <a:gd name="T10" fmla="*/ 111604656 w 21600"/>
              <a:gd name="T11" fmla="*/ 162339153 h 21600"/>
              <a:gd name="T12" fmla="*/ 99383516 w 21600"/>
              <a:gd name="T13" fmla="*/ 166591703 h 21600"/>
              <a:gd name="T14" fmla="*/ 99277094 w 21600"/>
              <a:gd name="T15" fmla="*/ 166591703 h 21600"/>
              <a:gd name="T16" fmla="*/ 87502301 w 21600"/>
              <a:gd name="T17" fmla="*/ 162348657 h 21600"/>
              <a:gd name="T18" fmla="*/ 82859776 w 21600"/>
              <a:gd name="T19" fmla="*/ 151050606 h 21600"/>
              <a:gd name="T20" fmla="*/ 87521887 w 21600"/>
              <a:gd name="T21" fmla="*/ 139809793 h 21600"/>
              <a:gd name="T22" fmla="*/ 99383516 w 21600"/>
              <a:gd name="T23" fmla="*/ 135660336 h 21600"/>
              <a:gd name="T24" fmla="*/ 111575317 w 21600"/>
              <a:gd name="T25" fmla="*/ 139809793 h 21600"/>
              <a:gd name="T26" fmla="*/ 116246199 w 21600"/>
              <a:gd name="T27" fmla="*/ 151050606 h 21600"/>
              <a:gd name="T28" fmla="*/ 111604656 w 21600"/>
              <a:gd name="T29" fmla="*/ 162339153 h 21600"/>
              <a:gd name="T30" fmla="*/ 139612090 w 21600"/>
              <a:gd name="T31" fmla="*/ 84636502 h 21600"/>
              <a:gd name="T32" fmla="*/ 133429210 w 21600"/>
              <a:gd name="T33" fmla="*/ 94824591 h 21600"/>
              <a:gd name="T34" fmla="*/ 125472572 w 21600"/>
              <a:gd name="T35" fmla="*/ 102105183 h 21600"/>
              <a:gd name="T36" fmla="*/ 118319816 w 21600"/>
              <a:gd name="T37" fmla="*/ 108173499 h 21600"/>
              <a:gd name="T38" fmla="*/ 113028746 w 21600"/>
              <a:gd name="T39" fmla="*/ 115370005 h 21600"/>
              <a:gd name="T40" fmla="*/ 110964872 w 21600"/>
              <a:gd name="T41" fmla="*/ 125463619 h 21600"/>
              <a:gd name="T42" fmla="*/ 110964872 w 21600"/>
              <a:gd name="T43" fmla="*/ 128285269 h 21600"/>
              <a:gd name="T44" fmla="*/ 89178408 w 21600"/>
              <a:gd name="T45" fmla="*/ 128285269 h 21600"/>
              <a:gd name="T46" fmla="*/ 86533418 w 21600"/>
              <a:gd name="T47" fmla="*/ 128285269 h 21600"/>
              <a:gd name="T48" fmla="*/ 86281402 w 21600"/>
              <a:gd name="T49" fmla="*/ 125735878 h 21600"/>
              <a:gd name="T50" fmla="*/ 85980550 w 21600"/>
              <a:gd name="T51" fmla="*/ 120025649 h 21600"/>
              <a:gd name="T52" fmla="*/ 87211302 w 21600"/>
              <a:gd name="T53" fmla="*/ 110110695 h 21600"/>
              <a:gd name="T54" fmla="*/ 92269853 w 21600"/>
              <a:gd name="T55" fmla="*/ 98878500 h 21600"/>
              <a:gd name="T56" fmla="*/ 99606193 w 21600"/>
              <a:gd name="T57" fmla="*/ 90694339 h 21600"/>
              <a:gd name="T58" fmla="*/ 106690627 w 21600"/>
              <a:gd name="T59" fmla="*/ 84561044 h 21600"/>
              <a:gd name="T60" fmla="*/ 111778507 w 21600"/>
              <a:gd name="T61" fmla="*/ 78879435 h 21600"/>
              <a:gd name="T62" fmla="*/ 113503449 w 21600"/>
              <a:gd name="T63" fmla="*/ 72754767 h 21600"/>
              <a:gd name="T64" fmla="*/ 110955119 w 21600"/>
              <a:gd name="T65" fmla="*/ 65417822 h 21600"/>
              <a:gd name="T66" fmla="*/ 101254052 w 21600"/>
              <a:gd name="T67" fmla="*/ 62858819 h 21600"/>
              <a:gd name="T68" fmla="*/ 96030312 w 21600"/>
              <a:gd name="T69" fmla="*/ 63376558 h 21600"/>
              <a:gd name="T70" fmla="*/ 90331977 w 21600"/>
              <a:gd name="T71" fmla="*/ 64919189 h 21600"/>
              <a:gd name="T72" fmla="*/ 84808476 w 21600"/>
              <a:gd name="T73" fmla="*/ 67251817 h 21600"/>
              <a:gd name="T74" fmla="*/ 80097539 w 21600"/>
              <a:gd name="T75" fmla="*/ 69952125 h 21600"/>
              <a:gd name="T76" fmla="*/ 77384118 w 21600"/>
              <a:gd name="T77" fmla="*/ 71767014 h 21600"/>
              <a:gd name="T78" fmla="*/ 66162283 w 21600"/>
              <a:gd name="T79" fmla="*/ 50854876 h 21600"/>
              <a:gd name="T80" fmla="*/ 68294489 w 21600"/>
              <a:gd name="T81" fmla="*/ 49434454 h 21600"/>
              <a:gd name="T82" fmla="*/ 83887337 w 21600"/>
              <a:gd name="T83" fmla="*/ 41983928 h 21600"/>
              <a:gd name="T84" fmla="*/ 105168876 w 21600"/>
              <a:gd name="T85" fmla="*/ 39030468 h 21600"/>
              <a:gd name="T86" fmla="*/ 132082302 w 21600"/>
              <a:gd name="T87" fmla="*/ 47233735 h 21600"/>
              <a:gd name="T88" fmla="*/ 142122311 w 21600"/>
              <a:gd name="T89" fmla="*/ 69613055 h 21600"/>
              <a:gd name="T90" fmla="*/ 139612090 w 21600"/>
              <a:gd name="T91" fmla="*/ 84636502 h 21600"/>
              <a:gd name="T92" fmla="*/ 139612090 w 21600"/>
              <a:gd name="T93" fmla="*/ 84636502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1516" y="17257"/>
                </a:moveTo>
                <a:cubicBezTo>
                  <a:pt x="11195" y="17566"/>
                  <a:pt x="10753" y="17711"/>
                  <a:pt x="10255" y="17709"/>
                </a:cubicBezTo>
                <a:cubicBezTo>
                  <a:pt x="10251" y="17709"/>
                  <a:pt x="10247" y="17709"/>
                  <a:pt x="10244" y="17709"/>
                </a:cubicBezTo>
                <a:cubicBezTo>
                  <a:pt x="9770" y="17709"/>
                  <a:pt x="9344" y="17561"/>
                  <a:pt x="9029" y="17258"/>
                </a:cubicBezTo>
                <a:cubicBezTo>
                  <a:pt x="8708" y="16953"/>
                  <a:pt x="8547" y="16528"/>
                  <a:pt x="8550" y="16057"/>
                </a:cubicBezTo>
                <a:cubicBezTo>
                  <a:pt x="8547" y="15586"/>
                  <a:pt x="8707" y="15161"/>
                  <a:pt x="9031" y="14862"/>
                </a:cubicBezTo>
                <a:cubicBezTo>
                  <a:pt x="9349" y="14564"/>
                  <a:pt x="9778" y="14419"/>
                  <a:pt x="10255" y="14421"/>
                </a:cubicBezTo>
                <a:cubicBezTo>
                  <a:pt x="10751" y="14419"/>
                  <a:pt x="11191" y="14561"/>
                  <a:pt x="11513" y="14862"/>
                </a:cubicBezTo>
                <a:cubicBezTo>
                  <a:pt x="11837" y="15160"/>
                  <a:pt x="11998" y="15586"/>
                  <a:pt x="11995" y="16057"/>
                </a:cubicBezTo>
                <a:cubicBezTo>
                  <a:pt x="11998" y="16528"/>
                  <a:pt x="11837" y="16953"/>
                  <a:pt x="11516" y="17257"/>
                </a:cubicBezTo>
                <a:close/>
                <a:moveTo>
                  <a:pt x="14406" y="8997"/>
                </a:moveTo>
                <a:cubicBezTo>
                  <a:pt x="14238" y="9415"/>
                  <a:pt x="14026" y="9777"/>
                  <a:pt x="13768" y="10080"/>
                </a:cubicBezTo>
                <a:cubicBezTo>
                  <a:pt x="13520" y="10372"/>
                  <a:pt x="13246" y="10631"/>
                  <a:pt x="12947" y="10854"/>
                </a:cubicBezTo>
                <a:cubicBezTo>
                  <a:pt x="12678" y="11057"/>
                  <a:pt x="12431" y="11272"/>
                  <a:pt x="12209" y="11499"/>
                </a:cubicBezTo>
                <a:cubicBezTo>
                  <a:pt x="11996" y="11719"/>
                  <a:pt x="11814" y="11972"/>
                  <a:pt x="11663" y="12264"/>
                </a:cubicBezTo>
                <a:cubicBezTo>
                  <a:pt x="11528" y="12521"/>
                  <a:pt x="11450" y="12878"/>
                  <a:pt x="11450" y="13337"/>
                </a:cubicBezTo>
                <a:lnTo>
                  <a:pt x="11450" y="13637"/>
                </a:lnTo>
                <a:lnTo>
                  <a:pt x="9202" y="13637"/>
                </a:lnTo>
                <a:lnTo>
                  <a:pt x="8929" y="13637"/>
                </a:lnTo>
                <a:lnTo>
                  <a:pt x="8903" y="13366"/>
                </a:lnTo>
                <a:cubicBezTo>
                  <a:pt x="8882" y="13154"/>
                  <a:pt x="8872" y="12952"/>
                  <a:pt x="8872" y="12759"/>
                </a:cubicBezTo>
                <a:cubicBezTo>
                  <a:pt x="8872" y="12372"/>
                  <a:pt x="8912" y="12020"/>
                  <a:pt x="8999" y="11705"/>
                </a:cubicBezTo>
                <a:cubicBezTo>
                  <a:pt x="9123" y="11251"/>
                  <a:pt x="9296" y="10853"/>
                  <a:pt x="9521" y="10511"/>
                </a:cubicBezTo>
                <a:cubicBezTo>
                  <a:pt x="9740" y="10180"/>
                  <a:pt x="9992" y="9889"/>
                  <a:pt x="10278" y="9641"/>
                </a:cubicBezTo>
                <a:cubicBezTo>
                  <a:pt x="10540" y="9414"/>
                  <a:pt x="10783" y="9197"/>
                  <a:pt x="11009" y="8989"/>
                </a:cubicBezTo>
                <a:cubicBezTo>
                  <a:pt x="11222" y="8793"/>
                  <a:pt x="11396" y="8591"/>
                  <a:pt x="11534" y="8385"/>
                </a:cubicBezTo>
                <a:cubicBezTo>
                  <a:pt x="11649" y="8210"/>
                  <a:pt x="11711" y="8003"/>
                  <a:pt x="11712" y="7734"/>
                </a:cubicBezTo>
                <a:cubicBezTo>
                  <a:pt x="11710" y="7378"/>
                  <a:pt x="11618" y="7139"/>
                  <a:pt x="11449" y="6954"/>
                </a:cubicBezTo>
                <a:cubicBezTo>
                  <a:pt x="11318" y="6805"/>
                  <a:pt x="10997" y="6680"/>
                  <a:pt x="10448" y="6682"/>
                </a:cubicBezTo>
                <a:cubicBezTo>
                  <a:pt x="10283" y="6682"/>
                  <a:pt x="10103" y="6700"/>
                  <a:pt x="9909" y="6737"/>
                </a:cubicBezTo>
                <a:cubicBezTo>
                  <a:pt x="9714" y="6776"/>
                  <a:pt x="9517" y="6830"/>
                  <a:pt x="9321" y="6901"/>
                </a:cubicBezTo>
                <a:cubicBezTo>
                  <a:pt x="9122" y="6973"/>
                  <a:pt x="8931" y="7055"/>
                  <a:pt x="8751" y="7149"/>
                </a:cubicBezTo>
                <a:cubicBezTo>
                  <a:pt x="8567" y="7244"/>
                  <a:pt x="8405" y="7340"/>
                  <a:pt x="8265" y="7436"/>
                </a:cubicBezTo>
                <a:lnTo>
                  <a:pt x="7985" y="7629"/>
                </a:lnTo>
                <a:lnTo>
                  <a:pt x="6827" y="5406"/>
                </a:lnTo>
                <a:lnTo>
                  <a:pt x="7047" y="5255"/>
                </a:lnTo>
                <a:cubicBezTo>
                  <a:pt x="7517" y="4934"/>
                  <a:pt x="8054" y="4670"/>
                  <a:pt x="8656" y="4463"/>
                </a:cubicBezTo>
                <a:cubicBezTo>
                  <a:pt x="9276" y="4251"/>
                  <a:pt x="10009" y="4149"/>
                  <a:pt x="10852" y="4149"/>
                </a:cubicBezTo>
                <a:cubicBezTo>
                  <a:pt x="11998" y="4148"/>
                  <a:pt x="12940" y="4429"/>
                  <a:pt x="13629" y="5021"/>
                </a:cubicBezTo>
                <a:cubicBezTo>
                  <a:pt x="14318" y="5607"/>
                  <a:pt x="14669" y="6431"/>
                  <a:pt x="14665" y="7400"/>
                </a:cubicBezTo>
                <a:cubicBezTo>
                  <a:pt x="14665" y="8024"/>
                  <a:pt x="14583" y="8555"/>
                  <a:pt x="14406" y="8997"/>
                </a:cubicBezTo>
                <a:close/>
                <a:moveTo>
                  <a:pt x="14406" y="8997"/>
                </a:moveTo>
              </a:path>
            </a:pathLst>
          </a:custGeom>
          <a:solidFill>
            <a:schemeClr val="bg1"/>
          </a:solidFill>
          <a:ln>
            <a:noFill/>
          </a:ln>
        </p:spPr>
        <p:txBody>
          <a:bodyPr lIns="0" tIns="0" rIns="0" bIns="0"/>
          <a:lstStyle/>
          <a:p>
            <a:endParaRPr lang="en-US">
              <a:solidFill>
                <a:schemeClr val="bg1"/>
              </a:solidFill>
            </a:endParaRPr>
          </a:p>
        </p:txBody>
      </p:sp>
      <p:sp>
        <p:nvSpPr>
          <p:cNvPr id="437" name="AutoShape 472"/>
          <p:cNvSpPr>
            <a:spLocks/>
          </p:cNvSpPr>
          <p:nvPr/>
        </p:nvSpPr>
        <p:spPr bwMode="auto">
          <a:xfrm>
            <a:off x="9476208" y="2128020"/>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14635493 w 21600"/>
              <a:gd name="T11" fmla="*/ 31467139 h 21600"/>
              <a:gd name="T12" fmla="*/ 123995472 w 21600"/>
              <a:gd name="T13" fmla="*/ 35474208 h 21600"/>
              <a:gd name="T14" fmla="*/ 127025366 w 21600"/>
              <a:gd name="T15" fmla="*/ 44457861 h 21600"/>
              <a:gd name="T16" fmla="*/ 110713386 w 21600"/>
              <a:gd name="T17" fmla="*/ 61174865 h 21600"/>
              <a:gd name="T18" fmla="*/ 110468880 w 21600"/>
              <a:gd name="T19" fmla="*/ 61174865 h 21600"/>
              <a:gd name="T20" fmla="*/ 98313922 w 21600"/>
              <a:gd name="T21" fmla="*/ 47600459 h 21600"/>
              <a:gd name="T22" fmla="*/ 114635493 w 21600"/>
              <a:gd name="T23" fmla="*/ 31467139 h 21600"/>
              <a:gd name="T24" fmla="*/ 126940404 w 21600"/>
              <a:gd name="T25" fmla="*/ 145359493 h 21600"/>
              <a:gd name="T26" fmla="*/ 88530768 w 21600"/>
              <a:gd name="T27" fmla="*/ 170222348 h 21600"/>
              <a:gd name="T28" fmla="*/ 88493531 w 21600"/>
              <a:gd name="T29" fmla="*/ 170222348 h 21600"/>
              <a:gd name="T30" fmla="*/ 82199707 w 21600"/>
              <a:gd name="T31" fmla="*/ 167786627 h 21600"/>
              <a:gd name="T32" fmla="*/ 79613070 w 21600"/>
              <a:gd name="T33" fmla="*/ 159065621 h 21600"/>
              <a:gd name="T34" fmla="*/ 81278007 w 21600"/>
              <a:gd name="T35" fmla="*/ 144484543 h 21600"/>
              <a:gd name="T36" fmla="*/ 91466097 w 21600"/>
              <a:gd name="T37" fmla="*/ 100572057 h 21600"/>
              <a:gd name="T38" fmla="*/ 92246581 w 21600"/>
              <a:gd name="T39" fmla="*/ 95511378 h 21600"/>
              <a:gd name="T40" fmla="*/ 78907168 w 21600"/>
              <a:gd name="T41" fmla="*/ 104805501 h 21600"/>
              <a:gd name="T42" fmla="*/ 77552700 w 21600"/>
              <a:gd name="T43" fmla="*/ 105812261 h 21600"/>
              <a:gd name="T44" fmla="*/ 73582877 w 21600"/>
              <a:gd name="T45" fmla="*/ 95040488 h 21600"/>
              <a:gd name="T46" fmla="*/ 74363263 w 21600"/>
              <a:gd name="T47" fmla="*/ 94316454 h 21600"/>
              <a:gd name="T48" fmla="*/ 113855108 w 21600"/>
              <a:gd name="T49" fmla="*/ 70318947 h 21600"/>
              <a:gd name="T50" fmla="*/ 119132559 w 21600"/>
              <a:gd name="T51" fmla="*/ 73301115 h 21600"/>
              <a:gd name="T52" fmla="*/ 120646580 w 21600"/>
              <a:gd name="T53" fmla="*/ 80403058 h 21600"/>
              <a:gd name="T54" fmla="*/ 119142063 w 21600"/>
              <a:gd name="T55" fmla="*/ 94316454 h 21600"/>
              <a:gd name="T56" fmla="*/ 107956726 w 21600"/>
              <a:gd name="T57" fmla="*/ 139837428 h 21600"/>
              <a:gd name="T58" fmla="*/ 107213587 w 21600"/>
              <a:gd name="T59" fmla="*/ 144635460 h 21600"/>
              <a:gd name="T60" fmla="*/ 107345388 w 21600"/>
              <a:gd name="T61" fmla="*/ 145754925 h 21600"/>
              <a:gd name="T62" fmla="*/ 121616104 w 21600"/>
              <a:gd name="T63" fmla="*/ 135434936 h 21600"/>
              <a:gd name="T64" fmla="*/ 122829168 w 21600"/>
              <a:gd name="T65" fmla="*/ 134324975 h 21600"/>
              <a:gd name="T66" fmla="*/ 127072214 w 21600"/>
              <a:gd name="T67" fmla="*/ 143638203 h 21600"/>
              <a:gd name="T68" fmla="*/ 127664437 w 21600"/>
              <a:gd name="T69" fmla="*/ 144550400 h 21600"/>
              <a:gd name="T70" fmla="*/ 126940404 w 21600"/>
              <a:gd name="T71" fmla="*/ 145359493 h 21600"/>
              <a:gd name="T72" fmla="*/ 126940404 w 21600"/>
              <a:gd name="T73" fmla="*/ 145359493 h 216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2186" y="3345"/>
                </a:moveTo>
                <a:cubicBezTo>
                  <a:pt x="12618" y="3344"/>
                  <a:pt x="12961" y="3510"/>
                  <a:pt x="13181" y="3771"/>
                </a:cubicBezTo>
                <a:cubicBezTo>
                  <a:pt x="13402" y="4031"/>
                  <a:pt x="13503" y="4374"/>
                  <a:pt x="13503" y="4726"/>
                </a:cubicBezTo>
                <a:cubicBezTo>
                  <a:pt x="13503" y="5637"/>
                  <a:pt x="12779" y="6500"/>
                  <a:pt x="11769" y="6503"/>
                </a:cubicBezTo>
                <a:cubicBezTo>
                  <a:pt x="11760" y="6503"/>
                  <a:pt x="11751" y="6503"/>
                  <a:pt x="11743" y="6503"/>
                </a:cubicBezTo>
                <a:cubicBezTo>
                  <a:pt x="10951" y="6503"/>
                  <a:pt x="10456" y="5915"/>
                  <a:pt x="10451" y="5060"/>
                </a:cubicBezTo>
                <a:cubicBezTo>
                  <a:pt x="10452" y="4322"/>
                  <a:pt x="11045" y="3350"/>
                  <a:pt x="12186" y="3345"/>
                </a:cubicBezTo>
                <a:close/>
                <a:moveTo>
                  <a:pt x="13494" y="15452"/>
                </a:moveTo>
                <a:cubicBezTo>
                  <a:pt x="11983" y="17102"/>
                  <a:pt x="10120" y="18086"/>
                  <a:pt x="9411" y="18095"/>
                </a:cubicBezTo>
                <a:cubicBezTo>
                  <a:pt x="9410" y="18095"/>
                  <a:pt x="9408" y="18095"/>
                  <a:pt x="9407" y="18095"/>
                </a:cubicBezTo>
                <a:cubicBezTo>
                  <a:pt x="9167" y="18095"/>
                  <a:pt x="8918" y="18032"/>
                  <a:pt x="8738" y="17836"/>
                </a:cubicBezTo>
                <a:cubicBezTo>
                  <a:pt x="8556" y="17639"/>
                  <a:pt x="8463" y="17338"/>
                  <a:pt x="8463" y="16909"/>
                </a:cubicBezTo>
                <a:cubicBezTo>
                  <a:pt x="8463" y="16580"/>
                  <a:pt x="8517" y="15872"/>
                  <a:pt x="8640" y="15359"/>
                </a:cubicBezTo>
                <a:lnTo>
                  <a:pt x="9723" y="10691"/>
                </a:lnTo>
                <a:cubicBezTo>
                  <a:pt x="9776" y="10430"/>
                  <a:pt x="9805" y="10247"/>
                  <a:pt x="9806" y="10153"/>
                </a:cubicBezTo>
                <a:cubicBezTo>
                  <a:pt x="9619" y="10221"/>
                  <a:pt x="8795" y="10824"/>
                  <a:pt x="8388" y="11141"/>
                </a:cubicBezTo>
                <a:lnTo>
                  <a:pt x="8244" y="11248"/>
                </a:lnTo>
                <a:lnTo>
                  <a:pt x="7822" y="10103"/>
                </a:lnTo>
                <a:lnTo>
                  <a:pt x="7905" y="10026"/>
                </a:lnTo>
                <a:cubicBezTo>
                  <a:pt x="9430" y="8615"/>
                  <a:pt x="11262" y="7485"/>
                  <a:pt x="12103" y="7475"/>
                </a:cubicBezTo>
                <a:cubicBezTo>
                  <a:pt x="12343" y="7471"/>
                  <a:pt x="12552" y="7594"/>
                  <a:pt x="12664" y="7792"/>
                </a:cubicBezTo>
                <a:cubicBezTo>
                  <a:pt x="12780" y="7987"/>
                  <a:pt x="12825" y="8241"/>
                  <a:pt x="12825" y="8547"/>
                </a:cubicBezTo>
                <a:cubicBezTo>
                  <a:pt x="12825" y="8880"/>
                  <a:pt x="12769" y="9575"/>
                  <a:pt x="12665" y="10026"/>
                </a:cubicBezTo>
                <a:lnTo>
                  <a:pt x="11476" y="14865"/>
                </a:lnTo>
                <a:cubicBezTo>
                  <a:pt x="11420" y="15097"/>
                  <a:pt x="11397" y="15267"/>
                  <a:pt x="11397" y="15375"/>
                </a:cubicBezTo>
                <a:cubicBezTo>
                  <a:pt x="11396" y="15435"/>
                  <a:pt x="11405" y="15475"/>
                  <a:pt x="11411" y="15494"/>
                </a:cubicBezTo>
                <a:cubicBezTo>
                  <a:pt x="11537" y="15478"/>
                  <a:pt x="12381" y="14900"/>
                  <a:pt x="12928" y="14397"/>
                </a:cubicBezTo>
                <a:lnTo>
                  <a:pt x="13057" y="14279"/>
                </a:lnTo>
                <a:lnTo>
                  <a:pt x="13508" y="15269"/>
                </a:lnTo>
                <a:lnTo>
                  <a:pt x="13571" y="15366"/>
                </a:lnTo>
                <a:lnTo>
                  <a:pt x="13494" y="15452"/>
                </a:lnTo>
                <a:close/>
                <a:moveTo>
                  <a:pt x="13494" y="15452"/>
                </a:moveTo>
              </a:path>
            </a:pathLst>
          </a:custGeom>
          <a:solidFill>
            <a:schemeClr val="bg1"/>
          </a:solidFill>
          <a:ln>
            <a:noFill/>
          </a:ln>
        </p:spPr>
        <p:txBody>
          <a:bodyPr lIns="0" tIns="0" rIns="0" bIns="0"/>
          <a:lstStyle/>
          <a:p>
            <a:endParaRPr lang="en-US">
              <a:solidFill>
                <a:schemeClr val="bg1"/>
              </a:solidFill>
            </a:endParaRPr>
          </a:p>
        </p:txBody>
      </p:sp>
      <p:sp>
        <p:nvSpPr>
          <p:cNvPr id="438" name="AutoShape 473"/>
          <p:cNvSpPr>
            <a:spLocks/>
          </p:cNvSpPr>
          <p:nvPr/>
        </p:nvSpPr>
        <p:spPr bwMode="auto">
          <a:xfrm>
            <a:off x="10586096" y="2128020"/>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00552951 w 21600"/>
              <a:gd name="T11" fmla="*/ 33762520 h 21600"/>
              <a:gd name="T12" fmla="*/ 115040429 w 21600"/>
              <a:gd name="T13" fmla="*/ 48042730 h 21600"/>
              <a:gd name="T14" fmla="*/ 100356151 w 21600"/>
              <a:gd name="T15" fmla="*/ 62322949 h 21600"/>
              <a:gd name="T16" fmla="*/ 86075941 w 21600"/>
              <a:gd name="T17" fmla="*/ 48042730 h 21600"/>
              <a:gd name="T18" fmla="*/ 100552951 w 21600"/>
              <a:gd name="T19" fmla="*/ 33762520 h 21600"/>
              <a:gd name="T20" fmla="*/ 128294871 w 21600"/>
              <a:gd name="T21" fmla="*/ 170590136 h 21600"/>
              <a:gd name="T22" fmla="*/ 76075916 w 21600"/>
              <a:gd name="T23" fmla="*/ 170590136 h 21600"/>
              <a:gd name="T24" fmla="*/ 76075916 w 21600"/>
              <a:gd name="T25" fmla="*/ 161248298 h 21600"/>
              <a:gd name="T26" fmla="*/ 89132602 w 21600"/>
              <a:gd name="T27" fmla="*/ 144522755 h 21600"/>
              <a:gd name="T28" fmla="*/ 89132602 w 21600"/>
              <a:gd name="T29" fmla="*/ 104137820 h 21600"/>
              <a:gd name="T30" fmla="*/ 77909911 w 21600"/>
              <a:gd name="T31" fmla="*/ 88427675 h 21600"/>
              <a:gd name="T32" fmla="*/ 77909911 w 21600"/>
              <a:gd name="T33" fmla="*/ 79688528 h 21600"/>
              <a:gd name="T34" fmla="*/ 115030926 w 21600"/>
              <a:gd name="T35" fmla="*/ 72350707 h 21600"/>
              <a:gd name="T36" fmla="*/ 115030926 w 21600"/>
              <a:gd name="T37" fmla="*/ 144513153 h 21600"/>
              <a:gd name="T38" fmla="*/ 128294871 w 21600"/>
              <a:gd name="T39" fmla="*/ 161238696 h 21600"/>
              <a:gd name="T40" fmla="*/ 128294871 w 21600"/>
              <a:gd name="T41" fmla="*/ 170590136 h 21600"/>
              <a:gd name="T42" fmla="*/ 128294871 w 21600"/>
              <a:gd name="T43" fmla="*/ 170590136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0689" y="3589"/>
                </a:moveTo>
                <a:cubicBezTo>
                  <a:pt x="11557" y="3589"/>
                  <a:pt x="12229" y="4240"/>
                  <a:pt x="12229" y="5107"/>
                </a:cubicBezTo>
                <a:cubicBezTo>
                  <a:pt x="12229" y="5931"/>
                  <a:pt x="11557" y="6625"/>
                  <a:pt x="10668" y="6625"/>
                </a:cubicBezTo>
                <a:cubicBezTo>
                  <a:pt x="9865" y="6625"/>
                  <a:pt x="9150" y="5931"/>
                  <a:pt x="9150" y="5107"/>
                </a:cubicBezTo>
                <a:cubicBezTo>
                  <a:pt x="9150" y="4240"/>
                  <a:pt x="9865" y="3589"/>
                  <a:pt x="10689" y="3589"/>
                </a:cubicBezTo>
                <a:close/>
                <a:moveTo>
                  <a:pt x="13638" y="18134"/>
                </a:moveTo>
                <a:lnTo>
                  <a:pt x="8087" y="18134"/>
                </a:lnTo>
                <a:lnTo>
                  <a:pt x="8087" y="17141"/>
                </a:lnTo>
                <a:cubicBezTo>
                  <a:pt x="9345" y="16989"/>
                  <a:pt x="9475" y="16902"/>
                  <a:pt x="9475" y="15363"/>
                </a:cubicBezTo>
                <a:lnTo>
                  <a:pt x="9475" y="11070"/>
                </a:lnTo>
                <a:cubicBezTo>
                  <a:pt x="9475" y="9638"/>
                  <a:pt x="9323" y="9574"/>
                  <a:pt x="8282" y="9400"/>
                </a:cubicBezTo>
                <a:lnTo>
                  <a:pt x="8282" y="8471"/>
                </a:lnTo>
                <a:cubicBezTo>
                  <a:pt x="9584" y="8320"/>
                  <a:pt x="11015" y="8038"/>
                  <a:pt x="12228" y="7691"/>
                </a:cubicBezTo>
                <a:lnTo>
                  <a:pt x="12228" y="15362"/>
                </a:lnTo>
                <a:cubicBezTo>
                  <a:pt x="12228" y="16859"/>
                  <a:pt x="12337" y="16967"/>
                  <a:pt x="13638" y="17140"/>
                </a:cubicBezTo>
                <a:lnTo>
                  <a:pt x="13638" y="18134"/>
                </a:lnTo>
                <a:close/>
                <a:moveTo>
                  <a:pt x="13638" y="18134"/>
                </a:moveTo>
              </a:path>
            </a:pathLst>
          </a:custGeom>
          <a:solidFill>
            <a:schemeClr val="bg1"/>
          </a:solidFill>
          <a:ln>
            <a:noFill/>
          </a:ln>
        </p:spPr>
        <p:txBody>
          <a:bodyPr lIns="0" tIns="0" rIns="0" bIns="0"/>
          <a:lstStyle/>
          <a:p>
            <a:endParaRPr lang="en-US">
              <a:solidFill>
                <a:schemeClr val="bg1"/>
              </a:solidFill>
            </a:endParaRPr>
          </a:p>
        </p:txBody>
      </p:sp>
      <p:sp>
        <p:nvSpPr>
          <p:cNvPr id="439" name="AutoShape 478"/>
          <p:cNvSpPr>
            <a:spLocks/>
          </p:cNvSpPr>
          <p:nvPr/>
        </p:nvSpPr>
        <p:spPr bwMode="auto">
          <a:xfrm>
            <a:off x="10053845" y="5453556"/>
            <a:ext cx="237244" cy="278504"/>
          </a:xfrm>
          <a:custGeom>
            <a:avLst/>
            <a:gdLst>
              <a:gd name="T0" fmla="*/ 110186397 w 21600"/>
              <a:gd name="T1" fmla="*/ 9743 h 21600"/>
              <a:gd name="T2" fmla="*/ 97377896 w 21600"/>
              <a:gd name="T3" fmla="*/ 5000954 h 21600"/>
              <a:gd name="T4" fmla="*/ 33405183 w 21600"/>
              <a:gd name="T5" fmla="*/ 29946194 h 21600"/>
              <a:gd name="T6" fmla="*/ 33155233 w 21600"/>
              <a:gd name="T7" fmla="*/ 29946194 h 21600"/>
              <a:gd name="T8" fmla="*/ 33155233 w 21600"/>
              <a:gd name="T9" fmla="*/ 152316694 h 21600"/>
              <a:gd name="T10" fmla="*/ 22994866 w 21600"/>
              <a:gd name="T11" fmla="*/ 149206645 h 21600"/>
              <a:gd name="T12" fmla="*/ 0 w 21600"/>
              <a:gd name="T13" fmla="*/ 179268211 h 21600"/>
              <a:gd name="T14" fmla="*/ 22994866 w 21600"/>
              <a:gd name="T15" fmla="*/ 209330669 h 21600"/>
              <a:gd name="T16" fmla="*/ 45974020 w 21600"/>
              <a:gd name="T17" fmla="*/ 179752657 h 21600"/>
              <a:gd name="T18" fmla="*/ 45999376 w 21600"/>
              <a:gd name="T19" fmla="*/ 179752657 h 21600"/>
              <a:gd name="T20" fmla="*/ 45999376 w 21600"/>
              <a:gd name="T21" fmla="*/ 61665262 h 21600"/>
              <a:gd name="T22" fmla="*/ 97377896 w 21600"/>
              <a:gd name="T23" fmla="*/ 41662417 h 21600"/>
              <a:gd name="T24" fmla="*/ 97377896 w 21600"/>
              <a:gd name="T25" fmla="*/ 115064273 h 21600"/>
              <a:gd name="T26" fmla="*/ 87222322 w 21600"/>
              <a:gd name="T27" fmla="*/ 111943598 h 21600"/>
              <a:gd name="T28" fmla="*/ 64222595 w 21600"/>
              <a:gd name="T29" fmla="*/ 142014817 h 21600"/>
              <a:gd name="T30" fmla="*/ 87222322 w 21600"/>
              <a:gd name="T31" fmla="*/ 172077365 h 21600"/>
              <a:gd name="T32" fmla="*/ 110202118 w 21600"/>
              <a:gd name="T33" fmla="*/ 142500345 h 21600"/>
              <a:gd name="T34" fmla="*/ 110222614 w 21600"/>
              <a:gd name="T35" fmla="*/ 142500345 h 21600"/>
              <a:gd name="T36" fmla="*/ 110222614 w 21600"/>
              <a:gd name="T37" fmla="*/ 20012697 h 21600"/>
              <a:gd name="T38" fmla="*/ 110227474 w 21600"/>
              <a:gd name="T39" fmla="*/ 20012697 h 21600"/>
              <a:gd name="T40" fmla="*/ 110227474 w 21600"/>
              <a:gd name="T41" fmla="*/ 0 h 21600"/>
              <a:gd name="T42" fmla="*/ 110186397 w 21600"/>
              <a:gd name="T43" fmla="*/ 9743 h 21600"/>
              <a:gd name="T44" fmla="*/ 110186397 w 21600"/>
              <a:gd name="T45" fmla="*/ 9743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600" h="21600">
                <a:moveTo>
                  <a:pt x="21592" y="1"/>
                </a:moveTo>
                <a:lnTo>
                  <a:pt x="19082" y="516"/>
                </a:lnTo>
                <a:lnTo>
                  <a:pt x="6546" y="3090"/>
                </a:lnTo>
                <a:lnTo>
                  <a:pt x="6497" y="3090"/>
                </a:lnTo>
                <a:lnTo>
                  <a:pt x="6497" y="15717"/>
                </a:lnTo>
                <a:cubicBezTo>
                  <a:pt x="5896" y="15513"/>
                  <a:pt x="5222" y="15396"/>
                  <a:pt x="4506" y="15396"/>
                </a:cubicBezTo>
                <a:cubicBezTo>
                  <a:pt x="2018" y="15396"/>
                  <a:pt x="0" y="16784"/>
                  <a:pt x="0" y="18498"/>
                </a:cubicBezTo>
                <a:cubicBezTo>
                  <a:pt x="0" y="20211"/>
                  <a:pt x="2018" y="21600"/>
                  <a:pt x="4506" y="21600"/>
                </a:cubicBezTo>
                <a:cubicBezTo>
                  <a:pt x="6970" y="21600"/>
                  <a:pt x="8969" y="20238"/>
                  <a:pt x="9009" y="18548"/>
                </a:cubicBezTo>
                <a:lnTo>
                  <a:pt x="9014" y="18548"/>
                </a:lnTo>
                <a:lnTo>
                  <a:pt x="9014" y="6363"/>
                </a:lnTo>
                <a:lnTo>
                  <a:pt x="19082" y="4299"/>
                </a:lnTo>
                <a:lnTo>
                  <a:pt x="19082" y="11873"/>
                </a:lnTo>
                <a:cubicBezTo>
                  <a:pt x="18481" y="11669"/>
                  <a:pt x="17807" y="11551"/>
                  <a:pt x="17092" y="11551"/>
                </a:cubicBezTo>
                <a:cubicBezTo>
                  <a:pt x="14603" y="11551"/>
                  <a:pt x="12585" y="12940"/>
                  <a:pt x="12585" y="14654"/>
                </a:cubicBezTo>
                <a:cubicBezTo>
                  <a:pt x="12585" y="16367"/>
                  <a:pt x="14603" y="17756"/>
                  <a:pt x="17092" y="17756"/>
                </a:cubicBezTo>
                <a:cubicBezTo>
                  <a:pt x="19556" y="17756"/>
                  <a:pt x="21555" y="16393"/>
                  <a:pt x="21595" y="14704"/>
                </a:cubicBezTo>
                <a:lnTo>
                  <a:pt x="21599" y="14704"/>
                </a:lnTo>
                <a:lnTo>
                  <a:pt x="21599" y="2065"/>
                </a:lnTo>
                <a:lnTo>
                  <a:pt x="21600" y="2065"/>
                </a:lnTo>
                <a:lnTo>
                  <a:pt x="21600" y="0"/>
                </a:lnTo>
                <a:lnTo>
                  <a:pt x="21592" y="1"/>
                </a:lnTo>
                <a:close/>
                <a:moveTo>
                  <a:pt x="21592" y="1"/>
                </a:moveTo>
              </a:path>
            </a:pathLst>
          </a:custGeom>
          <a:solidFill>
            <a:schemeClr val="bg1"/>
          </a:solidFill>
          <a:ln>
            <a:noFill/>
          </a:ln>
        </p:spPr>
        <p:txBody>
          <a:bodyPr lIns="0" tIns="0" rIns="0" bIns="0"/>
          <a:lstStyle/>
          <a:p>
            <a:endParaRPr lang="en-US">
              <a:solidFill>
                <a:schemeClr val="bg1"/>
              </a:solidFill>
            </a:endParaRPr>
          </a:p>
        </p:txBody>
      </p:sp>
      <p:sp>
        <p:nvSpPr>
          <p:cNvPr id="440" name="AutoShape 479"/>
          <p:cNvSpPr>
            <a:spLocks/>
          </p:cNvSpPr>
          <p:nvPr/>
        </p:nvSpPr>
        <p:spPr bwMode="auto">
          <a:xfrm>
            <a:off x="10643859" y="5453556"/>
            <a:ext cx="156787" cy="276440"/>
          </a:xfrm>
          <a:custGeom>
            <a:avLst/>
            <a:gdLst>
              <a:gd name="T0" fmla="*/ 10386273 w 21600"/>
              <a:gd name="T1" fmla="*/ 13997482 h 21600"/>
              <a:gd name="T2" fmla="*/ 10307336 w 21600"/>
              <a:gd name="T3" fmla="*/ 13997482 h 21600"/>
              <a:gd name="T4" fmla="*/ 10307336 w 21600"/>
              <a:gd name="T5" fmla="*/ 143064112 h 21600"/>
              <a:gd name="T6" fmla="*/ 7148702 w 21600"/>
              <a:gd name="T7" fmla="*/ 139771572 h 21600"/>
              <a:gd name="T8" fmla="*/ 0 w 21600"/>
              <a:gd name="T9" fmla="*/ 171483226 h 21600"/>
              <a:gd name="T10" fmla="*/ 7148702 w 21600"/>
              <a:gd name="T11" fmla="*/ 203194979 h 21600"/>
              <a:gd name="T12" fmla="*/ 14292506 w 21600"/>
              <a:gd name="T13" fmla="*/ 172000965 h 21600"/>
              <a:gd name="T14" fmla="*/ 14300371 w 21600"/>
              <a:gd name="T15" fmla="*/ 172000965 h 21600"/>
              <a:gd name="T16" fmla="*/ 14300371 w 21600"/>
              <a:gd name="T17" fmla="*/ 50996190 h 21600"/>
              <a:gd name="T18" fmla="*/ 21025569 w 21600"/>
              <a:gd name="T19" fmla="*/ 42181595 h 21600"/>
              <a:gd name="T20" fmla="*/ 21025569 w 21600"/>
              <a:gd name="T21" fmla="*/ 0 h 21600"/>
              <a:gd name="T22" fmla="*/ 10386273 w 21600"/>
              <a:gd name="T23" fmla="*/ 13997482 h 21600"/>
              <a:gd name="T24" fmla="*/ 10386273 w 21600"/>
              <a:gd name="T25" fmla="*/ 13997482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10670" y="1488"/>
                </a:moveTo>
                <a:lnTo>
                  <a:pt x="10589" y="1488"/>
                </a:lnTo>
                <a:lnTo>
                  <a:pt x="10589" y="15208"/>
                </a:lnTo>
                <a:cubicBezTo>
                  <a:pt x="9609" y="14987"/>
                  <a:pt x="8511" y="14858"/>
                  <a:pt x="7344" y="14858"/>
                </a:cubicBezTo>
                <a:cubicBezTo>
                  <a:pt x="3288" y="14858"/>
                  <a:pt x="0" y="16367"/>
                  <a:pt x="0" y="18229"/>
                </a:cubicBezTo>
                <a:cubicBezTo>
                  <a:pt x="0" y="20091"/>
                  <a:pt x="3288" y="21600"/>
                  <a:pt x="7344" y="21600"/>
                </a:cubicBezTo>
                <a:cubicBezTo>
                  <a:pt x="11360" y="21600"/>
                  <a:pt x="14618" y="20120"/>
                  <a:pt x="14683" y="18284"/>
                </a:cubicBezTo>
                <a:lnTo>
                  <a:pt x="14691" y="18284"/>
                </a:lnTo>
                <a:lnTo>
                  <a:pt x="14691" y="5421"/>
                </a:lnTo>
                <a:lnTo>
                  <a:pt x="21600" y="4484"/>
                </a:lnTo>
                <a:lnTo>
                  <a:pt x="21600" y="0"/>
                </a:lnTo>
                <a:lnTo>
                  <a:pt x="10670" y="1488"/>
                </a:lnTo>
                <a:close/>
                <a:moveTo>
                  <a:pt x="10670" y="1488"/>
                </a:moveTo>
              </a:path>
            </a:pathLst>
          </a:custGeom>
          <a:solidFill>
            <a:schemeClr val="bg1"/>
          </a:solidFill>
          <a:ln>
            <a:noFill/>
          </a:ln>
        </p:spPr>
        <p:txBody>
          <a:bodyPr lIns="0" tIns="0" rIns="0" bIns="0"/>
          <a:lstStyle/>
          <a:p>
            <a:endParaRPr lang="en-US">
              <a:solidFill>
                <a:schemeClr val="bg1"/>
              </a:solidFill>
            </a:endParaRPr>
          </a:p>
        </p:txBody>
      </p:sp>
      <p:sp>
        <p:nvSpPr>
          <p:cNvPr id="441" name="AutoShape 480"/>
          <p:cNvSpPr>
            <a:spLocks/>
          </p:cNvSpPr>
          <p:nvPr/>
        </p:nvSpPr>
        <p:spPr bwMode="auto">
          <a:xfrm>
            <a:off x="7813440" y="1080022"/>
            <a:ext cx="276440" cy="154725"/>
          </a:xfrm>
          <a:custGeom>
            <a:avLst/>
            <a:gdLst>
              <a:gd name="T0" fmla="*/ 146197196 w 21600"/>
              <a:gd name="T1" fmla="*/ 13255240 h 21600"/>
              <a:gd name="T2" fmla="*/ 0 w 21600"/>
              <a:gd name="T3" fmla="*/ 13255240 h 21600"/>
              <a:gd name="T4" fmla="*/ 0 w 21600"/>
              <a:gd name="T5" fmla="*/ 6603675 h 21600"/>
              <a:gd name="T6" fmla="*/ 146197196 w 21600"/>
              <a:gd name="T7" fmla="*/ 6603675 h 21600"/>
              <a:gd name="T8" fmla="*/ 146197196 w 21600"/>
              <a:gd name="T9" fmla="*/ 0 h 21600"/>
              <a:gd name="T10" fmla="*/ 203194979 w 21600"/>
              <a:gd name="T11" fmla="*/ 9962183 h 21600"/>
              <a:gd name="T12" fmla="*/ 146197196 w 21600"/>
              <a:gd name="T13" fmla="*/ 19940952 h 21600"/>
              <a:gd name="T14" fmla="*/ 146197196 w 21600"/>
              <a:gd name="T15" fmla="*/ 1325524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5541" y="14358"/>
                </a:moveTo>
                <a:lnTo>
                  <a:pt x="0" y="14358"/>
                </a:lnTo>
                <a:lnTo>
                  <a:pt x="0" y="7153"/>
                </a:lnTo>
                <a:lnTo>
                  <a:pt x="15541" y="7153"/>
                </a:lnTo>
                <a:lnTo>
                  <a:pt x="15541" y="0"/>
                </a:lnTo>
                <a:lnTo>
                  <a:pt x="21600" y="10791"/>
                </a:lnTo>
                <a:lnTo>
                  <a:pt x="15541" y="21600"/>
                </a:lnTo>
                <a:lnTo>
                  <a:pt x="15541" y="14358"/>
                </a:lnTo>
              </a:path>
            </a:pathLst>
          </a:custGeom>
          <a:solidFill>
            <a:schemeClr val="bg1"/>
          </a:solidFill>
          <a:ln>
            <a:noFill/>
          </a:ln>
        </p:spPr>
        <p:txBody>
          <a:bodyPr lIns="0" tIns="0" rIns="0" bIns="0"/>
          <a:lstStyle/>
          <a:p>
            <a:endParaRPr lang="en-US">
              <a:solidFill>
                <a:schemeClr val="bg1"/>
              </a:solidFill>
            </a:endParaRPr>
          </a:p>
        </p:txBody>
      </p:sp>
      <p:sp>
        <p:nvSpPr>
          <p:cNvPr id="442" name="AutoShape 483"/>
          <p:cNvSpPr>
            <a:spLocks/>
          </p:cNvSpPr>
          <p:nvPr/>
        </p:nvSpPr>
        <p:spPr bwMode="auto">
          <a:xfrm>
            <a:off x="5040785" y="520953"/>
            <a:ext cx="276440" cy="167101"/>
          </a:xfrm>
          <a:custGeom>
            <a:avLst/>
            <a:gdLst>
              <a:gd name="T0" fmla="*/ 203194979 w 21600"/>
              <a:gd name="T1" fmla="*/ 13968626 h 21600"/>
              <a:gd name="T2" fmla="*/ 203082176 w 21600"/>
              <a:gd name="T3" fmla="*/ 54012 h 21600"/>
              <a:gd name="T4" fmla="*/ 140176606 w 21600"/>
              <a:gd name="T5" fmla="*/ 39017 h 21600"/>
              <a:gd name="T6" fmla="*/ 161041029 w 21600"/>
              <a:gd name="T7" fmla="*/ 4651992 h 21600"/>
              <a:gd name="T8" fmla="*/ 101418397 w 21600"/>
              <a:gd name="T9" fmla="*/ 17830707 h 21600"/>
              <a:gd name="T10" fmla="*/ 41890329 w 21600"/>
              <a:gd name="T11" fmla="*/ 4670988 h 21600"/>
              <a:gd name="T12" fmla="*/ 63008859 w 21600"/>
              <a:gd name="T13" fmla="*/ 0 h 21600"/>
              <a:gd name="T14" fmla="*/ 56352 w 21600"/>
              <a:gd name="T15" fmla="*/ 23848 h 21600"/>
              <a:gd name="T16" fmla="*/ 0 w 21600"/>
              <a:gd name="T17" fmla="*/ 13929818 h 21600"/>
              <a:gd name="T18" fmla="*/ 20865388 w 21600"/>
              <a:gd name="T19" fmla="*/ 9316634 h 21600"/>
              <a:gd name="T20" fmla="*/ 101456608 w 21600"/>
              <a:gd name="T21" fmla="*/ 27128595 h 21600"/>
              <a:gd name="T22" fmla="*/ 122462345 w 21600"/>
              <a:gd name="T23" fmla="*/ 22482699 h 21600"/>
              <a:gd name="T24" fmla="*/ 122444205 w 21600"/>
              <a:gd name="T25" fmla="*/ 22476603 h 21600"/>
              <a:gd name="T26" fmla="*/ 182066837 w 21600"/>
              <a:gd name="T27" fmla="*/ 9299126 h 21600"/>
              <a:gd name="T28" fmla="*/ 203194979 w 21600"/>
              <a:gd name="T29" fmla="*/ 13968626 h 21600"/>
              <a:gd name="T30" fmla="*/ 203194979 w 21600"/>
              <a:gd name="T31" fmla="*/ 13968626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21600" y="11122"/>
                </a:moveTo>
                <a:lnTo>
                  <a:pt x="21588" y="43"/>
                </a:lnTo>
                <a:lnTo>
                  <a:pt x="14901" y="31"/>
                </a:lnTo>
                <a:lnTo>
                  <a:pt x="17119" y="3704"/>
                </a:lnTo>
                <a:lnTo>
                  <a:pt x="10781" y="14197"/>
                </a:lnTo>
                <a:lnTo>
                  <a:pt x="4453" y="3719"/>
                </a:lnTo>
                <a:lnTo>
                  <a:pt x="6698" y="0"/>
                </a:lnTo>
                <a:lnTo>
                  <a:pt x="6" y="19"/>
                </a:lnTo>
                <a:lnTo>
                  <a:pt x="0" y="11091"/>
                </a:lnTo>
                <a:lnTo>
                  <a:pt x="2218" y="7418"/>
                </a:lnTo>
                <a:lnTo>
                  <a:pt x="10785" y="21600"/>
                </a:lnTo>
                <a:lnTo>
                  <a:pt x="13018" y="17901"/>
                </a:lnTo>
                <a:lnTo>
                  <a:pt x="13016" y="17896"/>
                </a:lnTo>
                <a:lnTo>
                  <a:pt x="19354" y="7404"/>
                </a:lnTo>
                <a:lnTo>
                  <a:pt x="21600" y="11122"/>
                </a:lnTo>
                <a:close/>
                <a:moveTo>
                  <a:pt x="21600" y="11122"/>
                </a:moveTo>
              </a:path>
            </a:pathLst>
          </a:custGeom>
          <a:solidFill>
            <a:schemeClr val="bg1"/>
          </a:solidFill>
          <a:ln>
            <a:noFill/>
          </a:ln>
        </p:spPr>
        <p:txBody>
          <a:bodyPr lIns="0" tIns="0" rIns="0" bIns="0"/>
          <a:lstStyle/>
          <a:p>
            <a:endParaRPr lang="en-US">
              <a:solidFill>
                <a:schemeClr val="bg1"/>
              </a:solidFill>
            </a:endParaRPr>
          </a:p>
        </p:txBody>
      </p:sp>
      <p:grpSp>
        <p:nvGrpSpPr>
          <p:cNvPr id="443" name="Group 486"/>
          <p:cNvGrpSpPr>
            <a:grpSpLocks/>
          </p:cNvGrpSpPr>
          <p:nvPr/>
        </p:nvGrpSpPr>
        <p:grpSpPr bwMode="auto">
          <a:xfrm>
            <a:off x="8366321" y="4364298"/>
            <a:ext cx="278504" cy="239307"/>
            <a:chOff x="0" y="0"/>
            <a:chExt cx="576" cy="495"/>
          </a:xfrm>
          <a:solidFill>
            <a:schemeClr val="bg1"/>
          </a:solidFill>
        </p:grpSpPr>
        <p:sp>
          <p:nvSpPr>
            <p:cNvPr id="444" name="AutoShape 484"/>
            <p:cNvSpPr>
              <a:spLocks/>
            </p:cNvSpPr>
            <p:nvPr/>
          </p:nvSpPr>
          <p:spPr bwMode="auto">
            <a:xfrm>
              <a:off x="0" y="0"/>
              <a:ext cx="495" cy="49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8899" y="18001"/>
                  </a:moveTo>
                  <a:cubicBezTo>
                    <a:pt x="18899" y="18497"/>
                    <a:pt x="18494" y="18901"/>
                    <a:pt x="17999" y="18901"/>
                  </a:cubicBezTo>
                  <a:lnTo>
                    <a:pt x="3601" y="18901"/>
                  </a:lnTo>
                  <a:cubicBezTo>
                    <a:pt x="3105" y="18901"/>
                    <a:pt x="2701" y="18497"/>
                    <a:pt x="2701" y="18001"/>
                  </a:cubicBezTo>
                  <a:lnTo>
                    <a:pt x="2701" y="3598"/>
                  </a:lnTo>
                  <a:cubicBezTo>
                    <a:pt x="2701" y="3102"/>
                    <a:pt x="3105" y="2699"/>
                    <a:pt x="3601" y="2699"/>
                  </a:cubicBezTo>
                  <a:lnTo>
                    <a:pt x="16077" y="2699"/>
                  </a:lnTo>
                  <a:lnTo>
                    <a:pt x="18707" y="70"/>
                  </a:lnTo>
                  <a:cubicBezTo>
                    <a:pt x="18478" y="25"/>
                    <a:pt x="18241" y="0"/>
                    <a:pt x="17999" y="0"/>
                  </a:cubicBezTo>
                  <a:lnTo>
                    <a:pt x="3601" y="0"/>
                  </a:lnTo>
                  <a:cubicBezTo>
                    <a:pt x="1612" y="0"/>
                    <a:pt x="0" y="1611"/>
                    <a:pt x="0" y="3598"/>
                  </a:cubicBezTo>
                  <a:lnTo>
                    <a:pt x="0" y="18001"/>
                  </a:lnTo>
                  <a:cubicBezTo>
                    <a:pt x="0" y="19989"/>
                    <a:pt x="1612" y="21600"/>
                    <a:pt x="3601" y="21600"/>
                  </a:cubicBezTo>
                  <a:lnTo>
                    <a:pt x="17999" y="21600"/>
                  </a:lnTo>
                  <a:cubicBezTo>
                    <a:pt x="19988" y="21600"/>
                    <a:pt x="21600" y="19989"/>
                    <a:pt x="21600" y="18001"/>
                  </a:cubicBezTo>
                  <a:lnTo>
                    <a:pt x="21600" y="10014"/>
                  </a:lnTo>
                  <a:lnTo>
                    <a:pt x="18899" y="12712"/>
                  </a:lnTo>
                  <a:lnTo>
                    <a:pt x="18899" y="18001"/>
                  </a:lnTo>
                  <a:close/>
                  <a:moveTo>
                    <a:pt x="18899" y="180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45" name="AutoShape 485"/>
            <p:cNvSpPr>
              <a:spLocks/>
            </p:cNvSpPr>
            <p:nvPr/>
          </p:nvSpPr>
          <p:spPr bwMode="auto">
            <a:xfrm>
              <a:off x="208" y="0"/>
              <a:ext cx="368" cy="36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2496" y="13916"/>
                  </a:moveTo>
                  <a:lnTo>
                    <a:pt x="2496" y="13917"/>
                  </a:lnTo>
                  <a:lnTo>
                    <a:pt x="2495" y="13919"/>
                  </a:lnTo>
                  <a:lnTo>
                    <a:pt x="2496" y="13919"/>
                  </a:lnTo>
                  <a:lnTo>
                    <a:pt x="0" y="21600"/>
                  </a:lnTo>
                  <a:lnTo>
                    <a:pt x="7681" y="19104"/>
                  </a:lnTo>
                  <a:lnTo>
                    <a:pt x="7684" y="19103"/>
                  </a:lnTo>
                  <a:lnTo>
                    <a:pt x="7683" y="19102"/>
                  </a:lnTo>
                  <a:lnTo>
                    <a:pt x="21600" y="5186"/>
                  </a:lnTo>
                  <a:lnTo>
                    <a:pt x="16414" y="0"/>
                  </a:lnTo>
                  <a:lnTo>
                    <a:pt x="2498" y="13916"/>
                  </a:lnTo>
                  <a:lnTo>
                    <a:pt x="2496" y="13916"/>
                  </a:lnTo>
                  <a:close/>
                  <a:moveTo>
                    <a:pt x="7041" y="18061"/>
                  </a:moveTo>
                  <a:lnTo>
                    <a:pt x="1855" y="19745"/>
                  </a:lnTo>
                  <a:lnTo>
                    <a:pt x="3540" y="14559"/>
                  </a:lnTo>
                  <a:lnTo>
                    <a:pt x="7041" y="18061"/>
                  </a:lnTo>
                  <a:close/>
                  <a:moveTo>
                    <a:pt x="7041" y="1806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46" name="Group 489"/>
          <p:cNvGrpSpPr>
            <a:grpSpLocks/>
          </p:cNvGrpSpPr>
          <p:nvPr/>
        </p:nvGrpSpPr>
        <p:grpSpPr bwMode="auto">
          <a:xfrm>
            <a:off x="5606043" y="3790788"/>
            <a:ext cx="255810" cy="276440"/>
            <a:chOff x="0" y="0"/>
            <a:chExt cx="530" cy="576"/>
          </a:xfrm>
          <a:solidFill>
            <a:schemeClr val="bg1"/>
          </a:solidFill>
        </p:grpSpPr>
        <p:sp>
          <p:nvSpPr>
            <p:cNvPr id="447" name="AutoShape 487"/>
            <p:cNvSpPr>
              <a:spLocks/>
            </p:cNvSpPr>
            <p:nvPr/>
          </p:nvSpPr>
          <p:spPr bwMode="auto">
            <a:xfrm>
              <a:off x="0" y="0"/>
              <a:ext cx="417"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9117" y="19800"/>
                  </a:moveTo>
                  <a:lnTo>
                    <a:pt x="2483" y="19800"/>
                  </a:lnTo>
                  <a:lnTo>
                    <a:pt x="2483" y="6326"/>
                  </a:lnTo>
                  <a:lnTo>
                    <a:pt x="8722" y="6326"/>
                  </a:lnTo>
                  <a:lnTo>
                    <a:pt x="8722" y="1799"/>
                  </a:lnTo>
                  <a:lnTo>
                    <a:pt x="19117" y="1799"/>
                  </a:lnTo>
                  <a:lnTo>
                    <a:pt x="19117" y="3686"/>
                  </a:lnTo>
                  <a:lnTo>
                    <a:pt x="21418" y="2019"/>
                  </a:lnTo>
                  <a:lnTo>
                    <a:pt x="21600" y="1887"/>
                  </a:lnTo>
                  <a:lnTo>
                    <a:pt x="21600" y="0"/>
                  </a:lnTo>
                  <a:lnTo>
                    <a:pt x="6239" y="0"/>
                  </a:lnTo>
                  <a:lnTo>
                    <a:pt x="6239" y="14"/>
                  </a:lnTo>
                  <a:lnTo>
                    <a:pt x="0" y="4526"/>
                  </a:lnTo>
                  <a:lnTo>
                    <a:pt x="0" y="21600"/>
                  </a:lnTo>
                  <a:lnTo>
                    <a:pt x="21600" y="21600"/>
                  </a:lnTo>
                  <a:lnTo>
                    <a:pt x="21600" y="13533"/>
                  </a:lnTo>
                  <a:lnTo>
                    <a:pt x="19117" y="15332"/>
                  </a:lnTo>
                  <a:lnTo>
                    <a:pt x="19117" y="19800"/>
                  </a:lnTo>
                  <a:close/>
                  <a:moveTo>
                    <a:pt x="19117" y="198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48" name="AutoShape 488"/>
            <p:cNvSpPr>
              <a:spLocks/>
            </p:cNvSpPr>
            <p:nvPr/>
          </p:nvSpPr>
          <p:spPr bwMode="auto">
            <a:xfrm>
              <a:off x="168" y="88"/>
              <a:ext cx="362" cy="36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2496" y="13916"/>
                  </a:moveTo>
                  <a:lnTo>
                    <a:pt x="2496" y="13918"/>
                  </a:lnTo>
                  <a:lnTo>
                    <a:pt x="2495" y="13919"/>
                  </a:lnTo>
                  <a:lnTo>
                    <a:pt x="2496" y="13919"/>
                  </a:lnTo>
                  <a:lnTo>
                    <a:pt x="0" y="21600"/>
                  </a:lnTo>
                  <a:lnTo>
                    <a:pt x="7681" y="19104"/>
                  </a:lnTo>
                  <a:lnTo>
                    <a:pt x="7683" y="19103"/>
                  </a:lnTo>
                  <a:lnTo>
                    <a:pt x="7683" y="19102"/>
                  </a:lnTo>
                  <a:lnTo>
                    <a:pt x="21600" y="5186"/>
                  </a:lnTo>
                  <a:lnTo>
                    <a:pt x="16414" y="0"/>
                  </a:lnTo>
                  <a:lnTo>
                    <a:pt x="2499" y="13916"/>
                  </a:lnTo>
                  <a:lnTo>
                    <a:pt x="2496" y="13916"/>
                  </a:lnTo>
                  <a:close/>
                  <a:moveTo>
                    <a:pt x="7041" y="18061"/>
                  </a:moveTo>
                  <a:lnTo>
                    <a:pt x="1855" y="19745"/>
                  </a:lnTo>
                  <a:lnTo>
                    <a:pt x="3540" y="14559"/>
                  </a:lnTo>
                  <a:lnTo>
                    <a:pt x="7041" y="18061"/>
                  </a:lnTo>
                  <a:close/>
                  <a:moveTo>
                    <a:pt x="7041" y="1806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49" name="Group 500"/>
          <p:cNvGrpSpPr>
            <a:grpSpLocks/>
          </p:cNvGrpSpPr>
          <p:nvPr/>
        </p:nvGrpSpPr>
        <p:grpSpPr bwMode="auto">
          <a:xfrm>
            <a:off x="1176810" y="3235845"/>
            <a:ext cx="239307" cy="276440"/>
            <a:chOff x="0" y="0"/>
            <a:chExt cx="495" cy="574"/>
          </a:xfrm>
          <a:solidFill>
            <a:schemeClr val="bg1"/>
          </a:solidFill>
        </p:grpSpPr>
        <p:sp>
          <p:nvSpPr>
            <p:cNvPr id="450" name="AutoShape 497"/>
            <p:cNvSpPr>
              <a:spLocks/>
            </p:cNvSpPr>
            <p:nvPr/>
          </p:nvSpPr>
          <p:spPr bwMode="auto">
            <a:xfrm>
              <a:off x="0" y="0"/>
              <a:ext cx="495" cy="5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19055" y="2989"/>
                  </a:moveTo>
                  <a:lnTo>
                    <a:pt x="19055" y="1827"/>
                  </a:lnTo>
                  <a:cubicBezTo>
                    <a:pt x="19055" y="683"/>
                    <a:pt x="18218" y="0"/>
                    <a:pt x="16814" y="0"/>
                  </a:cubicBezTo>
                  <a:cubicBezTo>
                    <a:pt x="15411" y="0"/>
                    <a:pt x="14573" y="683"/>
                    <a:pt x="14573" y="1827"/>
                  </a:cubicBezTo>
                  <a:lnTo>
                    <a:pt x="14573" y="2989"/>
                  </a:lnTo>
                  <a:lnTo>
                    <a:pt x="13055" y="2989"/>
                  </a:lnTo>
                  <a:lnTo>
                    <a:pt x="13055" y="1827"/>
                  </a:lnTo>
                  <a:cubicBezTo>
                    <a:pt x="13055" y="683"/>
                    <a:pt x="12217" y="0"/>
                    <a:pt x="10814" y="0"/>
                  </a:cubicBezTo>
                  <a:cubicBezTo>
                    <a:pt x="9411" y="0"/>
                    <a:pt x="8573" y="683"/>
                    <a:pt x="8573" y="1827"/>
                  </a:cubicBezTo>
                  <a:lnTo>
                    <a:pt x="8573" y="2989"/>
                  </a:lnTo>
                  <a:lnTo>
                    <a:pt x="7055" y="2989"/>
                  </a:lnTo>
                  <a:lnTo>
                    <a:pt x="7055" y="1827"/>
                  </a:lnTo>
                  <a:cubicBezTo>
                    <a:pt x="7055" y="683"/>
                    <a:pt x="6217" y="0"/>
                    <a:pt x="4814" y="0"/>
                  </a:cubicBezTo>
                  <a:cubicBezTo>
                    <a:pt x="3411" y="0"/>
                    <a:pt x="2573" y="683"/>
                    <a:pt x="2573" y="1827"/>
                  </a:cubicBezTo>
                  <a:lnTo>
                    <a:pt x="2573" y="2989"/>
                  </a:lnTo>
                  <a:lnTo>
                    <a:pt x="0" y="2989"/>
                  </a:lnTo>
                  <a:lnTo>
                    <a:pt x="0" y="21600"/>
                  </a:lnTo>
                  <a:lnTo>
                    <a:pt x="21600" y="21600"/>
                  </a:lnTo>
                  <a:lnTo>
                    <a:pt x="21600" y="2989"/>
                  </a:lnTo>
                  <a:lnTo>
                    <a:pt x="19055" y="2989"/>
                  </a:lnTo>
                  <a:close/>
                  <a:moveTo>
                    <a:pt x="15774" y="1827"/>
                  </a:moveTo>
                  <a:cubicBezTo>
                    <a:pt x="15774" y="1263"/>
                    <a:pt x="16074" y="1034"/>
                    <a:pt x="16814" y="1034"/>
                  </a:cubicBezTo>
                  <a:cubicBezTo>
                    <a:pt x="17555" y="1034"/>
                    <a:pt x="17855" y="1263"/>
                    <a:pt x="17855" y="1827"/>
                  </a:cubicBezTo>
                  <a:lnTo>
                    <a:pt x="17855" y="4935"/>
                  </a:lnTo>
                  <a:cubicBezTo>
                    <a:pt x="17855" y="5499"/>
                    <a:pt x="17555" y="5728"/>
                    <a:pt x="16814" y="5728"/>
                  </a:cubicBezTo>
                  <a:cubicBezTo>
                    <a:pt x="16074" y="5728"/>
                    <a:pt x="15774" y="5499"/>
                    <a:pt x="15774" y="4935"/>
                  </a:cubicBezTo>
                  <a:lnTo>
                    <a:pt x="15774" y="1827"/>
                  </a:lnTo>
                  <a:close/>
                  <a:moveTo>
                    <a:pt x="9773" y="1827"/>
                  </a:moveTo>
                  <a:cubicBezTo>
                    <a:pt x="9773" y="1263"/>
                    <a:pt x="10073" y="1034"/>
                    <a:pt x="10814" y="1034"/>
                  </a:cubicBezTo>
                  <a:cubicBezTo>
                    <a:pt x="11555" y="1034"/>
                    <a:pt x="11855" y="1263"/>
                    <a:pt x="11855" y="1827"/>
                  </a:cubicBezTo>
                  <a:lnTo>
                    <a:pt x="11855" y="4935"/>
                  </a:lnTo>
                  <a:cubicBezTo>
                    <a:pt x="11855" y="5499"/>
                    <a:pt x="11555" y="5728"/>
                    <a:pt x="10814" y="5728"/>
                  </a:cubicBezTo>
                  <a:cubicBezTo>
                    <a:pt x="10073" y="5728"/>
                    <a:pt x="9773" y="5499"/>
                    <a:pt x="9773" y="4935"/>
                  </a:cubicBezTo>
                  <a:lnTo>
                    <a:pt x="9773" y="1827"/>
                  </a:lnTo>
                  <a:close/>
                  <a:moveTo>
                    <a:pt x="3773" y="1827"/>
                  </a:moveTo>
                  <a:cubicBezTo>
                    <a:pt x="3773" y="1263"/>
                    <a:pt x="4073" y="1034"/>
                    <a:pt x="4814" y="1034"/>
                  </a:cubicBezTo>
                  <a:cubicBezTo>
                    <a:pt x="5555" y="1034"/>
                    <a:pt x="5855" y="1263"/>
                    <a:pt x="5855" y="1827"/>
                  </a:cubicBezTo>
                  <a:lnTo>
                    <a:pt x="5855" y="4935"/>
                  </a:lnTo>
                  <a:cubicBezTo>
                    <a:pt x="5855" y="5499"/>
                    <a:pt x="5555" y="5728"/>
                    <a:pt x="4814" y="5728"/>
                  </a:cubicBezTo>
                  <a:cubicBezTo>
                    <a:pt x="4073" y="5728"/>
                    <a:pt x="3773" y="5499"/>
                    <a:pt x="3773" y="4935"/>
                  </a:cubicBezTo>
                  <a:lnTo>
                    <a:pt x="3773" y="1827"/>
                  </a:lnTo>
                  <a:close/>
                  <a:moveTo>
                    <a:pt x="19801" y="20049"/>
                  </a:moveTo>
                  <a:lnTo>
                    <a:pt x="1801" y="20049"/>
                  </a:lnTo>
                  <a:lnTo>
                    <a:pt x="1801" y="7125"/>
                  </a:lnTo>
                  <a:lnTo>
                    <a:pt x="19801" y="7125"/>
                  </a:lnTo>
                  <a:lnTo>
                    <a:pt x="19801" y="20049"/>
                  </a:lnTo>
                  <a:close/>
                  <a:moveTo>
                    <a:pt x="19801" y="2004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51" name="AutoShape 498"/>
            <p:cNvSpPr>
              <a:spLocks/>
            </p:cNvSpPr>
            <p:nvPr/>
          </p:nvSpPr>
          <p:spPr bwMode="auto">
            <a:xfrm>
              <a:off x="120" y="256"/>
              <a:ext cx="132" cy="20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21600" y="14934"/>
                  </a:moveTo>
                  <a:cubicBezTo>
                    <a:pt x="21600" y="12166"/>
                    <a:pt x="18713" y="10634"/>
                    <a:pt x="13663" y="9700"/>
                  </a:cubicBezTo>
                  <a:lnTo>
                    <a:pt x="13663" y="9633"/>
                  </a:lnTo>
                  <a:cubicBezTo>
                    <a:pt x="18200" y="8634"/>
                    <a:pt x="20672" y="7033"/>
                    <a:pt x="20672" y="4534"/>
                  </a:cubicBezTo>
                  <a:cubicBezTo>
                    <a:pt x="20672" y="2000"/>
                    <a:pt x="16805" y="0"/>
                    <a:pt x="10156" y="0"/>
                  </a:cubicBezTo>
                  <a:cubicBezTo>
                    <a:pt x="7011" y="0"/>
                    <a:pt x="3710" y="266"/>
                    <a:pt x="927" y="1101"/>
                  </a:cubicBezTo>
                  <a:lnTo>
                    <a:pt x="1699" y="4767"/>
                  </a:lnTo>
                  <a:cubicBezTo>
                    <a:pt x="3814" y="4100"/>
                    <a:pt x="6083" y="3668"/>
                    <a:pt x="8404" y="3668"/>
                  </a:cubicBezTo>
                  <a:cubicBezTo>
                    <a:pt x="12012" y="3668"/>
                    <a:pt x="12992" y="4467"/>
                    <a:pt x="12992" y="5666"/>
                  </a:cubicBezTo>
                  <a:cubicBezTo>
                    <a:pt x="12992" y="7401"/>
                    <a:pt x="10413" y="8168"/>
                    <a:pt x="6032" y="8366"/>
                  </a:cubicBezTo>
                  <a:lnTo>
                    <a:pt x="6032" y="12033"/>
                  </a:lnTo>
                  <a:cubicBezTo>
                    <a:pt x="12373" y="12267"/>
                    <a:pt x="14436" y="13134"/>
                    <a:pt x="14436" y="15233"/>
                  </a:cubicBezTo>
                  <a:cubicBezTo>
                    <a:pt x="14436" y="16767"/>
                    <a:pt x="12168" y="17933"/>
                    <a:pt x="8663" y="17933"/>
                  </a:cubicBezTo>
                  <a:cubicBezTo>
                    <a:pt x="5773" y="17933"/>
                    <a:pt x="3506" y="17667"/>
                    <a:pt x="774" y="17000"/>
                  </a:cubicBezTo>
                  <a:lnTo>
                    <a:pt x="0" y="20667"/>
                  </a:lnTo>
                  <a:cubicBezTo>
                    <a:pt x="2216" y="21234"/>
                    <a:pt x="5154" y="21600"/>
                    <a:pt x="7941" y="21600"/>
                  </a:cubicBezTo>
                  <a:cubicBezTo>
                    <a:pt x="15621" y="21600"/>
                    <a:pt x="21600" y="19299"/>
                    <a:pt x="21600" y="14934"/>
                  </a:cubicBezTo>
                  <a:close/>
                  <a:moveTo>
                    <a:pt x="21600" y="1493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52" name="AutoShape 499"/>
            <p:cNvSpPr>
              <a:spLocks/>
            </p:cNvSpPr>
            <p:nvPr/>
          </p:nvSpPr>
          <p:spPr bwMode="auto">
            <a:xfrm>
              <a:off x="280" y="264"/>
              <a:ext cx="81" cy="19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0424" y="5606"/>
                  </a:moveTo>
                  <a:lnTo>
                    <a:pt x="10424" y="21600"/>
                  </a:lnTo>
                  <a:lnTo>
                    <a:pt x="21600" y="21600"/>
                  </a:lnTo>
                  <a:lnTo>
                    <a:pt x="21600" y="0"/>
                  </a:lnTo>
                  <a:lnTo>
                    <a:pt x="16013" y="0"/>
                  </a:lnTo>
                  <a:lnTo>
                    <a:pt x="0" y="3266"/>
                  </a:lnTo>
                  <a:lnTo>
                    <a:pt x="1250" y="7050"/>
                  </a:lnTo>
                  <a:lnTo>
                    <a:pt x="10424" y="5606"/>
                  </a:lnTo>
                  <a:close/>
                  <a:moveTo>
                    <a:pt x="10424" y="560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53" name="Group 503"/>
          <p:cNvGrpSpPr>
            <a:grpSpLocks/>
          </p:cNvGrpSpPr>
          <p:nvPr/>
        </p:nvGrpSpPr>
        <p:grpSpPr bwMode="auto">
          <a:xfrm>
            <a:off x="1731753" y="3235845"/>
            <a:ext cx="239307" cy="276440"/>
            <a:chOff x="0" y="0"/>
            <a:chExt cx="495" cy="574"/>
          </a:xfrm>
          <a:solidFill>
            <a:schemeClr val="bg1"/>
          </a:solidFill>
        </p:grpSpPr>
        <p:sp>
          <p:nvSpPr>
            <p:cNvPr id="454" name="AutoShape 501"/>
            <p:cNvSpPr>
              <a:spLocks/>
            </p:cNvSpPr>
            <p:nvPr/>
          </p:nvSpPr>
          <p:spPr bwMode="auto">
            <a:xfrm>
              <a:off x="0" y="0"/>
              <a:ext cx="495" cy="5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19055" y="2989"/>
                  </a:moveTo>
                  <a:lnTo>
                    <a:pt x="19055" y="1827"/>
                  </a:lnTo>
                  <a:cubicBezTo>
                    <a:pt x="19055" y="683"/>
                    <a:pt x="18218" y="0"/>
                    <a:pt x="16814" y="0"/>
                  </a:cubicBezTo>
                  <a:cubicBezTo>
                    <a:pt x="15411" y="0"/>
                    <a:pt x="14573" y="683"/>
                    <a:pt x="14573" y="1827"/>
                  </a:cubicBezTo>
                  <a:lnTo>
                    <a:pt x="14573" y="2989"/>
                  </a:lnTo>
                  <a:lnTo>
                    <a:pt x="13055" y="2989"/>
                  </a:lnTo>
                  <a:lnTo>
                    <a:pt x="13055" y="1827"/>
                  </a:lnTo>
                  <a:cubicBezTo>
                    <a:pt x="13055" y="683"/>
                    <a:pt x="12217" y="0"/>
                    <a:pt x="10814" y="0"/>
                  </a:cubicBezTo>
                  <a:cubicBezTo>
                    <a:pt x="9411" y="0"/>
                    <a:pt x="8573" y="683"/>
                    <a:pt x="8573" y="1827"/>
                  </a:cubicBezTo>
                  <a:lnTo>
                    <a:pt x="8573" y="2989"/>
                  </a:lnTo>
                  <a:lnTo>
                    <a:pt x="7055" y="2989"/>
                  </a:lnTo>
                  <a:lnTo>
                    <a:pt x="7055" y="1827"/>
                  </a:lnTo>
                  <a:cubicBezTo>
                    <a:pt x="7055" y="683"/>
                    <a:pt x="6217" y="0"/>
                    <a:pt x="4814" y="0"/>
                  </a:cubicBezTo>
                  <a:cubicBezTo>
                    <a:pt x="3410" y="0"/>
                    <a:pt x="2573" y="683"/>
                    <a:pt x="2573" y="1827"/>
                  </a:cubicBezTo>
                  <a:lnTo>
                    <a:pt x="2573" y="2989"/>
                  </a:lnTo>
                  <a:lnTo>
                    <a:pt x="0" y="2989"/>
                  </a:lnTo>
                  <a:lnTo>
                    <a:pt x="0" y="21600"/>
                  </a:lnTo>
                  <a:lnTo>
                    <a:pt x="21600" y="21600"/>
                  </a:lnTo>
                  <a:lnTo>
                    <a:pt x="21600" y="2989"/>
                  </a:lnTo>
                  <a:lnTo>
                    <a:pt x="19055" y="2989"/>
                  </a:lnTo>
                  <a:close/>
                  <a:moveTo>
                    <a:pt x="15773" y="1827"/>
                  </a:moveTo>
                  <a:cubicBezTo>
                    <a:pt x="15773" y="1263"/>
                    <a:pt x="16074" y="1034"/>
                    <a:pt x="16814" y="1034"/>
                  </a:cubicBezTo>
                  <a:cubicBezTo>
                    <a:pt x="17555" y="1034"/>
                    <a:pt x="17855" y="1263"/>
                    <a:pt x="17855" y="1827"/>
                  </a:cubicBezTo>
                  <a:lnTo>
                    <a:pt x="17855" y="4935"/>
                  </a:lnTo>
                  <a:cubicBezTo>
                    <a:pt x="17855" y="5499"/>
                    <a:pt x="17555" y="5728"/>
                    <a:pt x="16814" y="5728"/>
                  </a:cubicBezTo>
                  <a:cubicBezTo>
                    <a:pt x="16074" y="5728"/>
                    <a:pt x="15773" y="5499"/>
                    <a:pt x="15773" y="4935"/>
                  </a:cubicBezTo>
                  <a:lnTo>
                    <a:pt x="15773" y="1827"/>
                  </a:lnTo>
                  <a:close/>
                  <a:moveTo>
                    <a:pt x="9773" y="1827"/>
                  </a:moveTo>
                  <a:cubicBezTo>
                    <a:pt x="9773" y="1263"/>
                    <a:pt x="10073" y="1034"/>
                    <a:pt x="10814" y="1034"/>
                  </a:cubicBezTo>
                  <a:cubicBezTo>
                    <a:pt x="11554" y="1034"/>
                    <a:pt x="11855" y="1263"/>
                    <a:pt x="11855" y="1827"/>
                  </a:cubicBezTo>
                  <a:lnTo>
                    <a:pt x="11855" y="4935"/>
                  </a:lnTo>
                  <a:cubicBezTo>
                    <a:pt x="11855" y="5499"/>
                    <a:pt x="11554" y="5728"/>
                    <a:pt x="10814" y="5728"/>
                  </a:cubicBezTo>
                  <a:cubicBezTo>
                    <a:pt x="10073" y="5728"/>
                    <a:pt x="9773" y="5499"/>
                    <a:pt x="9773" y="4935"/>
                  </a:cubicBezTo>
                  <a:lnTo>
                    <a:pt x="9773" y="1827"/>
                  </a:lnTo>
                  <a:close/>
                  <a:moveTo>
                    <a:pt x="3773" y="1827"/>
                  </a:moveTo>
                  <a:cubicBezTo>
                    <a:pt x="3773" y="1263"/>
                    <a:pt x="4073" y="1034"/>
                    <a:pt x="4814" y="1034"/>
                  </a:cubicBezTo>
                  <a:cubicBezTo>
                    <a:pt x="5555" y="1034"/>
                    <a:pt x="5855" y="1263"/>
                    <a:pt x="5855" y="1827"/>
                  </a:cubicBezTo>
                  <a:lnTo>
                    <a:pt x="5855" y="4935"/>
                  </a:lnTo>
                  <a:cubicBezTo>
                    <a:pt x="5855" y="5499"/>
                    <a:pt x="5555" y="5728"/>
                    <a:pt x="4814" y="5728"/>
                  </a:cubicBezTo>
                  <a:cubicBezTo>
                    <a:pt x="4073" y="5728"/>
                    <a:pt x="3773" y="5499"/>
                    <a:pt x="3773" y="4935"/>
                  </a:cubicBezTo>
                  <a:lnTo>
                    <a:pt x="3773" y="1827"/>
                  </a:lnTo>
                  <a:close/>
                  <a:moveTo>
                    <a:pt x="19801" y="20049"/>
                  </a:moveTo>
                  <a:lnTo>
                    <a:pt x="1801" y="20049"/>
                  </a:lnTo>
                  <a:lnTo>
                    <a:pt x="1801" y="7125"/>
                  </a:lnTo>
                  <a:lnTo>
                    <a:pt x="19801" y="7125"/>
                  </a:lnTo>
                  <a:lnTo>
                    <a:pt x="19801" y="20049"/>
                  </a:lnTo>
                  <a:close/>
                  <a:moveTo>
                    <a:pt x="19801" y="2004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55" name="AutoShape 502"/>
            <p:cNvSpPr>
              <a:spLocks/>
            </p:cNvSpPr>
            <p:nvPr/>
          </p:nvSpPr>
          <p:spPr bwMode="auto">
            <a:xfrm>
              <a:off x="128" y="240"/>
              <a:ext cx="245" cy="24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600" h="21600">
                  <a:moveTo>
                    <a:pt x="1577" y="13256"/>
                  </a:moveTo>
                  <a:lnTo>
                    <a:pt x="6767" y="13256"/>
                  </a:lnTo>
                  <a:cubicBezTo>
                    <a:pt x="7634" y="13256"/>
                    <a:pt x="8344" y="13965"/>
                    <a:pt x="8344" y="14833"/>
                  </a:cubicBezTo>
                  <a:lnTo>
                    <a:pt x="8344" y="20023"/>
                  </a:lnTo>
                  <a:cubicBezTo>
                    <a:pt x="8344" y="20889"/>
                    <a:pt x="9054" y="21599"/>
                    <a:pt x="9921" y="21600"/>
                  </a:cubicBezTo>
                  <a:lnTo>
                    <a:pt x="11679" y="21599"/>
                  </a:lnTo>
                  <a:cubicBezTo>
                    <a:pt x="12547" y="21600"/>
                    <a:pt x="13256" y="20889"/>
                    <a:pt x="13256" y="20023"/>
                  </a:cubicBezTo>
                  <a:lnTo>
                    <a:pt x="13256" y="14833"/>
                  </a:lnTo>
                  <a:cubicBezTo>
                    <a:pt x="13256" y="13965"/>
                    <a:pt x="13967" y="13256"/>
                    <a:pt x="14833" y="13256"/>
                  </a:cubicBezTo>
                  <a:lnTo>
                    <a:pt x="20023" y="13256"/>
                  </a:lnTo>
                  <a:cubicBezTo>
                    <a:pt x="20890" y="13256"/>
                    <a:pt x="21600" y="12546"/>
                    <a:pt x="21600" y="11679"/>
                  </a:cubicBezTo>
                  <a:lnTo>
                    <a:pt x="21600" y="9920"/>
                  </a:lnTo>
                  <a:cubicBezTo>
                    <a:pt x="21600" y="9054"/>
                    <a:pt x="20890" y="8344"/>
                    <a:pt x="20023" y="8343"/>
                  </a:cubicBezTo>
                  <a:lnTo>
                    <a:pt x="14833" y="8344"/>
                  </a:lnTo>
                  <a:cubicBezTo>
                    <a:pt x="13967" y="8343"/>
                    <a:pt x="13256" y="7633"/>
                    <a:pt x="13256" y="6766"/>
                  </a:cubicBezTo>
                  <a:lnTo>
                    <a:pt x="13256" y="1576"/>
                  </a:lnTo>
                  <a:cubicBezTo>
                    <a:pt x="13256" y="710"/>
                    <a:pt x="12547" y="0"/>
                    <a:pt x="11680" y="0"/>
                  </a:cubicBezTo>
                  <a:lnTo>
                    <a:pt x="9921" y="0"/>
                  </a:lnTo>
                  <a:cubicBezTo>
                    <a:pt x="9054" y="0"/>
                    <a:pt x="8344" y="710"/>
                    <a:pt x="8344" y="1576"/>
                  </a:cubicBezTo>
                  <a:lnTo>
                    <a:pt x="8344" y="6766"/>
                  </a:lnTo>
                  <a:cubicBezTo>
                    <a:pt x="8344" y="7633"/>
                    <a:pt x="7634" y="8344"/>
                    <a:pt x="6767" y="8344"/>
                  </a:cubicBezTo>
                  <a:lnTo>
                    <a:pt x="1577" y="8343"/>
                  </a:lnTo>
                  <a:cubicBezTo>
                    <a:pt x="711" y="8344"/>
                    <a:pt x="0" y="9054"/>
                    <a:pt x="0" y="9920"/>
                  </a:cubicBezTo>
                  <a:lnTo>
                    <a:pt x="0" y="11679"/>
                  </a:lnTo>
                  <a:cubicBezTo>
                    <a:pt x="0" y="12546"/>
                    <a:pt x="711" y="13256"/>
                    <a:pt x="1577" y="13256"/>
                  </a:cubicBezTo>
                  <a:close/>
                  <a:moveTo>
                    <a:pt x="1577" y="1325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56" name="Group 506"/>
          <p:cNvGrpSpPr>
            <a:grpSpLocks/>
          </p:cNvGrpSpPr>
          <p:nvPr/>
        </p:nvGrpSpPr>
        <p:grpSpPr bwMode="auto">
          <a:xfrm>
            <a:off x="2286697" y="3235845"/>
            <a:ext cx="237243" cy="276440"/>
            <a:chOff x="0" y="0"/>
            <a:chExt cx="495" cy="574"/>
          </a:xfrm>
          <a:solidFill>
            <a:schemeClr val="bg1"/>
          </a:solidFill>
        </p:grpSpPr>
        <p:sp>
          <p:nvSpPr>
            <p:cNvPr id="457" name="AutoShape 504"/>
            <p:cNvSpPr>
              <a:spLocks/>
            </p:cNvSpPr>
            <p:nvPr/>
          </p:nvSpPr>
          <p:spPr bwMode="auto">
            <a:xfrm>
              <a:off x="0" y="0"/>
              <a:ext cx="495" cy="5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19055" y="2989"/>
                  </a:moveTo>
                  <a:lnTo>
                    <a:pt x="19055" y="1827"/>
                  </a:lnTo>
                  <a:cubicBezTo>
                    <a:pt x="19055" y="683"/>
                    <a:pt x="18218" y="0"/>
                    <a:pt x="16814" y="0"/>
                  </a:cubicBezTo>
                  <a:cubicBezTo>
                    <a:pt x="15411" y="0"/>
                    <a:pt x="14573" y="683"/>
                    <a:pt x="14573" y="1827"/>
                  </a:cubicBezTo>
                  <a:lnTo>
                    <a:pt x="14573" y="2989"/>
                  </a:lnTo>
                  <a:lnTo>
                    <a:pt x="13055" y="2989"/>
                  </a:lnTo>
                  <a:lnTo>
                    <a:pt x="13055" y="1827"/>
                  </a:lnTo>
                  <a:cubicBezTo>
                    <a:pt x="13055" y="683"/>
                    <a:pt x="12217" y="0"/>
                    <a:pt x="10814" y="0"/>
                  </a:cubicBezTo>
                  <a:cubicBezTo>
                    <a:pt x="9411" y="0"/>
                    <a:pt x="8573" y="683"/>
                    <a:pt x="8573" y="1827"/>
                  </a:cubicBezTo>
                  <a:lnTo>
                    <a:pt x="8573" y="2989"/>
                  </a:lnTo>
                  <a:lnTo>
                    <a:pt x="7055" y="2989"/>
                  </a:lnTo>
                  <a:lnTo>
                    <a:pt x="7055" y="1827"/>
                  </a:lnTo>
                  <a:cubicBezTo>
                    <a:pt x="7055" y="683"/>
                    <a:pt x="6217" y="0"/>
                    <a:pt x="4814" y="0"/>
                  </a:cubicBezTo>
                  <a:cubicBezTo>
                    <a:pt x="3410" y="0"/>
                    <a:pt x="2573" y="683"/>
                    <a:pt x="2573" y="1827"/>
                  </a:cubicBezTo>
                  <a:lnTo>
                    <a:pt x="2573" y="2989"/>
                  </a:lnTo>
                  <a:lnTo>
                    <a:pt x="0" y="2989"/>
                  </a:lnTo>
                  <a:lnTo>
                    <a:pt x="0" y="21600"/>
                  </a:lnTo>
                  <a:lnTo>
                    <a:pt x="21600" y="21600"/>
                  </a:lnTo>
                  <a:lnTo>
                    <a:pt x="21600" y="2989"/>
                  </a:lnTo>
                  <a:lnTo>
                    <a:pt x="19055" y="2989"/>
                  </a:lnTo>
                  <a:close/>
                  <a:moveTo>
                    <a:pt x="15773" y="1827"/>
                  </a:moveTo>
                  <a:cubicBezTo>
                    <a:pt x="15773" y="1263"/>
                    <a:pt x="16074" y="1034"/>
                    <a:pt x="16814" y="1034"/>
                  </a:cubicBezTo>
                  <a:cubicBezTo>
                    <a:pt x="17555" y="1034"/>
                    <a:pt x="17855" y="1263"/>
                    <a:pt x="17855" y="1827"/>
                  </a:cubicBezTo>
                  <a:lnTo>
                    <a:pt x="17855" y="4935"/>
                  </a:lnTo>
                  <a:cubicBezTo>
                    <a:pt x="17855" y="5499"/>
                    <a:pt x="17555" y="5728"/>
                    <a:pt x="16814" y="5728"/>
                  </a:cubicBezTo>
                  <a:cubicBezTo>
                    <a:pt x="16074" y="5728"/>
                    <a:pt x="15773" y="5499"/>
                    <a:pt x="15773" y="4935"/>
                  </a:cubicBezTo>
                  <a:lnTo>
                    <a:pt x="15773" y="1827"/>
                  </a:lnTo>
                  <a:close/>
                  <a:moveTo>
                    <a:pt x="9774" y="1827"/>
                  </a:moveTo>
                  <a:cubicBezTo>
                    <a:pt x="9774" y="1263"/>
                    <a:pt x="10074" y="1034"/>
                    <a:pt x="10814" y="1034"/>
                  </a:cubicBezTo>
                  <a:cubicBezTo>
                    <a:pt x="11555" y="1034"/>
                    <a:pt x="11855" y="1263"/>
                    <a:pt x="11855" y="1827"/>
                  </a:cubicBezTo>
                  <a:lnTo>
                    <a:pt x="11855" y="4935"/>
                  </a:lnTo>
                  <a:cubicBezTo>
                    <a:pt x="11855" y="5499"/>
                    <a:pt x="11555" y="5728"/>
                    <a:pt x="10814" y="5728"/>
                  </a:cubicBezTo>
                  <a:cubicBezTo>
                    <a:pt x="10074" y="5728"/>
                    <a:pt x="9774" y="5499"/>
                    <a:pt x="9774" y="4935"/>
                  </a:cubicBezTo>
                  <a:lnTo>
                    <a:pt x="9774" y="1827"/>
                  </a:lnTo>
                  <a:close/>
                  <a:moveTo>
                    <a:pt x="3774" y="1827"/>
                  </a:moveTo>
                  <a:cubicBezTo>
                    <a:pt x="3774" y="1263"/>
                    <a:pt x="4074" y="1034"/>
                    <a:pt x="4814" y="1034"/>
                  </a:cubicBezTo>
                  <a:cubicBezTo>
                    <a:pt x="5555" y="1034"/>
                    <a:pt x="5855" y="1263"/>
                    <a:pt x="5855" y="1827"/>
                  </a:cubicBezTo>
                  <a:lnTo>
                    <a:pt x="5855" y="4935"/>
                  </a:lnTo>
                  <a:cubicBezTo>
                    <a:pt x="5855" y="5499"/>
                    <a:pt x="5555" y="5728"/>
                    <a:pt x="4814" y="5728"/>
                  </a:cubicBezTo>
                  <a:cubicBezTo>
                    <a:pt x="4074" y="5728"/>
                    <a:pt x="3774" y="5499"/>
                    <a:pt x="3774" y="4935"/>
                  </a:cubicBezTo>
                  <a:lnTo>
                    <a:pt x="3774" y="1827"/>
                  </a:lnTo>
                  <a:close/>
                  <a:moveTo>
                    <a:pt x="19801" y="20049"/>
                  </a:moveTo>
                  <a:lnTo>
                    <a:pt x="1801" y="20049"/>
                  </a:lnTo>
                  <a:lnTo>
                    <a:pt x="1801" y="7125"/>
                  </a:lnTo>
                  <a:lnTo>
                    <a:pt x="19801" y="7125"/>
                  </a:lnTo>
                  <a:lnTo>
                    <a:pt x="19801" y="20049"/>
                  </a:lnTo>
                  <a:close/>
                  <a:moveTo>
                    <a:pt x="19801" y="2004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58" name="AutoShape 505"/>
            <p:cNvSpPr>
              <a:spLocks/>
            </p:cNvSpPr>
            <p:nvPr/>
          </p:nvSpPr>
          <p:spPr bwMode="auto">
            <a:xfrm>
              <a:off x="96" y="248"/>
              <a:ext cx="308" cy="226"/>
            </a:xfrm>
            <a:custGeom>
              <a:avLst/>
              <a:gdLst>
                <a:gd name="T0" fmla="*/ 0 w 21432"/>
                <a:gd name="T1" fmla="*/ 0 h 21485"/>
                <a:gd name="T2" fmla="*/ 0 w 21432"/>
                <a:gd name="T3" fmla="*/ 0 h 21485"/>
                <a:gd name="T4" fmla="*/ 0 w 21432"/>
                <a:gd name="T5" fmla="*/ 0 h 21485"/>
                <a:gd name="T6" fmla="*/ 0 w 21432"/>
                <a:gd name="T7" fmla="*/ 0 h 21485"/>
                <a:gd name="T8" fmla="*/ 0 w 21432"/>
                <a:gd name="T9" fmla="*/ 0 h 21485"/>
                <a:gd name="T10" fmla="*/ 0 w 21432"/>
                <a:gd name="T11" fmla="*/ 0 h 21485"/>
                <a:gd name="T12" fmla="*/ 0 w 21432"/>
                <a:gd name="T13" fmla="*/ 0 h 21485"/>
                <a:gd name="T14" fmla="*/ 0 w 21432"/>
                <a:gd name="T15" fmla="*/ 0 h 21485"/>
                <a:gd name="T16" fmla="*/ 0 w 21432"/>
                <a:gd name="T17" fmla="*/ 0 h 21485"/>
                <a:gd name="T18" fmla="*/ 0 w 21432"/>
                <a:gd name="T19" fmla="*/ 0 h 21485"/>
                <a:gd name="T20" fmla="*/ 0 w 21432"/>
                <a:gd name="T21" fmla="*/ 0 h 21485"/>
                <a:gd name="T22" fmla="*/ 0 w 21432"/>
                <a:gd name="T23" fmla="*/ 0 h 21485"/>
                <a:gd name="T24" fmla="*/ 0 w 21432"/>
                <a:gd name="T25" fmla="*/ 0 h 21485"/>
                <a:gd name="T26" fmla="*/ 0 w 21432"/>
                <a:gd name="T27" fmla="*/ 0 h 21485"/>
                <a:gd name="T28" fmla="*/ 0 w 21432"/>
                <a:gd name="T29" fmla="*/ 0 h 21485"/>
                <a:gd name="T30" fmla="*/ 0 w 21432"/>
                <a:gd name="T31" fmla="*/ 0 h 2148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432" h="21485">
                  <a:moveTo>
                    <a:pt x="5697" y="20658"/>
                  </a:moveTo>
                  <a:cubicBezTo>
                    <a:pt x="6029" y="21113"/>
                    <a:pt x="6687" y="21485"/>
                    <a:pt x="7159" y="21485"/>
                  </a:cubicBezTo>
                  <a:lnTo>
                    <a:pt x="8158" y="21485"/>
                  </a:lnTo>
                  <a:cubicBezTo>
                    <a:pt x="8628" y="21485"/>
                    <a:pt x="9287" y="21114"/>
                    <a:pt x="9620" y="20658"/>
                  </a:cubicBezTo>
                  <a:lnTo>
                    <a:pt x="21184" y="4870"/>
                  </a:lnTo>
                  <a:cubicBezTo>
                    <a:pt x="21517" y="4416"/>
                    <a:pt x="21516" y="3674"/>
                    <a:pt x="21181" y="3221"/>
                  </a:cubicBezTo>
                  <a:lnTo>
                    <a:pt x="19049" y="338"/>
                  </a:lnTo>
                  <a:cubicBezTo>
                    <a:pt x="18714" y="-115"/>
                    <a:pt x="18168" y="-113"/>
                    <a:pt x="17836" y="342"/>
                  </a:cubicBezTo>
                  <a:lnTo>
                    <a:pt x="8299" y="13362"/>
                  </a:lnTo>
                  <a:cubicBezTo>
                    <a:pt x="7966" y="13816"/>
                    <a:pt x="7421" y="13817"/>
                    <a:pt x="7087" y="13362"/>
                  </a:cubicBezTo>
                  <a:lnTo>
                    <a:pt x="3607" y="8633"/>
                  </a:lnTo>
                  <a:cubicBezTo>
                    <a:pt x="3273" y="8179"/>
                    <a:pt x="2728" y="8179"/>
                    <a:pt x="2394" y="8635"/>
                  </a:cubicBezTo>
                  <a:lnTo>
                    <a:pt x="251" y="11554"/>
                  </a:lnTo>
                  <a:cubicBezTo>
                    <a:pt x="-82" y="12008"/>
                    <a:pt x="-83" y="12751"/>
                    <a:pt x="249" y="13206"/>
                  </a:cubicBezTo>
                  <a:lnTo>
                    <a:pt x="5697" y="20658"/>
                  </a:lnTo>
                  <a:close/>
                  <a:moveTo>
                    <a:pt x="5697" y="2065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459" name="AutoShape 507"/>
          <p:cNvSpPr>
            <a:spLocks/>
          </p:cNvSpPr>
          <p:nvPr/>
        </p:nvSpPr>
        <p:spPr bwMode="auto">
          <a:xfrm>
            <a:off x="2841640" y="3235845"/>
            <a:ext cx="237244" cy="276440"/>
          </a:xfrm>
          <a:custGeom>
            <a:avLst/>
            <a:gdLst>
              <a:gd name="T0" fmla="*/ 97240170 w 21600"/>
              <a:gd name="T1" fmla="*/ 17186929 h 21600"/>
              <a:gd name="T2" fmla="*/ 74367883 w 21600"/>
              <a:gd name="T3" fmla="*/ 17186929 h 21600"/>
              <a:gd name="T4" fmla="*/ 66621422 w 21600"/>
              <a:gd name="T5" fmla="*/ 28118247 h 21600"/>
              <a:gd name="T6" fmla="*/ 55185279 w 21600"/>
              <a:gd name="T7" fmla="*/ 0 h 21600"/>
              <a:gd name="T8" fmla="*/ 43749144 w 21600"/>
              <a:gd name="T9" fmla="*/ 28118247 h 21600"/>
              <a:gd name="T10" fmla="*/ 36002674 w 21600"/>
              <a:gd name="T11" fmla="*/ 17186929 h 21600"/>
              <a:gd name="T12" fmla="*/ 13130320 w 21600"/>
              <a:gd name="T13" fmla="*/ 17186929 h 21600"/>
              <a:gd name="T14" fmla="*/ 0 w 21600"/>
              <a:gd name="T15" fmla="*/ 28118247 h 21600"/>
              <a:gd name="T16" fmla="*/ 110227474 w 21600"/>
              <a:gd name="T17" fmla="*/ 203194979 h 21600"/>
              <a:gd name="T18" fmla="*/ 97240170 w 21600"/>
              <a:gd name="T19" fmla="*/ 28118247 h 21600"/>
              <a:gd name="T20" fmla="*/ 28975284 w 21600"/>
              <a:gd name="T21" fmla="*/ 131371515 h 21600"/>
              <a:gd name="T22" fmla="*/ 9185902 w 21600"/>
              <a:gd name="T23" fmla="*/ 158275732 h 21600"/>
              <a:gd name="T24" fmla="*/ 101041572 w 21600"/>
              <a:gd name="T25" fmla="*/ 126517229 h 21600"/>
              <a:gd name="T26" fmla="*/ 81206254 w 21600"/>
              <a:gd name="T27" fmla="*/ 97194456 h 21600"/>
              <a:gd name="T28" fmla="*/ 101041572 w 21600"/>
              <a:gd name="T29" fmla="*/ 126517229 h 21600"/>
              <a:gd name="T30" fmla="*/ 56624078 w 21600"/>
              <a:gd name="T31" fmla="*/ 126517229 h 21600"/>
              <a:gd name="T32" fmla="*/ 78143928 w 21600"/>
              <a:gd name="T33" fmla="*/ 97194456 h 21600"/>
              <a:gd name="T34" fmla="*/ 53562319 w 21600"/>
              <a:gd name="T35" fmla="*/ 126517229 h 21600"/>
              <a:gd name="T36" fmla="*/ 32042469 w 21600"/>
              <a:gd name="T37" fmla="*/ 97194456 h 21600"/>
              <a:gd name="T38" fmla="*/ 53562319 w 21600"/>
              <a:gd name="T39" fmla="*/ 126517229 h 21600"/>
              <a:gd name="T40" fmla="*/ 9185902 w 21600"/>
              <a:gd name="T41" fmla="*/ 126517229 h 21600"/>
              <a:gd name="T42" fmla="*/ 28975284 w 21600"/>
              <a:gd name="T43" fmla="*/ 97194456 h 21600"/>
              <a:gd name="T44" fmla="*/ 32042469 w 21600"/>
              <a:gd name="T45" fmla="*/ 131371515 h 21600"/>
              <a:gd name="T46" fmla="*/ 53562319 w 21600"/>
              <a:gd name="T47" fmla="*/ 158275732 h 21600"/>
              <a:gd name="T48" fmla="*/ 32042469 w 21600"/>
              <a:gd name="T49" fmla="*/ 131371515 h 21600"/>
              <a:gd name="T50" fmla="*/ 53562319 w 21600"/>
              <a:gd name="T51" fmla="*/ 188604299 h 21600"/>
              <a:gd name="T52" fmla="*/ 32042469 w 21600"/>
              <a:gd name="T53" fmla="*/ 163130008 h 21600"/>
              <a:gd name="T54" fmla="*/ 56624078 w 21600"/>
              <a:gd name="T55" fmla="*/ 163130008 h 21600"/>
              <a:gd name="T56" fmla="*/ 78143928 w 21600"/>
              <a:gd name="T57" fmla="*/ 188604299 h 21600"/>
              <a:gd name="T58" fmla="*/ 56624078 w 21600"/>
              <a:gd name="T59" fmla="*/ 163130008 h 21600"/>
              <a:gd name="T60" fmla="*/ 56624078 w 21600"/>
              <a:gd name="T61" fmla="*/ 131371515 h 21600"/>
              <a:gd name="T62" fmla="*/ 78143928 w 21600"/>
              <a:gd name="T63" fmla="*/ 158275732 h 21600"/>
              <a:gd name="T64" fmla="*/ 81206254 w 21600"/>
              <a:gd name="T65" fmla="*/ 131371515 h 21600"/>
              <a:gd name="T66" fmla="*/ 101041572 w 21600"/>
              <a:gd name="T67" fmla="*/ 158275732 h 21600"/>
              <a:gd name="T68" fmla="*/ 81206254 w 21600"/>
              <a:gd name="T69" fmla="*/ 131371515 h 21600"/>
              <a:gd name="T70" fmla="*/ 101041572 w 21600"/>
              <a:gd name="T71" fmla="*/ 92331543 h 21600"/>
              <a:gd name="T72" fmla="*/ 81206254 w 21600"/>
              <a:gd name="T73" fmla="*/ 67026407 h 21600"/>
              <a:gd name="T74" fmla="*/ 80491393 w 21600"/>
              <a:gd name="T75" fmla="*/ 17186929 h 21600"/>
              <a:gd name="T76" fmla="*/ 91116095 w 21600"/>
              <a:gd name="T77" fmla="*/ 17186929 h 21600"/>
              <a:gd name="T78" fmla="*/ 85804027 w 21600"/>
              <a:gd name="T79" fmla="*/ 53884769 h 21600"/>
              <a:gd name="T80" fmla="*/ 80491393 w 21600"/>
              <a:gd name="T81" fmla="*/ 17186929 h 21600"/>
              <a:gd name="T82" fmla="*/ 78143928 w 21600"/>
              <a:gd name="T83" fmla="*/ 92331543 h 21600"/>
              <a:gd name="T84" fmla="*/ 56624078 w 21600"/>
              <a:gd name="T85" fmla="*/ 67026407 h 21600"/>
              <a:gd name="T86" fmla="*/ 49872645 w 21600"/>
              <a:gd name="T87" fmla="*/ 17186929 h 21600"/>
              <a:gd name="T88" fmla="*/ 60497347 w 21600"/>
              <a:gd name="T89" fmla="*/ 17186929 h 21600"/>
              <a:gd name="T90" fmla="*/ 55185279 w 21600"/>
              <a:gd name="T91" fmla="*/ 53884769 h 21600"/>
              <a:gd name="T92" fmla="*/ 49872645 w 21600"/>
              <a:gd name="T93" fmla="*/ 17186929 h 21600"/>
              <a:gd name="T94" fmla="*/ 53562319 w 21600"/>
              <a:gd name="T95" fmla="*/ 92331543 h 21600"/>
              <a:gd name="T96" fmla="*/ 32042469 w 21600"/>
              <a:gd name="T97" fmla="*/ 67026407 h 21600"/>
              <a:gd name="T98" fmla="*/ 19253897 w 21600"/>
              <a:gd name="T99" fmla="*/ 17186929 h 21600"/>
              <a:gd name="T100" fmla="*/ 29878523 w 21600"/>
              <a:gd name="T101" fmla="*/ 17186929 h 21600"/>
              <a:gd name="T102" fmla="*/ 24566531 w 21600"/>
              <a:gd name="T103" fmla="*/ 53884769 h 21600"/>
              <a:gd name="T104" fmla="*/ 19253897 w 21600"/>
              <a:gd name="T105" fmla="*/ 17186929 h 21600"/>
              <a:gd name="T106" fmla="*/ 28975284 w 21600"/>
              <a:gd name="T107" fmla="*/ 92331543 h 21600"/>
              <a:gd name="T108" fmla="*/ 9185902 w 21600"/>
              <a:gd name="T109" fmla="*/ 67026407 h 21600"/>
              <a:gd name="T110" fmla="*/ 9185902 w 21600"/>
              <a:gd name="T111" fmla="*/ 163130008 h 21600"/>
              <a:gd name="T112" fmla="*/ 28975284 w 21600"/>
              <a:gd name="T113" fmla="*/ 188604299 h 21600"/>
              <a:gd name="T114" fmla="*/ 9185902 w 21600"/>
              <a:gd name="T115" fmla="*/ 163130008 h 21600"/>
              <a:gd name="T116" fmla="*/ 81206254 w 21600"/>
              <a:gd name="T117" fmla="*/ 163130008 h 21600"/>
              <a:gd name="T118" fmla="*/ 101041572 w 21600"/>
              <a:gd name="T119" fmla="*/ 188604299 h 21600"/>
              <a:gd name="T120" fmla="*/ 81206254 w 21600"/>
              <a:gd name="T121" fmla="*/ 188604299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19055" y="2989"/>
                </a:moveTo>
                <a:lnTo>
                  <a:pt x="19055" y="1827"/>
                </a:lnTo>
                <a:cubicBezTo>
                  <a:pt x="19055" y="683"/>
                  <a:pt x="18218" y="0"/>
                  <a:pt x="16814" y="0"/>
                </a:cubicBezTo>
                <a:cubicBezTo>
                  <a:pt x="15411" y="0"/>
                  <a:pt x="14573" y="683"/>
                  <a:pt x="14573" y="1827"/>
                </a:cubicBezTo>
                <a:lnTo>
                  <a:pt x="14573" y="2989"/>
                </a:lnTo>
                <a:lnTo>
                  <a:pt x="13055" y="2989"/>
                </a:lnTo>
                <a:lnTo>
                  <a:pt x="13055" y="1827"/>
                </a:lnTo>
                <a:cubicBezTo>
                  <a:pt x="13055" y="683"/>
                  <a:pt x="12217" y="0"/>
                  <a:pt x="10814" y="0"/>
                </a:cubicBezTo>
                <a:cubicBezTo>
                  <a:pt x="9411" y="0"/>
                  <a:pt x="8573" y="683"/>
                  <a:pt x="8573" y="1827"/>
                </a:cubicBezTo>
                <a:lnTo>
                  <a:pt x="8573" y="2989"/>
                </a:lnTo>
                <a:lnTo>
                  <a:pt x="7055" y="2989"/>
                </a:lnTo>
                <a:lnTo>
                  <a:pt x="7055" y="1827"/>
                </a:lnTo>
                <a:cubicBezTo>
                  <a:pt x="7055" y="683"/>
                  <a:pt x="6217" y="0"/>
                  <a:pt x="4814" y="0"/>
                </a:cubicBezTo>
                <a:cubicBezTo>
                  <a:pt x="3410" y="0"/>
                  <a:pt x="2573" y="683"/>
                  <a:pt x="2573" y="1827"/>
                </a:cubicBezTo>
                <a:lnTo>
                  <a:pt x="2573" y="2989"/>
                </a:lnTo>
                <a:lnTo>
                  <a:pt x="0" y="2989"/>
                </a:lnTo>
                <a:lnTo>
                  <a:pt x="0" y="21600"/>
                </a:lnTo>
                <a:lnTo>
                  <a:pt x="21600" y="21600"/>
                </a:lnTo>
                <a:lnTo>
                  <a:pt x="21600" y="2989"/>
                </a:lnTo>
                <a:lnTo>
                  <a:pt x="19055" y="2989"/>
                </a:lnTo>
                <a:close/>
                <a:moveTo>
                  <a:pt x="1800" y="13965"/>
                </a:moveTo>
                <a:lnTo>
                  <a:pt x="5678" y="13965"/>
                </a:lnTo>
                <a:lnTo>
                  <a:pt x="5678" y="16825"/>
                </a:lnTo>
                <a:lnTo>
                  <a:pt x="1800" y="16825"/>
                </a:lnTo>
                <a:lnTo>
                  <a:pt x="1800" y="13965"/>
                </a:lnTo>
                <a:close/>
                <a:moveTo>
                  <a:pt x="19800" y="13449"/>
                </a:moveTo>
                <a:lnTo>
                  <a:pt x="15913" y="13449"/>
                </a:lnTo>
                <a:lnTo>
                  <a:pt x="15913" y="10332"/>
                </a:lnTo>
                <a:lnTo>
                  <a:pt x="19800" y="10332"/>
                </a:lnTo>
                <a:lnTo>
                  <a:pt x="19800" y="13449"/>
                </a:lnTo>
                <a:close/>
                <a:moveTo>
                  <a:pt x="15313" y="13449"/>
                </a:moveTo>
                <a:lnTo>
                  <a:pt x="11096" y="13449"/>
                </a:lnTo>
                <a:lnTo>
                  <a:pt x="11096" y="10332"/>
                </a:lnTo>
                <a:lnTo>
                  <a:pt x="15313" y="10332"/>
                </a:lnTo>
                <a:lnTo>
                  <a:pt x="15313" y="13449"/>
                </a:lnTo>
                <a:close/>
                <a:moveTo>
                  <a:pt x="10496" y="13449"/>
                </a:moveTo>
                <a:lnTo>
                  <a:pt x="6279" y="13449"/>
                </a:lnTo>
                <a:lnTo>
                  <a:pt x="6279" y="10332"/>
                </a:lnTo>
                <a:lnTo>
                  <a:pt x="10496" y="10332"/>
                </a:lnTo>
                <a:lnTo>
                  <a:pt x="10496" y="13449"/>
                </a:lnTo>
                <a:close/>
                <a:moveTo>
                  <a:pt x="5678" y="13449"/>
                </a:moveTo>
                <a:lnTo>
                  <a:pt x="1800" y="13449"/>
                </a:lnTo>
                <a:lnTo>
                  <a:pt x="1800" y="10332"/>
                </a:lnTo>
                <a:lnTo>
                  <a:pt x="5678" y="10332"/>
                </a:lnTo>
                <a:lnTo>
                  <a:pt x="5678" y="13449"/>
                </a:lnTo>
                <a:close/>
                <a:moveTo>
                  <a:pt x="6279" y="13965"/>
                </a:moveTo>
                <a:lnTo>
                  <a:pt x="10496" y="13965"/>
                </a:lnTo>
                <a:lnTo>
                  <a:pt x="10496" y="16825"/>
                </a:lnTo>
                <a:lnTo>
                  <a:pt x="6279" y="16825"/>
                </a:lnTo>
                <a:lnTo>
                  <a:pt x="6279" y="13965"/>
                </a:lnTo>
                <a:close/>
                <a:moveTo>
                  <a:pt x="10496" y="17341"/>
                </a:moveTo>
                <a:lnTo>
                  <a:pt x="10496" y="20049"/>
                </a:lnTo>
                <a:lnTo>
                  <a:pt x="6279" y="20049"/>
                </a:lnTo>
                <a:lnTo>
                  <a:pt x="6279" y="17341"/>
                </a:lnTo>
                <a:lnTo>
                  <a:pt x="10496" y="17341"/>
                </a:lnTo>
                <a:close/>
                <a:moveTo>
                  <a:pt x="11096" y="17341"/>
                </a:moveTo>
                <a:lnTo>
                  <a:pt x="15313" y="17341"/>
                </a:lnTo>
                <a:lnTo>
                  <a:pt x="15313" y="20049"/>
                </a:lnTo>
                <a:lnTo>
                  <a:pt x="11096" y="20049"/>
                </a:lnTo>
                <a:lnTo>
                  <a:pt x="11096" y="17341"/>
                </a:lnTo>
                <a:close/>
                <a:moveTo>
                  <a:pt x="11096" y="16825"/>
                </a:moveTo>
                <a:lnTo>
                  <a:pt x="11096" y="13965"/>
                </a:lnTo>
                <a:lnTo>
                  <a:pt x="15313" y="13965"/>
                </a:lnTo>
                <a:lnTo>
                  <a:pt x="15313" y="16825"/>
                </a:lnTo>
                <a:lnTo>
                  <a:pt x="11096" y="16825"/>
                </a:lnTo>
                <a:close/>
                <a:moveTo>
                  <a:pt x="15913" y="13965"/>
                </a:moveTo>
                <a:lnTo>
                  <a:pt x="19800" y="13965"/>
                </a:lnTo>
                <a:lnTo>
                  <a:pt x="19800" y="16825"/>
                </a:lnTo>
                <a:lnTo>
                  <a:pt x="15913" y="16825"/>
                </a:lnTo>
                <a:lnTo>
                  <a:pt x="15913" y="13965"/>
                </a:lnTo>
                <a:close/>
                <a:moveTo>
                  <a:pt x="19800" y="7125"/>
                </a:moveTo>
                <a:lnTo>
                  <a:pt x="19800" y="9815"/>
                </a:lnTo>
                <a:lnTo>
                  <a:pt x="15913" y="9815"/>
                </a:lnTo>
                <a:lnTo>
                  <a:pt x="15913" y="7125"/>
                </a:lnTo>
                <a:lnTo>
                  <a:pt x="19800" y="7125"/>
                </a:lnTo>
                <a:close/>
                <a:moveTo>
                  <a:pt x="15773" y="1827"/>
                </a:moveTo>
                <a:cubicBezTo>
                  <a:pt x="15773" y="1263"/>
                  <a:pt x="16073" y="1034"/>
                  <a:pt x="16814" y="1034"/>
                </a:cubicBezTo>
                <a:cubicBezTo>
                  <a:pt x="17554" y="1034"/>
                  <a:pt x="17855" y="1263"/>
                  <a:pt x="17855" y="1827"/>
                </a:cubicBezTo>
                <a:lnTo>
                  <a:pt x="17855" y="4935"/>
                </a:lnTo>
                <a:cubicBezTo>
                  <a:pt x="17855" y="5499"/>
                  <a:pt x="17554" y="5728"/>
                  <a:pt x="16814" y="5728"/>
                </a:cubicBezTo>
                <a:cubicBezTo>
                  <a:pt x="16073" y="5728"/>
                  <a:pt x="15773" y="5499"/>
                  <a:pt x="15773" y="4935"/>
                </a:cubicBezTo>
                <a:lnTo>
                  <a:pt x="15773" y="1827"/>
                </a:lnTo>
                <a:close/>
                <a:moveTo>
                  <a:pt x="15313" y="7125"/>
                </a:moveTo>
                <a:lnTo>
                  <a:pt x="15313" y="9815"/>
                </a:lnTo>
                <a:lnTo>
                  <a:pt x="11096" y="9815"/>
                </a:lnTo>
                <a:lnTo>
                  <a:pt x="11096" y="7125"/>
                </a:lnTo>
                <a:lnTo>
                  <a:pt x="15313" y="7125"/>
                </a:lnTo>
                <a:close/>
                <a:moveTo>
                  <a:pt x="9773" y="1827"/>
                </a:moveTo>
                <a:cubicBezTo>
                  <a:pt x="9773" y="1263"/>
                  <a:pt x="10073" y="1034"/>
                  <a:pt x="10814" y="1034"/>
                </a:cubicBezTo>
                <a:cubicBezTo>
                  <a:pt x="11554" y="1034"/>
                  <a:pt x="11855" y="1263"/>
                  <a:pt x="11855" y="1827"/>
                </a:cubicBezTo>
                <a:lnTo>
                  <a:pt x="11855" y="4935"/>
                </a:lnTo>
                <a:cubicBezTo>
                  <a:pt x="11855" y="5499"/>
                  <a:pt x="11554" y="5728"/>
                  <a:pt x="10814" y="5728"/>
                </a:cubicBezTo>
                <a:cubicBezTo>
                  <a:pt x="10073" y="5728"/>
                  <a:pt x="9773" y="5499"/>
                  <a:pt x="9773" y="4935"/>
                </a:cubicBezTo>
                <a:lnTo>
                  <a:pt x="9773" y="1827"/>
                </a:lnTo>
                <a:close/>
                <a:moveTo>
                  <a:pt x="10496" y="7125"/>
                </a:moveTo>
                <a:lnTo>
                  <a:pt x="10496" y="9815"/>
                </a:lnTo>
                <a:lnTo>
                  <a:pt x="6279" y="9815"/>
                </a:lnTo>
                <a:lnTo>
                  <a:pt x="6279" y="7125"/>
                </a:lnTo>
                <a:lnTo>
                  <a:pt x="10496" y="7125"/>
                </a:lnTo>
                <a:close/>
                <a:moveTo>
                  <a:pt x="3773" y="1827"/>
                </a:moveTo>
                <a:cubicBezTo>
                  <a:pt x="3773" y="1263"/>
                  <a:pt x="4073" y="1034"/>
                  <a:pt x="4814" y="1034"/>
                </a:cubicBezTo>
                <a:cubicBezTo>
                  <a:pt x="5554" y="1034"/>
                  <a:pt x="5855" y="1263"/>
                  <a:pt x="5855" y="1827"/>
                </a:cubicBezTo>
                <a:lnTo>
                  <a:pt x="5855" y="4935"/>
                </a:lnTo>
                <a:cubicBezTo>
                  <a:pt x="5855" y="5499"/>
                  <a:pt x="5554" y="5728"/>
                  <a:pt x="4814" y="5728"/>
                </a:cubicBezTo>
                <a:cubicBezTo>
                  <a:pt x="4073" y="5728"/>
                  <a:pt x="3773" y="5499"/>
                  <a:pt x="3773" y="4935"/>
                </a:cubicBezTo>
                <a:lnTo>
                  <a:pt x="3773" y="1827"/>
                </a:lnTo>
                <a:close/>
                <a:moveTo>
                  <a:pt x="5678" y="7125"/>
                </a:moveTo>
                <a:lnTo>
                  <a:pt x="5678" y="9815"/>
                </a:lnTo>
                <a:lnTo>
                  <a:pt x="1800" y="9815"/>
                </a:lnTo>
                <a:lnTo>
                  <a:pt x="1800" y="7125"/>
                </a:lnTo>
                <a:lnTo>
                  <a:pt x="5678" y="7125"/>
                </a:lnTo>
                <a:close/>
                <a:moveTo>
                  <a:pt x="1800" y="17341"/>
                </a:moveTo>
                <a:lnTo>
                  <a:pt x="5678" y="17341"/>
                </a:lnTo>
                <a:lnTo>
                  <a:pt x="5678" y="20049"/>
                </a:lnTo>
                <a:lnTo>
                  <a:pt x="1800" y="20049"/>
                </a:lnTo>
                <a:lnTo>
                  <a:pt x="1800" y="17341"/>
                </a:lnTo>
                <a:close/>
                <a:moveTo>
                  <a:pt x="15913" y="20049"/>
                </a:moveTo>
                <a:lnTo>
                  <a:pt x="15913" y="17341"/>
                </a:lnTo>
                <a:lnTo>
                  <a:pt x="19800" y="17341"/>
                </a:lnTo>
                <a:lnTo>
                  <a:pt x="19800" y="20049"/>
                </a:lnTo>
                <a:lnTo>
                  <a:pt x="15913" y="20049"/>
                </a:lnTo>
                <a:close/>
                <a:moveTo>
                  <a:pt x="15913" y="20049"/>
                </a:moveTo>
              </a:path>
            </a:pathLst>
          </a:custGeom>
          <a:solidFill>
            <a:schemeClr val="bg1"/>
          </a:solidFill>
          <a:ln>
            <a:noFill/>
          </a:ln>
        </p:spPr>
        <p:txBody>
          <a:bodyPr lIns="0" tIns="0" rIns="0" bIns="0"/>
          <a:lstStyle/>
          <a:p>
            <a:endParaRPr lang="en-US">
              <a:solidFill>
                <a:schemeClr val="bg1"/>
              </a:solidFill>
            </a:endParaRPr>
          </a:p>
        </p:txBody>
      </p:sp>
      <p:sp>
        <p:nvSpPr>
          <p:cNvPr id="460" name="AutoShape 508"/>
          <p:cNvSpPr>
            <a:spLocks/>
          </p:cNvSpPr>
          <p:nvPr/>
        </p:nvSpPr>
        <p:spPr bwMode="auto">
          <a:xfrm>
            <a:off x="3396584" y="3235845"/>
            <a:ext cx="237243" cy="278503"/>
          </a:xfrm>
          <a:custGeom>
            <a:avLst/>
            <a:gdLst>
              <a:gd name="T0" fmla="*/ 97232530 w 21600"/>
              <a:gd name="T1" fmla="*/ 17705297 h 21600"/>
              <a:gd name="T2" fmla="*/ 74361213 w 21600"/>
              <a:gd name="T3" fmla="*/ 17705297 h 21600"/>
              <a:gd name="T4" fmla="*/ 66614904 w 21600"/>
              <a:gd name="T5" fmla="*/ 28966112 h 21600"/>
              <a:gd name="T6" fmla="*/ 55183751 w 21600"/>
              <a:gd name="T7" fmla="*/ 0 h 21600"/>
              <a:gd name="T8" fmla="*/ 43748372 w 21600"/>
              <a:gd name="T9" fmla="*/ 28966112 h 21600"/>
              <a:gd name="T10" fmla="*/ 36001497 w 21600"/>
              <a:gd name="T11" fmla="*/ 17705297 h 21600"/>
              <a:gd name="T12" fmla="*/ 13130104 w 21600"/>
              <a:gd name="T13" fmla="*/ 17705297 h 21600"/>
              <a:gd name="T14" fmla="*/ 0 w 21600"/>
              <a:gd name="T15" fmla="*/ 28966112 h 21600"/>
              <a:gd name="T16" fmla="*/ 110225053 w 21600"/>
              <a:gd name="T17" fmla="*/ 209326746 h 21600"/>
              <a:gd name="T18" fmla="*/ 97232530 w 21600"/>
              <a:gd name="T19" fmla="*/ 28966112 h 21600"/>
              <a:gd name="T20" fmla="*/ 24377107 w 21600"/>
              <a:gd name="T21" fmla="*/ 163051774 h 21600"/>
              <a:gd name="T22" fmla="*/ 9180299 w 21600"/>
              <a:gd name="T23" fmla="*/ 135335895 h 21600"/>
              <a:gd name="T24" fmla="*/ 9180299 w 21600"/>
              <a:gd name="T25" fmla="*/ 130334984 h 21600"/>
              <a:gd name="T26" fmla="*/ 24381958 w 21600"/>
              <a:gd name="T27" fmla="*/ 100128392 h 21600"/>
              <a:gd name="T28" fmla="*/ 9180299 w 21600"/>
              <a:gd name="T29" fmla="*/ 130334984 h 21600"/>
              <a:gd name="T30" fmla="*/ 101034468 w 21600"/>
              <a:gd name="T31" fmla="*/ 135335895 h 21600"/>
              <a:gd name="T32" fmla="*/ 27438823 w 21600"/>
              <a:gd name="T33" fmla="*/ 163051774 h 21600"/>
              <a:gd name="T34" fmla="*/ 27438823 w 21600"/>
              <a:gd name="T35" fmla="*/ 130334984 h 21600"/>
              <a:gd name="T36" fmla="*/ 101034468 w 21600"/>
              <a:gd name="T37" fmla="*/ 100128392 h 21600"/>
              <a:gd name="T38" fmla="*/ 27438823 w 21600"/>
              <a:gd name="T39" fmla="*/ 130334984 h 21600"/>
              <a:gd name="T40" fmla="*/ 85797235 w 21600"/>
              <a:gd name="T41" fmla="*/ 10020326 h 21600"/>
              <a:gd name="T42" fmla="*/ 91109164 w 21600"/>
              <a:gd name="T43" fmla="*/ 47815210 h 21600"/>
              <a:gd name="T44" fmla="*/ 80484655 w 21600"/>
              <a:gd name="T45" fmla="*/ 47815210 h 21600"/>
              <a:gd name="T46" fmla="*/ 49866388 w 21600"/>
              <a:gd name="T47" fmla="*/ 17705297 h 21600"/>
              <a:gd name="T48" fmla="*/ 60486036 w 21600"/>
              <a:gd name="T49" fmla="*/ 17705297 h 21600"/>
              <a:gd name="T50" fmla="*/ 55178959 w 21600"/>
              <a:gd name="T51" fmla="*/ 55510023 h 21600"/>
              <a:gd name="T52" fmla="*/ 49866388 w 21600"/>
              <a:gd name="T53" fmla="*/ 17705297 h 21600"/>
              <a:gd name="T54" fmla="*/ 101034468 w 21600"/>
              <a:gd name="T55" fmla="*/ 95117738 h 21600"/>
              <a:gd name="T56" fmla="*/ 27438823 w 21600"/>
              <a:gd name="T57" fmla="*/ 69048509 h 21600"/>
              <a:gd name="T58" fmla="*/ 19248686 w 21600"/>
              <a:gd name="T59" fmla="*/ 17705297 h 21600"/>
              <a:gd name="T60" fmla="*/ 29873195 w 21600"/>
              <a:gd name="T61" fmla="*/ 17705297 h 21600"/>
              <a:gd name="T62" fmla="*/ 24560691 w 21600"/>
              <a:gd name="T63" fmla="*/ 55510023 h 21600"/>
              <a:gd name="T64" fmla="*/ 19248686 w 21600"/>
              <a:gd name="T65" fmla="*/ 17705297 h 21600"/>
              <a:gd name="T66" fmla="*/ 24377107 w 21600"/>
              <a:gd name="T67" fmla="*/ 95117738 h 21600"/>
              <a:gd name="T68" fmla="*/ 9180299 w 21600"/>
              <a:gd name="T69" fmla="*/ 69048509 h 21600"/>
              <a:gd name="T70" fmla="*/ 9180299 w 21600"/>
              <a:gd name="T71" fmla="*/ 168052685 h 21600"/>
              <a:gd name="T72" fmla="*/ 24381958 w 21600"/>
              <a:gd name="T73" fmla="*/ 194295755 h 21600"/>
              <a:gd name="T74" fmla="*/ 9180299 w 21600"/>
              <a:gd name="T75" fmla="*/ 168052685 h 21600"/>
              <a:gd name="T76" fmla="*/ 27438823 w 21600"/>
              <a:gd name="T77" fmla="*/ 168052685 h 21600"/>
              <a:gd name="T78" fmla="*/ 101034468 w 21600"/>
              <a:gd name="T79" fmla="*/ 194295755 h 21600"/>
              <a:gd name="T80" fmla="*/ 27438823 w 21600"/>
              <a:gd name="T81" fmla="*/ 194295755 h 216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600" h="21600">
                <a:moveTo>
                  <a:pt x="19054" y="2989"/>
                </a:moveTo>
                <a:lnTo>
                  <a:pt x="19054" y="1827"/>
                </a:lnTo>
                <a:cubicBezTo>
                  <a:pt x="19054" y="683"/>
                  <a:pt x="18216" y="0"/>
                  <a:pt x="16813" y="0"/>
                </a:cubicBezTo>
                <a:cubicBezTo>
                  <a:pt x="15410" y="0"/>
                  <a:pt x="14572" y="683"/>
                  <a:pt x="14572" y="1827"/>
                </a:cubicBezTo>
                <a:lnTo>
                  <a:pt x="14572" y="2989"/>
                </a:lnTo>
                <a:lnTo>
                  <a:pt x="13054" y="2989"/>
                </a:lnTo>
                <a:lnTo>
                  <a:pt x="13054" y="1827"/>
                </a:lnTo>
                <a:cubicBezTo>
                  <a:pt x="13054" y="683"/>
                  <a:pt x="12217" y="0"/>
                  <a:pt x="10814" y="0"/>
                </a:cubicBezTo>
                <a:cubicBezTo>
                  <a:pt x="9411" y="0"/>
                  <a:pt x="8573" y="683"/>
                  <a:pt x="8573" y="1827"/>
                </a:cubicBezTo>
                <a:lnTo>
                  <a:pt x="8573" y="2989"/>
                </a:lnTo>
                <a:lnTo>
                  <a:pt x="7055" y="2989"/>
                </a:lnTo>
                <a:lnTo>
                  <a:pt x="7055" y="1827"/>
                </a:lnTo>
                <a:cubicBezTo>
                  <a:pt x="7055" y="683"/>
                  <a:pt x="6217" y="0"/>
                  <a:pt x="4814" y="0"/>
                </a:cubicBezTo>
                <a:cubicBezTo>
                  <a:pt x="3411" y="0"/>
                  <a:pt x="2573" y="683"/>
                  <a:pt x="2573" y="1827"/>
                </a:cubicBezTo>
                <a:lnTo>
                  <a:pt x="2573" y="2989"/>
                </a:lnTo>
                <a:lnTo>
                  <a:pt x="0" y="2989"/>
                </a:lnTo>
                <a:lnTo>
                  <a:pt x="0" y="21600"/>
                </a:lnTo>
                <a:lnTo>
                  <a:pt x="21600" y="21600"/>
                </a:lnTo>
                <a:lnTo>
                  <a:pt x="21600" y="2989"/>
                </a:lnTo>
                <a:lnTo>
                  <a:pt x="19054" y="2989"/>
                </a:lnTo>
                <a:close/>
                <a:moveTo>
                  <a:pt x="4777" y="13965"/>
                </a:moveTo>
                <a:lnTo>
                  <a:pt x="4777" y="16825"/>
                </a:lnTo>
                <a:lnTo>
                  <a:pt x="1799" y="16825"/>
                </a:lnTo>
                <a:lnTo>
                  <a:pt x="1799" y="13965"/>
                </a:lnTo>
                <a:lnTo>
                  <a:pt x="4777" y="13965"/>
                </a:lnTo>
                <a:close/>
                <a:moveTo>
                  <a:pt x="1799" y="13449"/>
                </a:moveTo>
                <a:lnTo>
                  <a:pt x="1799" y="10332"/>
                </a:lnTo>
                <a:lnTo>
                  <a:pt x="4778" y="10332"/>
                </a:lnTo>
                <a:lnTo>
                  <a:pt x="4778" y="13449"/>
                </a:lnTo>
                <a:lnTo>
                  <a:pt x="1799" y="13449"/>
                </a:lnTo>
                <a:close/>
                <a:moveTo>
                  <a:pt x="5377" y="13965"/>
                </a:moveTo>
                <a:lnTo>
                  <a:pt x="19799" y="13965"/>
                </a:lnTo>
                <a:lnTo>
                  <a:pt x="19799" y="16825"/>
                </a:lnTo>
                <a:lnTo>
                  <a:pt x="5377" y="16825"/>
                </a:lnTo>
                <a:lnTo>
                  <a:pt x="5377" y="13965"/>
                </a:lnTo>
                <a:close/>
                <a:moveTo>
                  <a:pt x="5377" y="13449"/>
                </a:moveTo>
                <a:lnTo>
                  <a:pt x="5377" y="10332"/>
                </a:lnTo>
                <a:lnTo>
                  <a:pt x="19799" y="10332"/>
                </a:lnTo>
                <a:lnTo>
                  <a:pt x="19799" y="13449"/>
                </a:lnTo>
                <a:lnTo>
                  <a:pt x="5377" y="13449"/>
                </a:lnTo>
                <a:close/>
                <a:moveTo>
                  <a:pt x="15772" y="1827"/>
                </a:moveTo>
                <a:cubicBezTo>
                  <a:pt x="15772" y="1263"/>
                  <a:pt x="16072" y="1034"/>
                  <a:pt x="16813" y="1034"/>
                </a:cubicBezTo>
                <a:cubicBezTo>
                  <a:pt x="17553" y="1034"/>
                  <a:pt x="17854" y="1263"/>
                  <a:pt x="17854" y="1827"/>
                </a:cubicBezTo>
                <a:lnTo>
                  <a:pt x="17854" y="4934"/>
                </a:lnTo>
                <a:cubicBezTo>
                  <a:pt x="17854" y="5499"/>
                  <a:pt x="17553" y="5728"/>
                  <a:pt x="16813" y="5728"/>
                </a:cubicBezTo>
                <a:cubicBezTo>
                  <a:pt x="16072" y="5728"/>
                  <a:pt x="15772" y="5499"/>
                  <a:pt x="15772" y="4934"/>
                </a:cubicBezTo>
                <a:lnTo>
                  <a:pt x="15772" y="1827"/>
                </a:lnTo>
                <a:close/>
                <a:moveTo>
                  <a:pt x="9772" y="1827"/>
                </a:moveTo>
                <a:cubicBezTo>
                  <a:pt x="9772" y="1263"/>
                  <a:pt x="10072" y="1034"/>
                  <a:pt x="10813" y="1034"/>
                </a:cubicBezTo>
                <a:cubicBezTo>
                  <a:pt x="11554" y="1034"/>
                  <a:pt x="11853" y="1263"/>
                  <a:pt x="11853" y="1827"/>
                </a:cubicBezTo>
                <a:lnTo>
                  <a:pt x="11853" y="4934"/>
                </a:lnTo>
                <a:cubicBezTo>
                  <a:pt x="11853" y="5499"/>
                  <a:pt x="11554" y="5728"/>
                  <a:pt x="10813" y="5728"/>
                </a:cubicBezTo>
                <a:cubicBezTo>
                  <a:pt x="10072" y="5728"/>
                  <a:pt x="9772" y="5499"/>
                  <a:pt x="9772" y="4934"/>
                </a:cubicBezTo>
                <a:lnTo>
                  <a:pt x="9772" y="1827"/>
                </a:lnTo>
                <a:close/>
                <a:moveTo>
                  <a:pt x="19799" y="7125"/>
                </a:moveTo>
                <a:lnTo>
                  <a:pt x="19799" y="9815"/>
                </a:lnTo>
                <a:lnTo>
                  <a:pt x="5377" y="9815"/>
                </a:lnTo>
                <a:lnTo>
                  <a:pt x="5377" y="7125"/>
                </a:lnTo>
                <a:lnTo>
                  <a:pt x="19799" y="7125"/>
                </a:lnTo>
                <a:close/>
                <a:moveTo>
                  <a:pt x="3772" y="1827"/>
                </a:moveTo>
                <a:cubicBezTo>
                  <a:pt x="3772" y="1263"/>
                  <a:pt x="4072" y="1034"/>
                  <a:pt x="4813" y="1034"/>
                </a:cubicBezTo>
                <a:cubicBezTo>
                  <a:pt x="5553" y="1034"/>
                  <a:pt x="5854" y="1263"/>
                  <a:pt x="5854" y="1827"/>
                </a:cubicBezTo>
                <a:lnTo>
                  <a:pt x="5854" y="4934"/>
                </a:lnTo>
                <a:cubicBezTo>
                  <a:pt x="5854" y="5499"/>
                  <a:pt x="5553" y="5728"/>
                  <a:pt x="4813" y="5728"/>
                </a:cubicBezTo>
                <a:cubicBezTo>
                  <a:pt x="4072" y="5728"/>
                  <a:pt x="3772" y="5499"/>
                  <a:pt x="3772" y="4934"/>
                </a:cubicBezTo>
                <a:lnTo>
                  <a:pt x="3772" y="1827"/>
                </a:lnTo>
                <a:close/>
                <a:moveTo>
                  <a:pt x="4777" y="7125"/>
                </a:moveTo>
                <a:lnTo>
                  <a:pt x="4777" y="9815"/>
                </a:lnTo>
                <a:lnTo>
                  <a:pt x="1799" y="9815"/>
                </a:lnTo>
                <a:lnTo>
                  <a:pt x="1799" y="7125"/>
                </a:lnTo>
                <a:lnTo>
                  <a:pt x="4777" y="7125"/>
                </a:lnTo>
                <a:close/>
                <a:moveTo>
                  <a:pt x="1799" y="17341"/>
                </a:moveTo>
                <a:lnTo>
                  <a:pt x="4778" y="17341"/>
                </a:lnTo>
                <a:lnTo>
                  <a:pt x="4778" y="20049"/>
                </a:lnTo>
                <a:lnTo>
                  <a:pt x="1799" y="20049"/>
                </a:lnTo>
                <a:lnTo>
                  <a:pt x="1799" y="17341"/>
                </a:lnTo>
                <a:close/>
                <a:moveTo>
                  <a:pt x="5377" y="20049"/>
                </a:moveTo>
                <a:lnTo>
                  <a:pt x="5377" y="17341"/>
                </a:lnTo>
                <a:lnTo>
                  <a:pt x="19799" y="17341"/>
                </a:lnTo>
                <a:lnTo>
                  <a:pt x="19799" y="20049"/>
                </a:lnTo>
                <a:lnTo>
                  <a:pt x="5377" y="20049"/>
                </a:lnTo>
                <a:close/>
                <a:moveTo>
                  <a:pt x="5377" y="20049"/>
                </a:moveTo>
              </a:path>
            </a:pathLst>
          </a:custGeom>
          <a:solidFill>
            <a:schemeClr val="bg1"/>
          </a:solidFill>
          <a:ln>
            <a:noFill/>
          </a:ln>
        </p:spPr>
        <p:txBody>
          <a:bodyPr lIns="0" tIns="0" rIns="0" bIns="0"/>
          <a:lstStyle/>
          <a:p>
            <a:endParaRPr lang="en-US">
              <a:solidFill>
                <a:schemeClr val="bg1"/>
              </a:solidFill>
            </a:endParaRPr>
          </a:p>
        </p:txBody>
      </p:sp>
      <p:grpSp>
        <p:nvGrpSpPr>
          <p:cNvPr id="461" name="Group 518"/>
          <p:cNvGrpSpPr>
            <a:grpSpLocks/>
          </p:cNvGrpSpPr>
          <p:nvPr/>
        </p:nvGrpSpPr>
        <p:grpSpPr bwMode="auto">
          <a:xfrm>
            <a:off x="8921265" y="6008500"/>
            <a:ext cx="278503" cy="278503"/>
            <a:chOff x="0" y="0"/>
            <a:chExt cx="576" cy="576"/>
          </a:xfrm>
          <a:solidFill>
            <a:schemeClr val="bg1"/>
          </a:solidFill>
        </p:grpSpPr>
        <p:sp>
          <p:nvSpPr>
            <p:cNvPr id="462" name="AutoShape 511"/>
            <p:cNvSpPr>
              <a:spLocks/>
            </p:cNvSpPr>
            <p:nvPr/>
          </p:nvSpPr>
          <p:spPr bwMode="auto">
            <a:xfrm>
              <a:off x="255" y="215"/>
              <a:ext cx="71" cy="291"/>
            </a:xfrm>
            <a:custGeom>
              <a:avLst/>
              <a:gdLst>
                <a:gd name="T0" fmla="*/ 0 w 19791"/>
                <a:gd name="T1" fmla="*/ 0 h 21552"/>
                <a:gd name="T2" fmla="*/ 0 w 19791"/>
                <a:gd name="T3" fmla="*/ 0 h 21552"/>
                <a:gd name="T4" fmla="*/ 0 w 19791"/>
                <a:gd name="T5" fmla="*/ 0 h 21552"/>
                <a:gd name="T6" fmla="*/ 0 w 19791"/>
                <a:gd name="T7" fmla="*/ 0 h 21552"/>
                <a:gd name="T8" fmla="*/ 0 w 19791"/>
                <a:gd name="T9" fmla="*/ 0 h 21552"/>
                <a:gd name="T10" fmla="*/ 0 w 19791"/>
                <a:gd name="T11" fmla="*/ 0 h 21552"/>
                <a:gd name="T12" fmla="*/ 0 w 19791"/>
                <a:gd name="T13" fmla="*/ 0 h 21552"/>
                <a:gd name="T14" fmla="*/ 0 w 19791"/>
                <a:gd name="T15" fmla="*/ 0 h 21552"/>
                <a:gd name="T16" fmla="*/ 0 w 19791"/>
                <a:gd name="T17" fmla="*/ 0 h 21552"/>
                <a:gd name="T18" fmla="*/ 0 w 19791"/>
                <a:gd name="T19" fmla="*/ 0 h 215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791" h="21552">
                  <a:moveTo>
                    <a:pt x="12656" y="0"/>
                  </a:moveTo>
                  <a:lnTo>
                    <a:pt x="6921" y="0"/>
                  </a:lnTo>
                  <a:lnTo>
                    <a:pt x="1676" y="17481"/>
                  </a:lnTo>
                  <a:cubicBezTo>
                    <a:pt x="-892" y="18493"/>
                    <a:pt x="-514" y="19876"/>
                    <a:pt x="2842" y="20778"/>
                  </a:cubicBezTo>
                  <a:cubicBezTo>
                    <a:pt x="3990" y="21087"/>
                    <a:pt x="5367" y="21294"/>
                    <a:pt x="6820" y="21420"/>
                  </a:cubicBezTo>
                  <a:cubicBezTo>
                    <a:pt x="8895" y="21600"/>
                    <a:pt x="11129" y="21598"/>
                    <a:pt x="13193" y="21404"/>
                  </a:cubicBezTo>
                  <a:cubicBezTo>
                    <a:pt x="14518" y="21280"/>
                    <a:pt x="15767" y="21087"/>
                    <a:pt x="16835" y="20809"/>
                  </a:cubicBezTo>
                  <a:cubicBezTo>
                    <a:pt x="20240" y="19922"/>
                    <a:pt x="20708" y="18543"/>
                    <a:pt x="18212" y="17521"/>
                  </a:cubicBezTo>
                  <a:lnTo>
                    <a:pt x="12656" y="0"/>
                  </a:lnTo>
                  <a:close/>
                  <a:moveTo>
                    <a:pt x="1265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63" name="AutoShape 512"/>
            <p:cNvSpPr>
              <a:spLocks/>
            </p:cNvSpPr>
            <p:nvPr/>
          </p:nvSpPr>
          <p:spPr bwMode="auto">
            <a:xfrm>
              <a:off x="272" y="72"/>
              <a:ext cx="26" cy="6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956"/>
                  </a:moveTo>
                  <a:lnTo>
                    <a:pt x="21600" y="0"/>
                  </a:lnTo>
                  <a:lnTo>
                    <a:pt x="0" y="0"/>
                  </a:lnTo>
                  <a:lnTo>
                    <a:pt x="0" y="941"/>
                  </a:lnTo>
                  <a:lnTo>
                    <a:pt x="0" y="21600"/>
                  </a:lnTo>
                  <a:lnTo>
                    <a:pt x="21600" y="21600"/>
                  </a:lnTo>
                  <a:lnTo>
                    <a:pt x="21600" y="956"/>
                  </a:lnTo>
                  <a:close/>
                  <a:moveTo>
                    <a:pt x="21600" y="95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64" name="AutoShape 513"/>
            <p:cNvSpPr>
              <a:spLocks/>
            </p:cNvSpPr>
            <p:nvPr/>
          </p:nvSpPr>
          <p:spPr bwMode="auto">
            <a:xfrm>
              <a:off x="376" y="128"/>
              <a:ext cx="65" cy="6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15370"/>
                  </a:moveTo>
                  <a:lnTo>
                    <a:pt x="15370" y="0"/>
                  </a:lnTo>
                  <a:lnTo>
                    <a:pt x="21600" y="6230"/>
                  </a:lnTo>
                  <a:lnTo>
                    <a:pt x="6230" y="21600"/>
                  </a:lnTo>
                  <a:lnTo>
                    <a:pt x="0" y="15370"/>
                  </a:lnTo>
                  <a:close/>
                  <a:moveTo>
                    <a:pt x="0" y="1537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65" name="Rectangle 514"/>
            <p:cNvSpPr>
              <a:spLocks/>
            </p:cNvSpPr>
            <p:nvPr/>
          </p:nvSpPr>
          <p:spPr bwMode="auto">
            <a:xfrm>
              <a:off x="432" y="248"/>
              <a:ext cx="65" cy="2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466" name="Rectangle 515"/>
            <p:cNvSpPr>
              <a:spLocks/>
            </p:cNvSpPr>
            <p:nvPr/>
          </p:nvSpPr>
          <p:spPr bwMode="auto">
            <a:xfrm>
              <a:off x="80" y="248"/>
              <a:ext cx="65" cy="2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467" name="AutoShape 516"/>
            <p:cNvSpPr>
              <a:spLocks/>
            </p:cNvSpPr>
            <p:nvPr/>
          </p:nvSpPr>
          <p:spPr bwMode="auto">
            <a:xfrm>
              <a:off x="136" y="128"/>
              <a:ext cx="65" cy="6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5370" y="21600"/>
                  </a:moveTo>
                  <a:lnTo>
                    <a:pt x="0" y="6230"/>
                  </a:lnTo>
                  <a:lnTo>
                    <a:pt x="6230" y="0"/>
                  </a:lnTo>
                  <a:lnTo>
                    <a:pt x="21600" y="15370"/>
                  </a:lnTo>
                  <a:lnTo>
                    <a:pt x="15370" y="21600"/>
                  </a:lnTo>
                  <a:close/>
                  <a:moveTo>
                    <a:pt x="1537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68" name="AutoShape 517"/>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0800" y="0"/>
                  </a:moveTo>
                  <a:cubicBezTo>
                    <a:pt x="4835" y="0"/>
                    <a:pt x="0" y="4835"/>
                    <a:pt x="0" y="10800"/>
                  </a:cubicBezTo>
                  <a:cubicBezTo>
                    <a:pt x="0" y="12640"/>
                    <a:pt x="461" y="14372"/>
                    <a:pt x="1273" y="15888"/>
                  </a:cubicBezTo>
                  <a:cubicBezTo>
                    <a:pt x="2296" y="17800"/>
                    <a:pt x="3878" y="19367"/>
                    <a:pt x="5801" y="20373"/>
                  </a:cubicBezTo>
                  <a:cubicBezTo>
                    <a:pt x="7296" y="21155"/>
                    <a:pt x="8995" y="21600"/>
                    <a:pt x="10800" y="21600"/>
                  </a:cubicBezTo>
                  <a:cubicBezTo>
                    <a:pt x="12665" y="21600"/>
                    <a:pt x="14419" y="21128"/>
                    <a:pt x="15950" y="20295"/>
                  </a:cubicBezTo>
                  <a:cubicBezTo>
                    <a:pt x="17854" y="19260"/>
                    <a:pt x="19410" y="17667"/>
                    <a:pt x="20404" y="15738"/>
                  </a:cubicBezTo>
                  <a:cubicBezTo>
                    <a:pt x="21167" y="14257"/>
                    <a:pt x="21600" y="12580"/>
                    <a:pt x="21600" y="10800"/>
                  </a:cubicBezTo>
                  <a:cubicBezTo>
                    <a:pt x="21600" y="4835"/>
                    <a:pt x="16764" y="0"/>
                    <a:pt x="10800" y="0"/>
                  </a:cubicBezTo>
                  <a:close/>
                  <a:moveTo>
                    <a:pt x="19337" y="15188"/>
                  </a:moveTo>
                  <a:cubicBezTo>
                    <a:pt x="18448" y="16915"/>
                    <a:pt x="17078" y="18317"/>
                    <a:pt x="15377" y="19241"/>
                  </a:cubicBezTo>
                  <a:cubicBezTo>
                    <a:pt x="13982" y="19999"/>
                    <a:pt x="12399" y="20400"/>
                    <a:pt x="10800" y="20400"/>
                  </a:cubicBezTo>
                  <a:cubicBezTo>
                    <a:pt x="9235" y="20400"/>
                    <a:pt x="7740" y="20033"/>
                    <a:pt x="6357" y="19309"/>
                  </a:cubicBezTo>
                  <a:cubicBezTo>
                    <a:pt x="4638" y="18410"/>
                    <a:pt x="3245" y="17031"/>
                    <a:pt x="2330" y="15321"/>
                  </a:cubicBezTo>
                  <a:cubicBezTo>
                    <a:pt x="1591" y="13940"/>
                    <a:pt x="1200" y="12376"/>
                    <a:pt x="1200" y="10800"/>
                  </a:cubicBezTo>
                  <a:cubicBezTo>
                    <a:pt x="1200" y="5507"/>
                    <a:pt x="5506" y="1200"/>
                    <a:pt x="10800" y="1200"/>
                  </a:cubicBezTo>
                  <a:cubicBezTo>
                    <a:pt x="16093" y="1200"/>
                    <a:pt x="20400" y="5507"/>
                    <a:pt x="20400" y="10800"/>
                  </a:cubicBezTo>
                  <a:cubicBezTo>
                    <a:pt x="20400" y="12343"/>
                    <a:pt x="20042" y="13819"/>
                    <a:pt x="19337" y="15188"/>
                  </a:cubicBezTo>
                  <a:close/>
                  <a:moveTo>
                    <a:pt x="19337" y="1518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469" name="AutoShape 521"/>
          <p:cNvSpPr>
            <a:spLocks/>
          </p:cNvSpPr>
          <p:nvPr/>
        </p:nvSpPr>
        <p:spPr bwMode="auto">
          <a:xfrm>
            <a:off x="1158242" y="4900675"/>
            <a:ext cx="276440" cy="276440"/>
          </a:xfrm>
          <a:custGeom>
            <a:avLst/>
            <a:gdLst>
              <a:gd name="T0" fmla="*/ 200495538 w 21600"/>
              <a:gd name="T1" fmla="*/ 165710881 h 21567"/>
              <a:gd name="T2" fmla="*/ 175340344 w 21600"/>
              <a:gd name="T3" fmla="*/ 146942247 h 21567"/>
              <a:gd name="T4" fmla="*/ 96489529 w 21600"/>
              <a:gd name="T5" fmla="*/ 67882434 h 21567"/>
              <a:gd name="T6" fmla="*/ 100769822 w 21600"/>
              <a:gd name="T7" fmla="*/ 52473340 h 21567"/>
              <a:gd name="T8" fmla="*/ 48446799 w 21600"/>
              <a:gd name="T9" fmla="*/ 9627 h 21567"/>
              <a:gd name="T10" fmla="*/ 43667971 w 21600"/>
              <a:gd name="T11" fmla="*/ 4732749 h 21567"/>
              <a:gd name="T12" fmla="*/ 63328833 w 21600"/>
              <a:gd name="T13" fmla="*/ 35909838 h 21567"/>
              <a:gd name="T14" fmla="*/ 35813288 w 21600"/>
              <a:gd name="T15" fmla="*/ 63500015 h 21567"/>
              <a:gd name="T16" fmla="*/ 4722475 w 21600"/>
              <a:gd name="T17" fmla="*/ 43784194 h 21567"/>
              <a:gd name="T18" fmla="*/ 0 w 21600"/>
              <a:gd name="T19" fmla="*/ 48563943 h 21567"/>
              <a:gd name="T20" fmla="*/ 52332526 w 21600"/>
              <a:gd name="T21" fmla="*/ 101037283 h 21567"/>
              <a:gd name="T22" fmla="*/ 67468688 w 21600"/>
              <a:gd name="T23" fmla="*/ 96911018 h 21567"/>
              <a:gd name="T24" fmla="*/ 146366254 w 21600"/>
              <a:gd name="T25" fmla="*/ 176009259 h 21567"/>
              <a:gd name="T26" fmla="*/ 165274473 w 21600"/>
              <a:gd name="T27" fmla="*/ 201412522 h 21567"/>
              <a:gd name="T28" fmla="*/ 175311735 w 21600"/>
              <a:gd name="T29" fmla="*/ 204129083 h 21567"/>
              <a:gd name="T30" fmla="*/ 203194979 w 21600"/>
              <a:gd name="T31" fmla="*/ 176009259 h 21567"/>
              <a:gd name="T32" fmla="*/ 200495538 w 21600"/>
              <a:gd name="T33" fmla="*/ 165710881 h 21567"/>
              <a:gd name="T34" fmla="*/ 172621797 w 21600"/>
              <a:gd name="T35" fmla="*/ 184924801 h 21567"/>
              <a:gd name="T36" fmla="*/ 160815521 w 21600"/>
              <a:gd name="T37" fmla="*/ 173084411 h 21567"/>
              <a:gd name="T38" fmla="*/ 172621797 w 21600"/>
              <a:gd name="T39" fmla="*/ 161244021 h 21567"/>
              <a:gd name="T40" fmla="*/ 184436711 w 21600"/>
              <a:gd name="T41" fmla="*/ 173084411 h 21567"/>
              <a:gd name="T42" fmla="*/ 172621797 w 21600"/>
              <a:gd name="T43" fmla="*/ 184924801 h 21567"/>
              <a:gd name="T44" fmla="*/ 172621797 w 21600"/>
              <a:gd name="T45" fmla="*/ 184924801 h 215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600" h="21567">
                <a:moveTo>
                  <a:pt x="21313" y="17508"/>
                </a:moveTo>
                <a:lnTo>
                  <a:pt x="18639" y="15525"/>
                </a:lnTo>
                <a:lnTo>
                  <a:pt x="10257" y="7172"/>
                </a:lnTo>
                <a:cubicBezTo>
                  <a:pt x="10542" y="6616"/>
                  <a:pt x="10712" y="6057"/>
                  <a:pt x="10712" y="5544"/>
                </a:cubicBezTo>
                <a:cubicBezTo>
                  <a:pt x="10712" y="2709"/>
                  <a:pt x="7992" y="-33"/>
                  <a:pt x="5150" y="1"/>
                </a:cubicBezTo>
                <a:cubicBezTo>
                  <a:pt x="5139" y="1"/>
                  <a:pt x="4817" y="325"/>
                  <a:pt x="4642" y="500"/>
                </a:cubicBezTo>
                <a:cubicBezTo>
                  <a:pt x="6921" y="2770"/>
                  <a:pt x="6732" y="2402"/>
                  <a:pt x="6732" y="3794"/>
                </a:cubicBezTo>
                <a:cubicBezTo>
                  <a:pt x="6732" y="4924"/>
                  <a:pt x="4916" y="6709"/>
                  <a:pt x="3807" y="6709"/>
                </a:cubicBezTo>
                <a:cubicBezTo>
                  <a:pt x="2372" y="6709"/>
                  <a:pt x="2830" y="6946"/>
                  <a:pt x="502" y="4626"/>
                </a:cubicBezTo>
                <a:cubicBezTo>
                  <a:pt x="321" y="4806"/>
                  <a:pt x="0" y="5120"/>
                  <a:pt x="0" y="5131"/>
                </a:cubicBezTo>
                <a:cubicBezTo>
                  <a:pt x="35" y="7965"/>
                  <a:pt x="2720" y="10675"/>
                  <a:pt x="5563" y="10675"/>
                </a:cubicBezTo>
                <a:cubicBezTo>
                  <a:pt x="6078" y="10675"/>
                  <a:pt x="6628" y="10511"/>
                  <a:pt x="7172" y="10239"/>
                </a:cubicBezTo>
                <a:lnTo>
                  <a:pt x="15559" y="18596"/>
                </a:lnTo>
                <a:lnTo>
                  <a:pt x="17569" y="21280"/>
                </a:lnTo>
                <a:lnTo>
                  <a:pt x="18636" y="21567"/>
                </a:lnTo>
                <a:lnTo>
                  <a:pt x="21600" y="18596"/>
                </a:lnTo>
                <a:lnTo>
                  <a:pt x="21313" y="17508"/>
                </a:lnTo>
                <a:close/>
                <a:moveTo>
                  <a:pt x="18350" y="19538"/>
                </a:moveTo>
                <a:cubicBezTo>
                  <a:pt x="17657" y="19538"/>
                  <a:pt x="17095" y="18978"/>
                  <a:pt x="17095" y="18287"/>
                </a:cubicBezTo>
                <a:cubicBezTo>
                  <a:pt x="17095" y="17596"/>
                  <a:pt x="17657" y="17036"/>
                  <a:pt x="18350" y="17036"/>
                </a:cubicBezTo>
                <a:cubicBezTo>
                  <a:pt x="19043" y="17036"/>
                  <a:pt x="19606" y="17596"/>
                  <a:pt x="19606" y="18287"/>
                </a:cubicBezTo>
                <a:cubicBezTo>
                  <a:pt x="19606" y="18978"/>
                  <a:pt x="19043" y="19538"/>
                  <a:pt x="18350" y="19538"/>
                </a:cubicBezTo>
                <a:close/>
                <a:moveTo>
                  <a:pt x="18350" y="19538"/>
                </a:moveTo>
              </a:path>
            </a:pathLst>
          </a:custGeom>
          <a:solidFill>
            <a:schemeClr val="bg1"/>
          </a:solidFill>
          <a:ln>
            <a:noFill/>
          </a:ln>
        </p:spPr>
        <p:txBody>
          <a:bodyPr lIns="0" tIns="0" rIns="0" bIns="0"/>
          <a:lstStyle/>
          <a:p>
            <a:endParaRPr lang="en-US">
              <a:solidFill>
                <a:schemeClr val="bg1"/>
              </a:solidFill>
            </a:endParaRPr>
          </a:p>
        </p:txBody>
      </p:sp>
      <p:grpSp>
        <p:nvGrpSpPr>
          <p:cNvPr id="470" name="Group 528"/>
          <p:cNvGrpSpPr>
            <a:grpSpLocks/>
          </p:cNvGrpSpPr>
          <p:nvPr/>
        </p:nvGrpSpPr>
        <p:grpSpPr bwMode="auto">
          <a:xfrm>
            <a:off x="4494094" y="3790788"/>
            <a:ext cx="264062" cy="276440"/>
            <a:chOff x="0" y="0"/>
            <a:chExt cx="550" cy="576"/>
          </a:xfrm>
          <a:solidFill>
            <a:schemeClr val="bg1"/>
          </a:solidFill>
        </p:grpSpPr>
        <p:sp>
          <p:nvSpPr>
            <p:cNvPr id="471" name="AutoShape 525"/>
            <p:cNvSpPr>
              <a:spLocks/>
            </p:cNvSpPr>
            <p:nvPr/>
          </p:nvSpPr>
          <p:spPr bwMode="auto">
            <a:xfrm>
              <a:off x="352" y="536"/>
              <a:ext cx="65" cy="4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21600"/>
                  </a:moveTo>
                  <a:lnTo>
                    <a:pt x="21600" y="21600"/>
                  </a:lnTo>
                  <a:lnTo>
                    <a:pt x="21600" y="12927"/>
                  </a:lnTo>
                  <a:lnTo>
                    <a:pt x="13511" y="0"/>
                  </a:lnTo>
                  <a:lnTo>
                    <a:pt x="0" y="21600"/>
                  </a:ln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72" name="AutoShape 526"/>
            <p:cNvSpPr>
              <a:spLocks/>
            </p:cNvSpPr>
            <p:nvPr/>
          </p:nvSpPr>
          <p:spPr bwMode="auto">
            <a:xfrm>
              <a:off x="0" y="0"/>
              <a:ext cx="417"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2483" y="19801"/>
                  </a:moveTo>
                  <a:lnTo>
                    <a:pt x="2483" y="6325"/>
                  </a:lnTo>
                  <a:lnTo>
                    <a:pt x="8722" y="6325"/>
                  </a:lnTo>
                  <a:lnTo>
                    <a:pt x="8722" y="1799"/>
                  </a:lnTo>
                  <a:lnTo>
                    <a:pt x="19117" y="1799"/>
                  </a:lnTo>
                  <a:lnTo>
                    <a:pt x="19117" y="8691"/>
                  </a:lnTo>
                  <a:lnTo>
                    <a:pt x="20336" y="9574"/>
                  </a:lnTo>
                  <a:lnTo>
                    <a:pt x="21600" y="8658"/>
                  </a:lnTo>
                  <a:lnTo>
                    <a:pt x="21600" y="0"/>
                  </a:lnTo>
                  <a:lnTo>
                    <a:pt x="6239" y="0"/>
                  </a:lnTo>
                  <a:lnTo>
                    <a:pt x="6239" y="13"/>
                  </a:lnTo>
                  <a:lnTo>
                    <a:pt x="0" y="4526"/>
                  </a:lnTo>
                  <a:lnTo>
                    <a:pt x="0" y="21600"/>
                  </a:lnTo>
                  <a:lnTo>
                    <a:pt x="12996" y="21600"/>
                  </a:lnTo>
                  <a:lnTo>
                    <a:pt x="10513" y="19801"/>
                  </a:lnTo>
                  <a:lnTo>
                    <a:pt x="2483" y="19801"/>
                  </a:lnTo>
                  <a:close/>
                  <a:moveTo>
                    <a:pt x="2483" y="198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73" name="AutoShape 527"/>
            <p:cNvSpPr>
              <a:spLocks/>
            </p:cNvSpPr>
            <p:nvPr/>
          </p:nvSpPr>
          <p:spPr bwMode="auto">
            <a:xfrm>
              <a:off x="224" y="232"/>
              <a:ext cx="326" cy="32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6837" y="21600"/>
                  </a:moveTo>
                  <a:lnTo>
                    <a:pt x="21600" y="16837"/>
                  </a:lnTo>
                  <a:lnTo>
                    <a:pt x="15563" y="10800"/>
                  </a:lnTo>
                  <a:lnTo>
                    <a:pt x="21600" y="4763"/>
                  </a:lnTo>
                  <a:lnTo>
                    <a:pt x="16837" y="1"/>
                  </a:lnTo>
                  <a:lnTo>
                    <a:pt x="10800" y="6037"/>
                  </a:lnTo>
                  <a:lnTo>
                    <a:pt x="4762" y="0"/>
                  </a:lnTo>
                  <a:lnTo>
                    <a:pt x="0" y="4763"/>
                  </a:lnTo>
                  <a:lnTo>
                    <a:pt x="6037" y="10800"/>
                  </a:lnTo>
                  <a:lnTo>
                    <a:pt x="0" y="16838"/>
                  </a:lnTo>
                  <a:lnTo>
                    <a:pt x="4762" y="21600"/>
                  </a:lnTo>
                  <a:lnTo>
                    <a:pt x="10799" y="15563"/>
                  </a:lnTo>
                  <a:lnTo>
                    <a:pt x="16837" y="21600"/>
                  </a:lnTo>
                  <a:close/>
                  <a:moveTo>
                    <a:pt x="16837"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74" name="Group 531"/>
          <p:cNvGrpSpPr>
            <a:grpSpLocks/>
          </p:cNvGrpSpPr>
          <p:nvPr/>
        </p:nvGrpSpPr>
        <p:grpSpPr bwMode="auto">
          <a:xfrm>
            <a:off x="3930897" y="3790788"/>
            <a:ext cx="276440" cy="276440"/>
            <a:chOff x="0" y="0"/>
            <a:chExt cx="576" cy="576"/>
          </a:xfrm>
          <a:solidFill>
            <a:schemeClr val="bg1"/>
          </a:solidFill>
        </p:grpSpPr>
        <p:sp>
          <p:nvSpPr>
            <p:cNvPr id="475" name="AutoShape 529"/>
            <p:cNvSpPr>
              <a:spLocks/>
            </p:cNvSpPr>
            <p:nvPr/>
          </p:nvSpPr>
          <p:spPr bwMode="auto">
            <a:xfrm>
              <a:off x="0" y="0"/>
              <a:ext cx="417"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15216" y="19801"/>
                  </a:moveTo>
                  <a:lnTo>
                    <a:pt x="2483" y="19801"/>
                  </a:lnTo>
                  <a:lnTo>
                    <a:pt x="2483" y="6325"/>
                  </a:lnTo>
                  <a:lnTo>
                    <a:pt x="8722" y="6325"/>
                  </a:lnTo>
                  <a:lnTo>
                    <a:pt x="8722" y="1799"/>
                  </a:lnTo>
                  <a:lnTo>
                    <a:pt x="19117" y="1799"/>
                  </a:lnTo>
                  <a:lnTo>
                    <a:pt x="19117" y="6267"/>
                  </a:lnTo>
                  <a:lnTo>
                    <a:pt x="21600" y="6267"/>
                  </a:lnTo>
                  <a:lnTo>
                    <a:pt x="21600" y="0"/>
                  </a:lnTo>
                  <a:lnTo>
                    <a:pt x="6239" y="0"/>
                  </a:lnTo>
                  <a:lnTo>
                    <a:pt x="6239" y="13"/>
                  </a:lnTo>
                  <a:lnTo>
                    <a:pt x="0" y="4526"/>
                  </a:lnTo>
                  <a:lnTo>
                    <a:pt x="0" y="21600"/>
                  </a:lnTo>
                  <a:lnTo>
                    <a:pt x="15216" y="21600"/>
                  </a:lnTo>
                  <a:lnTo>
                    <a:pt x="15216" y="21576"/>
                  </a:lnTo>
                  <a:lnTo>
                    <a:pt x="15216" y="19801"/>
                  </a:lnTo>
                  <a:close/>
                  <a:moveTo>
                    <a:pt x="15216" y="198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76" name="AutoShape 530"/>
            <p:cNvSpPr>
              <a:spLocks/>
            </p:cNvSpPr>
            <p:nvPr/>
          </p:nvSpPr>
          <p:spPr bwMode="auto">
            <a:xfrm>
              <a:off x="215" y="216"/>
              <a:ext cx="361" cy="36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3856" y="0"/>
                  </a:moveTo>
                  <a:lnTo>
                    <a:pt x="7745" y="0"/>
                  </a:lnTo>
                  <a:lnTo>
                    <a:pt x="7745" y="7746"/>
                  </a:lnTo>
                  <a:lnTo>
                    <a:pt x="0" y="7746"/>
                  </a:lnTo>
                  <a:lnTo>
                    <a:pt x="0" y="13855"/>
                  </a:lnTo>
                  <a:lnTo>
                    <a:pt x="7745" y="13855"/>
                  </a:lnTo>
                  <a:lnTo>
                    <a:pt x="7745" y="21600"/>
                  </a:lnTo>
                  <a:lnTo>
                    <a:pt x="13856" y="21600"/>
                  </a:lnTo>
                  <a:lnTo>
                    <a:pt x="13856" y="13855"/>
                  </a:lnTo>
                  <a:lnTo>
                    <a:pt x="21600" y="13855"/>
                  </a:lnTo>
                  <a:lnTo>
                    <a:pt x="21600" y="7745"/>
                  </a:lnTo>
                  <a:lnTo>
                    <a:pt x="13856" y="7745"/>
                  </a:lnTo>
                  <a:lnTo>
                    <a:pt x="13856" y="0"/>
                  </a:lnTo>
                  <a:close/>
                  <a:moveTo>
                    <a:pt x="1385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77" name="Group 534"/>
          <p:cNvGrpSpPr>
            <a:grpSpLocks/>
          </p:cNvGrpSpPr>
          <p:nvPr/>
        </p:nvGrpSpPr>
        <p:grpSpPr bwMode="auto">
          <a:xfrm>
            <a:off x="5040785" y="3790788"/>
            <a:ext cx="274378" cy="276440"/>
            <a:chOff x="0" y="0"/>
            <a:chExt cx="573" cy="574"/>
          </a:xfrm>
          <a:solidFill>
            <a:schemeClr val="bg1"/>
          </a:solidFill>
        </p:grpSpPr>
        <p:sp>
          <p:nvSpPr>
            <p:cNvPr id="478" name="AutoShape 532"/>
            <p:cNvSpPr>
              <a:spLocks/>
            </p:cNvSpPr>
            <p:nvPr/>
          </p:nvSpPr>
          <p:spPr bwMode="auto">
            <a:xfrm>
              <a:off x="0" y="0"/>
              <a:ext cx="415" cy="57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2482" y="19801"/>
                  </a:moveTo>
                  <a:lnTo>
                    <a:pt x="2482" y="6325"/>
                  </a:lnTo>
                  <a:lnTo>
                    <a:pt x="8722" y="6325"/>
                  </a:lnTo>
                  <a:lnTo>
                    <a:pt x="8722" y="1799"/>
                  </a:lnTo>
                  <a:lnTo>
                    <a:pt x="19117" y="1799"/>
                  </a:lnTo>
                  <a:lnTo>
                    <a:pt x="19117" y="5693"/>
                  </a:lnTo>
                  <a:lnTo>
                    <a:pt x="20764" y="6724"/>
                  </a:lnTo>
                  <a:lnTo>
                    <a:pt x="21600" y="7248"/>
                  </a:lnTo>
                  <a:lnTo>
                    <a:pt x="21600" y="0"/>
                  </a:lnTo>
                  <a:lnTo>
                    <a:pt x="6239" y="0"/>
                  </a:lnTo>
                  <a:lnTo>
                    <a:pt x="6239" y="14"/>
                  </a:lnTo>
                  <a:lnTo>
                    <a:pt x="0" y="4526"/>
                  </a:lnTo>
                  <a:lnTo>
                    <a:pt x="0" y="21600"/>
                  </a:lnTo>
                  <a:lnTo>
                    <a:pt x="16657" y="21600"/>
                  </a:lnTo>
                  <a:lnTo>
                    <a:pt x="16657" y="19801"/>
                  </a:lnTo>
                  <a:lnTo>
                    <a:pt x="2482" y="19801"/>
                  </a:lnTo>
                  <a:close/>
                  <a:moveTo>
                    <a:pt x="2482" y="198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79" name="AutoShape 533"/>
            <p:cNvSpPr>
              <a:spLocks/>
            </p:cNvSpPr>
            <p:nvPr/>
          </p:nvSpPr>
          <p:spPr bwMode="auto">
            <a:xfrm>
              <a:off x="168" y="216"/>
              <a:ext cx="405" cy="35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0550" y="0"/>
                  </a:moveTo>
                  <a:lnTo>
                    <a:pt x="10550" y="8102"/>
                  </a:lnTo>
                  <a:lnTo>
                    <a:pt x="0" y="8102"/>
                  </a:lnTo>
                  <a:lnTo>
                    <a:pt x="0" y="13497"/>
                  </a:lnTo>
                  <a:lnTo>
                    <a:pt x="10550" y="13497"/>
                  </a:lnTo>
                  <a:lnTo>
                    <a:pt x="10550" y="21600"/>
                  </a:lnTo>
                  <a:lnTo>
                    <a:pt x="21600" y="10800"/>
                  </a:lnTo>
                  <a:lnTo>
                    <a:pt x="10550" y="0"/>
                  </a:lnTo>
                  <a:close/>
                  <a:moveTo>
                    <a:pt x="1055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80" name="Group 537"/>
          <p:cNvGrpSpPr>
            <a:grpSpLocks/>
          </p:cNvGrpSpPr>
          <p:nvPr/>
        </p:nvGrpSpPr>
        <p:grpSpPr bwMode="auto">
          <a:xfrm>
            <a:off x="6765442" y="3790788"/>
            <a:ext cx="152661" cy="278504"/>
            <a:chOff x="0" y="0"/>
            <a:chExt cx="318" cy="577"/>
          </a:xfrm>
          <a:solidFill>
            <a:schemeClr val="bg1"/>
          </a:solidFill>
        </p:grpSpPr>
        <p:sp>
          <p:nvSpPr>
            <p:cNvPr id="481" name="AutoShape 535"/>
            <p:cNvSpPr>
              <a:spLocks/>
            </p:cNvSpPr>
            <p:nvPr/>
          </p:nvSpPr>
          <p:spPr bwMode="auto">
            <a:xfrm>
              <a:off x="0" y="0"/>
              <a:ext cx="318" cy="3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2482" y="21600"/>
                  </a:moveTo>
                  <a:lnTo>
                    <a:pt x="2482" y="7431"/>
                  </a:lnTo>
                  <a:lnTo>
                    <a:pt x="8722" y="7431"/>
                  </a:lnTo>
                  <a:lnTo>
                    <a:pt x="8722" y="2114"/>
                  </a:lnTo>
                  <a:lnTo>
                    <a:pt x="19116" y="2114"/>
                  </a:lnTo>
                  <a:lnTo>
                    <a:pt x="19116" y="21600"/>
                  </a:lnTo>
                  <a:lnTo>
                    <a:pt x="20428" y="21600"/>
                  </a:lnTo>
                  <a:lnTo>
                    <a:pt x="21600" y="21600"/>
                  </a:lnTo>
                  <a:lnTo>
                    <a:pt x="21600" y="0"/>
                  </a:lnTo>
                  <a:lnTo>
                    <a:pt x="6239" y="0"/>
                  </a:lnTo>
                  <a:lnTo>
                    <a:pt x="6239" y="16"/>
                  </a:lnTo>
                  <a:lnTo>
                    <a:pt x="0" y="5317"/>
                  </a:lnTo>
                  <a:lnTo>
                    <a:pt x="0" y="21600"/>
                  </a:lnTo>
                  <a:lnTo>
                    <a:pt x="1166" y="21600"/>
                  </a:lnTo>
                  <a:lnTo>
                    <a:pt x="2482" y="21600"/>
                  </a:lnTo>
                  <a:close/>
                  <a:moveTo>
                    <a:pt x="2482"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82" name="AutoShape 536"/>
            <p:cNvSpPr>
              <a:spLocks/>
            </p:cNvSpPr>
            <p:nvPr/>
          </p:nvSpPr>
          <p:spPr bwMode="auto">
            <a:xfrm>
              <a:off x="24" y="256"/>
              <a:ext cx="284" cy="32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21600" y="10551"/>
                  </a:moveTo>
                  <a:lnTo>
                    <a:pt x="13497" y="10551"/>
                  </a:lnTo>
                  <a:lnTo>
                    <a:pt x="13497" y="0"/>
                  </a:lnTo>
                  <a:lnTo>
                    <a:pt x="8102" y="0"/>
                  </a:lnTo>
                  <a:lnTo>
                    <a:pt x="8102" y="10551"/>
                  </a:lnTo>
                  <a:lnTo>
                    <a:pt x="0" y="10551"/>
                  </a:lnTo>
                  <a:lnTo>
                    <a:pt x="10801" y="21600"/>
                  </a:lnTo>
                  <a:lnTo>
                    <a:pt x="21600" y="10551"/>
                  </a:lnTo>
                  <a:close/>
                  <a:moveTo>
                    <a:pt x="21600" y="1055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483" name="Group 547"/>
          <p:cNvGrpSpPr>
            <a:grpSpLocks/>
          </p:cNvGrpSpPr>
          <p:nvPr/>
        </p:nvGrpSpPr>
        <p:grpSpPr bwMode="auto">
          <a:xfrm>
            <a:off x="9515406" y="3790788"/>
            <a:ext cx="200109" cy="276440"/>
            <a:chOff x="0" y="0"/>
            <a:chExt cx="417" cy="576"/>
          </a:xfrm>
          <a:solidFill>
            <a:schemeClr val="bg1"/>
          </a:solidFill>
        </p:grpSpPr>
        <p:sp>
          <p:nvSpPr>
            <p:cNvPr id="484" name="AutoShape 543"/>
            <p:cNvSpPr>
              <a:spLocks/>
            </p:cNvSpPr>
            <p:nvPr/>
          </p:nvSpPr>
          <p:spPr bwMode="auto">
            <a:xfrm>
              <a:off x="0" y="0"/>
              <a:ext cx="417"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6239" y="0"/>
                  </a:moveTo>
                  <a:lnTo>
                    <a:pt x="6239" y="13"/>
                  </a:lnTo>
                  <a:lnTo>
                    <a:pt x="0" y="4526"/>
                  </a:lnTo>
                  <a:lnTo>
                    <a:pt x="0" y="21600"/>
                  </a:lnTo>
                  <a:lnTo>
                    <a:pt x="21600" y="21600"/>
                  </a:lnTo>
                  <a:lnTo>
                    <a:pt x="21600" y="0"/>
                  </a:lnTo>
                  <a:lnTo>
                    <a:pt x="6239" y="0"/>
                  </a:lnTo>
                  <a:close/>
                  <a:moveTo>
                    <a:pt x="19118" y="19801"/>
                  </a:moveTo>
                  <a:lnTo>
                    <a:pt x="2483" y="19801"/>
                  </a:lnTo>
                  <a:lnTo>
                    <a:pt x="2483" y="6325"/>
                  </a:lnTo>
                  <a:lnTo>
                    <a:pt x="8722" y="6325"/>
                  </a:lnTo>
                  <a:lnTo>
                    <a:pt x="8722" y="1799"/>
                  </a:lnTo>
                  <a:lnTo>
                    <a:pt x="19118" y="1799"/>
                  </a:lnTo>
                  <a:lnTo>
                    <a:pt x="19118" y="19801"/>
                  </a:lnTo>
                  <a:close/>
                  <a:moveTo>
                    <a:pt x="19118" y="198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85" name="Rectangle 544"/>
            <p:cNvSpPr>
              <a:spLocks/>
            </p:cNvSpPr>
            <p:nvPr/>
          </p:nvSpPr>
          <p:spPr bwMode="auto">
            <a:xfrm>
              <a:off x="88" y="216"/>
              <a:ext cx="193" cy="3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486" name="Rectangle 545"/>
            <p:cNvSpPr>
              <a:spLocks/>
            </p:cNvSpPr>
            <p:nvPr/>
          </p:nvSpPr>
          <p:spPr bwMode="auto">
            <a:xfrm>
              <a:off x="88" y="304"/>
              <a:ext cx="136" cy="3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487" name="Rectangle 546"/>
            <p:cNvSpPr>
              <a:spLocks/>
            </p:cNvSpPr>
            <p:nvPr/>
          </p:nvSpPr>
          <p:spPr bwMode="auto">
            <a:xfrm>
              <a:off x="88" y="392"/>
              <a:ext cx="234" cy="3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grpSp>
      <p:grpSp>
        <p:nvGrpSpPr>
          <p:cNvPr id="488" name="Group 576"/>
          <p:cNvGrpSpPr>
            <a:grpSpLocks/>
          </p:cNvGrpSpPr>
          <p:nvPr/>
        </p:nvGrpSpPr>
        <p:grpSpPr bwMode="auto">
          <a:xfrm>
            <a:off x="6148610" y="1018132"/>
            <a:ext cx="278503" cy="276440"/>
            <a:chOff x="0" y="0"/>
            <a:chExt cx="577" cy="574"/>
          </a:xfrm>
          <a:solidFill>
            <a:schemeClr val="bg1"/>
          </a:solidFill>
        </p:grpSpPr>
        <p:sp>
          <p:nvSpPr>
            <p:cNvPr id="489" name="AutoShape 572"/>
            <p:cNvSpPr>
              <a:spLocks/>
            </p:cNvSpPr>
            <p:nvPr/>
          </p:nvSpPr>
          <p:spPr bwMode="auto">
            <a:xfrm>
              <a:off x="135" y="0"/>
              <a:ext cx="385" cy="310"/>
            </a:xfrm>
            <a:custGeom>
              <a:avLst/>
              <a:gdLst>
                <a:gd name="T0" fmla="*/ 0 w 21439"/>
                <a:gd name="T1" fmla="*/ 0 h 20986"/>
                <a:gd name="T2" fmla="*/ 0 w 21439"/>
                <a:gd name="T3" fmla="*/ 0 h 20986"/>
                <a:gd name="T4" fmla="*/ 0 w 21439"/>
                <a:gd name="T5" fmla="*/ 0 h 20986"/>
                <a:gd name="T6" fmla="*/ 0 w 21439"/>
                <a:gd name="T7" fmla="*/ 0 h 20986"/>
                <a:gd name="T8" fmla="*/ 0 w 21439"/>
                <a:gd name="T9" fmla="*/ 0 h 20986"/>
                <a:gd name="T10" fmla="*/ 0 w 21439"/>
                <a:gd name="T11" fmla="*/ 0 h 20986"/>
                <a:gd name="T12" fmla="*/ 0 w 21439"/>
                <a:gd name="T13" fmla="*/ 0 h 20986"/>
                <a:gd name="T14" fmla="*/ 0 w 21439"/>
                <a:gd name="T15" fmla="*/ 0 h 20986"/>
                <a:gd name="T16" fmla="*/ 0 w 21439"/>
                <a:gd name="T17" fmla="*/ 0 h 20986"/>
                <a:gd name="T18" fmla="*/ 0 w 21439"/>
                <a:gd name="T19" fmla="*/ 0 h 20986"/>
                <a:gd name="T20" fmla="*/ 0 w 21439"/>
                <a:gd name="T21" fmla="*/ 0 h 20986"/>
                <a:gd name="T22" fmla="*/ 0 w 21439"/>
                <a:gd name="T23" fmla="*/ 0 h 20986"/>
                <a:gd name="T24" fmla="*/ 0 w 21439"/>
                <a:gd name="T25" fmla="*/ 0 h 20986"/>
                <a:gd name="T26" fmla="*/ 0 w 21439"/>
                <a:gd name="T27" fmla="*/ 0 h 20986"/>
                <a:gd name="T28" fmla="*/ 0 w 21439"/>
                <a:gd name="T29" fmla="*/ 0 h 209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439" h="20986">
                  <a:moveTo>
                    <a:pt x="10975" y="13416"/>
                  </a:moveTo>
                  <a:cubicBezTo>
                    <a:pt x="10975" y="14087"/>
                    <a:pt x="10975" y="14759"/>
                    <a:pt x="10975" y="15268"/>
                  </a:cubicBezTo>
                  <a:lnTo>
                    <a:pt x="10975" y="19977"/>
                  </a:lnTo>
                  <a:cubicBezTo>
                    <a:pt x="10975" y="20995"/>
                    <a:pt x="11501" y="21293"/>
                    <a:pt x="12144" y="20639"/>
                  </a:cubicBezTo>
                  <a:lnTo>
                    <a:pt x="20958" y="11682"/>
                  </a:lnTo>
                  <a:cubicBezTo>
                    <a:pt x="21600" y="11028"/>
                    <a:pt x="21600" y="9958"/>
                    <a:pt x="20958" y="9304"/>
                  </a:cubicBezTo>
                  <a:lnTo>
                    <a:pt x="12144" y="347"/>
                  </a:lnTo>
                  <a:cubicBezTo>
                    <a:pt x="11501" y="-307"/>
                    <a:pt x="10975" y="-9"/>
                    <a:pt x="10975" y="1010"/>
                  </a:cubicBezTo>
                  <a:lnTo>
                    <a:pt x="10975" y="5718"/>
                  </a:lnTo>
                  <a:cubicBezTo>
                    <a:pt x="10975" y="6227"/>
                    <a:pt x="10975" y="6899"/>
                    <a:pt x="10975" y="7570"/>
                  </a:cubicBezTo>
                  <a:lnTo>
                    <a:pt x="0" y="7570"/>
                  </a:lnTo>
                  <a:lnTo>
                    <a:pt x="0" y="13417"/>
                  </a:lnTo>
                  <a:lnTo>
                    <a:pt x="10975" y="13417"/>
                  </a:lnTo>
                  <a:lnTo>
                    <a:pt x="10975" y="13416"/>
                  </a:lnTo>
                  <a:close/>
                  <a:moveTo>
                    <a:pt x="10975" y="1341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90" name="AutoShape 573"/>
            <p:cNvSpPr>
              <a:spLocks/>
            </p:cNvSpPr>
            <p:nvPr/>
          </p:nvSpPr>
          <p:spPr bwMode="auto">
            <a:xfrm>
              <a:off x="0" y="111"/>
              <a:ext cx="78" cy="8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0"/>
                  </a:moveTo>
                  <a:lnTo>
                    <a:pt x="7502" y="0"/>
                  </a:lnTo>
                  <a:cubicBezTo>
                    <a:pt x="3377" y="0"/>
                    <a:pt x="0" y="3077"/>
                    <a:pt x="0" y="6842"/>
                  </a:cubicBezTo>
                  <a:lnTo>
                    <a:pt x="0" y="14758"/>
                  </a:lnTo>
                  <a:cubicBezTo>
                    <a:pt x="0" y="18521"/>
                    <a:pt x="3377" y="21600"/>
                    <a:pt x="7502" y="21600"/>
                  </a:cubicBezTo>
                  <a:lnTo>
                    <a:pt x="2160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91" name="AutoShape 574"/>
            <p:cNvSpPr>
              <a:spLocks/>
            </p:cNvSpPr>
            <p:nvPr/>
          </p:nvSpPr>
          <p:spPr bwMode="auto">
            <a:xfrm>
              <a:off x="496" y="376"/>
              <a:ext cx="81" cy="8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4307" y="0"/>
                  </a:moveTo>
                  <a:lnTo>
                    <a:pt x="0" y="0"/>
                  </a:lnTo>
                  <a:lnTo>
                    <a:pt x="0" y="21600"/>
                  </a:lnTo>
                  <a:lnTo>
                    <a:pt x="14307" y="21600"/>
                  </a:lnTo>
                  <a:cubicBezTo>
                    <a:pt x="18318" y="21600"/>
                    <a:pt x="21600" y="18523"/>
                    <a:pt x="21600" y="14758"/>
                  </a:cubicBezTo>
                  <a:lnTo>
                    <a:pt x="21600" y="6842"/>
                  </a:lnTo>
                  <a:cubicBezTo>
                    <a:pt x="21598" y="3079"/>
                    <a:pt x="18316" y="0"/>
                    <a:pt x="14307" y="0"/>
                  </a:cubicBezTo>
                  <a:close/>
                  <a:moveTo>
                    <a:pt x="14307"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92" name="AutoShape 575"/>
            <p:cNvSpPr>
              <a:spLocks/>
            </p:cNvSpPr>
            <p:nvPr/>
          </p:nvSpPr>
          <p:spPr bwMode="auto">
            <a:xfrm>
              <a:off x="56" y="264"/>
              <a:ext cx="382" cy="310"/>
            </a:xfrm>
            <a:custGeom>
              <a:avLst/>
              <a:gdLst>
                <a:gd name="T0" fmla="*/ 0 w 21438"/>
                <a:gd name="T1" fmla="*/ 0 h 20986"/>
                <a:gd name="T2" fmla="*/ 0 w 21438"/>
                <a:gd name="T3" fmla="*/ 0 h 20986"/>
                <a:gd name="T4" fmla="*/ 0 w 21438"/>
                <a:gd name="T5" fmla="*/ 0 h 20986"/>
                <a:gd name="T6" fmla="*/ 0 w 21438"/>
                <a:gd name="T7" fmla="*/ 0 h 20986"/>
                <a:gd name="T8" fmla="*/ 0 w 21438"/>
                <a:gd name="T9" fmla="*/ 0 h 20986"/>
                <a:gd name="T10" fmla="*/ 0 w 21438"/>
                <a:gd name="T11" fmla="*/ 0 h 20986"/>
                <a:gd name="T12" fmla="*/ 0 w 21438"/>
                <a:gd name="T13" fmla="*/ 0 h 20986"/>
                <a:gd name="T14" fmla="*/ 0 w 21438"/>
                <a:gd name="T15" fmla="*/ 0 h 20986"/>
                <a:gd name="T16" fmla="*/ 0 w 21438"/>
                <a:gd name="T17" fmla="*/ 0 h 20986"/>
                <a:gd name="T18" fmla="*/ 0 w 21438"/>
                <a:gd name="T19" fmla="*/ 0 h 20986"/>
                <a:gd name="T20" fmla="*/ 0 w 21438"/>
                <a:gd name="T21" fmla="*/ 0 h 20986"/>
                <a:gd name="T22" fmla="*/ 0 w 21438"/>
                <a:gd name="T23" fmla="*/ 0 h 20986"/>
                <a:gd name="T24" fmla="*/ 0 w 21438"/>
                <a:gd name="T25" fmla="*/ 0 h 20986"/>
                <a:gd name="T26" fmla="*/ 0 w 21438"/>
                <a:gd name="T27" fmla="*/ 0 h 20986"/>
                <a:gd name="T28" fmla="*/ 0 w 21438"/>
                <a:gd name="T29" fmla="*/ 0 h 2098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438" h="20986">
                  <a:moveTo>
                    <a:pt x="10527" y="7569"/>
                  </a:moveTo>
                  <a:cubicBezTo>
                    <a:pt x="10527" y="6899"/>
                    <a:pt x="10527" y="6228"/>
                    <a:pt x="10527" y="5717"/>
                  </a:cubicBezTo>
                  <a:lnTo>
                    <a:pt x="10527" y="1010"/>
                  </a:lnTo>
                  <a:cubicBezTo>
                    <a:pt x="10527" y="-9"/>
                    <a:pt x="9997" y="-307"/>
                    <a:pt x="9349" y="346"/>
                  </a:cubicBezTo>
                  <a:lnTo>
                    <a:pt x="485" y="9304"/>
                  </a:lnTo>
                  <a:cubicBezTo>
                    <a:pt x="-162" y="9958"/>
                    <a:pt x="-162" y="11027"/>
                    <a:pt x="485" y="11682"/>
                  </a:cubicBezTo>
                  <a:lnTo>
                    <a:pt x="9349" y="20640"/>
                  </a:lnTo>
                  <a:cubicBezTo>
                    <a:pt x="9997" y="21293"/>
                    <a:pt x="10527" y="20995"/>
                    <a:pt x="10527" y="19976"/>
                  </a:cubicBezTo>
                  <a:lnTo>
                    <a:pt x="10527" y="15267"/>
                  </a:lnTo>
                  <a:cubicBezTo>
                    <a:pt x="10527" y="14758"/>
                    <a:pt x="10527" y="14087"/>
                    <a:pt x="10527" y="13415"/>
                  </a:cubicBezTo>
                  <a:lnTo>
                    <a:pt x="21438" y="13415"/>
                  </a:lnTo>
                  <a:lnTo>
                    <a:pt x="21438" y="7568"/>
                  </a:lnTo>
                  <a:lnTo>
                    <a:pt x="10527" y="7568"/>
                  </a:lnTo>
                  <a:lnTo>
                    <a:pt x="10527" y="7569"/>
                  </a:lnTo>
                  <a:close/>
                  <a:moveTo>
                    <a:pt x="10527" y="756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493" name="AutoShape 588"/>
          <p:cNvSpPr>
            <a:spLocks/>
          </p:cNvSpPr>
          <p:nvPr/>
        </p:nvSpPr>
        <p:spPr bwMode="auto">
          <a:xfrm>
            <a:off x="8366321" y="3239971"/>
            <a:ext cx="276440" cy="272314"/>
          </a:xfrm>
          <a:custGeom>
            <a:avLst/>
            <a:gdLst>
              <a:gd name="T0" fmla="*/ 101352442 w 21600"/>
              <a:gd name="T1" fmla="*/ 0 h 21600"/>
              <a:gd name="T2" fmla="*/ 147438969 w 21600"/>
              <a:gd name="T3" fmla="*/ 9132451 h 21600"/>
              <a:gd name="T4" fmla="*/ 198115195 w 21600"/>
              <a:gd name="T5" fmla="*/ 2143891 h 21600"/>
              <a:gd name="T6" fmla="*/ 203194979 w 21600"/>
              <a:gd name="T7" fmla="*/ 40879790 h 21600"/>
              <a:gd name="T8" fmla="*/ 155613528 w 21600"/>
              <a:gd name="T9" fmla="*/ 160400872 h 21600"/>
              <a:gd name="T10" fmla="*/ 101352442 w 21600"/>
              <a:gd name="T11" fmla="*/ 191332790 h 21600"/>
              <a:gd name="T12" fmla="*/ 47440029 w 21600"/>
              <a:gd name="T13" fmla="*/ 160551554 h 21600"/>
              <a:gd name="T14" fmla="*/ 0 w 21600"/>
              <a:gd name="T15" fmla="*/ 40879790 h 21600"/>
              <a:gd name="T16" fmla="*/ 5079784 w 21600"/>
              <a:gd name="T17" fmla="*/ 2143891 h 21600"/>
              <a:gd name="T18" fmla="*/ 55756010 w 21600"/>
              <a:gd name="T19" fmla="*/ 9141580 h 21600"/>
              <a:gd name="T20" fmla="*/ 101352442 w 21600"/>
              <a:gd name="T21" fmla="*/ 0 h 21600"/>
              <a:gd name="T22" fmla="*/ 26349241 w 21600"/>
              <a:gd name="T23" fmla="*/ 60650377 h 21600"/>
              <a:gd name="T24" fmla="*/ 63629701 w 21600"/>
              <a:gd name="T25" fmla="*/ 141727794 h 21600"/>
              <a:gd name="T26" fmla="*/ 101343904 w 21600"/>
              <a:gd name="T27" fmla="*/ 166273676 h 21600"/>
              <a:gd name="T28" fmla="*/ 139414361 w 21600"/>
              <a:gd name="T29" fmla="*/ 141577112 h 21600"/>
              <a:gd name="T30" fmla="*/ 176845738 w 21600"/>
              <a:gd name="T31" fmla="*/ 60570942 h 21600"/>
              <a:gd name="T32" fmla="*/ 26349241 w 21600"/>
              <a:gd name="T33" fmla="*/ 60650377 h 21600"/>
              <a:gd name="T34" fmla="*/ 26349241 w 21600"/>
              <a:gd name="T35" fmla="*/ 60650377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10774" y="0"/>
                </a:moveTo>
                <a:cubicBezTo>
                  <a:pt x="10774" y="0"/>
                  <a:pt x="13276" y="1031"/>
                  <a:pt x="15673" y="1031"/>
                </a:cubicBezTo>
                <a:cubicBezTo>
                  <a:pt x="18070" y="1031"/>
                  <a:pt x="21060" y="242"/>
                  <a:pt x="21060" y="242"/>
                </a:cubicBezTo>
                <a:cubicBezTo>
                  <a:pt x="21060" y="242"/>
                  <a:pt x="21600" y="1998"/>
                  <a:pt x="21600" y="4615"/>
                </a:cubicBezTo>
                <a:cubicBezTo>
                  <a:pt x="21600" y="11410"/>
                  <a:pt x="19445" y="15682"/>
                  <a:pt x="16542" y="18108"/>
                </a:cubicBezTo>
                <a:cubicBezTo>
                  <a:pt x="14789" y="19572"/>
                  <a:pt x="11942" y="21600"/>
                  <a:pt x="10774" y="21600"/>
                </a:cubicBezTo>
                <a:cubicBezTo>
                  <a:pt x="9606" y="21600"/>
                  <a:pt x="6782" y="19577"/>
                  <a:pt x="5043" y="18125"/>
                </a:cubicBezTo>
                <a:cubicBezTo>
                  <a:pt x="2145" y="15704"/>
                  <a:pt x="0" y="11410"/>
                  <a:pt x="0" y="4615"/>
                </a:cubicBezTo>
                <a:cubicBezTo>
                  <a:pt x="0" y="1957"/>
                  <a:pt x="540" y="242"/>
                  <a:pt x="540" y="242"/>
                </a:cubicBezTo>
                <a:cubicBezTo>
                  <a:pt x="540" y="242"/>
                  <a:pt x="3477" y="1032"/>
                  <a:pt x="5927" y="1032"/>
                </a:cubicBezTo>
                <a:cubicBezTo>
                  <a:pt x="8376" y="1031"/>
                  <a:pt x="10774" y="0"/>
                  <a:pt x="10774" y="0"/>
                </a:cubicBezTo>
                <a:moveTo>
                  <a:pt x="2801" y="6847"/>
                </a:moveTo>
                <a:cubicBezTo>
                  <a:pt x="3151" y="10974"/>
                  <a:pt x="4504" y="14112"/>
                  <a:pt x="6764" y="16000"/>
                </a:cubicBezTo>
                <a:cubicBezTo>
                  <a:pt x="8487" y="17439"/>
                  <a:pt x="10051" y="18440"/>
                  <a:pt x="10773" y="18771"/>
                </a:cubicBezTo>
                <a:cubicBezTo>
                  <a:pt x="11502" y="18436"/>
                  <a:pt x="13108" y="17412"/>
                  <a:pt x="14820" y="15983"/>
                </a:cubicBezTo>
                <a:cubicBezTo>
                  <a:pt x="17087" y="14088"/>
                  <a:pt x="18446" y="10945"/>
                  <a:pt x="18799" y="6838"/>
                </a:cubicBezTo>
                <a:lnTo>
                  <a:pt x="2801" y="6847"/>
                </a:lnTo>
                <a:close/>
                <a:moveTo>
                  <a:pt x="2801" y="6847"/>
                </a:moveTo>
              </a:path>
            </a:pathLst>
          </a:custGeom>
          <a:solidFill>
            <a:schemeClr val="bg1"/>
          </a:solidFill>
          <a:ln>
            <a:noFill/>
          </a:ln>
        </p:spPr>
        <p:txBody>
          <a:bodyPr lIns="0" tIns="0" rIns="0" bIns="0"/>
          <a:lstStyle/>
          <a:p>
            <a:endParaRPr lang="en-US">
              <a:solidFill>
                <a:schemeClr val="bg1"/>
              </a:solidFill>
            </a:endParaRPr>
          </a:p>
        </p:txBody>
      </p:sp>
      <p:grpSp>
        <p:nvGrpSpPr>
          <p:cNvPr id="494" name="Group 596"/>
          <p:cNvGrpSpPr>
            <a:grpSpLocks/>
          </p:cNvGrpSpPr>
          <p:nvPr/>
        </p:nvGrpSpPr>
        <p:grpSpPr bwMode="auto">
          <a:xfrm>
            <a:off x="6703553" y="2128020"/>
            <a:ext cx="276440" cy="276440"/>
            <a:chOff x="0" y="0"/>
            <a:chExt cx="576" cy="576"/>
          </a:xfrm>
          <a:solidFill>
            <a:schemeClr val="bg1"/>
          </a:solidFill>
        </p:grpSpPr>
        <p:sp>
          <p:nvSpPr>
            <p:cNvPr id="495" name="AutoShape 594"/>
            <p:cNvSpPr>
              <a:spLocks/>
            </p:cNvSpPr>
            <p:nvPr/>
          </p:nvSpPr>
          <p:spPr bwMode="auto">
            <a:xfrm>
              <a:off x="184" y="184"/>
              <a:ext cx="136" cy="1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0800" y="0"/>
                  </a:moveTo>
                  <a:cubicBezTo>
                    <a:pt x="4846" y="11"/>
                    <a:pt x="10" y="4850"/>
                    <a:pt x="0" y="10803"/>
                  </a:cubicBezTo>
                  <a:cubicBezTo>
                    <a:pt x="10" y="16750"/>
                    <a:pt x="4846" y="21589"/>
                    <a:pt x="10800" y="21600"/>
                  </a:cubicBezTo>
                  <a:cubicBezTo>
                    <a:pt x="16749" y="21589"/>
                    <a:pt x="21589" y="16750"/>
                    <a:pt x="21600" y="10803"/>
                  </a:cubicBezTo>
                  <a:cubicBezTo>
                    <a:pt x="21590" y="4852"/>
                    <a:pt x="16749" y="11"/>
                    <a:pt x="10800" y="0"/>
                  </a:cubicBezTo>
                  <a:close/>
                  <a:moveTo>
                    <a:pt x="108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496" name="AutoShape 595"/>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6505" y="16511"/>
                  </a:moveTo>
                  <a:cubicBezTo>
                    <a:pt x="16313" y="16702"/>
                    <a:pt x="16057" y="16795"/>
                    <a:pt x="15805" y="16795"/>
                  </a:cubicBezTo>
                  <a:cubicBezTo>
                    <a:pt x="15803" y="16795"/>
                    <a:pt x="15802" y="16795"/>
                    <a:pt x="15801" y="16795"/>
                  </a:cubicBezTo>
                  <a:cubicBezTo>
                    <a:pt x="15512" y="16795"/>
                    <a:pt x="15222" y="16679"/>
                    <a:pt x="15000" y="16457"/>
                  </a:cubicBezTo>
                  <a:lnTo>
                    <a:pt x="11778" y="13234"/>
                  </a:lnTo>
                  <a:cubicBezTo>
                    <a:pt x="11070" y="13679"/>
                    <a:pt x="10232" y="13938"/>
                    <a:pt x="9335" y="13938"/>
                  </a:cubicBezTo>
                  <a:cubicBezTo>
                    <a:pt x="6799" y="13938"/>
                    <a:pt x="4743" y="11882"/>
                    <a:pt x="4743" y="9347"/>
                  </a:cubicBezTo>
                  <a:cubicBezTo>
                    <a:pt x="4743" y="6811"/>
                    <a:pt x="6799" y="4754"/>
                    <a:pt x="9335" y="4754"/>
                  </a:cubicBezTo>
                  <a:cubicBezTo>
                    <a:pt x="11871" y="4754"/>
                    <a:pt x="13926" y="6810"/>
                    <a:pt x="13927" y="9347"/>
                  </a:cubicBezTo>
                  <a:cubicBezTo>
                    <a:pt x="13927" y="10239"/>
                    <a:pt x="13670" y="11074"/>
                    <a:pt x="13229" y="11778"/>
                  </a:cubicBezTo>
                  <a:lnTo>
                    <a:pt x="16455" y="15003"/>
                  </a:lnTo>
                  <a:cubicBezTo>
                    <a:pt x="16675" y="15225"/>
                    <a:pt x="16792" y="15515"/>
                    <a:pt x="16792" y="15804"/>
                  </a:cubicBezTo>
                  <a:cubicBezTo>
                    <a:pt x="16793" y="16058"/>
                    <a:pt x="16700" y="16316"/>
                    <a:pt x="16505" y="16511"/>
                  </a:cubicBezTo>
                  <a:close/>
                  <a:moveTo>
                    <a:pt x="16505" y="1651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497" name="AutoShape 597"/>
          <p:cNvSpPr>
            <a:spLocks/>
          </p:cNvSpPr>
          <p:nvPr/>
        </p:nvSpPr>
        <p:spPr bwMode="auto">
          <a:xfrm>
            <a:off x="7258497" y="2128020"/>
            <a:ext cx="276440" cy="276440"/>
          </a:xfrm>
          <a:custGeom>
            <a:avLst/>
            <a:gdLst>
              <a:gd name="T0" fmla="*/ 197530295 w 21599"/>
              <a:gd name="T1" fmla="*/ 172950408 h 21600"/>
              <a:gd name="T2" fmla="*/ 143127996 w 21599"/>
              <a:gd name="T3" fmla="*/ 118530734 h 21600"/>
              <a:gd name="T4" fmla="*/ 154889968 w 21599"/>
              <a:gd name="T5" fmla="*/ 77505851 h 21600"/>
              <a:gd name="T6" fmla="*/ 77445028 w 21599"/>
              <a:gd name="T7" fmla="*/ 0 h 21600"/>
              <a:gd name="T8" fmla="*/ 0 w 21599"/>
              <a:gd name="T9" fmla="*/ 77505851 h 21600"/>
              <a:gd name="T10" fmla="*/ 77445028 w 21599"/>
              <a:gd name="T11" fmla="*/ 154973590 h 21600"/>
              <a:gd name="T12" fmla="*/ 118656171 w 21599"/>
              <a:gd name="T13" fmla="*/ 143092820 h 21600"/>
              <a:gd name="T14" fmla="*/ 173020355 w 21599"/>
              <a:gd name="T15" fmla="*/ 197484751 h 21600"/>
              <a:gd name="T16" fmla="*/ 186522015 w 21599"/>
              <a:gd name="T17" fmla="*/ 203194979 h 21600"/>
              <a:gd name="T18" fmla="*/ 186587973 w 21599"/>
              <a:gd name="T19" fmla="*/ 203194979 h 21600"/>
              <a:gd name="T20" fmla="*/ 198387292 w 21599"/>
              <a:gd name="T21" fmla="*/ 198396947 h 21600"/>
              <a:gd name="T22" fmla="*/ 203223198 w 21599"/>
              <a:gd name="T23" fmla="*/ 186477975 h 21600"/>
              <a:gd name="T24" fmla="*/ 197530295 w 21599"/>
              <a:gd name="T25" fmla="*/ 172950408 h 21600"/>
              <a:gd name="T26" fmla="*/ 120631759 w 21599"/>
              <a:gd name="T27" fmla="*/ 77505851 h 21600"/>
              <a:gd name="T28" fmla="*/ 77445028 w 21599"/>
              <a:gd name="T29" fmla="*/ 120712436 h 21600"/>
              <a:gd name="T30" fmla="*/ 34258209 w 21599"/>
              <a:gd name="T31" fmla="*/ 77505851 h 21600"/>
              <a:gd name="T32" fmla="*/ 77445028 w 21599"/>
              <a:gd name="T33" fmla="*/ 34279285 h 21600"/>
              <a:gd name="T34" fmla="*/ 120631759 w 21599"/>
              <a:gd name="T35" fmla="*/ 77505851 h 21600"/>
              <a:gd name="T36" fmla="*/ 120631759 w 21599"/>
              <a:gd name="T37" fmla="*/ 77505851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599" h="21600">
                <a:moveTo>
                  <a:pt x="20994" y="18385"/>
                </a:moveTo>
                <a:lnTo>
                  <a:pt x="15212" y="12600"/>
                </a:lnTo>
                <a:cubicBezTo>
                  <a:pt x="16003" y="11336"/>
                  <a:pt x="16462" y="9839"/>
                  <a:pt x="16462" y="8239"/>
                </a:cubicBezTo>
                <a:cubicBezTo>
                  <a:pt x="16462" y="3689"/>
                  <a:pt x="12777" y="0"/>
                  <a:pt x="8231" y="0"/>
                </a:cubicBezTo>
                <a:cubicBezTo>
                  <a:pt x="3686" y="0"/>
                  <a:pt x="0" y="3689"/>
                  <a:pt x="0" y="8239"/>
                </a:cubicBezTo>
                <a:cubicBezTo>
                  <a:pt x="0" y="12787"/>
                  <a:pt x="3686" y="16474"/>
                  <a:pt x="8231" y="16474"/>
                </a:cubicBezTo>
                <a:cubicBezTo>
                  <a:pt x="9839" y="16474"/>
                  <a:pt x="11342" y="16011"/>
                  <a:pt x="12611" y="15211"/>
                </a:cubicBezTo>
                <a:lnTo>
                  <a:pt x="18389" y="20993"/>
                </a:lnTo>
                <a:cubicBezTo>
                  <a:pt x="18787" y="21391"/>
                  <a:pt x="19307" y="21600"/>
                  <a:pt x="19824" y="21600"/>
                </a:cubicBezTo>
                <a:cubicBezTo>
                  <a:pt x="19827" y="21600"/>
                  <a:pt x="19829" y="21600"/>
                  <a:pt x="19831" y="21600"/>
                </a:cubicBezTo>
                <a:cubicBezTo>
                  <a:pt x="20281" y="21600"/>
                  <a:pt x="20740" y="21433"/>
                  <a:pt x="21085" y="21090"/>
                </a:cubicBezTo>
                <a:cubicBezTo>
                  <a:pt x="21434" y="20740"/>
                  <a:pt x="21600" y="20278"/>
                  <a:pt x="21599" y="19823"/>
                </a:cubicBezTo>
                <a:cubicBezTo>
                  <a:pt x="21598" y="19304"/>
                  <a:pt x="21391" y="18783"/>
                  <a:pt x="20994" y="18385"/>
                </a:cubicBezTo>
                <a:close/>
                <a:moveTo>
                  <a:pt x="12821" y="8239"/>
                </a:moveTo>
                <a:cubicBezTo>
                  <a:pt x="12817" y="10769"/>
                  <a:pt x="10761" y="12827"/>
                  <a:pt x="8231" y="12832"/>
                </a:cubicBezTo>
                <a:cubicBezTo>
                  <a:pt x="5701" y="12827"/>
                  <a:pt x="3645" y="10769"/>
                  <a:pt x="3641" y="8239"/>
                </a:cubicBezTo>
                <a:cubicBezTo>
                  <a:pt x="3645" y="5707"/>
                  <a:pt x="5701" y="3648"/>
                  <a:pt x="8231" y="3644"/>
                </a:cubicBezTo>
                <a:cubicBezTo>
                  <a:pt x="10761" y="3648"/>
                  <a:pt x="12817" y="5707"/>
                  <a:pt x="12821" y="8239"/>
                </a:cubicBezTo>
                <a:close/>
                <a:moveTo>
                  <a:pt x="12821" y="8239"/>
                </a:moveTo>
              </a:path>
            </a:pathLst>
          </a:custGeom>
          <a:solidFill>
            <a:schemeClr val="bg1"/>
          </a:solidFill>
          <a:ln>
            <a:noFill/>
          </a:ln>
        </p:spPr>
        <p:txBody>
          <a:bodyPr lIns="0" tIns="0" rIns="0" bIns="0"/>
          <a:lstStyle/>
          <a:p>
            <a:endParaRPr lang="en-US">
              <a:solidFill>
                <a:schemeClr val="bg1"/>
              </a:solidFill>
            </a:endParaRPr>
          </a:p>
        </p:txBody>
      </p:sp>
      <p:grpSp>
        <p:nvGrpSpPr>
          <p:cNvPr id="498" name="Group 603"/>
          <p:cNvGrpSpPr>
            <a:grpSpLocks/>
          </p:cNvGrpSpPr>
          <p:nvPr/>
        </p:nvGrpSpPr>
        <p:grpSpPr bwMode="auto">
          <a:xfrm>
            <a:off x="7258497" y="3235845"/>
            <a:ext cx="276440" cy="276440"/>
            <a:chOff x="0" y="0"/>
            <a:chExt cx="574" cy="574"/>
          </a:xfrm>
          <a:solidFill>
            <a:schemeClr val="bg1"/>
          </a:solidFill>
        </p:grpSpPr>
        <p:sp>
          <p:nvSpPr>
            <p:cNvPr id="499" name="AutoShape 598"/>
            <p:cNvSpPr>
              <a:spLocks/>
            </p:cNvSpPr>
            <p:nvPr/>
          </p:nvSpPr>
          <p:spPr bwMode="auto">
            <a:xfrm>
              <a:off x="120" y="360"/>
              <a:ext cx="99" cy="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3150" y="0"/>
                  </a:moveTo>
                  <a:lnTo>
                    <a:pt x="0" y="21600"/>
                  </a:lnTo>
                  <a:lnTo>
                    <a:pt x="21600" y="8461"/>
                  </a:lnTo>
                  <a:lnTo>
                    <a:pt x="19940" y="1652"/>
                  </a:lnTo>
                  <a:lnTo>
                    <a:pt x="13150" y="0"/>
                  </a:lnTo>
                  <a:close/>
                  <a:moveTo>
                    <a:pt x="1315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00" name="AutoShape 599"/>
            <p:cNvSpPr>
              <a:spLocks/>
            </p:cNvSpPr>
            <p:nvPr/>
          </p:nvSpPr>
          <p:spPr bwMode="auto">
            <a:xfrm>
              <a:off x="120" y="120"/>
              <a:ext cx="99" cy="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3146"/>
                  </a:moveTo>
                  <a:lnTo>
                    <a:pt x="0" y="0"/>
                  </a:lnTo>
                  <a:lnTo>
                    <a:pt x="13149" y="21600"/>
                  </a:lnTo>
                  <a:lnTo>
                    <a:pt x="19941" y="19949"/>
                  </a:lnTo>
                  <a:lnTo>
                    <a:pt x="21600" y="13146"/>
                  </a:lnTo>
                  <a:close/>
                  <a:moveTo>
                    <a:pt x="21600" y="1314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01" name="AutoShape 600"/>
            <p:cNvSpPr>
              <a:spLocks/>
            </p:cNvSpPr>
            <p:nvPr/>
          </p:nvSpPr>
          <p:spPr bwMode="auto">
            <a:xfrm>
              <a:off x="360" y="360"/>
              <a:ext cx="99" cy="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8460"/>
                  </a:moveTo>
                  <a:lnTo>
                    <a:pt x="21600" y="21600"/>
                  </a:lnTo>
                  <a:lnTo>
                    <a:pt x="8445" y="0"/>
                  </a:lnTo>
                  <a:lnTo>
                    <a:pt x="1655" y="1653"/>
                  </a:lnTo>
                  <a:lnTo>
                    <a:pt x="0" y="8460"/>
                  </a:lnTo>
                  <a:close/>
                  <a:moveTo>
                    <a:pt x="0" y="846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02" name="AutoShape 601"/>
            <p:cNvSpPr>
              <a:spLocks/>
            </p:cNvSpPr>
            <p:nvPr/>
          </p:nvSpPr>
          <p:spPr bwMode="auto">
            <a:xfrm>
              <a:off x="360" y="120"/>
              <a:ext cx="99" cy="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8450" y="21600"/>
                  </a:moveTo>
                  <a:lnTo>
                    <a:pt x="21600" y="0"/>
                  </a:lnTo>
                  <a:lnTo>
                    <a:pt x="0" y="13149"/>
                  </a:lnTo>
                  <a:lnTo>
                    <a:pt x="1650" y="19945"/>
                  </a:lnTo>
                  <a:lnTo>
                    <a:pt x="8450" y="21600"/>
                  </a:lnTo>
                  <a:close/>
                  <a:moveTo>
                    <a:pt x="845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03" name="AutoShape 602"/>
            <p:cNvSpPr>
              <a:spLocks/>
            </p:cNvSpPr>
            <p:nvPr/>
          </p:nvSpPr>
          <p:spPr bwMode="auto">
            <a:xfrm>
              <a:off x="0" y="0"/>
              <a:ext cx="574" cy="5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21600" y="10800"/>
                  </a:moveTo>
                  <a:lnTo>
                    <a:pt x="12911" y="8688"/>
                  </a:lnTo>
                  <a:lnTo>
                    <a:pt x="10802" y="0"/>
                  </a:lnTo>
                  <a:lnTo>
                    <a:pt x="8685" y="8688"/>
                  </a:lnTo>
                  <a:lnTo>
                    <a:pt x="0" y="10800"/>
                  </a:lnTo>
                  <a:lnTo>
                    <a:pt x="8685" y="12912"/>
                  </a:lnTo>
                  <a:lnTo>
                    <a:pt x="10802" y="21600"/>
                  </a:lnTo>
                  <a:lnTo>
                    <a:pt x="12915" y="12912"/>
                  </a:lnTo>
                  <a:lnTo>
                    <a:pt x="21600" y="10800"/>
                  </a:lnTo>
                  <a:close/>
                  <a:moveTo>
                    <a:pt x="11854" y="10807"/>
                  </a:moveTo>
                  <a:cubicBezTo>
                    <a:pt x="11854" y="11389"/>
                    <a:pt x="11382" y="11861"/>
                    <a:pt x="10800" y="11861"/>
                  </a:cubicBezTo>
                  <a:cubicBezTo>
                    <a:pt x="10217" y="11861"/>
                    <a:pt x="9745" y="11389"/>
                    <a:pt x="9745" y="10807"/>
                  </a:cubicBezTo>
                  <a:cubicBezTo>
                    <a:pt x="9745" y="10224"/>
                    <a:pt x="10217" y="9752"/>
                    <a:pt x="10800" y="9752"/>
                  </a:cubicBezTo>
                  <a:cubicBezTo>
                    <a:pt x="11382" y="9752"/>
                    <a:pt x="11854" y="10224"/>
                    <a:pt x="11854" y="10807"/>
                  </a:cubicBezTo>
                  <a:close/>
                  <a:moveTo>
                    <a:pt x="11854" y="1080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04" name="Group 610"/>
          <p:cNvGrpSpPr>
            <a:grpSpLocks/>
          </p:cNvGrpSpPr>
          <p:nvPr/>
        </p:nvGrpSpPr>
        <p:grpSpPr bwMode="auto">
          <a:xfrm>
            <a:off x="7813440" y="3235845"/>
            <a:ext cx="276440" cy="278503"/>
            <a:chOff x="0" y="0"/>
            <a:chExt cx="576" cy="576"/>
          </a:xfrm>
          <a:solidFill>
            <a:schemeClr val="bg1"/>
          </a:solidFill>
        </p:grpSpPr>
        <p:sp>
          <p:nvSpPr>
            <p:cNvPr id="505" name="AutoShape 604"/>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0800" y="19800"/>
                  </a:moveTo>
                  <a:cubicBezTo>
                    <a:pt x="5837" y="19800"/>
                    <a:pt x="1800" y="15763"/>
                    <a:pt x="1800" y="10800"/>
                  </a:cubicBezTo>
                  <a:cubicBezTo>
                    <a:pt x="1800" y="5837"/>
                    <a:pt x="5837" y="1800"/>
                    <a:pt x="10800" y="1800"/>
                  </a:cubicBezTo>
                  <a:cubicBezTo>
                    <a:pt x="15763" y="1800"/>
                    <a:pt x="19800" y="5837"/>
                    <a:pt x="19800" y="10800"/>
                  </a:cubicBezTo>
                  <a:cubicBezTo>
                    <a:pt x="19800" y="15763"/>
                    <a:pt x="15763" y="19800"/>
                    <a:pt x="10800" y="19800"/>
                  </a:cubicBezTo>
                  <a:close/>
                  <a:moveTo>
                    <a:pt x="10800" y="198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06" name="AutoShape 605"/>
            <p:cNvSpPr>
              <a:spLocks/>
            </p:cNvSpPr>
            <p:nvPr/>
          </p:nvSpPr>
          <p:spPr bwMode="auto">
            <a:xfrm>
              <a:off x="160" y="344"/>
              <a:ext cx="75" cy="7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3150" y="0"/>
                  </a:moveTo>
                  <a:lnTo>
                    <a:pt x="0" y="21600"/>
                  </a:lnTo>
                  <a:lnTo>
                    <a:pt x="21600" y="8456"/>
                  </a:lnTo>
                  <a:lnTo>
                    <a:pt x="19944" y="1652"/>
                  </a:lnTo>
                  <a:lnTo>
                    <a:pt x="13150" y="0"/>
                  </a:lnTo>
                  <a:close/>
                  <a:moveTo>
                    <a:pt x="1315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07" name="AutoShape 606"/>
            <p:cNvSpPr>
              <a:spLocks/>
            </p:cNvSpPr>
            <p:nvPr/>
          </p:nvSpPr>
          <p:spPr bwMode="auto">
            <a:xfrm>
              <a:off x="160" y="160"/>
              <a:ext cx="75" cy="7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9946" y="19945"/>
                  </a:moveTo>
                  <a:lnTo>
                    <a:pt x="21600" y="13146"/>
                  </a:lnTo>
                  <a:lnTo>
                    <a:pt x="0" y="0"/>
                  </a:lnTo>
                  <a:lnTo>
                    <a:pt x="13149" y="21600"/>
                  </a:lnTo>
                  <a:lnTo>
                    <a:pt x="19946" y="19945"/>
                  </a:lnTo>
                  <a:close/>
                  <a:moveTo>
                    <a:pt x="19946" y="1994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08" name="AutoShape 607"/>
            <p:cNvSpPr>
              <a:spLocks/>
            </p:cNvSpPr>
            <p:nvPr/>
          </p:nvSpPr>
          <p:spPr bwMode="auto">
            <a:xfrm>
              <a:off x="344" y="344"/>
              <a:ext cx="75" cy="7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656" y="1653"/>
                  </a:moveTo>
                  <a:lnTo>
                    <a:pt x="0" y="8456"/>
                  </a:lnTo>
                  <a:lnTo>
                    <a:pt x="21600" y="21600"/>
                  </a:lnTo>
                  <a:lnTo>
                    <a:pt x="8447" y="0"/>
                  </a:lnTo>
                  <a:lnTo>
                    <a:pt x="1656" y="1653"/>
                  </a:lnTo>
                  <a:close/>
                  <a:moveTo>
                    <a:pt x="1656" y="165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09" name="AutoShape 608"/>
            <p:cNvSpPr>
              <a:spLocks/>
            </p:cNvSpPr>
            <p:nvPr/>
          </p:nvSpPr>
          <p:spPr bwMode="auto">
            <a:xfrm>
              <a:off x="344" y="160"/>
              <a:ext cx="75" cy="7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8453" y="21600"/>
                  </a:moveTo>
                  <a:lnTo>
                    <a:pt x="21600" y="0"/>
                  </a:lnTo>
                  <a:lnTo>
                    <a:pt x="0" y="13149"/>
                  </a:lnTo>
                  <a:lnTo>
                    <a:pt x="1649" y="19943"/>
                  </a:lnTo>
                  <a:lnTo>
                    <a:pt x="8453" y="21600"/>
                  </a:lnTo>
                  <a:close/>
                  <a:moveTo>
                    <a:pt x="8453"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10" name="AutoShape 609"/>
            <p:cNvSpPr>
              <a:spLocks/>
            </p:cNvSpPr>
            <p:nvPr/>
          </p:nvSpPr>
          <p:spPr bwMode="auto">
            <a:xfrm>
              <a:off x="72" y="71"/>
              <a:ext cx="435" cy="4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12911" y="8688"/>
                  </a:moveTo>
                  <a:lnTo>
                    <a:pt x="10802" y="0"/>
                  </a:lnTo>
                  <a:lnTo>
                    <a:pt x="8686" y="8688"/>
                  </a:lnTo>
                  <a:lnTo>
                    <a:pt x="0" y="10800"/>
                  </a:lnTo>
                  <a:lnTo>
                    <a:pt x="8686" y="12912"/>
                  </a:lnTo>
                  <a:lnTo>
                    <a:pt x="10802" y="21600"/>
                  </a:lnTo>
                  <a:lnTo>
                    <a:pt x="12915" y="12912"/>
                  </a:lnTo>
                  <a:lnTo>
                    <a:pt x="21600" y="10800"/>
                  </a:lnTo>
                  <a:lnTo>
                    <a:pt x="12911" y="8688"/>
                  </a:lnTo>
                  <a:close/>
                  <a:moveTo>
                    <a:pt x="10800" y="11860"/>
                  </a:moveTo>
                  <a:cubicBezTo>
                    <a:pt x="10218" y="11860"/>
                    <a:pt x="9746" y="11388"/>
                    <a:pt x="9746" y="10807"/>
                  </a:cubicBezTo>
                  <a:cubicBezTo>
                    <a:pt x="9746" y="10224"/>
                    <a:pt x="10218" y="9752"/>
                    <a:pt x="10800" y="9752"/>
                  </a:cubicBezTo>
                  <a:cubicBezTo>
                    <a:pt x="11382" y="9752"/>
                    <a:pt x="11854" y="10224"/>
                    <a:pt x="11854" y="10807"/>
                  </a:cubicBezTo>
                  <a:cubicBezTo>
                    <a:pt x="11854" y="11388"/>
                    <a:pt x="11382" y="11860"/>
                    <a:pt x="10800" y="11860"/>
                  </a:cubicBezTo>
                  <a:close/>
                  <a:moveTo>
                    <a:pt x="10800" y="1186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511" name="AutoShape 611"/>
          <p:cNvSpPr>
            <a:spLocks/>
          </p:cNvSpPr>
          <p:nvPr/>
        </p:nvSpPr>
        <p:spPr bwMode="auto">
          <a:xfrm>
            <a:off x="4508534" y="463189"/>
            <a:ext cx="235181" cy="278503"/>
          </a:xfrm>
          <a:custGeom>
            <a:avLst/>
            <a:gdLst>
              <a:gd name="T0" fmla="*/ 106442013 w 21600"/>
              <a:gd name="T1" fmla="*/ 55074414 h 21600"/>
              <a:gd name="T2" fmla="*/ 106382626 w 21600"/>
              <a:gd name="T3" fmla="*/ 212933 h 21600"/>
              <a:gd name="T4" fmla="*/ 73430397 w 21600"/>
              <a:gd name="T5" fmla="*/ 155346 h 21600"/>
              <a:gd name="T6" fmla="*/ 84360214 w 21600"/>
              <a:gd name="T7" fmla="*/ 18345077 h 21600"/>
              <a:gd name="T8" fmla="*/ 53132484 w 21600"/>
              <a:gd name="T9" fmla="*/ 70298741 h 21600"/>
              <a:gd name="T10" fmla="*/ 21943579 w 21600"/>
              <a:gd name="T11" fmla="*/ 18413499 h 21600"/>
              <a:gd name="T12" fmla="*/ 33011616 w 21600"/>
              <a:gd name="T13" fmla="*/ 0 h 21600"/>
              <a:gd name="T14" fmla="*/ 34678 w 21600"/>
              <a:gd name="T15" fmla="*/ 96669 h 21600"/>
              <a:gd name="T16" fmla="*/ 0 w 21600"/>
              <a:gd name="T17" fmla="*/ 54919067 h 21600"/>
              <a:gd name="T18" fmla="*/ 10929742 w 21600"/>
              <a:gd name="T19" fmla="*/ 36729237 h 21600"/>
              <a:gd name="T20" fmla="*/ 45612302 w 21600"/>
              <a:gd name="T21" fmla="*/ 94420261 h 21600"/>
              <a:gd name="T22" fmla="*/ 45612302 w 21600"/>
              <a:gd name="T23" fmla="*/ 170368565 h 21600"/>
              <a:gd name="T24" fmla="*/ 29863196 w 21600"/>
              <a:gd name="T25" fmla="*/ 170368565 h 21600"/>
              <a:gd name="T26" fmla="*/ 53363654 w 21600"/>
              <a:gd name="T27" fmla="*/ 209326746 h 21600"/>
              <a:gd name="T28" fmla="*/ 76825278 w 21600"/>
              <a:gd name="T29" fmla="*/ 170368565 h 21600"/>
              <a:gd name="T30" fmla="*/ 61277934 w 21600"/>
              <a:gd name="T31" fmla="*/ 170368565 h 21600"/>
              <a:gd name="T32" fmla="*/ 61277934 w 21600"/>
              <a:gd name="T33" fmla="*/ 93431896 h 21600"/>
              <a:gd name="T34" fmla="*/ 95374051 w 21600"/>
              <a:gd name="T35" fmla="*/ 36660915 h 21600"/>
              <a:gd name="T36" fmla="*/ 106442013 w 21600"/>
              <a:gd name="T37" fmla="*/ 55074414 h 21600"/>
              <a:gd name="T38" fmla="*/ 106442013 w 21600"/>
              <a:gd name="T39" fmla="*/ 55074414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21600" y="5683"/>
                </a:moveTo>
                <a:lnTo>
                  <a:pt x="21588" y="22"/>
                </a:lnTo>
                <a:lnTo>
                  <a:pt x="14901" y="16"/>
                </a:lnTo>
                <a:lnTo>
                  <a:pt x="17119" y="1893"/>
                </a:lnTo>
                <a:lnTo>
                  <a:pt x="10782" y="7254"/>
                </a:lnTo>
                <a:lnTo>
                  <a:pt x="4453" y="1900"/>
                </a:lnTo>
                <a:lnTo>
                  <a:pt x="6699" y="0"/>
                </a:lnTo>
                <a:lnTo>
                  <a:pt x="7" y="10"/>
                </a:lnTo>
                <a:lnTo>
                  <a:pt x="0" y="5667"/>
                </a:lnTo>
                <a:lnTo>
                  <a:pt x="2218" y="3790"/>
                </a:lnTo>
                <a:lnTo>
                  <a:pt x="9256" y="9743"/>
                </a:lnTo>
                <a:lnTo>
                  <a:pt x="9256" y="17580"/>
                </a:lnTo>
                <a:lnTo>
                  <a:pt x="6060" y="17580"/>
                </a:lnTo>
                <a:lnTo>
                  <a:pt x="10829" y="21600"/>
                </a:lnTo>
                <a:lnTo>
                  <a:pt x="15590" y="17580"/>
                </a:lnTo>
                <a:lnTo>
                  <a:pt x="12435" y="17580"/>
                </a:lnTo>
                <a:lnTo>
                  <a:pt x="12435" y="9641"/>
                </a:lnTo>
                <a:lnTo>
                  <a:pt x="19354" y="3783"/>
                </a:lnTo>
                <a:lnTo>
                  <a:pt x="21600" y="5683"/>
                </a:lnTo>
                <a:close/>
                <a:moveTo>
                  <a:pt x="21600" y="5683"/>
                </a:moveTo>
              </a:path>
            </a:pathLst>
          </a:custGeom>
          <a:solidFill>
            <a:schemeClr val="bg1"/>
          </a:solidFill>
          <a:ln>
            <a:noFill/>
          </a:ln>
        </p:spPr>
        <p:txBody>
          <a:bodyPr lIns="0" tIns="0" rIns="0" bIns="0"/>
          <a:lstStyle/>
          <a:p>
            <a:endParaRPr lang="en-US">
              <a:solidFill>
                <a:schemeClr val="bg1"/>
              </a:solidFill>
            </a:endParaRPr>
          </a:p>
        </p:txBody>
      </p:sp>
      <p:grpSp>
        <p:nvGrpSpPr>
          <p:cNvPr id="512" name="Group 626"/>
          <p:cNvGrpSpPr>
            <a:grpSpLocks/>
          </p:cNvGrpSpPr>
          <p:nvPr/>
        </p:nvGrpSpPr>
        <p:grpSpPr bwMode="auto">
          <a:xfrm>
            <a:off x="10068286" y="3790788"/>
            <a:ext cx="202173" cy="276440"/>
            <a:chOff x="0" y="0"/>
            <a:chExt cx="417" cy="576"/>
          </a:xfrm>
          <a:solidFill>
            <a:schemeClr val="bg1"/>
          </a:solidFill>
        </p:grpSpPr>
        <p:sp>
          <p:nvSpPr>
            <p:cNvPr id="513" name="AutoShape 619"/>
            <p:cNvSpPr>
              <a:spLocks/>
            </p:cNvSpPr>
            <p:nvPr/>
          </p:nvSpPr>
          <p:spPr bwMode="auto">
            <a:xfrm>
              <a:off x="0" y="0"/>
              <a:ext cx="417"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6239" y="0"/>
                  </a:moveTo>
                  <a:lnTo>
                    <a:pt x="6239" y="13"/>
                  </a:lnTo>
                  <a:lnTo>
                    <a:pt x="0" y="4526"/>
                  </a:lnTo>
                  <a:lnTo>
                    <a:pt x="0" y="21600"/>
                  </a:lnTo>
                  <a:lnTo>
                    <a:pt x="21600" y="21600"/>
                  </a:lnTo>
                  <a:lnTo>
                    <a:pt x="21600" y="0"/>
                  </a:lnTo>
                  <a:lnTo>
                    <a:pt x="6239" y="0"/>
                  </a:lnTo>
                  <a:close/>
                  <a:moveTo>
                    <a:pt x="19117" y="19800"/>
                  </a:moveTo>
                  <a:lnTo>
                    <a:pt x="2483" y="19800"/>
                  </a:lnTo>
                  <a:lnTo>
                    <a:pt x="2483" y="6325"/>
                  </a:lnTo>
                  <a:lnTo>
                    <a:pt x="8722" y="6325"/>
                  </a:lnTo>
                  <a:lnTo>
                    <a:pt x="8722" y="1799"/>
                  </a:lnTo>
                  <a:lnTo>
                    <a:pt x="19117" y="1799"/>
                  </a:lnTo>
                  <a:lnTo>
                    <a:pt x="19117" y="19800"/>
                  </a:lnTo>
                  <a:close/>
                  <a:moveTo>
                    <a:pt x="19117" y="198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14" name="Rectangle 620"/>
            <p:cNvSpPr>
              <a:spLocks/>
            </p:cNvSpPr>
            <p:nvPr/>
          </p:nvSpPr>
          <p:spPr bwMode="auto">
            <a:xfrm>
              <a:off x="152" y="240"/>
              <a:ext cx="182" cy="40"/>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515" name="Rectangle 621"/>
            <p:cNvSpPr>
              <a:spLocks/>
            </p:cNvSpPr>
            <p:nvPr/>
          </p:nvSpPr>
          <p:spPr bwMode="auto">
            <a:xfrm>
              <a:off x="152" y="328"/>
              <a:ext cx="182" cy="40"/>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516" name="Rectangle 622"/>
            <p:cNvSpPr>
              <a:spLocks/>
            </p:cNvSpPr>
            <p:nvPr/>
          </p:nvSpPr>
          <p:spPr bwMode="auto">
            <a:xfrm>
              <a:off x="152" y="408"/>
              <a:ext cx="182" cy="3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517" name="AutoShape 623"/>
            <p:cNvSpPr>
              <a:spLocks/>
            </p:cNvSpPr>
            <p:nvPr/>
          </p:nvSpPr>
          <p:spPr bwMode="auto">
            <a:xfrm>
              <a:off x="80" y="239"/>
              <a:ext cx="39" cy="40"/>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18" name="AutoShape 624"/>
            <p:cNvSpPr>
              <a:spLocks/>
            </p:cNvSpPr>
            <p:nvPr/>
          </p:nvSpPr>
          <p:spPr bwMode="auto">
            <a:xfrm>
              <a:off x="80" y="328"/>
              <a:ext cx="39" cy="3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19" name="AutoShape 625"/>
            <p:cNvSpPr>
              <a:spLocks/>
            </p:cNvSpPr>
            <p:nvPr/>
          </p:nvSpPr>
          <p:spPr bwMode="auto">
            <a:xfrm>
              <a:off x="80" y="408"/>
              <a:ext cx="39" cy="3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20" name="Group 630"/>
          <p:cNvGrpSpPr>
            <a:grpSpLocks/>
          </p:cNvGrpSpPr>
          <p:nvPr/>
        </p:nvGrpSpPr>
        <p:grpSpPr bwMode="auto">
          <a:xfrm>
            <a:off x="6703553" y="3235845"/>
            <a:ext cx="278504" cy="276440"/>
            <a:chOff x="0" y="0"/>
            <a:chExt cx="577" cy="574"/>
          </a:xfrm>
          <a:solidFill>
            <a:schemeClr val="bg1"/>
          </a:solidFill>
        </p:grpSpPr>
        <p:sp>
          <p:nvSpPr>
            <p:cNvPr id="521" name="AutoShape 627"/>
            <p:cNvSpPr>
              <a:spLocks/>
            </p:cNvSpPr>
            <p:nvPr/>
          </p:nvSpPr>
          <p:spPr bwMode="auto">
            <a:xfrm>
              <a:off x="0" y="8"/>
              <a:ext cx="163" cy="56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0"/>
                  </a:moveTo>
                  <a:lnTo>
                    <a:pt x="0" y="2078"/>
                  </a:lnTo>
                  <a:lnTo>
                    <a:pt x="0" y="21600"/>
                  </a:lnTo>
                  <a:lnTo>
                    <a:pt x="21600" y="19522"/>
                  </a:lnTo>
                  <a:lnTo>
                    <a:pt x="21600" y="1916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22" name="AutoShape 628"/>
            <p:cNvSpPr>
              <a:spLocks/>
            </p:cNvSpPr>
            <p:nvPr/>
          </p:nvSpPr>
          <p:spPr bwMode="auto">
            <a:xfrm>
              <a:off x="416" y="0"/>
              <a:ext cx="161" cy="56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0"/>
                  </a:moveTo>
                  <a:lnTo>
                    <a:pt x="0" y="2060"/>
                  </a:lnTo>
                  <a:lnTo>
                    <a:pt x="0" y="2442"/>
                  </a:lnTo>
                  <a:lnTo>
                    <a:pt x="0" y="21600"/>
                  </a:lnTo>
                  <a:lnTo>
                    <a:pt x="21600" y="1954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23" name="AutoShape 629"/>
            <p:cNvSpPr>
              <a:spLocks/>
            </p:cNvSpPr>
            <p:nvPr/>
          </p:nvSpPr>
          <p:spPr bwMode="auto">
            <a:xfrm>
              <a:off x="192" y="8"/>
              <a:ext cx="191" cy="55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19749"/>
                  </a:moveTo>
                  <a:lnTo>
                    <a:pt x="21600" y="21600"/>
                  </a:lnTo>
                  <a:lnTo>
                    <a:pt x="21600" y="1851"/>
                  </a:lnTo>
                  <a:lnTo>
                    <a:pt x="0" y="0"/>
                  </a:lnTo>
                  <a:lnTo>
                    <a:pt x="0" y="19749"/>
                  </a:lnTo>
                  <a:close/>
                  <a:moveTo>
                    <a:pt x="0" y="1974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24" name="Group 645"/>
          <p:cNvGrpSpPr>
            <a:grpSpLocks/>
          </p:cNvGrpSpPr>
          <p:nvPr/>
        </p:nvGrpSpPr>
        <p:grpSpPr bwMode="auto">
          <a:xfrm>
            <a:off x="10031153" y="6008500"/>
            <a:ext cx="276440" cy="276440"/>
            <a:chOff x="0" y="0"/>
            <a:chExt cx="575" cy="575"/>
          </a:xfrm>
          <a:solidFill>
            <a:schemeClr val="bg1"/>
          </a:solidFill>
        </p:grpSpPr>
        <p:sp>
          <p:nvSpPr>
            <p:cNvPr id="525" name="AutoShape 636"/>
            <p:cNvSpPr>
              <a:spLocks/>
            </p:cNvSpPr>
            <p:nvPr/>
          </p:nvSpPr>
          <p:spPr bwMode="auto">
            <a:xfrm>
              <a:off x="200" y="192"/>
              <a:ext cx="184" cy="18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0"/>
                  </a:moveTo>
                  <a:cubicBezTo>
                    <a:pt x="4836" y="0"/>
                    <a:pt x="0" y="4836"/>
                    <a:pt x="0" y="10800"/>
                  </a:cubicBezTo>
                  <a:cubicBezTo>
                    <a:pt x="0" y="16765"/>
                    <a:pt x="4836" y="21600"/>
                    <a:pt x="10800" y="21600"/>
                  </a:cubicBezTo>
                  <a:cubicBezTo>
                    <a:pt x="16765" y="21600"/>
                    <a:pt x="21600" y="16765"/>
                    <a:pt x="21600" y="10800"/>
                  </a:cubicBezTo>
                  <a:cubicBezTo>
                    <a:pt x="21600" y="4836"/>
                    <a:pt x="16765" y="0"/>
                    <a:pt x="10800" y="0"/>
                  </a:cubicBezTo>
                  <a:close/>
                  <a:moveTo>
                    <a:pt x="10800" y="17856"/>
                  </a:moveTo>
                  <a:cubicBezTo>
                    <a:pt x="6909" y="17856"/>
                    <a:pt x="3743" y="14691"/>
                    <a:pt x="3743" y="10800"/>
                  </a:cubicBezTo>
                  <a:cubicBezTo>
                    <a:pt x="3743" y="6908"/>
                    <a:pt x="6909" y="3743"/>
                    <a:pt x="10800" y="3743"/>
                  </a:cubicBezTo>
                  <a:cubicBezTo>
                    <a:pt x="14692" y="3743"/>
                    <a:pt x="17857" y="6908"/>
                    <a:pt x="17857" y="10800"/>
                  </a:cubicBezTo>
                  <a:cubicBezTo>
                    <a:pt x="17857" y="14691"/>
                    <a:pt x="14693" y="17856"/>
                    <a:pt x="10800" y="17856"/>
                  </a:cubicBezTo>
                  <a:close/>
                  <a:moveTo>
                    <a:pt x="10800" y="1785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26" name="Rectangle 637"/>
            <p:cNvSpPr>
              <a:spLocks/>
            </p:cNvSpPr>
            <p:nvPr/>
          </p:nvSpPr>
          <p:spPr bwMode="auto">
            <a:xfrm>
              <a:off x="272" y="0"/>
              <a:ext cx="36" cy="143"/>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527" name="Rectangle 638"/>
            <p:cNvSpPr>
              <a:spLocks/>
            </p:cNvSpPr>
            <p:nvPr/>
          </p:nvSpPr>
          <p:spPr bwMode="auto">
            <a:xfrm>
              <a:off x="272" y="432"/>
              <a:ext cx="36" cy="143"/>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528" name="Rectangle 639"/>
            <p:cNvSpPr>
              <a:spLocks/>
            </p:cNvSpPr>
            <p:nvPr/>
          </p:nvSpPr>
          <p:spPr bwMode="auto">
            <a:xfrm>
              <a:off x="432" y="272"/>
              <a:ext cx="143" cy="3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529" name="Rectangle 640"/>
            <p:cNvSpPr>
              <a:spLocks/>
            </p:cNvSpPr>
            <p:nvPr/>
          </p:nvSpPr>
          <p:spPr bwMode="auto">
            <a:xfrm>
              <a:off x="0" y="272"/>
              <a:ext cx="143" cy="3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530" name="AutoShape 641"/>
            <p:cNvSpPr>
              <a:spLocks/>
            </p:cNvSpPr>
            <p:nvPr/>
          </p:nvSpPr>
          <p:spPr bwMode="auto">
            <a:xfrm>
              <a:off x="376" y="71"/>
              <a:ext cx="126" cy="12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7256" y="0"/>
                  </a:moveTo>
                  <a:lnTo>
                    <a:pt x="21600" y="4344"/>
                  </a:lnTo>
                  <a:lnTo>
                    <a:pt x="4344" y="21600"/>
                  </a:lnTo>
                  <a:lnTo>
                    <a:pt x="0" y="17256"/>
                  </a:lnTo>
                  <a:lnTo>
                    <a:pt x="17256" y="0"/>
                  </a:lnTo>
                  <a:close/>
                  <a:moveTo>
                    <a:pt x="1725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31" name="AutoShape 642"/>
            <p:cNvSpPr>
              <a:spLocks/>
            </p:cNvSpPr>
            <p:nvPr/>
          </p:nvSpPr>
          <p:spPr bwMode="auto">
            <a:xfrm>
              <a:off x="71" y="376"/>
              <a:ext cx="127" cy="12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4344" y="21600"/>
                  </a:moveTo>
                  <a:lnTo>
                    <a:pt x="0" y="17256"/>
                  </a:lnTo>
                  <a:lnTo>
                    <a:pt x="17256" y="0"/>
                  </a:lnTo>
                  <a:lnTo>
                    <a:pt x="21600" y="4344"/>
                  </a:lnTo>
                  <a:lnTo>
                    <a:pt x="4344" y="21600"/>
                  </a:lnTo>
                  <a:close/>
                  <a:moveTo>
                    <a:pt x="4344"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32" name="AutoShape 643"/>
            <p:cNvSpPr>
              <a:spLocks/>
            </p:cNvSpPr>
            <p:nvPr/>
          </p:nvSpPr>
          <p:spPr bwMode="auto">
            <a:xfrm>
              <a:off x="376" y="376"/>
              <a:ext cx="126" cy="12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7256" y="21600"/>
                  </a:moveTo>
                  <a:lnTo>
                    <a:pt x="0" y="4344"/>
                  </a:lnTo>
                  <a:lnTo>
                    <a:pt x="4344" y="0"/>
                  </a:lnTo>
                  <a:lnTo>
                    <a:pt x="21600" y="17256"/>
                  </a:lnTo>
                  <a:lnTo>
                    <a:pt x="17256" y="21600"/>
                  </a:lnTo>
                  <a:close/>
                  <a:moveTo>
                    <a:pt x="17256"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33" name="AutoShape 644"/>
            <p:cNvSpPr>
              <a:spLocks/>
            </p:cNvSpPr>
            <p:nvPr/>
          </p:nvSpPr>
          <p:spPr bwMode="auto">
            <a:xfrm>
              <a:off x="71" y="71"/>
              <a:ext cx="127" cy="12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4344" y="0"/>
                  </a:moveTo>
                  <a:lnTo>
                    <a:pt x="21600" y="17256"/>
                  </a:lnTo>
                  <a:lnTo>
                    <a:pt x="17256" y="21600"/>
                  </a:lnTo>
                  <a:lnTo>
                    <a:pt x="0" y="4344"/>
                  </a:lnTo>
                  <a:lnTo>
                    <a:pt x="4344" y="0"/>
                  </a:lnTo>
                  <a:close/>
                  <a:moveTo>
                    <a:pt x="4344"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34" name="Group 655"/>
          <p:cNvGrpSpPr>
            <a:grpSpLocks/>
          </p:cNvGrpSpPr>
          <p:nvPr/>
        </p:nvGrpSpPr>
        <p:grpSpPr bwMode="auto">
          <a:xfrm>
            <a:off x="10623229" y="6047696"/>
            <a:ext cx="200110" cy="200110"/>
            <a:chOff x="0" y="0"/>
            <a:chExt cx="415" cy="415"/>
          </a:xfrm>
          <a:solidFill>
            <a:schemeClr val="bg1"/>
          </a:solidFill>
        </p:grpSpPr>
        <p:sp>
          <p:nvSpPr>
            <p:cNvPr id="535" name="AutoShape 646"/>
            <p:cNvSpPr>
              <a:spLocks/>
            </p:cNvSpPr>
            <p:nvPr/>
          </p:nvSpPr>
          <p:spPr bwMode="auto">
            <a:xfrm>
              <a:off x="120" y="112"/>
              <a:ext cx="184" cy="18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0"/>
                  </a:moveTo>
                  <a:cubicBezTo>
                    <a:pt x="4836" y="0"/>
                    <a:pt x="0" y="4836"/>
                    <a:pt x="0" y="10800"/>
                  </a:cubicBezTo>
                  <a:cubicBezTo>
                    <a:pt x="0" y="16765"/>
                    <a:pt x="4836" y="21600"/>
                    <a:pt x="10800" y="21600"/>
                  </a:cubicBezTo>
                  <a:cubicBezTo>
                    <a:pt x="16765" y="21600"/>
                    <a:pt x="21600" y="16765"/>
                    <a:pt x="21600" y="10800"/>
                  </a:cubicBezTo>
                  <a:cubicBezTo>
                    <a:pt x="21600" y="4836"/>
                    <a:pt x="16765" y="0"/>
                    <a:pt x="10800" y="0"/>
                  </a:cubicBezTo>
                  <a:close/>
                  <a:moveTo>
                    <a:pt x="10800" y="17856"/>
                  </a:moveTo>
                  <a:cubicBezTo>
                    <a:pt x="6909" y="17856"/>
                    <a:pt x="3743" y="14691"/>
                    <a:pt x="3743" y="10800"/>
                  </a:cubicBezTo>
                  <a:cubicBezTo>
                    <a:pt x="3743" y="6908"/>
                    <a:pt x="6909" y="3743"/>
                    <a:pt x="10800" y="3743"/>
                  </a:cubicBezTo>
                  <a:cubicBezTo>
                    <a:pt x="14692" y="3743"/>
                    <a:pt x="17857" y="6908"/>
                    <a:pt x="17857" y="10800"/>
                  </a:cubicBezTo>
                  <a:cubicBezTo>
                    <a:pt x="17857" y="14691"/>
                    <a:pt x="14693" y="17856"/>
                    <a:pt x="10800" y="17856"/>
                  </a:cubicBezTo>
                  <a:close/>
                  <a:moveTo>
                    <a:pt x="10800" y="1785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36" name="Rectangle 647"/>
            <p:cNvSpPr>
              <a:spLocks/>
            </p:cNvSpPr>
            <p:nvPr/>
          </p:nvSpPr>
          <p:spPr bwMode="auto">
            <a:xfrm>
              <a:off x="192" y="0"/>
              <a:ext cx="36" cy="63"/>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537" name="Rectangle 648"/>
            <p:cNvSpPr>
              <a:spLocks/>
            </p:cNvSpPr>
            <p:nvPr/>
          </p:nvSpPr>
          <p:spPr bwMode="auto">
            <a:xfrm>
              <a:off x="192" y="352"/>
              <a:ext cx="36" cy="63"/>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538" name="Rectangle 649"/>
            <p:cNvSpPr>
              <a:spLocks/>
            </p:cNvSpPr>
            <p:nvPr/>
          </p:nvSpPr>
          <p:spPr bwMode="auto">
            <a:xfrm>
              <a:off x="352" y="192"/>
              <a:ext cx="63" cy="3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539" name="Rectangle 650"/>
            <p:cNvSpPr>
              <a:spLocks/>
            </p:cNvSpPr>
            <p:nvPr/>
          </p:nvSpPr>
          <p:spPr bwMode="auto">
            <a:xfrm>
              <a:off x="0" y="192"/>
              <a:ext cx="63" cy="36"/>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540" name="AutoShape 651"/>
            <p:cNvSpPr>
              <a:spLocks/>
            </p:cNvSpPr>
            <p:nvPr/>
          </p:nvSpPr>
          <p:spPr bwMode="auto">
            <a:xfrm>
              <a:off x="296" y="47"/>
              <a:ext cx="70" cy="7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3761" y="0"/>
                  </a:moveTo>
                  <a:lnTo>
                    <a:pt x="21600" y="7839"/>
                  </a:lnTo>
                  <a:lnTo>
                    <a:pt x="7839" y="21600"/>
                  </a:lnTo>
                  <a:lnTo>
                    <a:pt x="0" y="13761"/>
                  </a:lnTo>
                  <a:lnTo>
                    <a:pt x="13761" y="0"/>
                  </a:lnTo>
                  <a:close/>
                  <a:moveTo>
                    <a:pt x="1376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41" name="AutoShape 652"/>
            <p:cNvSpPr>
              <a:spLocks/>
            </p:cNvSpPr>
            <p:nvPr/>
          </p:nvSpPr>
          <p:spPr bwMode="auto">
            <a:xfrm>
              <a:off x="47" y="296"/>
              <a:ext cx="71" cy="7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7839" y="21600"/>
                  </a:moveTo>
                  <a:lnTo>
                    <a:pt x="0" y="13761"/>
                  </a:lnTo>
                  <a:lnTo>
                    <a:pt x="13761" y="0"/>
                  </a:lnTo>
                  <a:lnTo>
                    <a:pt x="21600" y="7839"/>
                  </a:lnTo>
                  <a:lnTo>
                    <a:pt x="7839" y="21600"/>
                  </a:lnTo>
                  <a:close/>
                  <a:moveTo>
                    <a:pt x="7839"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42" name="AutoShape 653"/>
            <p:cNvSpPr>
              <a:spLocks/>
            </p:cNvSpPr>
            <p:nvPr/>
          </p:nvSpPr>
          <p:spPr bwMode="auto">
            <a:xfrm>
              <a:off x="296" y="296"/>
              <a:ext cx="70" cy="7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3761" y="21600"/>
                  </a:moveTo>
                  <a:lnTo>
                    <a:pt x="0" y="7839"/>
                  </a:lnTo>
                  <a:lnTo>
                    <a:pt x="7839" y="0"/>
                  </a:lnTo>
                  <a:lnTo>
                    <a:pt x="21600" y="13761"/>
                  </a:lnTo>
                  <a:lnTo>
                    <a:pt x="13761" y="21600"/>
                  </a:lnTo>
                  <a:close/>
                  <a:moveTo>
                    <a:pt x="13761"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43" name="AutoShape 654"/>
            <p:cNvSpPr>
              <a:spLocks/>
            </p:cNvSpPr>
            <p:nvPr/>
          </p:nvSpPr>
          <p:spPr bwMode="auto">
            <a:xfrm>
              <a:off x="47" y="47"/>
              <a:ext cx="71" cy="7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7839" y="0"/>
                  </a:moveTo>
                  <a:lnTo>
                    <a:pt x="21600" y="13761"/>
                  </a:lnTo>
                  <a:lnTo>
                    <a:pt x="13761" y="21600"/>
                  </a:lnTo>
                  <a:lnTo>
                    <a:pt x="0" y="7839"/>
                  </a:lnTo>
                  <a:lnTo>
                    <a:pt x="7839" y="0"/>
                  </a:lnTo>
                  <a:close/>
                  <a:moveTo>
                    <a:pt x="7839"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44" name="Group 669"/>
          <p:cNvGrpSpPr>
            <a:grpSpLocks/>
          </p:cNvGrpSpPr>
          <p:nvPr/>
        </p:nvGrpSpPr>
        <p:grpSpPr bwMode="auto">
          <a:xfrm>
            <a:off x="9005847" y="2128020"/>
            <a:ext cx="109339" cy="276440"/>
            <a:chOff x="0" y="0"/>
            <a:chExt cx="224" cy="575"/>
          </a:xfrm>
          <a:solidFill>
            <a:schemeClr val="bg1"/>
          </a:solidFill>
        </p:grpSpPr>
        <p:sp>
          <p:nvSpPr>
            <p:cNvPr id="545" name="AutoShape 667"/>
            <p:cNvSpPr>
              <a:spLocks/>
            </p:cNvSpPr>
            <p:nvPr/>
          </p:nvSpPr>
          <p:spPr bwMode="auto">
            <a:xfrm>
              <a:off x="104" y="0"/>
              <a:ext cx="119" cy="123"/>
            </a:xfrm>
            <a:custGeom>
              <a:avLst/>
              <a:gdLst>
                <a:gd name="T0" fmla="*/ 0 w 21600"/>
                <a:gd name="T1" fmla="*/ 0 h 21588"/>
                <a:gd name="T2" fmla="*/ 0 w 21600"/>
                <a:gd name="T3" fmla="*/ 0 h 21588"/>
                <a:gd name="T4" fmla="*/ 0 w 21600"/>
                <a:gd name="T5" fmla="*/ 0 h 21588"/>
                <a:gd name="T6" fmla="*/ 0 w 21600"/>
                <a:gd name="T7" fmla="*/ 0 h 21588"/>
                <a:gd name="T8" fmla="*/ 0 w 21600"/>
                <a:gd name="T9" fmla="*/ 0 h 21588"/>
                <a:gd name="T10" fmla="*/ 0 w 21600"/>
                <a:gd name="T11" fmla="*/ 0 h 21588"/>
                <a:gd name="T12" fmla="*/ 0 w 21600"/>
                <a:gd name="T13" fmla="*/ 0 h 21588"/>
                <a:gd name="T14" fmla="*/ 0 w 21600"/>
                <a:gd name="T15" fmla="*/ 0 h 2158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588">
                  <a:moveTo>
                    <a:pt x="9144" y="21588"/>
                  </a:moveTo>
                  <a:cubicBezTo>
                    <a:pt x="9205" y="21588"/>
                    <a:pt x="9267" y="21588"/>
                    <a:pt x="9326" y="21588"/>
                  </a:cubicBezTo>
                  <a:cubicBezTo>
                    <a:pt x="16478" y="21566"/>
                    <a:pt x="21600" y="15669"/>
                    <a:pt x="21600" y="9437"/>
                  </a:cubicBezTo>
                  <a:cubicBezTo>
                    <a:pt x="21600" y="7034"/>
                    <a:pt x="20885" y="4690"/>
                    <a:pt x="19321" y="2912"/>
                  </a:cubicBezTo>
                  <a:cubicBezTo>
                    <a:pt x="17762" y="1128"/>
                    <a:pt x="15339" y="-12"/>
                    <a:pt x="12281" y="1"/>
                  </a:cubicBezTo>
                  <a:cubicBezTo>
                    <a:pt x="4206" y="31"/>
                    <a:pt x="10" y="6678"/>
                    <a:pt x="0" y="11719"/>
                  </a:cubicBezTo>
                  <a:cubicBezTo>
                    <a:pt x="38" y="17569"/>
                    <a:pt x="3538" y="21588"/>
                    <a:pt x="9144" y="21588"/>
                  </a:cubicBezTo>
                  <a:close/>
                  <a:moveTo>
                    <a:pt x="9144" y="2158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46" name="AutoShape 668"/>
            <p:cNvSpPr>
              <a:spLocks/>
            </p:cNvSpPr>
            <p:nvPr/>
          </p:nvSpPr>
          <p:spPr bwMode="auto">
            <a:xfrm>
              <a:off x="0" y="160"/>
              <a:ext cx="224" cy="415"/>
            </a:xfrm>
            <a:custGeom>
              <a:avLst/>
              <a:gdLst>
                <a:gd name="T0" fmla="*/ 0 w 21600"/>
                <a:gd name="T1" fmla="*/ 0 h 21592"/>
                <a:gd name="T2" fmla="*/ 0 w 21600"/>
                <a:gd name="T3" fmla="*/ 0 h 21592"/>
                <a:gd name="T4" fmla="*/ 0 w 21600"/>
                <a:gd name="T5" fmla="*/ 0 h 21592"/>
                <a:gd name="T6" fmla="*/ 0 w 21600"/>
                <a:gd name="T7" fmla="*/ 0 h 21592"/>
                <a:gd name="T8" fmla="*/ 0 w 21600"/>
                <a:gd name="T9" fmla="*/ 0 h 21592"/>
                <a:gd name="T10" fmla="*/ 0 w 21600"/>
                <a:gd name="T11" fmla="*/ 0 h 21592"/>
                <a:gd name="T12" fmla="*/ 0 w 21600"/>
                <a:gd name="T13" fmla="*/ 0 h 21592"/>
                <a:gd name="T14" fmla="*/ 0 w 21600"/>
                <a:gd name="T15" fmla="*/ 0 h 21592"/>
                <a:gd name="T16" fmla="*/ 0 w 21600"/>
                <a:gd name="T17" fmla="*/ 0 h 21592"/>
                <a:gd name="T18" fmla="*/ 0 w 21600"/>
                <a:gd name="T19" fmla="*/ 0 h 21592"/>
                <a:gd name="T20" fmla="*/ 0 w 21600"/>
                <a:gd name="T21" fmla="*/ 0 h 21592"/>
                <a:gd name="T22" fmla="*/ 0 w 21600"/>
                <a:gd name="T23" fmla="*/ 0 h 21592"/>
                <a:gd name="T24" fmla="*/ 0 w 21600"/>
                <a:gd name="T25" fmla="*/ 0 h 21592"/>
                <a:gd name="T26" fmla="*/ 0 w 21600"/>
                <a:gd name="T27" fmla="*/ 0 h 21592"/>
                <a:gd name="T28" fmla="*/ 0 w 21600"/>
                <a:gd name="T29" fmla="*/ 0 h 21592"/>
                <a:gd name="T30" fmla="*/ 0 w 21600"/>
                <a:gd name="T31" fmla="*/ 0 h 21592"/>
                <a:gd name="T32" fmla="*/ 0 w 21600"/>
                <a:gd name="T33" fmla="*/ 0 h 21592"/>
                <a:gd name="T34" fmla="*/ 0 w 21600"/>
                <a:gd name="T35" fmla="*/ 0 h 21592"/>
                <a:gd name="T36" fmla="*/ 0 w 21600"/>
                <a:gd name="T37" fmla="*/ 0 h 21592"/>
                <a:gd name="T38" fmla="*/ 0 w 21600"/>
                <a:gd name="T39" fmla="*/ 0 h 21592"/>
                <a:gd name="T40" fmla="*/ 0 w 21600"/>
                <a:gd name="T41" fmla="*/ 0 h 21592"/>
                <a:gd name="T42" fmla="*/ 0 w 21600"/>
                <a:gd name="T43" fmla="*/ 0 h 21592"/>
                <a:gd name="T44" fmla="*/ 0 w 21600"/>
                <a:gd name="T45" fmla="*/ 0 h 21592"/>
                <a:gd name="T46" fmla="*/ 0 w 21600"/>
                <a:gd name="T47" fmla="*/ 0 h 21592"/>
                <a:gd name="T48" fmla="*/ 0 w 21600"/>
                <a:gd name="T49" fmla="*/ 0 h 215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600" h="21592">
                  <a:moveTo>
                    <a:pt x="21362" y="15846"/>
                  </a:moveTo>
                  <a:lnTo>
                    <a:pt x="19668" y="13834"/>
                  </a:lnTo>
                  <a:lnTo>
                    <a:pt x="19182" y="14073"/>
                  </a:lnTo>
                  <a:cubicBezTo>
                    <a:pt x="17129" y="15094"/>
                    <a:pt x="13958" y="16272"/>
                    <a:pt x="13481" y="16302"/>
                  </a:cubicBezTo>
                  <a:cubicBezTo>
                    <a:pt x="13460" y="16265"/>
                    <a:pt x="13428" y="16185"/>
                    <a:pt x="13431" y="16061"/>
                  </a:cubicBezTo>
                  <a:cubicBezTo>
                    <a:pt x="13431" y="15843"/>
                    <a:pt x="13516" y="15497"/>
                    <a:pt x="13729" y="15024"/>
                  </a:cubicBezTo>
                  <a:lnTo>
                    <a:pt x="18196" y="5186"/>
                  </a:lnTo>
                  <a:cubicBezTo>
                    <a:pt x="18587" y="4270"/>
                    <a:pt x="18797" y="2856"/>
                    <a:pt x="18797" y="2179"/>
                  </a:cubicBezTo>
                  <a:cubicBezTo>
                    <a:pt x="18797" y="1558"/>
                    <a:pt x="18625" y="1042"/>
                    <a:pt x="18192" y="644"/>
                  </a:cubicBezTo>
                  <a:cubicBezTo>
                    <a:pt x="17769" y="241"/>
                    <a:pt x="16984" y="-8"/>
                    <a:pt x="16083" y="0"/>
                  </a:cubicBezTo>
                  <a:cubicBezTo>
                    <a:pt x="12925" y="21"/>
                    <a:pt x="6040" y="2318"/>
                    <a:pt x="311" y="5186"/>
                  </a:cubicBezTo>
                  <a:lnTo>
                    <a:pt x="0" y="5342"/>
                  </a:lnTo>
                  <a:lnTo>
                    <a:pt x="1585" y="7671"/>
                  </a:lnTo>
                  <a:lnTo>
                    <a:pt x="2125" y="7453"/>
                  </a:lnTo>
                  <a:cubicBezTo>
                    <a:pt x="3654" y="6809"/>
                    <a:pt x="6751" y="5582"/>
                    <a:pt x="7455" y="5445"/>
                  </a:cubicBezTo>
                  <a:cubicBezTo>
                    <a:pt x="7448" y="5637"/>
                    <a:pt x="7340" y="6009"/>
                    <a:pt x="7143" y="6538"/>
                  </a:cubicBezTo>
                  <a:lnTo>
                    <a:pt x="3071" y="16029"/>
                  </a:lnTo>
                  <a:cubicBezTo>
                    <a:pt x="2610" y="17071"/>
                    <a:pt x="2407" y="18513"/>
                    <a:pt x="2407" y="19180"/>
                  </a:cubicBezTo>
                  <a:cubicBezTo>
                    <a:pt x="2407" y="20053"/>
                    <a:pt x="2759" y="20664"/>
                    <a:pt x="3439" y="21064"/>
                  </a:cubicBezTo>
                  <a:cubicBezTo>
                    <a:pt x="4117" y="21463"/>
                    <a:pt x="5052" y="21592"/>
                    <a:pt x="5954" y="21592"/>
                  </a:cubicBezTo>
                  <a:cubicBezTo>
                    <a:pt x="5960" y="21592"/>
                    <a:pt x="5965" y="21592"/>
                    <a:pt x="5970" y="21592"/>
                  </a:cubicBezTo>
                  <a:cubicBezTo>
                    <a:pt x="8634" y="21574"/>
                    <a:pt x="15633" y="19572"/>
                    <a:pt x="21308" y="16219"/>
                  </a:cubicBezTo>
                  <a:lnTo>
                    <a:pt x="21600" y="16042"/>
                  </a:lnTo>
                  <a:lnTo>
                    <a:pt x="21362" y="15846"/>
                  </a:lnTo>
                  <a:close/>
                  <a:moveTo>
                    <a:pt x="21362" y="1584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47" name="Group 672"/>
          <p:cNvGrpSpPr>
            <a:grpSpLocks/>
          </p:cNvGrpSpPr>
          <p:nvPr/>
        </p:nvGrpSpPr>
        <p:grpSpPr bwMode="auto">
          <a:xfrm>
            <a:off x="10115734" y="2128020"/>
            <a:ext cx="105213" cy="274378"/>
            <a:chOff x="0" y="0"/>
            <a:chExt cx="219" cy="573"/>
          </a:xfrm>
          <a:solidFill>
            <a:schemeClr val="bg1"/>
          </a:solidFill>
        </p:grpSpPr>
        <p:sp>
          <p:nvSpPr>
            <p:cNvPr id="548" name="AutoShape 670"/>
            <p:cNvSpPr>
              <a:spLocks/>
            </p:cNvSpPr>
            <p:nvPr/>
          </p:nvSpPr>
          <p:spPr bwMode="auto">
            <a:xfrm>
              <a:off x="48" y="0"/>
              <a:ext cx="121" cy="120"/>
            </a:xfrm>
            <a:custGeom>
              <a:avLst/>
              <a:gdLst>
                <a:gd name="T0" fmla="*/ 0 w 21599"/>
                <a:gd name="T1" fmla="*/ 0 h 21600"/>
                <a:gd name="T2" fmla="*/ 0 w 21599"/>
                <a:gd name="T3" fmla="*/ 0 h 21600"/>
                <a:gd name="T4" fmla="*/ 0 w 21599"/>
                <a:gd name="T5" fmla="*/ 0 h 21600"/>
                <a:gd name="T6" fmla="*/ 0 w 21599"/>
                <a:gd name="T7" fmla="*/ 0 h 21600"/>
                <a:gd name="T8" fmla="*/ 0 w 21599"/>
                <a:gd name="T9" fmla="*/ 0 h 21600"/>
                <a:gd name="T10" fmla="*/ 0 w 21599"/>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599" h="21600">
                  <a:moveTo>
                    <a:pt x="10649" y="21600"/>
                  </a:moveTo>
                  <a:cubicBezTo>
                    <a:pt x="16886" y="21600"/>
                    <a:pt x="21599" y="16663"/>
                    <a:pt x="21599" y="10801"/>
                  </a:cubicBezTo>
                  <a:cubicBezTo>
                    <a:pt x="21599" y="4628"/>
                    <a:pt x="16886" y="0"/>
                    <a:pt x="10802" y="0"/>
                  </a:cubicBezTo>
                  <a:cubicBezTo>
                    <a:pt x="5020" y="0"/>
                    <a:pt x="0" y="4628"/>
                    <a:pt x="0" y="10801"/>
                  </a:cubicBezTo>
                  <a:cubicBezTo>
                    <a:pt x="-1" y="16663"/>
                    <a:pt x="5019" y="21600"/>
                    <a:pt x="10649" y="21600"/>
                  </a:cubicBezTo>
                  <a:close/>
                  <a:moveTo>
                    <a:pt x="10649"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49" name="AutoShape 671"/>
            <p:cNvSpPr>
              <a:spLocks/>
            </p:cNvSpPr>
            <p:nvPr/>
          </p:nvSpPr>
          <p:spPr bwMode="auto">
            <a:xfrm>
              <a:off x="0" y="160"/>
              <a:ext cx="219" cy="41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600" h="21600">
                  <a:moveTo>
                    <a:pt x="16115" y="15867"/>
                  </a:moveTo>
                  <a:lnTo>
                    <a:pt x="16115" y="0"/>
                  </a:lnTo>
                  <a:cubicBezTo>
                    <a:pt x="11391" y="717"/>
                    <a:pt x="5822" y="1300"/>
                    <a:pt x="759" y="1614"/>
                  </a:cubicBezTo>
                  <a:lnTo>
                    <a:pt x="759" y="3535"/>
                  </a:lnTo>
                  <a:cubicBezTo>
                    <a:pt x="4810" y="3894"/>
                    <a:pt x="5400" y="4028"/>
                    <a:pt x="5400" y="6988"/>
                  </a:cubicBezTo>
                  <a:lnTo>
                    <a:pt x="5400" y="15867"/>
                  </a:lnTo>
                  <a:cubicBezTo>
                    <a:pt x="5400" y="19051"/>
                    <a:pt x="4893" y="19231"/>
                    <a:pt x="0" y="19544"/>
                  </a:cubicBezTo>
                  <a:lnTo>
                    <a:pt x="0" y="21600"/>
                  </a:lnTo>
                  <a:lnTo>
                    <a:pt x="21600" y="21600"/>
                  </a:lnTo>
                  <a:lnTo>
                    <a:pt x="21600" y="19544"/>
                  </a:lnTo>
                  <a:cubicBezTo>
                    <a:pt x="16538" y="19186"/>
                    <a:pt x="16115" y="18962"/>
                    <a:pt x="16115" y="15867"/>
                  </a:cubicBezTo>
                  <a:close/>
                  <a:moveTo>
                    <a:pt x="16115" y="1586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50" name="Group 675"/>
          <p:cNvGrpSpPr>
            <a:grpSpLocks/>
          </p:cNvGrpSpPr>
          <p:nvPr/>
        </p:nvGrpSpPr>
        <p:grpSpPr bwMode="auto">
          <a:xfrm>
            <a:off x="7873268" y="2128020"/>
            <a:ext cx="160913" cy="278504"/>
            <a:chOff x="0" y="0"/>
            <a:chExt cx="332" cy="579"/>
          </a:xfrm>
          <a:solidFill>
            <a:schemeClr val="bg1"/>
          </a:solidFill>
        </p:grpSpPr>
        <p:sp>
          <p:nvSpPr>
            <p:cNvPr id="551" name="AutoShape 673"/>
            <p:cNvSpPr>
              <a:spLocks/>
            </p:cNvSpPr>
            <p:nvPr/>
          </p:nvSpPr>
          <p:spPr bwMode="auto">
            <a:xfrm>
              <a:off x="72" y="440"/>
              <a:ext cx="146" cy="139"/>
            </a:xfrm>
            <a:custGeom>
              <a:avLst/>
              <a:gdLst>
                <a:gd name="T0" fmla="*/ 0 w 21558"/>
                <a:gd name="T1" fmla="*/ 0 h 21579"/>
                <a:gd name="T2" fmla="*/ 0 w 21558"/>
                <a:gd name="T3" fmla="*/ 0 h 21579"/>
                <a:gd name="T4" fmla="*/ 0 w 21558"/>
                <a:gd name="T5" fmla="*/ 0 h 21579"/>
                <a:gd name="T6" fmla="*/ 0 w 21558"/>
                <a:gd name="T7" fmla="*/ 0 h 21579"/>
                <a:gd name="T8" fmla="*/ 0 w 21558"/>
                <a:gd name="T9" fmla="*/ 0 h 21579"/>
                <a:gd name="T10" fmla="*/ 0 w 21558"/>
                <a:gd name="T11" fmla="*/ 0 h 21579"/>
                <a:gd name="T12" fmla="*/ 0 w 21558"/>
                <a:gd name="T13" fmla="*/ 0 h 21579"/>
                <a:gd name="T14" fmla="*/ 0 w 21558"/>
                <a:gd name="T15" fmla="*/ 0 h 21579"/>
                <a:gd name="T16" fmla="*/ 0 w 21558"/>
                <a:gd name="T17" fmla="*/ 0 h 21579"/>
                <a:gd name="T18" fmla="*/ 0 w 21558"/>
                <a:gd name="T19" fmla="*/ 0 h 21579"/>
                <a:gd name="T20" fmla="*/ 0 w 21558"/>
                <a:gd name="T21" fmla="*/ 0 h 215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558" h="21579">
                  <a:moveTo>
                    <a:pt x="10672" y="0"/>
                  </a:moveTo>
                  <a:cubicBezTo>
                    <a:pt x="7687" y="-11"/>
                    <a:pt x="5001" y="939"/>
                    <a:pt x="3015" y="2897"/>
                  </a:cubicBezTo>
                  <a:cubicBezTo>
                    <a:pt x="988" y="4854"/>
                    <a:pt x="-20" y="7648"/>
                    <a:pt x="0" y="10734"/>
                  </a:cubicBezTo>
                  <a:cubicBezTo>
                    <a:pt x="-21" y="13826"/>
                    <a:pt x="988" y="16619"/>
                    <a:pt x="3001" y="18615"/>
                  </a:cubicBezTo>
                  <a:cubicBezTo>
                    <a:pt x="4966" y="20603"/>
                    <a:pt x="7635" y="21579"/>
                    <a:pt x="10598" y="21579"/>
                  </a:cubicBezTo>
                  <a:cubicBezTo>
                    <a:pt x="10623" y="21579"/>
                    <a:pt x="10645" y="21579"/>
                    <a:pt x="10671" y="21577"/>
                  </a:cubicBezTo>
                  <a:cubicBezTo>
                    <a:pt x="13785" y="21589"/>
                    <a:pt x="16552" y="20640"/>
                    <a:pt x="18558" y="18609"/>
                  </a:cubicBezTo>
                  <a:cubicBezTo>
                    <a:pt x="20570" y="16619"/>
                    <a:pt x="21579" y="13826"/>
                    <a:pt x="21558" y="10734"/>
                  </a:cubicBezTo>
                  <a:cubicBezTo>
                    <a:pt x="21579" y="7647"/>
                    <a:pt x="20570" y="4854"/>
                    <a:pt x="18543" y="2897"/>
                  </a:cubicBezTo>
                  <a:cubicBezTo>
                    <a:pt x="16529" y="918"/>
                    <a:pt x="13778" y="-11"/>
                    <a:pt x="10672" y="0"/>
                  </a:cubicBezTo>
                  <a:close/>
                  <a:moveTo>
                    <a:pt x="10672"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52" name="AutoShape 674"/>
            <p:cNvSpPr>
              <a:spLocks/>
            </p:cNvSpPr>
            <p:nvPr/>
          </p:nvSpPr>
          <p:spPr bwMode="auto">
            <a:xfrm>
              <a:off x="0" y="0"/>
              <a:ext cx="332" cy="403"/>
            </a:xfrm>
            <a:custGeom>
              <a:avLst/>
              <a:gdLst>
                <a:gd name="T0" fmla="*/ 0 w 21588"/>
                <a:gd name="T1" fmla="*/ 0 h 21598"/>
                <a:gd name="T2" fmla="*/ 0 w 21588"/>
                <a:gd name="T3" fmla="*/ 0 h 21598"/>
                <a:gd name="T4" fmla="*/ 0 w 21588"/>
                <a:gd name="T5" fmla="*/ 0 h 21598"/>
                <a:gd name="T6" fmla="*/ 0 w 21588"/>
                <a:gd name="T7" fmla="*/ 0 h 21598"/>
                <a:gd name="T8" fmla="*/ 0 w 21588"/>
                <a:gd name="T9" fmla="*/ 0 h 21598"/>
                <a:gd name="T10" fmla="*/ 0 w 21588"/>
                <a:gd name="T11" fmla="*/ 0 h 21598"/>
                <a:gd name="T12" fmla="*/ 0 w 21588"/>
                <a:gd name="T13" fmla="*/ 0 h 21598"/>
                <a:gd name="T14" fmla="*/ 0 w 21588"/>
                <a:gd name="T15" fmla="*/ 0 h 21598"/>
                <a:gd name="T16" fmla="*/ 0 w 21588"/>
                <a:gd name="T17" fmla="*/ 0 h 21598"/>
                <a:gd name="T18" fmla="*/ 0 w 21588"/>
                <a:gd name="T19" fmla="*/ 0 h 21598"/>
                <a:gd name="T20" fmla="*/ 0 w 21588"/>
                <a:gd name="T21" fmla="*/ 0 h 21598"/>
                <a:gd name="T22" fmla="*/ 0 w 21588"/>
                <a:gd name="T23" fmla="*/ 0 h 21598"/>
                <a:gd name="T24" fmla="*/ 0 w 21588"/>
                <a:gd name="T25" fmla="*/ 0 h 21598"/>
                <a:gd name="T26" fmla="*/ 0 w 21588"/>
                <a:gd name="T27" fmla="*/ 0 h 21598"/>
                <a:gd name="T28" fmla="*/ 0 w 21588"/>
                <a:gd name="T29" fmla="*/ 0 h 21598"/>
                <a:gd name="T30" fmla="*/ 0 w 21588"/>
                <a:gd name="T31" fmla="*/ 0 h 21598"/>
                <a:gd name="T32" fmla="*/ 0 w 21588"/>
                <a:gd name="T33" fmla="*/ 0 h 21598"/>
                <a:gd name="T34" fmla="*/ 0 w 21588"/>
                <a:gd name="T35" fmla="*/ 0 h 21598"/>
                <a:gd name="T36" fmla="*/ 0 w 21588"/>
                <a:gd name="T37" fmla="*/ 0 h 21598"/>
                <a:gd name="T38" fmla="*/ 0 w 21588"/>
                <a:gd name="T39" fmla="*/ 0 h 21598"/>
                <a:gd name="T40" fmla="*/ 0 w 21588"/>
                <a:gd name="T41" fmla="*/ 0 h 21598"/>
                <a:gd name="T42" fmla="*/ 0 w 21588"/>
                <a:gd name="T43" fmla="*/ 0 h 21598"/>
                <a:gd name="T44" fmla="*/ 0 w 21588"/>
                <a:gd name="T45" fmla="*/ 0 h 21598"/>
                <a:gd name="T46" fmla="*/ 0 w 21588"/>
                <a:gd name="T47" fmla="*/ 0 h 21598"/>
                <a:gd name="T48" fmla="*/ 0 w 21588"/>
                <a:gd name="T49" fmla="*/ 0 h 21598"/>
                <a:gd name="T50" fmla="*/ 0 w 21588"/>
                <a:gd name="T51" fmla="*/ 0 h 21598"/>
                <a:gd name="T52" fmla="*/ 0 w 21588"/>
                <a:gd name="T53" fmla="*/ 0 h 21598"/>
                <a:gd name="T54" fmla="*/ 0 w 21588"/>
                <a:gd name="T55" fmla="*/ 0 h 21598"/>
                <a:gd name="T56" fmla="*/ 0 w 21588"/>
                <a:gd name="T57" fmla="*/ 0 h 21598"/>
                <a:gd name="T58" fmla="*/ 0 w 21588"/>
                <a:gd name="T59" fmla="*/ 0 h 21598"/>
                <a:gd name="T60" fmla="*/ 0 w 21588"/>
                <a:gd name="T61" fmla="*/ 0 h 21598"/>
                <a:gd name="T62" fmla="*/ 0 w 21588"/>
                <a:gd name="T63" fmla="*/ 0 h 2159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588" h="21598">
                  <a:moveTo>
                    <a:pt x="18735" y="1984"/>
                  </a:moveTo>
                  <a:cubicBezTo>
                    <a:pt x="16837" y="637"/>
                    <a:pt x="14244" y="-2"/>
                    <a:pt x="11088" y="0"/>
                  </a:cubicBezTo>
                  <a:cubicBezTo>
                    <a:pt x="8763" y="0"/>
                    <a:pt x="6747" y="232"/>
                    <a:pt x="5037" y="716"/>
                  </a:cubicBezTo>
                  <a:cubicBezTo>
                    <a:pt x="3380" y="1186"/>
                    <a:pt x="1899" y="1786"/>
                    <a:pt x="606" y="2518"/>
                  </a:cubicBezTo>
                  <a:lnTo>
                    <a:pt x="0" y="2860"/>
                  </a:lnTo>
                  <a:lnTo>
                    <a:pt x="3190" y="7921"/>
                  </a:lnTo>
                  <a:lnTo>
                    <a:pt x="3960" y="7481"/>
                  </a:lnTo>
                  <a:cubicBezTo>
                    <a:pt x="4344" y="7262"/>
                    <a:pt x="4790" y="7044"/>
                    <a:pt x="5297" y="6828"/>
                  </a:cubicBezTo>
                  <a:cubicBezTo>
                    <a:pt x="5796" y="6615"/>
                    <a:pt x="6319" y="6428"/>
                    <a:pt x="6868" y="6263"/>
                  </a:cubicBezTo>
                  <a:cubicBezTo>
                    <a:pt x="7410" y="6104"/>
                    <a:pt x="7951" y="5978"/>
                    <a:pt x="8490" y="5890"/>
                  </a:cubicBezTo>
                  <a:cubicBezTo>
                    <a:pt x="9020" y="5805"/>
                    <a:pt x="9518" y="5766"/>
                    <a:pt x="9973" y="5766"/>
                  </a:cubicBezTo>
                  <a:cubicBezTo>
                    <a:pt x="11485" y="5760"/>
                    <a:pt x="12366" y="6045"/>
                    <a:pt x="12729" y="6385"/>
                  </a:cubicBezTo>
                  <a:cubicBezTo>
                    <a:pt x="13194" y="6804"/>
                    <a:pt x="13449" y="7349"/>
                    <a:pt x="13455" y="8160"/>
                  </a:cubicBezTo>
                  <a:cubicBezTo>
                    <a:pt x="13451" y="8771"/>
                    <a:pt x="13281" y="9244"/>
                    <a:pt x="12963" y="9641"/>
                  </a:cubicBezTo>
                  <a:cubicBezTo>
                    <a:pt x="12584" y="10110"/>
                    <a:pt x="12107" y="10570"/>
                    <a:pt x="11516" y="11017"/>
                  </a:cubicBezTo>
                  <a:cubicBezTo>
                    <a:pt x="10896" y="11491"/>
                    <a:pt x="10225" y="11985"/>
                    <a:pt x="9504" y="12502"/>
                  </a:cubicBezTo>
                  <a:cubicBezTo>
                    <a:pt x="8719" y="13064"/>
                    <a:pt x="8024" y="13727"/>
                    <a:pt x="7421" y="14481"/>
                  </a:cubicBezTo>
                  <a:cubicBezTo>
                    <a:pt x="6799" y="15259"/>
                    <a:pt x="6323" y="16166"/>
                    <a:pt x="5983" y="17198"/>
                  </a:cubicBezTo>
                  <a:cubicBezTo>
                    <a:pt x="5743" y="17916"/>
                    <a:pt x="5631" y="18717"/>
                    <a:pt x="5631" y="19598"/>
                  </a:cubicBezTo>
                  <a:cubicBezTo>
                    <a:pt x="5631" y="20038"/>
                    <a:pt x="5661" y="20498"/>
                    <a:pt x="5715" y="20980"/>
                  </a:cubicBezTo>
                  <a:lnTo>
                    <a:pt x="5787" y="21598"/>
                  </a:lnTo>
                  <a:lnTo>
                    <a:pt x="6539" y="21598"/>
                  </a:lnTo>
                  <a:lnTo>
                    <a:pt x="12734" y="21598"/>
                  </a:lnTo>
                  <a:lnTo>
                    <a:pt x="12734" y="20915"/>
                  </a:lnTo>
                  <a:cubicBezTo>
                    <a:pt x="12734" y="19869"/>
                    <a:pt x="12947" y="19058"/>
                    <a:pt x="13319" y="18472"/>
                  </a:cubicBezTo>
                  <a:cubicBezTo>
                    <a:pt x="13735" y="17807"/>
                    <a:pt x="14237" y="17231"/>
                    <a:pt x="14824" y="16730"/>
                  </a:cubicBezTo>
                  <a:cubicBezTo>
                    <a:pt x="15436" y="16213"/>
                    <a:pt x="16115" y="15723"/>
                    <a:pt x="16856" y="15263"/>
                  </a:cubicBezTo>
                  <a:cubicBezTo>
                    <a:pt x="17679" y="14754"/>
                    <a:pt x="18434" y="14165"/>
                    <a:pt x="19117" y="13500"/>
                  </a:cubicBezTo>
                  <a:cubicBezTo>
                    <a:pt x="19827" y="12811"/>
                    <a:pt x="20413" y="11985"/>
                    <a:pt x="20876" y="11034"/>
                  </a:cubicBezTo>
                  <a:cubicBezTo>
                    <a:pt x="21363" y="10029"/>
                    <a:pt x="21588" y="8820"/>
                    <a:pt x="21588" y="7401"/>
                  </a:cubicBezTo>
                  <a:cubicBezTo>
                    <a:pt x="21600" y="5195"/>
                    <a:pt x="20632" y="3318"/>
                    <a:pt x="18735" y="1984"/>
                  </a:cubicBezTo>
                  <a:close/>
                  <a:moveTo>
                    <a:pt x="18735" y="198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53" name="Group 694"/>
          <p:cNvGrpSpPr>
            <a:grpSpLocks/>
          </p:cNvGrpSpPr>
          <p:nvPr/>
        </p:nvGrpSpPr>
        <p:grpSpPr bwMode="auto">
          <a:xfrm>
            <a:off x="5040785" y="4364298"/>
            <a:ext cx="276440" cy="243433"/>
            <a:chOff x="0" y="0"/>
            <a:chExt cx="576" cy="504"/>
          </a:xfrm>
          <a:solidFill>
            <a:schemeClr val="bg1"/>
          </a:solidFill>
        </p:grpSpPr>
        <p:sp>
          <p:nvSpPr>
            <p:cNvPr id="554" name="AutoShape 692"/>
            <p:cNvSpPr>
              <a:spLocks/>
            </p:cNvSpPr>
            <p:nvPr/>
          </p:nvSpPr>
          <p:spPr bwMode="auto">
            <a:xfrm>
              <a:off x="0" y="216"/>
              <a:ext cx="576" cy="28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18900" y="0"/>
                  </a:moveTo>
                  <a:lnTo>
                    <a:pt x="16919" y="0"/>
                  </a:lnTo>
                  <a:lnTo>
                    <a:pt x="16919" y="3000"/>
                  </a:lnTo>
                  <a:lnTo>
                    <a:pt x="18231" y="3000"/>
                  </a:lnTo>
                  <a:lnTo>
                    <a:pt x="20100" y="7159"/>
                  </a:lnTo>
                  <a:lnTo>
                    <a:pt x="20100" y="18600"/>
                  </a:lnTo>
                  <a:lnTo>
                    <a:pt x="1500" y="18600"/>
                  </a:lnTo>
                  <a:lnTo>
                    <a:pt x="1500" y="7159"/>
                  </a:lnTo>
                  <a:lnTo>
                    <a:pt x="3369" y="3000"/>
                  </a:lnTo>
                  <a:lnTo>
                    <a:pt x="4690" y="3000"/>
                  </a:lnTo>
                  <a:lnTo>
                    <a:pt x="4690" y="0"/>
                  </a:lnTo>
                  <a:lnTo>
                    <a:pt x="2700" y="0"/>
                  </a:lnTo>
                  <a:lnTo>
                    <a:pt x="0" y="6010"/>
                  </a:lnTo>
                  <a:lnTo>
                    <a:pt x="0" y="21600"/>
                  </a:lnTo>
                  <a:lnTo>
                    <a:pt x="21600" y="21600"/>
                  </a:lnTo>
                  <a:lnTo>
                    <a:pt x="21600" y="6010"/>
                  </a:lnTo>
                  <a:lnTo>
                    <a:pt x="18900" y="0"/>
                  </a:lnTo>
                  <a:close/>
                  <a:moveTo>
                    <a:pt x="189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55" name="AutoShape 693"/>
            <p:cNvSpPr>
              <a:spLocks/>
            </p:cNvSpPr>
            <p:nvPr/>
          </p:nvSpPr>
          <p:spPr bwMode="auto">
            <a:xfrm>
              <a:off x="128" y="0"/>
              <a:ext cx="326" cy="2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0" y="21600"/>
                  </a:moveTo>
                  <a:lnTo>
                    <a:pt x="21600" y="21600"/>
                  </a:lnTo>
                  <a:lnTo>
                    <a:pt x="21600" y="18083"/>
                  </a:lnTo>
                  <a:lnTo>
                    <a:pt x="21600" y="15200"/>
                  </a:lnTo>
                  <a:lnTo>
                    <a:pt x="21600" y="0"/>
                  </a:lnTo>
                  <a:lnTo>
                    <a:pt x="6239" y="0"/>
                  </a:lnTo>
                  <a:lnTo>
                    <a:pt x="6239" y="20"/>
                  </a:lnTo>
                  <a:lnTo>
                    <a:pt x="1" y="6796"/>
                  </a:lnTo>
                  <a:lnTo>
                    <a:pt x="1" y="15200"/>
                  </a:lnTo>
                  <a:lnTo>
                    <a:pt x="1" y="18083"/>
                  </a:lnTo>
                  <a:lnTo>
                    <a:pt x="1" y="21600"/>
                  </a:lnTo>
                  <a:lnTo>
                    <a:pt x="0" y="21600"/>
                  </a:lnTo>
                  <a:close/>
                  <a:moveTo>
                    <a:pt x="2483" y="9498"/>
                  </a:moveTo>
                  <a:lnTo>
                    <a:pt x="8722" y="9498"/>
                  </a:lnTo>
                  <a:lnTo>
                    <a:pt x="8722" y="2702"/>
                  </a:lnTo>
                  <a:lnTo>
                    <a:pt x="19116" y="2702"/>
                  </a:lnTo>
                  <a:lnTo>
                    <a:pt x="19116" y="18898"/>
                  </a:lnTo>
                  <a:lnTo>
                    <a:pt x="2482" y="18898"/>
                  </a:lnTo>
                  <a:lnTo>
                    <a:pt x="2482" y="9498"/>
                  </a:lnTo>
                  <a:lnTo>
                    <a:pt x="2483" y="9498"/>
                  </a:lnTo>
                  <a:close/>
                  <a:moveTo>
                    <a:pt x="2483" y="949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556" name="AutoShape 695"/>
          <p:cNvSpPr>
            <a:spLocks/>
          </p:cNvSpPr>
          <p:nvPr/>
        </p:nvSpPr>
        <p:spPr bwMode="auto">
          <a:xfrm>
            <a:off x="5593665" y="4356046"/>
            <a:ext cx="278504" cy="259936"/>
          </a:xfrm>
          <a:custGeom>
            <a:avLst/>
            <a:gdLst>
              <a:gd name="T0" fmla="*/ 163976105 w 21600"/>
              <a:gd name="T1" fmla="*/ 33129511 h 21600"/>
              <a:gd name="T2" fmla="*/ 163976105 w 21600"/>
              <a:gd name="T3" fmla="*/ 0 h 21600"/>
              <a:gd name="T4" fmla="*/ 45452215 w 21600"/>
              <a:gd name="T5" fmla="*/ 0 h 21600"/>
              <a:gd name="T6" fmla="*/ 45452215 w 21600"/>
              <a:gd name="T7" fmla="*/ 33129511 h 21600"/>
              <a:gd name="T8" fmla="*/ 0 w 21600"/>
              <a:gd name="T9" fmla="*/ 33129511 h 21600"/>
              <a:gd name="T10" fmla="*/ 0 w 21600"/>
              <a:gd name="T11" fmla="*/ 59088848 h 21600"/>
              <a:gd name="T12" fmla="*/ 0 w 21600"/>
              <a:gd name="T13" fmla="*/ 120318658 h 21600"/>
              <a:gd name="T14" fmla="*/ 45452215 w 21600"/>
              <a:gd name="T15" fmla="*/ 120318658 h 21600"/>
              <a:gd name="T16" fmla="*/ 45452215 w 21600"/>
              <a:gd name="T17" fmla="*/ 158845863 h 21600"/>
              <a:gd name="T18" fmla="*/ 129736081 w 21600"/>
              <a:gd name="T19" fmla="*/ 158845863 h 21600"/>
              <a:gd name="T20" fmla="*/ 129736081 w 21600"/>
              <a:gd name="T21" fmla="*/ 158764825 h 21600"/>
              <a:gd name="T22" fmla="*/ 163966362 w 21600"/>
              <a:gd name="T23" fmla="*/ 131069539 h 21600"/>
              <a:gd name="T24" fmla="*/ 163966362 w 21600"/>
              <a:gd name="T25" fmla="*/ 120325770 h 21600"/>
              <a:gd name="T26" fmla="*/ 209330669 w 21600"/>
              <a:gd name="T27" fmla="*/ 120325770 h 21600"/>
              <a:gd name="T28" fmla="*/ 209330669 w 21600"/>
              <a:gd name="T29" fmla="*/ 59088848 h 21600"/>
              <a:gd name="T30" fmla="*/ 209330669 w 21600"/>
              <a:gd name="T31" fmla="*/ 33129511 h 21600"/>
              <a:gd name="T32" fmla="*/ 163976105 w 21600"/>
              <a:gd name="T33" fmla="*/ 33129511 h 21600"/>
              <a:gd name="T34" fmla="*/ 194793630 w 21600"/>
              <a:gd name="T35" fmla="*/ 44837335 h 21600"/>
              <a:gd name="T36" fmla="*/ 194793630 w 21600"/>
              <a:gd name="T37" fmla="*/ 55684358 h 21600"/>
              <a:gd name="T38" fmla="*/ 168462401 w 21600"/>
              <a:gd name="T39" fmla="*/ 55684358 h 21600"/>
              <a:gd name="T40" fmla="*/ 168462401 w 21600"/>
              <a:gd name="T41" fmla="*/ 44837335 h 21600"/>
              <a:gd name="T42" fmla="*/ 194793630 w 21600"/>
              <a:gd name="T43" fmla="*/ 44837335 h 21600"/>
              <a:gd name="T44" fmla="*/ 59077859 w 21600"/>
              <a:gd name="T45" fmla="*/ 11045538 h 21600"/>
              <a:gd name="T46" fmla="*/ 150349479 w 21600"/>
              <a:gd name="T47" fmla="*/ 11045538 h 21600"/>
              <a:gd name="T48" fmla="*/ 150349479 w 21600"/>
              <a:gd name="T49" fmla="*/ 33129511 h 21600"/>
              <a:gd name="T50" fmla="*/ 59077859 w 21600"/>
              <a:gd name="T51" fmla="*/ 33129511 h 21600"/>
              <a:gd name="T52" fmla="*/ 59077859 w 21600"/>
              <a:gd name="T53" fmla="*/ 11045538 h 21600"/>
              <a:gd name="T54" fmla="*/ 116120191 w 21600"/>
              <a:gd name="T55" fmla="*/ 147800315 h 21600"/>
              <a:gd name="T56" fmla="*/ 59077859 w 21600"/>
              <a:gd name="T57" fmla="*/ 147800315 h 21600"/>
              <a:gd name="T58" fmla="*/ 59077859 w 21600"/>
              <a:gd name="T59" fmla="*/ 93403146 h 21600"/>
              <a:gd name="T60" fmla="*/ 59077859 w 21600"/>
              <a:gd name="T61" fmla="*/ 82364813 h 21600"/>
              <a:gd name="T62" fmla="*/ 45461959 w 21600"/>
              <a:gd name="T63" fmla="*/ 82364813 h 21600"/>
              <a:gd name="T64" fmla="*/ 45461959 w 21600"/>
              <a:gd name="T65" fmla="*/ 85908987 h 21600"/>
              <a:gd name="T66" fmla="*/ 45461959 w 21600"/>
              <a:gd name="T67" fmla="*/ 108529787 h 21600"/>
              <a:gd name="T68" fmla="*/ 29209731 w 21600"/>
              <a:gd name="T69" fmla="*/ 108529787 h 21600"/>
              <a:gd name="T70" fmla="*/ 29209731 w 21600"/>
              <a:gd name="T71" fmla="*/ 68450833 h 21600"/>
              <a:gd name="T72" fmla="*/ 180848541 w 21600"/>
              <a:gd name="T73" fmla="*/ 68450833 h 21600"/>
              <a:gd name="T74" fmla="*/ 180848541 w 21600"/>
              <a:gd name="T75" fmla="*/ 108529787 h 21600"/>
              <a:gd name="T76" fmla="*/ 163976105 w 21600"/>
              <a:gd name="T77" fmla="*/ 108529787 h 21600"/>
              <a:gd name="T78" fmla="*/ 163976105 w 21600"/>
              <a:gd name="T79" fmla="*/ 82364813 h 21600"/>
              <a:gd name="T80" fmla="*/ 150349479 w 21600"/>
              <a:gd name="T81" fmla="*/ 82364813 h 21600"/>
              <a:gd name="T82" fmla="*/ 150349479 w 21600"/>
              <a:gd name="T83" fmla="*/ 93403146 h 21600"/>
              <a:gd name="T84" fmla="*/ 150349479 w 21600"/>
              <a:gd name="T85" fmla="*/ 120031974 h 21600"/>
              <a:gd name="T86" fmla="*/ 116120191 w 21600"/>
              <a:gd name="T87" fmla="*/ 120031974 h 21600"/>
              <a:gd name="T88" fmla="*/ 116120191 w 21600"/>
              <a:gd name="T89" fmla="*/ 147800315 h 21600"/>
              <a:gd name="T90" fmla="*/ 116120191 w 21600"/>
              <a:gd name="T91" fmla="*/ 147800315 h 216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600" h="21600">
                <a:moveTo>
                  <a:pt x="16920" y="4505"/>
                </a:moveTo>
                <a:lnTo>
                  <a:pt x="16920" y="0"/>
                </a:lnTo>
                <a:lnTo>
                  <a:pt x="4690" y="0"/>
                </a:lnTo>
                <a:lnTo>
                  <a:pt x="4690" y="4505"/>
                </a:lnTo>
                <a:lnTo>
                  <a:pt x="0" y="4505"/>
                </a:lnTo>
                <a:lnTo>
                  <a:pt x="0" y="8035"/>
                </a:lnTo>
                <a:lnTo>
                  <a:pt x="0" y="16361"/>
                </a:lnTo>
                <a:lnTo>
                  <a:pt x="4690" y="16361"/>
                </a:lnTo>
                <a:lnTo>
                  <a:pt x="4690" y="21600"/>
                </a:lnTo>
                <a:lnTo>
                  <a:pt x="13387" y="21600"/>
                </a:lnTo>
                <a:lnTo>
                  <a:pt x="13387" y="21589"/>
                </a:lnTo>
                <a:lnTo>
                  <a:pt x="16919" y="17823"/>
                </a:lnTo>
                <a:lnTo>
                  <a:pt x="16919" y="16362"/>
                </a:lnTo>
                <a:lnTo>
                  <a:pt x="21600" y="16362"/>
                </a:lnTo>
                <a:lnTo>
                  <a:pt x="21600" y="8035"/>
                </a:lnTo>
                <a:lnTo>
                  <a:pt x="21600" y="4505"/>
                </a:lnTo>
                <a:lnTo>
                  <a:pt x="16920" y="4505"/>
                </a:lnTo>
                <a:close/>
                <a:moveTo>
                  <a:pt x="20100" y="6097"/>
                </a:moveTo>
                <a:lnTo>
                  <a:pt x="20100" y="7572"/>
                </a:lnTo>
                <a:lnTo>
                  <a:pt x="17383" y="7572"/>
                </a:lnTo>
                <a:lnTo>
                  <a:pt x="17383" y="6097"/>
                </a:lnTo>
                <a:lnTo>
                  <a:pt x="20100" y="6097"/>
                </a:lnTo>
                <a:close/>
                <a:moveTo>
                  <a:pt x="6096" y="1502"/>
                </a:moveTo>
                <a:lnTo>
                  <a:pt x="15514" y="1502"/>
                </a:lnTo>
                <a:lnTo>
                  <a:pt x="15514" y="4505"/>
                </a:lnTo>
                <a:lnTo>
                  <a:pt x="6096" y="4505"/>
                </a:lnTo>
                <a:lnTo>
                  <a:pt x="6096" y="1502"/>
                </a:lnTo>
                <a:close/>
                <a:moveTo>
                  <a:pt x="11982" y="20098"/>
                </a:moveTo>
                <a:lnTo>
                  <a:pt x="6096" y="20098"/>
                </a:lnTo>
                <a:lnTo>
                  <a:pt x="6096" y="12701"/>
                </a:lnTo>
                <a:lnTo>
                  <a:pt x="6096" y="11200"/>
                </a:lnTo>
                <a:lnTo>
                  <a:pt x="4691" y="11200"/>
                </a:lnTo>
                <a:lnTo>
                  <a:pt x="4691" y="11682"/>
                </a:lnTo>
                <a:lnTo>
                  <a:pt x="4691" y="14758"/>
                </a:lnTo>
                <a:lnTo>
                  <a:pt x="3014" y="14758"/>
                </a:lnTo>
                <a:lnTo>
                  <a:pt x="3014" y="9308"/>
                </a:lnTo>
                <a:lnTo>
                  <a:pt x="18661" y="9308"/>
                </a:lnTo>
                <a:lnTo>
                  <a:pt x="18661" y="14758"/>
                </a:lnTo>
                <a:lnTo>
                  <a:pt x="16920" y="14758"/>
                </a:lnTo>
                <a:lnTo>
                  <a:pt x="16920" y="11200"/>
                </a:lnTo>
                <a:lnTo>
                  <a:pt x="15514" y="11200"/>
                </a:lnTo>
                <a:lnTo>
                  <a:pt x="15514" y="12701"/>
                </a:lnTo>
                <a:lnTo>
                  <a:pt x="15514" y="16322"/>
                </a:lnTo>
                <a:lnTo>
                  <a:pt x="11982" y="16322"/>
                </a:lnTo>
                <a:lnTo>
                  <a:pt x="11982" y="20098"/>
                </a:lnTo>
                <a:close/>
                <a:moveTo>
                  <a:pt x="11982" y="20098"/>
                </a:moveTo>
              </a:path>
            </a:pathLst>
          </a:custGeom>
          <a:solidFill>
            <a:schemeClr val="bg1"/>
          </a:solidFill>
          <a:ln>
            <a:noFill/>
          </a:ln>
        </p:spPr>
        <p:txBody>
          <a:bodyPr lIns="0" tIns="0" rIns="0" bIns="0"/>
          <a:lstStyle/>
          <a:p>
            <a:endParaRPr lang="en-US">
              <a:solidFill>
                <a:schemeClr val="bg1"/>
              </a:solidFill>
            </a:endParaRPr>
          </a:p>
        </p:txBody>
      </p:sp>
      <p:sp>
        <p:nvSpPr>
          <p:cNvPr id="557" name="AutoShape 723"/>
          <p:cNvSpPr>
            <a:spLocks/>
          </p:cNvSpPr>
          <p:nvPr/>
        </p:nvSpPr>
        <p:spPr bwMode="auto">
          <a:xfrm>
            <a:off x="5593665" y="1032574"/>
            <a:ext cx="278504" cy="245495"/>
          </a:xfrm>
          <a:custGeom>
            <a:avLst/>
            <a:gdLst>
              <a:gd name="T0" fmla="*/ 102252274 w 21600"/>
              <a:gd name="T1" fmla="*/ 126379557 h 21600"/>
              <a:gd name="T2" fmla="*/ 209330669 w 21600"/>
              <a:gd name="T3" fmla="*/ 63189778 h 21600"/>
              <a:gd name="T4" fmla="*/ 102252274 w 21600"/>
              <a:gd name="T5" fmla="*/ 0 h 21600"/>
              <a:gd name="T6" fmla="*/ 102252274 w 21600"/>
              <a:gd name="T7" fmla="*/ 39470233 h 21600"/>
              <a:gd name="T8" fmla="*/ 0 w 21600"/>
              <a:gd name="T9" fmla="*/ 39470233 h 21600"/>
              <a:gd name="T10" fmla="*/ 0 w 21600"/>
              <a:gd name="T11" fmla="*/ 86909403 h 21600"/>
              <a:gd name="T12" fmla="*/ 102252274 w 21600"/>
              <a:gd name="T13" fmla="*/ 86909403 h 21600"/>
              <a:gd name="T14" fmla="*/ 102252274 w 21600"/>
              <a:gd name="T15" fmla="*/ 126379557 h 21600"/>
              <a:gd name="T16" fmla="*/ 102252274 w 21600"/>
              <a:gd name="T17" fmla="*/ 126379557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0551" y="21600"/>
                </a:moveTo>
                <a:lnTo>
                  <a:pt x="21600" y="10800"/>
                </a:lnTo>
                <a:lnTo>
                  <a:pt x="10551" y="0"/>
                </a:lnTo>
                <a:lnTo>
                  <a:pt x="10551" y="6746"/>
                </a:lnTo>
                <a:lnTo>
                  <a:pt x="0" y="6746"/>
                </a:lnTo>
                <a:lnTo>
                  <a:pt x="0" y="14854"/>
                </a:lnTo>
                <a:lnTo>
                  <a:pt x="10551" y="14854"/>
                </a:lnTo>
                <a:lnTo>
                  <a:pt x="10551" y="21600"/>
                </a:lnTo>
                <a:close/>
                <a:moveTo>
                  <a:pt x="10551" y="21600"/>
                </a:moveTo>
              </a:path>
            </a:pathLst>
          </a:custGeom>
          <a:solidFill>
            <a:schemeClr val="bg1"/>
          </a:solidFill>
          <a:ln>
            <a:noFill/>
          </a:ln>
        </p:spPr>
        <p:txBody>
          <a:bodyPr lIns="0" tIns="0" rIns="0" bIns="0"/>
          <a:lstStyle/>
          <a:p>
            <a:endParaRPr lang="en-US">
              <a:solidFill>
                <a:schemeClr val="bg1"/>
              </a:solidFill>
            </a:endParaRPr>
          </a:p>
        </p:txBody>
      </p:sp>
      <p:sp>
        <p:nvSpPr>
          <p:cNvPr id="558" name="AutoShape 729"/>
          <p:cNvSpPr>
            <a:spLocks/>
          </p:cNvSpPr>
          <p:nvPr/>
        </p:nvSpPr>
        <p:spPr bwMode="auto">
          <a:xfrm>
            <a:off x="8921265" y="3235845"/>
            <a:ext cx="276440" cy="272314"/>
          </a:xfrm>
          <a:custGeom>
            <a:avLst/>
            <a:gdLst>
              <a:gd name="T0" fmla="*/ 198151284 w 21599"/>
              <a:gd name="T1" fmla="*/ 2143891 h 21600"/>
              <a:gd name="T2" fmla="*/ 147466103 w 21599"/>
              <a:gd name="T3" fmla="*/ 9132451 h 21600"/>
              <a:gd name="T4" fmla="*/ 101371337 w 21599"/>
              <a:gd name="T5" fmla="*/ 0 h 21600"/>
              <a:gd name="T6" fmla="*/ 55766599 w 21599"/>
              <a:gd name="T7" fmla="*/ 9132451 h 21600"/>
              <a:gd name="T8" fmla="*/ 5080453 w 21599"/>
              <a:gd name="T9" fmla="*/ 2143891 h 21600"/>
              <a:gd name="T10" fmla="*/ 0 w 21599"/>
              <a:gd name="T11" fmla="*/ 40879790 h 21600"/>
              <a:gd name="T12" fmla="*/ 47449474 w 21599"/>
              <a:gd name="T13" fmla="*/ 160551554 h 21600"/>
              <a:gd name="T14" fmla="*/ 101362699 w 21599"/>
              <a:gd name="T15" fmla="*/ 191332790 h 21600"/>
              <a:gd name="T16" fmla="*/ 155641809 w 21599"/>
              <a:gd name="T17" fmla="*/ 160400872 h 21600"/>
              <a:gd name="T18" fmla="*/ 203223198 w 21599"/>
              <a:gd name="T19" fmla="*/ 40870661 h 21600"/>
              <a:gd name="T20" fmla="*/ 198151284 w 21599"/>
              <a:gd name="T21" fmla="*/ 2143891 h 21600"/>
              <a:gd name="T22" fmla="*/ 198151284 w 21599"/>
              <a:gd name="T23" fmla="*/ 2143891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599" h="21600">
                <a:moveTo>
                  <a:pt x="21060" y="242"/>
                </a:moveTo>
                <a:cubicBezTo>
                  <a:pt x="21060" y="242"/>
                  <a:pt x="18071" y="1031"/>
                  <a:pt x="15673" y="1031"/>
                </a:cubicBezTo>
                <a:cubicBezTo>
                  <a:pt x="13276" y="1031"/>
                  <a:pt x="10774" y="0"/>
                  <a:pt x="10774" y="0"/>
                </a:cubicBezTo>
                <a:cubicBezTo>
                  <a:pt x="10774" y="0"/>
                  <a:pt x="8376" y="1031"/>
                  <a:pt x="5927" y="1031"/>
                </a:cubicBezTo>
                <a:cubicBezTo>
                  <a:pt x="3477" y="1031"/>
                  <a:pt x="540" y="242"/>
                  <a:pt x="540" y="242"/>
                </a:cubicBezTo>
                <a:cubicBezTo>
                  <a:pt x="540" y="242"/>
                  <a:pt x="0" y="1956"/>
                  <a:pt x="0" y="4615"/>
                </a:cubicBezTo>
                <a:cubicBezTo>
                  <a:pt x="0" y="11410"/>
                  <a:pt x="2144" y="15704"/>
                  <a:pt x="5043" y="18125"/>
                </a:cubicBezTo>
                <a:cubicBezTo>
                  <a:pt x="6782" y="19577"/>
                  <a:pt x="9606" y="21600"/>
                  <a:pt x="10773" y="21600"/>
                </a:cubicBezTo>
                <a:cubicBezTo>
                  <a:pt x="11942" y="21600"/>
                  <a:pt x="14788" y="19572"/>
                  <a:pt x="16542" y="18108"/>
                </a:cubicBezTo>
                <a:cubicBezTo>
                  <a:pt x="19445" y="15682"/>
                  <a:pt x="21599" y="11409"/>
                  <a:pt x="21599" y="4614"/>
                </a:cubicBezTo>
                <a:cubicBezTo>
                  <a:pt x="21600" y="1998"/>
                  <a:pt x="21060" y="242"/>
                  <a:pt x="21060" y="242"/>
                </a:cubicBezTo>
                <a:close/>
                <a:moveTo>
                  <a:pt x="21060" y="242"/>
                </a:moveTo>
              </a:path>
            </a:pathLst>
          </a:custGeom>
          <a:solidFill>
            <a:schemeClr val="bg1"/>
          </a:solidFill>
          <a:ln>
            <a:noFill/>
          </a:ln>
        </p:spPr>
        <p:txBody>
          <a:bodyPr lIns="0" tIns="0" rIns="0" bIns="0"/>
          <a:lstStyle/>
          <a:p>
            <a:endParaRPr lang="en-US">
              <a:solidFill>
                <a:schemeClr val="bg1"/>
              </a:solidFill>
            </a:endParaRPr>
          </a:p>
        </p:txBody>
      </p:sp>
      <p:sp>
        <p:nvSpPr>
          <p:cNvPr id="559" name="AutoShape 735"/>
          <p:cNvSpPr>
            <a:spLocks/>
          </p:cNvSpPr>
          <p:nvPr/>
        </p:nvSpPr>
        <p:spPr bwMode="auto">
          <a:xfrm>
            <a:off x="5593665" y="463189"/>
            <a:ext cx="276440" cy="274377"/>
          </a:xfrm>
          <a:custGeom>
            <a:avLst/>
            <a:gdLst>
              <a:gd name="T0" fmla="*/ 176516162 w 21600"/>
              <a:gd name="T1" fmla="*/ 151128131 h 21600"/>
              <a:gd name="T2" fmla="*/ 175716670 w 21600"/>
              <a:gd name="T3" fmla="*/ 151146761 h 21600"/>
              <a:gd name="T4" fmla="*/ 173553198 w 21600"/>
              <a:gd name="T5" fmla="*/ 151146761 h 21600"/>
              <a:gd name="T6" fmla="*/ 173562702 w 21600"/>
              <a:gd name="T7" fmla="*/ 150835755 h 21600"/>
              <a:gd name="T8" fmla="*/ 47684544 w 21600"/>
              <a:gd name="T9" fmla="*/ 27552958 h 21600"/>
              <a:gd name="T10" fmla="*/ 46904159 w 21600"/>
              <a:gd name="T11" fmla="*/ 27561365 h 21600"/>
              <a:gd name="T12" fmla="*/ 46904159 w 21600"/>
              <a:gd name="T13" fmla="*/ 0 h 21600"/>
              <a:gd name="T14" fmla="*/ 0 w 21600"/>
              <a:gd name="T15" fmla="*/ 46122125 h 21600"/>
              <a:gd name="T16" fmla="*/ 46904159 w 21600"/>
              <a:gd name="T17" fmla="*/ 92161115 h 21600"/>
              <a:gd name="T18" fmla="*/ 46904159 w 21600"/>
              <a:gd name="T19" fmla="*/ 91275679 h 21600"/>
              <a:gd name="T20" fmla="*/ 46904159 w 21600"/>
              <a:gd name="T21" fmla="*/ 61806212 h 21600"/>
              <a:gd name="T22" fmla="*/ 47684544 w 21600"/>
              <a:gd name="T23" fmla="*/ 61796848 h 21600"/>
              <a:gd name="T24" fmla="*/ 138595665 w 21600"/>
              <a:gd name="T25" fmla="*/ 150835755 h 21600"/>
              <a:gd name="T26" fmla="*/ 138595665 w 21600"/>
              <a:gd name="T27" fmla="*/ 151146761 h 21600"/>
              <a:gd name="T28" fmla="*/ 136253534 w 21600"/>
              <a:gd name="T29" fmla="*/ 151146761 h 21600"/>
              <a:gd name="T30" fmla="*/ 135454042 w 21600"/>
              <a:gd name="T31" fmla="*/ 151128131 h 21600"/>
              <a:gd name="T32" fmla="*/ 108841180 w 21600"/>
              <a:gd name="T33" fmla="*/ 151128131 h 21600"/>
              <a:gd name="T34" fmla="*/ 156065411 w 21600"/>
              <a:gd name="T35" fmla="*/ 197195116 h 21600"/>
              <a:gd name="T36" fmla="*/ 203194979 w 21600"/>
              <a:gd name="T37" fmla="*/ 151128131 h 21600"/>
              <a:gd name="T38" fmla="*/ 176516162 w 21600"/>
              <a:gd name="T39" fmla="*/ 151128131 h 21600"/>
              <a:gd name="T40" fmla="*/ 176516162 w 21600"/>
              <a:gd name="T41" fmla="*/ 151128131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8764" y="16554"/>
                </a:moveTo>
                <a:lnTo>
                  <a:pt x="18679" y="16556"/>
                </a:lnTo>
                <a:lnTo>
                  <a:pt x="18449" y="16556"/>
                </a:lnTo>
                <a:cubicBezTo>
                  <a:pt x="18450" y="16541"/>
                  <a:pt x="18450" y="16527"/>
                  <a:pt x="18450" y="16522"/>
                </a:cubicBezTo>
                <a:cubicBezTo>
                  <a:pt x="18450" y="9064"/>
                  <a:pt x="12459" y="3018"/>
                  <a:pt x="5069" y="3018"/>
                </a:cubicBezTo>
                <a:cubicBezTo>
                  <a:pt x="5053" y="3018"/>
                  <a:pt x="5017" y="3019"/>
                  <a:pt x="4986" y="3019"/>
                </a:cubicBezTo>
                <a:lnTo>
                  <a:pt x="4986" y="0"/>
                </a:lnTo>
                <a:lnTo>
                  <a:pt x="0" y="5052"/>
                </a:lnTo>
                <a:lnTo>
                  <a:pt x="4986" y="10095"/>
                </a:lnTo>
                <a:lnTo>
                  <a:pt x="4986" y="9998"/>
                </a:lnTo>
                <a:lnTo>
                  <a:pt x="4986" y="6770"/>
                </a:lnTo>
                <a:cubicBezTo>
                  <a:pt x="5018" y="6770"/>
                  <a:pt x="5053" y="6769"/>
                  <a:pt x="5069" y="6769"/>
                </a:cubicBezTo>
                <a:cubicBezTo>
                  <a:pt x="10398" y="6769"/>
                  <a:pt x="14733" y="11144"/>
                  <a:pt x="14733" y="16522"/>
                </a:cubicBezTo>
                <a:cubicBezTo>
                  <a:pt x="14733" y="16527"/>
                  <a:pt x="14733" y="16541"/>
                  <a:pt x="14733" y="16556"/>
                </a:cubicBezTo>
                <a:lnTo>
                  <a:pt x="14484" y="16556"/>
                </a:lnTo>
                <a:lnTo>
                  <a:pt x="14399" y="16554"/>
                </a:lnTo>
                <a:lnTo>
                  <a:pt x="11570" y="16554"/>
                </a:lnTo>
                <a:lnTo>
                  <a:pt x="16590" y="21600"/>
                </a:lnTo>
                <a:lnTo>
                  <a:pt x="21600" y="16554"/>
                </a:lnTo>
                <a:lnTo>
                  <a:pt x="18764" y="16554"/>
                </a:lnTo>
                <a:close/>
                <a:moveTo>
                  <a:pt x="18764" y="16554"/>
                </a:moveTo>
              </a:path>
            </a:pathLst>
          </a:custGeom>
          <a:solidFill>
            <a:schemeClr val="bg1"/>
          </a:solidFill>
          <a:ln>
            <a:noFill/>
          </a:ln>
        </p:spPr>
        <p:txBody>
          <a:bodyPr lIns="0" tIns="0" rIns="0" bIns="0"/>
          <a:lstStyle/>
          <a:p>
            <a:endParaRPr lang="en-US">
              <a:solidFill>
                <a:schemeClr val="bg1"/>
              </a:solidFill>
            </a:endParaRPr>
          </a:p>
        </p:txBody>
      </p:sp>
      <p:sp>
        <p:nvSpPr>
          <p:cNvPr id="560" name="AutoShape 766"/>
          <p:cNvSpPr>
            <a:spLocks/>
          </p:cNvSpPr>
          <p:nvPr/>
        </p:nvSpPr>
        <p:spPr bwMode="auto">
          <a:xfrm>
            <a:off x="1713186" y="2128020"/>
            <a:ext cx="276440" cy="276440"/>
          </a:xfrm>
          <a:custGeom>
            <a:avLst/>
            <a:gdLst>
              <a:gd name="T0" fmla="*/ 145143597 w 21600"/>
              <a:gd name="T1" fmla="*/ 0 h 21600"/>
              <a:gd name="T2" fmla="*/ 58051284 w 21600"/>
              <a:gd name="T3" fmla="*/ 46849 h 21600"/>
              <a:gd name="T4" fmla="*/ 0 w 21600"/>
              <a:gd name="T5" fmla="*/ 58089505 h 21600"/>
              <a:gd name="T6" fmla="*/ 0 w 21600"/>
              <a:gd name="T7" fmla="*/ 145105375 h 21600"/>
              <a:gd name="T8" fmla="*/ 58107636 w 21600"/>
              <a:gd name="T9" fmla="*/ 203194979 h 21600"/>
              <a:gd name="T10" fmla="*/ 145190436 w 21600"/>
              <a:gd name="T11" fmla="*/ 203194979 h 21600"/>
              <a:gd name="T12" fmla="*/ 203194979 w 21600"/>
              <a:gd name="T13" fmla="*/ 145152224 h 21600"/>
              <a:gd name="T14" fmla="*/ 203194979 w 21600"/>
              <a:gd name="T15" fmla="*/ 58042755 h 21600"/>
              <a:gd name="T16" fmla="*/ 145143597 w 21600"/>
              <a:gd name="T17" fmla="*/ 0 h 21600"/>
              <a:gd name="T18" fmla="*/ 158520237 w 21600"/>
              <a:gd name="T19" fmla="*/ 133337320 h 21600"/>
              <a:gd name="T20" fmla="*/ 133346922 w 21600"/>
              <a:gd name="T21" fmla="*/ 158492504 h 21600"/>
              <a:gd name="T22" fmla="*/ 101447006 w 21600"/>
              <a:gd name="T23" fmla="*/ 126601225 h 21600"/>
              <a:gd name="T24" fmla="*/ 69547189 w 21600"/>
              <a:gd name="T25" fmla="*/ 158492504 h 21600"/>
              <a:gd name="T26" fmla="*/ 44373775 w 21600"/>
              <a:gd name="T27" fmla="*/ 133337320 h 21600"/>
              <a:gd name="T28" fmla="*/ 76273681 w 21600"/>
              <a:gd name="T29" fmla="*/ 101437503 h 21600"/>
              <a:gd name="T30" fmla="*/ 44373775 w 21600"/>
              <a:gd name="T31" fmla="*/ 69537587 h 21600"/>
              <a:gd name="T32" fmla="*/ 69547189 w 21600"/>
              <a:gd name="T33" fmla="*/ 44373775 h 21600"/>
              <a:gd name="T34" fmla="*/ 101447006 w 21600"/>
              <a:gd name="T35" fmla="*/ 76273681 h 21600"/>
              <a:gd name="T36" fmla="*/ 133356426 w 21600"/>
              <a:gd name="T37" fmla="*/ 44373775 h 21600"/>
              <a:gd name="T38" fmla="*/ 158520237 w 21600"/>
              <a:gd name="T39" fmla="*/ 69537587 h 21600"/>
              <a:gd name="T40" fmla="*/ 126620331 w 21600"/>
              <a:gd name="T41" fmla="*/ 101437503 h 21600"/>
              <a:gd name="T42" fmla="*/ 158520237 w 21600"/>
              <a:gd name="T43" fmla="*/ 133337320 h 21600"/>
              <a:gd name="T44" fmla="*/ 158520237 w 21600"/>
              <a:gd name="T45" fmla="*/ 133337320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600" h="21600">
                <a:moveTo>
                  <a:pt x="15429" y="0"/>
                </a:moveTo>
                <a:lnTo>
                  <a:pt x="6171" y="5"/>
                </a:lnTo>
                <a:lnTo>
                  <a:pt x="0" y="6175"/>
                </a:lnTo>
                <a:lnTo>
                  <a:pt x="0" y="15425"/>
                </a:lnTo>
                <a:lnTo>
                  <a:pt x="6177" y="21600"/>
                </a:lnTo>
                <a:lnTo>
                  <a:pt x="15434" y="21600"/>
                </a:lnTo>
                <a:lnTo>
                  <a:pt x="21600" y="15430"/>
                </a:lnTo>
                <a:lnTo>
                  <a:pt x="21600" y="6170"/>
                </a:lnTo>
                <a:lnTo>
                  <a:pt x="15429" y="0"/>
                </a:lnTo>
                <a:close/>
                <a:moveTo>
                  <a:pt x="16851" y="14174"/>
                </a:moveTo>
                <a:lnTo>
                  <a:pt x="14175" y="16848"/>
                </a:lnTo>
                <a:lnTo>
                  <a:pt x="10784" y="13458"/>
                </a:lnTo>
                <a:lnTo>
                  <a:pt x="7393" y="16848"/>
                </a:lnTo>
                <a:lnTo>
                  <a:pt x="4717" y="14174"/>
                </a:lnTo>
                <a:lnTo>
                  <a:pt x="8108" y="10783"/>
                </a:lnTo>
                <a:lnTo>
                  <a:pt x="4717" y="7392"/>
                </a:lnTo>
                <a:lnTo>
                  <a:pt x="7393" y="4717"/>
                </a:lnTo>
                <a:lnTo>
                  <a:pt x="10784" y="8108"/>
                </a:lnTo>
                <a:lnTo>
                  <a:pt x="14176" y="4717"/>
                </a:lnTo>
                <a:lnTo>
                  <a:pt x="16851" y="7392"/>
                </a:lnTo>
                <a:lnTo>
                  <a:pt x="13460" y="10783"/>
                </a:lnTo>
                <a:lnTo>
                  <a:pt x="16851" y="14174"/>
                </a:lnTo>
                <a:close/>
                <a:moveTo>
                  <a:pt x="16851" y="14174"/>
                </a:moveTo>
              </a:path>
            </a:pathLst>
          </a:custGeom>
          <a:solidFill>
            <a:schemeClr val="bg1"/>
          </a:solidFill>
          <a:ln>
            <a:noFill/>
          </a:ln>
        </p:spPr>
        <p:txBody>
          <a:bodyPr lIns="0" tIns="0" rIns="0" bIns="0"/>
          <a:lstStyle/>
          <a:p>
            <a:endParaRPr lang="en-US">
              <a:solidFill>
                <a:schemeClr val="bg1"/>
              </a:solidFill>
            </a:endParaRPr>
          </a:p>
        </p:txBody>
      </p:sp>
      <p:grpSp>
        <p:nvGrpSpPr>
          <p:cNvPr id="561" name="Group 769"/>
          <p:cNvGrpSpPr>
            <a:grpSpLocks/>
          </p:cNvGrpSpPr>
          <p:nvPr/>
        </p:nvGrpSpPr>
        <p:grpSpPr bwMode="auto">
          <a:xfrm>
            <a:off x="2268129" y="2128020"/>
            <a:ext cx="276440" cy="276440"/>
            <a:chOff x="0" y="0"/>
            <a:chExt cx="576" cy="576"/>
          </a:xfrm>
          <a:solidFill>
            <a:schemeClr val="bg1"/>
          </a:solidFill>
        </p:grpSpPr>
        <p:sp>
          <p:nvSpPr>
            <p:cNvPr id="562" name="AutoShape 767"/>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5429" y="0"/>
                  </a:moveTo>
                  <a:lnTo>
                    <a:pt x="6171" y="5"/>
                  </a:lnTo>
                  <a:lnTo>
                    <a:pt x="0" y="6175"/>
                  </a:lnTo>
                  <a:lnTo>
                    <a:pt x="0" y="15425"/>
                  </a:lnTo>
                  <a:lnTo>
                    <a:pt x="6177" y="21600"/>
                  </a:lnTo>
                  <a:lnTo>
                    <a:pt x="15434" y="21600"/>
                  </a:lnTo>
                  <a:lnTo>
                    <a:pt x="21600" y="15430"/>
                  </a:lnTo>
                  <a:lnTo>
                    <a:pt x="21600" y="6170"/>
                  </a:lnTo>
                  <a:lnTo>
                    <a:pt x="15429" y="0"/>
                  </a:lnTo>
                  <a:close/>
                  <a:moveTo>
                    <a:pt x="18902" y="14313"/>
                  </a:moveTo>
                  <a:lnTo>
                    <a:pt x="14316" y="18903"/>
                  </a:lnTo>
                  <a:lnTo>
                    <a:pt x="7294" y="18903"/>
                  </a:lnTo>
                  <a:lnTo>
                    <a:pt x="2698" y="14308"/>
                  </a:lnTo>
                  <a:lnTo>
                    <a:pt x="2698" y="7292"/>
                  </a:lnTo>
                  <a:lnTo>
                    <a:pt x="7289" y="2702"/>
                  </a:lnTo>
                  <a:lnTo>
                    <a:pt x="14311" y="2697"/>
                  </a:lnTo>
                  <a:lnTo>
                    <a:pt x="18902" y="7287"/>
                  </a:lnTo>
                  <a:lnTo>
                    <a:pt x="18902" y="14313"/>
                  </a:lnTo>
                  <a:close/>
                  <a:moveTo>
                    <a:pt x="18902" y="1431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63" name="AutoShape 768"/>
            <p:cNvSpPr>
              <a:spLocks/>
            </p:cNvSpPr>
            <p:nvPr/>
          </p:nvSpPr>
          <p:spPr bwMode="auto">
            <a:xfrm>
              <a:off x="168" y="168"/>
              <a:ext cx="243" cy="24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6837" y="0"/>
                  </a:moveTo>
                  <a:lnTo>
                    <a:pt x="10800" y="6038"/>
                  </a:lnTo>
                  <a:lnTo>
                    <a:pt x="4763" y="0"/>
                  </a:lnTo>
                  <a:lnTo>
                    <a:pt x="0" y="4763"/>
                  </a:lnTo>
                  <a:lnTo>
                    <a:pt x="6037" y="10800"/>
                  </a:lnTo>
                  <a:lnTo>
                    <a:pt x="1" y="16838"/>
                  </a:lnTo>
                  <a:lnTo>
                    <a:pt x="4763" y="21600"/>
                  </a:lnTo>
                  <a:lnTo>
                    <a:pt x="10800" y="15563"/>
                  </a:lnTo>
                  <a:lnTo>
                    <a:pt x="16837" y="21600"/>
                  </a:lnTo>
                  <a:lnTo>
                    <a:pt x="21600" y="16838"/>
                  </a:lnTo>
                  <a:lnTo>
                    <a:pt x="15563" y="10800"/>
                  </a:lnTo>
                  <a:lnTo>
                    <a:pt x="21600" y="4763"/>
                  </a:lnTo>
                  <a:lnTo>
                    <a:pt x="16837" y="0"/>
                  </a:lnTo>
                  <a:close/>
                  <a:moveTo>
                    <a:pt x="16837"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64" name="Group 772"/>
          <p:cNvGrpSpPr>
            <a:grpSpLocks/>
          </p:cNvGrpSpPr>
          <p:nvPr/>
        </p:nvGrpSpPr>
        <p:grpSpPr bwMode="auto">
          <a:xfrm>
            <a:off x="2268129" y="4391118"/>
            <a:ext cx="274378" cy="183605"/>
            <a:chOff x="0" y="0"/>
            <a:chExt cx="572" cy="379"/>
          </a:xfrm>
          <a:solidFill>
            <a:schemeClr val="bg1"/>
          </a:solidFill>
        </p:grpSpPr>
        <p:sp>
          <p:nvSpPr>
            <p:cNvPr id="565" name="AutoShape 770"/>
            <p:cNvSpPr>
              <a:spLocks/>
            </p:cNvSpPr>
            <p:nvPr/>
          </p:nvSpPr>
          <p:spPr bwMode="auto">
            <a:xfrm>
              <a:off x="0" y="0"/>
              <a:ext cx="481" cy="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15544" y="13853"/>
                  </a:moveTo>
                  <a:lnTo>
                    <a:pt x="15544" y="11185"/>
                  </a:lnTo>
                  <a:lnTo>
                    <a:pt x="16597" y="11185"/>
                  </a:lnTo>
                  <a:cubicBezTo>
                    <a:pt x="16765" y="7856"/>
                    <a:pt x="18943" y="5212"/>
                    <a:pt x="21600" y="5192"/>
                  </a:cubicBezTo>
                  <a:lnTo>
                    <a:pt x="21600" y="3487"/>
                  </a:lnTo>
                  <a:cubicBezTo>
                    <a:pt x="21600" y="3033"/>
                    <a:pt x="21309" y="2663"/>
                    <a:pt x="20952" y="2663"/>
                  </a:cubicBezTo>
                  <a:lnTo>
                    <a:pt x="9081" y="2663"/>
                  </a:lnTo>
                  <a:lnTo>
                    <a:pt x="8342" y="740"/>
                  </a:lnTo>
                  <a:cubicBezTo>
                    <a:pt x="8185" y="333"/>
                    <a:pt x="7766" y="0"/>
                    <a:pt x="7409" y="0"/>
                  </a:cubicBezTo>
                  <a:lnTo>
                    <a:pt x="3314" y="0"/>
                  </a:lnTo>
                  <a:cubicBezTo>
                    <a:pt x="2957" y="0"/>
                    <a:pt x="2536" y="332"/>
                    <a:pt x="2378" y="739"/>
                  </a:cubicBezTo>
                  <a:lnTo>
                    <a:pt x="1629" y="2663"/>
                  </a:lnTo>
                  <a:lnTo>
                    <a:pt x="648" y="2663"/>
                  </a:lnTo>
                  <a:cubicBezTo>
                    <a:pt x="292" y="2663"/>
                    <a:pt x="0" y="3033"/>
                    <a:pt x="0" y="3487"/>
                  </a:cubicBezTo>
                  <a:lnTo>
                    <a:pt x="0" y="20776"/>
                  </a:lnTo>
                  <a:cubicBezTo>
                    <a:pt x="0" y="21229"/>
                    <a:pt x="292" y="21600"/>
                    <a:pt x="648" y="21600"/>
                  </a:cubicBezTo>
                  <a:lnTo>
                    <a:pt x="15544" y="21600"/>
                  </a:lnTo>
                  <a:lnTo>
                    <a:pt x="15544" y="21590"/>
                  </a:lnTo>
                  <a:lnTo>
                    <a:pt x="15544" y="13853"/>
                  </a:lnTo>
                  <a:close/>
                  <a:moveTo>
                    <a:pt x="15544" y="1385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66" name="AutoShape 771"/>
            <p:cNvSpPr>
              <a:spLocks/>
            </p:cNvSpPr>
            <p:nvPr/>
          </p:nvSpPr>
          <p:spPr bwMode="auto">
            <a:xfrm>
              <a:off x="392" y="136"/>
              <a:ext cx="180" cy="2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600" h="21600">
                  <a:moveTo>
                    <a:pt x="21599" y="9431"/>
                  </a:moveTo>
                  <a:lnTo>
                    <a:pt x="18749" y="9431"/>
                  </a:lnTo>
                  <a:lnTo>
                    <a:pt x="18749" y="5887"/>
                  </a:lnTo>
                  <a:cubicBezTo>
                    <a:pt x="18749" y="2637"/>
                    <a:pt x="15239" y="2"/>
                    <a:pt x="10907" y="2"/>
                  </a:cubicBezTo>
                  <a:cubicBezTo>
                    <a:pt x="10868" y="2"/>
                    <a:pt x="10835" y="0"/>
                    <a:pt x="10800" y="0"/>
                  </a:cubicBezTo>
                  <a:cubicBezTo>
                    <a:pt x="10787" y="0"/>
                    <a:pt x="10776" y="1"/>
                    <a:pt x="10762" y="1"/>
                  </a:cubicBezTo>
                  <a:cubicBezTo>
                    <a:pt x="10752" y="1"/>
                    <a:pt x="10741" y="1"/>
                    <a:pt x="10730" y="1"/>
                  </a:cubicBezTo>
                  <a:cubicBezTo>
                    <a:pt x="10693" y="1"/>
                    <a:pt x="10651" y="2"/>
                    <a:pt x="10617" y="2"/>
                  </a:cubicBezTo>
                  <a:cubicBezTo>
                    <a:pt x="6285" y="2"/>
                    <a:pt x="2776" y="2638"/>
                    <a:pt x="2776" y="5887"/>
                  </a:cubicBezTo>
                  <a:lnTo>
                    <a:pt x="2776" y="9431"/>
                  </a:lnTo>
                  <a:lnTo>
                    <a:pt x="0" y="9431"/>
                  </a:lnTo>
                  <a:lnTo>
                    <a:pt x="0" y="21600"/>
                  </a:lnTo>
                  <a:lnTo>
                    <a:pt x="21600" y="21600"/>
                  </a:lnTo>
                  <a:lnTo>
                    <a:pt x="21600" y="9431"/>
                  </a:lnTo>
                  <a:lnTo>
                    <a:pt x="21599" y="9431"/>
                  </a:lnTo>
                  <a:close/>
                  <a:moveTo>
                    <a:pt x="14826" y="9431"/>
                  </a:moveTo>
                  <a:lnTo>
                    <a:pt x="6700" y="9431"/>
                  </a:lnTo>
                  <a:lnTo>
                    <a:pt x="6700" y="5887"/>
                  </a:lnTo>
                  <a:cubicBezTo>
                    <a:pt x="6700" y="4266"/>
                    <a:pt x="8457" y="2947"/>
                    <a:pt x="10617" y="2947"/>
                  </a:cubicBezTo>
                  <a:cubicBezTo>
                    <a:pt x="10679" y="2947"/>
                    <a:pt x="10809" y="2945"/>
                    <a:pt x="10809" y="2945"/>
                  </a:cubicBezTo>
                  <a:cubicBezTo>
                    <a:pt x="10809" y="2945"/>
                    <a:pt x="10873" y="2947"/>
                    <a:pt x="10907" y="2947"/>
                  </a:cubicBezTo>
                  <a:cubicBezTo>
                    <a:pt x="13069" y="2947"/>
                    <a:pt x="14827" y="4264"/>
                    <a:pt x="14827" y="5887"/>
                  </a:cubicBezTo>
                  <a:lnTo>
                    <a:pt x="14827" y="9431"/>
                  </a:lnTo>
                  <a:lnTo>
                    <a:pt x="14826" y="9431"/>
                  </a:lnTo>
                  <a:close/>
                  <a:moveTo>
                    <a:pt x="14826" y="943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567" name="AutoShape 779"/>
          <p:cNvSpPr>
            <a:spLocks/>
          </p:cNvSpPr>
          <p:nvPr/>
        </p:nvSpPr>
        <p:spPr bwMode="auto">
          <a:xfrm>
            <a:off x="10586096" y="4345732"/>
            <a:ext cx="276440" cy="276440"/>
          </a:xfrm>
          <a:custGeom>
            <a:avLst/>
            <a:gdLst>
              <a:gd name="T0" fmla="*/ 203100145 w 21403"/>
              <a:gd name="T1" fmla="*/ 20257884 h 21403"/>
              <a:gd name="T2" fmla="*/ 188637936 w 21403"/>
              <a:gd name="T3" fmla="*/ 5777000 h 21403"/>
              <a:gd name="T4" fmla="*/ 160817128 w 21403"/>
              <a:gd name="T5" fmla="*/ 5777000 h 21403"/>
              <a:gd name="T6" fmla="*/ 98969384 w 21403"/>
              <a:gd name="T7" fmla="*/ 67742591 h 21403"/>
              <a:gd name="T8" fmla="*/ 96519732 w 21403"/>
              <a:gd name="T9" fmla="*/ 79940769 h 21403"/>
              <a:gd name="T10" fmla="*/ 84341214 w 21403"/>
              <a:gd name="T11" fmla="*/ 82408997 h 21403"/>
              <a:gd name="T12" fmla="*/ 78925567 w 21403"/>
              <a:gd name="T13" fmla="*/ 87834523 h 21403"/>
              <a:gd name="T14" fmla="*/ 78925567 w 21403"/>
              <a:gd name="T15" fmla="*/ 115714300 h 21403"/>
              <a:gd name="T16" fmla="*/ 79930889 w 21403"/>
              <a:gd name="T17" fmla="*/ 116719632 h 21403"/>
              <a:gd name="T18" fmla="*/ 31675471 w 21403"/>
              <a:gd name="T19" fmla="*/ 165062474 h 21403"/>
              <a:gd name="T20" fmla="*/ 18794989 w 21403"/>
              <a:gd name="T21" fmla="*/ 169951015 h 21403"/>
              <a:gd name="T22" fmla="*/ 0 w 21403"/>
              <a:gd name="T23" fmla="*/ 196815490 h 21403"/>
              <a:gd name="T24" fmla="*/ 12061656 w 21403"/>
              <a:gd name="T25" fmla="*/ 208857595 h 21403"/>
              <a:gd name="T26" fmla="*/ 38837822 w 21403"/>
              <a:gd name="T27" fmla="*/ 190111695 h 21403"/>
              <a:gd name="T28" fmla="*/ 43717467 w 21403"/>
              <a:gd name="T29" fmla="*/ 177093707 h 21403"/>
              <a:gd name="T30" fmla="*/ 91943456 w 21403"/>
              <a:gd name="T31" fmla="*/ 128760744 h 21403"/>
              <a:gd name="T32" fmla="*/ 93377896 w 21403"/>
              <a:gd name="T33" fmla="*/ 130204964 h 21403"/>
              <a:gd name="T34" fmla="*/ 121208584 w 21403"/>
              <a:gd name="T35" fmla="*/ 130196178 h 21403"/>
              <a:gd name="T36" fmla="*/ 126653770 w 21403"/>
              <a:gd name="T37" fmla="*/ 124731333 h 21403"/>
              <a:gd name="T38" fmla="*/ 129180966 w 21403"/>
              <a:gd name="T39" fmla="*/ 112659897 h 21403"/>
              <a:gd name="T40" fmla="*/ 141222972 w 21403"/>
              <a:gd name="T41" fmla="*/ 110142481 h 21403"/>
              <a:gd name="T42" fmla="*/ 203100145 w 21403"/>
              <a:gd name="T43" fmla="*/ 48137671 h 21403"/>
              <a:gd name="T44" fmla="*/ 203100145 w 21403"/>
              <a:gd name="T45" fmla="*/ 20257884 h 21403"/>
              <a:gd name="T46" fmla="*/ 203100145 w 21403"/>
              <a:gd name="T47" fmla="*/ 20257884 h 2140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403" h="21403">
                <a:moveTo>
                  <a:pt x="20813" y="2076"/>
                </a:moveTo>
                <a:lnTo>
                  <a:pt x="19331" y="592"/>
                </a:lnTo>
                <a:cubicBezTo>
                  <a:pt x="18544" y="-197"/>
                  <a:pt x="17267" y="-197"/>
                  <a:pt x="16480" y="592"/>
                </a:cubicBezTo>
                <a:lnTo>
                  <a:pt x="10142" y="6942"/>
                </a:lnTo>
                <a:cubicBezTo>
                  <a:pt x="10337" y="7318"/>
                  <a:pt x="10193" y="7888"/>
                  <a:pt x="9891" y="8192"/>
                </a:cubicBezTo>
                <a:cubicBezTo>
                  <a:pt x="9587" y="8496"/>
                  <a:pt x="9017" y="8639"/>
                  <a:pt x="8643" y="8445"/>
                </a:cubicBezTo>
                <a:lnTo>
                  <a:pt x="8088" y="9001"/>
                </a:lnTo>
                <a:cubicBezTo>
                  <a:pt x="7300" y="9790"/>
                  <a:pt x="7300" y="11069"/>
                  <a:pt x="8088" y="11858"/>
                </a:cubicBezTo>
                <a:lnTo>
                  <a:pt x="8191" y="11961"/>
                </a:lnTo>
                <a:lnTo>
                  <a:pt x="3246" y="16915"/>
                </a:lnTo>
                <a:lnTo>
                  <a:pt x="1926" y="17416"/>
                </a:lnTo>
                <a:lnTo>
                  <a:pt x="0" y="20169"/>
                </a:lnTo>
                <a:lnTo>
                  <a:pt x="1236" y="21403"/>
                </a:lnTo>
                <a:lnTo>
                  <a:pt x="3980" y="19482"/>
                </a:lnTo>
                <a:lnTo>
                  <a:pt x="4480" y="18148"/>
                </a:lnTo>
                <a:lnTo>
                  <a:pt x="9422" y="13195"/>
                </a:lnTo>
                <a:lnTo>
                  <a:pt x="9569" y="13343"/>
                </a:lnTo>
                <a:cubicBezTo>
                  <a:pt x="10356" y="14132"/>
                  <a:pt x="11633" y="14131"/>
                  <a:pt x="12421" y="13342"/>
                </a:cubicBezTo>
                <a:lnTo>
                  <a:pt x="12979" y="12782"/>
                </a:lnTo>
                <a:cubicBezTo>
                  <a:pt x="12794" y="12407"/>
                  <a:pt x="12937" y="11846"/>
                  <a:pt x="13238" y="11545"/>
                </a:cubicBezTo>
                <a:cubicBezTo>
                  <a:pt x="13537" y="11245"/>
                  <a:pt x="14096" y="11102"/>
                  <a:pt x="14472" y="11287"/>
                </a:cubicBezTo>
                <a:lnTo>
                  <a:pt x="20813" y="4933"/>
                </a:lnTo>
                <a:cubicBezTo>
                  <a:pt x="21600" y="4144"/>
                  <a:pt x="21600" y="2865"/>
                  <a:pt x="20813" y="2076"/>
                </a:cubicBezTo>
                <a:close/>
                <a:moveTo>
                  <a:pt x="20813" y="2076"/>
                </a:moveTo>
              </a:path>
            </a:pathLst>
          </a:custGeom>
          <a:solidFill>
            <a:schemeClr val="bg1"/>
          </a:solidFill>
          <a:ln>
            <a:noFill/>
          </a:ln>
        </p:spPr>
        <p:txBody>
          <a:bodyPr lIns="0" tIns="0" rIns="0" bIns="0"/>
          <a:lstStyle/>
          <a:p>
            <a:endParaRPr lang="en-US">
              <a:solidFill>
                <a:schemeClr val="bg1"/>
              </a:solidFill>
            </a:endParaRPr>
          </a:p>
        </p:txBody>
      </p:sp>
      <p:grpSp>
        <p:nvGrpSpPr>
          <p:cNvPr id="568" name="Group 797"/>
          <p:cNvGrpSpPr>
            <a:grpSpLocks/>
          </p:cNvGrpSpPr>
          <p:nvPr/>
        </p:nvGrpSpPr>
        <p:grpSpPr bwMode="auto">
          <a:xfrm>
            <a:off x="8366321" y="498259"/>
            <a:ext cx="278504" cy="208362"/>
            <a:chOff x="0" y="0"/>
            <a:chExt cx="575" cy="435"/>
          </a:xfrm>
          <a:solidFill>
            <a:schemeClr val="bg1"/>
          </a:solidFill>
        </p:grpSpPr>
        <p:sp>
          <p:nvSpPr>
            <p:cNvPr id="569" name="AutoShape 794"/>
            <p:cNvSpPr>
              <a:spLocks/>
            </p:cNvSpPr>
            <p:nvPr/>
          </p:nvSpPr>
          <p:spPr bwMode="auto">
            <a:xfrm>
              <a:off x="0" y="64"/>
              <a:ext cx="197" cy="1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21600" y="11550"/>
                  </a:moveTo>
                  <a:cubicBezTo>
                    <a:pt x="20008" y="9128"/>
                    <a:pt x="18363" y="6871"/>
                    <a:pt x="16603" y="4974"/>
                  </a:cubicBezTo>
                  <a:cubicBezTo>
                    <a:pt x="13992" y="2182"/>
                    <a:pt x="11021" y="23"/>
                    <a:pt x="7629" y="0"/>
                  </a:cubicBezTo>
                  <a:cubicBezTo>
                    <a:pt x="4184" y="0"/>
                    <a:pt x="1741" y="0"/>
                    <a:pt x="0" y="0"/>
                  </a:cubicBezTo>
                  <a:lnTo>
                    <a:pt x="0" y="13795"/>
                  </a:lnTo>
                  <a:cubicBezTo>
                    <a:pt x="1742" y="13795"/>
                    <a:pt x="4187" y="13795"/>
                    <a:pt x="7629" y="13795"/>
                  </a:cubicBezTo>
                  <a:cubicBezTo>
                    <a:pt x="8996" y="13721"/>
                    <a:pt x="11202" y="15252"/>
                    <a:pt x="13819" y="18749"/>
                  </a:cubicBezTo>
                  <a:cubicBezTo>
                    <a:pt x="14472" y="19605"/>
                    <a:pt x="15141" y="20569"/>
                    <a:pt x="15820" y="21600"/>
                  </a:cubicBezTo>
                  <a:cubicBezTo>
                    <a:pt x="16669" y="20146"/>
                    <a:pt x="17533" y="18628"/>
                    <a:pt x="18431" y="17048"/>
                  </a:cubicBezTo>
                  <a:cubicBezTo>
                    <a:pt x="19468" y="15220"/>
                    <a:pt x="20527" y="13379"/>
                    <a:pt x="21600" y="11550"/>
                  </a:cubicBezTo>
                  <a:close/>
                  <a:moveTo>
                    <a:pt x="21600" y="1155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70" name="AutoShape 795"/>
            <p:cNvSpPr>
              <a:spLocks/>
            </p:cNvSpPr>
            <p:nvPr/>
          </p:nvSpPr>
          <p:spPr bwMode="auto">
            <a:xfrm>
              <a:off x="264" y="232"/>
              <a:ext cx="309" cy="20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0" y="8284"/>
                  </a:moveTo>
                  <a:cubicBezTo>
                    <a:pt x="1017" y="9712"/>
                    <a:pt x="2071" y="11041"/>
                    <a:pt x="3198" y="12159"/>
                  </a:cubicBezTo>
                  <a:cubicBezTo>
                    <a:pt x="4884" y="13821"/>
                    <a:pt x="6802" y="15092"/>
                    <a:pt x="8982" y="15102"/>
                  </a:cubicBezTo>
                  <a:cubicBezTo>
                    <a:pt x="11117" y="15102"/>
                    <a:pt x="12077" y="15102"/>
                    <a:pt x="13172" y="15102"/>
                  </a:cubicBezTo>
                  <a:lnTo>
                    <a:pt x="13172" y="21600"/>
                  </a:lnTo>
                  <a:lnTo>
                    <a:pt x="21600" y="10815"/>
                  </a:lnTo>
                  <a:lnTo>
                    <a:pt x="13172" y="0"/>
                  </a:lnTo>
                  <a:lnTo>
                    <a:pt x="13172" y="6899"/>
                  </a:lnTo>
                  <a:cubicBezTo>
                    <a:pt x="12077" y="6899"/>
                    <a:pt x="11117" y="6899"/>
                    <a:pt x="8982" y="6899"/>
                  </a:cubicBezTo>
                  <a:cubicBezTo>
                    <a:pt x="8046" y="6939"/>
                    <a:pt x="6615" y="6019"/>
                    <a:pt x="4931" y="3938"/>
                  </a:cubicBezTo>
                  <a:cubicBezTo>
                    <a:pt x="4525" y="3448"/>
                    <a:pt x="4110" y="2897"/>
                    <a:pt x="3690" y="2310"/>
                  </a:cubicBezTo>
                  <a:cubicBezTo>
                    <a:pt x="3189" y="3113"/>
                    <a:pt x="2681" y="3941"/>
                    <a:pt x="2153" y="4808"/>
                  </a:cubicBezTo>
                  <a:cubicBezTo>
                    <a:pt x="1450" y="5962"/>
                    <a:pt x="731" y="7126"/>
                    <a:pt x="0" y="8284"/>
                  </a:cubicBezTo>
                  <a:close/>
                  <a:moveTo>
                    <a:pt x="0" y="828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71" name="AutoShape 796"/>
            <p:cNvSpPr>
              <a:spLocks/>
            </p:cNvSpPr>
            <p:nvPr/>
          </p:nvSpPr>
          <p:spPr bwMode="auto">
            <a:xfrm>
              <a:off x="0" y="0"/>
              <a:ext cx="575" cy="3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4761" y="8155"/>
                  </a:moveTo>
                  <a:cubicBezTo>
                    <a:pt x="14765" y="8155"/>
                    <a:pt x="14769" y="8155"/>
                    <a:pt x="14774" y="8155"/>
                  </a:cubicBezTo>
                  <a:cubicBezTo>
                    <a:pt x="15946" y="8155"/>
                    <a:pt x="16475" y="8155"/>
                    <a:pt x="17071" y="8155"/>
                  </a:cubicBezTo>
                  <a:lnTo>
                    <a:pt x="17071" y="11749"/>
                  </a:lnTo>
                  <a:lnTo>
                    <a:pt x="21600" y="5883"/>
                  </a:lnTo>
                  <a:lnTo>
                    <a:pt x="17071" y="0"/>
                  </a:lnTo>
                  <a:lnTo>
                    <a:pt x="17071" y="3693"/>
                  </a:lnTo>
                  <a:cubicBezTo>
                    <a:pt x="16475" y="3693"/>
                    <a:pt x="15946" y="3693"/>
                    <a:pt x="14774" y="3693"/>
                  </a:cubicBezTo>
                  <a:cubicBezTo>
                    <a:pt x="13215" y="3719"/>
                    <a:pt x="11950" y="4904"/>
                    <a:pt x="10826" y="6293"/>
                  </a:cubicBezTo>
                  <a:cubicBezTo>
                    <a:pt x="9140" y="8410"/>
                    <a:pt x="7619" y="11286"/>
                    <a:pt x="6154" y="13545"/>
                  </a:cubicBezTo>
                  <a:cubicBezTo>
                    <a:pt x="5428" y="14672"/>
                    <a:pt x="4723" y="15637"/>
                    <a:pt x="4096" y="16259"/>
                  </a:cubicBezTo>
                  <a:cubicBezTo>
                    <a:pt x="3471" y="16885"/>
                    <a:pt x="2962" y="17139"/>
                    <a:pt x="2580" y="17139"/>
                  </a:cubicBezTo>
                  <a:cubicBezTo>
                    <a:pt x="2577" y="17139"/>
                    <a:pt x="2574" y="17139"/>
                    <a:pt x="2570" y="17139"/>
                  </a:cubicBezTo>
                  <a:cubicBezTo>
                    <a:pt x="1414" y="17139"/>
                    <a:pt x="589" y="17139"/>
                    <a:pt x="0" y="17139"/>
                  </a:cubicBezTo>
                  <a:lnTo>
                    <a:pt x="0" y="21600"/>
                  </a:lnTo>
                  <a:cubicBezTo>
                    <a:pt x="589" y="21600"/>
                    <a:pt x="1414" y="21600"/>
                    <a:pt x="2570" y="21600"/>
                  </a:cubicBezTo>
                  <a:cubicBezTo>
                    <a:pt x="4138" y="21578"/>
                    <a:pt x="5423" y="20399"/>
                    <a:pt x="6562" y="19009"/>
                  </a:cubicBezTo>
                  <a:cubicBezTo>
                    <a:pt x="8269" y="16889"/>
                    <a:pt x="9796" y="14008"/>
                    <a:pt x="11257" y="11746"/>
                  </a:cubicBezTo>
                  <a:cubicBezTo>
                    <a:pt x="11980" y="10616"/>
                    <a:pt x="12679" y="9650"/>
                    <a:pt x="13295" y="9028"/>
                  </a:cubicBezTo>
                  <a:cubicBezTo>
                    <a:pt x="13909" y="8403"/>
                    <a:pt x="14405" y="8155"/>
                    <a:pt x="14761" y="8155"/>
                  </a:cubicBezTo>
                  <a:close/>
                  <a:moveTo>
                    <a:pt x="14761" y="815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72" name="Group 800"/>
          <p:cNvGrpSpPr>
            <a:grpSpLocks/>
          </p:cNvGrpSpPr>
          <p:nvPr/>
        </p:nvGrpSpPr>
        <p:grpSpPr bwMode="auto">
          <a:xfrm>
            <a:off x="1713186" y="4395244"/>
            <a:ext cx="276440" cy="179479"/>
            <a:chOff x="0" y="0"/>
            <a:chExt cx="574" cy="372"/>
          </a:xfrm>
          <a:solidFill>
            <a:schemeClr val="bg1"/>
          </a:solidFill>
        </p:grpSpPr>
        <p:sp>
          <p:nvSpPr>
            <p:cNvPr id="573" name="AutoShape 798"/>
            <p:cNvSpPr>
              <a:spLocks/>
            </p:cNvSpPr>
            <p:nvPr/>
          </p:nvSpPr>
          <p:spPr bwMode="auto">
            <a:xfrm>
              <a:off x="0" y="256"/>
              <a:ext cx="574" cy="1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879" y="18970"/>
                  </a:moveTo>
                  <a:cubicBezTo>
                    <a:pt x="1879" y="20420"/>
                    <a:pt x="2119" y="21600"/>
                    <a:pt x="2413" y="21600"/>
                  </a:cubicBezTo>
                  <a:lnTo>
                    <a:pt x="19149" y="21600"/>
                  </a:lnTo>
                  <a:cubicBezTo>
                    <a:pt x="19443" y="21600"/>
                    <a:pt x="19683" y="20418"/>
                    <a:pt x="19683" y="18970"/>
                  </a:cubicBezTo>
                  <a:lnTo>
                    <a:pt x="21600" y="0"/>
                  </a:lnTo>
                  <a:lnTo>
                    <a:pt x="0" y="0"/>
                  </a:lnTo>
                  <a:lnTo>
                    <a:pt x="1879" y="18970"/>
                  </a:lnTo>
                  <a:close/>
                  <a:moveTo>
                    <a:pt x="1879" y="1897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74" name="AutoShape 799"/>
            <p:cNvSpPr>
              <a:spLocks/>
            </p:cNvSpPr>
            <p:nvPr/>
          </p:nvSpPr>
          <p:spPr bwMode="auto">
            <a:xfrm>
              <a:off x="56" y="0"/>
              <a:ext cx="473" cy="2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21600" y="5993"/>
                  </a:moveTo>
                  <a:cubicBezTo>
                    <a:pt x="21600" y="5214"/>
                    <a:pt x="21308" y="4578"/>
                    <a:pt x="20952" y="4578"/>
                  </a:cubicBezTo>
                  <a:lnTo>
                    <a:pt x="9081" y="4578"/>
                  </a:lnTo>
                  <a:lnTo>
                    <a:pt x="8342" y="1272"/>
                  </a:lnTo>
                  <a:cubicBezTo>
                    <a:pt x="8185" y="573"/>
                    <a:pt x="7766" y="0"/>
                    <a:pt x="7409" y="0"/>
                  </a:cubicBezTo>
                  <a:lnTo>
                    <a:pt x="3314" y="0"/>
                  </a:lnTo>
                  <a:cubicBezTo>
                    <a:pt x="2956" y="0"/>
                    <a:pt x="2536" y="572"/>
                    <a:pt x="2378" y="1269"/>
                  </a:cubicBezTo>
                  <a:lnTo>
                    <a:pt x="1629" y="4578"/>
                  </a:lnTo>
                  <a:lnTo>
                    <a:pt x="648" y="4578"/>
                  </a:lnTo>
                  <a:cubicBezTo>
                    <a:pt x="291" y="4578"/>
                    <a:pt x="0" y="5215"/>
                    <a:pt x="0" y="5993"/>
                  </a:cubicBezTo>
                  <a:lnTo>
                    <a:pt x="0" y="21600"/>
                  </a:lnTo>
                  <a:lnTo>
                    <a:pt x="21600" y="21600"/>
                  </a:lnTo>
                  <a:lnTo>
                    <a:pt x="21600" y="5993"/>
                  </a:lnTo>
                  <a:close/>
                  <a:moveTo>
                    <a:pt x="21600" y="599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75" name="Group 803"/>
          <p:cNvGrpSpPr>
            <a:grpSpLocks/>
          </p:cNvGrpSpPr>
          <p:nvPr/>
        </p:nvGrpSpPr>
        <p:grpSpPr bwMode="auto">
          <a:xfrm>
            <a:off x="7324513" y="3790788"/>
            <a:ext cx="148535" cy="276440"/>
            <a:chOff x="0" y="0"/>
            <a:chExt cx="310" cy="574"/>
          </a:xfrm>
          <a:solidFill>
            <a:schemeClr val="bg1"/>
          </a:solidFill>
        </p:grpSpPr>
        <p:sp>
          <p:nvSpPr>
            <p:cNvPr id="576" name="AutoShape 801"/>
            <p:cNvSpPr>
              <a:spLocks/>
            </p:cNvSpPr>
            <p:nvPr/>
          </p:nvSpPr>
          <p:spPr bwMode="auto">
            <a:xfrm>
              <a:off x="0" y="0"/>
              <a:ext cx="310" cy="3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2484" y="6794"/>
                  </a:moveTo>
                  <a:lnTo>
                    <a:pt x="8722" y="6794"/>
                  </a:lnTo>
                  <a:lnTo>
                    <a:pt x="8722" y="1933"/>
                  </a:lnTo>
                  <a:lnTo>
                    <a:pt x="19118" y="1933"/>
                  </a:lnTo>
                  <a:lnTo>
                    <a:pt x="19118" y="19364"/>
                  </a:lnTo>
                  <a:lnTo>
                    <a:pt x="21600" y="21600"/>
                  </a:lnTo>
                  <a:lnTo>
                    <a:pt x="21600" y="0"/>
                  </a:lnTo>
                  <a:lnTo>
                    <a:pt x="6239" y="0"/>
                  </a:lnTo>
                  <a:lnTo>
                    <a:pt x="6239" y="14"/>
                  </a:lnTo>
                  <a:lnTo>
                    <a:pt x="0" y="4861"/>
                  </a:lnTo>
                  <a:lnTo>
                    <a:pt x="0" y="21580"/>
                  </a:lnTo>
                  <a:lnTo>
                    <a:pt x="2484" y="19344"/>
                  </a:lnTo>
                  <a:lnTo>
                    <a:pt x="2484" y="6794"/>
                  </a:lnTo>
                  <a:close/>
                  <a:moveTo>
                    <a:pt x="2484" y="679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77" name="AutoShape 802"/>
            <p:cNvSpPr>
              <a:spLocks/>
            </p:cNvSpPr>
            <p:nvPr/>
          </p:nvSpPr>
          <p:spPr bwMode="auto">
            <a:xfrm>
              <a:off x="24" y="272"/>
              <a:ext cx="267" cy="30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0800" y="0"/>
                  </a:moveTo>
                  <a:lnTo>
                    <a:pt x="0" y="11049"/>
                  </a:lnTo>
                  <a:lnTo>
                    <a:pt x="8102" y="11049"/>
                  </a:lnTo>
                  <a:lnTo>
                    <a:pt x="8102" y="21600"/>
                  </a:lnTo>
                  <a:lnTo>
                    <a:pt x="13499" y="21600"/>
                  </a:lnTo>
                  <a:lnTo>
                    <a:pt x="13499" y="11049"/>
                  </a:lnTo>
                  <a:lnTo>
                    <a:pt x="21600" y="11049"/>
                  </a:lnTo>
                  <a:lnTo>
                    <a:pt x="10800" y="0"/>
                  </a:lnTo>
                  <a:close/>
                  <a:moveTo>
                    <a:pt x="108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78" name="Group 806"/>
          <p:cNvGrpSpPr>
            <a:grpSpLocks/>
          </p:cNvGrpSpPr>
          <p:nvPr/>
        </p:nvGrpSpPr>
        <p:grpSpPr bwMode="auto">
          <a:xfrm>
            <a:off x="2821010" y="4386992"/>
            <a:ext cx="276440" cy="191857"/>
            <a:chOff x="0" y="0"/>
            <a:chExt cx="573" cy="397"/>
          </a:xfrm>
          <a:solidFill>
            <a:schemeClr val="bg1"/>
          </a:solidFill>
        </p:grpSpPr>
        <p:sp>
          <p:nvSpPr>
            <p:cNvPr id="579" name="AutoShape 804"/>
            <p:cNvSpPr>
              <a:spLocks/>
            </p:cNvSpPr>
            <p:nvPr/>
          </p:nvSpPr>
          <p:spPr bwMode="auto">
            <a:xfrm>
              <a:off x="0" y="0"/>
              <a:ext cx="496" cy="39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1600" h="21600">
                  <a:moveTo>
                    <a:pt x="15441" y="19441"/>
                  </a:moveTo>
                  <a:lnTo>
                    <a:pt x="13701" y="19441"/>
                  </a:lnTo>
                  <a:lnTo>
                    <a:pt x="13701" y="17230"/>
                  </a:lnTo>
                  <a:lnTo>
                    <a:pt x="13701" y="13773"/>
                  </a:lnTo>
                  <a:lnTo>
                    <a:pt x="13701" y="11562"/>
                  </a:lnTo>
                  <a:lnTo>
                    <a:pt x="15441" y="11562"/>
                  </a:lnTo>
                  <a:lnTo>
                    <a:pt x="17150" y="11562"/>
                  </a:lnTo>
                  <a:lnTo>
                    <a:pt x="17150" y="9390"/>
                  </a:lnTo>
                  <a:lnTo>
                    <a:pt x="17150" y="7179"/>
                  </a:lnTo>
                  <a:lnTo>
                    <a:pt x="18891" y="7179"/>
                  </a:lnTo>
                  <a:lnTo>
                    <a:pt x="21600" y="7179"/>
                  </a:lnTo>
                  <a:lnTo>
                    <a:pt x="21600" y="3486"/>
                  </a:lnTo>
                  <a:cubicBezTo>
                    <a:pt x="21600" y="3033"/>
                    <a:pt x="21308" y="2663"/>
                    <a:pt x="20952" y="2663"/>
                  </a:cubicBezTo>
                  <a:lnTo>
                    <a:pt x="9081" y="2663"/>
                  </a:lnTo>
                  <a:lnTo>
                    <a:pt x="8342" y="740"/>
                  </a:lnTo>
                  <a:cubicBezTo>
                    <a:pt x="8185" y="333"/>
                    <a:pt x="7766" y="0"/>
                    <a:pt x="7409" y="0"/>
                  </a:cubicBezTo>
                  <a:lnTo>
                    <a:pt x="3314" y="0"/>
                  </a:lnTo>
                  <a:cubicBezTo>
                    <a:pt x="2957" y="0"/>
                    <a:pt x="2536" y="332"/>
                    <a:pt x="2378" y="738"/>
                  </a:cubicBezTo>
                  <a:lnTo>
                    <a:pt x="1629" y="2663"/>
                  </a:lnTo>
                  <a:lnTo>
                    <a:pt x="648" y="2663"/>
                  </a:lnTo>
                  <a:cubicBezTo>
                    <a:pt x="292" y="2663"/>
                    <a:pt x="0" y="3033"/>
                    <a:pt x="0" y="3486"/>
                  </a:cubicBezTo>
                  <a:lnTo>
                    <a:pt x="0" y="20777"/>
                  </a:lnTo>
                  <a:cubicBezTo>
                    <a:pt x="0" y="21229"/>
                    <a:pt x="292" y="21600"/>
                    <a:pt x="648" y="21600"/>
                  </a:cubicBezTo>
                  <a:lnTo>
                    <a:pt x="17150" y="21600"/>
                  </a:lnTo>
                  <a:lnTo>
                    <a:pt x="17150" y="19440"/>
                  </a:lnTo>
                  <a:lnTo>
                    <a:pt x="15441" y="19440"/>
                  </a:lnTo>
                  <a:lnTo>
                    <a:pt x="15441" y="19441"/>
                  </a:lnTo>
                  <a:close/>
                  <a:moveTo>
                    <a:pt x="15441" y="1944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80" name="AutoShape 805"/>
            <p:cNvSpPr>
              <a:spLocks/>
            </p:cNvSpPr>
            <p:nvPr/>
          </p:nvSpPr>
          <p:spPr bwMode="auto">
            <a:xfrm>
              <a:off x="352" y="176"/>
              <a:ext cx="221" cy="22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3855" y="0"/>
                  </a:moveTo>
                  <a:lnTo>
                    <a:pt x="7744" y="0"/>
                  </a:lnTo>
                  <a:lnTo>
                    <a:pt x="7744" y="7745"/>
                  </a:lnTo>
                  <a:lnTo>
                    <a:pt x="0" y="7745"/>
                  </a:lnTo>
                  <a:lnTo>
                    <a:pt x="0" y="13855"/>
                  </a:lnTo>
                  <a:lnTo>
                    <a:pt x="7744" y="13855"/>
                  </a:lnTo>
                  <a:lnTo>
                    <a:pt x="7744" y="21600"/>
                  </a:lnTo>
                  <a:lnTo>
                    <a:pt x="13855" y="21600"/>
                  </a:lnTo>
                  <a:lnTo>
                    <a:pt x="13855" y="13855"/>
                  </a:lnTo>
                  <a:lnTo>
                    <a:pt x="21600" y="13855"/>
                  </a:lnTo>
                  <a:lnTo>
                    <a:pt x="21600" y="7745"/>
                  </a:lnTo>
                  <a:lnTo>
                    <a:pt x="13855" y="7745"/>
                  </a:lnTo>
                  <a:lnTo>
                    <a:pt x="13855" y="0"/>
                  </a:lnTo>
                  <a:close/>
                  <a:moveTo>
                    <a:pt x="13855"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81" name="Group 809"/>
          <p:cNvGrpSpPr>
            <a:grpSpLocks/>
          </p:cNvGrpSpPr>
          <p:nvPr/>
        </p:nvGrpSpPr>
        <p:grpSpPr bwMode="auto">
          <a:xfrm>
            <a:off x="3375954" y="4391118"/>
            <a:ext cx="276440" cy="187731"/>
            <a:chOff x="0" y="0"/>
            <a:chExt cx="573" cy="391"/>
          </a:xfrm>
          <a:solidFill>
            <a:schemeClr val="bg1"/>
          </a:solidFill>
        </p:grpSpPr>
        <p:sp>
          <p:nvSpPr>
            <p:cNvPr id="582" name="AutoShape 807"/>
            <p:cNvSpPr>
              <a:spLocks/>
            </p:cNvSpPr>
            <p:nvPr/>
          </p:nvSpPr>
          <p:spPr bwMode="auto">
            <a:xfrm>
              <a:off x="0" y="0"/>
              <a:ext cx="497" cy="39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600" h="21600">
                  <a:moveTo>
                    <a:pt x="13704" y="19436"/>
                  </a:moveTo>
                  <a:lnTo>
                    <a:pt x="13704" y="17229"/>
                  </a:lnTo>
                  <a:lnTo>
                    <a:pt x="13704" y="13772"/>
                  </a:lnTo>
                  <a:lnTo>
                    <a:pt x="13704" y="11566"/>
                  </a:lnTo>
                  <a:lnTo>
                    <a:pt x="15441" y="11566"/>
                  </a:lnTo>
                  <a:lnTo>
                    <a:pt x="21600" y="11566"/>
                  </a:lnTo>
                  <a:lnTo>
                    <a:pt x="21600" y="3486"/>
                  </a:lnTo>
                  <a:cubicBezTo>
                    <a:pt x="21600" y="3033"/>
                    <a:pt x="21309" y="2662"/>
                    <a:pt x="20952" y="2662"/>
                  </a:cubicBezTo>
                  <a:lnTo>
                    <a:pt x="9081" y="2662"/>
                  </a:lnTo>
                  <a:lnTo>
                    <a:pt x="8342" y="740"/>
                  </a:lnTo>
                  <a:cubicBezTo>
                    <a:pt x="8186" y="333"/>
                    <a:pt x="7766" y="0"/>
                    <a:pt x="7409" y="0"/>
                  </a:cubicBezTo>
                  <a:lnTo>
                    <a:pt x="3313" y="0"/>
                  </a:lnTo>
                  <a:cubicBezTo>
                    <a:pt x="2957" y="0"/>
                    <a:pt x="2536" y="332"/>
                    <a:pt x="2378" y="738"/>
                  </a:cubicBezTo>
                  <a:lnTo>
                    <a:pt x="1629" y="2662"/>
                  </a:lnTo>
                  <a:lnTo>
                    <a:pt x="648" y="2662"/>
                  </a:lnTo>
                  <a:cubicBezTo>
                    <a:pt x="292" y="2662"/>
                    <a:pt x="0" y="3033"/>
                    <a:pt x="0" y="3486"/>
                  </a:cubicBezTo>
                  <a:lnTo>
                    <a:pt x="0" y="20776"/>
                  </a:lnTo>
                  <a:cubicBezTo>
                    <a:pt x="0" y="21229"/>
                    <a:pt x="292" y="21600"/>
                    <a:pt x="648" y="21600"/>
                  </a:cubicBezTo>
                  <a:lnTo>
                    <a:pt x="20952" y="21600"/>
                  </a:lnTo>
                  <a:cubicBezTo>
                    <a:pt x="21309" y="21600"/>
                    <a:pt x="21600" y="21229"/>
                    <a:pt x="21600" y="20776"/>
                  </a:cubicBezTo>
                  <a:lnTo>
                    <a:pt x="21600" y="19436"/>
                  </a:lnTo>
                  <a:lnTo>
                    <a:pt x="15441" y="19436"/>
                  </a:lnTo>
                  <a:lnTo>
                    <a:pt x="13704" y="19436"/>
                  </a:lnTo>
                  <a:close/>
                  <a:moveTo>
                    <a:pt x="13704" y="1943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83" name="Rectangle 808"/>
            <p:cNvSpPr>
              <a:spLocks/>
            </p:cNvSpPr>
            <p:nvPr/>
          </p:nvSpPr>
          <p:spPr bwMode="auto">
            <a:xfrm>
              <a:off x="352" y="248"/>
              <a:ext cx="221" cy="62"/>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grpSp>
      <p:sp>
        <p:nvSpPr>
          <p:cNvPr id="584" name="AutoShape 810"/>
          <p:cNvSpPr>
            <a:spLocks/>
          </p:cNvSpPr>
          <p:nvPr/>
        </p:nvSpPr>
        <p:spPr bwMode="auto">
          <a:xfrm>
            <a:off x="4485842" y="4376676"/>
            <a:ext cx="276440" cy="216614"/>
          </a:xfrm>
          <a:custGeom>
            <a:avLst/>
            <a:gdLst>
              <a:gd name="T0" fmla="*/ 197098832 w 21600"/>
              <a:gd name="T1" fmla="*/ 9440946 h 21600"/>
              <a:gd name="T2" fmla="*/ 85426391 w 21600"/>
              <a:gd name="T3" fmla="*/ 9440946 h 21600"/>
              <a:gd name="T4" fmla="*/ 78474499 w 21600"/>
              <a:gd name="T5" fmla="*/ 2624603 h 21600"/>
              <a:gd name="T6" fmla="*/ 69698115 w 21600"/>
              <a:gd name="T7" fmla="*/ 0 h 21600"/>
              <a:gd name="T8" fmla="*/ 31175784 w 21600"/>
              <a:gd name="T9" fmla="*/ 0 h 21600"/>
              <a:gd name="T10" fmla="*/ 22369806 w 21600"/>
              <a:gd name="T11" fmla="*/ 2620914 h 21600"/>
              <a:gd name="T12" fmla="*/ 15324315 w 21600"/>
              <a:gd name="T13" fmla="*/ 9444156 h 21600"/>
              <a:gd name="T14" fmla="*/ 6096049 w 21600"/>
              <a:gd name="T15" fmla="*/ 9444156 h 21600"/>
              <a:gd name="T16" fmla="*/ 0 w 21600"/>
              <a:gd name="T17" fmla="*/ 12363372 h 21600"/>
              <a:gd name="T18" fmla="*/ 0 w 21600"/>
              <a:gd name="T19" fmla="*/ 73686113 h 21600"/>
              <a:gd name="T20" fmla="*/ 6096049 w 21600"/>
              <a:gd name="T21" fmla="*/ 76604789 h 21600"/>
              <a:gd name="T22" fmla="*/ 197098832 w 21600"/>
              <a:gd name="T23" fmla="*/ 76604789 h 21600"/>
              <a:gd name="T24" fmla="*/ 203194979 w 21600"/>
              <a:gd name="T25" fmla="*/ 73686113 h 21600"/>
              <a:gd name="T26" fmla="*/ 203194979 w 21600"/>
              <a:gd name="T27" fmla="*/ 12363372 h 21600"/>
              <a:gd name="T28" fmla="*/ 197098832 w 21600"/>
              <a:gd name="T29" fmla="*/ 9440946 h 21600"/>
              <a:gd name="T30" fmla="*/ 186252565 w 21600"/>
              <a:gd name="T31" fmla="*/ 68490209 h 21600"/>
              <a:gd name="T32" fmla="*/ 16932812 w 21600"/>
              <a:gd name="T33" fmla="*/ 68490209 h 21600"/>
              <a:gd name="T34" fmla="*/ 16932812 w 21600"/>
              <a:gd name="T35" fmla="*/ 17519735 h 21600"/>
              <a:gd name="T36" fmla="*/ 30507227 w 21600"/>
              <a:gd name="T37" fmla="*/ 13040782 h 21600"/>
              <a:gd name="T38" fmla="*/ 35596515 w 21600"/>
              <a:gd name="T39" fmla="*/ 8114642 h 21600"/>
              <a:gd name="T40" fmla="*/ 65220155 w 21600"/>
              <a:gd name="T41" fmla="*/ 8114642 h 21600"/>
              <a:gd name="T42" fmla="*/ 70214879 w 21600"/>
              <a:gd name="T43" fmla="*/ 13004928 h 21600"/>
              <a:gd name="T44" fmla="*/ 85435993 w 21600"/>
              <a:gd name="T45" fmla="*/ 17555109 h 21600"/>
              <a:gd name="T46" fmla="*/ 186262069 w 21600"/>
              <a:gd name="T47" fmla="*/ 17555109 h 21600"/>
              <a:gd name="T48" fmla="*/ 186262069 w 21600"/>
              <a:gd name="T49" fmla="*/ 68490209 h 21600"/>
              <a:gd name="T50" fmla="*/ 186252565 w 21600"/>
              <a:gd name="T51" fmla="*/ 68490209 h 21600"/>
              <a:gd name="T52" fmla="*/ 186252565 w 21600"/>
              <a:gd name="T53" fmla="*/ 68490209 h 216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600">
                <a:moveTo>
                  <a:pt x="20952" y="2662"/>
                </a:moveTo>
                <a:lnTo>
                  <a:pt x="9081" y="2662"/>
                </a:lnTo>
                <a:lnTo>
                  <a:pt x="8342" y="740"/>
                </a:lnTo>
                <a:cubicBezTo>
                  <a:pt x="8186" y="332"/>
                  <a:pt x="7766" y="0"/>
                  <a:pt x="7409" y="0"/>
                </a:cubicBezTo>
                <a:lnTo>
                  <a:pt x="3314" y="0"/>
                </a:lnTo>
                <a:cubicBezTo>
                  <a:pt x="2957" y="0"/>
                  <a:pt x="2536" y="332"/>
                  <a:pt x="2378" y="739"/>
                </a:cubicBezTo>
                <a:lnTo>
                  <a:pt x="1629" y="2663"/>
                </a:lnTo>
                <a:lnTo>
                  <a:pt x="648" y="2663"/>
                </a:lnTo>
                <a:cubicBezTo>
                  <a:pt x="291" y="2663"/>
                  <a:pt x="0" y="3033"/>
                  <a:pt x="0" y="3486"/>
                </a:cubicBezTo>
                <a:lnTo>
                  <a:pt x="0" y="20777"/>
                </a:lnTo>
                <a:cubicBezTo>
                  <a:pt x="0" y="21230"/>
                  <a:pt x="291" y="21600"/>
                  <a:pt x="648" y="21600"/>
                </a:cubicBezTo>
                <a:lnTo>
                  <a:pt x="20952" y="21600"/>
                </a:lnTo>
                <a:cubicBezTo>
                  <a:pt x="21309" y="21600"/>
                  <a:pt x="21600" y="21230"/>
                  <a:pt x="21600" y="20777"/>
                </a:cubicBezTo>
                <a:lnTo>
                  <a:pt x="21600" y="3486"/>
                </a:lnTo>
                <a:cubicBezTo>
                  <a:pt x="21600" y="3033"/>
                  <a:pt x="21309" y="2662"/>
                  <a:pt x="20952" y="2662"/>
                </a:cubicBezTo>
                <a:close/>
                <a:moveTo>
                  <a:pt x="19799" y="19312"/>
                </a:moveTo>
                <a:lnTo>
                  <a:pt x="1800" y="19312"/>
                </a:lnTo>
                <a:lnTo>
                  <a:pt x="1800" y="4940"/>
                </a:lnTo>
                <a:cubicBezTo>
                  <a:pt x="2417" y="4865"/>
                  <a:pt x="2965" y="4391"/>
                  <a:pt x="3243" y="3677"/>
                </a:cubicBezTo>
                <a:lnTo>
                  <a:pt x="3784" y="2288"/>
                </a:lnTo>
                <a:lnTo>
                  <a:pt x="6933" y="2288"/>
                </a:lnTo>
                <a:lnTo>
                  <a:pt x="7464" y="3667"/>
                </a:lnTo>
                <a:cubicBezTo>
                  <a:pt x="7766" y="4453"/>
                  <a:pt x="8393" y="4950"/>
                  <a:pt x="9082" y="4950"/>
                </a:cubicBezTo>
                <a:lnTo>
                  <a:pt x="19800" y="4950"/>
                </a:lnTo>
                <a:lnTo>
                  <a:pt x="19800" y="19312"/>
                </a:lnTo>
                <a:lnTo>
                  <a:pt x="19799" y="19312"/>
                </a:lnTo>
                <a:close/>
                <a:moveTo>
                  <a:pt x="19799" y="19312"/>
                </a:moveTo>
              </a:path>
            </a:pathLst>
          </a:custGeom>
          <a:solidFill>
            <a:schemeClr val="bg1"/>
          </a:solidFill>
          <a:ln>
            <a:noFill/>
          </a:ln>
        </p:spPr>
        <p:txBody>
          <a:bodyPr lIns="0" tIns="0" rIns="0" bIns="0"/>
          <a:lstStyle/>
          <a:p>
            <a:endParaRPr lang="en-US">
              <a:solidFill>
                <a:schemeClr val="bg1"/>
              </a:solidFill>
            </a:endParaRPr>
          </a:p>
        </p:txBody>
      </p:sp>
      <p:grpSp>
        <p:nvGrpSpPr>
          <p:cNvPr id="585" name="Group 813"/>
          <p:cNvGrpSpPr>
            <a:grpSpLocks/>
          </p:cNvGrpSpPr>
          <p:nvPr/>
        </p:nvGrpSpPr>
        <p:grpSpPr bwMode="auto">
          <a:xfrm>
            <a:off x="3930897" y="4395244"/>
            <a:ext cx="276440" cy="179479"/>
            <a:chOff x="0" y="0"/>
            <a:chExt cx="576" cy="371"/>
          </a:xfrm>
          <a:solidFill>
            <a:schemeClr val="bg1"/>
          </a:solidFill>
        </p:grpSpPr>
        <p:sp>
          <p:nvSpPr>
            <p:cNvPr id="586" name="AutoShape 811"/>
            <p:cNvSpPr>
              <a:spLocks/>
            </p:cNvSpPr>
            <p:nvPr/>
          </p:nvSpPr>
          <p:spPr bwMode="auto">
            <a:xfrm>
              <a:off x="0" y="0"/>
              <a:ext cx="472" cy="37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600">
                  <a:moveTo>
                    <a:pt x="14360" y="18870"/>
                  </a:moveTo>
                  <a:lnTo>
                    <a:pt x="15586" y="17313"/>
                  </a:lnTo>
                  <a:lnTo>
                    <a:pt x="17024" y="15485"/>
                  </a:lnTo>
                  <a:lnTo>
                    <a:pt x="15585" y="13657"/>
                  </a:lnTo>
                  <a:lnTo>
                    <a:pt x="14360" y="12099"/>
                  </a:lnTo>
                  <a:lnTo>
                    <a:pt x="15585" y="10542"/>
                  </a:lnTo>
                  <a:lnTo>
                    <a:pt x="17687" y="7872"/>
                  </a:lnTo>
                  <a:lnTo>
                    <a:pt x="18913" y="6315"/>
                  </a:lnTo>
                  <a:lnTo>
                    <a:pt x="20139" y="7872"/>
                  </a:lnTo>
                  <a:lnTo>
                    <a:pt x="21578" y="9700"/>
                  </a:lnTo>
                  <a:lnTo>
                    <a:pt x="21600" y="9672"/>
                  </a:lnTo>
                  <a:lnTo>
                    <a:pt x="21600" y="3486"/>
                  </a:lnTo>
                  <a:cubicBezTo>
                    <a:pt x="21600" y="3032"/>
                    <a:pt x="21309" y="2663"/>
                    <a:pt x="20952" y="2663"/>
                  </a:cubicBezTo>
                  <a:lnTo>
                    <a:pt x="9082" y="2663"/>
                  </a:lnTo>
                  <a:lnTo>
                    <a:pt x="8342" y="740"/>
                  </a:lnTo>
                  <a:cubicBezTo>
                    <a:pt x="8185" y="333"/>
                    <a:pt x="7766" y="0"/>
                    <a:pt x="7409" y="0"/>
                  </a:cubicBezTo>
                  <a:lnTo>
                    <a:pt x="3314" y="0"/>
                  </a:lnTo>
                  <a:cubicBezTo>
                    <a:pt x="2957" y="0"/>
                    <a:pt x="2536" y="332"/>
                    <a:pt x="2378" y="738"/>
                  </a:cubicBezTo>
                  <a:lnTo>
                    <a:pt x="1629" y="2663"/>
                  </a:lnTo>
                  <a:lnTo>
                    <a:pt x="648" y="2663"/>
                  </a:lnTo>
                  <a:cubicBezTo>
                    <a:pt x="291" y="2663"/>
                    <a:pt x="0" y="3033"/>
                    <a:pt x="0" y="3486"/>
                  </a:cubicBezTo>
                  <a:lnTo>
                    <a:pt x="0" y="20776"/>
                  </a:lnTo>
                  <a:cubicBezTo>
                    <a:pt x="0" y="21229"/>
                    <a:pt x="291" y="21600"/>
                    <a:pt x="648" y="21600"/>
                  </a:cubicBezTo>
                  <a:lnTo>
                    <a:pt x="16511" y="21600"/>
                  </a:lnTo>
                  <a:lnTo>
                    <a:pt x="15587" y="20426"/>
                  </a:lnTo>
                  <a:lnTo>
                    <a:pt x="14360" y="18870"/>
                  </a:lnTo>
                  <a:close/>
                  <a:moveTo>
                    <a:pt x="14360" y="1887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87" name="AutoShape 812"/>
            <p:cNvSpPr>
              <a:spLocks/>
            </p:cNvSpPr>
            <p:nvPr/>
          </p:nvSpPr>
          <p:spPr bwMode="auto">
            <a:xfrm>
              <a:off x="368" y="159"/>
              <a:ext cx="208" cy="20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21600" y="16838"/>
                  </a:moveTo>
                  <a:lnTo>
                    <a:pt x="15562" y="10800"/>
                  </a:lnTo>
                  <a:lnTo>
                    <a:pt x="21600" y="4762"/>
                  </a:lnTo>
                  <a:lnTo>
                    <a:pt x="16837" y="0"/>
                  </a:lnTo>
                  <a:lnTo>
                    <a:pt x="10801" y="6037"/>
                  </a:lnTo>
                  <a:lnTo>
                    <a:pt x="4763" y="0"/>
                  </a:lnTo>
                  <a:lnTo>
                    <a:pt x="0" y="4762"/>
                  </a:lnTo>
                  <a:lnTo>
                    <a:pt x="6039" y="10800"/>
                  </a:lnTo>
                  <a:lnTo>
                    <a:pt x="2" y="16838"/>
                  </a:lnTo>
                  <a:lnTo>
                    <a:pt x="4763" y="21600"/>
                  </a:lnTo>
                  <a:lnTo>
                    <a:pt x="10801" y="15563"/>
                  </a:lnTo>
                  <a:lnTo>
                    <a:pt x="16837" y="21600"/>
                  </a:lnTo>
                  <a:lnTo>
                    <a:pt x="21600" y="16838"/>
                  </a:lnTo>
                  <a:close/>
                  <a:moveTo>
                    <a:pt x="21600" y="1683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588" name="AutoShape 819"/>
          <p:cNvSpPr>
            <a:spLocks/>
          </p:cNvSpPr>
          <p:nvPr/>
        </p:nvSpPr>
        <p:spPr bwMode="auto">
          <a:xfrm>
            <a:off x="10586096" y="1018132"/>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01540605 w 21600"/>
              <a:gd name="T11" fmla="*/ 166149423 h 21600"/>
              <a:gd name="T12" fmla="*/ 45530576 w 21600"/>
              <a:gd name="T13" fmla="*/ 101343904 h 21600"/>
              <a:gd name="T14" fmla="*/ 87552715 w 21600"/>
              <a:gd name="T15" fmla="*/ 101343904 h 21600"/>
              <a:gd name="T16" fmla="*/ 87552715 w 21600"/>
              <a:gd name="T17" fmla="*/ 39463137 h 21600"/>
              <a:gd name="T18" fmla="*/ 115529559 w 21600"/>
              <a:gd name="T19" fmla="*/ 39463137 h 21600"/>
              <a:gd name="T20" fmla="*/ 115529559 w 21600"/>
              <a:gd name="T21" fmla="*/ 101343904 h 21600"/>
              <a:gd name="T22" fmla="*/ 157551699 w 21600"/>
              <a:gd name="T23" fmla="*/ 101343904 h 21600"/>
              <a:gd name="T24" fmla="*/ 101540605 w 21600"/>
              <a:gd name="T25" fmla="*/ 166149423 h 21600"/>
              <a:gd name="T26" fmla="*/ 101540605 w 21600"/>
              <a:gd name="T27" fmla="*/ 166149423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0794" y="17662"/>
                </a:moveTo>
                <a:lnTo>
                  <a:pt x="4840" y="10773"/>
                </a:lnTo>
                <a:lnTo>
                  <a:pt x="9307" y="10773"/>
                </a:lnTo>
                <a:lnTo>
                  <a:pt x="9307" y="4195"/>
                </a:lnTo>
                <a:lnTo>
                  <a:pt x="12281" y="4195"/>
                </a:lnTo>
                <a:lnTo>
                  <a:pt x="12281" y="10773"/>
                </a:lnTo>
                <a:lnTo>
                  <a:pt x="16748" y="10773"/>
                </a:lnTo>
                <a:lnTo>
                  <a:pt x="10794" y="17662"/>
                </a:lnTo>
                <a:close/>
                <a:moveTo>
                  <a:pt x="10794" y="17662"/>
                </a:moveTo>
              </a:path>
            </a:pathLst>
          </a:custGeom>
          <a:solidFill>
            <a:schemeClr val="bg1"/>
          </a:solidFill>
          <a:ln>
            <a:noFill/>
          </a:ln>
        </p:spPr>
        <p:txBody>
          <a:bodyPr lIns="0" tIns="0" rIns="0" bIns="0"/>
          <a:lstStyle/>
          <a:p>
            <a:endParaRPr lang="en-US">
              <a:solidFill>
                <a:schemeClr val="bg1"/>
              </a:solidFill>
            </a:endParaRPr>
          </a:p>
        </p:txBody>
      </p:sp>
      <p:grpSp>
        <p:nvGrpSpPr>
          <p:cNvPr id="589" name="Group 823"/>
          <p:cNvGrpSpPr>
            <a:grpSpLocks/>
          </p:cNvGrpSpPr>
          <p:nvPr/>
        </p:nvGrpSpPr>
        <p:grpSpPr bwMode="auto">
          <a:xfrm>
            <a:off x="1713186" y="4900675"/>
            <a:ext cx="276440" cy="276440"/>
            <a:chOff x="0" y="0"/>
            <a:chExt cx="576" cy="578"/>
          </a:xfrm>
          <a:solidFill>
            <a:schemeClr val="bg1"/>
          </a:solidFill>
        </p:grpSpPr>
        <p:sp>
          <p:nvSpPr>
            <p:cNvPr id="590" name="AutoShape 820"/>
            <p:cNvSpPr>
              <a:spLocks/>
            </p:cNvSpPr>
            <p:nvPr/>
          </p:nvSpPr>
          <p:spPr bwMode="auto">
            <a:xfrm>
              <a:off x="328" y="336"/>
              <a:ext cx="247" cy="2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4775" y="185"/>
                  </a:moveTo>
                  <a:lnTo>
                    <a:pt x="5435" y="1550"/>
                  </a:lnTo>
                  <a:lnTo>
                    <a:pt x="4020" y="2995"/>
                  </a:lnTo>
                  <a:lnTo>
                    <a:pt x="2707" y="4336"/>
                  </a:lnTo>
                  <a:cubicBezTo>
                    <a:pt x="1928" y="5132"/>
                    <a:pt x="1004" y="5724"/>
                    <a:pt x="0" y="6104"/>
                  </a:cubicBezTo>
                  <a:lnTo>
                    <a:pt x="8918" y="15210"/>
                  </a:lnTo>
                  <a:lnTo>
                    <a:pt x="13137" y="20982"/>
                  </a:lnTo>
                  <a:lnTo>
                    <a:pt x="15377" y="21600"/>
                  </a:lnTo>
                  <a:lnTo>
                    <a:pt x="21600" y="15210"/>
                  </a:lnTo>
                  <a:lnTo>
                    <a:pt x="20997" y="12872"/>
                  </a:lnTo>
                  <a:lnTo>
                    <a:pt x="15384" y="8606"/>
                  </a:lnTo>
                  <a:lnTo>
                    <a:pt x="6955" y="0"/>
                  </a:lnTo>
                  <a:lnTo>
                    <a:pt x="6116" y="857"/>
                  </a:lnTo>
                  <a:lnTo>
                    <a:pt x="4775" y="185"/>
                  </a:lnTo>
                  <a:close/>
                  <a:moveTo>
                    <a:pt x="14779" y="11857"/>
                  </a:moveTo>
                  <a:cubicBezTo>
                    <a:pt x="16234" y="11857"/>
                    <a:pt x="17413" y="13061"/>
                    <a:pt x="17413" y="14547"/>
                  </a:cubicBezTo>
                  <a:cubicBezTo>
                    <a:pt x="17413" y="16032"/>
                    <a:pt x="16234" y="17236"/>
                    <a:pt x="14779" y="17236"/>
                  </a:cubicBezTo>
                  <a:cubicBezTo>
                    <a:pt x="13324" y="17236"/>
                    <a:pt x="12144" y="16032"/>
                    <a:pt x="12144" y="14547"/>
                  </a:cubicBezTo>
                  <a:cubicBezTo>
                    <a:pt x="12144" y="13061"/>
                    <a:pt x="13324" y="11857"/>
                    <a:pt x="14779" y="11857"/>
                  </a:cubicBezTo>
                  <a:close/>
                  <a:moveTo>
                    <a:pt x="14779" y="1185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91" name="AutoShape 821"/>
            <p:cNvSpPr>
              <a:spLocks/>
            </p:cNvSpPr>
            <p:nvPr/>
          </p:nvSpPr>
          <p:spPr bwMode="auto">
            <a:xfrm>
              <a:off x="0" y="0"/>
              <a:ext cx="257" cy="257"/>
            </a:xfrm>
            <a:custGeom>
              <a:avLst/>
              <a:gdLst>
                <a:gd name="T0" fmla="*/ 0 w 21599"/>
                <a:gd name="T1" fmla="*/ 0 h 21532"/>
                <a:gd name="T2" fmla="*/ 0 w 21599"/>
                <a:gd name="T3" fmla="*/ 0 h 21532"/>
                <a:gd name="T4" fmla="*/ 0 w 21599"/>
                <a:gd name="T5" fmla="*/ 0 h 21532"/>
                <a:gd name="T6" fmla="*/ 0 w 21599"/>
                <a:gd name="T7" fmla="*/ 0 h 21532"/>
                <a:gd name="T8" fmla="*/ 0 w 21599"/>
                <a:gd name="T9" fmla="*/ 0 h 21532"/>
                <a:gd name="T10" fmla="*/ 0 w 21599"/>
                <a:gd name="T11" fmla="*/ 0 h 21532"/>
                <a:gd name="T12" fmla="*/ 0 w 21599"/>
                <a:gd name="T13" fmla="*/ 0 h 21532"/>
                <a:gd name="T14" fmla="*/ 0 w 21599"/>
                <a:gd name="T15" fmla="*/ 0 h 21532"/>
                <a:gd name="T16" fmla="*/ 0 w 21599"/>
                <a:gd name="T17" fmla="*/ 0 h 21532"/>
                <a:gd name="T18" fmla="*/ 0 w 21599"/>
                <a:gd name="T19" fmla="*/ 0 h 21532"/>
                <a:gd name="T20" fmla="*/ 0 w 21599"/>
                <a:gd name="T21" fmla="*/ 0 h 21532"/>
                <a:gd name="T22" fmla="*/ 0 w 21599"/>
                <a:gd name="T23" fmla="*/ 0 h 21532"/>
                <a:gd name="T24" fmla="*/ 0 w 21599"/>
                <a:gd name="T25" fmla="*/ 0 h 21532"/>
                <a:gd name="T26" fmla="*/ 0 w 21599"/>
                <a:gd name="T27" fmla="*/ 0 h 21532"/>
                <a:gd name="T28" fmla="*/ 0 w 21599"/>
                <a:gd name="T29" fmla="*/ 0 h 21532"/>
                <a:gd name="T30" fmla="*/ 0 w 21599"/>
                <a:gd name="T31" fmla="*/ 0 h 21532"/>
                <a:gd name="T32" fmla="*/ 0 w 21599"/>
                <a:gd name="T33" fmla="*/ 0 h 21532"/>
                <a:gd name="T34" fmla="*/ 0 w 21599"/>
                <a:gd name="T35" fmla="*/ 0 h 21532"/>
                <a:gd name="T36" fmla="*/ 0 w 21599"/>
                <a:gd name="T37" fmla="*/ 0 h 215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599" h="21532">
                  <a:moveTo>
                    <a:pt x="17588" y="17016"/>
                  </a:moveTo>
                  <a:lnTo>
                    <a:pt x="18978" y="15630"/>
                  </a:lnTo>
                  <a:lnTo>
                    <a:pt x="20237" y="16284"/>
                  </a:lnTo>
                  <a:lnTo>
                    <a:pt x="19583" y="15027"/>
                  </a:lnTo>
                  <a:lnTo>
                    <a:pt x="20972" y="13641"/>
                  </a:lnTo>
                  <a:lnTo>
                    <a:pt x="21110" y="13504"/>
                  </a:lnTo>
                  <a:cubicBezTo>
                    <a:pt x="21419" y="12707"/>
                    <a:pt x="21600" y="11920"/>
                    <a:pt x="21599" y="11181"/>
                  </a:cubicBezTo>
                  <a:cubicBezTo>
                    <a:pt x="21599" y="5464"/>
                    <a:pt x="16115" y="-68"/>
                    <a:pt x="10383" y="0"/>
                  </a:cubicBezTo>
                  <a:cubicBezTo>
                    <a:pt x="10361" y="0"/>
                    <a:pt x="9713" y="655"/>
                    <a:pt x="9360" y="1007"/>
                  </a:cubicBezTo>
                  <a:cubicBezTo>
                    <a:pt x="13955" y="5587"/>
                    <a:pt x="13575" y="4843"/>
                    <a:pt x="13575" y="7653"/>
                  </a:cubicBezTo>
                  <a:cubicBezTo>
                    <a:pt x="13575" y="9932"/>
                    <a:pt x="9913" y="13532"/>
                    <a:pt x="7678" y="13532"/>
                  </a:cubicBezTo>
                  <a:cubicBezTo>
                    <a:pt x="4785" y="13532"/>
                    <a:pt x="5705" y="14010"/>
                    <a:pt x="1012" y="9329"/>
                  </a:cubicBezTo>
                  <a:cubicBezTo>
                    <a:pt x="647" y="9693"/>
                    <a:pt x="1" y="10328"/>
                    <a:pt x="0" y="10350"/>
                  </a:cubicBezTo>
                  <a:cubicBezTo>
                    <a:pt x="70" y="16066"/>
                    <a:pt x="5485" y="21532"/>
                    <a:pt x="11218" y="21532"/>
                  </a:cubicBezTo>
                  <a:cubicBezTo>
                    <a:pt x="12256" y="21532"/>
                    <a:pt x="13365" y="21202"/>
                    <a:pt x="14461" y="20653"/>
                  </a:cubicBezTo>
                  <a:lnTo>
                    <a:pt x="14670" y="20861"/>
                  </a:lnTo>
                  <a:cubicBezTo>
                    <a:pt x="15020" y="19915"/>
                    <a:pt x="15571" y="19026"/>
                    <a:pt x="16333" y="18267"/>
                  </a:cubicBezTo>
                  <a:lnTo>
                    <a:pt x="17588" y="17016"/>
                  </a:lnTo>
                  <a:close/>
                  <a:moveTo>
                    <a:pt x="17588" y="1701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92" name="AutoShape 822"/>
            <p:cNvSpPr>
              <a:spLocks/>
            </p:cNvSpPr>
            <p:nvPr/>
          </p:nvSpPr>
          <p:spPr bwMode="auto">
            <a:xfrm>
              <a:off x="0" y="0"/>
              <a:ext cx="576" cy="575"/>
            </a:xfrm>
            <a:custGeom>
              <a:avLst/>
              <a:gdLst>
                <a:gd name="T0" fmla="*/ 0 w 21403"/>
                <a:gd name="T1" fmla="*/ 0 h 21600"/>
                <a:gd name="T2" fmla="*/ 0 w 21403"/>
                <a:gd name="T3" fmla="*/ 0 h 21600"/>
                <a:gd name="T4" fmla="*/ 0 w 21403"/>
                <a:gd name="T5" fmla="*/ 0 h 21600"/>
                <a:gd name="T6" fmla="*/ 0 w 21403"/>
                <a:gd name="T7" fmla="*/ 0 h 21600"/>
                <a:gd name="T8" fmla="*/ 0 w 21403"/>
                <a:gd name="T9" fmla="*/ 0 h 21600"/>
                <a:gd name="T10" fmla="*/ 0 w 21403"/>
                <a:gd name="T11" fmla="*/ 0 h 21600"/>
                <a:gd name="T12" fmla="*/ 0 w 21403"/>
                <a:gd name="T13" fmla="*/ 0 h 21600"/>
                <a:gd name="T14" fmla="*/ 0 w 21403"/>
                <a:gd name="T15" fmla="*/ 0 h 21600"/>
                <a:gd name="T16" fmla="*/ 0 w 21403"/>
                <a:gd name="T17" fmla="*/ 0 h 21600"/>
                <a:gd name="T18" fmla="*/ 0 w 21403"/>
                <a:gd name="T19" fmla="*/ 0 h 21600"/>
                <a:gd name="T20" fmla="*/ 0 w 21403"/>
                <a:gd name="T21" fmla="*/ 0 h 21600"/>
                <a:gd name="T22" fmla="*/ 0 w 21403"/>
                <a:gd name="T23" fmla="*/ 0 h 21600"/>
                <a:gd name="T24" fmla="*/ 0 w 21403"/>
                <a:gd name="T25" fmla="*/ 0 h 21600"/>
                <a:gd name="T26" fmla="*/ 0 w 21403"/>
                <a:gd name="T27" fmla="*/ 0 h 21600"/>
                <a:gd name="T28" fmla="*/ 0 w 21403"/>
                <a:gd name="T29" fmla="*/ 0 h 21600"/>
                <a:gd name="T30" fmla="*/ 0 w 21403"/>
                <a:gd name="T31" fmla="*/ 0 h 21600"/>
                <a:gd name="T32" fmla="*/ 0 w 21403"/>
                <a:gd name="T33" fmla="*/ 0 h 21600"/>
                <a:gd name="T34" fmla="*/ 0 w 21403"/>
                <a:gd name="T35" fmla="*/ 0 h 21600"/>
                <a:gd name="T36" fmla="*/ 0 w 21403"/>
                <a:gd name="T37" fmla="*/ 0 h 21600"/>
                <a:gd name="T38" fmla="*/ 0 w 21403"/>
                <a:gd name="T39" fmla="*/ 0 h 21600"/>
                <a:gd name="T40" fmla="*/ 0 w 21403"/>
                <a:gd name="T41" fmla="*/ 0 h 21600"/>
                <a:gd name="T42" fmla="*/ 0 w 21403"/>
                <a:gd name="T43" fmla="*/ 0 h 21600"/>
                <a:gd name="T44" fmla="*/ 0 w 21403"/>
                <a:gd name="T45" fmla="*/ 0 h 21600"/>
                <a:gd name="T46" fmla="*/ 0 w 21403"/>
                <a:gd name="T47" fmla="*/ 0 h 21600"/>
                <a:gd name="T48" fmla="*/ 0 w 21403"/>
                <a:gd name="T49" fmla="*/ 0 h 21600"/>
                <a:gd name="T50" fmla="*/ 0 w 21403"/>
                <a:gd name="T51" fmla="*/ 0 h 21600"/>
                <a:gd name="T52" fmla="*/ 0 w 21403"/>
                <a:gd name="T53" fmla="*/ 0 h 21600"/>
                <a:gd name="T54" fmla="*/ 0 w 21403"/>
                <a:gd name="T55" fmla="*/ 0 h 2160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1403" h="21600">
                  <a:moveTo>
                    <a:pt x="20813" y="2095"/>
                  </a:moveTo>
                  <a:lnTo>
                    <a:pt x="19332" y="597"/>
                  </a:lnTo>
                  <a:cubicBezTo>
                    <a:pt x="18938" y="199"/>
                    <a:pt x="18422" y="0"/>
                    <a:pt x="17906" y="0"/>
                  </a:cubicBezTo>
                  <a:cubicBezTo>
                    <a:pt x="17390" y="0"/>
                    <a:pt x="16873" y="199"/>
                    <a:pt x="16480" y="598"/>
                  </a:cubicBezTo>
                  <a:lnTo>
                    <a:pt x="10142" y="7005"/>
                  </a:lnTo>
                  <a:cubicBezTo>
                    <a:pt x="10337" y="7385"/>
                    <a:pt x="10193" y="7960"/>
                    <a:pt x="9891" y="8267"/>
                  </a:cubicBezTo>
                  <a:cubicBezTo>
                    <a:pt x="9682" y="8478"/>
                    <a:pt x="9349" y="8612"/>
                    <a:pt x="9039" y="8612"/>
                  </a:cubicBezTo>
                  <a:cubicBezTo>
                    <a:pt x="8897" y="8612"/>
                    <a:pt x="8760" y="8584"/>
                    <a:pt x="8643" y="8522"/>
                  </a:cubicBezTo>
                  <a:lnTo>
                    <a:pt x="8087" y="9083"/>
                  </a:lnTo>
                  <a:cubicBezTo>
                    <a:pt x="7300" y="9879"/>
                    <a:pt x="7300" y="11170"/>
                    <a:pt x="8087" y="11966"/>
                  </a:cubicBezTo>
                  <a:lnTo>
                    <a:pt x="8190" y="12071"/>
                  </a:lnTo>
                  <a:lnTo>
                    <a:pt x="3245" y="17071"/>
                  </a:lnTo>
                  <a:lnTo>
                    <a:pt x="1925" y="17576"/>
                  </a:lnTo>
                  <a:lnTo>
                    <a:pt x="0" y="20354"/>
                  </a:lnTo>
                  <a:lnTo>
                    <a:pt x="1236" y="21600"/>
                  </a:lnTo>
                  <a:lnTo>
                    <a:pt x="3980" y="19661"/>
                  </a:lnTo>
                  <a:lnTo>
                    <a:pt x="4480" y="18315"/>
                  </a:lnTo>
                  <a:lnTo>
                    <a:pt x="9422" y="13317"/>
                  </a:lnTo>
                  <a:lnTo>
                    <a:pt x="9569" y="13465"/>
                  </a:lnTo>
                  <a:cubicBezTo>
                    <a:pt x="9962" y="13863"/>
                    <a:pt x="10478" y="14062"/>
                    <a:pt x="10994" y="14062"/>
                  </a:cubicBezTo>
                  <a:cubicBezTo>
                    <a:pt x="11510" y="14062"/>
                    <a:pt x="12027" y="13863"/>
                    <a:pt x="12421" y="13464"/>
                  </a:cubicBezTo>
                  <a:lnTo>
                    <a:pt x="12979" y="12899"/>
                  </a:lnTo>
                  <a:cubicBezTo>
                    <a:pt x="12795" y="12521"/>
                    <a:pt x="12937" y="11955"/>
                    <a:pt x="13238" y="11651"/>
                  </a:cubicBezTo>
                  <a:cubicBezTo>
                    <a:pt x="13445" y="11441"/>
                    <a:pt x="13778" y="11307"/>
                    <a:pt x="14088" y="11307"/>
                  </a:cubicBezTo>
                  <a:cubicBezTo>
                    <a:pt x="14224" y="11307"/>
                    <a:pt x="14357" y="11333"/>
                    <a:pt x="14472" y="11390"/>
                  </a:cubicBezTo>
                  <a:lnTo>
                    <a:pt x="20813" y="4978"/>
                  </a:lnTo>
                  <a:cubicBezTo>
                    <a:pt x="21600" y="4182"/>
                    <a:pt x="21600" y="2891"/>
                    <a:pt x="20813" y="2095"/>
                  </a:cubicBezTo>
                  <a:close/>
                  <a:moveTo>
                    <a:pt x="20813" y="209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593" name="AutoShape 827"/>
          <p:cNvSpPr>
            <a:spLocks/>
          </p:cNvSpPr>
          <p:nvPr/>
        </p:nvSpPr>
        <p:spPr bwMode="auto">
          <a:xfrm>
            <a:off x="7813440" y="3809355"/>
            <a:ext cx="276440" cy="237243"/>
          </a:xfrm>
          <a:custGeom>
            <a:avLst/>
            <a:gdLst>
              <a:gd name="T0" fmla="*/ 170156492 w 21600"/>
              <a:gd name="T1" fmla="*/ 19024093 h 21600"/>
              <a:gd name="T2" fmla="*/ 137128483 w 21600"/>
              <a:gd name="T3" fmla="*/ 19024093 h 21600"/>
              <a:gd name="T4" fmla="*/ 129169821 w 21600"/>
              <a:gd name="T5" fmla="*/ 19024093 h 21600"/>
              <a:gd name="T6" fmla="*/ 104090095 w 21600"/>
              <a:gd name="T7" fmla="*/ 19024093 h 21600"/>
              <a:gd name="T8" fmla="*/ 104090095 w 21600"/>
              <a:gd name="T9" fmla="*/ 0 h 21600"/>
              <a:gd name="T10" fmla="*/ 30064946 w 21600"/>
              <a:gd name="T11" fmla="*/ 0 h 21600"/>
              <a:gd name="T12" fmla="*/ 30064946 w 21600"/>
              <a:gd name="T13" fmla="*/ 56146 h 21600"/>
              <a:gd name="T14" fmla="*/ 0 w 21600"/>
              <a:gd name="T15" fmla="*/ 19111030 h 21600"/>
              <a:gd name="T16" fmla="*/ 0 w 21600"/>
              <a:gd name="T17" fmla="*/ 91200960 h 21600"/>
              <a:gd name="T18" fmla="*/ 33038487 w 21600"/>
              <a:gd name="T19" fmla="*/ 91200960 h 21600"/>
              <a:gd name="T20" fmla="*/ 33038487 w 21600"/>
              <a:gd name="T21" fmla="*/ 110225053 h 21600"/>
              <a:gd name="T22" fmla="*/ 66066397 w 21600"/>
              <a:gd name="T23" fmla="*/ 110225053 h 21600"/>
              <a:gd name="T24" fmla="*/ 99104875 w 21600"/>
              <a:gd name="T25" fmla="*/ 110225053 h 21600"/>
              <a:gd name="T26" fmla="*/ 137128483 w 21600"/>
              <a:gd name="T27" fmla="*/ 110225053 h 21600"/>
              <a:gd name="T28" fmla="*/ 170156492 w 21600"/>
              <a:gd name="T29" fmla="*/ 110225053 h 21600"/>
              <a:gd name="T30" fmla="*/ 203194979 w 21600"/>
              <a:gd name="T31" fmla="*/ 110225053 h 21600"/>
              <a:gd name="T32" fmla="*/ 203194979 w 21600"/>
              <a:gd name="T33" fmla="*/ 19024093 h 21600"/>
              <a:gd name="T34" fmla="*/ 170156492 w 21600"/>
              <a:gd name="T35" fmla="*/ 19024093 h 21600"/>
              <a:gd name="T36" fmla="*/ 11965821 w 21600"/>
              <a:gd name="T37" fmla="*/ 83602518 h 21600"/>
              <a:gd name="T38" fmla="*/ 11965821 w 21600"/>
              <a:gd name="T39" fmla="*/ 26708897 h 21600"/>
              <a:gd name="T40" fmla="*/ 42031643 w 21600"/>
              <a:gd name="T41" fmla="*/ 26708897 h 21600"/>
              <a:gd name="T42" fmla="*/ 42031643 w 21600"/>
              <a:gd name="T43" fmla="*/ 7593007 h 21600"/>
              <a:gd name="T44" fmla="*/ 92124274 w 21600"/>
              <a:gd name="T45" fmla="*/ 7593007 h 21600"/>
              <a:gd name="T46" fmla="*/ 92124274 w 21600"/>
              <a:gd name="T47" fmla="*/ 83602518 h 21600"/>
              <a:gd name="T48" fmla="*/ 11965821 w 21600"/>
              <a:gd name="T49" fmla="*/ 83602518 h 21600"/>
              <a:gd name="T50" fmla="*/ 111070705 w 21600"/>
              <a:gd name="T51" fmla="*/ 102626620 h 21600"/>
              <a:gd name="T52" fmla="*/ 78032218 w 21600"/>
              <a:gd name="T53" fmla="*/ 102626620 h 21600"/>
              <a:gd name="T54" fmla="*/ 44994706 w 21600"/>
              <a:gd name="T55" fmla="*/ 102626620 h 21600"/>
              <a:gd name="T56" fmla="*/ 44994706 w 21600"/>
              <a:gd name="T57" fmla="*/ 91200960 h 21600"/>
              <a:gd name="T58" fmla="*/ 104090095 w 21600"/>
              <a:gd name="T59" fmla="*/ 91200960 h 21600"/>
              <a:gd name="T60" fmla="*/ 104090095 w 21600"/>
              <a:gd name="T61" fmla="*/ 26622535 h 21600"/>
              <a:gd name="T62" fmla="*/ 108098041 w 21600"/>
              <a:gd name="T63" fmla="*/ 26622535 h 21600"/>
              <a:gd name="T64" fmla="*/ 125162761 w 21600"/>
              <a:gd name="T65" fmla="*/ 26622535 h 21600"/>
              <a:gd name="T66" fmla="*/ 125162761 w 21600"/>
              <a:gd name="T67" fmla="*/ 102626620 h 21600"/>
              <a:gd name="T68" fmla="*/ 111070705 w 21600"/>
              <a:gd name="T69" fmla="*/ 102626620 h 21600"/>
              <a:gd name="T70" fmla="*/ 137128483 w 21600"/>
              <a:gd name="T71" fmla="*/ 102626620 h 21600"/>
              <a:gd name="T72" fmla="*/ 137128483 w 21600"/>
              <a:gd name="T73" fmla="*/ 26622535 h 21600"/>
              <a:gd name="T74" fmla="*/ 141135553 w 21600"/>
              <a:gd name="T75" fmla="*/ 26622535 h 21600"/>
              <a:gd name="T76" fmla="*/ 158200273 w 21600"/>
              <a:gd name="T77" fmla="*/ 26622535 h 21600"/>
              <a:gd name="T78" fmla="*/ 158200273 w 21600"/>
              <a:gd name="T79" fmla="*/ 102626620 h 21600"/>
              <a:gd name="T80" fmla="*/ 137128483 w 21600"/>
              <a:gd name="T81" fmla="*/ 102626620 h 21600"/>
              <a:gd name="T82" fmla="*/ 191229149 w 21600"/>
              <a:gd name="T83" fmla="*/ 102626620 h 21600"/>
              <a:gd name="T84" fmla="*/ 170156492 w 21600"/>
              <a:gd name="T85" fmla="*/ 102626620 h 21600"/>
              <a:gd name="T86" fmla="*/ 170156492 w 21600"/>
              <a:gd name="T87" fmla="*/ 26622535 h 21600"/>
              <a:gd name="T88" fmla="*/ 191229149 w 21600"/>
              <a:gd name="T89" fmla="*/ 26622535 h 21600"/>
              <a:gd name="T90" fmla="*/ 191229149 w 21600"/>
              <a:gd name="T91" fmla="*/ 102626620 h 21600"/>
              <a:gd name="T92" fmla="*/ 191229149 w 21600"/>
              <a:gd name="T93" fmla="*/ 102626620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18088" y="3728"/>
                </a:moveTo>
                <a:lnTo>
                  <a:pt x="14577" y="3728"/>
                </a:lnTo>
                <a:lnTo>
                  <a:pt x="13731" y="3728"/>
                </a:lnTo>
                <a:lnTo>
                  <a:pt x="11065" y="3728"/>
                </a:lnTo>
                <a:lnTo>
                  <a:pt x="11065" y="0"/>
                </a:lnTo>
                <a:lnTo>
                  <a:pt x="3196" y="0"/>
                </a:lnTo>
                <a:lnTo>
                  <a:pt x="3196" y="11"/>
                </a:lnTo>
                <a:lnTo>
                  <a:pt x="0" y="3745"/>
                </a:lnTo>
                <a:lnTo>
                  <a:pt x="0" y="17872"/>
                </a:lnTo>
                <a:lnTo>
                  <a:pt x="3512" y="17872"/>
                </a:lnTo>
                <a:lnTo>
                  <a:pt x="3512" y="21600"/>
                </a:lnTo>
                <a:lnTo>
                  <a:pt x="7023" y="21600"/>
                </a:lnTo>
                <a:lnTo>
                  <a:pt x="10535" y="21600"/>
                </a:lnTo>
                <a:lnTo>
                  <a:pt x="14577" y="21600"/>
                </a:lnTo>
                <a:lnTo>
                  <a:pt x="18088" y="21600"/>
                </a:lnTo>
                <a:lnTo>
                  <a:pt x="21600" y="21600"/>
                </a:lnTo>
                <a:lnTo>
                  <a:pt x="21600" y="3728"/>
                </a:lnTo>
                <a:lnTo>
                  <a:pt x="18088" y="3728"/>
                </a:lnTo>
                <a:close/>
                <a:moveTo>
                  <a:pt x="1272" y="16383"/>
                </a:moveTo>
                <a:lnTo>
                  <a:pt x="1272" y="5234"/>
                </a:lnTo>
                <a:lnTo>
                  <a:pt x="4468" y="5234"/>
                </a:lnTo>
                <a:lnTo>
                  <a:pt x="4468" y="1488"/>
                </a:lnTo>
                <a:lnTo>
                  <a:pt x="9793" y="1488"/>
                </a:lnTo>
                <a:lnTo>
                  <a:pt x="9793" y="16383"/>
                </a:lnTo>
                <a:lnTo>
                  <a:pt x="1272" y="16383"/>
                </a:lnTo>
                <a:close/>
                <a:moveTo>
                  <a:pt x="11807" y="20111"/>
                </a:moveTo>
                <a:lnTo>
                  <a:pt x="8295" y="20111"/>
                </a:lnTo>
                <a:lnTo>
                  <a:pt x="4783" y="20111"/>
                </a:lnTo>
                <a:lnTo>
                  <a:pt x="4783" y="17872"/>
                </a:lnTo>
                <a:lnTo>
                  <a:pt x="11065" y="17872"/>
                </a:lnTo>
                <a:lnTo>
                  <a:pt x="11065" y="5217"/>
                </a:lnTo>
                <a:lnTo>
                  <a:pt x="11491" y="5217"/>
                </a:lnTo>
                <a:lnTo>
                  <a:pt x="13305" y="5217"/>
                </a:lnTo>
                <a:lnTo>
                  <a:pt x="13305" y="20111"/>
                </a:lnTo>
                <a:lnTo>
                  <a:pt x="11807" y="20111"/>
                </a:lnTo>
                <a:close/>
                <a:moveTo>
                  <a:pt x="14577" y="20111"/>
                </a:moveTo>
                <a:lnTo>
                  <a:pt x="14577" y="5217"/>
                </a:lnTo>
                <a:lnTo>
                  <a:pt x="15003" y="5217"/>
                </a:lnTo>
                <a:lnTo>
                  <a:pt x="16817" y="5217"/>
                </a:lnTo>
                <a:lnTo>
                  <a:pt x="16817" y="20111"/>
                </a:lnTo>
                <a:lnTo>
                  <a:pt x="14577" y="20111"/>
                </a:lnTo>
                <a:close/>
                <a:moveTo>
                  <a:pt x="20328" y="20111"/>
                </a:moveTo>
                <a:lnTo>
                  <a:pt x="18088" y="20111"/>
                </a:lnTo>
                <a:lnTo>
                  <a:pt x="18088" y="5217"/>
                </a:lnTo>
                <a:lnTo>
                  <a:pt x="20328" y="5217"/>
                </a:lnTo>
                <a:lnTo>
                  <a:pt x="20328" y="20111"/>
                </a:lnTo>
                <a:close/>
                <a:moveTo>
                  <a:pt x="20328" y="20111"/>
                </a:moveTo>
              </a:path>
            </a:pathLst>
          </a:custGeom>
          <a:solidFill>
            <a:schemeClr val="bg1"/>
          </a:solidFill>
          <a:ln>
            <a:noFill/>
          </a:ln>
        </p:spPr>
        <p:txBody>
          <a:bodyPr lIns="0" tIns="0" rIns="0" bIns="0"/>
          <a:lstStyle/>
          <a:p>
            <a:endParaRPr lang="en-US">
              <a:solidFill>
                <a:schemeClr val="bg1"/>
              </a:solidFill>
            </a:endParaRPr>
          </a:p>
        </p:txBody>
      </p:sp>
      <p:sp>
        <p:nvSpPr>
          <p:cNvPr id="594" name="AutoShape 828"/>
          <p:cNvSpPr>
            <a:spLocks/>
          </p:cNvSpPr>
          <p:nvPr/>
        </p:nvSpPr>
        <p:spPr bwMode="auto">
          <a:xfrm>
            <a:off x="8921265" y="3821733"/>
            <a:ext cx="278503" cy="218677"/>
          </a:xfrm>
          <a:custGeom>
            <a:avLst/>
            <a:gdLst>
              <a:gd name="T0" fmla="*/ 192357908 w 21600"/>
              <a:gd name="T1" fmla="*/ 34212465 h 21600"/>
              <a:gd name="T2" fmla="*/ 192357908 w 21600"/>
              <a:gd name="T3" fmla="*/ 9816758 h 21600"/>
              <a:gd name="T4" fmla="*/ 163506979 w 21600"/>
              <a:gd name="T5" fmla="*/ 9816758 h 21600"/>
              <a:gd name="T6" fmla="*/ 134657032 w 21600"/>
              <a:gd name="T7" fmla="*/ 9816758 h 21600"/>
              <a:gd name="T8" fmla="*/ 127708521 w 21600"/>
              <a:gd name="T9" fmla="*/ 9816758 h 21600"/>
              <a:gd name="T10" fmla="*/ 105807085 w 21600"/>
              <a:gd name="T11" fmla="*/ 9816758 h 21600"/>
              <a:gd name="T12" fmla="*/ 105807085 w 21600"/>
              <a:gd name="T13" fmla="*/ 0 h 21600"/>
              <a:gd name="T14" fmla="*/ 41157796 w 21600"/>
              <a:gd name="T15" fmla="*/ 0 h 21600"/>
              <a:gd name="T16" fmla="*/ 41157796 w 21600"/>
              <a:gd name="T17" fmla="*/ 36904 h 21600"/>
              <a:gd name="T18" fmla="*/ 14904983 w 21600"/>
              <a:gd name="T19" fmla="*/ 12678750 h 21600"/>
              <a:gd name="T20" fmla="*/ 14904983 w 21600"/>
              <a:gd name="T21" fmla="*/ 34212465 h 21600"/>
              <a:gd name="T22" fmla="*/ 0 w 21600"/>
              <a:gd name="T23" fmla="*/ 34212465 h 21600"/>
              <a:gd name="T24" fmla="*/ 0 w 21600"/>
              <a:gd name="T25" fmla="*/ 79564105 h 21600"/>
              <a:gd name="T26" fmla="*/ 209326746 w 21600"/>
              <a:gd name="T27" fmla="*/ 79564105 h 21600"/>
              <a:gd name="T28" fmla="*/ 209326746 w 21600"/>
              <a:gd name="T29" fmla="*/ 34212465 h 21600"/>
              <a:gd name="T30" fmla="*/ 192357908 w 21600"/>
              <a:gd name="T31" fmla="*/ 34212465 h 21600"/>
              <a:gd name="T32" fmla="*/ 181910625 w 21600"/>
              <a:gd name="T33" fmla="*/ 14859352 h 21600"/>
              <a:gd name="T34" fmla="*/ 181910625 w 21600"/>
              <a:gd name="T35" fmla="*/ 34212465 h 21600"/>
              <a:gd name="T36" fmla="*/ 163506979 w 21600"/>
              <a:gd name="T37" fmla="*/ 34212465 h 21600"/>
              <a:gd name="T38" fmla="*/ 163506979 w 21600"/>
              <a:gd name="T39" fmla="*/ 14859352 h 21600"/>
              <a:gd name="T40" fmla="*/ 181910625 w 21600"/>
              <a:gd name="T41" fmla="*/ 14859352 h 21600"/>
              <a:gd name="T42" fmla="*/ 138165448 w 21600"/>
              <a:gd name="T43" fmla="*/ 14859352 h 21600"/>
              <a:gd name="T44" fmla="*/ 153060777 w 21600"/>
              <a:gd name="T45" fmla="*/ 14859352 h 21600"/>
              <a:gd name="T46" fmla="*/ 153060777 w 21600"/>
              <a:gd name="T47" fmla="*/ 34212465 h 21600"/>
              <a:gd name="T48" fmla="*/ 134666775 w 21600"/>
              <a:gd name="T49" fmla="*/ 34212465 h 21600"/>
              <a:gd name="T50" fmla="*/ 134666775 w 21600"/>
              <a:gd name="T51" fmla="*/ 14859352 h 21600"/>
              <a:gd name="T52" fmla="*/ 138165448 w 21600"/>
              <a:gd name="T53" fmla="*/ 14859352 h 21600"/>
              <a:gd name="T54" fmla="*/ 130770593 w 21600"/>
              <a:gd name="T55" fmla="*/ 63463600 h 21600"/>
              <a:gd name="T56" fmla="*/ 78438906 w 21600"/>
              <a:gd name="T57" fmla="*/ 63463600 h 21600"/>
              <a:gd name="T58" fmla="*/ 78438906 w 21600"/>
              <a:gd name="T59" fmla="*/ 50840201 h 21600"/>
              <a:gd name="T60" fmla="*/ 130770593 w 21600"/>
              <a:gd name="T61" fmla="*/ 50840201 h 21600"/>
              <a:gd name="T62" fmla="*/ 130770593 w 21600"/>
              <a:gd name="T63" fmla="*/ 63463600 h 21600"/>
              <a:gd name="T64" fmla="*/ 109305857 w 21600"/>
              <a:gd name="T65" fmla="*/ 14859352 h 21600"/>
              <a:gd name="T66" fmla="*/ 124219591 w 21600"/>
              <a:gd name="T67" fmla="*/ 14859352 h 21600"/>
              <a:gd name="T68" fmla="*/ 124219591 w 21600"/>
              <a:gd name="T69" fmla="*/ 34212465 h 21600"/>
              <a:gd name="T70" fmla="*/ 105816927 w 21600"/>
              <a:gd name="T71" fmla="*/ 34212465 h 21600"/>
              <a:gd name="T72" fmla="*/ 105816927 w 21600"/>
              <a:gd name="T73" fmla="*/ 14859352 h 21600"/>
              <a:gd name="T74" fmla="*/ 109305857 w 21600"/>
              <a:gd name="T75" fmla="*/ 14859352 h 21600"/>
              <a:gd name="T76" fmla="*/ 25352256 w 21600"/>
              <a:gd name="T77" fmla="*/ 17721344 h 21600"/>
              <a:gd name="T78" fmla="*/ 51614723 w 21600"/>
              <a:gd name="T79" fmla="*/ 17721344 h 21600"/>
              <a:gd name="T80" fmla="*/ 51614723 w 21600"/>
              <a:gd name="T81" fmla="*/ 5042656 h 21600"/>
              <a:gd name="T82" fmla="*/ 95359900 w 21600"/>
              <a:gd name="T83" fmla="*/ 5042656 h 21600"/>
              <a:gd name="T84" fmla="*/ 95359900 w 21600"/>
              <a:gd name="T85" fmla="*/ 34212465 h 21600"/>
              <a:gd name="T86" fmla="*/ 25352256 w 21600"/>
              <a:gd name="T87" fmla="*/ 34212465 h 21600"/>
              <a:gd name="T88" fmla="*/ 25352256 w 21600"/>
              <a:gd name="T89" fmla="*/ 17721344 h 21600"/>
              <a:gd name="T90" fmla="*/ 25352256 w 21600"/>
              <a:gd name="T91" fmla="*/ 17721344 h 216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600" h="21600">
                <a:moveTo>
                  <a:pt x="19849" y="9288"/>
                </a:moveTo>
                <a:lnTo>
                  <a:pt x="19849" y="2665"/>
                </a:lnTo>
                <a:lnTo>
                  <a:pt x="16872" y="2665"/>
                </a:lnTo>
                <a:lnTo>
                  <a:pt x="13895" y="2665"/>
                </a:lnTo>
                <a:lnTo>
                  <a:pt x="13178" y="2665"/>
                </a:lnTo>
                <a:lnTo>
                  <a:pt x="10918" y="2665"/>
                </a:lnTo>
                <a:lnTo>
                  <a:pt x="10918" y="0"/>
                </a:lnTo>
                <a:lnTo>
                  <a:pt x="4247" y="0"/>
                </a:lnTo>
                <a:lnTo>
                  <a:pt x="4247" y="10"/>
                </a:lnTo>
                <a:lnTo>
                  <a:pt x="1538" y="3442"/>
                </a:lnTo>
                <a:lnTo>
                  <a:pt x="1538" y="9288"/>
                </a:lnTo>
                <a:lnTo>
                  <a:pt x="0" y="9288"/>
                </a:lnTo>
                <a:lnTo>
                  <a:pt x="0" y="21600"/>
                </a:lnTo>
                <a:lnTo>
                  <a:pt x="21600" y="21600"/>
                </a:lnTo>
                <a:lnTo>
                  <a:pt x="21600" y="9288"/>
                </a:lnTo>
                <a:lnTo>
                  <a:pt x="19849" y="9288"/>
                </a:lnTo>
                <a:close/>
                <a:moveTo>
                  <a:pt x="18771" y="4034"/>
                </a:moveTo>
                <a:lnTo>
                  <a:pt x="18771" y="9288"/>
                </a:lnTo>
                <a:lnTo>
                  <a:pt x="16872" y="9288"/>
                </a:lnTo>
                <a:lnTo>
                  <a:pt x="16872" y="4034"/>
                </a:lnTo>
                <a:lnTo>
                  <a:pt x="18771" y="4034"/>
                </a:lnTo>
                <a:close/>
                <a:moveTo>
                  <a:pt x="14257" y="4034"/>
                </a:moveTo>
                <a:lnTo>
                  <a:pt x="15794" y="4034"/>
                </a:lnTo>
                <a:lnTo>
                  <a:pt x="15794" y="9288"/>
                </a:lnTo>
                <a:lnTo>
                  <a:pt x="13896" y="9288"/>
                </a:lnTo>
                <a:lnTo>
                  <a:pt x="13896" y="4034"/>
                </a:lnTo>
                <a:lnTo>
                  <a:pt x="14257" y="4034"/>
                </a:lnTo>
                <a:close/>
                <a:moveTo>
                  <a:pt x="13494" y="17229"/>
                </a:moveTo>
                <a:lnTo>
                  <a:pt x="8094" y="17229"/>
                </a:lnTo>
                <a:lnTo>
                  <a:pt x="8094" y="13802"/>
                </a:lnTo>
                <a:lnTo>
                  <a:pt x="13494" y="13802"/>
                </a:lnTo>
                <a:lnTo>
                  <a:pt x="13494" y="17229"/>
                </a:lnTo>
                <a:close/>
                <a:moveTo>
                  <a:pt x="11279" y="4034"/>
                </a:moveTo>
                <a:lnTo>
                  <a:pt x="12818" y="4034"/>
                </a:lnTo>
                <a:lnTo>
                  <a:pt x="12818" y="9288"/>
                </a:lnTo>
                <a:lnTo>
                  <a:pt x="10919" y="9288"/>
                </a:lnTo>
                <a:lnTo>
                  <a:pt x="10919" y="4034"/>
                </a:lnTo>
                <a:lnTo>
                  <a:pt x="11279" y="4034"/>
                </a:lnTo>
                <a:close/>
                <a:moveTo>
                  <a:pt x="2616" y="4811"/>
                </a:moveTo>
                <a:lnTo>
                  <a:pt x="5326" y="4811"/>
                </a:lnTo>
                <a:lnTo>
                  <a:pt x="5326" y="1369"/>
                </a:lnTo>
                <a:lnTo>
                  <a:pt x="9840" y="1369"/>
                </a:lnTo>
                <a:lnTo>
                  <a:pt x="9840" y="9288"/>
                </a:lnTo>
                <a:lnTo>
                  <a:pt x="2616" y="9288"/>
                </a:lnTo>
                <a:lnTo>
                  <a:pt x="2616" y="4811"/>
                </a:lnTo>
                <a:close/>
                <a:moveTo>
                  <a:pt x="2616" y="4811"/>
                </a:moveTo>
              </a:path>
            </a:pathLst>
          </a:custGeom>
          <a:solidFill>
            <a:schemeClr val="bg1"/>
          </a:solidFill>
          <a:ln>
            <a:noFill/>
          </a:ln>
        </p:spPr>
        <p:txBody>
          <a:bodyPr lIns="0" tIns="0" rIns="0" bIns="0"/>
          <a:lstStyle/>
          <a:p>
            <a:endParaRPr lang="en-US">
              <a:solidFill>
                <a:schemeClr val="bg1"/>
              </a:solidFill>
            </a:endParaRPr>
          </a:p>
        </p:txBody>
      </p:sp>
      <p:grpSp>
        <p:nvGrpSpPr>
          <p:cNvPr id="595" name="Group 842"/>
          <p:cNvGrpSpPr>
            <a:grpSpLocks/>
          </p:cNvGrpSpPr>
          <p:nvPr/>
        </p:nvGrpSpPr>
        <p:grpSpPr bwMode="auto">
          <a:xfrm>
            <a:off x="2851956" y="4929557"/>
            <a:ext cx="210425" cy="212488"/>
            <a:chOff x="0" y="0"/>
            <a:chExt cx="436" cy="438"/>
          </a:xfrm>
          <a:solidFill>
            <a:schemeClr val="bg1"/>
          </a:solidFill>
        </p:grpSpPr>
        <p:sp>
          <p:nvSpPr>
            <p:cNvPr id="596" name="AutoShape 839"/>
            <p:cNvSpPr>
              <a:spLocks/>
            </p:cNvSpPr>
            <p:nvPr/>
          </p:nvSpPr>
          <p:spPr bwMode="auto">
            <a:xfrm>
              <a:off x="0" y="0"/>
              <a:ext cx="219" cy="4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7217" y="7218"/>
                  </a:moveTo>
                  <a:lnTo>
                    <a:pt x="0" y="7218"/>
                  </a:lnTo>
                  <a:lnTo>
                    <a:pt x="0" y="14420"/>
                  </a:lnTo>
                  <a:lnTo>
                    <a:pt x="7266" y="14420"/>
                  </a:lnTo>
                  <a:lnTo>
                    <a:pt x="21600" y="21600"/>
                  </a:lnTo>
                  <a:lnTo>
                    <a:pt x="21600" y="0"/>
                  </a:lnTo>
                  <a:lnTo>
                    <a:pt x="7217" y="7218"/>
                  </a:lnTo>
                  <a:close/>
                  <a:moveTo>
                    <a:pt x="7217" y="721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97" name="AutoShape 840"/>
            <p:cNvSpPr>
              <a:spLocks/>
            </p:cNvSpPr>
            <p:nvPr/>
          </p:nvSpPr>
          <p:spPr bwMode="auto">
            <a:xfrm>
              <a:off x="255" y="128"/>
              <a:ext cx="72" cy="18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6662" y="0"/>
                  </a:moveTo>
                  <a:lnTo>
                    <a:pt x="0" y="5104"/>
                  </a:lnTo>
                  <a:lnTo>
                    <a:pt x="0" y="5227"/>
                  </a:lnTo>
                  <a:cubicBezTo>
                    <a:pt x="4177" y="6554"/>
                    <a:pt x="6906" y="8552"/>
                    <a:pt x="6906" y="10815"/>
                  </a:cubicBezTo>
                  <a:cubicBezTo>
                    <a:pt x="6906" y="13076"/>
                    <a:pt x="4177" y="15074"/>
                    <a:pt x="0" y="16399"/>
                  </a:cubicBezTo>
                  <a:lnTo>
                    <a:pt x="0" y="16419"/>
                  </a:lnTo>
                  <a:lnTo>
                    <a:pt x="6761" y="21600"/>
                  </a:lnTo>
                  <a:cubicBezTo>
                    <a:pt x="15697" y="19281"/>
                    <a:pt x="21600" y="15322"/>
                    <a:pt x="21600" y="10815"/>
                  </a:cubicBezTo>
                  <a:cubicBezTo>
                    <a:pt x="21600" y="6290"/>
                    <a:pt x="15656" y="2316"/>
                    <a:pt x="6662" y="0"/>
                  </a:cubicBezTo>
                  <a:close/>
                  <a:moveTo>
                    <a:pt x="6662"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598" name="AutoShape 841"/>
            <p:cNvSpPr>
              <a:spLocks/>
            </p:cNvSpPr>
            <p:nvPr/>
          </p:nvSpPr>
          <p:spPr bwMode="auto">
            <a:xfrm>
              <a:off x="304" y="32"/>
              <a:ext cx="132" cy="3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1600" y="10806"/>
                  </a:moveTo>
                  <a:cubicBezTo>
                    <a:pt x="21600" y="6166"/>
                    <a:pt x="14312" y="2129"/>
                    <a:pt x="3535" y="0"/>
                  </a:cubicBezTo>
                  <a:lnTo>
                    <a:pt x="0" y="2428"/>
                  </a:lnTo>
                  <a:lnTo>
                    <a:pt x="0" y="2486"/>
                  </a:lnTo>
                  <a:cubicBezTo>
                    <a:pt x="8174" y="4161"/>
                    <a:pt x="13692" y="7258"/>
                    <a:pt x="13692" y="10806"/>
                  </a:cubicBezTo>
                  <a:cubicBezTo>
                    <a:pt x="13692" y="14353"/>
                    <a:pt x="8174" y="17451"/>
                    <a:pt x="0" y="19125"/>
                  </a:cubicBezTo>
                  <a:lnTo>
                    <a:pt x="0" y="19132"/>
                  </a:lnTo>
                  <a:lnTo>
                    <a:pt x="3593" y="21600"/>
                  </a:lnTo>
                  <a:cubicBezTo>
                    <a:pt x="14338" y="19467"/>
                    <a:pt x="21600" y="15436"/>
                    <a:pt x="21600" y="10806"/>
                  </a:cubicBezTo>
                  <a:close/>
                  <a:moveTo>
                    <a:pt x="21600" y="1080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grpSp>
        <p:nvGrpSpPr>
          <p:cNvPr id="599" name="Group 845"/>
          <p:cNvGrpSpPr>
            <a:grpSpLocks/>
          </p:cNvGrpSpPr>
          <p:nvPr/>
        </p:nvGrpSpPr>
        <p:grpSpPr bwMode="auto">
          <a:xfrm>
            <a:off x="3437844" y="4929557"/>
            <a:ext cx="156787" cy="212488"/>
            <a:chOff x="0" y="0"/>
            <a:chExt cx="327" cy="438"/>
          </a:xfrm>
          <a:solidFill>
            <a:schemeClr val="bg1"/>
          </a:solidFill>
        </p:grpSpPr>
        <p:sp>
          <p:nvSpPr>
            <p:cNvPr id="600" name="AutoShape 843"/>
            <p:cNvSpPr>
              <a:spLocks/>
            </p:cNvSpPr>
            <p:nvPr/>
          </p:nvSpPr>
          <p:spPr bwMode="auto">
            <a:xfrm>
              <a:off x="0" y="0"/>
              <a:ext cx="219" cy="4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7216" y="7218"/>
                  </a:moveTo>
                  <a:lnTo>
                    <a:pt x="0" y="7218"/>
                  </a:lnTo>
                  <a:lnTo>
                    <a:pt x="0" y="14420"/>
                  </a:lnTo>
                  <a:lnTo>
                    <a:pt x="7266" y="14420"/>
                  </a:lnTo>
                  <a:lnTo>
                    <a:pt x="21600" y="21600"/>
                  </a:lnTo>
                  <a:lnTo>
                    <a:pt x="21600" y="0"/>
                  </a:lnTo>
                  <a:lnTo>
                    <a:pt x="7216" y="7218"/>
                  </a:lnTo>
                  <a:close/>
                  <a:moveTo>
                    <a:pt x="7216" y="721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601" name="AutoShape 844"/>
            <p:cNvSpPr>
              <a:spLocks/>
            </p:cNvSpPr>
            <p:nvPr/>
          </p:nvSpPr>
          <p:spPr bwMode="auto">
            <a:xfrm>
              <a:off x="255" y="128"/>
              <a:ext cx="72" cy="18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6662" y="0"/>
                  </a:moveTo>
                  <a:lnTo>
                    <a:pt x="0" y="5104"/>
                  </a:lnTo>
                  <a:lnTo>
                    <a:pt x="0" y="5227"/>
                  </a:lnTo>
                  <a:cubicBezTo>
                    <a:pt x="4179" y="6554"/>
                    <a:pt x="6906" y="8552"/>
                    <a:pt x="6906" y="10815"/>
                  </a:cubicBezTo>
                  <a:cubicBezTo>
                    <a:pt x="6906" y="13076"/>
                    <a:pt x="4177" y="15074"/>
                    <a:pt x="0" y="16399"/>
                  </a:cubicBezTo>
                  <a:lnTo>
                    <a:pt x="0" y="16419"/>
                  </a:lnTo>
                  <a:lnTo>
                    <a:pt x="6761" y="21600"/>
                  </a:lnTo>
                  <a:cubicBezTo>
                    <a:pt x="15697" y="19281"/>
                    <a:pt x="21600" y="15322"/>
                    <a:pt x="21600" y="10815"/>
                  </a:cubicBezTo>
                  <a:cubicBezTo>
                    <a:pt x="21600" y="6290"/>
                    <a:pt x="15656" y="2316"/>
                    <a:pt x="6662" y="0"/>
                  </a:cubicBezTo>
                  <a:close/>
                  <a:moveTo>
                    <a:pt x="6662"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602" name="AutoShape 846"/>
          <p:cNvSpPr>
            <a:spLocks/>
          </p:cNvSpPr>
          <p:nvPr/>
        </p:nvSpPr>
        <p:spPr bwMode="auto">
          <a:xfrm>
            <a:off x="4015481" y="4929557"/>
            <a:ext cx="105212" cy="212488"/>
          </a:xfrm>
          <a:custGeom>
            <a:avLst/>
            <a:gdLst>
              <a:gd name="T0" fmla="*/ 1424305 w 21600"/>
              <a:gd name="T1" fmla="*/ 23703601 h 21600"/>
              <a:gd name="T2" fmla="*/ 0 w 21600"/>
              <a:gd name="T3" fmla="*/ 23703601 h 21600"/>
              <a:gd name="T4" fmla="*/ 0 w 21600"/>
              <a:gd name="T5" fmla="*/ 47354250 h 21600"/>
              <a:gd name="T6" fmla="*/ 1434197 w 21600"/>
              <a:gd name="T7" fmla="*/ 47354250 h 21600"/>
              <a:gd name="T8" fmla="*/ 4263474 w 21600"/>
              <a:gd name="T9" fmla="*/ 70932931 h 21600"/>
              <a:gd name="T10" fmla="*/ 4263474 w 21600"/>
              <a:gd name="T11" fmla="*/ 0 h 21600"/>
              <a:gd name="T12" fmla="*/ 1424305 w 21600"/>
              <a:gd name="T13" fmla="*/ 23703601 h 21600"/>
              <a:gd name="T14" fmla="*/ 1424305 w 21600"/>
              <a:gd name="T15" fmla="*/ 23703601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7216" y="7218"/>
                </a:moveTo>
                <a:lnTo>
                  <a:pt x="0" y="7218"/>
                </a:lnTo>
                <a:lnTo>
                  <a:pt x="0" y="14420"/>
                </a:lnTo>
                <a:lnTo>
                  <a:pt x="7266" y="14420"/>
                </a:lnTo>
                <a:lnTo>
                  <a:pt x="21600" y="21600"/>
                </a:lnTo>
                <a:lnTo>
                  <a:pt x="21600" y="0"/>
                </a:lnTo>
                <a:lnTo>
                  <a:pt x="7216" y="7218"/>
                </a:lnTo>
                <a:close/>
                <a:moveTo>
                  <a:pt x="7216" y="7218"/>
                </a:moveTo>
              </a:path>
            </a:pathLst>
          </a:custGeom>
          <a:solidFill>
            <a:schemeClr val="bg1"/>
          </a:solidFill>
          <a:ln>
            <a:noFill/>
          </a:ln>
        </p:spPr>
        <p:txBody>
          <a:bodyPr lIns="0" tIns="0" rIns="0" bIns="0"/>
          <a:lstStyle/>
          <a:p>
            <a:endParaRPr lang="en-US">
              <a:solidFill>
                <a:schemeClr val="bg1"/>
              </a:solidFill>
            </a:endParaRPr>
          </a:p>
        </p:txBody>
      </p:sp>
      <p:sp>
        <p:nvSpPr>
          <p:cNvPr id="603" name="AutoShape 847"/>
          <p:cNvSpPr>
            <a:spLocks/>
          </p:cNvSpPr>
          <p:nvPr/>
        </p:nvSpPr>
        <p:spPr bwMode="auto">
          <a:xfrm>
            <a:off x="5593665" y="2680900"/>
            <a:ext cx="278504" cy="278504"/>
          </a:xfrm>
          <a:custGeom>
            <a:avLst/>
            <a:gdLst>
              <a:gd name="T0" fmla="*/ 104665826 w 21600"/>
              <a:gd name="T1" fmla="*/ 0 h 21600"/>
              <a:gd name="T2" fmla="*/ 0 w 21600"/>
              <a:gd name="T3" fmla="*/ 104665826 h 21600"/>
              <a:gd name="T4" fmla="*/ 104665826 w 21600"/>
              <a:gd name="T5" fmla="*/ 209330669 h 21600"/>
              <a:gd name="T6" fmla="*/ 209330669 w 21600"/>
              <a:gd name="T7" fmla="*/ 104665826 h 21600"/>
              <a:gd name="T8" fmla="*/ 104665826 w 21600"/>
              <a:gd name="T9" fmla="*/ 0 h 21600"/>
              <a:gd name="T10" fmla="*/ 66298044 w 21600"/>
              <a:gd name="T11" fmla="*/ 157734656 h 21600"/>
              <a:gd name="T12" fmla="*/ 52342220 w 21600"/>
              <a:gd name="T13" fmla="*/ 143778831 h 21600"/>
              <a:gd name="T14" fmla="*/ 66298044 w 21600"/>
              <a:gd name="T15" fmla="*/ 129814246 h 21600"/>
              <a:gd name="T16" fmla="*/ 80262630 w 21600"/>
              <a:gd name="T17" fmla="*/ 143778831 h 21600"/>
              <a:gd name="T18" fmla="*/ 66298044 w 21600"/>
              <a:gd name="T19" fmla="*/ 157734656 h 21600"/>
              <a:gd name="T20" fmla="*/ 101312621 w 21600"/>
              <a:gd name="T21" fmla="*/ 157754251 h 21600"/>
              <a:gd name="T22" fmla="*/ 86969029 w 21600"/>
              <a:gd name="T23" fmla="*/ 123417449 h 21600"/>
              <a:gd name="T24" fmla="*/ 52351963 w 21600"/>
              <a:gd name="T25" fmla="*/ 109016271 h 21600"/>
              <a:gd name="T26" fmla="*/ 52351963 w 21600"/>
              <a:gd name="T27" fmla="*/ 88859061 h 21600"/>
              <a:gd name="T28" fmla="*/ 121460087 w 21600"/>
              <a:gd name="T29" fmla="*/ 157754251 h 21600"/>
              <a:gd name="T30" fmla="*/ 101312621 w 21600"/>
              <a:gd name="T31" fmla="*/ 157754251 h 21600"/>
              <a:gd name="T32" fmla="*/ 136908423 w 21600"/>
              <a:gd name="T33" fmla="*/ 157754251 h 21600"/>
              <a:gd name="T34" fmla="*/ 52381302 w 21600"/>
              <a:gd name="T35" fmla="*/ 73294461 h 21600"/>
              <a:gd name="T36" fmla="*/ 52381302 w 21600"/>
              <a:gd name="T37" fmla="*/ 53137251 h 21600"/>
              <a:gd name="T38" fmla="*/ 157065632 w 21600"/>
              <a:gd name="T39" fmla="*/ 157754251 h 21600"/>
              <a:gd name="T40" fmla="*/ 136908423 w 21600"/>
              <a:gd name="T41" fmla="*/ 157754251 h 21600"/>
              <a:gd name="T42" fmla="*/ 136908423 w 21600"/>
              <a:gd name="T43" fmla="*/ 157754251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6841" y="16276"/>
                </a:moveTo>
                <a:cubicBezTo>
                  <a:pt x="6046" y="16276"/>
                  <a:pt x="5401" y="15631"/>
                  <a:pt x="5401" y="14836"/>
                </a:cubicBezTo>
                <a:cubicBezTo>
                  <a:pt x="5401" y="14040"/>
                  <a:pt x="6045" y="13395"/>
                  <a:pt x="6841" y="13395"/>
                </a:cubicBezTo>
                <a:cubicBezTo>
                  <a:pt x="7637" y="13395"/>
                  <a:pt x="8282" y="14040"/>
                  <a:pt x="8282" y="14836"/>
                </a:cubicBezTo>
                <a:cubicBezTo>
                  <a:pt x="8282" y="15631"/>
                  <a:pt x="7637" y="16276"/>
                  <a:pt x="6841" y="16276"/>
                </a:cubicBezTo>
                <a:close/>
                <a:moveTo>
                  <a:pt x="10454" y="16278"/>
                </a:moveTo>
                <a:cubicBezTo>
                  <a:pt x="10440" y="14939"/>
                  <a:pt x="9917" y="13682"/>
                  <a:pt x="8974" y="12735"/>
                </a:cubicBezTo>
                <a:cubicBezTo>
                  <a:pt x="8020" y="11777"/>
                  <a:pt x="6752" y="11249"/>
                  <a:pt x="5402" y="11249"/>
                </a:cubicBezTo>
                <a:lnTo>
                  <a:pt x="5402" y="9169"/>
                </a:lnTo>
                <a:cubicBezTo>
                  <a:pt x="9317" y="9169"/>
                  <a:pt x="12505" y="12353"/>
                  <a:pt x="12533" y="16278"/>
                </a:cubicBezTo>
                <a:lnTo>
                  <a:pt x="10454" y="16278"/>
                </a:lnTo>
                <a:close/>
                <a:moveTo>
                  <a:pt x="14127" y="16278"/>
                </a:moveTo>
                <a:cubicBezTo>
                  <a:pt x="14097" y="11468"/>
                  <a:pt x="10197" y="7563"/>
                  <a:pt x="5405" y="7563"/>
                </a:cubicBezTo>
                <a:lnTo>
                  <a:pt x="5405" y="5483"/>
                </a:lnTo>
                <a:cubicBezTo>
                  <a:pt x="11344" y="5483"/>
                  <a:pt x="16177" y="10321"/>
                  <a:pt x="16207" y="16278"/>
                </a:cubicBezTo>
                <a:lnTo>
                  <a:pt x="14127" y="16278"/>
                </a:lnTo>
                <a:close/>
                <a:moveTo>
                  <a:pt x="14127" y="16278"/>
                </a:moveTo>
              </a:path>
            </a:pathLst>
          </a:custGeom>
          <a:solidFill>
            <a:schemeClr val="bg1"/>
          </a:solidFill>
          <a:ln>
            <a:noFill/>
          </a:ln>
        </p:spPr>
        <p:txBody>
          <a:bodyPr lIns="0" tIns="0" rIns="0" bIns="0"/>
          <a:lstStyle/>
          <a:p>
            <a:endParaRPr lang="en-US">
              <a:solidFill>
                <a:schemeClr val="bg1"/>
              </a:solidFill>
            </a:endParaRPr>
          </a:p>
        </p:txBody>
      </p:sp>
      <p:grpSp>
        <p:nvGrpSpPr>
          <p:cNvPr id="604" name="Group 854"/>
          <p:cNvGrpSpPr>
            <a:grpSpLocks/>
          </p:cNvGrpSpPr>
          <p:nvPr/>
        </p:nvGrpSpPr>
        <p:grpSpPr bwMode="auto">
          <a:xfrm>
            <a:off x="8366321" y="3790788"/>
            <a:ext cx="278504" cy="276440"/>
            <a:chOff x="0" y="0"/>
            <a:chExt cx="576" cy="576"/>
          </a:xfrm>
          <a:solidFill>
            <a:schemeClr val="bg1"/>
          </a:solidFill>
        </p:grpSpPr>
        <p:sp>
          <p:nvSpPr>
            <p:cNvPr id="605" name="AutoShape 849"/>
            <p:cNvSpPr>
              <a:spLocks/>
            </p:cNvSpPr>
            <p:nvPr/>
          </p:nvSpPr>
          <p:spPr bwMode="auto">
            <a:xfrm>
              <a:off x="352" y="224"/>
              <a:ext cx="27" cy="19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0" y="21600"/>
                  </a:lnTo>
                  <a:lnTo>
                    <a:pt x="21600" y="21600"/>
                  </a:lnTo>
                  <a:lnTo>
                    <a:pt x="21600" y="0"/>
                  </a:lnTo>
                  <a:lnTo>
                    <a:pt x="2136" y="0"/>
                  </a:lnTo>
                  <a:lnTo>
                    <a:pt x="0" y="0"/>
                  </a:ln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606" name="Rectangle 850"/>
            <p:cNvSpPr>
              <a:spLocks/>
            </p:cNvSpPr>
            <p:nvPr/>
          </p:nvSpPr>
          <p:spPr bwMode="auto">
            <a:xfrm>
              <a:off x="408" y="224"/>
              <a:ext cx="26" cy="190"/>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solidFill>
                  <a:schemeClr val="bg1"/>
                </a:solidFill>
              </a:endParaRPr>
            </a:p>
          </p:txBody>
        </p:sp>
        <p:sp>
          <p:nvSpPr>
            <p:cNvPr id="607" name="AutoShape 851"/>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289" y="16469"/>
                  </a:moveTo>
                  <a:lnTo>
                    <a:pt x="15080" y="16469"/>
                  </a:lnTo>
                  <a:lnTo>
                    <a:pt x="13022" y="16469"/>
                  </a:lnTo>
                  <a:lnTo>
                    <a:pt x="10652" y="16469"/>
                  </a:lnTo>
                  <a:lnTo>
                    <a:pt x="8594" y="16469"/>
                  </a:lnTo>
                  <a:lnTo>
                    <a:pt x="6385" y="16469"/>
                  </a:lnTo>
                  <a:lnTo>
                    <a:pt x="6385" y="14602"/>
                  </a:lnTo>
                  <a:lnTo>
                    <a:pt x="4327" y="14602"/>
                  </a:lnTo>
                  <a:lnTo>
                    <a:pt x="4327" y="7314"/>
                  </a:lnTo>
                  <a:lnTo>
                    <a:pt x="6200" y="5351"/>
                  </a:lnTo>
                  <a:lnTo>
                    <a:pt x="11114" y="5351"/>
                  </a:lnTo>
                  <a:lnTo>
                    <a:pt x="11114" y="7218"/>
                  </a:lnTo>
                  <a:lnTo>
                    <a:pt x="12526" y="7218"/>
                  </a:lnTo>
                  <a:lnTo>
                    <a:pt x="13022" y="7218"/>
                  </a:lnTo>
                  <a:lnTo>
                    <a:pt x="15081" y="7218"/>
                  </a:lnTo>
                  <a:lnTo>
                    <a:pt x="17289" y="7218"/>
                  </a:lnTo>
                  <a:lnTo>
                    <a:pt x="17289" y="16469"/>
                  </a:lnTo>
                  <a:close/>
                  <a:moveTo>
                    <a:pt x="17289" y="1646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608" name="AutoShape 852"/>
            <p:cNvSpPr>
              <a:spLocks/>
            </p:cNvSpPr>
            <p:nvPr/>
          </p:nvSpPr>
          <p:spPr bwMode="auto">
            <a:xfrm>
              <a:off x="144" y="168"/>
              <a:ext cx="125" cy="19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0"/>
                  </a:moveTo>
                  <a:lnTo>
                    <a:pt x="8620" y="0"/>
                  </a:lnTo>
                  <a:lnTo>
                    <a:pt x="8620" y="5658"/>
                  </a:lnTo>
                  <a:lnTo>
                    <a:pt x="0" y="5658"/>
                  </a:lnTo>
                  <a:lnTo>
                    <a:pt x="0" y="21600"/>
                  </a:lnTo>
                  <a:lnTo>
                    <a:pt x="2160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sp>
          <p:nvSpPr>
            <p:cNvPr id="609" name="AutoShape 853"/>
            <p:cNvSpPr>
              <a:spLocks/>
            </p:cNvSpPr>
            <p:nvPr/>
          </p:nvSpPr>
          <p:spPr bwMode="auto">
            <a:xfrm>
              <a:off x="200" y="224"/>
              <a:ext cx="125" cy="19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6940" y="0"/>
                  </a:moveTo>
                  <a:lnTo>
                    <a:pt x="16940" y="19122"/>
                  </a:lnTo>
                  <a:lnTo>
                    <a:pt x="0" y="19122"/>
                  </a:lnTo>
                  <a:lnTo>
                    <a:pt x="0" y="21600"/>
                  </a:lnTo>
                  <a:lnTo>
                    <a:pt x="8780" y="21600"/>
                  </a:lnTo>
                  <a:lnTo>
                    <a:pt x="18250" y="21600"/>
                  </a:lnTo>
                  <a:lnTo>
                    <a:pt x="21600" y="21600"/>
                  </a:lnTo>
                  <a:lnTo>
                    <a:pt x="21600" y="0"/>
                  </a:lnTo>
                  <a:lnTo>
                    <a:pt x="17398" y="0"/>
                  </a:lnTo>
                  <a:lnTo>
                    <a:pt x="16940" y="0"/>
                  </a:lnTo>
                  <a:close/>
                  <a:moveTo>
                    <a:pt x="1694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solidFill>
                  <a:schemeClr val="bg1"/>
                </a:solidFill>
              </a:endParaRPr>
            </a:p>
          </p:txBody>
        </p:sp>
      </p:grpSp>
      <p:sp>
        <p:nvSpPr>
          <p:cNvPr id="610" name="AutoShape 877"/>
          <p:cNvSpPr>
            <a:spLocks/>
          </p:cNvSpPr>
          <p:nvPr/>
        </p:nvSpPr>
        <p:spPr bwMode="auto">
          <a:xfrm>
            <a:off x="4485842" y="4900675"/>
            <a:ext cx="276440" cy="276440"/>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89339871 w 21600"/>
              <a:gd name="T11" fmla="*/ 154014545 h 21600"/>
              <a:gd name="T12" fmla="*/ 55530601 w 21600"/>
              <a:gd name="T13" fmla="*/ 120157460 h 21600"/>
              <a:gd name="T14" fmla="*/ 38400024 w 21600"/>
              <a:gd name="T15" fmla="*/ 120157460 h 21600"/>
              <a:gd name="T16" fmla="*/ 38400024 w 21600"/>
              <a:gd name="T17" fmla="*/ 86179142 h 21600"/>
              <a:gd name="T18" fmla="*/ 55427399 w 21600"/>
              <a:gd name="T19" fmla="*/ 86179142 h 21600"/>
              <a:gd name="T20" fmla="*/ 55427399 w 21600"/>
              <a:gd name="T21" fmla="*/ 86122790 h 21600"/>
              <a:gd name="T22" fmla="*/ 89339871 w 21600"/>
              <a:gd name="T23" fmla="*/ 52144363 h 21600"/>
              <a:gd name="T24" fmla="*/ 89339871 w 21600"/>
              <a:gd name="T25" fmla="*/ 154014545 h 21600"/>
              <a:gd name="T26" fmla="*/ 102463369 w 21600"/>
              <a:gd name="T27" fmla="*/ 124175097 h 21600"/>
              <a:gd name="T28" fmla="*/ 97260411 w 21600"/>
              <a:gd name="T29" fmla="*/ 113977316 h 21600"/>
              <a:gd name="T30" fmla="*/ 97260411 w 21600"/>
              <a:gd name="T31" fmla="*/ 113930566 h 21600"/>
              <a:gd name="T32" fmla="*/ 102576074 w 21600"/>
              <a:gd name="T33" fmla="*/ 102942896 h 21600"/>
              <a:gd name="T34" fmla="*/ 97260411 w 21600"/>
              <a:gd name="T35" fmla="*/ 91936111 h 21600"/>
              <a:gd name="T36" fmla="*/ 97260411 w 21600"/>
              <a:gd name="T37" fmla="*/ 91691595 h 21600"/>
              <a:gd name="T38" fmla="*/ 102387911 w 21600"/>
              <a:gd name="T39" fmla="*/ 81644732 h 21600"/>
              <a:gd name="T40" fmla="*/ 113874214 w 21600"/>
              <a:gd name="T41" fmla="*/ 102942896 h 21600"/>
              <a:gd name="T42" fmla="*/ 102463369 w 21600"/>
              <a:gd name="T43" fmla="*/ 124175097 h 21600"/>
              <a:gd name="T44" fmla="*/ 108973089 w 21600"/>
              <a:gd name="T45" fmla="*/ 136949922 h 21600"/>
              <a:gd name="T46" fmla="*/ 108973089 w 21600"/>
              <a:gd name="T47" fmla="*/ 136921214 h 21600"/>
              <a:gd name="T48" fmla="*/ 128548890 w 21600"/>
              <a:gd name="T49" fmla="*/ 102933294 h 21600"/>
              <a:gd name="T50" fmla="*/ 108973089 w 21600"/>
              <a:gd name="T51" fmla="*/ 68954966 h 21600"/>
              <a:gd name="T52" fmla="*/ 108973089 w 21600"/>
              <a:gd name="T53" fmla="*/ 68710362 h 21600"/>
              <a:gd name="T54" fmla="*/ 114024165 w 21600"/>
              <a:gd name="T55" fmla="*/ 58794432 h 21600"/>
              <a:gd name="T56" fmla="*/ 139837428 w 21600"/>
              <a:gd name="T57" fmla="*/ 102933294 h 21600"/>
              <a:gd name="T58" fmla="*/ 114099623 w 21600"/>
              <a:gd name="T59" fmla="*/ 147024431 h 21600"/>
              <a:gd name="T60" fmla="*/ 108973089 w 21600"/>
              <a:gd name="T61" fmla="*/ 136949922 h 21600"/>
              <a:gd name="T62" fmla="*/ 125745382 w 21600"/>
              <a:gd name="T63" fmla="*/ 169855624 h 21600"/>
              <a:gd name="T64" fmla="*/ 120609343 w 21600"/>
              <a:gd name="T65" fmla="*/ 159781116 h 21600"/>
              <a:gd name="T66" fmla="*/ 153929583 w 21600"/>
              <a:gd name="T67" fmla="*/ 102933294 h 21600"/>
              <a:gd name="T68" fmla="*/ 120524283 w 21600"/>
              <a:gd name="T69" fmla="*/ 46038713 h 21600"/>
              <a:gd name="T70" fmla="*/ 125661385 w 21600"/>
              <a:gd name="T71" fmla="*/ 35963239 h 21600"/>
              <a:gd name="T72" fmla="*/ 165227624 w 21600"/>
              <a:gd name="T73" fmla="*/ 102933294 h 21600"/>
              <a:gd name="T74" fmla="*/ 125745382 w 21600"/>
              <a:gd name="T75" fmla="*/ 169855624 h 21600"/>
              <a:gd name="T76" fmla="*/ 125745382 w 21600"/>
              <a:gd name="T77" fmla="*/ 169855624 h 216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9497" y="16372"/>
                </a:moveTo>
                <a:lnTo>
                  <a:pt x="5903" y="12773"/>
                </a:lnTo>
                <a:lnTo>
                  <a:pt x="4082" y="12773"/>
                </a:lnTo>
                <a:lnTo>
                  <a:pt x="4082" y="9161"/>
                </a:lnTo>
                <a:lnTo>
                  <a:pt x="5892" y="9161"/>
                </a:lnTo>
                <a:lnTo>
                  <a:pt x="5892" y="9155"/>
                </a:lnTo>
                <a:lnTo>
                  <a:pt x="9497" y="5543"/>
                </a:lnTo>
                <a:lnTo>
                  <a:pt x="9497" y="16372"/>
                </a:lnTo>
                <a:close/>
                <a:moveTo>
                  <a:pt x="10892" y="13200"/>
                </a:moveTo>
                <a:lnTo>
                  <a:pt x="10339" y="12116"/>
                </a:lnTo>
                <a:lnTo>
                  <a:pt x="10339" y="12111"/>
                </a:lnTo>
                <a:cubicBezTo>
                  <a:pt x="10681" y="11834"/>
                  <a:pt x="10904" y="11416"/>
                  <a:pt x="10904" y="10943"/>
                </a:cubicBezTo>
                <a:cubicBezTo>
                  <a:pt x="10904" y="10469"/>
                  <a:pt x="10681" y="10051"/>
                  <a:pt x="10339" y="9773"/>
                </a:cubicBezTo>
                <a:lnTo>
                  <a:pt x="10339" y="9747"/>
                </a:lnTo>
                <a:lnTo>
                  <a:pt x="10884" y="8679"/>
                </a:lnTo>
                <a:cubicBezTo>
                  <a:pt x="11619" y="9164"/>
                  <a:pt x="12105" y="9995"/>
                  <a:pt x="12105" y="10943"/>
                </a:cubicBezTo>
                <a:cubicBezTo>
                  <a:pt x="12105" y="11886"/>
                  <a:pt x="11623" y="12715"/>
                  <a:pt x="10892" y="13200"/>
                </a:cubicBezTo>
                <a:close/>
                <a:moveTo>
                  <a:pt x="11584" y="14558"/>
                </a:moveTo>
                <a:lnTo>
                  <a:pt x="11584" y="14555"/>
                </a:lnTo>
                <a:cubicBezTo>
                  <a:pt x="12826" y="13828"/>
                  <a:pt x="13665" y="12483"/>
                  <a:pt x="13665" y="10942"/>
                </a:cubicBezTo>
                <a:cubicBezTo>
                  <a:pt x="13665" y="9402"/>
                  <a:pt x="12826" y="8057"/>
                  <a:pt x="11584" y="7330"/>
                </a:cubicBezTo>
                <a:lnTo>
                  <a:pt x="11584" y="7304"/>
                </a:lnTo>
                <a:lnTo>
                  <a:pt x="12121" y="6250"/>
                </a:lnTo>
                <a:cubicBezTo>
                  <a:pt x="13758" y="7175"/>
                  <a:pt x="14865" y="8928"/>
                  <a:pt x="14865" y="10942"/>
                </a:cubicBezTo>
                <a:cubicBezTo>
                  <a:pt x="14865" y="12953"/>
                  <a:pt x="13762" y="14703"/>
                  <a:pt x="12129" y="15629"/>
                </a:cubicBezTo>
                <a:lnTo>
                  <a:pt x="11584" y="14558"/>
                </a:lnTo>
                <a:close/>
                <a:moveTo>
                  <a:pt x="13367" y="18056"/>
                </a:moveTo>
                <a:lnTo>
                  <a:pt x="12821" y="16985"/>
                </a:lnTo>
                <a:cubicBezTo>
                  <a:pt x="14932" y="15795"/>
                  <a:pt x="16363" y="13534"/>
                  <a:pt x="16363" y="10942"/>
                </a:cubicBezTo>
                <a:cubicBezTo>
                  <a:pt x="16363" y="8348"/>
                  <a:pt x="14929" y="6083"/>
                  <a:pt x="12812" y="4894"/>
                </a:cubicBezTo>
                <a:lnTo>
                  <a:pt x="13358" y="3823"/>
                </a:lnTo>
                <a:cubicBezTo>
                  <a:pt x="15864" y="5208"/>
                  <a:pt x="17564" y="7875"/>
                  <a:pt x="17564" y="10942"/>
                </a:cubicBezTo>
                <a:cubicBezTo>
                  <a:pt x="17564" y="14006"/>
                  <a:pt x="15869" y="16669"/>
                  <a:pt x="13367" y="18056"/>
                </a:cubicBezTo>
                <a:close/>
                <a:moveTo>
                  <a:pt x="13367" y="18056"/>
                </a:moveTo>
              </a:path>
            </a:pathLst>
          </a:custGeom>
          <a:solidFill>
            <a:schemeClr val="bg1"/>
          </a:solidFill>
          <a:ln>
            <a:noFill/>
          </a:ln>
        </p:spPr>
        <p:txBody>
          <a:bodyPr lIns="0" tIns="0" rIns="0" bIns="0"/>
          <a:lstStyle/>
          <a:p>
            <a:endParaRPr lang="en-US">
              <a:solidFill>
                <a:schemeClr val="bg1"/>
              </a:solidFill>
            </a:endParaRPr>
          </a:p>
        </p:txBody>
      </p:sp>
    </p:spTree>
    <p:extLst>
      <p:ext uri="{BB962C8B-B14F-4D97-AF65-F5344CB8AC3E}">
        <p14:creationId xmlns:p14="http://schemas.microsoft.com/office/powerpoint/2010/main" val="3913194275"/>
      </p:ext>
    </p:extLst>
  </p:cSld>
  <p:clrMapOvr>
    <a:masterClrMapping/>
  </p:clrMapOvr>
  <p:transition spd="slow" advClick="0" advTm="2000">
    <p:push dir="u"/>
  </p:transition>
</p:sld>
</file>

<file path=ppt/slides/slide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11" name="AutoShape 7"/>
          <p:cNvSpPr>
            <a:spLocks/>
          </p:cNvSpPr>
          <p:nvPr/>
        </p:nvSpPr>
        <p:spPr bwMode="auto">
          <a:xfrm>
            <a:off x="5945312" y="1897067"/>
            <a:ext cx="299636" cy="291556"/>
          </a:xfrm>
          <a:custGeom>
            <a:avLst/>
            <a:gdLst>
              <a:gd name="T0" fmla="*/ 156131519 w 20986"/>
              <a:gd name="T1" fmla="*/ 0 h 21600"/>
              <a:gd name="T2" fmla="*/ 173805826 w 20986"/>
              <a:gd name="T3" fmla="*/ 6034480 h 21600"/>
              <a:gd name="T4" fmla="*/ 307069681 w 20986"/>
              <a:gd name="T5" fmla="*/ 112832352 h 21600"/>
              <a:gd name="T6" fmla="*/ 297204643 w 20986"/>
              <a:gd name="T7" fmla="*/ 127466894 h 21600"/>
              <a:gd name="T8" fmla="*/ 242408697 w 20986"/>
              <a:gd name="T9" fmla="*/ 127466894 h 21600"/>
              <a:gd name="T10" fmla="*/ 214854354 w 20986"/>
              <a:gd name="T11" fmla="*/ 127466894 h 21600"/>
              <a:gd name="T12" fmla="*/ 214854354 w 20986"/>
              <a:gd name="T13" fmla="*/ 178109204 h 21600"/>
              <a:gd name="T14" fmla="*/ 187314898 w 20986"/>
              <a:gd name="T15" fmla="*/ 197198806 h 21600"/>
              <a:gd name="T16" fmla="*/ 124917050 w 20986"/>
              <a:gd name="T17" fmla="*/ 197198806 h 21600"/>
              <a:gd name="T18" fmla="*/ 97377584 w 20986"/>
              <a:gd name="T19" fmla="*/ 178109204 h 21600"/>
              <a:gd name="T20" fmla="*/ 97377584 w 20986"/>
              <a:gd name="T21" fmla="*/ 127466894 h 21600"/>
              <a:gd name="T22" fmla="*/ 69823240 w 20986"/>
              <a:gd name="T23" fmla="*/ 127466894 h 21600"/>
              <a:gd name="T24" fmla="*/ 15027305 w 20986"/>
              <a:gd name="T25" fmla="*/ 127466894 h 21600"/>
              <a:gd name="T26" fmla="*/ 5162256 w 20986"/>
              <a:gd name="T27" fmla="*/ 112832352 h 21600"/>
              <a:gd name="T28" fmla="*/ 138426122 w 20986"/>
              <a:gd name="T29" fmla="*/ 6034480 h 21600"/>
              <a:gd name="T30" fmla="*/ 156131519 w 20986"/>
              <a:gd name="T31" fmla="*/ 0 h 21600"/>
              <a:gd name="T32" fmla="*/ 156131519 w 20986"/>
              <a:gd name="T33" fmla="*/ 14087235 h 21600"/>
              <a:gd name="T34" fmla="*/ 154017801 w 20986"/>
              <a:gd name="T35" fmla="*/ 15081900 h 21600"/>
              <a:gd name="T36" fmla="*/ 153810323 w 20986"/>
              <a:gd name="T37" fmla="*/ 15255610 h 21600"/>
              <a:gd name="T38" fmla="*/ 31362672 w 20986"/>
              <a:gd name="T39" fmla="*/ 113380617 h 21600"/>
              <a:gd name="T40" fmla="*/ 69838128 w 20986"/>
              <a:gd name="T41" fmla="*/ 113380617 h 21600"/>
              <a:gd name="T42" fmla="*/ 97377584 w 20986"/>
              <a:gd name="T43" fmla="*/ 113380617 h 21600"/>
              <a:gd name="T44" fmla="*/ 117715227 w 20986"/>
              <a:gd name="T45" fmla="*/ 127476259 h 21600"/>
              <a:gd name="T46" fmla="*/ 117715227 w 20986"/>
              <a:gd name="T47" fmla="*/ 178109204 h 21600"/>
              <a:gd name="T48" fmla="*/ 124931805 w 20986"/>
              <a:gd name="T49" fmla="*/ 183111561 h 21600"/>
              <a:gd name="T50" fmla="*/ 187314898 w 20986"/>
              <a:gd name="T51" fmla="*/ 183111561 h 21600"/>
              <a:gd name="T52" fmla="*/ 194531477 w 20986"/>
              <a:gd name="T53" fmla="*/ 178109204 h 21600"/>
              <a:gd name="T54" fmla="*/ 194531477 w 20986"/>
              <a:gd name="T55" fmla="*/ 127476259 h 21600"/>
              <a:gd name="T56" fmla="*/ 214869241 w 20986"/>
              <a:gd name="T57" fmla="*/ 113380617 h 21600"/>
              <a:gd name="T58" fmla="*/ 242408697 w 20986"/>
              <a:gd name="T59" fmla="*/ 113380617 h 21600"/>
              <a:gd name="T60" fmla="*/ 280884153 w 20986"/>
              <a:gd name="T61" fmla="*/ 113380617 h 21600"/>
              <a:gd name="T62" fmla="*/ 158436380 w 20986"/>
              <a:gd name="T63" fmla="*/ 15255610 h 21600"/>
              <a:gd name="T64" fmla="*/ 158228903 w 20986"/>
              <a:gd name="T65" fmla="*/ 15081900 h 21600"/>
              <a:gd name="T66" fmla="*/ 156131519 w 20986"/>
              <a:gd name="T67" fmla="*/ 14087235 h 21600"/>
              <a:gd name="T68" fmla="*/ 156131519 w 20986"/>
              <a:gd name="T69" fmla="*/ 14087235 h 216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0986" h="21600">
                <a:moveTo>
                  <a:pt x="10494" y="0"/>
                </a:moveTo>
                <a:cubicBezTo>
                  <a:pt x="10924" y="0"/>
                  <a:pt x="11355" y="220"/>
                  <a:pt x="11682" y="661"/>
                </a:cubicBezTo>
                <a:lnTo>
                  <a:pt x="20639" y="12359"/>
                </a:lnTo>
                <a:cubicBezTo>
                  <a:pt x="21293" y="13241"/>
                  <a:pt x="20995" y="13962"/>
                  <a:pt x="19976" y="13962"/>
                </a:cubicBezTo>
                <a:lnTo>
                  <a:pt x="16293" y="13962"/>
                </a:lnTo>
                <a:cubicBezTo>
                  <a:pt x="15784" y="13962"/>
                  <a:pt x="15112" y="13962"/>
                  <a:pt x="14441" y="13962"/>
                </a:cubicBezTo>
                <a:lnTo>
                  <a:pt x="14441" y="19509"/>
                </a:lnTo>
                <a:cubicBezTo>
                  <a:pt x="14441" y="20659"/>
                  <a:pt x="13608" y="21600"/>
                  <a:pt x="12590" y="21600"/>
                </a:cubicBezTo>
                <a:lnTo>
                  <a:pt x="8396" y="21600"/>
                </a:lnTo>
                <a:cubicBezTo>
                  <a:pt x="7378" y="21600"/>
                  <a:pt x="6545" y="20659"/>
                  <a:pt x="6545" y="19509"/>
                </a:cubicBezTo>
                <a:lnTo>
                  <a:pt x="6545" y="13962"/>
                </a:lnTo>
                <a:cubicBezTo>
                  <a:pt x="5874" y="13962"/>
                  <a:pt x="5203" y="13962"/>
                  <a:pt x="4693" y="13962"/>
                </a:cubicBezTo>
                <a:lnTo>
                  <a:pt x="1010" y="13962"/>
                </a:lnTo>
                <a:cubicBezTo>
                  <a:pt x="-9" y="13962"/>
                  <a:pt x="-307" y="13241"/>
                  <a:pt x="347" y="12359"/>
                </a:cubicBezTo>
                <a:lnTo>
                  <a:pt x="9304" y="661"/>
                </a:lnTo>
                <a:cubicBezTo>
                  <a:pt x="9632" y="220"/>
                  <a:pt x="10063" y="0"/>
                  <a:pt x="10494" y="0"/>
                </a:cubicBezTo>
                <a:moveTo>
                  <a:pt x="10494" y="1543"/>
                </a:moveTo>
                <a:cubicBezTo>
                  <a:pt x="10456" y="1543"/>
                  <a:pt x="10402" y="1585"/>
                  <a:pt x="10352" y="1652"/>
                </a:cubicBezTo>
                <a:cubicBezTo>
                  <a:pt x="10348" y="1658"/>
                  <a:pt x="10343" y="1665"/>
                  <a:pt x="10338" y="1671"/>
                </a:cubicBezTo>
                <a:lnTo>
                  <a:pt x="2108" y="12419"/>
                </a:lnTo>
                <a:lnTo>
                  <a:pt x="4694" y="12419"/>
                </a:lnTo>
                <a:lnTo>
                  <a:pt x="6545" y="12419"/>
                </a:lnTo>
                <a:cubicBezTo>
                  <a:pt x="7300" y="12419"/>
                  <a:pt x="7912" y="13110"/>
                  <a:pt x="7912" y="13963"/>
                </a:cubicBezTo>
                <a:lnTo>
                  <a:pt x="7912" y="19509"/>
                </a:lnTo>
                <a:cubicBezTo>
                  <a:pt x="7912" y="19806"/>
                  <a:pt x="8134" y="20057"/>
                  <a:pt x="8397" y="20057"/>
                </a:cubicBezTo>
                <a:lnTo>
                  <a:pt x="12590" y="20057"/>
                </a:lnTo>
                <a:cubicBezTo>
                  <a:pt x="12853" y="20057"/>
                  <a:pt x="13075" y="19806"/>
                  <a:pt x="13075" y="19509"/>
                </a:cubicBezTo>
                <a:lnTo>
                  <a:pt x="13075" y="13963"/>
                </a:lnTo>
                <a:cubicBezTo>
                  <a:pt x="13075" y="13110"/>
                  <a:pt x="13687" y="12419"/>
                  <a:pt x="14442" y="12419"/>
                </a:cubicBezTo>
                <a:lnTo>
                  <a:pt x="16293" y="12419"/>
                </a:lnTo>
                <a:lnTo>
                  <a:pt x="18879" y="12419"/>
                </a:lnTo>
                <a:lnTo>
                  <a:pt x="10649" y="1671"/>
                </a:lnTo>
                <a:cubicBezTo>
                  <a:pt x="10644" y="1665"/>
                  <a:pt x="10640" y="1658"/>
                  <a:pt x="10635" y="1652"/>
                </a:cubicBezTo>
                <a:cubicBezTo>
                  <a:pt x="10575" y="1572"/>
                  <a:pt x="10523" y="1543"/>
                  <a:pt x="10494" y="1543"/>
                </a:cubicBezTo>
                <a:close/>
                <a:moveTo>
                  <a:pt x="10494" y="1543"/>
                </a:moveTo>
              </a:path>
            </a:pathLst>
          </a:custGeom>
          <a:solidFill>
            <a:schemeClr val="bg1"/>
          </a:solidFill>
          <a:ln>
            <a:noFill/>
          </a:ln>
        </p:spPr>
        <p:txBody>
          <a:bodyPr lIns="0" tIns="0" rIns="0" bIns="0"/>
          <a:lstStyle/>
          <a:p>
            <a:endParaRPr lang="en-US"/>
          </a:p>
        </p:txBody>
      </p:sp>
      <p:grpSp>
        <p:nvGrpSpPr>
          <p:cNvPr id="612" name="Group 19"/>
          <p:cNvGrpSpPr>
            <a:grpSpLocks/>
          </p:cNvGrpSpPr>
          <p:nvPr/>
        </p:nvGrpSpPr>
        <p:grpSpPr bwMode="auto">
          <a:xfrm>
            <a:off x="6546635" y="1940909"/>
            <a:ext cx="301689" cy="197293"/>
            <a:chOff x="0" y="0"/>
            <a:chExt cx="576" cy="354"/>
          </a:xfrm>
          <a:solidFill>
            <a:schemeClr val="bg1"/>
          </a:solidFill>
        </p:grpSpPr>
        <p:sp>
          <p:nvSpPr>
            <p:cNvPr id="613" name="AutoShape 8"/>
            <p:cNvSpPr>
              <a:spLocks/>
            </p:cNvSpPr>
            <p:nvPr/>
          </p:nvSpPr>
          <p:spPr bwMode="auto">
            <a:xfrm>
              <a:off x="0" y="0"/>
              <a:ext cx="576" cy="35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20428" y="0"/>
                  </a:moveTo>
                  <a:lnTo>
                    <a:pt x="1172" y="0"/>
                  </a:lnTo>
                  <a:cubicBezTo>
                    <a:pt x="525" y="0"/>
                    <a:pt x="0" y="853"/>
                    <a:pt x="0" y="1905"/>
                  </a:cubicBezTo>
                  <a:lnTo>
                    <a:pt x="0" y="19695"/>
                  </a:lnTo>
                  <a:cubicBezTo>
                    <a:pt x="0" y="20748"/>
                    <a:pt x="525" y="21600"/>
                    <a:pt x="1172" y="21600"/>
                  </a:cubicBezTo>
                  <a:lnTo>
                    <a:pt x="20428" y="21600"/>
                  </a:lnTo>
                  <a:cubicBezTo>
                    <a:pt x="21075" y="21600"/>
                    <a:pt x="21600" y="20747"/>
                    <a:pt x="21600" y="19695"/>
                  </a:cubicBezTo>
                  <a:lnTo>
                    <a:pt x="21600" y="1905"/>
                  </a:lnTo>
                  <a:cubicBezTo>
                    <a:pt x="21600" y="853"/>
                    <a:pt x="21075" y="0"/>
                    <a:pt x="20428" y="0"/>
                  </a:cubicBezTo>
                  <a:close/>
                  <a:moveTo>
                    <a:pt x="20462" y="19695"/>
                  </a:moveTo>
                  <a:cubicBezTo>
                    <a:pt x="20462" y="19727"/>
                    <a:pt x="20447" y="19751"/>
                    <a:pt x="20428" y="19751"/>
                  </a:cubicBezTo>
                  <a:lnTo>
                    <a:pt x="1172" y="19751"/>
                  </a:lnTo>
                  <a:cubicBezTo>
                    <a:pt x="1153" y="19751"/>
                    <a:pt x="1138" y="19727"/>
                    <a:pt x="1138" y="19695"/>
                  </a:cubicBezTo>
                  <a:lnTo>
                    <a:pt x="1138" y="1905"/>
                  </a:lnTo>
                  <a:cubicBezTo>
                    <a:pt x="1138" y="1874"/>
                    <a:pt x="1153" y="1849"/>
                    <a:pt x="1172" y="1849"/>
                  </a:cubicBezTo>
                  <a:lnTo>
                    <a:pt x="20428" y="1849"/>
                  </a:lnTo>
                  <a:cubicBezTo>
                    <a:pt x="20447" y="1849"/>
                    <a:pt x="20462" y="1874"/>
                    <a:pt x="20462" y="1905"/>
                  </a:cubicBezTo>
                  <a:lnTo>
                    <a:pt x="20462" y="19695"/>
                  </a:lnTo>
                  <a:close/>
                  <a:moveTo>
                    <a:pt x="20462" y="1969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14" name="Rectangle 9"/>
            <p:cNvSpPr>
              <a:spLocks/>
            </p:cNvSpPr>
            <p:nvPr/>
          </p:nvSpPr>
          <p:spPr bwMode="auto">
            <a:xfrm>
              <a:off x="80" y="72"/>
              <a:ext cx="48" cy="4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15" name="Rectangle 10"/>
            <p:cNvSpPr>
              <a:spLocks/>
            </p:cNvSpPr>
            <p:nvPr/>
          </p:nvSpPr>
          <p:spPr bwMode="auto">
            <a:xfrm>
              <a:off x="168" y="72"/>
              <a:ext cx="48" cy="4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16" name="Rectangle 11"/>
            <p:cNvSpPr>
              <a:spLocks/>
            </p:cNvSpPr>
            <p:nvPr/>
          </p:nvSpPr>
          <p:spPr bwMode="auto">
            <a:xfrm>
              <a:off x="264" y="72"/>
              <a:ext cx="48" cy="4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17" name="Rectangle 12"/>
            <p:cNvSpPr>
              <a:spLocks/>
            </p:cNvSpPr>
            <p:nvPr/>
          </p:nvSpPr>
          <p:spPr bwMode="auto">
            <a:xfrm>
              <a:off x="352" y="72"/>
              <a:ext cx="48" cy="4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18" name="Rectangle 13"/>
            <p:cNvSpPr>
              <a:spLocks/>
            </p:cNvSpPr>
            <p:nvPr/>
          </p:nvSpPr>
          <p:spPr bwMode="auto">
            <a:xfrm>
              <a:off x="440" y="72"/>
              <a:ext cx="48" cy="4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19" name="Rectangle 14"/>
            <p:cNvSpPr>
              <a:spLocks/>
            </p:cNvSpPr>
            <p:nvPr/>
          </p:nvSpPr>
          <p:spPr bwMode="auto">
            <a:xfrm>
              <a:off x="127" y="160"/>
              <a:ext cx="49" cy="4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20" name="Rectangle 15"/>
            <p:cNvSpPr>
              <a:spLocks/>
            </p:cNvSpPr>
            <p:nvPr/>
          </p:nvSpPr>
          <p:spPr bwMode="auto">
            <a:xfrm>
              <a:off x="216" y="160"/>
              <a:ext cx="48" cy="4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21" name="Rectangle 16"/>
            <p:cNvSpPr>
              <a:spLocks/>
            </p:cNvSpPr>
            <p:nvPr/>
          </p:nvSpPr>
          <p:spPr bwMode="auto">
            <a:xfrm>
              <a:off x="312" y="160"/>
              <a:ext cx="48" cy="4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22" name="Rectangle 17"/>
            <p:cNvSpPr>
              <a:spLocks/>
            </p:cNvSpPr>
            <p:nvPr/>
          </p:nvSpPr>
          <p:spPr bwMode="auto">
            <a:xfrm>
              <a:off x="400" y="160"/>
              <a:ext cx="48" cy="4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23" name="Rectangle 18"/>
            <p:cNvSpPr>
              <a:spLocks/>
            </p:cNvSpPr>
            <p:nvPr/>
          </p:nvSpPr>
          <p:spPr bwMode="auto">
            <a:xfrm>
              <a:off x="168" y="239"/>
              <a:ext cx="229" cy="4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grpSp>
      <p:grpSp>
        <p:nvGrpSpPr>
          <p:cNvPr id="624" name="Group 22"/>
          <p:cNvGrpSpPr>
            <a:grpSpLocks/>
          </p:cNvGrpSpPr>
          <p:nvPr/>
        </p:nvGrpSpPr>
        <p:grpSpPr bwMode="auto">
          <a:xfrm>
            <a:off x="7143854" y="3157549"/>
            <a:ext cx="301687" cy="322244"/>
            <a:chOff x="0" y="0"/>
            <a:chExt cx="576" cy="576"/>
          </a:xfrm>
          <a:solidFill>
            <a:schemeClr val="bg1"/>
          </a:solidFill>
        </p:grpSpPr>
        <p:sp>
          <p:nvSpPr>
            <p:cNvPr id="625" name="AutoShape 20"/>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0800" y="18903"/>
                  </a:moveTo>
                  <a:cubicBezTo>
                    <a:pt x="6332" y="18903"/>
                    <a:pt x="2697" y="15268"/>
                    <a:pt x="2697" y="10800"/>
                  </a:cubicBezTo>
                  <a:cubicBezTo>
                    <a:pt x="2697" y="6332"/>
                    <a:pt x="6332" y="2697"/>
                    <a:pt x="10800" y="2697"/>
                  </a:cubicBezTo>
                  <a:cubicBezTo>
                    <a:pt x="15268" y="2697"/>
                    <a:pt x="18903" y="6332"/>
                    <a:pt x="18903" y="10800"/>
                  </a:cubicBezTo>
                  <a:cubicBezTo>
                    <a:pt x="18903" y="15268"/>
                    <a:pt x="15268" y="18903"/>
                    <a:pt x="10800" y="18903"/>
                  </a:cubicBezTo>
                  <a:close/>
                  <a:moveTo>
                    <a:pt x="10800" y="1890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26" name="AutoShape 21"/>
            <p:cNvSpPr>
              <a:spLocks/>
            </p:cNvSpPr>
            <p:nvPr/>
          </p:nvSpPr>
          <p:spPr bwMode="auto">
            <a:xfrm>
              <a:off x="120" y="120"/>
              <a:ext cx="344" cy="34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0800" y="0"/>
                  </a:moveTo>
                  <a:cubicBezTo>
                    <a:pt x="4835" y="0"/>
                    <a:pt x="0" y="4835"/>
                    <a:pt x="0" y="10801"/>
                  </a:cubicBezTo>
                  <a:cubicBezTo>
                    <a:pt x="0" y="16765"/>
                    <a:pt x="4835" y="21600"/>
                    <a:pt x="10800" y="21600"/>
                  </a:cubicBezTo>
                  <a:cubicBezTo>
                    <a:pt x="16765" y="21600"/>
                    <a:pt x="21600" y="16765"/>
                    <a:pt x="21600" y="10801"/>
                  </a:cubicBezTo>
                  <a:cubicBezTo>
                    <a:pt x="21600" y="4835"/>
                    <a:pt x="16765" y="0"/>
                    <a:pt x="10800" y="0"/>
                  </a:cubicBezTo>
                  <a:close/>
                  <a:moveTo>
                    <a:pt x="7904" y="7292"/>
                  </a:moveTo>
                  <a:cubicBezTo>
                    <a:pt x="6715" y="8482"/>
                    <a:pt x="5480" y="10624"/>
                    <a:pt x="4908" y="11648"/>
                  </a:cubicBezTo>
                  <a:lnTo>
                    <a:pt x="3086" y="10280"/>
                  </a:lnTo>
                  <a:cubicBezTo>
                    <a:pt x="3079" y="10155"/>
                    <a:pt x="3073" y="10029"/>
                    <a:pt x="3073" y="9901"/>
                  </a:cubicBezTo>
                  <a:cubicBezTo>
                    <a:pt x="3073" y="6379"/>
                    <a:pt x="6932" y="2521"/>
                    <a:pt x="10453" y="2521"/>
                  </a:cubicBezTo>
                  <a:cubicBezTo>
                    <a:pt x="10628" y="2521"/>
                    <a:pt x="10799" y="2530"/>
                    <a:pt x="10969" y="2544"/>
                  </a:cubicBezTo>
                  <a:lnTo>
                    <a:pt x="12291" y="4270"/>
                  </a:lnTo>
                  <a:cubicBezTo>
                    <a:pt x="11081" y="4927"/>
                    <a:pt x="9349" y="5847"/>
                    <a:pt x="7904" y="7292"/>
                  </a:cubicBezTo>
                  <a:close/>
                  <a:moveTo>
                    <a:pt x="14073" y="16074"/>
                  </a:moveTo>
                  <a:cubicBezTo>
                    <a:pt x="13103" y="16074"/>
                    <a:pt x="12316" y="15288"/>
                    <a:pt x="12316" y="14318"/>
                  </a:cubicBezTo>
                  <a:cubicBezTo>
                    <a:pt x="12316" y="13348"/>
                    <a:pt x="13103" y="12561"/>
                    <a:pt x="14073" y="12561"/>
                  </a:cubicBezTo>
                  <a:cubicBezTo>
                    <a:pt x="15043" y="12561"/>
                    <a:pt x="15829" y="13348"/>
                    <a:pt x="15829" y="14318"/>
                  </a:cubicBezTo>
                  <a:cubicBezTo>
                    <a:pt x="15829" y="15288"/>
                    <a:pt x="15043" y="16074"/>
                    <a:pt x="14073" y="16074"/>
                  </a:cubicBezTo>
                  <a:close/>
                  <a:moveTo>
                    <a:pt x="14073" y="1607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627" name="AutoShape 24"/>
          <p:cNvSpPr>
            <a:spLocks/>
          </p:cNvSpPr>
          <p:nvPr/>
        </p:nvSpPr>
        <p:spPr bwMode="auto">
          <a:xfrm>
            <a:off x="2335318" y="4442144"/>
            <a:ext cx="301689" cy="320053"/>
          </a:xfrm>
          <a:custGeom>
            <a:avLst/>
            <a:gdLst>
              <a:gd name="T0" fmla="*/ 294223386 w 21416"/>
              <a:gd name="T1" fmla="*/ 159702404 h 21385"/>
              <a:gd name="T2" fmla="*/ 294771957 w 21416"/>
              <a:gd name="T3" fmla="*/ 135542323 h 21385"/>
              <a:gd name="T4" fmla="*/ 294223386 w 21416"/>
              <a:gd name="T5" fmla="*/ 100341559 h 21385"/>
              <a:gd name="T6" fmla="*/ 294786199 w 21416"/>
              <a:gd name="T7" fmla="*/ 76181370 h 21385"/>
              <a:gd name="T8" fmla="*/ 289231667 w 21416"/>
              <a:gd name="T9" fmla="*/ 43106866 h 21385"/>
              <a:gd name="T10" fmla="*/ 295900198 w 21416"/>
              <a:gd name="T11" fmla="*/ 12101061 h 21385"/>
              <a:gd name="T12" fmla="*/ 264122163 w 21416"/>
              <a:gd name="T13" fmla="*/ 5478290 h 21385"/>
              <a:gd name="T14" fmla="*/ 242326031 w 21416"/>
              <a:gd name="T15" fmla="*/ 20849985 h 21385"/>
              <a:gd name="T16" fmla="*/ 211999683 w 21416"/>
              <a:gd name="T17" fmla="*/ 0 h 21385"/>
              <a:gd name="T18" fmla="*/ 181673346 w 21416"/>
              <a:gd name="T19" fmla="*/ 20849985 h 21385"/>
              <a:gd name="T20" fmla="*/ 151348306 w 21416"/>
              <a:gd name="T21" fmla="*/ 0 h 21385"/>
              <a:gd name="T22" fmla="*/ 121007825 w 21416"/>
              <a:gd name="T23" fmla="*/ 20849985 h 21385"/>
              <a:gd name="T24" fmla="*/ 90681477 w 21416"/>
              <a:gd name="T25" fmla="*/ 0 h 21385"/>
              <a:gd name="T26" fmla="*/ 60356437 w 21416"/>
              <a:gd name="T27" fmla="*/ 20849985 h 21385"/>
              <a:gd name="T28" fmla="*/ 36966373 w 21416"/>
              <a:gd name="T29" fmla="*/ 5478290 h 21385"/>
              <a:gd name="T30" fmla="*/ 5188349 w 21416"/>
              <a:gd name="T31" fmla="*/ 12101061 h 21385"/>
              <a:gd name="T32" fmla="*/ 10419316 w 21416"/>
              <a:gd name="T33" fmla="*/ 41698788 h 21385"/>
              <a:gd name="T34" fmla="*/ 7839399 w 21416"/>
              <a:gd name="T35" fmla="*/ 76208151 h 21385"/>
              <a:gd name="T36" fmla="*/ 8430707 w 21416"/>
              <a:gd name="T37" fmla="*/ 100328878 h 21385"/>
              <a:gd name="T38" fmla="*/ 7839399 w 21416"/>
              <a:gd name="T39" fmla="*/ 135568996 h 21385"/>
              <a:gd name="T40" fmla="*/ 8430707 w 21416"/>
              <a:gd name="T41" fmla="*/ 159689713 h 21385"/>
              <a:gd name="T42" fmla="*/ 7810894 w 21416"/>
              <a:gd name="T43" fmla="*/ 194943931 h 21385"/>
              <a:gd name="T44" fmla="*/ 8389267 w 21416"/>
              <a:gd name="T45" fmla="*/ 219036587 h 21385"/>
              <a:gd name="T46" fmla="*/ 11208561 w 21416"/>
              <a:gd name="T47" fmla="*/ 252993375 h 21385"/>
              <a:gd name="T48" fmla="*/ 5188349 w 21416"/>
              <a:gd name="T49" fmla="*/ 283377891 h 21385"/>
              <a:gd name="T50" fmla="*/ 36966373 w 21416"/>
              <a:gd name="T51" fmla="*/ 290001963 h 21385"/>
              <a:gd name="T52" fmla="*/ 60356437 w 21416"/>
              <a:gd name="T53" fmla="*/ 274188481 h 21385"/>
              <a:gd name="T54" fmla="*/ 90681477 w 21416"/>
              <a:gd name="T55" fmla="*/ 294788960 h 21385"/>
              <a:gd name="T56" fmla="*/ 121007825 w 21416"/>
              <a:gd name="T57" fmla="*/ 274188481 h 21385"/>
              <a:gd name="T58" fmla="*/ 151348306 w 21416"/>
              <a:gd name="T59" fmla="*/ 294788960 h 21385"/>
              <a:gd name="T60" fmla="*/ 181673346 w 21416"/>
              <a:gd name="T61" fmla="*/ 274188481 h 21385"/>
              <a:gd name="T62" fmla="*/ 211999683 w 21416"/>
              <a:gd name="T63" fmla="*/ 294788960 h 21385"/>
              <a:gd name="T64" fmla="*/ 242326031 w 21416"/>
              <a:gd name="T65" fmla="*/ 274188481 h 21385"/>
              <a:gd name="T66" fmla="*/ 264122163 w 21416"/>
              <a:gd name="T67" fmla="*/ 290001963 h 21385"/>
              <a:gd name="T68" fmla="*/ 295900198 w 21416"/>
              <a:gd name="T69" fmla="*/ 283377891 h 21385"/>
              <a:gd name="T70" fmla="*/ 288301484 w 21416"/>
              <a:gd name="T71" fmla="*/ 251461850 h 21385"/>
              <a:gd name="T72" fmla="*/ 294293201 w 21416"/>
              <a:gd name="T73" fmla="*/ 219036587 h 21385"/>
              <a:gd name="T74" fmla="*/ 294871574 w 21416"/>
              <a:gd name="T75" fmla="*/ 194943931 h 21385"/>
              <a:gd name="T76" fmla="*/ 280772585 w 21416"/>
              <a:gd name="T77" fmla="*/ 177199059 h 2138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416" h="21385">
                <a:moveTo>
                  <a:pt x="19915" y="12842"/>
                </a:moveTo>
                <a:cubicBezTo>
                  <a:pt x="19915" y="12279"/>
                  <a:pt x="20247" y="11795"/>
                  <a:pt x="20869" y="11574"/>
                </a:cubicBezTo>
                <a:cubicBezTo>
                  <a:pt x="21187" y="11332"/>
                  <a:pt x="21417" y="11022"/>
                  <a:pt x="21417" y="10682"/>
                </a:cubicBezTo>
                <a:cubicBezTo>
                  <a:pt x="21417" y="10357"/>
                  <a:pt x="21205" y="10060"/>
                  <a:pt x="20908" y="9823"/>
                </a:cubicBezTo>
                <a:cubicBezTo>
                  <a:pt x="20274" y="9609"/>
                  <a:pt x="19915" y="9115"/>
                  <a:pt x="19915" y="8540"/>
                </a:cubicBezTo>
                <a:cubicBezTo>
                  <a:pt x="19915" y="7977"/>
                  <a:pt x="20247" y="7493"/>
                  <a:pt x="20869" y="7272"/>
                </a:cubicBezTo>
                <a:cubicBezTo>
                  <a:pt x="21187" y="7030"/>
                  <a:pt x="21417" y="6720"/>
                  <a:pt x="21417" y="6380"/>
                </a:cubicBezTo>
                <a:cubicBezTo>
                  <a:pt x="21417" y="6055"/>
                  <a:pt x="21205" y="5758"/>
                  <a:pt x="20909" y="5521"/>
                </a:cubicBezTo>
                <a:cubicBezTo>
                  <a:pt x="20274" y="5307"/>
                  <a:pt x="19915" y="4813"/>
                  <a:pt x="19915" y="4237"/>
                </a:cubicBezTo>
                <a:cubicBezTo>
                  <a:pt x="19915" y="3782"/>
                  <a:pt x="20030" y="3379"/>
                  <a:pt x="20515" y="3124"/>
                </a:cubicBezTo>
                <a:lnTo>
                  <a:pt x="20988" y="2651"/>
                </a:lnTo>
                <a:cubicBezTo>
                  <a:pt x="21478" y="2161"/>
                  <a:pt x="21478" y="1367"/>
                  <a:pt x="20988" y="877"/>
                </a:cubicBezTo>
                <a:lnTo>
                  <a:pt x="20508" y="397"/>
                </a:lnTo>
                <a:cubicBezTo>
                  <a:pt x="20018" y="-93"/>
                  <a:pt x="19224" y="-93"/>
                  <a:pt x="18734" y="397"/>
                </a:cubicBezTo>
                <a:lnTo>
                  <a:pt x="18379" y="752"/>
                </a:lnTo>
                <a:cubicBezTo>
                  <a:pt x="18133" y="1303"/>
                  <a:pt x="17693" y="1511"/>
                  <a:pt x="17188" y="1511"/>
                </a:cubicBezTo>
                <a:cubicBezTo>
                  <a:pt x="16613" y="1511"/>
                  <a:pt x="16119" y="1152"/>
                  <a:pt x="15906" y="518"/>
                </a:cubicBezTo>
                <a:cubicBezTo>
                  <a:pt x="15667" y="216"/>
                  <a:pt x="15366" y="0"/>
                  <a:pt x="15037" y="0"/>
                </a:cubicBezTo>
                <a:cubicBezTo>
                  <a:pt x="14708" y="0"/>
                  <a:pt x="14407" y="216"/>
                  <a:pt x="14169" y="518"/>
                </a:cubicBezTo>
                <a:cubicBezTo>
                  <a:pt x="13955" y="1152"/>
                  <a:pt x="13461" y="1511"/>
                  <a:pt x="12886" y="1511"/>
                </a:cubicBezTo>
                <a:cubicBezTo>
                  <a:pt x="12311" y="1511"/>
                  <a:pt x="11817" y="1152"/>
                  <a:pt x="11603" y="518"/>
                </a:cubicBezTo>
                <a:cubicBezTo>
                  <a:pt x="11364" y="216"/>
                  <a:pt x="11064" y="0"/>
                  <a:pt x="10735" y="0"/>
                </a:cubicBezTo>
                <a:cubicBezTo>
                  <a:pt x="10406" y="0"/>
                  <a:pt x="10105" y="216"/>
                  <a:pt x="9866" y="518"/>
                </a:cubicBezTo>
                <a:cubicBezTo>
                  <a:pt x="9652" y="1152"/>
                  <a:pt x="9158" y="1511"/>
                  <a:pt x="8583" y="1511"/>
                </a:cubicBezTo>
                <a:cubicBezTo>
                  <a:pt x="8008" y="1511"/>
                  <a:pt x="7514" y="1152"/>
                  <a:pt x="7301" y="518"/>
                </a:cubicBezTo>
                <a:cubicBezTo>
                  <a:pt x="7062" y="216"/>
                  <a:pt x="6761" y="0"/>
                  <a:pt x="6432" y="0"/>
                </a:cubicBezTo>
                <a:cubicBezTo>
                  <a:pt x="6103" y="0"/>
                  <a:pt x="5802" y="216"/>
                  <a:pt x="5564" y="518"/>
                </a:cubicBezTo>
                <a:cubicBezTo>
                  <a:pt x="5350" y="1152"/>
                  <a:pt x="4856" y="1511"/>
                  <a:pt x="4281" y="1511"/>
                </a:cubicBezTo>
                <a:cubicBezTo>
                  <a:pt x="3846" y="1511"/>
                  <a:pt x="3458" y="1433"/>
                  <a:pt x="3202" y="977"/>
                </a:cubicBezTo>
                <a:lnTo>
                  <a:pt x="2622" y="397"/>
                </a:lnTo>
                <a:cubicBezTo>
                  <a:pt x="2132" y="-93"/>
                  <a:pt x="1338" y="-93"/>
                  <a:pt x="848" y="397"/>
                </a:cubicBezTo>
                <a:lnTo>
                  <a:pt x="368" y="877"/>
                </a:lnTo>
                <a:cubicBezTo>
                  <a:pt x="-122" y="1367"/>
                  <a:pt x="-122" y="2161"/>
                  <a:pt x="368" y="2651"/>
                </a:cubicBezTo>
                <a:lnTo>
                  <a:pt x="739" y="3022"/>
                </a:lnTo>
                <a:cubicBezTo>
                  <a:pt x="1312" y="3262"/>
                  <a:pt x="1554" y="3716"/>
                  <a:pt x="1554" y="4237"/>
                </a:cubicBezTo>
                <a:cubicBezTo>
                  <a:pt x="1554" y="4814"/>
                  <a:pt x="1191" y="5310"/>
                  <a:pt x="556" y="5523"/>
                </a:cubicBezTo>
                <a:cubicBezTo>
                  <a:pt x="261" y="5759"/>
                  <a:pt x="52" y="6056"/>
                  <a:pt x="52" y="6380"/>
                </a:cubicBezTo>
                <a:cubicBezTo>
                  <a:pt x="52" y="6719"/>
                  <a:pt x="281" y="7029"/>
                  <a:pt x="598" y="7271"/>
                </a:cubicBezTo>
                <a:cubicBezTo>
                  <a:pt x="1220" y="7491"/>
                  <a:pt x="1554" y="7976"/>
                  <a:pt x="1554" y="8540"/>
                </a:cubicBezTo>
                <a:cubicBezTo>
                  <a:pt x="1554" y="9117"/>
                  <a:pt x="1191" y="9612"/>
                  <a:pt x="556" y="9825"/>
                </a:cubicBezTo>
                <a:cubicBezTo>
                  <a:pt x="261" y="10062"/>
                  <a:pt x="52" y="10358"/>
                  <a:pt x="52" y="10682"/>
                </a:cubicBezTo>
                <a:cubicBezTo>
                  <a:pt x="52" y="11021"/>
                  <a:pt x="281" y="11331"/>
                  <a:pt x="598" y="11573"/>
                </a:cubicBezTo>
                <a:cubicBezTo>
                  <a:pt x="1220" y="11793"/>
                  <a:pt x="1554" y="12278"/>
                  <a:pt x="1554" y="12842"/>
                </a:cubicBezTo>
                <a:cubicBezTo>
                  <a:pt x="1554" y="13420"/>
                  <a:pt x="1190" y="13915"/>
                  <a:pt x="554" y="14128"/>
                </a:cubicBezTo>
                <a:cubicBezTo>
                  <a:pt x="260" y="14365"/>
                  <a:pt x="52" y="14661"/>
                  <a:pt x="52" y="14985"/>
                </a:cubicBezTo>
                <a:cubicBezTo>
                  <a:pt x="52" y="15323"/>
                  <a:pt x="279" y="15633"/>
                  <a:pt x="595" y="15874"/>
                </a:cubicBezTo>
                <a:cubicBezTo>
                  <a:pt x="1218" y="16094"/>
                  <a:pt x="1554" y="16580"/>
                  <a:pt x="1554" y="17145"/>
                </a:cubicBezTo>
                <a:cubicBezTo>
                  <a:pt x="1554" y="17649"/>
                  <a:pt x="1347" y="18090"/>
                  <a:pt x="795" y="18335"/>
                </a:cubicBezTo>
                <a:lnTo>
                  <a:pt x="368" y="18763"/>
                </a:lnTo>
                <a:cubicBezTo>
                  <a:pt x="-122" y="19253"/>
                  <a:pt x="-122" y="20047"/>
                  <a:pt x="368" y="20537"/>
                </a:cubicBezTo>
                <a:lnTo>
                  <a:pt x="848" y="21017"/>
                </a:lnTo>
                <a:cubicBezTo>
                  <a:pt x="1338" y="21507"/>
                  <a:pt x="2133" y="21507"/>
                  <a:pt x="2622" y="21017"/>
                </a:cubicBezTo>
                <a:lnTo>
                  <a:pt x="3167" y="20472"/>
                </a:lnTo>
                <a:cubicBezTo>
                  <a:pt x="3422" y="19986"/>
                  <a:pt x="3825" y="19871"/>
                  <a:pt x="4281" y="19871"/>
                </a:cubicBezTo>
                <a:cubicBezTo>
                  <a:pt x="4846" y="19871"/>
                  <a:pt x="5332" y="20208"/>
                  <a:pt x="5552" y="20832"/>
                </a:cubicBezTo>
                <a:cubicBezTo>
                  <a:pt x="5792" y="21142"/>
                  <a:pt x="6098" y="21364"/>
                  <a:pt x="6432" y="21364"/>
                </a:cubicBezTo>
                <a:cubicBezTo>
                  <a:pt x="6766" y="21364"/>
                  <a:pt x="7072" y="21141"/>
                  <a:pt x="7312" y="20831"/>
                </a:cubicBezTo>
                <a:cubicBezTo>
                  <a:pt x="7532" y="20208"/>
                  <a:pt x="8018" y="19871"/>
                  <a:pt x="8583" y="19871"/>
                </a:cubicBezTo>
                <a:cubicBezTo>
                  <a:pt x="9149" y="19871"/>
                  <a:pt x="9635" y="20208"/>
                  <a:pt x="9854" y="20832"/>
                </a:cubicBezTo>
                <a:cubicBezTo>
                  <a:pt x="10094" y="21142"/>
                  <a:pt x="10400" y="21364"/>
                  <a:pt x="10735" y="21364"/>
                </a:cubicBezTo>
                <a:cubicBezTo>
                  <a:pt x="11069" y="21364"/>
                  <a:pt x="11375" y="21141"/>
                  <a:pt x="11615" y="20831"/>
                </a:cubicBezTo>
                <a:cubicBezTo>
                  <a:pt x="11834" y="20208"/>
                  <a:pt x="12320" y="19871"/>
                  <a:pt x="12886" y="19871"/>
                </a:cubicBezTo>
                <a:cubicBezTo>
                  <a:pt x="13451" y="19871"/>
                  <a:pt x="13937" y="20208"/>
                  <a:pt x="14157" y="20832"/>
                </a:cubicBezTo>
                <a:cubicBezTo>
                  <a:pt x="14397" y="21142"/>
                  <a:pt x="14703" y="21364"/>
                  <a:pt x="15037" y="21364"/>
                </a:cubicBezTo>
                <a:cubicBezTo>
                  <a:pt x="15371" y="21364"/>
                  <a:pt x="15677" y="21141"/>
                  <a:pt x="15917" y="20831"/>
                </a:cubicBezTo>
                <a:cubicBezTo>
                  <a:pt x="16137" y="20208"/>
                  <a:pt x="16623" y="19871"/>
                  <a:pt x="17188" y="19871"/>
                </a:cubicBezTo>
                <a:cubicBezTo>
                  <a:pt x="17710" y="19871"/>
                  <a:pt x="18164" y="20114"/>
                  <a:pt x="18404" y="20687"/>
                </a:cubicBezTo>
                <a:lnTo>
                  <a:pt x="18734" y="21017"/>
                </a:lnTo>
                <a:cubicBezTo>
                  <a:pt x="19224" y="21507"/>
                  <a:pt x="20018" y="21507"/>
                  <a:pt x="20508" y="21017"/>
                </a:cubicBezTo>
                <a:lnTo>
                  <a:pt x="20988" y="20537"/>
                </a:lnTo>
                <a:cubicBezTo>
                  <a:pt x="21478" y="20047"/>
                  <a:pt x="21478" y="19253"/>
                  <a:pt x="20988" y="18763"/>
                </a:cubicBezTo>
                <a:lnTo>
                  <a:pt x="20449" y="18224"/>
                </a:lnTo>
                <a:cubicBezTo>
                  <a:pt x="19993" y="17968"/>
                  <a:pt x="19915" y="17580"/>
                  <a:pt x="19915" y="17145"/>
                </a:cubicBezTo>
                <a:cubicBezTo>
                  <a:pt x="19915" y="16580"/>
                  <a:pt x="20251" y="16094"/>
                  <a:pt x="20874" y="15874"/>
                </a:cubicBezTo>
                <a:cubicBezTo>
                  <a:pt x="21190" y="15633"/>
                  <a:pt x="21417" y="15323"/>
                  <a:pt x="21417" y="14985"/>
                </a:cubicBezTo>
                <a:cubicBezTo>
                  <a:pt x="21417" y="14661"/>
                  <a:pt x="21209" y="14365"/>
                  <a:pt x="20915" y="14128"/>
                </a:cubicBezTo>
                <a:cubicBezTo>
                  <a:pt x="20279" y="13915"/>
                  <a:pt x="19915" y="13420"/>
                  <a:pt x="19915" y="12842"/>
                </a:cubicBezTo>
                <a:close/>
                <a:moveTo>
                  <a:pt x="19915" y="12842"/>
                </a:moveTo>
              </a:path>
            </a:pathLst>
          </a:custGeom>
          <a:solidFill>
            <a:schemeClr val="bg1"/>
          </a:solidFill>
          <a:ln>
            <a:noFill/>
          </a:ln>
        </p:spPr>
        <p:txBody>
          <a:bodyPr lIns="0" tIns="0" rIns="0" bIns="0"/>
          <a:lstStyle/>
          <a:p>
            <a:endParaRPr lang="en-US"/>
          </a:p>
        </p:txBody>
      </p:sp>
      <p:sp>
        <p:nvSpPr>
          <p:cNvPr id="628" name="AutoShape 25"/>
          <p:cNvSpPr>
            <a:spLocks/>
          </p:cNvSpPr>
          <p:nvPr/>
        </p:nvSpPr>
        <p:spPr bwMode="auto">
          <a:xfrm>
            <a:off x="2936642" y="4442144"/>
            <a:ext cx="301687" cy="320053"/>
          </a:xfrm>
          <a:custGeom>
            <a:avLst/>
            <a:gdLst>
              <a:gd name="T0" fmla="*/ 301929468 w 21416"/>
              <a:gd name="T1" fmla="*/ 147395070 h 21385"/>
              <a:gd name="T2" fmla="*/ 280753435 w 21416"/>
              <a:gd name="T3" fmla="*/ 117838225 h 21385"/>
              <a:gd name="T4" fmla="*/ 301929468 w 21416"/>
              <a:gd name="T5" fmla="*/ 88034225 h 21385"/>
              <a:gd name="T6" fmla="*/ 280753435 w 21416"/>
              <a:gd name="T7" fmla="*/ 58463279 h 21385"/>
              <a:gd name="T8" fmla="*/ 295895051 w 21416"/>
              <a:gd name="T9" fmla="*/ 36579471 h 21385"/>
              <a:gd name="T10" fmla="*/ 289114139 w 21416"/>
              <a:gd name="T11" fmla="*/ 5478290 h 21385"/>
              <a:gd name="T12" fmla="*/ 259098660 w 21416"/>
              <a:gd name="T13" fmla="*/ 10375944 h 21385"/>
              <a:gd name="T14" fmla="*/ 224234000 w 21416"/>
              <a:gd name="T15" fmla="*/ 7147373 h 21385"/>
              <a:gd name="T16" fmla="*/ 199744524 w 21416"/>
              <a:gd name="T17" fmla="*/ 7147373 h 21385"/>
              <a:gd name="T18" fmla="*/ 163582066 w 21416"/>
              <a:gd name="T19" fmla="*/ 7147373 h 21385"/>
              <a:gd name="T20" fmla="*/ 139093897 w 21416"/>
              <a:gd name="T21" fmla="*/ 7147373 h 21385"/>
              <a:gd name="T22" fmla="*/ 102917317 w 21416"/>
              <a:gd name="T23" fmla="*/ 7147373 h 21385"/>
              <a:gd name="T24" fmla="*/ 78429017 w 21416"/>
              <a:gd name="T25" fmla="*/ 7147373 h 21385"/>
              <a:gd name="T26" fmla="*/ 45142831 w 21416"/>
              <a:gd name="T27" fmla="*/ 13481176 h 21385"/>
              <a:gd name="T28" fmla="*/ 11954964 w 21416"/>
              <a:gd name="T29" fmla="*/ 5478290 h 21385"/>
              <a:gd name="T30" fmla="*/ 5188186 w 21416"/>
              <a:gd name="T31" fmla="*/ 36579471 h 21385"/>
              <a:gd name="T32" fmla="*/ 21908274 w 21416"/>
              <a:gd name="T33" fmla="*/ 58463279 h 21385"/>
              <a:gd name="T34" fmla="*/ 733550 w 21416"/>
              <a:gd name="T35" fmla="*/ 88034225 h 21385"/>
              <a:gd name="T36" fmla="*/ 21908274 w 21416"/>
              <a:gd name="T37" fmla="*/ 117838225 h 21385"/>
              <a:gd name="T38" fmla="*/ 747802 w 21416"/>
              <a:gd name="T39" fmla="*/ 147395070 h 21385"/>
              <a:gd name="T40" fmla="*/ 21922527 w 21416"/>
              <a:gd name="T41" fmla="*/ 177199059 h 21385"/>
              <a:gd name="T42" fmla="*/ 747802 w 21416"/>
              <a:gd name="T43" fmla="*/ 206768716 h 21385"/>
              <a:gd name="T44" fmla="*/ 21922527 w 21416"/>
              <a:gd name="T45" fmla="*/ 236573886 h 21385"/>
              <a:gd name="T46" fmla="*/ 5188186 w 21416"/>
              <a:gd name="T47" fmla="*/ 258899481 h 21385"/>
              <a:gd name="T48" fmla="*/ 11969217 w 21416"/>
              <a:gd name="T49" fmla="*/ 290001963 h 21385"/>
              <a:gd name="T50" fmla="*/ 44649846 w 21416"/>
              <a:gd name="T51" fmla="*/ 282481626 h 21385"/>
              <a:gd name="T52" fmla="*/ 78273827 w 21416"/>
              <a:gd name="T53" fmla="*/ 287448114 h 21385"/>
              <a:gd name="T54" fmla="*/ 103101001 w 21416"/>
              <a:gd name="T55" fmla="*/ 287435314 h 21385"/>
              <a:gd name="T56" fmla="*/ 138938587 w 21416"/>
              <a:gd name="T57" fmla="*/ 287448114 h 21385"/>
              <a:gd name="T58" fmla="*/ 163751628 w 21416"/>
              <a:gd name="T59" fmla="*/ 287435314 h 21385"/>
              <a:gd name="T60" fmla="*/ 199589214 w 21416"/>
              <a:gd name="T61" fmla="*/ 287448114 h 21385"/>
              <a:gd name="T62" fmla="*/ 224402255 w 21416"/>
              <a:gd name="T63" fmla="*/ 287435314 h 21385"/>
              <a:gd name="T64" fmla="*/ 259464852 w 21416"/>
              <a:gd name="T65" fmla="*/ 285448010 h 21385"/>
              <a:gd name="T66" fmla="*/ 289128381 w 21416"/>
              <a:gd name="T67" fmla="*/ 290001963 h 21385"/>
              <a:gd name="T68" fmla="*/ 295895051 w 21416"/>
              <a:gd name="T69" fmla="*/ 258899481 h 21385"/>
              <a:gd name="T70" fmla="*/ 280767688 w 21416"/>
              <a:gd name="T71" fmla="*/ 236573886 h 21385"/>
              <a:gd name="T72" fmla="*/ 301943709 w 21416"/>
              <a:gd name="T73" fmla="*/ 206768716 h 21385"/>
              <a:gd name="T74" fmla="*/ 280767688 w 21416"/>
              <a:gd name="T75" fmla="*/ 177199059 h 21385"/>
              <a:gd name="T76" fmla="*/ 159084813 w 21416"/>
              <a:gd name="T77" fmla="*/ 203513244 h 21385"/>
              <a:gd name="T78" fmla="*/ 82996204 w 21416"/>
              <a:gd name="T79" fmla="*/ 221450407 h 21385"/>
              <a:gd name="T80" fmla="*/ 65965616 w 21416"/>
              <a:gd name="T81" fmla="*/ 146525576 h 21385"/>
              <a:gd name="T82" fmla="*/ 236329912 w 21416"/>
              <a:gd name="T83" fmla="*/ 127870457 h 21385"/>
              <a:gd name="T84" fmla="*/ 159084813 w 21416"/>
              <a:gd name="T85" fmla="*/ 203513244 h 213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416" h="21385">
                <a:moveTo>
                  <a:pt x="20868" y="11574"/>
                </a:moveTo>
                <a:cubicBezTo>
                  <a:pt x="21186" y="11332"/>
                  <a:pt x="21416" y="11022"/>
                  <a:pt x="21416" y="10682"/>
                </a:cubicBezTo>
                <a:cubicBezTo>
                  <a:pt x="21416" y="10357"/>
                  <a:pt x="21204" y="10060"/>
                  <a:pt x="20908" y="9823"/>
                </a:cubicBezTo>
                <a:cubicBezTo>
                  <a:pt x="20274" y="9609"/>
                  <a:pt x="19914" y="9115"/>
                  <a:pt x="19914" y="8540"/>
                </a:cubicBezTo>
                <a:cubicBezTo>
                  <a:pt x="19914" y="7977"/>
                  <a:pt x="20246" y="7493"/>
                  <a:pt x="20868" y="7272"/>
                </a:cubicBezTo>
                <a:cubicBezTo>
                  <a:pt x="21186" y="7030"/>
                  <a:pt x="21416" y="6720"/>
                  <a:pt x="21416" y="6380"/>
                </a:cubicBezTo>
                <a:cubicBezTo>
                  <a:pt x="21416" y="6055"/>
                  <a:pt x="21204" y="5758"/>
                  <a:pt x="20908" y="5521"/>
                </a:cubicBezTo>
                <a:cubicBezTo>
                  <a:pt x="20274" y="5307"/>
                  <a:pt x="19914" y="4813"/>
                  <a:pt x="19914" y="4237"/>
                </a:cubicBezTo>
                <a:cubicBezTo>
                  <a:pt x="19914" y="3782"/>
                  <a:pt x="20029" y="3379"/>
                  <a:pt x="20515" y="3124"/>
                </a:cubicBezTo>
                <a:lnTo>
                  <a:pt x="20988" y="2651"/>
                </a:lnTo>
                <a:cubicBezTo>
                  <a:pt x="21477" y="2161"/>
                  <a:pt x="21477" y="1367"/>
                  <a:pt x="20988" y="877"/>
                </a:cubicBezTo>
                <a:lnTo>
                  <a:pt x="20507" y="397"/>
                </a:lnTo>
                <a:cubicBezTo>
                  <a:pt x="20018" y="-93"/>
                  <a:pt x="19224" y="-93"/>
                  <a:pt x="18734" y="397"/>
                </a:cubicBezTo>
                <a:lnTo>
                  <a:pt x="18378" y="752"/>
                </a:lnTo>
                <a:cubicBezTo>
                  <a:pt x="18133" y="1303"/>
                  <a:pt x="17692" y="1511"/>
                  <a:pt x="17188" y="1511"/>
                </a:cubicBezTo>
                <a:cubicBezTo>
                  <a:pt x="16613" y="1511"/>
                  <a:pt x="16119" y="1152"/>
                  <a:pt x="15905" y="518"/>
                </a:cubicBezTo>
                <a:cubicBezTo>
                  <a:pt x="15666" y="216"/>
                  <a:pt x="15366" y="0"/>
                  <a:pt x="15037" y="0"/>
                </a:cubicBezTo>
                <a:cubicBezTo>
                  <a:pt x="14708" y="0"/>
                  <a:pt x="14407" y="216"/>
                  <a:pt x="14168" y="518"/>
                </a:cubicBezTo>
                <a:cubicBezTo>
                  <a:pt x="13954" y="1152"/>
                  <a:pt x="13461" y="1511"/>
                  <a:pt x="12885" y="1511"/>
                </a:cubicBezTo>
                <a:cubicBezTo>
                  <a:pt x="12310" y="1511"/>
                  <a:pt x="11817" y="1152"/>
                  <a:pt x="11603" y="518"/>
                </a:cubicBezTo>
                <a:cubicBezTo>
                  <a:pt x="11364" y="216"/>
                  <a:pt x="11063" y="0"/>
                  <a:pt x="10734" y="0"/>
                </a:cubicBezTo>
                <a:cubicBezTo>
                  <a:pt x="10406" y="0"/>
                  <a:pt x="10104" y="216"/>
                  <a:pt x="9866" y="518"/>
                </a:cubicBezTo>
                <a:cubicBezTo>
                  <a:pt x="9652" y="1152"/>
                  <a:pt x="9158" y="1511"/>
                  <a:pt x="8583" y="1511"/>
                </a:cubicBezTo>
                <a:cubicBezTo>
                  <a:pt x="8008" y="1511"/>
                  <a:pt x="7514" y="1152"/>
                  <a:pt x="7300" y="518"/>
                </a:cubicBezTo>
                <a:cubicBezTo>
                  <a:pt x="7062" y="216"/>
                  <a:pt x="6761" y="0"/>
                  <a:pt x="6432" y="0"/>
                </a:cubicBezTo>
                <a:cubicBezTo>
                  <a:pt x="6103" y="0"/>
                  <a:pt x="5802" y="216"/>
                  <a:pt x="5563" y="518"/>
                </a:cubicBezTo>
                <a:cubicBezTo>
                  <a:pt x="5349" y="1152"/>
                  <a:pt x="4856" y="1511"/>
                  <a:pt x="4280" y="1511"/>
                </a:cubicBezTo>
                <a:cubicBezTo>
                  <a:pt x="3846" y="1511"/>
                  <a:pt x="3458" y="1433"/>
                  <a:pt x="3202" y="977"/>
                </a:cubicBezTo>
                <a:lnTo>
                  <a:pt x="2621" y="397"/>
                </a:lnTo>
                <a:cubicBezTo>
                  <a:pt x="2132" y="-93"/>
                  <a:pt x="1338" y="-93"/>
                  <a:pt x="848" y="397"/>
                </a:cubicBezTo>
                <a:lnTo>
                  <a:pt x="368" y="877"/>
                </a:lnTo>
                <a:cubicBezTo>
                  <a:pt x="-122" y="1367"/>
                  <a:pt x="-122" y="2161"/>
                  <a:pt x="368" y="2651"/>
                </a:cubicBezTo>
                <a:lnTo>
                  <a:pt x="738" y="3022"/>
                </a:lnTo>
                <a:cubicBezTo>
                  <a:pt x="1312" y="3262"/>
                  <a:pt x="1554" y="3716"/>
                  <a:pt x="1554" y="4237"/>
                </a:cubicBezTo>
                <a:cubicBezTo>
                  <a:pt x="1554" y="4814"/>
                  <a:pt x="1191" y="5310"/>
                  <a:pt x="555" y="5523"/>
                </a:cubicBezTo>
                <a:cubicBezTo>
                  <a:pt x="261" y="5759"/>
                  <a:pt x="52" y="6056"/>
                  <a:pt x="52" y="6380"/>
                </a:cubicBezTo>
                <a:cubicBezTo>
                  <a:pt x="52" y="6719"/>
                  <a:pt x="281" y="7029"/>
                  <a:pt x="598" y="7271"/>
                </a:cubicBezTo>
                <a:cubicBezTo>
                  <a:pt x="1220" y="7491"/>
                  <a:pt x="1554" y="7976"/>
                  <a:pt x="1554" y="8540"/>
                </a:cubicBezTo>
                <a:cubicBezTo>
                  <a:pt x="1554" y="9117"/>
                  <a:pt x="1191" y="9612"/>
                  <a:pt x="556" y="9825"/>
                </a:cubicBezTo>
                <a:cubicBezTo>
                  <a:pt x="262" y="10062"/>
                  <a:pt x="53" y="10358"/>
                  <a:pt x="53" y="10682"/>
                </a:cubicBezTo>
                <a:cubicBezTo>
                  <a:pt x="53" y="11021"/>
                  <a:pt x="281" y="11331"/>
                  <a:pt x="598" y="11573"/>
                </a:cubicBezTo>
                <a:cubicBezTo>
                  <a:pt x="1220" y="11793"/>
                  <a:pt x="1555" y="12278"/>
                  <a:pt x="1555" y="12842"/>
                </a:cubicBezTo>
                <a:cubicBezTo>
                  <a:pt x="1555" y="13420"/>
                  <a:pt x="1190" y="13915"/>
                  <a:pt x="554" y="14128"/>
                </a:cubicBezTo>
                <a:cubicBezTo>
                  <a:pt x="261" y="14365"/>
                  <a:pt x="53" y="14661"/>
                  <a:pt x="53" y="14985"/>
                </a:cubicBezTo>
                <a:cubicBezTo>
                  <a:pt x="53" y="15323"/>
                  <a:pt x="280" y="15633"/>
                  <a:pt x="595" y="15874"/>
                </a:cubicBezTo>
                <a:cubicBezTo>
                  <a:pt x="1219" y="16094"/>
                  <a:pt x="1555" y="16580"/>
                  <a:pt x="1555" y="17145"/>
                </a:cubicBezTo>
                <a:cubicBezTo>
                  <a:pt x="1555" y="17649"/>
                  <a:pt x="1347" y="18090"/>
                  <a:pt x="796" y="18335"/>
                </a:cubicBezTo>
                <a:lnTo>
                  <a:pt x="368" y="18763"/>
                </a:lnTo>
                <a:cubicBezTo>
                  <a:pt x="-121" y="19253"/>
                  <a:pt x="-121" y="20047"/>
                  <a:pt x="368" y="20537"/>
                </a:cubicBezTo>
                <a:lnTo>
                  <a:pt x="849" y="21017"/>
                </a:lnTo>
                <a:cubicBezTo>
                  <a:pt x="1338" y="21507"/>
                  <a:pt x="2133" y="21507"/>
                  <a:pt x="2622" y="21017"/>
                </a:cubicBezTo>
                <a:lnTo>
                  <a:pt x="3167" y="20472"/>
                </a:lnTo>
                <a:cubicBezTo>
                  <a:pt x="3422" y="19986"/>
                  <a:pt x="3826" y="19871"/>
                  <a:pt x="4281" y="19871"/>
                </a:cubicBezTo>
                <a:cubicBezTo>
                  <a:pt x="4847" y="19871"/>
                  <a:pt x="5333" y="20208"/>
                  <a:pt x="5552" y="20832"/>
                </a:cubicBezTo>
                <a:cubicBezTo>
                  <a:pt x="5793" y="21142"/>
                  <a:pt x="6098" y="21364"/>
                  <a:pt x="6432" y="21364"/>
                </a:cubicBezTo>
                <a:cubicBezTo>
                  <a:pt x="6767" y="21364"/>
                  <a:pt x="7073" y="21141"/>
                  <a:pt x="7313" y="20831"/>
                </a:cubicBezTo>
                <a:cubicBezTo>
                  <a:pt x="7532" y="20208"/>
                  <a:pt x="8019" y="19871"/>
                  <a:pt x="8583" y="19871"/>
                </a:cubicBezTo>
                <a:cubicBezTo>
                  <a:pt x="9149" y="19871"/>
                  <a:pt x="9635" y="20208"/>
                  <a:pt x="9855" y="20832"/>
                </a:cubicBezTo>
                <a:cubicBezTo>
                  <a:pt x="10095" y="21142"/>
                  <a:pt x="10401" y="21364"/>
                  <a:pt x="10735" y="21364"/>
                </a:cubicBezTo>
                <a:cubicBezTo>
                  <a:pt x="11069" y="21364"/>
                  <a:pt x="11375" y="21141"/>
                  <a:pt x="11615" y="20831"/>
                </a:cubicBezTo>
                <a:cubicBezTo>
                  <a:pt x="11835" y="20208"/>
                  <a:pt x="12321" y="19871"/>
                  <a:pt x="12886" y="19871"/>
                </a:cubicBezTo>
                <a:cubicBezTo>
                  <a:pt x="13451" y="19871"/>
                  <a:pt x="13937" y="20208"/>
                  <a:pt x="14157" y="20832"/>
                </a:cubicBezTo>
                <a:cubicBezTo>
                  <a:pt x="14397" y="21142"/>
                  <a:pt x="14703" y="21364"/>
                  <a:pt x="15037" y="21364"/>
                </a:cubicBezTo>
                <a:cubicBezTo>
                  <a:pt x="15372" y="21364"/>
                  <a:pt x="15677" y="21141"/>
                  <a:pt x="15917" y="20831"/>
                </a:cubicBezTo>
                <a:cubicBezTo>
                  <a:pt x="16137" y="20208"/>
                  <a:pt x="16623" y="19871"/>
                  <a:pt x="17188" y="19871"/>
                </a:cubicBezTo>
                <a:cubicBezTo>
                  <a:pt x="17710" y="19871"/>
                  <a:pt x="18164" y="20114"/>
                  <a:pt x="18404" y="20687"/>
                </a:cubicBezTo>
                <a:lnTo>
                  <a:pt x="18735" y="21017"/>
                </a:lnTo>
                <a:cubicBezTo>
                  <a:pt x="19224" y="21507"/>
                  <a:pt x="20018" y="21507"/>
                  <a:pt x="20508" y="21017"/>
                </a:cubicBezTo>
                <a:lnTo>
                  <a:pt x="20988" y="20537"/>
                </a:lnTo>
                <a:cubicBezTo>
                  <a:pt x="21478" y="20047"/>
                  <a:pt x="21478" y="19253"/>
                  <a:pt x="20988" y="18763"/>
                </a:cubicBezTo>
                <a:lnTo>
                  <a:pt x="20450" y="18224"/>
                </a:lnTo>
                <a:cubicBezTo>
                  <a:pt x="19993" y="17968"/>
                  <a:pt x="19915" y="17580"/>
                  <a:pt x="19915" y="17145"/>
                </a:cubicBezTo>
                <a:cubicBezTo>
                  <a:pt x="19915" y="16580"/>
                  <a:pt x="20251" y="16094"/>
                  <a:pt x="20875" y="15874"/>
                </a:cubicBezTo>
                <a:cubicBezTo>
                  <a:pt x="21190" y="15633"/>
                  <a:pt x="21417" y="15323"/>
                  <a:pt x="21417" y="14985"/>
                </a:cubicBezTo>
                <a:cubicBezTo>
                  <a:pt x="21417" y="14661"/>
                  <a:pt x="21209" y="14365"/>
                  <a:pt x="20915" y="14128"/>
                </a:cubicBezTo>
                <a:cubicBezTo>
                  <a:pt x="20279" y="13915"/>
                  <a:pt x="19915" y="13420"/>
                  <a:pt x="19915" y="12842"/>
                </a:cubicBezTo>
                <a:cubicBezTo>
                  <a:pt x="19914" y="12279"/>
                  <a:pt x="20247" y="11795"/>
                  <a:pt x="20868" y="11574"/>
                </a:cubicBezTo>
                <a:close/>
                <a:moveTo>
                  <a:pt x="11284" y="14749"/>
                </a:moveTo>
                <a:cubicBezTo>
                  <a:pt x="10683" y="14816"/>
                  <a:pt x="10095" y="14810"/>
                  <a:pt x="9532" y="14741"/>
                </a:cubicBezTo>
                <a:cubicBezTo>
                  <a:pt x="7572" y="16766"/>
                  <a:pt x="5471" y="16362"/>
                  <a:pt x="5887" y="16049"/>
                </a:cubicBezTo>
                <a:cubicBezTo>
                  <a:pt x="6905" y="15281"/>
                  <a:pt x="7121" y="14532"/>
                  <a:pt x="7057" y="13944"/>
                </a:cubicBezTo>
                <a:cubicBezTo>
                  <a:pt x="5748" y="13200"/>
                  <a:pt x="4843" y="12022"/>
                  <a:pt x="4679" y="10619"/>
                </a:cubicBezTo>
                <a:cubicBezTo>
                  <a:pt x="4368" y="7964"/>
                  <a:pt x="6821" y="5510"/>
                  <a:pt x="10158" y="5137"/>
                </a:cubicBezTo>
                <a:cubicBezTo>
                  <a:pt x="13494" y="4763"/>
                  <a:pt x="16452" y="6613"/>
                  <a:pt x="16763" y="9267"/>
                </a:cubicBezTo>
                <a:cubicBezTo>
                  <a:pt x="17074" y="11921"/>
                  <a:pt x="14621" y="14376"/>
                  <a:pt x="11284" y="14749"/>
                </a:cubicBezTo>
                <a:close/>
                <a:moveTo>
                  <a:pt x="11284" y="14749"/>
                </a:moveTo>
              </a:path>
            </a:pathLst>
          </a:custGeom>
          <a:solidFill>
            <a:schemeClr val="bg1"/>
          </a:solidFill>
          <a:ln>
            <a:noFill/>
          </a:ln>
        </p:spPr>
        <p:txBody>
          <a:bodyPr lIns="0" tIns="0" rIns="0" bIns="0"/>
          <a:lstStyle/>
          <a:p>
            <a:endParaRPr lang="en-US"/>
          </a:p>
        </p:txBody>
      </p:sp>
      <p:sp>
        <p:nvSpPr>
          <p:cNvPr id="629" name="AutoShape 26"/>
          <p:cNvSpPr>
            <a:spLocks/>
          </p:cNvSpPr>
          <p:nvPr/>
        </p:nvSpPr>
        <p:spPr bwMode="auto">
          <a:xfrm>
            <a:off x="3537965" y="4442144"/>
            <a:ext cx="301689" cy="320053"/>
          </a:xfrm>
          <a:custGeom>
            <a:avLst/>
            <a:gdLst>
              <a:gd name="T0" fmla="*/ 301934662 w 21416"/>
              <a:gd name="T1" fmla="*/ 147395070 h 21385"/>
              <a:gd name="T2" fmla="*/ 280758332 w 21416"/>
              <a:gd name="T3" fmla="*/ 117838225 h 21385"/>
              <a:gd name="T4" fmla="*/ 301934662 w 21416"/>
              <a:gd name="T5" fmla="*/ 88034225 h 21385"/>
              <a:gd name="T6" fmla="*/ 280758332 w 21416"/>
              <a:gd name="T7" fmla="*/ 58463279 h 21385"/>
              <a:gd name="T8" fmla="*/ 295900198 w 21416"/>
              <a:gd name="T9" fmla="*/ 36579471 h 21385"/>
              <a:gd name="T10" fmla="*/ 289119104 w 21416"/>
              <a:gd name="T11" fmla="*/ 5478290 h 21385"/>
              <a:gd name="T12" fmla="*/ 259103257 w 21416"/>
              <a:gd name="T13" fmla="*/ 10375944 h 21385"/>
              <a:gd name="T14" fmla="*/ 224236879 w 21416"/>
              <a:gd name="T15" fmla="*/ 7147373 h 21385"/>
              <a:gd name="T16" fmla="*/ 199748365 w 21416"/>
              <a:gd name="T17" fmla="*/ 7147373 h 21385"/>
              <a:gd name="T18" fmla="*/ 163585491 w 21416"/>
              <a:gd name="T19" fmla="*/ 7147373 h 21385"/>
              <a:gd name="T20" fmla="*/ 139096988 w 21416"/>
              <a:gd name="T21" fmla="*/ 7147373 h 21385"/>
              <a:gd name="T22" fmla="*/ 102919861 w 21416"/>
              <a:gd name="T23" fmla="*/ 7147373 h 21385"/>
              <a:gd name="T24" fmla="*/ 78430040 w 21416"/>
              <a:gd name="T25" fmla="*/ 7147373 h 21385"/>
              <a:gd name="T26" fmla="*/ 45129207 w 21416"/>
              <a:gd name="T27" fmla="*/ 13481176 h 21385"/>
              <a:gd name="T28" fmla="*/ 11955070 w 21416"/>
              <a:gd name="T29" fmla="*/ 5478290 h 21385"/>
              <a:gd name="T30" fmla="*/ 5188349 w 21416"/>
              <a:gd name="T31" fmla="*/ 36579471 h 21385"/>
              <a:gd name="T32" fmla="*/ 21908586 w 21416"/>
              <a:gd name="T33" fmla="*/ 58463279 h 21385"/>
              <a:gd name="T34" fmla="*/ 733564 w 21416"/>
              <a:gd name="T35" fmla="*/ 88034225 h 21385"/>
              <a:gd name="T36" fmla="*/ 21922828 w 21416"/>
              <a:gd name="T37" fmla="*/ 117838225 h 21385"/>
              <a:gd name="T38" fmla="*/ 747806 w 21416"/>
              <a:gd name="T39" fmla="*/ 147395070 h 21385"/>
              <a:gd name="T40" fmla="*/ 21922828 w 21416"/>
              <a:gd name="T41" fmla="*/ 177199059 h 21385"/>
              <a:gd name="T42" fmla="*/ 747806 w 21416"/>
              <a:gd name="T43" fmla="*/ 206768716 h 21385"/>
              <a:gd name="T44" fmla="*/ 21922828 w 21416"/>
              <a:gd name="T45" fmla="*/ 236573886 h 21385"/>
              <a:gd name="T46" fmla="*/ 5188349 w 21416"/>
              <a:gd name="T47" fmla="*/ 258899481 h 21385"/>
              <a:gd name="T48" fmla="*/ 11969312 w 21416"/>
              <a:gd name="T49" fmla="*/ 290001963 h 21385"/>
              <a:gd name="T50" fmla="*/ 44650462 w 21416"/>
              <a:gd name="T51" fmla="*/ 282481626 h 21385"/>
              <a:gd name="T52" fmla="*/ 78274849 w 21416"/>
              <a:gd name="T53" fmla="*/ 287448114 h 21385"/>
              <a:gd name="T54" fmla="*/ 103102358 w 21416"/>
              <a:gd name="T55" fmla="*/ 287435314 h 21385"/>
              <a:gd name="T56" fmla="*/ 138941678 w 21416"/>
              <a:gd name="T57" fmla="*/ 287448114 h 21385"/>
              <a:gd name="T58" fmla="*/ 163755043 w 21416"/>
              <a:gd name="T59" fmla="*/ 287435314 h 21385"/>
              <a:gd name="T60" fmla="*/ 199593055 w 21416"/>
              <a:gd name="T61" fmla="*/ 287448114 h 21385"/>
              <a:gd name="T62" fmla="*/ 224406431 w 21416"/>
              <a:gd name="T63" fmla="*/ 287435314 h 21385"/>
              <a:gd name="T64" fmla="*/ 259469450 w 21416"/>
              <a:gd name="T65" fmla="*/ 285448010 h 21385"/>
              <a:gd name="T66" fmla="*/ 289133357 w 21416"/>
              <a:gd name="T67" fmla="*/ 290001963 h 21385"/>
              <a:gd name="T68" fmla="*/ 295900198 w 21416"/>
              <a:gd name="T69" fmla="*/ 258899481 h 21385"/>
              <a:gd name="T70" fmla="*/ 280772585 w 21416"/>
              <a:gd name="T71" fmla="*/ 236573886 h 21385"/>
              <a:gd name="T72" fmla="*/ 301948915 w 21416"/>
              <a:gd name="T73" fmla="*/ 206768716 h 21385"/>
              <a:gd name="T74" fmla="*/ 280772585 w 21416"/>
              <a:gd name="T75" fmla="*/ 177199059 h 21385"/>
              <a:gd name="T76" fmla="*/ 69745833 w 21416"/>
              <a:gd name="T77" fmla="*/ 86916416 h 21385"/>
              <a:gd name="T78" fmla="*/ 234797252 w 21416"/>
              <a:gd name="T79" fmla="*/ 87412947 h 21385"/>
              <a:gd name="T80" fmla="*/ 166531601 w 21416"/>
              <a:gd name="T81" fmla="*/ 144275976 h 21385"/>
              <a:gd name="T82" fmla="*/ 134951504 w 21416"/>
              <a:gd name="T83" fmla="*/ 144303928 h 21385"/>
              <a:gd name="T84" fmla="*/ 66644413 w 21416"/>
              <a:gd name="T85" fmla="*/ 87412947 h 21385"/>
              <a:gd name="T86" fmla="*/ 59355012 w 21416"/>
              <a:gd name="T87" fmla="*/ 201126206 h 21385"/>
              <a:gd name="T88" fmla="*/ 58735198 w 21416"/>
              <a:gd name="T89" fmla="*/ 97706195 h 21385"/>
              <a:gd name="T90" fmla="*/ 119343839 w 21416"/>
              <a:gd name="T91" fmla="*/ 144745726 h 21385"/>
              <a:gd name="T92" fmla="*/ 231695832 w 21416"/>
              <a:gd name="T93" fmla="*/ 208479732 h 21385"/>
              <a:gd name="T94" fmla="*/ 66771228 w 21416"/>
              <a:gd name="T95" fmla="*/ 208025254 h 21385"/>
              <a:gd name="T96" fmla="*/ 150713052 w 21416"/>
              <a:gd name="T97" fmla="*/ 169748628 h 21385"/>
              <a:gd name="T98" fmla="*/ 234670447 w 21416"/>
              <a:gd name="T99" fmla="*/ 208025254 h 21385"/>
              <a:gd name="T100" fmla="*/ 242720719 w 21416"/>
              <a:gd name="T101" fmla="*/ 197690072 h 21385"/>
              <a:gd name="T102" fmla="*/ 182139146 w 21416"/>
              <a:gd name="T103" fmla="*/ 144731744 h 21385"/>
              <a:gd name="T104" fmla="*/ 242734961 w 21416"/>
              <a:gd name="T105" fmla="*/ 97706195 h 21385"/>
              <a:gd name="T106" fmla="*/ 242720719 w 21416"/>
              <a:gd name="T107" fmla="*/ 197690072 h 213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416" h="21385">
                <a:moveTo>
                  <a:pt x="20868" y="11574"/>
                </a:moveTo>
                <a:cubicBezTo>
                  <a:pt x="21186" y="11332"/>
                  <a:pt x="21416" y="11022"/>
                  <a:pt x="21416" y="10682"/>
                </a:cubicBezTo>
                <a:cubicBezTo>
                  <a:pt x="21416" y="10357"/>
                  <a:pt x="21204" y="10060"/>
                  <a:pt x="20908" y="9823"/>
                </a:cubicBezTo>
                <a:cubicBezTo>
                  <a:pt x="20274" y="9609"/>
                  <a:pt x="19914" y="9115"/>
                  <a:pt x="19914" y="8540"/>
                </a:cubicBezTo>
                <a:cubicBezTo>
                  <a:pt x="19914" y="7977"/>
                  <a:pt x="20247" y="7493"/>
                  <a:pt x="20869" y="7272"/>
                </a:cubicBezTo>
                <a:cubicBezTo>
                  <a:pt x="21186" y="7030"/>
                  <a:pt x="21416" y="6720"/>
                  <a:pt x="21416" y="6380"/>
                </a:cubicBezTo>
                <a:cubicBezTo>
                  <a:pt x="21416" y="6055"/>
                  <a:pt x="21204" y="5758"/>
                  <a:pt x="20908" y="5521"/>
                </a:cubicBezTo>
                <a:cubicBezTo>
                  <a:pt x="20274" y="5307"/>
                  <a:pt x="19914" y="4813"/>
                  <a:pt x="19914" y="4237"/>
                </a:cubicBezTo>
                <a:cubicBezTo>
                  <a:pt x="19914" y="3782"/>
                  <a:pt x="20029" y="3379"/>
                  <a:pt x="20515" y="3124"/>
                </a:cubicBezTo>
                <a:lnTo>
                  <a:pt x="20988" y="2651"/>
                </a:lnTo>
                <a:cubicBezTo>
                  <a:pt x="21477" y="2161"/>
                  <a:pt x="21477" y="1367"/>
                  <a:pt x="20988" y="877"/>
                </a:cubicBezTo>
                <a:lnTo>
                  <a:pt x="20507" y="397"/>
                </a:lnTo>
                <a:cubicBezTo>
                  <a:pt x="20018" y="-93"/>
                  <a:pt x="19224" y="-93"/>
                  <a:pt x="18734" y="397"/>
                </a:cubicBezTo>
                <a:lnTo>
                  <a:pt x="18378" y="752"/>
                </a:lnTo>
                <a:cubicBezTo>
                  <a:pt x="18132" y="1303"/>
                  <a:pt x="17692" y="1511"/>
                  <a:pt x="17188" y="1511"/>
                </a:cubicBezTo>
                <a:cubicBezTo>
                  <a:pt x="16613" y="1511"/>
                  <a:pt x="16119" y="1152"/>
                  <a:pt x="15905" y="518"/>
                </a:cubicBezTo>
                <a:cubicBezTo>
                  <a:pt x="15666" y="216"/>
                  <a:pt x="15366" y="0"/>
                  <a:pt x="15037" y="0"/>
                </a:cubicBezTo>
                <a:cubicBezTo>
                  <a:pt x="14708" y="0"/>
                  <a:pt x="14407" y="216"/>
                  <a:pt x="14168" y="518"/>
                </a:cubicBezTo>
                <a:cubicBezTo>
                  <a:pt x="13954" y="1152"/>
                  <a:pt x="13461" y="1511"/>
                  <a:pt x="12885" y="1511"/>
                </a:cubicBezTo>
                <a:cubicBezTo>
                  <a:pt x="12310" y="1511"/>
                  <a:pt x="11817" y="1152"/>
                  <a:pt x="11603" y="518"/>
                </a:cubicBezTo>
                <a:cubicBezTo>
                  <a:pt x="11364" y="216"/>
                  <a:pt x="11063" y="0"/>
                  <a:pt x="10734" y="0"/>
                </a:cubicBezTo>
                <a:cubicBezTo>
                  <a:pt x="10406" y="0"/>
                  <a:pt x="10104" y="216"/>
                  <a:pt x="9866" y="518"/>
                </a:cubicBezTo>
                <a:cubicBezTo>
                  <a:pt x="9651" y="1152"/>
                  <a:pt x="9158" y="1511"/>
                  <a:pt x="8583" y="1511"/>
                </a:cubicBezTo>
                <a:cubicBezTo>
                  <a:pt x="8008" y="1511"/>
                  <a:pt x="7514" y="1152"/>
                  <a:pt x="7300" y="518"/>
                </a:cubicBezTo>
                <a:cubicBezTo>
                  <a:pt x="7062" y="216"/>
                  <a:pt x="6761" y="0"/>
                  <a:pt x="6432" y="0"/>
                </a:cubicBezTo>
                <a:cubicBezTo>
                  <a:pt x="6103" y="0"/>
                  <a:pt x="5802" y="216"/>
                  <a:pt x="5563" y="518"/>
                </a:cubicBezTo>
                <a:cubicBezTo>
                  <a:pt x="5349" y="1152"/>
                  <a:pt x="4856" y="1511"/>
                  <a:pt x="4280" y="1511"/>
                </a:cubicBezTo>
                <a:cubicBezTo>
                  <a:pt x="3846" y="1511"/>
                  <a:pt x="3458" y="1433"/>
                  <a:pt x="3201" y="977"/>
                </a:cubicBezTo>
                <a:lnTo>
                  <a:pt x="2622" y="397"/>
                </a:lnTo>
                <a:cubicBezTo>
                  <a:pt x="2132" y="-93"/>
                  <a:pt x="1338" y="-93"/>
                  <a:pt x="848" y="397"/>
                </a:cubicBezTo>
                <a:lnTo>
                  <a:pt x="368" y="877"/>
                </a:lnTo>
                <a:cubicBezTo>
                  <a:pt x="-122" y="1367"/>
                  <a:pt x="-122" y="2161"/>
                  <a:pt x="368" y="2651"/>
                </a:cubicBezTo>
                <a:lnTo>
                  <a:pt x="739" y="3022"/>
                </a:lnTo>
                <a:cubicBezTo>
                  <a:pt x="1312" y="3262"/>
                  <a:pt x="1554" y="3716"/>
                  <a:pt x="1554" y="4237"/>
                </a:cubicBezTo>
                <a:cubicBezTo>
                  <a:pt x="1554" y="4814"/>
                  <a:pt x="1191" y="5310"/>
                  <a:pt x="555" y="5523"/>
                </a:cubicBezTo>
                <a:cubicBezTo>
                  <a:pt x="262" y="5759"/>
                  <a:pt x="52" y="6056"/>
                  <a:pt x="52" y="6380"/>
                </a:cubicBezTo>
                <a:cubicBezTo>
                  <a:pt x="52" y="6719"/>
                  <a:pt x="281" y="7029"/>
                  <a:pt x="598" y="7271"/>
                </a:cubicBezTo>
                <a:cubicBezTo>
                  <a:pt x="1220" y="7491"/>
                  <a:pt x="1555" y="7976"/>
                  <a:pt x="1555" y="8540"/>
                </a:cubicBezTo>
                <a:cubicBezTo>
                  <a:pt x="1555" y="9117"/>
                  <a:pt x="1191" y="9612"/>
                  <a:pt x="556" y="9825"/>
                </a:cubicBezTo>
                <a:cubicBezTo>
                  <a:pt x="262" y="10062"/>
                  <a:pt x="53" y="10358"/>
                  <a:pt x="53" y="10682"/>
                </a:cubicBezTo>
                <a:cubicBezTo>
                  <a:pt x="53" y="11021"/>
                  <a:pt x="281" y="11331"/>
                  <a:pt x="598" y="11573"/>
                </a:cubicBezTo>
                <a:cubicBezTo>
                  <a:pt x="1221" y="11793"/>
                  <a:pt x="1555" y="12278"/>
                  <a:pt x="1555" y="12842"/>
                </a:cubicBezTo>
                <a:cubicBezTo>
                  <a:pt x="1555" y="13420"/>
                  <a:pt x="1190" y="13915"/>
                  <a:pt x="555" y="14128"/>
                </a:cubicBezTo>
                <a:cubicBezTo>
                  <a:pt x="261" y="14365"/>
                  <a:pt x="53" y="14661"/>
                  <a:pt x="53" y="14985"/>
                </a:cubicBezTo>
                <a:cubicBezTo>
                  <a:pt x="53" y="15323"/>
                  <a:pt x="280" y="15633"/>
                  <a:pt x="595" y="15874"/>
                </a:cubicBezTo>
                <a:cubicBezTo>
                  <a:pt x="1219" y="16094"/>
                  <a:pt x="1555" y="16580"/>
                  <a:pt x="1555" y="17145"/>
                </a:cubicBezTo>
                <a:cubicBezTo>
                  <a:pt x="1555" y="17649"/>
                  <a:pt x="1348" y="18090"/>
                  <a:pt x="796" y="18335"/>
                </a:cubicBezTo>
                <a:lnTo>
                  <a:pt x="368" y="18763"/>
                </a:lnTo>
                <a:cubicBezTo>
                  <a:pt x="-121" y="19253"/>
                  <a:pt x="-121" y="20047"/>
                  <a:pt x="368" y="20537"/>
                </a:cubicBezTo>
                <a:lnTo>
                  <a:pt x="849" y="21017"/>
                </a:lnTo>
                <a:cubicBezTo>
                  <a:pt x="1338" y="21507"/>
                  <a:pt x="2133" y="21507"/>
                  <a:pt x="2622" y="21017"/>
                </a:cubicBezTo>
                <a:lnTo>
                  <a:pt x="3167" y="20472"/>
                </a:lnTo>
                <a:cubicBezTo>
                  <a:pt x="3422" y="19986"/>
                  <a:pt x="3826" y="19871"/>
                  <a:pt x="4281" y="19871"/>
                </a:cubicBezTo>
                <a:cubicBezTo>
                  <a:pt x="4847" y="19871"/>
                  <a:pt x="5332" y="20208"/>
                  <a:pt x="5552" y="20832"/>
                </a:cubicBezTo>
                <a:cubicBezTo>
                  <a:pt x="5793" y="21142"/>
                  <a:pt x="6098" y="21364"/>
                  <a:pt x="6432" y="21364"/>
                </a:cubicBezTo>
                <a:cubicBezTo>
                  <a:pt x="6767" y="21364"/>
                  <a:pt x="7073" y="21141"/>
                  <a:pt x="7313" y="20831"/>
                </a:cubicBezTo>
                <a:cubicBezTo>
                  <a:pt x="7532" y="20208"/>
                  <a:pt x="8019" y="19871"/>
                  <a:pt x="8583" y="19871"/>
                </a:cubicBezTo>
                <a:cubicBezTo>
                  <a:pt x="9149" y="19871"/>
                  <a:pt x="9635" y="20208"/>
                  <a:pt x="9855" y="20832"/>
                </a:cubicBezTo>
                <a:cubicBezTo>
                  <a:pt x="10095" y="21142"/>
                  <a:pt x="10400" y="21364"/>
                  <a:pt x="10735" y="21364"/>
                </a:cubicBezTo>
                <a:cubicBezTo>
                  <a:pt x="11069" y="21364"/>
                  <a:pt x="11375" y="21141"/>
                  <a:pt x="11615" y="20831"/>
                </a:cubicBezTo>
                <a:cubicBezTo>
                  <a:pt x="11835" y="20208"/>
                  <a:pt x="12321" y="19871"/>
                  <a:pt x="12886" y="19871"/>
                </a:cubicBezTo>
                <a:cubicBezTo>
                  <a:pt x="13451" y="19871"/>
                  <a:pt x="13937" y="20208"/>
                  <a:pt x="14157" y="20832"/>
                </a:cubicBezTo>
                <a:cubicBezTo>
                  <a:pt x="14397" y="21142"/>
                  <a:pt x="14703" y="21364"/>
                  <a:pt x="15037" y="21364"/>
                </a:cubicBezTo>
                <a:cubicBezTo>
                  <a:pt x="15372" y="21364"/>
                  <a:pt x="15677" y="21141"/>
                  <a:pt x="15917" y="20831"/>
                </a:cubicBezTo>
                <a:cubicBezTo>
                  <a:pt x="16137" y="20208"/>
                  <a:pt x="16623" y="19871"/>
                  <a:pt x="17188" y="19871"/>
                </a:cubicBezTo>
                <a:cubicBezTo>
                  <a:pt x="17710" y="19871"/>
                  <a:pt x="18164" y="20114"/>
                  <a:pt x="18404" y="20687"/>
                </a:cubicBezTo>
                <a:lnTo>
                  <a:pt x="18735" y="21017"/>
                </a:lnTo>
                <a:cubicBezTo>
                  <a:pt x="19224" y="21507"/>
                  <a:pt x="20018" y="21507"/>
                  <a:pt x="20508" y="21017"/>
                </a:cubicBezTo>
                <a:lnTo>
                  <a:pt x="20988" y="20537"/>
                </a:lnTo>
                <a:cubicBezTo>
                  <a:pt x="21478" y="20047"/>
                  <a:pt x="21478" y="19253"/>
                  <a:pt x="20988" y="18763"/>
                </a:cubicBezTo>
                <a:lnTo>
                  <a:pt x="20450" y="18224"/>
                </a:lnTo>
                <a:cubicBezTo>
                  <a:pt x="19993" y="17968"/>
                  <a:pt x="19915" y="17580"/>
                  <a:pt x="19915" y="17145"/>
                </a:cubicBezTo>
                <a:cubicBezTo>
                  <a:pt x="19915" y="16580"/>
                  <a:pt x="20251" y="16094"/>
                  <a:pt x="20875" y="15874"/>
                </a:cubicBezTo>
                <a:cubicBezTo>
                  <a:pt x="21190" y="15633"/>
                  <a:pt x="21417" y="15323"/>
                  <a:pt x="21417" y="14985"/>
                </a:cubicBezTo>
                <a:cubicBezTo>
                  <a:pt x="21417" y="14661"/>
                  <a:pt x="21209" y="14365"/>
                  <a:pt x="20915" y="14128"/>
                </a:cubicBezTo>
                <a:cubicBezTo>
                  <a:pt x="20279" y="13915"/>
                  <a:pt x="19915" y="13420"/>
                  <a:pt x="19915" y="12842"/>
                </a:cubicBezTo>
                <a:cubicBezTo>
                  <a:pt x="19914" y="12279"/>
                  <a:pt x="20247" y="11795"/>
                  <a:pt x="20868" y="11574"/>
                </a:cubicBezTo>
                <a:close/>
                <a:moveTo>
                  <a:pt x="4947" y="6299"/>
                </a:moveTo>
                <a:lnTo>
                  <a:pt x="16434" y="6299"/>
                </a:lnTo>
                <a:cubicBezTo>
                  <a:pt x="16512" y="6299"/>
                  <a:pt x="16584" y="6314"/>
                  <a:pt x="16654" y="6335"/>
                </a:cubicBezTo>
                <a:lnTo>
                  <a:pt x="12379" y="9994"/>
                </a:lnTo>
                <a:lnTo>
                  <a:pt x="11812" y="10456"/>
                </a:lnTo>
                <a:lnTo>
                  <a:pt x="10691" y="11368"/>
                </a:lnTo>
                <a:lnTo>
                  <a:pt x="9572" y="10458"/>
                </a:lnTo>
                <a:lnTo>
                  <a:pt x="9005" y="9996"/>
                </a:lnTo>
                <a:lnTo>
                  <a:pt x="4727" y="6335"/>
                </a:lnTo>
                <a:cubicBezTo>
                  <a:pt x="4797" y="6314"/>
                  <a:pt x="4870" y="6299"/>
                  <a:pt x="4947" y="6299"/>
                </a:cubicBezTo>
                <a:close/>
                <a:moveTo>
                  <a:pt x="4210" y="14576"/>
                </a:moveTo>
                <a:cubicBezTo>
                  <a:pt x="4183" y="14497"/>
                  <a:pt x="4166" y="14415"/>
                  <a:pt x="4166" y="14327"/>
                </a:cubicBezTo>
                <a:lnTo>
                  <a:pt x="4166" y="7081"/>
                </a:lnTo>
                <a:cubicBezTo>
                  <a:pt x="4166" y="6998"/>
                  <a:pt x="4182" y="6919"/>
                  <a:pt x="4207" y="6844"/>
                </a:cubicBezTo>
                <a:lnTo>
                  <a:pt x="8465" y="10490"/>
                </a:lnTo>
                <a:lnTo>
                  <a:pt x="4210" y="14576"/>
                </a:lnTo>
                <a:close/>
                <a:moveTo>
                  <a:pt x="16434" y="15109"/>
                </a:moveTo>
                <a:lnTo>
                  <a:pt x="4947" y="15109"/>
                </a:lnTo>
                <a:cubicBezTo>
                  <a:pt x="4873" y="15109"/>
                  <a:pt x="4804" y="15095"/>
                  <a:pt x="4736" y="15076"/>
                </a:cubicBezTo>
                <a:lnTo>
                  <a:pt x="9033" y="10953"/>
                </a:lnTo>
                <a:lnTo>
                  <a:pt x="10690" y="12302"/>
                </a:lnTo>
                <a:lnTo>
                  <a:pt x="12350" y="10951"/>
                </a:lnTo>
                <a:lnTo>
                  <a:pt x="16645" y="15076"/>
                </a:lnTo>
                <a:cubicBezTo>
                  <a:pt x="16578" y="15095"/>
                  <a:pt x="16508" y="15109"/>
                  <a:pt x="16434" y="15109"/>
                </a:cubicBezTo>
                <a:close/>
                <a:moveTo>
                  <a:pt x="17216" y="14327"/>
                </a:moveTo>
                <a:cubicBezTo>
                  <a:pt x="17216" y="14415"/>
                  <a:pt x="17198" y="14497"/>
                  <a:pt x="17172" y="14576"/>
                </a:cubicBezTo>
                <a:lnTo>
                  <a:pt x="12919" y="10489"/>
                </a:lnTo>
                <a:lnTo>
                  <a:pt x="17175" y="6844"/>
                </a:lnTo>
                <a:cubicBezTo>
                  <a:pt x="17200" y="6919"/>
                  <a:pt x="17217" y="6998"/>
                  <a:pt x="17217" y="7081"/>
                </a:cubicBezTo>
                <a:lnTo>
                  <a:pt x="17217" y="14327"/>
                </a:lnTo>
                <a:lnTo>
                  <a:pt x="17216" y="14327"/>
                </a:lnTo>
                <a:close/>
                <a:moveTo>
                  <a:pt x="17216" y="14327"/>
                </a:moveTo>
              </a:path>
            </a:pathLst>
          </a:custGeom>
          <a:solidFill>
            <a:schemeClr val="bg1"/>
          </a:solidFill>
          <a:ln>
            <a:noFill/>
          </a:ln>
        </p:spPr>
        <p:txBody>
          <a:bodyPr lIns="0" tIns="0" rIns="0" bIns="0"/>
          <a:lstStyle/>
          <a:p>
            <a:endParaRPr lang="en-US"/>
          </a:p>
        </p:txBody>
      </p:sp>
      <p:sp>
        <p:nvSpPr>
          <p:cNvPr id="630" name="AutoShape 27"/>
          <p:cNvSpPr>
            <a:spLocks/>
          </p:cNvSpPr>
          <p:nvPr/>
        </p:nvSpPr>
        <p:spPr bwMode="auto">
          <a:xfrm>
            <a:off x="4139289" y="4446528"/>
            <a:ext cx="299636" cy="320053"/>
          </a:xfrm>
          <a:custGeom>
            <a:avLst/>
            <a:gdLst>
              <a:gd name="T0" fmla="*/ 293840849 w 21415"/>
              <a:gd name="T1" fmla="*/ 143044802 h 21600"/>
              <a:gd name="T2" fmla="*/ 273217799 w 21415"/>
              <a:gd name="T3" fmla="*/ 114356787 h 21600"/>
              <a:gd name="T4" fmla="*/ 293840849 w 21415"/>
              <a:gd name="T5" fmla="*/ 85429057 h 21600"/>
              <a:gd name="T6" fmla="*/ 273217799 w 21415"/>
              <a:gd name="T7" fmla="*/ 56741031 h 21600"/>
              <a:gd name="T8" fmla="*/ 287968494 w 21415"/>
              <a:gd name="T9" fmla="*/ 35503026 h 21600"/>
              <a:gd name="T10" fmla="*/ 281382307 w 21415"/>
              <a:gd name="T11" fmla="*/ 5302765 h 21600"/>
              <a:gd name="T12" fmla="*/ 257026894 w 21415"/>
              <a:gd name="T13" fmla="*/ 5302765 h 21600"/>
              <a:gd name="T14" fmla="*/ 235826955 w 21415"/>
              <a:gd name="T15" fmla="*/ 20243432 h 21600"/>
              <a:gd name="T16" fmla="*/ 206312912 w 21415"/>
              <a:gd name="T17" fmla="*/ 0 h 21600"/>
              <a:gd name="T18" fmla="*/ 176798879 w 21415"/>
              <a:gd name="T19" fmla="*/ 20243432 h 21600"/>
              <a:gd name="T20" fmla="*/ 147269727 w 21415"/>
              <a:gd name="T21" fmla="*/ 0 h 21600"/>
              <a:gd name="T22" fmla="*/ 117755694 w 21415"/>
              <a:gd name="T23" fmla="*/ 20243432 h 21600"/>
              <a:gd name="T24" fmla="*/ 88241651 w 21415"/>
              <a:gd name="T25" fmla="*/ 0 h 21600"/>
              <a:gd name="T26" fmla="*/ 58727618 w 21415"/>
              <a:gd name="T27" fmla="*/ 20243432 h 21600"/>
              <a:gd name="T28" fmla="*/ 35963298 w 21415"/>
              <a:gd name="T29" fmla="*/ 5316350 h 21600"/>
              <a:gd name="T30" fmla="*/ 11621825 w 21415"/>
              <a:gd name="T31" fmla="*/ 5316350 h 21600"/>
              <a:gd name="T32" fmla="*/ 5035638 w 21415"/>
              <a:gd name="T33" fmla="*/ 35503026 h 21600"/>
              <a:gd name="T34" fmla="*/ 21308884 w 21415"/>
              <a:gd name="T35" fmla="*/ 56741031 h 21600"/>
              <a:gd name="T36" fmla="*/ 713724 w 21415"/>
              <a:gd name="T37" fmla="*/ 85429057 h 21600"/>
              <a:gd name="T38" fmla="*/ 21322824 w 21415"/>
              <a:gd name="T39" fmla="*/ 114356787 h 21600"/>
              <a:gd name="T40" fmla="*/ 713724 w 21415"/>
              <a:gd name="T41" fmla="*/ 143044802 h 21600"/>
              <a:gd name="T42" fmla="*/ 21322824 w 21415"/>
              <a:gd name="T43" fmla="*/ 171972543 h 21600"/>
              <a:gd name="T44" fmla="*/ 713724 w 21415"/>
              <a:gd name="T45" fmla="*/ 200646974 h 21600"/>
              <a:gd name="T46" fmla="*/ 21322824 w 21415"/>
              <a:gd name="T47" fmla="*/ 229574704 h 21600"/>
              <a:gd name="T48" fmla="*/ 5049578 w 21415"/>
              <a:gd name="T49" fmla="*/ 251250012 h 21600"/>
              <a:gd name="T50" fmla="*/ 11635765 w 21415"/>
              <a:gd name="T51" fmla="*/ 281436689 h 21600"/>
              <a:gd name="T52" fmla="*/ 35977227 w 21415"/>
              <a:gd name="T53" fmla="*/ 281436689 h 21600"/>
              <a:gd name="T54" fmla="*/ 58727618 w 21415"/>
              <a:gd name="T55" fmla="*/ 266084524 h 21600"/>
              <a:gd name="T56" fmla="*/ 88255591 w 21415"/>
              <a:gd name="T57" fmla="*/ 286077286 h 21600"/>
              <a:gd name="T58" fmla="*/ 117769634 w 21415"/>
              <a:gd name="T59" fmla="*/ 266084524 h 21600"/>
              <a:gd name="T60" fmla="*/ 147269727 w 21415"/>
              <a:gd name="T61" fmla="*/ 286077286 h 21600"/>
              <a:gd name="T62" fmla="*/ 176798879 w 21415"/>
              <a:gd name="T63" fmla="*/ 266084524 h 21600"/>
              <a:gd name="T64" fmla="*/ 206312912 w 21415"/>
              <a:gd name="T65" fmla="*/ 286077286 h 21600"/>
              <a:gd name="T66" fmla="*/ 235840895 w 21415"/>
              <a:gd name="T67" fmla="*/ 266084524 h 21600"/>
              <a:gd name="T68" fmla="*/ 257040834 w 21415"/>
              <a:gd name="T69" fmla="*/ 281436689 h 21600"/>
              <a:gd name="T70" fmla="*/ 281382307 w 21415"/>
              <a:gd name="T71" fmla="*/ 281436689 h 21600"/>
              <a:gd name="T72" fmla="*/ 287968494 w 21415"/>
              <a:gd name="T73" fmla="*/ 251250012 h 21600"/>
              <a:gd name="T74" fmla="*/ 273231739 w 21415"/>
              <a:gd name="T75" fmla="*/ 229588299 h 21600"/>
              <a:gd name="T76" fmla="*/ 293840849 w 21415"/>
              <a:gd name="T77" fmla="*/ 200646974 h 21600"/>
              <a:gd name="T78" fmla="*/ 273217799 w 21415"/>
              <a:gd name="T79" fmla="*/ 171972543 h 21600"/>
              <a:gd name="T80" fmla="*/ 247669343 w 21415"/>
              <a:gd name="T81" fmla="*/ 241505730 h 21600"/>
              <a:gd name="T82" fmla="*/ 46076383 w 21415"/>
              <a:gd name="T83" fmla="*/ 44756815 h 21600"/>
              <a:gd name="T84" fmla="*/ 247669343 w 21415"/>
              <a:gd name="T85" fmla="*/ 241505730 h 216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415" h="21600">
                <a:moveTo>
                  <a:pt x="20867" y="11691"/>
                </a:moveTo>
                <a:cubicBezTo>
                  <a:pt x="21185" y="11446"/>
                  <a:pt x="21415" y="11133"/>
                  <a:pt x="21415" y="10790"/>
                </a:cubicBezTo>
                <a:cubicBezTo>
                  <a:pt x="21415" y="10461"/>
                  <a:pt x="21203" y="10161"/>
                  <a:pt x="20907" y="9922"/>
                </a:cubicBezTo>
                <a:cubicBezTo>
                  <a:pt x="20272" y="9706"/>
                  <a:pt x="19912" y="9207"/>
                  <a:pt x="19912" y="8626"/>
                </a:cubicBezTo>
                <a:cubicBezTo>
                  <a:pt x="19912" y="8057"/>
                  <a:pt x="20245" y="7568"/>
                  <a:pt x="20867" y="7344"/>
                </a:cubicBezTo>
                <a:cubicBezTo>
                  <a:pt x="21185" y="7100"/>
                  <a:pt x="21415" y="6787"/>
                  <a:pt x="21415" y="6444"/>
                </a:cubicBezTo>
                <a:cubicBezTo>
                  <a:pt x="21415" y="6115"/>
                  <a:pt x="21203" y="5816"/>
                  <a:pt x="20907" y="5577"/>
                </a:cubicBezTo>
                <a:cubicBezTo>
                  <a:pt x="20272" y="5360"/>
                  <a:pt x="19912" y="4861"/>
                  <a:pt x="19912" y="4280"/>
                </a:cubicBezTo>
                <a:cubicBezTo>
                  <a:pt x="19912" y="3820"/>
                  <a:pt x="20028" y="3413"/>
                  <a:pt x="20513" y="3155"/>
                </a:cubicBezTo>
                <a:lnTo>
                  <a:pt x="20987" y="2678"/>
                </a:lnTo>
                <a:cubicBezTo>
                  <a:pt x="21476" y="2183"/>
                  <a:pt x="21476" y="1381"/>
                  <a:pt x="20987" y="886"/>
                </a:cubicBezTo>
                <a:lnTo>
                  <a:pt x="20507" y="400"/>
                </a:lnTo>
                <a:cubicBezTo>
                  <a:pt x="20262" y="153"/>
                  <a:pt x="19941" y="30"/>
                  <a:pt x="19620" y="30"/>
                </a:cubicBezTo>
                <a:cubicBezTo>
                  <a:pt x="19299" y="30"/>
                  <a:pt x="18977" y="153"/>
                  <a:pt x="18732" y="400"/>
                </a:cubicBezTo>
                <a:lnTo>
                  <a:pt x="18376" y="760"/>
                </a:lnTo>
                <a:cubicBezTo>
                  <a:pt x="18132" y="1316"/>
                  <a:pt x="17691" y="1527"/>
                  <a:pt x="17187" y="1527"/>
                </a:cubicBezTo>
                <a:cubicBezTo>
                  <a:pt x="16611" y="1527"/>
                  <a:pt x="16118" y="1164"/>
                  <a:pt x="15904" y="524"/>
                </a:cubicBezTo>
                <a:cubicBezTo>
                  <a:pt x="15666" y="218"/>
                  <a:pt x="15365" y="0"/>
                  <a:pt x="15036" y="0"/>
                </a:cubicBezTo>
                <a:cubicBezTo>
                  <a:pt x="14707" y="0"/>
                  <a:pt x="14405" y="218"/>
                  <a:pt x="14167" y="524"/>
                </a:cubicBezTo>
                <a:cubicBezTo>
                  <a:pt x="13953" y="1164"/>
                  <a:pt x="13459" y="1527"/>
                  <a:pt x="12885" y="1527"/>
                </a:cubicBezTo>
                <a:cubicBezTo>
                  <a:pt x="12309" y="1527"/>
                  <a:pt x="11816" y="1164"/>
                  <a:pt x="11601" y="524"/>
                </a:cubicBezTo>
                <a:cubicBezTo>
                  <a:pt x="11363" y="218"/>
                  <a:pt x="11063" y="0"/>
                  <a:pt x="10733" y="0"/>
                </a:cubicBezTo>
                <a:cubicBezTo>
                  <a:pt x="10405" y="0"/>
                  <a:pt x="10104" y="218"/>
                  <a:pt x="9865" y="524"/>
                </a:cubicBezTo>
                <a:cubicBezTo>
                  <a:pt x="9651" y="1164"/>
                  <a:pt x="9157" y="1527"/>
                  <a:pt x="8582" y="1527"/>
                </a:cubicBezTo>
                <a:cubicBezTo>
                  <a:pt x="8007" y="1527"/>
                  <a:pt x="7513" y="1164"/>
                  <a:pt x="7299" y="524"/>
                </a:cubicBezTo>
                <a:cubicBezTo>
                  <a:pt x="7061" y="218"/>
                  <a:pt x="6760" y="0"/>
                  <a:pt x="6431" y="0"/>
                </a:cubicBezTo>
                <a:cubicBezTo>
                  <a:pt x="6102" y="0"/>
                  <a:pt x="5801" y="218"/>
                  <a:pt x="5563" y="524"/>
                </a:cubicBezTo>
                <a:cubicBezTo>
                  <a:pt x="5349" y="1164"/>
                  <a:pt x="4855" y="1527"/>
                  <a:pt x="4280" y="1527"/>
                </a:cubicBezTo>
                <a:cubicBezTo>
                  <a:pt x="3845" y="1527"/>
                  <a:pt x="3456" y="1448"/>
                  <a:pt x="3200" y="986"/>
                </a:cubicBezTo>
                <a:lnTo>
                  <a:pt x="2621" y="401"/>
                </a:lnTo>
                <a:cubicBezTo>
                  <a:pt x="2376" y="154"/>
                  <a:pt x="2055" y="30"/>
                  <a:pt x="1734" y="30"/>
                </a:cubicBezTo>
                <a:cubicBezTo>
                  <a:pt x="1413" y="30"/>
                  <a:pt x="1092" y="154"/>
                  <a:pt x="847" y="401"/>
                </a:cubicBezTo>
                <a:lnTo>
                  <a:pt x="367" y="886"/>
                </a:lnTo>
                <a:cubicBezTo>
                  <a:pt x="-123" y="1381"/>
                  <a:pt x="-123" y="2183"/>
                  <a:pt x="367" y="2678"/>
                </a:cubicBezTo>
                <a:lnTo>
                  <a:pt x="738" y="3052"/>
                </a:lnTo>
                <a:cubicBezTo>
                  <a:pt x="1311" y="3295"/>
                  <a:pt x="1553" y="3754"/>
                  <a:pt x="1553" y="4280"/>
                </a:cubicBezTo>
                <a:cubicBezTo>
                  <a:pt x="1553" y="4863"/>
                  <a:pt x="1190" y="5363"/>
                  <a:pt x="555" y="5578"/>
                </a:cubicBezTo>
                <a:cubicBezTo>
                  <a:pt x="261" y="5817"/>
                  <a:pt x="52" y="6117"/>
                  <a:pt x="52" y="6444"/>
                </a:cubicBezTo>
                <a:cubicBezTo>
                  <a:pt x="52" y="6786"/>
                  <a:pt x="281" y="7100"/>
                  <a:pt x="597" y="7344"/>
                </a:cubicBezTo>
                <a:cubicBezTo>
                  <a:pt x="1220" y="7567"/>
                  <a:pt x="1554" y="8056"/>
                  <a:pt x="1554" y="8626"/>
                </a:cubicBezTo>
                <a:cubicBezTo>
                  <a:pt x="1554" y="9209"/>
                  <a:pt x="1191" y="9709"/>
                  <a:pt x="555" y="9924"/>
                </a:cubicBezTo>
                <a:cubicBezTo>
                  <a:pt x="261" y="10163"/>
                  <a:pt x="52" y="10463"/>
                  <a:pt x="52" y="10790"/>
                </a:cubicBezTo>
                <a:cubicBezTo>
                  <a:pt x="52" y="11132"/>
                  <a:pt x="281" y="11445"/>
                  <a:pt x="597" y="11690"/>
                </a:cubicBezTo>
                <a:cubicBezTo>
                  <a:pt x="1220" y="11912"/>
                  <a:pt x="1554" y="12402"/>
                  <a:pt x="1554" y="12972"/>
                </a:cubicBezTo>
                <a:cubicBezTo>
                  <a:pt x="1554" y="13555"/>
                  <a:pt x="1190" y="14056"/>
                  <a:pt x="554" y="14270"/>
                </a:cubicBezTo>
                <a:cubicBezTo>
                  <a:pt x="261" y="14509"/>
                  <a:pt x="52" y="14809"/>
                  <a:pt x="52" y="15135"/>
                </a:cubicBezTo>
                <a:cubicBezTo>
                  <a:pt x="52" y="15477"/>
                  <a:pt x="279" y="15790"/>
                  <a:pt x="594" y="16034"/>
                </a:cubicBezTo>
                <a:cubicBezTo>
                  <a:pt x="1218" y="16256"/>
                  <a:pt x="1554" y="16746"/>
                  <a:pt x="1554" y="17317"/>
                </a:cubicBezTo>
                <a:cubicBezTo>
                  <a:pt x="1554" y="17827"/>
                  <a:pt x="1347" y="18272"/>
                  <a:pt x="796" y="18520"/>
                </a:cubicBezTo>
                <a:lnTo>
                  <a:pt x="368" y="18952"/>
                </a:lnTo>
                <a:cubicBezTo>
                  <a:pt x="-122" y="19447"/>
                  <a:pt x="-122" y="20249"/>
                  <a:pt x="368" y="20744"/>
                </a:cubicBezTo>
                <a:lnTo>
                  <a:pt x="848" y="21229"/>
                </a:lnTo>
                <a:cubicBezTo>
                  <a:pt x="1093" y="21476"/>
                  <a:pt x="1414" y="21600"/>
                  <a:pt x="1735" y="21600"/>
                </a:cubicBezTo>
                <a:cubicBezTo>
                  <a:pt x="2056" y="21600"/>
                  <a:pt x="2377" y="21476"/>
                  <a:pt x="2622" y="21229"/>
                </a:cubicBezTo>
                <a:lnTo>
                  <a:pt x="3166" y="20678"/>
                </a:lnTo>
                <a:cubicBezTo>
                  <a:pt x="3421" y="20188"/>
                  <a:pt x="3825" y="20071"/>
                  <a:pt x="4280" y="20071"/>
                </a:cubicBezTo>
                <a:cubicBezTo>
                  <a:pt x="4846" y="20071"/>
                  <a:pt x="5331" y="20412"/>
                  <a:pt x="5551" y="21042"/>
                </a:cubicBezTo>
                <a:cubicBezTo>
                  <a:pt x="5791" y="21354"/>
                  <a:pt x="6097" y="21579"/>
                  <a:pt x="6432" y="21579"/>
                </a:cubicBezTo>
                <a:cubicBezTo>
                  <a:pt x="6765" y="21579"/>
                  <a:pt x="7072" y="21354"/>
                  <a:pt x="7312" y="21042"/>
                </a:cubicBezTo>
                <a:cubicBezTo>
                  <a:pt x="7531" y="20411"/>
                  <a:pt x="8017" y="20071"/>
                  <a:pt x="8583" y="20071"/>
                </a:cubicBezTo>
                <a:cubicBezTo>
                  <a:pt x="9147" y="20071"/>
                  <a:pt x="9635" y="20412"/>
                  <a:pt x="9854" y="21042"/>
                </a:cubicBezTo>
                <a:cubicBezTo>
                  <a:pt x="10094" y="21354"/>
                  <a:pt x="10400" y="21579"/>
                  <a:pt x="10733" y="21579"/>
                </a:cubicBezTo>
                <a:cubicBezTo>
                  <a:pt x="11068" y="21579"/>
                  <a:pt x="11374" y="21354"/>
                  <a:pt x="11613" y="21042"/>
                </a:cubicBezTo>
                <a:cubicBezTo>
                  <a:pt x="11834" y="20411"/>
                  <a:pt x="12320" y="20071"/>
                  <a:pt x="12885" y="20071"/>
                </a:cubicBezTo>
                <a:cubicBezTo>
                  <a:pt x="13450" y="20071"/>
                  <a:pt x="13936" y="20412"/>
                  <a:pt x="14156" y="21042"/>
                </a:cubicBezTo>
                <a:cubicBezTo>
                  <a:pt x="14396" y="21354"/>
                  <a:pt x="14702" y="21579"/>
                  <a:pt x="15036" y="21579"/>
                </a:cubicBezTo>
                <a:cubicBezTo>
                  <a:pt x="15370" y="21579"/>
                  <a:pt x="15676" y="21354"/>
                  <a:pt x="15916" y="21042"/>
                </a:cubicBezTo>
                <a:cubicBezTo>
                  <a:pt x="16136" y="20411"/>
                  <a:pt x="16622" y="20071"/>
                  <a:pt x="17188" y="20071"/>
                </a:cubicBezTo>
                <a:cubicBezTo>
                  <a:pt x="17710" y="20071"/>
                  <a:pt x="18163" y="20317"/>
                  <a:pt x="18404" y="20896"/>
                </a:cubicBezTo>
                <a:lnTo>
                  <a:pt x="18733" y="21229"/>
                </a:lnTo>
                <a:cubicBezTo>
                  <a:pt x="18978" y="21476"/>
                  <a:pt x="19299" y="21600"/>
                  <a:pt x="19620" y="21600"/>
                </a:cubicBezTo>
                <a:cubicBezTo>
                  <a:pt x="19941" y="21600"/>
                  <a:pt x="20262" y="21476"/>
                  <a:pt x="20507" y="21229"/>
                </a:cubicBezTo>
                <a:lnTo>
                  <a:pt x="20987" y="20744"/>
                </a:lnTo>
                <a:cubicBezTo>
                  <a:pt x="21477" y="20249"/>
                  <a:pt x="21477" y="19447"/>
                  <a:pt x="20987" y="18952"/>
                </a:cubicBezTo>
                <a:lnTo>
                  <a:pt x="20448" y="18408"/>
                </a:lnTo>
                <a:cubicBezTo>
                  <a:pt x="19991" y="18149"/>
                  <a:pt x="19913" y="17757"/>
                  <a:pt x="19913" y="17318"/>
                </a:cubicBezTo>
                <a:cubicBezTo>
                  <a:pt x="19913" y="16747"/>
                  <a:pt x="20250" y="16256"/>
                  <a:pt x="20873" y="16034"/>
                </a:cubicBezTo>
                <a:cubicBezTo>
                  <a:pt x="21189" y="15790"/>
                  <a:pt x="21415" y="15477"/>
                  <a:pt x="21415" y="15135"/>
                </a:cubicBezTo>
                <a:cubicBezTo>
                  <a:pt x="21415" y="14809"/>
                  <a:pt x="21207" y="14510"/>
                  <a:pt x="20914" y="14271"/>
                </a:cubicBezTo>
                <a:cubicBezTo>
                  <a:pt x="20277" y="14056"/>
                  <a:pt x="19912" y="13555"/>
                  <a:pt x="19912" y="12972"/>
                </a:cubicBezTo>
                <a:cubicBezTo>
                  <a:pt x="19912" y="12403"/>
                  <a:pt x="20245" y="11914"/>
                  <a:pt x="20867" y="11691"/>
                </a:cubicBezTo>
                <a:close/>
                <a:moveTo>
                  <a:pt x="18050" y="18217"/>
                </a:moveTo>
                <a:lnTo>
                  <a:pt x="3358" y="18217"/>
                </a:lnTo>
                <a:lnTo>
                  <a:pt x="3358" y="3376"/>
                </a:lnTo>
                <a:lnTo>
                  <a:pt x="18050" y="3376"/>
                </a:lnTo>
                <a:lnTo>
                  <a:pt x="18050" y="18217"/>
                </a:lnTo>
                <a:close/>
                <a:moveTo>
                  <a:pt x="18050" y="18217"/>
                </a:moveTo>
              </a:path>
            </a:pathLst>
          </a:custGeom>
          <a:solidFill>
            <a:schemeClr val="bg1"/>
          </a:solidFill>
          <a:ln>
            <a:noFill/>
          </a:ln>
        </p:spPr>
        <p:txBody>
          <a:bodyPr lIns="0" tIns="0" rIns="0" bIns="0"/>
          <a:lstStyle/>
          <a:p>
            <a:endParaRPr lang="en-US"/>
          </a:p>
        </p:txBody>
      </p:sp>
      <p:sp>
        <p:nvSpPr>
          <p:cNvPr id="631" name="AutoShape 28"/>
          <p:cNvSpPr>
            <a:spLocks/>
          </p:cNvSpPr>
          <p:nvPr/>
        </p:nvSpPr>
        <p:spPr bwMode="auto">
          <a:xfrm>
            <a:off x="7219788" y="2521828"/>
            <a:ext cx="147765" cy="320053"/>
          </a:xfrm>
          <a:custGeom>
            <a:avLst/>
            <a:gdLst>
              <a:gd name="T0" fmla="*/ 9818418 w 21600"/>
              <a:gd name="T1" fmla="*/ 143204158 h 21600"/>
              <a:gd name="T2" fmla="*/ 9798114 w 21600"/>
              <a:gd name="T3" fmla="*/ 143031217 h 21600"/>
              <a:gd name="T4" fmla="*/ 16936514 w 21600"/>
              <a:gd name="T5" fmla="*/ 83559759 h 21600"/>
              <a:gd name="T6" fmla="*/ 6907075 w 21600"/>
              <a:gd name="T7" fmla="*/ 0 h 21600"/>
              <a:gd name="T8" fmla="*/ 6907075 w 21600"/>
              <a:gd name="T9" fmla="*/ 118942928 h 21600"/>
              <a:gd name="T10" fmla="*/ 1686544 w 21600"/>
              <a:gd name="T11" fmla="*/ 75433996 h 21600"/>
              <a:gd name="T12" fmla="*/ 0 w 21600"/>
              <a:gd name="T13" fmla="*/ 89486353 h 21600"/>
              <a:gd name="T14" fmla="*/ 6446838 w 21600"/>
              <a:gd name="T15" fmla="*/ 143204158 h 21600"/>
              <a:gd name="T16" fmla="*/ 0 w 21600"/>
              <a:gd name="T17" fmla="*/ 196921963 h 21600"/>
              <a:gd name="T18" fmla="*/ 1686544 w 21600"/>
              <a:gd name="T19" fmla="*/ 210974438 h 21600"/>
              <a:gd name="T20" fmla="*/ 6907075 w 21600"/>
              <a:gd name="T21" fmla="*/ 167464241 h 21600"/>
              <a:gd name="T22" fmla="*/ 6907075 w 21600"/>
              <a:gd name="T23" fmla="*/ 286355233 h 21600"/>
              <a:gd name="T24" fmla="*/ 16936514 w 21600"/>
              <a:gd name="T25" fmla="*/ 202768305 h 21600"/>
              <a:gd name="T26" fmla="*/ 9801982 w 21600"/>
              <a:gd name="T27" fmla="*/ 143336334 h 21600"/>
              <a:gd name="T28" fmla="*/ 9818418 w 21600"/>
              <a:gd name="T29" fmla="*/ 143204158 h 21600"/>
              <a:gd name="T30" fmla="*/ 9291511 w 21600"/>
              <a:gd name="T31" fmla="*/ 47951715 h 21600"/>
              <a:gd name="T32" fmla="*/ 13564907 w 21600"/>
              <a:gd name="T33" fmla="*/ 83559759 h 21600"/>
              <a:gd name="T34" fmla="*/ 9291511 w 21600"/>
              <a:gd name="T35" fmla="*/ 119168940 h 21600"/>
              <a:gd name="T36" fmla="*/ 9291511 w 21600"/>
              <a:gd name="T37" fmla="*/ 47951715 h 21600"/>
              <a:gd name="T38" fmla="*/ 9291511 w 21600"/>
              <a:gd name="T39" fmla="*/ 238377497 h 21600"/>
              <a:gd name="T40" fmla="*/ 9291511 w 21600"/>
              <a:gd name="T41" fmla="*/ 167160272 h 21600"/>
              <a:gd name="T42" fmla="*/ 13564907 w 21600"/>
              <a:gd name="T43" fmla="*/ 202768305 h 21600"/>
              <a:gd name="T44" fmla="*/ 9291511 w 21600"/>
              <a:gd name="T45" fmla="*/ 238377497 h 21600"/>
              <a:gd name="T46" fmla="*/ 9291511 w 21600"/>
              <a:gd name="T47" fmla="*/ 238377497 h 216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600" h="21600">
                <a:moveTo>
                  <a:pt x="12522" y="10802"/>
                </a:moveTo>
                <a:lnTo>
                  <a:pt x="12496" y="10789"/>
                </a:lnTo>
                <a:lnTo>
                  <a:pt x="21600" y="6303"/>
                </a:lnTo>
                <a:lnTo>
                  <a:pt x="8809" y="0"/>
                </a:lnTo>
                <a:lnTo>
                  <a:pt x="8809" y="8972"/>
                </a:lnTo>
                <a:lnTo>
                  <a:pt x="2151" y="5690"/>
                </a:lnTo>
                <a:lnTo>
                  <a:pt x="0" y="6750"/>
                </a:lnTo>
                <a:lnTo>
                  <a:pt x="8222" y="10802"/>
                </a:lnTo>
                <a:lnTo>
                  <a:pt x="0" y="14854"/>
                </a:lnTo>
                <a:lnTo>
                  <a:pt x="2151" y="15914"/>
                </a:lnTo>
                <a:lnTo>
                  <a:pt x="8809" y="12632"/>
                </a:lnTo>
                <a:lnTo>
                  <a:pt x="8809" y="21600"/>
                </a:lnTo>
                <a:lnTo>
                  <a:pt x="21600" y="15295"/>
                </a:lnTo>
                <a:lnTo>
                  <a:pt x="12501" y="10812"/>
                </a:lnTo>
                <a:lnTo>
                  <a:pt x="12522" y="10802"/>
                </a:lnTo>
                <a:close/>
                <a:moveTo>
                  <a:pt x="11850" y="3617"/>
                </a:moveTo>
                <a:lnTo>
                  <a:pt x="17300" y="6303"/>
                </a:lnTo>
                <a:lnTo>
                  <a:pt x="11850" y="8989"/>
                </a:lnTo>
                <a:lnTo>
                  <a:pt x="11850" y="3617"/>
                </a:lnTo>
                <a:close/>
                <a:moveTo>
                  <a:pt x="11850" y="17981"/>
                </a:moveTo>
                <a:lnTo>
                  <a:pt x="11850" y="12609"/>
                </a:lnTo>
                <a:lnTo>
                  <a:pt x="17300" y="15295"/>
                </a:lnTo>
                <a:lnTo>
                  <a:pt x="11850" y="17981"/>
                </a:lnTo>
                <a:close/>
                <a:moveTo>
                  <a:pt x="11850" y="17981"/>
                </a:moveTo>
              </a:path>
            </a:pathLst>
          </a:custGeom>
          <a:solidFill>
            <a:schemeClr val="bg1"/>
          </a:solidFill>
          <a:ln>
            <a:noFill/>
          </a:ln>
        </p:spPr>
        <p:txBody>
          <a:bodyPr lIns="0" tIns="0" rIns="0" bIns="0"/>
          <a:lstStyle/>
          <a:p>
            <a:endParaRPr lang="en-US"/>
          </a:p>
        </p:txBody>
      </p:sp>
      <p:sp>
        <p:nvSpPr>
          <p:cNvPr id="632" name="AutoShape 29"/>
          <p:cNvSpPr>
            <a:spLocks/>
          </p:cNvSpPr>
          <p:nvPr/>
        </p:nvSpPr>
        <p:spPr bwMode="auto">
          <a:xfrm>
            <a:off x="1797616" y="5084441"/>
            <a:ext cx="106720" cy="320053"/>
          </a:xfrm>
          <a:custGeom>
            <a:avLst/>
            <a:gdLst>
              <a:gd name="T0" fmla="*/ 3186035 w 21599"/>
              <a:gd name="T1" fmla="*/ 96644821 h 21600"/>
              <a:gd name="T2" fmla="*/ 3186035 w 21599"/>
              <a:gd name="T3" fmla="*/ 13508781 h 21600"/>
              <a:gd name="T4" fmla="*/ 2715348 w 21599"/>
              <a:gd name="T5" fmla="*/ 0 h 21600"/>
              <a:gd name="T6" fmla="*/ 1870173 w 21599"/>
              <a:gd name="T7" fmla="*/ 0 h 21600"/>
              <a:gd name="T8" fmla="*/ 1399941 w 21599"/>
              <a:gd name="T9" fmla="*/ 13508781 h 21600"/>
              <a:gd name="T10" fmla="*/ 1399941 w 21599"/>
              <a:gd name="T11" fmla="*/ 96697903 h 21600"/>
              <a:gd name="T12" fmla="*/ 0 w 21599"/>
              <a:gd name="T13" fmla="*/ 140911152 h 21600"/>
              <a:gd name="T14" fmla="*/ 0 w 21599"/>
              <a:gd name="T15" fmla="*/ 267490605 h 21600"/>
              <a:gd name="T16" fmla="*/ 859691 w 21599"/>
              <a:gd name="T17" fmla="*/ 286355233 h 21600"/>
              <a:gd name="T18" fmla="*/ 3748891 w 21599"/>
              <a:gd name="T19" fmla="*/ 286355233 h 21600"/>
              <a:gd name="T20" fmla="*/ 4608586 w 21599"/>
              <a:gd name="T21" fmla="*/ 267490605 h 21600"/>
              <a:gd name="T22" fmla="*/ 4608586 w 21599"/>
              <a:gd name="T23" fmla="*/ 140911152 h 21600"/>
              <a:gd name="T24" fmla="*/ 3186035 w 21599"/>
              <a:gd name="T25" fmla="*/ 96644821 h 21600"/>
              <a:gd name="T26" fmla="*/ 3186035 w 21599"/>
              <a:gd name="T27" fmla="*/ 96644821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599" h="21600">
                <a:moveTo>
                  <a:pt x="14932" y="7290"/>
                </a:moveTo>
                <a:lnTo>
                  <a:pt x="14932" y="1019"/>
                </a:lnTo>
                <a:cubicBezTo>
                  <a:pt x="14932" y="455"/>
                  <a:pt x="14317" y="0"/>
                  <a:pt x="12726" y="0"/>
                </a:cubicBezTo>
                <a:lnTo>
                  <a:pt x="8765" y="0"/>
                </a:lnTo>
                <a:cubicBezTo>
                  <a:pt x="7172" y="0"/>
                  <a:pt x="6561" y="456"/>
                  <a:pt x="6561" y="1019"/>
                </a:cubicBezTo>
                <a:lnTo>
                  <a:pt x="6561" y="7294"/>
                </a:lnTo>
                <a:cubicBezTo>
                  <a:pt x="4281" y="7362"/>
                  <a:pt x="0" y="8703"/>
                  <a:pt x="0" y="10629"/>
                </a:cubicBezTo>
                <a:lnTo>
                  <a:pt x="0" y="20177"/>
                </a:lnTo>
                <a:cubicBezTo>
                  <a:pt x="0" y="20963"/>
                  <a:pt x="1803" y="21600"/>
                  <a:pt x="4029" y="21600"/>
                </a:cubicBezTo>
                <a:lnTo>
                  <a:pt x="17570" y="21600"/>
                </a:lnTo>
                <a:cubicBezTo>
                  <a:pt x="19795" y="21600"/>
                  <a:pt x="21599" y="20963"/>
                  <a:pt x="21599" y="20177"/>
                </a:cubicBezTo>
                <a:lnTo>
                  <a:pt x="21599" y="10629"/>
                </a:lnTo>
                <a:cubicBezTo>
                  <a:pt x="21600" y="8673"/>
                  <a:pt x="17181" y="7319"/>
                  <a:pt x="14932" y="7290"/>
                </a:cubicBezTo>
                <a:close/>
                <a:moveTo>
                  <a:pt x="14932" y="7290"/>
                </a:moveTo>
              </a:path>
            </a:pathLst>
          </a:custGeom>
          <a:solidFill>
            <a:schemeClr val="bg1"/>
          </a:solidFill>
          <a:ln>
            <a:noFill/>
          </a:ln>
        </p:spPr>
        <p:txBody>
          <a:bodyPr lIns="0" tIns="0" rIns="0" bIns="0"/>
          <a:lstStyle/>
          <a:p>
            <a:endParaRPr lang="en-US"/>
          </a:p>
        </p:txBody>
      </p:sp>
      <p:sp>
        <p:nvSpPr>
          <p:cNvPr id="633" name="AutoShape 30"/>
          <p:cNvSpPr>
            <a:spLocks/>
          </p:cNvSpPr>
          <p:nvPr/>
        </p:nvSpPr>
        <p:spPr bwMode="auto">
          <a:xfrm>
            <a:off x="2435881" y="5084441"/>
            <a:ext cx="106720" cy="320053"/>
          </a:xfrm>
          <a:custGeom>
            <a:avLst/>
            <a:gdLst>
              <a:gd name="T0" fmla="*/ 3186035 w 21599"/>
              <a:gd name="T1" fmla="*/ 96644821 h 21600"/>
              <a:gd name="T2" fmla="*/ 3186035 w 21599"/>
              <a:gd name="T3" fmla="*/ 13508781 h 21600"/>
              <a:gd name="T4" fmla="*/ 2715348 w 21599"/>
              <a:gd name="T5" fmla="*/ 0 h 21600"/>
              <a:gd name="T6" fmla="*/ 1870173 w 21599"/>
              <a:gd name="T7" fmla="*/ 0 h 21600"/>
              <a:gd name="T8" fmla="*/ 1399941 w 21599"/>
              <a:gd name="T9" fmla="*/ 13508781 h 21600"/>
              <a:gd name="T10" fmla="*/ 1399941 w 21599"/>
              <a:gd name="T11" fmla="*/ 96697903 h 21600"/>
              <a:gd name="T12" fmla="*/ 0 w 21599"/>
              <a:gd name="T13" fmla="*/ 140911152 h 21600"/>
              <a:gd name="T14" fmla="*/ 0 w 21599"/>
              <a:gd name="T15" fmla="*/ 267490605 h 21600"/>
              <a:gd name="T16" fmla="*/ 859691 w 21599"/>
              <a:gd name="T17" fmla="*/ 286355233 h 21600"/>
              <a:gd name="T18" fmla="*/ 3748891 w 21599"/>
              <a:gd name="T19" fmla="*/ 286355233 h 21600"/>
              <a:gd name="T20" fmla="*/ 4608586 w 21599"/>
              <a:gd name="T21" fmla="*/ 267490605 h 21600"/>
              <a:gd name="T22" fmla="*/ 4608586 w 21599"/>
              <a:gd name="T23" fmla="*/ 140911152 h 21600"/>
              <a:gd name="T24" fmla="*/ 3186035 w 21599"/>
              <a:gd name="T25" fmla="*/ 96644821 h 21600"/>
              <a:gd name="T26" fmla="*/ 4087312 w 21599"/>
              <a:gd name="T27" fmla="*/ 226273423 h 21600"/>
              <a:gd name="T28" fmla="*/ 522776 w 21599"/>
              <a:gd name="T29" fmla="*/ 226273423 h 21600"/>
              <a:gd name="T30" fmla="*/ 522776 w 21599"/>
              <a:gd name="T31" fmla="*/ 170328110 h 21600"/>
              <a:gd name="T32" fmla="*/ 4087312 w 21599"/>
              <a:gd name="T33" fmla="*/ 170328110 h 21600"/>
              <a:gd name="T34" fmla="*/ 4087312 w 21599"/>
              <a:gd name="T35" fmla="*/ 226273423 h 21600"/>
              <a:gd name="T36" fmla="*/ 4087312 w 21599"/>
              <a:gd name="T37" fmla="*/ 226273423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599" h="21600">
                <a:moveTo>
                  <a:pt x="14932" y="7290"/>
                </a:moveTo>
                <a:lnTo>
                  <a:pt x="14932" y="1019"/>
                </a:lnTo>
                <a:cubicBezTo>
                  <a:pt x="14932" y="455"/>
                  <a:pt x="14317" y="0"/>
                  <a:pt x="12726" y="0"/>
                </a:cubicBezTo>
                <a:lnTo>
                  <a:pt x="8765" y="0"/>
                </a:lnTo>
                <a:cubicBezTo>
                  <a:pt x="7172" y="0"/>
                  <a:pt x="6561" y="456"/>
                  <a:pt x="6561" y="1019"/>
                </a:cubicBezTo>
                <a:lnTo>
                  <a:pt x="6561" y="7294"/>
                </a:lnTo>
                <a:cubicBezTo>
                  <a:pt x="4281" y="7362"/>
                  <a:pt x="0" y="8703"/>
                  <a:pt x="0" y="10629"/>
                </a:cubicBezTo>
                <a:lnTo>
                  <a:pt x="0" y="20177"/>
                </a:lnTo>
                <a:cubicBezTo>
                  <a:pt x="0" y="20963"/>
                  <a:pt x="1803" y="21600"/>
                  <a:pt x="4029" y="21600"/>
                </a:cubicBezTo>
                <a:lnTo>
                  <a:pt x="17570" y="21600"/>
                </a:lnTo>
                <a:cubicBezTo>
                  <a:pt x="19795" y="21600"/>
                  <a:pt x="21599" y="20963"/>
                  <a:pt x="21599" y="20177"/>
                </a:cubicBezTo>
                <a:lnTo>
                  <a:pt x="21599" y="10629"/>
                </a:lnTo>
                <a:cubicBezTo>
                  <a:pt x="21600" y="8673"/>
                  <a:pt x="17181" y="7319"/>
                  <a:pt x="14932" y="7290"/>
                </a:cubicBezTo>
                <a:close/>
                <a:moveTo>
                  <a:pt x="19156" y="17068"/>
                </a:moveTo>
                <a:lnTo>
                  <a:pt x="2450" y="17068"/>
                </a:lnTo>
                <a:lnTo>
                  <a:pt x="2450" y="12848"/>
                </a:lnTo>
                <a:lnTo>
                  <a:pt x="19156" y="12848"/>
                </a:lnTo>
                <a:lnTo>
                  <a:pt x="19156" y="17068"/>
                </a:lnTo>
                <a:close/>
                <a:moveTo>
                  <a:pt x="19156" y="17068"/>
                </a:moveTo>
              </a:path>
            </a:pathLst>
          </a:custGeom>
          <a:solidFill>
            <a:schemeClr val="bg1"/>
          </a:solidFill>
          <a:ln>
            <a:noFill/>
          </a:ln>
        </p:spPr>
        <p:txBody>
          <a:bodyPr lIns="0" tIns="0" rIns="0" bIns="0"/>
          <a:lstStyle/>
          <a:p>
            <a:endParaRPr lang="en-US"/>
          </a:p>
        </p:txBody>
      </p:sp>
      <p:sp>
        <p:nvSpPr>
          <p:cNvPr id="634" name="AutoShape 31"/>
          <p:cNvSpPr>
            <a:spLocks/>
          </p:cNvSpPr>
          <p:nvPr/>
        </p:nvSpPr>
        <p:spPr bwMode="auto">
          <a:xfrm>
            <a:off x="2967426" y="5084441"/>
            <a:ext cx="238067" cy="320053"/>
          </a:xfrm>
          <a:custGeom>
            <a:avLst/>
            <a:gdLst>
              <a:gd name="T0" fmla="*/ 114110508 w 21600"/>
              <a:gd name="T1" fmla="*/ 0 h 21600"/>
              <a:gd name="T2" fmla="*/ 0 w 21600"/>
              <a:gd name="T3" fmla="*/ 0 h 21600"/>
              <a:gd name="T4" fmla="*/ 49020091 w 21600"/>
              <a:gd name="T5" fmla="*/ 113309014 h 21600"/>
              <a:gd name="T6" fmla="*/ 49020091 w 21600"/>
              <a:gd name="T7" fmla="*/ 241692373 h 21600"/>
              <a:gd name="T8" fmla="*/ 22457757 w 21600"/>
              <a:gd name="T9" fmla="*/ 286355233 h 21600"/>
              <a:gd name="T10" fmla="*/ 91652751 w 21600"/>
              <a:gd name="T11" fmla="*/ 286355233 h 21600"/>
              <a:gd name="T12" fmla="*/ 65143037 w 21600"/>
              <a:gd name="T13" fmla="*/ 241718276 h 21600"/>
              <a:gd name="T14" fmla="*/ 65143037 w 21600"/>
              <a:gd name="T15" fmla="*/ 113295429 h 21600"/>
              <a:gd name="T16" fmla="*/ 114110508 w 21600"/>
              <a:gd name="T17" fmla="*/ 0 h 21600"/>
              <a:gd name="T18" fmla="*/ 114110508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1600" y="0"/>
                </a:moveTo>
                <a:lnTo>
                  <a:pt x="0" y="0"/>
                </a:lnTo>
                <a:cubicBezTo>
                  <a:pt x="0" y="4355"/>
                  <a:pt x="4035" y="7956"/>
                  <a:pt x="9279" y="8547"/>
                </a:cubicBezTo>
                <a:lnTo>
                  <a:pt x="9279" y="18231"/>
                </a:lnTo>
                <a:cubicBezTo>
                  <a:pt x="6397" y="18595"/>
                  <a:pt x="4251" y="19963"/>
                  <a:pt x="4251" y="21600"/>
                </a:cubicBezTo>
                <a:lnTo>
                  <a:pt x="17349" y="21600"/>
                </a:lnTo>
                <a:cubicBezTo>
                  <a:pt x="17349" y="19965"/>
                  <a:pt x="15208" y="18598"/>
                  <a:pt x="12331" y="18233"/>
                </a:cubicBezTo>
                <a:lnTo>
                  <a:pt x="12331" y="8546"/>
                </a:lnTo>
                <a:cubicBezTo>
                  <a:pt x="17570" y="7951"/>
                  <a:pt x="21600" y="4353"/>
                  <a:pt x="21600" y="0"/>
                </a:cubicBezTo>
                <a:close/>
                <a:moveTo>
                  <a:pt x="21600" y="0"/>
                </a:moveTo>
              </a:path>
            </a:pathLst>
          </a:custGeom>
          <a:solidFill>
            <a:schemeClr val="bg1"/>
          </a:solidFill>
          <a:ln>
            <a:noFill/>
          </a:ln>
        </p:spPr>
        <p:txBody>
          <a:bodyPr lIns="0" tIns="0" rIns="0" bIns="0"/>
          <a:lstStyle/>
          <a:p>
            <a:endParaRPr lang="en-US"/>
          </a:p>
        </p:txBody>
      </p:sp>
      <p:grpSp>
        <p:nvGrpSpPr>
          <p:cNvPr id="635" name="Group 34"/>
          <p:cNvGrpSpPr>
            <a:grpSpLocks/>
          </p:cNvGrpSpPr>
          <p:nvPr/>
        </p:nvGrpSpPr>
        <p:grpSpPr bwMode="auto">
          <a:xfrm>
            <a:off x="7199265" y="590550"/>
            <a:ext cx="186760" cy="320053"/>
            <a:chOff x="0" y="0"/>
            <a:chExt cx="359" cy="576"/>
          </a:xfrm>
          <a:solidFill>
            <a:schemeClr val="bg1"/>
          </a:solidFill>
        </p:grpSpPr>
        <p:sp>
          <p:nvSpPr>
            <p:cNvPr id="636" name="Line 32"/>
            <p:cNvSpPr>
              <a:spLocks noChangeShapeType="1"/>
            </p:cNvSpPr>
            <p:nvPr/>
          </p:nvSpPr>
          <p:spPr bwMode="auto">
            <a:xfrm flipH="1">
              <a:off x="2" y="4"/>
              <a:ext cx="0" cy="0"/>
            </a:xfrm>
            <a:prstGeom prst="line">
              <a:avLst/>
            </a:prstGeom>
            <a:grpFill/>
            <a:ln w="12700">
              <a:solidFill>
                <a:srgbClr val="D42564"/>
              </a:solidFill>
              <a:miter lim="800000"/>
              <a:headEnd/>
              <a:tailEnd/>
            </a:ln>
          </p:spPr>
          <p:txBody>
            <a:bodyPr lIns="0" tIns="0" rIns="0" bIns="0"/>
            <a:lstStyle/>
            <a:p>
              <a:endParaRPr lang="en-US"/>
            </a:p>
          </p:txBody>
        </p:sp>
        <p:sp>
          <p:nvSpPr>
            <p:cNvPr id="637" name="AutoShape 33"/>
            <p:cNvSpPr>
              <a:spLocks/>
            </p:cNvSpPr>
            <p:nvPr/>
          </p:nvSpPr>
          <p:spPr bwMode="auto">
            <a:xfrm>
              <a:off x="0" y="0"/>
              <a:ext cx="359"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600" h="21600">
                  <a:moveTo>
                    <a:pt x="21600" y="12248"/>
                  </a:moveTo>
                  <a:lnTo>
                    <a:pt x="18" y="1"/>
                  </a:lnTo>
                  <a:lnTo>
                    <a:pt x="18" y="0"/>
                  </a:lnTo>
                  <a:lnTo>
                    <a:pt x="17" y="0"/>
                  </a:lnTo>
                  <a:lnTo>
                    <a:pt x="18" y="1"/>
                  </a:lnTo>
                  <a:lnTo>
                    <a:pt x="0" y="18203"/>
                  </a:lnTo>
                  <a:lnTo>
                    <a:pt x="7495" y="15059"/>
                  </a:lnTo>
                  <a:lnTo>
                    <a:pt x="12126" y="21600"/>
                  </a:lnTo>
                  <a:lnTo>
                    <a:pt x="17460" y="20130"/>
                  </a:lnTo>
                  <a:lnTo>
                    <a:pt x="12828" y="13588"/>
                  </a:lnTo>
                  <a:lnTo>
                    <a:pt x="21600" y="12248"/>
                  </a:lnTo>
                  <a:close/>
                  <a:moveTo>
                    <a:pt x="21600" y="1224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638" name="Group 40"/>
          <p:cNvGrpSpPr>
            <a:grpSpLocks/>
          </p:cNvGrpSpPr>
          <p:nvPr/>
        </p:nvGrpSpPr>
        <p:grpSpPr bwMode="auto">
          <a:xfrm>
            <a:off x="1740152" y="4446528"/>
            <a:ext cx="299636" cy="320053"/>
            <a:chOff x="0" y="0"/>
            <a:chExt cx="577" cy="574"/>
          </a:xfrm>
          <a:solidFill>
            <a:schemeClr val="bg1"/>
          </a:solidFill>
        </p:grpSpPr>
        <p:sp>
          <p:nvSpPr>
            <p:cNvPr id="639" name="Rectangle 35"/>
            <p:cNvSpPr>
              <a:spLocks/>
            </p:cNvSpPr>
            <p:nvPr/>
          </p:nvSpPr>
          <p:spPr bwMode="auto">
            <a:xfrm>
              <a:off x="0" y="40"/>
              <a:ext cx="338" cy="64"/>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40" name="Rectangle 36"/>
            <p:cNvSpPr>
              <a:spLocks/>
            </p:cNvSpPr>
            <p:nvPr/>
          </p:nvSpPr>
          <p:spPr bwMode="auto">
            <a:xfrm>
              <a:off x="0" y="176"/>
              <a:ext cx="338" cy="64"/>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41" name="AutoShape 37"/>
            <p:cNvSpPr>
              <a:spLocks/>
            </p:cNvSpPr>
            <p:nvPr/>
          </p:nvSpPr>
          <p:spPr bwMode="auto">
            <a:xfrm>
              <a:off x="0" y="312"/>
              <a:ext cx="338" cy="6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0"/>
                  </a:moveTo>
                  <a:lnTo>
                    <a:pt x="0" y="0"/>
                  </a:lnTo>
                  <a:lnTo>
                    <a:pt x="0" y="21600"/>
                  </a:lnTo>
                  <a:lnTo>
                    <a:pt x="16684" y="21600"/>
                  </a:lnTo>
                  <a:cubicBezTo>
                    <a:pt x="18074" y="16554"/>
                    <a:pt x="19759" y="13152"/>
                    <a:pt x="21600" y="11958"/>
                  </a:cubicBez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42" name="AutoShape 38"/>
            <p:cNvSpPr>
              <a:spLocks/>
            </p:cNvSpPr>
            <p:nvPr/>
          </p:nvSpPr>
          <p:spPr bwMode="auto">
            <a:xfrm>
              <a:off x="0" y="448"/>
              <a:ext cx="206" cy="6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0"/>
                  </a:moveTo>
                  <a:lnTo>
                    <a:pt x="0" y="0"/>
                  </a:lnTo>
                  <a:lnTo>
                    <a:pt x="0" y="21600"/>
                  </a:lnTo>
                  <a:lnTo>
                    <a:pt x="21374" y="21600"/>
                  </a:lnTo>
                  <a:cubicBezTo>
                    <a:pt x="21139" y="18506"/>
                    <a:pt x="21012" y="15304"/>
                    <a:pt x="21012" y="12020"/>
                  </a:cubicBezTo>
                  <a:cubicBezTo>
                    <a:pt x="21012" y="7857"/>
                    <a:pt x="21229" y="3842"/>
                    <a:pt x="21600" y="0"/>
                  </a:cubicBez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43" name="AutoShape 39"/>
            <p:cNvSpPr>
              <a:spLocks/>
            </p:cNvSpPr>
            <p:nvPr/>
          </p:nvSpPr>
          <p:spPr bwMode="auto">
            <a:xfrm>
              <a:off x="248" y="0"/>
              <a:ext cx="329" cy="5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10589" y="1488"/>
                  </a:moveTo>
                  <a:lnTo>
                    <a:pt x="10589" y="15208"/>
                  </a:lnTo>
                  <a:cubicBezTo>
                    <a:pt x="9609" y="14987"/>
                    <a:pt x="8511" y="14858"/>
                    <a:pt x="7344" y="14858"/>
                  </a:cubicBezTo>
                  <a:cubicBezTo>
                    <a:pt x="3288" y="14858"/>
                    <a:pt x="0" y="16367"/>
                    <a:pt x="0" y="18229"/>
                  </a:cubicBezTo>
                  <a:cubicBezTo>
                    <a:pt x="0" y="20091"/>
                    <a:pt x="3288" y="21600"/>
                    <a:pt x="7344" y="21600"/>
                  </a:cubicBezTo>
                  <a:cubicBezTo>
                    <a:pt x="11360" y="21600"/>
                    <a:pt x="14618" y="20120"/>
                    <a:pt x="14683" y="18284"/>
                  </a:cubicBezTo>
                  <a:lnTo>
                    <a:pt x="14691" y="18284"/>
                  </a:lnTo>
                  <a:lnTo>
                    <a:pt x="14691" y="5421"/>
                  </a:lnTo>
                  <a:lnTo>
                    <a:pt x="21600" y="4484"/>
                  </a:lnTo>
                  <a:lnTo>
                    <a:pt x="21600" y="0"/>
                  </a:lnTo>
                  <a:lnTo>
                    <a:pt x="10671" y="1488"/>
                  </a:lnTo>
                  <a:lnTo>
                    <a:pt x="10589" y="1488"/>
                  </a:lnTo>
                  <a:close/>
                  <a:moveTo>
                    <a:pt x="10589" y="148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644" name="Group 49"/>
          <p:cNvGrpSpPr>
            <a:grpSpLocks/>
          </p:cNvGrpSpPr>
          <p:nvPr/>
        </p:nvGrpSpPr>
        <p:grpSpPr bwMode="auto">
          <a:xfrm>
            <a:off x="10749742" y="594934"/>
            <a:ext cx="303740" cy="320053"/>
            <a:chOff x="0" y="0"/>
            <a:chExt cx="582" cy="575"/>
          </a:xfrm>
          <a:solidFill>
            <a:schemeClr val="bg1"/>
          </a:solidFill>
        </p:grpSpPr>
        <p:sp>
          <p:nvSpPr>
            <p:cNvPr id="645" name="AutoShape 45"/>
            <p:cNvSpPr>
              <a:spLocks/>
            </p:cNvSpPr>
            <p:nvPr/>
          </p:nvSpPr>
          <p:spPr bwMode="auto">
            <a:xfrm>
              <a:off x="576" y="568"/>
              <a:ext cx="2" cy="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21600"/>
                  </a:moveTo>
                  <a:lnTo>
                    <a:pt x="21600" y="0"/>
                  </a:lnTo>
                  <a:lnTo>
                    <a:pt x="0" y="21600"/>
                  </a:lnTo>
                  <a:lnTo>
                    <a:pt x="21600" y="21600"/>
                  </a:lnTo>
                  <a:close/>
                  <a:moveTo>
                    <a:pt x="216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46" name="AutoShape 46"/>
            <p:cNvSpPr>
              <a:spLocks/>
            </p:cNvSpPr>
            <p:nvPr/>
          </p:nvSpPr>
          <p:spPr bwMode="auto">
            <a:xfrm>
              <a:off x="472" y="463"/>
              <a:ext cx="109" cy="11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173" y="21600"/>
                  </a:moveTo>
                  <a:lnTo>
                    <a:pt x="21600" y="21173"/>
                  </a:lnTo>
                  <a:lnTo>
                    <a:pt x="21600" y="0"/>
                  </a:lnTo>
                  <a:lnTo>
                    <a:pt x="0" y="21600"/>
                  </a:lnTo>
                  <a:lnTo>
                    <a:pt x="21173" y="21600"/>
                  </a:lnTo>
                  <a:close/>
                  <a:moveTo>
                    <a:pt x="21173"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47" name="AutoShape 47"/>
            <p:cNvSpPr>
              <a:spLocks/>
            </p:cNvSpPr>
            <p:nvPr/>
          </p:nvSpPr>
          <p:spPr bwMode="auto">
            <a:xfrm>
              <a:off x="240" y="232"/>
              <a:ext cx="342" cy="3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6778" y="21600"/>
                  </a:moveTo>
                  <a:lnTo>
                    <a:pt x="21600" y="6778"/>
                  </a:lnTo>
                  <a:lnTo>
                    <a:pt x="21600" y="0"/>
                  </a:lnTo>
                  <a:lnTo>
                    <a:pt x="0" y="21600"/>
                  </a:lnTo>
                  <a:lnTo>
                    <a:pt x="6778" y="21600"/>
                  </a:lnTo>
                  <a:close/>
                  <a:moveTo>
                    <a:pt x="6778"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48" name="AutoShape 48"/>
            <p:cNvSpPr>
              <a:spLocks/>
            </p:cNvSpPr>
            <p:nvPr/>
          </p:nvSpPr>
          <p:spPr bwMode="auto">
            <a:xfrm>
              <a:off x="0" y="0"/>
              <a:ext cx="575" cy="57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21600"/>
                  </a:moveTo>
                  <a:lnTo>
                    <a:pt x="4035" y="21600"/>
                  </a:lnTo>
                  <a:lnTo>
                    <a:pt x="21600" y="4035"/>
                  </a:lnTo>
                  <a:lnTo>
                    <a:pt x="21600" y="0"/>
                  </a:lnTo>
                  <a:lnTo>
                    <a:pt x="0" y="21600"/>
                  </a:ln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649" name="Group 67"/>
          <p:cNvGrpSpPr>
            <a:grpSpLocks/>
          </p:cNvGrpSpPr>
          <p:nvPr/>
        </p:nvGrpSpPr>
        <p:grpSpPr bwMode="auto">
          <a:xfrm>
            <a:off x="8424488" y="594934"/>
            <a:ext cx="151870" cy="320053"/>
            <a:chOff x="0" y="0"/>
            <a:chExt cx="288" cy="576"/>
          </a:xfrm>
          <a:solidFill>
            <a:schemeClr val="bg1"/>
          </a:solidFill>
        </p:grpSpPr>
        <p:sp>
          <p:nvSpPr>
            <p:cNvPr id="650" name="Line 65"/>
            <p:cNvSpPr>
              <a:spLocks noChangeShapeType="1"/>
            </p:cNvSpPr>
            <p:nvPr/>
          </p:nvSpPr>
          <p:spPr bwMode="auto">
            <a:xfrm flipH="1">
              <a:off x="1" y="286"/>
              <a:ext cx="148" cy="148"/>
            </a:xfrm>
            <a:prstGeom prst="line">
              <a:avLst/>
            </a:prstGeom>
            <a:grpFill/>
            <a:ln w="12700">
              <a:solidFill>
                <a:srgbClr val="D42564"/>
              </a:solidFill>
              <a:miter lim="800000"/>
              <a:headEnd/>
              <a:tailEnd/>
            </a:ln>
          </p:spPr>
          <p:txBody>
            <a:bodyPr lIns="0" tIns="0" rIns="0" bIns="0"/>
            <a:lstStyle/>
            <a:p>
              <a:endParaRPr lang="en-US"/>
            </a:p>
          </p:txBody>
        </p:sp>
        <p:sp>
          <p:nvSpPr>
            <p:cNvPr id="651" name="AutoShape 66"/>
            <p:cNvSpPr>
              <a:spLocks/>
            </p:cNvSpPr>
            <p:nvPr/>
          </p:nvSpPr>
          <p:spPr bwMode="auto">
            <a:xfrm>
              <a:off x="0" y="0"/>
              <a:ext cx="288"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1076" y="10800"/>
                  </a:moveTo>
                  <a:lnTo>
                    <a:pt x="0" y="16345"/>
                  </a:lnTo>
                  <a:lnTo>
                    <a:pt x="0" y="21587"/>
                  </a:lnTo>
                  <a:lnTo>
                    <a:pt x="27" y="21600"/>
                  </a:lnTo>
                  <a:lnTo>
                    <a:pt x="21600" y="10800"/>
                  </a:lnTo>
                  <a:lnTo>
                    <a:pt x="27" y="0"/>
                  </a:lnTo>
                  <a:lnTo>
                    <a:pt x="0" y="13"/>
                  </a:lnTo>
                  <a:lnTo>
                    <a:pt x="0" y="5255"/>
                  </a:lnTo>
                  <a:lnTo>
                    <a:pt x="11076" y="10800"/>
                  </a:lnTo>
                  <a:close/>
                  <a:moveTo>
                    <a:pt x="11076" y="108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652" name="AutoShape 68"/>
          <p:cNvSpPr>
            <a:spLocks/>
          </p:cNvSpPr>
          <p:nvPr/>
        </p:nvSpPr>
        <p:spPr bwMode="auto">
          <a:xfrm>
            <a:off x="9025811" y="594934"/>
            <a:ext cx="158028" cy="317861"/>
          </a:xfrm>
          <a:custGeom>
            <a:avLst/>
            <a:gdLst>
              <a:gd name="T0" fmla="*/ 22151874 w 21472"/>
              <a:gd name="T1" fmla="*/ 132898754 h 21600"/>
              <a:gd name="T2" fmla="*/ 2367519 w 21472"/>
              <a:gd name="T3" fmla="*/ 2644445 h 21600"/>
              <a:gd name="T4" fmla="*/ 1397061 w 21472"/>
              <a:gd name="T5" fmla="*/ 0 h 21600"/>
              <a:gd name="T6" fmla="*/ 426376 w 21472"/>
              <a:gd name="T7" fmla="*/ 2644445 h 21600"/>
              <a:gd name="T8" fmla="*/ 402232 w 21472"/>
              <a:gd name="T9" fmla="*/ 2799353 h 21600"/>
              <a:gd name="T10" fmla="*/ 0 w 21472"/>
              <a:gd name="T11" fmla="*/ 9195755 h 21600"/>
              <a:gd name="T12" fmla="*/ 0 w 21472"/>
              <a:gd name="T13" fmla="*/ 72420928 h 21600"/>
              <a:gd name="T14" fmla="*/ 402232 w 21472"/>
              <a:gd name="T15" fmla="*/ 78805182 h 21600"/>
              <a:gd name="T16" fmla="*/ 9588760 w 21472"/>
              <a:gd name="T17" fmla="*/ 139296297 h 21600"/>
              <a:gd name="T18" fmla="*/ 402232 w 21472"/>
              <a:gd name="T19" fmla="*/ 199787423 h 21600"/>
              <a:gd name="T20" fmla="*/ 0 w 21472"/>
              <a:gd name="T21" fmla="*/ 206171676 h 21600"/>
              <a:gd name="T22" fmla="*/ 0 w 21472"/>
              <a:gd name="T23" fmla="*/ 269396839 h 21600"/>
              <a:gd name="T24" fmla="*/ 402232 w 21472"/>
              <a:gd name="T25" fmla="*/ 275793134 h 21600"/>
              <a:gd name="T26" fmla="*/ 426376 w 21472"/>
              <a:gd name="T27" fmla="*/ 275948042 h 21600"/>
              <a:gd name="T28" fmla="*/ 1397061 w 21472"/>
              <a:gd name="T29" fmla="*/ 278592476 h 21600"/>
              <a:gd name="T30" fmla="*/ 2368458 w 21472"/>
              <a:gd name="T31" fmla="*/ 275948042 h 21600"/>
              <a:gd name="T32" fmla="*/ 22151874 w 21472"/>
              <a:gd name="T33" fmla="*/ 145680550 h 21600"/>
              <a:gd name="T34" fmla="*/ 22151874 w 21472"/>
              <a:gd name="T35" fmla="*/ 132898754 h 21600"/>
              <a:gd name="T36" fmla="*/ 22151874 w 21472"/>
              <a:gd name="T37" fmla="*/ 132898754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472" h="21600">
                <a:moveTo>
                  <a:pt x="21090" y="10304"/>
                </a:moveTo>
                <a:lnTo>
                  <a:pt x="2254" y="205"/>
                </a:lnTo>
                <a:cubicBezTo>
                  <a:pt x="2000" y="68"/>
                  <a:pt x="1665" y="0"/>
                  <a:pt x="1330" y="0"/>
                </a:cubicBezTo>
                <a:cubicBezTo>
                  <a:pt x="996" y="0"/>
                  <a:pt x="661" y="68"/>
                  <a:pt x="406" y="205"/>
                </a:cubicBezTo>
                <a:lnTo>
                  <a:pt x="383" y="217"/>
                </a:lnTo>
                <a:cubicBezTo>
                  <a:pt x="138" y="349"/>
                  <a:pt x="0" y="527"/>
                  <a:pt x="0" y="713"/>
                </a:cubicBezTo>
                <a:lnTo>
                  <a:pt x="0" y="5615"/>
                </a:lnTo>
                <a:cubicBezTo>
                  <a:pt x="0" y="5801"/>
                  <a:pt x="138" y="5979"/>
                  <a:pt x="383" y="6110"/>
                </a:cubicBezTo>
                <a:lnTo>
                  <a:pt x="9129" y="10800"/>
                </a:lnTo>
                <a:lnTo>
                  <a:pt x="383" y="15490"/>
                </a:lnTo>
                <a:cubicBezTo>
                  <a:pt x="138" y="15621"/>
                  <a:pt x="0" y="15799"/>
                  <a:pt x="0" y="15985"/>
                </a:cubicBezTo>
                <a:lnTo>
                  <a:pt x="0" y="20887"/>
                </a:lnTo>
                <a:cubicBezTo>
                  <a:pt x="0" y="21073"/>
                  <a:pt x="138" y="21251"/>
                  <a:pt x="383" y="21383"/>
                </a:cubicBezTo>
                <a:lnTo>
                  <a:pt x="406" y="21395"/>
                </a:lnTo>
                <a:cubicBezTo>
                  <a:pt x="651" y="21526"/>
                  <a:pt x="984" y="21600"/>
                  <a:pt x="1330" y="21600"/>
                </a:cubicBezTo>
                <a:cubicBezTo>
                  <a:pt x="1677" y="21600"/>
                  <a:pt x="2010" y="21526"/>
                  <a:pt x="2255" y="21395"/>
                </a:cubicBezTo>
                <a:lnTo>
                  <a:pt x="21090" y="11295"/>
                </a:lnTo>
                <a:cubicBezTo>
                  <a:pt x="21600" y="11022"/>
                  <a:pt x="21600" y="10578"/>
                  <a:pt x="21090" y="10304"/>
                </a:cubicBezTo>
                <a:close/>
                <a:moveTo>
                  <a:pt x="21090" y="10304"/>
                </a:moveTo>
              </a:path>
            </a:pathLst>
          </a:custGeom>
          <a:solidFill>
            <a:schemeClr val="bg1"/>
          </a:solidFill>
          <a:ln>
            <a:noFill/>
          </a:ln>
        </p:spPr>
        <p:txBody>
          <a:bodyPr lIns="0" tIns="0" rIns="0" bIns="0"/>
          <a:lstStyle/>
          <a:p>
            <a:endParaRPr lang="en-US"/>
          </a:p>
        </p:txBody>
      </p:sp>
      <p:sp>
        <p:nvSpPr>
          <p:cNvPr id="653" name="AutoShape 69"/>
          <p:cNvSpPr>
            <a:spLocks/>
          </p:cNvSpPr>
          <p:nvPr/>
        </p:nvSpPr>
        <p:spPr bwMode="auto">
          <a:xfrm>
            <a:off x="9547095" y="590550"/>
            <a:ext cx="301689" cy="320053"/>
          </a:xfrm>
          <a:custGeom>
            <a:avLst/>
            <a:gdLst>
              <a:gd name="T0" fmla="*/ 147142664 w 21600"/>
              <a:gd name="T1" fmla="*/ 0 h 21600"/>
              <a:gd name="T2" fmla="*/ 0 w 21600"/>
              <a:gd name="T3" fmla="*/ 143178255 h 21600"/>
              <a:gd name="T4" fmla="*/ 147142664 w 21600"/>
              <a:gd name="T5" fmla="*/ 286355233 h 21600"/>
              <a:gd name="T6" fmla="*/ 294284053 w 21600"/>
              <a:gd name="T7" fmla="*/ 143178255 h 21600"/>
              <a:gd name="T8" fmla="*/ 147142664 w 21600"/>
              <a:gd name="T9" fmla="*/ 0 h 21600"/>
              <a:gd name="T10" fmla="*/ 212348111 w 21600"/>
              <a:gd name="T11" fmla="*/ 146213799 h 21600"/>
              <a:gd name="T12" fmla="*/ 119335043 w 21600"/>
              <a:gd name="T13" fmla="*/ 236733064 h 21600"/>
              <a:gd name="T14" fmla="*/ 116446030 w 21600"/>
              <a:gd name="T15" fmla="*/ 237900588 h 21600"/>
              <a:gd name="T16" fmla="*/ 113544302 w 21600"/>
              <a:gd name="T17" fmla="*/ 236733064 h 21600"/>
              <a:gd name="T18" fmla="*/ 113435864 w 21600"/>
              <a:gd name="T19" fmla="*/ 236628057 h 21600"/>
              <a:gd name="T20" fmla="*/ 112236648 w 21600"/>
              <a:gd name="T21" fmla="*/ 233817378 h 21600"/>
              <a:gd name="T22" fmla="*/ 112236648 w 21600"/>
              <a:gd name="T23" fmla="*/ 189882205 h 21600"/>
              <a:gd name="T24" fmla="*/ 113435864 w 21600"/>
              <a:gd name="T25" fmla="*/ 187072674 h 21600"/>
              <a:gd name="T26" fmla="*/ 158300451 w 21600"/>
              <a:gd name="T27" fmla="*/ 143403120 h 21600"/>
              <a:gd name="T28" fmla="*/ 113435864 w 21600"/>
              <a:gd name="T29" fmla="*/ 99747150 h 21600"/>
              <a:gd name="T30" fmla="*/ 112236648 w 21600"/>
              <a:gd name="T31" fmla="*/ 96936363 h 21600"/>
              <a:gd name="T32" fmla="*/ 112236648 w 21600"/>
              <a:gd name="T33" fmla="*/ 53002446 h 21600"/>
              <a:gd name="T34" fmla="*/ 113435864 w 21600"/>
              <a:gd name="T35" fmla="*/ 50191649 h 21600"/>
              <a:gd name="T36" fmla="*/ 113544302 w 21600"/>
              <a:gd name="T37" fmla="*/ 50085494 h 21600"/>
              <a:gd name="T38" fmla="*/ 119335043 w 21600"/>
              <a:gd name="T39" fmla="*/ 50085494 h 21600"/>
              <a:gd name="T40" fmla="*/ 212348111 w 21600"/>
              <a:gd name="T41" fmla="*/ 140592322 h 21600"/>
              <a:gd name="T42" fmla="*/ 213533552 w 21600"/>
              <a:gd name="T43" fmla="*/ 143403120 h 21600"/>
              <a:gd name="T44" fmla="*/ 212348111 w 21600"/>
              <a:gd name="T45" fmla="*/ 146213799 h 21600"/>
              <a:gd name="T46" fmla="*/ 212348111 w 21600"/>
              <a:gd name="T47" fmla="*/ 146213799 h 216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5586" y="11029"/>
                </a:moveTo>
                <a:lnTo>
                  <a:pt x="8759" y="17857"/>
                </a:lnTo>
                <a:cubicBezTo>
                  <a:pt x="8702" y="17914"/>
                  <a:pt x="8626" y="17945"/>
                  <a:pt x="8547" y="17945"/>
                </a:cubicBezTo>
                <a:cubicBezTo>
                  <a:pt x="8466" y="17945"/>
                  <a:pt x="8391" y="17914"/>
                  <a:pt x="8334" y="17857"/>
                </a:cubicBezTo>
                <a:lnTo>
                  <a:pt x="8326" y="17849"/>
                </a:lnTo>
                <a:cubicBezTo>
                  <a:pt x="8270" y="17793"/>
                  <a:pt x="8238" y="17716"/>
                  <a:pt x="8238" y="17637"/>
                </a:cubicBezTo>
                <a:lnTo>
                  <a:pt x="8238" y="14323"/>
                </a:lnTo>
                <a:cubicBezTo>
                  <a:pt x="8238" y="14244"/>
                  <a:pt x="8270" y="14167"/>
                  <a:pt x="8326" y="14111"/>
                </a:cubicBezTo>
                <a:lnTo>
                  <a:pt x="11619" y="10817"/>
                </a:lnTo>
                <a:lnTo>
                  <a:pt x="8326" y="7524"/>
                </a:lnTo>
                <a:cubicBezTo>
                  <a:pt x="8270" y="7468"/>
                  <a:pt x="8238" y="7391"/>
                  <a:pt x="8238" y="7312"/>
                </a:cubicBezTo>
                <a:lnTo>
                  <a:pt x="8238" y="3998"/>
                </a:lnTo>
                <a:cubicBezTo>
                  <a:pt x="8238" y="3920"/>
                  <a:pt x="8270" y="3842"/>
                  <a:pt x="8326" y="3786"/>
                </a:cubicBezTo>
                <a:lnTo>
                  <a:pt x="8334" y="3778"/>
                </a:lnTo>
                <a:cubicBezTo>
                  <a:pt x="8451" y="3661"/>
                  <a:pt x="8641" y="3661"/>
                  <a:pt x="8759" y="3778"/>
                </a:cubicBezTo>
                <a:lnTo>
                  <a:pt x="15586" y="10605"/>
                </a:lnTo>
                <a:cubicBezTo>
                  <a:pt x="15642" y="10662"/>
                  <a:pt x="15673" y="10737"/>
                  <a:pt x="15673" y="10817"/>
                </a:cubicBezTo>
                <a:cubicBezTo>
                  <a:pt x="15673" y="10898"/>
                  <a:pt x="15642" y="10973"/>
                  <a:pt x="15586" y="11029"/>
                </a:cubicBezTo>
                <a:close/>
                <a:moveTo>
                  <a:pt x="15586" y="11029"/>
                </a:moveTo>
              </a:path>
            </a:pathLst>
          </a:custGeom>
          <a:solidFill>
            <a:schemeClr val="bg1"/>
          </a:solidFill>
          <a:ln>
            <a:noFill/>
          </a:ln>
        </p:spPr>
        <p:txBody>
          <a:bodyPr lIns="0" tIns="0" rIns="0" bIns="0"/>
          <a:lstStyle/>
          <a:p>
            <a:endParaRPr lang="en-US"/>
          </a:p>
        </p:txBody>
      </p:sp>
      <p:sp>
        <p:nvSpPr>
          <p:cNvPr id="654" name="AutoShape 70"/>
          <p:cNvSpPr>
            <a:spLocks/>
          </p:cNvSpPr>
          <p:nvPr/>
        </p:nvSpPr>
        <p:spPr bwMode="auto">
          <a:xfrm>
            <a:off x="5941207" y="4446528"/>
            <a:ext cx="301687" cy="320053"/>
          </a:xfrm>
          <a:custGeom>
            <a:avLst/>
            <a:gdLst>
              <a:gd name="T0" fmla="*/ 0 w 21600"/>
              <a:gd name="T1" fmla="*/ 0 h 21600"/>
              <a:gd name="T2" fmla="*/ 0 w 21600"/>
              <a:gd name="T3" fmla="*/ 286355233 h 21600"/>
              <a:gd name="T4" fmla="*/ 294279076 w 21600"/>
              <a:gd name="T5" fmla="*/ 286355233 h 21600"/>
              <a:gd name="T6" fmla="*/ 294279076 w 21600"/>
              <a:gd name="T7" fmla="*/ 0 h 21600"/>
              <a:gd name="T8" fmla="*/ 0 w 21600"/>
              <a:gd name="T9" fmla="*/ 0 h 21600"/>
              <a:gd name="T10" fmla="*/ 24251098 w 21600"/>
              <a:gd name="T11" fmla="*/ 183572539 h 21600"/>
              <a:gd name="T12" fmla="*/ 105491141 w 21600"/>
              <a:gd name="T13" fmla="*/ 262505393 h 21600"/>
              <a:gd name="T14" fmla="*/ 24251098 w 21600"/>
              <a:gd name="T15" fmla="*/ 262505393 h 21600"/>
              <a:gd name="T16" fmla="*/ 24251098 w 21600"/>
              <a:gd name="T17" fmla="*/ 183572539 h 21600"/>
              <a:gd name="T18" fmla="*/ 16512079 w 21600"/>
              <a:gd name="T19" fmla="*/ 142341762 h 21600"/>
              <a:gd name="T20" fmla="*/ 147712063 w 21600"/>
              <a:gd name="T21" fmla="*/ 142341762 h 21600"/>
              <a:gd name="T22" fmla="*/ 147712063 w 21600"/>
              <a:gd name="T23" fmla="*/ 269797206 h 21600"/>
              <a:gd name="T24" fmla="*/ 16512079 w 21600"/>
              <a:gd name="T25" fmla="*/ 142341762 h 21600"/>
              <a:gd name="T26" fmla="*/ 16512079 w 21600"/>
              <a:gd name="T27" fmla="*/ 142341762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0" y="0"/>
                </a:moveTo>
                <a:lnTo>
                  <a:pt x="0" y="21600"/>
                </a:lnTo>
                <a:lnTo>
                  <a:pt x="21600" y="21600"/>
                </a:lnTo>
                <a:lnTo>
                  <a:pt x="21600" y="0"/>
                </a:lnTo>
                <a:lnTo>
                  <a:pt x="0" y="0"/>
                </a:lnTo>
                <a:close/>
                <a:moveTo>
                  <a:pt x="1780" y="13847"/>
                </a:moveTo>
                <a:lnTo>
                  <a:pt x="7743" y="19801"/>
                </a:lnTo>
                <a:lnTo>
                  <a:pt x="1780" y="19801"/>
                </a:lnTo>
                <a:lnTo>
                  <a:pt x="1780" y="13847"/>
                </a:lnTo>
                <a:close/>
                <a:moveTo>
                  <a:pt x="1212" y="10737"/>
                </a:moveTo>
                <a:lnTo>
                  <a:pt x="10842" y="10737"/>
                </a:lnTo>
                <a:lnTo>
                  <a:pt x="10842" y="20351"/>
                </a:lnTo>
                <a:lnTo>
                  <a:pt x="1212" y="10737"/>
                </a:lnTo>
                <a:close/>
                <a:moveTo>
                  <a:pt x="1212" y="10737"/>
                </a:moveTo>
              </a:path>
            </a:pathLst>
          </a:custGeom>
          <a:solidFill>
            <a:schemeClr val="bg1"/>
          </a:solidFill>
          <a:ln>
            <a:noFill/>
          </a:ln>
        </p:spPr>
        <p:txBody>
          <a:bodyPr lIns="0" tIns="0" rIns="0" bIns="0"/>
          <a:lstStyle/>
          <a:p>
            <a:endParaRPr lang="en-US"/>
          </a:p>
        </p:txBody>
      </p:sp>
      <p:grpSp>
        <p:nvGrpSpPr>
          <p:cNvPr id="655" name="Group 76"/>
          <p:cNvGrpSpPr>
            <a:grpSpLocks/>
          </p:cNvGrpSpPr>
          <p:nvPr/>
        </p:nvGrpSpPr>
        <p:grpSpPr bwMode="auto">
          <a:xfrm>
            <a:off x="8346501" y="5088825"/>
            <a:ext cx="301687" cy="320053"/>
            <a:chOff x="0" y="0"/>
            <a:chExt cx="580" cy="576"/>
          </a:xfrm>
          <a:solidFill>
            <a:schemeClr val="bg1"/>
          </a:solidFill>
        </p:grpSpPr>
        <p:sp>
          <p:nvSpPr>
            <p:cNvPr id="656" name="AutoShape 72"/>
            <p:cNvSpPr>
              <a:spLocks/>
            </p:cNvSpPr>
            <p:nvPr/>
          </p:nvSpPr>
          <p:spPr bwMode="auto">
            <a:xfrm>
              <a:off x="288" y="248"/>
              <a:ext cx="0" cy="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11481"/>
                  </a:moveTo>
                  <a:cubicBezTo>
                    <a:pt x="4752" y="14789"/>
                    <a:pt x="10584" y="18146"/>
                    <a:pt x="15336" y="21600"/>
                  </a:cubicBezTo>
                  <a:cubicBezTo>
                    <a:pt x="17712" y="20189"/>
                    <a:pt x="19872" y="18778"/>
                    <a:pt x="21600" y="17368"/>
                  </a:cubicBezTo>
                  <a:cubicBezTo>
                    <a:pt x="17496" y="11578"/>
                    <a:pt x="12096" y="5789"/>
                    <a:pt x="8424" y="0"/>
                  </a:cubicBezTo>
                  <a:cubicBezTo>
                    <a:pt x="6264" y="3843"/>
                    <a:pt x="2376" y="7589"/>
                    <a:pt x="0" y="11481"/>
                  </a:cubicBezTo>
                  <a:close/>
                  <a:moveTo>
                    <a:pt x="0" y="1148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57" name="AutoShape 73"/>
            <p:cNvSpPr>
              <a:spLocks/>
            </p:cNvSpPr>
            <p:nvPr/>
          </p:nvSpPr>
          <p:spPr bwMode="auto">
            <a:xfrm>
              <a:off x="152" y="0"/>
              <a:ext cx="281" cy="25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600" h="21600">
                  <a:moveTo>
                    <a:pt x="10768" y="21517"/>
                  </a:moveTo>
                  <a:cubicBezTo>
                    <a:pt x="10775" y="21462"/>
                    <a:pt x="10786" y="21409"/>
                    <a:pt x="10793" y="21355"/>
                  </a:cubicBezTo>
                  <a:cubicBezTo>
                    <a:pt x="10803" y="21437"/>
                    <a:pt x="10819" y="21518"/>
                    <a:pt x="10830" y="21600"/>
                  </a:cubicBezTo>
                  <a:cubicBezTo>
                    <a:pt x="12713" y="15104"/>
                    <a:pt x="16554" y="9634"/>
                    <a:pt x="21600" y="6036"/>
                  </a:cubicBezTo>
                  <a:cubicBezTo>
                    <a:pt x="18665" y="2831"/>
                    <a:pt x="14947" y="655"/>
                    <a:pt x="10829" y="14"/>
                  </a:cubicBezTo>
                  <a:lnTo>
                    <a:pt x="10829" y="0"/>
                  </a:lnTo>
                  <a:cubicBezTo>
                    <a:pt x="10816" y="1"/>
                    <a:pt x="10805" y="5"/>
                    <a:pt x="10793" y="8"/>
                  </a:cubicBezTo>
                  <a:cubicBezTo>
                    <a:pt x="10780" y="5"/>
                    <a:pt x="10770" y="1"/>
                    <a:pt x="10757" y="0"/>
                  </a:cubicBezTo>
                  <a:lnTo>
                    <a:pt x="10757" y="14"/>
                  </a:lnTo>
                  <a:cubicBezTo>
                    <a:pt x="6646" y="655"/>
                    <a:pt x="2934" y="2824"/>
                    <a:pt x="0" y="6020"/>
                  </a:cubicBezTo>
                  <a:cubicBezTo>
                    <a:pt x="5038" y="9601"/>
                    <a:pt x="8873" y="15046"/>
                    <a:pt x="10768" y="21517"/>
                  </a:cubicBezTo>
                  <a:close/>
                  <a:moveTo>
                    <a:pt x="10768" y="2151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58" name="AutoShape 74"/>
            <p:cNvSpPr>
              <a:spLocks/>
            </p:cNvSpPr>
            <p:nvPr/>
          </p:nvSpPr>
          <p:spPr bwMode="auto">
            <a:xfrm>
              <a:off x="0" y="72"/>
              <a:ext cx="252" cy="50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21600"/>
                  </a:moveTo>
                  <a:lnTo>
                    <a:pt x="21600" y="10859"/>
                  </a:lnTo>
                  <a:lnTo>
                    <a:pt x="21586" y="10859"/>
                  </a:lnTo>
                  <a:cubicBezTo>
                    <a:pt x="20232" y="5206"/>
                    <a:pt x="11290" y="707"/>
                    <a:pt x="21" y="0"/>
                  </a:cubicBezTo>
                  <a:lnTo>
                    <a:pt x="21" y="10859"/>
                  </a:lnTo>
                  <a:lnTo>
                    <a:pt x="0" y="10859"/>
                  </a:lnTo>
                  <a:cubicBezTo>
                    <a:pt x="1559" y="16440"/>
                    <a:pt x="10435" y="20858"/>
                    <a:pt x="21600" y="21600"/>
                  </a:cubicBezTo>
                  <a:close/>
                  <a:moveTo>
                    <a:pt x="216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59" name="AutoShape 75"/>
            <p:cNvSpPr>
              <a:spLocks/>
            </p:cNvSpPr>
            <p:nvPr/>
          </p:nvSpPr>
          <p:spPr bwMode="auto">
            <a:xfrm>
              <a:off x="328" y="72"/>
              <a:ext cx="252" cy="50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579" y="0"/>
                  </a:moveTo>
                  <a:cubicBezTo>
                    <a:pt x="10310" y="707"/>
                    <a:pt x="1368" y="5206"/>
                    <a:pt x="14" y="10859"/>
                  </a:cubicBezTo>
                  <a:lnTo>
                    <a:pt x="0" y="10859"/>
                  </a:lnTo>
                  <a:lnTo>
                    <a:pt x="0" y="21600"/>
                  </a:lnTo>
                  <a:cubicBezTo>
                    <a:pt x="11165" y="20858"/>
                    <a:pt x="20041" y="16440"/>
                    <a:pt x="21600" y="10859"/>
                  </a:cubicBezTo>
                  <a:lnTo>
                    <a:pt x="21579" y="10859"/>
                  </a:lnTo>
                  <a:lnTo>
                    <a:pt x="21579" y="0"/>
                  </a:lnTo>
                  <a:close/>
                  <a:moveTo>
                    <a:pt x="21579"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660" name="AutoShape 77"/>
          <p:cNvSpPr>
            <a:spLocks/>
          </p:cNvSpPr>
          <p:nvPr/>
        </p:nvSpPr>
        <p:spPr bwMode="auto">
          <a:xfrm>
            <a:off x="1736047" y="5818809"/>
            <a:ext cx="299636" cy="142489"/>
          </a:xfrm>
          <a:custGeom>
            <a:avLst/>
            <a:gdLst>
              <a:gd name="T0" fmla="*/ 253994025 w 21600"/>
              <a:gd name="T1" fmla="*/ 549 h 21600"/>
              <a:gd name="T2" fmla="*/ 253556732 w 21600"/>
              <a:gd name="T3" fmla="*/ 0 h 21600"/>
              <a:gd name="T4" fmla="*/ 253066227 w 21600"/>
              <a:gd name="T5" fmla="*/ 1094 h 21600"/>
              <a:gd name="T6" fmla="*/ 220850908 w 21600"/>
              <a:gd name="T7" fmla="*/ 8395017 h 21600"/>
              <a:gd name="T8" fmla="*/ 209264497 w 21600"/>
              <a:gd name="T9" fmla="*/ 9361158 h 21600"/>
              <a:gd name="T10" fmla="*/ 197995650 w 21600"/>
              <a:gd name="T11" fmla="*/ 8395017 h 21600"/>
              <a:gd name="T12" fmla="*/ 165793787 w 21600"/>
              <a:gd name="T13" fmla="*/ 549 h 21600"/>
              <a:gd name="T14" fmla="*/ 165344175 w 21600"/>
              <a:gd name="T15" fmla="*/ 0 h 21600"/>
              <a:gd name="T16" fmla="*/ 164879584 w 21600"/>
              <a:gd name="T17" fmla="*/ 549 h 21600"/>
              <a:gd name="T18" fmla="*/ 132518494 w 21600"/>
              <a:gd name="T19" fmla="*/ 2854640 h 21600"/>
              <a:gd name="T20" fmla="*/ 121621420 w 21600"/>
              <a:gd name="T21" fmla="*/ 9360064 h 21600"/>
              <a:gd name="T22" fmla="*/ 120561329 w 21600"/>
              <a:gd name="T23" fmla="*/ 9360064 h 21600"/>
              <a:gd name="T24" fmla="*/ 109690287 w 21600"/>
              <a:gd name="T25" fmla="*/ 2854640 h 21600"/>
              <a:gd name="T26" fmla="*/ 77329196 w 21600"/>
              <a:gd name="T27" fmla="*/ 549 h 21600"/>
              <a:gd name="T28" fmla="*/ 76891775 w 21600"/>
              <a:gd name="T29" fmla="*/ 0 h 21600"/>
              <a:gd name="T30" fmla="*/ 76401399 w 21600"/>
              <a:gd name="T31" fmla="*/ 1094 h 21600"/>
              <a:gd name="T32" fmla="*/ 44185951 w 21600"/>
              <a:gd name="T33" fmla="*/ 8395017 h 21600"/>
              <a:gd name="T34" fmla="*/ 32599551 w 21600"/>
              <a:gd name="T35" fmla="*/ 9361158 h 21600"/>
              <a:gd name="T36" fmla="*/ 21317109 w 21600"/>
              <a:gd name="T37" fmla="*/ 8395017 h 21600"/>
              <a:gd name="T38" fmla="*/ 17857727 w 21600"/>
              <a:gd name="T39" fmla="*/ 5208187 h 21600"/>
              <a:gd name="T40" fmla="*/ 0 w 21600"/>
              <a:gd name="T41" fmla="*/ 5515412 h 21600"/>
              <a:gd name="T42" fmla="*/ 32227756 w 21600"/>
              <a:gd name="T43" fmla="*/ 11249108 h 21600"/>
              <a:gd name="T44" fmla="*/ 32652741 w 21600"/>
              <a:gd name="T45" fmla="*/ 11249633 h 21600"/>
              <a:gd name="T46" fmla="*/ 32864021 w 21600"/>
              <a:gd name="T47" fmla="*/ 11249633 h 21600"/>
              <a:gd name="T48" fmla="*/ 33289006 w 21600"/>
              <a:gd name="T49" fmla="*/ 11249108 h 21600"/>
              <a:gd name="T50" fmla="*/ 65504326 w 21600"/>
              <a:gd name="T51" fmla="*/ 2854640 h 21600"/>
              <a:gd name="T52" fmla="*/ 77104321 w 21600"/>
              <a:gd name="T53" fmla="*/ 1889020 h 21600"/>
              <a:gd name="T54" fmla="*/ 88359594 w 21600"/>
              <a:gd name="T55" fmla="*/ 2854640 h 21600"/>
              <a:gd name="T56" fmla="*/ 120561329 w 21600"/>
              <a:gd name="T57" fmla="*/ 11249108 h 21600"/>
              <a:gd name="T58" fmla="*/ 120998750 w 21600"/>
              <a:gd name="T59" fmla="*/ 11249633 h 21600"/>
              <a:gd name="T60" fmla="*/ 121210030 w 21600"/>
              <a:gd name="T61" fmla="*/ 11249633 h 21600"/>
              <a:gd name="T62" fmla="*/ 121621420 w 21600"/>
              <a:gd name="T63" fmla="*/ 11249108 h 21600"/>
              <a:gd name="T64" fmla="*/ 153836750 w 21600"/>
              <a:gd name="T65" fmla="*/ 2854640 h 21600"/>
              <a:gd name="T66" fmla="*/ 165436746 w 21600"/>
              <a:gd name="T67" fmla="*/ 1889020 h 21600"/>
              <a:gd name="T68" fmla="*/ 176704444 w 21600"/>
              <a:gd name="T69" fmla="*/ 2854640 h 21600"/>
              <a:gd name="T70" fmla="*/ 208893861 w 21600"/>
              <a:gd name="T71" fmla="*/ 11249108 h 21600"/>
              <a:gd name="T72" fmla="*/ 209331164 w 21600"/>
              <a:gd name="T73" fmla="*/ 11249633 h 21600"/>
              <a:gd name="T74" fmla="*/ 209543711 w 21600"/>
              <a:gd name="T75" fmla="*/ 11249633 h 21600"/>
              <a:gd name="T76" fmla="*/ 209953845 w 21600"/>
              <a:gd name="T77" fmla="*/ 11249108 h 21600"/>
              <a:gd name="T78" fmla="*/ 242169283 w 21600"/>
              <a:gd name="T79" fmla="*/ 2854640 h 21600"/>
              <a:gd name="T80" fmla="*/ 253769278 w 21600"/>
              <a:gd name="T81" fmla="*/ 1889020 h 21600"/>
              <a:gd name="T82" fmla="*/ 265038125 w 21600"/>
              <a:gd name="T83" fmla="*/ 2854640 h 21600"/>
              <a:gd name="T84" fmla="*/ 268497506 w 21600"/>
              <a:gd name="T85" fmla="*/ 5827973 h 21600"/>
              <a:gd name="T86" fmla="*/ 286355233 w 21600"/>
              <a:gd name="T87" fmla="*/ 5521207 h 21600"/>
              <a:gd name="T88" fmla="*/ 254127478 w 21600"/>
              <a:gd name="T89" fmla="*/ 549 h 216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600" h="21600">
                <a:moveTo>
                  <a:pt x="19169" y="1"/>
                </a:moveTo>
                <a:lnTo>
                  <a:pt x="19159" y="1"/>
                </a:lnTo>
                <a:lnTo>
                  <a:pt x="19135" y="0"/>
                </a:lnTo>
                <a:lnTo>
                  <a:pt x="19126" y="0"/>
                </a:lnTo>
                <a:cubicBezTo>
                  <a:pt x="19118" y="0"/>
                  <a:pt x="19109" y="0"/>
                  <a:pt x="19100" y="1"/>
                </a:cubicBezTo>
                <a:lnTo>
                  <a:pt x="19089" y="2"/>
                </a:lnTo>
                <a:cubicBezTo>
                  <a:pt x="17749" y="2"/>
                  <a:pt x="16659" y="2460"/>
                  <a:pt x="16659" y="5481"/>
                </a:cubicBezTo>
                <a:lnTo>
                  <a:pt x="16659" y="16119"/>
                </a:lnTo>
                <a:cubicBezTo>
                  <a:pt x="16659" y="17141"/>
                  <a:pt x="16290" y="17972"/>
                  <a:pt x="15837" y="17972"/>
                </a:cubicBezTo>
                <a:cubicBezTo>
                  <a:pt x="15823" y="17972"/>
                  <a:pt x="15797" y="17973"/>
                  <a:pt x="15785" y="17974"/>
                </a:cubicBezTo>
                <a:cubicBezTo>
                  <a:pt x="15777" y="17973"/>
                  <a:pt x="15764" y="17972"/>
                  <a:pt x="15757" y="17972"/>
                </a:cubicBezTo>
                <a:cubicBezTo>
                  <a:pt x="15303" y="17972"/>
                  <a:pt x="14935" y="17141"/>
                  <a:pt x="14935" y="16119"/>
                </a:cubicBezTo>
                <a:lnTo>
                  <a:pt x="14937" y="5481"/>
                </a:lnTo>
                <a:cubicBezTo>
                  <a:pt x="14937" y="2459"/>
                  <a:pt x="13847" y="1"/>
                  <a:pt x="12506" y="1"/>
                </a:cubicBezTo>
                <a:lnTo>
                  <a:pt x="12496" y="1"/>
                </a:lnTo>
                <a:lnTo>
                  <a:pt x="12472" y="0"/>
                </a:lnTo>
                <a:lnTo>
                  <a:pt x="12464" y="0"/>
                </a:lnTo>
                <a:cubicBezTo>
                  <a:pt x="12455" y="0"/>
                  <a:pt x="12446" y="0"/>
                  <a:pt x="12437" y="1"/>
                </a:cubicBezTo>
                <a:lnTo>
                  <a:pt x="12427" y="2"/>
                </a:lnTo>
                <a:cubicBezTo>
                  <a:pt x="11086" y="2"/>
                  <a:pt x="9996" y="2460"/>
                  <a:pt x="9996" y="5481"/>
                </a:cubicBezTo>
                <a:lnTo>
                  <a:pt x="9996" y="16119"/>
                </a:lnTo>
                <a:cubicBezTo>
                  <a:pt x="9996" y="17141"/>
                  <a:pt x="9627" y="17972"/>
                  <a:pt x="9174" y="17972"/>
                </a:cubicBezTo>
                <a:cubicBezTo>
                  <a:pt x="9160" y="17972"/>
                  <a:pt x="9134" y="17973"/>
                  <a:pt x="9122" y="17974"/>
                </a:cubicBezTo>
                <a:cubicBezTo>
                  <a:pt x="9114" y="17973"/>
                  <a:pt x="9101" y="17972"/>
                  <a:pt x="9094" y="17972"/>
                </a:cubicBezTo>
                <a:cubicBezTo>
                  <a:pt x="8640" y="17972"/>
                  <a:pt x="8271" y="17141"/>
                  <a:pt x="8271" y="16119"/>
                </a:cubicBezTo>
                <a:lnTo>
                  <a:pt x="8274" y="5481"/>
                </a:lnTo>
                <a:cubicBezTo>
                  <a:pt x="8274" y="2459"/>
                  <a:pt x="7183" y="1"/>
                  <a:pt x="5843" y="1"/>
                </a:cubicBezTo>
                <a:lnTo>
                  <a:pt x="5833" y="1"/>
                </a:lnTo>
                <a:lnTo>
                  <a:pt x="5809" y="0"/>
                </a:lnTo>
                <a:lnTo>
                  <a:pt x="5800" y="0"/>
                </a:lnTo>
                <a:cubicBezTo>
                  <a:pt x="5792" y="0"/>
                  <a:pt x="5782" y="0"/>
                  <a:pt x="5773" y="1"/>
                </a:cubicBezTo>
                <a:lnTo>
                  <a:pt x="5763" y="2"/>
                </a:lnTo>
                <a:cubicBezTo>
                  <a:pt x="4423" y="2"/>
                  <a:pt x="3333" y="2460"/>
                  <a:pt x="3333" y="5481"/>
                </a:cubicBezTo>
                <a:lnTo>
                  <a:pt x="3333" y="16119"/>
                </a:lnTo>
                <a:cubicBezTo>
                  <a:pt x="3333" y="17141"/>
                  <a:pt x="2964" y="17972"/>
                  <a:pt x="2511" y="17972"/>
                </a:cubicBezTo>
                <a:cubicBezTo>
                  <a:pt x="2497" y="17972"/>
                  <a:pt x="2471" y="17973"/>
                  <a:pt x="2459" y="17974"/>
                </a:cubicBezTo>
                <a:cubicBezTo>
                  <a:pt x="2451" y="17973"/>
                  <a:pt x="2438" y="17972"/>
                  <a:pt x="2431" y="17972"/>
                </a:cubicBezTo>
                <a:cubicBezTo>
                  <a:pt x="1977" y="17972"/>
                  <a:pt x="1608" y="17141"/>
                  <a:pt x="1608" y="16119"/>
                </a:cubicBezTo>
                <a:lnTo>
                  <a:pt x="1608" y="10590"/>
                </a:lnTo>
                <a:cubicBezTo>
                  <a:pt x="1608" y="10265"/>
                  <a:pt x="1491" y="10000"/>
                  <a:pt x="1347" y="10000"/>
                </a:cubicBezTo>
                <a:lnTo>
                  <a:pt x="261" y="10000"/>
                </a:lnTo>
                <a:cubicBezTo>
                  <a:pt x="117" y="10000"/>
                  <a:pt x="0" y="10265"/>
                  <a:pt x="0" y="10590"/>
                </a:cubicBezTo>
                <a:lnTo>
                  <a:pt x="0" y="16119"/>
                </a:lnTo>
                <a:cubicBezTo>
                  <a:pt x="0" y="19141"/>
                  <a:pt x="1090" y="21599"/>
                  <a:pt x="2431" y="21599"/>
                </a:cubicBezTo>
                <a:lnTo>
                  <a:pt x="2442" y="21600"/>
                </a:lnTo>
                <a:lnTo>
                  <a:pt x="2463" y="21600"/>
                </a:lnTo>
                <a:lnTo>
                  <a:pt x="2476" y="21600"/>
                </a:lnTo>
                <a:cubicBezTo>
                  <a:pt x="2477" y="21600"/>
                  <a:pt x="2478" y="21600"/>
                  <a:pt x="2479" y="21600"/>
                </a:cubicBezTo>
                <a:cubicBezTo>
                  <a:pt x="2486" y="21600"/>
                  <a:pt x="2494" y="21600"/>
                  <a:pt x="2501" y="21599"/>
                </a:cubicBezTo>
                <a:lnTo>
                  <a:pt x="2511" y="21599"/>
                </a:lnTo>
                <a:cubicBezTo>
                  <a:pt x="3851" y="21599"/>
                  <a:pt x="4941" y="19140"/>
                  <a:pt x="4941" y="16119"/>
                </a:cubicBezTo>
                <a:lnTo>
                  <a:pt x="4941" y="5481"/>
                </a:lnTo>
                <a:cubicBezTo>
                  <a:pt x="4941" y="4459"/>
                  <a:pt x="5310" y="3628"/>
                  <a:pt x="5763" y="3628"/>
                </a:cubicBezTo>
                <a:cubicBezTo>
                  <a:pt x="5778" y="3628"/>
                  <a:pt x="5804" y="3628"/>
                  <a:pt x="5816" y="3627"/>
                </a:cubicBezTo>
                <a:cubicBezTo>
                  <a:pt x="5823" y="3627"/>
                  <a:pt x="5836" y="3628"/>
                  <a:pt x="5843" y="3628"/>
                </a:cubicBezTo>
                <a:cubicBezTo>
                  <a:pt x="6297" y="3628"/>
                  <a:pt x="6665" y="4459"/>
                  <a:pt x="6665" y="5481"/>
                </a:cubicBezTo>
                <a:lnTo>
                  <a:pt x="6663" y="16119"/>
                </a:lnTo>
                <a:cubicBezTo>
                  <a:pt x="6663" y="19141"/>
                  <a:pt x="7753" y="21599"/>
                  <a:pt x="9094" y="21599"/>
                </a:cubicBezTo>
                <a:lnTo>
                  <a:pt x="9105" y="21600"/>
                </a:lnTo>
                <a:lnTo>
                  <a:pt x="9127" y="21600"/>
                </a:lnTo>
                <a:lnTo>
                  <a:pt x="9139" y="21600"/>
                </a:lnTo>
                <a:cubicBezTo>
                  <a:pt x="9140" y="21600"/>
                  <a:pt x="9142" y="21600"/>
                  <a:pt x="9143" y="21600"/>
                </a:cubicBezTo>
                <a:cubicBezTo>
                  <a:pt x="9149" y="21600"/>
                  <a:pt x="9157" y="21600"/>
                  <a:pt x="9164" y="21599"/>
                </a:cubicBezTo>
                <a:lnTo>
                  <a:pt x="9174" y="21599"/>
                </a:lnTo>
                <a:cubicBezTo>
                  <a:pt x="10514" y="21599"/>
                  <a:pt x="11604" y="19140"/>
                  <a:pt x="11604" y="16119"/>
                </a:cubicBezTo>
                <a:lnTo>
                  <a:pt x="11604" y="5481"/>
                </a:lnTo>
                <a:cubicBezTo>
                  <a:pt x="11604" y="4459"/>
                  <a:pt x="11973" y="3628"/>
                  <a:pt x="12427" y="3628"/>
                </a:cubicBezTo>
                <a:cubicBezTo>
                  <a:pt x="12441" y="3628"/>
                  <a:pt x="12467" y="3628"/>
                  <a:pt x="12479" y="3627"/>
                </a:cubicBezTo>
                <a:cubicBezTo>
                  <a:pt x="12487" y="3627"/>
                  <a:pt x="12499" y="3628"/>
                  <a:pt x="12506" y="3628"/>
                </a:cubicBezTo>
                <a:cubicBezTo>
                  <a:pt x="12960" y="3628"/>
                  <a:pt x="13329" y="4459"/>
                  <a:pt x="13329" y="5481"/>
                </a:cubicBezTo>
                <a:lnTo>
                  <a:pt x="13326" y="16119"/>
                </a:lnTo>
                <a:cubicBezTo>
                  <a:pt x="13326" y="19141"/>
                  <a:pt x="14417" y="21599"/>
                  <a:pt x="15757" y="21599"/>
                </a:cubicBezTo>
                <a:lnTo>
                  <a:pt x="15768" y="21600"/>
                </a:lnTo>
                <a:lnTo>
                  <a:pt x="15790" y="21600"/>
                </a:lnTo>
                <a:lnTo>
                  <a:pt x="15803" y="21600"/>
                </a:lnTo>
                <a:cubicBezTo>
                  <a:pt x="15803" y="21600"/>
                  <a:pt x="15805" y="21600"/>
                  <a:pt x="15806" y="21600"/>
                </a:cubicBezTo>
                <a:cubicBezTo>
                  <a:pt x="15812" y="21600"/>
                  <a:pt x="15820" y="21600"/>
                  <a:pt x="15828" y="21599"/>
                </a:cubicBezTo>
                <a:lnTo>
                  <a:pt x="15837" y="21599"/>
                </a:lnTo>
                <a:cubicBezTo>
                  <a:pt x="17177" y="21599"/>
                  <a:pt x="18267" y="19140"/>
                  <a:pt x="18267" y="16119"/>
                </a:cubicBezTo>
                <a:lnTo>
                  <a:pt x="18267" y="5481"/>
                </a:lnTo>
                <a:cubicBezTo>
                  <a:pt x="18267" y="4459"/>
                  <a:pt x="18636" y="3628"/>
                  <a:pt x="19089" y="3628"/>
                </a:cubicBezTo>
                <a:cubicBezTo>
                  <a:pt x="19104" y="3628"/>
                  <a:pt x="19130" y="3628"/>
                  <a:pt x="19142" y="3627"/>
                </a:cubicBezTo>
                <a:cubicBezTo>
                  <a:pt x="19149" y="3627"/>
                  <a:pt x="19162" y="3628"/>
                  <a:pt x="19169" y="3628"/>
                </a:cubicBezTo>
                <a:cubicBezTo>
                  <a:pt x="19623" y="3628"/>
                  <a:pt x="19992" y="4459"/>
                  <a:pt x="19992" y="5481"/>
                </a:cubicBezTo>
                <a:lnTo>
                  <a:pt x="19992" y="10601"/>
                </a:lnTo>
                <a:cubicBezTo>
                  <a:pt x="19992" y="10926"/>
                  <a:pt x="20109" y="11190"/>
                  <a:pt x="20253" y="11190"/>
                </a:cubicBezTo>
                <a:lnTo>
                  <a:pt x="21339" y="11190"/>
                </a:lnTo>
                <a:cubicBezTo>
                  <a:pt x="21483" y="11190"/>
                  <a:pt x="21600" y="10926"/>
                  <a:pt x="21600" y="10601"/>
                </a:cubicBezTo>
                <a:lnTo>
                  <a:pt x="21600" y="5481"/>
                </a:lnTo>
                <a:cubicBezTo>
                  <a:pt x="21600" y="2459"/>
                  <a:pt x="20510" y="1"/>
                  <a:pt x="19169" y="1"/>
                </a:cubicBezTo>
                <a:close/>
                <a:moveTo>
                  <a:pt x="19169" y="1"/>
                </a:moveTo>
              </a:path>
            </a:pathLst>
          </a:custGeom>
          <a:solidFill>
            <a:schemeClr val="bg1"/>
          </a:solidFill>
          <a:ln>
            <a:noFill/>
          </a:ln>
        </p:spPr>
        <p:txBody>
          <a:bodyPr lIns="0" tIns="0" rIns="0" bIns="0"/>
          <a:lstStyle/>
          <a:p>
            <a:endParaRPr lang="en-US"/>
          </a:p>
        </p:txBody>
      </p:sp>
      <p:grpSp>
        <p:nvGrpSpPr>
          <p:cNvPr id="661" name="Group 81"/>
          <p:cNvGrpSpPr>
            <a:grpSpLocks/>
          </p:cNvGrpSpPr>
          <p:nvPr/>
        </p:nvGrpSpPr>
        <p:grpSpPr bwMode="auto">
          <a:xfrm>
            <a:off x="6563053" y="5084441"/>
            <a:ext cx="266799" cy="322246"/>
            <a:chOff x="0" y="0"/>
            <a:chExt cx="510" cy="578"/>
          </a:xfrm>
          <a:solidFill>
            <a:schemeClr val="bg1"/>
          </a:solidFill>
        </p:grpSpPr>
        <p:sp>
          <p:nvSpPr>
            <p:cNvPr id="662" name="Rectangle 78"/>
            <p:cNvSpPr>
              <a:spLocks/>
            </p:cNvSpPr>
            <p:nvPr/>
          </p:nvSpPr>
          <p:spPr bwMode="auto">
            <a:xfrm>
              <a:off x="224" y="384"/>
              <a:ext cx="52" cy="194"/>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663" name="AutoShape 79"/>
            <p:cNvSpPr>
              <a:spLocks/>
            </p:cNvSpPr>
            <p:nvPr/>
          </p:nvSpPr>
          <p:spPr bwMode="auto">
            <a:xfrm>
              <a:off x="0" y="0"/>
              <a:ext cx="462" cy="16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789" y="7569"/>
                  </a:moveTo>
                  <a:lnTo>
                    <a:pt x="2789" y="7569"/>
                  </a:lnTo>
                  <a:cubicBezTo>
                    <a:pt x="2644" y="7569"/>
                    <a:pt x="2437" y="7785"/>
                    <a:pt x="2326" y="8047"/>
                  </a:cubicBezTo>
                  <a:lnTo>
                    <a:pt x="201" y="13263"/>
                  </a:lnTo>
                  <a:cubicBezTo>
                    <a:pt x="90" y="13526"/>
                    <a:pt x="0" y="14079"/>
                    <a:pt x="0" y="14491"/>
                  </a:cubicBezTo>
                  <a:lnTo>
                    <a:pt x="0" y="14655"/>
                  </a:lnTo>
                  <a:cubicBezTo>
                    <a:pt x="0" y="15067"/>
                    <a:pt x="90" y="15620"/>
                    <a:pt x="201" y="15883"/>
                  </a:cubicBezTo>
                  <a:lnTo>
                    <a:pt x="2326" y="21120"/>
                  </a:lnTo>
                  <a:cubicBezTo>
                    <a:pt x="2437" y="21384"/>
                    <a:pt x="2645" y="21600"/>
                    <a:pt x="2789" y="21600"/>
                  </a:cubicBezTo>
                  <a:lnTo>
                    <a:pt x="21338" y="21600"/>
                  </a:lnTo>
                  <a:cubicBezTo>
                    <a:pt x="21482" y="21600"/>
                    <a:pt x="21600" y="21263"/>
                    <a:pt x="21600" y="20851"/>
                  </a:cubicBezTo>
                  <a:lnTo>
                    <a:pt x="21600" y="8316"/>
                  </a:lnTo>
                  <a:cubicBezTo>
                    <a:pt x="21600" y="7904"/>
                    <a:pt x="21482" y="7568"/>
                    <a:pt x="21338" y="7568"/>
                  </a:cubicBezTo>
                  <a:lnTo>
                    <a:pt x="13220" y="7568"/>
                  </a:lnTo>
                  <a:lnTo>
                    <a:pt x="13220" y="3595"/>
                  </a:lnTo>
                  <a:lnTo>
                    <a:pt x="13220" y="0"/>
                  </a:lnTo>
                  <a:lnTo>
                    <a:pt x="10788" y="0"/>
                  </a:lnTo>
                  <a:lnTo>
                    <a:pt x="10788" y="3596"/>
                  </a:lnTo>
                  <a:lnTo>
                    <a:pt x="10788" y="7569"/>
                  </a:lnTo>
                  <a:lnTo>
                    <a:pt x="10789" y="7569"/>
                  </a:lnTo>
                  <a:close/>
                  <a:moveTo>
                    <a:pt x="10789" y="756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64" name="AutoShape 80"/>
            <p:cNvSpPr>
              <a:spLocks/>
            </p:cNvSpPr>
            <p:nvPr/>
          </p:nvSpPr>
          <p:spPr bwMode="auto">
            <a:xfrm>
              <a:off x="48" y="192"/>
              <a:ext cx="462" cy="16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600" h="21600">
                  <a:moveTo>
                    <a:pt x="8358" y="7406"/>
                  </a:moveTo>
                  <a:lnTo>
                    <a:pt x="262" y="7406"/>
                  </a:lnTo>
                  <a:cubicBezTo>
                    <a:pt x="118" y="7406"/>
                    <a:pt x="0" y="7747"/>
                    <a:pt x="0" y="8164"/>
                  </a:cubicBezTo>
                  <a:lnTo>
                    <a:pt x="0" y="20842"/>
                  </a:lnTo>
                  <a:cubicBezTo>
                    <a:pt x="0" y="21260"/>
                    <a:pt x="118" y="21600"/>
                    <a:pt x="262" y="21600"/>
                  </a:cubicBezTo>
                  <a:lnTo>
                    <a:pt x="18811" y="21600"/>
                  </a:lnTo>
                  <a:cubicBezTo>
                    <a:pt x="18956" y="21600"/>
                    <a:pt x="19163" y="21382"/>
                    <a:pt x="19274" y="21116"/>
                  </a:cubicBezTo>
                  <a:lnTo>
                    <a:pt x="21399" y="15841"/>
                  </a:lnTo>
                  <a:cubicBezTo>
                    <a:pt x="21510" y="15574"/>
                    <a:pt x="21600" y="15015"/>
                    <a:pt x="21600" y="14598"/>
                  </a:cubicBezTo>
                  <a:lnTo>
                    <a:pt x="21600" y="14432"/>
                  </a:lnTo>
                  <a:cubicBezTo>
                    <a:pt x="21600" y="14015"/>
                    <a:pt x="21510" y="13456"/>
                    <a:pt x="21399" y="13190"/>
                  </a:cubicBezTo>
                  <a:lnTo>
                    <a:pt x="19274" y="7893"/>
                  </a:lnTo>
                  <a:cubicBezTo>
                    <a:pt x="19163" y="7625"/>
                    <a:pt x="18955" y="7407"/>
                    <a:pt x="18811" y="7407"/>
                  </a:cubicBezTo>
                  <a:lnTo>
                    <a:pt x="10789" y="7407"/>
                  </a:lnTo>
                  <a:lnTo>
                    <a:pt x="10789" y="3388"/>
                  </a:lnTo>
                  <a:lnTo>
                    <a:pt x="10789" y="253"/>
                  </a:lnTo>
                  <a:lnTo>
                    <a:pt x="10789" y="0"/>
                  </a:lnTo>
                  <a:lnTo>
                    <a:pt x="8357" y="0"/>
                  </a:lnTo>
                  <a:lnTo>
                    <a:pt x="8357" y="253"/>
                  </a:lnTo>
                  <a:lnTo>
                    <a:pt x="8357" y="3388"/>
                  </a:lnTo>
                  <a:lnTo>
                    <a:pt x="8357" y="7406"/>
                  </a:lnTo>
                  <a:lnTo>
                    <a:pt x="8358" y="7406"/>
                  </a:lnTo>
                  <a:close/>
                  <a:moveTo>
                    <a:pt x="8358" y="740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665" name="Group 84"/>
          <p:cNvGrpSpPr>
            <a:grpSpLocks/>
          </p:cNvGrpSpPr>
          <p:nvPr/>
        </p:nvGrpSpPr>
        <p:grpSpPr bwMode="auto">
          <a:xfrm>
            <a:off x="7164377" y="5088825"/>
            <a:ext cx="254485" cy="317861"/>
            <a:chOff x="0" y="0"/>
            <a:chExt cx="488" cy="573"/>
          </a:xfrm>
          <a:solidFill>
            <a:schemeClr val="bg1"/>
          </a:solidFill>
        </p:grpSpPr>
        <p:sp>
          <p:nvSpPr>
            <p:cNvPr id="666" name="AutoShape 82"/>
            <p:cNvSpPr>
              <a:spLocks/>
            </p:cNvSpPr>
            <p:nvPr/>
          </p:nvSpPr>
          <p:spPr bwMode="auto">
            <a:xfrm>
              <a:off x="95" y="0"/>
              <a:ext cx="393" cy="317"/>
            </a:xfrm>
            <a:custGeom>
              <a:avLst/>
              <a:gdLst>
                <a:gd name="T0" fmla="*/ 0 w 21600"/>
                <a:gd name="T1" fmla="*/ 0 h 20455"/>
                <a:gd name="T2" fmla="*/ 0 w 21600"/>
                <a:gd name="T3" fmla="*/ 0 h 20455"/>
                <a:gd name="T4" fmla="*/ 0 w 21600"/>
                <a:gd name="T5" fmla="*/ 0 h 20455"/>
                <a:gd name="T6" fmla="*/ 0 w 21600"/>
                <a:gd name="T7" fmla="*/ 0 h 20455"/>
                <a:gd name="T8" fmla="*/ 0 w 21600"/>
                <a:gd name="T9" fmla="*/ 0 h 20455"/>
                <a:gd name="T10" fmla="*/ 0 w 21600"/>
                <a:gd name="T11" fmla="*/ 0 h 20455"/>
                <a:gd name="T12" fmla="*/ 0 w 21600"/>
                <a:gd name="T13" fmla="*/ 0 h 20455"/>
                <a:gd name="T14" fmla="*/ 0 w 21600"/>
                <a:gd name="T15" fmla="*/ 0 h 20455"/>
                <a:gd name="T16" fmla="*/ 0 w 21600"/>
                <a:gd name="T17" fmla="*/ 0 h 204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0455">
                  <a:moveTo>
                    <a:pt x="14776" y="12830"/>
                  </a:moveTo>
                  <a:cubicBezTo>
                    <a:pt x="14776" y="10853"/>
                    <a:pt x="21600" y="4043"/>
                    <a:pt x="21600" y="4043"/>
                  </a:cubicBezTo>
                  <a:cubicBezTo>
                    <a:pt x="18094" y="5946"/>
                    <a:pt x="12960" y="5361"/>
                    <a:pt x="8452" y="2505"/>
                  </a:cubicBezTo>
                  <a:cubicBezTo>
                    <a:pt x="3945" y="-350"/>
                    <a:pt x="0" y="16"/>
                    <a:pt x="0" y="16"/>
                  </a:cubicBezTo>
                  <a:lnTo>
                    <a:pt x="0" y="17327"/>
                  </a:lnTo>
                  <a:cubicBezTo>
                    <a:pt x="230" y="17189"/>
                    <a:pt x="1213" y="16779"/>
                    <a:pt x="4383" y="17150"/>
                  </a:cubicBezTo>
                  <a:cubicBezTo>
                    <a:pt x="8139" y="17590"/>
                    <a:pt x="17718" y="21250"/>
                    <a:pt x="21037" y="20298"/>
                  </a:cubicBezTo>
                  <a:cubicBezTo>
                    <a:pt x="21037" y="20299"/>
                    <a:pt x="14776" y="14082"/>
                    <a:pt x="14776" y="12830"/>
                  </a:cubicBezTo>
                  <a:close/>
                  <a:moveTo>
                    <a:pt x="14776" y="1283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67" name="Rectangle 83"/>
            <p:cNvSpPr>
              <a:spLocks/>
            </p:cNvSpPr>
            <p:nvPr/>
          </p:nvSpPr>
          <p:spPr bwMode="auto">
            <a:xfrm>
              <a:off x="0" y="0"/>
              <a:ext cx="50" cy="573"/>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grpSp>
      <p:grpSp>
        <p:nvGrpSpPr>
          <p:cNvPr id="668" name="Group 99"/>
          <p:cNvGrpSpPr>
            <a:grpSpLocks/>
          </p:cNvGrpSpPr>
          <p:nvPr/>
        </p:nvGrpSpPr>
        <p:grpSpPr bwMode="auto">
          <a:xfrm>
            <a:off x="4740612" y="1237233"/>
            <a:ext cx="299636" cy="320053"/>
            <a:chOff x="0" y="0"/>
            <a:chExt cx="577" cy="574"/>
          </a:xfrm>
          <a:solidFill>
            <a:schemeClr val="bg1"/>
          </a:solidFill>
        </p:grpSpPr>
        <p:sp>
          <p:nvSpPr>
            <p:cNvPr id="669" name="AutoShape 94"/>
            <p:cNvSpPr>
              <a:spLocks/>
            </p:cNvSpPr>
            <p:nvPr/>
          </p:nvSpPr>
          <p:spPr bwMode="auto">
            <a:xfrm>
              <a:off x="368" y="368"/>
              <a:ext cx="205" cy="20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18447" y="8564"/>
                  </a:moveTo>
                  <a:lnTo>
                    <a:pt x="6893" y="0"/>
                  </a:lnTo>
                  <a:lnTo>
                    <a:pt x="0" y="6909"/>
                  </a:lnTo>
                  <a:lnTo>
                    <a:pt x="8514" y="18507"/>
                  </a:lnTo>
                  <a:cubicBezTo>
                    <a:pt x="10541" y="16972"/>
                    <a:pt x="14706" y="18290"/>
                    <a:pt x="18327" y="21600"/>
                  </a:cubicBezTo>
                  <a:lnTo>
                    <a:pt x="21600" y="18319"/>
                  </a:lnTo>
                  <a:cubicBezTo>
                    <a:pt x="18344" y="14739"/>
                    <a:pt x="17015" y="10625"/>
                    <a:pt x="18447" y="8564"/>
                  </a:cubicBezTo>
                  <a:close/>
                  <a:moveTo>
                    <a:pt x="14477" y="14461"/>
                  </a:moveTo>
                  <a:cubicBezTo>
                    <a:pt x="13723" y="15214"/>
                    <a:pt x="12501" y="15214"/>
                    <a:pt x="11748" y="14461"/>
                  </a:cubicBezTo>
                  <a:cubicBezTo>
                    <a:pt x="10995" y="13705"/>
                    <a:pt x="10995" y="12479"/>
                    <a:pt x="11749" y="11725"/>
                  </a:cubicBezTo>
                  <a:cubicBezTo>
                    <a:pt x="12502" y="10969"/>
                    <a:pt x="13724" y="10969"/>
                    <a:pt x="14477" y="11725"/>
                  </a:cubicBezTo>
                  <a:cubicBezTo>
                    <a:pt x="15230" y="12479"/>
                    <a:pt x="15230" y="13705"/>
                    <a:pt x="14477" y="14461"/>
                  </a:cubicBezTo>
                  <a:close/>
                  <a:moveTo>
                    <a:pt x="14477" y="1446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70" name="AutoShape 95"/>
            <p:cNvSpPr>
              <a:spLocks/>
            </p:cNvSpPr>
            <p:nvPr/>
          </p:nvSpPr>
          <p:spPr bwMode="auto">
            <a:xfrm>
              <a:off x="328" y="304"/>
              <a:ext cx="107" cy="13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4544" y="0"/>
                  </a:moveTo>
                  <a:lnTo>
                    <a:pt x="13967" y="562"/>
                  </a:lnTo>
                  <a:cubicBezTo>
                    <a:pt x="14018" y="3961"/>
                    <a:pt x="12593" y="7264"/>
                    <a:pt x="9866" y="9922"/>
                  </a:cubicBezTo>
                  <a:lnTo>
                    <a:pt x="24" y="19504"/>
                  </a:lnTo>
                  <a:cubicBezTo>
                    <a:pt x="18" y="19554"/>
                    <a:pt x="6" y="19602"/>
                    <a:pt x="0" y="19652"/>
                  </a:cubicBezTo>
                  <a:lnTo>
                    <a:pt x="2371" y="21600"/>
                  </a:lnTo>
                  <a:lnTo>
                    <a:pt x="21600" y="5798"/>
                  </a:lnTo>
                  <a:lnTo>
                    <a:pt x="14544" y="0"/>
                  </a:lnTo>
                  <a:close/>
                  <a:moveTo>
                    <a:pt x="14544"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71" name="AutoShape 96"/>
            <p:cNvSpPr>
              <a:spLocks/>
            </p:cNvSpPr>
            <p:nvPr/>
          </p:nvSpPr>
          <p:spPr bwMode="auto">
            <a:xfrm>
              <a:off x="0" y="0"/>
              <a:ext cx="297" cy="289"/>
            </a:xfrm>
            <a:custGeom>
              <a:avLst/>
              <a:gdLst>
                <a:gd name="T0" fmla="*/ 0 w 21222"/>
                <a:gd name="T1" fmla="*/ 0 h 21211"/>
                <a:gd name="T2" fmla="*/ 0 w 21222"/>
                <a:gd name="T3" fmla="*/ 0 h 21211"/>
                <a:gd name="T4" fmla="*/ 0 w 21222"/>
                <a:gd name="T5" fmla="*/ 0 h 21211"/>
                <a:gd name="T6" fmla="*/ 0 w 21222"/>
                <a:gd name="T7" fmla="*/ 0 h 21211"/>
                <a:gd name="T8" fmla="*/ 0 w 21222"/>
                <a:gd name="T9" fmla="*/ 0 h 21211"/>
                <a:gd name="T10" fmla="*/ 0 w 21222"/>
                <a:gd name="T11" fmla="*/ 0 h 21211"/>
                <a:gd name="T12" fmla="*/ 0 w 21222"/>
                <a:gd name="T13" fmla="*/ 0 h 21211"/>
                <a:gd name="T14" fmla="*/ 0 w 21222"/>
                <a:gd name="T15" fmla="*/ 0 h 21211"/>
                <a:gd name="T16" fmla="*/ 0 w 21222"/>
                <a:gd name="T17" fmla="*/ 0 h 212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222" h="21211">
                  <a:moveTo>
                    <a:pt x="15153" y="21211"/>
                  </a:moveTo>
                  <a:lnTo>
                    <a:pt x="17409" y="18463"/>
                  </a:lnTo>
                  <a:cubicBezTo>
                    <a:pt x="18368" y="17292"/>
                    <a:pt x="19694" y="16530"/>
                    <a:pt x="21146" y="16293"/>
                  </a:cubicBezTo>
                  <a:lnTo>
                    <a:pt x="21222" y="16201"/>
                  </a:lnTo>
                  <a:lnTo>
                    <a:pt x="6603" y="1165"/>
                  </a:lnTo>
                  <a:cubicBezTo>
                    <a:pt x="5093" y="-389"/>
                    <a:pt x="2643" y="-389"/>
                    <a:pt x="1133" y="1165"/>
                  </a:cubicBezTo>
                  <a:cubicBezTo>
                    <a:pt x="-378" y="2718"/>
                    <a:pt x="-378" y="5237"/>
                    <a:pt x="1133" y="6791"/>
                  </a:cubicBezTo>
                  <a:lnTo>
                    <a:pt x="15153" y="21211"/>
                  </a:lnTo>
                  <a:close/>
                  <a:moveTo>
                    <a:pt x="15153" y="2121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72" name="AutoShape 97"/>
            <p:cNvSpPr>
              <a:spLocks/>
            </p:cNvSpPr>
            <p:nvPr/>
          </p:nvSpPr>
          <p:spPr bwMode="auto">
            <a:xfrm>
              <a:off x="0" y="328"/>
              <a:ext cx="298" cy="246"/>
            </a:xfrm>
            <a:custGeom>
              <a:avLst/>
              <a:gdLst>
                <a:gd name="T0" fmla="*/ 0 w 21116"/>
                <a:gd name="T1" fmla="*/ 0 h 21374"/>
                <a:gd name="T2" fmla="*/ 0 w 21116"/>
                <a:gd name="T3" fmla="*/ 0 h 21374"/>
                <a:gd name="T4" fmla="*/ 0 w 21116"/>
                <a:gd name="T5" fmla="*/ 0 h 21374"/>
                <a:gd name="T6" fmla="*/ 0 w 21116"/>
                <a:gd name="T7" fmla="*/ 0 h 21374"/>
                <a:gd name="T8" fmla="*/ 0 w 21116"/>
                <a:gd name="T9" fmla="*/ 0 h 21374"/>
                <a:gd name="T10" fmla="*/ 0 w 21116"/>
                <a:gd name="T11" fmla="*/ 0 h 21374"/>
                <a:gd name="T12" fmla="*/ 0 w 21116"/>
                <a:gd name="T13" fmla="*/ 0 h 21374"/>
                <a:gd name="T14" fmla="*/ 0 w 21116"/>
                <a:gd name="T15" fmla="*/ 0 h 21374"/>
                <a:gd name="T16" fmla="*/ 0 w 21116"/>
                <a:gd name="T17" fmla="*/ 0 h 21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116" h="21374">
                  <a:moveTo>
                    <a:pt x="17024" y="721"/>
                  </a:moveTo>
                  <a:cubicBezTo>
                    <a:pt x="16543" y="427"/>
                    <a:pt x="16052" y="191"/>
                    <a:pt x="15571" y="0"/>
                  </a:cubicBezTo>
                  <a:cubicBezTo>
                    <a:pt x="13915" y="235"/>
                    <a:pt x="7378" y="2037"/>
                    <a:pt x="6834" y="8291"/>
                  </a:cubicBezTo>
                  <a:cubicBezTo>
                    <a:pt x="6063" y="17146"/>
                    <a:pt x="1254" y="15657"/>
                    <a:pt x="153" y="15771"/>
                  </a:cubicBezTo>
                  <a:cubicBezTo>
                    <a:pt x="-484" y="15837"/>
                    <a:pt x="743" y="21126"/>
                    <a:pt x="6046" y="21364"/>
                  </a:cubicBezTo>
                  <a:cubicBezTo>
                    <a:pt x="11298" y="21600"/>
                    <a:pt x="20647" y="17485"/>
                    <a:pt x="21032" y="7006"/>
                  </a:cubicBezTo>
                  <a:lnTo>
                    <a:pt x="21116" y="6884"/>
                  </a:lnTo>
                  <a:cubicBezTo>
                    <a:pt x="20449" y="3612"/>
                    <a:pt x="18811" y="1844"/>
                    <a:pt x="17024" y="721"/>
                  </a:cubicBezTo>
                  <a:close/>
                  <a:moveTo>
                    <a:pt x="17024" y="72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73" name="AutoShape 98"/>
            <p:cNvSpPr>
              <a:spLocks/>
            </p:cNvSpPr>
            <p:nvPr/>
          </p:nvSpPr>
          <p:spPr bwMode="auto">
            <a:xfrm>
              <a:off x="240" y="0"/>
              <a:ext cx="337" cy="385"/>
            </a:xfrm>
            <a:custGeom>
              <a:avLst/>
              <a:gdLst>
                <a:gd name="T0" fmla="*/ 0 w 21345"/>
                <a:gd name="T1" fmla="*/ 0 h 21376"/>
                <a:gd name="T2" fmla="*/ 0 w 21345"/>
                <a:gd name="T3" fmla="*/ 0 h 21376"/>
                <a:gd name="T4" fmla="*/ 0 w 21345"/>
                <a:gd name="T5" fmla="*/ 0 h 21376"/>
                <a:gd name="T6" fmla="*/ 0 w 21345"/>
                <a:gd name="T7" fmla="*/ 0 h 21376"/>
                <a:gd name="T8" fmla="*/ 0 w 21345"/>
                <a:gd name="T9" fmla="*/ 0 h 21376"/>
                <a:gd name="T10" fmla="*/ 0 w 21345"/>
                <a:gd name="T11" fmla="*/ 0 h 21376"/>
                <a:gd name="T12" fmla="*/ 0 w 21345"/>
                <a:gd name="T13" fmla="*/ 0 h 21376"/>
                <a:gd name="T14" fmla="*/ 0 w 21345"/>
                <a:gd name="T15" fmla="*/ 0 h 21376"/>
                <a:gd name="T16" fmla="*/ 0 w 21345"/>
                <a:gd name="T17" fmla="*/ 0 h 21376"/>
                <a:gd name="T18" fmla="*/ 0 w 21345"/>
                <a:gd name="T19" fmla="*/ 0 h 21376"/>
                <a:gd name="T20" fmla="*/ 0 w 21345"/>
                <a:gd name="T21" fmla="*/ 0 h 21376"/>
                <a:gd name="T22" fmla="*/ 0 w 21345"/>
                <a:gd name="T23" fmla="*/ 0 h 213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345" h="21376">
                  <a:moveTo>
                    <a:pt x="7963" y="16438"/>
                  </a:moveTo>
                  <a:lnTo>
                    <a:pt x="20844" y="3060"/>
                  </a:lnTo>
                  <a:cubicBezTo>
                    <a:pt x="21600" y="2274"/>
                    <a:pt x="21488" y="1102"/>
                    <a:pt x="20592" y="438"/>
                  </a:cubicBezTo>
                  <a:cubicBezTo>
                    <a:pt x="19696" y="-224"/>
                    <a:pt x="18359" y="-125"/>
                    <a:pt x="17602" y="661"/>
                  </a:cubicBezTo>
                  <a:lnTo>
                    <a:pt x="4720" y="14039"/>
                  </a:lnTo>
                  <a:cubicBezTo>
                    <a:pt x="3698" y="14005"/>
                    <a:pt x="2666" y="14368"/>
                    <a:pt x="1957" y="15106"/>
                  </a:cubicBezTo>
                  <a:lnTo>
                    <a:pt x="0" y="17139"/>
                  </a:lnTo>
                  <a:cubicBezTo>
                    <a:pt x="266" y="17232"/>
                    <a:pt x="533" y="17334"/>
                    <a:pt x="800" y="17450"/>
                  </a:cubicBezTo>
                  <a:cubicBezTo>
                    <a:pt x="2456" y="18154"/>
                    <a:pt x="4079" y="19406"/>
                    <a:pt x="4942" y="21376"/>
                  </a:cubicBezTo>
                  <a:lnTo>
                    <a:pt x="7225" y="19005"/>
                  </a:lnTo>
                  <a:cubicBezTo>
                    <a:pt x="7936" y="18266"/>
                    <a:pt x="8172" y="17316"/>
                    <a:pt x="7963" y="16438"/>
                  </a:cubicBezTo>
                  <a:close/>
                  <a:moveTo>
                    <a:pt x="7963" y="1643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674" name="AutoShape 100"/>
          <p:cNvSpPr>
            <a:spLocks/>
          </p:cNvSpPr>
          <p:nvPr/>
        </p:nvSpPr>
        <p:spPr bwMode="auto">
          <a:xfrm>
            <a:off x="7798537" y="594934"/>
            <a:ext cx="188811" cy="320053"/>
          </a:xfrm>
          <a:custGeom>
            <a:avLst/>
            <a:gdLst>
              <a:gd name="T0" fmla="*/ 45148680 w 21600"/>
              <a:gd name="T1" fmla="*/ 162374022 h 21600"/>
              <a:gd name="T2" fmla="*/ 37716 w 21600"/>
              <a:gd name="T3" fmla="*/ 0 h 21600"/>
              <a:gd name="T4" fmla="*/ 0 w 21600"/>
              <a:gd name="T5" fmla="*/ 241320471 h 21600"/>
              <a:gd name="T6" fmla="*/ 15666168 w 21600"/>
              <a:gd name="T7" fmla="*/ 199626488 h 21600"/>
              <a:gd name="T8" fmla="*/ 25348195 w 21600"/>
              <a:gd name="T9" fmla="*/ 286355233 h 21600"/>
              <a:gd name="T10" fmla="*/ 36495143 w 21600"/>
              <a:gd name="T11" fmla="*/ 266866669 h 21600"/>
              <a:gd name="T12" fmla="*/ 26813164 w 21600"/>
              <a:gd name="T13" fmla="*/ 180139071 h 21600"/>
              <a:gd name="T14" fmla="*/ 45148680 w 21600"/>
              <a:gd name="T15" fmla="*/ 162374022 h 21600"/>
              <a:gd name="T16" fmla="*/ 18276812 w 21600"/>
              <a:gd name="T17" fmla="*/ 163991275 h 21600"/>
              <a:gd name="T18" fmla="*/ 12303137 w 21600"/>
              <a:gd name="T19" fmla="*/ 179833944 h 21600"/>
              <a:gd name="T20" fmla="*/ 6036402 w 21600"/>
              <a:gd name="T21" fmla="*/ 196511721 h 21600"/>
              <a:gd name="T22" fmla="*/ 6057431 w 21600"/>
              <a:gd name="T23" fmla="*/ 53916659 h 21600"/>
              <a:gd name="T24" fmla="*/ 32712002 w 21600"/>
              <a:gd name="T25" fmla="*/ 149859706 h 21600"/>
              <a:gd name="T26" fmla="*/ 25379372 w 21600"/>
              <a:gd name="T27" fmla="*/ 156964983 h 21600"/>
              <a:gd name="T28" fmla="*/ 18276812 w 21600"/>
              <a:gd name="T29" fmla="*/ 163991275 h 21600"/>
              <a:gd name="T30" fmla="*/ 18276812 w 21600"/>
              <a:gd name="T31" fmla="*/ 163991275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21600" y="12248"/>
                </a:moveTo>
                <a:lnTo>
                  <a:pt x="18" y="0"/>
                </a:lnTo>
                <a:lnTo>
                  <a:pt x="0" y="18203"/>
                </a:lnTo>
                <a:lnTo>
                  <a:pt x="7495" y="15058"/>
                </a:lnTo>
                <a:lnTo>
                  <a:pt x="12127" y="21600"/>
                </a:lnTo>
                <a:lnTo>
                  <a:pt x="17460" y="20130"/>
                </a:lnTo>
                <a:lnTo>
                  <a:pt x="12828" y="13588"/>
                </a:lnTo>
                <a:lnTo>
                  <a:pt x="21600" y="12248"/>
                </a:lnTo>
                <a:close/>
                <a:moveTo>
                  <a:pt x="8744" y="12370"/>
                </a:moveTo>
                <a:lnTo>
                  <a:pt x="5886" y="13565"/>
                </a:lnTo>
                <a:lnTo>
                  <a:pt x="2888" y="14823"/>
                </a:lnTo>
                <a:lnTo>
                  <a:pt x="2898" y="4067"/>
                </a:lnTo>
                <a:lnTo>
                  <a:pt x="15650" y="11304"/>
                </a:lnTo>
                <a:lnTo>
                  <a:pt x="12142" y="11840"/>
                </a:lnTo>
                <a:lnTo>
                  <a:pt x="8744" y="12370"/>
                </a:lnTo>
                <a:close/>
                <a:moveTo>
                  <a:pt x="8744" y="12370"/>
                </a:moveTo>
              </a:path>
            </a:pathLst>
          </a:custGeom>
          <a:solidFill>
            <a:schemeClr val="bg1"/>
          </a:solidFill>
          <a:ln>
            <a:noFill/>
          </a:ln>
        </p:spPr>
        <p:txBody>
          <a:bodyPr lIns="0" tIns="0" rIns="0" bIns="0"/>
          <a:lstStyle/>
          <a:p>
            <a:endParaRPr lang="en-US"/>
          </a:p>
        </p:txBody>
      </p:sp>
      <p:grpSp>
        <p:nvGrpSpPr>
          <p:cNvPr id="675" name="Group 108"/>
          <p:cNvGrpSpPr>
            <a:grpSpLocks/>
          </p:cNvGrpSpPr>
          <p:nvPr/>
        </p:nvGrpSpPr>
        <p:grpSpPr bwMode="auto">
          <a:xfrm>
            <a:off x="10749742" y="1298613"/>
            <a:ext cx="299636" cy="192908"/>
            <a:chOff x="0" y="0"/>
            <a:chExt cx="576" cy="343"/>
          </a:xfrm>
          <a:solidFill>
            <a:schemeClr val="bg1"/>
          </a:solidFill>
        </p:grpSpPr>
        <p:sp>
          <p:nvSpPr>
            <p:cNvPr id="676" name="AutoShape 105"/>
            <p:cNvSpPr>
              <a:spLocks/>
            </p:cNvSpPr>
            <p:nvPr/>
          </p:nvSpPr>
          <p:spPr bwMode="auto">
            <a:xfrm>
              <a:off x="0" y="224"/>
              <a:ext cx="576" cy="11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6300" y="21600"/>
                  </a:moveTo>
                  <a:lnTo>
                    <a:pt x="21600" y="21600"/>
                  </a:lnTo>
                  <a:lnTo>
                    <a:pt x="18212" y="9983"/>
                  </a:lnTo>
                  <a:lnTo>
                    <a:pt x="6300" y="9983"/>
                  </a:lnTo>
                  <a:lnTo>
                    <a:pt x="5727" y="9983"/>
                  </a:lnTo>
                  <a:lnTo>
                    <a:pt x="5259" y="8380"/>
                  </a:lnTo>
                  <a:lnTo>
                    <a:pt x="2816" y="0"/>
                  </a:lnTo>
                  <a:lnTo>
                    <a:pt x="0" y="0"/>
                  </a:lnTo>
                  <a:lnTo>
                    <a:pt x="6300" y="21600"/>
                  </a:lnTo>
                  <a:close/>
                  <a:moveTo>
                    <a:pt x="63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77" name="AutoShape 106"/>
            <p:cNvSpPr>
              <a:spLocks/>
            </p:cNvSpPr>
            <p:nvPr/>
          </p:nvSpPr>
          <p:spPr bwMode="auto">
            <a:xfrm>
              <a:off x="0" y="112"/>
              <a:ext cx="576" cy="11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1600" y="21600"/>
                  </a:moveTo>
                  <a:lnTo>
                    <a:pt x="18212" y="9983"/>
                  </a:lnTo>
                  <a:lnTo>
                    <a:pt x="6300" y="9983"/>
                  </a:lnTo>
                  <a:lnTo>
                    <a:pt x="5727" y="9983"/>
                  </a:lnTo>
                  <a:lnTo>
                    <a:pt x="5260" y="8380"/>
                  </a:lnTo>
                  <a:lnTo>
                    <a:pt x="2816" y="0"/>
                  </a:lnTo>
                  <a:lnTo>
                    <a:pt x="0" y="0"/>
                  </a:lnTo>
                  <a:lnTo>
                    <a:pt x="6300" y="21600"/>
                  </a:lnTo>
                  <a:lnTo>
                    <a:pt x="21600" y="21600"/>
                  </a:lnTo>
                  <a:close/>
                  <a:moveTo>
                    <a:pt x="216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78" name="AutoShape 107"/>
            <p:cNvSpPr>
              <a:spLocks/>
            </p:cNvSpPr>
            <p:nvPr/>
          </p:nvSpPr>
          <p:spPr bwMode="auto">
            <a:xfrm>
              <a:off x="0" y="0"/>
              <a:ext cx="576" cy="11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15300" y="0"/>
                  </a:lnTo>
                  <a:lnTo>
                    <a:pt x="0" y="0"/>
                  </a:lnTo>
                  <a:lnTo>
                    <a:pt x="6300" y="21600"/>
                  </a:lnTo>
                  <a:lnTo>
                    <a:pt x="21600" y="21600"/>
                  </a:lnTo>
                  <a:close/>
                  <a:moveTo>
                    <a:pt x="216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679" name="AutoShape 109"/>
          <p:cNvSpPr>
            <a:spLocks/>
          </p:cNvSpPr>
          <p:nvPr/>
        </p:nvSpPr>
        <p:spPr bwMode="auto">
          <a:xfrm>
            <a:off x="4740612" y="4468450"/>
            <a:ext cx="299636" cy="271826"/>
          </a:xfrm>
          <a:custGeom>
            <a:avLst/>
            <a:gdLst>
              <a:gd name="T0" fmla="*/ 260318542 w 21600"/>
              <a:gd name="T1" fmla="*/ 21783907 h 21595"/>
              <a:gd name="T2" fmla="*/ 260318542 w 21600"/>
              <a:gd name="T3" fmla="*/ 0 h 21595"/>
              <a:gd name="T4" fmla="*/ 143178255 w 21600"/>
              <a:gd name="T5" fmla="*/ 21680126 h 21595"/>
              <a:gd name="T6" fmla="*/ 26036691 w 21600"/>
              <a:gd name="T7" fmla="*/ 0 h 21595"/>
              <a:gd name="T8" fmla="*/ 26036691 w 21600"/>
              <a:gd name="T9" fmla="*/ 21783907 h 21595"/>
              <a:gd name="T10" fmla="*/ 0 w 21600"/>
              <a:gd name="T11" fmla="*/ 21307456 h 21595"/>
              <a:gd name="T12" fmla="*/ 0 w 21600"/>
              <a:gd name="T13" fmla="*/ 133601325 h 21595"/>
              <a:gd name="T14" fmla="*/ 118479603 w 21600"/>
              <a:gd name="T15" fmla="*/ 141140848 h 21595"/>
              <a:gd name="T16" fmla="*/ 143178255 w 21600"/>
              <a:gd name="T17" fmla="*/ 149101492 h 21595"/>
              <a:gd name="T18" fmla="*/ 167942298 w 21600"/>
              <a:gd name="T19" fmla="*/ 141127221 h 21595"/>
              <a:gd name="T20" fmla="*/ 286355233 w 21600"/>
              <a:gd name="T21" fmla="*/ 133601325 h 21595"/>
              <a:gd name="T22" fmla="*/ 286355233 w 21600"/>
              <a:gd name="T23" fmla="*/ 21307456 h 21595"/>
              <a:gd name="T24" fmla="*/ 260318542 w 21600"/>
              <a:gd name="T25" fmla="*/ 21783907 h 21595"/>
              <a:gd name="T26" fmla="*/ 39056244 w 21600"/>
              <a:gd name="T27" fmla="*/ 8112955 h 21595"/>
              <a:gd name="T28" fmla="*/ 131232260 w 21600"/>
              <a:gd name="T29" fmla="*/ 24869735 h 21595"/>
              <a:gd name="T30" fmla="*/ 134202414 w 21600"/>
              <a:gd name="T31" fmla="*/ 29219650 h 21595"/>
              <a:gd name="T32" fmla="*/ 134202414 w 21600"/>
              <a:gd name="T33" fmla="*/ 126171643 h 21595"/>
              <a:gd name="T34" fmla="*/ 40262107 w 21600"/>
              <a:gd name="T35" fmla="*/ 114744945 h 21595"/>
              <a:gd name="T36" fmla="*/ 39056244 w 21600"/>
              <a:gd name="T37" fmla="*/ 114744945 h 21595"/>
              <a:gd name="T38" fmla="*/ 39056244 w 21600"/>
              <a:gd name="T39" fmla="*/ 8112955 h 21595"/>
              <a:gd name="T40" fmla="*/ 247298989 w 21600"/>
              <a:gd name="T41" fmla="*/ 8112955 h 21595"/>
              <a:gd name="T42" fmla="*/ 247298989 w 21600"/>
              <a:gd name="T43" fmla="*/ 114744945 h 21595"/>
              <a:gd name="T44" fmla="*/ 246093137 w 21600"/>
              <a:gd name="T45" fmla="*/ 114744945 h 21595"/>
              <a:gd name="T46" fmla="*/ 151556063 w 21600"/>
              <a:gd name="T47" fmla="*/ 126385940 h 21595"/>
              <a:gd name="T48" fmla="*/ 151556063 w 21600"/>
              <a:gd name="T49" fmla="*/ 30103593 h 21595"/>
              <a:gd name="T50" fmla="*/ 155122973 w 21600"/>
              <a:gd name="T51" fmla="*/ 24869735 h 21595"/>
              <a:gd name="T52" fmla="*/ 247298989 w 21600"/>
              <a:gd name="T53" fmla="*/ 8112955 h 21595"/>
              <a:gd name="T54" fmla="*/ 247298989 w 21600"/>
              <a:gd name="T55" fmla="*/ 8112955 h 215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1600" h="21595">
                <a:moveTo>
                  <a:pt x="19636" y="3155"/>
                </a:moveTo>
                <a:lnTo>
                  <a:pt x="19636" y="0"/>
                </a:lnTo>
                <a:cubicBezTo>
                  <a:pt x="12034" y="0"/>
                  <a:pt x="10868" y="2949"/>
                  <a:pt x="10800" y="3140"/>
                </a:cubicBezTo>
                <a:cubicBezTo>
                  <a:pt x="10732" y="2949"/>
                  <a:pt x="9566" y="0"/>
                  <a:pt x="1964" y="0"/>
                </a:cubicBezTo>
                <a:lnTo>
                  <a:pt x="1964" y="3155"/>
                </a:lnTo>
                <a:cubicBezTo>
                  <a:pt x="1346" y="3111"/>
                  <a:pt x="692" y="3086"/>
                  <a:pt x="0" y="3086"/>
                </a:cubicBezTo>
                <a:lnTo>
                  <a:pt x="0" y="19350"/>
                </a:lnTo>
                <a:cubicBezTo>
                  <a:pt x="0" y="19350"/>
                  <a:pt x="5972" y="18590"/>
                  <a:pt x="8937" y="20442"/>
                </a:cubicBezTo>
                <a:cubicBezTo>
                  <a:pt x="9440" y="20757"/>
                  <a:pt x="9980" y="21590"/>
                  <a:pt x="10800" y="21595"/>
                </a:cubicBezTo>
                <a:cubicBezTo>
                  <a:pt x="11620" y="21600"/>
                  <a:pt x="12163" y="20755"/>
                  <a:pt x="12668" y="20440"/>
                </a:cubicBezTo>
                <a:cubicBezTo>
                  <a:pt x="15633" y="18590"/>
                  <a:pt x="21600" y="19350"/>
                  <a:pt x="21600" y="19350"/>
                </a:cubicBezTo>
                <a:lnTo>
                  <a:pt x="21600" y="3086"/>
                </a:lnTo>
                <a:cubicBezTo>
                  <a:pt x="20908" y="3086"/>
                  <a:pt x="20254" y="3111"/>
                  <a:pt x="19636" y="3155"/>
                </a:cubicBezTo>
                <a:close/>
                <a:moveTo>
                  <a:pt x="2946" y="1175"/>
                </a:moveTo>
                <a:cubicBezTo>
                  <a:pt x="8765" y="1390"/>
                  <a:pt x="9847" y="3492"/>
                  <a:pt x="9899" y="3602"/>
                </a:cubicBezTo>
                <a:lnTo>
                  <a:pt x="10123" y="4232"/>
                </a:lnTo>
                <a:lnTo>
                  <a:pt x="10123" y="18274"/>
                </a:lnTo>
                <a:cubicBezTo>
                  <a:pt x="8046" y="16870"/>
                  <a:pt x="4957" y="16619"/>
                  <a:pt x="3037" y="16619"/>
                </a:cubicBezTo>
                <a:cubicBezTo>
                  <a:pt x="3006" y="16619"/>
                  <a:pt x="2976" y="16619"/>
                  <a:pt x="2946" y="16619"/>
                </a:cubicBezTo>
                <a:lnTo>
                  <a:pt x="2946" y="1175"/>
                </a:lnTo>
                <a:close/>
                <a:moveTo>
                  <a:pt x="18654" y="1175"/>
                </a:moveTo>
                <a:lnTo>
                  <a:pt x="18654" y="16619"/>
                </a:lnTo>
                <a:cubicBezTo>
                  <a:pt x="18624" y="16619"/>
                  <a:pt x="18594" y="16619"/>
                  <a:pt x="18563" y="16619"/>
                </a:cubicBezTo>
                <a:cubicBezTo>
                  <a:pt x="16629" y="16619"/>
                  <a:pt x="13509" y="16875"/>
                  <a:pt x="11432" y="18305"/>
                </a:cubicBezTo>
                <a:lnTo>
                  <a:pt x="11432" y="4360"/>
                </a:lnTo>
                <a:lnTo>
                  <a:pt x="11701" y="3602"/>
                </a:lnTo>
                <a:cubicBezTo>
                  <a:pt x="11752" y="3494"/>
                  <a:pt x="12832" y="1390"/>
                  <a:pt x="18654" y="1175"/>
                </a:cubicBezTo>
                <a:close/>
                <a:moveTo>
                  <a:pt x="18654" y="1175"/>
                </a:moveTo>
              </a:path>
            </a:pathLst>
          </a:custGeom>
          <a:solidFill>
            <a:schemeClr val="bg1"/>
          </a:solidFill>
          <a:ln>
            <a:noFill/>
          </a:ln>
        </p:spPr>
        <p:txBody>
          <a:bodyPr lIns="0" tIns="0" rIns="0" bIns="0"/>
          <a:lstStyle/>
          <a:p>
            <a:endParaRPr lang="en-US"/>
          </a:p>
        </p:txBody>
      </p:sp>
      <p:grpSp>
        <p:nvGrpSpPr>
          <p:cNvPr id="680" name="Group 112"/>
          <p:cNvGrpSpPr>
            <a:grpSpLocks/>
          </p:cNvGrpSpPr>
          <p:nvPr/>
        </p:nvGrpSpPr>
        <p:grpSpPr bwMode="auto">
          <a:xfrm>
            <a:off x="4777553" y="594934"/>
            <a:ext cx="227806" cy="320053"/>
            <a:chOff x="0" y="0"/>
            <a:chExt cx="435" cy="575"/>
          </a:xfrm>
          <a:solidFill>
            <a:schemeClr val="bg1"/>
          </a:solidFill>
        </p:grpSpPr>
        <p:sp>
          <p:nvSpPr>
            <p:cNvPr id="681" name="AutoShape 110"/>
            <p:cNvSpPr>
              <a:spLocks/>
            </p:cNvSpPr>
            <p:nvPr/>
          </p:nvSpPr>
          <p:spPr bwMode="auto">
            <a:xfrm>
              <a:off x="232" y="264"/>
              <a:ext cx="203" cy="30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8285" y="0"/>
                  </a:moveTo>
                  <a:cubicBezTo>
                    <a:pt x="9713" y="1017"/>
                    <a:pt x="11042" y="2071"/>
                    <a:pt x="12159" y="3198"/>
                  </a:cubicBezTo>
                  <a:cubicBezTo>
                    <a:pt x="13822" y="4884"/>
                    <a:pt x="15092" y="6802"/>
                    <a:pt x="15102" y="8982"/>
                  </a:cubicBezTo>
                  <a:cubicBezTo>
                    <a:pt x="15102" y="11117"/>
                    <a:pt x="15102" y="12077"/>
                    <a:pt x="15102" y="13172"/>
                  </a:cubicBezTo>
                  <a:lnTo>
                    <a:pt x="21600" y="13172"/>
                  </a:lnTo>
                  <a:lnTo>
                    <a:pt x="10816" y="21600"/>
                  </a:lnTo>
                  <a:lnTo>
                    <a:pt x="0" y="13172"/>
                  </a:lnTo>
                  <a:lnTo>
                    <a:pt x="6899" y="13172"/>
                  </a:lnTo>
                  <a:cubicBezTo>
                    <a:pt x="6899" y="12077"/>
                    <a:pt x="6899" y="11117"/>
                    <a:pt x="6899" y="8982"/>
                  </a:cubicBezTo>
                  <a:cubicBezTo>
                    <a:pt x="6939" y="8046"/>
                    <a:pt x="6019" y="6615"/>
                    <a:pt x="3938" y="4931"/>
                  </a:cubicBezTo>
                  <a:cubicBezTo>
                    <a:pt x="3448" y="4525"/>
                    <a:pt x="2898" y="4110"/>
                    <a:pt x="2311" y="3690"/>
                  </a:cubicBezTo>
                  <a:cubicBezTo>
                    <a:pt x="3114" y="3189"/>
                    <a:pt x="3942" y="2681"/>
                    <a:pt x="4809" y="2153"/>
                  </a:cubicBezTo>
                  <a:cubicBezTo>
                    <a:pt x="5963" y="1450"/>
                    <a:pt x="7128" y="731"/>
                    <a:pt x="8285" y="0"/>
                  </a:cubicBezTo>
                  <a:close/>
                  <a:moveTo>
                    <a:pt x="8285"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82" name="AutoShape 111"/>
            <p:cNvSpPr>
              <a:spLocks/>
            </p:cNvSpPr>
            <p:nvPr/>
          </p:nvSpPr>
          <p:spPr bwMode="auto">
            <a:xfrm>
              <a:off x="0" y="0"/>
              <a:ext cx="374" cy="57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8155" y="14761"/>
                  </a:moveTo>
                  <a:cubicBezTo>
                    <a:pt x="8155" y="14765"/>
                    <a:pt x="8155" y="14769"/>
                    <a:pt x="8155" y="14774"/>
                  </a:cubicBezTo>
                  <a:cubicBezTo>
                    <a:pt x="8155" y="15946"/>
                    <a:pt x="8155" y="16475"/>
                    <a:pt x="8155" y="17071"/>
                  </a:cubicBezTo>
                  <a:lnTo>
                    <a:pt x="11749" y="17071"/>
                  </a:lnTo>
                  <a:lnTo>
                    <a:pt x="5883" y="21600"/>
                  </a:lnTo>
                  <a:lnTo>
                    <a:pt x="0" y="17071"/>
                  </a:lnTo>
                  <a:lnTo>
                    <a:pt x="3692" y="17071"/>
                  </a:lnTo>
                  <a:cubicBezTo>
                    <a:pt x="3692" y="16475"/>
                    <a:pt x="3692" y="15946"/>
                    <a:pt x="3692" y="14774"/>
                  </a:cubicBezTo>
                  <a:cubicBezTo>
                    <a:pt x="3718" y="13215"/>
                    <a:pt x="4904" y="11950"/>
                    <a:pt x="6293" y="10826"/>
                  </a:cubicBezTo>
                  <a:cubicBezTo>
                    <a:pt x="8409" y="9140"/>
                    <a:pt x="11285" y="7619"/>
                    <a:pt x="13544" y="6154"/>
                  </a:cubicBezTo>
                  <a:cubicBezTo>
                    <a:pt x="14671" y="5428"/>
                    <a:pt x="15637" y="4723"/>
                    <a:pt x="16259" y="4096"/>
                  </a:cubicBezTo>
                  <a:cubicBezTo>
                    <a:pt x="16885" y="3471"/>
                    <a:pt x="17138" y="2962"/>
                    <a:pt x="17138" y="2580"/>
                  </a:cubicBezTo>
                  <a:cubicBezTo>
                    <a:pt x="17138" y="2577"/>
                    <a:pt x="17138" y="2574"/>
                    <a:pt x="17138" y="2570"/>
                  </a:cubicBezTo>
                  <a:cubicBezTo>
                    <a:pt x="17138" y="1414"/>
                    <a:pt x="17138" y="589"/>
                    <a:pt x="17138" y="0"/>
                  </a:cubicBezTo>
                  <a:lnTo>
                    <a:pt x="21600" y="0"/>
                  </a:lnTo>
                  <a:cubicBezTo>
                    <a:pt x="21600" y="589"/>
                    <a:pt x="21600" y="1414"/>
                    <a:pt x="21600" y="2570"/>
                  </a:cubicBezTo>
                  <a:cubicBezTo>
                    <a:pt x="21578" y="4138"/>
                    <a:pt x="20399" y="5423"/>
                    <a:pt x="19009" y="6562"/>
                  </a:cubicBezTo>
                  <a:cubicBezTo>
                    <a:pt x="16889" y="8269"/>
                    <a:pt x="14008" y="9796"/>
                    <a:pt x="11746" y="11257"/>
                  </a:cubicBezTo>
                  <a:cubicBezTo>
                    <a:pt x="10616" y="11980"/>
                    <a:pt x="9650" y="12679"/>
                    <a:pt x="9027" y="13295"/>
                  </a:cubicBezTo>
                  <a:cubicBezTo>
                    <a:pt x="8403" y="13909"/>
                    <a:pt x="8155" y="14405"/>
                    <a:pt x="8155" y="14761"/>
                  </a:cubicBezTo>
                  <a:close/>
                  <a:moveTo>
                    <a:pt x="8155" y="1476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683" name="AutoShape 113"/>
          <p:cNvSpPr>
            <a:spLocks/>
          </p:cNvSpPr>
          <p:nvPr/>
        </p:nvSpPr>
        <p:spPr bwMode="auto">
          <a:xfrm>
            <a:off x="5341936" y="612471"/>
            <a:ext cx="299636" cy="274018"/>
          </a:xfrm>
          <a:custGeom>
            <a:avLst/>
            <a:gdLst>
              <a:gd name="T0" fmla="*/ 259046022 w 21600"/>
              <a:gd name="T1" fmla="*/ 121588502 h 21600"/>
              <a:gd name="T2" fmla="*/ 259046022 w 21600"/>
              <a:gd name="T3" fmla="*/ 105226481 h 21600"/>
              <a:gd name="T4" fmla="*/ 239823076 w 21600"/>
              <a:gd name="T5" fmla="*/ 77110490 h 21600"/>
              <a:gd name="T6" fmla="*/ 186223862 w 21600"/>
              <a:gd name="T7" fmla="*/ 43829736 h 21600"/>
              <a:gd name="T8" fmla="*/ 166165689 w 21600"/>
              <a:gd name="T9" fmla="*/ 29170478 h 21600"/>
              <a:gd name="T10" fmla="*/ 159655912 w 21600"/>
              <a:gd name="T11" fmla="*/ 18378005 h 21600"/>
              <a:gd name="T12" fmla="*/ 159655912 w 21600"/>
              <a:gd name="T13" fmla="*/ 18306686 h 21600"/>
              <a:gd name="T14" fmla="*/ 159655912 w 21600"/>
              <a:gd name="T15" fmla="*/ 0 h 21600"/>
              <a:gd name="T16" fmla="*/ 126685736 w 21600"/>
              <a:gd name="T17" fmla="*/ 0 h 21600"/>
              <a:gd name="T18" fmla="*/ 126685736 w 21600"/>
              <a:gd name="T19" fmla="*/ 7010 h 21600"/>
              <a:gd name="T20" fmla="*/ 126685736 w 21600"/>
              <a:gd name="T21" fmla="*/ 18314449 h 21600"/>
              <a:gd name="T22" fmla="*/ 126685736 w 21600"/>
              <a:gd name="T23" fmla="*/ 18385768 h 21600"/>
              <a:gd name="T24" fmla="*/ 120175960 w 21600"/>
              <a:gd name="T25" fmla="*/ 29184405 h 21600"/>
              <a:gd name="T26" fmla="*/ 100117787 w 21600"/>
              <a:gd name="T27" fmla="*/ 43844509 h 21600"/>
              <a:gd name="T28" fmla="*/ 46519839 w 21600"/>
              <a:gd name="T29" fmla="*/ 77117499 h 21600"/>
              <a:gd name="T30" fmla="*/ 27296893 w 21600"/>
              <a:gd name="T31" fmla="*/ 105240491 h 21600"/>
              <a:gd name="T32" fmla="*/ 27296893 w 21600"/>
              <a:gd name="T33" fmla="*/ 121595512 h 21600"/>
              <a:gd name="T34" fmla="*/ 0 w 21600"/>
              <a:gd name="T35" fmla="*/ 121595512 h 21600"/>
              <a:gd name="T36" fmla="*/ 43483029 w 21600"/>
              <a:gd name="T37" fmla="*/ 153864397 h 21600"/>
              <a:gd name="T38" fmla="*/ 86847348 w 21600"/>
              <a:gd name="T39" fmla="*/ 121595512 h 21600"/>
              <a:gd name="T40" fmla="*/ 60280664 w 21600"/>
              <a:gd name="T41" fmla="*/ 121595512 h 21600"/>
              <a:gd name="T42" fmla="*/ 60280664 w 21600"/>
              <a:gd name="T43" fmla="*/ 105240491 h 21600"/>
              <a:gd name="T44" fmla="*/ 60280664 w 21600"/>
              <a:gd name="T45" fmla="*/ 105147400 h 21600"/>
              <a:gd name="T46" fmla="*/ 66723773 w 21600"/>
              <a:gd name="T47" fmla="*/ 94712354 h 21600"/>
              <a:gd name="T48" fmla="*/ 86835030 w 21600"/>
              <a:gd name="T49" fmla="*/ 80194969 h 21600"/>
              <a:gd name="T50" fmla="*/ 126526262 w 21600"/>
              <a:gd name="T51" fmla="*/ 56480866 h 21600"/>
              <a:gd name="T52" fmla="*/ 126526262 w 21600"/>
              <a:gd name="T53" fmla="*/ 121588502 h 21600"/>
              <a:gd name="T54" fmla="*/ 99693960 w 21600"/>
              <a:gd name="T55" fmla="*/ 121588502 h 21600"/>
              <a:gd name="T56" fmla="*/ 143217743 w 21600"/>
              <a:gd name="T57" fmla="*/ 153864397 h 21600"/>
              <a:gd name="T58" fmla="*/ 186661273 w 21600"/>
              <a:gd name="T59" fmla="*/ 121588502 h 21600"/>
              <a:gd name="T60" fmla="*/ 159510152 w 21600"/>
              <a:gd name="T61" fmla="*/ 121588502 h 21600"/>
              <a:gd name="T62" fmla="*/ 159510152 w 21600"/>
              <a:gd name="T63" fmla="*/ 56274591 h 21600"/>
              <a:gd name="T64" fmla="*/ 199520215 w 21600"/>
              <a:gd name="T65" fmla="*/ 80180289 h 21600"/>
              <a:gd name="T66" fmla="*/ 219631460 w 21600"/>
              <a:gd name="T67" fmla="*/ 94704591 h 21600"/>
              <a:gd name="T68" fmla="*/ 226074569 w 21600"/>
              <a:gd name="T69" fmla="*/ 105140390 h 21600"/>
              <a:gd name="T70" fmla="*/ 226074569 w 21600"/>
              <a:gd name="T71" fmla="*/ 105233481 h 21600"/>
              <a:gd name="T72" fmla="*/ 226074569 w 21600"/>
              <a:gd name="T73" fmla="*/ 121588502 h 21600"/>
              <a:gd name="T74" fmla="*/ 199507778 w 21600"/>
              <a:gd name="T75" fmla="*/ 121588502 h 21600"/>
              <a:gd name="T76" fmla="*/ 242872215 w 21600"/>
              <a:gd name="T77" fmla="*/ 153850470 h 21600"/>
              <a:gd name="T78" fmla="*/ 286355233 w 21600"/>
              <a:gd name="T79" fmla="*/ 121588502 h 21600"/>
              <a:gd name="T80" fmla="*/ 259046022 w 21600"/>
              <a:gd name="T81" fmla="*/ 121588502 h 21600"/>
              <a:gd name="T82" fmla="*/ 259046022 w 21600"/>
              <a:gd name="T83" fmla="*/ 121588502 h 216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600" h="21600">
                <a:moveTo>
                  <a:pt x="19540" y="17069"/>
                </a:moveTo>
                <a:cubicBezTo>
                  <a:pt x="19540" y="16473"/>
                  <a:pt x="19540" y="15944"/>
                  <a:pt x="19540" y="14772"/>
                </a:cubicBezTo>
                <a:cubicBezTo>
                  <a:pt x="19526" y="13214"/>
                  <a:pt x="18865" y="11949"/>
                  <a:pt x="18090" y="10825"/>
                </a:cubicBezTo>
                <a:cubicBezTo>
                  <a:pt x="16910" y="9139"/>
                  <a:pt x="15307" y="7618"/>
                  <a:pt x="14047" y="6153"/>
                </a:cubicBezTo>
                <a:cubicBezTo>
                  <a:pt x="13419" y="5427"/>
                  <a:pt x="12881" y="4722"/>
                  <a:pt x="12534" y="4095"/>
                </a:cubicBezTo>
                <a:cubicBezTo>
                  <a:pt x="12185" y="3471"/>
                  <a:pt x="12043" y="2962"/>
                  <a:pt x="12043" y="2580"/>
                </a:cubicBezTo>
                <a:cubicBezTo>
                  <a:pt x="12043" y="2577"/>
                  <a:pt x="12043" y="2573"/>
                  <a:pt x="12043" y="2570"/>
                </a:cubicBezTo>
                <a:cubicBezTo>
                  <a:pt x="12043" y="1413"/>
                  <a:pt x="12043" y="589"/>
                  <a:pt x="12043" y="0"/>
                </a:cubicBezTo>
                <a:lnTo>
                  <a:pt x="9556" y="0"/>
                </a:lnTo>
                <a:cubicBezTo>
                  <a:pt x="9556" y="0"/>
                  <a:pt x="9556" y="1"/>
                  <a:pt x="9556" y="1"/>
                </a:cubicBezTo>
                <a:cubicBezTo>
                  <a:pt x="9556" y="591"/>
                  <a:pt x="9556" y="1415"/>
                  <a:pt x="9556" y="2571"/>
                </a:cubicBezTo>
                <a:cubicBezTo>
                  <a:pt x="9556" y="2574"/>
                  <a:pt x="9556" y="2578"/>
                  <a:pt x="9556" y="2581"/>
                </a:cubicBezTo>
                <a:cubicBezTo>
                  <a:pt x="9556" y="2963"/>
                  <a:pt x="9414" y="3472"/>
                  <a:pt x="9065" y="4097"/>
                </a:cubicBezTo>
                <a:cubicBezTo>
                  <a:pt x="8718" y="4723"/>
                  <a:pt x="8180" y="5428"/>
                  <a:pt x="7552" y="6155"/>
                </a:cubicBezTo>
                <a:cubicBezTo>
                  <a:pt x="6292" y="7619"/>
                  <a:pt x="4689" y="9140"/>
                  <a:pt x="3509" y="10826"/>
                </a:cubicBezTo>
                <a:cubicBezTo>
                  <a:pt x="2734" y="11950"/>
                  <a:pt x="2073" y="13215"/>
                  <a:pt x="2059" y="14774"/>
                </a:cubicBezTo>
                <a:cubicBezTo>
                  <a:pt x="2059" y="15946"/>
                  <a:pt x="2059" y="16475"/>
                  <a:pt x="2059" y="17070"/>
                </a:cubicBezTo>
                <a:lnTo>
                  <a:pt x="0" y="17070"/>
                </a:lnTo>
                <a:lnTo>
                  <a:pt x="3280" y="21600"/>
                </a:lnTo>
                <a:lnTo>
                  <a:pt x="6551" y="17070"/>
                </a:lnTo>
                <a:lnTo>
                  <a:pt x="4547" y="17070"/>
                </a:lnTo>
                <a:cubicBezTo>
                  <a:pt x="4547" y="16475"/>
                  <a:pt x="4547" y="15946"/>
                  <a:pt x="4547" y="14774"/>
                </a:cubicBezTo>
                <a:cubicBezTo>
                  <a:pt x="4547" y="14769"/>
                  <a:pt x="4547" y="14765"/>
                  <a:pt x="4547" y="14761"/>
                </a:cubicBezTo>
                <a:cubicBezTo>
                  <a:pt x="4547" y="14404"/>
                  <a:pt x="4685" y="13910"/>
                  <a:pt x="5033" y="13296"/>
                </a:cubicBezTo>
                <a:cubicBezTo>
                  <a:pt x="5381" y="12679"/>
                  <a:pt x="5919" y="11980"/>
                  <a:pt x="6550" y="11258"/>
                </a:cubicBezTo>
                <a:cubicBezTo>
                  <a:pt x="7464" y="10197"/>
                  <a:pt x="8559" y="9102"/>
                  <a:pt x="9544" y="7929"/>
                </a:cubicBezTo>
                <a:lnTo>
                  <a:pt x="9544" y="17069"/>
                </a:lnTo>
                <a:lnTo>
                  <a:pt x="7520" y="17069"/>
                </a:lnTo>
                <a:lnTo>
                  <a:pt x="10803" y="21600"/>
                </a:lnTo>
                <a:lnTo>
                  <a:pt x="14080" y="17069"/>
                </a:lnTo>
                <a:lnTo>
                  <a:pt x="12032" y="17069"/>
                </a:lnTo>
                <a:lnTo>
                  <a:pt x="12032" y="7900"/>
                </a:lnTo>
                <a:cubicBezTo>
                  <a:pt x="13023" y="9084"/>
                  <a:pt x="14128" y="10188"/>
                  <a:pt x="15050" y="11256"/>
                </a:cubicBezTo>
                <a:cubicBezTo>
                  <a:pt x="15681" y="11979"/>
                  <a:pt x="16219" y="12678"/>
                  <a:pt x="16567" y="13295"/>
                </a:cubicBezTo>
                <a:cubicBezTo>
                  <a:pt x="16915" y="13908"/>
                  <a:pt x="17053" y="14403"/>
                  <a:pt x="17053" y="14760"/>
                </a:cubicBezTo>
                <a:cubicBezTo>
                  <a:pt x="17053" y="14764"/>
                  <a:pt x="17053" y="14768"/>
                  <a:pt x="17053" y="14773"/>
                </a:cubicBezTo>
                <a:cubicBezTo>
                  <a:pt x="17053" y="15945"/>
                  <a:pt x="17053" y="16473"/>
                  <a:pt x="17053" y="17069"/>
                </a:cubicBezTo>
                <a:lnTo>
                  <a:pt x="15049" y="17069"/>
                </a:lnTo>
                <a:lnTo>
                  <a:pt x="18320" y="21598"/>
                </a:lnTo>
                <a:lnTo>
                  <a:pt x="21600" y="17069"/>
                </a:lnTo>
                <a:lnTo>
                  <a:pt x="19540" y="17069"/>
                </a:lnTo>
                <a:close/>
                <a:moveTo>
                  <a:pt x="19540" y="17069"/>
                </a:moveTo>
              </a:path>
            </a:pathLst>
          </a:custGeom>
          <a:solidFill>
            <a:schemeClr val="bg1"/>
          </a:solidFill>
          <a:ln>
            <a:noFill/>
          </a:ln>
        </p:spPr>
        <p:txBody>
          <a:bodyPr lIns="0" tIns="0" rIns="0" bIns="0"/>
          <a:lstStyle/>
          <a:p>
            <a:endParaRPr lang="en-US"/>
          </a:p>
        </p:txBody>
      </p:sp>
      <p:grpSp>
        <p:nvGrpSpPr>
          <p:cNvPr id="684" name="Group 116"/>
          <p:cNvGrpSpPr>
            <a:grpSpLocks/>
          </p:cNvGrpSpPr>
          <p:nvPr/>
        </p:nvGrpSpPr>
        <p:grpSpPr bwMode="auto">
          <a:xfrm>
            <a:off x="7172586" y="1879529"/>
            <a:ext cx="252432" cy="320053"/>
            <a:chOff x="0" y="0"/>
            <a:chExt cx="483" cy="574"/>
          </a:xfrm>
          <a:solidFill>
            <a:schemeClr val="bg1"/>
          </a:solidFill>
        </p:grpSpPr>
        <p:sp>
          <p:nvSpPr>
            <p:cNvPr id="685" name="AutoShape 114"/>
            <p:cNvSpPr>
              <a:spLocks/>
            </p:cNvSpPr>
            <p:nvPr/>
          </p:nvSpPr>
          <p:spPr bwMode="auto">
            <a:xfrm>
              <a:off x="0" y="0"/>
              <a:ext cx="483" cy="5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12410" y="3528"/>
                  </a:moveTo>
                  <a:lnTo>
                    <a:pt x="12410" y="1767"/>
                  </a:lnTo>
                  <a:lnTo>
                    <a:pt x="13534" y="1767"/>
                  </a:lnTo>
                  <a:cubicBezTo>
                    <a:pt x="14114" y="1767"/>
                    <a:pt x="14584" y="1371"/>
                    <a:pt x="14584" y="883"/>
                  </a:cubicBezTo>
                  <a:cubicBezTo>
                    <a:pt x="14584" y="395"/>
                    <a:pt x="14114" y="0"/>
                    <a:pt x="13534" y="0"/>
                  </a:cubicBezTo>
                  <a:lnTo>
                    <a:pt x="8085" y="0"/>
                  </a:lnTo>
                  <a:cubicBezTo>
                    <a:pt x="7505" y="0"/>
                    <a:pt x="7035" y="395"/>
                    <a:pt x="7035" y="883"/>
                  </a:cubicBezTo>
                  <a:cubicBezTo>
                    <a:pt x="7035" y="1371"/>
                    <a:pt x="7504" y="1767"/>
                    <a:pt x="8085" y="1767"/>
                  </a:cubicBezTo>
                  <a:lnTo>
                    <a:pt x="9185" y="1767"/>
                  </a:lnTo>
                  <a:lnTo>
                    <a:pt x="9185" y="3528"/>
                  </a:lnTo>
                  <a:cubicBezTo>
                    <a:pt x="3986" y="4184"/>
                    <a:pt x="0" y="7957"/>
                    <a:pt x="0" y="12513"/>
                  </a:cubicBezTo>
                  <a:cubicBezTo>
                    <a:pt x="0" y="17532"/>
                    <a:pt x="4835" y="21600"/>
                    <a:pt x="10800" y="21600"/>
                  </a:cubicBezTo>
                  <a:cubicBezTo>
                    <a:pt x="16765" y="21600"/>
                    <a:pt x="21600" y="17532"/>
                    <a:pt x="21600" y="12513"/>
                  </a:cubicBezTo>
                  <a:cubicBezTo>
                    <a:pt x="21600" y="7955"/>
                    <a:pt x="17611" y="4182"/>
                    <a:pt x="12410" y="3528"/>
                  </a:cubicBezTo>
                  <a:close/>
                  <a:moveTo>
                    <a:pt x="10800" y="19328"/>
                  </a:moveTo>
                  <a:cubicBezTo>
                    <a:pt x="6334" y="19328"/>
                    <a:pt x="2700" y="16271"/>
                    <a:pt x="2700" y="12513"/>
                  </a:cubicBezTo>
                  <a:cubicBezTo>
                    <a:pt x="2700" y="8755"/>
                    <a:pt x="6334" y="5698"/>
                    <a:pt x="10800" y="5698"/>
                  </a:cubicBezTo>
                  <a:cubicBezTo>
                    <a:pt x="15266" y="5698"/>
                    <a:pt x="18900" y="8755"/>
                    <a:pt x="18900" y="12513"/>
                  </a:cubicBezTo>
                  <a:cubicBezTo>
                    <a:pt x="18900" y="16271"/>
                    <a:pt x="15266" y="19328"/>
                    <a:pt x="10800" y="19328"/>
                  </a:cubicBezTo>
                  <a:close/>
                  <a:moveTo>
                    <a:pt x="10800" y="1932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86" name="AutoShape 115"/>
            <p:cNvSpPr>
              <a:spLocks/>
            </p:cNvSpPr>
            <p:nvPr/>
          </p:nvSpPr>
          <p:spPr bwMode="auto">
            <a:xfrm>
              <a:off x="216" y="200"/>
              <a:ext cx="146" cy="226"/>
            </a:xfrm>
            <a:custGeom>
              <a:avLst/>
              <a:gdLst>
                <a:gd name="T0" fmla="*/ 0 w 21403"/>
                <a:gd name="T1" fmla="*/ 0 h 21600"/>
                <a:gd name="T2" fmla="*/ 0 w 21403"/>
                <a:gd name="T3" fmla="*/ 0 h 21600"/>
                <a:gd name="T4" fmla="*/ 0 w 21403"/>
                <a:gd name="T5" fmla="*/ 0 h 21600"/>
                <a:gd name="T6" fmla="*/ 0 w 21403"/>
                <a:gd name="T7" fmla="*/ 0 h 21600"/>
                <a:gd name="T8" fmla="*/ 0 w 21403"/>
                <a:gd name="T9" fmla="*/ 0 h 21600"/>
                <a:gd name="T10" fmla="*/ 0 w 21403"/>
                <a:gd name="T11" fmla="*/ 0 h 21600"/>
                <a:gd name="T12" fmla="*/ 0 w 21403"/>
                <a:gd name="T13" fmla="*/ 0 h 21600"/>
                <a:gd name="T14" fmla="*/ 0 w 21403"/>
                <a:gd name="T15" fmla="*/ 0 h 21600"/>
                <a:gd name="T16" fmla="*/ 0 w 21403"/>
                <a:gd name="T17" fmla="*/ 0 h 21600"/>
                <a:gd name="T18" fmla="*/ 0 w 21403"/>
                <a:gd name="T19" fmla="*/ 0 h 21600"/>
                <a:gd name="T20" fmla="*/ 0 w 21403"/>
                <a:gd name="T21" fmla="*/ 0 h 21600"/>
                <a:gd name="T22" fmla="*/ 0 w 21403"/>
                <a:gd name="T23" fmla="*/ 0 h 21600"/>
                <a:gd name="T24" fmla="*/ 0 w 21403"/>
                <a:gd name="T25" fmla="*/ 0 h 21600"/>
                <a:gd name="T26" fmla="*/ 0 w 21403"/>
                <a:gd name="T27" fmla="*/ 0 h 21600"/>
                <a:gd name="T28" fmla="*/ 0 w 21403"/>
                <a:gd name="T29" fmla="*/ 0 h 21600"/>
                <a:gd name="T30" fmla="*/ 0 w 21403"/>
                <a:gd name="T31" fmla="*/ 0 h 21600"/>
                <a:gd name="T32" fmla="*/ 0 w 21403"/>
                <a:gd name="T33" fmla="*/ 0 h 21600"/>
                <a:gd name="T34" fmla="*/ 0 w 21403"/>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403" h="21600">
                  <a:moveTo>
                    <a:pt x="20755" y="17708"/>
                  </a:moveTo>
                  <a:lnTo>
                    <a:pt x="6801" y="11554"/>
                  </a:lnTo>
                  <a:lnTo>
                    <a:pt x="6801" y="961"/>
                  </a:lnTo>
                  <a:cubicBezTo>
                    <a:pt x="6801" y="708"/>
                    <a:pt x="6643" y="460"/>
                    <a:pt x="6370" y="281"/>
                  </a:cubicBezTo>
                  <a:cubicBezTo>
                    <a:pt x="6097" y="103"/>
                    <a:pt x="5717" y="0"/>
                    <a:pt x="5330" y="0"/>
                  </a:cubicBezTo>
                  <a:lnTo>
                    <a:pt x="1470" y="0"/>
                  </a:lnTo>
                  <a:cubicBezTo>
                    <a:pt x="1081" y="0"/>
                    <a:pt x="705" y="102"/>
                    <a:pt x="431" y="281"/>
                  </a:cubicBezTo>
                  <a:cubicBezTo>
                    <a:pt x="158" y="460"/>
                    <a:pt x="0" y="708"/>
                    <a:pt x="0" y="961"/>
                  </a:cubicBezTo>
                  <a:lnTo>
                    <a:pt x="0" y="13470"/>
                  </a:lnTo>
                  <a:cubicBezTo>
                    <a:pt x="0" y="13723"/>
                    <a:pt x="158" y="13970"/>
                    <a:pt x="431" y="14149"/>
                  </a:cubicBezTo>
                  <a:cubicBezTo>
                    <a:pt x="542" y="14221"/>
                    <a:pt x="670" y="14282"/>
                    <a:pt x="809" y="14327"/>
                  </a:cubicBezTo>
                  <a:lnTo>
                    <a:pt x="17068" y="21438"/>
                  </a:lnTo>
                  <a:cubicBezTo>
                    <a:pt x="17313" y="21544"/>
                    <a:pt x="17597" y="21600"/>
                    <a:pt x="17883" y="21600"/>
                  </a:cubicBezTo>
                  <a:cubicBezTo>
                    <a:pt x="17987" y="21600"/>
                    <a:pt x="18092" y="21592"/>
                    <a:pt x="18196" y="21579"/>
                  </a:cubicBezTo>
                  <a:cubicBezTo>
                    <a:pt x="18584" y="21525"/>
                    <a:pt x="18921" y="21370"/>
                    <a:pt x="19134" y="21149"/>
                  </a:cubicBezTo>
                  <a:lnTo>
                    <a:pt x="21180" y="19012"/>
                  </a:lnTo>
                  <a:cubicBezTo>
                    <a:pt x="21600" y="18574"/>
                    <a:pt x="21411" y="17997"/>
                    <a:pt x="20755" y="17708"/>
                  </a:cubicBezTo>
                  <a:close/>
                  <a:moveTo>
                    <a:pt x="20755" y="1770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687" name="Group 119"/>
          <p:cNvGrpSpPr>
            <a:grpSpLocks/>
          </p:cNvGrpSpPr>
          <p:nvPr/>
        </p:nvGrpSpPr>
        <p:grpSpPr bwMode="auto">
          <a:xfrm>
            <a:off x="7769804" y="1879529"/>
            <a:ext cx="252433" cy="320053"/>
            <a:chOff x="0" y="0"/>
            <a:chExt cx="485" cy="576"/>
          </a:xfrm>
          <a:solidFill>
            <a:schemeClr val="bg1"/>
          </a:solidFill>
        </p:grpSpPr>
        <p:sp>
          <p:nvSpPr>
            <p:cNvPr id="688" name="AutoShape 117"/>
            <p:cNvSpPr>
              <a:spLocks/>
            </p:cNvSpPr>
            <p:nvPr/>
          </p:nvSpPr>
          <p:spPr bwMode="auto">
            <a:xfrm>
              <a:off x="0" y="0"/>
              <a:ext cx="485"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12410" y="3528"/>
                  </a:moveTo>
                  <a:lnTo>
                    <a:pt x="12410" y="1767"/>
                  </a:lnTo>
                  <a:lnTo>
                    <a:pt x="13534" y="1767"/>
                  </a:lnTo>
                  <a:cubicBezTo>
                    <a:pt x="14114" y="1767"/>
                    <a:pt x="14585" y="1371"/>
                    <a:pt x="14585" y="883"/>
                  </a:cubicBezTo>
                  <a:cubicBezTo>
                    <a:pt x="14585" y="395"/>
                    <a:pt x="14114" y="0"/>
                    <a:pt x="13534" y="0"/>
                  </a:cubicBezTo>
                  <a:lnTo>
                    <a:pt x="8085" y="0"/>
                  </a:lnTo>
                  <a:cubicBezTo>
                    <a:pt x="7504" y="0"/>
                    <a:pt x="7035" y="395"/>
                    <a:pt x="7035" y="883"/>
                  </a:cubicBezTo>
                  <a:cubicBezTo>
                    <a:pt x="7035" y="1371"/>
                    <a:pt x="7504" y="1767"/>
                    <a:pt x="8085" y="1767"/>
                  </a:cubicBezTo>
                  <a:lnTo>
                    <a:pt x="9185" y="1767"/>
                  </a:lnTo>
                  <a:lnTo>
                    <a:pt x="9185" y="3528"/>
                  </a:lnTo>
                  <a:cubicBezTo>
                    <a:pt x="3986" y="4184"/>
                    <a:pt x="0" y="7957"/>
                    <a:pt x="0" y="12513"/>
                  </a:cubicBezTo>
                  <a:cubicBezTo>
                    <a:pt x="0" y="17532"/>
                    <a:pt x="4836" y="21600"/>
                    <a:pt x="10800" y="21600"/>
                  </a:cubicBezTo>
                  <a:cubicBezTo>
                    <a:pt x="16764" y="21600"/>
                    <a:pt x="21600" y="17532"/>
                    <a:pt x="21600" y="12513"/>
                  </a:cubicBezTo>
                  <a:cubicBezTo>
                    <a:pt x="21600" y="7955"/>
                    <a:pt x="17610" y="4182"/>
                    <a:pt x="12410" y="3528"/>
                  </a:cubicBezTo>
                  <a:close/>
                  <a:moveTo>
                    <a:pt x="10800" y="19328"/>
                  </a:moveTo>
                  <a:cubicBezTo>
                    <a:pt x="6334" y="19328"/>
                    <a:pt x="2700" y="16272"/>
                    <a:pt x="2700" y="12514"/>
                  </a:cubicBezTo>
                  <a:cubicBezTo>
                    <a:pt x="2700" y="8756"/>
                    <a:pt x="6334" y="5698"/>
                    <a:pt x="10800" y="5698"/>
                  </a:cubicBezTo>
                  <a:cubicBezTo>
                    <a:pt x="15266" y="5698"/>
                    <a:pt x="18899" y="8756"/>
                    <a:pt x="18899" y="12514"/>
                  </a:cubicBezTo>
                  <a:cubicBezTo>
                    <a:pt x="18900" y="16272"/>
                    <a:pt x="15266" y="19328"/>
                    <a:pt x="10800" y="19328"/>
                  </a:cubicBezTo>
                  <a:close/>
                  <a:moveTo>
                    <a:pt x="10800" y="1932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89" name="AutoShape 118"/>
            <p:cNvSpPr>
              <a:spLocks/>
            </p:cNvSpPr>
            <p:nvPr/>
          </p:nvSpPr>
          <p:spPr bwMode="auto">
            <a:xfrm>
              <a:off x="136" y="224"/>
              <a:ext cx="216" cy="2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6836" y="0"/>
                  </a:moveTo>
                  <a:lnTo>
                    <a:pt x="10799" y="6037"/>
                  </a:lnTo>
                  <a:lnTo>
                    <a:pt x="4763" y="0"/>
                  </a:lnTo>
                  <a:lnTo>
                    <a:pt x="0" y="4762"/>
                  </a:lnTo>
                  <a:lnTo>
                    <a:pt x="6036" y="10800"/>
                  </a:lnTo>
                  <a:lnTo>
                    <a:pt x="1" y="16838"/>
                  </a:lnTo>
                  <a:lnTo>
                    <a:pt x="4764" y="21600"/>
                  </a:lnTo>
                  <a:lnTo>
                    <a:pt x="10799" y="15563"/>
                  </a:lnTo>
                  <a:lnTo>
                    <a:pt x="16836" y="21600"/>
                  </a:lnTo>
                  <a:lnTo>
                    <a:pt x="21599" y="16838"/>
                  </a:lnTo>
                  <a:lnTo>
                    <a:pt x="15563" y="10800"/>
                  </a:lnTo>
                  <a:lnTo>
                    <a:pt x="21600" y="4762"/>
                  </a:lnTo>
                  <a:lnTo>
                    <a:pt x="16836" y="0"/>
                  </a:lnTo>
                  <a:close/>
                  <a:moveTo>
                    <a:pt x="1683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690" name="AutoShape 120"/>
          <p:cNvSpPr>
            <a:spLocks/>
          </p:cNvSpPr>
          <p:nvPr/>
        </p:nvSpPr>
        <p:spPr bwMode="auto">
          <a:xfrm>
            <a:off x="5971991" y="594934"/>
            <a:ext cx="250380" cy="320053"/>
          </a:xfrm>
          <a:custGeom>
            <a:avLst/>
            <a:gdLst>
              <a:gd name="T0" fmla="*/ 107044773 w 21600"/>
              <a:gd name="T1" fmla="*/ 0 h 21600"/>
              <a:gd name="T2" fmla="*/ 74571555 w 21600"/>
              <a:gd name="T3" fmla="*/ 66087508 h 21600"/>
              <a:gd name="T4" fmla="*/ 94466263 w 21600"/>
              <a:gd name="T5" fmla="*/ 66087508 h 21600"/>
              <a:gd name="T6" fmla="*/ 94466263 w 21600"/>
              <a:gd name="T7" fmla="*/ 99601390 h 21600"/>
              <a:gd name="T8" fmla="*/ 94466263 w 21600"/>
              <a:gd name="T9" fmla="*/ 99786649 h 21600"/>
              <a:gd name="T10" fmla="*/ 89632082 w 21600"/>
              <a:gd name="T11" fmla="*/ 121170532 h 21600"/>
              <a:gd name="T12" fmla="*/ 74584503 w 21600"/>
              <a:gd name="T13" fmla="*/ 150906213 h 21600"/>
              <a:gd name="T14" fmla="*/ 69808038 w 21600"/>
              <a:gd name="T15" fmla="*/ 158847865 h 21600"/>
              <a:gd name="T16" fmla="*/ 65030766 w 21600"/>
              <a:gd name="T17" fmla="*/ 150906213 h 21600"/>
              <a:gd name="T18" fmla="*/ 49976758 w 21600"/>
              <a:gd name="T19" fmla="*/ 121170532 h 21600"/>
              <a:gd name="T20" fmla="*/ 45142567 w 21600"/>
              <a:gd name="T21" fmla="*/ 99786649 h 21600"/>
              <a:gd name="T22" fmla="*/ 45142567 w 21600"/>
              <a:gd name="T23" fmla="*/ 99601390 h 21600"/>
              <a:gd name="T24" fmla="*/ 45142567 w 21600"/>
              <a:gd name="T25" fmla="*/ 66087508 h 21600"/>
              <a:gd name="T26" fmla="*/ 65043713 w 21600"/>
              <a:gd name="T27" fmla="*/ 66087508 h 21600"/>
              <a:gd name="T28" fmla="*/ 32564066 w 21600"/>
              <a:gd name="T29" fmla="*/ 0 h 21600"/>
              <a:gd name="T30" fmla="*/ 0 w 21600"/>
              <a:gd name="T31" fmla="*/ 66087508 h 21600"/>
              <a:gd name="T32" fmla="*/ 20438191 w 21600"/>
              <a:gd name="T33" fmla="*/ 66087508 h 21600"/>
              <a:gd name="T34" fmla="*/ 20438191 w 21600"/>
              <a:gd name="T35" fmla="*/ 99601390 h 21600"/>
              <a:gd name="T36" fmla="*/ 34832628 w 21600"/>
              <a:gd name="T37" fmla="*/ 157203433 h 21600"/>
              <a:gd name="T38" fmla="*/ 51754416 w 21600"/>
              <a:gd name="T39" fmla="*/ 187827531 h 21600"/>
              <a:gd name="T40" fmla="*/ 52006786 w 21600"/>
              <a:gd name="T41" fmla="*/ 187827531 h 21600"/>
              <a:gd name="T42" fmla="*/ 52006786 w 21600"/>
              <a:gd name="T43" fmla="*/ 286355233 h 21600"/>
              <a:gd name="T44" fmla="*/ 88242177 w 21600"/>
              <a:gd name="T45" fmla="*/ 286355233 h 21600"/>
              <a:gd name="T46" fmla="*/ 88242177 w 21600"/>
              <a:gd name="T47" fmla="*/ 187177681 h 21600"/>
              <a:gd name="T48" fmla="*/ 104782640 w 21600"/>
              <a:gd name="T49" fmla="*/ 157203433 h 21600"/>
              <a:gd name="T50" fmla="*/ 119177077 w 21600"/>
              <a:gd name="T51" fmla="*/ 99601390 h 21600"/>
              <a:gd name="T52" fmla="*/ 119177077 w 21600"/>
              <a:gd name="T53" fmla="*/ 66087508 h 21600"/>
              <a:gd name="T54" fmla="*/ 139615268 w 21600"/>
              <a:gd name="T55" fmla="*/ 66087508 h 21600"/>
              <a:gd name="T56" fmla="*/ 107044773 w 21600"/>
              <a:gd name="T57" fmla="*/ 0 h 21600"/>
              <a:gd name="T58" fmla="*/ 107044773 w 21600"/>
              <a:gd name="T59" fmla="*/ 0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6561" y="0"/>
                </a:moveTo>
                <a:lnTo>
                  <a:pt x="11537" y="4985"/>
                </a:lnTo>
                <a:lnTo>
                  <a:pt x="14615" y="4985"/>
                </a:lnTo>
                <a:cubicBezTo>
                  <a:pt x="14615" y="5641"/>
                  <a:pt x="14615" y="6223"/>
                  <a:pt x="14615" y="7513"/>
                </a:cubicBezTo>
                <a:cubicBezTo>
                  <a:pt x="14615" y="7518"/>
                  <a:pt x="14615" y="7523"/>
                  <a:pt x="14615" y="7527"/>
                </a:cubicBezTo>
                <a:cubicBezTo>
                  <a:pt x="14615" y="7920"/>
                  <a:pt x="14403" y="8464"/>
                  <a:pt x="13867" y="9140"/>
                </a:cubicBezTo>
                <a:cubicBezTo>
                  <a:pt x="13335" y="9818"/>
                  <a:pt x="12507" y="10588"/>
                  <a:pt x="11539" y="11383"/>
                </a:cubicBezTo>
                <a:cubicBezTo>
                  <a:pt x="11300" y="11582"/>
                  <a:pt x="11052" y="11782"/>
                  <a:pt x="10800" y="11982"/>
                </a:cubicBezTo>
                <a:cubicBezTo>
                  <a:pt x="10547" y="11782"/>
                  <a:pt x="10299" y="11582"/>
                  <a:pt x="10061" y="11383"/>
                </a:cubicBezTo>
                <a:cubicBezTo>
                  <a:pt x="9092" y="10588"/>
                  <a:pt x="8265" y="9818"/>
                  <a:pt x="7732" y="9140"/>
                </a:cubicBezTo>
                <a:cubicBezTo>
                  <a:pt x="7197" y="8464"/>
                  <a:pt x="6984" y="7920"/>
                  <a:pt x="6984" y="7527"/>
                </a:cubicBezTo>
                <a:cubicBezTo>
                  <a:pt x="6984" y="7522"/>
                  <a:pt x="6984" y="7518"/>
                  <a:pt x="6984" y="7513"/>
                </a:cubicBezTo>
                <a:cubicBezTo>
                  <a:pt x="6984" y="6223"/>
                  <a:pt x="6984" y="5641"/>
                  <a:pt x="6984" y="4985"/>
                </a:cubicBezTo>
                <a:lnTo>
                  <a:pt x="10063" y="4985"/>
                </a:lnTo>
                <a:lnTo>
                  <a:pt x="5038" y="0"/>
                </a:lnTo>
                <a:lnTo>
                  <a:pt x="0" y="4985"/>
                </a:lnTo>
                <a:lnTo>
                  <a:pt x="3162" y="4985"/>
                </a:lnTo>
                <a:cubicBezTo>
                  <a:pt x="3162" y="5641"/>
                  <a:pt x="3162" y="6223"/>
                  <a:pt x="3162" y="7513"/>
                </a:cubicBezTo>
                <a:cubicBezTo>
                  <a:pt x="3185" y="9229"/>
                  <a:pt x="4201" y="10621"/>
                  <a:pt x="5389" y="11858"/>
                </a:cubicBezTo>
                <a:cubicBezTo>
                  <a:pt x="6172" y="12659"/>
                  <a:pt x="7077" y="13425"/>
                  <a:pt x="8007" y="14168"/>
                </a:cubicBezTo>
                <a:lnTo>
                  <a:pt x="8046" y="14168"/>
                </a:lnTo>
                <a:lnTo>
                  <a:pt x="8046" y="21600"/>
                </a:lnTo>
                <a:lnTo>
                  <a:pt x="13652" y="21600"/>
                </a:lnTo>
                <a:lnTo>
                  <a:pt x="13652" y="14119"/>
                </a:lnTo>
                <a:cubicBezTo>
                  <a:pt x="14561" y="13392"/>
                  <a:pt x="15445" y="12642"/>
                  <a:pt x="16211" y="11858"/>
                </a:cubicBezTo>
                <a:cubicBezTo>
                  <a:pt x="17399" y="10621"/>
                  <a:pt x="18415" y="9229"/>
                  <a:pt x="18438" y="7513"/>
                </a:cubicBezTo>
                <a:cubicBezTo>
                  <a:pt x="18438" y="6223"/>
                  <a:pt x="18438" y="5641"/>
                  <a:pt x="18438" y="4985"/>
                </a:cubicBezTo>
                <a:lnTo>
                  <a:pt x="21600" y="4985"/>
                </a:lnTo>
                <a:lnTo>
                  <a:pt x="16561" y="0"/>
                </a:lnTo>
                <a:close/>
                <a:moveTo>
                  <a:pt x="16561" y="0"/>
                </a:moveTo>
              </a:path>
            </a:pathLst>
          </a:custGeom>
          <a:solidFill>
            <a:schemeClr val="bg1"/>
          </a:solidFill>
          <a:ln>
            <a:noFill/>
          </a:ln>
        </p:spPr>
        <p:txBody>
          <a:bodyPr lIns="0" tIns="0" rIns="0" bIns="0"/>
          <a:lstStyle/>
          <a:p>
            <a:endParaRPr lang="en-US"/>
          </a:p>
        </p:txBody>
      </p:sp>
      <p:sp>
        <p:nvSpPr>
          <p:cNvPr id="691" name="AutoShape 121"/>
          <p:cNvSpPr>
            <a:spLocks/>
          </p:cNvSpPr>
          <p:nvPr/>
        </p:nvSpPr>
        <p:spPr bwMode="auto">
          <a:xfrm>
            <a:off x="6602047" y="594934"/>
            <a:ext cx="182654" cy="320053"/>
          </a:xfrm>
          <a:custGeom>
            <a:avLst/>
            <a:gdLst>
              <a:gd name="T0" fmla="*/ 33005611 w 21600"/>
              <a:gd name="T1" fmla="*/ 194536269 h 21600"/>
              <a:gd name="T2" fmla="*/ 26732226 w 21600"/>
              <a:gd name="T3" fmla="*/ 165356494 h 21600"/>
              <a:gd name="T4" fmla="*/ 26639042 w 21600"/>
              <a:gd name="T5" fmla="*/ 165356494 h 21600"/>
              <a:gd name="T6" fmla="*/ 26631468 w 21600"/>
              <a:gd name="T7" fmla="*/ 92402147 h 21600"/>
              <a:gd name="T8" fmla="*/ 39540972 w 21600"/>
              <a:gd name="T9" fmla="*/ 92402147 h 21600"/>
              <a:gd name="T10" fmla="*/ 19796094 w 21600"/>
              <a:gd name="T11" fmla="*/ 0 h 21600"/>
              <a:gd name="T12" fmla="*/ 0 w 21600"/>
              <a:gd name="T13" fmla="*/ 92402147 h 21600"/>
              <a:gd name="T14" fmla="*/ 13202243 w 21600"/>
              <a:gd name="T15" fmla="*/ 92402147 h 21600"/>
              <a:gd name="T16" fmla="*/ 13205880 w 21600"/>
              <a:gd name="T17" fmla="*/ 165966845 h 21600"/>
              <a:gd name="T18" fmla="*/ 7073521 w 21600"/>
              <a:gd name="T19" fmla="*/ 194549853 h 21600"/>
              <a:gd name="T20" fmla="*/ 1737091 w 21600"/>
              <a:gd name="T21" fmla="*/ 249461085 h 21600"/>
              <a:gd name="T22" fmla="*/ 1737091 w 21600"/>
              <a:gd name="T23" fmla="*/ 286355233 h 21600"/>
              <a:gd name="T24" fmla="*/ 10895635 w 21600"/>
              <a:gd name="T25" fmla="*/ 286355233 h 21600"/>
              <a:gd name="T26" fmla="*/ 10895635 w 21600"/>
              <a:gd name="T27" fmla="*/ 249461085 h 21600"/>
              <a:gd name="T28" fmla="*/ 10895635 w 21600"/>
              <a:gd name="T29" fmla="*/ 249288144 h 21600"/>
              <a:gd name="T30" fmla="*/ 12687880 w 21600"/>
              <a:gd name="T31" fmla="*/ 228912429 h 21600"/>
              <a:gd name="T32" fmla="*/ 18265825 w 21600"/>
              <a:gd name="T33" fmla="*/ 200541967 h 21600"/>
              <a:gd name="T34" fmla="*/ 20039586 w 21600"/>
              <a:gd name="T35" fmla="*/ 192972099 h 21600"/>
              <a:gd name="T36" fmla="*/ 21811678 w 21600"/>
              <a:gd name="T37" fmla="*/ 200541967 h 21600"/>
              <a:gd name="T38" fmla="*/ 27391298 w 21600"/>
              <a:gd name="T39" fmla="*/ 228912429 h 21600"/>
              <a:gd name="T40" fmla="*/ 29183536 w 21600"/>
              <a:gd name="T41" fmla="*/ 249288144 h 21600"/>
              <a:gd name="T42" fmla="*/ 29183536 w 21600"/>
              <a:gd name="T43" fmla="*/ 249461085 h 21600"/>
              <a:gd name="T44" fmla="*/ 29183536 w 21600"/>
              <a:gd name="T45" fmla="*/ 286355233 h 21600"/>
              <a:gd name="T46" fmla="*/ 38342080 w 21600"/>
              <a:gd name="T47" fmla="*/ 286355233 h 21600"/>
              <a:gd name="T48" fmla="*/ 38342080 w 21600"/>
              <a:gd name="T49" fmla="*/ 249461085 h 21600"/>
              <a:gd name="T50" fmla="*/ 33005611 w 21600"/>
              <a:gd name="T51" fmla="*/ 194536269 h 21600"/>
              <a:gd name="T52" fmla="*/ 33005611 w 21600"/>
              <a:gd name="T53" fmla="*/ 194536269 h 216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600" h="21600">
                <a:moveTo>
                  <a:pt x="18030" y="14674"/>
                </a:moveTo>
                <a:cubicBezTo>
                  <a:pt x="17005" y="13911"/>
                  <a:pt x="15820" y="13181"/>
                  <a:pt x="14603" y="12473"/>
                </a:cubicBezTo>
                <a:lnTo>
                  <a:pt x="14552" y="12473"/>
                </a:lnTo>
                <a:cubicBezTo>
                  <a:pt x="14552" y="12473"/>
                  <a:pt x="14548" y="7543"/>
                  <a:pt x="14548" y="6970"/>
                </a:cubicBezTo>
                <a:lnTo>
                  <a:pt x="21600" y="6970"/>
                </a:lnTo>
                <a:lnTo>
                  <a:pt x="10814" y="0"/>
                </a:lnTo>
                <a:lnTo>
                  <a:pt x="0" y="6970"/>
                </a:lnTo>
                <a:lnTo>
                  <a:pt x="7212" y="6970"/>
                </a:lnTo>
                <a:cubicBezTo>
                  <a:pt x="7212" y="7887"/>
                  <a:pt x="7214" y="12519"/>
                  <a:pt x="7214" y="12519"/>
                </a:cubicBezTo>
                <a:cubicBezTo>
                  <a:pt x="6023" y="13213"/>
                  <a:pt x="4867" y="13927"/>
                  <a:pt x="3864" y="14675"/>
                </a:cubicBezTo>
                <a:cubicBezTo>
                  <a:pt x="2308" y="15854"/>
                  <a:pt x="977" y="17182"/>
                  <a:pt x="949" y="18817"/>
                </a:cubicBezTo>
                <a:cubicBezTo>
                  <a:pt x="949" y="20048"/>
                  <a:pt x="949" y="20975"/>
                  <a:pt x="949" y="21600"/>
                </a:cubicBezTo>
                <a:lnTo>
                  <a:pt x="5952" y="21600"/>
                </a:lnTo>
                <a:cubicBezTo>
                  <a:pt x="5952" y="20975"/>
                  <a:pt x="5952" y="20048"/>
                  <a:pt x="5952" y="18817"/>
                </a:cubicBezTo>
                <a:cubicBezTo>
                  <a:pt x="5952" y="18813"/>
                  <a:pt x="5952" y="18809"/>
                  <a:pt x="5952" y="18804"/>
                </a:cubicBezTo>
                <a:cubicBezTo>
                  <a:pt x="5952" y="18430"/>
                  <a:pt x="6230" y="17911"/>
                  <a:pt x="6931" y="17267"/>
                </a:cubicBezTo>
                <a:cubicBezTo>
                  <a:pt x="7629" y="16620"/>
                  <a:pt x="8711" y="15885"/>
                  <a:pt x="9978" y="15127"/>
                </a:cubicBezTo>
                <a:cubicBezTo>
                  <a:pt x="10292" y="14938"/>
                  <a:pt x="10615" y="14747"/>
                  <a:pt x="10947" y="14556"/>
                </a:cubicBezTo>
                <a:cubicBezTo>
                  <a:pt x="11279" y="14748"/>
                  <a:pt x="11601" y="14938"/>
                  <a:pt x="11915" y="15127"/>
                </a:cubicBezTo>
                <a:cubicBezTo>
                  <a:pt x="13182" y="15885"/>
                  <a:pt x="14265" y="16620"/>
                  <a:pt x="14963" y="17267"/>
                </a:cubicBezTo>
                <a:cubicBezTo>
                  <a:pt x="15664" y="17910"/>
                  <a:pt x="15942" y="18430"/>
                  <a:pt x="15942" y="18804"/>
                </a:cubicBezTo>
                <a:cubicBezTo>
                  <a:pt x="15942" y="18809"/>
                  <a:pt x="15942" y="18813"/>
                  <a:pt x="15942" y="18817"/>
                </a:cubicBezTo>
                <a:cubicBezTo>
                  <a:pt x="15942" y="20048"/>
                  <a:pt x="15942" y="20975"/>
                  <a:pt x="15942" y="21600"/>
                </a:cubicBezTo>
                <a:lnTo>
                  <a:pt x="20945" y="21600"/>
                </a:lnTo>
                <a:cubicBezTo>
                  <a:pt x="20945" y="20975"/>
                  <a:pt x="20945" y="20048"/>
                  <a:pt x="20945" y="18817"/>
                </a:cubicBezTo>
                <a:cubicBezTo>
                  <a:pt x="20916" y="17181"/>
                  <a:pt x="19586" y="15854"/>
                  <a:pt x="18030" y="14674"/>
                </a:cubicBezTo>
                <a:close/>
                <a:moveTo>
                  <a:pt x="18030" y="14674"/>
                </a:moveTo>
              </a:path>
            </a:pathLst>
          </a:custGeom>
          <a:solidFill>
            <a:schemeClr val="bg1"/>
          </a:solidFill>
          <a:ln>
            <a:noFill/>
          </a:ln>
        </p:spPr>
        <p:txBody>
          <a:bodyPr lIns="0" tIns="0" rIns="0" bIns="0"/>
          <a:lstStyle/>
          <a:p>
            <a:endParaRPr lang="en-US"/>
          </a:p>
        </p:txBody>
      </p:sp>
      <p:grpSp>
        <p:nvGrpSpPr>
          <p:cNvPr id="692" name="Group 124"/>
          <p:cNvGrpSpPr>
            <a:grpSpLocks/>
          </p:cNvGrpSpPr>
          <p:nvPr/>
        </p:nvGrpSpPr>
        <p:grpSpPr bwMode="auto">
          <a:xfrm>
            <a:off x="9606612" y="2519635"/>
            <a:ext cx="182654" cy="322246"/>
            <a:chOff x="0" y="0"/>
            <a:chExt cx="351" cy="580"/>
          </a:xfrm>
          <a:solidFill>
            <a:schemeClr val="bg1"/>
          </a:solidFill>
        </p:grpSpPr>
        <p:sp>
          <p:nvSpPr>
            <p:cNvPr id="693" name="Line 122"/>
            <p:cNvSpPr>
              <a:spLocks noChangeShapeType="1"/>
            </p:cNvSpPr>
            <p:nvPr/>
          </p:nvSpPr>
          <p:spPr bwMode="auto">
            <a:xfrm rot="10800000">
              <a:off x="310" y="0"/>
              <a:ext cx="16" cy="0"/>
            </a:xfrm>
            <a:prstGeom prst="line">
              <a:avLst/>
            </a:prstGeom>
            <a:grpFill/>
            <a:ln w="12700">
              <a:solidFill>
                <a:srgbClr val="D42564"/>
              </a:solidFill>
              <a:miter lim="800000"/>
              <a:headEnd/>
              <a:tailEnd/>
            </a:ln>
          </p:spPr>
          <p:txBody>
            <a:bodyPr lIns="0" tIns="0" rIns="0" bIns="0"/>
            <a:lstStyle/>
            <a:p>
              <a:endParaRPr lang="en-US"/>
            </a:p>
          </p:txBody>
        </p:sp>
        <p:sp>
          <p:nvSpPr>
            <p:cNvPr id="694" name="AutoShape 123"/>
            <p:cNvSpPr>
              <a:spLocks/>
            </p:cNvSpPr>
            <p:nvPr/>
          </p:nvSpPr>
          <p:spPr bwMode="auto">
            <a:xfrm>
              <a:off x="0" y="2"/>
              <a:ext cx="351" cy="57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18982" y="0"/>
                  </a:moveTo>
                  <a:lnTo>
                    <a:pt x="2618" y="0"/>
                  </a:lnTo>
                  <a:cubicBezTo>
                    <a:pt x="1173" y="0"/>
                    <a:pt x="0" y="714"/>
                    <a:pt x="0" y="1595"/>
                  </a:cubicBezTo>
                  <a:lnTo>
                    <a:pt x="0" y="20005"/>
                  </a:lnTo>
                  <a:cubicBezTo>
                    <a:pt x="0" y="20886"/>
                    <a:pt x="1173" y="21600"/>
                    <a:pt x="2618" y="21600"/>
                  </a:cubicBezTo>
                  <a:lnTo>
                    <a:pt x="18982" y="21600"/>
                  </a:lnTo>
                  <a:cubicBezTo>
                    <a:pt x="20428" y="21600"/>
                    <a:pt x="21600" y="20886"/>
                    <a:pt x="21600" y="20005"/>
                  </a:cubicBezTo>
                  <a:lnTo>
                    <a:pt x="21600" y="1595"/>
                  </a:lnTo>
                  <a:cubicBezTo>
                    <a:pt x="21600" y="714"/>
                    <a:pt x="20428" y="0"/>
                    <a:pt x="18982" y="0"/>
                  </a:cubicBezTo>
                  <a:close/>
                  <a:moveTo>
                    <a:pt x="10802" y="20538"/>
                  </a:moveTo>
                  <a:cubicBezTo>
                    <a:pt x="9876" y="20538"/>
                    <a:pt x="9125" y="20081"/>
                    <a:pt x="9125" y="19516"/>
                  </a:cubicBezTo>
                  <a:cubicBezTo>
                    <a:pt x="9125" y="18952"/>
                    <a:pt x="9876" y="18494"/>
                    <a:pt x="10802" y="18494"/>
                  </a:cubicBezTo>
                  <a:cubicBezTo>
                    <a:pt x="11729" y="18494"/>
                    <a:pt x="12480" y="18952"/>
                    <a:pt x="12480" y="19516"/>
                  </a:cubicBezTo>
                  <a:cubicBezTo>
                    <a:pt x="12480" y="20081"/>
                    <a:pt x="11729" y="20538"/>
                    <a:pt x="10802" y="20538"/>
                  </a:cubicBezTo>
                  <a:close/>
                  <a:moveTo>
                    <a:pt x="19636" y="17413"/>
                  </a:moveTo>
                  <a:lnTo>
                    <a:pt x="1964" y="17413"/>
                  </a:lnTo>
                  <a:lnTo>
                    <a:pt x="1964" y="4187"/>
                  </a:lnTo>
                  <a:lnTo>
                    <a:pt x="19636" y="4187"/>
                  </a:lnTo>
                  <a:lnTo>
                    <a:pt x="19636" y="17413"/>
                  </a:lnTo>
                  <a:close/>
                  <a:moveTo>
                    <a:pt x="19636" y="1741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695" name="AutoShape 125"/>
          <p:cNvSpPr>
            <a:spLocks/>
          </p:cNvSpPr>
          <p:nvPr/>
        </p:nvSpPr>
        <p:spPr bwMode="auto">
          <a:xfrm>
            <a:off x="10187412" y="2521828"/>
            <a:ext cx="223701" cy="320053"/>
          </a:xfrm>
          <a:custGeom>
            <a:avLst/>
            <a:gdLst>
              <a:gd name="T0" fmla="*/ 80181371 w 21600"/>
              <a:gd name="T1" fmla="*/ 0 h 21600"/>
              <a:gd name="T2" fmla="*/ 8780621 w 21600"/>
              <a:gd name="T3" fmla="*/ 0 h 21600"/>
              <a:gd name="T4" fmla="*/ 0 w 21600"/>
              <a:gd name="T5" fmla="*/ 21145316 h 21600"/>
              <a:gd name="T6" fmla="*/ 0 w 21600"/>
              <a:gd name="T7" fmla="*/ 265209799 h 21600"/>
              <a:gd name="T8" fmla="*/ 8780621 w 21600"/>
              <a:gd name="T9" fmla="*/ 286355233 h 21600"/>
              <a:gd name="T10" fmla="*/ 80181371 w 21600"/>
              <a:gd name="T11" fmla="*/ 286355233 h 21600"/>
              <a:gd name="T12" fmla="*/ 88962056 w 21600"/>
              <a:gd name="T13" fmla="*/ 265209799 h 21600"/>
              <a:gd name="T14" fmla="*/ 88962056 w 21600"/>
              <a:gd name="T15" fmla="*/ 21145316 h 21600"/>
              <a:gd name="T16" fmla="*/ 80181371 w 21600"/>
              <a:gd name="T17" fmla="*/ 0 h 21600"/>
              <a:gd name="T18" fmla="*/ 44765299 w 21600"/>
              <a:gd name="T19" fmla="*/ 277711807 h 21600"/>
              <a:gd name="T20" fmla="*/ 41824542 w 21600"/>
              <a:gd name="T21" fmla="*/ 270632433 h 21600"/>
              <a:gd name="T22" fmla="*/ 44765299 w 21600"/>
              <a:gd name="T23" fmla="*/ 263553059 h 21600"/>
              <a:gd name="T24" fmla="*/ 47706056 w 21600"/>
              <a:gd name="T25" fmla="*/ 270632433 h 21600"/>
              <a:gd name="T26" fmla="*/ 44765299 w 21600"/>
              <a:gd name="T27" fmla="*/ 277711807 h 21600"/>
              <a:gd name="T28" fmla="*/ 75753841 w 21600"/>
              <a:gd name="T29" fmla="*/ 254564889 h 21600"/>
              <a:gd name="T30" fmla="*/ 13208215 w 21600"/>
              <a:gd name="T31" fmla="*/ 254564889 h 21600"/>
              <a:gd name="T32" fmla="*/ 13208215 w 21600"/>
              <a:gd name="T33" fmla="*/ 31790345 h 21600"/>
              <a:gd name="T34" fmla="*/ 75753841 w 21600"/>
              <a:gd name="T35" fmla="*/ 31790345 h 21600"/>
              <a:gd name="T36" fmla="*/ 75753841 w 21600"/>
              <a:gd name="T37" fmla="*/ 254564889 h 21600"/>
              <a:gd name="T38" fmla="*/ 75753841 w 21600"/>
              <a:gd name="T39" fmla="*/ 254564889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19468" y="0"/>
                </a:moveTo>
                <a:lnTo>
                  <a:pt x="2132" y="0"/>
                </a:lnTo>
                <a:cubicBezTo>
                  <a:pt x="955" y="0"/>
                  <a:pt x="0" y="714"/>
                  <a:pt x="0" y="1595"/>
                </a:cubicBezTo>
                <a:lnTo>
                  <a:pt x="0" y="20005"/>
                </a:lnTo>
                <a:cubicBezTo>
                  <a:pt x="0" y="20886"/>
                  <a:pt x="955" y="21600"/>
                  <a:pt x="2132" y="21600"/>
                </a:cubicBezTo>
                <a:lnTo>
                  <a:pt x="19468" y="21600"/>
                </a:lnTo>
                <a:cubicBezTo>
                  <a:pt x="20646" y="21600"/>
                  <a:pt x="21600" y="20886"/>
                  <a:pt x="21600" y="20005"/>
                </a:cubicBezTo>
                <a:lnTo>
                  <a:pt x="21600" y="1595"/>
                </a:lnTo>
                <a:cubicBezTo>
                  <a:pt x="21600" y="714"/>
                  <a:pt x="20645" y="0"/>
                  <a:pt x="19468" y="0"/>
                </a:cubicBezTo>
                <a:close/>
                <a:moveTo>
                  <a:pt x="10869" y="20948"/>
                </a:moveTo>
                <a:cubicBezTo>
                  <a:pt x="10474" y="20948"/>
                  <a:pt x="10155" y="20709"/>
                  <a:pt x="10155" y="20414"/>
                </a:cubicBezTo>
                <a:cubicBezTo>
                  <a:pt x="10155" y="20119"/>
                  <a:pt x="10474" y="19880"/>
                  <a:pt x="10869" y="19880"/>
                </a:cubicBezTo>
                <a:cubicBezTo>
                  <a:pt x="11263" y="19880"/>
                  <a:pt x="11583" y="20119"/>
                  <a:pt x="11583" y="20414"/>
                </a:cubicBezTo>
                <a:cubicBezTo>
                  <a:pt x="11583" y="20709"/>
                  <a:pt x="11263" y="20948"/>
                  <a:pt x="10869" y="20948"/>
                </a:cubicBezTo>
                <a:close/>
                <a:moveTo>
                  <a:pt x="18393" y="19202"/>
                </a:moveTo>
                <a:lnTo>
                  <a:pt x="3207" y="19202"/>
                </a:lnTo>
                <a:lnTo>
                  <a:pt x="3207" y="2398"/>
                </a:lnTo>
                <a:lnTo>
                  <a:pt x="18393" y="2398"/>
                </a:lnTo>
                <a:lnTo>
                  <a:pt x="18393" y="19202"/>
                </a:lnTo>
                <a:close/>
                <a:moveTo>
                  <a:pt x="18393" y="19202"/>
                </a:moveTo>
              </a:path>
            </a:pathLst>
          </a:custGeom>
          <a:solidFill>
            <a:schemeClr val="bg1"/>
          </a:solidFill>
          <a:ln>
            <a:noFill/>
          </a:ln>
        </p:spPr>
        <p:txBody>
          <a:bodyPr lIns="0" tIns="0" rIns="0" bIns="0"/>
          <a:lstStyle/>
          <a:p>
            <a:endParaRPr lang="en-US"/>
          </a:p>
        </p:txBody>
      </p:sp>
      <p:sp>
        <p:nvSpPr>
          <p:cNvPr id="696" name="AutoShape 126"/>
          <p:cNvSpPr>
            <a:spLocks/>
          </p:cNvSpPr>
          <p:nvPr/>
        </p:nvSpPr>
        <p:spPr bwMode="auto">
          <a:xfrm>
            <a:off x="4744716" y="1875145"/>
            <a:ext cx="299636" cy="320053"/>
          </a:xfrm>
          <a:custGeom>
            <a:avLst/>
            <a:gdLst>
              <a:gd name="T0" fmla="*/ 177354294 w 21600"/>
              <a:gd name="T1" fmla="*/ 119619947 h 21600"/>
              <a:gd name="T2" fmla="*/ 181994773 w 21600"/>
              <a:gd name="T3" fmla="*/ 90970153 h 21600"/>
              <a:gd name="T4" fmla="*/ 90997440 w 21600"/>
              <a:gd name="T5" fmla="*/ 0 h 21600"/>
              <a:gd name="T6" fmla="*/ 0 w 21600"/>
              <a:gd name="T7" fmla="*/ 90970153 h 21600"/>
              <a:gd name="T8" fmla="*/ 90997440 w 21600"/>
              <a:gd name="T9" fmla="*/ 181941690 h 21600"/>
              <a:gd name="T10" fmla="*/ 119632265 w 21600"/>
              <a:gd name="T11" fmla="*/ 177314796 h 21600"/>
              <a:gd name="T12" fmla="*/ 140353873 w 21600"/>
              <a:gd name="T13" fmla="*/ 198036404 h 21600"/>
              <a:gd name="T14" fmla="*/ 184433669 w 21600"/>
              <a:gd name="T15" fmla="*/ 198036404 h 21600"/>
              <a:gd name="T16" fmla="*/ 184433669 w 21600"/>
              <a:gd name="T17" fmla="*/ 242088912 h 21600"/>
              <a:gd name="T18" fmla="*/ 184513921 w 21600"/>
              <a:gd name="T19" fmla="*/ 242169283 h 21600"/>
              <a:gd name="T20" fmla="*/ 228567695 w 21600"/>
              <a:gd name="T21" fmla="*/ 242169283 h 21600"/>
              <a:gd name="T22" fmla="*/ 228567695 w 21600"/>
              <a:gd name="T23" fmla="*/ 286223057 h 21600"/>
              <a:gd name="T24" fmla="*/ 228660384 w 21600"/>
              <a:gd name="T25" fmla="*/ 286302043 h 21600"/>
              <a:gd name="T26" fmla="*/ 286355233 w 21600"/>
              <a:gd name="T27" fmla="*/ 286302043 h 21600"/>
              <a:gd name="T28" fmla="*/ 286355233 w 21600"/>
              <a:gd name="T29" fmla="*/ 286355233 h 21600"/>
              <a:gd name="T30" fmla="*/ 286355233 w 21600"/>
              <a:gd name="T31" fmla="*/ 228580132 h 21600"/>
              <a:gd name="T32" fmla="*/ 177354294 w 21600"/>
              <a:gd name="T33" fmla="*/ 119619947 h 21600"/>
              <a:gd name="T34" fmla="*/ 72066037 w 21600"/>
              <a:gd name="T35" fmla="*/ 102106942 h 21600"/>
              <a:gd name="T36" fmla="*/ 41349250 w 21600"/>
              <a:gd name="T37" fmla="*/ 71416187 h 21600"/>
              <a:gd name="T38" fmla="*/ 72066037 w 21600"/>
              <a:gd name="T39" fmla="*/ 40712996 h 21600"/>
              <a:gd name="T40" fmla="*/ 102769110 w 21600"/>
              <a:gd name="T41" fmla="*/ 71416187 h 21600"/>
              <a:gd name="T42" fmla="*/ 72066037 w 21600"/>
              <a:gd name="T43" fmla="*/ 102106942 h 21600"/>
              <a:gd name="T44" fmla="*/ 72066037 w 21600"/>
              <a:gd name="T45" fmla="*/ 102106942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600" h="21600">
                <a:moveTo>
                  <a:pt x="13378" y="9023"/>
                </a:moveTo>
                <a:cubicBezTo>
                  <a:pt x="13604" y="8343"/>
                  <a:pt x="13728" y="7617"/>
                  <a:pt x="13728" y="6862"/>
                </a:cubicBezTo>
                <a:cubicBezTo>
                  <a:pt x="13728" y="3072"/>
                  <a:pt x="10655" y="0"/>
                  <a:pt x="6864" y="0"/>
                </a:cubicBezTo>
                <a:cubicBezTo>
                  <a:pt x="3073" y="0"/>
                  <a:pt x="0" y="3072"/>
                  <a:pt x="0" y="6862"/>
                </a:cubicBezTo>
                <a:cubicBezTo>
                  <a:pt x="0" y="10652"/>
                  <a:pt x="3073" y="13724"/>
                  <a:pt x="6864" y="13724"/>
                </a:cubicBezTo>
                <a:cubicBezTo>
                  <a:pt x="7619" y="13724"/>
                  <a:pt x="8345" y="13600"/>
                  <a:pt x="9024" y="13375"/>
                </a:cubicBezTo>
                <a:lnTo>
                  <a:pt x="10587" y="14938"/>
                </a:lnTo>
                <a:lnTo>
                  <a:pt x="13912" y="14938"/>
                </a:lnTo>
                <a:lnTo>
                  <a:pt x="13912" y="18261"/>
                </a:lnTo>
                <a:lnTo>
                  <a:pt x="13918" y="18267"/>
                </a:lnTo>
                <a:lnTo>
                  <a:pt x="17241" y="18267"/>
                </a:lnTo>
                <a:lnTo>
                  <a:pt x="17241" y="21590"/>
                </a:lnTo>
                <a:lnTo>
                  <a:pt x="17248" y="21596"/>
                </a:lnTo>
                <a:lnTo>
                  <a:pt x="21600" y="21596"/>
                </a:lnTo>
                <a:lnTo>
                  <a:pt x="21600" y="21600"/>
                </a:lnTo>
                <a:lnTo>
                  <a:pt x="21600" y="17242"/>
                </a:lnTo>
                <a:lnTo>
                  <a:pt x="13378" y="9023"/>
                </a:lnTo>
                <a:close/>
                <a:moveTo>
                  <a:pt x="5436" y="7702"/>
                </a:moveTo>
                <a:cubicBezTo>
                  <a:pt x="4157" y="7702"/>
                  <a:pt x="3119" y="6665"/>
                  <a:pt x="3119" y="5387"/>
                </a:cubicBezTo>
                <a:cubicBezTo>
                  <a:pt x="3119" y="4108"/>
                  <a:pt x="4157" y="3071"/>
                  <a:pt x="5436" y="3071"/>
                </a:cubicBezTo>
                <a:cubicBezTo>
                  <a:pt x="6715" y="3071"/>
                  <a:pt x="7752" y="4108"/>
                  <a:pt x="7752" y="5387"/>
                </a:cubicBezTo>
                <a:cubicBezTo>
                  <a:pt x="7751" y="6665"/>
                  <a:pt x="6715" y="7702"/>
                  <a:pt x="5436" y="7702"/>
                </a:cubicBezTo>
                <a:close/>
                <a:moveTo>
                  <a:pt x="5436" y="7702"/>
                </a:moveTo>
              </a:path>
            </a:pathLst>
          </a:custGeom>
          <a:solidFill>
            <a:schemeClr val="bg1"/>
          </a:solidFill>
          <a:ln>
            <a:noFill/>
          </a:ln>
        </p:spPr>
        <p:txBody>
          <a:bodyPr lIns="0" tIns="0" rIns="0" bIns="0"/>
          <a:lstStyle/>
          <a:p>
            <a:endParaRPr lang="en-US"/>
          </a:p>
        </p:txBody>
      </p:sp>
      <p:sp>
        <p:nvSpPr>
          <p:cNvPr id="697" name="AutoShape 127"/>
          <p:cNvSpPr>
            <a:spLocks/>
          </p:cNvSpPr>
          <p:nvPr/>
        </p:nvSpPr>
        <p:spPr bwMode="auto">
          <a:xfrm>
            <a:off x="5395296" y="1879529"/>
            <a:ext cx="194968" cy="320053"/>
          </a:xfrm>
          <a:custGeom>
            <a:avLst/>
            <a:gdLst>
              <a:gd name="T0" fmla="*/ 51346780 w 21069"/>
              <a:gd name="T1" fmla="*/ 105593492 h 21600"/>
              <a:gd name="T2" fmla="*/ 55153693 w 21069"/>
              <a:gd name="T3" fmla="*/ 73803148 h 21600"/>
              <a:gd name="T4" fmla="*/ 48608979 w 21069"/>
              <a:gd name="T5" fmla="*/ 22272193 h 21600"/>
              <a:gd name="T6" fmla="*/ 30539319 w 21069"/>
              <a:gd name="T7" fmla="*/ 0 h 21600"/>
              <a:gd name="T8" fmla="*/ 7439973 w 21069"/>
              <a:gd name="T9" fmla="*/ 60598218 h 21600"/>
              <a:gd name="T10" fmla="*/ 10456198 w 21069"/>
              <a:gd name="T11" fmla="*/ 98447343 h 21600"/>
              <a:gd name="T12" fmla="*/ 10099329 w 21069"/>
              <a:gd name="T13" fmla="*/ 162387606 h 21600"/>
              <a:gd name="T14" fmla="*/ 10721345 w 21069"/>
              <a:gd name="T15" fmla="*/ 199202661 h 21600"/>
              <a:gd name="T16" fmla="*/ 4090048 w 21069"/>
              <a:gd name="T17" fmla="*/ 207820185 h 21600"/>
              <a:gd name="T18" fmla="*/ 5125 w 21069"/>
              <a:gd name="T19" fmla="*/ 238682732 h 21600"/>
              <a:gd name="T20" fmla="*/ 3328665 w 21069"/>
              <a:gd name="T21" fmla="*/ 267927908 h 21600"/>
              <a:gd name="T22" fmla="*/ 12007911 w 21069"/>
              <a:gd name="T23" fmla="*/ 256712134 h 21600"/>
              <a:gd name="T24" fmla="*/ 18773091 w 21069"/>
              <a:gd name="T25" fmla="*/ 199811747 h 21600"/>
              <a:gd name="T26" fmla="*/ 18773091 w 21069"/>
              <a:gd name="T27" fmla="*/ 185932330 h 21600"/>
              <a:gd name="T28" fmla="*/ 10695319 w 21069"/>
              <a:gd name="T29" fmla="*/ 134480362 h 21600"/>
              <a:gd name="T30" fmla="*/ 19022462 w 21069"/>
              <a:gd name="T31" fmla="*/ 82446585 h 21600"/>
              <a:gd name="T32" fmla="*/ 15058201 w 21069"/>
              <a:gd name="T33" fmla="*/ 86701576 h 21600"/>
              <a:gd name="T34" fmla="*/ 13181186 w 21069"/>
              <a:gd name="T35" fmla="*/ 62229066 h 21600"/>
              <a:gd name="T36" fmla="*/ 30526098 w 21069"/>
              <a:gd name="T37" fmla="*/ 19394728 h 21600"/>
              <a:gd name="T38" fmla="*/ 32455581 w 21069"/>
              <a:gd name="T39" fmla="*/ 19660357 h 21600"/>
              <a:gd name="T40" fmla="*/ 49446243 w 21069"/>
              <a:gd name="T41" fmla="*/ 69149084 h 21600"/>
              <a:gd name="T42" fmla="*/ 49406996 w 21069"/>
              <a:gd name="T43" fmla="*/ 72238977 h 21600"/>
              <a:gd name="T44" fmla="*/ 42213831 w 21069"/>
              <a:gd name="T45" fmla="*/ 90268497 h 21600"/>
              <a:gd name="T46" fmla="*/ 44739354 w 21069"/>
              <a:gd name="T47" fmla="*/ 100741733 h 21600"/>
              <a:gd name="T48" fmla="*/ 41515575 w 21069"/>
              <a:gd name="T49" fmla="*/ 107820990 h 21600"/>
              <a:gd name="T50" fmla="*/ 29190042 w 21069"/>
              <a:gd name="T51" fmla="*/ 85151109 h 21600"/>
              <a:gd name="T52" fmla="*/ 18830685 w 21069"/>
              <a:gd name="T53" fmla="*/ 169360707 h 21600"/>
              <a:gd name="T54" fmla="*/ 22616331 w 21069"/>
              <a:gd name="T55" fmla="*/ 194443580 h 21600"/>
              <a:gd name="T56" fmla="*/ 22618894 w 21069"/>
              <a:gd name="T57" fmla="*/ 228223080 h 21600"/>
              <a:gd name="T58" fmla="*/ 27635717 w 21069"/>
              <a:gd name="T59" fmla="*/ 245178924 h 21600"/>
              <a:gd name="T60" fmla="*/ 22618894 w 21069"/>
              <a:gd name="T61" fmla="*/ 262134767 h 21600"/>
              <a:gd name="T62" fmla="*/ 29179384 w 21069"/>
              <a:gd name="T63" fmla="*/ 284273390 h 21600"/>
              <a:gd name="T64" fmla="*/ 35760783 w 21069"/>
              <a:gd name="T65" fmla="*/ 262121172 h 21600"/>
              <a:gd name="T66" fmla="*/ 39551605 w 21069"/>
              <a:gd name="T67" fmla="*/ 169347123 h 21600"/>
              <a:gd name="T68" fmla="*/ 47115168 w 21069"/>
              <a:gd name="T69" fmla="*/ 119023180 h 21600"/>
              <a:gd name="T70" fmla="*/ 42266300 w 21069"/>
              <a:gd name="T71" fmla="*/ 178494638 h 21600"/>
              <a:gd name="T72" fmla="*/ 39601818 w 21069"/>
              <a:gd name="T73" fmla="*/ 237211240 h 21600"/>
              <a:gd name="T74" fmla="*/ 49136366 w 21069"/>
              <a:gd name="T75" fmla="*/ 286355233 h 21600"/>
              <a:gd name="T76" fmla="*/ 54329234 w 21069"/>
              <a:gd name="T77" fmla="*/ 260423549 h 21600"/>
              <a:gd name="T78" fmla="*/ 48446098 w 21069"/>
              <a:gd name="T79" fmla="*/ 246995020 h 21600"/>
              <a:gd name="T80" fmla="*/ 52412921 w 21069"/>
              <a:gd name="T81" fmla="*/ 227135819 h 21600"/>
              <a:gd name="T82" fmla="*/ 50501777 w 21069"/>
              <a:gd name="T83" fmla="*/ 193965405 h 21600"/>
              <a:gd name="T84" fmla="*/ 52801351 w 21069"/>
              <a:gd name="T85" fmla="*/ 166921812 h 21600"/>
              <a:gd name="T86" fmla="*/ 29263362 w 21069"/>
              <a:gd name="T87" fmla="*/ 136376828 h 21600"/>
              <a:gd name="T88" fmla="*/ 25766741 w 21069"/>
              <a:gd name="T89" fmla="*/ 107966868 h 21600"/>
              <a:gd name="T90" fmla="*/ 32760391 w 21069"/>
              <a:gd name="T91" fmla="*/ 107966868 h 21600"/>
              <a:gd name="T92" fmla="*/ 32760391 w 21069"/>
              <a:gd name="T93" fmla="*/ 131497890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069" h="21600">
                <a:moveTo>
                  <a:pt x="20113" y="12591"/>
                </a:moveTo>
                <a:cubicBezTo>
                  <a:pt x="21600" y="11124"/>
                  <a:pt x="21304" y="9203"/>
                  <a:pt x="19559" y="7965"/>
                </a:cubicBezTo>
                <a:cubicBezTo>
                  <a:pt x="20368" y="7285"/>
                  <a:pt x="20899" y="6469"/>
                  <a:pt x="21009" y="5570"/>
                </a:cubicBezTo>
                <a:lnTo>
                  <a:pt x="21009" y="5567"/>
                </a:lnTo>
                <a:cubicBezTo>
                  <a:pt x="21023" y="5451"/>
                  <a:pt x="21031" y="5335"/>
                  <a:pt x="21031" y="5217"/>
                </a:cubicBezTo>
                <a:cubicBezTo>
                  <a:pt x="21031" y="3846"/>
                  <a:pt x="20046" y="2595"/>
                  <a:pt x="18516" y="1680"/>
                </a:cubicBezTo>
                <a:cubicBezTo>
                  <a:pt x="16983" y="762"/>
                  <a:pt x="14892" y="155"/>
                  <a:pt x="12545" y="25"/>
                </a:cubicBezTo>
                <a:cubicBezTo>
                  <a:pt x="12239" y="8"/>
                  <a:pt x="11933" y="0"/>
                  <a:pt x="11633" y="0"/>
                </a:cubicBezTo>
                <a:cubicBezTo>
                  <a:pt x="9380" y="1"/>
                  <a:pt x="7296" y="459"/>
                  <a:pt x="5702" y="1259"/>
                </a:cubicBezTo>
                <a:cubicBezTo>
                  <a:pt x="4111" y="2055"/>
                  <a:pt x="2999" y="3219"/>
                  <a:pt x="2834" y="4571"/>
                </a:cubicBezTo>
                <a:cubicBezTo>
                  <a:pt x="2818" y="4688"/>
                  <a:pt x="2812" y="4807"/>
                  <a:pt x="2812" y="4924"/>
                </a:cubicBezTo>
                <a:cubicBezTo>
                  <a:pt x="2812" y="5831"/>
                  <a:pt x="3246" y="6686"/>
                  <a:pt x="3983" y="7426"/>
                </a:cubicBezTo>
                <a:cubicBezTo>
                  <a:pt x="2651" y="8432"/>
                  <a:pt x="2182" y="9884"/>
                  <a:pt x="2953" y="11224"/>
                </a:cubicBezTo>
                <a:cubicBezTo>
                  <a:pt x="3173" y="11606"/>
                  <a:pt x="3478" y="11949"/>
                  <a:pt x="3847" y="12249"/>
                </a:cubicBezTo>
                <a:lnTo>
                  <a:pt x="3115" y="13344"/>
                </a:lnTo>
                <a:lnTo>
                  <a:pt x="4084" y="15026"/>
                </a:lnTo>
                <a:lnTo>
                  <a:pt x="1561" y="15672"/>
                </a:lnTo>
                <a:lnTo>
                  <a:pt x="1558" y="15676"/>
                </a:lnTo>
                <a:lnTo>
                  <a:pt x="2526" y="17358"/>
                </a:lnTo>
                <a:lnTo>
                  <a:pt x="2" y="18004"/>
                </a:lnTo>
                <a:lnTo>
                  <a:pt x="0" y="18008"/>
                </a:lnTo>
                <a:lnTo>
                  <a:pt x="1268" y="20210"/>
                </a:lnTo>
                <a:lnTo>
                  <a:pt x="1265" y="20211"/>
                </a:lnTo>
                <a:lnTo>
                  <a:pt x="4574" y="19364"/>
                </a:lnTo>
                <a:lnTo>
                  <a:pt x="7352" y="15206"/>
                </a:lnTo>
                <a:lnTo>
                  <a:pt x="7151" y="15072"/>
                </a:lnTo>
                <a:lnTo>
                  <a:pt x="7151" y="14667"/>
                </a:lnTo>
                <a:lnTo>
                  <a:pt x="7151" y="14025"/>
                </a:lnTo>
                <a:cubicBezTo>
                  <a:pt x="6789" y="13860"/>
                  <a:pt x="6450" y="13673"/>
                  <a:pt x="6137" y="13465"/>
                </a:cubicBezTo>
                <a:cubicBezTo>
                  <a:pt x="4807" y="12578"/>
                  <a:pt x="4074" y="11398"/>
                  <a:pt x="4074" y="10144"/>
                </a:cubicBezTo>
                <a:cubicBezTo>
                  <a:pt x="4074" y="8889"/>
                  <a:pt x="4807" y="7710"/>
                  <a:pt x="6137" y="6823"/>
                </a:cubicBezTo>
                <a:cubicBezTo>
                  <a:pt x="6480" y="6595"/>
                  <a:pt x="6851" y="6393"/>
                  <a:pt x="7246" y="6219"/>
                </a:cubicBezTo>
                <a:cubicBezTo>
                  <a:pt x="6883" y="6260"/>
                  <a:pt x="6520" y="6325"/>
                  <a:pt x="6164" y="6416"/>
                </a:cubicBezTo>
                <a:cubicBezTo>
                  <a:pt x="6017" y="6454"/>
                  <a:pt x="5875" y="6496"/>
                  <a:pt x="5736" y="6540"/>
                </a:cubicBezTo>
                <a:cubicBezTo>
                  <a:pt x="5261" y="6036"/>
                  <a:pt x="5007" y="5485"/>
                  <a:pt x="5007" y="4923"/>
                </a:cubicBezTo>
                <a:cubicBezTo>
                  <a:pt x="5007" y="4845"/>
                  <a:pt x="5011" y="4769"/>
                  <a:pt x="5021" y="4694"/>
                </a:cubicBezTo>
                <a:cubicBezTo>
                  <a:pt x="5132" y="3807"/>
                  <a:pt x="5845" y="3022"/>
                  <a:pt x="7023" y="2427"/>
                </a:cubicBezTo>
                <a:cubicBezTo>
                  <a:pt x="8196" y="1836"/>
                  <a:pt x="9826" y="1463"/>
                  <a:pt x="11628" y="1463"/>
                </a:cubicBezTo>
                <a:cubicBezTo>
                  <a:pt x="11630" y="1463"/>
                  <a:pt x="11631" y="1463"/>
                  <a:pt x="11633" y="1463"/>
                </a:cubicBezTo>
                <a:cubicBezTo>
                  <a:pt x="11874" y="1463"/>
                  <a:pt x="12117" y="1469"/>
                  <a:pt x="12363" y="1483"/>
                </a:cubicBezTo>
                <a:cubicBezTo>
                  <a:pt x="14251" y="1586"/>
                  <a:pt x="15899" y="2078"/>
                  <a:pt x="17047" y="2768"/>
                </a:cubicBezTo>
                <a:cubicBezTo>
                  <a:pt x="18198" y="3461"/>
                  <a:pt x="18835" y="4324"/>
                  <a:pt x="18835" y="5216"/>
                </a:cubicBezTo>
                <a:cubicBezTo>
                  <a:pt x="18835" y="5292"/>
                  <a:pt x="18830" y="5369"/>
                  <a:pt x="18821" y="5449"/>
                </a:cubicBezTo>
                <a:lnTo>
                  <a:pt x="18820" y="5449"/>
                </a:lnTo>
                <a:cubicBezTo>
                  <a:pt x="18744" y="6061"/>
                  <a:pt x="18377" y="6626"/>
                  <a:pt x="17767" y="7113"/>
                </a:cubicBezTo>
                <a:cubicBezTo>
                  <a:pt x="17223" y="6950"/>
                  <a:pt x="16653" y="6850"/>
                  <a:pt x="16080" y="6809"/>
                </a:cubicBezTo>
                <a:cubicBezTo>
                  <a:pt x="16086" y="6814"/>
                  <a:pt x="16094" y="6818"/>
                  <a:pt x="16101" y="6822"/>
                </a:cubicBezTo>
                <a:cubicBezTo>
                  <a:pt x="16460" y="7061"/>
                  <a:pt x="16773" y="7322"/>
                  <a:pt x="17042" y="7599"/>
                </a:cubicBezTo>
                <a:cubicBezTo>
                  <a:pt x="16973" y="7637"/>
                  <a:pt x="16902" y="7675"/>
                  <a:pt x="16829" y="7712"/>
                </a:cubicBezTo>
                <a:cubicBezTo>
                  <a:pt x="16525" y="7864"/>
                  <a:pt x="16174" y="8012"/>
                  <a:pt x="15814" y="8133"/>
                </a:cubicBezTo>
                <a:cubicBezTo>
                  <a:pt x="15601" y="7914"/>
                  <a:pt x="15354" y="7705"/>
                  <a:pt x="15066" y="7513"/>
                </a:cubicBezTo>
                <a:cubicBezTo>
                  <a:pt x="13976" y="6786"/>
                  <a:pt x="12548" y="6423"/>
                  <a:pt x="11119" y="6423"/>
                </a:cubicBezTo>
                <a:cubicBezTo>
                  <a:pt x="9691" y="6423"/>
                  <a:pt x="8263" y="6786"/>
                  <a:pt x="7173" y="7513"/>
                </a:cubicBezTo>
                <a:cubicBezTo>
                  <a:pt x="4993" y="8966"/>
                  <a:pt x="4993" y="11322"/>
                  <a:pt x="7173" y="12775"/>
                </a:cubicBezTo>
                <a:cubicBezTo>
                  <a:pt x="7607" y="13064"/>
                  <a:pt x="8096" y="13295"/>
                  <a:pt x="8616" y="13469"/>
                </a:cubicBezTo>
                <a:lnTo>
                  <a:pt x="8615" y="14667"/>
                </a:lnTo>
                <a:lnTo>
                  <a:pt x="10527" y="15941"/>
                </a:lnTo>
                <a:lnTo>
                  <a:pt x="8616" y="17215"/>
                </a:lnTo>
                <a:lnTo>
                  <a:pt x="8616" y="17220"/>
                </a:lnTo>
                <a:lnTo>
                  <a:pt x="10527" y="18494"/>
                </a:lnTo>
                <a:lnTo>
                  <a:pt x="8615" y="19768"/>
                </a:lnTo>
                <a:lnTo>
                  <a:pt x="8616" y="19773"/>
                </a:lnTo>
                <a:lnTo>
                  <a:pt x="11118" y="21441"/>
                </a:lnTo>
                <a:lnTo>
                  <a:pt x="11115" y="21443"/>
                </a:lnTo>
                <a:lnTo>
                  <a:pt x="11116" y="21443"/>
                </a:lnTo>
                <a:lnTo>
                  <a:pt x="13622" y="19772"/>
                </a:lnTo>
                <a:lnTo>
                  <a:pt x="13622" y="13469"/>
                </a:lnTo>
                <a:cubicBezTo>
                  <a:pt x="14143" y="13294"/>
                  <a:pt x="14631" y="13063"/>
                  <a:pt x="15066" y="12774"/>
                </a:cubicBezTo>
                <a:cubicBezTo>
                  <a:pt x="16401" y="11884"/>
                  <a:pt x="16914" y="10655"/>
                  <a:pt x="16613" y="9502"/>
                </a:cubicBezTo>
                <a:cubicBezTo>
                  <a:pt x="17079" y="9354"/>
                  <a:pt x="17536" y="9172"/>
                  <a:pt x="17947" y="8978"/>
                </a:cubicBezTo>
                <a:cubicBezTo>
                  <a:pt x="18090" y="9354"/>
                  <a:pt x="18164" y="9745"/>
                  <a:pt x="18164" y="10143"/>
                </a:cubicBezTo>
                <a:cubicBezTo>
                  <a:pt x="18164" y="11398"/>
                  <a:pt x="17431" y="12577"/>
                  <a:pt x="16100" y="13464"/>
                </a:cubicBezTo>
                <a:cubicBezTo>
                  <a:pt x="15788" y="13672"/>
                  <a:pt x="15449" y="13860"/>
                  <a:pt x="15085" y="14025"/>
                </a:cubicBezTo>
                <a:lnTo>
                  <a:pt x="15085" y="17893"/>
                </a:lnTo>
                <a:lnTo>
                  <a:pt x="15780" y="20278"/>
                </a:lnTo>
                <a:lnTo>
                  <a:pt x="18717" y="21600"/>
                </a:lnTo>
                <a:lnTo>
                  <a:pt x="18715" y="21599"/>
                </a:lnTo>
                <a:lnTo>
                  <a:pt x="20695" y="19644"/>
                </a:lnTo>
                <a:lnTo>
                  <a:pt x="20694" y="19639"/>
                </a:lnTo>
                <a:lnTo>
                  <a:pt x="18454" y="18631"/>
                </a:lnTo>
                <a:lnTo>
                  <a:pt x="19966" y="17137"/>
                </a:lnTo>
                <a:lnTo>
                  <a:pt x="19965" y="17133"/>
                </a:lnTo>
                <a:lnTo>
                  <a:pt x="17724" y="16125"/>
                </a:lnTo>
                <a:lnTo>
                  <a:pt x="19237" y="14631"/>
                </a:lnTo>
                <a:lnTo>
                  <a:pt x="18894" y="13454"/>
                </a:lnTo>
                <a:cubicBezTo>
                  <a:pt x="19356" y="13219"/>
                  <a:pt x="19770" y="12931"/>
                  <a:pt x="20113" y="12591"/>
                </a:cubicBezTo>
                <a:close/>
                <a:moveTo>
                  <a:pt x="12479" y="9919"/>
                </a:moveTo>
                <a:cubicBezTo>
                  <a:pt x="12111" y="10164"/>
                  <a:pt x="11629" y="10287"/>
                  <a:pt x="11147" y="10287"/>
                </a:cubicBezTo>
                <a:cubicBezTo>
                  <a:pt x="10665" y="10287"/>
                  <a:pt x="10183" y="10164"/>
                  <a:pt x="9815" y="9919"/>
                </a:cubicBezTo>
                <a:cubicBezTo>
                  <a:pt x="9080" y="9429"/>
                  <a:pt x="9080" y="8634"/>
                  <a:pt x="9815" y="8144"/>
                </a:cubicBezTo>
                <a:cubicBezTo>
                  <a:pt x="10183" y="7899"/>
                  <a:pt x="10665" y="7776"/>
                  <a:pt x="11147" y="7776"/>
                </a:cubicBezTo>
                <a:cubicBezTo>
                  <a:pt x="11629" y="7776"/>
                  <a:pt x="12111" y="7899"/>
                  <a:pt x="12479" y="8144"/>
                </a:cubicBezTo>
                <a:cubicBezTo>
                  <a:pt x="13214" y="8634"/>
                  <a:pt x="13214" y="9429"/>
                  <a:pt x="12479" y="9919"/>
                </a:cubicBezTo>
                <a:close/>
                <a:moveTo>
                  <a:pt x="12479" y="9919"/>
                </a:moveTo>
              </a:path>
            </a:pathLst>
          </a:custGeom>
          <a:solidFill>
            <a:schemeClr val="bg1"/>
          </a:solidFill>
          <a:ln>
            <a:noFill/>
          </a:ln>
        </p:spPr>
        <p:txBody>
          <a:bodyPr lIns="0" tIns="0" rIns="0" bIns="0"/>
          <a:lstStyle/>
          <a:p>
            <a:endParaRPr lang="en-US"/>
          </a:p>
        </p:txBody>
      </p:sp>
      <p:sp>
        <p:nvSpPr>
          <p:cNvPr id="698" name="AutoShape 128"/>
          <p:cNvSpPr>
            <a:spLocks/>
          </p:cNvSpPr>
          <p:nvPr/>
        </p:nvSpPr>
        <p:spPr bwMode="auto">
          <a:xfrm>
            <a:off x="9547095" y="1237233"/>
            <a:ext cx="301689" cy="320053"/>
          </a:xfrm>
          <a:custGeom>
            <a:avLst/>
            <a:gdLst>
              <a:gd name="T0" fmla="*/ 33640076 w 21346"/>
              <a:gd name="T1" fmla="*/ 294336475 h 21346"/>
              <a:gd name="T2" fmla="*/ 57051853 w 21346"/>
              <a:gd name="T3" fmla="*/ 271527322 h 21346"/>
              <a:gd name="T4" fmla="*/ 79421073 w 21346"/>
              <a:gd name="T5" fmla="*/ 270734818 h 21346"/>
              <a:gd name="T6" fmla="*/ 212737312 w 21346"/>
              <a:gd name="T7" fmla="*/ 140912957 h 21346"/>
              <a:gd name="T8" fmla="*/ 224607777 w 21346"/>
              <a:gd name="T9" fmla="*/ 152477526 h 21346"/>
              <a:gd name="T10" fmla="*/ 261161567 w 21346"/>
              <a:gd name="T11" fmla="*/ 149712502 h 21346"/>
              <a:gd name="T12" fmla="*/ 264004767 w 21346"/>
              <a:gd name="T13" fmla="*/ 114114887 h 21346"/>
              <a:gd name="T14" fmla="*/ 252148645 w 21346"/>
              <a:gd name="T15" fmla="*/ 102578505 h 21346"/>
              <a:gd name="T16" fmla="*/ 294086926 w 21346"/>
              <a:gd name="T17" fmla="*/ 61741349 h 21346"/>
              <a:gd name="T18" fmla="*/ 294086926 w 21346"/>
              <a:gd name="T19" fmla="*/ 61727320 h 21346"/>
              <a:gd name="T20" fmla="*/ 294030755 w 21346"/>
              <a:gd name="T21" fmla="*/ 10605829 h 21346"/>
              <a:gd name="T22" fmla="*/ 241506216 w 21346"/>
              <a:gd name="T23" fmla="*/ 10535328 h 21346"/>
              <a:gd name="T24" fmla="*/ 199567936 w 21346"/>
              <a:gd name="T25" fmla="*/ 51372485 h 21346"/>
              <a:gd name="T26" fmla="*/ 186754005 w 21346"/>
              <a:gd name="T27" fmla="*/ 38905420 h 21346"/>
              <a:gd name="T28" fmla="*/ 150200215 w 21346"/>
              <a:gd name="T29" fmla="*/ 41670444 h 21346"/>
              <a:gd name="T30" fmla="*/ 147372670 w 21346"/>
              <a:gd name="T31" fmla="*/ 77253911 h 21346"/>
              <a:gd name="T32" fmla="*/ 160199753 w 21346"/>
              <a:gd name="T33" fmla="*/ 89749141 h 21346"/>
              <a:gd name="T34" fmla="*/ 26883514 w 21346"/>
              <a:gd name="T35" fmla="*/ 219571122 h 21346"/>
              <a:gd name="T36" fmla="*/ 22026806 w 21346"/>
              <a:gd name="T37" fmla="*/ 230955199 h 21346"/>
              <a:gd name="T38" fmla="*/ 25869654 w 21346"/>
              <a:gd name="T39" fmla="*/ 241129531 h 21346"/>
              <a:gd name="T40" fmla="*/ 2414606 w 21346"/>
              <a:gd name="T41" fmla="*/ 263952832 h 21346"/>
              <a:gd name="T42" fmla="*/ 0 w 21346"/>
              <a:gd name="T43" fmla="*/ 269636498 h 21346"/>
              <a:gd name="T44" fmla="*/ 2414606 w 21346"/>
              <a:gd name="T45" fmla="*/ 275335605 h 21346"/>
              <a:gd name="T46" fmla="*/ 21940637 w 21346"/>
              <a:gd name="T47" fmla="*/ 294336475 h 21346"/>
              <a:gd name="T48" fmla="*/ 27796872 w 21346"/>
              <a:gd name="T49" fmla="*/ 296699471 h 21346"/>
              <a:gd name="T50" fmla="*/ 33640076 w 21346"/>
              <a:gd name="T51" fmla="*/ 294336475 h 21346"/>
              <a:gd name="T52" fmla="*/ 171884728 w 21346"/>
              <a:gd name="T53" fmla="*/ 101119178 h 21346"/>
              <a:gd name="T54" fmla="*/ 201053540 w 21346"/>
              <a:gd name="T55" fmla="*/ 129544212 h 21346"/>
              <a:gd name="T56" fmla="*/ 67736109 w 21346"/>
              <a:gd name="T57" fmla="*/ 259364901 h 21346"/>
              <a:gd name="T58" fmla="*/ 38554145 w 21346"/>
              <a:gd name="T59" fmla="*/ 230941051 h 21346"/>
              <a:gd name="T60" fmla="*/ 171884728 w 21346"/>
              <a:gd name="T61" fmla="*/ 101119178 h 21346"/>
              <a:gd name="T62" fmla="*/ 19955936 w 21346"/>
              <a:gd name="T63" fmla="*/ 269636498 h 21346"/>
              <a:gd name="T64" fmla="*/ 35667926 w 21346"/>
              <a:gd name="T65" fmla="*/ 254334028 h 21346"/>
              <a:gd name="T66" fmla="*/ 43510174 w 21346"/>
              <a:gd name="T67" fmla="*/ 261964752 h 21346"/>
              <a:gd name="T68" fmla="*/ 27796872 w 21346"/>
              <a:gd name="T69" fmla="*/ 277268634 h 21346"/>
              <a:gd name="T70" fmla="*/ 19955936 w 21346"/>
              <a:gd name="T71" fmla="*/ 269636498 h 21346"/>
              <a:gd name="T72" fmla="*/ 19955936 w 21346"/>
              <a:gd name="T73" fmla="*/ 269636498 h 213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346" h="21346">
                <a:moveTo>
                  <a:pt x="2355" y="21176"/>
                </a:moveTo>
                <a:lnTo>
                  <a:pt x="3994" y="19535"/>
                </a:lnTo>
                <a:cubicBezTo>
                  <a:pt x="4448" y="19924"/>
                  <a:pt x="5130" y="19908"/>
                  <a:pt x="5560" y="19478"/>
                </a:cubicBezTo>
                <a:lnTo>
                  <a:pt x="14893" y="10138"/>
                </a:lnTo>
                <a:lnTo>
                  <a:pt x="15724" y="10970"/>
                </a:lnTo>
                <a:cubicBezTo>
                  <a:pt x="16375" y="11622"/>
                  <a:pt x="17521" y="11533"/>
                  <a:pt x="18283" y="10771"/>
                </a:cubicBezTo>
                <a:cubicBezTo>
                  <a:pt x="19044" y="10009"/>
                  <a:pt x="19133" y="8862"/>
                  <a:pt x="18482" y="8210"/>
                </a:cubicBezTo>
                <a:lnTo>
                  <a:pt x="17652" y="7380"/>
                </a:lnTo>
                <a:lnTo>
                  <a:pt x="20588" y="4442"/>
                </a:lnTo>
                <a:lnTo>
                  <a:pt x="20588" y="4441"/>
                </a:lnTo>
                <a:cubicBezTo>
                  <a:pt x="21600" y="3424"/>
                  <a:pt x="21599" y="1779"/>
                  <a:pt x="20584" y="763"/>
                </a:cubicBezTo>
                <a:cubicBezTo>
                  <a:pt x="19569" y="-253"/>
                  <a:pt x="17924" y="-254"/>
                  <a:pt x="16907" y="758"/>
                </a:cubicBezTo>
                <a:lnTo>
                  <a:pt x="13971" y="3696"/>
                </a:lnTo>
                <a:lnTo>
                  <a:pt x="13074" y="2799"/>
                </a:lnTo>
                <a:cubicBezTo>
                  <a:pt x="12422" y="2147"/>
                  <a:pt x="11277" y="2236"/>
                  <a:pt x="10515" y="2998"/>
                </a:cubicBezTo>
                <a:cubicBezTo>
                  <a:pt x="9754" y="3760"/>
                  <a:pt x="9665" y="4906"/>
                  <a:pt x="10317" y="5558"/>
                </a:cubicBezTo>
                <a:lnTo>
                  <a:pt x="11215" y="6457"/>
                </a:lnTo>
                <a:lnTo>
                  <a:pt x="1882" y="15797"/>
                </a:lnTo>
                <a:cubicBezTo>
                  <a:pt x="1665" y="16014"/>
                  <a:pt x="1542" y="16309"/>
                  <a:pt x="1542" y="16616"/>
                </a:cubicBezTo>
                <a:cubicBezTo>
                  <a:pt x="1542" y="16885"/>
                  <a:pt x="1641" y="17142"/>
                  <a:pt x="1811" y="17348"/>
                </a:cubicBezTo>
                <a:lnTo>
                  <a:pt x="169" y="18990"/>
                </a:lnTo>
                <a:cubicBezTo>
                  <a:pt x="60" y="19099"/>
                  <a:pt x="0" y="19244"/>
                  <a:pt x="0" y="19399"/>
                </a:cubicBezTo>
                <a:cubicBezTo>
                  <a:pt x="0" y="19554"/>
                  <a:pt x="60" y="19699"/>
                  <a:pt x="169" y="19809"/>
                </a:cubicBezTo>
                <a:lnTo>
                  <a:pt x="1536" y="21176"/>
                </a:lnTo>
                <a:cubicBezTo>
                  <a:pt x="1643" y="21283"/>
                  <a:pt x="1793" y="21346"/>
                  <a:pt x="1946" y="21346"/>
                </a:cubicBezTo>
                <a:cubicBezTo>
                  <a:pt x="2098" y="21346"/>
                  <a:pt x="2247" y="21283"/>
                  <a:pt x="2355" y="21176"/>
                </a:cubicBezTo>
                <a:close/>
                <a:moveTo>
                  <a:pt x="12033" y="7275"/>
                </a:moveTo>
                <a:lnTo>
                  <a:pt x="14075" y="9320"/>
                </a:lnTo>
                <a:lnTo>
                  <a:pt x="4742" y="18660"/>
                </a:lnTo>
                <a:lnTo>
                  <a:pt x="2699" y="16615"/>
                </a:lnTo>
                <a:lnTo>
                  <a:pt x="12033" y="7275"/>
                </a:lnTo>
                <a:close/>
                <a:moveTo>
                  <a:pt x="1397" y="19399"/>
                </a:moveTo>
                <a:lnTo>
                  <a:pt x="2497" y="18298"/>
                </a:lnTo>
                <a:lnTo>
                  <a:pt x="3046" y="18847"/>
                </a:lnTo>
                <a:lnTo>
                  <a:pt x="1946" y="19948"/>
                </a:lnTo>
                <a:lnTo>
                  <a:pt x="1397" y="19399"/>
                </a:lnTo>
                <a:close/>
                <a:moveTo>
                  <a:pt x="1397" y="19399"/>
                </a:moveTo>
              </a:path>
            </a:pathLst>
          </a:custGeom>
          <a:solidFill>
            <a:schemeClr val="bg1"/>
          </a:solidFill>
          <a:ln>
            <a:noFill/>
          </a:ln>
        </p:spPr>
        <p:txBody>
          <a:bodyPr lIns="0" tIns="0" rIns="0" bIns="0"/>
          <a:lstStyle/>
          <a:p>
            <a:endParaRPr lang="en-US"/>
          </a:p>
        </p:txBody>
      </p:sp>
      <p:grpSp>
        <p:nvGrpSpPr>
          <p:cNvPr id="699" name="Group 135"/>
          <p:cNvGrpSpPr>
            <a:grpSpLocks/>
          </p:cNvGrpSpPr>
          <p:nvPr/>
        </p:nvGrpSpPr>
        <p:grpSpPr bwMode="auto">
          <a:xfrm>
            <a:off x="1740152" y="2591976"/>
            <a:ext cx="299636" cy="177563"/>
            <a:chOff x="0" y="0"/>
            <a:chExt cx="575" cy="318"/>
          </a:xfrm>
          <a:solidFill>
            <a:schemeClr val="bg1"/>
          </a:solidFill>
        </p:grpSpPr>
        <p:sp>
          <p:nvSpPr>
            <p:cNvPr id="700" name="AutoShape 130"/>
            <p:cNvSpPr>
              <a:spLocks/>
            </p:cNvSpPr>
            <p:nvPr/>
          </p:nvSpPr>
          <p:spPr bwMode="auto">
            <a:xfrm>
              <a:off x="416" y="0"/>
              <a:ext cx="159" cy="3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6" y="0"/>
                  </a:moveTo>
                  <a:lnTo>
                    <a:pt x="0" y="14"/>
                  </a:lnTo>
                  <a:lnTo>
                    <a:pt x="0" y="5255"/>
                  </a:lnTo>
                  <a:lnTo>
                    <a:pt x="11076" y="10800"/>
                  </a:lnTo>
                  <a:lnTo>
                    <a:pt x="0" y="16344"/>
                  </a:lnTo>
                  <a:lnTo>
                    <a:pt x="0" y="21586"/>
                  </a:lnTo>
                  <a:lnTo>
                    <a:pt x="26" y="21600"/>
                  </a:lnTo>
                  <a:lnTo>
                    <a:pt x="21600" y="10800"/>
                  </a:lnTo>
                  <a:lnTo>
                    <a:pt x="26" y="0"/>
                  </a:lnTo>
                  <a:close/>
                  <a:moveTo>
                    <a:pt x="26"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01" name="AutoShape 131"/>
            <p:cNvSpPr>
              <a:spLocks/>
            </p:cNvSpPr>
            <p:nvPr/>
          </p:nvSpPr>
          <p:spPr bwMode="auto">
            <a:xfrm>
              <a:off x="0" y="0"/>
              <a:ext cx="159" cy="3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1600" y="5256"/>
                  </a:moveTo>
                  <a:lnTo>
                    <a:pt x="21600" y="14"/>
                  </a:lnTo>
                  <a:lnTo>
                    <a:pt x="21574" y="0"/>
                  </a:lnTo>
                  <a:lnTo>
                    <a:pt x="0" y="10800"/>
                  </a:lnTo>
                  <a:lnTo>
                    <a:pt x="21574" y="21600"/>
                  </a:lnTo>
                  <a:lnTo>
                    <a:pt x="21600" y="21586"/>
                  </a:lnTo>
                  <a:lnTo>
                    <a:pt x="21600" y="16345"/>
                  </a:lnTo>
                  <a:lnTo>
                    <a:pt x="10524" y="10800"/>
                  </a:lnTo>
                  <a:lnTo>
                    <a:pt x="21600" y="5256"/>
                  </a:lnTo>
                  <a:close/>
                  <a:moveTo>
                    <a:pt x="21600" y="525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02" name="Rectangle 132"/>
            <p:cNvSpPr>
              <a:spLocks/>
            </p:cNvSpPr>
            <p:nvPr/>
          </p:nvSpPr>
          <p:spPr bwMode="auto">
            <a:xfrm>
              <a:off x="152" y="128"/>
              <a:ext cx="57" cy="57"/>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703" name="Rectangle 133"/>
            <p:cNvSpPr>
              <a:spLocks/>
            </p:cNvSpPr>
            <p:nvPr/>
          </p:nvSpPr>
          <p:spPr bwMode="auto">
            <a:xfrm>
              <a:off x="256" y="128"/>
              <a:ext cx="57" cy="57"/>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704" name="Rectangle 134"/>
            <p:cNvSpPr>
              <a:spLocks/>
            </p:cNvSpPr>
            <p:nvPr/>
          </p:nvSpPr>
          <p:spPr bwMode="auto">
            <a:xfrm>
              <a:off x="360" y="128"/>
              <a:ext cx="57" cy="57"/>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grpSp>
      <p:sp>
        <p:nvSpPr>
          <p:cNvPr id="705" name="AutoShape 136"/>
          <p:cNvSpPr>
            <a:spLocks/>
          </p:cNvSpPr>
          <p:nvPr/>
        </p:nvSpPr>
        <p:spPr bwMode="auto">
          <a:xfrm>
            <a:off x="9547095" y="1875145"/>
            <a:ext cx="301689" cy="320053"/>
          </a:xfrm>
          <a:custGeom>
            <a:avLst/>
            <a:gdLst>
              <a:gd name="T0" fmla="*/ 271572432 w 21600"/>
              <a:gd name="T1" fmla="*/ 84633435 h 21600"/>
              <a:gd name="T2" fmla="*/ 265605091 w 21600"/>
              <a:gd name="T3" fmla="*/ 85628018 h 21600"/>
              <a:gd name="T4" fmla="*/ 206952121 w 21600"/>
              <a:gd name="T5" fmla="*/ 25573367 h 21600"/>
              <a:gd name="T6" fmla="*/ 147128781 w 21600"/>
              <a:gd name="T7" fmla="*/ 0 h 21600"/>
              <a:gd name="T8" fmla="*/ 87386200 w 21600"/>
              <a:gd name="T9" fmla="*/ 25546198 h 21600"/>
              <a:gd name="T10" fmla="*/ 28651186 w 21600"/>
              <a:gd name="T11" fmla="*/ 85614423 h 21600"/>
              <a:gd name="T12" fmla="*/ 22751996 w 21600"/>
              <a:gd name="T13" fmla="*/ 84620999 h 21600"/>
              <a:gd name="T14" fmla="*/ 0 w 21600"/>
              <a:gd name="T15" fmla="*/ 143270944 h 21600"/>
              <a:gd name="T16" fmla="*/ 22711611 w 21600"/>
              <a:gd name="T17" fmla="*/ 201800902 h 21600"/>
              <a:gd name="T18" fmla="*/ 28692856 w 21600"/>
              <a:gd name="T19" fmla="*/ 200806330 h 21600"/>
              <a:gd name="T20" fmla="*/ 87386200 w 21600"/>
              <a:gd name="T21" fmla="*/ 260781867 h 21600"/>
              <a:gd name="T22" fmla="*/ 147223326 w 21600"/>
              <a:gd name="T23" fmla="*/ 286355233 h 21600"/>
              <a:gd name="T24" fmla="*/ 206952121 w 21600"/>
              <a:gd name="T25" fmla="*/ 260809046 h 21600"/>
              <a:gd name="T26" fmla="*/ 265550931 w 21600"/>
              <a:gd name="T27" fmla="*/ 200806330 h 21600"/>
              <a:gd name="T28" fmla="*/ 271532047 w 21600"/>
              <a:gd name="T29" fmla="*/ 201800902 h 21600"/>
              <a:gd name="T30" fmla="*/ 294284053 w 21600"/>
              <a:gd name="T31" fmla="*/ 143164660 h 21600"/>
              <a:gd name="T32" fmla="*/ 271532047 w 21600"/>
              <a:gd name="T33" fmla="*/ 187496393 h 21600"/>
              <a:gd name="T34" fmla="*/ 220712716 w 21600"/>
              <a:gd name="T35" fmla="*/ 143164660 h 21600"/>
              <a:gd name="T36" fmla="*/ 271558549 w 21600"/>
              <a:gd name="T37" fmla="*/ 98951422 h 21600"/>
              <a:gd name="T38" fmla="*/ 271532047 w 21600"/>
              <a:gd name="T39" fmla="*/ 187496393 h 21600"/>
              <a:gd name="T40" fmla="*/ 147237209 w 21600"/>
              <a:gd name="T41" fmla="*/ 272037140 h 21600"/>
              <a:gd name="T42" fmla="*/ 115969332 w 21600"/>
              <a:gd name="T43" fmla="*/ 207899289 h 21600"/>
              <a:gd name="T44" fmla="*/ 178382882 w 21600"/>
              <a:gd name="T45" fmla="*/ 207938776 h 21600"/>
              <a:gd name="T46" fmla="*/ 184717089 w 21600"/>
              <a:gd name="T47" fmla="*/ 195026763 h 21600"/>
              <a:gd name="T48" fmla="*/ 172129208 w 21600"/>
              <a:gd name="T49" fmla="*/ 194987157 h 21600"/>
              <a:gd name="T50" fmla="*/ 122250665 w 21600"/>
              <a:gd name="T51" fmla="*/ 194946392 h 21600"/>
              <a:gd name="T52" fmla="*/ 109647615 w 21600"/>
              <a:gd name="T53" fmla="*/ 194959988 h 21600"/>
              <a:gd name="T54" fmla="*/ 88149103 w 21600"/>
              <a:gd name="T55" fmla="*/ 185786441 h 21600"/>
              <a:gd name="T56" fmla="*/ 93912186 w 21600"/>
              <a:gd name="T57" fmla="*/ 167491410 h 21600"/>
              <a:gd name="T58" fmla="*/ 93952570 w 21600"/>
              <a:gd name="T59" fmla="*/ 118970097 h 21600"/>
              <a:gd name="T60" fmla="*/ 88107551 w 21600"/>
              <a:gd name="T61" fmla="*/ 100608280 h 21600"/>
              <a:gd name="T62" fmla="*/ 109647615 w 21600"/>
              <a:gd name="T63" fmla="*/ 91342055 h 21600"/>
              <a:gd name="T64" fmla="*/ 122222888 w 21600"/>
              <a:gd name="T65" fmla="*/ 91368076 h 21600"/>
              <a:gd name="T66" fmla="*/ 172101550 w 21600"/>
              <a:gd name="T67" fmla="*/ 91408841 h 21600"/>
              <a:gd name="T68" fmla="*/ 184704481 w 21600"/>
              <a:gd name="T69" fmla="*/ 91395256 h 21600"/>
              <a:gd name="T70" fmla="*/ 206176502 w 21600"/>
              <a:gd name="T71" fmla="*/ 100649045 h 21600"/>
              <a:gd name="T72" fmla="*/ 200371868 w 21600"/>
              <a:gd name="T73" fmla="*/ 118942928 h 21600"/>
              <a:gd name="T74" fmla="*/ 200331472 w 21600"/>
              <a:gd name="T75" fmla="*/ 167464241 h 21600"/>
              <a:gd name="T76" fmla="*/ 206094555 w 21600"/>
              <a:gd name="T77" fmla="*/ 185786441 h 21600"/>
              <a:gd name="T78" fmla="*/ 184717089 w 21600"/>
              <a:gd name="T79" fmla="*/ 195026763 h 21600"/>
              <a:gd name="T80" fmla="*/ 22751996 w 21600"/>
              <a:gd name="T81" fmla="*/ 98951422 h 21600"/>
              <a:gd name="T82" fmla="*/ 73571337 w 21600"/>
              <a:gd name="T83" fmla="*/ 143270944 h 21600"/>
              <a:gd name="T84" fmla="*/ 22725505 w 21600"/>
              <a:gd name="T85" fmla="*/ 187496393 h 21600"/>
              <a:gd name="T86" fmla="*/ 147128781 w 21600"/>
              <a:gd name="T87" fmla="*/ 14318105 h 21600"/>
              <a:gd name="T88" fmla="*/ 178396657 w 21600"/>
              <a:gd name="T89" fmla="*/ 78469540 h 21600"/>
              <a:gd name="T90" fmla="*/ 115983226 w 21600"/>
              <a:gd name="T91" fmla="*/ 78416457 h 21600"/>
              <a:gd name="T92" fmla="*/ 147128781 w 21600"/>
              <a:gd name="T93" fmla="*/ 14318105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20947" y="7093"/>
                </a:moveTo>
                <a:cubicBezTo>
                  <a:pt x="20788" y="6659"/>
                  <a:pt x="20377" y="6384"/>
                  <a:pt x="19933" y="6384"/>
                </a:cubicBezTo>
                <a:cubicBezTo>
                  <a:pt x="19847" y="6384"/>
                  <a:pt x="19760" y="6394"/>
                  <a:pt x="19673" y="6415"/>
                </a:cubicBezTo>
                <a:lnTo>
                  <a:pt x="19495" y="6459"/>
                </a:lnTo>
                <a:cubicBezTo>
                  <a:pt x="18556" y="4580"/>
                  <a:pt x="17025" y="3048"/>
                  <a:pt x="15147" y="2107"/>
                </a:cubicBezTo>
                <a:lnTo>
                  <a:pt x="15190" y="1929"/>
                </a:lnTo>
                <a:cubicBezTo>
                  <a:pt x="15323" y="1394"/>
                  <a:pt x="15031" y="846"/>
                  <a:pt x="14514" y="656"/>
                </a:cubicBezTo>
                <a:cubicBezTo>
                  <a:pt x="13325" y="221"/>
                  <a:pt x="12075" y="0"/>
                  <a:pt x="10799" y="0"/>
                </a:cubicBezTo>
                <a:cubicBezTo>
                  <a:pt x="9526" y="0"/>
                  <a:pt x="8278" y="220"/>
                  <a:pt x="7092" y="653"/>
                </a:cubicBezTo>
                <a:cubicBezTo>
                  <a:pt x="6574" y="843"/>
                  <a:pt x="6282" y="1391"/>
                  <a:pt x="6414" y="1927"/>
                </a:cubicBezTo>
                <a:lnTo>
                  <a:pt x="6458" y="2103"/>
                </a:lnTo>
                <a:cubicBezTo>
                  <a:pt x="4577" y="3044"/>
                  <a:pt x="3044" y="4577"/>
                  <a:pt x="2103" y="6458"/>
                </a:cubicBezTo>
                <a:lnTo>
                  <a:pt x="1929" y="6415"/>
                </a:lnTo>
                <a:cubicBezTo>
                  <a:pt x="1842" y="6394"/>
                  <a:pt x="1756" y="6383"/>
                  <a:pt x="1670" y="6383"/>
                </a:cubicBezTo>
                <a:cubicBezTo>
                  <a:pt x="1226" y="6383"/>
                  <a:pt x="815" y="6659"/>
                  <a:pt x="656" y="7092"/>
                </a:cubicBezTo>
                <a:cubicBezTo>
                  <a:pt x="221" y="8281"/>
                  <a:pt x="0" y="9530"/>
                  <a:pt x="0" y="10807"/>
                </a:cubicBezTo>
                <a:cubicBezTo>
                  <a:pt x="0" y="12080"/>
                  <a:pt x="219" y="13327"/>
                  <a:pt x="653" y="14513"/>
                </a:cubicBezTo>
                <a:cubicBezTo>
                  <a:pt x="812" y="14947"/>
                  <a:pt x="1223" y="15222"/>
                  <a:pt x="1667" y="15222"/>
                </a:cubicBezTo>
                <a:cubicBezTo>
                  <a:pt x="1753" y="15222"/>
                  <a:pt x="1840" y="15212"/>
                  <a:pt x="1926" y="15191"/>
                </a:cubicBezTo>
                <a:lnTo>
                  <a:pt x="2106" y="15147"/>
                </a:lnTo>
                <a:cubicBezTo>
                  <a:pt x="3047" y="17025"/>
                  <a:pt x="4578" y="18555"/>
                  <a:pt x="6458" y="19496"/>
                </a:cubicBezTo>
                <a:lnTo>
                  <a:pt x="6414" y="19671"/>
                </a:lnTo>
                <a:cubicBezTo>
                  <a:pt x="6282" y="20206"/>
                  <a:pt x="6574" y="20754"/>
                  <a:pt x="7091" y="20944"/>
                </a:cubicBezTo>
                <a:cubicBezTo>
                  <a:pt x="8280" y="21379"/>
                  <a:pt x="9530" y="21600"/>
                  <a:pt x="10806" y="21600"/>
                </a:cubicBezTo>
                <a:cubicBezTo>
                  <a:pt x="12079" y="21600"/>
                  <a:pt x="13326" y="21380"/>
                  <a:pt x="14513" y="20947"/>
                </a:cubicBezTo>
                <a:cubicBezTo>
                  <a:pt x="15030" y="20758"/>
                  <a:pt x="15322" y="20208"/>
                  <a:pt x="15190" y="19673"/>
                </a:cubicBezTo>
                <a:lnTo>
                  <a:pt x="15146" y="19492"/>
                </a:lnTo>
                <a:cubicBezTo>
                  <a:pt x="17022" y="18552"/>
                  <a:pt x="18551" y="17023"/>
                  <a:pt x="19491" y="15147"/>
                </a:cubicBezTo>
                <a:lnTo>
                  <a:pt x="19671" y="15191"/>
                </a:lnTo>
                <a:cubicBezTo>
                  <a:pt x="19757" y="15212"/>
                  <a:pt x="19844" y="15222"/>
                  <a:pt x="19930" y="15222"/>
                </a:cubicBezTo>
                <a:cubicBezTo>
                  <a:pt x="20374" y="15222"/>
                  <a:pt x="20785" y="14947"/>
                  <a:pt x="20943" y="14514"/>
                </a:cubicBezTo>
                <a:cubicBezTo>
                  <a:pt x="21379" y="13325"/>
                  <a:pt x="21600" y="12076"/>
                  <a:pt x="21600" y="10799"/>
                </a:cubicBezTo>
                <a:cubicBezTo>
                  <a:pt x="21600" y="9526"/>
                  <a:pt x="21380" y="8279"/>
                  <a:pt x="20947" y="7093"/>
                </a:cubicBezTo>
                <a:close/>
                <a:moveTo>
                  <a:pt x="19930" y="14143"/>
                </a:moveTo>
                <a:lnTo>
                  <a:pt x="15681" y="13094"/>
                </a:lnTo>
                <a:cubicBezTo>
                  <a:pt x="16011" y="12396"/>
                  <a:pt x="16200" y="11620"/>
                  <a:pt x="16200" y="10799"/>
                </a:cubicBezTo>
                <a:cubicBezTo>
                  <a:pt x="16200" y="9981"/>
                  <a:pt x="16012" y="9208"/>
                  <a:pt x="15685" y="8513"/>
                </a:cubicBezTo>
                <a:lnTo>
                  <a:pt x="19932" y="7464"/>
                </a:lnTo>
                <a:cubicBezTo>
                  <a:pt x="20313" y="8504"/>
                  <a:pt x="20520" y="9627"/>
                  <a:pt x="20520" y="10799"/>
                </a:cubicBezTo>
                <a:cubicBezTo>
                  <a:pt x="20520" y="11974"/>
                  <a:pt x="20312" y="13100"/>
                  <a:pt x="19930" y="14143"/>
                </a:cubicBezTo>
                <a:close/>
                <a:moveTo>
                  <a:pt x="14142" y="19933"/>
                </a:moveTo>
                <a:cubicBezTo>
                  <a:pt x="13102" y="20313"/>
                  <a:pt x="11978" y="20520"/>
                  <a:pt x="10807" y="20520"/>
                </a:cubicBezTo>
                <a:cubicBezTo>
                  <a:pt x="9632" y="20520"/>
                  <a:pt x="8506" y="20312"/>
                  <a:pt x="7464" y="19930"/>
                </a:cubicBezTo>
                <a:lnTo>
                  <a:pt x="8512" y="15682"/>
                </a:lnTo>
                <a:cubicBezTo>
                  <a:pt x="9210" y="16011"/>
                  <a:pt x="9985" y="16200"/>
                  <a:pt x="10807" y="16200"/>
                </a:cubicBezTo>
                <a:cubicBezTo>
                  <a:pt x="11625" y="16200"/>
                  <a:pt x="12398" y="16012"/>
                  <a:pt x="13093" y="15685"/>
                </a:cubicBezTo>
                <a:lnTo>
                  <a:pt x="14142" y="19933"/>
                </a:lnTo>
                <a:close/>
                <a:moveTo>
                  <a:pt x="13558" y="14711"/>
                </a:moveTo>
                <a:cubicBezTo>
                  <a:pt x="13411" y="14641"/>
                  <a:pt x="13252" y="14606"/>
                  <a:pt x="13093" y="14606"/>
                </a:cubicBezTo>
                <a:cubicBezTo>
                  <a:pt x="12937" y="14606"/>
                  <a:pt x="12780" y="14640"/>
                  <a:pt x="12634" y="14708"/>
                </a:cubicBezTo>
                <a:cubicBezTo>
                  <a:pt x="12052" y="14982"/>
                  <a:pt x="11437" y="15121"/>
                  <a:pt x="10807" y="15121"/>
                </a:cubicBezTo>
                <a:cubicBezTo>
                  <a:pt x="10174" y="15121"/>
                  <a:pt x="9557" y="14981"/>
                  <a:pt x="8973" y="14705"/>
                </a:cubicBezTo>
                <a:cubicBezTo>
                  <a:pt x="8828" y="14636"/>
                  <a:pt x="8670" y="14602"/>
                  <a:pt x="8512" y="14602"/>
                </a:cubicBezTo>
                <a:cubicBezTo>
                  <a:pt x="8354" y="14602"/>
                  <a:pt x="8195" y="14637"/>
                  <a:pt x="8048" y="14706"/>
                </a:cubicBezTo>
                <a:cubicBezTo>
                  <a:pt x="7854" y="14799"/>
                  <a:pt x="7698" y="14950"/>
                  <a:pt x="7590" y="15132"/>
                </a:cubicBezTo>
                <a:cubicBezTo>
                  <a:pt x="7163" y="14816"/>
                  <a:pt x="6787" y="14439"/>
                  <a:pt x="6470" y="14014"/>
                </a:cubicBezTo>
                <a:cubicBezTo>
                  <a:pt x="6650" y="13906"/>
                  <a:pt x="6799" y="13751"/>
                  <a:pt x="6890" y="13558"/>
                </a:cubicBezTo>
                <a:cubicBezTo>
                  <a:pt x="7030" y="13266"/>
                  <a:pt x="7031" y="12927"/>
                  <a:pt x="6893" y="12634"/>
                </a:cubicBezTo>
                <a:cubicBezTo>
                  <a:pt x="6619" y="12052"/>
                  <a:pt x="6480" y="11437"/>
                  <a:pt x="6480" y="10807"/>
                </a:cubicBezTo>
                <a:cubicBezTo>
                  <a:pt x="6480" y="10175"/>
                  <a:pt x="6620" y="9558"/>
                  <a:pt x="6896" y="8974"/>
                </a:cubicBezTo>
                <a:cubicBezTo>
                  <a:pt x="7034" y="8681"/>
                  <a:pt x="7034" y="8342"/>
                  <a:pt x="6895" y="8049"/>
                </a:cubicBezTo>
                <a:cubicBezTo>
                  <a:pt x="6801" y="7853"/>
                  <a:pt x="6650" y="7697"/>
                  <a:pt x="6467" y="7589"/>
                </a:cubicBezTo>
                <a:cubicBezTo>
                  <a:pt x="6785" y="7162"/>
                  <a:pt x="7163" y="6784"/>
                  <a:pt x="7590" y="6467"/>
                </a:cubicBezTo>
                <a:cubicBezTo>
                  <a:pt x="7698" y="6647"/>
                  <a:pt x="7853" y="6797"/>
                  <a:pt x="8048" y="6890"/>
                </a:cubicBezTo>
                <a:cubicBezTo>
                  <a:pt x="8194" y="6960"/>
                  <a:pt x="8353" y="6995"/>
                  <a:pt x="8512" y="6995"/>
                </a:cubicBezTo>
                <a:cubicBezTo>
                  <a:pt x="8669" y="6995"/>
                  <a:pt x="8826" y="6961"/>
                  <a:pt x="8971" y="6892"/>
                </a:cubicBezTo>
                <a:cubicBezTo>
                  <a:pt x="9554" y="6618"/>
                  <a:pt x="10169" y="6480"/>
                  <a:pt x="10799" y="6480"/>
                </a:cubicBezTo>
                <a:cubicBezTo>
                  <a:pt x="11432" y="6480"/>
                  <a:pt x="12048" y="6620"/>
                  <a:pt x="12632" y="6895"/>
                </a:cubicBezTo>
                <a:cubicBezTo>
                  <a:pt x="12778" y="6964"/>
                  <a:pt x="12936" y="6999"/>
                  <a:pt x="13093" y="6999"/>
                </a:cubicBezTo>
                <a:cubicBezTo>
                  <a:pt x="13251" y="6999"/>
                  <a:pt x="13410" y="6964"/>
                  <a:pt x="13557" y="6894"/>
                </a:cubicBezTo>
                <a:cubicBezTo>
                  <a:pt x="13751" y="6802"/>
                  <a:pt x="13906" y="6652"/>
                  <a:pt x="14014" y="6472"/>
                </a:cubicBezTo>
                <a:cubicBezTo>
                  <a:pt x="14440" y="6789"/>
                  <a:pt x="14816" y="7165"/>
                  <a:pt x="15133" y="7592"/>
                </a:cubicBezTo>
                <a:cubicBezTo>
                  <a:pt x="14952" y="7700"/>
                  <a:pt x="14802" y="7855"/>
                  <a:pt x="14710" y="8048"/>
                </a:cubicBezTo>
                <a:cubicBezTo>
                  <a:pt x="14571" y="8340"/>
                  <a:pt x="14570" y="8679"/>
                  <a:pt x="14707" y="8972"/>
                </a:cubicBezTo>
                <a:cubicBezTo>
                  <a:pt x="14981" y="9554"/>
                  <a:pt x="15120" y="10169"/>
                  <a:pt x="15120" y="10799"/>
                </a:cubicBezTo>
                <a:cubicBezTo>
                  <a:pt x="15120" y="11432"/>
                  <a:pt x="14980" y="12048"/>
                  <a:pt x="14704" y="12632"/>
                </a:cubicBezTo>
                <a:cubicBezTo>
                  <a:pt x="14566" y="12926"/>
                  <a:pt x="14566" y="13265"/>
                  <a:pt x="14706" y="13557"/>
                </a:cubicBezTo>
                <a:cubicBezTo>
                  <a:pt x="14798" y="13751"/>
                  <a:pt x="14948" y="13906"/>
                  <a:pt x="15127" y="14014"/>
                </a:cubicBezTo>
                <a:cubicBezTo>
                  <a:pt x="14811" y="14438"/>
                  <a:pt x="14436" y="14813"/>
                  <a:pt x="14012" y="15129"/>
                </a:cubicBezTo>
                <a:cubicBezTo>
                  <a:pt x="13904" y="14951"/>
                  <a:pt x="13750" y="14802"/>
                  <a:pt x="13558" y="14711"/>
                </a:cubicBezTo>
                <a:close/>
                <a:moveTo>
                  <a:pt x="1080" y="10807"/>
                </a:moveTo>
                <a:cubicBezTo>
                  <a:pt x="1080" y="9632"/>
                  <a:pt x="1288" y="8506"/>
                  <a:pt x="1670" y="7464"/>
                </a:cubicBezTo>
                <a:lnTo>
                  <a:pt x="5919" y="8513"/>
                </a:lnTo>
                <a:cubicBezTo>
                  <a:pt x="5590" y="9210"/>
                  <a:pt x="5400" y="9986"/>
                  <a:pt x="5400" y="10807"/>
                </a:cubicBezTo>
                <a:cubicBezTo>
                  <a:pt x="5400" y="11625"/>
                  <a:pt x="5588" y="12398"/>
                  <a:pt x="5915" y="13094"/>
                </a:cubicBezTo>
                <a:lnTo>
                  <a:pt x="1668" y="14143"/>
                </a:lnTo>
                <a:cubicBezTo>
                  <a:pt x="1288" y="13103"/>
                  <a:pt x="1080" y="11979"/>
                  <a:pt x="1080" y="10807"/>
                </a:cubicBezTo>
                <a:close/>
                <a:moveTo>
                  <a:pt x="10799" y="1080"/>
                </a:moveTo>
                <a:cubicBezTo>
                  <a:pt x="11974" y="1080"/>
                  <a:pt x="13100" y="1289"/>
                  <a:pt x="14142" y="1671"/>
                </a:cubicBezTo>
                <a:lnTo>
                  <a:pt x="13094" y="5919"/>
                </a:lnTo>
                <a:cubicBezTo>
                  <a:pt x="12396" y="5590"/>
                  <a:pt x="11620" y="5400"/>
                  <a:pt x="10799" y="5400"/>
                </a:cubicBezTo>
                <a:cubicBezTo>
                  <a:pt x="9981" y="5400"/>
                  <a:pt x="9208" y="5588"/>
                  <a:pt x="8513" y="5915"/>
                </a:cubicBezTo>
                <a:lnTo>
                  <a:pt x="7464" y="1668"/>
                </a:lnTo>
                <a:cubicBezTo>
                  <a:pt x="8504" y="1288"/>
                  <a:pt x="9627" y="1080"/>
                  <a:pt x="10799" y="1080"/>
                </a:cubicBezTo>
                <a:close/>
                <a:moveTo>
                  <a:pt x="10799" y="1080"/>
                </a:moveTo>
              </a:path>
            </a:pathLst>
          </a:custGeom>
          <a:solidFill>
            <a:schemeClr val="bg1"/>
          </a:solidFill>
          <a:ln>
            <a:noFill/>
          </a:ln>
        </p:spPr>
        <p:txBody>
          <a:bodyPr lIns="0" tIns="0" rIns="0" bIns="0"/>
          <a:lstStyle/>
          <a:p>
            <a:endParaRPr lang="en-US"/>
          </a:p>
        </p:txBody>
      </p:sp>
      <p:sp>
        <p:nvSpPr>
          <p:cNvPr id="706" name="AutoShape 137"/>
          <p:cNvSpPr>
            <a:spLocks/>
          </p:cNvSpPr>
          <p:nvPr/>
        </p:nvSpPr>
        <p:spPr bwMode="auto">
          <a:xfrm>
            <a:off x="9547095" y="3799846"/>
            <a:ext cx="301689" cy="320053"/>
          </a:xfrm>
          <a:custGeom>
            <a:avLst/>
            <a:gdLst>
              <a:gd name="T0" fmla="*/ 278227252 w 21437"/>
              <a:gd name="T1" fmla="*/ 181512920 h 21437"/>
              <a:gd name="T2" fmla="*/ 224525382 w 21437"/>
              <a:gd name="T3" fmla="*/ 186253815 h 21437"/>
              <a:gd name="T4" fmla="*/ 163746388 w 21437"/>
              <a:gd name="T5" fmla="*/ 127098893 h 21437"/>
              <a:gd name="T6" fmla="*/ 297860420 w 21437"/>
              <a:gd name="T7" fmla="*/ 48183154 h 21437"/>
              <a:gd name="T8" fmla="*/ 275053811 w 21437"/>
              <a:gd name="T9" fmla="*/ 25990522 h 21437"/>
              <a:gd name="T10" fmla="*/ 103373648 w 21437"/>
              <a:gd name="T11" fmla="*/ 68352185 h 21437"/>
              <a:gd name="T12" fmla="*/ 39968114 w 21437"/>
              <a:gd name="T13" fmla="*/ 6668302 h 21437"/>
              <a:gd name="T14" fmla="*/ 6852655 w 21437"/>
              <a:gd name="T15" fmla="*/ 6668302 h 21437"/>
              <a:gd name="T16" fmla="*/ 6852655 w 21437"/>
              <a:gd name="T17" fmla="*/ 38890974 h 21437"/>
              <a:gd name="T18" fmla="*/ 70245387 w 21437"/>
              <a:gd name="T19" fmla="*/ 100574975 h 21437"/>
              <a:gd name="T20" fmla="*/ 26808398 w 21437"/>
              <a:gd name="T21" fmla="*/ 267534270 h 21437"/>
              <a:gd name="T22" fmla="*/ 49629224 w 21437"/>
              <a:gd name="T23" fmla="*/ 289739412 h 21437"/>
              <a:gd name="T24" fmla="*/ 130630929 w 21437"/>
              <a:gd name="T25" fmla="*/ 159320396 h 21437"/>
              <a:gd name="T26" fmla="*/ 191411339 w 21437"/>
              <a:gd name="T27" fmla="*/ 218476486 h 21437"/>
              <a:gd name="T28" fmla="*/ 186538780 w 21437"/>
              <a:gd name="T29" fmla="*/ 270731883 h 21437"/>
              <a:gd name="T30" fmla="*/ 209344203 w 21437"/>
              <a:gd name="T31" fmla="*/ 292937024 h 21437"/>
              <a:gd name="T32" fmla="*/ 242459541 w 21437"/>
              <a:gd name="T33" fmla="*/ 235926948 h 21437"/>
              <a:gd name="T34" fmla="*/ 301048198 w 21437"/>
              <a:gd name="T35" fmla="*/ 203704266 h 21437"/>
              <a:gd name="T36" fmla="*/ 278227252 w 21437"/>
              <a:gd name="T37" fmla="*/ 181512920 h 21437"/>
              <a:gd name="T38" fmla="*/ 278227252 w 21437"/>
              <a:gd name="T39" fmla="*/ 181512920 h 214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37" h="21437">
                <a:moveTo>
                  <a:pt x="19812" y="13283"/>
                </a:moveTo>
                <a:lnTo>
                  <a:pt x="15988" y="13630"/>
                </a:lnTo>
                <a:lnTo>
                  <a:pt x="11660" y="9301"/>
                </a:lnTo>
                <a:lnTo>
                  <a:pt x="21210" y="3526"/>
                </a:lnTo>
                <a:lnTo>
                  <a:pt x="19586" y="1902"/>
                </a:lnTo>
                <a:lnTo>
                  <a:pt x="7361" y="5002"/>
                </a:lnTo>
                <a:lnTo>
                  <a:pt x="2846" y="488"/>
                </a:lnTo>
                <a:cubicBezTo>
                  <a:pt x="2195" y="-163"/>
                  <a:pt x="1140" y="-163"/>
                  <a:pt x="488" y="488"/>
                </a:cubicBezTo>
                <a:cubicBezTo>
                  <a:pt x="-163" y="1140"/>
                  <a:pt x="-163" y="2195"/>
                  <a:pt x="488" y="2846"/>
                </a:cubicBezTo>
                <a:lnTo>
                  <a:pt x="5002" y="7360"/>
                </a:lnTo>
                <a:lnTo>
                  <a:pt x="1909" y="19578"/>
                </a:lnTo>
                <a:lnTo>
                  <a:pt x="3534" y="21203"/>
                </a:lnTo>
                <a:lnTo>
                  <a:pt x="9302" y="11659"/>
                </a:lnTo>
                <a:lnTo>
                  <a:pt x="13630" y="15988"/>
                </a:lnTo>
                <a:lnTo>
                  <a:pt x="13283" y="19812"/>
                </a:lnTo>
                <a:lnTo>
                  <a:pt x="14907" y="21437"/>
                </a:lnTo>
                <a:lnTo>
                  <a:pt x="17265" y="17265"/>
                </a:lnTo>
                <a:lnTo>
                  <a:pt x="21437" y="14907"/>
                </a:lnTo>
                <a:lnTo>
                  <a:pt x="19812" y="13283"/>
                </a:lnTo>
                <a:close/>
                <a:moveTo>
                  <a:pt x="19812" y="13283"/>
                </a:moveTo>
              </a:path>
            </a:pathLst>
          </a:custGeom>
          <a:solidFill>
            <a:schemeClr val="bg1"/>
          </a:solidFill>
          <a:ln>
            <a:noFill/>
          </a:ln>
        </p:spPr>
        <p:txBody>
          <a:bodyPr lIns="0" tIns="0" rIns="0" bIns="0"/>
          <a:lstStyle/>
          <a:p>
            <a:endParaRPr lang="en-US"/>
          </a:p>
        </p:txBody>
      </p:sp>
      <p:grpSp>
        <p:nvGrpSpPr>
          <p:cNvPr id="707" name="Group 146"/>
          <p:cNvGrpSpPr>
            <a:grpSpLocks/>
          </p:cNvGrpSpPr>
          <p:nvPr/>
        </p:nvGrpSpPr>
        <p:grpSpPr bwMode="auto">
          <a:xfrm>
            <a:off x="533400" y="2521828"/>
            <a:ext cx="303740" cy="317860"/>
            <a:chOff x="0" y="0"/>
            <a:chExt cx="581" cy="573"/>
          </a:xfrm>
          <a:solidFill>
            <a:schemeClr val="bg1"/>
          </a:solidFill>
        </p:grpSpPr>
        <p:sp>
          <p:nvSpPr>
            <p:cNvPr id="708" name="AutoShape 138"/>
            <p:cNvSpPr>
              <a:spLocks/>
            </p:cNvSpPr>
            <p:nvPr/>
          </p:nvSpPr>
          <p:spPr bwMode="auto">
            <a:xfrm>
              <a:off x="256" y="0"/>
              <a:ext cx="72"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799" y="0"/>
                  </a:moveTo>
                  <a:cubicBezTo>
                    <a:pt x="4833" y="0"/>
                    <a:pt x="0" y="1476"/>
                    <a:pt x="0" y="3295"/>
                  </a:cubicBezTo>
                  <a:lnTo>
                    <a:pt x="0" y="18305"/>
                  </a:lnTo>
                  <a:cubicBezTo>
                    <a:pt x="0" y="20125"/>
                    <a:pt x="4833" y="21600"/>
                    <a:pt x="10799" y="21600"/>
                  </a:cubicBezTo>
                  <a:cubicBezTo>
                    <a:pt x="16762" y="21600"/>
                    <a:pt x="21600" y="20125"/>
                    <a:pt x="21600" y="18305"/>
                  </a:cubicBezTo>
                  <a:lnTo>
                    <a:pt x="21600" y="3295"/>
                  </a:lnTo>
                  <a:cubicBezTo>
                    <a:pt x="21600" y="1476"/>
                    <a:pt x="16762" y="0"/>
                    <a:pt x="10799" y="0"/>
                  </a:cubicBezTo>
                  <a:close/>
                  <a:moveTo>
                    <a:pt x="10799"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09" name="AutoShape 139"/>
            <p:cNvSpPr>
              <a:spLocks/>
            </p:cNvSpPr>
            <p:nvPr/>
          </p:nvSpPr>
          <p:spPr bwMode="auto">
            <a:xfrm>
              <a:off x="256" y="392"/>
              <a:ext cx="72"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799" y="0"/>
                  </a:moveTo>
                  <a:cubicBezTo>
                    <a:pt x="4833" y="0"/>
                    <a:pt x="0" y="1476"/>
                    <a:pt x="0" y="3295"/>
                  </a:cubicBezTo>
                  <a:lnTo>
                    <a:pt x="0" y="18305"/>
                  </a:lnTo>
                  <a:cubicBezTo>
                    <a:pt x="0" y="20125"/>
                    <a:pt x="4833" y="21600"/>
                    <a:pt x="10799" y="21600"/>
                  </a:cubicBezTo>
                  <a:cubicBezTo>
                    <a:pt x="16762" y="21600"/>
                    <a:pt x="21600" y="20125"/>
                    <a:pt x="21600" y="18305"/>
                  </a:cubicBezTo>
                  <a:lnTo>
                    <a:pt x="21600" y="3295"/>
                  </a:lnTo>
                  <a:cubicBezTo>
                    <a:pt x="21600" y="1476"/>
                    <a:pt x="16762" y="0"/>
                    <a:pt x="10799" y="0"/>
                  </a:cubicBezTo>
                  <a:close/>
                  <a:moveTo>
                    <a:pt x="10799"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10" name="AutoShape 140"/>
            <p:cNvSpPr>
              <a:spLocks/>
            </p:cNvSpPr>
            <p:nvPr/>
          </p:nvSpPr>
          <p:spPr bwMode="auto">
            <a:xfrm>
              <a:off x="400" y="248"/>
              <a:ext cx="181" cy="7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8305" y="0"/>
                  </a:moveTo>
                  <a:lnTo>
                    <a:pt x="3295" y="0"/>
                  </a:lnTo>
                  <a:cubicBezTo>
                    <a:pt x="1475" y="0"/>
                    <a:pt x="0" y="4834"/>
                    <a:pt x="0" y="10798"/>
                  </a:cubicBezTo>
                  <a:cubicBezTo>
                    <a:pt x="0" y="16762"/>
                    <a:pt x="1475" y="21600"/>
                    <a:pt x="3295" y="21600"/>
                  </a:cubicBezTo>
                  <a:lnTo>
                    <a:pt x="18305" y="21600"/>
                  </a:lnTo>
                  <a:cubicBezTo>
                    <a:pt x="20124" y="21600"/>
                    <a:pt x="21600" y="16762"/>
                    <a:pt x="21600" y="10798"/>
                  </a:cubicBezTo>
                  <a:cubicBezTo>
                    <a:pt x="21600" y="4834"/>
                    <a:pt x="20124" y="0"/>
                    <a:pt x="18305" y="0"/>
                  </a:cubicBezTo>
                  <a:close/>
                  <a:moveTo>
                    <a:pt x="18305"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11" name="AutoShape 141"/>
            <p:cNvSpPr>
              <a:spLocks/>
            </p:cNvSpPr>
            <p:nvPr/>
          </p:nvSpPr>
          <p:spPr bwMode="auto">
            <a:xfrm>
              <a:off x="0" y="248"/>
              <a:ext cx="181" cy="7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10798"/>
                  </a:moveTo>
                  <a:cubicBezTo>
                    <a:pt x="21600" y="4834"/>
                    <a:pt x="20124" y="0"/>
                    <a:pt x="18304" y="0"/>
                  </a:cubicBezTo>
                  <a:lnTo>
                    <a:pt x="3295" y="0"/>
                  </a:lnTo>
                  <a:cubicBezTo>
                    <a:pt x="1475" y="0"/>
                    <a:pt x="0" y="4834"/>
                    <a:pt x="0" y="10798"/>
                  </a:cubicBezTo>
                  <a:cubicBezTo>
                    <a:pt x="0" y="16762"/>
                    <a:pt x="1475" y="21600"/>
                    <a:pt x="3295" y="21600"/>
                  </a:cubicBezTo>
                  <a:lnTo>
                    <a:pt x="18304" y="21600"/>
                  </a:lnTo>
                  <a:cubicBezTo>
                    <a:pt x="20124" y="21600"/>
                    <a:pt x="21600" y="16764"/>
                    <a:pt x="21600" y="10798"/>
                  </a:cubicBezTo>
                  <a:close/>
                  <a:moveTo>
                    <a:pt x="21600" y="1079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12" name="AutoShape 142"/>
            <p:cNvSpPr>
              <a:spLocks/>
            </p:cNvSpPr>
            <p:nvPr/>
          </p:nvSpPr>
          <p:spPr bwMode="auto">
            <a:xfrm>
              <a:off x="352" y="64"/>
              <a:ext cx="153" cy="153"/>
            </a:xfrm>
            <a:custGeom>
              <a:avLst/>
              <a:gdLst>
                <a:gd name="T0" fmla="*/ 0 w 20488"/>
                <a:gd name="T1" fmla="*/ 0 h 20489"/>
                <a:gd name="T2" fmla="*/ 0 w 20488"/>
                <a:gd name="T3" fmla="*/ 0 h 20489"/>
                <a:gd name="T4" fmla="*/ 0 w 20488"/>
                <a:gd name="T5" fmla="*/ 0 h 20489"/>
                <a:gd name="T6" fmla="*/ 0 w 20488"/>
                <a:gd name="T7" fmla="*/ 0 h 20489"/>
                <a:gd name="T8" fmla="*/ 0 w 20488"/>
                <a:gd name="T9" fmla="*/ 0 h 20489"/>
                <a:gd name="T10" fmla="*/ 0 w 20488"/>
                <a:gd name="T11" fmla="*/ 0 h 20489"/>
                <a:gd name="T12" fmla="*/ 0 w 20488"/>
                <a:gd name="T13" fmla="*/ 0 h 20489"/>
                <a:gd name="T14" fmla="*/ 0 w 20488"/>
                <a:gd name="T15" fmla="*/ 0 h 204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88" h="20489">
                  <a:moveTo>
                    <a:pt x="7697" y="19601"/>
                  </a:moveTo>
                  <a:lnTo>
                    <a:pt x="19601" y="7697"/>
                  </a:lnTo>
                  <a:cubicBezTo>
                    <a:pt x="21044" y="6253"/>
                    <a:pt x="20690" y="3557"/>
                    <a:pt x="18809" y="1678"/>
                  </a:cubicBezTo>
                  <a:cubicBezTo>
                    <a:pt x="16928" y="-203"/>
                    <a:pt x="14234" y="-555"/>
                    <a:pt x="12792" y="887"/>
                  </a:cubicBezTo>
                  <a:lnTo>
                    <a:pt x="888" y="12791"/>
                  </a:lnTo>
                  <a:cubicBezTo>
                    <a:pt x="-556" y="14235"/>
                    <a:pt x="-202" y="16928"/>
                    <a:pt x="1679" y="18809"/>
                  </a:cubicBezTo>
                  <a:cubicBezTo>
                    <a:pt x="3558" y="20690"/>
                    <a:pt x="6252" y="21045"/>
                    <a:pt x="7697" y="19601"/>
                  </a:cubicBezTo>
                  <a:close/>
                  <a:moveTo>
                    <a:pt x="7697" y="196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13" name="AutoShape 143"/>
            <p:cNvSpPr>
              <a:spLocks/>
            </p:cNvSpPr>
            <p:nvPr/>
          </p:nvSpPr>
          <p:spPr bwMode="auto">
            <a:xfrm>
              <a:off x="72" y="344"/>
              <a:ext cx="153" cy="153"/>
            </a:xfrm>
            <a:custGeom>
              <a:avLst/>
              <a:gdLst>
                <a:gd name="T0" fmla="*/ 0 w 20489"/>
                <a:gd name="T1" fmla="*/ 0 h 20488"/>
                <a:gd name="T2" fmla="*/ 0 w 20489"/>
                <a:gd name="T3" fmla="*/ 0 h 20488"/>
                <a:gd name="T4" fmla="*/ 0 w 20489"/>
                <a:gd name="T5" fmla="*/ 0 h 20488"/>
                <a:gd name="T6" fmla="*/ 0 w 20489"/>
                <a:gd name="T7" fmla="*/ 0 h 20488"/>
                <a:gd name="T8" fmla="*/ 0 w 20489"/>
                <a:gd name="T9" fmla="*/ 0 h 20488"/>
                <a:gd name="T10" fmla="*/ 0 w 20489"/>
                <a:gd name="T11" fmla="*/ 0 h 20488"/>
                <a:gd name="T12" fmla="*/ 0 w 20489"/>
                <a:gd name="T13" fmla="*/ 0 h 20488"/>
                <a:gd name="T14" fmla="*/ 0 w 20489"/>
                <a:gd name="T15" fmla="*/ 0 h 2048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89" h="20488">
                  <a:moveTo>
                    <a:pt x="12792" y="888"/>
                  </a:moveTo>
                  <a:lnTo>
                    <a:pt x="888" y="12792"/>
                  </a:lnTo>
                  <a:cubicBezTo>
                    <a:pt x="-556" y="14236"/>
                    <a:pt x="-202" y="16929"/>
                    <a:pt x="1679" y="18809"/>
                  </a:cubicBezTo>
                  <a:cubicBezTo>
                    <a:pt x="3558" y="20689"/>
                    <a:pt x="6253" y="21044"/>
                    <a:pt x="7697" y="19601"/>
                  </a:cubicBezTo>
                  <a:lnTo>
                    <a:pt x="19601" y="7697"/>
                  </a:lnTo>
                  <a:cubicBezTo>
                    <a:pt x="21044" y="6254"/>
                    <a:pt x="20690" y="3559"/>
                    <a:pt x="18810" y="1679"/>
                  </a:cubicBezTo>
                  <a:cubicBezTo>
                    <a:pt x="16929" y="-203"/>
                    <a:pt x="14235" y="-556"/>
                    <a:pt x="12792" y="888"/>
                  </a:cubicBezTo>
                  <a:close/>
                  <a:moveTo>
                    <a:pt x="12792" y="88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14" name="AutoShape 144"/>
            <p:cNvSpPr>
              <a:spLocks/>
            </p:cNvSpPr>
            <p:nvPr/>
          </p:nvSpPr>
          <p:spPr bwMode="auto">
            <a:xfrm>
              <a:off x="352" y="344"/>
              <a:ext cx="153" cy="153"/>
            </a:xfrm>
            <a:custGeom>
              <a:avLst/>
              <a:gdLst>
                <a:gd name="T0" fmla="*/ 0 w 20489"/>
                <a:gd name="T1" fmla="*/ 0 h 20489"/>
                <a:gd name="T2" fmla="*/ 0 w 20489"/>
                <a:gd name="T3" fmla="*/ 0 h 20489"/>
                <a:gd name="T4" fmla="*/ 0 w 20489"/>
                <a:gd name="T5" fmla="*/ 0 h 20489"/>
                <a:gd name="T6" fmla="*/ 0 w 20489"/>
                <a:gd name="T7" fmla="*/ 0 h 20489"/>
                <a:gd name="T8" fmla="*/ 0 w 20489"/>
                <a:gd name="T9" fmla="*/ 0 h 20489"/>
                <a:gd name="T10" fmla="*/ 0 w 20489"/>
                <a:gd name="T11" fmla="*/ 0 h 20489"/>
                <a:gd name="T12" fmla="*/ 0 w 20489"/>
                <a:gd name="T13" fmla="*/ 0 h 20489"/>
                <a:gd name="T14" fmla="*/ 0 w 20489"/>
                <a:gd name="T15" fmla="*/ 0 h 204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89" h="20489">
                  <a:moveTo>
                    <a:pt x="7696" y="888"/>
                  </a:moveTo>
                  <a:cubicBezTo>
                    <a:pt x="6251" y="-556"/>
                    <a:pt x="3559" y="-202"/>
                    <a:pt x="1679" y="1678"/>
                  </a:cubicBezTo>
                  <a:cubicBezTo>
                    <a:pt x="-201" y="3558"/>
                    <a:pt x="-556" y="6251"/>
                    <a:pt x="888" y="7697"/>
                  </a:cubicBezTo>
                  <a:lnTo>
                    <a:pt x="12792" y="19601"/>
                  </a:lnTo>
                  <a:cubicBezTo>
                    <a:pt x="14236" y="21044"/>
                    <a:pt x="16932" y="20690"/>
                    <a:pt x="18811" y="18810"/>
                  </a:cubicBezTo>
                  <a:cubicBezTo>
                    <a:pt x="20691" y="16929"/>
                    <a:pt x="21044" y="14236"/>
                    <a:pt x="19601" y="12793"/>
                  </a:cubicBezTo>
                  <a:lnTo>
                    <a:pt x="7696" y="888"/>
                  </a:lnTo>
                  <a:close/>
                  <a:moveTo>
                    <a:pt x="7696" y="88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15" name="AutoShape 145"/>
            <p:cNvSpPr>
              <a:spLocks/>
            </p:cNvSpPr>
            <p:nvPr/>
          </p:nvSpPr>
          <p:spPr bwMode="auto">
            <a:xfrm>
              <a:off x="71" y="71"/>
              <a:ext cx="154" cy="154"/>
            </a:xfrm>
            <a:custGeom>
              <a:avLst/>
              <a:gdLst>
                <a:gd name="T0" fmla="*/ 0 w 20489"/>
                <a:gd name="T1" fmla="*/ 0 h 20489"/>
                <a:gd name="T2" fmla="*/ 0 w 20489"/>
                <a:gd name="T3" fmla="*/ 0 h 20489"/>
                <a:gd name="T4" fmla="*/ 0 w 20489"/>
                <a:gd name="T5" fmla="*/ 0 h 20489"/>
                <a:gd name="T6" fmla="*/ 0 w 20489"/>
                <a:gd name="T7" fmla="*/ 0 h 20489"/>
                <a:gd name="T8" fmla="*/ 0 w 20489"/>
                <a:gd name="T9" fmla="*/ 0 h 20489"/>
                <a:gd name="T10" fmla="*/ 0 w 20489"/>
                <a:gd name="T11" fmla="*/ 0 h 20489"/>
                <a:gd name="T12" fmla="*/ 0 w 20489"/>
                <a:gd name="T13" fmla="*/ 0 h 20489"/>
                <a:gd name="T14" fmla="*/ 0 w 20489"/>
                <a:gd name="T15" fmla="*/ 0 h 204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489" h="20489">
                  <a:moveTo>
                    <a:pt x="12792" y="19602"/>
                  </a:moveTo>
                  <a:cubicBezTo>
                    <a:pt x="14235" y="21045"/>
                    <a:pt x="16930" y="20691"/>
                    <a:pt x="18811" y="18810"/>
                  </a:cubicBezTo>
                  <a:cubicBezTo>
                    <a:pt x="20691" y="16930"/>
                    <a:pt x="21044" y="14236"/>
                    <a:pt x="19601" y="12793"/>
                  </a:cubicBezTo>
                  <a:lnTo>
                    <a:pt x="7696" y="888"/>
                  </a:lnTo>
                  <a:cubicBezTo>
                    <a:pt x="6252" y="-555"/>
                    <a:pt x="3560" y="-202"/>
                    <a:pt x="1679" y="1679"/>
                  </a:cubicBezTo>
                  <a:cubicBezTo>
                    <a:pt x="-201" y="3559"/>
                    <a:pt x="-556" y="6254"/>
                    <a:pt x="887" y="7697"/>
                  </a:cubicBezTo>
                  <a:lnTo>
                    <a:pt x="12792" y="19602"/>
                  </a:lnTo>
                  <a:close/>
                  <a:moveTo>
                    <a:pt x="12792" y="1960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16" name="Group 159"/>
          <p:cNvGrpSpPr>
            <a:grpSpLocks/>
          </p:cNvGrpSpPr>
          <p:nvPr/>
        </p:nvGrpSpPr>
        <p:grpSpPr bwMode="auto">
          <a:xfrm>
            <a:off x="1134724" y="2521828"/>
            <a:ext cx="299636" cy="315668"/>
            <a:chOff x="0" y="0"/>
            <a:chExt cx="577" cy="569"/>
          </a:xfrm>
          <a:solidFill>
            <a:schemeClr val="bg1"/>
          </a:solidFill>
        </p:grpSpPr>
        <p:sp>
          <p:nvSpPr>
            <p:cNvPr id="717" name="AutoShape 147"/>
            <p:cNvSpPr>
              <a:spLocks/>
            </p:cNvSpPr>
            <p:nvPr/>
          </p:nvSpPr>
          <p:spPr bwMode="auto">
            <a:xfrm>
              <a:off x="264" y="0"/>
              <a:ext cx="46" cy="161"/>
            </a:xfrm>
            <a:custGeom>
              <a:avLst/>
              <a:gdLst>
                <a:gd name="T0" fmla="*/ 0 w 21582"/>
                <a:gd name="T1" fmla="*/ 0 h 21600"/>
                <a:gd name="T2" fmla="*/ 0 w 21582"/>
                <a:gd name="T3" fmla="*/ 0 h 21600"/>
                <a:gd name="T4" fmla="*/ 0 w 21582"/>
                <a:gd name="T5" fmla="*/ 0 h 21600"/>
                <a:gd name="T6" fmla="*/ 0 w 21582"/>
                <a:gd name="T7" fmla="*/ 0 h 21600"/>
                <a:gd name="T8" fmla="*/ 0 w 21582"/>
                <a:gd name="T9" fmla="*/ 0 h 21600"/>
                <a:gd name="T10" fmla="*/ 0 w 21582"/>
                <a:gd name="T11" fmla="*/ 0 h 21600"/>
                <a:gd name="T12" fmla="*/ 0 w 21582"/>
                <a:gd name="T13" fmla="*/ 0 h 21600"/>
                <a:gd name="T14" fmla="*/ 0 w 21582"/>
                <a:gd name="T15" fmla="*/ 0 h 21600"/>
                <a:gd name="T16" fmla="*/ 0 w 21582"/>
                <a:gd name="T17" fmla="*/ 0 h 21600"/>
                <a:gd name="T18" fmla="*/ 0 w 21582"/>
                <a:gd name="T19" fmla="*/ 0 h 21600"/>
                <a:gd name="T20" fmla="*/ 0 w 21582"/>
                <a:gd name="T21" fmla="*/ 0 h 21600"/>
                <a:gd name="T22" fmla="*/ 0 w 21582"/>
                <a:gd name="T23" fmla="*/ 0 h 21600"/>
                <a:gd name="T24" fmla="*/ 0 w 21582"/>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582" h="21600">
                  <a:moveTo>
                    <a:pt x="18782" y="687"/>
                  </a:moveTo>
                  <a:cubicBezTo>
                    <a:pt x="16903" y="289"/>
                    <a:pt x="14110" y="0"/>
                    <a:pt x="10782" y="0"/>
                  </a:cubicBezTo>
                  <a:lnTo>
                    <a:pt x="10360" y="0"/>
                  </a:lnTo>
                  <a:cubicBezTo>
                    <a:pt x="7224" y="25"/>
                    <a:pt x="4597" y="306"/>
                    <a:pt x="2793" y="687"/>
                  </a:cubicBezTo>
                  <a:cubicBezTo>
                    <a:pt x="884" y="1087"/>
                    <a:pt x="-11" y="1576"/>
                    <a:pt x="0" y="1953"/>
                  </a:cubicBezTo>
                  <a:lnTo>
                    <a:pt x="0" y="19645"/>
                  </a:lnTo>
                  <a:cubicBezTo>
                    <a:pt x="-11" y="20023"/>
                    <a:pt x="884" y="20514"/>
                    <a:pt x="2793" y="20914"/>
                  </a:cubicBezTo>
                  <a:cubicBezTo>
                    <a:pt x="4679" y="21310"/>
                    <a:pt x="7464" y="21600"/>
                    <a:pt x="10782" y="21600"/>
                  </a:cubicBezTo>
                  <a:cubicBezTo>
                    <a:pt x="14107" y="21600"/>
                    <a:pt x="16899" y="21314"/>
                    <a:pt x="18782" y="20914"/>
                  </a:cubicBezTo>
                  <a:cubicBezTo>
                    <a:pt x="20690" y="20515"/>
                    <a:pt x="21589" y="20024"/>
                    <a:pt x="21574" y="19647"/>
                  </a:cubicBezTo>
                  <a:lnTo>
                    <a:pt x="21582" y="1955"/>
                  </a:lnTo>
                  <a:cubicBezTo>
                    <a:pt x="21589" y="1576"/>
                    <a:pt x="20690" y="1087"/>
                    <a:pt x="18782" y="687"/>
                  </a:cubicBezTo>
                  <a:close/>
                  <a:moveTo>
                    <a:pt x="18782" y="68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18" name="AutoShape 148"/>
            <p:cNvSpPr>
              <a:spLocks/>
            </p:cNvSpPr>
            <p:nvPr/>
          </p:nvSpPr>
          <p:spPr bwMode="auto">
            <a:xfrm>
              <a:off x="264" y="408"/>
              <a:ext cx="46" cy="161"/>
            </a:xfrm>
            <a:custGeom>
              <a:avLst/>
              <a:gdLst>
                <a:gd name="T0" fmla="*/ 0 w 21582"/>
                <a:gd name="T1" fmla="*/ 0 h 21600"/>
                <a:gd name="T2" fmla="*/ 0 w 21582"/>
                <a:gd name="T3" fmla="*/ 0 h 21600"/>
                <a:gd name="T4" fmla="*/ 0 w 21582"/>
                <a:gd name="T5" fmla="*/ 0 h 21600"/>
                <a:gd name="T6" fmla="*/ 0 w 21582"/>
                <a:gd name="T7" fmla="*/ 0 h 21600"/>
                <a:gd name="T8" fmla="*/ 0 w 21582"/>
                <a:gd name="T9" fmla="*/ 0 h 21600"/>
                <a:gd name="T10" fmla="*/ 0 w 21582"/>
                <a:gd name="T11" fmla="*/ 0 h 21600"/>
                <a:gd name="T12" fmla="*/ 0 w 21582"/>
                <a:gd name="T13" fmla="*/ 0 h 21600"/>
                <a:gd name="T14" fmla="*/ 0 w 21582"/>
                <a:gd name="T15" fmla="*/ 0 h 21600"/>
                <a:gd name="T16" fmla="*/ 0 w 21582"/>
                <a:gd name="T17" fmla="*/ 0 h 21600"/>
                <a:gd name="T18" fmla="*/ 0 w 21582"/>
                <a:gd name="T19" fmla="*/ 0 h 21600"/>
                <a:gd name="T20" fmla="*/ 0 w 21582"/>
                <a:gd name="T21" fmla="*/ 0 h 21600"/>
                <a:gd name="T22" fmla="*/ 0 w 21582"/>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582" h="21600">
                  <a:moveTo>
                    <a:pt x="18782" y="686"/>
                  </a:moveTo>
                  <a:cubicBezTo>
                    <a:pt x="16903" y="290"/>
                    <a:pt x="14110" y="0"/>
                    <a:pt x="10785" y="0"/>
                  </a:cubicBezTo>
                  <a:cubicBezTo>
                    <a:pt x="7464" y="0"/>
                    <a:pt x="4683" y="290"/>
                    <a:pt x="2793" y="686"/>
                  </a:cubicBezTo>
                  <a:cubicBezTo>
                    <a:pt x="884" y="1087"/>
                    <a:pt x="-11" y="1576"/>
                    <a:pt x="0" y="1955"/>
                  </a:cubicBezTo>
                  <a:lnTo>
                    <a:pt x="0" y="19645"/>
                  </a:lnTo>
                  <a:cubicBezTo>
                    <a:pt x="-11" y="20024"/>
                    <a:pt x="884" y="20513"/>
                    <a:pt x="2793" y="20913"/>
                  </a:cubicBezTo>
                  <a:cubicBezTo>
                    <a:pt x="4679" y="21311"/>
                    <a:pt x="7464" y="21600"/>
                    <a:pt x="10782" y="21600"/>
                  </a:cubicBezTo>
                  <a:cubicBezTo>
                    <a:pt x="14107" y="21600"/>
                    <a:pt x="16899" y="21311"/>
                    <a:pt x="18782" y="20912"/>
                  </a:cubicBezTo>
                  <a:cubicBezTo>
                    <a:pt x="20690" y="20513"/>
                    <a:pt x="21589" y="20024"/>
                    <a:pt x="21574" y="19647"/>
                  </a:cubicBezTo>
                  <a:lnTo>
                    <a:pt x="21582" y="1955"/>
                  </a:lnTo>
                  <a:cubicBezTo>
                    <a:pt x="21589" y="1576"/>
                    <a:pt x="20690" y="1087"/>
                    <a:pt x="18782" y="686"/>
                  </a:cubicBezTo>
                  <a:close/>
                  <a:moveTo>
                    <a:pt x="18782" y="68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19" name="AutoShape 149"/>
            <p:cNvSpPr>
              <a:spLocks/>
            </p:cNvSpPr>
            <p:nvPr/>
          </p:nvSpPr>
          <p:spPr bwMode="auto">
            <a:xfrm>
              <a:off x="416" y="264"/>
              <a:ext cx="161" cy="46"/>
            </a:xfrm>
            <a:custGeom>
              <a:avLst/>
              <a:gdLst>
                <a:gd name="T0" fmla="*/ 0 w 21600"/>
                <a:gd name="T1" fmla="*/ 0 h 21571"/>
                <a:gd name="T2" fmla="*/ 0 w 21600"/>
                <a:gd name="T3" fmla="*/ 0 h 21571"/>
                <a:gd name="T4" fmla="*/ 0 w 21600"/>
                <a:gd name="T5" fmla="*/ 0 h 21571"/>
                <a:gd name="T6" fmla="*/ 0 w 21600"/>
                <a:gd name="T7" fmla="*/ 0 h 21571"/>
                <a:gd name="T8" fmla="*/ 0 w 21600"/>
                <a:gd name="T9" fmla="*/ 0 h 21571"/>
                <a:gd name="T10" fmla="*/ 0 w 21600"/>
                <a:gd name="T11" fmla="*/ 0 h 21571"/>
                <a:gd name="T12" fmla="*/ 0 w 21600"/>
                <a:gd name="T13" fmla="*/ 0 h 21571"/>
                <a:gd name="T14" fmla="*/ 0 w 21600"/>
                <a:gd name="T15" fmla="*/ 0 h 21571"/>
                <a:gd name="T16" fmla="*/ 0 w 21600"/>
                <a:gd name="T17" fmla="*/ 0 h 21571"/>
                <a:gd name="T18" fmla="*/ 0 w 21600"/>
                <a:gd name="T19" fmla="*/ 0 h 21571"/>
                <a:gd name="T20" fmla="*/ 0 w 21600"/>
                <a:gd name="T21" fmla="*/ 0 h 21571"/>
                <a:gd name="T22" fmla="*/ 0 w 21600"/>
                <a:gd name="T23" fmla="*/ 0 h 21571"/>
                <a:gd name="T24" fmla="*/ 0 w 21600"/>
                <a:gd name="T25" fmla="*/ 0 h 215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571">
                  <a:moveTo>
                    <a:pt x="20913" y="2789"/>
                  </a:moveTo>
                  <a:cubicBezTo>
                    <a:pt x="20513" y="880"/>
                    <a:pt x="20023" y="-15"/>
                    <a:pt x="19648" y="0"/>
                  </a:cubicBezTo>
                  <a:lnTo>
                    <a:pt x="1954" y="0"/>
                  </a:lnTo>
                  <a:cubicBezTo>
                    <a:pt x="1574" y="-15"/>
                    <a:pt x="1084" y="880"/>
                    <a:pt x="685" y="2789"/>
                  </a:cubicBezTo>
                  <a:cubicBezTo>
                    <a:pt x="288" y="4671"/>
                    <a:pt x="0" y="7460"/>
                    <a:pt x="0" y="10778"/>
                  </a:cubicBezTo>
                  <a:cubicBezTo>
                    <a:pt x="0" y="14103"/>
                    <a:pt x="289" y="16895"/>
                    <a:pt x="685" y="18781"/>
                  </a:cubicBezTo>
                  <a:cubicBezTo>
                    <a:pt x="1085" y="20690"/>
                    <a:pt x="1574" y="21585"/>
                    <a:pt x="1953" y="21570"/>
                  </a:cubicBezTo>
                  <a:lnTo>
                    <a:pt x="19646" y="21570"/>
                  </a:lnTo>
                  <a:cubicBezTo>
                    <a:pt x="20024" y="21585"/>
                    <a:pt x="20513" y="20690"/>
                    <a:pt x="20914" y="18781"/>
                  </a:cubicBezTo>
                  <a:cubicBezTo>
                    <a:pt x="21310" y="16895"/>
                    <a:pt x="21600" y="14103"/>
                    <a:pt x="21600" y="10778"/>
                  </a:cubicBezTo>
                  <a:lnTo>
                    <a:pt x="21600" y="10378"/>
                  </a:lnTo>
                  <a:cubicBezTo>
                    <a:pt x="21575" y="7231"/>
                    <a:pt x="21293" y="4597"/>
                    <a:pt x="20913" y="2789"/>
                  </a:cubicBezTo>
                  <a:close/>
                  <a:moveTo>
                    <a:pt x="20913" y="278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20" name="AutoShape 150"/>
            <p:cNvSpPr>
              <a:spLocks/>
            </p:cNvSpPr>
            <p:nvPr/>
          </p:nvSpPr>
          <p:spPr bwMode="auto">
            <a:xfrm>
              <a:off x="0" y="264"/>
              <a:ext cx="161" cy="46"/>
            </a:xfrm>
            <a:custGeom>
              <a:avLst/>
              <a:gdLst>
                <a:gd name="T0" fmla="*/ 0 w 21600"/>
                <a:gd name="T1" fmla="*/ 0 h 21571"/>
                <a:gd name="T2" fmla="*/ 0 w 21600"/>
                <a:gd name="T3" fmla="*/ 0 h 21571"/>
                <a:gd name="T4" fmla="*/ 0 w 21600"/>
                <a:gd name="T5" fmla="*/ 0 h 21571"/>
                <a:gd name="T6" fmla="*/ 0 w 21600"/>
                <a:gd name="T7" fmla="*/ 0 h 21571"/>
                <a:gd name="T8" fmla="*/ 0 w 21600"/>
                <a:gd name="T9" fmla="*/ 0 h 21571"/>
                <a:gd name="T10" fmla="*/ 0 w 21600"/>
                <a:gd name="T11" fmla="*/ 0 h 21571"/>
                <a:gd name="T12" fmla="*/ 0 w 21600"/>
                <a:gd name="T13" fmla="*/ 0 h 21571"/>
                <a:gd name="T14" fmla="*/ 0 w 21600"/>
                <a:gd name="T15" fmla="*/ 0 h 21571"/>
                <a:gd name="T16" fmla="*/ 0 w 21600"/>
                <a:gd name="T17" fmla="*/ 0 h 21571"/>
                <a:gd name="T18" fmla="*/ 0 w 21600"/>
                <a:gd name="T19" fmla="*/ 0 h 21571"/>
                <a:gd name="T20" fmla="*/ 0 w 21600"/>
                <a:gd name="T21" fmla="*/ 0 h 21571"/>
                <a:gd name="T22" fmla="*/ 0 w 21600"/>
                <a:gd name="T23" fmla="*/ 0 h 215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600" h="21571">
                  <a:moveTo>
                    <a:pt x="20913" y="18786"/>
                  </a:moveTo>
                  <a:cubicBezTo>
                    <a:pt x="21311" y="16900"/>
                    <a:pt x="21600" y="14109"/>
                    <a:pt x="21600" y="10785"/>
                  </a:cubicBezTo>
                  <a:cubicBezTo>
                    <a:pt x="21600" y="7465"/>
                    <a:pt x="21311" y="4673"/>
                    <a:pt x="20913" y="2791"/>
                  </a:cubicBezTo>
                  <a:cubicBezTo>
                    <a:pt x="20514" y="887"/>
                    <a:pt x="20024" y="-15"/>
                    <a:pt x="19647" y="0"/>
                  </a:cubicBezTo>
                  <a:lnTo>
                    <a:pt x="1954" y="0"/>
                  </a:lnTo>
                  <a:cubicBezTo>
                    <a:pt x="1576" y="-15"/>
                    <a:pt x="1086" y="887"/>
                    <a:pt x="685" y="2791"/>
                  </a:cubicBezTo>
                  <a:cubicBezTo>
                    <a:pt x="289" y="4673"/>
                    <a:pt x="0" y="7465"/>
                    <a:pt x="0" y="10781"/>
                  </a:cubicBezTo>
                  <a:cubicBezTo>
                    <a:pt x="0" y="14105"/>
                    <a:pt x="289" y="16897"/>
                    <a:pt x="685" y="18786"/>
                  </a:cubicBezTo>
                  <a:cubicBezTo>
                    <a:pt x="1085" y="20690"/>
                    <a:pt x="1576" y="21585"/>
                    <a:pt x="1953" y="21563"/>
                  </a:cubicBezTo>
                  <a:lnTo>
                    <a:pt x="19644" y="21570"/>
                  </a:lnTo>
                  <a:cubicBezTo>
                    <a:pt x="20023" y="21585"/>
                    <a:pt x="20513" y="20690"/>
                    <a:pt x="20913" y="18786"/>
                  </a:cubicBezTo>
                  <a:close/>
                  <a:moveTo>
                    <a:pt x="20913" y="1878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21" name="AutoShape 151"/>
            <p:cNvSpPr>
              <a:spLocks/>
            </p:cNvSpPr>
            <p:nvPr/>
          </p:nvSpPr>
          <p:spPr bwMode="auto">
            <a:xfrm>
              <a:off x="400" y="128"/>
              <a:ext cx="148" cy="108"/>
            </a:xfrm>
            <a:custGeom>
              <a:avLst/>
              <a:gdLst>
                <a:gd name="T0" fmla="*/ 0 w 21595"/>
                <a:gd name="T1" fmla="*/ 0 h 21586"/>
                <a:gd name="T2" fmla="*/ 0 w 21595"/>
                <a:gd name="T3" fmla="*/ 0 h 21586"/>
                <a:gd name="T4" fmla="*/ 0 w 21595"/>
                <a:gd name="T5" fmla="*/ 0 h 21586"/>
                <a:gd name="T6" fmla="*/ 0 w 21595"/>
                <a:gd name="T7" fmla="*/ 0 h 21586"/>
                <a:gd name="T8" fmla="*/ 0 w 21595"/>
                <a:gd name="T9" fmla="*/ 0 h 21586"/>
                <a:gd name="T10" fmla="*/ 0 w 21595"/>
                <a:gd name="T11" fmla="*/ 0 h 21586"/>
                <a:gd name="T12" fmla="*/ 0 w 21595"/>
                <a:gd name="T13" fmla="*/ 0 h 21586"/>
                <a:gd name="T14" fmla="*/ 0 w 21595"/>
                <a:gd name="T15" fmla="*/ 0 h 21586"/>
                <a:gd name="T16" fmla="*/ 0 w 21595"/>
                <a:gd name="T17" fmla="*/ 0 h 21586"/>
                <a:gd name="T18" fmla="*/ 0 w 21595"/>
                <a:gd name="T19" fmla="*/ 0 h 21586"/>
                <a:gd name="T20" fmla="*/ 0 w 21595"/>
                <a:gd name="T21" fmla="*/ 0 h 21586"/>
                <a:gd name="T22" fmla="*/ 0 w 21595"/>
                <a:gd name="T23" fmla="*/ 0 h 21586"/>
                <a:gd name="T24" fmla="*/ 0 w 21595"/>
                <a:gd name="T25" fmla="*/ 0 h 21586"/>
                <a:gd name="T26" fmla="*/ 0 w 21595"/>
                <a:gd name="T27" fmla="*/ 0 h 215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595" h="21586">
                  <a:moveTo>
                    <a:pt x="0" y="15789"/>
                  </a:moveTo>
                  <a:cubicBezTo>
                    <a:pt x="0" y="16693"/>
                    <a:pt x="187" y="17751"/>
                    <a:pt x="632" y="18803"/>
                  </a:cubicBezTo>
                  <a:cubicBezTo>
                    <a:pt x="1428" y="20693"/>
                    <a:pt x="2674" y="21600"/>
                    <a:pt x="3518" y="21586"/>
                  </a:cubicBezTo>
                  <a:cubicBezTo>
                    <a:pt x="3782" y="21586"/>
                    <a:pt x="4001" y="21509"/>
                    <a:pt x="4172" y="21374"/>
                  </a:cubicBezTo>
                  <a:lnTo>
                    <a:pt x="20825" y="8256"/>
                  </a:lnTo>
                  <a:cubicBezTo>
                    <a:pt x="21238" y="7945"/>
                    <a:pt x="21598" y="7051"/>
                    <a:pt x="21596" y="5803"/>
                  </a:cubicBezTo>
                  <a:cubicBezTo>
                    <a:pt x="21596" y="4893"/>
                    <a:pt x="21406" y="3832"/>
                    <a:pt x="20964" y="2785"/>
                  </a:cubicBezTo>
                  <a:lnTo>
                    <a:pt x="20889" y="2607"/>
                  </a:lnTo>
                  <a:cubicBezTo>
                    <a:pt x="20096" y="848"/>
                    <a:pt x="18916" y="0"/>
                    <a:pt x="18100" y="0"/>
                  </a:cubicBezTo>
                  <a:cubicBezTo>
                    <a:pt x="18093" y="0"/>
                    <a:pt x="18086" y="0"/>
                    <a:pt x="18079" y="0"/>
                  </a:cubicBezTo>
                  <a:cubicBezTo>
                    <a:pt x="17813" y="0"/>
                    <a:pt x="17595" y="80"/>
                    <a:pt x="17425" y="212"/>
                  </a:cubicBezTo>
                  <a:lnTo>
                    <a:pt x="772" y="13336"/>
                  </a:lnTo>
                  <a:cubicBezTo>
                    <a:pt x="358" y="13647"/>
                    <a:pt x="-2" y="14543"/>
                    <a:pt x="0" y="15789"/>
                  </a:cubicBezTo>
                  <a:close/>
                  <a:moveTo>
                    <a:pt x="0" y="1578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22" name="AutoShape 152"/>
            <p:cNvSpPr>
              <a:spLocks/>
            </p:cNvSpPr>
            <p:nvPr/>
          </p:nvSpPr>
          <p:spPr bwMode="auto">
            <a:xfrm>
              <a:off x="344" y="32"/>
              <a:ext cx="108" cy="148"/>
            </a:xfrm>
            <a:custGeom>
              <a:avLst/>
              <a:gdLst>
                <a:gd name="T0" fmla="*/ 0 w 21569"/>
                <a:gd name="T1" fmla="*/ 0 h 21598"/>
                <a:gd name="T2" fmla="*/ 0 w 21569"/>
                <a:gd name="T3" fmla="*/ 0 h 21598"/>
                <a:gd name="T4" fmla="*/ 0 w 21569"/>
                <a:gd name="T5" fmla="*/ 0 h 21598"/>
                <a:gd name="T6" fmla="*/ 0 w 21569"/>
                <a:gd name="T7" fmla="*/ 0 h 21598"/>
                <a:gd name="T8" fmla="*/ 0 w 21569"/>
                <a:gd name="T9" fmla="*/ 0 h 21598"/>
                <a:gd name="T10" fmla="*/ 0 w 21569"/>
                <a:gd name="T11" fmla="*/ 0 h 21598"/>
                <a:gd name="T12" fmla="*/ 0 w 21569"/>
                <a:gd name="T13" fmla="*/ 0 h 21598"/>
                <a:gd name="T14" fmla="*/ 0 w 21569"/>
                <a:gd name="T15" fmla="*/ 0 h 21598"/>
                <a:gd name="T16" fmla="*/ 0 w 21569"/>
                <a:gd name="T17" fmla="*/ 0 h 21598"/>
                <a:gd name="T18" fmla="*/ 0 w 21569"/>
                <a:gd name="T19" fmla="*/ 0 h 21598"/>
                <a:gd name="T20" fmla="*/ 0 w 21569"/>
                <a:gd name="T21" fmla="*/ 0 h 21598"/>
                <a:gd name="T22" fmla="*/ 0 w 21569"/>
                <a:gd name="T23" fmla="*/ 0 h 21598"/>
                <a:gd name="T24" fmla="*/ 0 w 21569"/>
                <a:gd name="T25" fmla="*/ 0 h 21598"/>
                <a:gd name="T26" fmla="*/ 0 w 21569"/>
                <a:gd name="T27" fmla="*/ 0 h 215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569" h="21598">
                  <a:moveTo>
                    <a:pt x="2779" y="20968"/>
                  </a:moveTo>
                  <a:cubicBezTo>
                    <a:pt x="3831" y="21410"/>
                    <a:pt x="4890" y="21598"/>
                    <a:pt x="5795" y="21598"/>
                  </a:cubicBezTo>
                  <a:cubicBezTo>
                    <a:pt x="7036" y="21600"/>
                    <a:pt x="7933" y="21240"/>
                    <a:pt x="8246" y="20830"/>
                  </a:cubicBezTo>
                  <a:lnTo>
                    <a:pt x="21353" y="4174"/>
                  </a:lnTo>
                  <a:cubicBezTo>
                    <a:pt x="21489" y="4001"/>
                    <a:pt x="21568" y="3782"/>
                    <a:pt x="21568" y="3520"/>
                  </a:cubicBezTo>
                  <a:cubicBezTo>
                    <a:pt x="21584" y="2675"/>
                    <a:pt x="20675" y="1427"/>
                    <a:pt x="18786" y="632"/>
                  </a:cubicBezTo>
                  <a:lnTo>
                    <a:pt x="18680" y="587"/>
                  </a:lnTo>
                  <a:cubicBezTo>
                    <a:pt x="17667" y="176"/>
                    <a:pt x="16648" y="0"/>
                    <a:pt x="15773" y="0"/>
                  </a:cubicBezTo>
                  <a:cubicBezTo>
                    <a:pt x="15770" y="0"/>
                    <a:pt x="15765" y="0"/>
                    <a:pt x="15762" y="0"/>
                  </a:cubicBezTo>
                  <a:cubicBezTo>
                    <a:pt x="14522" y="0"/>
                    <a:pt x="13635" y="358"/>
                    <a:pt x="13325" y="770"/>
                  </a:cubicBezTo>
                  <a:lnTo>
                    <a:pt x="215" y="17429"/>
                  </a:lnTo>
                  <a:cubicBezTo>
                    <a:pt x="79" y="17601"/>
                    <a:pt x="0" y="17819"/>
                    <a:pt x="0" y="18080"/>
                  </a:cubicBezTo>
                  <a:cubicBezTo>
                    <a:pt x="-16" y="18924"/>
                    <a:pt x="889" y="20171"/>
                    <a:pt x="2779" y="20968"/>
                  </a:cubicBezTo>
                  <a:close/>
                  <a:moveTo>
                    <a:pt x="2779" y="2096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23" name="AutoShape 153"/>
            <p:cNvSpPr>
              <a:spLocks/>
            </p:cNvSpPr>
            <p:nvPr/>
          </p:nvSpPr>
          <p:spPr bwMode="auto">
            <a:xfrm>
              <a:off x="136" y="32"/>
              <a:ext cx="108" cy="148"/>
            </a:xfrm>
            <a:custGeom>
              <a:avLst/>
              <a:gdLst>
                <a:gd name="T0" fmla="*/ 0 w 21583"/>
                <a:gd name="T1" fmla="*/ 0 h 21595"/>
                <a:gd name="T2" fmla="*/ 0 w 21583"/>
                <a:gd name="T3" fmla="*/ 0 h 21595"/>
                <a:gd name="T4" fmla="*/ 0 w 21583"/>
                <a:gd name="T5" fmla="*/ 0 h 21595"/>
                <a:gd name="T6" fmla="*/ 0 w 21583"/>
                <a:gd name="T7" fmla="*/ 0 h 21595"/>
                <a:gd name="T8" fmla="*/ 0 w 21583"/>
                <a:gd name="T9" fmla="*/ 0 h 21595"/>
                <a:gd name="T10" fmla="*/ 0 w 21583"/>
                <a:gd name="T11" fmla="*/ 0 h 21595"/>
                <a:gd name="T12" fmla="*/ 0 w 21583"/>
                <a:gd name="T13" fmla="*/ 0 h 21595"/>
                <a:gd name="T14" fmla="*/ 0 w 21583"/>
                <a:gd name="T15" fmla="*/ 0 h 21595"/>
                <a:gd name="T16" fmla="*/ 0 w 21583"/>
                <a:gd name="T17" fmla="*/ 0 h 21595"/>
                <a:gd name="T18" fmla="*/ 0 w 21583"/>
                <a:gd name="T19" fmla="*/ 0 h 21595"/>
                <a:gd name="T20" fmla="*/ 0 w 21583"/>
                <a:gd name="T21" fmla="*/ 0 h 21595"/>
                <a:gd name="T22" fmla="*/ 0 w 21583"/>
                <a:gd name="T23" fmla="*/ 0 h 21595"/>
                <a:gd name="T24" fmla="*/ 0 w 21583"/>
                <a:gd name="T25" fmla="*/ 0 h 21595"/>
                <a:gd name="T26" fmla="*/ 0 w 21583"/>
                <a:gd name="T27" fmla="*/ 0 h 215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583" h="21595">
                  <a:moveTo>
                    <a:pt x="210" y="4170"/>
                  </a:moveTo>
                  <a:lnTo>
                    <a:pt x="13334" y="20824"/>
                  </a:lnTo>
                  <a:cubicBezTo>
                    <a:pt x="13644" y="21238"/>
                    <a:pt x="14540" y="21598"/>
                    <a:pt x="15786" y="21596"/>
                  </a:cubicBezTo>
                  <a:cubicBezTo>
                    <a:pt x="16690" y="21596"/>
                    <a:pt x="17748" y="21409"/>
                    <a:pt x="18800" y="20965"/>
                  </a:cubicBezTo>
                  <a:cubicBezTo>
                    <a:pt x="20692" y="20170"/>
                    <a:pt x="21597" y="18924"/>
                    <a:pt x="21583" y="18079"/>
                  </a:cubicBezTo>
                  <a:cubicBezTo>
                    <a:pt x="21583" y="17815"/>
                    <a:pt x="21506" y="17596"/>
                    <a:pt x="21371" y="17425"/>
                  </a:cubicBezTo>
                  <a:lnTo>
                    <a:pt x="8254" y="771"/>
                  </a:lnTo>
                  <a:cubicBezTo>
                    <a:pt x="7943" y="359"/>
                    <a:pt x="7049" y="-2"/>
                    <a:pt x="5803" y="0"/>
                  </a:cubicBezTo>
                  <a:cubicBezTo>
                    <a:pt x="4893" y="0"/>
                    <a:pt x="3833" y="190"/>
                    <a:pt x="2785" y="632"/>
                  </a:cubicBezTo>
                  <a:lnTo>
                    <a:pt x="2607" y="707"/>
                  </a:lnTo>
                  <a:cubicBezTo>
                    <a:pt x="848" y="1500"/>
                    <a:pt x="0" y="2680"/>
                    <a:pt x="0" y="3496"/>
                  </a:cubicBezTo>
                  <a:cubicBezTo>
                    <a:pt x="0" y="3503"/>
                    <a:pt x="2" y="3510"/>
                    <a:pt x="2" y="3517"/>
                  </a:cubicBezTo>
                  <a:cubicBezTo>
                    <a:pt x="-3" y="3782"/>
                    <a:pt x="78" y="4001"/>
                    <a:pt x="210" y="4170"/>
                  </a:cubicBezTo>
                  <a:close/>
                  <a:moveTo>
                    <a:pt x="210" y="417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24" name="AutoShape 154"/>
            <p:cNvSpPr>
              <a:spLocks/>
            </p:cNvSpPr>
            <p:nvPr/>
          </p:nvSpPr>
          <p:spPr bwMode="auto">
            <a:xfrm>
              <a:off x="40" y="128"/>
              <a:ext cx="148" cy="108"/>
            </a:xfrm>
            <a:custGeom>
              <a:avLst/>
              <a:gdLst>
                <a:gd name="T0" fmla="*/ 0 w 21598"/>
                <a:gd name="T1" fmla="*/ 0 h 21569"/>
                <a:gd name="T2" fmla="*/ 0 w 21598"/>
                <a:gd name="T3" fmla="*/ 0 h 21569"/>
                <a:gd name="T4" fmla="*/ 0 w 21598"/>
                <a:gd name="T5" fmla="*/ 0 h 21569"/>
                <a:gd name="T6" fmla="*/ 0 w 21598"/>
                <a:gd name="T7" fmla="*/ 0 h 21569"/>
                <a:gd name="T8" fmla="*/ 0 w 21598"/>
                <a:gd name="T9" fmla="*/ 0 h 21569"/>
                <a:gd name="T10" fmla="*/ 0 w 21598"/>
                <a:gd name="T11" fmla="*/ 0 h 21569"/>
                <a:gd name="T12" fmla="*/ 0 w 21598"/>
                <a:gd name="T13" fmla="*/ 0 h 21569"/>
                <a:gd name="T14" fmla="*/ 0 w 21598"/>
                <a:gd name="T15" fmla="*/ 0 h 21569"/>
                <a:gd name="T16" fmla="*/ 0 w 21598"/>
                <a:gd name="T17" fmla="*/ 0 h 21569"/>
                <a:gd name="T18" fmla="*/ 0 w 21598"/>
                <a:gd name="T19" fmla="*/ 0 h 21569"/>
                <a:gd name="T20" fmla="*/ 0 w 21598"/>
                <a:gd name="T21" fmla="*/ 0 h 21569"/>
                <a:gd name="T22" fmla="*/ 0 w 21598"/>
                <a:gd name="T23" fmla="*/ 0 h 21569"/>
                <a:gd name="T24" fmla="*/ 0 w 21598"/>
                <a:gd name="T25" fmla="*/ 0 h 21569"/>
                <a:gd name="T26" fmla="*/ 0 w 21598"/>
                <a:gd name="T27" fmla="*/ 0 h 215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598" h="21569">
                  <a:moveTo>
                    <a:pt x="770" y="8243"/>
                  </a:moveTo>
                  <a:lnTo>
                    <a:pt x="17429" y="21353"/>
                  </a:lnTo>
                  <a:cubicBezTo>
                    <a:pt x="17601" y="21489"/>
                    <a:pt x="17820" y="21568"/>
                    <a:pt x="18080" y="21568"/>
                  </a:cubicBezTo>
                  <a:cubicBezTo>
                    <a:pt x="18925" y="21584"/>
                    <a:pt x="20171" y="20678"/>
                    <a:pt x="20968" y="18789"/>
                  </a:cubicBezTo>
                  <a:cubicBezTo>
                    <a:pt x="21410" y="17737"/>
                    <a:pt x="21598" y="16678"/>
                    <a:pt x="21598" y="15773"/>
                  </a:cubicBezTo>
                  <a:cubicBezTo>
                    <a:pt x="21600" y="14532"/>
                    <a:pt x="21240" y="13635"/>
                    <a:pt x="20830" y="13322"/>
                  </a:cubicBezTo>
                  <a:lnTo>
                    <a:pt x="4174" y="215"/>
                  </a:lnTo>
                  <a:cubicBezTo>
                    <a:pt x="4001" y="81"/>
                    <a:pt x="3782" y="0"/>
                    <a:pt x="3520" y="0"/>
                  </a:cubicBezTo>
                  <a:cubicBezTo>
                    <a:pt x="2675" y="-16"/>
                    <a:pt x="1426" y="893"/>
                    <a:pt x="632" y="2784"/>
                  </a:cubicBezTo>
                  <a:lnTo>
                    <a:pt x="587" y="2890"/>
                  </a:lnTo>
                  <a:cubicBezTo>
                    <a:pt x="176" y="3903"/>
                    <a:pt x="0" y="4922"/>
                    <a:pt x="0" y="5796"/>
                  </a:cubicBezTo>
                  <a:cubicBezTo>
                    <a:pt x="0" y="5801"/>
                    <a:pt x="0" y="5804"/>
                    <a:pt x="0" y="5807"/>
                  </a:cubicBezTo>
                  <a:cubicBezTo>
                    <a:pt x="1" y="7047"/>
                    <a:pt x="359" y="7934"/>
                    <a:pt x="770" y="8243"/>
                  </a:cubicBezTo>
                  <a:close/>
                  <a:moveTo>
                    <a:pt x="770" y="824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25" name="AutoShape 155"/>
            <p:cNvSpPr>
              <a:spLocks/>
            </p:cNvSpPr>
            <p:nvPr/>
          </p:nvSpPr>
          <p:spPr bwMode="auto">
            <a:xfrm>
              <a:off x="40" y="336"/>
              <a:ext cx="148" cy="108"/>
            </a:xfrm>
            <a:custGeom>
              <a:avLst/>
              <a:gdLst>
                <a:gd name="T0" fmla="*/ 0 w 21595"/>
                <a:gd name="T1" fmla="*/ 0 h 21586"/>
                <a:gd name="T2" fmla="*/ 0 w 21595"/>
                <a:gd name="T3" fmla="*/ 0 h 21586"/>
                <a:gd name="T4" fmla="*/ 0 w 21595"/>
                <a:gd name="T5" fmla="*/ 0 h 21586"/>
                <a:gd name="T6" fmla="*/ 0 w 21595"/>
                <a:gd name="T7" fmla="*/ 0 h 21586"/>
                <a:gd name="T8" fmla="*/ 0 w 21595"/>
                <a:gd name="T9" fmla="*/ 0 h 21586"/>
                <a:gd name="T10" fmla="*/ 0 w 21595"/>
                <a:gd name="T11" fmla="*/ 0 h 21586"/>
                <a:gd name="T12" fmla="*/ 0 w 21595"/>
                <a:gd name="T13" fmla="*/ 0 h 21586"/>
                <a:gd name="T14" fmla="*/ 0 w 21595"/>
                <a:gd name="T15" fmla="*/ 0 h 21586"/>
                <a:gd name="T16" fmla="*/ 0 w 21595"/>
                <a:gd name="T17" fmla="*/ 0 h 21586"/>
                <a:gd name="T18" fmla="*/ 0 w 21595"/>
                <a:gd name="T19" fmla="*/ 0 h 21586"/>
                <a:gd name="T20" fmla="*/ 0 w 21595"/>
                <a:gd name="T21" fmla="*/ 0 h 21586"/>
                <a:gd name="T22" fmla="*/ 0 w 21595"/>
                <a:gd name="T23" fmla="*/ 0 h 21586"/>
                <a:gd name="T24" fmla="*/ 0 w 21595"/>
                <a:gd name="T25" fmla="*/ 0 h 21586"/>
                <a:gd name="T26" fmla="*/ 0 w 21595"/>
                <a:gd name="T27" fmla="*/ 0 h 2158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595" h="21586">
                  <a:moveTo>
                    <a:pt x="21596" y="5797"/>
                  </a:moveTo>
                  <a:cubicBezTo>
                    <a:pt x="21596" y="4893"/>
                    <a:pt x="21409" y="3835"/>
                    <a:pt x="20964" y="2783"/>
                  </a:cubicBezTo>
                  <a:cubicBezTo>
                    <a:pt x="20168" y="893"/>
                    <a:pt x="18922" y="-14"/>
                    <a:pt x="18078" y="0"/>
                  </a:cubicBezTo>
                  <a:cubicBezTo>
                    <a:pt x="17814" y="0"/>
                    <a:pt x="17595" y="77"/>
                    <a:pt x="17424" y="212"/>
                  </a:cubicBezTo>
                  <a:lnTo>
                    <a:pt x="771" y="13330"/>
                  </a:lnTo>
                  <a:cubicBezTo>
                    <a:pt x="358" y="13641"/>
                    <a:pt x="-2" y="14537"/>
                    <a:pt x="0" y="15783"/>
                  </a:cubicBezTo>
                  <a:cubicBezTo>
                    <a:pt x="0" y="16691"/>
                    <a:pt x="190" y="17753"/>
                    <a:pt x="632" y="18801"/>
                  </a:cubicBezTo>
                  <a:lnTo>
                    <a:pt x="707" y="18979"/>
                  </a:lnTo>
                  <a:cubicBezTo>
                    <a:pt x="1499" y="20738"/>
                    <a:pt x="2680" y="21586"/>
                    <a:pt x="3496" y="21586"/>
                  </a:cubicBezTo>
                  <a:cubicBezTo>
                    <a:pt x="3503" y="21586"/>
                    <a:pt x="3510" y="21586"/>
                    <a:pt x="3517" y="21586"/>
                  </a:cubicBezTo>
                  <a:cubicBezTo>
                    <a:pt x="3783" y="21586"/>
                    <a:pt x="4001" y="21506"/>
                    <a:pt x="4171" y="21374"/>
                  </a:cubicBezTo>
                  <a:lnTo>
                    <a:pt x="20824" y="8250"/>
                  </a:lnTo>
                  <a:cubicBezTo>
                    <a:pt x="21238" y="7938"/>
                    <a:pt x="21598" y="7042"/>
                    <a:pt x="21596" y="5797"/>
                  </a:cubicBezTo>
                  <a:close/>
                  <a:moveTo>
                    <a:pt x="21596" y="579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26" name="AutoShape 156"/>
            <p:cNvSpPr>
              <a:spLocks/>
            </p:cNvSpPr>
            <p:nvPr/>
          </p:nvSpPr>
          <p:spPr bwMode="auto">
            <a:xfrm>
              <a:off x="136" y="392"/>
              <a:ext cx="108" cy="148"/>
            </a:xfrm>
            <a:custGeom>
              <a:avLst/>
              <a:gdLst>
                <a:gd name="T0" fmla="*/ 0 w 21567"/>
                <a:gd name="T1" fmla="*/ 0 h 21598"/>
                <a:gd name="T2" fmla="*/ 0 w 21567"/>
                <a:gd name="T3" fmla="*/ 0 h 21598"/>
                <a:gd name="T4" fmla="*/ 0 w 21567"/>
                <a:gd name="T5" fmla="*/ 0 h 21598"/>
                <a:gd name="T6" fmla="*/ 0 w 21567"/>
                <a:gd name="T7" fmla="*/ 0 h 21598"/>
                <a:gd name="T8" fmla="*/ 0 w 21567"/>
                <a:gd name="T9" fmla="*/ 0 h 21598"/>
                <a:gd name="T10" fmla="*/ 0 w 21567"/>
                <a:gd name="T11" fmla="*/ 0 h 21598"/>
                <a:gd name="T12" fmla="*/ 0 w 21567"/>
                <a:gd name="T13" fmla="*/ 0 h 21598"/>
                <a:gd name="T14" fmla="*/ 0 w 21567"/>
                <a:gd name="T15" fmla="*/ 0 h 21598"/>
                <a:gd name="T16" fmla="*/ 0 w 21567"/>
                <a:gd name="T17" fmla="*/ 0 h 21598"/>
                <a:gd name="T18" fmla="*/ 0 w 21567"/>
                <a:gd name="T19" fmla="*/ 0 h 21598"/>
                <a:gd name="T20" fmla="*/ 0 w 21567"/>
                <a:gd name="T21" fmla="*/ 0 h 21598"/>
                <a:gd name="T22" fmla="*/ 0 w 21567"/>
                <a:gd name="T23" fmla="*/ 0 h 21598"/>
                <a:gd name="T24" fmla="*/ 0 w 21567"/>
                <a:gd name="T25" fmla="*/ 0 h 21598"/>
                <a:gd name="T26" fmla="*/ 0 w 21567"/>
                <a:gd name="T27" fmla="*/ 0 h 2159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567" h="21598">
                  <a:moveTo>
                    <a:pt x="18788" y="630"/>
                  </a:moveTo>
                  <a:cubicBezTo>
                    <a:pt x="17735" y="188"/>
                    <a:pt x="16677" y="0"/>
                    <a:pt x="15772" y="0"/>
                  </a:cubicBezTo>
                  <a:cubicBezTo>
                    <a:pt x="14531" y="-2"/>
                    <a:pt x="13634" y="358"/>
                    <a:pt x="13321" y="768"/>
                  </a:cubicBezTo>
                  <a:lnTo>
                    <a:pt x="214" y="17423"/>
                  </a:lnTo>
                  <a:cubicBezTo>
                    <a:pt x="79" y="17596"/>
                    <a:pt x="0" y="17815"/>
                    <a:pt x="0" y="18079"/>
                  </a:cubicBezTo>
                  <a:cubicBezTo>
                    <a:pt x="-16" y="18922"/>
                    <a:pt x="893" y="20171"/>
                    <a:pt x="2782" y="20966"/>
                  </a:cubicBezTo>
                  <a:lnTo>
                    <a:pt x="2888" y="21011"/>
                  </a:lnTo>
                  <a:cubicBezTo>
                    <a:pt x="3901" y="21422"/>
                    <a:pt x="4920" y="21598"/>
                    <a:pt x="5794" y="21598"/>
                  </a:cubicBezTo>
                  <a:cubicBezTo>
                    <a:pt x="5797" y="21598"/>
                    <a:pt x="5800" y="21598"/>
                    <a:pt x="5805" y="21598"/>
                  </a:cubicBezTo>
                  <a:cubicBezTo>
                    <a:pt x="7045" y="21598"/>
                    <a:pt x="7932" y="21239"/>
                    <a:pt x="8242" y="20828"/>
                  </a:cubicBezTo>
                  <a:lnTo>
                    <a:pt x="21352" y="4172"/>
                  </a:lnTo>
                  <a:cubicBezTo>
                    <a:pt x="21487" y="3999"/>
                    <a:pt x="21567" y="3780"/>
                    <a:pt x="21567" y="3519"/>
                  </a:cubicBezTo>
                  <a:cubicBezTo>
                    <a:pt x="21584" y="2673"/>
                    <a:pt x="20678" y="1426"/>
                    <a:pt x="18788" y="630"/>
                  </a:cubicBezTo>
                  <a:close/>
                  <a:moveTo>
                    <a:pt x="18788" y="63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27" name="AutoShape 157"/>
            <p:cNvSpPr>
              <a:spLocks/>
            </p:cNvSpPr>
            <p:nvPr/>
          </p:nvSpPr>
          <p:spPr bwMode="auto">
            <a:xfrm>
              <a:off x="344" y="392"/>
              <a:ext cx="108" cy="148"/>
            </a:xfrm>
            <a:custGeom>
              <a:avLst/>
              <a:gdLst>
                <a:gd name="T0" fmla="*/ 0 w 21584"/>
                <a:gd name="T1" fmla="*/ 0 h 21595"/>
                <a:gd name="T2" fmla="*/ 0 w 21584"/>
                <a:gd name="T3" fmla="*/ 0 h 21595"/>
                <a:gd name="T4" fmla="*/ 0 w 21584"/>
                <a:gd name="T5" fmla="*/ 0 h 21595"/>
                <a:gd name="T6" fmla="*/ 0 w 21584"/>
                <a:gd name="T7" fmla="*/ 0 h 21595"/>
                <a:gd name="T8" fmla="*/ 0 w 21584"/>
                <a:gd name="T9" fmla="*/ 0 h 21595"/>
                <a:gd name="T10" fmla="*/ 0 w 21584"/>
                <a:gd name="T11" fmla="*/ 0 h 21595"/>
                <a:gd name="T12" fmla="*/ 0 w 21584"/>
                <a:gd name="T13" fmla="*/ 0 h 21595"/>
                <a:gd name="T14" fmla="*/ 0 w 21584"/>
                <a:gd name="T15" fmla="*/ 0 h 21595"/>
                <a:gd name="T16" fmla="*/ 0 w 21584"/>
                <a:gd name="T17" fmla="*/ 0 h 21595"/>
                <a:gd name="T18" fmla="*/ 0 w 21584"/>
                <a:gd name="T19" fmla="*/ 0 h 21595"/>
                <a:gd name="T20" fmla="*/ 0 w 21584"/>
                <a:gd name="T21" fmla="*/ 0 h 21595"/>
                <a:gd name="T22" fmla="*/ 0 w 21584"/>
                <a:gd name="T23" fmla="*/ 0 h 21595"/>
                <a:gd name="T24" fmla="*/ 0 w 21584"/>
                <a:gd name="T25" fmla="*/ 0 h 21595"/>
                <a:gd name="T26" fmla="*/ 0 w 21584"/>
                <a:gd name="T27" fmla="*/ 0 h 2159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584" h="21595">
                  <a:moveTo>
                    <a:pt x="21374" y="17426"/>
                  </a:moveTo>
                  <a:lnTo>
                    <a:pt x="8250" y="772"/>
                  </a:lnTo>
                  <a:cubicBezTo>
                    <a:pt x="7939" y="358"/>
                    <a:pt x="7043" y="-2"/>
                    <a:pt x="5797" y="0"/>
                  </a:cubicBezTo>
                  <a:cubicBezTo>
                    <a:pt x="4894" y="0"/>
                    <a:pt x="3835" y="187"/>
                    <a:pt x="2783" y="631"/>
                  </a:cubicBezTo>
                  <a:cubicBezTo>
                    <a:pt x="891" y="1426"/>
                    <a:pt x="-14" y="2673"/>
                    <a:pt x="0" y="3517"/>
                  </a:cubicBezTo>
                  <a:cubicBezTo>
                    <a:pt x="0" y="3781"/>
                    <a:pt x="77" y="4000"/>
                    <a:pt x="212" y="4171"/>
                  </a:cubicBezTo>
                  <a:lnTo>
                    <a:pt x="13330" y="20825"/>
                  </a:lnTo>
                  <a:cubicBezTo>
                    <a:pt x="13641" y="21238"/>
                    <a:pt x="14535" y="21598"/>
                    <a:pt x="15781" y="21596"/>
                  </a:cubicBezTo>
                  <a:cubicBezTo>
                    <a:pt x="16691" y="21596"/>
                    <a:pt x="17751" y="21406"/>
                    <a:pt x="18800" y="20964"/>
                  </a:cubicBezTo>
                  <a:lnTo>
                    <a:pt x="18978" y="20889"/>
                  </a:lnTo>
                  <a:cubicBezTo>
                    <a:pt x="20736" y="20096"/>
                    <a:pt x="21584" y="18916"/>
                    <a:pt x="21584" y="18100"/>
                  </a:cubicBezTo>
                  <a:cubicBezTo>
                    <a:pt x="21584" y="18093"/>
                    <a:pt x="21583" y="18086"/>
                    <a:pt x="21583" y="18079"/>
                  </a:cubicBezTo>
                  <a:cubicBezTo>
                    <a:pt x="21586" y="17813"/>
                    <a:pt x="21506" y="17594"/>
                    <a:pt x="21374" y="17426"/>
                  </a:cubicBezTo>
                  <a:close/>
                  <a:moveTo>
                    <a:pt x="21374" y="1742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28" name="AutoShape 158"/>
            <p:cNvSpPr>
              <a:spLocks/>
            </p:cNvSpPr>
            <p:nvPr/>
          </p:nvSpPr>
          <p:spPr bwMode="auto">
            <a:xfrm>
              <a:off x="400" y="336"/>
              <a:ext cx="148" cy="108"/>
            </a:xfrm>
            <a:custGeom>
              <a:avLst/>
              <a:gdLst>
                <a:gd name="T0" fmla="*/ 0 w 21598"/>
                <a:gd name="T1" fmla="*/ 0 h 21570"/>
                <a:gd name="T2" fmla="*/ 0 w 21598"/>
                <a:gd name="T3" fmla="*/ 0 h 21570"/>
                <a:gd name="T4" fmla="*/ 0 w 21598"/>
                <a:gd name="T5" fmla="*/ 0 h 21570"/>
                <a:gd name="T6" fmla="*/ 0 w 21598"/>
                <a:gd name="T7" fmla="*/ 0 h 21570"/>
                <a:gd name="T8" fmla="*/ 0 w 21598"/>
                <a:gd name="T9" fmla="*/ 0 h 21570"/>
                <a:gd name="T10" fmla="*/ 0 w 21598"/>
                <a:gd name="T11" fmla="*/ 0 h 21570"/>
                <a:gd name="T12" fmla="*/ 0 w 21598"/>
                <a:gd name="T13" fmla="*/ 0 h 21570"/>
                <a:gd name="T14" fmla="*/ 0 w 21598"/>
                <a:gd name="T15" fmla="*/ 0 h 21570"/>
                <a:gd name="T16" fmla="*/ 0 w 21598"/>
                <a:gd name="T17" fmla="*/ 0 h 21570"/>
                <a:gd name="T18" fmla="*/ 0 w 21598"/>
                <a:gd name="T19" fmla="*/ 0 h 21570"/>
                <a:gd name="T20" fmla="*/ 0 w 21598"/>
                <a:gd name="T21" fmla="*/ 0 h 21570"/>
                <a:gd name="T22" fmla="*/ 0 w 21598"/>
                <a:gd name="T23" fmla="*/ 0 h 21570"/>
                <a:gd name="T24" fmla="*/ 0 w 21598"/>
                <a:gd name="T25" fmla="*/ 0 h 21570"/>
                <a:gd name="T26" fmla="*/ 0 w 21598"/>
                <a:gd name="T27" fmla="*/ 0 h 215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598" h="21570">
                  <a:moveTo>
                    <a:pt x="20828" y="13327"/>
                  </a:moveTo>
                  <a:lnTo>
                    <a:pt x="4169" y="215"/>
                  </a:lnTo>
                  <a:cubicBezTo>
                    <a:pt x="3997" y="81"/>
                    <a:pt x="3778" y="0"/>
                    <a:pt x="3518" y="0"/>
                  </a:cubicBezTo>
                  <a:cubicBezTo>
                    <a:pt x="2673" y="-14"/>
                    <a:pt x="1427" y="891"/>
                    <a:pt x="630" y="2781"/>
                  </a:cubicBezTo>
                  <a:cubicBezTo>
                    <a:pt x="188" y="3833"/>
                    <a:pt x="0" y="4892"/>
                    <a:pt x="0" y="5795"/>
                  </a:cubicBezTo>
                  <a:cubicBezTo>
                    <a:pt x="-2" y="7037"/>
                    <a:pt x="358" y="7934"/>
                    <a:pt x="768" y="8247"/>
                  </a:cubicBezTo>
                  <a:lnTo>
                    <a:pt x="17424" y="21355"/>
                  </a:lnTo>
                  <a:cubicBezTo>
                    <a:pt x="17597" y="21489"/>
                    <a:pt x="17816" y="21570"/>
                    <a:pt x="18078" y="21570"/>
                  </a:cubicBezTo>
                  <a:cubicBezTo>
                    <a:pt x="18923" y="21586"/>
                    <a:pt x="20172" y="20677"/>
                    <a:pt x="20966" y="18788"/>
                  </a:cubicBezTo>
                  <a:lnTo>
                    <a:pt x="21011" y="18681"/>
                  </a:lnTo>
                  <a:cubicBezTo>
                    <a:pt x="21422" y="17669"/>
                    <a:pt x="21598" y="16649"/>
                    <a:pt x="21598" y="15775"/>
                  </a:cubicBezTo>
                  <a:cubicBezTo>
                    <a:pt x="21598" y="15770"/>
                    <a:pt x="21598" y="15767"/>
                    <a:pt x="21598" y="15764"/>
                  </a:cubicBezTo>
                  <a:cubicBezTo>
                    <a:pt x="21598" y="14524"/>
                    <a:pt x="21239" y="13635"/>
                    <a:pt x="20828" y="13327"/>
                  </a:cubicBezTo>
                  <a:close/>
                  <a:moveTo>
                    <a:pt x="20828" y="1332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29" name="Group 162"/>
          <p:cNvGrpSpPr>
            <a:grpSpLocks/>
          </p:cNvGrpSpPr>
          <p:nvPr/>
        </p:nvGrpSpPr>
        <p:grpSpPr bwMode="auto">
          <a:xfrm>
            <a:off x="8424488" y="1879529"/>
            <a:ext cx="147765" cy="320053"/>
            <a:chOff x="0" y="0"/>
            <a:chExt cx="281" cy="576"/>
          </a:xfrm>
          <a:solidFill>
            <a:schemeClr val="bg1"/>
          </a:solidFill>
        </p:grpSpPr>
        <p:sp>
          <p:nvSpPr>
            <p:cNvPr id="730" name="AutoShape 160"/>
            <p:cNvSpPr>
              <a:spLocks/>
            </p:cNvSpPr>
            <p:nvPr/>
          </p:nvSpPr>
          <p:spPr bwMode="auto">
            <a:xfrm>
              <a:off x="0" y="0"/>
              <a:ext cx="281" cy="576"/>
            </a:xfrm>
            <a:custGeom>
              <a:avLst/>
              <a:gdLst>
                <a:gd name="T0" fmla="*/ 0 w 21599"/>
                <a:gd name="T1" fmla="*/ 0 h 21600"/>
                <a:gd name="T2" fmla="*/ 0 w 21599"/>
                <a:gd name="T3" fmla="*/ 0 h 21600"/>
                <a:gd name="T4" fmla="*/ 0 w 21599"/>
                <a:gd name="T5" fmla="*/ 0 h 21600"/>
                <a:gd name="T6" fmla="*/ 0 w 21599"/>
                <a:gd name="T7" fmla="*/ 0 h 21600"/>
                <a:gd name="T8" fmla="*/ 0 w 21599"/>
                <a:gd name="T9" fmla="*/ 0 h 21600"/>
                <a:gd name="T10" fmla="*/ 0 w 21599"/>
                <a:gd name="T11" fmla="*/ 0 h 21600"/>
                <a:gd name="T12" fmla="*/ 0 w 21599"/>
                <a:gd name="T13" fmla="*/ 0 h 21600"/>
                <a:gd name="T14" fmla="*/ 0 w 21599"/>
                <a:gd name="T15" fmla="*/ 0 h 21600"/>
                <a:gd name="T16" fmla="*/ 0 w 21599"/>
                <a:gd name="T17" fmla="*/ 0 h 21600"/>
                <a:gd name="T18" fmla="*/ 0 w 21599"/>
                <a:gd name="T19" fmla="*/ 0 h 21600"/>
                <a:gd name="T20" fmla="*/ 0 w 21599"/>
                <a:gd name="T21" fmla="*/ 0 h 21600"/>
                <a:gd name="T22" fmla="*/ 0 w 21599"/>
                <a:gd name="T23" fmla="*/ 0 h 21600"/>
                <a:gd name="T24" fmla="*/ 0 w 21599"/>
                <a:gd name="T25" fmla="*/ 0 h 21600"/>
                <a:gd name="T26" fmla="*/ 0 w 21599"/>
                <a:gd name="T27" fmla="*/ 0 h 21600"/>
                <a:gd name="T28" fmla="*/ 0 w 21599"/>
                <a:gd name="T29" fmla="*/ 0 h 21600"/>
                <a:gd name="T30" fmla="*/ 0 w 21599"/>
                <a:gd name="T31" fmla="*/ 0 h 21600"/>
                <a:gd name="T32" fmla="*/ 0 w 21599"/>
                <a:gd name="T33" fmla="*/ 0 h 21600"/>
                <a:gd name="T34" fmla="*/ 0 w 21599"/>
                <a:gd name="T35" fmla="*/ 0 h 21600"/>
                <a:gd name="T36" fmla="*/ 0 w 21599"/>
                <a:gd name="T37" fmla="*/ 0 h 21600"/>
                <a:gd name="T38" fmla="*/ 0 w 21599"/>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599" h="21600">
                  <a:moveTo>
                    <a:pt x="18263" y="12498"/>
                  </a:moveTo>
                  <a:lnTo>
                    <a:pt x="18263" y="3652"/>
                  </a:lnTo>
                  <a:cubicBezTo>
                    <a:pt x="18263" y="1638"/>
                    <a:pt x="14915" y="0"/>
                    <a:pt x="10798" y="0"/>
                  </a:cubicBezTo>
                  <a:cubicBezTo>
                    <a:pt x="6684" y="0"/>
                    <a:pt x="3336" y="1638"/>
                    <a:pt x="3336" y="3652"/>
                  </a:cubicBezTo>
                  <a:lnTo>
                    <a:pt x="3336" y="12498"/>
                  </a:lnTo>
                  <a:cubicBezTo>
                    <a:pt x="1234" y="13483"/>
                    <a:pt x="0" y="14858"/>
                    <a:pt x="0" y="16316"/>
                  </a:cubicBezTo>
                  <a:cubicBezTo>
                    <a:pt x="0" y="19230"/>
                    <a:pt x="4844" y="21600"/>
                    <a:pt x="10800" y="21600"/>
                  </a:cubicBezTo>
                  <a:cubicBezTo>
                    <a:pt x="16754" y="21600"/>
                    <a:pt x="21599" y="19230"/>
                    <a:pt x="21599" y="16316"/>
                  </a:cubicBezTo>
                  <a:cubicBezTo>
                    <a:pt x="21600" y="14858"/>
                    <a:pt x="20365" y="13483"/>
                    <a:pt x="18263" y="12498"/>
                  </a:cubicBezTo>
                  <a:close/>
                  <a:moveTo>
                    <a:pt x="10800" y="20450"/>
                  </a:moveTo>
                  <a:cubicBezTo>
                    <a:pt x="6141" y="20450"/>
                    <a:pt x="2351" y="18595"/>
                    <a:pt x="2350" y="16316"/>
                  </a:cubicBezTo>
                  <a:cubicBezTo>
                    <a:pt x="2350" y="15019"/>
                    <a:pt x="3589" y="13805"/>
                    <a:pt x="5687" y="13025"/>
                  </a:cubicBezTo>
                  <a:lnTo>
                    <a:pt x="5687" y="3651"/>
                  </a:lnTo>
                  <a:cubicBezTo>
                    <a:pt x="5687" y="2272"/>
                    <a:pt x="7981" y="1150"/>
                    <a:pt x="10799" y="1149"/>
                  </a:cubicBezTo>
                  <a:lnTo>
                    <a:pt x="10800" y="1149"/>
                  </a:lnTo>
                  <a:cubicBezTo>
                    <a:pt x="13618" y="1150"/>
                    <a:pt x="15913" y="2272"/>
                    <a:pt x="15914" y="3652"/>
                  </a:cubicBezTo>
                  <a:lnTo>
                    <a:pt x="15914" y="13025"/>
                  </a:lnTo>
                  <a:cubicBezTo>
                    <a:pt x="18011" y="13805"/>
                    <a:pt x="19249" y="15019"/>
                    <a:pt x="19249" y="16316"/>
                  </a:cubicBezTo>
                  <a:cubicBezTo>
                    <a:pt x="19249" y="18595"/>
                    <a:pt x="15459" y="20450"/>
                    <a:pt x="10800" y="20450"/>
                  </a:cubicBezTo>
                  <a:close/>
                  <a:moveTo>
                    <a:pt x="10800" y="2045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31" name="AutoShape 161"/>
            <p:cNvSpPr>
              <a:spLocks/>
            </p:cNvSpPr>
            <p:nvPr/>
          </p:nvSpPr>
          <p:spPr bwMode="auto">
            <a:xfrm>
              <a:off x="72" y="175"/>
              <a:ext cx="142" cy="331"/>
            </a:xfrm>
            <a:custGeom>
              <a:avLst/>
              <a:gdLst>
                <a:gd name="T0" fmla="*/ 0 w 21596"/>
                <a:gd name="T1" fmla="*/ 0 h 21600"/>
                <a:gd name="T2" fmla="*/ 0 w 21596"/>
                <a:gd name="T3" fmla="*/ 0 h 21600"/>
                <a:gd name="T4" fmla="*/ 0 w 21596"/>
                <a:gd name="T5" fmla="*/ 0 h 21600"/>
                <a:gd name="T6" fmla="*/ 0 w 21596"/>
                <a:gd name="T7" fmla="*/ 0 h 21600"/>
                <a:gd name="T8" fmla="*/ 0 w 21596"/>
                <a:gd name="T9" fmla="*/ 0 h 21600"/>
                <a:gd name="T10" fmla="*/ 0 w 21596"/>
                <a:gd name="T11" fmla="*/ 0 h 21600"/>
                <a:gd name="T12" fmla="*/ 0 w 21596"/>
                <a:gd name="T13" fmla="*/ 0 h 21600"/>
                <a:gd name="T14" fmla="*/ 0 w 21596"/>
                <a:gd name="T15" fmla="*/ 0 h 21600"/>
                <a:gd name="T16" fmla="*/ 0 w 21596"/>
                <a:gd name="T17" fmla="*/ 0 h 21600"/>
                <a:gd name="T18" fmla="*/ 0 w 21596"/>
                <a:gd name="T19" fmla="*/ 0 h 21600"/>
                <a:gd name="T20" fmla="*/ 0 w 21596"/>
                <a:gd name="T21" fmla="*/ 0 h 21600"/>
                <a:gd name="T22" fmla="*/ 0 w 21596"/>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596" h="21600">
                  <a:moveTo>
                    <a:pt x="10798" y="0"/>
                  </a:moveTo>
                  <a:cubicBezTo>
                    <a:pt x="8482" y="2"/>
                    <a:pt x="6604" y="810"/>
                    <a:pt x="6601" y="1809"/>
                  </a:cubicBezTo>
                  <a:lnTo>
                    <a:pt x="6601" y="12629"/>
                  </a:lnTo>
                  <a:lnTo>
                    <a:pt x="5521" y="12890"/>
                  </a:lnTo>
                  <a:cubicBezTo>
                    <a:pt x="2223" y="13690"/>
                    <a:pt x="-1" y="15204"/>
                    <a:pt x="0" y="16948"/>
                  </a:cubicBezTo>
                  <a:cubicBezTo>
                    <a:pt x="11" y="19517"/>
                    <a:pt x="4835" y="21595"/>
                    <a:pt x="10800" y="21600"/>
                  </a:cubicBezTo>
                  <a:cubicBezTo>
                    <a:pt x="16762" y="21595"/>
                    <a:pt x="21587" y="19517"/>
                    <a:pt x="21597" y="16948"/>
                  </a:cubicBezTo>
                  <a:cubicBezTo>
                    <a:pt x="21599" y="15205"/>
                    <a:pt x="19372" y="13690"/>
                    <a:pt x="16077" y="12890"/>
                  </a:cubicBezTo>
                  <a:lnTo>
                    <a:pt x="14996" y="12629"/>
                  </a:lnTo>
                  <a:lnTo>
                    <a:pt x="14996" y="1809"/>
                  </a:lnTo>
                  <a:cubicBezTo>
                    <a:pt x="14996" y="811"/>
                    <a:pt x="13117" y="2"/>
                    <a:pt x="10798" y="0"/>
                  </a:cubicBezTo>
                  <a:close/>
                  <a:moveTo>
                    <a:pt x="10798"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732" name="AutoShape 163"/>
          <p:cNvSpPr>
            <a:spLocks/>
          </p:cNvSpPr>
          <p:nvPr/>
        </p:nvSpPr>
        <p:spPr bwMode="auto">
          <a:xfrm>
            <a:off x="2936642" y="2515251"/>
            <a:ext cx="301687" cy="322246"/>
          </a:xfrm>
          <a:custGeom>
            <a:avLst/>
            <a:gdLst>
              <a:gd name="T0" fmla="*/ 294279076 w 21600"/>
              <a:gd name="T1" fmla="*/ 96609538 h 21600"/>
              <a:gd name="T2" fmla="*/ 214524436 w 21600"/>
              <a:gd name="T3" fmla="*/ 79647116 h 21600"/>
              <a:gd name="T4" fmla="*/ 197670719 w 21600"/>
              <a:gd name="T5" fmla="*/ 0 h 21600"/>
              <a:gd name="T6" fmla="*/ 179836990 w 21600"/>
              <a:gd name="T7" fmla="*/ 79647116 h 21600"/>
              <a:gd name="T8" fmla="*/ 156062588 w 21600"/>
              <a:gd name="T9" fmla="*/ 0 h 21600"/>
              <a:gd name="T10" fmla="*/ 138228977 w 21600"/>
              <a:gd name="T11" fmla="*/ 79647116 h 21600"/>
              <a:gd name="T12" fmla="*/ 114441967 w 21600"/>
              <a:gd name="T13" fmla="*/ 0 h 21600"/>
              <a:gd name="T14" fmla="*/ 96608357 w 21600"/>
              <a:gd name="T15" fmla="*/ 79647116 h 21600"/>
              <a:gd name="T16" fmla="*/ 80014341 w 21600"/>
              <a:gd name="T17" fmla="*/ 96609538 h 21600"/>
              <a:gd name="T18" fmla="*/ 0 w 21600"/>
              <a:gd name="T19" fmla="*/ 114443419 h 21600"/>
              <a:gd name="T20" fmla="*/ 80014341 w 21600"/>
              <a:gd name="T21" fmla="*/ 138232033 h 21600"/>
              <a:gd name="T22" fmla="*/ 0 w 21600"/>
              <a:gd name="T23" fmla="*/ 156065903 h 21600"/>
              <a:gd name="T24" fmla="*/ 80014341 w 21600"/>
              <a:gd name="T25" fmla="*/ 179840634 h 21600"/>
              <a:gd name="T26" fmla="*/ 0 w 21600"/>
              <a:gd name="T27" fmla="*/ 197674516 h 21600"/>
              <a:gd name="T28" fmla="*/ 80014341 w 21600"/>
              <a:gd name="T29" fmla="*/ 214146464 h 21600"/>
              <a:gd name="T30" fmla="*/ 96608357 w 21600"/>
              <a:gd name="T31" fmla="*/ 294270160 h 21600"/>
              <a:gd name="T32" fmla="*/ 114441967 w 21600"/>
              <a:gd name="T33" fmla="*/ 214146464 h 21600"/>
              <a:gd name="T34" fmla="*/ 138216369 w 21600"/>
              <a:gd name="T35" fmla="*/ 294270160 h 21600"/>
              <a:gd name="T36" fmla="*/ 156049980 w 21600"/>
              <a:gd name="T37" fmla="*/ 214146464 h 21600"/>
              <a:gd name="T38" fmla="*/ 179836990 w 21600"/>
              <a:gd name="T39" fmla="*/ 294284053 h 21600"/>
              <a:gd name="T40" fmla="*/ 197670719 w 21600"/>
              <a:gd name="T41" fmla="*/ 214146464 h 21600"/>
              <a:gd name="T42" fmla="*/ 214524436 w 21600"/>
              <a:gd name="T43" fmla="*/ 197674516 h 21600"/>
              <a:gd name="T44" fmla="*/ 294279076 w 21600"/>
              <a:gd name="T45" fmla="*/ 179840634 h 21600"/>
              <a:gd name="T46" fmla="*/ 214524436 w 21600"/>
              <a:gd name="T47" fmla="*/ 156052020 h 21600"/>
              <a:gd name="T48" fmla="*/ 294279076 w 21600"/>
              <a:gd name="T49" fmla="*/ 138218139 h 21600"/>
              <a:gd name="T50" fmla="*/ 214524436 w 21600"/>
              <a:gd name="T51" fmla="*/ 114443419 h 21600"/>
              <a:gd name="T52" fmla="*/ 169074053 w 21600"/>
              <a:gd name="T53" fmla="*/ 173368808 h 21600"/>
              <a:gd name="T54" fmla="*/ 124822871 w 21600"/>
              <a:gd name="T55" fmla="*/ 155535057 h 21600"/>
              <a:gd name="T56" fmla="*/ 169074053 w 21600"/>
              <a:gd name="T57" fmla="*/ 173368808 h 21600"/>
              <a:gd name="T58" fmla="*/ 124822871 w 21600"/>
              <a:gd name="T59" fmla="*/ 138368248 h 21600"/>
              <a:gd name="T60" fmla="*/ 169074053 w 21600"/>
              <a:gd name="T61" fmla="*/ 120534366 h 21600"/>
              <a:gd name="T62" fmla="*/ 169074053 w 21600"/>
              <a:gd name="T63" fmla="*/ 138368248 h 2160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600" h="21600">
                <a:moveTo>
                  <a:pt x="21600" y="8400"/>
                </a:moveTo>
                <a:lnTo>
                  <a:pt x="21600" y="7091"/>
                </a:lnTo>
                <a:lnTo>
                  <a:pt x="15746" y="7091"/>
                </a:lnTo>
                <a:lnTo>
                  <a:pt x="15746" y="5846"/>
                </a:lnTo>
                <a:lnTo>
                  <a:pt x="14509" y="5846"/>
                </a:lnTo>
                <a:lnTo>
                  <a:pt x="14509" y="0"/>
                </a:lnTo>
                <a:lnTo>
                  <a:pt x="13200" y="0"/>
                </a:lnTo>
                <a:lnTo>
                  <a:pt x="13200" y="5846"/>
                </a:lnTo>
                <a:lnTo>
                  <a:pt x="11455" y="5846"/>
                </a:lnTo>
                <a:lnTo>
                  <a:pt x="11455" y="0"/>
                </a:lnTo>
                <a:lnTo>
                  <a:pt x="10146" y="0"/>
                </a:lnTo>
                <a:lnTo>
                  <a:pt x="10146" y="5846"/>
                </a:lnTo>
                <a:lnTo>
                  <a:pt x="8400" y="5846"/>
                </a:lnTo>
                <a:lnTo>
                  <a:pt x="8400" y="0"/>
                </a:lnTo>
                <a:lnTo>
                  <a:pt x="7091" y="0"/>
                </a:lnTo>
                <a:lnTo>
                  <a:pt x="7091" y="5846"/>
                </a:lnTo>
                <a:lnTo>
                  <a:pt x="5873" y="5846"/>
                </a:lnTo>
                <a:lnTo>
                  <a:pt x="5873" y="7091"/>
                </a:lnTo>
                <a:lnTo>
                  <a:pt x="0" y="7091"/>
                </a:lnTo>
                <a:lnTo>
                  <a:pt x="0" y="8400"/>
                </a:lnTo>
                <a:lnTo>
                  <a:pt x="5873" y="8400"/>
                </a:lnTo>
                <a:lnTo>
                  <a:pt x="5873" y="10146"/>
                </a:lnTo>
                <a:lnTo>
                  <a:pt x="0" y="10146"/>
                </a:lnTo>
                <a:lnTo>
                  <a:pt x="0" y="11455"/>
                </a:lnTo>
                <a:lnTo>
                  <a:pt x="5873" y="11455"/>
                </a:lnTo>
                <a:lnTo>
                  <a:pt x="5873" y="13200"/>
                </a:lnTo>
                <a:lnTo>
                  <a:pt x="0" y="13200"/>
                </a:lnTo>
                <a:lnTo>
                  <a:pt x="0" y="14509"/>
                </a:lnTo>
                <a:lnTo>
                  <a:pt x="5873" y="14509"/>
                </a:lnTo>
                <a:lnTo>
                  <a:pt x="5873" y="15718"/>
                </a:lnTo>
                <a:lnTo>
                  <a:pt x="7091" y="15718"/>
                </a:lnTo>
                <a:lnTo>
                  <a:pt x="7091" y="21599"/>
                </a:lnTo>
                <a:lnTo>
                  <a:pt x="8400" y="21599"/>
                </a:lnTo>
                <a:lnTo>
                  <a:pt x="8400" y="15718"/>
                </a:lnTo>
                <a:lnTo>
                  <a:pt x="10145" y="15718"/>
                </a:lnTo>
                <a:lnTo>
                  <a:pt x="10145" y="21599"/>
                </a:lnTo>
                <a:lnTo>
                  <a:pt x="11454" y="21599"/>
                </a:lnTo>
                <a:lnTo>
                  <a:pt x="11454" y="15718"/>
                </a:lnTo>
                <a:lnTo>
                  <a:pt x="13200" y="15718"/>
                </a:lnTo>
                <a:lnTo>
                  <a:pt x="13200" y="21600"/>
                </a:lnTo>
                <a:lnTo>
                  <a:pt x="14509" y="21600"/>
                </a:lnTo>
                <a:lnTo>
                  <a:pt x="14509" y="15718"/>
                </a:lnTo>
                <a:lnTo>
                  <a:pt x="15746" y="15718"/>
                </a:lnTo>
                <a:lnTo>
                  <a:pt x="15746" y="14509"/>
                </a:lnTo>
                <a:lnTo>
                  <a:pt x="21600" y="14509"/>
                </a:lnTo>
                <a:lnTo>
                  <a:pt x="21600" y="13200"/>
                </a:lnTo>
                <a:lnTo>
                  <a:pt x="15746" y="13200"/>
                </a:lnTo>
                <a:lnTo>
                  <a:pt x="15746" y="11454"/>
                </a:lnTo>
                <a:lnTo>
                  <a:pt x="21600" y="11454"/>
                </a:lnTo>
                <a:lnTo>
                  <a:pt x="21600" y="10145"/>
                </a:lnTo>
                <a:lnTo>
                  <a:pt x="15746" y="10145"/>
                </a:lnTo>
                <a:lnTo>
                  <a:pt x="15746" y="8400"/>
                </a:lnTo>
                <a:lnTo>
                  <a:pt x="21600" y="8400"/>
                </a:lnTo>
                <a:close/>
                <a:moveTo>
                  <a:pt x="12410" y="12725"/>
                </a:moveTo>
                <a:lnTo>
                  <a:pt x="9162" y="12725"/>
                </a:lnTo>
                <a:lnTo>
                  <a:pt x="9162" y="11416"/>
                </a:lnTo>
                <a:lnTo>
                  <a:pt x="12410" y="11416"/>
                </a:lnTo>
                <a:lnTo>
                  <a:pt x="12410" y="12725"/>
                </a:lnTo>
                <a:close/>
                <a:moveTo>
                  <a:pt x="12410" y="10156"/>
                </a:moveTo>
                <a:lnTo>
                  <a:pt x="9162" y="10156"/>
                </a:lnTo>
                <a:lnTo>
                  <a:pt x="9162" y="8847"/>
                </a:lnTo>
                <a:lnTo>
                  <a:pt x="12410" y="8847"/>
                </a:lnTo>
                <a:lnTo>
                  <a:pt x="12410" y="10156"/>
                </a:lnTo>
                <a:close/>
                <a:moveTo>
                  <a:pt x="12410" y="10156"/>
                </a:moveTo>
              </a:path>
            </a:pathLst>
          </a:custGeom>
          <a:solidFill>
            <a:schemeClr val="bg1"/>
          </a:solidFill>
          <a:ln>
            <a:noFill/>
          </a:ln>
        </p:spPr>
        <p:txBody>
          <a:bodyPr lIns="0" tIns="0" rIns="0" bIns="0"/>
          <a:lstStyle/>
          <a:p>
            <a:endParaRPr lang="en-US"/>
          </a:p>
        </p:txBody>
      </p:sp>
      <p:grpSp>
        <p:nvGrpSpPr>
          <p:cNvPr id="733" name="Group 167"/>
          <p:cNvGrpSpPr>
            <a:grpSpLocks/>
          </p:cNvGrpSpPr>
          <p:nvPr/>
        </p:nvGrpSpPr>
        <p:grpSpPr bwMode="auto">
          <a:xfrm>
            <a:off x="10148419" y="3872187"/>
            <a:ext cx="301687" cy="186331"/>
            <a:chOff x="0" y="0"/>
            <a:chExt cx="576" cy="336"/>
          </a:xfrm>
          <a:solidFill>
            <a:schemeClr val="bg1"/>
          </a:solidFill>
        </p:grpSpPr>
        <p:sp>
          <p:nvSpPr>
            <p:cNvPr id="734" name="AutoShape 164"/>
            <p:cNvSpPr>
              <a:spLocks/>
            </p:cNvSpPr>
            <p:nvPr/>
          </p:nvSpPr>
          <p:spPr bwMode="auto">
            <a:xfrm>
              <a:off x="88" y="0"/>
              <a:ext cx="399" cy="33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600" h="21600">
                  <a:moveTo>
                    <a:pt x="10746" y="0"/>
                  </a:moveTo>
                  <a:cubicBezTo>
                    <a:pt x="6580" y="0"/>
                    <a:pt x="2799" y="1504"/>
                    <a:pt x="0" y="3549"/>
                  </a:cubicBezTo>
                  <a:lnTo>
                    <a:pt x="0" y="18098"/>
                  </a:lnTo>
                  <a:cubicBezTo>
                    <a:pt x="2799" y="20126"/>
                    <a:pt x="6580" y="21600"/>
                    <a:pt x="10746" y="21600"/>
                  </a:cubicBezTo>
                  <a:cubicBezTo>
                    <a:pt x="14966" y="21600"/>
                    <a:pt x="18791" y="20089"/>
                    <a:pt x="21600" y="18020"/>
                  </a:cubicBezTo>
                  <a:lnTo>
                    <a:pt x="21600" y="3675"/>
                  </a:lnTo>
                  <a:cubicBezTo>
                    <a:pt x="18791" y="1573"/>
                    <a:pt x="14965" y="0"/>
                    <a:pt x="10746" y="0"/>
                  </a:cubicBezTo>
                  <a:close/>
                  <a:moveTo>
                    <a:pt x="17415" y="10596"/>
                  </a:moveTo>
                  <a:lnTo>
                    <a:pt x="15687" y="10596"/>
                  </a:lnTo>
                  <a:lnTo>
                    <a:pt x="15687" y="7725"/>
                  </a:lnTo>
                  <a:lnTo>
                    <a:pt x="13527" y="7725"/>
                  </a:lnTo>
                  <a:lnTo>
                    <a:pt x="13527" y="10596"/>
                  </a:lnTo>
                  <a:lnTo>
                    <a:pt x="11799" y="10596"/>
                  </a:lnTo>
                  <a:lnTo>
                    <a:pt x="11799" y="7725"/>
                  </a:lnTo>
                  <a:lnTo>
                    <a:pt x="9639" y="7725"/>
                  </a:lnTo>
                  <a:lnTo>
                    <a:pt x="9639" y="10597"/>
                  </a:lnTo>
                  <a:lnTo>
                    <a:pt x="7911" y="10597"/>
                  </a:lnTo>
                  <a:lnTo>
                    <a:pt x="7911" y="7725"/>
                  </a:lnTo>
                  <a:lnTo>
                    <a:pt x="5751" y="7725"/>
                  </a:lnTo>
                  <a:lnTo>
                    <a:pt x="5751" y="10596"/>
                  </a:lnTo>
                  <a:lnTo>
                    <a:pt x="4023" y="10596"/>
                  </a:lnTo>
                  <a:lnTo>
                    <a:pt x="4023" y="7725"/>
                  </a:lnTo>
                  <a:lnTo>
                    <a:pt x="1971" y="7725"/>
                  </a:lnTo>
                  <a:lnTo>
                    <a:pt x="1971" y="5668"/>
                  </a:lnTo>
                  <a:lnTo>
                    <a:pt x="4023" y="5668"/>
                  </a:lnTo>
                  <a:lnTo>
                    <a:pt x="4023" y="2925"/>
                  </a:lnTo>
                  <a:lnTo>
                    <a:pt x="5751" y="2925"/>
                  </a:lnTo>
                  <a:lnTo>
                    <a:pt x="5751" y="5668"/>
                  </a:lnTo>
                  <a:lnTo>
                    <a:pt x="7911" y="5668"/>
                  </a:lnTo>
                  <a:lnTo>
                    <a:pt x="7911" y="2925"/>
                  </a:lnTo>
                  <a:lnTo>
                    <a:pt x="9639" y="2925"/>
                  </a:lnTo>
                  <a:lnTo>
                    <a:pt x="9639" y="5668"/>
                  </a:lnTo>
                  <a:lnTo>
                    <a:pt x="11799" y="5668"/>
                  </a:lnTo>
                  <a:lnTo>
                    <a:pt x="11799" y="2925"/>
                  </a:lnTo>
                  <a:lnTo>
                    <a:pt x="13527" y="2925"/>
                  </a:lnTo>
                  <a:lnTo>
                    <a:pt x="13527" y="5668"/>
                  </a:lnTo>
                  <a:lnTo>
                    <a:pt x="15687" y="5668"/>
                  </a:lnTo>
                  <a:lnTo>
                    <a:pt x="15687" y="2925"/>
                  </a:lnTo>
                  <a:lnTo>
                    <a:pt x="17415" y="2925"/>
                  </a:lnTo>
                  <a:lnTo>
                    <a:pt x="17415" y="5668"/>
                  </a:lnTo>
                  <a:lnTo>
                    <a:pt x="19611" y="5668"/>
                  </a:lnTo>
                  <a:lnTo>
                    <a:pt x="19611" y="7725"/>
                  </a:lnTo>
                  <a:lnTo>
                    <a:pt x="17415" y="7725"/>
                  </a:lnTo>
                  <a:lnTo>
                    <a:pt x="17415" y="10596"/>
                  </a:lnTo>
                  <a:close/>
                  <a:moveTo>
                    <a:pt x="17415" y="1059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35" name="AutoShape 165"/>
            <p:cNvSpPr>
              <a:spLocks/>
            </p:cNvSpPr>
            <p:nvPr/>
          </p:nvSpPr>
          <p:spPr bwMode="auto">
            <a:xfrm>
              <a:off x="520" y="79"/>
              <a:ext cx="56" cy="17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10695"/>
                  </a:moveTo>
                  <a:cubicBezTo>
                    <a:pt x="21600" y="7473"/>
                    <a:pt x="13566" y="3549"/>
                    <a:pt x="0" y="0"/>
                  </a:cubicBezTo>
                  <a:lnTo>
                    <a:pt x="0" y="21600"/>
                  </a:lnTo>
                  <a:cubicBezTo>
                    <a:pt x="13566" y="18076"/>
                    <a:pt x="21600" y="14112"/>
                    <a:pt x="21600" y="10695"/>
                  </a:cubicBezTo>
                  <a:close/>
                  <a:moveTo>
                    <a:pt x="21600" y="1069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36" name="AutoShape 166"/>
            <p:cNvSpPr>
              <a:spLocks/>
            </p:cNvSpPr>
            <p:nvPr/>
          </p:nvSpPr>
          <p:spPr bwMode="auto">
            <a:xfrm>
              <a:off x="0" y="72"/>
              <a:ext cx="57" cy="18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10750"/>
                  </a:moveTo>
                  <a:cubicBezTo>
                    <a:pt x="0" y="14151"/>
                    <a:pt x="8043" y="18109"/>
                    <a:pt x="21600" y="21600"/>
                  </a:cubicBezTo>
                  <a:lnTo>
                    <a:pt x="21600" y="0"/>
                  </a:lnTo>
                  <a:cubicBezTo>
                    <a:pt x="8043" y="3506"/>
                    <a:pt x="0" y="7445"/>
                    <a:pt x="0" y="10750"/>
                  </a:cubicBezTo>
                  <a:close/>
                  <a:moveTo>
                    <a:pt x="0" y="1075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37" name="Group 170"/>
          <p:cNvGrpSpPr>
            <a:grpSpLocks/>
          </p:cNvGrpSpPr>
          <p:nvPr/>
        </p:nvGrpSpPr>
        <p:grpSpPr bwMode="auto">
          <a:xfrm>
            <a:off x="10749742" y="3804230"/>
            <a:ext cx="299636" cy="320053"/>
            <a:chOff x="0" y="0"/>
            <a:chExt cx="575" cy="575"/>
          </a:xfrm>
          <a:solidFill>
            <a:schemeClr val="bg1"/>
          </a:solidFill>
        </p:grpSpPr>
        <p:sp>
          <p:nvSpPr>
            <p:cNvPr id="738" name="AutoShape 168"/>
            <p:cNvSpPr>
              <a:spLocks/>
            </p:cNvSpPr>
            <p:nvPr/>
          </p:nvSpPr>
          <p:spPr bwMode="auto">
            <a:xfrm>
              <a:off x="0" y="0"/>
              <a:ext cx="575" cy="57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600" h="21600">
                  <a:moveTo>
                    <a:pt x="21468" y="9111"/>
                  </a:moveTo>
                  <a:cubicBezTo>
                    <a:pt x="21234" y="7619"/>
                    <a:pt x="20692" y="6229"/>
                    <a:pt x="19912" y="5005"/>
                  </a:cubicBezTo>
                  <a:cubicBezTo>
                    <a:pt x="18375" y="2595"/>
                    <a:pt x="15911" y="834"/>
                    <a:pt x="13020" y="230"/>
                  </a:cubicBezTo>
                  <a:cubicBezTo>
                    <a:pt x="12303" y="80"/>
                    <a:pt x="11561" y="0"/>
                    <a:pt x="10800" y="0"/>
                  </a:cubicBezTo>
                  <a:cubicBezTo>
                    <a:pt x="10075" y="0"/>
                    <a:pt x="9366" y="72"/>
                    <a:pt x="8680" y="209"/>
                  </a:cubicBezTo>
                  <a:cubicBezTo>
                    <a:pt x="5746" y="793"/>
                    <a:pt x="3242" y="2567"/>
                    <a:pt x="1688" y="5005"/>
                  </a:cubicBezTo>
                  <a:cubicBezTo>
                    <a:pt x="913" y="6222"/>
                    <a:pt x="374" y="7603"/>
                    <a:pt x="137" y="9086"/>
                  </a:cubicBezTo>
                  <a:cubicBezTo>
                    <a:pt x="47" y="9644"/>
                    <a:pt x="0" y="10216"/>
                    <a:pt x="0" y="10800"/>
                  </a:cubicBezTo>
                  <a:cubicBezTo>
                    <a:pt x="0" y="13752"/>
                    <a:pt x="1186" y="16427"/>
                    <a:pt x="3105" y="18376"/>
                  </a:cubicBezTo>
                  <a:cubicBezTo>
                    <a:pt x="4270" y="19559"/>
                    <a:pt x="5706" y="20473"/>
                    <a:pt x="7312" y="21021"/>
                  </a:cubicBezTo>
                  <a:cubicBezTo>
                    <a:pt x="8407" y="21394"/>
                    <a:pt x="9579" y="21600"/>
                    <a:pt x="10800" y="21600"/>
                  </a:cubicBezTo>
                  <a:cubicBezTo>
                    <a:pt x="12038" y="21600"/>
                    <a:pt x="13225" y="21389"/>
                    <a:pt x="14333" y="21006"/>
                  </a:cubicBezTo>
                  <a:cubicBezTo>
                    <a:pt x="15944" y="20447"/>
                    <a:pt x="17381" y="19520"/>
                    <a:pt x="18544" y="18324"/>
                  </a:cubicBezTo>
                  <a:cubicBezTo>
                    <a:pt x="20434" y="16378"/>
                    <a:pt x="21600" y="13726"/>
                    <a:pt x="21600" y="10800"/>
                  </a:cubicBezTo>
                  <a:cubicBezTo>
                    <a:pt x="21600" y="10226"/>
                    <a:pt x="21554" y="9662"/>
                    <a:pt x="21468" y="9111"/>
                  </a:cubicBezTo>
                  <a:close/>
                  <a:moveTo>
                    <a:pt x="18091" y="16930"/>
                  </a:moveTo>
                  <a:lnTo>
                    <a:pt x="17911" y="16374"/>
                  </a:lnTo>
                  <a:lnTo>
                    <a:pt x="14110" y="16374"/>
                  </a:lnTo>
                  <a:lnTo>
                    <a:pt x="12935" y="19990"/>
                  </a:lnTo>
                  <a:lnTo>
                    <a:pt x="13038" y="20064"/>
                  </a:lnTo>
                  <a:cubicBezTo>
                    <a:pt x="12319" y="20237"/>
                    <a:pt x="11571" y="20332"/>
                    <a:pt x="10800" y="20332"/>
                  </a:cubicBezTo>
                  <a:cubicBezTo>
                    <a:pt x="10048" y="20332"/>
                    <a:pt x="9317" y="20241"/>
                    <a:pt x="8614" y="20076"/>
                  </a:cubicBezTo>
                  <a:lnTo>
                    <a:pt x="8732" y="19990"/>
                  </a:lnTo>
                  <a:lnTo>
                    <a:pt x="7557" y="16374"/>
                  </a:lnTo>
                  <a:lnTo>
                    <a:pt x="3757" y="16374"/>
                  </a:lnTo>
                  <a:lnTo>
                    <a:pt x="3558" y="16985"/>
                  </a:lnTo>
                  <a:cubicBezTo>
                    <a:pt x="2133" y="15319"/>
                    <a:pt x="1269" y="13160"/>
                    <a:pt x="1269" y="10800"/>
                  </a:cubicBezTo>
                  <a:cubicBezTo>
                    <a:pt x="1269" y="10509"/>
                    <a:pt x="1285" y="10222"/>
                    <a:pt x="1310" y="9937"/>
                  </a:cubicBezTo>
                  <a:lnTo>
                    <a:pt x="2574" y="10855"/>
                  </a:lnTo>
                  <a:lnTo>
                    <a:pt x="5649" y="8621"/>
                  </a:lnTo>
                  <a:lnTo>
                    <a:pt x="4474" y="5005"/>
                  </a:lnTo>
                  <a:lnTo>
                    <a:pt x="3240" y="5005"/>
                  </a:lnTo>
                  <a:cubicBezTo>
                    <a:pt x="4477" y="3395"/>
                    <a:pt x="6216" y="2191"/>
                    <a:pt x="8221" y="1626"/>
                  </a:cubicBezTo>
                  <a:lnTo>
                    <a:pt x="7773" y="3005"/>
                  </a:lnTo>
                  <a:lnTo>
                    <a:pt x="10847" y="5240"/>
                  </a:lnTo>
                  <a:lnTo>
                    <a:pt x="13922" y="3005"/>
                  </a:lnTo>
                  <a:lnTo>
                    <a:pt x="13484" y="1655"/>
                  </a:lnTo>
                  <a:cubicBezTo>
                    <a:pt x="15445" y="2232"/>
                    <a:pt x="17146" y="3423"/>
                    <a:pt x="18361" y="5005"/>
                  </a:cubicBezTo>
                  <a:lnTo>
                    <a:pt x="17167" y="5005"/>
                  </a:lnTo>
                  <a:lnTo>
                    <a:pt x="15992" y="8621"/>
                  </a:lnTo>
                  <a:lnTo>
                    <a:pt x="19068" y="10855"/>
                  </a:lnTo>
                  <a:lnTo>
                    <a:pt x="20293" y="9964"/>
                  </a:lnTo>
                  <a:cubicBezTo>
                    <a:pt x="20317" y="10240"/>
                    <a:pt x="20332" y="10519"/>
                    <a:pt x="20332" y="10800"/>
                  </a:cubicBezTo>
                  <a:cubicBezTo>
                    <a:pt x="20332" y="13133"/>
                    <a:pt x="19488" y="15272"/>
                    <a:pt x="18091" y="16930"/>
                  </a:cubicBezTo>
                  <a:close/>
                  <a:moveTo>
                    <a:pt x="18091" y="1693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39" name="AutoShape 169"/>
            <p:cNvSpPr>
              <a:spLocks/>
            </p:cNvSpPr>
            <p:nvPr/>
          </p:nvSpPr>
          <p:spPr bwMode="auto">
            <a:xfrm>
              <a:off x="200" y="216"/>
              <a:ext cx="189" cy="17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8250"/>
                  </a:moveTo>
                  <a:lnTo>
                    <a:pt x="4126" y="21600"/>
                  </a:lnTo>
                  <a:lnTo>
                    <a:pt x="17475" y="21600"/>
                  </a:lnTo>
                  <a:lnTo>
                    <a:pt x="21600" y="8250"/>
                  </a:lnTo>
                  <a:lnTo>
                    <a:pt x="10799" y="0"/>
                  </a:lnTo>
                  <a:lnTo>
                    <a:pt x="0" y="8250"/>
                  </a:lnTo>
                  <a:close/>
                  <a:moveTo>
                    <a:pt x="0" y="825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40" name="Group 173"/>
          <p:cNvGrpSpPr>
            <a:grpSpLocks/>
          </p:cNvGrpSpPr>
          <p:nvPr/>
        </p:nvGrpSpPr>
        <p:grpSpPr bwMode="auto">
          <a:xfrm>
            <a:off x="2335318" y="2515251"/>
            <a:ext cx="301689" cy="322246"/>
            <a:chOff x="0" y="0"/>
            <a:chExt cx="576" cy="576"/>
          </a:xfrm>
          <a:solidFill>
            <a:schemeClr val="bg1"/>
          </a:solidFill>
        </p:grpSpPr>
        <p:sp>
          <p:nvSpPr>
            <p:cNvPr id="741" name="AutoShape 171"/>
            <p:cNvSpPr>
              <a:spLocks/>
            </p:cNvSpPr>
            <p:nvPr/>
          </p:nvSpPr>
          <p:spPr bwMode="auto">
            <a:xfrm>
              <a:off x="168" y="168"/>
              <a:ext cx="241" cy="241"/>
            </a:xfrm>
            <a:custGeom>
              <a:avLst/>
              <a:gdLst>
                <a:gd name="T0" fmla="*/ 0 w 21598"/>
                <a:gd name="T1" fmla="*/ 0 h 21597"/>
                <a:gd name="T2" fmla="*/ 0 w 21598"/>
                <a:gd name="T3" fmla="*/ 0 h 21597"/>
                <a:gd name="T4" fmla="*/ 0 w 21598"/>
                <a:gd name="T5" fmla="*/ 0 h 21597"/>
                <a:gd name="T6" fmla="*/ 0 w 21598"/>
                <a:gd name="T7" fmla="*/ 0 h 21597"/>
                <a:gd name="T8" fmla="*/ 0 w 21598"/>
                <a:gd name="T9" fmla="*/ 0 h 21597"/>
                <a:gd name="T10" fmla="*/ 0 w 21598"/>
                <a:gd name="T11" fmla="*/ 0 h 21597"/>
                <a:gd name="T12" fmla="*/ 0 w 21598"/>
                <a:gd name="T13" fmla="*/ 0 h 21597"/>
                <a:gd name="T14" fmla="*/ 0 w 21598"/>
                <a:gd name="T15" fmla="*/ 0 h 21597"/>
                <a:gd name="T16" fmla="*/ 0 w 21598"/>
                <a:gd name="T17" fmla="*/ 0 h 21597"/>
                <a:gd name="T18" fmla="*/ 0 w 21598"/>
                <a:gd name="T19" fmla="*/ 0 h 21597"/>
                <a:gd name="T20" fmla="*/ 0 w 21598"/>
                <a:gd name="T21" fmla="*/ 0 h 21597"/>
                <a:gd name="T22" fmla="*/ 0 w 21598"/>
                <a:gd name="T23" fmla="*/ 0 h 21597"/>
                <a:gd name="T24" fmla="*/ 0 w 21598"/>
                <a:gd name="T25" fmla="*/ 0 h 21597"/>
                <a:gd name="T26" fmla="*/ 0 w 21598"/>
                <a:gd name="T27" fmla="*/ 0 h 21597"/>
                <a:gd name="T28" fmla="*/ 0 w 21598"/>
                <a:gd name="T29" fmla="*/ 0 h 21597"/>
                <a:gd name="T30" fmla="*/ 0 w 21598"/>
                <a:gd name="T31" fmla="*/ 0 h 21597"/>
                <a:gd name="T32" fmla="*/ 0 w 21598"/>
                <a:gd name="T33" fmla="*/ 0 h 21597"/>
                <a:gd name="T34" fmla="*/ 0 w 21598"/>
                <a:gd name="T35" fmla="*/ 0 h 21597"/>
                <a:gd name="T36" fmla="*/ 0 w 21598"/>
                <a:gd name="T37" fmla="*/ 0 h 21597"/>
                <a:gd name="T38" fmla="*/ 0 w 21598"/>
                <a:gd name="T39" fmla="*/ 0 h 21597"/>
                <a:gd name="T40" fmla="*/ 0 w 21598"/>
                <a:gd name="T41" fmla="*/ 0 h 21597"/>
                <a:gd name="T42" fmla="*/ 0 w 21598"/>
                <a:gd name="T43" fmla="*/ 0 h 215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598" h="21597">
                  <a:moveTo>
                    <a:pt x="21482" y="121"/>
                  </a:moveTo>
                  <a:cubicBezTo>
                    <a:pt x="21471" y="115"/>
                    <a:pt x="21450" y="105"/>
                    <a:pt x="21408" y="90"/>
                  </a:cubicBezTo>
                  <a:cubicBezTo>
                    <a:pt x="21299" y="52"/>
                    <a:pt x="21054" y="-1"/>
                    <a:pt x="20668" y="0"/>
                  </a:cubicBezTo>
                  <a:lnTo>
                    <a:pt x="933" y="0"/>
                  </a:lnTo>
                  <a:cubicBezTo>
                    <a:pt x="606" y="-1"/>
                    <a:pt x="380" y="37"/>
                    <a:pt x="253" y="71"/>
                  </a:cubicBezTo>
                  <a:cubicBezTo>
                    <a:pt x="178" y="92"/>
                    <a:pt x="140" y="108"/>
                    <a:pt x="121" y="117"/>
                  </a:cubicBezTo>
                  <a:cubicBezTo>
                    <a:pt x="115" y="128"/>
                    <a:pt x="105" y="149"/>
                    <a:pt x="91" y="190"/>
                  </a:cubicBezTo>
                  <a:cubicBezTo>
                    <a:pt x="53" y="300"/>
                    <a:pt x="0" y="545"/>
                    <a:pt x="0" y="932"/>
                  </a:cubicBezTo>
                  <a:lnTo>
                    <a:pt x="1" y="20666"/>
                  </a:lnTo>
                  <a:cubicBezTo>
                    <a:pt x="0" y="20992"/>
                    <a:pt x="37" y="21217"/>
                    <a:pt x="72" y="21345"/>
                  </a:cubicBezTo>
                  <a:cubicBezTo>
                    <a:pt x="92" y="21421"/>
                    <a:pt x="108" y="21459"/>
                    <a:pt x="117" y="21478"/>
                  </a:cubicBezTo>
                  <a:cubicBezTo>
                    <a:pt x="129" y="21484"/>
                    <a:pt x="150" y="21494"/>
                    <a:pt x="190" y="21508"/>
                  </a:cubicBezTo>
                  <a:cubicBezTo>
                    <a:pt x="300" y="21546"/>
                    <a:pt x="546" y="21599"/>
                    <a:pt x="932" y="21598"/>
                  </a:cubicBezTo>
                  <a:lnTo>
                    <a:pt x="20667" y="21598"/>
                  </a:lnTo>
                  <a:cubicBezTo>
                    <a:pt x="20992" y="21598"/>
                    <a:pt x="21218" y="21561"/>
                    <a:pt x="21346" y="21526"/>
                  </a:cubicBezTo>
                  <a:cubicBezTo>
                    <a:pt x="21422" y="21505"/>
                    <a:pt x="21460" y="21489"/>
                    <a:pt x="21478" y="21480"/>
                  </a:cubicBezTo>
                  <a:cubicBezTo>
                    <a:pt x="21484" y="21469"/>
                    <a:pt x="21494" y="21449"/>
                    <a:pt x="21508" y="21407"/>
                  </a:cubicBezTo>
                  <a:cubicBezTo>
                    <a:pt x="21547" y="21297"/>
                    <a:pt x="21600" y="21053"/>
                    <a:pt x="21598" y="20667"/>
                  </a:cubicBezTo>
                  <a:lnTo>
                    <a:pt x="21598" y="933"/>
                  </a:lnTo>
                  <a:cubicBezTo>
                    <a:pt x="21598" y="605"/>
                    <a:pt x="21561" y="380"/>
                    <a:pt x="21526" y="252"/>
                  </a:cubicBezTo>
                  <a:cubicBezTo>
                    <a:pt x="21506" y="177"/>
                    <a:pt x="21491" y="139"/>
                    <a:pt x="21482" y="121"/>
                  </a:cubicBezTo>
                  <a:close/>
                  <a:moveTo>
                    <a:pt x="21482" y="12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42" name="AutoShape 172"/>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1600" h="21600">
                  <a:moveTo>
                    <a:pt x="18600" y="0"/>
                  </a:moveTo>
                  <a:lnTo>
                    <a:pt x="3000" y="0"/>
                  </a:lnTo>
                  <a:cubicBezTo>
                    <a:pt x="1012" y="0"/>
                    <a:pt x="0" y="1012"/>
                    <a:pt x="0" y="3000"/>
                  </a:cubicBezTo>
                  <a:lnTo>
                    <a:pt x="0" y="18600"/>
                  </a:lnTo>
                  <a:cubicBezTo>
                    <a:pt x="0" y="20588"/>
                    <a:pt x="1012" y="21600"/>
                    <a:pt x="3000" y="21600"/>
                  </a:cubicBezTo>
                  <a:lnTo>
                    <a:pt x="18600" y="21600"/>
                  </a:lnTo>
                  <a:cubicBezTo>
                    <a:pt x="20588" y="21600"/>
                    <a:pt x="21600" y="20588"/>
                    <a:pt x="21600" y="18600"/>
                  </a:cubicBezTo>
                  <a:lnTo>
                    <a:pt x="21600" y="3000"/>
                  </a:lnTo>
                  <a:cubicBezTo>
                    <a:pt x="21600" y="1012"/>
                    <a:pt x="20588" y="0"/>
                    <a:pt x="18600" y="0"/>
                  </a:cubicBezTo>
                  <a:close/>
                  <a:moveTo>
                    <a:pt x="1806" y="11944"/>
                  </a:moveTo>
                  <a:cubicBezTo>
                    <a:pt x="1185" y="11943"/>
                    <a:pt x="681" y="11440"/>
                    <a:pt x="681" y="10819"/>
                  </a:cubicBezTo>
                  <a:cubicBezTo>
                    <a:pt x="681" y="10197"/>
                    <a:pt x="1185" y="9694"/>
                    <a:pt x="1806" y="9693"/>
                  </a:cubicBezTo>
                  <a:cubicBezTo>
                    <a:pt x="2427" y="9694"/>
                    <a:pt x="2931" y="10197"/>
                    <a:pt x="2931" y="10819"/>
                  </a:cubicBezTo>
                  <a:cubicBezTo>
                    <a:pt x="2931" y="11440"/>
                    <a:pt x="2427" y="11943"/>
                    <a:pt x="1806" y="11944"/>
                  </a:cubicBezTo>
                  <a:close/>
                  <a:moveTo>
                    <a:pt x="4837" y="975"/>
                  </a:moveTo>
                  <a:cubicBezTo>
                    <a:pt x="5459" y="975"/>
                    <a:pt x="5962" y="1478"/>
                    <a:pt x="5962" y="2100"/>
                  </a:cubicBezTo>
                  <a:cubicBezTo>
                    <a:pt x="5962" y="2722"/>
                    <a:pt x="5459" y="3225"/>
                    <a:pt x="4837" y="3225"/>
                  </a:cubicBezTo>
                  <a:cubicBezTo>
                    <a:pt x="4216" y="3225"/>
                    <a:pt x="3713" y="2722"/>
                    <a:pt x="3712" y="2100"/>
                  </a:cubicBezTo>
                  <a:cubicBezTo>
                    <a:pt x="3713" y="1478"/>
                    <a:pt x="4216" y="975"/>
                    <a:pt x="4837" y="975"/>
                  </a:cubicBezTo>
                  <a:close/>
                  <a:moveTo>
                    <a:pt x="4837" y="20612"/>
                  </a:moveTo>
                  <a:cubicBezTo>
                    <a:pt x="4216" y="20612"/>
                    <a:pt x="3713" y="20109"/>
                    <a:pt x="3712" y="19488"/>
                  </a:cubicBezTo>
                  <a:cubicBezTo>
                    <a:pt x="3713" y="18866"/>
                    <a:pt x="4216" y="18363"/>
                    <a:pt x="4837" y="18362"/>
                  </a:cubicBezTo>
                  <a:cubicBezTo>
                    <a:pt x="5459" y="18363"/>
                    <a:pt x="5962" y="18866"/>
                    <a:pt x="5962" y="19488"/>
                  </a:cubicBezTo>
                  <a:cubicBezTo>
                    <a:pt x="5962" y="20109"/>
                    <a:pt x="5459" y="20612"/>
                    <a:pt x="4837" y="20612"/>
                  </a:cubicBezTo>
                  <a:close/>
                  <a:moveTo>
                    <a:pt x="14945" y="17728"/>
                  </a:moveTo>
                  <a:lnTo>
                    <a:pt x="6675" y="17728"/>
                  </a:lnTo>
                  <a:cubicBezTo>
                    <a:pt x="5959" y="17733"/>
                    <a:pt x="5196" y="17537"/>
                    <a:pt x="4636" y="16976"/>
                  </a:cubicBezTo>
                  <a:cubicBezTo>
                    <a:pt x="4075" y="16416"/>
                    <a:pt x="3881" y="15654"/>
                    <a:pt x="3885" y="14938"/>
                  </a:cubicBezTo>
                  <a:lnTo>
                    <a:pt x="3885" y="6668"/>
                  </a:lnTo>
                  <a:cubicBezTo>
                    <a:pt x="3881" y="5953"/>
                    <a:pt x="4076" y="5189"/>
                    <a:pt x="4636" y="4629"/>
                  </a:cubicBezTo>
                  <a:cubicBezTo>
                    <a:pt x="5196" y="4070"/>
                    <a:pt x="5960" y="3874"/>
                    <a:pt x="6675" y="3878"/>
                  </a:cubicBezTo>
                  <a:lnTo>
                    <a:pt x="14945" y="3878"/>
                  </a:lnTo>
                  <a:cubicBezTo>
                    <a:pt x="15660" y="3874"/>
                    <a:pt x="16423" y="4070"/>
                    <a:pt x="16983" y="4629"/>
                  </a:cubicBezTo>
                  <a:cubicBezTo>
                    <a:pt x="17543" y="5190"/>
                    <a:pt x="17739" y="5953"/>
                    <a:pt x="17735" y="6668"/>
                  </a:cubicBezTo>
                  <a:lnTo>
                    <a:pt x="17735" y="14938"/>
                  </a:lnTo>
                  <a:cubicBezTo>
                    <a:pt x="17739" y="15654"/>
                    <a:pt x="17543" y="16416"/>
                    <a:pt x="16983" y="16976"/>
                  </a:cubicBezTo>
                  <a:cubicBezTo>
                    <a:pt x="16430" y="17530"/>
                    <a:pt x="15678" y="17728"/>
                    <a:pt x="14971" y="17728"/>
                  </a:cubicBezTo>
                  <a:cubicBezTo>
                    <a:pt x="14962" y="17728"/>
                    <a:pt x="14953" y="17728"/>
                    <a:pt x="14945" y="17728"/>
                  </a:cubicBezTo>
                  <a:close/>
                  <a:moveTo>
                    <a:pt x="16725" y="20612"/>
                  </a:moveTo>
                  <a:cubicBezTo>
                    <a:pt x="16103" y="20612"/>
                    <a:pt x="15600" y="20109"/>
                    <a:pt x="15600" y="19487"/>
                  </a:cubicBezTo>
                  <a:cubicBezTo>
                    <a:pt x="15600" y="18866"/>
                    <a:pt x="16103" y="18362"/>
                    <a:pt x="16725" y="18362"/>
                  </a:cubicBezTo>
                  <a:cubicBezTo>
                    <a:pt x="17346" y="18362"/>
                    <a:pt x="17849" y="18866"/>
                    <a:pt x="17850" y="19487"/>
                  </a:cubicBezTo>
                  <a:cubicBezTo>
                    <a:pt x="17849" y="20109"/>
                    <a:pt x="17346" y="20612"/>
                    <a:pt x="16725" y="20612"/>
                  </a:cubicBezTo>
                  <a:close/>
                  <a:moveTo>
                    <a:pt x="16725" y="3225"/>
                  </a:moveTo>
                  <a:cubicBezTo>
                    <a:pt x="16103" y="3225"/>
                    <a:pt x="15600" y="2722"/>
                    <a:pt x="15600" y="2100"/>
                  </a:cubicBezTo>
                  <a:cubicBezTo>
                    <a:pt x="15600" y="1478"/>
                    <a:pt x="16103" y="975"/>
                    <a:pt x="16725" y="975"/>
                  </a:cubicBezTo>
                  <a:cubicBezTo>
                    <a:pt x="17346" y="975"/>
                    <a:pt x="17849" y="1478"/>
                    <a:pt x="17850" y="2100"/>
                  </a:cubicBezTo>
                  <a:cubicBezTo>
                    <a:pt x="17849" y="2722"/>
                    <a:pt x="17346" y="3225"/>
                    <a:pt x="16725" y="3225"/>
                  </a:cubicBezTo>
                  <a:close/>
                  <a:moveTo>
                    <a:pt x="19819" y="11944"/>
                  </a:moveTo>
                  <a:cubicBezTo>
                    <a:pt x="19197" y="11943"/>
                    <a:pt x="18694" y="11440"/>
                    <a:pt x="18694" y="10819"/>
                  </a:cubicBezTo>
                  <a:cubicBezTo>
                    <a:pt x="18694" y="10197"/>
                    <a:pt x="19197" y="9694"/>
                    <a:pt x="19819" y="9694"/>
                  </a:cubicBezTo>
                  <a:cubicBezTo>
                    <a:pt x="20440" y="9694"/>
                    <a:pt x="20943" y="10197"/>
                    <a:pt x="20944" y="10819"/>
                  </a:cubicBezTo>
                  <a:cubicBezTo>
                    <a:pt x="20943" y="11440"/>
                    <a:pt x="20440" y="11943"/>
                    <a:pt x="19819" y="11944"/>
                  </a:cubicBezTo>
                  <a:close/>
                  <a:moveTo>
                    <a:pt x="19819" y="1194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743" name="AutoShape 174"/>
          <p:cNvSpPr>
            <a:spLocks/>
          </p:cNvSpPr>
          <p:nvPr/>
        </p:nvSpPr>
        <p:spPr bwMode="auto">
          <a:xfrm>
            <a:off x="7765700" y="3161933"/>
            <a:ext cx="262694" cy="322244"/>
          </a:xfrm>
          <a:custGeom>
            <a:avLst/>
            <a:gdLst>
              <a:gd name="T0" fmla="*/ 0 w 21600"/>
              <a:gd name="T1" fmla="*/ 294279076 h 21600"/>
              <a:gd name="T2" fmla="*/ 169173962 w 21600"/>
              <a:gd name="T3" fmla="*/ 0 h 21600"/>
              <a:gd name="T4" fmla="*/ 26292707 w 21600"/>
              <a:gd name="T5" fmla="*/ 273161608 h 21600"/>
              <a:gd name="T6" fmla="*/ 8842502 w 21600"/>
              <a:gd name="T7" fmla="*/ 246595332 h 21600"/>
              <a:gd name="T8" fmla="*/ 26292707 w 21600"/>
              <a:gd name="T9" fmla="*/ 273161608 h 21600"/>
              <a:gd name="T10" fmla="*/ 8842502 w 21600"/>
              <a:gd name="T11" fmla="*/ 228202982 h 21600"/>
              <a:gd name="T12" fmla="*/ 26292707 w 21600"/>
              <a:gd name="T13" fmla="*/ 201635410 h 21600"/>
              <a:gd name="T14" fmla="*/ 26292707 w 21600"/>
              <a:gd name="T15" fmla="*/ 183243059 h 21600"/>
              <a:gd name="T16" fmla="*/ 8842502 w 21600"/>
              <a:gd name="T17" fmla="*/ 156676773 h 21600"/>
              <a:gd name="T18" fmla="*/ 26292707 w 21600"/>
              <a:gd name="T19" fmla="*/ 183243059 h 21600"/>
              <a:gd name="T20" fmla="*/ 8842502 w 21600"/>
              <a:gd name="T21" fmla="*/ 138284422 h 21600"/>
              <a:gd name="T22" fmla="*/ 26292707 w 21600"/>
              <a:gd name="T23" fmla="*/ 111716861 h 21600"/>
              <a:gd name="T24" fmla="*/ 26292707 w 21600"/>
              <a:gd name="T25" fmla="*/ 93324619 h 21600"/>
              <a:gd name="T26" fmla="*/ 8842502 w 21600"/>
              <a:gd name="T27" fmla="*/ 66758224 h 21600"/>
              <a:gd name="T28" fmla="*/ 26292707 w 21600"/>
              <a:gd name="T29" fmla="*/ 93324619 h 21600"/>
              <a:gd name="T30" fmla="*/ 8842502 w 21600"/>
              <a:gd name="T31" fmla="*/ 48364696 h 21600"/>
              <a:gd name="T32" fmla="*/ 26292707 w 21600"/>
              <a:gd name="T33" fmla="*/ 21798301 h 21600"/>
              <a:gd name="T34" fmla="*/ 132918981 w 21600"/>
              <a:gd name="T35" fmla="*/ 257494483 h 21600"/>
              <a:gd name="T36" fmla="*/ 36254982 w 21600"/>
              <a:gd name="T37" fmla="*/ 164850817 h 21600"/>
              <a:gd name="T38" fmla="*/ 132918981 w 21600"/>
              <a:gd name="T39" fmla="*/ 257494483 h 21600"/>
              <a:gd name="T40" fmla="*/ 36254982 w 21600"/>
              <a:gd name="T41" fmla="*/ 129428140 h 21600"/>
              <a:gd name="T42" fmla="*/ 132918981 w 21600"/>
              <a:gd name="T43" fmla="*/ 36784593 h 21600"/>
              <a:gd name="T44" fmla="*/ 160221544 w 21600"/>
              <a:gd name="T45" fmla="*/ 273161608 h 21600"/>
              <a:gd name="T46" fmla="*/ 142772139 w 21600"/>
              <a:gd name="T47" fmla="*/ 246595332 h 21600"/>
              <a:gd name="T48" fmla="*/ 160221544 w 21600"/>
              <a:gd name="T49" fmla="*/ 273161608 h 21600"/>
              <a:gd name="T50" fmla="*/ 142772139 w 21600"/>
              <a:gd name="T51" fmla="*/ 228202982 h 21600"/>
              <a:gd name="T52" fmla="*/ 160221544 w 21600"/>
              <a:gd name="T53" fmla="*/ 201635410 h 21600"/>
              <a:gd name="T54" fmla="*/ 160221544 w 21600"/>
              <a:gd name="T55" fmla="*/ 183243059 h 21600"/>
              <a:gd name="T56" fmla="*/ 142772139 w 21600"/>
              <a:gd name="T57" fmla="*/ 156676773 h 21600"/>
              <a:gd name="T58" fmla="*/ 160221544 w 21600"/>
              <a:gd name="T59" fmla="*/ 183243059 h 21600"/>
              <a:gd name="T60" fmla="*/ 142772139 w 21600"/>
              <a:gd name="T61" fmla="*/ 138284422 h 21600"/>
              <a:gd name="T62" fmla="*/ 160221544 w 21600"/>
              <a:gd name="T63" fmla="*/ 111716861 h 21600"/>
              <a:gd name="T64" fmla="*/ 160221544 w 21600"/>
              <a:gd name="T65" fmla="*/ 93324619 h 21600"/>
              <a:gd name="T66" fmla="*/ 142772139 w 21600"/>
              <a:gd name="T67" fmla="*/ 66758224 h 21600"/>
              <a:gd name="T68" fmla="*/ 160221544 w 21600"/>
              <a:gd name="T69" fmla="*/ 93324619 h 21600"/>
              <a:gd name="T70" fmla="*/ 142772139 w 21600"/>
              <a:gd name="T71" fmla="*/ 48364696 h 21600"/>
              <a:gd name="T72" fmla="*/ 160221544 w 21600"/>
              <a:gd name="T73" fmla="*/ 21798301 h 21600"/>
              <a:gd name="T74" fmla="*/ 160221544 w 21600"/>
              <a:gd name="T75" fmla="*/ 48364696 h 2160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00" h="21600">
                <a:moveTo>
                  <a:pt x="0" y="0"/>
                </a:moveTo>
                <a:lnTo>
                  <a:pt x="0" y="21600"/>
                </a:lnTo>
                <a:lnTo>
                  <a:pt x="21600" y="21600"/>
                </a:lnTo>
                <a:lnTo>
                  <a:pt x="21600" y="0"/>
                </a:lnTo>
                <a:lnTo>
                  <a:pt x="0" y="0"/>
                </a:lnTo>
                <a:close/>
                <a:moveTo>
                  <a:pt x="3357" y="20050"/>
                </a:moveTo>
                <a:lnTo>
                  <a:pt x="1129" y="20050"/>
                </a:lnTo>
                <a:lnTo>
                  <a:pt x="1129" y="18100"/>
                </a:lnTo>
                <a:lnTo>
                  <a:pt x="3357" y="18100"/>
                </a:lnTo>
                <a:lnTo>
                  <a:pt x="3357" y="20050"/>
                </a:lnTo>
                <a:close/>
                <a:moveTo>
                  <a:pt x="3357" y="16750"/>
                </a:moveTo>
                <a:lnTo>
                  <a:pt x="1129" y="16750"/>
                </a:lnTo>
                <a:lnTo>
                  <a:pt x="1129" y="14800"/>
                </a:lnTo>
                <a:lnTo>
                  <a:pt x="3357" y="14800"/>
                </a:lnTo>
                <a:lnTo>
                  <a:pt x="3357" y="16750"/>
                </a:lnTo>
                <a:close/>
                <a:moveTo>
                  <a:pt x="3357" y="13450"/>
                </a:moveTo>
                <a:lnTo>
                  <a:pt x="1129" y="13450"/>
                </a:lnTo>
                <a:lnTo>
                  <a:pt x="1129" y="11500"/>
                </a:lnTo>
                <a:lnTo>
                  <a:pt x="3357" y="11500"/>
                </a:lnTo>
                <a:lnTo>
                  <a:pt x="3357" y="13450"/>
                </a:lnTo>
                <a:close/>
                <a:moveTo>
                  <a:pt x="3357" y="10150"/>
                </a:moveTo>
                <a:lnTo>
                  <a:pt x="1129" y="10150"/>
                </a:lnTo>
                <a:lnTo>
                  <a:pt x="1129" y="8200"/>
                </a:lnTo>
                <a:lnTo>
                  <a:pt x="3357" y="8200"/>
                </a:lnTo>
                <a:lnTo>
                  <a:pt x="3357" y="10150"/>
                </a:lnTo>
                <a:close/>
                <a:moveTo>
                  <a:pt x="3357" y="6850"/>
                </a:moveTo>
                <a:lnTo>
                  <a:pt x="1129" y="6850"/>
                </a:lnTo>
                <a:lnTo>
                  <a:pt x="1129" y="4900"/>
                </a:lnTo>
                <a:lnTo>
                  <a:pt x="3357" y="4900"/>
                </a:lnTo>
                <a:lnTo>
                  <a:pt x="3357" y="6850"/>
                </a:lnTo>
                <a:close/>
                <a:moveTo>
                  <a:pt x="3357" y="3550"/>
                </a:moveTo>
                <a:lnTo>
                  <a:pt x="1129" y="3550"/>
                </a:lnTo>
                <a:lnTo>
                  <a:pt x="1129" y="1600"/>
                </a:lnTo>
                <a:lnTo>
                  <a:pt x="3357" y="1600"/>
                </a:lnTo>
                <a:lnTo>
                  <a:pt x="3357" y="3550"/>
                </a:lnTo>
                <a:close/>
                <a:moveTo>
                  <a:pt x="16971" y="18900"/>
                </a:moveTo>
                <a:lnTo>
                  <a:pt x="4629" y="18900"/>
                </a:lnTo>
                <a:lnTo>
                  <a:pt x="4629" y="12100"/>
                </a:lnTo>
                <a:lnTo>
                  <a:pt x="16971" y="12100"/>
                </a:lnTo>
                <a:lnTo>
                  <a:pt x="16971" y="18900"/>
                </a:lnTo>
                <a:close/>
                <a:moveTo>
                  <a:pt x="16971" y="9500"/>
                </a:moveTo>
                <a:lnTo>
                  <a:pt x="4629" y="9500"/>
                </a:lnTo>
                <a:lnTo>
                  <a:pt x="4629" y="2700"/>
                </a:lnTo>
                <a:lnTo>
                  <a:pt x="16971" y="2700"/>
                </a:lnTo>
                <a:lnTo>
                  <a:pt x="16971" y="9500"/>
                </a:lnTo>
                <a:close/>
                <a:moveTo>
                  <a:pt x="20457" y="20050"/>
                </a:moveTo>
                <a:lnTo>
                  <a:pt x="18229" y="20050"/>
                </a:lnTo>
                <a:lnTo>
                  <a:pt x="18229" y="18100"/>
                </a:lnTo>
                <a:lnTo>
                  <a:pt x="20457" y="18100"/>
                </a:lnTo>
                <a:lnTo>
                  <a:pt x="20457" y="20050"/>
                </a:lnTo>
                <a:close/>
                <a:moveTo>
                  <a:pt x="20457" y="16750"/>
                </a:moveTo>
                <a:lnTo>
                  <a:pt x="18229" y="16750"/>
                </a:lnTo>
                <a:lnTo>
                  <a:pt x="18229" y="14800"/>
                </a:lnTo>
                <a:lnTo>
                  <a:pt x="20457" y="14800"/>
                </a:lnTo>
                <a:lnTo>
                  <a:pt x="20457" y="16750"/>
                </a:lnTo>
                <a:close/>
                <a:moveTo>
                  <a:pt x="20457" y="13450"/>
                </a:moveTo>
                <a:lnTo>
                  <a:pt x="18229" y="13450"/>
                </a:lnTo>
                <a:lnTo>
                  <a:pt x="18229" y="11500"/>
                </a:lnTo>
                <a:lnTo>
                  <a:pt x="20457" y="11500"/>
                </a:lnTo>
                <a:lnTo>
                  <a:pt x="20457" y="13450"/>
                </a:lnTo>
                <a:close/>
                <a:moveTo>
                  <a:pt x="20457" y="10150"/>
                </a:moveTo>
                <a:lnTo>
                  <a:pt x="18229" y="10150"/>
                </a:lnTo>
                <a:lnTo>
                  <a:pt x="18229" y="8200"/>
                </a:lnTo>
                <a:lnTo>
                  <a:pt x="20457" y="8200"/>
                </a:lnTo>
                <a:lnTo>
                  <a:pt x="20457" y="10150"/>
                </a:lnTo>
                <a:close/>
                <a:moveTo>
                  <a:pt x="20457" y="6850"/>
                </a:moveTo>
                <a:lnTo>
                  <a:pt x="18229" y="6850"/>
                </a:lnTo>
                <a:lnTo>
                  <a:pt x="18229" y="4900"/>
                </a:lnTo>
                <a:lnTo>
                  <a:pt x="20457" y="4900"/>
                </a:lnTo>
                <a:lnTo>
                  <a:pt x="20457" y="6850"/>
                </a:lnTo>
                <a:close/>
                <a:moveTo>
                  <a:pt x="20457" y="3550"/>
                </a:moveTo>
                <a:lnTo>
                  <a:pt x="18229" y="3550"/>
                </a:lnTo>
                <a:lnTo>
                  <a:pt x="18229" y="1600"/>
                </a:lnTo>
                <a:lnTo>
                  <a:pt x="20457" y="1600"/>
                </a:lnTo>
                <a:lnTo>
                  <a:pt x="20457" y="3550"/>
                </a:lnTo>
                <a:close/>
                <a:moveTo>
                  <a:pt x="20457" y="3550"/>
                </a:moveTo>
              </a:path>
            </a:pathLst>
          </a:custGeom>
          <a:solidFill>
            <a:schemeClr val="bg1"/>
          </a:solidFill>
          <a:ln>
            <a:noFill/>
          </a:ln>
        </p:spPr>
        <p:txBody>
          <a:bodyPr lIns="0" tIns="0" rIns="0" bIns="0"/>
          <a:lstStyle/>
          <a:p>
            <a:endParaRPr lang="en-US"/>
          </a:p>
        </p:txBody>
      </p:sp>
      <p:sp>
        <p:nvSpPr>
          <p:cNvPr id="744" name="AutoShape 175"/>
          <p:cNvSpPr>
            <a:spLocks/>
          </p:cNvSpPr>
          <p:nvPr/>
        </p:nvSpPr>
        <p:spPr bwMode="auto">
          <a:xfrm>
            <a:off x="7786223" y="4442144"/>
            <a:ext cx="227806" cy="320053"/>
          </a:xfrm>
          <a:custGeom>
            <a:avLst/>
            <a:gdLst>
              <a:gd name="T0" fmla="*/ 84037481 w 21600"/>
              <a:gd name="T1" fmla="*/ 35794558 h 21600"/>
              <a:gd name="T2" fmla="*/ 68818315 w 21600"/>
              <a:gd name="T3" fmla="*/ 0 h 21600"/>
              <a:gd name="T4" fmla="*/ 26557950 w 21600"/>
              <a:gd name="T5" fmla="*/ 0 h 21600"/>
              <a:gd name="T6" fmla="*/ 12101085 w 21600"/>
              <a:gd name="T7" fmla="*/ 35794558 h 21600"/>
              <a:gd name="T8" fmla="*/ 0 w 21600"/>
              <a:gd name="T9" fmla="*/ 35794558 h 21600"/>
              <a:gd name="T10" fmla="*/ 0 w 21600"/>
              <a:gd name="T11" fmla="*/ 286355233 h 21600"/>
              <a:gd name="T12" fmla="*/ 95673233 w 21600"/>
              <a:gd name="T13" fmla="*/ 286355233 h 21600"/>
              <a:gd name="T14" fmla="*/ 95673233 w 21600"/>
              <a:gd name="T15" fmla="*/ 35794558 h 21600"/>
              <a:gd name="T16" fmla="*/ 84037481 w 21600"/>
              <a:gd name="T17" fmla="*/ 35794558 h 21600"/>
              <a:gd name="T18" fmla="*/ 32577550 w 21600"/>
              <a:gd name="T19" fmla="*/ 15908178 h 21600"/>
              <a:gd name="T20" fmla="*/ 62510942 w 21600"/>
              <a:gd name="T21" fmla="*/ 15908178 h 21600"/>
              <a:gd name="T22" fmla="*/ 66178554 w 21600"/>
              <a:gd name="T23" fmla="*/ 24194563 h 21600"/>
              <a:gd name="T24" fmla="*/ 62510942 w 21600"/>
              <a:gd name="T25" fmla="*/ 32479682 h 21600"/>
              <a:gd name="T26" fmla="*/ 32577550 w 21600"/>
              <a:gd name="T27" fmla="*/ 32479682 h 21600"/>
              <a:gd name="T28" fmla="*/ 28910011 w 21600"/>
              <a:gd name="T29" fmla="*/ 24194563 h 21600"/>
              <a:gd name="T30" fmla="*/ 32577550 w 21600"/>
              <a:gd name="T31" fmla="*/ 15908178 h 21600"/>
              <a:gd name="T32" fmla="*/ 79462094 w 21600"/>
              <a:gd name="T33" fmla="*/ 258514764 h 21600"/>
              <a:gd name="T34" fmla="*/ 16069451 w 21600"/>
              <a:gd name="T35" fmla="*/ 258514764 h 21600"/>
              <a:gd name="T36" fmla="*/ 16069451 w 21600"/>
              <a:gd name="T37" fmla="*/ 66617500 h 21600"/>
              <a:gd name="T38" fmla="*/ 32834380 w 21600"/>
              <a:gd name="T39" fmla="*/ 66617500 h 21600"/>
              <a:gd name="T40" fmla="*/ 30992122 w 21600"/>
              <a:gd name="T41" fmla="*/ 78920536 h 21600"/>
              <a:gd name="T42" fmla="*/ 30992122 w 21600"/>
              <a:gd name="T43" fmla="*/ 79464112 h 21600"/>
              <a:gd name="T44" fmla="*/ 35195618 w 21600"/>
              <a:gd name="T45" fmla="*/ 86502733 h 21600"/>
              <a:gd name="T46" fmla="*/ 60934235 w 21600"/>
              <a:gd name="T47" fmla="*/ 86502733 h 21600"/>
              <a:gd name="T48" fmla="*/ 65137731 w 21600"/>
              <a:gd name="T49" fmla="*/ 79464112 h 21600"/>
              <a:gd name="T50" fmla="*/ 65137731 w 21600"/>
              <a:gd name="T51" fmla="*/ 78920536 h 21600"/>
              <a:gd name="T52" fmla="*/ 63449676 w 21600"/>
              <a:gd name="T53" fmla="*/ 66617500 h 21600"/>
              <a:gd name="T54" fmla="*/ 79462094 w 21600"/>
              <a:gd name="T55" fmla="*/ 66617500 h 21600"/>
              <a:gd name="T56" fmla="*/ 79462094 w 21600"/>
              <a:gd name="T57" fmla="*/ 258514764 h 21600"/>
              <a:gd name="T58" fmla="*/ 79462094 w 21600"/>
              <a:gd name="T59" fmla="*/ 258514764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8973" y="2700"/>
                </a:moveTo>
                <a:cubicBezTo>
                  <a:pt x="18193" y="1546"/>
                  <a:pt x="16790" y="0"/>
                  <a:pt x="15537" y="0"/>
                </a:cubicBezTo>
                <a:lnTo>
                  <a:pt x="5996" y="0"/>
                </a:lnTo>
                <a:cubicBezTo>
                  <a:pt x="4819" y="0"/>
                  <a:pt x="3545" y="1458"/>
                  <a:pt x="2732" y="2700"/>
                </a:cubicBezTo>
                <a:lnTo>
                  <a:pt x="0" y="2700"/>
                </a:lnTo>
                <a:lnTo>
                  <a:pt x="0" y="21600"/>
                </a:lnTo>
                <a:lnTo>
                  <a:pt x="21600" y="21600"/>
                </a:lnTo>
                <a:lnTo>
                  <a:pt x="21600" y="2700"/>
                </a:lnTo>
                <a:lnTo>
                  <a:pt x="18973" y="2700"/>
                </a:lnTo>
                <a:close/>
                <a:moveTo>
                  <a:pt x="7355" y="1200"/>
                </a:moveTo>
                <a:lnTo>
                  <a:pt x="14113" y="1200"/>
                </a:lnTo>
                <a:cubicBezTo>
                  <a:pt x="14571" y="1200"/>
                  <a:pt x="14941" y="1480"/>
                  <a:pt x="14941" y="1825"/>
                </a:cubicBezTo>
                <a:cubicBezTo>
                  <a:pt x="14941" y="2170"/>
                  <a:pt x="14571" y="2450"/>
                  <a:pt x="14113" y="2450"/>
                </a:cubicBezTo>
                <a:lnTo>
                  <a:pt x="7355" y="2450"/>
                </a:lnTo>
                <a:cubicBezTo>
                  <a:pt x="6898" y="2450"/>
                  <a:pt x="6527" y="2170"/>
                  <a:pt x="6527" y="1825"/>
                </a:cubicBezTo>
                <a:cubicBezTo>
                  <a:pt x="6527" y="1480"/>
                  <a:pt x="6897" y="1200"/>
                  <a:pt x="7355" y="1200"/>
                </a:cubicBezTo>
                <a:close/>
                <a:moveTo>
                  <a:pt x="17940" y="19500"/>
                </a:moveTo>
                <a:lnTo>
                  <a:pt x="3628" y="19500"/>
                </a:lnTo>
                <a:lnTo>
                  <a:pt x="3628" y="5025"/>
                </a:lnTo>
                <a:lnTo>
                  <a:pt x="7413" y="5025"/>
                </a:lnTo>
                <a:cubicBezTo>
                  <a:pt x="7147" y="5434"/>
                  <a:pt x="6997" y="5827"/>
                  <a:pt x="6997" y="5953"/>
                </a:cubicBezTo>
                <a:lnTo>
                  <a:pt x="6997" y="5994"/>
                </a:lnTo>
                <a:cubicBezTo>
                  <a:pt x="6997" y="6287"/>
                  <a:pt x="7422" y="6525"/>
                  <a:pt x="7946" y="6525"/>
                </a:cubicBezTo>
                <a:lnTo>
                  <a:pt x="13757" y="6525"/>
                </a:lnTo>
                <a:cubicBezTo>
                  <a:pt x="14281" y="6525"/>
                  <a:pt x="14706" y="6287"/>
                  <a:pt x="14706" y="5994"/>
                </a:cubicBezTo>
                <a:lnTo>
                  <a:pt x="14706" y="5953"/>
                </a:lnTo>
                <a:cubicBezTo>
                  <a:pt x="14706" y="5827"/>
                  <a:pt x="14577" y="5434"/>
                  <a:pt x="14325" y="5025"/>
                </a:cubicBezTo>
                <a:lnTo>
                  <a:pt x="17940" y="5025"/>
                </a:lnTo>
                <a:lnTo>
                  <a:pt x="17940" y="19500"/>
                </a:lnTo>
                <a:close/>
                <a:moveTo>
                  <a:pt x="17940" y="19500"/>
                </a:moveTo>
              </a:path>
            </a:pathLst>
          </a:custGeom>
          <a:solidFill>
            <a:schemeClr val="bg1"/>
          </a:solidFill>
          <a:ln>
            <a:noFill/>
          </a:ln>
        </p:spPr>
        <p:txBody>
          <a:bodyPr lIns="0" tIns="0" rIns="0" bIns="0"/>
          <a:lstStyle/>
          <a:p>
            <a:endParaRPr lang="en-US"/>
          </a:p>
        </p:txBody>
      </p:sp>
      <p:grpSp>
        <p:nvGrpSpPr>
          <p:cNvPr id="745" name="Group 179"/>
          <p:cNvGrpSpPr>
            <a:grpSpLocks/>
          </p:cNvGrpSpPr>
          <p:nvPr/>
        </p:nvGrpSpPr>
        <p:grpSpPr bwMode="auto">
          <a:xfrm>
            <a:off x="9547095" y="4481602"/>
            <a:ext cx="301689" cy="247711"/>
            <a:chOff x="0" y="0"/>
            <a:chExt cx="576" cy="444"/>
          </a:xfrm>
          <a:solidFill>
            <a:schemeClr val="bg1"/>
          </a:solidFill>
        </p:grpSpPr>
        <p:sp>
          <p:nvSpPr>
            <p:cNvPr id="746" name="Rectangle 176"/>
            <p:cNvSpPr>
              <a:spLocks/>
            </p:cNvSpPr>
            <p:nvPr/>
          </p:nvSpPr>
          <p:spPr bwMode="auto">
            <a:xfrm>
              <a:off x="528" y="88"/>
              <a:ext cx="48" cy="352"/>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747" name="AutoShape 177"/>
            <p:cNvSpPr>
              <a:spLocks/>
            </p:cNvSpPr>
            <p:nvPr/>
          </p:nvSpPr>
          <p:spPr bwMode="auto">
            <a:xfrm>
              <a:off x="96" y="0"/>
              <a:ext cx="383" cy="44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19758" y="4472"/>
                  </a:moveTo>
                  <a:cubicBezTo>
                    <a:pt x="18631" y="2561"/>
                    <a:pt x="16604" y="0"/>
                    <a:pt x="14793" y="0"/>
                  </a:cubicBezTo>
                  <a:lnTo>
                    <a:pt x="6749" y="0"/>
                  </a:lnTo>
                  <a:cubicBezTo>
                    <a:pt x="5048" y="0"/>
                    <a:pt x="3205" y="2416"/>
                    <a:pt x="2031" y="4472"/>
                  </a:cubicBezTo>
                  <a:lnTo>
                    <a:pt x="0" y="4472"/>
                  </a:lnTo>
                  <a:lnTo>
                    <a:pt x="0" y="21600"/>
                  </a:lnTo>
                  <a:lnTo>
                    <a:pt x="21600" y="21600"/>
                  </a:lnTo>
                  <a:lnTo>
                    <a:pt x="21600" y="4472"/>
                  </a:lnTo>
                  <a:lnTo>
                    <a:pt x="19758" y="4472"/>
                  </a:lnTo>
                  <a:close/>
                  <a:moveTo>
                    <a:pt x="12734" y="4058"/>
                  </a:moveTo>
                  <a:lnTo>
                    <a:pt x="8712" y="4058"/>
                  </a:lnTo>
                  <a:cubicBezTo>
                    <a:pt x="8051" y="4058"/>
                    <a:pt x="7515" y="3595"/>
                    <a:pt x="7515" y="3023"/>
                  </a:cubicBezTo>
                  <a:cubicBezTo>
                    <a:pt x="7515" y="2451"/>
                    <a:pt x="8051" y="1988"/>
                    <a:pt x="8712" y="1988"/>
                  </a:cubicBezTo>
                  <a:lnTo>
                    <a:pt x="12734" y="1988"/>
                  </a:lnTo>
                  <a:cubicBezTo>
                    <a:pt x="13395" y="1988"/>
                    <a:pt x="13931" y="2451"/>
                    <a:pt x="13931" y="3023"/>
                  </a:cubicBezTo>
                  <a:cubicBezTo>
                    <a:pt x="13931" y="3595"/>
                    <a:pt x="13395" y="4058"/>
                    <a:pt x="12734" y="4058"/>
                  </a:cubicBezTo>
                  <a:close/>
                  <a:moveTo>
                    <a:pt x="12734" y="405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48" name="Rectangle 178"/>
            <p:cNvSpPr>
              <a:spLocks/>
            </p:cNvSpPr>
            <p:nvPr/>
          </p:nvSpPr>
          <p:spPr bwMode="auto">
            <a:xfrm>
              <a:off x="0" y="88"/>
              <a:ext cx="47" cy="352"/>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grpSp>
      <p:grpSp>
        <p:nvGrpSpPr>
          <p:cNvPr id="749" name="Group 184"/>
          <p:cNvGrpSpPr>
            <a:grpSpLocks/>
          </p:cNvGrpSpPr>
          <p:nvPr/>
        </p:nvGrpSpPr>
        <p:grpSpPr bwMode="auto">
          <a:xfrm>
            <a:off x="7745177" y="3863418"/>
            <a:ext cx="299636" cy="206061"/>
            <a:chOff x="0" y="0"/>
            <a:chExt cx="575" cy="372"/>
          </a:xfrm>
          <a:solidFill>
            <a:schemeClr val="bg1"/>
          </a:solidFill>
        </p:grpSpPr>
        <p:sp>
          <p:nvSpPr>
            <p:cNvPr id="750" name="AutoShape 180"/>
            <p:cNvSpPr>
              <a:spLocks/>
            </p:cNvSpPr>
            <p:nvPr/>
          </p:nvSpPr>
          <p:spPr bwMode="auto">
            <a:xfrm>
              <a:off x="239" y="0"/>
              <a:ext cx="336" cy="29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1599" y="0"/>
                  </a:moveTo>
                  <a:lnTo>
                    <a:pt x="0" y="0"/>
                  </a:lnTo>
                  <a:lnTo>
                    <a:pt x="0" y="21600"/>
                  </a:lnTo>
                  <a:lnTo>
                    <a:pt x="9811" y="21600"/>
                  </a:lnTo>
                  <a:cubicBezTo>
                    <a:pt x="10581" y="19662"/>
                    <a:pt x="12280" y="18310"/>
                    <a:pt x="14253" y="18310"/>
                  </a:cubicBezTo>
                  <a:cubicBezTo>
                    <a:pt x="16225" y="18310"/>
                    <a:pt x="17924" y="19662"/>
                    <a:pt x="18694" y="21600"/>
                  </a:cubicBezTo>
                  <a:lnTo>
                    <a:pt x="21600" y="21600"/>
                  </a:lnTo>
                  <a:lnTo>
                    <a:pt x="21600" y="0"/>
                  </a:lnTo>
                  <a:lnTo>
                    <a:pt x="21599" y="0"/>
                  </a:lnTo>
                  <a:close/>
                  <a:moveTo>
                    <a:pt x="21599"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51" name="AutoShape 181"/>
            <p:cNvSpPr>
              <a:spLocks/>
            </p:cNvSpPr>
            <p:nvPr/>
          </p:nvSpPr>
          <p:spPr bwMode="auto">
            <a:xfrm>
              <a:off x="0" y="80"/>
              <a:ext cx="203" cy="20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15116" y="17018"/>
                  </a:moveTo>
                  <a:cubicBezTo>
                    <a:pt x="17780" y="17018"/>
                    <a:pt x="20138" y="18290"/>
                    <a:pt x="21600" y="20237"/>
                  </a:cubicBezTo>
                  <a:lnTo>
                    <a:pt x="21600" y="0"/>
                  </a:lnTo>
                  <a:lnTo>
                    <a:pt x="8120" y="0"/>
                  </a:lnTo>
                  <a:lnTo>
                    <a:pt x="0" y="8727"/>
                  </a:lnTo>
                  <a:lnTo>
                    <a:pt x="0" y="21600"/>
                  </a:lnTo>
                  <a:lnTo>
                    <a:pt x="7810" y="21600"/>
                  </a:lnTo>
                  <a:cubicBezTo>
                    <a:pt x="9078" y="18901"/>
                    <a:pt x="11871" y="17018"/>
                    <a:pt x="15116" y="17018"/>
                  </a:cubicBezTo>
                  <a:close/>
                  <a:moveTo>
                    <a:pt x="4989" y="9545"/>
                  </a:moveTo>
                  <a:lnTo>
                    <a:pt x="9521" y="4309"/>
                  </a:lnTo>
                  <a:lnTo>
                    <a:pt x="16723" y="4309"/>
                  </a:lnTo>
                  <a:lnTo>
                    <a:pt x="16723" y="13692"/>
                  </a:lnTo>
                  <a:lnTo>
                    <a:pt x="4989" y="13692"/>
                  </a:lnTo>
                  <a:lnTo>
                    <a:pt x="4989" y="9545"/>
                  </a:lnTo>
                  <a:close/>
                  <a:moveTo>
                    <a:pt x="4989" y="954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52" name="AutoShape 182"/>
            <p:cNvSpPr>
              <a:spLocks/>
            </p:cNvSpPr>
            <p:nvPr/>
          </p:nvSpPr>
          <p:spPr bwMode="auto">
            <a:xfrm>
              <a:off x="96" y="272"/>
              <a:ext cx="100" cy="100"/>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53" name="AutoShape 183"/>
            <p:cNvSpPr>
              <a:spLocks/>
            </p:cNvSpPr>
            <p:nvPr/>
          </p:nvSpPr>
          <p:spPr bwMode="auto">
            <a:xfrm>
              <a:off x="416" y="272"/>
              <a:ext cx="100" cy="100"/>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54" name="Group 189"/>
          <p:cNvGrpSpPr>
            <a:grpSpLocks/>
          </p:cNvGrpSpPr>
          <p:nvPr/>
        </p:nvGrpSpPr>
        <p:grpSpPr bwMode="auto">
          <a:xfrm>
            <a:off x="8350606" y="3863418"/>
            <a:ext cx="299636" cy="206061"/>
            <a:chOff x="0" y="0"/>
            <a:chExt cx="574" cy="372"/>
          </a:xfrm>
          <a:solidFill>
            <a:schemeClr val="bg1"/>
          </a:solidFill>
        </p:grpSpPr>
        <p:sp>
          <p:nvSpPr>
            <p:cNvPr id="755" name="AutoShape 185"/>
            <p:cNvSpPr>
              <a:spLocks/>
            </p:cNvSpPr>
            <p:nvPr/>
          </p:nvSpPr>
          <p:spPr bwMode="auto">
            <a:xfrm>
              <a:off x="240" y="0"/>
              <a:ext cx="334" cy="29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21600" y="0"/>
                  </a:moveTo>
                  <a:lnTo>
                    <a:pt x="0" y="0"/>
                  </a:lnTo>
                  <a:lnTo>
                    <a:pt x="0" y="21600"/>
                  </a:lnTo>
                  <a:lnTo>
                    <a:pt x="9811" y="21600"/>
                  </a:lnTo>
                  <a:cubicBezTo>
                    <a:pt x="10580" y="19662"/>
                    <a:pt x="12280" y="18309"/>
                    <a:pt x="14253" y="18309"/>
                  </a:cubicBezTo>
                  <a:cubicBezTo>
                    <a:pt x="16225" y="18309"/>
                    <a:pt x="17924" y="19662"/>
                    <a:pt x="18694" y="21600"/>
                  </a:cubicBezTo>
                  <a:lnTo>
                    <a:pt x="2160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56" name="AutoShape 186"/>
            <p:cNvSpPr>
              <a:spLocks/>
            </p:cNvSpPr>
            <p:nvPr/>
          </p:nvSpPr>
          <p:spPr bwMode="auto">
            <a:xfrm>
              <a:off x="0" y="80"/>
              <a:ext cx="203" cy="20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5115" y="17016"/>
                  </a:moveTo>
                  <a:cubicBezTo>
                    <a:pt x="17779" y="17016"/>
                    <a:pt x="20137" y="18288"/>
                    <a:pt x="21600" y="20236"/>
                  </a:cubicBezTo>
                  <a:lnTo>
                    <a:pt x="21600" y="0"/>
                  </a:lnTo>
                  <a:lnTo>
                    <a:pt x="8119" y="0"/>
                  </a:lnTo>
                  <a:lnTo>
                    <a:pt x="0" y="8727"/>
                  </a:lnTo>
                  <a:lnTo>
                    <a:pt x="0" y="21600"/>
                  </a:lnTo>
                  <a:lnTo>
                    <a:pt x="7810" y="21600"/>
                  </a:lnTo>
                  <a:cubicBezTo>
                    <a:pt x="9078" y="18899"/>
                    <a:pt x="11872" y="17016"/>
                    <a:pt x="15115" y="17016"/>
                  </a:cubicBezTo>
                  <a:close/>
                  <a:moveTo>
                    <a:pt x="15115" y="1701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57" name="AutoShape 187"/>
            <p:cNvSpPr>
              <a:spLocks/>
            </p:cNvSpPr>
            <p:nvPr/>
          </p:nvSpPr>
          <p:spPr bwMode="auto">
            <a:xfrm>
              <a:off x="88" y="272"/>
              <a:ext cx="100" cy="100"/>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58" name="AutoShape 188"/>
            <p:cNvSpPr>
              <a:spLocks/>
            </p:cNvSpPr>
            <p:nvPr/>
          </p:nvSpPr>
          <p:spPr bwMode="auto">
            <a:xfrm>
              <a:off x="408" y="272"/>
              <a:ext cx="100" cy="100"/>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59" name="Group 194"/>
          <p:cNvGrpSpPr>
            <a:grpSpLocks/>
          </p:cNvGrpSpPr>
          <p:nvPr/>
        </p:nvGrpSpPr>
        <p:grpSpPr bwMode="auto">
          <a:xfrm>
            <a:off x="8951928" y="3902877"/>
            <a:ext cx="297584" cy="120567"/>
            <a:chOff x="0" y="0"/>
            <a:chExt cx="571" cy="217"/>
          </a:xfrm>
          <a:solidFill>
            <a:schemeClr val="bg1"/>
          </a:solidFill>
        </p:grpSpPr>
        <p:sp>
          <p:nvSpPr>
            <p:cNvPr id="760" name="AutoShape 190"/>
            <p:cNvSpPr>
              <a:spLocks/>
            </p:cNvSpPr>
            <p:nvPr/>
          </p:nvSpPr>
          <p:spPr bwMode="auto">
            <a:xfrm>
              <a:off x="136" y="0"/>
              <a:ext cx="435" cy="16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21600" y="0"/>
                  </a:moveTo>
                  <a:lnTo>
                    <a:pt x="0" y="0"/>
                  </a:lnTo>
                  <a:lnTo>
                    <a:pt x="0" y="21600"/>
                  </a:lnTo>
                  <a:lnTo>
                    <a:pt x="16388" y="21600"/>
                  </a:lnTo>
                  <a:cubicBezTo>
                    <a:pt x="16728" y="19661"/>
                    <a:pt x="17479" y="18308"/>
                    <a:pt x="18352" y="18308"/>
                  </a:cubicBezTo>
                  <a:cubicBezTo>
                    <a:pt x="19223" y="18308"/>
                    <a:pt x="19975" y="19661"/>
                    <a:pt x="20315" y="21600"/>
                  </a:cubicBezTo>
                  <a:lnTo>
                    <a:pt x="2160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61" name="AutoShape 191"/>
            <p:cNvSpPr>
              <a:spLocks/>
            </p:cNvSpPr>
            <p:nvPr/>
          </p:nvSpPr>
          <p:spPr bwMode="auto">
            <a:xfrm>
              <a:off x="0" y="48"/>
              <a:ext cx="117" cy="1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15116" y="17016"/>
                  </a:moveTo>
                  <a:cubicBezTo>
                    <a:pt x="17781" y="17016"/>
                    <a:pt x="20137" y="18290"/>
                    <a:pt x="21600" y="20237"/>
                  </a:cubicBezTo>
                  <a:lnTo>
                    <a:pt x="21600" y="0"/>
                  </a:lnTo>
                  <a:lnTo>
                    <a:pt x="8120" y="0"/>
                  </a:lnTo>
                  <a:lnTo>
                    <a:pt x="0" y="8726"/>
                  </a:lnTo>
                  <a:lnTo>
                    <a:pt x="0" y="21600"/>
                  </a:lnTo>
                  <a:lnTo>
                    <a:pt x="7811" y="21600"/>
                  </a:lnTo>
                  <a:cubicBezTo>
                    <a:pt x="9078" y="18901"/>
                    <a:pt x="11873" y="17016"/>
                    <a:pt x="15116" y="17016"/>
                  </a:cubicBezTo>
                  <a:close/>
                  <a:moveTo>
                    <a:pt x="4990" y="9544"/>
                  </a:moveTo>
                  <a:lnTo>
                    <a:pt x="9521" y="4309"/>
                  </a:lnTo>
                  <a:lnTo>
                    <a:pt x="16724" y="4309"/>
                  </a:lnTo>
                  <a:lnTo>
                    <a:pt x="16724" y="13691"/>
                  </a:lnTo>
                  <a:lnTo>
                    <a:pt x="4990" y="13691"/>
                  </a:lnTo>
                  <a:lnTo>
                    <a:pt x="4990" y="9544"/>
                  </a:lnTo>
                  <a:close/>
                  <a:moveTo>
                    <a:pt x="4990" y="954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62" name="AutoShape 192"/>
            <p:cNvSpPr>
              <a:spLocks/>
            </p:cNvSpPr>
            <p:nvPr/>
          </p:nvSpPr>
          <p:spPr bwMode="auto">
            <a:xfrm>
              <a:off x="48" y="160"/>
              <a:ext cx="57" cy="57"/>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63" name="AutoShape 193"/>
            <p:cNvSpPr>
              <a:spLocks/>
            </p:cNvSpPr>
            <p:nvPr/>
          </p:nvSpPr>
          <p:spPr bwMode="auto">
            <a:xfrm>
              <a:off x="472" y="160"/>
              <a:ext cx="57" cy="57"/>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64" name="Group 197"/>
          <p:cNvGrpSpPr>
            <a:grpSpLocks/>
          </p:cNvGrpSpPr>
          <p:nvPr/>
        </p:nvGrpSpPr>
        <p:grpSpPr bwMode="auto">
          <a:xfrm>
            <a:off x="537505" y="3157549"/>
            <a:ext cx="297584" cy="322244"/>
            <a:chOff x="0" y="0"/>
            <a:chExt cx="570" cy="576"/>
          </a:xfrm>
          <a:solidFill>
            <a:schemeClr val="bg1"/>
          </a:solidFill>
        </p:grpSpPr>
        <p:sp>
          <p:nvSpPr>
            <p:cNvPr id="765" name="AutoShape 195"/>
            <p:cNvSpPr>
              <a:spLocks/>
            </p:cNvSpPr>
            <p:nvPr/>
          </p:nvSpPr>
          <p:spPr bwMode="auto">
            <a:xfrm>
              <a:off x="376" y="248"/>
              <a:ext cx="21" cy="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cubicBezTo>
                    <a:pt x="16007" y="16818"/>
                    <a:pt x="8457" y="9069"/>
                    <a:pt x="0" y="0"/>
                  </a:cubicBezTo>
                  <a:cubicBezTo>
                    <a:pt x="6420" y="10388"/>
                    <a:pt x="13700" y="17478"/>
                    <a:pt x="21600" y="21600"/>
                  </a:cubicBezTo>
                  <a:close/>
                  <a:moveTo>
                    <a:pt x="216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66" name="AutoShape 196"/>
            <p:cNvSpPr>
              <a:spLocks/>
            </p:cNvSpPr>
            <p:nvPr/>
          </p:nvSpPr>
          <p:spPr bwMode="auto">
            <a:xfrm>
              <a:off x="0" y="0"/>
              <a:ext cx="570" cy="576"/>
            </a:xfrm>
            <a:custGeom>
              <a:avLst/>
              <a:gdLst>
                <a:gd name="T0" fmla="*/ 0 w 20024"/>
                <a:gd name="T1" fmla="*/ 0 h 21059"/>
                <a:gd name="T2" fmla="*/ 0 w 20024"/>
                <a:gd name="T3" fmla="*/ 0 h 21059"/>
                <a:gd name="T4" fmla="*/ 0 w 20024"/>
                <a:gd name="T5" fmla="*/ 0 h 21059"/>
                <a:gd name="T6" fmla="*/ 0 w 20024"/>
                <a:gd name="T7" fmla="*/ 0 h 21059"/>
                <a:gd name="T8" fmla="*/ 0 w 20024"/>
                <a:gd name="T9" fmla="*/ 0 h 21059"/>
                <a:gd name="T10" fmla="*/ 0 w 20024"/>
                <a:gd name="T11" fmla="*/ 0 h 21059"/>
                <a:gd name="T12" fmla="*/ 0 w 20024"/>
                <a:gd name="T13" fmla="*/ 0 h 21059"/>
                <a:gd name="T14" fmla="*/ 0 w 20024"/>
                <a:gd name="T15" fmla="*/ 0 h 21059"/>
                <a:gd name="T16" fmla="*/ 0 w 20024"/>
                <a:gd name="T17" fmla="*/ 0 h 21059"/>
                <a:gd name="T18" fmla="*/ 0 w 20024"/>
                <a:gd name="T19" fmla="*/ 0 h 21059"/>
                <a:gd name="T20" fmla="*/ 0 w 20024"/>
                <a:gd name="T21" fmla="*/ 0 h 21059"/>
                <a:gd name="T22" fmla="*/ 0 w 20024"/>
                <a:gd name="T23" fmla="*/ 0 h 21059"/>
                <a:gd name="T24" fmla="*/ 0 w 20024"/>
                <a:gd name="T25" fmla="*/ 0 h 21059"/>
                <a:gd name="T26" fmla="*/ 0 w 20024"/>
                <a:gd name="T27" fmla="*/ 0 h 21059"/>
                <a:gd name="T28" fmla="*/ 0 w 20024"/>
                <a:gd name="T29" fmla="*/ 0 h 21059"/>
                <a:gd name="T30" fmla="*/ 0 w 20024"/>
                <a:gd name="T31" fmla="*/ 0 h 21059"/>
                <a:gd name="T32" fmla="*/ 0 w 20024"/>
                <a:gd name="T33" fmla="*/ 0 h 21059"/>
                <a:gd name="T34" fmla="*/ 0 w 20024"/>
                <a:gd name="T35" fmla="*/ 0 h 21059"/>
                <a:gd name="T36" fmla="*/ 0 w 20024"/>
                <a:gd name="T37" fmla="*/ 0 h 21059"/>
                <a:gd name="T38" fmla="*/ 0 w 20024"/>
                <a:gd name="T39" fmla="*/ 0 h 21059"/>
                <a:gd name="T40" fmla="*/ 0 w 20024"/>
                <a:gd name="T41" fmla="*/ 0 h 21059"/>
                <a:gd name="T42" fmla="*/ 0 w 20024"/>
                <a:gd name="T43" fmla="*/ 0 h 21059"/>
                <a:gd name="T44" fmla="*/ 0 w 20024"/>
                <a:gd name="T45" fmla="*/ 0 h 21059"/>
                <a:gd name="T46" fmla="*/ 0 w 20024"/>
                <a:gd name="T47" fmla="*/ 0 h 21059"/>
                <a:gd name="T48" fmla="*/ 0 w 20024"/>
                <a:gd name="T49" fmla="*/ 0 h 21059"/>
                <a:gd name="T50" fmla="*/ 0 w 20024"/>
                <a:gd name="T51" fmla="*/ 0 h 21059"/>
                <a:gd name="T52" fmla="*/ 0 w 20024"/>
                <a:gd name="T53" fmla="*/ 0 h 21059"/>
                <a:gd name="T54" fmla="*/ 0 w 20024"/>
                <a:gd name="T55" fmla="*/ 0 h 21059"/>
                <a:gd name="T56" fmla="*/ 0 w 20024"/>
                <a:gd name="T57" fmla="*/ 0 h 21059"/>
                <a:gd name="T58" fmla="*/ 0 w 20024"/>
                <a:gd name="T59" fmla="*/ 0 h 21059"/>
                <a:gd name="T60" fmla="*/ 0 w 20024"/>
                <a:gd name="T61" fmla="*/ 0 h 21059"/>
                <a:gd name="T62" fmla="*/ 0 w 20024"/>
                <a:gd name="T63" fmla="*/ 0 h 21059"/>
                <a:gd name="T64" fmla="*/ 0 w 20024"/>
                <a:gd name="T65" fmla="*/ 0 h 21059"/>
                <a:gd name="T66" fmla="*/ 0 w 20024"/>
                <a:gd name="T67" fmla="*/ 0 h 21059"/>
                <a:gd name="T68" fmla="*/ 0 w 20024"/>
                <a:gd name="T69" fmla="*/ 0 h 21059"/>
                <a:gd name="T70" fmla="*/ 0 w 20024"/>
                <a:gd name="T71" fmla="*/ 0 h 21059"/>
                <a:gd name="T72" fmla="*/ 0 w 20024"/>
                <a:gd name="T73" fmla="*/ 0 h 21059"/>
                <a:gd name="T74" fmla="*/ 0 w 20024"/>
                <a:gd name="T75" fmla="*/ 0 h 21059"/>
                <a:gd name="T76" fmla="*/ 0 w 20024"/>
                <a:gd name="T77" fmla="*/ 0 h 21059"/>
                <a:gd name="T78" fmla="*/ 0 w 20024"/>
                <a:gd name="T79" fmla="*/ 0 h 21059"/>
                <a:gd name="T80" fmla="*/ 0 w 20024"/>
                <a:gd name="T81" fmla="*/ 0 h 21059"/>
                <a:gd name="T82" fmla="*/ 0 w 20024"/>
                <a:gd name="T83" fmla="*/ 0 h 21059"/>
                <a:gd name="T84" fmla="*/ 0 w 20024"/>
                <a:gd name="T85" fmla="*/ 0 h 21059"/>
                <a:gd name="T86" fmla="*/ 0 w 20024"/>
                <a:gd name="T87" fmla="*/ 0 h 21059"/>
                <a:gd name="T88" fmla="*/ 0 w 20024"/>
                <a:gd name="T89" fmla="*/ 0 h 21059"/>
                <a:gd name="T90" fmla="*/ 0 w 20024"/>
                <a:gd name="T91" fmla="*/ 0 h 21059"/>
                <a:gd name="T92" fmla="*/ 0 w 20024"/>
                <a:gd name="T93" fmla="*/ 0 h 210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024" h="21059">
                  <a:moveTo>
                    <a:pt x="14769" y="15886"/>
                  </a:moveTo>
                  <a:lnTo>
                    <a:pt x="14493" y="15660"/>
                  </a:lnTo>
                  <a:lnTo>
                    <a:pt x="14788" y="15467"/>
                  </a:lnTo>
                  <a:lnTo>
                    <a:pt x="14936" y="15456"/>
                  </a:lnTo>
                  <a:cubicBezTo>
                    <a:pt x="15071" y="15448"/>
                    <a:pt x="17233" y="15305"/>
                    <a:pt x="18271" y="15227"/>
                  </a:cubicBezTo>
                  <a:cubicBezTo>
                    <a:pt x="19519" y="14334"/>
                    <a:pt x="19268" y="13379"/>
                    <a:pt x="18975" y="12855"/>
                  </a:cubicBezTo>
                  <a:cubicBezTo>
                    <a:pt x="18898" y="12856"/>
                    <a:pt x="18811" y="12857"/>
                    <a:pt x="18699" y="12858"/>
                  </a:cubicBezTo>
                  <a:lnTo>
                    <a:pt x="18683" y="12858"/>
                  </a:lnTo>
                  <a:lnTo>
                    <a:pt x="18682" y="12858"/>
                  </a:lnTo>
                  <a:cubicBezTo>
                    <a:pt x="18319" y="12856"/>
                    <a:pt x="15012" y="12701"/>
                    <a:pt x="14844" y="12694"/>
                  </a:cubicBezTo>
                  <a:lnTo>
                    <a:pt x="14678" y="12685"/>
                  </a:lnTo>
                  <a:lnTo>
                    <a:pt x="14386" y="12463"/>
                  </a:lnTo>
                  <a:lnTo>
                    <a:pt x="14656" y="12254"/>
                  </a:lnTo>
                  <a:lnTo>
                    <a:pt x="14818" y="12242"/>
                  </a:lnTo>
                  <a:cubicBezTo>
                    <a:pt x="14990" y="12229"/>
                    <a:pt x="18422" y="11964"/>
                    <a:pt x="18704" y="11959"/>
                  </a:cubicBezTo>
                  <a:cubicBezTo>
                    <a:pt x="19123" y="11953"/>
                    <a:pt x="19273" y="11951"/>
                    <a:pt x="19311" y="11951"/>
                  </a:cubicBezTo>
                  <a:cubicBezTo>
                    <a:pt x="19311" y="11951"/>
                    <a:pt x="19312" y="11951"/>
                    <a:pt x="19312" y="11951"/>
                  </a:cubicBezTo>
                  <a:cubicBezTo>
                    <a:pt x="19991" y="11309"/>
                    <a:pt x="20387" y="10507"/>
                    <a:pt x="19554" y="9691"/>
                  </a:cubicBezTo>
                  <a:cubicBezTo>
                    <a:pt x="18782" y="8935"/>
                    <a:pt x="15840" y="9089"/>
                    <a:pt x="13784" y="9056"/>
                  </a:cubicBezTo>
                  <a:cubicBezTo>
                    <a:pt x="13757" y="9057"/>
                    <a:pt x="13732" y="9057"/>
                    <a:pt x="13702" y="9057"/>
                  </a:cubicBezTo>
                  <a:lnTo>
                    <a:pt x="13698" y="9059"/>
                  </a:lnTo>
                  <a:cubicBezTo>
                    <a:pt x="13649" y="9059"/>
                    <a:pt x="14137" y="9054"/>
                    <a:pt x="13988" y="9048"/>
                  </a:cubicBezTo>
                  <a:cubicBezTo>
                    <a:pt x="13710" y="9040"/>
                    <a:pt x="13453" y="9028"/>
                    <a:pt x="13226" y="9009"/>
                  </a:cubicBezTo>
                  <a:cubicBezTo>
                    <a:pt x="12251" y="8958"/>
                    <a:pt x="10497" y="8968"/>
                    <a:pt x="10398" y="8964"/>
                  </a:cubicBezTo>
                  <a:lnTo>
                    <a:pt x="10343" y="8961"/>
                  </a:lnTo>
                  <a:lnTo>
                    <a:pt x="10040" y="8818"/>
                  </a:lnTo>
                  <a:lnTo>
                    <a:pt x="10340" y="8761"/>
                  </a:lnTo>
                  <a:lnTo>
                    <a:pt x="10392" y="8756"/>
                  </a:lnTo>
                  <a:cubicBezTo>
                    <a:pt x="10458" y="8750"/>
                    <a:pt x="10646" y="8743"/>
                    <a:pt x="11319" y="8672"/>
                  </a:cubicBezTo>
                  <a:cubicBezTo>
                    <a:pt x="10380" y="6546"/>
                    <a:pt x="12015" y="5309"/>
                    <a:pt x="12293" y="4218"/>
                  </a:cubicBezTo>
                  <a:cubicBezTo>
                    <a:pt x="13281" y="346"/>
                    <a:pt x="11306" y="0"/>
                    <a:pt x="11306" y="0"/>
                  </a:cubicBezTo>
                  <a:cubicBezTo>
                    <a:pt x="11306" y="0"/>
                    <a:pt x="6375" y="6964"/>
                    <a:pt x="5882" y="9217"/>
                  </a:cubicBezTo>
                  <a:cubicBezTo>
                    <a:pt x="5540" y="10780"/>
                    <a:pt x="3524" y="10650"/>
                    <a:pt x="2827" y="10619"/>
                  </a:cubicBezTo>
                  <a:cubicBezTo>
                    <a:pt x="-538" y="10467"/>
                    <a:pt x="-1213" y="19295"/>
                    <a:pt x="2526" y="20068"/>
                  </a:cubicBezTo>
                  <a:cubicBezTo>
                    <a:pt x="3273" y="20222"/>
                    <a:pt x="4127" y="19355"/>
                    <a:pt x="5727" y="20057"/>
                  </a:cubicBezTo>
                  <a:cubicBezTo>
                    <a:pt x="9239" y="21600"/>
                    <a:pt x="12279" y="20917"/>
                    <a:pt x="15069" y="20857"/>
                  </a:cubicBezTo>
                  <a:cubicBezTo>
                    <a:pt x="16961" y="20816"/>
                    <a:pt x="16824" y="19393"/>
                    <a:pt x="16651" y="18696"/>
                  </a:cubicBezTo>
                  <a:cubicBezTo>
                    <a:pt x="15741" y="18643"/>
                    <a:pt x="14834" y="18622"/>
                    <a:pt x="14748" y="18618"/>
                  </a:cubicBezTo>
                  <a:lnTo>
                    <a:pt x="14581" y="18611"/>
                  </a:lnTo>
                  <a:lnTo>
                    <a:pt x="14288" y="18403"/>
                  </a:lnTo>
                  <a:lnTo>
                    <a:pt x="14572" y="18191"/>
                  </a:lnTo>
                  <a:lnTo>
                    <a:pt x="14734" y="18179"/>
                  </a:lnTo>
                  <a:cubicBezTo>
                    <a:pt x="14837" y="18172"/>
                    <a:pt x="16113" y="18101"/>
                    <a:pt x="17172" y="18012"/>
                  </a:cubicBezTo>
                  <a:cubicBezTo>
                    <a:pt x="18121" y="17273"/>
                    <a:pt x="17881" y="16561"/>
                    <a:pt x="17661" y="16030"/>
                  </a:cubicBezTo>
                  <a:cubicBezTo>
                    <a:pt x="16564" y="15964"/>
                    <a:pt x="15065" y="15902"/>
                    <a:pt x="14953" y="15897"/>
                  </a:cubicBezTo>
                  <a:lnTo>
                    <a:pt x="14769" y="15886"/>
                  </a:lnTo>
                  <a:close/>
                  <a:moveTo>
                    <a:pt x="14769" y="1588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67" name="Group 200"/>
          <p:cNvGrpSpPr>
            <a:grpSpLocks/>
          </p:cNvGrpSpPr>
          <p:nvPr/>
        </p:nvGrpSpPr>
        <p:grpSpPr bwMode="auto">
          <a:xfrm>
            <a:off x="1138829" y="3157549"/>
            <a:ext cx="297583" cy="322244"/>
            <a:chOff x="0" y="0"/>
            <a:chExt cx="570" cy="576"/>
          </a:xfrm>
          <a:solidFill>
            <a:schemeClr val="bg1"/>
          </a:solidFill>
        </p:grpSpPr>
        <p:sp>
          <p:nvSpPr>
            <p:cNvPr id="768" name="AutoShape 198"/>
            <p:cNvSpPr>
              <a:spLocks/>
            </p:cNvSpPr>
            <p:nvPr/>
          </p:nvSpPr>
          <p:spPr bwMode="auto">
            <a:xfrm>
              <a:off x="168" y="328"/>
              <a:ext cx="21" cy="1"/>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5593" y="4947"/>
                    <a:pt x="13143" y="12531"/>
                    <a:pt x="21600" y="21600"/>
                  </a:cubicBezTo>
                  <a:cubicBezTo>
                    <a:pt x="15180" y="11212"/>
                    <a:pt x="7900" y="4287"/>
                    <a:pt x="0" y="0"/>
                  </a:cubicBez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69" name="AutoShape 199"/>
            <p:cNvSpPr>
              <a:spLocks/>
            </p:cNvSpPr>
            <p:nvPr/>
          </p:nvSpPr>
          <p:spPr bwMode="auto">
            <a:xfrm>
              <a:off x="0" y="0"/>
              <a:ext cx="570" cy="576"/>
            </a:xfrm>
            <a:custGeom>
              <a:avLst/>
              <a:gdLst>
                <a:gd name="T0" fmla="*/ 0 w 20024"/>
                <a:gd name="T1" fmla="*/ 0 h 21059"/>
                <a:gd name="T2" fmla="*/ 0 w 20024"/>
                <a:gd name="T3" fmla="*/ 0 h 21059"/>
                <a:gd name="T4" fmla="*/ 0 w 20024"/>
                <a:gd name="T5" fmla="*/ 0 h 21059"/>
                <a:gd name="T6" fmla="*/ 0 w 20024"/>
                <a:gd name="T7" fmla="*/ 0 h 21059"/>
                <a:gd name="T8" fmla="*/ 0 w 20024"/>
                <a:gd name="T9" fmla="*/ 0 h 21059"/>
                <a:gd name="T10" fmla="*/ 0 w 20024"/>
                <a:gd name="T11" fmla="*/ 0 h 21059"/>
                <a:gd name="T12" fmla="*/ 0 w 20024"/>
                <a:gd name="T13" fmla="*/ 0 h 21059"/>
                <a:gd name="T14" fmla="*/ 0 w 20024"/>
                <a:gd name="T15" fmla="*/ 0 h 21059"/>
                <a:gd name="T16" fmla="*/ 0 w 20024"/>
                <a:gd name="T17" fmla="*/ 0 h 21059"/>
                <a:gd name="T18" fmla="*/ 0 w 20024"/>
                <a:gd name="T19" fmla="*/ 0 h 21059"/>
                <a:gd name="T20" fmla="*/ 0 w 20024"/>
                <a:gd name="T21" fmla="*/ 0 h 21059"/>
                <a:gd name="T22" fmla="*/ 0 w 20024"/>
                <a:gd name="T23" fmla="*/ 0 h 21059"/>
                <a:gd name="T24" fmla="*/ 0 w 20024"/>
                <a:gd name="T25" fmla="*/ 0 h 21059"/>
                <a:gd name="T26" fmla="*/ 0 w 20024"/>
                <a:gd name="T27" fmla="*/ 0 h 21059"/>
                <a:gd name="T28" fmla="*/ 0 w 20024"/>
                <a:gd name="T29" fmla="*/ 0 h 21059"/>
                <a:gd name="T30" fmla="*/ 0 w 20024"/>
                <a:gd name="T31" fmla="*/ 0 h 21059"/>
                <a:gd name="T32" fmla="*/ 0 w 20024"/>
                <a:gd name="T33" fmla="*/ 0 h 21059"/>
                <a:gd name="T34" fmla="*/ 0 w 20024"/>
                <a:gd name="T35" fmla="*/ 0 h 21059"/>
                <a:gd name="T36" fmla="*/ 0 w 20024"/>
                <a:gd name="T37" fmla="*/ 0 h 21059"/>
                <a:gd name="T38" fmla="*/ 0 w 20024"/>
                <a:gd name="T39" fmla="*/ 0 h 21059"/>
                <a:gd name="T40" fmla="*/ 0 w 20024"/>
                <a:gd name="T41" fmla="*/ 0 h 21059"/>
                <a:gd name="T42" fmla="*/ 0 w 20024"/>
                <a:gd name="T43" fmla="*/ 0 h 21059"/>
                <a:gd name="T44" fmla="*/ 0 w 20024"/>
                <a:gd name="T45" fmla="*/ 0 h 21059"/>
                <a:gd name="T46" fmla="*/ 0 w 20024"/>
                <a:gd name="T47" fmla="*/ 0 h 21059"/>
                <a:gd name="T48" fmla="*/ 0 w 20024"/>
                <a:gd name="T49" fmla="*/ 0 h 21059"/>
                <a:gd name="T50" fmla="*/ 0 w 20024"/>
                <a:gd name="T51" fmla="*/ 0 h 21059"/>
                <a:gd name="T52" fmla="*/ 0 w 20024"/>
                <a:gd name="T53" fmla="*/ 0 h 21059"/>
                <a:gd name="T54" fmla="*/ 0 w 20024"/>
                <a:gd name="T55" fmla="*/ 0 h 21059"/>
                <a:gd name="T56" fmla="*/ 0 w 20024"/>
                <a:gd name="T57" fmla="*/ 0 h 21059"/>
                <a:gd name="T58" fmla="*/ 0 w 20024"/>
                <a:gd name="T59" fmla="*/ 0 h 21059"/>
                <a:gd name="T60" fmla="*/ 0 w 20024"/>
                <a:gd name="T61" fmla="*/ 0 h 21059"/>
                <a:gd name="T62" fmla="*/ 0 w 20024"/>
                <a:gd name="T63" fmla="*/ 0 h 21059"/>
                <a:gd name="T64" fmla="*/ 0 w 20024"/>
                <a:gd name="T65" fmla="*/ 0 h 21059"/>
                <a:gd name="T66" fmla="*/ 0 w 20024"/>
                <a:gd name="T67" fmla="*/ 0 h 21059"/>
                <a:gd name="T68" fmla="*/ 0 w 20024"/>
                <a:gd name="T69" fmla="*/ 0 h 21059"/>
                <a:gd name="T70" fmla="*/ 0 w 20024"/>
                <a:gd name="T71" fmla="*/ 0 h 21059"/>
                <a:gd name="T72" fmla="*/ 0 w 20024"/>
                <a:gd name="T73" fmla="*/ 0 h 21059"/>
                <a:gd name="T74" fmla="*/ 0 w 20024"/>
                <a:gd name="T75" fmla="*/ 0 h 21059"/>
                <a:gd name="T76" fmla="*/ 0 w 20024"/>
                <a:gd name="T77" fmla="*/ 0 h 21059"/>
                <a:gd name="T78" fmla="*/ 0 w 20024"/>
                <a:gd name="T79" fmla="*/ 0 h 21059"/>
                <a:gd name="T80" fmla="*/ 0 w 20024"/>
                <a:gd name="T81" fmla="*/ 0 h 21059"/>
                <a:gd name="T82" fmla="*/ 0 w 20024"/>
                <a:gd name="T83" fmla="*/ 0 h 21059"/>
                <a:gd name="T84" fmla="*/ 0 w 20024"/>
                <a:gd name="T85" fmla="*/ 0 h 21059"/>
                <a:gd name="T86" fmla="*/ 0 w 20024"/>
                <a:gd name="T87" fmla="*/ 0 h 21059"/>
                <a:gd name="T88" fmla="*/ 0 w 20024"/>
                <a:gd name="T89" fmla="*/ 0 h 21059"/>
                <a:gd name="T90" fmla="*/ 0 w 20024"/>
                <a:gd name="T91" fmla="*/ 0 h 21059"/>
                <a:gd name="T92" fmla="*/ 0 w 20024"/>
                <a:gd name="T93" fmla="*/ 0 h 2105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024" h="21059">
                  <a:moveTo>
                    <a:pt x="5255" y="5173"/>
                  </a:moveTo>
                  <a:lnTo>
                    <a:pt x="5531" y="5400"/>
                  </a:lnTo>
                  <a:lnTo>
                    <a:pt x="5236" y="5593"/>
                  </a:lnTo>
                  <a:lnTo>
                    <a:pt x="5088" y="5603"/>
                  </a:lnTo>
                  <a:cubicBezTo>
                    <a:pt x="4953" y="5612"/>
                    <a:pt x="2791" y="5755"/>
                    <a:pt x="1753" y="5833"/>
                  </a:cubicBezTo>
                  <a:cubicBezTo>
                    <a:pt x="505" y="6725"/>
                    <a:pt x="756" y="7681"/>
                    <a:pt x="1049" y="8204"/>
                  </a:cubicBezTo>
                  <a:cubicBezTo>
                    <a:pt x="1126" y="8203"/>
                    <a:pt x="1213" y="8202"/>
                    <a:pt x="1325" y="8201"/>
                  </a:cubicBezTo>
                  <a:lnTo>
                    <a:pt x="1341" y="8201"/>
                  </a:lnTo>
                  <a:lnTo>
                    <a:pt x="1342" y="8201"/>
                  </a:lnTo>
                  <a:cubicBezTo>
                    <a:pt x="1705" y="8204"/>
                    <a:pt x="5012" y="8358"/>
                    <a:pt x="5180" y="8365"/>
                  </a:cubicBezTo>
                  <a:lnTo>
                    <a:pt x="5346" y="8374"/>
                  </a:lnTo>
                  <a:lnTo>
                    <a:pt x="5638" y="8596"/>
                  </a:lnTo>
                  <a:lnTo>
                    <a:pt x="5368" y="8805"/>
                  </a:lnTo>
                  <a:lnTo>
                    <a:pt x="5206" y="8817"/>
                  </a:lnTo>
                  <a:cubicBezTo>
                    <a:pt x="5034" y="8830"/>
                    <a:pt x="1602" y="9095"/>
                    <a:pt x="1320" y="9100"/>
                  </a:cubicBezTo>
                  <a:cubicBezTo>
                    <a:pt x="901" y="9106"/>
                    <a:pt x="751" y="9108"/>
                    <a:pt x="713" y="9108"/>
                  </a:cubicBezTo>
                  <a:cubicBezTo>
                    <a:pt x="713" y="9108"/>
                    <a:pt x="713" y="9108"/>
                    <a:pt x="712" y="9108"/>
                  </a:cubicBezTo>
                  <a:cubicBezTo>
                    <a:pt x="33" y="9750"/>
                    <a:pt x="-363" y="10553"/>
                    <a:pt x="470" y="11369"/>
                  </a:cubicBezTo>
                  <a:cubicBezTo>
                    <a:pt x="1242" y="12124"/>
                    <a:pt x="4184" y="11971"/>
                    <a:pt x="6240" y="12003"/>
                  </a:cubicBezTo>
                  <a:cubicBezTo>
                    <a:pt x="6267" y="12002"/>
                    <a:pt x="6292" y="12002"/>
                    <a:pt x="6322" y="12002"/>
                  </a:cubicBezTo>
                  <a:lnTo>
                    <a:pt x="6326" y="12000"/>
                  </a:lnTo>
                  <a:cubicBezTo>
                    <a:pt x="6375" y="12000"/>
                    <a:pt x="5887" y="12005"/>
                    <a:pt x="6036" y="12011"/>
                  </a:cubicBezTo>
                  <a:cubicBezTo>
                    <a:pt x="6314" y="12019"/>
                    <a:pt x="6571" y="12031"/>
                    <a:pt x="6798" y="12050"/>
                  </a:cubicBezTo>
                  <a:cubicBezTo>
                    <a:pt x="7773" y="12101"/>
                    <a:pt x="9527" y="12091"/>
                    <a:pt x="9626" y="12095"/>
                  </a:cubicBezTo>
                  <a:lnTo>
                    <a:pt x="9681" y="12099"/>
                  </a:lnTo>
                  <a:lnTo>
                    <a:pt x="9984" y="12241"/>
                  </a:lnTo>
                  <a:lnTo>
                    <a:pt x="9684" y="12298"/>
                  </a:lnTo>
                  <a:lnTo>
                    <a:pt x="9632" y="12303"/>
                  </a:lnTo>
                  <a:cubicBezTo>
                    <a:pt x="9566" y="12309"/>
                    <a:pt x="9378" y="12317"/>
                    <a:pt x="8705" y="12388"/>
                  </a:cubicBezTo>
                  <a:cubicBezTo>
                    <a:pt x="9644" y="14513"/>
                    <a:pt x="8009" y="15750"/>
                    <a:pt x="7731" y="16841"/>
                  </a:cubicBezTo>
                  <a:cubicBezTo>
                    <a:pt x="6743" y="20713"/>
                    <a:pt x="8718" y="21059"/>
                    <a:pt x="8718" y="21059"/>
                  </a:cubicBezTo>
                  <a:cubicBezTo>
                    <a:pt x="8718" y="21059"/>
                    <a:pt x="13649" y="14095"/>
                    <a:pt x="14142" y="11843"/>
                  </a:cubicBezTo>
                  <a:cubicBezTo>
                    <a:pt x="14484" y="10279"/>
                    <a:pt x="16500" y="10410"/>
                    <a:pt x="17197" y="10440"/>
                  </a:cubicBezTo>
                  <a:cubicBezTo>
                    <a:pt x="20562" y="10592"/>
                    <a:pt x="21237" y="1764"/>
                    <a:pt x="17498" y="991"/>
                  </a:cubicBezTo>
                  <a:cubicBezTo>
                    <a:pt x="16751" y="837"/>
                    <a:pt x="15897" y="1705"/>
                    <a:pt x="14297" y="1002"/>
                  </a:cubicBezTo>
                  <a:cubicBezTo>
                    <a:pt x="10785" y="-541"/>
                    <a:pt x="7745" y="142"/>
                    <a:pt x="4955" y="202"/>
                  </a:cubicBezTo>
                  <a:cubicBezTo>
                    <a:pt x="3063" y="244"/>
                    <a:pt x="3200" y="1666"/>
                    <a:pt x="3373" y="2364"/>
                  </a:cubicBezTo>
                  <a:cubicBezTo>
                    <a:pt x="4283" y="2417"/>
                    <a:pt x="5190" y="2438"/>
                    <a:pt x="5276" y="2442"/>
                  </a:cubicBezTo>
                  <a:lnTo>
                    <a:pt x="5443" y="2448"/>
                  </a:lnTo>
                  <a:lnTo>
                    <a:pt x="5736" y="2656"/>
                  </a:lnTo>
                  <a:lnTo>
                    <a:pt x="5452" y="2868"/>
                  </a:lnTo>
                  <a:lnTo>
                    <a:pt x="5290" y="2880"/>
                  </a:lnTo>
                  <a:cubicBezTo>
                    <a:pt x="5187" y="2887"/>
                    <a:pt x="3911" y="2959"/>
                    <a:pt x="2852" y="3048"/>
                  </a:cubicBezTo>
                  <a:cubicBezTo>
                    <a:pt x="1903" y="3786"/>
                    <a:pt x="2143" y="4499"/>
                    <a:pt x="2363" y="5029"/>
                  </a:cubicBezTo>
                  <a:cubicBezTo>
                    <a:pt x="3460" y="5096"/>
                    <a:pt x="4959" y="5157"/>
                    <a:pt x="5071" y="5162"/>
                  </a:cubicBezTo>
                  <a:lnTo>
                    <a:pt x="5255" y="5173"/>
                  </a:lnTo>
                  <a:close/>
                  <a:moveTo>
                    <a:pt x="5255" y="517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70" name="Group 203"/>
          <p:cNvGrpSpPr>
            <a:grpSpLocks/>
          </p:cNvGrpSpPr>
          <p:nvPr/>
        </p:nvGrpSpPr>
        <p:grpSpPr bwMode="auto">
          <a:xfrm>
            <a:off x="1764779" y="3161933"/>
            <a:ext cx="246276" cy="320053"/>
            <a:chOff x="0" y="0"/>
            <a:chExt cx="472" cy="574"/>
          </a:xfrm>
          <a:solidFill>
            <a:schemeClr val="bg1"/>
          </a:solidFill>
        </p:grpSpPr>
        <p:sp>
          <p:nvSpPr>
            <p:cNvPr id="771" name="AutoShape 201"/>
            <p:cNvSpPr>
              <a:spLocks/>
            </p:cNvSpPr>
            <p:nvPr/>
          </p:nvSpPr>
          <p:spPr bwMode="auto">
            <a:xfrm>
              <a:off x="0" y="216"/>
              <a:ext cx="94" cy="30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7766" y="5167"/>
                  </a:moveTo>
                  <a:cubicBezTo>
                    <a:pt x="17766" y="3906"/>
                    <a:pt x="19043" y="1937"/>
                    <a:pt x="21514" y="0"/>
                  </a:cubicBezTo>
                  <a:lnTo>
                    <a:pt x="8199" y="0"/>
                  </a:lnTo>
                  <a:cubicBezTo>
                    <a:pt x="3671" y="0"/>
                    <a:pt x="0" y="5612"/>
                    <a:pt x="0" y="7600"/>
                  </a:cubicBezTo>
                  <a:lnTo>
                    <a:pt x="0" y="14000"/>
                  </a:lnTo>
                  <a:cubicBezTo>
                    <a:pt x="0" y="15988"/>
                    <a:pt x="3671" y="21600"/>
                    <a:pt x="8199" y="21600"/>
                  </a:cubicBezTo>
                  <a:lnTo>
                    <a:pt x="21600" y="21600"/>
                  </a:lnTo>
                  <a:cubicBezTo>
                    <a:pt x="19073" y="19641"/>
                    <a:pt x="17766" y="17642"/>
                    <a:pt x="17766" y="16367"/>
                  </a:cubicBezTo>
                  <a:lnTo>
                    <a:pt x="17766" y="5167"/>
                  </a:lnTo>
                  <a:close/>
                  <a:moveTo>
                    <a:pt x="17766" y="516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72" name="AutoShape 202"/>
            <p:cNvSpPr>
              <a:spLocks/>
            </p:cNvSpPr>
            <p:nvPr/>
          </p:nvSpPr>
          <p:spPr bwMode="auto">
            <a:xfrm>
              <a:off x="111" y="0"/>
              <a:ext cx="361" cy="574"/>
            </a:xfrm>
            <a:custGeom>
              <a:avLst/>
              <a:gdLst>
                <a:gd name="T0" fmla="*/ 0 w 21600"/>
                <a:gd name="T1" fmla="*/ 0 h 21426"/>
                <a:gd name="T2" fmla="*/ 0 w 21600"/>
                <a:gd name="T3" fmla="*/ 0 h 21426"/>
                <a:gd name="T4" fmla="*/ 0 w 21600"/>
                <a:gd name="T5" fmla="*/ 0 h 21426"/>
                <a:gd name="T6" fmla="*/ 0 w 21600"/>
                <a:gd name="T7" fmla="*/ 0 h 21426"/>
                <a:gd name="T8" fmla="*/ 0 w 21600"/>
                <a:gd name="T9" fmla="*/ 0 h 21426"/>
                <a:gd name="T10" fmla="*/ 0 w 21600"/>
                <a:gd name="T11" fmla="*/ 0 h 21426"/>
                <a:gd name="T12" fmla="*/ 0 w 21600"/>
                <a:gd name="T13" fmla="*/ 0 h 21426"/>
                <a:gd name="T14" fmla="*/ 0 w 21600"/>
                <a:gd name="T15" fmla="*/ 0 h 21426"/>
                <a:gd name="T16" fmla="*/ 0 w 21600"/>
                <a:gd name="T17" fmla="*/ 0 h 21426"/>
                <a:gd name="T18" fmla="*/ 0 w 21600"/>
                <a:gd name="T19" fmla="*/ 0 h 21426"/>
                <a:gd name="T20" fmla="*/ 0 w 21600"/>
                <a:gd name="T21" fmla="*/ 0 h 21426"/>
                <a:gd name="T22" fmla="*/ 0 w 21600"/>
                <a:gd name="T23" fmla="*/ 0 h 21426"/>
                <a:gd name="T24" fmla="*/ 0 w 21600"/>
                <a:gd name="T25" fmla="*/ 0 h 21426"/>
                <a:gd name="T26" fmla="*/ 0 w 21600"/>
                <a:gd name="T27" fmla="*/ 0 h 21426"/>
                <a:gd name="T28" fmla="*/ 0 w 21600"/>
                <a:gd name="T29" fmla="*/ 0 h 21426"/>
                <a:gd name="T30" fmla="*/ 0 w 21600"/>
                <a:gd name="T31" fmla="*/ 0 h 21426"/>
                <a:gd name="T32" fmla="*/ 0 w 21600"/>
                <a:gd name="T33" fmla="*/ 0 h 21426"/>
                <a:gd name="T34" fmla="*/ 0 w 21600"/>
                <a:gd name="T35" fmla="*/ 0 h 21426"/>
                <a:gd name="T36" fmla="*/ 0 w 21600"/>
                <a:gd name="T37" fmla="*/ 0 h 21426"/>
                <a:gd name="T38" fmla="*/ 0 w 21600"/>
                <a:gd name="T39" fmla="*/ 0 h 21426"/>
                <a:gd name="T40" fmla="*/ 0 w 21600"/>
                <a:gd name="T41" fmla="*/ 0 h 21426"/>
                <a:gd name="T42" fmla="*/ 0 w 21600"/>
                <a:gd name="T43" fmla="*/ 0 h 21426"/>
                <a:gd name="T44" fmla="*/ 0 w 21600"/>
                <a:gd name="T45" fmla="*/ 0 h 21426"/>
                <a:gd name="T46" fmla="*/ 0 w 21600"/>
                <a:gd name="T47" fmla="*/ 0 h 21426"/>
                <a:gd name="T48" fmla="*/ 0 w 21600"/>
                <a:gd name="T49" fmla="*/ 0 h 21426"/>
                <a:gd name="T50" fmla="*/ 0 w 21600"/>
                <a:gd name="T51" fmla="*/ 0 h 21426"/>
                <a:gd name="T52" fmla="*/ 0 w 21600"/>
                <a:gd name="T53" fmla="*/ 0 h 21426"/>
                <a:gd name="T54" fmla="*/ 0 w 21600"/>
                <a:gd name="T55" fmla="*/ 0 h 21426"/>
                <a:gd name="T56" fmla="*/ 0 w 21600"/>
                <a:gd name="T57" fmla="*/ 0 h 21426"/>
                <a:gd name="T58" fmla="*/ 0 w 21600"/>
                <a:gd name="T59" fmla="*/ 0 h 21426"/>
                <a:gd name="T60" fmla="*/ 0 w 21600"/>
                <a:gd name="T61" fmla="*/ 0 h 2142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600" h="21426">
                  <a:moveTo>
                    <a:pt x="2044" y="7329"/>
                  </a:moveTo>
                  <a:cubicBezTo>
                    <a:pt x="818" y="8388"/>
                    <a:pt x="0" y="10073"/>
                    <a:pt x="0" y="10978"/>
                  </a:cubicBezTo>
                  <a:lnTo>
                    <a:pt x="0" y="16829"/>
                  </a:lnTo>
                  <a:cubicBezTo>
                    <a:pt x="0" y="18214"/>
                    <a:pt x="1916" y="21426"/>
                    <a:pt x="4278" y="21426"/>
                  </a:cubicBezTo>
                  <a:lnTo>
                    <a:pt x="15645" y="21426"/>
                  </a:lnTo>
                  <a:cubicBezTo>
                    <a:pt x="18008" y="21426"/>
                    <a:pt x="19923" y="20303"/>
                    <a:pt x="19923" y="18919"/>
                  </a:cubicBezTo>
                  <a:lnTo>
                    <a:pt x="19958" y="18710"/>
                  </a:lnTo>
                  <a:lnTo>
                    <a:pt x="11207" y="18710"/>
                  </a:lnTo>
                  <a:cubicBezTo>
                    <a:pt x="10466" y="18710"/>
                    <a:pt x="9865" y="18336"/>
                    <a:pt x="9865" y="17874"/>
                  </a:cubicBezTo>
                  <a:cubicBezTo>
                    <a:pt x="9865" y="17412"/>
                    <a:pt x="10466" y="17038"/>
                    <a:pt x="11207" y="17038"/>
                  </a:cubicBezTo>
                  <a:lnTo>
                    <a:pt x="20238" y="17038"/>
                  </a:lnTo>
                  <a:lnTo>
                    <a:pt x="20622" y="14739"/>
                  </a:lnTo>
                  <a:lnTo>
                    <a:pt x="11206" y="14739"/>
                  </a:lnTo>
                  <a:cubicBezTo>
                    <a:pt x="10465" y="14739"/>
                    <a:pt x="9865" y="14365"/>
                    <a:pt x="9865" y="13903"/>
                  </a:cubicBezTo>
                  <a:cubicBezTo>
                    <a:pt x="9865" y="13442"/>
                    <a:pt x="10465" y="13068"/>
                    <a:pt x="11206" y="13068"/>
                  </a:cubicBezTo>
                  <a:lnTo>
                    <a:pt x="20902" y="13068"/>
                  </a:lnTo>
                  <a:lnTo>
                    <a:pt x="21286" y="10770"/>
                  </a:lnTo>
                  <a:lnTo>
                    <a:pt x="11206" y="10770"/>
                  </a:lnTo>
                  <a:cubicBezTo>
                    <a:pt x="10466" y="10770"/>
                    <a:pt x="9865" y="10395"/>
                    <a:pt x="9865" y="9933"/>
                  </a:cubicBezTo>
                  <a:cubicBezTo>
                    <a:pt x="9865" y="9472"/>
                    <a:pt x="10466" y="9097"/>
                    <a:pt x="11206" y="9097"/>
                  </a:cubicBezTo>
                  <a:lnTo>
                    <a:pt x="21565" y="9097"/>
                  </a:lnTo>
                  <a:lnTo>
                    <a:pt x="21600" y="8889"/>
                  </a:lnTo>
                  <a:cubicBezTo>
                    <a:pt x="21600" y="7504"/>
                    <a:pt x="19684" y="6382"/>
                    <a:pt x="17322" y="6382"/>
                  </a:cubicBezTo>
                  <a:lnTo>
                    <a:pt x="9766" y="6382"/>
                  </a:lnTo>
                  <a:lnTo>
                    <a:pt x="10094" y="5128"/>
                  </a:lnTo>
                  <a:lnTo>
                    <a:pt x="10738" y="2669"/>
                  </a:lnTo>
                  <a:cubicBezTo>
                    <a:pt x="11065" y="1416"/>
                    <a:pt x="9701" y="235"/>
                    <a:pt x="7691" y="30"/>
                  </a:cubicBezTo>
                  <a:cubicBezTo>
                    <a:pt x="5681" y="-174"/>
                    <a:pt x="3785" y="676"/>
                    <a:pt x="3458" y="1929"/>
                  </a:cubicBezTo>
                  <a:lnTo>
                    <a:pt x="2551" y="5392"/>
                  </a:lnTo>
                  <a:lnTo>
                    <a:pt x="2044" y="7329"/>
                  </a:lnTo>
                  <a:close/>
                  <a:moveTo>
                    <a:pt x="2044" y="732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73" name="Group 206"/>
          <p:cNvGrpSpPr>
            <a:grpSpLocks/>
          </p:cNvGrpSpPr>
          <p:nvPr/>
        </p:nvGrpSpPr>
        <p:grpSpPr bwMode="auto">
          <a:xfrm>
            <a:off x="2366103" y="3161933"/>
            <a:ext cx="244223" cy="320053"/>
            <a:chOff x="0" y="0"/>
            <a:chExt cx="470" cy="574"/>
          </a:xfrm>
          <a:solidFill>
            <a:schemeClr val="bg1"/>
          </a:solidFill>
        </p:grpSpPr>
        <p:sp>
          <p:nvSpPr>
            <p:cNvPr id="774" name="AutoShape 204"/>
            <p:cNvSpPr>
              <a:spLocks/>
            </p:cNvSpPr>
            <p:nvPr/>
          </p:nvSpPr>
          <p:spPr bwMode="auto">
            <a:xfrm>
              <a:off x="376" y="48"/>
              <a:ext cx="94" cy="30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3834" y="16434"/>
                  </a:moveTo>
                  <a:cubicBezTo>
                    <a:pt x="3834" y="17694"/>
                    <a:pt x="2557" y="19663"/>
                    <a:pt x="86" y="21600"/>
                  </a:cubicBezTo>
                  <a:lnTo>
                    <a:pt x="13401" y="21600"/>
                  </a:lnTo>
                  <a:cubicBezTo>
                    <a:pt x="17929" y="21600"/>
                    <a:pt x="21600" y="15988"/>
                    <a:pt x="21600" y="14000"/>
                  </a:cubicBezTo>
                  <a:lnTo>
                    <a:pt x="21600" y="7600"/>
                  </a:lnTo>
                  <a:cubicBezTo>
                    <a:pt x="21600" y="5612"/>
                    <a:pt x="17929" y="0"/>
                    <a:pt x="13401" y="0"/>
                  </a:cubicBezTo>
                  <a:lnTo>
                    <a:pt x="0" y="0"/>
                  </a:lnTo>
                  <a:cubicBezTo>
                    <a:pt x="2527" y="1958"/>
                    <a:pt x="3834" y="3958"/>
                    <a:pt x="3834" y="5233"/>
                  </a:cubicBezTo>
                  <a:lnTo>
                    <a:pt x="3834" y="16434"/>
                  </a:lnTo>
                  <a:close/>
                  <a:moveTo>
                    <a:pt x="3834" y="1643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75" name="AutoShape 205"/>
            <p:cNvSpPr>
              <a:spLocks/>
            </p:cNvSpPr>
            <p:nvPr/>
          </p:nvSpPr>
          <p:spPr bwMode="auto">
            <a:xfrm>
              <a:off x="0" y="0"/>
              <a:ext cx="360" cy="574"/>
            </a:xfrm>
            <a:custGeom>
              <a:avLst/>
              <a:gdLst>
                <a:gd name="T0" fmla="*/ 0 w 21600"/>
                <a:gd name="T1" fmla="*/ 0 h 21426"/>
                <a:gd name="T2" fmla="*/ 0 w 21600"/>
                <a:gd name="T3" fmla="*/ 0 h 21426"/>
                <a:gd name="T4" fmla="*/ 0 w 21600"/>
                <a:gd name="T5" fmla="*/ 0 h 21426"/>
                <a:gd name="T6" fmla="*/ 0 w 21600"/>
                <a:gd name="T7" fmla="*/ 0 h 21426"/>
                <a:gd name="T8" fmla="*/ 0 w 21600"/>
                <a:gd name="T9" fmla="*/ 0 h 21426"/>
                <a:gd name="T10" fmla="*/ 0 w 21600"/>
                <a:gd name="T11" fmla="*/ 0 h 21426"/>
                <a:gd name="T12" fmla="*/ 0 w 21600"/>
                <a:gd name="T13" fmla="*/ 0 h 21426"/>
                <a:gd name="T14" fmla="*/ 0 w 21600"/>
                <a:gd name="T15" fmla="*/ 0 h 21426"/>
                <a:gd name="T16" fmla="*/ 0 w 21600"/>
                <a:gd name="T17" fmla="*/ 0 h 21426"/>
                <a:gd name="T18" fmla="*/ 0 w 21600"/>
                <a:gd name="T19" fmla="*/ 0 h 21426"/>
                <a:gd name="T20" fmla="*/ 0 w 21600"/>
                <a:gd name="T21" fmla="*/ 0 h 21426"/>
                <a:gd name="T22" fmla="*/ 0 w 21600"/>
                <a:gd name="T23" fmla="*/ 0 h 21426"/>
                <a:gd name="T24" fmla="*/ 0 w 21600"/>
                <a:gd name="T25" fmla="*/ 0 h 21426"/>
                <a:gd name="T26" fmla="*/ 0 w 21600"/>
                <a:gd name="T27" fmla="*/ 0 h 21426"/>
                <a:gd name="T28" fmla="*/ 0 w 21600"/>
                <a:gd name="T29" fmla="*/ 0 h 21426"/>
                <a:gd name="T30" fmla="*/ 0 w 21600"/>
                <a:gd name="T31" fmla="*/ 0 h 21426"/>
                <a:gd name="T32" fmla="*/ 0 w 21600"/>
                <a:gd name="T33" fmla="*/ 0 h 21426"/>
                <a:gd name="T34" fmla="*/ 0 w 21600"/>
                <a:gd name="T35" fmla="*/ 0 h 21426"/>
                <a:gd name="T36" fmla="*/ 0 w 21600"/>
                <a:gd name="T37" fmla="*/ 0 h 21426"/>
                <a:gd name="T38" fmla="*/ 0 w 21600"/>
                <a:gd name="T39" fmla="*/ 0 h 21426"/>
                <a:gd name="T40" fmla="*/ 0 w 21600"/>
                <a:gd name="T41" fmla="*/ 0 h 21426"/>
                <a:gd name="T42" fmla="*/ 0 w 21600"/>
                <a:gd name="T43" fmla="*/ 0 h 21426"/>
                <a:gd name="T44" fmla="*/ 0 w 21600"/>
                <a:gd name="T45" fmla="*/ 0 h 21426"/>
                <a:gd name="T46" fmla="*/ 0 w 21600"/>
                <a:gd name="T47" fmla="*/ 0 h 21426"/>
                <a:gd name="T48" fmla="*/ 0 w 21600"/>
                <a:gd name="T49" fmla="*/ 0 h 21426"/>
                <a:gd name="T50" fmla="*/ 0 w 21600"/>
                <a:gd name="T51" fmla="*/ 0 h 21426"/>
                <a:gd name="T52" fmla="*/ 0 w 21600"/>
                <a:gd name="T53" fmla="*/ 0 h 21426"/>
                <a:gd name="T54" fmla="*/ 0 w 21600"/>
                <a:gd name="T55" fmla="*/ 0 h 21426"/>
                <a:gd name="T56" fmla="*/ 0 w 21600"/>
                <a:gd name="T57" fmla="*/ 0 h 21426"/>
                <a:gd name="T58" fmla="*/ 0 w 21600"/>
                <a:gd name="T59" fmla="*/ 0 h 21426"/>
                <a:gd name="T60" fmla="*/ 0 w 21600"/>
                <a:gd name="T61" fmla="*/ 0 h 2142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600" h="21426">
                  <a:moveTo>
                    <a:pt x="19556" y="14097"/>
                  </a:moveTo>
                  <a:cubicBezTo>
                    <a:pt x="20782" y="13038"/>
                    <a:pt x="21600" y="11353"/>
                    <a:pt x="21600" y="10448"/>
                  </a:cubicBezTo>
                  <a:lnTo>
                    <a:pt x="21600" y="4597"/>
                  </a:lnTo>
                  <a:cubicBezTo>
                    <a:pt x="21600" y="3212"/>
                    <a:pt x="19684" y="0"/>
                    <a:pt x="17322" y="0"/>
                  </a:cubicBezTo>
                  <a:lnTo>
                    <a:pt x="5955" y="0"/>
                  </a:lnTo>
                  <a:cubicBezTo>
                    <a:pt x="3592" y="0"/>
                    <a:pt x="1677" y="1123"/>
                    <a:pt x="1677" y="2507"/>
                  </a:cubicBezTo>
                  <a:lnTo>
                    <a:pt x="1642" y="2716"/>
                  </a:lnTo>
                  <a:lnTo>
                    <a:pt x="10393" y="2716"/>
                  </a:lnTo>
                  <a:cubicBezTo>
                    <a:pt x="11134" y="2716"/>
                    <a:pt x="11735" y="3091"/>
                    <a:pt x="11735" y="3552"/>
                  </a:cubicBezTo>
                  <a:cubicBezTo>
                    <a:pt x="11735" y="4014"/>
                    <a:pt x="11134" y="4388"/>
                    <a:pt x="10393" y="4388"/>
                  </a:cubicBezTo>
                  <a:lnTo>
                    <a:pt x="1362" y="4388"/>
                  </a:lnTo>
                  <a:lnTo>
                    <a:pt x="978" y="6687"/>
                  </a:lnTo>
                  <a:lnTo>
                    <a:pt x="10394" y="6687"/>
                  </a:lnTo>
                  <a:cubicBezTo>
                    <a:pt x="11134" y="6687"/>
                    <a:pt x="11735" y="7060"/>
                    <a:pt x="11735" y="7523"/>
                  </a:cubicBezTo>
                  <a:cubicBezTo>
                    <a:pt x="11735" y="7984"/>
                    <a:pt x="11135" y="8358"/>
                    <a:pt x="10394" y="8358"/>
                  </a:cubicBezTo>
                  <a:lnTo>
                    <a:pt x="698" y="8358"/>
                  </a:lnTo>
                  <a:lnTo>
                    <a:pt x="314" y="10656"/>
                  </a:lnTo>
                  <a:lnTo>
                    <a:pt x="10394" y="10656"/>
                  </a:lnTo>
                  <a:cubicBezTo>
                    <a:pt x="11134" y="10656"/>
                    <a:pt x="11735" y="11031"/>
                    <a:pt x="11735" y="11492"/>
                  </a:cubicBezTo>
                  <a:cubicBezTo>
                    <a:pt x="11735" y="11954"/>
                    <a:pt x="11134" y="12328"/>
                    <a:pt x="10394" y="12328"/>
                  </a:cubicBezTo>
                  <a:lnTo>
                    <a:pt x="35" y="12328"/>
                  </a:lnTo>
                  <a:lnTo>
                    <a:pt x="0" y="12537"/>
                  </a:lnTo>
                  <a:cubicBezTo>
                    <a:pt x="0" y="13922"/>
                    <a:pt x="1916" y="15045"/>
                    <a:pt x="4278" y="15045"/>
                  </a:cubicBezTo>
                  <a:lnTo>
                    <a:pt x="11834" y="15045"/>
                  </a:lnTo>
                  <a:lnTo>
                    <a:pt x="11506" y="16298"/>
                  </a:lnTo>
                  <a:lnTo>
                    <a:pt x="10862" y="18757"/>
                  </a:lnTo>
                  <a:cubicBezTo>
                    <a:pt x="10535" y="20010"/>
                    <a:pt x="11899" y="21191"/>
                    <a:pt x="13909" y="21396"/>
                  </a:cubicBezTo>
                  <a:cubicBezTo>
                    <a:pt x="15919" y="21600"/>
                    <a:pt x="17815" y="20750"/>
                    <a:pt x="18142" y="19497"/>
                  </a:cubicBezTo>
                  <a:lnTo>
                    <a:pt x="19049" y="16034"/>
                  </a:lnTo>
                  <a:lnTo>
                    <a:pt x="19556" y="14097"/>
                  </a:lnTo>
                  <a:close/>
                  <a:moveTo>
                    <a:pt x="19556" y="1409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76" name="Group 213"/>
          <p:cNvGrpSpPr>
            <a:grpSpLocks/>
          </p:cNvGrpSpPr>
          <p:nvPr/>
        </p:nvGrpSpPr>
        <p:grpSpPr bwMode="auto">
          <a:xfrm>
            <a:off x="8947824" y="1914604"/>
            <a:ext cx="301689" cy="245520"/>
            <a:chOff x="0" y="0"/>
            <a:chExt cx="581" cy="440"/>
          </a:xfrm>
          <a:solidFill>
            <a:schemeClr val="bg1"/>
          </a:solidFill>
        </p:grpSpPr>
        <p:sp>
          <p:nvSpPr>
            <p:cNvPr id="777" name="AutoShape 207"/>
            <p:cNvSpPr>
              <a:spLocks/>
            </p:cNvSpPr>
            <p:nvPr/>
          </p:nvSpPr>
          <p:spPr bwMode="auto">
            <a:xfrm>
              <a:off x="0" y="120"/>
              <a:ext cx="463" cy="32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600" h="21600">
                  <a:moveTo>
                    <a:pt x="21600" y="6061"/>
                  </a:moveTo>
                  <a:cubicBezTo>
                    <a:pt x="21600" y="2713"/>
                    <a:pt x="19724" y="0"/>
                    <a:pt x="17409" y="0"/>
                  </a:cubicBezTo>
                  <a:cubicBezTo>
                    <a:pt x="15780" y="0"/>
                    <a:pt x="14372" y="1346"/>
                    <a:pt x="13678" y="3309"/>
                  </a:cubicBezTo>
                  <a:cubicBezTo>
                    <a:pt x="12892" y="2719"/>
                    <a:pt x="12002" y="2380"/>
                    <a:pt x="11055" y="2380"/>
                  </a:cubicBezTo>
                  <a:cubicBezTo>
                    <a:pt x="8836" y="2381"/>
                    <a:pt x="6917" y="4216"/>
                    <a:pt x="5971" y="6890"/>
                  </a:cubicBezTo>
                  <a:cubicBezTo>
                    <a:pt x="5536" y="6458"/>
                    <a:pt x="5011" y="6203"/>
                    <a:pt x="4445" y="6203"/>
                  </a:cubicBezTo>
                  <a:cubicBezTo>
                    <a:pt x="2950" y="6204"/>
                    <a:pt x="1738" y="7956"/>
                    <a:pt x="1738" y="10118"/>
                  </a:cubicBezTo>
                  <a:cubicBezTo>
                    <a:pt x="1738" y="10472"/>
                    <a:pt x="1771" y="10815"/>
                    <a:pt x="1832" y="11142"/>
                  </a:cubicBezTo>
                  <a:cubicBezTo>
                    <a:pt x="734" y="12143"/>
                    <a:pt x="0" y="13909"/>
                    <a:pt x="0" y="15928"/>
                  </a:cubicBezTo>
                  <a:cubicBezTo>
                    <a:pt x="0" y="18961"/>
                    <a:pt x="1651" y="21432"/>
                    <a:pt x="3723" y="21575"/>
                  </a:cubicBezTo>
                  <a:lnTo>
                    <a:pt x="3723" y="21585"/>
                  </a:lnTo>
                  <a:lnTo>
                    <a:pt x="3898" y="21585"/>
                  </a:lnTo>
                  <a:cubicBezTo>
                    <a:pt x="3898" y="21584"/>
                    <a:pt x="3898" y="21585"/>
                    <a:pt x="3913" y="21587"/>
                  </a:cubicBezTo>
                  <a:cubicBezTo>
                    <a:pt x="3928" y="21585"/>
                    <a:pt x="3928" y="21584"/>
                    <a:pt x="3928" y="21585"/>
                  </a:cubicBezTo>
                  <a:lnTo>
                    <a:pt x="15001" y="21585"/>
                  </a:lnTo>
                  <a:cubicBezTo>
                    <a:pt x="15057" y="21590"/>
                    <a:pt x="15126" y="21600"/>
                    <a:pt x="15202" y="21600"/>
                  </a:cubicBezTo>
                  <a:cubicBezTo>
                    <a:pt x="16363" y="21600"/>
                    <a:pt x="17402" y="20848"/>
                    <a:pt x="18103" y="19667"/>
                  </a:cubicBezTo>
                  <a:lnTo>
                    <a:pt x="18240" y="19667"/>
                  </a:lnTo>
                  <a:lnTo>
                    <a:pt x="18240" y="19421"/>
                  </a:lnTo>
                  <a:cubicBezTo>
                    <a:pt x="18732" y="18489"/>
                    <a:pt x="19028" y="17329"/>
                    <a:pt x="19028" y="16066"/>
                  </a:cubicBezTo>
                  <a:cubicBezTo>
                    <a:pt x="19028" y="14500"/>
                    <a:pt x="18571" y="13096"/>
                    <a:pt x="17849" y="12090"/>
                  </a:cubicBezTo>
                  <a:cubicBezTo>
                    <a:pt x="19957" y="11771"/>
                    <a:pt x="21600" y="9195"/>
                    <a:pt x="21600" y="6061"/>
                  </a:cubicBezTo>
                  <a:close/>
                  <a:moveTo>
                    <a:pt x="15144" y="19709"/>
                  </a:moveTo>
                  <a:lnTo>
                    <a:pt x="15062" y="19702"/>
                  </a:lnTo>
                  <a:lnTo>
                    <a:pt x="15035" y="19699"/>
                  </a:lnTo>
                  <a:lnTo>
                    <a:pt x="15000" y="19699"/>
                  </a:lnTo>
                  <a:lnTo>
                    <a:pt x="3927" y="19699"/>
                  </a:lnTo>
                  <a:lnTo>
                    <a:pt x="3897" y="19699"/>
                  </a:lnTo>
                  <a:lnTo>
                    <a:pt x="3872" y="19699"/>
                  </a:lnTo>
                  <a:lnTo>
                    <a:pt x="3872" y="19696"/>
                  </a:lnTo>
                  <a:cubicBezTo>
                    <a:pt x="2456" y="19665"/>
                    <a:pt x="1303" y="17972"/>
                    <a:pt x="1303" y="15928"/>
                  </a:cubicBezTo>
                  <a:cubicBezTo>
                    <a:pt x="1303" y="14586"/>
                    <a:pt x="1780" y="13377"/>
                    <a:pt x="2584" y="12685"/>
                  </a:cubicBezTo>
                  <a:lnTo>
                    <a:pt x="3380" y="12000"/>
                  </a:lnTo>
                  <a:lnTo>
                    <a:pt x="3104" y="10722"/>
                  </a:lnTo>
                  <a:cubicBezTo>
                    <a:pt x="3062" y="10528"/>
                    <a:pt x="3041" y="10324"/>
                    <a:pt x="3041" y="10117"/>
                  </a:cubicBezTo>
                  <a:cubicBezTo>
                    <a:pt x="3042" y="8999"/>
                    <a:pt x="3671" y="8090"/>
                    <a:pt x="4445" y="8088"/>
                  </a:cubicBezTo>
                  <a:cubicBezTo>
                    <a:pt x="4757" y="8088"/>
                    <a:pt x="5050" y="8234"/>
                    <a:pt x="5300" y="8515"/>
                  </a:cubicBezTo>
                  <a:lnTo>
                    <a:pt x="6450" y="9804"/>
                  </a:lnTo>
                  <a:lnTo>
                    <a:pt x="7078" y="7904"/>
                  </a:lnTo>
                  <a:cubicBezTo>
                    <a:pt x="7806" y="5695"/>
                    <a:pt x="9369" y="4264"/>
                    <a:pt x="11055" y="4265"/>
                  </a:cubicBezTo>
                  <a:cubicBezTo>
                    <a:pt x="13486" y="4272"/>
                    <a:pt x="15461" y="7127"/>
                    <a:pt x="15466" y="10644"/>
                  </a:cubicBezTo>
                  <a:cubicBezTo>
                    <a:pt x="15466" y="10720"/>
                    <a:pt x="15460" y="10801"/>
                    <a:pt x="15457" y="10887"/>
                  </a:cubicBezTo>
                  <a:lnTo>
                    <a:pt x="15451" y="11029"/>
                  </a:lnTo>
                  <a:lnTo>
                    <a:pt x="15401" y="12231"/>
                  </a:lnTo>
                  <a:lnTo>
                    <a:pt x="16170" y="12695"/>
                  </a:lnTo>
                  <a:cubicBezTo>
                    <a:pt x="17115" y="13263"/>
                    <a:pt x="17724" y="14585"/>
                    <a:pt x="17725" y="16065"/>
                  </a:cubicBezTo>
                  <a:cubicBezTo>
                    <a:pt x="17723" y="18076"/>
                    <a:pt x="16593" y="19711"/>
                    <a:pt x="15202" y="19714"/>
                  </a:cubicBezTo>
                  <a:cubicBezTo>
                    <a:pt x="15188" y="19715"/>
                    <a:pt x="15169" y="19712"/>
                    <a:pt x="15144" y="19709"/>
                  </a:cubicBezTo>
                  <a:close/>
                  <a:moveTo>
                    <a:pt x="15144" y="1970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78" name="Rectangle 208"/>
            <p:cNvSpPr>
              <a:spLocks/>
            </p:cNvSpPr>
            <p:nvPr/>
          </p:nvSpPr>
          <p:spPr bwMode="auto">
            <a:xfrm>
              <a:off x="360" y="0"/>
              <a:ext cx="35" cy="61"/>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779" name="Rectangle 209"/>
            <p:cNvSpPr>
              <a:spLocks/>
            </p:cNvSpPr>
            <p:nvPr/>
          </p:nvSpPr>
          <p:spPr bwMode="auto">
            <a:xfrm>
              <a:off x="520" y="184"/>
              <a:ext cx="61" cy="3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780" name="AutoShape 210"/>
            <p:cNvSpPr>
              <a:spLocks/>
            </p:cNvSpPr>
            <p:nvPr/>
          </p:nvSpPr>
          <p:spPr bwMode="auto">
            <a:xfrm>
              <a:off x="464" y="48"/>
              <a:ext cx="68" cy="6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3759" y="0"/>
                  </a:moveTo>
                  <a:lnTo>
                    <a:pt x="21600" y="7838"/>
                  </a:lnTo>
                  <a:lnTo>
                    <a:pt x="7841" y="21600"/>
                  </a:lnTo>
                  <a:lnTo>
                    <a:pt x="0" y="13762"/>
                  </a:lnTo>
                  <a:lnTo>
                    <a:pt x="13759" y="0"/>
                  </a:lnTo>
                  <a:close/>
                  <a:moveTo>
                    <a:pt x="13759"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81" name="AutoShape 211"/>
            <p:cNvSpPr>
              <a:spLocks/>
            </p:cNvSpPr>
            <p:nvPr/>
          </p:nvSpPr>
          <p:spPr bwMode="auto">
            <a:xfrm>
              <a:off x="464" y="296"/>
              <a:ext cx="68" cy="6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3761" y="21600"/>
                  </a:moveTo>
                  <a:lnTo>
                    <a:pt x="0" y="7839"/>
                  </a:lnTo>
                  <a:lnTo>
                    <a:pt x="7839" y="0"/>
                  </a:lnTo>
                  <a:lnTo>
                    <a:pt x="21600" y="13761"/>
                  </a:lnTo>
                  <a:lnTo>
                    <a:pt x="13761" y="21600"/>
                  </a:lnTo>
                  <a:close/>
                  <a:moveTo>
                    <a:pt x="13761"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82" name="AutoShape 212"/>
            <p:cNvSpPr>
              <a:spLocks/>
            </p:cNvSpPr>
            <p:nvPr/>
          </p:nvSpPr>
          <p:spPr bwMode="auto">
            <a:xfrm>
              <a:off x="223" y="48"/>
              <a:ext cx="69" cy="6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7840" y="0"/>
                  </a:moveTo>
                  <a:lnTo>
                    <a:pt x="21600" y="13763"/>
                  </a:lnTo>
                  <a:lnTo>
                    <a:pt x="13760" y="21600"/>
                  </a:lnTo>
                  <a:lnTo>
                    <a:pt x="0" y="7837"/>
                  </a:lnTo>
                  <a:lnTo>
                    <a:pt x="7840" y="0"/>
                  </a:lnTo>
                  <a:close/>
                  <a:moveTo>
                    <a:pt x="784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783" name="AutoShape 214"/>
          <p:cNvSpPr>
            <a:spLocks/>
          </p:cNvSpPr>
          <p:nvPr/>
        </p:nvSpPr>
        <p:spPr bwMode="auto">
          <a:xfrm>
            <a:off x="1138829" y="4446528"/>
            <a:ext cx="299636" cy="320053"/>
          </a:xfrm>
          <a:custGeom>
            <a:avLst/>
            <a:gdLst>
              <a:gd name="T0" fmla="*/ 305113690 w 20670"/>
              <a:gd name="T1" fmla="*/ 184427550 h 20670"/>
              <a:gd name="T2" fmla="*/ 245735749 w 20670"/>
              <a:gd name="T3" fmla="*/ 159465853 h 20670"/>
              <a:gd name="T4" fmla="*/ 228156025 w 20670"/>
              <a:gd name="T5" fmla="*/ 129759979 h 20670"/>
              <a:gd name="T6" fmla="*/ 150991141 w 20670"/>
              <a:gd name="T7" fmla="*/ 125507788 h 20670"/>
              <a:gd name="T8" fmla="*/ 80989832 w 20670"/>
              <a:gd name="T9" fmla="*/ 55505089 h 20670"/>
              <a:gd name="T10" fmla="*/ 72357195 w 20670"/>
              <a:gd name="T11" fmla="*/ 28645697 h 20670"/>
              <a:gd name="T12" fmla="*/ 52786840 w 20670"/>
              <a:gd name="T13" fmla="*/ 9058366 h 20670"/>
              <a:gd name="T14" fmla="*/ 9058366 w 20670"/>
              <a:gd name="T15" fmla="*/ 9058366 h 20670"/>
              <a:gd name="T16" fmla="*/ 9058366 w 20670"/>
              <a:gd name="T17" fmla="*/ 52786840 h 20670"/>
              <a:gd name="T18" fmla="*/ 28630223 w 20670"/>
              <a:gd name="T19" fmla="*/ 72374171 h 20670"/>
              <a:gd name="T20" fmla="*/ 55489615 w 20670"/>
              <a:gd name="T21" fmla="*/ 81005295 h 20670"/>
              <a:gd name="T22" fmla="*/ 125492314 w 20670"/>
              <a:gd name="T23" fmla="*/ 151008118 h 20670"/>
              <a:gd name="T24" fmla="*/ 129759979 w 20670"/>
              <a:gd name="T25" fmla="*/ 228156025 h 20670"/>
              <a:gd name="T26" fmla="*/ 159465853 w 20670"/>
              <a:gd name="T27" fmla="*/ 245735749 h 20670"/>
              <a:gd name="T28" fmla="*/ 184427550 w 20670"/>
              <a:gd name="T29" fmla="*/ 305129152 h 20670"/>
              <a:gd name="T30" fmla="*/ 297841617 w 20670"/>
              <a:gd name="T31" fmla="*/ 297841617 h 20670"/>
              <a:gd name="T32" fmla="*/ 305113690 w 20670"/>
              <a:gd name="T33" fmla="*/ 184427550 h 20670"/>
              <a:gd name="T34" fmla="*/ 202482430 w 20670"/>
              <a:gd name="T35" fmla="*/ 202497893 h 20670"/>
              <a:gd name="T36" fmla="*/ 164840354 w 20670"/>
              <a:gd name="T37" fmla="*/ 202497893 h 20670"/>
              <a:gd name="T38" fmla="*/ 157141039 w 20670"/>
              <a:gd name="T39" fmla="*/ 182641245 h 20670"/>
              <a:gd name="T40" fmla="*/ 164840354 w 20670"/>
              <a:gd name="T41" fmla="*/ 164840354 h 20670"/>
              <a:gd name="T42" fmla="*/ 182641245 w 20670"/>
              <a:gd name="T43" fmla="*/ 157141039 h 20670"/>
              <a:gd name="T44" fmla="*/ 202482430 w 20670"/>
              <a:gd name="T45" fmla="*/ 164840354 h 20670"/>
              <a:gd name="T46" fmla="*/ 202482430 w 20670"/>
              <a:gd name="T47" fmla="*/ 202497893 h 20670"/>
              <a:gd name="T48" fmla="*/ 202482430 w 20670"/>
              <a:gd name="T49" fmla="*/ 202497893 h 206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670" h="20670">
                <a:moveTo>
                  <a:pt x="19300" y="11666"/>
                </a:moveTo>
                <a:cubicBezTo>
                  <a:pt x="18262" y="10627"/>
                  <a:pt x="16905" y="10103"/>
                  <a:pt x="15544" y="10087"/>
                </a:cubicBezTo>
                <a:cubicBezTo>
                  <a:pt x="15344" y="9399"/>
                  <a:pt x="14974" y="8751"/>
                  <a:pt x="14432" y="8208"/>
                </a:cubicBezTo>
                <a:cubicBezTo>
                  <a:pt x="12992" y="6769"/>
                  <a:pt x="11129" y="6862"/>
                  <a:pt x="9551" y="7939"/>
                </a:cubicBezTo>
                <a:lnTo>
                  <a:pt x="5123" y="3511"/>
                </a:lnTo>
                <a:cubicBezTo>
                  <a:pt x="5221" y="2910"/>
                  <a:pt x="5040" y="2274"/>
                  <a:pt x="4577" y="1812"/>
                </a:cubicBezTo>
                <a:lnTo>
                  <a:pt x="3339" y="573"/>
                </a:lnTo>
                <a:cubicBezTo>
                  <a:pt x="2575" y="-191"/>
                  <a:pt x="1337" y="-191"/>
                  <a:pt x="573" y="573"/>
                </a:cubicBezTo>
                <a:cubicBezTo>
                  <a:pt x="-191" y="1337"/>
                  <a:pt x="-191" y="2575"/>
                  <a:pt x="573" y="3339"/>
                </a:cubicBezTo>
                <a:lnTo>
                  <a:pt x="1811" y="4578"/>
                </a:lnTo>
                <a:cubicBezTo>
                  <a:pt x="2274" y="5041"/>
                  <a:pt x="2910" y="5221"/>
                  <a:pt x="3510" y="5124"/>
                </a:cubicBezTo>
                <a:lnTo>
                  <a:pt x="7938" y="9552"/>
                </a:lnTo>
                <a:cubicBezTo>
                  <a:pt x="6862" y="11129"/>
                  <a:pt x="6769" y="12993"/>
                  <a:pt x="8208" y="14432"/>
                </a:cubicBezTo>
                <a:cubicBezTo>
                  <a:pt x="8750" y="14974"/>
                  <a:pt x="9399" y="15344"/>
                  <a:pt x="10087" y="15544"/>
                </a:cubicBezTo>
                <a:cubicBezTo>
                  <a:pt x="10103" y="16906"/>
                  <a:pt x="10627" y="18262"/>
                  <a:pt x="11666" y="19301"/>
                </a:cubicBezTo>
                <a:cubicBezTo>
                  <a:pt x="13774" y="21409"/>
                  <a:pt x="16731" y="20948"/>
                  <a:pt x="18840" y="18840"/>
                </a:cubicBezTo>
                <a:cubicBezTo>
                  <a:pt x="20948" y="16731"/>
                  <a:pt x="21409" y="13774"/>
                  <a:pt x="19300" y="11666"/>
                </a:cubicBezTo>
                <a:close/>
                <a:moveTo>
                  <a:pt x="12808" y="12809"/>
                </a:moveTo>
                <a:cubicBezTo>
                  <a:pt x="12151" y="13466"/>
                  <a:pt x="11085" y="13466"/>
                  <a:pt x="10427" y="12809"/>
                </a:cubicBezTo>
                <a:cubicBezTo>
                  <a:pt x="10082" y="12464"/>
                  <a:pt x="9922" y="12006"/>
                  <a:pt x="9940" y="11553"/>
                </a:cubicBezTo>
                <a:cubicBezTo>
                  <a:pt x="9956" y="11145"/>
                  <a:pt x="10115" y="10740"/>
                  <a:pt x="10427" y="10427"/>
                </a:cubicBezTo>
                <a:cubicBezTo>
                  <a:pt x="10739" y="10115"/>
                  <a:pt x="11144" y="9956"/>
                  <a:pt x="11553" y="9940"/>
                </a:cubicBezTo>
                <a:cubicBezTo>
                  <a:pt x="12005" y="9923"/>
                  <a:pt x="12463" y="10082"/>
                  <a:pt x="12808" y="10427"/>
                </a:cubicBezTo>
                <a:cubicBezTo>
                  <a:pt x="13466" y="11085"/>
                  <a:pt x="13466" y="12151"/>
                  <a:pt x="12808" y="12809"/>
                </a:cubicBezTo>
                <a:close/>
                <a:moveTo>
                  <a:pt x="12808" y="12809"/>
                </a:moveTo>
              </a:path>
            </a:pathLst>
          </a:custGeom>
          <a:solidFill>
            <a:schemeClr val="bg1"/>
          </a:solidFill>
          <a:ln>
            <a:noFill/>
          </a:ln>
        </p:spPr>
        <p:txBody>
          <a:bodyPr lIns="0" tIns="0" rIns="0" bIns="0"/>
          <a:lstStyle/>
          <a:p>
            <a:endParaRPr lang="en-US"/>
          </a:p>
        </p:txBody>
      </p:sp>
      <p:sp>
        <p:nvSpPr>
          <p:cNvPr id="784" name="AutoShape 215"/>
          <p:cNvSpPr>
            <a:spLocks/>
          </p:cNvSpPr>
          <p:nvPr/>
        </p:nvSpPr>
        <p:spPr bwMode="auto">
          <a:xfrm>
            <a:off x="6546635" y="3203583"/>
            <a:ext cx="301689" cy="236751"/>
          </a:xfrm>
          <a:custGeom>
            <a:avLst/>
            <a:gdLst>
              <a:gd name="T0" fmla="*/ 284910607 w 21600"/>
              <a:gd name="T1" fmla="*/ 13837610 h 21600"/>
              <a:gd name="T2" fmla="*/ 209554929 w 21600"/>
              <a:gd name="T3" fmla="*/ 13837610 h 21600"/>
              <a:gd name="T4" fmla="*/ 209445205 w 21600"/>
              <a:gd name="T5" fmla="*/ 13726597 h 21600"/>
              <a:gd name="T6" fmla="*/ 200494189 w 21600"/>
              <a:gd name="T7" fmla="*/ 3290634 h 21600"/>
              <a:gd name="T8" fmla="*/ 186965639 w 21600"/>
              <a:gd name="T9" fmla="*/ 0 h 21600"/>
              <a:gd name="T10" fmla="*/ 110220143 w 21600"/>
              <a:gd name="T11" fmla="*/ 0 h 21600"/>
              <a:gd name="T12" fmla="*/ 96677699 w 21600"/>
              <a:gd name="T13" fmla="*/ 3290634 h 21600"/>
              <a:gd name="T14" fmla="*/ 87726683 w 21600"/>
              <a:gd name="T15" fmla="*/ 13726597 h 21600"/>
              <a:gd name="T16" fmla="*/ 87630853 w 21600"/>
              <a:gd name="T17" fmla="*/ 13837610 h 21600"/>
              <a:gd name="T18" fmla="*/ 9359553 w 21600"/>
              <a:gd name="T19" fmla="*/ 13837610 h 21600"/>
              <a:gd name="T20" fmla="*/ 0 w 21600"/>
              <a:gd name="T21" fmla="*/ 17513260 h 21600"/>
              <a:gd name="T22" fmla="*/ 0 w 21600"/>
              <a:gd name="T23" fmla="*/ 82061328 h 21600"/>
              <a:gd name="T24" fmla="*/ 9359553 w 21600"/>
              <a:gd name="T25" fmla="*/ 85741010 h 21600"/>
              <a:gd name="T26" fmla="*/ 284924501 w 21600"/>
              <a:gd name="T27" fmla="*/ 85741010 h 21600"/>
              <a:gd name="T28" fmla="*/ 294284053 w 21600"/>
              <a:gd name="T29" fmla="*/ 82061328 h 21600"/>
              <a:gd name="T30" fmla="*/ 294284053 w 21600"/>
              <a:gd name="T31" fmla="*/ 17513260 h 21600"/>
              <a:gd name="T32" fmla="*/ 284910607 w 21600"/>
              <a:gd name="T33" fmla="*/ 13837610 h 21600"/>
              <a:gd name="T34" fmla="*/ 182974299 w 21600"/>
              <a:gd name="T35" fmla="*/ 72375546 h 21600"/>
              <a:gd name="T36" fmla="*/ 33583194 w 21600"/>
              <a:gd name="T37" fmla="*/ 72375546 h 21600"/>
              <a:gd name="T38" fmla="*/ 33583194 w 21600"/>
              <a:gd name="T39" fmla="*/ 27651662 h 21600"/>
              <a:gd name="T40" fmla="*/ 182974299 w 21600"/>
              <a:gd name="T41" fmla="*/ 27651662 h 21600"/>
              <a:gd name="T42" fmla="*/ 182974299 w 21600"/>
              <a:gd name="T43" fmla="*/ 72375546 h 21600"/>
              <a:gd name="T44" fmla="*/ 182974299 w 21600"/>
              <a:gd name="T45" fmla="*/ 72375546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600" h="21600">
                <a:moveTo>
                  <a:pt x="20912" y="3486"/>
                </a:moveTo>
                <a:lnTo>
                  <a:pt x="15381" y="3486"/>
                </a:lnTo>
                <a:cubicBezTo>
                  <a:pt x="15378" y="3477"/>
                  <a:pt x="15376" y="3467"/>
                  <a:pt x="15373" y="3458"/>
                </a:cubicBezTo>
                <a:lnTo>
                  <a:pt x="14716" y="829"/>
                </a:lnTo>
                <a:cubicBezTo>
                  <a:pt x="14548" y="373"/>
                  <a:pt x="14100" y="0"/>
                  <a:pt x="13723" y="0"/>
                </a:cubicBezTo>
                <a:lnTo>
                  <a:pt x="8090" y="0"/>
                </a:lnTo>
                <a:cubicBezTo>
                  <a:pt x="7712" y="0"/>
                  <a:pt x="7265" y="373"/>
                  <a:pt x="7096" y="829"/>
                </a:cubicBezTo>
                <a:lnTo>
                  <a:pt x="6439" y="3458"/>
                </a:lnTo>
                <a:cubicBezTo>
                  <a:pt x="6436" y="3467"/>
                  <a:pt x="6435" y="3477"/>
                  <a:pt x="6432" y="3486"/>
                </a:cubicBezTo>
                <a:lnTo>
                  <a:pt x="687" y="3486"/>
                </a:lnTo>
                <a:cubicBezTo>
                  <a:pt x="309" y="3486"/>
                  <a:pt x="0" y="3902"/>
                  <a:pt x="0" y="4412"/>
                </a:cubicBezTo>
                <a:lnTo>
                  <a:pt x="0" y="20673"/>
                </a:lnTo>
                <a:cubicBezTo>
                  <a:pt x="0" y="21183"/>
                  <a:pt x="309" y="21600"/>
                  <a:pt x="687" y="21600"/>
                </a:cubicBezTo>
                <a:lnTo>
                  <a:pt x="20913" y="21600"/>
                </a:lnTo>
                <a:cubicBezTo>
                  <a:pt x="21291" y="21600"/>
                  <a:pt x="21600" y="21183"/>
                  <a:pt x="21600" y="20673"/>
                </a:cubicBezTo>
                <a:lnTo>
                  <a:pt x="21600" y="4412"/>
                </a:lnTo>
                <a:cubicBezTo>
                  <a:pt x="21599" y="3903"/>
                  <a:pt x="21290" y="3486"/>
                  <a:pt x="20912" y="3486"/>
                </a:cubicBezTo>
                <a:close/>
                <a:moveTo>
                  <a:pt x="13430" y="18233"/>
                </a:moveTo>
                <a:lnTo>
                  <a:pt x="2465" y="18233"/>
                </a:lnTo>
                <a:lnTo>
                  <a:pt x="2465" y="6966"/>
                </a:lnTo>
                <a:lnTo>
                  <a:pt x="13430" y="6966"/>
                </a:lnTo>
                <a:lnTo>
                  <a:pt x="13430" y="18233"/>
                </a:lnTo>
                <a:close/>
                <a:moveTo>
                  <a:pt x="13430" y="18233"/>
                </a:moveTo>
              </a:path>
            </a:pathLst>
          </a:custGeom>
          <a:solidFill>
            <a:schemeClr val="bg1"/>
          </a:solidFill>
          <a:ln>
            <a:noFill/>
          </a:ln>
        </p:spPr>
        <p:txBody>
          <a:bodyPr lIns="0" tIns="0" rIns="0" bIns="0"/>
          <a:lstStyle/>
          <a:p>
            <a:endParaRPr lang="en-US"/>
          </a:p>
        </p:txBody>
      </p:sp>
      <p:sp>
        <p:nvSpPr>
          <p:cNvPr id="785" name="AutoShape 216"/>
          <p:cNvSpPr>
            <a:spLocks/>
          </p:cNvSpPr>
          <p:nvPr/>
        </p:nvSpPr>
        <p:spPr bwMode="auto">
          <a:xfrm>
            <a:off x="4806285" y="3161933"/>
            <a:ext cx="166237" cy="322244"/>
          </a:xfrm>
          <a:custGeom>
            <a:avLst/>
            <a:gdLst>
              <a:gd name="T0" fmla="*/ 19780573 w 21600"/>
              <a:gd name="T1" fmla="*/ 191199061 h 21600"/>
              <a:gd name="T2" fmla="*/ 25382283 w 21600"/>
              <a:gd name="T3" fmla="*/ 96676410 h 21600"/>
              <a:gd name="T4" fmla="*/ 25387355 w 21600"/>
              <a:gd name="T5" fmla="*/ 96648741 h 21600"/>
              <a:gd name="T6" fmla="*/ 25382283 w 21600"/>
              <a:gd name="T7" fmla="*/ 96648741 h 21600"/>
              <a:gd name="T8" fmla="*/ 25387355 w 21600"/>
              <a:gd name="T9" fmla="*/ 96554089 h 21600"/>
              <a:gd name="T10" fmla="*/ 10594318 w 21600"/>
              <a:gd name="T11" fmla="*/ 96622250 h 21600"/>
              <a:gd name="T12" fmla="*/ 16003842 w 21600"/>
              <a:gd name="T13" fmla="*/ 0 h 21600"/>
              <a:gd name="T14" fmla="*/ 7705606 w 21600"/>
              <a:gd name="T15" fmla="*/ 0 h 21600"/>
              <a:gd name="T16" fmla="*/ 6346 w 21600"/>
              <a:gd name="T17" fmla="*/ 130381521 h 21600"/>
              <a:gd name="T18" fmla="*/ 0 w 21600"/>
              <a:gd name="T19" fmla="*/ 130409308 h 21600"/>
              <a:gd name="T20" fmla="*/ 5066 w 21600"/>
              <a:gd name="T21" fmla="*/ 130409308 h 21600"/>
              <a:gd name="T22" fmla="*/ 0 w 21600"/>
              <a:gd name="T23" fmla="*/ 130517735 h 21600"/>
              <a:gd name="T24" fmla="*/ 14793037 w 21600"/>
              <a:gd name="T25" fmla="*/ 130436966 h 21600"/>
              <a:gd name="T26" fmla="*/ 11261231 w 21600"/>
              <a:gd name="T27" fmla="*/ 191212836 h 21600"/>
              <a:gd name="T28" fmla="*/ 4331826 w 21600"/>
              <a:gd name="T29" fmla="*/ 191212836 h 21600"/>
              <a:gd name="T30" fmla="*/ 10776413 w 21600"/>
              <a:gd name="T31" fmla="*/ 294279076 h 21600"/>
              <a:gd name="T32" fmla="*/ 27129407 w 21600"/>
              <a:gd name="T33" fmla="*/ 191212836 h 21600"/>
              <a:gd name="T34" fmla="*/ 19780573 w 21600"/>
              <a:gd name="T35" fmla="*/ 191212836 h 21600"/>
              <a:gd name="T36" fmla="*/ 19780573 w 21600"/>
              <a:gd name="T37" fmla="*/ 191199061 h 21600"/>
              <a:gd name="T38" fmla="*/ 19780573 w 21600"/>
              <a:gd name="T39" fmla="*/ 191199061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15749" y="14034"/>
                </a:moveTo>
                <a:lnTo>
                  <a:pt x="20209" y="7096"/>
                </a:lnTo>
                <a:lnTo>
                  <a:pt x="20213" y="7094"/>
                </a:lnTo>
                <a:lnTo>
                  <a:pt x="20209" y="7094"/>
                </a:lnTo>
                <a:lnTo>
                  <a:pt x="20213" y="7087"/>
                </a:lnTo>
                <a:lnTo>
                  <a:pt x="8435" y="7092"/>
                </a:lnTo>
                <a:cubicBezTo>
                  <a:pt x="8491" y="6986"/>
                  <a:pt x="11303" y="2726"/>
                  <a:pt x="12742" y="0"/>
                </a:cubicBezTo>
                <a:lnTo>
                  <a:pt x="6135" y="0"/>
                </a:lnTo>
                <a:lnTo>
                  <a:pt x="5" y="9570"/>
                </a:lnTo>
                <a:lnTo>
                  <a:pt x="0" y="9572"/>
                </a:lnTo>
                <a:lnTo>
                  <a:pt x="4" y="9572"/>
                </a:lnTo>
                <a:lnTo>
                  <a:pt x="0" y="9580"/>
                </a:lnTo>
                <a:lnTo>
                  <a:pt x="11778" y="9574"/>
                </a:lnTo>
                <a:cubicBezTo>
                  <a:pt x="11738" y="9650"/>
                  <a:pt x="10302" y="11811"/>
                  <a:pt x="8966" y="14035"/>
                </a:cubicBezTo>
                <a:lnTo>
                  <a:pt x="3449" y="14035"/>
                </a:lnTo>
                <a:lnTo>
                  <a:pt x="8580" y="21600"/>
                </a:lnTo>
                <a:lnTo>
                  <a:pt x="21600" y="14035"/>
                </a:lnTo>
                <a:lnTo>
                  <a:pt x="15749" y="14035"/>
                </a:lnTo>
                <a:lnTo>
                  <a:pt x="15749" y="14034"/>
                </a:lnTo>
                <a:close/>
                <a:moveTo>
                  <a:pt x="15749" y="14034"/>
                </a:moveTo>
              </a:path>
            </a:pathLst>
          </a:custGeom>
          <a:solidFill>
            <a:schemeClr val="bg1"/>
          </a:solidFill>
          <a:ln>
            <a:noFill/>
          </a:ln>
        </p:spPr>
        <p:txBody>
          <a:bodyPr lIns="0" tIns="0" rIns="0" bIns="0"/>
          <a:lstStyle/>
          <a:p>
            <a:endParaRPr lang="en-US"/>
          </a:p>
        </p:txBody>
      </p:sp>
      <p:grpSp>
        <p:nvGrpSpPr>
          <p:cNvPr id="786" name="Group 220"/>
          <p:cNvGrpSpPr>
            <a:grpSpLocks/>
          </p:cNvGrpSpPr>
          <p:nvPr/>
        </p:nvGrpSpPr>
        <p:grpSpPr bwMode="auto">
          <a:xfrm>
            <a:off x="4139289" y="3175086"/>
            <a:ext cx="299636" cy="291554"/>
            <a:chOff x="0" y="0"/>
            <a:chExt cx="575" cy="523"/>
          </a:xfrm>
          <a:solidFill>
            <a:schemeClr val="bg1"/>
          </a:solidFill>
        </p:grpSpPr>
        <p:sp>
          <p:nvSpPr>
            <p:cNvPr id="787" name="AutoShape 217"/>
            <p:cNvSpPr>
              <a:spLocks/>
            </p:cNvSpPr>
            <p:nvPr/>
          </p:nvSpPr>
          <p:spPr bwMode="auto">
            <a:xfrm>
              <a:off x="248" y="0"/>
              <a:ext cx="327" cy="523"/>
            </a:xfrm>
            <a:custGeom>
              <a:avLst/>
              <a:gdLst>
                <a:gd name="T0" fmla="*/ 0 w 21599"/>
                <a:gd name="T1" fmla="*/ 0 h 21600"/>
                <a:gd name="T2" fmla="*/ 0 w 21599"/>
                <a:gd name="T3" fmla="*/ 0 h 21600"/>
                <a:gd name="T4" fmla="*/ 0 w 21599"/>
                <a:gd name="T5" fmla="*/ 0 h 21600"/>
                <a:gd name="T6" fmla="*/ 0 w 21599"/>
                <a:gd name="T7" fmla="*/ 0 h 21600"/>
                <a:gd name="T8" fmla="*/ 0 w 21599"/>
                <a:gd name="T9" fmla="*/ 0 h 21600"/>
                <a:gd name="T10" fmla="*/ 0 w 21599"/>
                <a:gd name="T11" fmla="*/ 0 h 21600"/>
                <a:gd name="T12" fmla="*/ 0 w 21599"/>
                <a:gd name="T13" fmla="*/ 0 h 21600"/>
                <a:gd name="T14" fmla="*/ 0 w 21599"/>
                <a:gd name="T15" fmla="*/ 0 h 21600"/>
                <a:gd name="T16" fmla="*/ 0 w 21599"/>
                <a:gd name="T17" fmla="*/ 0 h 21600"/>
                <a:gd name="T18" fmla="*/ 0 w 21599"/>
                <a:gd name="T19" fmla="*/ 0 h 21600"/>
                <a:gd name="T20" fmla="*/ 0 w 21599"/>
                <a:gd name="T21" fmla="*/ 0 h 21600"/>
                <a:gd name="T22" fmla="*/ 0 w 21599"/>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599" h="21600">
                  <a:moveTo>
                    <a:pt x="19521" y="0"/>
                  </a:moveTo>
                  <a:lnTo>
                    <a:pt x="2078" y="0"/>
                  </a:lnTo>
                  <a:cubicBezTo>
                    <a:pt x="666" y="0"/>
                    <a:pt x="0" y="417"/>
                    <a:pt x="0" y="1302"/>
                  </a:cubicBezTo>
                  <a:lnTo>
                    <a:pt x="0" y="3279"/>
                  </a:lnTo>
                  <a:lnTo>
                    <a:pt x="4806" y="5801"/>
                  </a:lnTo>
                  <a:lnTo>
                    <a:pt x="4806" y="3011"/>
                  </a:lnTo>
                  <a:lnTo>
                    <a:pt x="16793" y="3011"/>
                  </a:lnTo>
                  <a:lnTo>
                    <a:pt x="16793" y="21600"/>
                  </a:lnTo>
                  <a:lnTo>
                    <a:pt x="21599" y="21600"/>
                  </a:lnTo>
                  <a:lnTo>
                    <a:pt x="21599" y="1302"/>
                  </a:lnTo>
                  <a:cubicBezTo>
                    <a:pt x="21600" y="417"/>
                    <a:pt x="20934" y="0"/>
                    <a:pt x="19521" y="0"/>
                  </a:cubicBezTo>
                  <a:close/>
                  <a:moveTo>
                    <a:pt x="1952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88" name="AutoShape 218"/>
            <p:cNvSpPr>
              <a:spLocks/>
            </p:cNvSpPr>
            <p:nvPr/>
          </p:nvSpPr>
          <p:spPr bwMode="auto">
            <a:xfrm>
              <a:off x="248" y="408"/>
              <a:ext cx="72" cy="11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21600"/>
                  </a:moveTo>
                  <a:lnTo>
                    <a:pt x="21600" y="21600"/>
                  </a:lnTo>
                  <a:lnTo>
                    <a:pt x="21600" y="0"/>
                  </a:lnTo>
                  <a:lnTo>
                    <a:pt x="0" y="11452"/>
                  </a:lnTo>
                  <a:lnTo>
                    <a:pt x="0" y="21600"/>
                  </a:ln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89" name="AutoShape 219"/>
            <p:cNvSpPr>
              <a:spLocks/>
            </p:cNvSpPr>
            <p:nvPr/>
          </p:nvSpPr>
          <p:spPr bwMode="auto">
            <a:xfrm>
              <a:off x="0" y="103"/>
              <a:ext cx="399" cy="341"/>
            </a:xfrm>
            <a:custGeom>
              <a:avLst/>
              <a:gdLst>
                <a:gd name="T0" fmla="*/ 0 w 21430"/>
                <a:gd name="T1" fmla="*/ 0 h 21600"/>
                <a:gd name="T2" fmla="*/ 0 w 21430"/>
                <a:gd name="T3" fmla="*/ 0 h 21600"/>
                <a:gd name="T4" fmla="*/ 0 w 21430"/>
                <a:gd name="T5" fmla="*/ 0 h 21600"/>
                <a:gd name="T6" fmla="*/ 0 w 21430"/>
                <a:gd name="T7" fmla="*/ 0 h 21600"/>
                <a:gd name="T8" fmla="*/ 0 w 21430"/>
                <a:gd name="T9" fmla="*/ 0 h 21600"/>
                <a:gd name="T10" fmla="*/ 0 w 21430"/>
                <a:gd name="T11" fmla="*/ 0 h 21600"/>
                <a:gd name="T12" fmla="*/ 0 w 21430"/>
                <a:gd name="T13" fmla="*/ 0 h 21600"/>
                <a:gd name="T14" fmla="*/ 0 w 21430"/>
                <a:gd name="T15" fmla="*/ 0 h 21600"/>
                <a:gd name="T16" fmla="*/ 0 w 21430"/>
                <a:gd name="T17" fmla="*/ 0 h 21600"/>
                <a:gd name="T18" fmla="*/ 0 w 21430"/>
                <a:gd name="T19" fmla="*/ 0 h 21600"/>
                <a:gd name="T20" fmla="*/ 0 w 21430"/>
                <a:gd name="T21" fmla="*/ 0 h 21600"/>
                <a:gd name="T22" fmla="*/ 0 w 21430"/>
                <a:gd name="T23" fmla="*/ 0 h 21600"/>
                <a:gd name="T24" fmla="*/ 0 w 21430"/>
                <a:gd name="T25" fmla="*/ 0 h 21600"/>
                <a:gd name="T26" fmla="*/ 0 w 21430"/>
                <a:gd name="T27" fmla="*/ 0 h 21600"/>
                <a:gd name="T28" fmla="*/ 0 w 21430"/>
                <a:gd name="T29" fmla="*/ 0 h 21600"/>
                <a:gd name="T30" fmla="*/ 0 w 21430"/>
                <a:gd name="T31" fmla="*/ 0 h 21600"/>
                <a:gd name="T32" fmla="*/ 0 w 21430"/>
                <a:gd name="T33" fmla="*/ 0 h 21600"/>
                <a:gd name="T34" fmla="*/ 0 w 2143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430" h="21600">
                  <a:moveTo>
                    <a:pt x="11596" y="357"/>
                  </a:moveTo>
                  <a:cubicBezTo>
                    <a:pt x="11352" y="115"/>
                    <a:pt x="11123" y="1"/>
                    <a:pt x="10931" y="0"/>
                  </a:cubicBezTo>
                  <a:cubicBezTo>
                    <a:pt x="10587" y="0"/>
                    <a:pt x="10359" y="367"/>
                    <a:pt x="10359" y="1039"/>
                  </a:cubicBezTo>
                  <a:lnTo>
                    <a:pt x="10359" y="5885"/>
                  </a:lnTo>
                  <a:cubicBezTo>
                    <a:pt x="10359" y="6409"/>
                    <a:pt x="10359" y="7100"/>
                    <a:pt x="10359" y="7791"/>
                  </a:cubicBezTo>
                  <a:lnTo>
                    <a:pt x="1613" y="7791"/>
                  </a:lnTo>
                  <a:cubicBezTo>
                    <a:pt x="726" y="7791"/>
                    <a:pt x="0" y="8649"/>
                    <a:pt x="0" y="9697"/>
                  </a:cubicBezTo>
                  <a:lnTo>
                    <a:pt x="0" y="11903"/>
                  </a:lnTo>
                  <a:cubicBezTo>
                    <a:pt x="0" y="12951"/>
                    <a:pt x="726" y="13809"/>
                    <a:pt x="1613" y="13809"/>
                  </a:cubicBezTo>
                  <a:lnTo>
                    <a:pt x="10359" y="13809"/>
                  </a:lnTo>
                  <a:cubicBezTo>
                    <a:pt x="10359" y="14499"/>
                    <a:pt x="10359" y="15191"/>
                    <a:pt x="10359" y="15714"/>
                  </a:cubicBezTo>
                  <a:lnTo>
                    <a:pt x="10359" y="20562"/>
                  </a:lnTo>
                  <a:cubicBezTo>
                    <a:pt x="10359" y="21233"/>
                    <a:pt x="10587" y="21600"/>
                    <a:pt x="10931" y="21600"/>
                  </a:cubicBezTo>
                  <a:cubicBezTo>
                    <a:pt x="11123" y="21600"/>
                    <a:pt x="11351" y="21485"/>
                    <a:pt x="11596" y="21244"/>
                  </a:cubicBezTo>
                  <a:lnTo>
                    <a:pt x="20920" y="12024"/>
                  </a:lnTo>
                  <a:cubicBezTo>
                    <a:pt x="21600" y="11351"/>
                    <a:pt x="21600" y="10250"/>
                    <a:pt x="20920" y="9578"/>
                  </a:cubicBezTo>
                  <a:lnTo>
                    <a:pt x="11596" y="357"/>
                  </a:lnTo>
                  <a:close/>
                  <a:moveTo>
                    <a:pt x="11596" y="35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90" name="Group 225"/>
          <p:cNvGrpSpPr>
            <a:grpSpLocks/>
          </p:cNvGrpSpPr>
          <p:nvPr/>
        </p:nvGrpSpPr>
        <p:grpSpPr bwMode="auto">
          <a:xfrm>
            <a:off x="7745177" y="2548133"/>
            <a:ext cx="301689" cy="260864"/>
            <a:chOff x="0" y="0"/>
            <a:chExt cx="579" cy="468"/>
          </a:xfrm>
          <a:solidFill>
            <a:schemeClr val="bg1"/>
          </a:solidFill>
        </p:grpSpPr>
        <p:sp>
          <p:nvSpPr>
            <p:cNvPr id="791" name="AutoShape 221"/>
            <p:cNvSpPr>
              <a:spLocks/>
            </p:cNvSpPr>
            <p:nvPr/>
          </p:nvSpPr>
          <p:spPr bwMode="auto">
            <a:xfrm>
              <a:off x="88" y="0"/>
              <a:ext cx="410" cy="16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806" y="7583"/>
                  </a:moveTo>
                  <a:cubicBezTo>
                    <a:pt x="14594" y="7583"/>
                    <a:pt x="17852" y="13342"/>
                    <a:pt x="19238" y="21524"/>
                  </a:cubicBezTo>
                  <a:lnTo>
                    <a:pt x="21600" y="16221"/>
                  </a:lnTo>
                  <a:cubicBezTo>
                    <a:pt x="19558" y="6578"/>
                    <a:pt x="15492" y="0"/>
                    <a:pt x="10806" y="0"/>
                  </a:cubicBezTo>
                  <a:cubicBezTo>
                    <a:pt x="6111" y="0"/>
                    <a:pt x="2037" y="6605"/>
                    <a:pt x="0" y="16280"/>
                  </a:cubicBezTo>
                  <a:lnTo>
                    <a:pt x="2362" y="21600"/>
                  </a:lnTo>
                  <a:cubicBezTo>
                    <a:pt x="3741" y="13378"/>
                    <a:pt x="7006" y="7583"/>
                    <a:pt x="10806" y="7583"/>
                  </a:cubicBezTo>
                  <a:close/>
                  <a:moveTo>
                    <a:pt x="10806" y="758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92" name="AutoShape 222"/>
            <p:cNvSpPr>
              <a:spLocks/>
            </p:cNvSpPr>
            <p:nvPr/>
          </p:nvSpPr>
          <p:spPr bwMode="auto">
            <a:xfrm>
              <a:off x="88" y="304"/>
              <a:ext cx="410" cy="16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802" y="13993"/>
                  </a:moveTo>
                  <a:cubicBezTo>
                    <a:pt x="7010" y="13993"/>
                    <a:pt x="3750" y="8212"/>
                    <a:pt x="2364" y="0"/>
                  </a:cubicBezTo>
                  <a:lnTo>
                    <a:pt x="0" y="5321"/>
                  </a:lnTo>
                  <a:cubicBezTo>
                    <a:pt x="2043" y="14999"/>
                    <a:pt x="6112" y="21600"/>
                    <a:pt x="10802" y="21600"/>
                  </a:cubicBezTo>
                  <a:cubicBezTo>
                    <a:pt x="15489" y="21600"/>
                    <a:pt x="19556" y="15005"/>
                    <a:pt x="21600" y="5336"/>
                  </a:cubicBezTo>
                  <a:lnTo>
                    <a:pt x="19239" y="3"/>
                  </a:lnTo>
                  <a:cubicBezTo>
                    <a:pt x="17852" y="8213"/>
                    <a:pt x="14593" y="13993"/>
                    <a:pt x="10802" y="13993"/>
                  </a:cubicBezTo>
                  <a:close/>
                  <a:moveTo>
                    <a:pt x="10802" y="1399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93" name="AutoShape 223"/>
            <p:cNvSpPr>
              <a:spLocks/>
            </p:cNvSpPr>
            <p:nvPr/>
          </p:nvSpPr>
          <p:spPr bwMode="auto">
            <a:xfrm>
              <a:off x="376" y="48"/>
              <a:ext cx="203" cy="36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21600" y="0"/>
                  </a:moveTo>
                  <a:lnTo>
                    <a:pt x="12669" y="4459"/>
                  </a:lnTo>
                  <a:lnTo>
                    <a:pt x="7903" y="6838"/>
                  </a:lnTo>
                  <a:lnTo>
                    <a:pt x="0" y="10783"/>
                  </a:lnTo>
                  <a:lnTo>
                    <a:pt x="7904" y="14741"/>
                  </a:lnTo>
                  <a:lnTo>
                    <a:pt x="12666" y="17126"/>
                  </a:lnTo>
                  <a:lnTo>
                    <a:pt x="2160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94" name="AutoShape 224"/>
            <p:cNvSpPr>
              <a:spLocks/>
            </p:cNvSpPr>
            <p:nvPr/>
          </p:nvSpPr>
          <p:spPr bwMode="auto">
            <a:xfrm>
              <a:off x="0" y="48"/>
              <a:ext cx="203" cy="36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21600" y="10817"/>
                  </a:moveTo>
                  <a:lnTo>
                    <a:pt x="13722" y="6871"/>
                  </a:lnTo>
                  <a:lnTo>
                    <a:pt x="8955" y="4484"/>
                  </a:lnTo>
                  <a:lnTo>
                    <a:pt x="0" y="0"/>
                  </a:lnTo>
                  <a:lnTo>
                    <a:pt x="0" y="21600"/>
                  </a:lnTo>
                  <a:lnTo>
                    <a:pt x="8976" y="17119"/>
                  </a:lnTo>
                  <a:lnTo>
                    <a:pt x="13745" y="14739"/>
                  </a:lnTo>
                  <a:lnTo>
                    <a:pt x="21600" y="10817"/>
                  </a:lnTo>
                  <a:close/>
                  <a:moveTo>
                    <a:pt x="21600" y="1081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795" name="Group 228"/>
          <p:cNvGrpSpPr>
            <a:grpSpLocks/>
          </p:cNvGrpSpPr>
          <p:nvPr/>
        </p:nvGrpSpPr>
        <p:grpSpPr bwMode="auto">
          <a:xfrm>
            <a:off x="8383442" y="2521828"/>
            <a:ext cx="227804" cy="317860"/>
            <a:chOff x="0" y="0"/>
            <a:chExt cx="435" cy="572"/>
          </a:xfrm>
          <a:solidFill>
            <a:schemeClr val="bg1"/>
          </a:solidFill>
        </p:grpSpPr>
        <p:sp>
          <p:nvSpPr>
            <p:cNvPr id="796" name="AutoShape 226"/>
            <p:cNvSpPr>
              <a:spLocks/>
            </p:cNvSpPr>
            <p:nvPr/>
          </p:nvSpPr>
          <p:spPr bwMode="auto">
            <a:xfrm>
              <a:off x="0" y="184"/>
              <a:ext cx="435" cy="38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600" h="21600">
                  <a:moveTo>
                    <a:pt x="17518" y="12"/>
                  </a:moveTo>
                  <a:lnTo>
                    <a:pt x="15592" y="2171"/>
                  </a:lnTo>
                  <a:cubicBezTo>
                    <a:pt x="17598" y="3826"/>
                    <a:pt x="18903" y="6490"/>
                    <a:pt x="18903" y="9491"/>
                  </a:cubicBezTo>
                  <a:cubicBezTo>
                    <a:pt x="18903" y="14500"/>
                    <a:pt x="15268" y="18576"/>
                    <a:pt x="10800" y="18576"/>
                  </a:cubicBezTo>
                  <a:cubicBezTo>
                    <a:pt x="6332" y="18576"/>
                    <a:pt x="2697" y="14500"/>
                    <a:pt x="2697" y="9491"/>
                  </a:cubicBezTo>
                  <a:cubicBezTo>
                    <a:pt x="2697" y="6483"/>
                    <a:pt x="4008" y="3813"/>
                    <a:pt x="6022" y="2159"/>
                  </a:cubicBezTo>
                  <a:lnTo>
                    <a:pt x="4097" y="0"/>
                  </a:lnTo>
                  <a:cubicBezTo>
                    <a:pt x="1602" y="2218"/>
                    <a:pt x="0" y="5644"/>
                    <a:pt x="0" y="9491"/>
                  </a:cubicBezTo>
                  <a:cubicBezTo>
                    <a:pt x="0" y="16179"/>
                    <a:pt x="4835" y="21600"/>
                    <a:pt x="10800" y="21600"/>
                  </a:cubicBezTo>
                  <a:cubicBezTo>
                    <a:pt x="16765" y="21600"/>
                    <a:pt x="21600" y="16179"/>
                    <a:pt x="21600" y="9491"/>
                  </a:cubicBezTo>
                  <a:cubicBezTo>
                    <a:pt x="21600" y="5651"/>
                    <a:pt x="20004" y="2231"/>
                    <a:pt x="17518" y="12"/>
                  </a:cubicBezTo>
                  <a:close/>
                  <a:moveTo>
                    <a:pt x="17518" y="1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797" name="AutoShape 227"/>
            <p:cNvSpPr>
              <a:spLocks/>
            </p:cNvSpPr>
            <p:nvPr/>
          </p:nvSpPr>
          <p:spPr bwMode="auto">
            <a:xfrm>
              <a:off x="96" y="0"/>
              <a:ext cx="249" cy="34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3278" y="21600"/>
                  </a:moveTo>
                  <a:lnTo>
                    <a:pt x="13278" y="17315"/>
                  </a:lnTo>
                  <a:lnTo>
                    <a:pt x="13278" y="8811"/>
                  </a:lnTo>
                  <a:lnTo>
                    <a:pt x="21600" y="8811"/>
                  </a:lnTo>
                  <a:lnTo>
                    <a:pt x="10800" y="0"/>
                  </a:lnTo>
                  <a:lnTo>
                    <a:pt x="0" y="8811"/>
                  </a:lnTo>
                  <a:lnTo>
                    <a:pt x="8322" y="8811"/>
                  </a:lnTo>
                  <a:lnTo>
                    <a:pt x="8322" y="17974"/>
                  </a:lnTo>
                  <a:lnTo>
                    <a:pt x="8322" y="21600"/>
                  </a:lnTo>
                  <a:lnTo>
                    <a:pt x="13278" y="21600"/>
                  </a:lnTo>
                  <a:close/>
                  <a:moveTo>
                    <a:pt x="13278"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798" name="AutoShape 235"/>
          <p:cNvSpPr>
            <a:spLocks/>
          </p:cNvSpPr>
          <p:nvPr/>
        </p:nvSpPr>
        <p:spPr bwMode="auto">
          <a:xfrm>
            <a:off x="5984305" y="2521828"/>
            <a:ext cx="217544" cy="320053"/>
          </a:xfrm>
          <a:custGeom>
            <a:avLst/>
            <a:gdLst>
              <a:gd name="T0" fmla="*/ 22985290 w 21600"/>
              <a:gd name="T1" fmla="*/ 0 h 21600"/>
              <a:gd name="T2" fmla="*/ 22985290 w 21600"/>
              <a:gd name="T3" fmla="*/ 171792 h 21600"/>
              <a:gd name="T4" fmla="*/ 0 w 21600"/>
              <a:gd name="T5" fmla="*/ 60001451 h 21600"/>
              <a:gd name="T6" fmla="*/ 0 w 21600"/>
              <a:gd name="T7" fmla="*/ 286355233 h 21600"/>
              <a:gd name="T8" fmla="*/ 79564105 w 21600"/>
              <a:gd name="T9" fmla="*/ 286355233 h 21600"/>
              <a:gd name="T10" fmla="*/ 79564105 w 21600"/>
              <a:gd name="T11" fmla="*/ 0 h 21600"/>
              <a:gd name="T12" fmla="*/ 22985290 w 21600"/>
              <a:gd name="T13" fmla="*/ 0 h 21600"/>
              <a:gd name="T14" fmla="*/ 70417813 w 21600"/>
              <a:gd name="T15" fmla="*/ 74240451 h 21600"/>
              <a:gd name="T16" fmla="*/ 51101659 w 21600"/>
              <a:gd name="T17" fmla="*/ 23849841 h 21600"/>
              <a:gd name="T18" fmla="*/ 70417813 w 21600"/>
              <a:gd name="T19" fmla="*/ 23849841 h 21600"/>
              <a:gd name="T20" fmla="*/ 70417813 w 21600"/>
              <a:gd name="T21" fmla="*/ 74240451 h 21600"/>
              <a:gd name="T22" fmla="*/ 37571827 w 21600"/>
              <a:gd name="T23" fmla="*/ 37226445 h 21600"/>
              <a:gd name="T24" fmla="*/ 37571827 w 21600"/>
              <a:gd name="T25" fmla="*/ 262491808 h 21600"/>
              <a:gd name="T26" fmla="*/ 10096664 w 21600"/>
              <a:gd name="T27" fmla="*/ 262491808 h 21600"/>
              <a:gd name="T28" fmla="*/ 37571827 w 21600"/>
              <a:gd name="T29" fmla="*/ 37226445 h 21600"/>
              <a:gd name="T30" fmla="*/ 9146292 w 21600"/>
              <a:gd name="T31" fmla="*/ 230939923 h 21600"/>
              <a:gd name="T32" fmla="*/ 9146292 w 21600"/>
              <a:gd name="T33" fmla="*/ 83851291 h 21600"/>
              <a:gd name="T34" fmla="*/ 27088434 w 21600"/>
              <a:gd name="T35" fmla="*/ 83851291 h 21600"/>
              <a:gd name="T36" fmla="*/ 9146292 w 21600"/>
              <a:gd name="T37" fmla="*/ 230939923 h 21600"/>
              <a:gd name="T38" fmla="*/ 42143095 w 21600"/>
              <a:gd name="T39" fmla="*/ 37238881 h 21600"/>
              <a:gd name="T40" fmla="*/ 69622075 w 21600"/>
              <a:gd name="T41" fmla="*/ 262491808 h 21600"/>
              <a:gd name="T42" fmla="*/ 42143095 w 21600"/>
              <a:gd name="T43" fmla="*/ 262491808 h 21600"/>
              <a:gd name="T44" fmla="*/ 42143095 w 21600"/>
              <a:gd name="T45" fmla="*/ 37238881 h 21600"/>
              <a:gd name="T46" fmla="*/ 45624027 w 21600"/>
              <a:gd name="T47" fmla="*/ 26434497 h 21600"/>
              <a:gd name="T48" fmla="*/ 70417813 w 21600"/>
              <a:gd name="T49" fmla="*/ 91117191 h 21600"/>
              <a:gd name="T50" fmla="*/ 70417813 w 21600"/>
              <a:gd name="T51" fmla="*/ 229694455 h 21600"/>
              <a:gd name="T52" fmla="*/ 45624027 w 21600"/>
              <a:gd name="T53" fmla="*/ 26434497 h 21600"/>
              <a:gd name="T54" fmla="*/ 34403948 w 21600"/>
              <a:gd name="T55" fmla="*/ 23849841 h 21600"/>
              <a:gd name="T56" fmla="*/ 32127756 w 21600"/>
              <a:gd name="T57" fmla="*/ 42515626 h 21600"/>
              <a:gd name="T58" fmla="*/ 32127756 w 21600"/>
              <a:gd name="T59" fmla="*/ 23849841 h 21600"/>
              <a:gd name="T60" fmla="*/ 34403948 w 21600"/>
              <a:gd name="T61" fmla="*/ 23849841 h 21600"/>
              <a:gd name="T62" fmla="*/ 25548921 w 21600"/>
              <a:gd name="T63" fmla="*/ 20150851 h 21600"/>
              <a:gd name="T64" fmla="*/ 25548921 w 21600"/>
              <a:gd name="T65" fmla="*/ 67200683 h 21600"/>
              <a:gd name="T66" fmla="*/ 7525445 w 21600"/>
              <a:gd name="T67" fmla="*/ 67200683 h 21600"/>
              <a:gd name="T68" fmla="*/ 25548921 w 21600"/>
              <a:gd name="T69" fmla="*/ 20150851 h 21600"/>
              <a:gd name="T70" fmla="*/ 25548921 w 21600"/>
              <a:gd name="T71" fmla="*/ 20150851 h 216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600" h="21600">
                <a:moveTo>
                  <a:pt x="6240" y="0"/>
                </a:moveTo>
                <a:lnTo>
                  <a:pt x="6240" y="13"/>
                </a:lnTo>
                <a:lnTo>
                  <a:pt x="0" y="4526"/>
                </a:lnTo>
                <a:lnTo>
                  <a:pt x="0" y="21600"/>
                </a:lnTo>
                <a:lnTo>
                  <a:pt x="21600" y="21600"/>
                </a:lnTo>
                <a:lnTo>
                  <a:pt x="21600" y="0"/>
                </a:lnTo>
                <a:lnTo>
                  <a:pt x="6240" y="0"/>
                </a:lnTo>
                <a:close/>
                <a:moveTo>
                  <a:pt x="19117" y="5600"/>
                </a:moveTo>
                <a:lnTo>
                  <a:pt x="13873" y="1799"/>
                </a:lnTo>
                <a:lnTo>
                  <a:pt x="19117" y="1799"/>
                </a:lnTo>
                <a:lnTo>
                  <a:pt x="19117" y="5600"/>
                </a:lnTo>
                <a:close/>
                <a:moveTo>
                  <a:pt x="10200" y="2808"/>
                </a:moveTo>
                <a:lnTo>
                  <a:pt x="10200" y="19800"/>
                </a:lnTo>
                <a:lnTo>
                  <a:pt x="2741" y="19800"/>
                </a:lnTo>
                <a:lnTo>
                  <a:pt x="10200" y="2808"/>
                </a:lnTo>
                <a:close/>
                <a:moveTo>
                  <a:pt x="2483" y="17420"/>
                </a:moveTo>
                <a:lnTo>
                  <a:pt x="2483" y="6325"/>
                </a:lnTo>
                <a:lnTo>
                  <a:pt x="7354" y="6325"/>
                </a:lnTo>
                <a:lnTo>
                  <a:pt x="2483" y="17420"/>
                </a:lnTo>
                <a:close/>
                <a:moveTo>
                  <a:pt x="11441" y="2809"/>
                </a:moveTo>
                <a:lnTo>
                  <a:pt x="18901" y="19800"/>
                </a:lnTo>
                <a:lnTo>
                  <a:pt x="11441" y="19800"/>
                </a:lnTo>
                <a:lnTo>
                  <a:pt x="11441" y="2809"/>
                </a:lnTo>
                <a:close/>
                <a:moveTo>
                  <a:pt x="12386" y="1994"/>
                </a:moveTo>
                <a:lnTo>
                  <a:pt x="19117" y="6873"/>
                </a:lnTo>
                <a:lnTo>
                  <a:pt x="19117" y="17326"/>
                </a:lnTo>
                <a:lnTo>
                  <a:pt x="12386" y="1994"/>
                </a:lnTo>
                <a:close/>
                <a:moveTo>
                  <a:pt x="9340" y="1799"/>
                </a:moveTo>
                <a:lnTo>
                  <a:pt x="8722" y="3207"/>
                </a:lnTo>
                <a:lnTo>
                  <a:pt x="8722" y="1799"/>
                </a:lnTo>
                <a:lnTo>
                  <a:pt x="9340" y="1799"/>
                </a:lnTo>
                <a:close/>
                <a:moveTo>
                  <a:pt x="6936" y="1520"/>
                </a:moveTo>
                <a:lnTo>
                  <a:pt x="6936" y="5069"/>
                </a:lnTo>
                <a:lnTo>
                  <a:pt x="2043" y="5069"/>
                </a:lnTo>
                <a:lnTo>
                  <a:pt x="6936" y="1520"/>
                </a:lnTo>
                <a:close/>
                <a:moveTo>
                  <a:pt x="6936" y="1520"/>
                </a:moveTo>
              </a:path>
            </a:pathLst>
          </a:custGeom>
          <a:solidFill>
            <a:schemeClr val="bg1"/>
          </a:solidFill>
          <a:ln>
            <a:noFill/>
          </a:ln>
        </p:spPr>
        <p:txBody>
          <a:bodyPr lIns="0" tIns="0" rIns="0" bIns="0"/>
          <a:lstStyle/>
          <a:p>
            <a:endParaRPr lang="en-US"/>
          </a:p>
        </p:txBody>
      </p:sp>
      <p:sp>
        <p:nvSpPr>
          <p:cNvPr id="799" name="AutoShape 236"/>
          <p:cNvSpPr>
            <a:spLocks/>
          </p:cNvSpPr>
          <p:nvPr/>
        </p:nvSpPr>
        <p:spPr bwMode="auto">
          <a:xfrm>
            <a:off x="9547095" y="3166317"/>
            <a:ext cx="301689" cy="309091"/>
          </a:xfrm>
          <a:custGeom>
            <a:avLst/>
            <a:gdLst>
              <a:gd name="T0" fmla="*/ 333288431 w 20177"/>
              <a:gd name="T1" fmla="*/ 11313126 h 21600"/>
              <a:gd name="T2" fmla="*/ 313749805 w 20177"/>
              <a:gd name="T3" fmla="*/ 0 h 21600"/>
              <a:gd name="T4" fmla="*/ 298968490 w 20177"/>
              <a:gd name="T5" fmla="*/ 10874768 h 21600"/>
              <a:gd name="T6" fmla="*/ 276906475 w 20177"/>
              <a:gd name="T7" fmla="*/ 13676845 h 21600"/>
              <a:gd name="T8" fmla="*/ 260658537 w 20177"/>
              <a:gd name="T9" fmla="*/ 32013147 h 21600"/>
              <a:gd name="T10" fmla="*/ 220594076 w 20177"/>
              <a:gd name="T11" fmla="*/ 27088868 h 21600"/>
              <a:gd name="T12" fmla="*/ 209177817 w 20177"/>
              <a:gd name="T13" fmla="*/ 34112054 h 21600"/>
              <a:gd name="T14" fmla="*/ 168112522 w 20177"/>
              <a:gd name="T15" fmla="*/ 30503056 h 21600"/>
              <a:gd name="T16" fmla="*/ 161187503 w 20177"/>
              <a:gd name="T17" fmla="*/ 35346152 h 21600"/>
              <a:gd name="T18" fmla="*/ 113088841 w 20177"/>
              <a:gd name="T19" fmla="*/ 143033895 h 21600"/>
              <a:gd name="T20" fmla="*/ 53467156 w 20177"/>
              <a:gd name="T21" fmla="*/ 185703704 h 21600"/>
              <a:gd name="T22" fmla="*/ 29774514 w 20177"/>
              <a:gd name="T23" fmla="*/ 177261598 h 21600"/>
              <a:gd name="T24" fmla="*/ 0 w 20177"/>
              <a:gd name="T25" fmla="*/ 198584798 h 21600"/>
              <a:gd name="T26" fmla="*/ 29774514 w 20177"/>
              <a:gd name="T27" fmla="*/ 219884702 h 21600"/>
              <a:gd name="T28" fmla="*/ 45057067 w 20177"/>
              <a:gd name="T29" fmla="*/ 216839928 h 21600"/>
              <a:gd name="T30" fmla="*/ 40797767 w 20177"/>
              <a:gd name="T31" fmla="*/ 227784707 h 21600"/>
              <a:gd name="T32" fmla="*/ 70590752 w 20177"/>
              <a:gd name="T33" fmla="*/ 249095669 h 21600"/>
              <a:gd name="T34" fmla="*/ 100366874 w 20177"/>
              <a:gd name="T35" fmla="*/ 227784707 h 21600"/>
              <a:gd name="T36" fmla="*/ 87553548 w 20177"/>
              <a:gd name="T37" fmla="*/ 210278613 h 21600"/>
              <a:gd name="T38" fmla="*/ 146585701 w 20177"/>
              <a:gd name="T39" fmla="*/ 168023855 h 21600"/>
              <a:gd name="T40" fmla="*/ 299701947 w 20177"/>
              <a:gd name="T41" fmla="*/ 134477207 h 21600"/>
              <a:gd name="T42" fmla="*/ 333288431 w 20177"/>
              <a:gd name="T43" fmla="*/ 11313126 h 21600"/>
              <a:gd name="T44" fmla="*/ 333288431 w 20177"/>
              <a:gd name="T45" fmla="*/ 11313126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177" h="21600">
                <a:moveTo>
                  <a:pt x="18626" y="981"/>
                </a:moveTo>
                <a:cubicBezTo>
                  <a:pt x="18266" y="581"/>
                  <a:pt x="17902" y="258"/>
                  <a:pt x="17534" y="0"/>
                </a:cubicBezTo>
                <a:cubicBezTo>
                  <a:pt x="17357" y="387"/>
                  <a:pt x="17077" y="720"/>
                  <a:pt x="16708" y="943"/>
                </a:cubicBezTo>
                <a:cubicBezTo>
                  <a:pt x="16316" y="1179"/>
                  <a:pt x="15884" y="1251"/>
                  <a:pt x="15475" y="1186"/>
                </a:cubicBezTo>
                <a:cubicBezTo>
                  <a:pt x="15399" y="1869"/>
                  <a:pt x="15087" y="2463"/>
                  <a:pt x="14567" y="2776"/>
                </a:cubicBezTo>
                <a:cubicBezTo>
                  <a:pt x="13868" y="3197"/>
                  <a:pt x="12993" y="2994"/>
                  <a:pt x="12328" y="2349"/>
                </a:cubicBezTo>
                <a:cubicBezTo>
                  <a:pt x="12161" y="2593"/>
                  <a:pt x="11948" y="2803"/>
                  <a:pt x="11690" y="2958"/>
                </a:cubicBezTo>
                <a:cubicBezTo>
                  <a:pt x="10923" y="3420"/>
                  <a:pt x="10004" y="3264"/>
                  <a:pt x="9395" y="2645"/>
                </a:cubicBezTo>
                <a:cubicBezTo>
                  <a:pt x="9266" y="2783"/>
                  <a:pt x="9136" y="2922"/>
                  <a:pt x="9008" y="3065"/>
                </a:cubicBezTo>
                <a:cubicBezTo>
                  <a:pt x="6353" y="6013"/>
                  <a:pt x="5332" y="9840"/>
                  <a:pt x="6320" y="12403"/>
                </a:cubicBezTo>
                <a:lnTo>
                  <a:pt x="2988" y="16103"/>
                </a:lnTo>
                <a:cubicBezTo>
                  <a:pt x="2684" y="15659"/>
                  <a:pt x="2205" y="15371"/>
                  <a:pt x="1664" y="15371"/>
                </a:cubicBezTo>
                <a:cubicBezTo>
                  <a:pt x="745" y="15371"/>
                  <a:pt x="0" y="16199"/>
                  <a:pt x="0" y="17220"/>
                </a:cubicBezTo>
                <a:cubicBezTo>
                  <a:pt x="0" y="18240"/>
                  <a:pt x="745" y="19067"/>
                  <a:pt x="1664" y="19067"/>
                </a:cubicBezTo>
                <a:cubicBezTo>
                  <a:pt x="1977" y="19067"/>
                  <a:pt x="2268" y="18970"/>
                  <a:pt x="2518" y="18803"/>
                </a:cubicBezTo>
                <a:cubicBezTo>
                  <a:pt x="2368" y="19081"/>
                  <a:pt x="2280" y="19405"/>
                  <a:pt x="2280" y="19752"/>
                </a:cubicBezTo>
                <a:cubicBezTo>
                  <a:pt x="2280" y="20772"/>
                  <a:pt x="3026" y="21600"/>
                  <a:pt x="3945" y="21600"/>
                </a:cubicBezTo>
                <a:cubicBezTo>
                  <a:pt x="4864" y="21600"/>
                  <a:pt x="5609" y="20773"/>
                  <a:pt x="5609" y="19752"/>
                </a:cubicBezTo>
                <a:cubicBezTo>
                  <a:pt x="5609" y="19123"/>
                  <a:pt x="5325" y="18568"/>
                  <a:pt x="4893" y="18234"/>
                </a:cubicBezTo>
                <a:lnTo>
                  <a:pt x="8192" y="14570"/>
                </a:lnTo>
                <a:cubicBezTo>
                  <a:pt x="10499" y="15790"/>
                  <a:pt x="14037" y="14672"/>
                  <a:pt x="16749" y="11661"/>
                </a:cubicBezTo>
                <a:cubicBezTo>
                  <a:pt x="19923" y="8136"/>
                  <a:pt x="21600" y="4283"/>
                  <a:pt x="18626" y="981"/>
                </a:cubicBezTo>
                <a:close/>
                <a:moveTo>
                  <a:pt x="18626" y="981"/>
                </a:moveTo>
              </a:path>
            </a:pathLst>
          </a:custGeom>
          <a:solidFill>
            <a:schemeClr val="bg1"/>
          </a:solidFill>
          <a:ln>
            <a:noFill/>
          </a:ln>
        </p:spPr>
        <p:txBody>
          <a:bodyPr lIns="0" tIns="0" rIns="0" bIns="0"/>
          <a:lstStyle/>
          <a:p>
            <a:endParaRPr lang="en-US"/>
          </a:p>
        </p:txBody>
      </p:sp>
      <p:sp>
        <p:nvSpPr>
          <p:cNvPr id="800" name="AutoShape 237"/>
          <p:cNvSpPr>
            <a:spLocks/>
          </p:cNvSpPr>
          <p:nvPr/>
        </p:nvSpPr>
        <p:spPr bwMode="auto">
          <a:xfrm>
            <a:off x="10148419" y="3157549"/>
            <a:ext cx="299636" cy="320053"/>
          </a:xfrm>
          <a:custGeom>
            <a:avLst/>
            <a:gdLst>
              <a:gd name="T0" fmla="*/ 258660535 w 21600"/>
              <a:gd name="T1" fmla="*/ 192732372 h 21600"/>
              <a:gd name="T2" fmla="*/ 236482297 w 21600"/>
              <a:gd name="T3" fmla="*/ 203922244 h 21600"/>
              <a:gd name="T4" fmla="*/ 175630768 w 21600"/>
              <a:gd name="T5" fmla="*/ 143164660 h 21600"/>
              <a:gd name="T6" fmla="*/ 236628057 w 21600"/>
              <a:gd name="T7" fmla="*/ 82261207 h 21600"/>
              <a:gd name="T8" fmla="*/ 258660535 w 21600"/>
              <a:gd name="T9" fmla="*/ 93197768 h 21600"/>
              <a:gd name="T10" fmla="*/ 286355233 w 21600"/>
              <a:gd name="T11" fmla="*/ 65543824 h 21600"/>
              <a:gd name="T12" fmla="*/ 258660535 w 21600"/>
              <a:gd name="T13" fmla="*/ 37888731 h 21600"/>
              <a:gd name="T14" fmla="*/ 244448704 w 21600"/>
              <a:gd name="T15" fmla="*/ 41839755 h 21600"/>
              <a:gd name="T16" fmla="*/ 248399845 w 21600"/>
              <a:gd name="T17" fmla="*/ 27653944 h 21600"/>
              <a:gd name="T18" fmla="*/ 220705136 w 21600"/>
              <a:gd name="T19" fmla="*/ 0 h 21600"/>
              <a:gd name="T20" fmla="*/ 193011586 w 21600"/>
              <a:gd name="T21" fmla="*/ 27653944 h 21600"/>
              <a:gd name="T22" fmla="*/ 204929135 w 21600"/>
              <a:gd name="T23" fmla="*/ 50364708 h 21600"/>
              <a:gd name="T24" fmla="*/ 204730291 w 21600"/>
              <a:gd name="T25" fmla="*/ 50562403 h 21600"/>
              <a:gd name="T26" fmla="*/ 204107503 w 21600"/>
              <a:gd name="T27" fmla="*/ 49939604 h 21600"/>
              <a:gd name="T28" fmla="*/ 143178255 w 21600"/>
              <a:gd name="T29" fmla="*/ 110763963 h 21600"/>
              <a:gd name="T30" fmla="*/ 82393502 w 21600"/>
              <a:gd name="T31" fmla="*/ 50071909 h 21600"/>
              <a:gd name="T32" fmla="*/ 93329944 w 21600"/>
              <a:gd name="T33" fmla="*/ 28078930 h 21600"/>
              <a:gd name="T34" fmla="*/ 65636512 w 21600"/>
              <a:gd name="T35" fmla="*/ 423826 h 21600"/>
              <a:gd name="T36" fmla="*/ 37955388 w 21600"/>
              <a:gd name="T37" fmla="*/ 28078930 h 21600"/>
              <a:gd name="T38" fmla="*/ 41906530 w 21600"/>
              <a:gd name="T39" fmla="*/ 42263581 h 21600"/>
              <a:gd name="T40" fmla="*/ 27694709 w 21600"/>
              <a:gd name="T41" fmla="*/ 38313706 h 21600"/>
              <a:gd name="T42" fmla="*/ 0 w 21600"/>
              <a:gd name="T43" fmla="*/ 65967650 h 21600"/>
              <a:gd name="T44" fmla="*/ 27694709 w 21600"/>
              <a:gd name="T45" fmla="*/ 93622754 h 21600"/>
              <a:gd name="T46" fmla="*/ 49872947 w 21600"/>
              <a:gd name="T47" fmla="*/ 82433000 h 21600"/>
              <a:gd name="T48" fmla="*/ 110724476 w 21600"/>
              <a:gd name="T49" fmla="*/ 143178255 h 21600"/>
              <a:gd name="T50" fmla="*/ 49727176 w 21600"/>
              <a:gd name="T51" fmla="*/ 204093908 h 21600"/>
              <a:gd name="T52" fmla="*/ 27694709 w 21600"/>
              <a:gd name="T53" fmla="*/ 193157465 h 21600"/>
              <a:gd name="T54" fmla="*/ 0 w 21600"/>
              <a:gd name="T55" fmla="*/ 220811302 h 21600"/>
              <a:gd name="T56" fmla="*/ 27694709 w 21600"/>
              <a:gd name="T57" fmla="*/ 248466513 h 21600"/>
              <a:gd name="T58" fmla="*/ 41906530 w 21600"/>
              <a:gd name="T59" fmla="*/ 244515371 h 21600"/>
              <a:gd name="T60" fmla="*/ 37941804 w 21600"/>
              <a:gd name="T61" fmla="*/ 258701289 h 21600"/>
              <a:gd name="T62" fmla="*/ 65636512 w 21600"/>
              <a:gd name="T63" fmla="*/ 286355233 h 21600"/>
              <a:gd name="T64" fmla="*/ 93329944 w 21600"/>
              <a:gd name="T65" fmla="*/ 258701289 h 21600"/>
              <a:gd name="T66" fmla="*/ 81426099 w 21600"/>
              <a:gd name="T67" fmla="*/ 236004121 h 21600"/>
              <a:gd name="T68" fmla="*/ 81624942 w 21600"/>
              <a:gd name="T69" fmla="*/ 235792841 h 21600"/>
              <a:gd name="T70" fmla="*/ 82247623 w 21600"/>
              <a:gd name="T71" fmla="*/ 236429096 h 21600"/>
              <a:gd name="T72" fmla="*/ 143178255 w 21600"/>
              <a:gd name="T73" fmla="*/ 175591270 h 21600"/>
              <a:gd name="T74" fmla="*/ 203961732 w 21600"/>
              <a:gd name="T75" fmla="*/ 236295771 h 21600"/>
              <a:gd name="T76" fmla="*/ 193011586 w 21600"/>
              <a:gd name="T77" fmla="*/ 258289899 h 21600"/>
              <a:gd name="T78" fmla="*/ 220705136 w 21600"/>
              <a:gd name="T79" fmla="*/ 285931407 h 21600"/>
              <a:gd name="T80" fmla="*/ 248399845 w 21600"/>
              <a:gd name="T81" fmla="*/ 258289899 h 21600"/>
              <a:gd name="T82" fmla="*/ 244448704 w 21600"/>
              <a:gd name="T83" fmla="*/ 244091652 h 21600"/>
              <a:gd name="T84" fmla="*/ 258660535 w 21600"/>
              <a:gd name="T85" fmla="*/ 248041527 h 21600"/>
              <a:gd name="T86" fmla="*/ 286355233 w 21600"/>
              <a:gd name="T87" fmla="*/ 220387583 h 21600"/>
              <a:gd name="T88" fmla="*/ 258660535 w 21600"/>
              <a:gd name="T89" fmla="*/ 192732372 h 21600"/>
              <a:gd name="T90" fmla="*/ 258660535 w 21600"/>
              <a:gd name="T91" fmla="*/ 192732372 h 216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600" h="21600">
                <a:moveTo>
                  <a:pt x="19511" y="14538"/>
                </a:moveTo>
                <a:cubicBezTo>
                  <a:pt x="18824" y="14538"/>
                  <a:pt x="18218" y="14871"/>
                  <a:pt x="17838" y="15382"/>
                </a:cubicBezTo>
                <a:lnTo>
                  <a:pt x="13248" y="10799"/>
                </a:lnTo>
                <a:lnTo>
                  <a:pt x="17849" y="6205"/>
                </a:lnTo>
                <a:cubicBezTo>
                  <a:pt x="18231" y="6706"/>
                  <a:pt x="18833" y="7030"/>
                  <a:pt x="19511" y="7030"/>
                </a:cubicBezTo>
                <a:cubicBezTo>
                  <a:pt x="20665" y="7030"/>
                  <a:pt x="21600" y="6096"/>
                  <a:pt x="21600" y="4944"/>
                </a:cubicBezTo>
                <a:cubicBezTo>
                  <a:pt x="21600" y="3792"/>
                  <a:pt x="20665" y="2858"/>
                  <a:pt x="19511" y="2858"/>
                </a:cubicBezTo>
                <a:cubicBezTo>
                  <a:pt x="19118" y="2858"/>
                  <a:pt x="18752" y="2968"/>
                  <a:pt x="18439" y="3156"/>
                </a:cubicBezTo>
                <a:cubicBezTo>
                  <a:pt x="18628" y="2843"/>
                  <a:pt x="18737" y="2477"/>
                  <a:pt x="18737" y="2086"/>
                </a:cubicBezTo>
                <a:cubicBezTo>
                  <a:pt x="18737" y="934"/>
                  <a:pt x="17802" y="0"/>
                  <a:pt x="16648" y="0"/>
                </a:cubicBezTo>
                <a:cubicBezTo>
                  <a:pt x="15495" y="0"/>
                  <a:pt x="14559" y="934"/>
                  <a:pt x="14559" y="2086"/>
                </a:cubicBezTo>
                <a:cubicBezTo>
                  <a:pt x="14559" y="2796"/>
                  <a:pt x="14916" y="3422"/>
                  <a:pt x="15458" y="3799"/>
                </a:cubicBezTo>
                <a:lnTo>
                  <a:pt x="15443" y="3814"/>
                </a:lnTo>
                <a:lnTo>
                  <a:pt x="15396" y="3767"/>
                </a:lnTo>
                <a:lnTo>
                  <a:pt x="10800" y="8355"/>
                </a:lnTo>
                <a:lnTo>
                  <a:pt x="6215" y="3777"/>
                </a:lnTo>
                <a:cubicBezTo>
                  <a:pt x="6716" y="3395"/>
                  <a:pt x="7040" y="2795"/>
                  <a:pt x="7040" y="2118"/>
                </a:cubicBezTo>
                <a:cubicBezTo>
                  <a:pt x="7040" y="966"/>
                  <a:pt x="6106" y="32"/>
                  <a:pt x="4951" y="32"/>
                </a:cubicBezTo>
                <a:cubicBezTo>
                  <a:pt x="3798" y="32"/>
                  <a:pt x="2863" y="966"/>
                  <a:pt x="2863" y="2118"/>
                </a:cubicBezTo>
                <a:cubicBezTo>
                  <a:pt x="2863" y="2509"/>
                  <a:pt x="2972" y="2875"/>
                  <a:pt x="3161" y="3188"/>
                </a:cubicBezTo>
                <a:cubicBezTo>
                  <a:pt x="2847" y="3000"/>
                  <a:pt x="2481" y="2890"/>
                  <a:pt x="2089" y="2890"/>
                </a:cubicBezTo>
                <a:cubicBezTo>
                  <a:pt x="935" y="2890"/>
                  <a:pt x="0" y="3824"/>
                  <a:pt x="0" y="4976"/>
                </a:cubicBezTo>
                <a:cubicBezTo>
                  <a:pt x="0" y="6128"/>
                  <a:pt x="935" y="7062"/>
                  <a:pt x="2089" y="7062"/>
                </a:cubicBezTo>
                <a:cubicBezTo>
                  <a:pt x="2776" y="7062"/>
                  <a:pt x="3382" y="6729"/>
                  <a:pt x="3762" y="6218"/>
                </a:cubicBezTo>
                <a:lnTo>
                  <a:pt x="8352" y="10800"/>
                </a:lnTo>
                <a:lnTo>
                  <a:pt x="3751" y="15395"/>
                </a:lnTo>
                <a:cubicBezTo>
                  <a:pt x="3369" y="14894"/>
                  <a:pt x="2767" y="14570"/>
                  <a:pt x="2089" y="14570"/>
                </a:cubicBezTo>
                <a:cubicBezTo>
                  <a:pt x="935" y="14570"/>
                  <a:pt x="0" y="15504"/>
                  <a:pt x="0" y="16656"/>
                </a:cubicBezTo>
                <a:cubicBezTo>
                  <a:pt x="0" y="17808"/>
                  <a:pt x="935" y="18742"/>
                  <a:pt x="2089" y="18742"/>
                </a:cubicBezTo>
                <a:cubicBezTo>
                  <a:pt x="2481" y="18742"/>
                  <a:pt x="2847" y="18632"/>
                  <a:pt x="3161" y="18444"/>
                </a:cubicBezTo>
                <a:cubicBezTo>
                  <a:pt x="2972" y="18757"/>
                  <a:pt x="2862" y="19123"/>
                  <a:pt x="2862" y="19514"/>
                </a:cubicBezTo>
                <a:cubicBezTo>
                  <a:pt x="2862" y="20666"/>
                  <a:pt x="3798" y="21600"/>
                  <a:pt x="4951" y="21600"/>
                </a:cubicBezTo>
                <a:cubicBezTo>
                  <a:pt x="6105" y="21600"/>
                  <a:pt x="7040" y="20666"/>
                  <a:pt x="7040" y="19514"/>
                </a:cubicBezTo>
                <a:cubicBezTo>
                  <a:pt x="7040" y="18804"/>
                  <a:pt x="6684" y="18178"/>
                  <a:pt x="6142" y="17802"/>
                </a:cubicBezTo>
                <a:lnTo>
                  <a:pt x="6157" y="17786"/>
                </a:lnTo>
                <a:lnTo>
                  <a:pt x="6204" y="17834"/>
                </a:lnTo>
                <a:lnTo>
                  <a:pt x="10800" y="13245"/>
                </a:lnTo>
                <a:lnTo>
                  <a:pt x="15385" y="17824"/>
                </a:lnTo>
                <a:cubicBezTo>
                  <a:pt x="14884" y="18205"/>
                  <a:pt x="14559" y="18805"/>
                  <a:pt x="14559" y="19483"/>
                </a:cubicBezTo>
                <a:cubicBezTo>
                  <a:pt x="14559" y="20635"/>
                  <a:pt x="15494" y="21568"/>
                  <a:pt x="16648" y="21568"/>
                </a:cubicBezTo>
                <a:cubicBezTo>
                  <a:pt x="17802" y="21568"/>
                  <a:pt x="18737" y="20635"/>
                  <a:pt x="18737" y="19483"/>
                </a:cubicBezTo>
                <a:cubicBezTo>
                  <a:pt x="18737" y="19091"/>
                  <a:pt x="18628" y="18725"/>
                  <a:pt x="18439" y="18412"/>
                </a:cubicBezTo>
                <a:cubicBezTo>
                  <a:pt x="18752" y="18600"/>
                  <a:pt x="19119" y="18710"/>
                  <a:pt x="19511" y="18710"/>
                </a:cubicBezTo>
                <a:cubicBezTo>
                  <a:pt x="20665" y="18710"/>
                  <a:pt x="21600" y="17776"/>
                  <a:pt x="21600" y="16624"/>
                </a:cubicBezTo>
                <a:cubicBezTo>
                  <a:pt x="21600" y="15471"/>
                  <a:pt x="20664" y="14538"/>
                  <a:pt x="19511" y="14538"/>
                </a:cubicBezTo>
                <a:close/>
                <a:moveTo>
                  <a:pt x="19511" y="14538"/>
                </a:moveTo>
              </a:path>
            </a:pathLst>
          </a:custGeom>
          <a:solidFill>
            <a:schemeClr val="bg1"/>
          </a:solidFill>
          <a:ln>
            <a:noFill/>
          </a:ln>
        </p:spPr>
        <p:txBody>
          <a:bodyPr lIns="0" tIns="0" rIns="0" bIns="0"/>
          <a:lstStyle/>
          <a:p>
            <a:endParaRPr lang="en-US"/>
          </a:p>
        </p:txBody>
      </p:sp>
      <p:sp>
        <p:nvSpPr>
          <p:cNvPr id="801" name="AutoShape 238"/>
          <p:cNvSpPr>
            <a:spLocks/>
          </p:cNvSpPr>
          <p:nvPr/>
        </p:nvSpPr>
        <p:spPr bwMode="auto">
          <a:xfrm>
            <a:off x="10749742" y="3157549"/>
            <a:ext cx="299636" cy="322244"/>
          </a:xfrm>
          <a:custGeom>
            <a:avLst/>
            <a:gdLst>
              <a:gd name="T0" fmla="*/ 206029991 w 21600"/>
              <a:gd name="T1" fmla="*/ 0 h 21599"/>
              <a:gd name="T2" fmla="*/ 150959285 w 21600"/>
              <a:gd name="T3" fmla="*/ 22579510 h 21599"/>
              <a:gd name="T4" fmla="*/ 21317109 w 21600"/>
              <a:gd name="T5" fmla="*/ 155955633 h 21599"/>
              <a:gd name="T6" fmla="*/ 0 w 21600"/>
              <a:gd name="T7" fmla="*/ 211783346 h 21599"/>
              <a:gd name="T8" fmla="*/ 80325242 w 21600"/>
              <a:gd name="T9" fmla="*/ 294319862 h 21599"/>
              <a:gd name="T10" fmla="*/ 80351156 w 21600"/>
              <a:gd name="T11" fmla="*/ 294319862 h 21599"/>
              <a:gd name="T12" fmla="*/ 134521116 w 21600"/>
              <a:gd name="T13" fmla="*/ 272353312 h 21599"/>
              <a:gd name="T14" fmla="*/ 264215227 w 21600"/>
              <a:gd name="T15" fmla="*/ 139073034 h 21599"/>
              <a:gd name="T16" fmla="*/ 286341649 w 21600"/>
              <a:gd name="T17" fmla="*/ 82536528 h 21599"/>
              <a:gd name="T18" fmla="*/ 286355233 w 21600"/>
              <a:gd name="T19" fmla="*/ 82536528 h 21599"/>
              <a:gd name="T20" fmla="*/ 206029991 w 21600"/>
              <a:gd name="T21" fmla="*/ 0 h 21599"/>
              <a:gd name="T22" fmla="*/ 17605693 w 21600"/>
              <a:gd name="T23" fmla="*/ 211783346 h 21599"/>
              <a:gd name="T24" fmla="*/ 34031545 w 21600"/>
              <a:gd name="T25" fmla="*/ 168478267 h 21599"/>
              <a:gd name="T26" fmla="*/ 83626427 w 21600"/>
              <a:gd name="T27" fmla="*/ 117474662 h 21599"/>
              <a:gd name="T28" fmla="*/ 171972543 w 21600"/>
              <a:gd name="T29" fmla="*/ 208282289 h 21599"/>
              <a:gd name="T30" fmla="*/ 122324471 w 21600"/>
              <a:gd name="T31" fmla="*/ 259299669 h 21599"/>
              <a:gd name="T32" fmla="*/ 80325242 w 21600"/>
              <a:gd name="T33" fmla="*/ 276223941 h 21599"/>
              <a:gd name="T34" fmla="*/ 17605693 w 21600"/>
              <a:gd name="T35" fmla="*/ 211783346 h 21599"/>
              <a:gd name="T36" fmla="*/ 17605693 w 21600"/>
              <a:gd name="T37" fmla="*/ 211783346 h 2159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599">
                <a:moveTo>
                  <a:pt x="15541" y="0"/>
                </a:moveTo>
                <a:cubicBezTo>
                  <a:pt x="13931" y="-1"/>
                  <a:pt x="12472" y="632"/>
                  <a:pt x="11387" y="1657"/>
                </a:cubicBezTo>
                <a:lnTo>
                  <a:pt x="1608" y="11445"/>
                </a:lnTo>
                <a:cubicBezTo>
                  <a:pt x="614" y="12522"/>
                  <a:pt x="0" y="13959"/>
                  <a:pt x="0" y="15542"/>
                </a:cubicBezTo>
                <a:cubicBezTo>
                  <a:pt x="1" y="18887"/>
                  <a:pt x="2713" y="21599"/>
                  <a:pt x="6059" y="21599"/>
                </a:cubicBezTo>
                <a:cubicBezTo>
                  <a:pt x="6059" y="21599"/>
                  <a:pt x="6060" y="21599"/>
                  <a:pt x="6061" y="21599"/>
                </a:cubicBezTo>
                <a:cubicBezTo>
                  <a:pt x="7643" y="21599"/>
                  <a:pt x="9071" y="20979"/>
                  <a:pt x="10147" y="19987"/>
                </a:cubicBezTo>
                <a:lnTo>
                  <a:pt x="19930" y="10206"/>
                </a:lnTo>
                <a:cubicBezTo>
                  <a:pt x="20957" y="9123"/>
                  <a:pt x="21600" y="7669"/>
                  <a:pt x="21599" y="6057"/>
                </a:cubicBezTo>
                <a:lnTo>
                  <a:pt x="21600" y="6057"/>
                </a:lnTo>
                <a:cubicBezTo>
                  <a:pt x="21599" y="2712"/>
                  <a:pt x="18887" y="0"/>
                  <a:pt x="15541" y="0"/>
                </a:cubicBezTo>
                <a:close/>
                <a:moveTo>
                  <a:pt x="1328" y="15542"/>
                </a:moveTo>
                <a:cubicBezTo>
                  <a:pt x="1328" y="14367"/>
                  <a:pt x="1768" y="13240"/>
                  <a:pt x="2567" y="12364"/>
                </a:cubicBezTo>
                <a:lnTo>
                  <a:pt x="6308" y="8621"/>
                </a:lnTo>
                <a:lnTo>
                  <a:pt x="12972" y="15285"/>
                </a:lnTo>
                <a:lnTo>
                  <a:pt x="9227" y="19029"/>
                </a:lnTo>
                <a:cubicBezTo>
                  <a:pt x="8348" y="19830"/>
                  <a:pt x="7225" y="20271"/>
                  <a:pt x="6059" y="20271"/>
                </a:cubicBezTo>
                <a:cubicBezTo>
                  <a:pt x="3450" y="20271"/>
                  <a:pt x="1328" y="18149"/>
                  <a:pt x="1328" y="15542"/>
                </a:cubicBezTo>
                <a:close/>
                <a:moveTo>
                  <a:pt x="1328" y="15542"/>
                </a:moveTo>
              </a:path>
            </a:pathLst>
          </a:custGeom>
          <a:solidFill>
            <a:schemeClr val="bg1"/>
          </a:solidFill>
          <a:ln>
            <a:noFill/>
          </a:ln>
        </p:spPr>
        <p:txBody>
          <a:bodyPr lIns="0" tIns="0" rIns="0" bIns="0"/>
          <a:lstStyle/>
          <a:p>
            <a:endParaRPr lang="en-US"/>
          </a:p>
        </p:txBody>
      </p:sp>
      <p:sp>
        <p:nvSpPr>
          <p:cNvPr id="802" name="AutoShape 239"/>
          <p:cNvSpPr>
            <a:spLocks/>
          </p:cNvSpPr>
          <p:nvPr/>
        </p:nvSpPr>
        <p:spPr bwMode="auto">
          <a:xfrm>
            <a:off x="1736047" y="3804230"/>
            <a:ext cx="299636" cy="320053"/>
          </a:xfrm>
          <a:custGeom>
            <a:avLst/>
            <a:gdLst>
              <a:gd name="T0" fmla="*/ 214766106 w 21600"/>
              <a:gd name="T1" fmla="*/ 0 h 21600"/>
              <a:gd name="T2" fmla="*/ 164229735 w 21600"/>
              <a:gd name="T3" fmla="*/ 20879687 h 21600"/>
              <a:gd name="T4" fmla="*/ 164150631 w 21600"/>
              <a:gd name="T5" fmla="*/ 20787116 h 21600"/>
              <a:gd name="T6" fmla="*/ 138644049 w 21600"/>
              <a:gd name="T7" fmla="*/ 46307293 h 21600"/>
              <a:gd name="T8" fmla="*/ 45962678 w 21600"/>
              <a:gd name="T9" fmla="*/ 138988654 h 21600"/>
              <a:gd name="T10" fmla="*/ 20150851 w 21600"/>
              <a:gd name="T11" fmla="*/ 164786896 h 21600"/>
              <a:gd name="T12" fmla="*/ 20270602 w 21600"/>
              <a:gd name="T13" fmla="*/ 164906754 h 21600"/>
              <a:gd name="T14" fmla="*/ 0 w 21600"/>
              <a:gd name="T15" fmla="*/ 214766106 h 21600"/>
              <a:gd name="T16" fmla="*/ 71589128 w 21600"/>
              <a:gd name="T17" fmla="*/ 286355233 h 21600"/>
              <a:gd name="T18" fmla="*/ 123821856 w 21600"/>
              <a:gd name="T19" fmla="*/ 263618567 h 21600"/>
              <a:gd name="T20" fmla="*/ 147208372 w 21600"/>
              <a:gd name="T21" fmla="*/ 240233199 h 21600"/>
              <a:gd name="T22" fmla="*/ 193236451 w 21600"/>
              <a:gd name="T23" fmla="*/ 194205131 h 21600"/>
              <a:gd name="T24" fmla="*/ 263606131 w 21600"/>
              <a:gd name="T25" fmla="*/ 123835451 h 21600"/>
              <a:gd name="T26" fmla="*/ 286355233 w 21600"/>
              <a:gd name="T27" fmla="*/ 71589128 h 21600"/>
              <a:gd name="T28" fmla="*/ 214766106 w 21600"/>
              <a:gd name="T29" fmla="*/ 0 h 21600"/>
              <a:gd name="T30" fmla="*/ 185892724 w 21600"/>
              <a:gd name="T31" fmla="*/ 27163451 h 21600"/>
              <a:gd name="T32" fmla="*/ 204174278 w 21600"/>
              <a:gd name="T33" fmla="*/ 27163451 h 21600"/>
              <a:gd name="T34" fmla="*/ 204174278 w 21600"/>
              <a:gd name="T35" fmla="*/ 45446163 h 21600"/>
              <a:gd name="T36" fmla="*/ 185892724 w 21600"/>
              <a:gd name="T37" fmla="*/ 45446163 h 21600"/>
              <a:gd name="T38" fmla="*/ 185892724 w 21600"/>
              <a:gd name="T39" fmla="*/ 27163451 h 21600"/>
              <a:gd name="T40" fmla="*/ 27230118 w 21600"/>
              <a:gd name="T41" fmla="*/ 185839642 h 21600"/>
              <a:gd name="T42" fmla="*/ 45511672 w 21600"/>
              <a:gd name="T43" fmla="*/ 185839642 h 21600"/>
              <a:gd name="T44" fmla="*/ 45511672 w 21600"/>
              <a:gd name="T45" fmla="*/ 204121088 h 21600"/>
              <a:gd name="T46" fmla="*/ 27230118 w 21600"/>
              <a:gd name="T47" fmla="*/ 204121088 h 21600"/>
              <a:gd name="T48" fmla="*/ 27230118 w 21600"/>
              <a:gd name="T49" fmla="*/ 185839642 h 21600"/>
              <a:gd name="T50" fmla="*/ 56051575 w 21600"/>
              <a:gd name="T51" fmla="*/ 248413430 h 21600"/>
              <a:gd name="T52" fmla="*/ 37770129 w 21600"/>
              <a:gd name="T53" fmla="*/ 248413430 h 21600"/>
              <a:gd name="T54" fmla="*/ 37770129 w 21600"/>
              <a:gd name="T55" fmla="*/ 230131865 h 21600"/>
              <a:gd name="T56" fmla="*/ 56051575 w 21600"/>
              <a:gd name="T57" fmla="*/ 230131865 h 21600"/>
              <a:gd name="T58" fmla="*/ 56051575 w 21600"/>
              <a:gd name="T59" fmla="*/ 248413430 h 21600"/>
              <a:gd name="T60" fmla="*/ 71522342 w 21600"/>
              <a:gd name="T61" fmla="*/ 214659833 h 21600"/>
              <a:gd name="T62" fmla="*/ 71522342 w 21600"/>
              <a:gd name="T63" fmla="*/ 196378386 h 21600"/>
              <a:gd name="T64" fmla="*/ 89803906 w 21600"/>
              <a:gd name="T65" fmla="*/ 196378386 h 21600"/>
              <a:gd name="T66" fmla="*/ 89803906 w 21600"/>
              <a:gd name="T67" fmla="*/ 214659833 h 21600"/>
              <a:gd name="T68" fmla="*/ 71522342 w 21600"/>
              <a:gd name="T69" fmla="*/ 214659833 h 21600"/>
              <a:gd name="T70" fmla="*/ 100357395 w 21600"/>
              <a:gd name="T71" fmla="*/ 258952067 h 21600"/>
              <a:gd name="T72" fmla="*/ 82074682 w 21600"/>
              <a:gd name="T73" fmla="*/ 258952067 h 21600"/>
              <a:gd name="T74" fmla="*/ 82074682 w 21600"/>
              <a:gd name="T75" fmla="*/ 240684206 h 21600"/>
              <a:gd name="T76" fmla="*/ 100357395 w 21600"/>
              <a:gd name="T77" fmla="*/ 240684206 h 21600"/>
              <a:gd name="T78" fmla="*/ 100357395 w 21600"/>
              <a:gd name="T79" fmla="*/ 258952067 h 21600"/>
              <a:gd name="T80" fmla="*/ 147208372 w 21600"/>
              <a:gd name="T81" fmla="*/ 217736259 h 21600"/>
              <a:gd name="T82" fmla="*/ 68459629 w 21600"/>
              <a:gd name="T83" fmla="*/ 138988654 h 21600"/>
              <a:gd name="T84" fmla="*/ 138644049 w 21600"/>
              <a:gd name="T85" fmla="*/ 68804351 h 21600"/>
              <a:gd name="T86" fmla="*/ 217391526 w 21600"/>
              <a:gd name="T87" fmla="*/ 147553105 h 21600"/>
              <a:gd name="T88" fmla="*/ 147208372 w 21600"/>
              <a:gd name="T89" fmla="*/ 217736259 h 21600"/>
              <a:gd name="T90" fmla="*/ 214726618 w 21600"/>
              <a:gd name="T91" fmla="*/ 89738387 h 21600"/>
              <a:gd name="T92" fmla="*/ 196445054 w 21600"/>
              <a:gd name="T93" fmla="*/ 89738387 h 21600"/>
              <a:gd name="T94" fmla="*/ 196445054 w 21600"/>
              <a:gd name="T95" fmla="*/ 71455675 h 21600"/>
              <a:gd name="T96" fmla="*/ 214726618 w 21600"/>
              <a:gd name="T97" fmla="*/ 71455675 h 21600"/>
              <a:gd name="T98" fmla="*/ 214726618 w 21600"/>
              <a:gd name="T99" fmla="*/ 89738387 h 21600"/>
              <a:gd name="T100" fmla="*/ 230197385 w 21600"/>
              <a:gd name="T101" fmla="*/ 37716939 h 21600"/>
              <a:gd name="T102" fmla="*/ 248478831 w 21600"/>
              <a:gd name="T103" fmla="*/ 37716939 h 21600"/>
              <a:gd name="T104" fmla="*/ 248478831 w 21600"/>
              <a:gd name="T105" fmla="*/ 55998503 h 21600"/>
              <a:gd name="T106" fmla="*/ 230197385 w 21600"/>
              <a:gd name="T107" fmla="*/ 55998503 h 21600"/>
              <a:gd name="T108" fmla="*/ 230197385 w 21600"/>
              <a:gd name="T109" fmla="*/ 37716939 h 21600"/>
              <a:gd name="T110" fmla="*/ 259018842 w 21600"/>
              <a:gd name="T111" fmla="*/ 100290727 h 21600"/>
              <a:gd name="T112" fmla="*/ 240737289 w 21600"/>
              <a:gd name="T113" fmla="*/ 100290727 h 21600"/>
              <a:gd name="T114" fmla="*/ 240737289 w 21600"/>
              <a:gd name="T115" fmla="*/ 82009163 h 21600"/>
              <a:gd name="T116" fmla="*/ 259018842 w 21600"/>
              <a:gd name="T117" fmla="*/ 82009163 h 21600"/>
              <a:gd name="T118" fmla="*/ 259018842 w 21600"/>
              <a:gd name="T119" fmla="*/ 100290727 h 21600"/>
              <a:gd name="T120" fmla="*/ 259018842 w 21600"/>
              <a:gd name="T121" fmla="*/ 100290727 h 216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600" h="21600">
                <a:moveTo>
                  <a:pt x="16200" y="0"/>
                </a:moveTo>
                <a:cubicBezTo>
                  <a:pt x="14712" y="0"/>
                  <a:pt x="13365" y="602"/>
                  <a:pt x="12388" y="1575"/>
                </a:cubicBezTo>
                <a:lnTo>
                  <a:pt x="12382" y="1568"/>
                </a:lnTo>
                <a:lnTo>
                  <a:pt x="10458" y="3493"/>
                </a:lnTo>
                <a:lnTo>
                  <a:pt x="3467" y="10484"/>
                </a:lnTo>
                <a:lnTo>
                  <a:pt x="1520" y="12430"/>
                </a:lnTo>
                <a:lnTo>
                  <a:pt x="1529" y="12439"/>
                </a:lnTo>
                <a:cubicBezTo>
                  <a:pt x="584" y="13412"/>
                  <a:pt x="0" y="14737"/>
                  <a:pt x="0" y="16200"/>
                </a:cubicBezTo>
                <a:cubicBezTo>
                  <a:pt x="0" y="19182"/>
                  <a:pt x="2418" y="21600"/>
                  <a:pt x="5400" y="21600"/>
                </a:cubicBezTo>
                <a:cubicBezTo>
                  <a:pt x="6956" y="21600"/>
                  <a:pt x="8354" y="20938"/>
                  <a:pt x="9340" y="19885"/>
                </a:cubicBezTo>
                <a:lnTo>
                  <a:pt x="11104" y="18121"/>
                </a:lnTo>
                <a:lnTo>
                  <a:pt x="14576" y="14649"/>
                </a:lnTo>
                <a:lnTo>
                  <a:pt x="19884" y="9341"/>
                </a:lnTo>
                <a:cubicBezTo>
                  <a:pt x="20938" y="8356"/>
                  <a:pt x="21600" y="6957"/>
                  <a:pt x="21600" y="5400"/>
                </a:cubicBezTo>
                <a:cubicBezTo>
                  <a:pt x="21600" y="2418"/>
                  <a:pt x="19182" y="0"/>
                  <a:pt x="16200" y="0"/>
                </a:cubicBezTo>
                <a:close/>
                <a:moveTo>
                  <a:pt x="14022" y="2049"/>
                </a:moveTo>
                <a:cubicBezTo>
                  <a:pt x="14403" y="1668"/>
                  <a:pt x="15021" y="1668"/>
                  <a:pt x="15401" y="2049"/>
                </a:cubicBezTo>
                <a:cubicBezTo>
                  <a:pt x="15782" y="2430"/>
                  <a:pt x="15782" y="3047"/>
                  <a:pt x="15401" y="3428"/>
                </a:cubicBezTo>
                <a:cubicBezTo>
                  <a:pt x="15021" y="3809"/>
                  <a:pt x="14403" y="3809"/>
                  <a:pt x="14022" y="3428"/>
                </a:cubicBezTo>
                <a:cubicBezTo>
                  <a:pt x="13642" y="3047"/>
                  <a:pt x="13642" y="2430"/>
                  <a:pt x="14022" y="2049"/>
                </a:cubicBezTo>
                <a:close/>
                <a:moveTo>
                  <a:pt x="2054" y="14018"/>
                </a:moveTo>
                <a:cubicBezTo>
                  <a:pt x="2434" y="13637"/>
                  <a:pt x="3052" y="13637"/>
                  <a:pt x="3433" y="14018"/>
                </a:cubicBezTo>
                <a:cubicBezTo>
                  <a:pt x="3813" y="14399"/>
                  <a:pt x="3813" y="15016"/>
                  <a:pt x="3433" y="15397"/>
                </a:cubicBezTo>
                <a:cubicBezTo>
                  <a:pt x="3052" y="15778"/>
                  <a:pt x="2434" y="15778"/>
                  <a:pt x="2054" y="15397"/>
                </a:cubicBezTo>
                <a:cubicBezTo>
                  <a:pt x="1673" y="15016"/>
                  <a:pt x="1673" y="14399"/>
                  <a:pt x="2054" y="14018"/>
                </a:cubicBezTo>
                <a:close/>
                <a:moveTo>
                  <a:pt x="4228" y="18738"/>
                </a:moveTo>
                <a:cubicBezTo>
                  <a:pt x="3847" y="19119"/>
                  <a:pt x="3230" y="19119"/>
                  <a:pt x="2849" y="18738"/>
                </a:cubicBezTo>
                <a:cubicBezTo>
                  <a:pt x="2469" y="18357"/>
                  <a:pt x="2469" y="17740"/>
                  <a:pt x="2849" y="17359"/>
                </a:cubicBezTo>
                <a:cubicBezTo>
                  <a:pt x="3230" y="16978"/>
                  <a:pt x="3847" y="16978"/>
                  <a:pt x="4228" y="17359"/>
                </a:cubicBezTo>
                <a:cubicBezTo>
                  <a:pt x="4609" y="17740"/>
                  <a:pt x="4609" y="18357"/>
                  <a:pt x="4228" y="18738"/>
                </a:cubicBezTo>
                <a:close/>
                <a:moveTo>
                  <a:pt x="5395" y="16192"/>
                </a:moveTo>
                <a:cubicBezTo>
                  <a:pt x="5014" y="15811"/>
                  <a:pt x="5014" y="15194"/>
                  <a:pt x="5395" y="14813"/>
                </a:cubicBezTo>
                <a:cubicBezTo>
                  <a:pt x="5776" y="14433"/>
                  <a:pt x="6393" y="14433"/>
                  <a:pt x="6774" y="14813"/>
                </a:cubicBezTo>
                <a:cubicBezTo>
                  <a:pt x="7155" y="15194"/>
                  <a:pt x="7155" y="15811"/>
                  <a:pt x="6774" y="16192"/>
                </a:cubicBezTo>
                <a:cubicBezTo>
                  <a:pt x="6393" y="16573"/>
                  <a:pt x="5776" y="16573"/>
                  <a:pt x="5395" y="16192"/>
                </a:cubicBezTo>
                <a:close/>
                <a:moveTo>
                  <a:pt x="7570" y="19533"/>
                </a:moveTo>
                <a:cubicBezTo>
                  <a:pt x="7188" y="19915"/>
                  <a:pt x="6571" y="19915"/>
                  <a:pt x="6191" y="19533"/>
                </a:cubicBezTo>
                <a:cubicBezTo>
                  <a:pt x="5810" y="19152"/>
                  <a:pt x="5810" y="18535"/>
                  <a:pt x="6191" y="18155"/>
                </a:cubicBezTo>
                <a:cubicBezTo>
                  <a:pt x="6571" y="17774"/>
                  <a:pt x="7189" y="17774"/>
                  <a:pt x="7570" y="18155"/>
                </a:cubicBezTo>
                <a:cubicBezTo>
                  <a:pt x="7950" y="18535"/>
                  <a:pt x="7950" y="19152"/>
                  <a:pt x="7570" y="19533"/>
                </a:cubicBezTo>
                <a:close/>
                <a:moveTo>
                  <a:pt x="11104" y="16424"/>
                </a:moveTo>
                <a:lnTo>
                  <a:pt x="5164" y="10484"/>
                </a:lnTo>
                <a:lnTo>
                  <a:pt x="10458" y="5190"/>
                </a:lnTo>
                <a:lnTo>
                  <a:pt x="16398" y="11130"/>
                </a:lnTo>
                <a:lnTo>
                  <a:pt x="11104" y="16424"/>
                </a:lnTo>
                <a:close/>
                <a:moveTo>
                  <a:pt x="16197" y="6769"/>
                </a:moveTo>
                <a:cubicBezTo>
                  <a:pt x="15816" y="7150"/>
                  <a:pt x="15199" y="7150"/>
                  <a:pt x="14818" y="6769"/>
                </a:cubicBezTo>
                <a:cubicBezTo>
                  <a:pt x="14437" y="6389"/>
                  <a:pt x="14437" y="5771"/>
                  <a:pt x="14818" y="5390"/>
                </a:cubicBezTo>
                <a:cubicBezTo>
                  <a:pt x="15199" y="5010"/>
                  <a:pt x="15816" y="5010"/>
                  <a:pt x="16197" y="5390"/>
                </a:cubicBezTo>
                <a:cubicBezTo>
                  <a:pt x="16578" y="5771"/>
                  <a:pt x="16578" y="6389"/>
                  <a:pt x="16197" y="6769"/>
                </a:cubicBezTo>
                <a:close/>
                <a:moveTo>
                  <a:pt x="17364" y="2845"/>
                </a:moveTo>
                <a:cubicBezTo>
                  <a:pt x="17744" y="2464"/>
                  <a:pt x="18362" y="2464"/>
                  <a:pt x="18743" y="2845"/>
                </a:cubicBezTo>
                <a:cubicBezTo>
                  <a:pt x="19124" y="3226"/>
                  <a:pt x="19124" y="3843"/>
                  <a:pt x="18743" y="4224"/>
                </a:cubicBezTo>
                <a:cubicBezTo>
                  <a:pt x="18362" y="4605"/>
                  <a:pt x="17745" y="4605"/>
                  <a:pt x="17364" y="4224"/>
                </a:cubicBezTo>
                <a:cubicBezTo>
                  <a:pt x="16983" y="3843"/>
                  <a:pt x="16983" y="3225"/>
                  <a:pt x="17364" y="2845"/>
                </a:cubicBezTo>
                <a:close/>
                <a:moveTo>
                  <a:pt x="19538" y="7565"/>
                </a:moveTo>
                <a:cubicBezTo>
                  <a:pt x="19158" y="7946"/>
                  <a:pt x="18540" y="7946"/>
                  <a:pt x="18159" y="7565"/>
                </a:cubicBezTo>
                <a:cubicBezTo>
                  <a:pt x="17779" y="7184"/>
                  <a:pt x="17779" y="6567"/>
                  <a:pt x="18159" y="6186"/>
                </a:cubicBezTo>
                <a:cubicBezTo>
                  <a:pt x="18540" y="5805"/>
                  <a:pt x="19158" y="5805"/>
                  <a:pt x="19538" y="6186"/>
                </a:cubicBezTo>
                <a:cubicBezTo>
                  <a:pt x="19919" y="6567"/>
                  <a:pt x="19919" y="7184"/>
                  <a:pt x="19538" y="7565"/>
                </a:cubicBezTo>
                <a:close/>
                <a:moveTo>
                  <a:pt x="19538" y="7565"/>
                </a:moveTo>
              </a:path>
            </a:pathLst>
          </a:custGeom>
          <a:solidFill>
            <a:schemeClr val="bg1"/>
          </a:solidFill>
          <a:ln>
            <a:noFill/>
          </a:ln>
        </p:spPr>
        <p:txBody>
          <a:bodyPr lIns="0" tIns="0" rIns="0" bIns="0"/>
          <a:lstStyle/>
          <a:p>
            <a:endParaRPr lang="en-US"/>
          </a:p>
        </p:txBody>
      </p:sp>
      <p:sp>
        <p:nvSpPr>
          <p:cNvPr id="803" name="AutoShape 240"/>
          <p:cNvSpPr>
            <a:spLocks/>
          </p:cNvSpPr>
          <p:nvPr/>
        </p:nvSpPr>
        <p:spPr bwMode="auto">
          <a:xfrm>
            <a:off x="8960138" y="3157549"/>
            <a:ext cx="277061" cy="322244"/>
          </a:xfrm>
          <a:custGeom>
            <a:avLst/>
            <a:gdLst>
              <a:gd name="T0" fmla="*/ 209330669 w 21600"/>
              <a:gd name="T1" fmla="*/ 71021845 h 21600"/>
              <a:gd name="T2" fmla="*/ 112786572 w 21600"/>
              <a:gd name="T3" fmla="*/ 0 h 21600"/>
              <a:gd name="T4" fmla="*/ 0 w 21600"/>
              <a:gd name="T5" fmla="*/ 147139538 h 21600"/>
              <a:gd name="T6" fmla="*/ 112786572 w 21600"/>
              <a:gd name="T7" fmla="*/ 294279076 h 21600"/>
              <a:gd name="T8" fmla="*/ 208855966 w 21600"/>
              <a:gd name="T9" fmla="*/ 224238280 h 21600"/>
              <a:gd name="T10" fmla="*/ 111226631 w 21600"/>
              <a:gd name="T11" fmla="*/ 147820490 h 21600"/>
              <a:gd name="T12" fmla="*/ 209330669 w 21600"/>
              <a:gd name="T13" fmla="*/ 71021845 h 21600"/>
              <a:gd name="T14" fmla="*/ 132886095 w 21600"/>
              <a:gd name="T15" fmla="*/ 39509699 h 21600"/>
              <a:gd name="T16" fmla="*/ 150902347 w 21600"/>
              <a:gd name="T17" fmla="*/ 63011683 h 21600"/>
              <a:gd name="T18" fmla="*/ 132886095 w 21600"/>
              <a:gd name="T19" fmla="*/ 86512490 h 21600"/>
              <a:gd name="T20" fmla="*/ 114879696 w 21600"/>
              <a:gd name="T21" fmla="*/ 63011683 h 21600"/>
              <a:gd name="T22" fmla="*/ 132886095 w 21600"/>
              <a:gd name="T23" fmla="*/ 39509699 h 21600"/>
              <a:gd name="T24" fmla="*/ 132886095 w 21600"/>
              <a:gd name="T25" fmla="*/ 39509699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21600" y="5213"/>
                </a:moveTo>
                <a:cubicBezTo>
                  <a:pt x="19560" y="2089"/>
                  <a:pt x="15862" y="0"/>
                  <a:pt x="11638" y="0"/>
                </a:cubicBezTo>
                <a:cubicBezTo>
                  <a:pt x="5210" y="0"/>
                  <a:pt x="0" y="4835"/>
                  <a:pt x="0" y="10800"/>
                </a:cubicBezTo>
                <a:cubicBezTo>
                  <a:pt x="0" y="16765"/>
                  <a:pt x="5210" y="21600"/>
                  <a:pt x="11638" y="21600"/>
                </a:cubicBezTo>
                <a:cubicBezTo>
                  <a:pt x="15829" y="21600"/>
                  <a:pt x="19502" y="19544"/>
                  <a:pt x="21551" y="16459"/>
                </a:cubicBezTo>
                <a:lnTo>
                  <a:pt x="11477" y="10850"/>
                </a:lnTo>
                <a:lnTo>
                  <a:pt x="21600" y="5213"/>
                </a:lnTo>
                <a:close/>
                <a:moveTo>
                  <a:pt x="13712" y="2900"/>
                </a:moveTo>
                <a:cubicBezTo>
                  <a:pt x="14739" y="2900"/>
                  <a:pt x="15571" y="3672"/>
                  <a:pt x="15571" y="4625"/>
                </a:cubicBezTo>
                <a:cubicBezTo>
                  <a:pt x="15571" y="5578"/>
                  <a:pt x="14739" y="6350"/>
                  <a:pt x="13712" y="6350"/>
                </a:cubicBezTo>
                <a:cubicBezTo>
                  <a:pt x="12686" y="6350"/>
                  <a:pt x="11854" y="5578"/>
                  <a:pt x="11854" y="4625"/>
                </a:cubicBezTo>
                <a:cubicBezTo>
                  <a:pt x="11854" y="3672"/>
                  <a:pt x="12686" y="2900"/>
                  <a:pt x="13712" y="2900"/>
                </a:cubicBezTo>
                <a:close/>
                <a:moveTo>
                  <a:pt x="13712" y="2900"/>
                </a:moveTo>
              </a:path>
            </a:pathLst>
          </a:custGeom>
          <a:solidFill>
            <a:schemeClr val="bg1"/>
          </a:solidFill>
          <a:ln>
            <a:noFill/>
          </a:ln>
        </p:spPr>
        <p:txBody>
          <a:bodyPr lIns="0" tIns="0" rIns="0" bIns="0"/>
          <a:lstStyle/>
          <a:p>
            <a:endParaRPr lang="en-US"/>
          </a:p>
        </p:txBody>
      </p:sp>
      <p:sp>
        <p:nvSpPr>
          <p:cNvPr id="804" name="AutoShape 241"/>
          <p:cNvSpPr>
            <a:spLocks/>
          </p:cNvSpPr>
          <p:nvPr/>
        </p:nvSpPr>
        <p:spPr bwMode="auto">
          <a:xfrm>
            <a:off x="4761135" y="5084441"/>
            <a:ext cx="262694" cy="320053"/>
          </a:xfrm>
          <a:custGeom>
            <a:avLst/>
            <a:gdLst>
              <a:gd name="T0" fmla="*/ 145512959 w 21600"/>
              <a:gd name="T1" fmla="*/ 203073433 h 21600"/>
              <a:gd name="T2" fmla="*/ 145802623 w 21600"/>
              <a:gd name="T3" fmla="*/ 194761133 h 21600"/>
              <a:gd name="T4" fmla="*/ 145802623 w 21600"/>
              <a:gd name="T5" fmla="*/ 125373600 h 21600"/>
              <a:gd name="T6" fmla="*/ 104926995 w 21600"/>
              <a:gd name="T7" fmla="*/ 39943277 h 21600"/>
              <a:gd name="T8" fmla="*/ 105749513 w 21600"/>
              <a:gd name="T9" fmla="*/ 31392540 h 21600"/>
              <a:gd name="T10" fmla="*/ 84532065 w 21600"/>
              <a:gd name="T11" fmla="*/ 0 h 21600"/>
              <a:gd name="T12" fmla="*/ 63314533 w 21600"/>
              <a:gd name="T13" fmla="*/ 31392540 h 21600"/>
              <a:gd name="T14" fmla="*/ 64145452 w 21600"/>
              <a:gd name="T15" fmla="*/ 39996478 h 21600"/>
              <a:gd name="T16" fmla="*/ 23363023 w 21600"/>
              <a:gd name="T17" fmla="*/ 125385918 h 21600"/>
              <a:gd name="T18" fmla="*/ 23363023 w 21600"/>
              <a:gd name="T19" fmla="*/ 194761133 h 21600"/>
              <a:gd name="T20" fmla="*/ 23645246 w 21600"/>
              <a:gd name="T21" fmla="*/ 203100602 h 21600"/>
              <a:gd name="T22" fmla="*/ 0 w 21600"/>
              <a:gd name="T23" fmla="*/ 236998693 h 21600"/>
              <a:gd name="T24" fmla="*/ 9272957 w 21600"/>
              <a:gd name="T25" fmla="*/ 250706436 h 21600"/>
              <a:gd name="T26" fmla="*/ 63534281 w 21600"/>
              <a:gd name="T27" fmla="*/ 250706436 h 21600"/>
              <a:gd name="T28" fmla="*/ 63314533 w 21600"/>
              <a:gd name="T29" fmla="*/ 254962705 h 21600"/>
              <a:gd name="T30" fmla="*/ 84532065 w 21600"/>
              <a:gd name="T31" fmla="*/ 286355233 h 21600"/>
              <a:gd name="T32" fmla="*/ 105749513 w 21600"/>
              <a:gd name="T33" fmla="*/ 254962705 h 21600"/>
              <a:gd name="T34" fmla="*/ 105529766 w 21600"/>
              <a:gd name="T35" fmla="*/ 250706436 h 21600"/>
              <a:gd name="T36" fmla="*/ 159908522 w 21600"/>
              <a:gd name="T37" fmla="*/ 250706436 h 21600"/>
              <a:gd name="T38" fmla="*/ 169173962 w 21600"/>
              <a:gd name="T39" fmla="*/ 236998693 h 21600"/>
              <a:gd name="T40" fmla="*/ 145512959 w 21600"/>
              <a:gd name="T41" fmla="*/ 203073433 h 21600"/>
              <a:gd name="T42" fmla="*/ 72721479 w 21600"/>
              <a:gd name="T43" fmla="*/ 31392540 h 21600"/>
              <a:gd name="T44" fmla="*/ 84532065 w 21600"/>
              <a:gd name="T45" fmla="*/ 13920288 h 21600"/>
              <a:gd name="T46" fmla="*/ 96343451 w 21600"/>
              <a:gd name="T47" fmla="*/ 31392540 h 21600"/>
              <a:gd name="T48" fmla="*/ 95802281 w 21600"/>
              <a:gd name="T49" fmla="*/ 36338135 h 21600"/>
              <a:gd name="T50" fmla="*/ 84587024 w 21600"/>
              <a:gd name="T51" fmla="*/ 34799986 h 21600"/>
              <a:gd name="T52" fmla="*/ 73269292 w 21600"/>
              <a:gd name="T53" fmla="*/ 36364156 h 21600"/>
              <a:gd name="T54" fmla="*/ 72721479 w 21600"/>
              <a:gd name="T55" fmla="*/ 31392540 h 21600"/>
              <a:gd name="T56" fmla="*/ 72721479 w 21600"/>
              <a:gd name="T57" fmla="*/ 31392540 h 216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600" h="21600">
                <a:moveTo>
                  <a:pt x="18579" y="15318"/>
                </a:moveTo>
                <a:cubicBezTo>
                  <a:pt x="18603" y="15119"/>
                  <a:pt x="18616" y="14912"/>
                  <a:pt x="18616" y="14691"/>
                </a:cubicBezTo>
                <a:lnTo>
                  <a:pt x="18616" y="9457"/>
                </a:lnTo>
                <a:cubicBezTo>
                  <a:pt x="18616" y="6480"/>
                  <a:pt x="16437" y="3949"/>
                  <a:pt x="13397" y="3013"/>
                </a:cubicBezTo>
                <a:cubicBezTo>
                  <a:pt x="13464" y="2807"/>
                  <a:pt x="13502" y="2592"/>
                  <a:pt x="13502" y="2368"/>
                </a:cubicBezTo>
                <a:cubicBezTo>
                  <a:pt x="13502" y="1061"/>
                  <a:pt x="12289" y="0"/>
                  <a:pt x="10793" y="0"/>
                </a:cubicBezTo>
                <a:cubicBezTo>
                  <a:pt x="9297" y="0"/>
                  <a:pt x="8084" y="1060"/>
                  <a:pt x="8084" y="2368"/>
                </a:cubicBezTo>
                <a:cubicBezTo>
                  <a:pt x="8084" y="2593"/>
                  <a:pt x="8122" y="2810"/>
                  <a:pt x="8190" y="3017"/>
                </a:cubicBezTo>
                <a:cubicBezTo>
                  <a:pt x="5156" y="3956"/>
                  <a:pt x="2983" y="6484"/>
                  <a:pt x="2983" y="9458"/>
                </a:cubicBezTo>
                <a:lnTo>
                  <a:pt x="2983" y="14691"/>
                </a:lnTo>
                <a:cubicBezTo>
                  <a:pt x="2983" y="14912"/>
                  <a:pt x="2996" y="15121"/>
                  <a:pt x="3019" y="15320"/>
                </a:cubicBezTo>
                <a:lnTo>
                  <a:pt x="0" y="17877"/>
                </a:lnTo>
                <a:cubicBezTo>
                  <a:pt x="0" y="18448"/>
                  <a:pt x="530" y="18911"/>
                  <a:pt x="1184" y="18911"/>
                </a:cubicBezTo>
                <a:lnTo>
                  <a:pt x="8112" y="18911"/>
                </a:lnTo>
                <a:cubicBezTo>
                  <a:pt x="8096" y="19017"/>
                  <a:pt x="8084" y="19123"/>
                  <a:pt x="8084" y="19232"/>
                </a:cubicBezTo>
                <a:cubicBezTo>
                  <a:pt x="8084" y="20540"/>
                  <a:pt x="9297" y="21600"/>
                  <a:pt x="10793" y="21600"/>
                </a:cubicBezTo>
                <a:cubicBezTo>
                  <a:pt x="12289" y="21600"/>
                  <a:pt x="13502" y="20540"/>
                  <a:pt x="13502" y="19232"/>
                </a:cubicBezTo>
                <a:cubicBezTo>
                  <a:pt x="13502" y="19123"/>
                  <a:pt x="13490" y="19016"/>
                  <a:pt x="13474" y="18911"/>
                </a:cubicBezTo>
                <a:lnTo>
                  <a:pt x="20417" y="18911"/>
                </a:lnTo>
                <a:cubicBezTo>
                  <a:pt x="21070" y="18911"/>
                  <a:pt x="21600" y="18448"/>
                  <a:pt x="21600" y="17877"/>
                </a:cubicBezTo>
                <a:lnTo>
                  <a:pt x="18579" y="15318"/>
                </a:lnTo>
                <a:close/>
                <a:moveTo>
                  <a:pt x="9285" y="2368"/>
                </a:moveTo>
                <a:cubicBezTo>
                  <a:pt x="9285" y="1641"/>
                  <a:pt x="9962" y="1050"/>
                  <a:pt x="10793" y="1050"/>
                </a:cubicBezTo>
                <a:cubicBezTo>
                  <a:pt x="11624" y="1050"/>
                  <a:pt x="12301" y="1641"/>
                  <a:pt x="12301" y="2368"/>
                </a:cubicBezTo>
                <a:cubicBezTo>
                  <a:pt x="12301" y="2498"/>
                  <a:pt x="12272" y="2622"/>
                  <a:pt x="12232" y="2741"/>
                </a:cubicBezTo>
                <a:cubicBezTo>
                  <a:pt x="11767" y="2666"/>
                  <a:pt x="11289" y="2625"/>
                  <a:pt x="10800" y="2625"/>
                </a:cubicBezTo>
                <a:cubicBezTo>
                  <a:pt x="10306" y="2625"/>
                  <a:pt x="9824" y="2666"/>
                  <a:pt x="9355" y="2743"/>
                </a:cubicBezTo>
                <a:cubicBezTo>
                  <a:pt x="9314" y="2623"/>
                  <a:pt x="9285" y="2499"/>
                  <a:pt x="9285" y="2368"/>
                </a:cubicBezTo>
                <a:close/>
                <a:moveTo>
                  <a:pt x="9285" y="2368"/>
                </a:moveTo>
              </a:path>
            </a:pathLst>
          </a:custGeom>
          <a:solidFill>
            <a:schemeClr val="bg1"/>
          </a:solidFill>
          <a:ln>
            <a:noFill/>
          </a:ln>
        </p:spPr>
        <p:txBody>
          <a:bodyPr lIns="0" tIns="0" rIns="0" bIns="0"/>
          <a:lstStyle/>
          <a:p>
            <a:endParaRPr lang="en-US"/>
          </a:p>
        </p:txBody>
      </p:sp>
      <p:grpSp>
        <p:nvGrpSpPr>
          <p:cNvPr id="805" name="Group 244"/>
          <p:cNvGrpSpPr>
            <a:grpSpLocks/>
          </p:cNvGrpSpPr>
          <p:nvPr/>
        </p:nvGrpSpPr>
        <p:grpSpPr bwMode="auto">
          <a:xfrm>
            <a:off x="4740612" y="2521828"/>
            <a:ext cx="299636" cy="320053"/>
            <a:chOff x="0" y="0"/>
            <a:chExt cx="576" cy="576"/>
          </a:xfrm>
          <a:solidFill>
            <a:schemeClr val="bg1"/>
          </a:solidFill>
        </p:grpSpPr>
        <p:sp>
          <p:nvSpPr>
            <p:cNvPr id="806" name="AutoShape 242"/>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20102" y="0"/>
                  </a:moveTo>
                  <a:lnTo>
                    <a:pt x="1498" y="0"/>
                  </a:lnTo>
                  <a:cubicBezTo>
                    <a:pt x="340" y="0"/>
                    <a:pt x="0" y="340"/>
                    <a:pt x="0" y="1498"/>
                  </a:cubicBezTo>
                  <a:lnTo>
                    <a:pt x="0" y="18004"/>
                  </a:lnTo>
                  <a:lnTo>
                    <a:pt x="3595" y="21600"/>
                  </a:lnTo>
                  <a:lnTo>
                    <a:pt x="4595" y="21600"/>
                  </a:lnTo>
                  <a:lnTo>
                    <a:pt x="4595" y="15257"/>
                  </a:lnTo>
                  <a:lnTo>
                    <a:pt x="14708" y="15257"/>
                  </a:lnTo>
                  <a:lnTo>
                    <a:pt x="14708" y="21600"/>
                  </a:lnTo>
                  <a:lnTo>
                    <a:pt x="20102" y="21600"/>
                  </a:lnTo>
                  <a:cubicBezTo>
                    <a:pt x="21260" y="21600"/>
                    <a:pt x="21600" y="21260"/>
                    <a:pt x="21600" y="20102"/>
                  </a:cubicBezTo>
                  <a:lnTo>
                    <a:pt x="21600" y="1498"/>
                  </a:lnTo>
                  <a:cubicBezTo>
                    <a:pt x="21600" y="340"/>
                    <a:pt x="21260" y="0"/>
                    <a:pt x="20102" y="0"/>
                  </a:cubicBezTo>
                  <a:close/>
                  <a:moveTo>
                    <a:pt x="18254" y="10862"/>
                  </a:moveTo>
                  <a:lnTo>
                    <a:pt x="3296" y="10862"/>
                  </a:lnTo>
                  <a:lnTo>
                    <a:pt x="3296" y="1074"/>
                  </a:lnTo>
                  <a:lnTo>
                    <a:pt x="18254" y="1074"/>
                  </a:lnTo>
                  <a:lnTo>
                    <a:pt x="18254" y="10862"/>
                  </a:lnTo>
                  <a:close/>
                  <a:moveTo>
                    <a:pt x="18254" y="1086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07" name="Rectangle 243"/>
            <p:cNvSpPr>
              <a:spLocks/>
            </p:cNvSpPr>
            <p:nvPr/>
          </p:nvSpPr>
          <p:spPr bwMode="auto">
            <a:xfrm>
              <a:off x="184" y="464"/>
              <a:ext cx="63" cy="110"/>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grpSp>
      <p:sp>
        <p:nvSpPr>
          <p:cNvPr id="808" name="AutoShape 245"/>
          <p:cNvSpPr>
            <a:spLocks/>
          </p:cNvSpPr>
          <p:nvPr/>
        </p:nvSpPr>
        <p:spPr bwMode="auto">
          <a:xfrm>
            <a:off x="7184900" y="4442144"/>
            <a:ext cx="227804" cy="320053"/>
          </a:xfrm>
          <a:custGeom>
            <a:avLst/>
            <a:gdLst>
              <a:gd name="T0" fmla="*/ 84035535 w 21600"/>
              <a:gd name="T1" fmla="*/ 35794558 h 21600"/>
              <a:gd name="T2" fmla="*/ 68816603 w 21600"/>
              <a:gd name="T3" fmla="*/ 0 h 21600"/>
              <a:gd name="T4" fmla="*/ 26557522 w 21600"/>
              <a:gd name="T5" fmla="*/ 0 h 21600"/>
              <a:gd name="T6" fmla="*/ 12100886 w 21600"/>
              <a:gd name="T7" fmla="*/ 35794558 h 21600"/>
              <a:gd name="T8" fmla="*/ 0 w 21600"/>
              <a:gd name="T9" fmla="*/ 35794558 h 21600"/>
              <a:gd name="T10" fmla="*/ 0 w 21600"/>
              <a:gd name="T11" fmla="*/ 286355233 h 21600"/>
              <a:gd name="T12" fmla="*/ 95671083 w 21600"/>
              <a:gd name="T13" fmla="*/ 286355233 h 21600"/>
              <a:gd name="T14" fmla="*/ 95671083 w 21600"/>
              <a:gd name="T15" fmla="*/ 35794558 h 21600"/>
              <a:gd name="T16" fmla="*/ 84035535 w 21600"/>
              <a:gd name="T17" fmla="*/ 35794558 h 21600"/>
              <a:gd name="T18" fmla="*/ 32576981 w 21600"/>
              <a:gd name="T19" fmla="*/ 15908178 h 21600"/>
              <a:gd name="T20" fmla="*/ 62509371 w 21600"/>
              <a:gd name="T21" fmla="*/ 15908178 h 21600"/>
              <a:gd name="T22" fmla="*/ 66176873 w 21600"/>
              <a:gd name="T23" fmla="*/ 24194563 h 21600"/>
              <a:gd name="T24" fmla="*/ 62509371 w 21600"/>
              <a:gd name="T25" fmla="*/ 32479682 h 21600"/>
              <a:gd name="T26" fmla="*/ 32576981 w 21600"/>
              <a:gd name="T27" fmla="*/ 32479682 h 21600"/>
              <a:gd name="T28" fmla="*/ 28909479 w 21600"/>
              <a:gd name="T29" fmla="*/ 24194563 h 21600"/>
              <a:gd name="T30" fmla="*/ 32576981 w 21600"/>
              <a:gd name="T31" fmla="*/ 15908178 h 21600"/>
              <a:gd name="T32" fmla="*/ 75279104 w 21600"/>
              <a:gd name="T33" fmla="*/ 234678508 h 21600"/>
              <a:gd name="T34" fmla="*/ 19935891 w 21600"/>
              <a:gd name="T35" fmla="*/ 234678508 h 21600"/>
              <a:gd name="T36" fmla="*/ 19935891 w 21600"/>
              <a:gd name="T37" fmla="*/ 215628513 h 21600"/>
              <a:gd name="T38" fmla="*/ 75279104 w 21600"/>
              <a:gd name="T39" fmla="*/ 215628513 h 21600"/>
              <a:gd name="T40" fmla="*/ 75279104 w 21600"/>
              <a:gd name="T41" fmla="*/ 234678508 h 21600"/>
              <a:gd name="T42" fmla="*/ 75279104 w 21600"/>
              <a:gd name="T43" fmla="*/ 191672399 h 21600"/>
              <a:gd name="T44" fmla="*/ 19935891 w 21600"/>
              <a:gd name="T45" fmla="*/ 191672399 h 21600"/>
              <a:gd name="T46" fmla="*/ 19935891 w 21600"/>
              <a:gd name="T47" fmla="*/ 172608809 h 21600"/>
              <a:gd name="T48" fmla="*/ 75279104 w 21600"/>
              <a:gd name="T49" fmla="*/ 172608809 h 21600"/>
              <a:gd name="T50" fmla="*/ 75279104 w 21600"/>
              <a:gd name="T51" fmla="*/ 191672399 h 21600"/>
              <a:gd name="T52" fmla="*/ 75279104 w 21600"/>
              <a:gd name="T53" fmla="*/ 149024597 h 21600"/>
              <a:gd name="T54" fmla="*/ 19935891 w 21600"/>
              <a:gd name="T55" fmla="*/ 149024597 h 21600"/>
              <a:gd name="T56" fmla="*/ 19935891 w 21600"/>
              <a:gd name="T57" fmla="*/ 129959741 h 21600"/>
              <a:gd name="T58" fmla="*/ 75279104 w 21600"/>
              <a:gd name="T59" fmla="*/ 129959741 h 21600"/>
              <a:gd name="T60" fmla="*/ 75279104 w 21600"/>
              <a:gd name="T61" fmla="*/ 149024597 h 21600"/>
              <a:gd name="T62" fmla="*/ 75279104 w 21600"/>
              <a:gd name="T63" fmla="*/ 106083986 h 21600"/>
              <a:gd name="T64" fmla="*/ 19935891 w 21600"/>
              <a:gd name="T65" fmla="*/ 106083986 h 21600"/>
              <a:gd name="T66" fmla="*/ 19935891 w 21600"/>
              <a:gd name="T67" fmla="*/ 87033991 h 21600"/>
              <a:gd name="T68" fmla="*/ 75279104 w 21600"/>
              <a:gd name="T69" fmla="*/ 87033991 h 21600"/>
              <a:gd name="T70" fmla="*/ 75279104 w 21600"/>
              <a:gd name="T71" fmla="*/ 106083986 h 21600"/>
              <a:gd name="T72" fmla="*/ 75279104 w 21600"/>
              <a:gd name="T73" fmla="*/ 106083986 h 216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600" h="21600">
                <a:moveTo>
                  <a:pt x="18973" y="2700"/>
                </a:moveTo>
                <a:cubicBezTo>
                  <a:pt x="18193" y="1546"/>
                  <a:pt x="16790" y="0"/>
                  <a:pt x="15537" y="0"/>
                </a:cubicBezTo>
                <a:lnTo>
                  <a:pt x="5996" y="0"/>
                </a:lnTo>
                <a:cubicBezTo>
                  <a:pt x="4819" y="0"/>
                  <a:pt x="3545" y="1458"/>
                  <a:pt x="2732" y="2700"/>
                </a:cubicBezTo>
                <a:lnTo>
                  <a:pt x="0" y="2700"/>
                </a:lnTo>
                <a:lnTo>
                  <a:pt x="0" y="21600"/>
                </a:lnTo>
                <a:lnTo>
                  <a:pt x="21600" y="21600"/>
                </a:lnTo>
                <a:lnTo>
                  <a:pt x="21600" y="2700"/>
                </a:lnTo>
                <a:lnTo>
                  <a:pt x="18973" y="2700"/>
                </a:lnTo>
                <a:close/>
                <a:moveTo>
                  <a:pt x="7355" y="1200"/>
                </a:moveTo>
                <a:lnTo>
                  <a:pt x="14113" y="1200"/>
                </a:lnTo>
                <a:cubicBezTo>
                  <a:pt x="14571" y="1200"/>
                  <a:pt x="14941" y="1480"/>
                  <a:pt x="14941" y="1825"/>
                </a:cubicBezTo>
                <a:cubicBezTo>
                  <a:pt x="14941" y="2170"/>
                  <a:pt x="14571" y="2450"/>
                  <a:pt x="14113" y="2450"/>
                </a:cubicBezTo>
                <a:lnTo>
                  <a:pt x="7355" y="2450"/>
                </a:lnTo>
                <a:cubicBezTo>
                  <a:pt x="6898" y="2450"/>
                  <a:pt x="6527" y="2170"/>
                  <a:pt x="6527" y="1825"/>
                </a:cubicBezTo>
                <a:cubicBezTo>
                  <a:pt x="6527" y="1480"/>
                  <a:pt x="6897" y="1200"/>
                  <a:pt x="7355" y="1200"/>
                </a:cubicBezTo>
                <a:close/>
                <a:moveTo>
                  <a:pt x="16996" y="17702"/>
                </a:moveTo>
                <a:lnTo>
                  <a:pt x="4501" y="17702"/>
                </a:lnTo>
                <a:lnTo>
                  <a:pt x="4501" y="16265"/>
                </a:lnTo>
                <a:lnTo>
                  <a:pt x="16996" y="16265"/>
                </a:lnTo>
                <a:lnTo>
                  <a:pt x="16996" y="17702"/>
                </a:lnTo>
                <a:close/>
                <a:moveTo>
                  <a:pt x="16996" y="14458"/>
                </a:moveTo>
                <a:lnTo>
                  <a:pt x="4501" y="14458"/>
                </a:lnTo>
                <a:lnTo>
                  <a:pt x="4501" y="13020"/>
                </a:lnTo>
                <a:lnTo>
                  <a:pt x="16996" y="13020"/>
                </a:lnTo>
                <a:lnTo>
                  <a:pt x="16996" y="14458"/>
                </a:lnTo>
                <a:close/>
                <a:moveTo>
                  <a:pt x="16996" y="11241"/>
                </a:moveTo>
                <a:lnTo>
                  <a:pt x="4501" y="11241"/>
                </a:lnTo>
                <a:lnTo>
                  <a:pt x="4501" y="9803"/>
                </a:lnTo>
                <a:lnTo>
                  <a:pt x="16996" y="9803"/>
                </a:lnTo>
                <a:lnTo>
                  <a:pt x="16996" y="11241"/>
                </a:lnTo>
                <a:close/>
                <a:moveTo>
                  <a:pt x="16996" y="8002"/>
                </a:moveTo>
                <a:lnTo>
                  <a:pt x="4501" y="8002"/>
                </a:lnTo>
                <a:lnTo>
                  <a:pt x="4501" y="6565"/>
                </a:lnTo>
                <a:lnTo>
                  <a:pt x="16996" y="6565"/>
                </a:lnTo>
                <a:lnTo>
                  <a:pt x="16996" y="8002"/>
                </a:lnTo>
                <a:close/>
                <a:moveTo>
                  <a:pt x="16996" y="8002"/>
                </a:moveTo>
              </a:path>
            </a:pathLst>
          </a:custGeom>
          <a:solidFill>
            <a:schemeClr val="bg1"/>
          </a:solidFill>
          <a:ln>
            <a:noFill/>
          </a:ln>
        </p:spPr>
        <p:txBody>
          <a:bodyPr lIns="0" tIns="0" rIns="0" bIns="0"/>
          <a:lstStyle/>
          <a:p>
            <a:endParaRPr lang="en-US"/>
          </a:p>
        </p:txBody>
      </p:sp>
      <p:sp>
        <p:nvSpPr>
          <p:cNvPr id="809" name="AutoShape 246"/>
          <p:cNvSpPr>
            <a:spLocks/>
          </p:cNvSpPr>
          <p:nvPr/>
        </p:nvSpPr>
        <p:spPr bwMode="auto">
          <a:xfrm>
            <a:off x="1134724" y="3863418"/>
            <a:ext cx="299636" cy="201677"/>
          </a:xfrm>
          <a:custGeom>
            <a:avLst/>
            <a:gdLst>
              <a:gd name="T0" fmla="*/ 286355233 w 21600"/>
              <a:gd name="T1" fmla="*/ 16575336 h 21600"/>
              <a:gd name="T2" fmla="*/ 265767079 w 21600"/>
              <a:gd name="T3" fmla="*/ 16575336 h 21600"/>
              <a:gd name="T4" fmla="*/ 265767079 w 21600"/>
              <a:gd name="T5" fmla="*/ 12397089 h 21600"/>
              <a:gd name="T6" fmla="*/ 250653363 w 21600"/>
              <a:gd name="T7" fmla="*/ 7715017 h 21600"/>
              <a:gd name="T8" fmla="*/ 249394310 w 21600"/>
              <a:gd name="T9" fmla="*/ 7715017 h 21600"/>
              <a:gd name="T10" fmla="*/ 234386868 w 21600"/>
              <a:gd name="T11" fmla="*/ 11840963 h 21600"/>
              <a:gd name="T12" fmla="*/ 234386868 w 21600"/>
              <a:gd name="T13" fmla="*/ 4682120 h 21600"/>
              <a:gd name="T14" fmla="*/ 219260824 w 21600"/>
              <a:gd name="T15" fmla="*/ 0 h 21600"/>
              <a:gd name="T16" fmla="*/ 218000622 w 21600"/>
              <a:gd name="T17" fmla="*/ 0 h 21600"/>
              <a:gd name="T18" fmla="*/ 202874578 w 21600"/>
              <a:gd name="T19" fmla="*/ 4682120 h 21600"/>
              <a:gd name="T20" fmla="*/ 202874578 w 21600"/>
              <a:gd name="T21" fmla="*/ 16575336 h 21600"/>
              <a:gd name="T22" fmla="*/ 83626427 w 21600"/>
              <a:gd name="T23" fmla="*/ 16575336 h 21600"/>
              <a:gd name="T24" fmla="*/ 83626427 w 21600"/>
              <a:gd name="T25" fmla="*/ 4682120 h 21600"/>
              <a:gd name="T26" fmla="*/ 68500382 w 21600"/>
              <a:gd name="T27" fmla="*/ 0 h 21600"/>
              <a:gd name="T28" fmla="*/ 67240181 w 21600"/>
              <a:gd name="T29" fmla="*/ 0 h 21600"/>
              <a:gd name="T30" fmla="*/ 52127732 w 21600"/>
              <a:gd name="T31" fmla="*/ 4682120 h 21600"/>
              <a:gd name="T32" fmla="*/ 52127732 w 21600"/>
              <a:gd name="T33" fmla="*/ 11840963 h 21600"/>
              <a:gd name="T34" fmla="*/ 37120279 w 21600"/>
              <a:gd name="T35" fmla="*/ 7715017 h 21600"/>
              <a:gd name="T36" fmla="*/ 35861226 w 21600"/>
              <a:gd name="T37" fmla="*/ 7715017 h 21600"/>
              <a:gd name="T38" fmla="*/ 20733926 w 21600"/>
              <a:gd name="T39" fmla="*/ 12397089 h 21600"/>
              <a:gd name="T40" fmla="*/ 20733926 w 21600"/>
              <a:gd name="T41" fmla="*/ 16575336 h 21600"/>
              <a:gd name="T42" fmla="*/ 0 w 21600"/>
              <a:gd name="T43" fmla="*/ 16575336 h 21600"/>
              <a:gd name="T44" fmla="*/ 0 w 21600"/>
              <a:gd name="T45" fmla="*/ 28575217 h 21600"/>
              <a:gd name="T46" fmla="*/ 20733926 w 21600"/>
              <a:gd name="T47" fmla="*/ 28575217 h 21600"/>
              <a:gd name="T48" fmla="*/ 20733926 w 21600"/>
              <a:gd name="T49" fmla="*/ 32751543 h 21600"/>
              <a:gd name="T50" fmla="*/ 35861226 w 21600"/>
              <a:gd name="T51" fmla="*/ 37433663 h 21600"/>
              <a:gd name="T52" fmla="*/ 37120279 w 21600"/>
              <a:gd name="T53" fmla="*/ 37433663 h 21600"/>
              <a:gd name="T54" fmla="*/ 52127732 w 21600"/>
              <a:gd name="T55" fmla="*/ 33305519 h 21600"/>
              <a:gd name="T56" fmla="*/ 52127732 w 21600"/>
              <a:gd name="T57" fmla="*/ 40466560 h 21600"/>
              <a:gd name="T58" fmla="*/ 67240181 w 21600"/>
              <a:gd name="T59" fmla="*/ 45148680 h 21600"/>
              <a:gd name="T60" fmla="*/ 68500382 w 21600"/>
              <a:gd name="T61" fmla="*/ 45148680 h 21600"/>
              <a:gd name="T62" fmla="*/ 83626427 w 21600"/>
              <a:gd name="T63" fmla="*/ 40466560 h 21600"/>
              <a:gd name="T64" fmla="*/ 83626427 w 21600"/>
              <a:gd name="T65" fmla="*/ 28575217 h 21600"/>
              <a:gd name="T66" fmla="*/ 202874578 w 21600"/>
              <a:gd name="T67" fmla="*/ 28575217 h 21600"/>
              <a:gd name="T68" fmla="*/ 202874578 w 21600"/>
              <a:gd name="T69" fmla="*/ 40466560 h 21600"/>
              <a:gd name="T70" fmla="*/ 218000622 w 21600"/>
              <a:gd name="T71" fmla="*/ 45148680 h 21600"/>
              <a:gd name="T72" fmla="*/ 219260824 w 21600"/>
              <a:gd name="T73" fmla="*/ 45148680 h 21600"/>
              <a:gd name="T74" fmla="*/ 234386868 w 21600"/>
              <a:gd name="T75" fmla="*/ 40466560 h 21600"/>
              <a:gd name="T76" fmla="*/ 234386868 w 21600"/>
              <a:gd name="T77" fmla="*/ 33305519 h 21600"/>
              <a:gd name="T78" fmla="*/ 249394310 w 21600"/>
              <a:gd name="T79" fmla="*/ 37433663 h 21600"/>
              <a:gd name="T80" fmla="*/ 250653363 w 21600"/>
              <a:gd name="T81" fmla="*/ 37433663 h 21600"/>
              <a:gd name="T82" fmla="*/ 265767079 w 21600"/>
              <a:gd name="T83" fmla="*/ 32751543 h 21600"/>
              <a:gd name="T84" fmla="*/ 265767079 w 21600"/>
              <a:gd name="T85" fmla="*/ 28575217 h 21600"/>
              <a:gd name="T86" fmla="*/ 286355233 w 21600"/>
              <a:gd name="T87" fmla="*/ 28575217 h 21600"/>
              <a:gd name="T88" fmla="*/ 286355233 w 21600"/>
              <a:gd name="T89" fmla="*/ 16575336 h 21600"/>
              <a:gd name="T90" fmla="*/ 286355233 w 21600"/>
              <a:gd name="T91" fmla="*/ 16575336 h 216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600" h="21600">
                <a:moveTo>
                  <a:pt x="21600" y="7930"/>
                </a:moveTo>
                <a:lnTo>
                  <a:pt x="20047" y="7930"/>
                </a:lnTo>
                <a:lnTo>
                  <a:pt x="20047" y="5931"/>
                </a:lnTo>
                <a:cubicBezTo>
                  <a:pt x="20047" y="4694"/>
                  <a:pt x="19537" y="3691"/>
                  <a:pt x="18907" y="3691"/>
                </a:cubicBezTo>
                <a:lnTo>
                  <a:pt x="18812" y="3691"/>
                </a:lnTo>
                <a:cubicBezTo>
                  <a:pt x="18227" y="3691"/>
                  <a:pt x="17746" y="4554"/>
                  <a:pt x="17680" y="5665"/>
                </a:cubicBezTo>
                <a:lnTo>
                  <a:pt x="17680" y="2240"/>
                </a:lnTo>
                <a:cubicBezTo>
                  <a:pt x="17680" y="1003"/>
                  <a:pt x="17169" y="0"/>
                  <a:pt x="16539" y="0"/>
                </a:cubicBezTo>
                <a:lnTo>
                  <a:pt x="16444" y="0"/>
                </a:lnTo>
                <a:cubicBezTo>
                  <a:pt x="15814" y="0"/>
                  <a:pt x="15303" y="1002"/>
                  <a:pt x="15303" y="2240"/>
                </a:cubicBezTo>
                <a:lnTo>
                  <a:pt x="15303" y="7930"/>
                </a:lnTo>
                <a:lnTo>
                  <a:pt x="6308" y="7930"/>
                </a:lnTo>
                <a:lnTo>
                  <a:pt x="6308" y="2240"/>
                </a:lnTo>
                <a:cubicBezTo>
                  <a:pt x="6308" y="1003"/>
                  <a:pt x="5798" y="0"/>
                  <a:pt x="5167" y="0"/>
                </a:cubicBezTo>
                <a:lnTo>
                  <a:pt x="5072" y="0"/>
                </a:lnTo>
                <a:cubicBezTo>
                  <a:pt x="4442" y="0"/>
                  <a:pt x="3932" y="1002"/>
                  <a:pt x="3932" y="2240"/>
                </a:cubicBezTo>
                <a:lnTo>
                  <a:pt x="3932" y="5665"/>
                </a:lnTo>
                <a:cubicBezTo>
                  <a:pt x="3865" y="4554"/>
                  <a:pt x="3384" y="3691"/>
                  <a:pt x="2800" y="3691"/>
                </a:cubicBezTo>
                <a:lnTo>
                  <a:pt x="2705" y="3691"/>
                </a:lnTo>
                <a:cubicBezTo>
                  <a:pt x="2075" y="3691"/>
                  <a:pt x="1564" y="4694"/>
                  <a:pt x="1564" y="5931"/>
                </a:cubicBezTo>
                <a:lnTo>
                  <a:pt x="1564" y="7930"/>
                </a:lnTo>
                <a:lnTo>
                  <a:pt x="0" y="7930"/>
                </a:lnTo>
                <a:lnTo>
                  <a:pt x="0" y="13671"/>
                </a:lnTo>
                <a:lnTo>
                  <a:pt x="1564" y="13671"/>
                </a:lnTo>
                <a:lnTo>
                  <a:pt x="1564" y="15669"/>
                </a:lnTo>
                <a:cubicBezTo>
                  <a:pt x="1564" y="16905"/>
                  <a:pt x="2075" y="17909"/>
                  <a:pt x="2705" y="17909"/>
                </a:cubicBezTo>
                <a:lnTo>
                  <a:pt x="2800" y="17909"/>
                </a:lnTo>
                <a:cubicBezTo>
                  <a:pt x="3384" y="17909"/>
                  <a:pt x="3865" y="17046"/>
                  <a:pt x="3932" y="15934"/>
                </a:cubicBezTo>
                <a:lnTo>
                  <a:pt x="3932" y="19360"/>
                </a:lnTo>
                <a:cubicBezTo>
                  <a:pt x="3932" y="20597"/>
                  <a:pt x="4442" y="21600"/>
                  <a:pt x="5072" y="21600"/>
                </a:cubicBezTo>
                <a:lnTo>
                  <a:pt x="5167" y="21600"/>
                </a:lnTo>
                <a:cubicBezTo>
                  <a:pt x="5797" y="21600"/>
                  <a:pt x="6308" y="20597"/>
                  <a:pt x="6308" y="19360"/>
                </a:cubicBezTo>
                <a:lnTo>
                  <a:pt x="6308" y="13671"/>
                </a:lnTo>
                <a:lnTo>
                  <a:pt x="15303" y="13671"/>
                </a:lnTo>
                <a:lnTo>
                  <a:pt x="15303" y="19360"/>
                </a:lnTo>
                <a:cubicBezTo>
                  <a:pt x="15303" y="20597"/>
                  <a:pt x="15814" y="21600"/>
                  <a:pt x="16444" y="21600"/>
                </a:cubicBezTo>
                <a:lnTo>
                  <a:pt x="16539" y="21600"/>
                </a:lnTo>
                <a:cubicBezTo>
                  <a:pt x="17169" y="21600"/>
                  <a:pt x="17680" y="20597"/>
                  <a:pt x="17680" y="19360"/>
                </a:cubicBezTo>
                <a:lnTo>
                  <a:pt x="17680" y="15934"/>
                </a:lnTo>
                <a:cubicBezTo>
                  <a:pt x="17746" y="17046"/>
                  <a:pt x="18227" y="17909"/>
                  <a:pt x="18812" y="17909"/>
                </a:cubicBezTo>
                <a:lnTo>
                  <a:pt x="18907" y="17909"/>
                </a:lnTo>
                <a:cubicBezTo>
                  <a:pt x="19537" y="17909"/>
                  <a:pt x="20047" y="16906"/>
                  <a:pt x="20047" y="15669"/>
                </a:cubicBezTo>
                <a:lnTo>
                  <a:pt x="20047" y="13671"/>
                </a:lnTo>
                <a:lnTo>
                  <a:pt x="21600" y="13671"/>
                </a:lnTo>
                <a:lnTo>
                  <a:pt x="21600" y="7930"/>
                </a:lnTo>
                <a:close/>
                <a:moveTo>
                  <a:pt x="21600" y="7930"/>
                </a:moveTo>
              </a:path>
            </a:pathLst>
          </a:custGeom>
          <a:solidFill>
            <a:schemeClr val="bg1"/>
          </a:solidFill>
          <a:ln>
            <a:noFill/>
          </a:ln>
        </p:spPr>
        <p:txBody>
          <a:bodyPr lIns="0" tIns="0" rIns="0" bIns="0"/>
          <a:lstStyle/>
          <a:p>
            <a:endParaRPr lang="en-US"/>
          </a:p>
        </p:txBody>
      </p:sp>
      <p:sp>
        <p:nvSpPr>
          <p:cNvPr id="810" name="AutoShape 247"/>
          <p:cNvSpPr>
            <a:spLocks/>
          </p:cNvSpPr>
          <p:nvPr/>
        </p:nvSpPr>
        <p:spPr bwMode="auto">
          <a:xfrm>
            <a:off x="537505" y="4446528"/>
            <a:ext cx="299636" cy="320053"/>
          </a:xfrm>
          <a:custGeom>
            <a:avLst/>
            <a:gdLst>
              <a:gd name="T0" fmla="*/ 95451287 w 21600"/>
              <a:gd name="T1" fmla="*/ 0 h 21600"/>
              <a:gd name="T2" fmla="*/ 143178255 w 21600"/>
              <a:gd name="T3" fmla="*/ 39771614 h 21600"/>
              <a:gd name="T4" fmla="*/ 190903839 w 21600"/>
              <a:gd name="T5" fmla="*/ 0 h 21600"/>
              <a:gd name="T6" fmla="*/ 286355233 w 21600"/>
              <a:gd name="T7" fmla="*/ 35794558 h 21600"/>
              <a:gd name="T8" fmla="*/ 286355233 w 21600"/>
              <a:gd name="T9" fmla="*/ 107383686 h 21600"/>
              <a:gd name="T10" fmla="*/ 222720205 w 21600"/>
              <a:gd name="T11" fmla="*/ 89486353 h 21600"/>
              <a:gd name="T12" fmla="*/ 222720205 w 21600"/>
              <a:gd name="T13" fmla="*/ 286355233 h 21600"/>
              <a:gd name="T14" fmla="*/ 63700547 w 21600"/>
              <a:gd name="T15" fmla="*/ 286355233 h 21600"/>
              <a:gd name="T16" fmla="*/ 63753630 w 21600"/>
              <a:gd name="T17" fmla="*/ 89551862 h 21600"/>
              <a:gd name="T18" fmla="*/ 0 w 21600"/>
              <a:gd name="T19" fmla="*/ 107383686 h 21600"/>
              <a:gd name="T20" fmla="*/ 0 w 21600"/>
              <a:gd name="T21" fmla="*/ 35794558 h 21600"/>
              <a:gd name="T22" fmla="*/ 95451287 w 21600"/>
              <a:gd name="T23" fmla="*/ 0 h 21600"/>
              <a:gd name="T24" fmla="*/ 95451287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7200" y="0"/>
                </a:moveTo>
                <a:cubicBezTo>
                  <a:pt x="7200" y="0"/>
                  <a:pt x="8150" y="3000"/>
                  <a:pt x="10800" y="3000"/>
                </a:cubicBezTo>
                <a:cubicBezTo>
                  <a:pt x="13449" y="3000"/>
                  <a:pt x="14400" y="0"/>
                  <a:pt x="14400" y="0"/>
                </a:cubicBezTo>
                <a:lnTo>
                  <a:pt x="21600" y="2700"/>
                </a:lnTo>
                <a:lnTo>
                  <a:pt x="21600" y="8100"/>
                </a:lnTo>
                <a:lnTo>
                  <a:pt x="16800" y="6750"/>
                </a:lnTo>
                <a:lnTo>
                  <a:pt x="16800" y="21600"/>
                </a:lnTo>
                <a:lnTo>
                  <a:pt x="4805" y="21600"/>
                </a:lnTo>
                <a:lnTo>
                  <a:pt x="4809" y="6755"/>
                </a:lnTo>
                <a:lnTo>
                  <a:pt x="0" y="8100"/>
                </a:lnTo>
                <a:lnTo>
                  <a:pt x="0" y="2700"/>
                </a:lnTo>
                <a:lnTo>
                  <a:pt x="7200" y="0"/>
                </a:lnTo>
                <a:close/>
                <a:moveTo>
                  <a:pt x="7200" y="0"/>
                </a:moveTo>
              </a:path>
            </a:pathLst>
          </a:custGeom>
          <a:solidFill>
            <a:schemeClr val="bg1"/>
          </a:solidFill>
          <a:ln>
            <a:noFill/>
          </a:ln>
        </p:spPr>
        <p:txBody>
          <a:bodyPr lIns="0" tIns="0" rIns="0" bIns="0"/>
          <a:lstStyle/>
          <a:p>
            <a:endParaRPr lang="en-US"/>
          </a:p>
        </p:txBody>
      </p:sp>
      <p:sp>
        <p:nvSpPr>
          <p:cNvPr id="811" name="AutoShape 248"/>
          <p:cNvSpPr>
            <a:spLocks/>
          </p:cNvSpPr>
          <p:nvPr/>
        </p:nvSpPr>
        <p:spPr bwMode="auto">
          <a:xfrm>
            <a:off x="8346501" y="3203583"/>
            <a:ext cx="299636" cy="234560"/>
          </a:xfrm>
          <a:custGeom>
            <a:avLst/>
            <a:gdLst>
              <a:gd name="T0" fmla="*/ 224577066 w 21600"/>
              <a:gd name="T1" fmla="*/ 34309301 h 21505"/>
              <a:gd name="T2" fmla="*/ 224577066 w 21600"/>
              <a:gd name="T3" fmla="*/ 34297508 h 21505"/>
              <a:gd name="T4" fmla="*/ 156567178 w 21600"/>
              <a:gd name="T5" fmla="*/ 34297508 h 21505"/>
              <a:gd name="T6" fmla="*/ 157441893 w 21600"/>
              <a:gd name="T7" fmla="*/ 27734777 h 21505"/>
              <a:gd name="T8" fmla="*/ 144317333 w 21600"/>
              <a:gd name="T9" fmla="*/ 3962670 h 21505"/>
              <a:gd name="T10" fmla="*/ 132240428 w 21600"/>
              <a:gd name="T11" fmla="*/ 23143 h 21505"/>
              <a:gd name="T12" fmla="*/ 126274336 w 21600"/>
              <a:gd name="T13" fmla="*/ 3962670 h 21505"/>
              <a:gd name="T14" fmla="*/ 141533822 w 21600"/>
              <a:gd name="T15" fmla="*/ 27734777 h 21505"/>
              <a:gd name="T16" fmla="*/ 140552835 w 21600"/>
              <a:gd name="T17" fmla="*/ 34297508 h 21505"/>
              <a:gd name="T18" fmla="*/ 62348924 w 21600"/>
              <a:gd name="T19" fmla="*/ 34297508 h 21505"/>
              <a:gd name="T20" fmla="*/ 0 w 21600"/>
              <a:gd name="T21" fmla="*/ 59003913 h 21505"/>
              <a:gd name="T22" fmla="*/ 62348924 w 21600"/>
              <a:gd name="T23" fmla="*/ 83709877 h 21505"/>
              <a:gd name="T24" fmla="*/ 111625093 w 21600"/>
              <a:gd name="T25" fmla="*/ 74099177 h 21505"/>
              <a:gd name="T26" fmla="*/ 174730140 w 21600"/>
              <a:gd name="T27" fmla="*/ 74099177 h 21505"/>
              <a:gd name="T28" fmla="*/ 224006310 w 21600"/>
              <a:gd name="T29" fmla="*/ 83709877 h 21505"/>
              <a:gd name="T30" fmla="*/ 286355233 w 21600"/>
              <a:gd name="T31" fmla="*/ 59003913 h 21505"/>
              <a:gd name="T32" fmla="*/ 224577066 w 21600"/>
              <a:gd name="T33" fmla="*/ 34309301 h 21505"/>
              <a:gd name="T34" fmla="*/ 88147155 w 21600"/>
              <a:gd name="T35" fmla="*/ 63192314 h 21505"/>
              <a:gd name="T36" fmla="*/ 66524812 w 21600"/>
              <a:gd name="T37" fmla="*/ 63192314 h 21505"/>
              <a:gd name="T38" fmla="*/ 66524812 w 21600"/>
              <a:gd name="T39" fmla="*/ 71759783 h 21505"/>
              <a:gd name="T40" fmla="*/ 49462813 w 21600"/>
              <a:gd name="T41" fmla="*/ 71759783 h 21505"/>
              <a:gd name="T42" fmla="*/ 49462813 w 21600"/>
              <a:gd name="T43" fmla="*/ 63192314 h 21505"/>
              <a:gd name="T44" fmla="*/ 27840470 w 21600"/>
              <a:gd name="T45" fmla="*/ 63192314 h 21505"/>
              <a:gd name="T46" fmla="*/ 27840470 w 21600"/>
              <a:gd name="T47" fmla="*/ 56434421 h 21505"/>
              <a:gd name="T48" fmla="*/ 49462813 w 21600"/>
              <a:gd name="T49" fmla="*/ 56434421 h 21505"/>
              <a:gd name="T50" fmla="*/ 49462813 w 21600"/>
              <a:gd name="T51" fmla="*/ 47866951 h 21505"/>
              <a:gd name="T52" fmla="*/ 66524812 w 21600"/>
              <a:gd name="T53" fmla="*/ 47866951 h 21505"/>
              <a:gd name="T54" fmla="*/ 66524812 w 21600"/>
              <a:gd name="T55" fmla="*/ 56434421 h 21505"/>
              <a:gd name="T56" fmla="*/ 88147155 w 21600"/>
              <a:gd name="T57" fmla="*/ 56434421 h 21505"/>
              <a:gd name="T58" fmla="*/ 88147155 w 21600"/>
              <a:gd name="T59" fmla="*/ 63192314 h 21505"/>
              <a:gd name="T60" fmla="*/ 155824640 w 21600"/>
              <a:gd name="T61" fmla="*/ 58178484 h 21505"/>
              <a:gd name="T62" fmla="*/ 130530487 w 21600"/>
              <a:gd name="T63" fmla="*/ 58178484 h 21505"/>
              <a:gd name="T64" fmla="*/ 121302719 w 21600"/>
              <a:gd name="T65" fmla="*/ 54523337 h 21505"/>
              <a:gd name="T66" fmla="*/ 130530487 w 21600"/>
              <a:gd name="T67" fmla="*/ 50864257 h 21505"/>
              <a:gd name="T68" fmla="*/ 155824640 w 21600"/>
              <a:gd name="T69" fmla="*/ 50864257 h 21505"/>
              <a:gd name="T70" fmla="*/ 165052525 w 21600"/>
              <a:gd name="T71" fmla="*/ 54523337 h 21505"/>
              <a:gd name="T72" fmla="*/ 155824640 w 21600"/>
              <a:gd name="T73" fmla="*/ 58178484 h 21505"/>
              <a:gd name="T74" fmla="*/ 215296098 w 21600"/>
              <a:gd name="T75" fmla="*/ 73959172 h 21505"/>
              <a:gd name="T76" fmla="*/ 199852511 w 21600"/>
              <a:gd name="T77" fmla="*/ 67836039 h 21505"/>
              <a:gd name="T78" fmla="*/ 215296098 w 21600"/>
              <a:gd name="T79" fmla="*/ 61712906 h 21505"/>
              <a:gd name="T80" fmla="*/ 230740962 w 21600"/>
              <a:gd name="T81" fmla="*/ 67836039 h 21505"/>
              <a:gd name="T82" fmla="*/ 215296098 w 21600"/>
              <a:gd name="T83" fmla="*/ 73959172 h 21505"/>
              <a:gd name="T84" fmla="*/ 248373824 w 21600"/>
              <a:gd name="T85" fmla="*/ 60852478 h 21505"/>
              <a:gd name="T86" fmla="*/ 232928961 w 21600"/>
              <a:gd name="T87" fmla="*/ 54733776 h 21505"/>
              <a:gd name="T88" fmla="*/ 248373824 w 21600"/>
              <a:gd name="T89" fmla="*/ 48610581 h 21505"/>
              <a:gd name="T90" fmla="*/ 263817411 w 21600"/>
              <a:gd name="T91" fmla="*/ 54733776 h 21505"/>
              <a:gd name="T92" fmla="*/ 248373824 w 21600"/>
              <a:gd name="T93" fmla="*/ 60852478 h 21505"/>
              <a:gd name="T94" fmla="*/ 248373824 w 21600"/>
              <a:gd name="T95" fmla="*/ 60852478 h 2150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600" h="21505">
                <a:moveTo>
                  <a:pt x="16940" y="8814"/>
                </a:moveTo>
                <a:lnTo>
                  <a:pt x="16940" y="8811"/>
                </a:lnTo>
                <a:lnTo>
                  <a:pt x="11810" y="8811"/>
                </a:lnTo>
                <a:cubicBezTo>
                  <a:pt x="11847" y="8340"/>
                  <a:pt x="11876" y="7770"/>
                  <a:pt x="11876" y="7125"/>
                </a:cubicBezTo>
                <a:cubicBezTo>
                  <a:pt x="11876" y="5426"/>
                  <a:pt x="11677" y="3206"/>
                  <a:pt x="10886" y="1018"/>
                </a:cubicBezTo>
                <a:cubicBezTo>
                  <a:pt x="10886" y="1018"/>
                  <a:pt x="10612" y="-95"/>
                  <a:pt x="9975" y="6"/>
                </a:cubicBezTo>
                <a:cubicBezTo>
                  <a:pt x="9155" y="137"/>
                  <a:pt x="9525" y="1018"/>
                  <a:pt x="9525" y="1018"/>
                </a:cubicBezTo>
                <a:cubicBezTo>
                  <a:pt x="10443" y="3124"/>
                  <a:pt x="10677" y="5398"/>
                  <a:pt x="10676" y="7125"/>
                </a:cubicBezTo>
                <a:cubicBezTo>
                  <a:pt x="10677" y="7788"/>
                  <a:pt x="10642" y="8361"/>
                  <a:pt x="10602" y="8811"/>
                </a:cubicBezTo>
                <a:lnTo>
                  <a:pt x="4703" y="8811"/>
                </a:lnTo>
                <a:cubicBezTo>
                  <a:pt x="2106" y="8811"/>
                  <a:pt x="0" y="11653"/>
                  <a:pt x="0" y="15158"/>
                </a:cubicBezTo>
                <a:cubicBezTo>
                  <a:pt x="0" y="18663"/>
                  <a:pt x="2106" y="21505"/>
                  <a:pt x="4703" y="21505"/>
                </a:cubicBezTo>
                <a:cubicBezTo>
                  <a:pt x="6217" y="21505"/>
                  <a:pt x="7560" y="20535"/>
                  <a:pt x="8420" y="19036"/>
                </a:cubicBezTo>
                <a:lnTo>
                  <a:pt x="13180" y="19036"/>
                </a:lnTo>
                <a:cubicBezTo>
                  <a:pt x="14040" y="20535"/>
                  <a:pt x="15383" y="21505"/>
                  <a:pt x="16897" y="21505"/>
                </a:cubicBezTo>
                <a:cubicBezTo>
                  <a:pt x="19494" y="21505"/>
                  <a:pt x="21600" y="18663"/>
                  <a:pt x="21600" y="15158"/>
                </a:cubicBezTo>
                <a:cubicBezTo>
                  <a:pt x="21600" y="11672"/>
                  <a:pt x="19518" y="8846"/>
                  <a:pt x="16940" y="8814"/>
                </a:cubicBezTo>
                <a:close/>
                <a:moveTo>
                  <a:pt x="6649" y="16234"/>
                </a:moveTo>
                <a:lnTo>
                  <a:pt x="5018" y="16234"/>
                </a:lnTo>
                <a:lnTo>
                  <a:pt x="5018" y="18435"/>
                </a:lnTo>
                <a:lnTo>
                  <a:pt x="3731" y="18435"/>
                </a:lnTo>
                <a:lnTo>
                  <a:pt x="3731" y="16234"/>
                </a:lnTo>
                <a:lnTo>
                  <a:pt x="2100" y="16234"/>
                </a:lnTo>
                <a:lnTo>
                  <a:pt x="2100" y="14498"/>
                </a:lnTo>
                <a:lnTo>
                  <a:pt x="3731" y="14498"/>
                </a:lnTo>
                <a:lnTo>
                  <a:pt x="3731" y="12297"/>
                </a:lnTo>
                <a:lnTo>
                  <a:pt x="5018" y="12297"/>
                </a:lnTo>
                <a:lnTo>
                  <a:pt x="5018" y="14498"/>
                </a:lnTo>
                <a:lnTo>
                  <a:pt x="6649" y="14498"/>
                </a:lnTo>
                <a:lnTo>
                  <a:pt x="6649" y="16234"/>
                </a:lnTo>
                <a:close/>
                <a:moveTo>
                  <a:pt x="11754" y="14946"/>
                </a:moveTo>
                <a:lnTo>
                  <a:pt x="9846" y="14946"/>
                </a:lnTo>
                <a:cubicBezTo>
                  <a:pt x="9462" y="14946"/>
                  <a:pt x="9150" y="14525"/>
                  <a:pt x="9150" y="14007"/>
                </a:cubicBezTo>
                <a:cubicBezTo>
                  <a:pt x="9150" y="13488"/>
                  <a:pt x="9462" y="13067"/>
                  <a:pt x="9846" y="13067"/>
                </a:cubicBezTo>
                <a:lnTo>
                  <a:pt x="11754" y="13067"/>
                </a:lnTo>
                <a:cubicBezTo>
                  <a:pt x="12138" y="13067"/>
                  <a:pt x="12450" y="13488"/>
                  <a:pt x="12450" y="14007"/>
                </a:cubicBezTo>
                <a:cubicBezTo>
                  <a:pt x="12450" y="14525"/>
                  <a:pt x="12138" y="14946"/>
                  <a:pt x="11754" y="14946"/>
                </a:cubicBezTo>
                <a:close/>
                <a:moveTo>
                  <a:pt x="16240" y="19000"/>
                </a:moveTo>
                <a:cubicBezTo>
                  <a:pt x="15596" y="19000"/>
                  <a:pt x="15075" y="18296"/>
                  <a:pt x="15075" y="17427"/>
                </a:cubicBezTo>
                <a:cubicBezTo>
                  <a:pt x="15075" y="16558"/>
                  <a:pt x="15596" y="15854"/>
                  <a:pt x="16240" y="15854"/>
                </a:cubicBezTo>
                <a:cubicBezTo>
                  <a:pt x="16884" y="15854"/>
                  <a:pt x="17405" y="16558"/>
                  <a:pt x="17405" y="17427"/>
                </a:cubicBezTo>
                <a:cubicBezTo>
                  <a:pt x="17405" y="18295"/>
                  <a:pt x="16884" y="19000"/>
                  <a:pt x="16240" y="19000"/>
                </a:cubicBezTo>
                <a:close/>
                <a:moveTo>
                  <a:pt x="18735" y="15633"/>
                </a:moveTo>
                <a:cubicBezTo>
                  <a:pt x="18091" y="15633"/>
                  <a:pt x="17570" y="14929"/>
                  <a:pt x="17570" y="14061"/>
                </a:cubicBezTo>
                <a:cubicBezTo>
                  <a:pt x="17570" y="13192"/>
                  <a:pt x="18091" y="12488"/>
                  <a:pt x="18735" y="12488"/>
                </a:cubicBezTo>
                <a:cubicBezTo>
                  <a:pt x="19379" y="12488"/>
                  <a:pt x="19900" y="13192"/>
                  <a:pt x="19900" y="14061"/>
                </a:cubicBezTo>
                <a:cubicBezTo>
                  <a:pt x="19900" y="14929"/>
                  <a:pt x="19378" y="15633"/>
                  <a:pt x="18735" y="15633"/>
                </a:cubicBezTo>
                <a:close/>
                <a:moveTo>
                  <a:pt x="18735" y="15633"/>
                </a:moveTo>
              </a:path>
            </a:pathLst>
          </a:custGeom>
          <a:solidFill>
            <a:schemeClr val="bg1"/>
          </a:solidFill>
          <a:ln>
            <a:noFill/>
          </a:ln>
        </p:spPr>
        <p:txBody>
          <a:bodyPr lIns="0" tIns="0" rIns="0" bIns="0"/>
          <a:lstStyle/>
          <a:p>
            <a:endParaRPr lang="en-US"/>
          </a:p>
        </p:txBody>
      </p:sp>
      <p:sp>
        <p:nvSpPr>
          <p:cNvPr id="812" name="AutoShape 249"/>
          <p:cNvSpPr>
            <a:spLocks/>
          </p:cNvSpPr>
          <p:nvPr/>
        </p:nvSpPr>
        <p:spPr bwMode="auto">
          <a:xfrm>
            <a:off x="10152524" y="1237233"/>
            <a:ext cx="299636" cy="320053"/>
          </a:xfrm>
          <a:custGeom>
            <a:avLst/>
            <a:gdLst>
              <a:gd name="T0" fmla="*/ 224934225 w 21600"/>
              <a:gd name="T1" fmla="*/ 71482854 h 21600"/>
              <a:gd name="T2" fmla="*/ 286355233 w 21600"/>
              <a:gd name="T3" fmla="*/ 10327465 h 21600"/>
              <a:gd name="T4" fmla="*/ 275974686 w 21600"/>
              <a:gd name="T5" fmla="*/ 0 h 21600"/>
              <a:gd name="T6" fmla="*/ 215786592 w 21600"/>
              <a:gd name="T7" fmla="*/ 59935931 h 21600"/>
              <a:gd name="T8" fmla="*/ 88014979 w 21600"/>
              <a:gd name="T9" fmla="*/ 59935931 h 21600"/>
              <a:gd name="T10" fmla="*/ 88014979 w 21600"/>
              <a:gd name="T11" fmla="*/ 11255262 h 21600"/>
              <a:gd name="T12" fmla="*/ 48891949 w 21600"/>
              <a:gd name="T13" fmla="*/ 11255262 h 21600"/>
              <a:gd name="T14" fmla="*/ 48891949 w 21600"/>
              <a:gd name="T15" fmla="*/ 59935931 h 21600"/>
              <a:gd name="T16" fmla="*/ 0 w 21600"/>
              <a:gd name="T17" fmla="*/ 59935931 h 21600"/>
              <a:gd name="T18" fmla="*/ 0 w 21600"/>
              <a:gd name="T19" fmla="*/ 98884754 h 21600"/>
              <a:gd name="T20" fmla="*/ 48891949 w 21600"/>
              <a:gd name="T21" fmla="*/ 98884754 h 21600"/>
              <a:gd name="T22" fmla="*/ 48891949 w 21600"/>
              <a:gd name="T23" fmla="*/ 237662128 h 21600"/>
              <a:gd name="T24" fmla="*/ 185812472 w 21600"/>
              <a:gd name="T25" fmla="*/ 237662128 h 21600"/>
              <a:gd name="T26" fmla="*/ 185812472 w 21600"/>
              <a:gd name="T27" fmla="*/ 286355233 h 21600"/>
              <a:gd name="T28" fmla="*/ 224921789 w 21600"/>
              <a:gd name="T29" fmla="*/ 286355233 h 21600"/>
              <a:gd name="T30" fmla="*/ 224921789 w 21600"/>
              <a:gd name="T31" fmla="*/ 237662128 h 21600"/>
              <a:gd name="T32" fmla="*/ 273840918 w 21600"/>
              <a:gd name="T33" fmla="*/ 237662128 h 21600"/>
              <a:gd name="T34" fmla="*/ 273840918 w 21600"/>
              <a:gd name="T35" fmla="*/ 198712157 h 21600"/>
              <a:gd name="T36" fmla="*/ 224921789 w 21600"/>
              <a:gd name="T37" fmla="*/ 198712157 h 21600"/>
              <a:gd name="T38" fmla="*/ 224921789 w 21600"/>
              <a:gd name="T39" fmla="*/ 71482854 h 21600"/>
              <a:gd name="T40" fmla="*/ 224934225 w 21600"/>
              <a:gd name="T41" fmla="*/ 71482854 h 21600"/>
              <a:gd name="T42" fmla="*/ 176664946 w 21600"/>
              <a:gd name="T43" fmla="*/ 98884754 h 21600"/>
              <a:gd name="T44" fmla="*/ 88014979 w 21600"/>
              <a:gd name="T45" fmla="*/ 187165362 h 21600"/>
              <a:gd name="T46" fmla="*/ 88014979 w 21600"/>
              <a:gd name="T47" fmla="*/ 98884754 h 21600"/>
              <a:gd name="T48" fmla="*/ 176664946 w 21600"/>
              <a:gd name="T49" fmla="*/ 98884754 h 21600"/>
              <a:gd name="T50" fmla="*/ 97174813 w 21600"/>
              <a:gd name="T51" fmla="*/ 198712157 h 21600"/>
              <a:gd name="T52" fmla="*/ 185812472 w 21600"/>
              <a:gd name="T53" fmla="*/ 110445262 h 21600"/>
              <a:gd name="T54" fmla="*/ 185812472 w 21600"/>
              <a:gd name="T55" fmla="*/ 198712157 h 21600"/>
              <a:gd name="T56" fmla="*/ 97174813 w 21600"/>
              <a:gd name="T57" fmla="*/ 198712157 h 21600"/>
              <a:gd name="T58" fmla="*/ 97174813 w 21600"/>
              <a:gd name="T59" fmla="*/ 198712157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6967" y="5392"/>
                </a:moveTo>
                <a:lnTo>
                  <a:pt x="21600" y="779"/>
                </a:lnTo>
                <a:lnTo>
                  <a:pt x="20817" y="0"/>
                </a:lnTo>
                <a:lnTo>
                  <a:pt x="16277" y="4521"/>
                </a:lnTo>
                <a:lnTo>
                  <a:pt x="6639" y="4521"/>
                </a:lnTo>
                <a:lnTo>
                  <a:pt x="6639" y="849"/>
                </a:lnTo>
                <a:lnTo>
                  <a:pt x="3688" y="849"/>
                </a:lnTo>
                <a:lnTo>
                  <a:pt x="3688" y="4521"/>
                </a:lnTo>
                <a:lnTo>
                  <a:pt x="0" y="4521"/>
                </a:lnTo>
                <a:lnTo>
                  <a:pt x="0" y="7459"/>
                </a:lnTo>
                <a:lnTo>
                  <a:pt x="3688" y="7459"/>
                </a:lnTo>
                <a:lnTo>
                  <a:pt x="3688" y="17927"/>
                </a:lnTo>
                <a:lnTo>
                  <a:pt x="14016" y="17927"/>
                </a:lnTo>
                <a:lnTo>
                  <a:pt x="14016" y="21600"/>
                </a:lnTo>
                <a:lnTo>
                  <a:pt x="16966" y="21600"/>
                </a:lnTo>
                <a:lnTo>
                  <a:pt x="16966" y="17927"/>
                </a:lnTo>
                <a:lnTo>
                  <a:pt x="20656" y="17927"/>
                </a:lnTo>
                <a:lnTo>
                  <a:pt x="20656" y="14989"/>
                </a:lnTo>
                <a:lnTo>
                  <a:pt x="16966" y="14989"/>
                </a:lnTo>
                <a:lnTo>
                  <a:pt x="16966" y="5392"/>
                </a:lnTo>
                <a:lnTo>
                  <a:pt x="16967" y="5392"/>
                </a:lnTo>
                <a:close/>
                <a:moveTo>
                  <a:pt x="13326" y="7459"/>
                </a:moveTo>
                <a:lnTo>
                  <a:pt x="6639" y="14118"/>
                </a:lnTo>
                <a:lnTo>
                  <a:pt x="6639" y="7459"/>
                </a:lnTo>
                <a:lnTo>
                  <a:pt x="13326" y="7459"/>
                </a:lnTo>
                <a:close/>
                <a:moveTo>
                  <a:pt x="7330" y="14989"/>
                </a:moveTo>
                <a:lnTo>
                  <a:pt x="14016" y="8331"/>
                </a:lnTo>
                <a:lnTo>
                  <a:pt x="14016" y="14989"/>
                </a:lnTo>
                <a:lnTo>
                  <a:pt x="7330" y="14989"/>
                </a:lnTo>
                <a:close/>
                <a:moveTo>
                  <a:pt x="7330" y="14989"/>
                </a:moveTo>
              </a:path>
            </a:pathLst>
          </a:custGeom>
          <a:solidFill>
            <a:schemeClr val="bg1"/>
          </a:solidFill>
          <a:ln>
            <a:noFill/>
          </a:ln>
        </p:spPr>
        <p:txBody>
          <a:bodyPr lIns="0" tIns="0" rIns="0" bIns="0"/>
          <a:lstStyle/>
          <a:p>
            <a:endParaRPr lang="en-US"/>
          </a:p>
        </p:txBody>
      </p:sp>
      <p:sp>
        <p:nvSpPr>
          <p:cNvPr id="813" name="AutoShape 250"/>
          <p:cNvSpPr>
            <a:spLocks/>
          </p:cNvSpPr>
          <p:nvPr/>
        </p:nvSpPr>
        <p:spPr bwMode="auto">
          <a:xfrm>
            <a:off x="5941207" y="3212352"/>
            <a:ext cx="301687" cy="234560"/>
          </a:xfrm>
          <a:custGeom>
            <a:avLst/>
            <a:gdLst>
              <a:gd name="T0" fmla="*/ 284074652 w 21600"/>
              <a:gd name="T1" fmla="*/ 9591959 h 21600"/>
              <a:gd name="T2" fmla="*/ 130722003 w 21600"/>
              <a:gd name="T3" fmla="*/ 9591959 h 21600"/>
              <a:gd name="T4" fmla="*/ 130613565 w 21600"/>
              <a:gd name="T5" fmla="*/ 9477184 h 21600"/>
              <a:gd name="T6" fmla="*/ 120845572 w 21600"/>
              <a:gd name="T7" fmla="*/ 3495796 h 21600"/>
              <a:gd name="T8" fmla="*/ 106076264 w 21600"/>
              <a:gd name="T9" fmla="*/ 0 h 21600"/>
              <a:gd name="T10" fmla="*/ 62397606 w 21600"/>
              <a:gd name="T11" fmla="*/ 0 h 21600"/>
              <a:gd name="T12" fmla="*/ 47629465 w 21600"/>
              <a:gd name="T13" fmla="*/ 3495796 h 21600"/>
              <a:gd name="T14" fmla="*/ 37875355 w 21600"/>
              <a:gd name="T15" fmla="*/ 9477184 h 21600"/>
              <a:gd name="T16" fmla="*/ 37751749 w 21600"/>
              <a:gd name="T17" fmla="*/ 9591959 h 21600"/>
              <a:gd name="T18" fmla="*/ 10204304 w 21600"/>
              <a:gd name="T19" fmla="*/ 9591959 h 21600"/>
              <a:gd name="T20" fmla="*/ 0 w 21600"/>
              <a:gd name="T21" fmla="*/ 13504517 h 21600"/>
              <a:gd name="T22" fmla="*/ 0 w 21600"/>
              <a:gd name="T23" fmla="*/ 78701562 h 21600"/>
              <a:gd name="T24" fmla="*/ 10204304 w 21600"/>
              <a:gd name="T25" fmla="*/ 82610220 h 21600"/>
              <a:gd name="T26" fmla="*/ 284074652 w 21600"/>
              <a:gd name="T27" fmla="*/ 82610220 h 21600"/>
              <a:gd name="T28" fmla="*/ 294279076 w 21600"/>
              <a:gd name="T29" fmla="*/ 78701562 h 21600"/>
              <a:gd name="T30" fmla="*/ 294279076 w 21600"/>
              <a:gd name="T31" fmla="*/ 13504517 h 21600"/>
              <a:gd name="T32" fmla="*/ 284074652 w 21600"/>
              <a:gd name="T33" fmla="*/ 9591959 h 21600"/>
              <a:gd name="T34" fmla="*/ 43284027 w 21600"/>
              <a:gd name="T35" fmla="*/ 76204222 h 21600"/>
              <a:gd name="T36" fmla="*/ 8255980 w 21600"/>
              <a:gd name="T37" fmla="*/ 76204222 h 21600"/>
              <a:gd name="T38" fmla="*/ 8255980 w 21600"/>
              <a:gd name="T39" fmla="*/ 16108848 h 21600"/>
              <a:gd name="T40" fmla="*/ 43284027 w 21600"/>
              <a:gd name="T41" fmla="*/ 16108848 h 21600"/>
              <a:gd name="T42" fmla="*/ 43284027 w 21600"/>
              <a:gd name="T43" fmla="*/ 76204222 h 21600"/>
              <a:gd name="T44" fmla="*/ 146771280 w 21600"/>
              <a:gd name="T45" fmla="*/ 70237863 h 21600"/>
              <a:gd name="T46" fmla="*/ 83951256 w 21600"/>
              <a:gd name="T47" fmla="*/ 46154616 h 21600"/>
              <a:gd name="T48" fmla="*/ 146771280 w 21600"/>
              <a:gd name="T49" fmla="*/ 22075207 h 21600"/>
              <a:gd name="T50" fmla="*/ 209578696 w 21600"/>
              <a:gd name="T51" fmla="*/ 46154616 h 21600"/>
              <a:gd name="T52" fmla="*/ 146771280 w 21600"/>
              <a:gd name="T53" fmla="*/ 70237863 h 21600"/>
              <a:gd name="T54" fmla="*/ 266281437 w 21600"/>
              <a:gd name="T55" fmla="*/ 35713491 h 21600"/>
              <a:gd name="T56" fmla="*/ 229592674 w 21600"/>
              <a:gd name="T57" fmla="*/ 35713491 h 21600"/>
              <a:gd name="T58" fmla="*/ 229592674 w 21600"/>
              <a:gd name="T59" fmla="*/ 21650651 h 21600"/>
              <a:gd name="T60" fmla="*/ 266281437 w 21600"/>
              <a:gd name="T61" fmla="*/ 21650651 h 21600"/>
              <a:gd name="T62" fmla="*/ 266281437 w 21600"/>
              <a:gd name="T63" fmla="*/ 35713491 h 21600"/>
              <a:gd name="T64" fmla="*/ 266281437 w 21600"/>
              <a:gd name="T65" fmla="*/ 35713491 h 216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00" h="21600">
                <a:moveTo>
                  <a:pt x="20851" y="2508"/>
                </a:moveTo>
                <a:lnTo>
                  <a:pt x="9595" y="2508"/>
                </a:lnTo>
                <a:cubicBezTo>
                  <a:pt x="9592" y="2498"/>
                  <a:pt x="9590" y="2487"/>
                  <a:pt x="9587" y="2478"/>
                </a:cubicBezTo>
                <a:lnTo>
                  <a:pt x="8870" y="914"/>
                </a:lnTo>
                <a:cubicBezTo>
                  <a:pt x="8686" y="411"/>
                  <a:pt x="8199" y="0"/>
                  <a:pt x="7786" y="0"/>
                </a:cubicBezTo>
                <a:lnTo>
                  <a:pt x="4580" y="0"/>
                </a:lnTo>
                <a:cubicBezTo>
                  <a:pt x="4168" y="0"/>
                  <a:pt x="3680" y="412"/>
                  <a:pt x="3496" y="914"/>
                </a:cubicBezTo>
                <a:lnTo>
                  <a:pt x="2780" y="2478"/>
                </a:lnTo>
                <a:cubicBezTo>
                  <a:pt x="2776" y="2487"/>
                  <a:pt x="2775" y="2498"/>
                  <a:pt x="2771" y="2508"/>
                </a:cubicBezTo>
                <a:lnTo>
                  <a:pt x="749" y="2508"/>
                </a:lnTo>
                <a:cubicBezTo>
                  <a:pt x="337" y="2508"/>
                  <a:pt x="0" y="2968"/>
                  <a:pt x="0" y="3531"/>
                </a:cubicBezTo>
                <a:lnTo>
                  <a:pt x="0" y="20578"/>
                </a:lnTo>
                <a:cubicBezTo>
                  <a:pt x="0" y="21140"/>
                  <a:pt x="337" y="21600"/>
                  <a:pt x="749" y="21600"/>
                </a:cubicBezTo>
                <a:lnTo>
                  <a:pt x="20851" y="21600"/>
                </a:lnTo>
                <a:cubicBezTo>
                  <a:pt x="21263" y="21600"/>
                  <a:pt x="21600" y="21140"/>
                  <a:pt x="21600" y="20578"/>
                </a:cubicBezTo>
                <a:lnTo>
                  <a:pt x="21600" y="3531"/>
                </a:lnTo>
                <a:cubicBezTo>
                  <a:pt x="21600" y="2968"/>
                  <a:pt x="21263" y="2508"/>
                  <a:pt x="20851" y="2508"/>
                </a:cubicBezTo>
                <a:close/>
                <a:moveTo>
                  <a:pt x="3177" y="19925"/>
                </a:moveTo>
                <a:lnTo>
                  <a:pt x="606" y="19925"/>
                </a:lnTo>
                <a:lnTo>
                  <a:pt x="606" y="4212"/>
                </a:lnTo>
                <a:lnTo>
                  <a:pt x="3177" y="4212"/>
                </a:lnTo>
                <a:lnTo>
                  <a:pt x="3177" y="19925"/>
                </a:lnTo>
                <a:close/>
                <a:moveTo>
                  <a:pt x="10773" y="18365"/>
                </a:moveTo>
                <a:cubicBezTo>
                  <a:pt x="8226" y="18365"/>
                  <a:pt x="6162" y="15546"/>
                  <a:pt x="6162" y="12068"/>
                </a:cubicBezTo>
                <a:cubicBezTo>
                  <a:pt x="6162" y="8591"/>
                  <a:pt x="8226" y="5772"/>
                  <a:pt x="10773" y="5772"/>
                </a:cubicBezTo>
                <a:cubicBezTo>
                  <a:pt x="13319" y="5772"/>
                  <a:pt x="15383" y="8591"/>
                  <a:pt x="15383" y="12068"/>
                </a:cubicBezTo>
                <a:cubicBezTo>
                  <a:pt x="15383" y="15546"/>
                  <a:pt x="13319" y="18365"/>
                  <a:pt x="10773" y="18365"/>
                </a:cubicBezTo>
                <a:close/>
                <a:moveTo>
                  <a:pt x="19545" y="9338"/>
                </a:moveTo>
                <a:lnTo>
                  <a:pt x="16852" y="9338"/>
                </a:lnTo>
                <a:lnTo>
                  <a:pt x="16852" y="5661"/>
                </a:lnTo>
                <a:lnTo>
                  <a:pt x="19545" y="5661"/>
                </a:lnTo>
                <a:lnTo>
                  <a:pt x="19545" y="9338"/>
                </a:lnTo>
                <a:close/>
                <a:moveTo>
                  <a:pt x="19545" y="9338"/>
                </a:moveTo>
              </a:path>
            </a:pathLst>
          </a:custGeom>
          <a:solidFill>
            <a:schemeClr val="bg1"/>
          </a:solidFill>
          <a:ln>
            <a:noFill/>
          </a:ln>
        </p:spPr>
        <p:txBody>
          <a:bodyPr lIns="0" tIns="0" rIns="0" bIns="0"/>
          <a:lstStyle/>
          <a:p>
            <a:endParaRPr lang="en-US"/>
          </a:p>
        </p:txBody>
      </p:sp>
      <p:grpSp>
        <p:nvGrpSpPr>
          <p:cNvPr id="814" name="Group 256"/>
          <p:cNvGrpSpPr>
            <a:grpSpLocks/>
          </p:cNvGrpSpPr>
          <p:nvPr/>
        </p:nvGrpSpPr>
        <p:grpSpPr bwMode="auto">
          <a:xfrm>
            <a:off x="1147038" y="5731123"/>
            <a:ext cx="275008" cy="320053"/>
            <a:chOff x="0" y="0"/>
            <a:chExt cx="526" cy="577"/>
          </a:xfrm>
          <a:solidFill>
            <a:schemeClr val="bg1"/>
          </a:solidFill>
        </p:grpSpPr>
        <p:sp>
          <p:nvSpPr>
            <p:cNvPr id="815" name="AutoShape 251"/>
            <p:cNvSpPr>
              <a:spLocks/>
            </p:cNvSpPr>
            <p:nvPr/>
          </p:nvSpPr>
          <p:spPr bwMode="auto">
            <a:xfrm>
              <a:off x="0" y="0"/>
              <a:ext cx="526" cy="40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20114" y="7917"/>
                  </a:moveTo>
                  <a:lnTo>
                    <a:pt x="21600" y="0"/>
                  </a:lnTo>
                  <a:lnTo>
                    <a:pt x="15477" y="1916"/>
                  </a:lnTo>
                  <a:lnTo>
                    <a:pt x="17029" y="3924"/>
                  </a:lnTo>
                  <a:lnTo>
                    <a:pt x="11123" y="11569"/>
                  </a:lnTo>
                  <a:lnTo>
                    <a:pt x="8614" y="8321"/>
                  </a:lnTo>
                  <a:lnTo>
                    <a:pt x="0" y="19474"/>
                  </a:lnTo>
                  <a:lnTo>
                    <a:pt x="1642" y="21600"/>
                  </a:lnTo>
                  <a:lnTo>
                    <a:pt x="1642" y="21599"/>
                  </a:lnTo>
                  <a:lnTo>
                    <a:pt x="8614" y="12572"/>
                  </a:lnTo>
                  <a:lnTo>
                    <a:pt x="11123" y="15820"/>
                  </a:lnTo>
                  <a:lnTo>
                    <a:pt x="18671" y="6049"/>
                  </a:lnTo>
                  <a:lnTo>
                    <a:pt x="20114" y="7917"/>
                  </a:lnTo>
                  <a:close/>
                  <a:moveTo>
                    <a:pt x="20114" y="791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16" name="Rectangle 252"/>
            <p:cNvSpPr>
              <a:spLocks/>
            </p:cNvSpPr>
            <p:nvPr/>
          </p:nvSpPr>
          <p:spPr bwMode="auto">
            <a:xfrm>
              <a:off x="48" y="440"/>
              <a:ext cx="75" cy="137"/>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817" name="Rectangle 253"/>
            <p:cNvSpPr>
              <a:spLocks/>
            </p:cNvSpPr>
            <p:nvPr/>
          </p:nvSpPr>
          <p:spPr bwMode="auto">
            <a:xfrm>
              <a:off x="176" y="368"/>
              <a:ext cx="75" cy="20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818" name="Rectangle 254"/>
            <p:cNvSpPr>
              <a:spLocks/>
            </p:cNvSpPr>
            <p:nvPr/>
          </p:nvSpPr>
          <p:spPr bwMode="auto">
            <a:xfrm>
              <a:off x="304" y="296"/>
              <a:ext cx="75" cy="27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819" name="Rectangle 255"/>
            <p:cNvSpPr>
              <a:spLocks/>
            </p:cNvSpPr>
            <p:nvPr/>
          </p:nvSpPr>
          <p:spPr bwMode="auto">
            <a:xfrm>
              <a:off x="432" y="232"/>
              <a:ext cx="75" cy="342"/>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grpSp>
      <p:grpSp>
        <p:nvGrpSpPr>
          <p:cNvPr id="820" name="Group 259"/>
          <p:cNvGrpSpPr>
            <a:grpSpLocks/>
          </p:cNvGrpSpPr>
          <p:nvPr/>
        </p:nvGrpSpPr>
        <p:grpSpPr bwMode="auto">
          <a:xfrm>
            <a:off x="8972451" y="2515251"/>
            <a:ext cx="256538" cy="326630"/>
            <a:chOff x="0" y="0"/>
            <a:chExt cx="494" cy="583"/>
          </a:xfrm>
          <a:solidFill>
            <a:schemeClr val="bg1"/>
          </a:solidFill>
        </p:grpSpPr>
        <p:sp>
          <p:nvSpPr>
            <p:cNvPr id="821" name="AutoShape 257"/>
            <p:cNvSpPr>
              <a:spLocks/>
            </p:cNvSpPr>
            <p:nvPr/>
          </p:nvSpPr>
          <p:spPr bwMode="auto">
            <a:xfrm>
              <a:off x="0" y="240"/>
              <a:ext cx="494" cy="34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17998" y="0"/>
                  </a:moveTo>
                  <a:lnTo>
                    <a:pt x="15701" y="0"/>
                  </a:lnTo>
                  <a:lnTo>
                    <a:pt x="15701" y="3886"/>
                  </a:lnTo>
                  <a:lnTo>
                    <a:pt x="17998" y="3886"/>
                  </a:lnTo>
                  <a:cubicBezTo>
                    <a:pt x="18495" y="3886"/>
                    <a:pt x="18899" y="4466"/>
                    <a:pt x="18899" y="5181"/>
                  </a:cubicBezTo>
                  <a:lnTo>
                    <a:pt x="18899" y="16419"/>
                  </a:lnTo>
                  <a:cubicBezTo>
                    <a:pt x="18899" y="17134"/>
                    <a:pt x="18495" y="17714"/>
                    <a:pt x="17998" y="17714"/>
                  </a:cubicBezTo>
                  <a:lnTo>
                    <a:pt x="3602" y="17714"/>
                  </a:lnTo>
                  <a:cubicBezTo>
                    <a:pt x="3105" y="17714"/>
                    <a:pt x="2701" y="17134"/>
                    <a:pt x="2701" y="16419"/>
                  </a:cubicBezTo>
                  <a:lnTo>
                    <a:pt x="2701" y="5181"/>
                  </a:lnTo>
                  <a:cubicBezTo>
                    <a:pt x="2701" y="4466"/>
                    <a:pt x="3105" y="3886"/>
                    <a:pt x="3602" y="3886"/>
                  </a:cubicBezTo>
                  <a:lnTo>
                    <a:pt x="5876" y="3886"/>
                  </a:lnTo>
                  <a:lnTo>
                    <a:pt x="5876" y="0"/>
                  </a:lnTo>
                  <a:lnTo>
                    <a:pt x="3602" y="0"/>
                  </a:lnTo>
                  <a:cubicBezTo>
                    <a:pt x="1613" y="0"/>
                    <a:pt x="0" y="2319"/>
                    <a:pt x="0" y="5181"/>
                  </a:cubicBezTo>
                  <a:lnTo>
                    <a:pt x="0" y="16419"/>
                  </a:lnTo>
                  <a:cubicBezTo>
                    <a:pt x="0" y="19280"/>
                    <a:pt x="1613" y="21600"/>
                    <a:pt x="3602" y="21600"/>
                  </a:cubicBezTo>
                  <a:lnTo>
                    <a:pt x="17998" y="21600"/>
                  </a:lnTo>
                  <a:cubicBezTo>
                    <a:pt x="19987" y="21600"/>
                    <a:pt x="21600" y="19281"/>
                    <a:pt x="21600" y="16419"/>
                  </a:cubicBezTo>
                  <a:lnTo>
                    <a:pt x="21600" y="5181"/>
                  </a:lnTo>
                  <a:cubicBezTo>
                    <a:pt x="21600" y="2320"/>
                    <a:pt x="19987" y="0"/>
                    <a:pt x="17998" y="0"/>
                  </a:cubicBezTo>
                  <a:close/>
                  <a:moveTo>
                    <a:pt x="17998"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22" name="AutoShape 258"/>
            <p:cNvSpPr>
              <a:spLocks/>
            </p:cNvSpPr>
            <p:nvPr/>
          </p:nvSpPr>
          <p:spPr bwMode="auto">
            <a:xfrm>
              <a:off x="88" y="0"/>
              <a:ext cx="316" cy="41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8103" y="21600"/>
                  </a:moveTo>
                  <a:lnTo>
                    <a:pt x="13498" y="21600"/>
                  </a:lnTo>
                  <a:lnTo>
                    <a:pt x="13498" y="9643"/>
                  </a:lnTo>
                  <a:lnTo>
                    <a:pt x="21600" y="9643"/>
                  </a:lnTo>
                  <a:lnTo>
                    <a:pt x="10800" y="0"/>
                  </a:lnTo>
                  <a:lnTo>
                    <a:pt x="0" y="9643"/>
                  </a:lnTo>
                  <a:lnTo>
                    <a:pt x="8103" y="9643"/>
                  </a:lnTo>
                  <a:lnTo>
                    <a:pt x="8103" y="21600"/>
                  </a:lnTo>
                  <a:close/>
                  <a:moveTo>
                    <a:pt x="8103"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823" name="AutoShape 260"/>
          <p:cNvSpPr>
            <a:spLocks/>
          </p:cNvSpPr>
          <p:nvPr/>
        </p:nvSpPr>
        <p:spPr bwMode="auto">
          <a:xfrm>
            <a:off x="7806746" y="5088825"/>
            <a:ext cx="178551" cy="320053"/>
          </a:xfrm>
          <a:custGeom>
            <a:avLst/>
            <a:gdLst>
              <a:gd name="T0" fmla="*/ 36176352 w 19955"/>
              <a:gd name="T1" fmla="*/ 33111551 h 20740"/>
              <a:gd name="T2" fmla="*/ 45791315 w 19955"/>
              <a:gd name="T3" fmla="*/ 2760615 h 20740"/>
              <a:gd name="T4" fmla="*/ 11322096 w 19955"/>
              <a:gd name="T5" fmla="*/ 47351230 h 20740"/>
              <a:gd name="T6" fmla="*/ 11322096 w 19955"/>
              <a:gd name="T7" fmla="*/ 276123291 h 20740"/>
              <a:gd name="T8" fmla="*/ 45791315 w 19955"/>
              <a:gd name="T9" fmla="*/ 320713907 h 20740"/>
              <a:gd name="T10" fmla="*/ 36176352 w 19955"/>
              <a:gd name="T11" fmla="*/ 290362982 h 20740"/>
              <a:gd name="T12" fmla="*/ 36176352 w 19955"/>
              <a:gd name="T13" fmla="*/ 33111551 h 20740"/>
              <a:gd name="T14" fmla="*/ 36176352 w 19955"/>
              <a:gd name="T15" fmla="*/ 33111551 h 207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955" h="20740">
                <a:moveTo>
                  <a:pt x="15765" y="2123"/>
                </a:moveTo>
                <a:cubicBezTo>
                  <a:pt x="17040" y="1338"/>
                  <a:pt x="18453" y="692"/>
                  <a:pt x="19955" y="177"/>
                </a:cubicBezTo>
                <a:cubicBezTo>
                  <a:pt x="14676" y="-430"/>
                  <a:pt x="9017" y="522"/>
                  <a:pt x="4934" y="3036"/>
                </a:cubicBezTo>
                <a:cubicBezTo>
                  <a:pt x="-1645" y="7087"/>
                  <a:pt x="-1645" y="13653"/>
                  <a:pt x="4934" y="17704"/>
                </a:cubicBezTo>
                <a:cubicBezTo>
                  <a:pt x="9018" y="20218"/>
                  <a:pt x="14676" y="21170"/>
                  <a:pt x="19955" y="20563"/>
                </a:cubicBezTo>
                <a:cubicBezTo>
                  <a:pt x="18454" y="20048"/>
                  <a:pt x="17040" y="19402"/>
                  <a:pt x="15765" y="18617"/>
                </a:cubicBezTo>
                <a:cubicBezTo>
                  <a:pt x="8367" y="14062"/>
                  <a:pt x="8367" y="6678"/>
                  <a:pt x="15765" y="2123"/>
                </a:cubicBezTo>
                <a:close/>
                <a:moveTo>
                  <a:pt x="15765" y="2123"/>
                </a:moveTo>
              </a:path>
            </a:pathLst>
          </a:custGeom>
          <a:solidFill>
            <a:schemeClr val="bg1"/>
          </a:solidFill>
          <a:ln>
            <a:noFill/>
          </a:ln>
        </p:spPr>
        <p:txBody>
          <a:bodyPr lIns="0" tIns="0" rIns="0" bIns="0"/>
          <a:lstStyle/>
          <a:p>
            <a:endParaRPr lang="en-US"/>
          </a:p>
        </p:txBody>
      </p:sp>
      <p:sp>
        <p:nvSpPr>
          <p:cNvPr id="824" name="AutoShape 261"/>
          <p:cNvSpPr>
            <a:spLocks/>
          </p:cNvSpPr>
          <p:nvPr/>
        </p:nvSpPr>
        <p:spPr bwMode="auto">
          <a:xfrm>
            <a:off x="7786223" y="1237233"/>
            <a:ext cx="231910" cy="320053"/>
          </a:xfrm>
          <a:custGeom>
            <a:avLst/>
            <a:gdLst>
              <a:gd name="T0" fmla="*/ 60117578 w 21600"/>
              <a:gd name="T1" fmla="*/ 53173523 h 21062"/>
              <a:gd name="T2" fmla="*/ 89703210 w 21600"/>
              <a:gd name="T3" fmla="*/ 84922780 h 21062"/>
              <a:gd name="T4" fmla="*/ 102757184 w 21600"/>
              <a:gd name="T5" fmla="*/ 84511050 h 21062"/>
              <a:gd name="T6" fmla="*/ 63252607 w 21600"/>
              <a:gd name="T7" fmla="*/ 1539144 h 21062"/>
              <a:gd name="T8" fmla="*/ 33500892 w 21600"/>
              <a:gd name="T9" fmla="*/ 1539144 h 21062"/>
              <a:gd name="T10" fmla="*/ 27758881 w 21600"/>
              <a:gd name="T11" fmla="*/ 9781264 h 21062"/>
              <a:gd name="T12" fmla="*/ 19053182 w 21600"/>
              <a:gd name="T13" fmla="*/ 3578053 h 21062"/>
              <a:gd name="T14" fmla="*/ 8230272 w 21600"/>
              <a:gd name="T15" fmla="*/ 14658 h 21062"/>
              <a:gd name="T16" fmla="*/ 6836053 w 21600"/>
              <a:gd name="T17" fmla="*/ 14658 h 21062"/>
              <a:gd name="T18" fmla="*/ 0 w 21600"/>
              <a:gd name="T19" fmla="*/ 14282807 h 21062"/>
              <a:gd name="T20" fmla="*/ 0 w 21600"/>
              <a:gd name="T21" fmla="*/ 56091960 h 21062"/>
              <a:gd name="T22" fmla="*/ 6836053 w 21600"/>
              <a:gd name="T23" fmla="*/ 70360120 h 21062"/>
              <a:gd name="T24" fmla="*/ 8230272 w 21600"/>
              <a:gd name="T25" fmla="*/ 70360120 h 21062"/>
              <a:gd name="T26" fmla="*/ 19961690 w 21600"/>
              <a:gd name="T27" fmla="*/ 65081731 h 21062"/>
              <a:gd name="T28" fmla="*/ 32192539 w 21600"/>
              <a:gd name="T29" fmla="*/ 58599888 h 21062"/>
              <a:gd name="T30" fmla="*/ 39238268 w 21600"/>
              <a:gd name="T31" fmla="*/ 83734083 h 21062"/>
              <a:gd name="T32" fmla="*/ 39238268 w 21600"/>
              <a:gd name="T33" fmla="*/ 149108994 h 21062"/>
              <a:gd name="T34" fmla="*/ 34461473 w 21600"/>
              <a:gd name="T35" fmla="*/ 164902972 h 21062"/>
              <a:gd name="T36" fmla="*/ 34461473 w 21600"/>
              <a:gd name="T37" fmla="*/ 168481024 h 21062"/>
              <a:gd name="T38" fmla="*/ 34461473 w 21600"/>
              <a:gd name="T39" fmla="*/ 284756100 h 21062"/>
              <a:gd name="T40" fmla="*/ 34461473 w 21600"/>
              <a:gd name="T41" fmla="*/ 288334031 h 21062"/>
              <a:gd name="T42" fmla="*/ 62810424 w 21600"/>
              <a:gd name="T43" fmla="*/ 288334031 h 21062"/>
              <a:gd name="T44" fmla="*/ 62810424 w 21600"/>
              <a:gd name="T45" fmla="*/ 284756100 h 21062"/>
              <a:gd name="T46" fmla="*/ 62810424 w 21600"/>
              <a:gd name="T47" fmla="*/ 168481024 h 21062"/>
              <a:gd name="T48" fmla="*/ 62810424 w 21600"/>
              <a:gd name="T49" fmla="*/ 164902972 h 21062"/>
              <a:gd name="T50" fmla="*/ 58029078 w 21600"/>
              <a:gd name="T51" fmla="*/ 149094336 h 21062"/>
              <a:gd name="T52" fmla="*/ 58029078 w 21600"/>
              <a:gd name="T53" fmla="*/ 70169634 h 21062"/>
              <a:gd name="T54" fmla="*/ 60117578 w 21600"/>
              <a:gd name="T55" fmla="*/ 53173523 h 21062"/>
              <a:gd name="T56" fmla="*/ 60117578 w 21600"/>
              <a:gd name="T57" fmla="*/ 53173523 h 210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600" h="21062">
                <a:moveTo>
                  <a:pt x="12637" y="3626"/>
                </a:moveTo>
                <a:cubicBezTo>
                  <a:pt x="15894" y="2966"/>
                  <a:pt x="18856" y="5791"/>
                  <a:pt x="18856" y="5791"/>
                </a:cubicBezTo>
                <a:lnTo>
                  <a:pt x="21600" y="5763"/>
                </a:lnTo>
                <a:cubicBezTo>
                  <a:pt x="21600" y="5763"/>
                  <a:pt x="18052" y="105"/>
                  <a:pt x="13296" y="105"/>
                </a:cubicBezTo>
                <a:cubicBezTo>
                  <a:pt x="11578" y="105"/>
                  <a:pt x="9038" y="105"/>
                  <a:pt x="7042" y="105"/>
                </a:cubicBezTo>
                <a:cubicBezTo>
                  <a:pt x="6609" y="105"/>
                  <a:pt x="6199" y="705"/>
                  <a:pt x="5835" y="667"/>
                </a:cubicBezTo>
                <a:cubicBezTo>
                  <a:pt x="4817" y="559"/>
                  <a:pt x="4160" y="307"/>
                  <a:pt x="4005" y="244"/>
                </a:cubicBezTo>
                <a:cubicBezTo>
                  <a:pt x="3451" y="-29"/>
                  <a:pt x="2517" y="1"/>
                  <a:pt x="1730" y="1"/>
                </a:cubicBezTo>
                <a:lnTo>
                  <a:pt x="1437" y="1"/>
                </a:lnTo>
                <a:cubicBezTo>
                  <a:pt x="234" y="1"/>
                  <a:pt x="0" y="-72"/>
                  <a:pt x="0" y="974"/>
                </a:cubicBezTo>
                <a:lnTo>
                  <a:pt x="0" y="3825"/>
                </a:lnTo>
                <a:cubicBezTo>
                  <a:pt x="0" y="4871"/>
                  <a:pt x="234" y="4798"/>
                  <a:pt x="1437" y="4798"/>
                </a:cubicBezTo>
                <a:lnTo>
                  <a:pt x="1730" y="4798"/>
                </a:lnTo>
                <a:cubicBezTo>
                  <a:pt x="2618" y="4798"/>
                  <a:pt x="3692" y="4836"/>
                  <a:pt x="4196" y="4438"/>
                </a:cubicBezTo>
                <a:cubicBezTo>
                  <a:pt x="4663" y="4198"/>
                  <a:pt x="5706" y="3762"/>
                  <a:pt x="6767" y="3996"/>
                </a:cubicBezTo>
                <a:cubicBezTo>
                  <a:pt x="8087" y="4370"/>
                  <a:pt x="8132" y="5274"/>
                  <a:pt x="8248" y="5710"/>
                </a:cubicBezTo>
                <a:lnTo>
                  <a:pt x="8248" y="10168"/>
                </a:lnTo>
                <a:cubicBezTo>
                  <a:pt x="7650" y="10401"/>
                  <a:pt x="7244" y="10759"/>
                  <a:pt x="7244" y="11245"/>
                </a:cubicBezTo>
                <a:cubicBezTo>
                  <a:pt x="7244" y="11303"/>
                  <a:pt x="7244" y="11387"/>
                  <a:pt x="7244" y="11489"/>
                </a:cubicBezTo>
                <a:cubicBezTo>
                  <a:pt x="7244" y="11489"/>
                  <a:pt x="7244" y="17785"/>
                  <a:pt x="7244" y="19418"/>
                </a:cubicBezTo>
                <a:cubicBezTo>
                  <a:pt x="7244" y="19521"/>
                  <a:pt x="7244" y="19604"/>
                  <a:pt x="7244" y="19662"/>
                </a:cubicBezTo>
                <a:cubicBezTo>
                  <a:pt x="7244" y="21528"/>
                  <a:pt x="13203" y="21528"/>
                  <a:pt x="13203" y="19662"/>
                </a:cubicBezTo>
                <a:cubicBezTo>
                  <a:pt x="13203" y="19604"/>
                  <a:pt x="13203" y="19520"/>
                  <a:pt x="13203" y="19418"/>
                </a:cubicBezTo>
                <a:cubicBezTo>
                  <a:pt x="13203" y="17780"/>
                  <a:pt x="13203" y="11489"/>
                  <a:pt x="13203" y="11489"/>
                </a:cubicBezTo>
                <a:cubicBezTo>
                  <a:pt x="13203" y="11386"/>
                  <a:pt x="13203" y="11303"/>
                  <a:pt x="13203" y="11245"/>
                </a:cubicBezTo>
                <a:cubicBezTo>
                  <a:pt x="13203" y="10759"/>
                  <a:pt x="12796" y="10401"/>
                  <a:pt x="12198" y="10167"/>
                </a:cubicBezTo>
                <a:lnTo>
                  <a:pt x="12198" y="4785"/>
                </a:lnTo>
                <a:cubicBezTo>
                  <a:pt x="12265" y="4221"/>
                  <a:pt x="12360" y="3682"/>
                  <a:pt x="12637" y="3626"/>
                </a:cubicBezTo>
                <a:close/>
                <a:moveTo>
                  <a:pt x="12637" y="3626"/>
                </a:moveTo>
              </a:path>
            </a:pathLst>
          </a:custGeom>
          <a:solidFill>
            <a:schemeClr val="bg1"/>
          </a:solidFill>
          <a:ln>
            <a:noFill/>
          </a:ln>
        </p:spPr>
        <p:txBody>
          <a:bodyPr lIns="0" tIns="0" rIns="0" bIns="0"/>
          <a:lstStyle/>
          <a:p>
            <a:endParaRPr lang="en-US"/>
          </a:p>
        </p:txBody>
      </p:sp>
      <p:grpSp>
        <p:nvGrpSpPr>
          <p:cNvPr id="825" name="Group 265"/>
          <p:cNvGrpSpPr>
            <a:grpSpLocks/>
          </p:cNvGrpSpPr>
          <p:nvPr/>
        </p:nvGrpSpPr>
        <p:grpSpPr bwMode="auto">
          <a:xfrm>
            <a:off x="6546635" y="3880956"/>
            <a:ext cx="301689" cy="162218"/>
            <a:chOff x="0" y="0"/>
            <a:chExt cx="576" cy="293"/>
          </a:xfrm>
          <a:solidFill>
            <a:schemeClr val="bg1"/>
          </a:solidFill>
        </p:grpSpPr>
        <p:sp>
          <p:nvSpPr>
            <p:cNvPr id="826" name="AutoShape 262"/>
            <p:cNvSpPr>
              <a:spLocks/>
            </p:cNvSpPr>
            <p:nvPr/>
          </p:nvSpPr>
          <p:spPr bwMode="auto">
            <a:xfrm>
              <a:off x="0" y="0"/>
              <a:ext cx="576" cy="2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19872" y="8288"/>
                  </a:moveTo>
                  <a:lnTo>
                    <a:pt x="18950" y="8288"/>
                  </a:lnTo>
                  <a:cubicBezTo>
                    <a:pt x="18337" y="5361"/>
                    <a:pt x="16769" y="0"/>
                    <a:pt x="16272" y="0"/>
                  </a:cubicBezTo>
                  <a:lnTo>
                    <a:pt x="8628" y="0"/>
                  </a:lnTo>
                  <a:cubicBezTo>
                    <a:pt x="8131" y="0"/>
                    <a:pt x="5990" y="5361"/>
                    <a:pt x="5146" y="8288"/>
                  </a:cubicBezTo>
                  <a:lnTo>
                    <a:pt x="4128" y="8288"/>
                  </a:lnTo>
                  <a:cubicBezTo>
                    <a:pt x="3505" y="8288"/>
                    <a:pt x="0" y="8700"/>
                    <a:pt x="0" y="12439"/>
                  </a:cubicBezTo>
                  <a:lnTo>
                    <a:pt x="0" y="18890"/>
                  </a:lnTo>
                  <a:cubicBezTo>
                    <a:pt x="0" y="20113"/>
                    <a:pt x="339" y="21134"/>
                    <a:pt x="802" y="21472"/>
                  </a:cubicBezTo>
                  <a:cubicBezTo>
                    <a:pt x="820" y="17204"/>
                    <a:pt x="2270" y="13745"/>
                    <a:pt x="4051" y="13745"/>
                  </a:cubicBezTo>
                  <a:cubicBezTo>
                    <a:pt x="5843" y="13745"/>
                    <a:pt x="7300" y="17247"/>
                    <a:pt x="7300" y="21552"/>
                  </a:cubicBezTo>
                  <a:cubicBezTo>
                    <a:pt x="7300" y="21569"/>
                    <a:pt x="7299" y="21584"/>
                    <a:pt x="7299" y="21600"/>
                  </a:cubicBezTo>
                  <a:lnTo>
                    <a:pt x="14201" y="21600"/>
                  </a:lnTo>
                  <a:cubicBezTo>
                    <a:pt x="14201" y="21584"/>
                    <a:pt x="14200" y="21568"/>
                    <a:pt x="14200" y="21552"/>
                  </a:cubicBezTo>
                  <a:cubicBezTo>
                    <a:pt x="14200" y="17247"/>
                    <a:pt x="15658" y="13745"/>
                    <a:pt x="17450" y="13745"/>
                  </a:cubicBezTo>
                  <a:cubicBezTo>
                    <a:pt x="19241" y="13745"/>
                    <a:pt x="20698" y="17243"/>
                    <a:pt x="20700" y="21545"/>
                  </a:cubicBezTo>
                  <a:cubicBezTo>
                    <a:pt x="21214" y="21289"/>
                    <a:pt x="21600" y="20199"/>
                    <a:pt x="21600" y="18889"/>
                  </a:cubicBezTo>
                  <a:lnTo>
                    <a:pt x="21600" y="11718"/>
                  </a:lnTo>
                  <a:cubicBezTo>
                    <a:pt x="21600" y="10222"/>
                    <a:pt x="20495" y="8288"/>
                    <a:pt x="19872" y="8288"/>
                  </a:cubicBezTo>
                  <a:close/>
                  <a:moveTo>
                    <a:pt x="15715" y="2222"/>
                  </a:moveTo>
                  <a:cubicBezTo>
                    <a:pt x="16112" y="2222"/>
                    <a:pt x="16650" y="4767"/>
                    <a:pt x="17475" y="7799"/>
                  </a:cubicBezTo>
                  <a:lnTo>
                    <a:pt x="13060" y="7799"/>
                  </a:lnTo>
                  <a:lnTo>
                    <a:pt x="13056" y="2222"/>
                  </a:lnTo>
                  <a:lnTo>
                    <a:pt x="15715" y="2222"/>
                  </a:lnTo>
                  <a:close/>
                  <a:moveTo>
                    <a:pt x="9225" y="2222"/>
                  </a:moveTo>
                  <a:lnTo>
                    <a:pt x="11700" y="2222"/>
                  </a:lnTo>
                  <a:lnTo>
                    <a:pt x="11700" y="7799"/>
                  </a:lnTo>
                  <a:lnTo>
                    <a:pt x="6961" y="7799"/>
                  </a:lnTo>
                  <a:cubicBezTo>
                    <a:pt x="7957" y="4930"/>
                    <a:pt x="8827" y="2222"/>
                    <a:pt x="9225" y="2222"/>
                  </a:cubicBezTo>
                  <a:close/>
                  <a:moveTo>
                    <a:pt x="9225" y="222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27" name="AutoShape 263"/>
            <p:cNvSpPr>
              <a:spLocks/>
            </p:cNvSpPr>
            <p:nvPr/>
          </p:nvSpPr>
          <p:spPr bwMode="auto">
            <a:xfrm>
              <a:off x="4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28" name="AutoShape 264"/>
            <p:cNvSpPr>
              <a:spLocks/>
            </p:cNvSpPr>
            <p:nvPr/>
          </p:nvSpPr>
          <p:spPr bwMode="auto">
            <a:xfrm>
              <a:off x="408" y="184"/>
              <a:ext cx="109" cy="10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829" name="Group 269"/>
          <p:cNvGrpSpPr>
            <a:grpSpLocks/>
          </p:cNvGrpSpPr>
          <p:nvPr/>
        </p:nvGrpSpPr>
        <p:grpSpPr bwMode="auto">
          <a:xfrm>
            <a:off x="10749742" y="4446528"/>
            <a:ext cx="299636" cy="317860"/>
            <a:chOff x="0" y="0"/>
            <a:chExt cx="575" cy="571"/>
          </a:xfrm>
          <a:solidFill>
            <a:schemeClr val="bg1"/>
          </a:solidFill>
        </p:grpSpPr>
        <p:sp>
          <p:nvSpPr>
            <p:cNvPr id="830" name="AutoShape 266"/>
            <p:cNvSpPr>
              <a:spLocks/>
            </p:cNvSpPr>
            <p:nvPr/>
          </p:nvSpPr>
          <p:spPr bwMode="auto">
            <a:xfrm>
              <a:off x="0" y="0"/>
              <a:ext cx="575" cy="571"/>
            </a:xfrm>
            <a:custGeom>
              <a:avLst/>
              <a:gdLst>
                <a:gd name="T0" fmla="*/ 0 w 21598"/>
                <a:gd name="T1" fmla="*/ 0 h 21600"/>
                <a:gd name="T2" fmla="*/ 0 w 21598"/>
                <a:gd name="T3" fmla="*/ 0 h 21600"/>
                <a:gd name="T4" fmla="*/ 0 w 21598"/>
                <a:gd name="T5" fmla="*/ 0 h 21600"/>
                <a:gd name="T6" fmla="*/ 0 w 21598"/>
                <a:gd name="T7" fmla="*/ 0 h 21600"/>
                <a:gd name="T8" fmla="*/ 0 w 21598"/>
                <a:gd name="T9" fmla="*/ 0 h 21600"/>
                <a:gd name="T10" fmla="*/ 0 w 21598"/>
                <a:gd name="T11" fmla="*/ 0 h 21600"/>
                <a:gd name="T12" fmla="*/ 0 w 21598"/>
                <a:gd name="T13" fmla="*/ 0 h 21600"/>
                <a:gd name="T14" fmla="*/ 0 w 21598"/>
                <a:gd name="T15" fmla="*/ 0 h 21600"/>
                <a:gd name="T16" fmla="*/ 0 w 21598"/>
                <a:gd name="T17" fmla="*/ 0 h 21600"/>
                <a:gd name="T18" fmla="*/ 0 w 21598"/>
                <a:gd name="T19" fmla="*/ 0 h 21600"/>
                <a:gd name="T20" fmla="*/ 0 w 21598"/>
                <a:gd name="T21" fmla="*/ 0 h 21600"/>
                <a:gd name="T22" fmla="*/ 0 w 21598"/>
                <a:gd name="T23" fmla="*/ 0 h 21600"/>
                <a:gd name="T24" fmla="*/ 0 w 21598"/>
                <a:gd name="T25" fmla="*/ 0 h 21600"/>
                <a:gd name="T26" fmla="*/ 0 w 21598"/>
                <a:gd name="T27" fmla="*/ 0 h 21600"/>
                <a:gd name="T28" fmla="*/ 0 w 21598"/>
                <a:gd name="T29" fmla="*/ 0 h 21600"/>
                <a:gd name="T30" fmla="*/ 0 w 21598"/>
                <a:gd name="T31" fmla="*/ 0 h 21600"/>
                <a:gd name="T32" fmla="*/ 0 w 21598"/>
                <a:gd name="T33" fmla="*/ 0 h 21600"/>
                <a:gd name="T34" fmla="*/ 0 w 21598"/>
                <a:gd name="T35" fmla="*/ 0 h 21600"/>
                <a:gd name="T36" fmla="*/ 0 w 21598"/>
                <a:gd name="T37" fmla="*/ 0 h 21600"/>
                <a:gd name="T38" fmla="*/ 0 w 21598"/>
                <a:gd name="T39" fmla="*/ 0 h 21600"/>
                <a:gd name="T40" fmla="*/ 0 w 21598"/>
                <a:gd name="T41" fmla="*/ 0 h 21600"/>
                <a:gd name="T42" fmla="*/ 0 w 21598"/>
                <a:gd name="T43" fmla="*/ 0 h 21600"/>
                <a:gd name="T44" fmla="*/ 0 w 21598"/>
                <a:gd name="T45" fmla="*/ 0 h 21600"/>
                <a:gd name="T46" fmla="*/ 0 w 21598"/>
                <a:gd name="T47" fmla="*/ 0 h 21600"/>
                <a:gd name="T48" fmla="*/ 0 w 21598"/>
                <a:gd name="T49" fmla="*/ 0 h 21600"/>
                <a:gd name="T50" fmla="*/ 0 w 21598"/>
                <a:gd name="T51" fmla="*/ 0 h 21600"/>
                <a:gd name="T52" fmla="*/ 0 w 21598"/>
                <a:gd name="T53" fmla="*/ 0 h 21600"/>
                <a:gd name="T54" fmla="*/ 0 w 21598"/>
                <a:gd name="T55" fmla="*/ 0 h 21600"/>
                <a:gd name="T56" fmla="*/ 0 w 21598"/>
                <a:gd name="T57" fmla="*/ 0 h 21600"/>
                <a:gd name="T58" fmla="*/ 0 w 21598"/>
                <a:gd name="T59" fmla="*/ 0 h 21600"/>
                <a:gd name="T60" fmla="*/ 0 w 21598"/>
                <a:gd name="T61" fmla="*/ 0 h 21600"/>
                <a:gd name="T62" fmla="*/ 0 w 21598"/>
                <a:gd name="T63" fmla="*/ 0 h 21600"/>
                <a:gd name="T64" fmla="*/ 0 w 21598"/>
                <a:gd name="T65" fmla="*/ 0 h 21600"/>
                <a:gd name="T66" fmla="*/ 0 w 21598"/>
                <a:gd name="T67" fmla="*/ 0 h 21600"/>
                <a:gd name="T68" fmla="*/ 0 w 21598"/>
                <a:gd name="T69" fmla="*/ 0 h 21600"/>
                <a:gd name="T70" fmla="*/ 0 w 21598"/>
                <a:gd name="T71" fmla="*/ 0 h 2160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598" h="21600">
                  <a:moveTo>
                    <a:pt x="21597" y="10903"/>
                  </a:moveTo>
                  <a:cubicBezTo>
                    <a:pt x="21599" y="8411"/>
                    <a:pt x="20463" y="6159"/>
                    <a:pt x="18666" y="4556"/>
                  </a:cubicBezTo>
                  <a:cubicBezTo>
                    <a:pt x="16869" y="2949"/>
                    <a:pt x="14405" y="1970"/>
                    <a:pt x="11697" y="1969"/>
                  </a:cubicBezTo>
                  <a:cubicBezTo>
                    <a:pt x="11243" y="1969"/>
                    <a:pt x="10797" y="1998"/>
                    <a:pt x="10361" y="2051"/>
                  </a:cubicBezTo>
                  <a:lnTo>
                    <a:pt x="7058" y="171"/>
                  </a:lnTo>
                  <a:cubicBezTo>
                    <a:pt x="6857" y="57"/>
                    <a:pt x="6635" y="0"/>
                    <a:pt x="6413" y="0"/>
                  </a:cubicBezTo>
                  <a:cubicBezTo>
                    <a:pt x="6182" y="0"/>
                    <a:pt x="5949" y="61"/>
                    <a:pt x="5741" y="187"/>
                  </a:cubicBezTo>
                  <a:cubicBezTo>
                    <a:pt x="5348" y="421"/>
                    <a:pt x="5106" y="845"/>
                    <a:pt x="5102" y="1307"/>
                  </a:cubicBezTo>
                  <a:cubicBezTo>
                    <a:pt x="5102" y="1307"/>
                    <a:pt x="5102" y="1307"/>
                    <a:pt x="5102" y="1317"/>
                  </a:cubicBezTo>
                  <a:cubicBezTo>
                    <a:pt x="5102" y="1327"/>
                    <a:pt x="5103" y="1340"/>
                    <a:pt x="5103" y="1358"/>
                  </a:cubicBezTo>
                  <a:lnTo>
                    <a:pt x="5146" y="4203"/>
                  </a:lnTo>
                  <a:cubicBezTo>
                    <a:pt x="3913" y="5186"/>
                    <a:pt x="2948" y="6449"/>
                    <a:pt x="2376" y="7889"/>
                  </a:cubicBezTo>
                  <a:lnTo>
                    <a:pt x="1276" y="7783"/>
                  </a:lnTo>
                  <a:cubicBezTo>
                    <a:pt x="1247" y="7780"/>
                    <a:pt x="1207" y="7777"/>
                    <a:pt x="1164" y="7777"/>
                  </a:cubicBezTo>
                  <a:cubicBezTo>
                    <a:pt x="875" y="7777"/>
                    <a:pt x="595" y="7885"/>
                    <a:pt x="379" y="8084"/>
                  </a:cubicBezTo>
                  <a:cubicBezTo>
                    <a:pt x="139" y="8303"/>
                    <a:pt x="-1" y="8621"/>
                    <a:pt x="1" y="8949"/>
                  </a:cubicBezTo>
                  <a:lnTo>
                    <a:pt x="0" y="12898"/>
                  </a:lnTo>
                  <a:cubicBezTo>
                    <a:pt x="0" y="13226"/>
                    <a:pt x="137" y="13544"/>
                    <a:pt x="383" y="13767"/>
                  </a:cubicBezTo>
                  <a:cubicBezTo>
                    <a:pt x="597" y="13962"/>
                    <a:pt x="877" y="14070"/>
                    <a:pt x="1166" y="14070"/>
                  </a:cubicBezTo>
                  <a:cubicBezTo>
                    <a:pt x="1205" y="14070"/>
                    <a:pt x="1241" y="14068"/>
                    <a:pt x="1275" y="14065"/>
                  </a:cubicBezTo>
                  <a:lnTo>
                    <a:pt x="2393" y="13958"/>
                  </a:lnTo>
                  <a:cubicBezTo>
                    <a:pt x="3038" y="15559"/>
                    <a:pt x="4172" y="16936"/>
                    <a:pt x="5617" y="17953"/>
                  </a:cubicBezTo>
                  <a:lnTo>
                    <a:pt x="5336" y="20286"/>
                  </a:lnTo>
                  <a:cubicBezTo>
                    <a:pt x="5330" y="20322"/>
                    <a:pt x="5327" y="20371"/>
                    <a:pt x="5327" y="20428"/>
                  </a:cubicBezTo>
                  <a:cubicBezTo>
                    <a:pt x="5327" y="20714"/>
                    <a:pt x="5430" y="20990"/>
                    <a:pt x="5622" y="21206"/>
                  </a:cubicBezTo>
                  <a:cubicBezTo>
                    <a:pt x="5841" y="21456"/>
                    <a:pt x="6158" y="21599"/>
                    <a:pt x="6492" y="21600"/>
                  </a:cubicBezTo>
                  <a:lnTo>
                    <a:pt x="10326" y="21600"/>
                  </a:lnTo>
                  <a:cubicBezTo>
                    <a:pt x="10660" y="21599"/>
                    <a:pt x="10975" y="21457"/>
                    <a:pt x="11197" y="21204"/>
                  </a:cubicBezTo>
                  <a:cubicBezTo>
                    <a:pt x="11386" y="20988"/>
                    <a:pt x="11489" y="20714"/>
                    <a:pt x="11489" y="20428"/>
                  </a:cubicBezTo>
                  <a:cubicBezTo>
                    <a:pt x="11489" y="20380"/>
                    <a:pt x="11487" y="20335"/>
                    <a:pt x="11482" y="20292"/>
                  </a:cubicBezTo>
                  <a:lnTo>
                    <a:pt x="11427" y="19833"/>
                  </a:lnTo>
                  <a:cubicBezTo>
                    <a:pt x="11516" y="19835"/>
                    <a:pt x="11606" y="19837"/>
                    <a:pt x="11696" y="19837"/>
                  </a:cubicBezTo>
                  <a:cubicBezTo>
                    <a:pt x="11852" y="19837"/>
                    <a:pt x="12007" y="19834"/>
                    <a:pt x="12160" y="19827"/>
                  </a:cubicBezTo>
                  <a:lnTo>
                    <a:pt x="12106" y="20287"/>
                  </a:lnTo>
                  <a:cubicBezTo>
                    <a:pt x="12101" y="20323"/>
                    <a:pt x="12097" y="20372"/>
                    <a:pt x="12097" y="20428"/>
                  </a:cubicBezTo>
                  <a:cubicBezTo>
                    <a:pt x="12097" y="20715"/>
                    <a:pt x="12202" y="20991"/>
                    <a:pt x="12390" y="21205"/>
                  </a:cubicBezTo>
                  <a:cubicBezTo>
                    <a:pt x="12613" y="21457"/>
                    <a:pt x="12927" y="21599"/>
                    <a:pt x="13262" y="21600"/>
                  </a:cubicBezTo>
                  <a:lnTo>
                    <a:pt x="17096" y="21600"/>
                  </a:lnTo>
                  <a:cubicBezTo>
                    <a:pt x="17430" y="21598"/>
                    <a:pt x="17744" y="21457"/>
                    <a:pt x="17967" y="21205"/>
                  </a:cubicBezTo>
                  <a:cubicBezTo>
                    <a:pt x="18160" y="20987"/>
                    <a:pt x="18260" y="20709"/>
                    <a:pt x="18260" y="20427"/>
                  </a:cubicBezTo>
                  <a:cubicBezTo>
                    <a:pt x="18260" y="20378"/>
                    <a:pt x="18256" y="20337"/>
                    <a:pt x="18253" y="20302"/>
                  </a:cubicBezTo>
                  <a:lnTo>
                    <a:pt x="17955" y="17827"/>
                  </a:lnTo>
                  <a:cubicBezTo>
                    <a:pt x="20160" y="16206"/>
                    <a:pt x="21597" y="13712"/>
                    <a:pt x="21597" y="10903"/>
                  </a:cubicBezTo>
                  <a:close/>
                  <a:moveTo>
                    <a:pt x="16777" y="16868"/>
                  </a:moveTo>
                  <a:lnTo>
                    <a:pt x="16401" y="17119"/>
                  </a:lnTo>
                  <a:lnTo>
                    <a:pt x="16767" y="20134"/>
                  </a:lnTo>
                  <a:lnTo>
                    <a:pt x="13591" y="20134"/>
                  </a:lnTo>
                  <a:lnTo>
                    <a:pt x="13827" y="18177"/>
                  </a:lnTo>
                  <a:lnTo>
                    <a:pt x="12901" y="18294"/>
                  </a:lnTo>
                  <a:cubicBezTo>
                    <a:pt x="12506" y="18344"/>
                    <a:pt x="12105" y="18371"/>
                    <a:pt x="11697" y="18371"/>
                  </a:cubicBezTo>
                  <a:cubicBezTo>
                    <a:pt x="11353" y="18371"/>
                    <a:pt x="11013" y="18352"/>
                    <a:pt x="10675" y="18315"/>
                  </a:cubicBezTo>
                  <a:lnTo>
                    <a:pt x="9765" y="18218"/>
                  </a:lnTo>
                  <a:lnTo>
                    <a:pt x="9996" y="20134"/>
                  </a:lnTo>
                  <a:lnTo>
                    <a:pt x="6821" y="20134"/>
                  </a:lnTo>
                  <a:lnTo>
                    <a:pt x="7173" y="17221"/>
                  </a:lnTo>
                  <a:lnTo>
                    <a:pt x="6783" y="16974"/>
                  </a:lnTo>
                  <a:cubicBezTo>
                    <a:pt x="5240" y="15994"/>
                    <a:pt x="4099" y="14576"/>
                    <a:pt x="3576" y="12948"/>
                  </a:cubicBezTo>
                  <a:lnTo>
                    <a:pt x="3395" y="12388"/>
                  </a:lnTo>
                  <a:lnTo>
                    <a:pt x="1456" y="12576"/>
                  </a:lnTo>
                  <a:lnTo>
                    <a:pt x="1456" y="9272"/>
                  </a:lnTo>
                  <a:lnTo>
                    <a:pt x="3386" y="9458"/>
                  </a:lnTo>
                  <a:lnTo>
                    <a:pt x="3564" y="8895"/>
                  </a:lnTo>
                  <a:cubicBezTo>
                    <a:pt x="4029" y="7421"/>
                    <a:pt x="4994" y="6118"/>
                    <a:pt x="6309" y="5153"/>
                  </a:cubicBezTo>
                  <a:lnTo>
                    <a:pt x="6613" y="4930"/>
                  </a:lnTo>
                  <a:lnTo>
                    <a:pt x="6562" y="1572"/>
                  </a:lnTo>
                  <a:lnTo>
                    <a:pt x="10073" y="3570"/>
                  </a:lnTo>
                  <a:lnTo>
                    <a:pt x="10320" y="3534"/>
                  </a:lnTo>
                  <a:cubicBezTo>
                    <a:pt x="10769" y="3469"/>
                    <a:pt x="11228" y="3434"/>
                    <a:pt x="11697" y="3434"/>
                  </a:cubicBezTo>
                  <a:cubicBezTo>
                    <a:pt x="14055" y="3433"/>
                    <a:pt x="16177" y="4289"/>
                    <a:pt x="17699" y="5651"/>
                  </a:cubicBezTo>
                  <a:cubicBezTo>
                    <a:pt x="19222" y="7016"/>
                    <a:pt x="20140" y="8865"/>
                    <a:pt x="20141" y="10902"/>
                  </a:cubicBezTo>
                  <a:lnTo>
                    <a:pt x="20142" y="10902"/>
                  </a:lnTo>
                  <a:cubicBezTo>
                    <a:pt x="20141" y="13322"/>
                    <a:pt x="18842" y="15486"/>
                    <a:pt x="16777" y="16868"/>
                  </a:cubicBezTo>
                  <a:close/>
                  <a:moveTo>
                    <a:pt x="16777" y="1686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31" name="AutoShape 267"/>
            <p:cNvSpPr>
              <a:spLocks/>
            </p:cNvSpPr>
            <p:nvPr/>
          </p:nvSpPr>
          <p:spPr bwMode="auto">
            <a:xfrm>
              <a:off x="304" y="120"/>
              <a:ext cx="157" cy="87"/>
            </a:xfrm>
            <a:custGeom>
              <a:avLst/>
              <a:gdLst>
                <a:gd name="T0" fmla="*/ 0 w 21285"/>
                <a:gd name="T1" fmla="*/ 0 h 21522"/>
                <a:gd name="T2" fmla="*/ 0 w 21285"/>
                <a:gd name="T3" fmla="*/ 0 h 21522"/>
                <a:gd name="T4" fmla="*/ 0 w 21285"/>
                <a:gd name="T5" fmla="*/ 0 h 21522"/>
                <a:gd name="T6" fmla="*/ 0 w 21285"/>
                <a:gd name="T7" fmla="*/ 0 h 21522"/>
                <a:gd name="T8" fmla="*/ 0 w 21285"/>
                <a:gd name="T9" fmla="*/ 0 h 21522"/>
                <a:gd name="T10" fmla="*/ 0 w 21285"/>
                <a:gd name="T11" fmla="*/ 0 h 21522"/>
                <a:gd name="T12" fmla="*/ 0 w 21285"/>
                <a:gd name="T13" fmla="*/ 0 h 21522"/>
                <a:gd name="T14" fmla="*/ 0 w 21285"/>
                <a:gd name="T15" fmla="*/ 0 h 21522"/>
                <a:gd name="T16" fmla="*/ 0 w 21285"/>
                <a:gd name="T17" fmla="*/ 0 h 21522"/>
                <a:gd name="T18" fmla="*/ 0 w 21285"/>
                <a:gd name="T19" fmla="*/ 0 h 21522"/>
                <a:gd name="T20" fmla="*/ 0 w 21285"/>
                <a:gd name="T21" fmla="*/ 0 h 215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285" h="21522">
                  <a:moveTo>
                    <a:pt x="2704" y="2"/>
                  </a:moveTo>
                  <a:cubicBezTo>
                    <a:pt x="1252" y="-78"/>
                    <a:pt x="42" y="1986"/>
                    <a:pt x="2" y="4607"/>
                  </a:cubicBezTo>
                  <a:cubicBezTo>
                    <a:pt x="-45" y="7223"/>
                    <a:pt x="1096" y="9414"/>
                    <a:pt x="2548" y="9490"/>
                  </a:cubicBezTo>
                  <a:lnTo>
                    <a:pt x="2544" y="9490"/>
                  </a:lnTo>
                  <a:cubicBezTo>
                    <a:pt x="2544" y="9490"/>
                    <a:pt x="2621" y="9494"/>
                    <a:pt x="2848" y="9528"/>
                  </a:cubicBezTo>
                  <a:cubicBezTo>
                    <a:pt x="4478" y="9690"/>
                    <a:pt x="11906" y="11427"/>
                    <a:pt x="16829" y="20183"/>
                  </a:cubicBezTo>
                  <a:cubicBezTo>
                    <a:pt x="17341" y="21076"/>
                    <a:pt x="17998" y="21522"/>
                    <a:pt x="18657" y="21522"/>
                  </a:cubicBezTo>
                  <a:cubicBezTo>
                    <a:pt x="19343" y="21522"/>
                    <a:pt x="20030" y="21038"/>
                    <a:pt x="20544" y="20077"/>
                  </a:cubicBezTo>
                  <a:cubicBezTo>
                    <a:pt x="21555" y="18197"/>
                    <a:pt x="21529" y="15194"/>
                    <a:pt x="20487" y="13365"/>
                  </a:cubicBezTo>
                  <a:cubicBezTo>
                    <a:pt x="12965" y="392"/>
                    <a:pt x="2966" y="98"/>
                    <a:pt x="2704" y="2"/>
                  </a:cubicBezTo>
                  <a:close/>
                  <a:moveTo>
                    <a:pt x="2704" y="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32" name="AutoShape 268"/>
            <p:cNvSpPr>
              <a:spLocks/>
            </p:cNvSpPr>
            <p:nvPr/>
          </p:nvSpPr>
          <p:spPr bwMode="auto">
            <a:xfrm>
              <a:off x="120" y="192"/>
              <a:ext cx="73" cy="76"/>
            </a:xfrm>
            <a:custGeom>
              <a:avLst/>
              <a:gdLst>
                <a:gd name="T0" fmla="*/ 0 w 21585"/>
                <a:gd name="T1" fmla="*/ 0 h 21560"/>
                <a:gd name="T2" fmla="*/ 0 w 21585"/>
                <a:gd name="T3" fmla="*/ 0 h 21560"/>
                <a:gd name="T4" fmla="*/ 0 w 21585"/>
                <a:gd name="T5" fmla="*/ 0 h 21560"/>
                <a:gd name="T6" fmla="*/ 0 w 21585"/>
                <a:gd name="T7" fmla="*/ 0 h 21560"/>
                <a:gd name="T8" fmla="*/ 0 w 21585"/>
                <a:gd name="T9" fmla="*/ 0 h 21560"/>
                <a:gd name="T10" fmla="*/ 0 w 21585"/>
                <a:gd name="T11" fmla="*/ 0 h 21560"/>
                <a:gd name="T12" fmla="*/ 0 w 21585"/>
                <a:gd name="T13" fmla="*/ 0 h 21560"/>
                <a:gd name="T14" fmla="*/ 0 w 21585"/>
                <a:gd name="T15" fmla="*/ 0 h 21560"/>
                <a:gd name="T16" fmla="*/ 0 w 21585"/>
                <a:gd name="T17" fmla="*/ 0 h 21560"/>
                <a:gd name="T18" fmla="*/ 0 w 21585"/>
                <a:gd name="T19" fmla="*/ 0 h 21560"/>
                <a:gd name="T20" fmla="*/ 0 w 21585"/>
                <a:gd name="T21" fmla="*/ 0 h 21560"/>
                <a:gd name="T22" fmla="*/ 0 w 21585"/>
                <a:gd name="T23" fmla="*/ 0 h 21560"/>
                <a:gd name="T24" fmla="*/ 0 w 21585"/>
                <a:gd name="T25" fmla="*/ 0 h 21560"/>
                <a:gd name="T26" fmla="*/ 0 w 21585"/>
                <a:gd name="T27" fmla="*/ 0 h 21560"/>
                <a:gd name="T28" fmla="*/ 0 w 21585"/>
                <a:gd name="T29" fmla="*/ 0 h 21560"/>
                <a:gd name="T30" fmla="*/ 0 w 21585"/>
                <a:gd name="T31" fmla="*/ 0 h 21560"/>
                <a:gd name="T32" fmla="*/ 0 w 21585"/>
                <a:gd name="T33" fmla="*/ 0 h 21560"/>
                <a:gd name="T34" fmla="*/ 0 w 21585"/>
                <a:gd name="T35" fmla="*/ 0 h 21560"/>
                <a:gd name="T36" fmla="*/ 0 w 21585"/>
                <a:gd name="T37" fmla="*/ 0 h 21560"/>
                <a:gd name="T38" fmla="*/ 0 w 21585"/>
                <a:gd name="T39" fmla="*/ 0 h 21560"/>
                <a:gd name="T40" fmla="*/ 0 w 21585"/>
                <a:gd name="T41" fmla="*/ 0 h 21560"/>
                <a:gd name="T42" fmla="*/ 0 w 21585"/>
                <a:gd name="T43" fmla="*/ 0 h 21560"/>
                <a:gd name="T44" fmla="*/ 0 w 21585"/>
                <a:gd name="T45" fmla="*/ 0 h 21560"/>
                <a:gd name="T46" fmla="*/ 0 w 21585"/>
                <a:gd name="T47" fmla="*/ 0 h 21560"/>
                <a:gd name="T48" fmla="*/ 0 w 21585"/>
                <a:gd name="T49" fmla="*/ 0 h 21560"/>
                <a:gd name="T50" fmla="*/ 0 w 21585"/>
                <a:gd name="T51" fmla="*/ 0 h 21560"/>
                <a:gd name="T52" fmla="*/ 0 w 21585"/>
                <a:gd name="T53" fmla="*/ 0 h 21560"/>
                <a:gd name="T54" fmla="*/ 0 w 21585"/>
                <a:gd name="T55" fmla="*/ 0 h 21560"/>
                <a:gd name="T56" fmla="*/ 0 w 21585"/>
                <a:gd name="T57" fmla="*/ 0 h 21560"/>
                <a:gd name="T58" fmla="*/ 0 w 21585"/>
                <a:gd name="T59" fmla="*/ 0 h 21560"/>
                <a:gd name="T60" fmla="*/ 0 w 21585"/>
                <a:gd name="T61" fmla="*/ 0 h 21560"/>
                <a:gd name="T62" fmla="*/ 0 w 21585"/>
                <a:gd name="T63" fmla="*/ 0 h 21560"/>
                <a:gd name="T64" fmla="*/ 0 w 21585"/>
                <a:gd name="T65" fmla="*/ 0 h 21560"/>
                <a:gd name="T66" fmla="*/ 0 w 21585"/>
                <a:gd name="T67" fmla="*/ 0 h 21560"/>
                <a:gd name="T68" fmla="*/ 0 w 21585"/>
                <a:gd name="T69" fmla="*/ 0 h 21560"/>
                <a:gd name="T70" fmla="*/ 0 w 21585"/>
                <a:gd name="T71" fmla="*/ 0 h 21560"/>
                <a:gd name="T72" fmla="*/ 0 w 21585"/>
                <a:gd name="T73" fmla="*/ 0 h 21560"/>
                <a:gd name="T74" fmla="*/ 0 w 21585"/>
                <a:gd name="T75" fmla="*/ 0 h 21560"/>
                <a:gd name="T76" fmla="*/ 0 w 21585"/>
                <a:gd name="T77" fmla="*/ 0 h 21560"/>
                <a:gd name="T78" fmla="*/ 0 w 21585"/>
                <a:gd name="T79" fmla="*/ 0 h 21560"/>
                <a:gd name="T80" fmla="*/ 0 w 21585"/>
                <a:gd name="T81" fmla="*/ 0 h 21560"/>
                <a:gd name="T82" fmla="*/ 0 w 21585"/>
                <a:gd name="T83" fmla="*/ 0 h 2156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1585" h="21560">
                  <a:moveTo>
                    <a:pt x="19876" y="1392"/>
                  </a:moveTo>
                  <a:cubicBezTo>
                    <a:pt x="19488" y="1038"/>
                    <a:pt x="19038" y="748"/>
                    <a:pt x="18542" y="528"/>
                  </a:cubicBezTo>
                  <a:cubicBezTo>
                    <a:pt x="18046" y="308"/>
                    <a:pt x="17505" y="158"/>
                    <a:pt x="16936" y="76"/>
                  </a:cubicBezTo>
                  <a:cubicBezTo>
                    <a:pt x="16367" y="-6"/>
                    <a:pt x="15772" y="-20"/>
                    <a:pt x="15168" y="26"/>
                  </a:cubicBezTo>
                  <a:cubicBezTo>
                    <a:pt x="14565" y="71"/>
                    <a:pt x="13954" y="176"/>
                    <a:pt x="13351" y="328"/>
                  </a:cubicBezTo>
                  <a:cubicBezTo>
                    <a:pt x="12749" y="479"/>
                    <a:pt x="12154" y="678"/>
                    <a:pt x="11581" y="909"/>
                  </a:cubicBezTo>
                  <a:cubicBezTo>
                    <a:pt x="11006" y="1140"/>
                    <a:pt x="10452" y="1404"/>
                    <a:pt x="9925" y="1687"/>
                  </a:cubicBezTo>
                  <a:cubicBezTo>
                    <a:pt x="9398" y="1971"/>
                    <a:pt x="8897" y="2275"/>
                    <a:pt x="8426" y="2589"/>
                  </a:cubicBezTo>
                  <a:cubicBezTo>
                    <a:pt x="7955" y="2902"/>
                    <a:pt x="7513" y="3225"/>
                    <a:pt x="7101" y="3550"/>
                  </a:cubicBezTo>
                  <a:cubicBezTo>
                    <a:pt x="6689" y="3876"/>
                    <a:pt x="6306" y="4203"/>
                    <a:pt x="5950" y="4526"/>
                  </a:cubicBezTo>
                  <a:cubicBezTo>
                    <a:pt x="5595" y="4849"/>
                    <a:pt x="5267" y="5169"/>
                    <a:pt x="4965" y="5482"/>
                  </a:cubicBezTo>
                  <a:cubicBezTo>
                    <a:pt x="4662" y="5795"/>
                    <a:pt x="4354" y="6133"/>
                    <a:pt x="4043" y="6497"/>
                  </a:cubicBezTo>
                  <a:cubicBezTo>
                    <a:pt x="3733" y="6861"/>
                    <a:pt x="3421" y="7253"/>
                    <a:pt x="3113" y="7672"/>
                  </a:cubicBezTo>
                  <a:cubicBezTo>
                    <a:pt x="2805" y="8092"/>
                    <a:pt x="2500" y="8540"/>
                    <a:pt x="2207" y="9016"/>
                  </a:cubicBezTo>
                  <a:cubicBezTo>
                    <a:pt x="1915" y="9491"/>
                    <a:pt x="1634" y="9995"/>
                    <a:pt x="1375" y="10524"/>
                  </a:cubicBezTo>
                  <a:cubicBezTo>
                    <a:pt x="1117" y="11052"/>
                    <a:pt x="881" y="11605"/>
                    <a:pt x="680" y="12175"/>
                  </a:cubicBezTo>
                  <a:cubicBezTo>
                    <a:pt x="479" y="12745"/>
                    <a:pt x="313" y="13332"/>
                    <a:pt x="195" y="13925"/>
                  </a:cubicBezTo>
                  <a:cubicBezTo>
                    <a:pt x="77" y="14517"/>
                    <a:pt x="9" y="15115"/>
                    <a:pt x="0" y="15702"/>
                  </a:cubicBezTo>
                  <a:cubicBezTo>
                    <a:pt x="-8" y="16288"/>
                    <a:pt x="45" y="16864"/>
                    <a:pt x="165" y="17409"/>
                  </a:cubicBezTo>
                  <a:cubicBezTo>
                    <a:pt x="286" y="17954"/>
                    <a:pt x="475" y="18468"/>
                    <a:pt x="734" y="18934"/>
                  </a:cubicBezTo>
                  <a:cubicBezTo>
                    <a:pt x="992" y="19399"/>
                    <a:pt x="1319" y="19815"/>
                    <a:pt x="1708" y="20168"/>
                  </a:cubicBezTo>
                  <a:cubicBezTo>
                    <a:pt x="2096" y="20522"/>
                    <a:pt x="2546" y="20812"/>
                    <a:pt x="3042" y="21032"/>
                  </a:cubicBezTo>
                  <a:cubicBezTo>
                    <a:pt x="3538" y="21252"/>
                    <a:pt x="4079" y="21402"/>
                    <a:pt x="4648" y="21484"/>
                  </a:cubicBezTo>
                  <a:cubicBezTo>
                    <a:pt x="5217" y="21566"/>
                    <a:pt x="5812" y="21580"/>
                    <a:pt x="6416" y="21534"/>
                  </a:cubicBezTo>
                  <a:cubicBezTo>
                    <a:pt x="7019" y="21489"/>
                    <a:pt x="7630" y="21384"/>
                    <a:pt x="8233" y="21232"/>
                  </a:cubicBezTo>
                  <a:cubicBezTo>
                    <a:pt x="8835" y="21081"/>
                    <a:pt x="9430" y="20882"/>
                    <a:pt x="10003" y="20651"/>
                  </a:cubicBezTo>
                  <a:cubicBezTo>
                    <a:pt x="10578" y="20420"/>
                    <a:pt x="11132" y="20156"/>
                    <a:pt x="11659" y="19873"/>
                  </a:cubicBezTo>
                  <a:cubicBezTo>
                    <a:pt x="12186" y="19589"/>
                    <a:pt x="12687" y="19285"/>
                    <a:pt x="13158" y="18971"/>
                  </a:cubicBezTo>
                  <a:cubicBezTo>
                    <a:pt x="13629" y="18658"/>
                    <a:pt x="14071" y="18335"/>
                    <a:pt x="14483" y="18010"/>
                  </a:cubicBezTo>
                  <a:cubicBezTo>
                    <a:pt x="14895" y="17684"/>
                    <a:pt x="15278" y="17357"/>
                    <a:pt x="15634" y="17034"/>
                  </a:cubicBezTo>
                  <a:cubicBezTo>
                    <a:pt x="15989" y="16711"/>
                    <a:pt x="16317" y="16391"/>
                    <a:pt x="16619" y="16078"/>
                  </a:cubicBezTo>
                  <a:cubicBezTo>
                    <a:pt x="16922" y="15765"/>
                    <a:pt x="17231" y="15427"/>
                    <a:pt x="17541" y="15063"/>
                  </a:cubicBezTo>
                  <a:cubicBezTo>
                    <a:pt x="17851" y="14699"/>
                    <a:pt x="18163" y="14307"/>
                    <a:pt x="18471" y="13888"/>
                  </a:cubicBezTo>
                  <a:cubicBezTo>
                    <a:pt x="18780" y="13468"/>
                    <a:pt x="19084" y="13020"/>
                    <a:pt x="19377" y="12544"/>
                  </a:cubicBezTo>
                  <a:cubicBezTo>
                    <a:pt x="19669" y="12069"/>
                    <a:pt x="19950" y="11565"/>
                    <a:pt x="20209" y="11036"/>
                  </a:cubicBezTo>
                  <a:cubicBezTo>
                    <a:pt x="20467" y="10508"/>
                    <a:pt x="20703" y="9955"/>
                    <a:pt x="20904" y="9385"/>
                  </a:cubicBezTo>
                  <a:cubicBezTo>
                    <a:pt x="21105" y="8815"/>
                    <a:pt x="21271" y="8228"/>
                    <a:pt x="21389" y="7635"/>
                  </a:cubicBezTo>
                  <a:cubicBezTo>
                    <a:pt x="21507" y="7043"/>
                    <a:pt x="21575" y="6445"/>
                    <a:pt x="21584" y="5858"/>
                  </a:cubicBezTo>
                  <a:cubicBezTo>
                    <a:pt x="21592" y="5272"/>
                    <a:pt x="21539" y="4696"/>
                    <a:pt x="21419" y="4151"/>
                  </a:cubicBezTo>
                  <a:cubicBezTo>
                    <a:pt x="21298" y="3606"/>
                    <a:pt x="21109" y="3092"/>
                    <a:pt x="20850" y="2626"/>
                  </a:cubicBezTo>
                  <a:cubicBezTo>
                    <a:pt x="20592" y="2161"/>
                    <a:pt x="20265" y="1745"/>
                    <a:pt x="19876" y="1392"/>
                  </a:cubicBezTo>
                  <a:close/>
                  <a:moveTo>
                    <a:pt x="19876" y="139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833" name="Group 272"/>
          <p:cNvGrpSpPr>
            <a:grpSpLocks/>
          </p:cNvGrpSpPr>
          <p:nvPr/>
        </p:nvGrpSpPr>
        <p:grpSpPr bwMode="auto">
          <a:xfrm>
            <a:off x="10753846" y="5088825"/>
            <a:ext cx="293479" cy="317861"/>
            <a:chOff x="0" y="0"/>
            <a:chExt cx="562" cy="573"/>
          </a:xfrm>
          <a:solidFill>
            <a:schemeClr val="bg1"/>
          </a:solidFill>
        </p:grpSpPr>
        <p:sp>
          <p:nvSpPr>
            <p:cNvPr id="834" name="Rectangle 270"/>
            <p:cNvSpPr>
              <a:spLocks/>
            </p:cNvSpPr>
            <p:nvPr/>
          </p:nvSpPr>
          <p:spPr bwMode="auto">
            <a:xfrm>
              <a:off x="112" y="328"/>
              <a:ext cx="343" cy="132"/>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835" name="AutoShape 271"/>
            <p:cNvSpPr>
              <a:spLocks/>
            </p:cNvSpPr>
            <p:nvPr/>
          </p:nvSpPr>
          <p:spPr bwMode="auto">
            <a:xfrm>
              <a:off x="0" y="0"/>
              <a:ext cx="562" cy="573"/>
            </a:xfrm>
            <a:custGeom>
              <a:avLst/>
              <a:gdLst>
                <a:gd name="T0" fmla="*/ 0 w 21600"/>
                <a:gd name="T1" fmla="*/ 0 h 21561"/>
                <a:gd name="T2" fmla="*/ 0 w 21600"/>
                <a:gd name="T3" fmla="*/ 0 h 21561"/>
                <a:gd name="T4" fmla="*/ 0 w 21600"/>
                <a:gd name="T5" fmla="*/ 0 h 21561"/>
                <a:gd name="T6" fmla="*/ 0 w 21600"/>
                <a:gd name="T7" fmla="*/ 0 h 21561"/>
                <a:gd name="T8" fmla="*/ 0 w 21600"/>
                <a:gd name="T9" fmla="*/ 0 h 21561"/>
                <a:gd name="T10" fmla="*/ 0 w 21600"/>
                <a:gd name="T11" fmla="*/ 0 h 21561"/>
                <a:gd name="T12" fmla="*/ 0 w 21600"/>
                <a:gd name="T13" fmla="*/ 0 h 21561"/>
                <a:gd name="T14" fmla="*/ 0 w 21600"/>
                <a:gd name="T15" fmla="*/ 0 h 21561"/>
                <a:gd name="T16" fmla="*/ 0 w 21600"/>
                <a:gd name="T17" fmla="*/ 0 h 21561"/>
                <a:gd name="T18" fmla="*/ 0 w 21600"/>
                <a:gd name="T19" fmla="*/ 0 h 21561"/>
                <a:gd name="T20" fmla="*/ 0 w 21600"/>
                <a:gd name="T21" fmla="*/ 0 h 21561"/>
                <a:gd name="T22" fmla="*/ 0 w 21600"/>
                <a:gd name="T23" fmla="*/ 0 h 21561"/>
                <a:gd name="T24" fmla="*/ 0 w 21600"/>
                <a:gd name="T25" fmla="*/ 0 h 21561"/>
                <a:gd name="T26" fmla="*/ 0 w 21600"/>
                <a:gd name="T27" fmla="*/ 0 h 21561"/>
                <a:gd name="T28" fmla="*/ 0 w 21600"/>
                <a:gd name="T29" fmla="*/ 0 h 21561"/>
                <a:gd name="T30" fmla="*/ 0 w 21600"/>
                <a:gd name="T31" fmla="*/ 0 h 21561"/>
                <a:gd name="T32" fmla="*/ 0 w 21600"/>
                <a:gd name="T33" fmla="*/ 0 h 21561"/>
                <a:gd name="T34" fmla="*/ 0 w 21600"/>
                <a:gd name="T35" fmla="*/ 0 h 21561"/>
                <a:gd name="T36" fmla="*/ 0 w 21600"/>
                <a:gd name="T37" fmla="*/ 0 h 21561"/>
                <a:gd name="T38" fmla="*/ 0 w 21600"/>
                <a:gd name="T39" fmla="*/ 0 h 21561"/>
                <a:gd name="T40" fmla="*/ 0 w 21600"/>
                <a:gd name="T41" fmla="*/ 0 h 21561"/>
                <a:gd name="T42" fmla="*/ 0 w 21600"/>
                <a:gd name="T43" fmla="*/ 0 h 2156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561">
                  <a:moveTo>
                    <a:pt x="19507" y="8358"/>
                  </a:moveTo>
                  <a:cubicBezTo>
                    <a:pt x="19502" y="8353"/>
                    <a:pt x="19500" y="8346"/>
                    <a:pt x="19495" y="8340"/>
                  </a:cubicBezTo>
                  <a:lnTo>
                    <a:pt x="11105" y="125"/>
                  </a:lnTo>
                  <a:cubicBezTo>
                    <a:pt x="10944" y="-33"/>
                    <a:pt x="10692" y="-39"/>
                    <a:pt x="10516" y="95"/>
                  </a:cubicBezTo>
                  <a:cubicBezTo>
                    <a:pt x="10500" y="106"/>
                    <a:pt x="10483" y="111"/>
                    <a:pt x="10469" y="125"/>
                  </a:cubicBezTo>
                  <a:cubicBezTo>
                    <a:pt x="10469" y="125"/>
                    <a:pt x="10469" y="125"/>
                    <a:pt x="10469" y="126"/>
                  </a:cubicBezTo>
                  <a:lnTo>
                    <a:pt x="2061" y="8358"/>
                  </a:lnTo>
                  <a:lnTo>
                    <a:pt x="0" y="8358"/>
                  </a:lnTo>
                  <a:lnTo>
                    <a:pt x="0" y="21561"/>
                  </a:lnTo>
                  <a:lnTo>
                    <a:pt x="21600" y="21561"/>
                  </a:lnTo>
                  <a:lnTo>
                    <a:pt x="21600" y="8358"/>
                  </a:lnTo>
                  <a:lnTo>
                    <a:pt x="19507" y="8358"/>
                  </a:lnTo>
                  <a:close/>
                  <a:moveTo>
                    <a:pt x="10787" y="1059"/>
                  </a:moveTo>
                  <a:lnTo>
                    <a:pt x="18242" y="8359"/>
                  </a:lnTo>
                  <a:lnTo>
                    <a:pt x="3332" y="8359"/>
                  </a:lnTo>
                  <a:lnTo>
                    <a:pt x="10787" y="1059"/>
                  </a:lnTo>
                  <a:close/>
                  <a:moveTo>
                    <a:pt x="18603" y="18627"/>
                  </a:moveTo>
                  <a:lnTo>
                    <a:pt x="2996" y="18627"/>
                  </a:lnTo>
                  <a:lnTo>
                    <a:pt x="2996" y="11292"/>
                  </a:lnTo>
                  <a:lnTo>
                    <a:pt x="18603" y="11292"/>
                  </a:lnTo>
                  <a:lnTo>
                    <a:pt x="18603" y="18627"/>
                  </a:lnTo>
                  <a:close/>
                  <a:moveTo>
                    <a:pt x="18603" y="1862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836" name="AutoShape 273"/>
          <p:cNvSpPr>
            <a:spLocks/>
          </p:cNvSpPr>
          <p:nvPr/>
        </p:nvSpPr>
        <p:spPr bwMode="auto">
          <a:xfrm>
            <a:off x="8947824" y="1246001"/>
            <a:ext cx="299636" cy="304707"/>
          </a:xfrm>
          <a:custGeom>
            <a:avLst/>
            <a:gdLst>
              <a:gd name="T0" fmla="*/ 308182327 w 20372"/>
              <a:gd name="T1" fmla="*/ 151776105 h 21600"/>
              <a:gd name="T2" fmla="*/ 238215391 w 20372"/>
              <a:gd name="T3" fmla="*/ 127857927 h 21600"/>
              <a:gd name="T4" fmla="*/ 227877467 w 20372"/>
              <a:gd name="T5" fmla="*/ 128532734 h 21600"/>
              <a:gd name="T6" fmla="*/ 205812741 w 20372"/>
              <a:gd name="T7" fmla="*/ 112597924 h 21600"/>
              <a:gd name="T8" fmla="*/ 273735707 w 20372"/>
              <a:gd name="T9" fmla="*/ 63574959 h 21600"/>
              <a:gd name="T10" fmla="*/ 291545895 w 20372"/>
              <a:gd name="T11" fmla="*/ 0 h 21600"/>
              <a:gd name="T12" fmla="*/ 170662103 w 20372"/>
              <a:gd name="T13" fmla="*/ 87242563 h 21600"/>
              <a:gd name="T14" fmla="*/ 49777015 w 20372"/>
              <a:gd name="T15" fmla="*/ 0 h 21600"/>
              <a:gd name="T16" fmla="*/ 67587203 w 20372"/>
              <a:gd name="T17" fmla="*/ 63574959 h 21600"/>
              <a:gd name="T18" fmla="*/ 135510032 w 20372"/>
              <a:gd name="T19" fmla="*/ 112597924 h 21600"/>
              <a:gd name="T20" fmla="*/ 113427706 w 20372"/>
              <a:gd name="T21" fmla="*/ 128522089 h 21600"/>
              <a:gd name="T22" fmla="*/ 103107393 w 20372"/>
              <a:gd name="T23" fmla="*/ 127846128 h 21600"/>
              <a:gd name="T24" fmla="*/ 33140446 w 20372"/>
              <a:gd name="T25" fmla="*/ 151764305 h 21600"/>
              <a:gd name="T26" fmla="*/ 12498386 w 20372"/>
              <a:gd name="T27" fmla="*/ 226231141 h 21600"/>
              <a:gd name="T28" fmla="*/ 45740453 w 20372"/>
              <a:gd name="T29" fmla="*/ 235260436 h 21600"/>
              <a:gd name="T30" fmla="*/ 115705966 w 20372"/>
              <a:gd name="T31" fmla="*/ 211342259 h 21600"/>
              <a:gd name="T32" fmla="*/ 148042345 w 20372"/>
              <a:gd name="T33" fmla="*/ 154280506 h 21600"/>
              <a:gd name="T34" fmla="*/ 170662103 w 20372"/>
              <a:gd name="T35" fmla="*/ 137965085 h 21600"/>
              <a:gd name="T36" fmla="*/ 193262828 w 20372"/>
              <a:gd name="T37" fmla="*/ 154280506 h 21600"/>
              <a:gd name="T38" fmla="*/ 225616943 w 20372"/>
              <a:gd name="T39" fmla="*/ 211342259 h 21600"/>
              <a:gd name="T40" fmla="*/ 295566279 w 20372"/>
              <a:gd name="T41" fmla="*/ 235260436 h 21600"/>
              <a:gd name="T42" fmla="*/ 328806787 w 20372"/>
              <a:gd name="T43" fmla="*/ 226231141 h 21600"/>
              <a:gd name="T44" fmla="*/ 308182327 w 20372"/>
              <a:gd name="T45" fmla="*/ 151776105 h 21600"/>
              <a:gd name="T46" fmla="*/ 92601587 w 20372"/>
              <a:gd name="T47" fmla="*/ 194667628 h 21600"/>
              <a:gd name="T48" fmla="*/ 45740453 w 20372"/>
              <a:gd name="T49" fmla="*/ 211680290 h 21600"/>
              <a:gd name="T50" fmla="*/ 35620377 w 20372"/>
              <a:gd name="T51" fmla="*/ 209567145 h 21600"/>
              <a:gd name="T52" fmla="*/ 56244825 w 20372"/>
              <a:gd name="T53" fmla="*/ 168450735 h 21600"/>
              <a:gd name="T54" fmla="*/ 103107393 w 20372"/>
              <a:gd name="T55" fmla="*/ 151438073 h 21600"/>
              <a:gd name="T56" fmla="*/ 113227469 w 20372"/>
              <a:gd name="T57" fmla="*/ 153561863 h 21600"/>
              <a:gd name="T58" fmla="*/ 92601587 w 20372"/>
              <a:gd name="T59" fmla="*/ 194667628 h 21600"/>
              <a:gd name="T60" fmla="*/ 305720133 w 20372"/>
              <a:gd name="T61" fmla="*/ 209556500 h 21600"/>
              <a:gd name="T62" fmla="*/ 295582457 w 20372"/>
              <a:gd name="T63" fmla="*/ 211680290 h 21600"/>
              <a:gd name="T64" fmla="*/ 248721323 w 20372"/>
              <a:gd name="T65" fmla="*/ 194667628 h 21600"/>
              <a:gd name="T66" fmla="*/ 228079263 w 20372"/>
              <a:gd name="T67" fmla="*/ 153551218 h 21600"/>
              <a:gd name="T68" fmla="*/ 238215391 w 20372"/>
              <a:gd name="T69" fmla="*/ 151438073 h 21600"/>
              <a:gd name="T70" fmla="*/ 285078073 w 20372"/>
              <a:gd name="T71" fmla="*/ 168450735 h 21600"/>
              <a:gd name="T72" fmla="*/ 305720133 w 20372"/>
              <a:gd name="T73" fmla="*/ 209556500 h 21600"/>
              <a:gd name="T74" fmla="*/ 305720133 w 20372"/>
              <a:gd name="T75" fmla="*/ 209556500 h 2160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372" h="21600">
                <a:moveTo>
                  <a:pt x="18394" y="13935"/>
                </a:moveTo>
                <a:cubicBezTo>
                  <a:pt x="17110" y="12510"/>
                  <a:pt x="15543" y="11739"/>
                  <a:pt x="14218" y="11739"/>
                </a:cubicBezTo>
                <a:cubicBezTo>
                  <a:pt x="14005" y="11739"/>
                  <a:pt x="13799" y="11760"/>
                  <a:pt x="13601" y="11801"/>
                </a:cubicBezTo>
                <a:lnTo>
                  <a:pt x="12284" y="10338"/>
                </a:lnTo>
                <a:lnTo>
                  <a:pt x="16338" y="5837"/>
                </a:lnTo>
                <a:cubicBezTo>
                  <a:pt x="16338" y="5837"/>
                  <a:pt x="19442" y="2265"/>
                  <a:pt x="17401" y="0"/>
                </a:cubicBezTo>
                <a:lnTo>
                  <a:pt x="10186" y="8010"/>
                </a:lnTo>
                <a:lnTo>
                  <a:pt x="2971" y="0"/>
                </a:lnTo>
                <a:cubicBezTo>
                  <a:pt x="930" y="2265"/>
                  <a:pt x="4034" y="5837"/>
                  <a:pt x="4034" y="5837"/>
                </a:cubicBezTo>
                <a:lnTo>
                  <a:pt x="8088" y="10338"/>
                </a:lnTo>
                <a:lnTo>
                  <a:pt x="6770" y="11800"/>
                </a:lnTo>
                <a:cubicBezTo>
                  <a:pt x="6572" y="11760"/>
                  <a:pt x="6366" y="11738"/>
                  <a:pt x="6154" y="11738"/>
                </a:cubicBezTo>
                <a:cubicBezTo>
                  <a:pt x="4829" y="11738"/>
                  <a:pt x="3262" y="12509"/>
                  <a:pt x="1978" y="13934"/>
                </a:cubicBezTo>
                <a:cubicBezTo>
                  <a:pt x="-63" y="16200"/>
                  <a:pt x="-614" y="19261"/>
                  <a:pt x="746" y="20771"/>
                </a:cubicBezTo>
                <a:cubicBezTo>
                  <a:pt x="1251" y="21331"/>
                  <a:pt x="1948" y="21600"/>
                  <a:pt x="2730" y="21600"/>
                </a:cubicBezTo>
                <a:cubicBezTo>
                  <a:pt x="4055" y="21600"/>
                  <a:pt x="5622" y="20829"/>
                  <a:pt x="6906" y="19404"/>
                </a:cubicBezTo>
                <a:cubicBezTo>
                  <a:pt x="8371" y="17777"/>
                  <a:pt x="9063" y="15743"/>
                  <a:pt x="8836" y="14165"/>
                </a:cubicBezTo>
                <a:lnTo>
                  <a:pt x="10186" y="12667"/>
                </a:lnTo>
                <a:lnTo>
                  <a:pt x="11535" y="14165"/>
                </a:lnTo>
                <a:cubicBezTo>
                  <a:pt x="11308" y="15743"/>
                  <a:pt x="12001" y="17777"/>
                  <a:pt x="13466" y="19404"/>
                </a:cubicBezTo>
                <a:cubicBezTo>
                  <a:pt x="14750" y="20829"/>
                  <a:pt x="16317" y="21600"/>
                  <a:pt x="17641" y="21600"/>
                </a:cubicBezTo>
                <a:cubicBezTo>
                  <a:pt x="18423" y="21600"/>
                  <a:pt x="19120" y="21332"/>
                  <a:pt x="19625" y="20771"/>
                </a:cubicBezTo>
                <a:cubicBezTo>
                  <a:pt x="20986" y="19262"/>
                  <a:pt x="20435" y="16200"/>
                  <a:pt x="18394" y="13935"/>
                </a:cubicBezTo>
                <a:close/>
                <a:moveTo>
                  <a:pt x="5527" y="17873"/>
                </a:moveTo>
                <a:cubicBezTo>
                  <a:pt x="4488" y="19026"/>
                  <a:pt x="3371" y="19435"/>
                  <a:pt x="2730" y="19435"/>
                </a:cubicBezTo>
                <a:cubicBezTo>
                  <a:pt x="2570" y="19435"/>
                  <a:pt x="2278" y="19410"/>
                  <a:pt x="2126" y="19241"/>
                </a:cubicBezTo>
                <a:cubicBezTo>
                  <a:pt x="1744" y="18816"/>
                  <a:pt x="1921" y="17061"/>
                  <a:pt x="3357" y="15466"/>
                </a:cubicBezTo>
                <a:cubicBezTo>
                  <a:pt x="4396" y="14313"/>
                  <a:pt x="5513" y="13904"/>
                  <a:pt x="6154" y="13904"/>
                </a:cubicBezTo>
                <a:cubicBezTo>
                  <a:pt x="6314" y="13904"/>
                  <a:pt x="6606" y="13929"/>
                  <a:pt x="6758" y="14099"/>
                </a:cubicBezTo>
                <a:cubicBezTo>
                  <a:pt x="7141" y="14523"/>
                  <a:pt x="6964" y="16279"/>
                  <a:pt x="5527" y="17873"/>
                </a:cubicBezTo>
                <a:close/>
                <a:moveTo>
                  <a:pt x="18247" y="19240"/>
                </a:moveTo>
                <a:cubicBezTo>
                  <a:pt x="18094" y="19410"/>
                  <a:pt x="17803" y="19435"/>
                  <a:pt x="17642" y="19435"/>
                </a:cubicBezTo>
                <a:cubicBezTo>
                  <a:pt x="17001" y="19435"/>
                  <a:pt x="15884" y="19026"/>
                  <a:pt x="14845" y="17873"/>
                </a:cubicBezTo>
                <a:cubicBezTo>
                  <a:pt x="13409" y="16278"/>
                  <a:pt x="13231" y="14523"/>
                  <a:pt x="13613" y="14098"/>
                </a:cubicBezTo>
                <a:cubicBezTo>
                  <a:pt x="13766" y="13929"/>
                  <a:pt x="14058" y="13904"/>
                  <a:pt x="14218" y="13904"/>
                </a:cubicBezTo>
                <a:cubicBezTo>
                  <a:pt x="14859" y="13904"/>
                  <a:pt x="15976" y="14313"/>
                  <a:pt x="17015" y="15466"/>
                </a:cubicBezTo>
                <a:cubicBezTo>
                  <a:pt x="18451" y="17061"/>
                  <a:pt x="18628" y="18816"/>
                  <a:pt x="18247" y="19240"/>
                </a:cubicBezTo>
                <a:close/>
                <a:moveTo>
                  <a:pt x="18247" y="19240"/>
                </a:moveTo>
              </a:path>
            </a:pathLst>
          </a:custGeom>
          <a:solidFill>
            <a:schemeClr val="bg1"/>
          </a:solidFill>
          <a:ln>
            <a:noFill/>
          </a:ln>
        </p:spPr>
        <p:txBody>
          <a:bodyPr lIns="0" tIns="0" rIns="0" bIns="0"/>
          <a:lstStyle/>
          <a:p>
            <a:endParaRPr lang="en-US"/>
          </a:p>
        </p:txBody>
      </p:sp>
      <p:sp>
        <p:nvSpPr>
          <p:cNvPr id="837" name="AutoShape 274"/>
          <p:cNvSpPr>
            <a:spLocks/>
          </p:cNvSpPr>
          <p:nvPr/>
        </p:nvSpPr>
        <p:spPr bwMode="auto">
          <a:xfrm>
            <a:off x="5346041" y="1357800"/>
            <a:ext cx="299636" cy="78917"/>
          </a:xfrm>
          <a:custGeom>
            <a:avLst/>
            <a:gdLst>
              <a:gd name="T0" fmla="*/ 0 w 21600"/>
              <a:gd name="T1" fmla="*/ 0 h 21600"/>
              <a:gd name="T2" fmla="*/ 0 w 21600"/>
              <a:gd name="T3" fmla="*/ 1058529 h 21600"/>
              <a:gd name="T4" fmla="*/ 286355233 w 21600"/>
              <a:gd name="T5" fmla="*/ 1058529 h 21600"/>
              <a:gd name="T6" fmla="*/ 286355233 w 21600"/>
              <a:gd name="T7" fmla="*/ 0 h 21600"/>
              <a:gd name="T8" fmla="*/ 0 w 21600"/>
              <a:gd name="T9" fmla="*/ 0 h 21600"/>
              <a:gd name="T10" fmla="*/ 41760769 w 21600"/>
              <a:gd name="T11" fmla="*/ 470400 h 21600"/>
              <a:gd name="T12" fmla="*/ 29814774 w 21600"/>
              <a:gd name="T13" fmla="*/ 470400 h 21600"/>
              <a:gd name="T14" fmla="*/ 29814774 w 21600"/>
              <a:gd name="T15" fmla="*/ 161676 h 21600"/>
              <a:gd name="T16" fmla="*/ 41760769 w 21600"/>
              <a:gd name="T17" fmla="*/ 161676 h 21600"/>
              <a:gd name="T18" fmla="*/ 41760769 w 21600"/>
              <a:gd name="T19" fmla="*/ 470400 h 21600"/>
              <a:gd name="T20" fmla="*/ 77541743 w 21600"/>
              <a:gd name="T21" fmla="*/ 720429 h 21600"/>
              <a:gd name="T22" fmla="*/ 65622928 w 21600"/>
              <a:gd name="T23" fmla="*/ 720429 h 21600"/>
              <a:gd name="T24" fmla="*/ 65622928 w 21600"/>
              <a:gd name="T25" fmla="*/ 161676 h 21600"/>
              <a:gd name="T26" fmla="*/ 77541743 w 21600"/>
              <a:gd name="T27" fmla="*/ 161676 h 21600"/>
              <a:gd name="T28" fmla="*/ 77541743 w 21600"/>
              <a:gd name="T29" fmla="*/ 720429 h 21600"/>
              <a:gd name="T30" fmla="*/ 113336301 w 21600"/>
              <a:gd name="T31" fmla="*/ 470400 h 21600"/>
              <a:gd name="T32" fmla="*/ 101417486 w 21600"/>
              <a:gd name="T33" fmla="*/ 470400 h 21600"/>
              <a:gd name="T34" fmla="*/ 101417486 w 21600"/>
              <a:gd name="T35" fmla="*/ 161676 h 21600"/>
              <a:gd name="T36" fmla="*/ 113336301 w 21600"/>
              <a:gd name="T37" fmla="*/ 161676 h 21600"/>
              <a:gd name="T38" fmla="*/ 113336301 w 21600"/>
              <a:gd name="T39" fmla="*/ 470400 h 21600"/>
              <a:gd name="T40" fmla="*/ 149143189 w 21600"/>
              <a:gd name="T41" fmla="*/ 720429 h 21600"/>
              <a:gd name="T42" fmla="*/ 137212045 w 21600"/>
              <a:gd name="T43" fmla="*/ 720429 h 21600"/>
              <a:gd name="T44" fmla="*/ 137212045 w 21600"/>
              <a:gd name="T45" fmla="*/ 161676 h 21600"/>
              <a:gd name="T46" fmla="*/ 149143189 w 21600"/>
              <a:gd name="T47" fmla="*/ 161676 h 21600"/>
              <a:gd name="T48" fmla="*/ 149143189 w 21600"/>
              <a:gd name="T49" fmla="*/ 720429 h 21600"/>
              <a:gd name="T50" fmla="*/ 184937747 w 21600"/>
              <a:gd name="T51" fmla="*/ 470400 h 21600"/>
              <a:gd name="T52" fmla="*/ 173006614 w 21600"/>
              <a:gd name="T53" fmla="*/ 470400 h 21600"/>
              <a:gd name="T54" fmla="*/ 173006614 w 21600"/>
              <a:gd name="T55" fmla="*/ 161676 h 21600"/>
              <a:gd name="T56" fmla="*/ 184937747 w 21600"/>
              <a:gd name="T57" fmla="*/ 161676 h 21600"/>
              <a:gd name="T58" fmla="*/ 184937747 w 21600"/>
              <a:gd name="T59" fmla="*/ 470400 h 21600"/>
              <a:gd name="T60" fmla="*/ 220718721 w 21600"/>
              <a:gd name="T61" fmla="*/ 720429 h 21600"/>
              <a:gd name="T62" fmla="*/ 208801172 w 21600"/>
              <a:gd name="T63" fmla="*/ 720429 h 21600"/>
              <a:gd name="T64" fmla="*/ 208801172 w 21600"/>
              <a:gd name="T65" fmla="*/ 161676 h 21600"/>
              <a:gd name="T66" fmla="*/ 220718721 w 21600"/>
              <a:gd name="T67" fmla="*/ 161676 h 21600"/>
              <a:gd name="T68" fmla="*/ 220718721 w 21600"/>
              <a:gd name="T69" fmla="*/ 720429 h 21600"/>
              <a:gd name="T70" fmla="*/ 256526875 w 21600"/>
              <a:gd name="T71" fmla="*/ 470400 h 21600"/>
              <a:gd name="T72" fmla="*/ 244594475 w 21600"/>
              <a:gd name="T73" fmla="*/ 470400 h 21600"/>
              <a:gd name="T74" fmla="*/ 244594475 w 21600"/>
              <a:gd name="T75" fmla="*/ 161676 h 21600"/>
              <a:gd name="T76" fmla="*/ 256526875 w 21600"/>
              <a:gd name="T77" fmla="*/ 161676 h 21600"/>
              <a:gd name="T78" fmla="*/ 256526875 w 21600"/>
              <a:gd name="T79" fmla="*/ 470400 h 21600"/>
              <a:gd name="T80" fmla="*/ 256526875 w 21600"/>
              <a:gd name="T81" fmla="*/ 470400 h 216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600" h="21600">
                <a:moveTo>
                  <a:pt x="0" y="0"/>
                </a:moveTo>
                <a:lnTo>
                  <a:pt x="0" y="21600"/>
                </a:lnTo>
                <a:lnTo>
                  <a:pt x="21600" y="21600"/>
                </a:lnTo>
                <a:lnTo>
                  <a:pt x="21600" y="0"/>
                </a:lnTo>
                <a:lnTo>
                  <a:pt x="0" y="0"/>
                </a:lnTo>
                <a:close/>
                <a:moveTo>
                  <a:pt x="3150" y="9599"/>
                </a:moveTo>
                <a:lnTo>
                  <a:pt x="2249" y="9599"/>
                </a:lnTo>
                <a:lnTo>
                  <a:pt x="2249" y="3299"/>
                </a:lnTo>
                <a:lnTo>
                  <a:pt x="3150" y="3299"/>
                </a:lnTo>
                <a:lnTo>
                  <a:pt x="3150" y="9599"/>
                </a:lnTo>
                <a:close/>
                <a:moveTo>
                  <a:pt x="5849" y="14701"/>
                </a:moveTo>
                <a:lnTo>
                  <a:pt x="4950" y="14701"/>
                </a:lnTo>
                <a:lnTo>
                  <a:pt x="4950" y="3299"/>
                </a:lnTo>
                <a:lnTo>
                  <a:pt x="5849" y="3299"/>
                </a:lnTo>
                <a:lnTo>
                  <a:pt x="5849" y="14701"/>
                </a:lnTo>
                <a:close/>
                <a:moveTo>
                  <a:pt x="8549" y="9599"/>
                </a:moveTo>
                <a:lnTo>
                  <a:pt x="7650" y="9599"/>
                </a:lnTo>
                <a:lnTo>
                  <a:pt x="7650" y="3299"/>
                </a:lnTo>
                <a:lnTo>
                  <a:pt x="8549" y="3299"/>
                </a:lnTo>
                <a:lnTo>
                  <a:pt x="8549" y="9599"/>
                </a:lnTo>
                <a:close/>
                <a:moveTo>
                  <a:pt x="11250" y="14701"/>
                </a:moveTo>
                <a:lnTo>
                  <a:pt x="10350" y="14701"/>
                </a:lnTo>
                <a:lnTo>
                  <a:pt x="10350" y="3299"/>
                </a:lnTo>
                <a:lnTo>
                  <a:pt x="11250" y="3299"/>
                </a:lnTo>
                <a:lnTo>
                  <a:pt x="11250" y="14701"/>
                </a:lnTo>
                <a:close/>
                <a:moveTo>
                  <a:pt x="13950" y="9599"/>
                </a:moveTo>
                <a:lnTo>
                  <a:pt x="13050" y="9599"/>
                </a:lnTo>
                <a:lnTo>
                  <a:pt x="13050" y="3299"/>
                </a:lnTo>
                <a:lnTo>
                  <a:pt x="13950" y="3299"/>
                </a:lnTo>
                <a:lnTo>
                  <a:pt x="13950" y="9599"/>
                </a:lnTo>
                <a:close/>
                <a:moveTo>
                  <a:pt x="16649" y="14701"/>
                </a:moveTo>
                <a:lnTo>
                  <a:pt x="15750" y="14701"/>
                </a:lnTo>
                <a:lnTo>
                  <a:pt x="15750" y="3299"/>
                </a:lnTo>
                <a:lnTo>
                  <a:pt x="16649" y="3299"/>
                </a:lnTo>
                <a:lnTo>
                  <a:pt x="16649" y="14701"/>
                </a:lnTo>
                <a:close/>
                <a:moveTo>
                  <a:pt x="19350" y="9599"/>
                </a:moveTo>
                <a:lnTo>
                  <a:pt x="18450" y="9599"/>
                </a:lnTo>
                <a:lnTo>
                  <a:pt x="18450" y="3299"/>
                </a:lnTo>
                <a:lnTo>
                  <a:pt x="19350" y="3299"/>
                </a:lnTo>
                <a:lnTo>
                  <a:pt x="19350" y="9599"/>
                </a:lnTo>
                <a:close/>
                <a:moveTo>
                  <a:pt x="19350" y="9599"/>
                </a:moveTo>
              </a:path>
            </a:pathLst>
          </a:custGeom>
          <a:solidFill>
            <a:schemeClr val="bg1"/>
          </a:solidFill>
          <a:ln>
            <a:noFill/>
          </a:ln>
        </p:spPr>
        <p:txBody>
          <a:bodyPr lIns="0" tIns="0" rIns="0" bIns="0"/>
          <a:lstStyle/>
          <a:p>
            <a:endParaRPr lang="en-US"/>
          </a:p>
        </p:txBody>
      </p:sp>
      <p:grpSp>
        <p:nvGrpSpPr>
          <p:cNvPr id="838" name="Group 282"/>
          <p:cNvGrpSpPr>
            <a:grpSpLocks/>
          </p:cNvGrpSpPr>
          <p:nvPr/>
        </p:nvGrpSpPr>
        <p:grpSpPr bwMode="auto">
          <a:xfrm>
            <a:off x="5941207" y="1237233"/>
            <a:ext cx="301687" cy="313476"/>
            <a:chOff x="0" y="0"/>
            <a:chExt cx="577" cy="565"/>
          </a:xfrm>
          <a:solidFill>
            <a:schemeClr val="bg1"/>
          </a:solidFill>
        </p:grpSpPr>
        <p:sp>
          <p:nvSpPr>
            <p:cNvPr id="839" name="AutoShape 275"/>
            <p:cNvSpPr>
              <a:spLocks/>
            </p:cNvSpPr>
            <p:nvPr/>
          </p:nvSpPr>
          <p:spPr bwMode="auto">
            <a:xfrm>
              <a:off x="0" y="248"/>
              <a:ext cx="111" cy="14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6048" y="9599"/>
                  </a:moveTo>
                  <a:lnTo>
                    <a:pt x="11566" y="9599"/>
                  </a:lnTo>
                  <a:lnTo>
                    <a:pt x="11566" y="3297"/>
                  </a:lnTo>
                  <a:lnTo>
                    <a:pt x="16198" y="3297"/>
                  </a:lnTo>
                  <a:lnTo>
                    <a:pt x="16198" y="9517"/>
                  </a:lnTo>
                  <a:cubicBezTo>
                    <a:pt x="16542" y="9326"/>
                    <a:pt x="16885" y="9142"/>
                    <a:pt x="17222" y="8969"/>
                  </a:cubicBezTo>
                  <a:lnTo>
                    <a:pt x="17515" y="8272"/>
                  </a:lnTo>
                  <a:lnTo>
                    <a:pt x="19769" y="2924"/>
                  </a:lnTo>
                  <a:cubicBezTo>
                    <a:pt x="20213" y="1873"/>
                    <a:pt x="20835" y="894"/>
                    <a:pt x="21600" y="0"/>
                  </a:cubicBezTo>
                  <a:lnTo>
                    <a:pt x="0" y="0"/>
                  </a:lnTo>
                  <a:lnTo>
                    <a:pt x="0" y="21600"/>
                  </a:lnTo>
                  <a:lnTo>
                    <a:pt x="4125" y="21600"/>
                  </a:lnTo>
                  <a:cubicBezTo>
                    <a:pt x="6165" y="16363"/>
                    <a:pt x="11444" y="12168"/>
                    <a:pt x="16048" y="9599"/>
                  </a:cubicBezTo>
                  <a:close/>
                  <a:moveTo>
                    <a:pt x="16048" y="95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nvGrpSpPr>
            <p:cNvPr id="840" name="Group 279"/>
            <p:cNvGrpSpPr>
              <a:grpSpLocks/>
            </p:cNvGrpSpPr>
            <p:nvPr/>
          </p:nvGrpSpPr>
          <p:grpSpPr bwMode="auto">
            <a:xfrm>
              <a:off x="240" y="0"/>
              <a:ext cx="337" cy="565"/>
              <a:chOff x="0" y="0"/>
              <a:chExt cx="337" cy="565"/>
            </a:xfrm>
            <a:grpFill/>
          </p:grpSpPr>
          <p:sp>
            <p:nvSpPr>
              <p:cNvPr id="843" name="AutoShape 276"/>
              <p:cNvSpPr>
                <a:spLocks/>
              </p:cNvSpPr>
              <p:nvPr/>
            </p:nvSpPr>
            <p:spPr bwMode="auto">
              <a:xfrm>
                <a:off x="215" y="424"/>
                <a:ext cx="120" cy="1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4280" y="14178"/>
                    </a:moveTo>
                    <a:cubicBezTo>
                      <a:pt x="7565" y="13428"/>
                      <a:pt x="12079" y="16584"/>
                      <a:pt x="14924" y="21600"/>
                    </a:cubicBezTo>
                    <a:lnTo>
                      <a:pt x="20632" y="19548"/>
                    </a:lnTo>
                    <a:cubicBezTo>
                      <a:pt x="18380" y="14402"/>
                      <a:pt x="18790" y="9515"/>
                      <a:pt x="21600" y="7959"/>
                    </a:cubicBezTo>
                    <a:lnTo>
                      <a:pt x="15838" y="0"/>
                    </a:lnTo>
                    <a:lnTo>
                      <a:pt x="0" y="0"/>
                    </a:lnTo>
                    <a:lnTo>
                      <a:pt x="4280" y="14178"/>
                    </a:lnTo>
                    <a:close/>
                    <a:moveTo>
                      <a:pt x="11696" y="8432"/>
                    </a:moveTo>
                    <a:cubicBezTo>
                      <a:pt x="13011" y="7958"/>
                      <a:pt x="14526" y="8479"/>
                      <a:pt x="15085" y="9590"/>
                    </a:cubicBezTo>
                    <a:cubicBezTo>
                      <a:pt x="15644" y="10705"/>
                      <a:pt x="15029" y="11993"/>
                      <a:pt x="13714" y="12467"/>
                    </a:cubicBezTo>
                    <a:cubicBezTo>
                      <a:pt x="12402" y="12937"/>
                      <a:pt x="10884" y="12417"/>
                      <a:pt x="10325" y="11305"/>
                    </a:cubicBezTo>
                    <a:cubicBezTo>
                      <a:pt x="9767" y="10190"/>
                      <a:pt x="10381" y="8904"/>
                      <a:pt x="11696" y="8432"/>
                    </a:cubicBezTo>
                    <a:close/>
                    <a:moveTo>
                      <a:pt x="11696" y="843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44" name="AutoShape 277"/>
              <p:cNvSpPr>
                <a:spLocks/>
              </p:cNvSpPr>
              <p:nvPr/>
            </p:nvSpPr>
            <p:spPr bwMode="auto">
              <a:xfrm>
                <a:off x="55" y="0"/>
                <a:ext cx="163" cy="215"/>
              </a:xfrm>
              <a:custGeom>
                <a:avLst/>
                <a:gdLst>
                  <a:gd name="T0" fmla="*/ 0 w 20857"/>
                  <a:gd name="T1" fmla="*/ 0 h 21038"/>
                  <a:gd name="T2" fmla="*/ 0 w 20857"/>
                  <a:gd name="T3" fmla="*/ 0 h 21038"/>
                  <a:gd name="T4" fmla="*/ 0 w 20857"/>
                  <a:gd name="T5" fmla="*/ 0 h 21038"/>
                  <a:gd name="T6" fmla="*/ 0 w 20857"/>
                  <a:gd name="T7" fmla="*/ 0 h 21038"/>
                  <a:gd name="T8" fmla="*/ 0 w 20857"/>
                  <a:gd name="T9" fmla="*/ 0 h 21038"/>
                  <a:gd name="T10" fmla="*/ 0 w 20857"/>
                  <a:gd name="T11" fmla="*/ 0 h 21038"/>
                  <a:gd name="T12" fmla="*/ 0 w 20857"/>
                  <a:gd name="T13" fmla="*/ 0 h 210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857" h="21038">
                    <a:moveTo>
                      <a:pt x="10483" y="2522"/>
                    </a:moveTo>
                    <a:cubicBezTo>
                      <a:pt x="9305" y="418"/>
                      <a:pt x="6101" y="-562"/>
                      <a:pt x="3326" y="330"/>
                    </a:cubicBezTo>
                    <a:cubicBezTo>
                      <a:pt x="551" y="1222"/>
                      <a:pt x="-743" y="3650"/>
                      <a:pt x="435" y="5752"/>
                    </a:cubicBezTo>
                    <a:lnTo>
                      <a:pt x="8996" y="21038"/>
                    </a:lnTo>
                    <a:lnTo>
                      <a:pt x="20857" y="21038"/>
                    </a:lnTo>
                    <a:lnTo>
                      <a:pt x="10483" y="2522"/>
                    </a:lnTo>
                    <a:close/>
                    <a:moveTo>
                      <a:pt x="10483" y="252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45" name="AutoShape 278"/>
              <p:cNvSpPr>
                <a:spLocks/>
              </p:cNvSpPr>
              <p:nvPr/>
            </p:nvSpPr>
            <p:spPr bwMode="auto">
              <a:xfrm>
                <a:off x="0" y="248"/>
                <a:ext cx="337" cy="14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600" h="21600">
                    <a:moveTo>
                      <a:pt x="21600" y="21600"/>
                    </a:moveTo>
                    <a:lnTo>
                      <a:pt x="21600" y="0"/>
                    </a:lnTo>
                    <a:lnTo>
                      <a:pt x="1461" y="0"/>
                    </a:lnTo>
                    <a:lnTo>
                      <a:pt x="1081" y="2728"/>
                    </a:lnTo>
                    <a:cubicBezTo>
                      <a:pt x="1447" y="5192"/>
                      <a:pt x="1462" y="7878"/>
                      <a:pt x="1108" y="10426"/>
                    </a:cubicBezTo>
                    <a:lnTo>
                      <a:pt x="236" y="16668"/>
                    </a:lnTo>
                    <a:lnTo>
                      <a:pt x="0" y="18358"/>
                    </a:lnTo>
                    <a:cubicBezTo>
                      <a:pt x="120" y="19433"/>
                      <a:pt x="203" y="20516"/>
                      <a:pt x="256" y="21599"/>
                    </a:cubicBezTo>
                    <a:lnTo>
                      <a:pt x="21600" y="21599"/>
                    </a:lnTo>
                    <a:lnTo>
                      <a:pt x="21600" y="21600"/>
                    </a:lnTo>
                    <a:close/>
                    <a:moveTo>
                      <a:pt x="17770" y="3299"/>
                    </a:moveTo>
                    <a:lnTo>
                      <a:pt x="17770" y="9600"/>
                    </a:lnTo>
                    <a:lnTo>
                      <a:pt x="16237" y="9600"/>
                    </a:lnTo>
                    <a:lnTo>
                      <a:pt x="16237" y="3299"/>
                    </a:lnTo>
                    <a:lnTo>
                      <a:pt x="17770" y="3299"/>
                    </a:lnTo>
                    <a:close/>
                    <a:moveTo>
                      <a:pt x="3980" y="14702"/>
                    </a:moveTo>
                    <a:lnTo>
                      <a:pt x="2448" y="14702"/>
                    </a:lnTo>
                    <a:lnTo>
                      <a:pt x="2448" y="3299"/>
                    </a:lnTo>
                    <a:lnTo>
                      <a:pt x="3980" y="3299"/>
                    </a:lnTo>
                    <a:lnTo>
                      <a:pt x="3980" y="14702"/>
                    </a:lnTo>
                    <a:close/>
                    <a:moveTo>
                      <a:pt x="8577" y="9600"/>
                    </a:moveTo>
                    <a:lnTo>
                      <a:pt x="7044" y="9600"/>
                    </a:lnTo>
                    <a:lnTo>
                      <a:pt x="7044" y="3299"/>
                    </a:lnTo>
                    <a:lnTo>
                      <a:pt x="8577" y="3299"/>
                    </a:lnTo>
                    <a:lnTo>
                      <a:pt x="8577" y="9600"/>
                    </a:lnTo>
                    <a:close/>
                    <a:moveTo>
                      <a:pt x="13172" y="14702"/>
                    </a:moveTo>
                    <a:lnTo>
                      <a:pt x="11641" y="14702"/>
                    </a:lnTo>
                    <a:lnTo>
                      <a:pt x="11641" y="3299"/>
                    </a:lnTo>
                    <a:lnTo>
                      <a:pt x="13172" y="3299"/>
                    </a:lnTo>
                    <a:lnTo>
                      <a:pt x="13172" y="14702"/>
                    </a:lnTo>
                    <a:close/>
                    <a:moveTo>
                      <a:pt x="13172" y="1470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841" name="AutoShape 280"/>
            <p:cNvSpPr>
              <a:spLocks/>
            </p:cNvSpPr>
            <p:nvPr/>
          </p:nvSpPr>
          <p:spPr bwMode="auto">
            <a:xfrm>
              <a:off x="16" y="336"/>
              <a:ext cx="192" cy="223"/>
            </a:xfrm>
            <a:custGeom>
              <a:avLst/>
              <a:gdLst>
                <a:gd name="T0" fmla="*/ 0 w 18757"/>
                <a:gd name="T1" fmla="*/ 0 h 21156"/>
                <a:gd name="T2" fmla="*/ 0 w 18757"/>
                <a:gd name="T3" fmla="*/ 0 h 21156"/>
                <a:gd name="T4" fmla="*/ 0 w 18757"/>
                <a:gd name="T5" fmla="*/ 0 h 21156"/>
                <a:gd name="T6" fmla="*/ 0 w 18757"/>
                <a:gd name="T7" fmla="*/ 0 h 21156"/>
                <a:gd name="T8" fmla="*/ 0 w 18757"/>
                <a:gd name="T9" fmla="*/ 0 h 21156"/>
                <a:gd name="T10" fmla="*/ 0 w 18757"/>
                <a:gd name="T11" fmla="*/ 0 h 21156"/>
                <a:gd name="T12" fmla="*/ 0 w 18757"/>
                <a:gd name="T13" fmla="*/ 0 h 21156"/>
                <a:gd name="T14" fmla="*/ 0 w 18757"/>
                <a:gd name="T15" fmla="*/ 0 h 21156"/>
                <a:gd name="T16" fmla="*/ 0 w 18757"/>
                <a:gd name="T17" fmla="*/ 0 h 21156"/>
                <a:gd name="T18" fmla="*/ 0 w 18757"/>
                <a:gd name="T19" fmla="*/ 0 h 21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757" h="21156">
                  <a:moveTo>
                    <a:pt x="18075" y="3427"/>
                  </a:moveTo>
                  <a:lnTo>
                    <a:pt x="18119" y="3298"/>
                  </a:lnTo>
                  <a:cubicBezTo>
                    <a:pt x="16372" y="976"/>
                    <a:pt x="14151" y="220"/>
                    <a:pt x="11993" y="32"/>
                  </a:cubicBezTo>
                  <a:cubicBezTo>
                    <a:pt x="11416" y="-13"/>
                    <a:pt x="10846" y="-7"/>
                    <a:pt x="10302" y="31"/>
                  </a:cubicBezTo>
                  <a:cubicBezTo>
                    <a:pt x="8723" y="864"/>
                    <a:pt x="2778" y="4840"/>
                    <a:pt x="4297" y="9992"/>
                  </a:cubicBezTo>
                  <a:cubicBezTo>
                    <a:pt x="6446" y="17286"/>
                    <a:pt x="1145" y="17991"/>
                    <a:pt x="80" y="18511"/>
                  </a:cubicBezTo>
                  <a:cubicBezTo>
                    <a:pt x="-454" y="18772"/>
                    <a:pt x="1711" y="21587"/>
                    <a:pt x="5806" y="21100"/>
                  </a:cubicBezTo>
                  <a:cubicBezTo>
                    <a:pt x="6433" y="21026"/>
                    <a:pt x="7104" y="20874"/>
                    <a:pt x="7820" y="20624"/>
                  </a:cubicBezTo>
                  <a:cubicBezTo>
                    <a:pt x="13151" y="18756"/>
                    <a:pt x="21146" y="11852"/>
                    <a:pt x="18075" y="3427"/>
                  </a:cubicBezTo>
                  <a:close/>
                  <a:moveTo>
                    <a:pt x="18075" y="342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42" name="AutoShape 281"/>
            <p:cNvSpPr>
              <a:spLocks/>
            </p:cNvSpPr>
            <p:nvPr/>
          </p:nvSpPr>
          <p:spPr bwMode="auto">
            <a:xfrm>
              <a:off x="128" y="0"/>
              <a:ext cx="165" cy="347"/>
            </a:xfrm>
            <a:custGeom>
              <a:avLst/>
              <a:gdLst>
                <a:gd name="T0" fmla="*/ 0 w 21191"/>
                <a:gd name="T1" fmla="*/ 0 h 21584"/>
                <a:gd name="T2" fmla="*/ 0 w 21191"/>
                <a:gd name="T3" fmla="*/ 0 h 21584"/>
                <a:gd name="T4" fmla="*/ 0 w 21191"/>
                <a:gd name="T5" fmla="*/ 0 h 21584"/>
                <a:gd name="T6" fmla="*/ 0 w 21191"/>
                <a:gd name="T7" fmla="*/ 0 h 21584"/>
                <a:gd name="T8" fmla="*/ 0 w 21191"/>
                <a:gd name="T9" fmla="*/ 0 h 21584"/>
                <a:gd name="T10" fmla="*/ 0 w 21191"/>
                <a:gd name="T11" fmla="*/ 0 h 21584"/>
                <a:gd name="T12" fmla="*/ 0 w 21191"/>
                <a:gd name="T13" fmla="*/ 0 h 21584"/>
                <a:gd name="T14" fmla="*/ 0 w 21191"/>
                <a:gd name="T15" fmla="*/ 0 h 21584"/>
                <a:gd name="T16" fmla="*/ 0 w 21191"/>
                <a:gd name="T17" fmla="*/ 0 h 21584"/>
                <a:gd name="T18" fmla="*/ 0 w 21191"/>
                <a:gd name="T19" fmla="*/ 0 h 21584"/>
                <a:gd name="T20" fmla="*/ 0 w 21191"/>
                <a:gd name="T21" fmla="*/ 0 h 21584"/>
                <a:gd name="T22" fmla="*/ 0 w 21191"/>
                <a:gd name="T23" fmla="*/ 0 h 21584"/>
                <a:gd name="T24" fmla="*/ 0 w 21191"/>
                <a:gd name="T25" fmla="*/ 0 h 215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191" h="21584">
                  <a:moveTo>
                    <a:pt x="4821" y="15690"/>
                  </a:moveTo>
                  <a:cubicBezTo>
                    <a:pt x="3301" y="15956"/>
                    <a:pt x="2035" y="16548"/>
                    <a:pt x="1494" y="17351"/>
                  </a:cubicBezTo>
                  <a:lnTo>
                    <a:pt x="0" y="19565"/>
                  </a:lnTo>
                  <a:cubicBezTo>
                    <a:pt x="451" y="19564"/>
                    <a:pt x="912" y="19569"/>
                    <a:pt x="1382" y="19587"/>
                  </a:cubicBezTo>
                  <a:cubicBezTo>
                    <a:pt x="4283" y="19683"/>
                    <a:pt x="7505" y="20232"/>
                    <a:pt x="10099" y="21584"/>
                  </a:cubicBezTo>
                  <a:lnTo>
                    <a:pt x="11840" y="19003"/>
                  </a:lnTo>
                  <a:cubicBezTo>
                    <a:pt x="12385" y="18198"/>
                    <a:pt x="12087" y="17359"/>
                    <a:pt x="11189" y="16705"/>
                  </a:cubicBezTo>
                  <a:lnTo>
                    <a:pt x="21023" y="2138"/>
                  </a:lnTo>
                  <a:cubicBezTo>
                    <a:pt x="21600" y="1282"/>
                    <a:pt x="20645" y="362"/>
                    <a:pt x="18884" y="82"/>
                  </a:cubicBezTo>
                  <a:cubicBezTo>
                    <a:pt x="18401" y="5"/>
                    <a:pt x="17908" y="-16"/>
                    <a:pt x="17433" y="12"/>
                  </a:cubicBezTo>
                  <a:cubicBezTo>
                    <a:pt x="16184" y="86"/>
                    <a:pt x="15075" y="501"/>
                    <a:pt x="14656" y="1121"/>
                  </a:cubicBezTo>
                  <a:lnTo>
                    <a:pt x="4821" y="15690"/>
                  </a:lnTo>
                  <a:close/>
                  <a:moveTo>
                    <a:pt x="4821" y="1569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846" name="AutoShape 283"/>
          <p:cNvSpPr>
            <a:spLocks/>
          </p:cNvSpPr>
          <p:nvPr/>
        </p:nvSpPr>
        <p:spPr bwMode="auto">
          <a:xfrm>
            <a:off x="7143854" y="1237233"/>
            <a:ext cx="301687" cy="320053"/>
          </a:xfrm>
          <a:custGeom>
            <a:avLst/>
            <a:gdLst>
              <a:gd name="T0" fmla="*/ 294279076 w 21600"/>
              <a:gd name="T1" fmla="*/ 0 h 21600"/>
              <a:gd name="T2" fmla="*/ 294265182 w 21600"/>
              <a:gd name="T3" fmla="*/ 13585 h 21600"/>
              <a:gd name="T4" fmla="*/ 0 w 21600"/>
              <a:gd name="T5" fmla="*/ 286341649 h 21600"/>
              <a:gd name="T6" fmla="*/ 0 w 21600"/>
              <a:gd name="T7" fmla="*/ 286355233 h 21600"/>
              <a:gd name="T8" fmla="*/ 294238691 w 21600"/>
              <a:gd name="T9" fmla="*/ 286341649 h 21600"/>
              <a:gd name="T10" fmla="*/ 294279076 w 21600"/>
              <a:gd name="T11" fmla="*/ 0 h 21600"/>
              <a:gd name="T12" fmla="*/ 232316495 w 21600"/>
              <a:gd name="T13" fmla="*/ 74876716 h 21600"/>
              <a:gd name="T14" fmla="*/ 246635598 w 21600"/>
              <a:gd name="T15" fmla="*/ 88797005 h 21600"/>
              <a:gd name="T16" fmla="*/ 238461554 w 21600"/>
              <a:gd name="T17" fmla="*/ 96751094 h 21600"/>
              <a:gd name="T18" fmla="*/ 224142451 w 21600"/>
              <a:gd name="T19" fmla="*/ 82830805 h 21600"/>
              <a:gd name="T20" fmla="*/ 232316495 w 21600"/>
              <a:gd name="T21" fmla="*/ 74876716 h 21600"/>
              <a:gd name="T22" fmla="*/ 207780479 w 21600"/>
              <a:gd name="T23" fmla="*/ 98738994 h 21600"/>
              <a:gd name="T24" fmla="*/ 233693579 w 21600"/>
              <a:gd name="T25" fmla="*/ 123955309 h 21600"/>
              <a:gd name="T26" fmla="*/ 225518249 w 21600"/>
              <a:gd name="T27" fmla="*/ 131909398 h 21600"/>
              <a:gd name="T28" fmla="*/ 199605150 w 21600"/>
              <a:gd name="T29" fmla="*/ 106694230 h 21600"/>
              <a:gd name="T30" fmla="*/ 207780479 w 21600"/>
              <a:gd name="T31" fmla="*/ 98738994 h 21600"/>
              <a:gd name="T32" fmla="*/ 183256942 w 21600"/>
              <a:gd name="T33" fmla="*/ 122616003 h 21600"/>
              <a:gd name="T34" fmla="*/ 197562281 w 21600"/>
              <a:gd name="T35" fmla="*/ 136548610 h 21600"/>
              <a:gd name="T36" fmla="*/ 189388118 w 21600"/>
              <a:gd name="T37" fmla="*/ 144503858 h 21600"/>
              <a:gd name="T38" fmla="*/ 175082909 w 21600"/>
              <a:gd name="T39" fmla="*/ 130570092 h 21600"/>
              <a:gd name="T40" fmla="*/ 183256942 w 21600"/>
              <a:gd name="T41" fmla="*/ 122616003 h 21600"/>
              <a:gd name="T42" fmla="*/ 158719641 w 21600"/>
              <a:gd name="T43" fmla="*/ 146491865 h 21600"/>
              <a:gd name="T44" fmla="*/ 184618858 w 21600"/>
              <a:gd name="T45" fmla="*/ 171693330 h 21600"/>
              <a:gd name="T46" fmla="*/ 176444814 w 21600"/>
              <a:gd name="T47" fmla="*/ 179661003 h 21600"/>
              <a:gd name="T48" fmla="*/ 150531714 w 21600"/>
              <a:gd name="T49" fmla="*/ 154445836 h 21600"/>
              <a:gd name="T50" fmla="*/ 158719641 w 21600"/>
              <a:gd name="T51" fmla="*/ 146491865 h 21600"/>
              <a:gd name="T52" fmla="*/ 134183625 w 21600"/>
              <a:gd name="T53" fmla="*/ 170367609 h 21600"/>
              <a:gd name="T54" fmla="*/ 148501454 w 21600"/>
              <a:gd name="T55" fmla="*/ 184287897 h 21600"/>
              <a:gd name="T56" fmla="*/ 140327409 w 21600"/>
              <a:gd name="T57" fmla="*/ 192241879 h 21600"/>
              <a:gd name="T58" fmla="*/ 126008306 w 21600"/>
              <a:gd name="T59" fmla="*/ 178322964 h 21600"/>
              <a:gd name="T60" fmla="*/ 134183625 w 21600"/>
              <a:gd name="T61" fmla="*/ 170367609 h 21600"/>
              <a:gd name="T62" fmla="*/ 109646205 w 21600"/>
              <a:gd name="T63" fmla="*/ 194231034 h 21600"/>
              <a:gd name="T64" fmla="*/ 135559316 w 21600"/>
              <a:gd name="T65" fmla="*/ 219446083 h 21600"/>
              <a:gd name="T66" fmla="*/ 127383986 w 21600"/>
              <a:gd name="T67" fmla="*/ 227400172 h 21600"/>
              <a:gd name="T68" fmla="*/ 101472172 w 21600"/>
              <a:gd name="T69" fmla="*/ 202185123 h 21600"/>
              <a:gd name="T70" fmla="*/ 109646205 w 21600"/>
              <a:gd name="T71" fmla="*/ 194231034 h 21600"/>
              <a:gd name="T72" fmla="*/ 91253974 w 21600"/>
              <a:gd name="T73" fmla="*/ 239994750 h 21600"/>
              <a:gd name="T74" fmla="*/ 76934860 w 21600"/>
              <a:gd name="T75" fmla="*/ 226074569 h 21600"/>
              <a:gd name="T76" fmla="*/ 85122798 w 21600"/>
              <a:gd name="T77" fmla="*/ 218106896 h 21600"/>
              <a:gd name="T78" fmla="*/ 99428018 w 21600"/>
              <a:gd name="T79" fmla="*/ 232027077 h 21600"/>
              <a:gd name="T80" fmla="*/ 91253974 w 21600"/>
              <a:gd name="T81" fmla="*/ 239994750 h 21600"/>
              <a:gd name="T82" fmla="*/ 245137479 w 21600"/>
              <a:gd name="T83" fmla="*/ 238549279 h 21600"/>
              <a:gd name="T84" fmla="*/ 147261858 w 21600"/>
              <a:gd name="T85" fmla="*/ 238549279 h 21600"/>
              <a:gd name="T86" fmla="*/ 245137479 w 21600"/>
              <a:gd name="T87" fmla="*/ 143310431 h 21600"/>
              <a:gd name="T88" fmla="*/ 245137479 w 21600"/>
              <a:gd name="T89" fmla="*/ 238549279 h 21600"/>
              <a:gd name="T90" fmla="*/ 245137479 w 21600"/>
              <a:gd name="T91" fmla="*/ 238549279 h 216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600" h="21600">
                <a:moveTo>
                  <a:pt x="21600" y="0"/>
                </a:moveTo>
                <a:lnTo>
                  <a:pt x="21599" y="1"/>
                </a:lnTo>
                <a:lnTo>
                  <a:pt x="0" y="21599"/>
                </a:lnTo>
                <a:lnTo>
                  <a:pt x="0" y="21600"/>
                </a:lnTo>
                <a:lnTo>
                  <a:pt x="21597" y="21599"/>
                </a:lnTo>
                <a:lnTo>
                  <a:pt x="21600" y="0"/>
                </a:lnTo>
                <a:close/>
                <a:moveTo>
                  <a:pt x="17052" y="5648"/>
                </a:moveTo>
                <a:lnTo>
                  <a:pt x="18103" y="6698"/>
                </a:lnTo>
                <a:lnTo>
                  <a:pt x="17503" y="7298"/>
                </a:lnTo>
                <a:lnTo>
                  <a:pt x="16452" y="6248"/>
                </a:lnTo>
                <a:lnTo>
                  <a:pt x="17052" y="5648"/>
                </a:lnTo>
                <a:close/>
                <a:moveTo>
                  <a:pt x="15251" y="7448"/>
                </a:moveTo>
                <a:lnTo>
                  <a:pt x="17153" y="9350"/>
                </a:lnTo>
                <a:lnTo>
                  <a:pt x="16553" y="9950"/>
                </a:lnTo>
                <a:lnTo>
                  <a:pt x="14651" y="8048"/>
                </a:lnTo>
                <a:lnTo>
                  <a:pt x="15251" y="7448"/>
                </a:lnTo>
                <a:close/>
                <a:moveTo>
                  <a:pt x="13451" y="9249"/>
                </a:moveTo>
                <a:lnTo>
                  <a:pt x="14501" y="10300"/>
                </a:lnTo>
                <a:lnTo>
                  <a:pt x="13901" y="10900"/>
                </a:lnTo>
                <a:lnTo>
                  <a:pt x="12851" y="9849"/>
                </a:lnTo>
                <a:lnTo>
                  <a:pt x="13451" y="9249"/>
                </a:lnTo>
                <a:close/>
                <a:moveTo>
                  <a:pt x="11650" y="11050"/>
                </a:moveTo>
                <a:lnTo>
                  <a:pt x="13551" y="12951"/>
                </a:lnTo>
                <a:lnTo>
                  <a:pt x="12951" y="13552"/>
                </a:lnTo>
                <a:lnTo>
                  <a:pt x="11049" y="11650"/>
                </a:lnTo>
                <a:lnTo>
                  <a:pt x="11650" y="11050"/>
                </a:lnTo>
                <a:close/>
                <a:moveTo>
                  <a:pt x="9849" y="12851"/>
                </a:moveTo>
                <a:lnTo>
                  <a:pt x="10900" y="13901"/>
                </a:lnTo>
                <a:lnTo>
                  <a:pt x="10300" y="14501"/>
                </a:lnTo>
                <a:lnTo>
                  <a:pt x="9249" y="13451"/>
                </a:lnTo>
                <a:lnTo>
                  <a:pt x="9849" y="12851"/>
                </a:lnTo>
                <a:close/>
                <a:moveTo>
                  <a:pt x="8048" y="14651"/>
                </a:moveTo>
                <a:lnTo>
                  <a:pt x="9950" y="16553"/>
                </a:lnTo>
                <a:lnTo>
                  <a:pt x="9350" y="17153"/>
                </a:lnTo>
                <a:lnTo>
                  <a:pt x="7448" y="15251"/>
                </a:lnTo>
                <a:lnTo>
                  <a:pt x="8048" y="14651"/>
                </a:lnTo>
                <a:close/>
                <a:moveTo>
                  <a:pt x="6698" y="18103"/>
                </a:moveTo>
                <a:lnTo>
                  <a:pt x="5647" y="17053"/>
                </a:lnTo>
                <a:lnTo>
                  <a:pt x="6248" y="16452"/>
                </a:lnTo>
                <a:lnTo>
                  <a:pt x="7298" y="17502"/>
                </a:lnTo>
                <a:lnTo>
                  <a:pt x="6698" y="18103"/>
                </a:lnTo>
                <a:close/>
                <a:moveTo>
                  <a:pt x="17993" y="17994"/>
                </a:moveTo>
                <a:lnTo>
                  <a:pt x="10809" y="17994"/>
                </a:lnTo>
                <a:lnTo>
                  <a:pt x="17993" y="10810"/>
                </a:lnTo>
                <a:lnTo>
                  <a:pt x="17993" y="17994"/>
                </a:lnTo>
                <a:close/>
                <a:moveTo>
                  <a:pt x="17993" y="17994"/>
                </a:moveTo>
              </a:path>
            </a:pathLst>
          </a:custGeom>
          <a:solidFill>
            <a:schemeClr val="bg1"/>
          </a:solidFill>
          <a:ln>
            <a:noFill/>
          </a:ln>
        </p:spPr>
        <p:txBody>
          <a:bodyPr lIns="0" tIns="0" rIns="0" bIns="0"/>
          <a:lstStyle/>
          <a:p>
            <a:endParaRPr lang="en-US"/>
          </a:p>
        </p:txBody>
      </p:sp>
      <p:grpSp>
        <p:nvGrpSpPr>
          <p:cNvPr id="847" name="Group 288"/>
          <p:cNvGrpSpPr>
            <a:grpSpLocks/>
          </p:cNvGrpSpPr>
          <p:nvPr/>
        </p:nvGrpSpPr>
        <p:grpSpPr bwMode="auto">
          <a:xfrm>
            <a:off x="5341936" y="4442144"/>
            <a:ext cx="299636" cy="320053"/>
            <a:chOff x="0" y="0"/>
            <a:chExt cx="575" cy="576"/>
          </a:xfrm>
          <a:solidFill>
            <a:schemeClr val="bg1"/>
          </a:solidFill>
        </p:grpSpPr>
        <p:sp>
          <p:nvSpPr>
            <p:cNvPr id="848" name="AutoShape 284"/>
            <p:cNvSpPr>
              <a:spLocks/>
            </p:cNvSpPr>
            <p:nvPr/>
          </p:nvSpPr>
          <p:spPr bwMode="auto">
            <a:xfrm>
              <a:off x="0" y="0"/>
              <a:ext cx="575"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600" h="21600">
                  <a:moveTo>
                    <a:pt x="0" y="0"/>
                  </a:moveTo>
                  <a:lnTo>
                    <a:pt x="0" y="21600"/>
                  </a:lnTo>
                  <a:lnTo>
                    <a:pt x="21600" y="21600"/>
                  </a:lnTo>
                  <a:lnTo>
                    <a:pt x="21600" y="0"/>
                  </a:lnTo>
                  <a:lnTo>
                    <a:pt x="0" y="0"/>
                  </a:lnTo>
                  <a:close/>
                  <a:moveTo>
                    <a:pt x="1801" y="1798"/>
                  </a:moveTo>
                  <a:lnTo>
                    <a:pt x="19799" y="1798"/>
                  </a:lnTo>
                  <a:lnTo>
                    <a:pt x="19799" y="13894"/>
                  </a:lnTo>
                  <a:lnTo>
                    <a:pt x="13882" y="19802"/>
                  </a:lnTo>
                  <a:lnTo>
                    <a:pt x="1801" y="19802"/>
                  </a:lnTo>
                  <a:lnTo>
                    <a:pt x="1801" y="1798"/>
                  </a:lnTo>
                  <a:close/>
                  <a:moveTo>
                    <a:pt x="1801" y="179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49" name="Rectangle 285"/>
            <p:cNvSpPr>
              <a:spLocks/>
            </p:cNvSpPr>
            <p:nvPr/>
          </p:nvSpPr>
          <p:spPr bwMode="auto">
            <a:xfrm>
              <a:off x="119" y="152"/>
              <a:ext cx="337" cy="3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850" name="Rectangle 286"/>
            <p:cNvSpPr>
              <a:spLocks/>
            </p:cNvSpPr>
            <p:nvPr/>
          </p:nvSpPr>
          <p:spPr bwMode="auto">
            <a:xfrm>
              <a:off x="120" y="264"/>
              <a:ext cx="336" cy="3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851" name="Rectangle 287"/>
            <p:cNvSpPr>
              <a:spLocks/>
            </p:cNvSpPr>
            <p:nvPr/>
          </p:nvSpPr>
          <p:spPr bwMode="auto">
            <a:xfrm>
              <a:off x="120" y="384"/>
              <a:ext cx="202" cy="38"/>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grpSp>
      <p:grpSp>
        <p:nvGrpSpPr>
          <p:cNvPr id="852" name="Group 292"/>
          <p:cNvGrpSpPr>
            <a:grpSpLocks/>
          </p:cNvGrpSpPr>
          <p:nvPr/>
        </p:nvGrpSpPr>
        <p:grpSpPr bwMode="auto">
          <a:xfrm>
            <a:off x="8346501" y="1232848"/>
            <a:ext cx="301687" cy="322244"/>
            <a:chOff x="0" y="0"/>
            <a:chExt cx="581" cy="578"/>
          </a:xfrm>
          <a:solidFill>
            <a:schemeClr val="bg1"/>
          </a:solidFill>
        </p:grpSpPr>
        <p:sp>
          <p:nvSpPr>
            <p:cNvPr id="853" name="AutoShape 289"/>
            <p:cNvSpPr>
              <a:spLocks/>
            </p:cNvSpPr>
            <p:nvPr/>
          </p:nvSpPr>
          <p:spPr bwMode="auto">
            <a:xfrm>
              <a:off x="344" y="336"/>
              <a:ext cx="237" cy="2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0" y="7065"/>
                  </a:moveTo>
                  <a:lnTo>
                    <a:pt x="8317" y="15192"/>
                  </a:lnTo>
                  <a:lnTo>
                    <a:pt x="12736" y="20980"/>
                  </a:lnTo>
                  <a:lnTo>
                    <a:pt x="15082" y="21600"/>
                  </a:lnTo>
                  <a:lnTo>
                    <a:pt x="21600" y="15192"/>
                  </a:lnTo>
                  <a:lnTo>
                    <a:pt x="20968" y="12848"/>
                  </a:lnTo>
                  <a:lnTo>
                    <a:pt x="15089" y="8571"/>
                  </a:lnTo>
                  <a:lnTo>
                    <a:pt x="6319" y="0"/>
                  </a:lnTo>
                  <a:lnTo>
                    <a:pt x="111" y="6067"/>
                  </a:lnTo>
                  <a:cubicBezTo>
                    <a:pt x="103" y="6407"/>
                    <a:pt x="62" y="6739"/>
                    <a:pt x="0" y="7065"/>
                  </a:cubicBezTo>
                  <a:close/>
                  <a:moveTo>
                    <a:pt x="14454" y="11832"/>
                  </a:moveTo>
                  <a:cubicBezTo>
                    <a:pt x="15979" y="11832"/>
                    <a:pt x="17215" y="13039"/>
                    <a:pt x="17215" y="14528"/>
                  </a:cubicBezTo>
                  <a:cubicBezTo>
                    <a:pt x="17215" y="16018"/>
                    <a:pt x="15979" y="17224"/>
                    <a:pt x="14454" y="17224"/>
                  </a:cubicBezTo>
                  <a:cubicBezTo>
                    <a:pt x="12932" y="17224"/>
                    <a:pt x="11695" y="16018"/>
                    <a:pt x="11695" y="14528"/>
                  </a:cubicBezTo>
                  <a:cubicBezTo>
                    <a:pt x="11695" y="13039"/>
                    <a:pt x="12932" y="11832"/>
                    <a:pt x="14454" y="11832"/>
                  </a:cubicBezTo>
                  <a:close/>
                  <a:moveTo>
                    <a:pt x="14454" y="1183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54" name="AutoShape 290"/>
            <p:cNvSpPr>
              <a:spLocks/>
            </p:cNvSpPr>
            <p:nvPr/>
          </p:nvSpPr>
          <p:spPr bwMode="auto">
            <a:xfrm>
              <a:off x="0" y="0"/>
              <a:ext cx="301" cy="296"/>
            </a:xfrm>
            <a:custGeom>
              <a:avLst/>
              <a:gdLst>
                <a:gd name="T0" fmla="*/ 0 w 21600"/>
                <a:gd name="T1" fmla="*/ 0 h 21541"/>
                <a:gd name="T2" fmla="*/ 0 w 21600"/>
                <a:gd name="T3" fmla="*/ 0 h 21541"/>
                <a:gd name="T4" fmla="*/ 0 w 21600"/>
                <a:gd name="T5" fmla="*/ 0 h 21541"/>
                <a:gd name="T6" fmla="*/ 0 w 21600"/>
                <a:gd name="T7" fmla="*/ 0 h 21541"/>
                <a:gd name="T8" fmla="*/ 0 w 21600"/>
                <a:gd name="T9" fmla="*/ 0 h 21541"/>
                <a:gd name="T10" fmla="*/ 0 w 21600"/>
                <a:gd name="T11" fmla="*/ 0 h 21541"/>
                <a:gd name="T12" fmla="*/ 0 w 21600"/>
                <a:gd name="T13" fmla="*/ 0 h 21541"/>
                <a:gd name="T14" fmla="*/ 0 w 21600"/>
                <a:gd name="T15" fmla="*/ 0 h 21541"/>
                <a:gd name="T16" fmla="*/ 0 w 21600"/>
                <a:gd name="T17" fmla="*/ 0 h 21541"/>
                <a:gd name="T18" fmla="*/ 0 w 21600"/>
                <a:gd name="T19" fmla="*/ 0 h 21541"/>
                <a:gd name="T20" fmla="*/ 0 w 21600"/>
                <a:gd name="T21" fmla="*/ 0 h 21541"/>
                <a:gd name="T22" fmla="*/ 0 w 21600"/>
                <a:gd name="T23" fmla="*/ 0 h 21541"/>
                <a:gd name="T24" fmla="*/ 0 w 21600"/>
                <a:gd name="T25" fmla="*/ 0 h 21541"/>
                <a:gd name="T26" fmla="*/ 0 w 21600"/>
                <a:gd name="T27" fmla="*/ 0 h 21541"/>
                <a:gd name="T28" fmla="*/ 0 w 21600"/>
                <a:gd name="T29" fmla="*/ 0 h 215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541">
                  <a:moveTo>
                    <a:pt x="21600" y="16501"/>
                  </a:moveTo>
                  <a:lnTo>
                    <a:pt x="17762" y="12617"/>
                  </a:lnTo>
                  <a:cubicBezTo>
                    <a:pt x="18256" y="11638"/>
                    <a:pt x="18551" y="10655"/>
                    <a:pt x="18551" y="9752"/>
                  </a:cubicBezTo>
                  <a:cubicBezTo>
                    <a:pt x="18551" y="4765"/>
                    <a:pt x="13841" y="-59"/>
                    <a:pt x="8917" y="0"/>
                  </a:cubicBezTo>
                  <a:cubicBezTo>
                    <a:pt x="8899" y="0"/>
                    <a:pt x="8342" y="572"/>
                    <a:pt x="8039" y="878"/>
                  </a:cubicBezTo>
                  <a:cubicBezTo>
                    <a:pt x="11985" y="4873"/>
                    <a:pt x="11660" y="4225"/>
                    <a:pt x="11660" y="6674"/>
                  </a:cubicBezTo>
                  <a:cubicBezTo>
                    <a:pt x="11660" y="8662"/>
                    <a:pt x="8514" y="11801"/>
                    <a:pt x="6594" y="11801"/>
                  </a:cubicBezTo>
                  <a:cubicBezTo>
                    <a:pt x="4109" y="11801"/>
                    <a:pt x="4901" y="12218"/>
                    <a:pt x="869" y="8136"/>
                  </a:cubicBezTo>
                  <a:cubicBezTo>
                    <a:pt x="555" y="8453"/>
                    <a:pt x="1" y="9007"/>
                    <a:pt x="0" y="9026"/>
                  </a:cubicBezTo>
                  <a:cubicBezTo>
                    <a:pt x="60" y="14011"/>
                    <a:pt x="4710" y="18778"/>
                    <a:pt x="9634" y="18778"/>
                  </a:cubicBezTo>
                  <a:cubicBezTo>
                    <a:pt x="10526" y="18778"/>
                    <a:pt x="11479" y="18490"/>
                    <a:pt x="12420" y="18011"/>
                  </a:cubicBezTo>
                  <a:lnTo>
                    <a:pt x="15907" y="21541"/>
                  </a:lnTo>
                  <a:cubicBezTo>
                    <a:pt x="16169" y="21491"/>
                    <a:pt x="16436" y="21458"/>
                    <a:pt x="16708" y="21452"/>
                  </a:cubicBezTo>
                  <a:lnTo>
                    <a:pt x="21600" y="16501"/>
                  </a:lnTo>
                  <a:close/>
                  <a:moveTo>
                    <a:pt x="21600" y="165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55" name="AutoShape 291"/>
            <p:cNvSpPr>
              <a:spLocks/>
            </p:cNvSpPr>
            <p:nvPr/>
          </p:nvSpPr>
          <p:spPr bwMode="auto">
            <a:xfrm>
              <a:off x="64" y="0"/>
              <a:ext cx="517" cy="578"/>
            </a:xfrm>
            <a:custGeom>
              <a:avLst/>
              <a:gdLst>
                <a:gd name="T0" fmla="*/ 0 w 19649"/>
                <a:gd name="T1" fmla="*/ 0 h 21600"/>
                <a:gd name="T2" fmla="*/ 0 w 19649"/>
                <a:gd name="T3" fmla="*/ 0 h 21600"/>
                <a:gd name="T4" fmla="*/ 0 w 19649"/>
                <a:gd name="T5" fmla="*/ 0 h 21600"/>
                <a:gd name="T6" fmla="*/ 0 w 19649"/>
                <a:gd name="T7" fmla="*/ 0 h 21600"/>
                <a:gd name="T8" fmla="*/ 0 w 19649"/>
                <a:gd name="T9" fmla="*/ 0 h 21600"/>
                <a:gd name="T10" fmla="*/ 0 w 19649"/>
                <a:gd name="T11" fmla="*/ 0 h 21600"/>
                <a:gd name="T12" fmla="*/ 0 w 19649"/>
                <a:gd name="T13" fmla="*/ 0 h 21600"/>
                <a:gd name="T14" fmla="*/ 0 w 19649"/>
                <a:gd name="T15" fmla="*/ 0 h 21600"/>
                <a:gd name="T16" fmla="*/ 0 w 19649"/>
                <a:gd name="T17" fmla="*/ 0 h 21600"/>
                <a:gd name="T18" fmla="*/ 0 w 19649"/>
                <a:gd name="T19" fmla="*/ 0 h 21600"/>
                <a:gd name="T20" fmla="*/ 0 w 19649"/>
                <a:gd name="T21" fmla="*/ 0 h 21600"/>
                <a:gd name="T22" fmla="*/ 0 w 19649"/>
                <a:gd name="T23" fmla="*/ 0 h 21600"/>
                <a:gd name="T24" fmla="*/ 0 w 19649"/>
                <a:gd name="T25" fmla="*/ 0 h 21600"/>
                <a:gd name="T26" fmla="*/ 0 w 19649"/>
                <a:gd name="T27" fmla="*/ 0 h 21600"/>
                <a:gd name="T28" fmla="*/ 0 w 19649"/>
                <a:gd name="T29" fmla="*/ 0 h 21600"/>
                <a:gd name="T30" fmla="*/ 0 w 19649"/>
                <a:gd name="T31" fmla="*/ 0 h 21600"/>
                <a:gd name="T32" fmla="*/ 0 w 19649"/>
                <a:gd name="T33" fmla="*/ 0 h 21600"/>
                <a:gd name="T34" fmla="*/ 0 w 19649"/>
                <a:gd name="T35" fmla="*/ 0 h 21600"/>
                <a:gd name="T36" fmla="*/ 0 w 19649"/>
                <a:gd name="T37" fmla="*/ 0 h 21600"/>
                <a:gd name="T38" fmla="*/ 0 w 19649"/>
                <a:gd name="T39" fmla="*/ 0 h 21600"/>
                <a:gd name="T40" fmla="*/ 0 w 19649"/>
                <a:gd name="T41" fmla="*/ 0 h 21600"/>
                <a:gd name="T42" fmla="*/ 0 w 19649"/>
                <a:gd name="T43" fmla="*/ 0 h 21600"/>
                <a:gd name="T44" fmla="*/ 0 w 19649"/>
                <a:gd name="T45" fmla="*/ 0 h 21600"/>
                <a:gd name="T46" fmla="*/ 0 w 19649"/>
                <a:gd name="T47" fmla="*/ 0 h 21600"/>
                <a:gd name="T48" fmla="*/ 0 w 19649"/>
                <a:gd name="T49" fmla="*/ 0 h 21600"/>
                <a:gd name="T50" fmla="*/ 0 w 19649"/>
                <a:gd name="T51" fmla="*/ 0 h 21600"/>
                <a:gd name="T52" fmla="*/ 0 w 19649"/>
                <a:gd name="T53" fmla="*/ 0 h 21600"/>
                <a:gd name="T54" fmla="*/ 0 w 19649"/>
                <a:gd name="T55" fmla="*/ 0 h 21600"/>
                <a:gd name="T56" fmla="*/ 0 w 19649"/>
                <a:gd name="T57" fmla="*/ 0 h 21600"/>
                <a:gd name="T58" fmla="*/ 0 w 19649"/>
                <a:gd name="T59" fmla="*/ 0 h 21600"/>
                <a:gd name="T60" fmla="*/ 0 w 19649"/>
                <a:gd name="T61" fmla="*/ 0 h 21600"/>
                <a:gd name="T62" fmla="*/ 0 w 19649"/>
                <a:gd name="T63" fmla="*/ 0 h 21600"/>
                <a:gd name="T64" fmla="*/ 0 w 19649"/>
                <a:gd name="T65" fmla="*/ 0 h 21600"/>
                <a:gd name="T66" fmla="*/ 0 w 19649"/>
                <a:gd name="T67" fmla="*/ 0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649" h="21600">
                  <a:moveTo>
                    <a:pt x="17472" y="12888"/>
                  </a:moveTo>
                  <a:lnTo>
                    <a:pt x="18861" y="14219"/>
                  </a:lnTo>
                  <a:cubicBezTo>
                    <a:pt x="18861" y="14219"/>
                    <a:pt x="20862" y="8759"/>
                    <a:pt x="18487" y="6419"/>
                  </a:cubicBezTo>
                  <a:cubicBezTo>
                    <a:pt x="17628" y="5574"/>
                    <a:pt x="16359" y="4325"/>
                    <a:pt x="15362" y="3342"/>
                  </a:cubicBezTo>
                  <a:cubicBezTo>
                    <a:pt x="15146" y="3130"/>
                    <a:pt x="14541" y="3322"/>
                    <a:pt x="14385" y="3118"/>
                  </a:cubicBezTo>
                  <a:cubicBezTo>
                    <a:pt x="13948" y="2546"/>
                    <a:pt x="13787" y="2058"/>
                    <a:pt x="13753" y="1939"/>
                  </a:cubicBezTo>
                  <a:cubicBezTo>
                    <a:pt x="13658" y="1489"/>
                    <a:pt x="13171" y="1049"/>
                    <a:pt x="12778" y="661"/>
                  </a:cubicBezTo>
                  <a:lnTo>
                    <a:pt x="12632" y="517"/>
                  </a:lnTo>
                  <a:cubicBezTo>
                    <a:pt x="12305" y="195"/>
                    <a:pt x="12135" y="0"/>
                    <a:pt x="11936" y="0"/>
                  </a:cubicBezTo>
                  <a:cubicBezTo>
                    <a:pt x="11770" y="0"/>
                    <a:pt x="11583" y="136"/>
                    <a:pt x="11265" y="449"/>
                  </a:cubicBezTo>
                  <a:lnTo>
                    <a:pt x="9364" y="2322"/>
                  </a:lnTo>
                  <a:cubicBezTo>
                    <a:pt x="8667" y="3008"/>
                    <a:pt x="8832" y="3076"/>
                    <a:pt x="9433" y="3667"/>
                  </a:cubicBezTo>
                  <a:lnTo>
                    <a:pt x="9580" y="3811"/>
                  </a:lnTo>
                  <a:cubicBezTo>
                    <a:pt x="10017" y="4242"/>
                    <a:pt x="10522" y="4788"/>
                    <a:pt x="11033" y="4788"/>
                  </a:cubicBezTo>
                  <a:cubicBezTo>
                    <a:pt x="11039" y="4788"/>
                    <a:pt x="11045" y="4788"/>
                    <a:pt x="11051" y="4788"/>
                  </a:cubicBezTo>
                  <a:cubicBezTo>
                    <a:pt x="11444" y="4860"/>
                    <a:pt x="12257" y="5087"/>
                    <a:pt x="12630" y="5763"/>
                  </a:cubicBezTo>
                  <a:cubicBezTo>
                    <a:pt x="13041" y="6658"/>
                    <a:pt x="12460" y="7273"/>
                    <a:pt x="12228" y="7616"/>
                  </a:cubicBezTo>
                  <a:lnTo>
                    <a:pt x="7130" y="12636"/>
                  </a:lnTo>
                  <a:cubicBezTo>
                    <a:pt x="6967" y="12585"/>
                    <a:pt x="6805" y="12557"/>
                    <a:pt x="6649" y="12557"/>
                  </a:cubicBezTo>
                  <a:cubicBezTo>
                    <a:pt x="6373" y="12557"/>
                    <a:pt x="6118" y="12645"/>
                    <a:pt x="5910" y="12849"/>
                  </a:cubicBezTo>
                  <a:cubicBezTo>
                    <a:pt x="5872" y="12887"/>
                    <a:pt x="5816" y="12942"/>
                    <a:pt x="5748" y="13009"/>
                  </a:cubicBezTo>
                  <a:cubicBezTo>
                    <a:pt x="5748" y="13009"/>
                    <a:pt x="1550" y="17143"/>
                    <a:pt x="461" y="18215"/>
                  </a:cubicBezTo>
                  <a:cubicBezTo>
                    <a:pt x="392" y="18283"/>
                    <a:pt x="337" y="18337"/>
                    <a:pt x="298" y="18375"/>
                  </a:cubicBezTo>
                  <a:cubicBezTo>
                    <a:pt x="-738" y="19396"/>
                    <a:pt x="1154" y="21600"/>
                    <a:pt x="2534" y="21600"/>
                  </a:cubicBezTo>
                  <a:cubicBezTo>
                    <a:pt x="2811" y="21600"/>
                    <a:pt x="3067" y="21511"/>
                    <a:pt x="3275" y="21307"/>
                  </a:cubicBezTo>
                  <a:cubicBezTo>
                    <a:pt x="3314" y="21269"/>
                    <a:pt x="3369" y="21214"/>
                    <a:pt x="3438" y="21147"/>
                  </a:cubicBezTo>
                  <a:cubicBezTo>
                    <a:pt x="4530" y="20071"/>
                    <a:pt x="8725" y="15940"/>
                    <a:pt x="8725" y="15940"/>
                  </a:cubicBezTo>
                  <a:cubicBezTo>
                    <a:pt x="8793" y="15873"/>
                    <a:pt x="8848" y="15819"/>
                    <a:pt x="8887" y="15780"/>
                  </a:cubicBezTo>
                  <a:cubicBezTo>
                    <a:pt x="9211" y="15461"/>
                    <a:pt x="9247" y="15026"/>
                    <a:pt x="9104" y="14578"/>
                  </a:cubicBezTo>
                  <a:lnTo>
                    <a:pt x="14816" y="8953"/>
                  </a:lnTo>
                  <a:cubicBezTo>
                    <a:pt x="15172" y="8659"/>
                    <a:pt x="15527" y="8388"/>
                    <a:pt x="15729" y="8388"/>
                  </a:cubicBezTo>
                  <a:cubicBezTo>
                    <a:pt x="15759" y="8388"/>
                    <a:pt x="15786" y="8395"/>
                    <a:pt x="15809" y="8408"/>
                  </a:cubicBezTo>
                  <a:cubicBezTo>
                    <a:pt x="17877" y="9576"/>
                    <a:pt x="17472" y="12888"/>
                    <a:pt x="17472" y="12888"/>
                  </a:cubicBezTo>
                  <a:close/>
                  <a:moveTo>
                    <a:pt x="17472" y="1288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856" name="AutoShape 293"/>
          <p:cNvSpPr>
            <a:spLocks/>
          </p:cNvSpPr>
          <p:nvPr/>
        </p:nvSpPr>
        <p:spPr bwMode="auto">
          <a:xfrm>
            <a:off x="3537965" y="5088825"/>
            <a:ext cx="301689" cy="320053"/>
          </a:xfrm>
          <a:custGeom>
            <a:avLst/>
            <a:gdLst>
              <a:gd name="T0" fmla="*/ 378037044 w 19870"/>
              <a:gd name="T1" fmla="*/ 118516 h 20990"/>
              <a:gd name="T2" fmla="*/ 237590464 w 19870"/>
              <a:gd name="T3" fmla="*/ 4980203 h 20990"/>
              <a:gd name="T4" fmla="*/ 47924692 w 19870"/>
              <a:gd name="T5" fmla="*/ 39560227 h 20990"/>
              <a:gd name="T6" fmla="*/ 47258885 w 19870"/>
              <a:gd name="T7" fmla="*/ 234611964 h 20990"/>
              <a:gd name="T8" fmla="*/ 0 w 19870"/>
              <a:gd name="T9" fmla="*/ 292251149 h 20990"/>
              <a:gd name="T10" fmla="*/ 16628787 w 19870"/>
              <a:gd name="T11" fmla="*/ 312053446 h 20990"/>
              <a:gd name="T12" fmla="*/ 86641528 w 19870"/>
              <a:gd name="T13" fmla="*/ 265951345 h 20990"/>
              <a:gd name="T14" fmla="*/ 189685080 w 19870"/>
              <a:gd name="T15" fmla="*/ 299446200 h 20990"/>
              <a:gd name="T16" fmla="*/ 374764724 w 19870"/>
              <a:gd name="T17" fmla="*/ 165987803 h 20990"/>
              <a:gd name="T18" fmla="*/ 378037044 w 19870"/>
              <a:gd name="T19" fmla="*/ 118516 h 20990"/>
              <a:gd name="T20" fmla="*/ 318030796 w 19870"/>
              <a:gd name="T21" fmla="*/ 59482387 h 20990"/>
              <a:gd name="T22" fmla="*/ 218602878 w 19870"/>
              <a:gd name="T23" fmla="*/ 138959603 h 20990"/>
              <a:gd name="T24" fmla="*/ 99312880 w 19870"/>
              <a:gd name="T25" fmla="*/ 231356458 h 20990"/>
              <a:gd name="T26" fmla="*/ 95831591 w 19870"/>
              <a:gd name="T27" fmla="*/ 232456500 h 20990"/>
              <a:gd name="T28" fmla="*/ 92426440 w 19870"/>
              <a:gd name="T29" fmla="*/ 231430584 h 20990"/>
              <a:gd name="T30" fmla="*/ 91379936 w 19870"/>
              <a:gd name="T31" fmla="*/ 225825615 h 20990"/>
              <a:gd name="T32" fmla="*/ 193508170 w 19870"/>
              <a:gd name="T33" fmla="*/ 117060962 h 20990"/>
              <a:gd name="T34" fmla="*/ 312171400 w 19870"/>
              <a:gd name="T35" fmla="*/ 52420725 h 20990"/>
              <a:gd name="T36" fmla="*/ 318809984 w 19870"/>
              <a:gd name="T37" fmla="*/ 53877418 h 20990"/>
              <a:gd name="T38" fmla="*/ 318030796 w 19870"/>
              <a:gd name="T39" fmla="*/ 59482387 h 20990"/>
              <a:gd name="T40" fmla="*/ 318030796 w 19870"/>
              <a:gd name="T41" fmla="*/ 59482387 h 209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870" h="20990">
                <a:moveTo>
                  <a:pt x="19870" y="8"/>
                </a:moveTo>
                <a:cubicBezTo>
                  <a:pt x="19870" y="8"/>
                  <a:pt x="18661" y="1372"/>
                  <a:pt x="12488" y="335"/>
                </a:cubicBezTo>
                <a:cubicBezTo>
                  <a:pt x="6865" y="-610"/>
                  <a:pt x="4537" y="535"/>
                  <a:pt x="2519" y="2661"/>
                </a:cubicBezTo>
                <a:cubicBezTo>
                  <a:pt x="500" y="4787"/>
                  <a:pt x="-1707" y="11365"/>
                  <a:pt x="2484" y="15781"/>
                </a:cubicBezTo>
                <a:cubicBezTo>
                  <a:pt x="3209" y="16471"/>
                  <a:pt x="0" y="19658"/>
                  <a:pt x="0" y="19658"/>
                </a:cubicBezTo>
                <a:lnTo>
                  <a:pt x="874" y="20990"/>
                </a:lnTo>
                <a:lnTo>
                  <a:pt x="4554" y="17889"/>
                </a:lnTo>
                <a:cubicBezTo>
                  <a:pt x="4554" y="17889"/>
                  <a:pt x="6791" y="20142"/>
                  <a:pt x="9970" y="20142"/>
                </a:cubicBezTo>
                <a:cubicBezTo>
                  <a:pt x="14385" y="20142"/>
                  <a:pt x="19387" y="18143"/>
                  <a:pt x="19698" y="11165"/>
                </a:cubicBezTo>
                <a:cubicBezTo>
                  <a:pt x="19893" y="6771"/>
                  <a:pt x="18801" y="3642"/>
                  <a:pt x="19870" y="8"/>
                </a:cubicBezTo>
                <a:close/>
                <a:moveTo>
                  <a:pt x="16716" y="4001"/>
                </a:moveTo>
                <a:cubicBezTo>
                  <a:pt x="16711" y="4007"/>
                  <a:pt x="14740" y="5922"/>
                  <a:pt x="11490" y="9347"/>
                </a:cubicBezTo>
                <a:cubicBezTo>
                  <a:pt x="8598" y="12394"/>
                  <a:pt x="5223" y="15560"/>
                  <a:pt x="5220" y="15562"/>
                </a:cubicBezTo>
                <a:cubicBezTo>
                  <a:pt x="5168" y="15611"/>
                  <a:pt x="5103" y="15636"/>
                  <a:pt x="5037" y="15636"/>
                </a:cubicBezTo>
                <a:cubicBezTo>
                  <a:pt x="4973" y="15636"/>
                  <a:pt x="4910" y="15613"/>
                  <a:pt x="4858" y="15567"/>
                </a:cubicBezTo>
                <a:cubicBezTo>
                  <a:pt x="4753" y="15473"/>
                  <a:pt x="4730" y="15312"/>
                  <a:pt x="4803" y="15190"/>
                </a:cubicBezTo>
                <a:cubicBezTo>
                  <a:pt x="4812" y="15180"/>
                  <a:pt x="7773" y="10218"/>
                  <a:pt x="10171" y="7874"/>
                </a:cubicBezTo>
                <a:cubicBezTo>
                  <a:pt x="12663" y="5446"/>
                  <a:pt x="16397" y="3533"/>
                  <a:pt x="16408" y="3526"/>
                </a:cubicBezTo>
                <a:cubicBezTo>
                  <a:pt x="16531" y="3463"/>
                  <a:pt x="16680" y="3505"/>
                  <a:pt x="16757" y="3624"/>
                </a:cubicBezTo>
                <a:cubicBezTo>
                  <a:pt x="16834" y="3742"/>
                  <a:pt x="16816" y="3903"/>
                  <a:pt x="16716" y="4001"/>
                </a:cubicBezTo>
                <a:close/>
                <a:moveTo>
                  <a:pt x="16716" y="4001"/>
                </a:moveTo>
              </a:path>
            </a:pathLst>
          </a:custGeom>
          <a:solidFill>
            <a:schemeClr val="bg1"/>
          </a:solidFill>
          <a:ln>
            <a:noFill/>
          </a:ln>
        </p:spPr>
        <p:txBody>
          <a:bodyPr lIns="0" tIns="0" rIns="0" bIns="0"/>
          <a:lstStyle/>
          <a:p>
            <a:endParaRPr lang="en-US"/>
          </a:p>
        </p:txBody>
      </p:sp>
      <p:sp>
        <p:nvSpPr>
          <p:cNvPr id="857" name="AutoShape 294"/>
          <p:cNvSpPr>
            <a:spLocks/>
          </p:cNvSpPr>
          <p:nvPr/>
        </p:nvSpPr>
        <p:spPr bwMode="auto">
          <a:xfrm>
            <a:off x="4139289" y="5101978"/>
            <a:ext cx="301687" cy="298131"/>
          </a:xfrm>
          <a:custGeom>
            <a:avLst/>
            <a:gdLst>
              <a:gd name="T0" fmla="*/ 292968404 w 20726"/>
              <a:gd name="T1" fmla="*/ 178619007 h 20476"/>
              <a:gd name="T2" fmla="*/ 255666244 w 20726"/>
              <a:gd name="T3" fmla="*/ 62877501 h 20476"/>
              <a:gd name="T4" fmla="*/ 79233200 w 20726"/>
              <a:gd name="T5" fmla="*/ 31024944 h 20476"/>
              <a:gd name="T6" fmla="*/ 22579918 w 20726"/>
              <a:gd name="T7" fmla="*/ 0 h 20476"/>
              <a:gd name="T8" fmla="*/ 0 w 20726"/>
              <a:gd name="T9" fmla="*/ 9887969 h 20476"/>
              <a:gd name="T10" fmla="*/ 56089513 w 20726"/>
              <a:gd name="T11" fmla="*/ 51059939 h 20476"/>
              <a:gd name="T12" fmla="*/ 138457201 w 20726"/>
              <a:gd name="T13" fmla="*/ 233029265 h 20476"/>
              <a:gd name="T14" fmla="*/ 333099507 w 20726"/>
              <a:gd name="T15" fmla="*/ 242917234 h 20476"/>
              <a:gd name="T16" fmla="*/ 292968404 w 20726"/>
              <a:gd name="T17" fmla="*/ 178619007 h 20476"/>
              <a:gd name="T18" fmla="*/ 264441898 w 20726"/>
              <a:gd name="T19" fmla="*/ 216874460 h 20476"/>
              <a:gd name="T20" fmla="*/ 262866102 w 20726"/>
              <a:gd name="T21" fmla="*/ 217233127 h 20476"/>
              <a:gd name="T22" fmla="*/ 260536513 w 20726"/>
              <a:gd name="T23" fmla="*/ 216330471 h 20476"/>
              <a:gd name="T24" fmla="*/ 169297578 w 20726"/>
              <a:gd name="T25" fmla="*/ 128114729 h 20476"/>
              <a:gd name="T26" fmla="*/ 107839568 w 20726"/>
              <a:gd name="T27" fmla="*/ 67722377 h 20476"/>
              <a:gd name="T28" fmla="*/ 108065105 w 20726"/>
              <a:gd name="T29" fmla="*/ 64755386 h 20476"/>
              <a:gd name="T30" fmla="*/ 111616540 w 20726"/>
              <a:gd name="T31" fmla="*/ 64113011 h 20476"/>
              <a:gd name="T32" fmla="*/ 190625611 w 20726"/>
              <a:gd name="T33" fmla="*/ 112466228 h 20476"/>
              <a:gd name="T34" fmla="*/ 265615193 w 20726"/>
              <a:gd name="T35" fmla="*/ 213746831 h 20476"/>
              <a:gd name="T36" fmla="*/ 264441898 w 20726"/>
              <a:gd name="T37" fmla="*/ 216874460 h 20476"/>
              <a:gd name="T38" fmla="*/ 264441898 w 20726"/>
              <a:gd name="T39" fmla="*/ 216874460 h 204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726" h="20476">
                <a:moveTo>
                  <a:pt x="18229" y="14451"/>
                </a:moveTo>
                <a:cubicBezTo>
                  <a:pt x="18322" y="11399"/>
                  <a:pt x="17195" y="7066"/>
                  <a:pt x="15908" y="5087"/>
                </a:cubicBezTo>
                <a:cubicBezTo>
                  <a:pt x="13235" y="976"/>
                  <a:pt x="7433" y="-216"/>
                  <a:pt x="4930" y="2510"/>
                </a:cubicBezTo>
                <a:cubicBezTo>
                  <a:pt x="4466" y="3087"/>
                  <a:pt x="1405" y="0"/>
                  <a:pt x="1405" y="0"/>
                </a:cubicBezTo>
                <a:lnTo>
                  <a:pt x="0" y="800"/>
                </a:lnTo>
                <a:lnTo>
                  <a:pt x="3490" y="4131"/>
                </a:lnTo>
                <a:cubicBezTo>
                  <a:pt x="3490" y="4131"/>
                  <a:pt x="-874" y="11382"/>
                  <a:pt x="8615" y="18853"/>
                </a:cubicBezTo>
                <a:cubicBezTo>
                  <a:pt x="11830" y="21384"/>
                  <a:pt x="16399" y="20379"/>
                  <a:pt x="20726" y="19653"/>
                </a:cubicBezTo>
                <a:cubicBezTo>
                  <a:pt x="20726" y="19653"/>
                  <a:pt x="18096" y="18774"/>
                  <a:pt x="18229" y="14451"/>
                </a:cubicBezTo>
                <a:close/>
                <a:moveTo>
                  <a:pt x="16454" y="17546"/>
                </a:moveTo>
                <a:cubicBezTo>
                  <a:pt x="16424" y="17565"/>
                  <a:pt x="16390" y="17575"/>
                  <a:pt x="16356" y="17575"/>
                </a:cubicBezTo>
                <a:cubicBezTo>
                  <a:pt x="16302" y="17575"/>
                  <a:pt x="16248" y="17550"/>
                  <a:pt x="16211" y="17502"/>
                </a:cubicBezTo>
                <a:cubicBezTo>
                  <a:pt x="16205" y="17495"/>
                  <a:pt x="13307" y="13705"/>
                  <a:pt x="10534" y="10365"/>
                </a:cubicBezTo>
                <a:cubicBezTo>
                  <a:pt x="7399" y="6589"/>
                  <a:pt x="6720" y="5494"/>
                  <a:pt x="6710" y="5479"/>
                </a:cubicBezTo>
                <a:cubicBezTo>
                  <a:pt x="6664" y="5405"/>
                  <a:pt x="6670" y="5307"/>
                  <a:pt x="6724" y="5239"/>
                </a:cubicBezTo>
                <a:cubicBezTo>
                  <a:pt x="6779" y="5170"/>
                  <a:pt x="6869" y="5150"/>
                  <a:pt x="6945" y="5187"/>
                </a:cubicBezTo>
                <a:cubicBezTo>
                  <a:pt x="6958" y="5194"/>
                  <a:pt x="9467" y="6431"/>
                  <a:pt x="11861" y="9099"/>
                </a:cubicBezTo>
                <a:cubicBezTo>
                  <a:pt x="14175" y="11687"/>
                  <a:pt x="16520" y="17284"/>
                  <a:pt x="16527" y="17293"/>
                </a:cubicBezTo>
                <a:cubicBezTo>
                  <a:pt x="16565" y="17385"/>
                  <a:pt x="16534" y="17493"/>
                  <a:pt x="16454" y="17546"/>
                </a:cubicBezTo>
                <a:close/>
                <a:moveTo>
                  <a:pt x="16454" y="17546"/>
                </a:moveTo>
              </a:path>
            </a:pathLst>
          </a:custGeom>
          <a:solidFill>
            <a:schemeClr val="bg1"/>
          </a:solidFill>
          <a:ln>
            <a:noFill/>
          </a:ln>
        </p:spPr>
        <p:txBody>
          <a:bodyPr lIns="0" tIns="0" rIns="0" bIns="0"/>
          <a:lstStyle/>
          <a:p>
            <a:endParaRPr lang="en-US"/>
          </a:p>
        </p:txBody>
      </p:sp>
      <p:grpSp>
        <p:nvGrpSpPr>
          <p:cNvPr id="858" name="Group 302"/>
          <p:cNvGrpSpPr>
            <a:grpSpLocks/>
          </p:cNvGrpSpPr>
          <p:nvPr/>
        </p:nvGrpSpPr>
        <p:grpSpPr bwMode="auto">
          <a:xfrm>
            <a:off x="6542530" y="1237233"/>
            <a:ext cx="303740" cy="311284"/>
            <a:chOff x="0" y="0"/>
            <a:chExt cx="580" cy="559"/>
          </a:xfrm>
          <a:solidFill>
            <a:schemeClr val="bg1"/>
          </a:solidFill>
        </p:grpSpPr>
        <p:sp>
          <p:nvSpPr>
            <p:cNvPr id="859" name="AutoShape 295"/>
            <p:cNvSpPr>
              <a:spLocks/>
            </p:cNvSpPr>
            <p:nvPr/>
          </p:nvSpPr>
          <p:spPr bwMode="auto">
            <a:xfrm>
              <a:off x="240" y="248"/>
              <a:ext cx="159" cy="14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600" h="21600">
                  <a:moveTo>
                    <a:pt x="16537" y="9598"/>
                  </a:moveTo>
                  <a:lnTo>
                    <a:pt x="14999" y="9598"/>
                  </a:lnTo>
                  <a:lnTo>
                    <a:pt x="14999" y="3298"/>
                  </a:lnTo>
                  <a:lnTo>
                    <a:pt x="15341" y="3298"/>
                  </a:lnTo>
                  <a:lnTo>
                    <a:pt x="13950" y="0"/>
                  </a:lnTo>
                  <a:lnTo>
                    <a:pt x="10024" y="0"/>
                  </a:lnTo>
                  <a:lnTo>
                    <a:pt x="10025" y="12"/>
                  </a:lnTo>
                  <a:lnTo>
                    <a:pt x="3103" y="12"/>
                  </a:lnTo>
                  <a:lnTo>
                    <a:pt x="2294" y="2736"/>
                  </a:lnTo>
                  <a:cubicBezTo>
                    <a:pt x="3073" y="5197"/>
                    <a:pt x="3105" y="7881"/>
                    <a:pt x="2352" y="10425"/>
                  </a:cubicBezTo>
                  <a:lnTo>
                    <a:pt x="502" y="16662"/>
                  </a:lnTo>
                  <a:lnTo>
                    <a:pt x="0" y="18349"/>
                  </a:lnTo>
                  <a:cubicBezTo>
                    <a:pt x="255" y="19423"/>
                    <a:pt x="430" y="20504"/>
                    <a:pt x="543" y="21587"/>
                  </a:cubicBezTo>
                  <a:lnTo>
                    <a:pt x="11833" y="21587"/>
                  </a:lnTo>
                  <a:lnTo>
                    <a:pt x="11834" y="21600"/>
                  </a:lnTo>
                  <a:lnTo>
                    <a:pt x="21600" y="21600"/>
                  </a:lnTo>
                  <a:lnTo>
                    <a:pt x="16962" y="10603"/>
                  </a:lnTo>
                  <a:lnTo>
                    <a:pt x="16537" y="9598"/>
                  </a:lnTo>
                  <a:close/>
                  <a:moveTo>
                    <a:pt x="8452" y="14697"/>
                  </a:moveTo>
                  <a:lnTo>
                    <a:pt x="5197" y="14697"/>
                  </a:lnTo>
                  <a:lnTo>
                    <a:pt x="5197" y="3306"/>
                  </a:lnTo>
                  <a:lnTo>
                    <a:pt x="8452" y="3306"/>
                  </a:lnTo>
                  <a:lnTo>
                    <a:pt x="8452" y="14697"/>
                  </a:lnTo>
                  <a:close/>
                  <a:moveTo>
                    <a:pt x="8452" y="1469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60" name="AutoShape 296"/>
            <p:cNvSpPr>
              <a:spLocks/>
            </p:cNvSpPr>
            <p:nvPr/>
          </p:nvSpPr>
          <p:spPr bwMode="auto">
            <a:xfrm>
              <a:off x="512" y="248"/>
              <a:ext cx="62" cy="14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4968" y="13987"/>
                  </a:moveTo>
                  <a:lnTo>
                    <a:pt x="19623" y="18337"/>
                  </a:lnTo>
                  <a:lnTo>
                    <a:pt x="15268" y="19223"/>
                  </a:lnTo>
                  <a:lnTo>
                    <a:pt x="18882" y="21600"/>
                  </a:lnTo>
                  <a:lnTo>
                    <a:pt x="21600" y="21600"/>
                  </a:lnTo>
                  <a:lnTo>
                    <a:pt x="21600" y="0"/>
                  </a:lnTo>
                  <a:lnTo>
                    <a:pt x="0" y="0"/>
                  </a:lnTo>
                  <a:lnTo>
                    <a:pt x="50" y="44"/>
                  </a:lnTo>
                  <a:lnTo>
                    <a:pt x="14968" y="13987"/>
                  </a:lnTo>
                  <a:close/>
                  <a:moveTo>
                    <a:pt x="14968" y="1398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61" name="AutoShape 297"/>
            <p:cNvSpPr>
              <a:spLocks/>
            </p:cNvSpPr>
            <p:nvPr/>
          </p:nvSpPr>
          <p:spPr bwMode="auto">
            <a:xfrm>
              <a:off x="464" y="392"/>
              <a:ext cx="116" cy="16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00" h="21600">
                  <a:moveTo>
                    <a:pt x="21600" y="9898"/>
                  </a:moveTo>
                  <a:lnTo>
                    <a:pt x="12501" y="0"/>
                  </a:lnTo>
                  <a:lnTo>
                    <a:pt x="0" y="4201"/>
                  </a:lnTo>
                  <a:lnTo>
                    <a:pt x="4635" y="15589"/>
                  </a:lnTo>
                  <a:cubicBezTo>
                    <a:pt x="4999" y="15509"/>
                    <a:pt x="5381" y="15470"/>
                    <a:pt x="5777" y="15470"/>
                  </a:cubicBezTo>
                  <a:cubicBezTo>
                    <a:pt x="8892" y="15470"/>
                    <a:pt x="12830" y="17899"/>
                    <a:pt x="15519" y="21600"/>
                  </a:cubicBezTo>
                  <a:lnTo>
                    <a:pt x="21111" y="19721"/>
                  </a:lnTo>
                  <a:cubicBezTo>
                    <a:pt x="18662" y="15427"/>
                    <a:pt x="18869" y="11284"/>
                    <a:pt x="21600" y="9898"/>
                  </a:cubicBezTo>
                  <a:close/>
                  <a:moveTo>
                    <a:pt x="13944" y="13905"/>
                  </a:moveTo>
                  <a:cubicBezTo>
                    <a:pt x="13593" y="14022"/>
                    <a:pt x="13224" y="14078"/>
                    <a:pt x="12861" y="14078"/>
                  </a:cubicBezTo>
                  <a:cubicBezTo>
                    <a:pt x="11892" y="14078"/>
                    <a:pt x="10966" y="13682"/>
                    <a:pt x="10527" y="13008"/>
                  </a:cubicBezTo>
                  <a:cubicBezTo>
                    <a:pt x="9927" y="12080"/>
                    <a:pt x="10486" y="10977"/>
                    <a:pt x="11773" y="10543"/>
                  </a:cubicBezTo>
                  <a:cubicBezTo>
                    <a:pt x="12123" y="10426"/>
                    <a:pt x="12494" y="10369"/>
                    <a:pt x="12855" y="10369"/>
                  </a:cubicBezTo>
                  <a:cubicBezTo>
                    <a:pt x="13824" y="10369"/>
                    <a:pt x="14753" y="10765"/>
                    <a:pt x="15190" y="11439"/>
                  </a:cubicBezTo>
                  <a:cubicBezTo>
                    <a:pt x="15790" y="12367"/>
                    <a:pt x="15233" y="13472"/>
                    <a:pt x="13944" y="13905"/>
                  </a:cubicBezTo>
                  <a:close/>
                  <a:moveTo>
                    <a:pt x="13944" y="1390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62" name="AutoShape 298"/>
            <p:cNvSpPr>
              <a:spLocks/>
            </p:cNvSpPr>
            <p:nvPr/>
          </p:nvSpPr>
          <p:spPr bwMode="auto">
            <a:xfrm>
              <a:off x="288" y="16"/>
              <a:ext cx="238" cy="385"/>
            </a:xfrm>
            <a:custGeom>
              <a:avLst/>
              <a:gdLst>
                <a:gd name="T0" fmla="*/ 0 w 21092"/>
                <a:gd name="T1" fmla="*/ 0 h 21600"/>
                <a:gd name="T2" fmla="*/ 0 w 21092"/>
                <a:gd name="T3" fmla="*/ 0 h 21600"/>
                <a:gd name="T4" fmla="*/ 0 w 21092"/>
                <a:gd name="T5" fmla="*/ 0 h 21600"/>
                <a:gd name="T6" fmla="*/ 0 w 21092"/>
                <a:gd name="T7" fmla="*/ 0 h 21600"/>
                <a:gd name="T8" fmla="*/ 0 w 21092"/>
                <a:gd name="T9" fmla="*/ 0 h 21600"/>
                <a:gd name="T10" fmla="*/ 0 w 21092"/>
                <a:gd name="T11" fmla="*/ 0 h 21600"/>
                <a:gd name="T12" fmla="*/ 0 w 21092"/>
                <a:gd name="T13" fmla="*/ 0 h 21600"/>
                <a:gd name="T14" fmla="*/ 0 w 21092"/>
                <a:gd name="T15" fmla="*/ 0 h 21600"/>
                <a:gd name="T16" fmla="*/ 0 w 21092"/>
                <a:gd name="T17" fmla="*/ 0 h 21600"/>
                <a:gd name="T18" fmla="*/ 0 w 21092"/>
                <a:gd name="T19" fmla="*/ 0 h 21600"/>
                <a:gd name="T20" fmla="*/ 0 w 21092"/>
                <a:gd name="T21" fmla="*/ 0 h 21600"/>
                <a:gd name="T22" fmla="*/ 0 w 21092"/>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092" h="21600">
                  <a:moveTo>
                    <a:pt x="17259" y="13966"/>
                  </a:moveTo>
                  <a:lnTo>
                    <a:pt x="16416" y="14215"/>
                  </a:lnTo>
                  <a:lnTo>
                    <a:pt x="6934" y="1331"/>
                  </a:lnTo>
                  <a:cubicBezTo>
                    <a:pt x="6318" y="493"/>
                    <a:pt x="5005" y="0"/>
                    <a:pt x="3636" y="0"/>
                  </a:cubicBezTo>
                  <a:cubicBezTo>
                    <a:pt x="3121" y="0"/>
                    <a:pt x="2599" y="69"/>
                    <a:pt x="2101" y="216"/>
                  </a:cubicBezTo>
                  <a:cubicBezTo>
                    <a:pt x="280" y="754"/>
                    <a:pt x="-508" y="2125"/>
                    <a:pt x="342" y="3278"/>
                  </a:cubicBezTo>
                  <a:lnTo>
                    <a:pt x="9824" y="16163"/>
                  </a:lnTo>
                  <a:lnTo>
                    <a:pt x="9042" y="16394"/>
                  </a:lnTo>
                  <a:lnTo>
                    <a:pt x="12875" y="21600"/>
                  </a:lnTo>
                  <a:lnTo>
                    <a:pt x="21092" y="19173"/>
                  </a:lnTo>
                  <a:lnTo>
                    <a:pt x="17259" y="13966"/>
                  </a:lnTo>
                  <a:close/>
                  <a:moveTo>
                    <a:pt x="17259" y="1396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63" name="AutoShape 299"/>
            <p:cNvSpPr>
              <a:spLocks/>
            </p:cNvSpPr>
            <p:nvPr/>
          </p:nvSpPr>
          <p:spPr bwMode="auto">
            <a:xfrm>
              <a:off x="0" y="248"/>
              <a:ext cx="111" cy="14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6048" y="9599"/>
                  </a:moveTo>
                  <a:lnTo>
                    <a:pt x="11566" y="9599"/>
                  </a:lnTo>
                  <a:lnTo>
                    <a:pt x="11566" y="3298"/>
                  </a:lnTo>
                  <a:lnTo>
                    <a:pt x="16198" y="3298"/>
                  </a:lnTo>
                  <a:lnTo>
                    <a:pt x="16198" y="9518"/>
                  </a:lnTo>
                  <a:cubicBezTo>
                    <a:pt x="16542" y="9326"/>
                    <a:pt x="16885" y="9143"/>
                    <a:pt x="17222" y="8970"/>
                  </a:cubicBezTo>
                  <a:lnTo>
                    <a:pt x="17515" y="8273"/>
                  </a:lnTo>
                  <a:lnTo>
                    <a:pt x="19770" y="2924"/>
                  </a:lnTo>
                  <a:cubicBezTo>
                    <a:pt x="20212" y="1873"/>
                    <a:pt x="20836" y="895"/>
                    <a:pt x="21600" y="0"/>
                  </a:cubicBezTo>
                  <a:lnTo>
                    <a:pt x="0" y="0"/>
                  </a:lnTo>
                  <a:lnTo>
                    <a:pt x="0" y="21600"/>
                  </a:lnTo>
                  <a:lnTo>
                    <a:pt x="4125" y="21600"/>
                  </a:lnTo>
                  <a:cubicBezTo>
                    <a:pt x="6165" y="16364"/>
                    <a:pt x="11444" y="12169"/>
                    <a:pt x="16048" y="9599"/>
                  </a:cubicBezTo>
                  <a:close/>
                  <a:moveTo>
                    <a:pt x="16048" y="95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64" name="AutoShape 300"/>
            <p:cNvSpPr>
              <a:spLocks/>
            </p:cNvSpPr>
            <p:nvPr/>
          </p:nvSpPr>
          <p:spPr bwMode="auto">
            <a:xfrm>
              <a:off x="16" y="336"/>
              <a:ext cx="192" cy="223"/>
            </a:xfrm>
            <a:custGeom>
              <a:avLst/>
              <a:gdLst>
                <a:gd name="T0" fmla="*/ 0 w 18755"/>
                <a:gd name="T1" fmla="*/ 0 h 21157"/>
                <a:gd name="T2" fmla="*/ 0 w 18755"/>
                <a:gd name="T3" fmla="*/ 0 h 21157"/>
                <a:gd name="T4" fmla="*/ 0 w 18755"/>
                <a:gd name="T5" fmla="*/ 0 h 21157"/>
                <a:gd name="T6" fmla="*/ 0 w 18755"/>
                <a:gd name="T7" fmla="*/ 0 h 21157"/>
                <a:gd name="T8" fmla="*/ 0 w 18755"/>
                <a:gd name="T9" fmla="*/ 0 h 21157"/>
                <a:gd name="T10" fmla="*/ 0 w 18755"/>
                <a:gd name="T11" fmla="*/ 0 h 21157"/>
                <a:gd name="T12" fmla="*/ 0 w 18755"/>
                <a:gd name="T13" fmla="*/ 0 h 21157"/>
                <a:gd name="T14" fmla="*/ 0 w 18755"/>
                <a:gd name="T15" fmla="*/ 0 h 21157"/>
                <a:gd name="T16" fmla="*/ 0 w 18755"/>
                <a:gd name="T17" fmla="*/ 0 h 21157"/>
                <a:gd name="T18" fmla="*/ 0 w 18755"/>
                <a:gd name="T19" fmla="*/ 0 h 211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755" h="21157">
                  <a:moveTo>
                    <a:pt x="18118" y="3297"/>
                  </a:moveTo>
                  <a:cubicBezTo>
                    <a:pt x="16371" y="975"/>
                    <a:pt x="14150" y="220"/>
                    <a:pt x="11991" y="31"/>
                  </a:cubicBezTo>
                  <a:cubicBezTo>
                    <a:pt x="11414" y="-14"/>
                    <a:pt x="10845" y="-7"/>
                    <a:pt x="10301" y="31"/>
                  </a:cubicBezTo>
                  <a:cubicBezTo>
                    <a:pt x="8722" y="863"/>
                    <a:pt x="2777" y="4840"/>
                    <a:pt x="4296" y="9992"/>
                  </a:cubicBezTo>
                  <a:cubicBezTo>
                    <a:pt x="6444" y="17285"/>
                    <a:pt x="1143" y="17990"/>
                    <a:pt x="80" y="18510"/>
                  </a:cubicBezTo>
                  <a:cubicBezTo>
                    <a:pt x="-455" y="18772"/>
                    <a:pt x="1711" y="21586"/>
                    <a:pt x="5805" y="21100"/>
                  </a:cubicBezTo>
                  <a:cubicBezTo>
                    <a:pt x="6433" y="21025"/>
                    <a:pt x="7104" y="20874"/>
                    <a:pt x="7819" y="20623"/>
                  </a:cubicBezTo>
                  <a:cubicBezTo>
                    <a:pt x="13150" y="18757"/>
                    <a:pt x="21145" y="11852"/>
                    <a:pt x="18073" y="3427"/>
                  </a:cubicBezTo>
                  <a:lnTo>
                    <a:pt x="18118" y="3297"/>
                  </a:lnTo>
                  <a:close/>
                  <a:moveTo>
                    <a:pt x="18118" y="329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65" name="AutoShape 301"/>
            <p:cNvSpPr>
              <a:spLocks/>
            </p:cNvSpPr>
            <p:nvPr/>
          </p:nvSpPr>
          <p:spPr bwMode="auto">
            <a:xfrm>
              <a:off x="128" y="0"/>
              <a:ext cx="165" cy="347"/>
            </a:xfrm>
            <a:custGeom>
              <a:avLst/>
              <a:gdLst>
                <a:gd name="T0" fmla="*/ 0 w 21191"/>
                <a:gd name="T1" fmla="*/ 0 h 21584"/>
                <a:gd name="T2" fmla="*/ 0 w 21191"/>
                <a:gd name="T3" fmla="*/ 0 h 21584"/>
                <a:gd name="T4" fmla="*/ 0 w 21191"/>
                <a:gd name="T5" fmla="*/ 0 h 21584"/>
                <a:gd name="T6" fmla="*/ 0 w 21191"/>
                <a:gd name="T7" fmla="*/ 0 h 21584"/>
                <a:gd name="T8" fmla="*/ 0 w 21191"/>
                <a:gd name="T9" fmla="*/ 0 h 21584"/>
                <a:gd name="T10" fmla="*/ 0 w 21191"/>
                <a:gd name="T11" fmla="*/ 0 h 21584"/>
                <a:gd name="T12" fmla="*/ 0 w 21191"/>
                <a:gd name="T13" fmla="*/ 0 h 21584"/>
                <a:gd name="T14" fmla="*/ 0 w 21191"/>
                <a:gd name="T15" fmla="*/ 0 h 21584"/>
                <a:gd name="T16" fmla="*/ 0 w 21191"/>
                <a:gd name="T17" fmla="*/ 0 h 21584"/>
                <a:gd name="T18" fmla="*/ 0 w 21191"/>
                <a:gd name="T19" fmla="*/ 0 h 21584"/>
                <a:gd name="T20" fmla="*/ 0 w 21191"/>
                <a:gd name="T21" fmla="*/ 0 h 21584"/>
                <a:gd name="T22" fmla="*/ 0 w 21191"/>
                <a:gd name="T23" fmla="*/ 0 h 21584"/>
                <a:gd name="T24" fmla="*/ 0 w 21191"/>
                <a:gd name="T25" fmla="*/ 0 h 215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191" h="21584">
                  <a:moveTo>
                    <a:pt x="21024" y="2138"/>
                  </a:moveTo>
                  <a:cubicBezTo>
                    <a:pt x="21600" y="1282"/>
                    <a:pt x="20644" y="363"/>
                    <a:pt x="18884" y="82"/>
                  </a:cubicBezTo>
                  <a:cubicBezTo>
                    <a:pt x="18400" y="5"/>
                    <a:pt x="17908" y="-16"/>
                    <a:pt x="17434" y="12"/>
                  </a:cubicBezTo>
                  <a:cubicBezTo>
                    <a:pt x="16185" y="86"/>
                    <a:pt x="15076" y="501"/>
                    <a:pt x="14656" y="1122"/>
                  </a:cubicBezTo>
                  <a:lnTo>
                    <a:pt x="4820" y="15690"/>
                  </a:lnTo>
                  <a:cubicBezTo>
                    <a:pt x="3302" y="15956"/>
                    <a:pt x="2035" y="16548"/>
                    <a:pt x="1494" y="17351"/>
                  </a:cubicBezTo>
                  <a:lnTo>
                    <a:pt x="0" y="19564"/>
                  </a:lnTo>
                  <a:cubicBezTo>
                    <a:pt x="451" y="19564"/>
                    <a:pt x="912" y="19570"/>
                    <a:pt x="1383" y="19587"/>
                  </a:cubicBezTo>
                  <a:cubicBezTo>
                    <a:pt x="4283" y="19683"/>
                    <a:pt x="7504" y="20233"/>
                    <a:pt x="10097" y="21584"/>
                  </a:cubicBezTo>
                  <a:lnTo>
                    <a:pt x="11840" y="19003"/>
                  </a:lnTo>
                  <a:cubicBezTo>
                    <a:pt x="12384" y="18198"/>
                    <a:pt x="12087" y="17359"/>
                    <a:pt x="11188" y="16705"/>
                  </a:cubicBezTo>
                  <a:lnTo>
                    <a:pt x="21024" y="2138"/>
                  </a:lnTo>
                  <a:close/>
                  <a:moveTo>
                    <a:pt x="21024" y="213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866" name="Group 305"/>
          <p:cNvGrpSpPr>
            <a:grpSpLocks/>
          </p:cNvGrpSpPr>
          <p:nvPr/>
        </p:nvGrpSpPr>
        <p:grpSpPr bwMode="auto">
          <a:xfrm>
            <a:off x="5941207" y="3817383"/>
            <a:ext cx="301687" cy="293747"/>
            <a:chOff x="0" y="0"/>
            <a:chExt cx="578" cy="525"/>
          </a:xfrm>
          <a:solidFill>
            <a:schemeClr val="bg1"/>
          </a:solidFill>
        </p:grpSpPr>
        <p:sp>
          <p:nvSpPr>
            <p:cNvPr id="867" name="AutoShape 303"/>
            <p:cNvSpPr>
              <a:spLocks/>
            </p:cNvSpPr>
            <p:nvPr/>
          </p:nvSpPr>
          <p:spPr bwMode="auto">
            <a:xfrm>
              <a:off x="0" y="0"/>
              <a:ext cx="234" cy="525"/>
            </a:xfrm>
            <a:custGeom>
              <a:avLst/>
              <a:gdLst>
                <a:gd name="T0" fmla="*/ 0 w 21599"/>
                <a:gd name="T1" fmla="*/ 0 h 21600"/>
                <a:gd name="T2" fmla="*/ 0 w 21599"/>
                <a:gd name="T3" fmla="*/ 0 h 21600"/>
                <a:gd name="T4" fmla="*/ 0 w 21599"/>
                <a:gd name="T5" fmla="*/ 0 h 21600"/>
                <a:gd name="T6" fmla="*/ 0 w 21599"/>
                <a:gd name="T7" fmla="*/ 0 h 21600"/>
                <a:gd name="T8" fmla="*/ 0 w 21599"/>
                <a:gd name="T9" fmla="*/ 0 h 21600"/>
                <a:gd name="T10" fmla="*/ 0 w 21599"/>
                <a:gd name="T11" fmla="*/ 0 h 21600"/>
                <a:gd name="T12" fmla="*/ 0 w 21599"/>
                <a:gd name="T13" fmla="*/ 0 h 21600"/>
                <a:gd name="T14" fmla="*/ 0 w 21599"/>
                <a:gd name="T15" fmla="*/ 0 h 21600"/>
                <a:gd name="T16" fmla="*/ 0 w 21599"/>
                <a:gd name="T17" fmla="*/ 0 h 21600"/>
                <a:gd name="T18" fmla="*/ 0 w 21599"/>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599" h="21600">
                  <a:moveTo>
                    <a:pt x="11569" y="0"/>
                  </a:moveTo>
                  <a:cubicBezTo>
                    <a:pt x="3151" y="0"/>
                    <a:pt x="0" y="3868"/>
                    <a:pt x="0" y="5928"/>
                  </a:cubicBezTo>
                  <a:cubicBezTo>
                    <a:pt x="0" y="7227"/>
                    <a:pt x="541" y="10503"/>
                    <a:pt x="1682" y="13730"/>
                  </a:cubicBezTo>
                  <a:lnTo>
                    <a:pt x="1682" y="17977"/>
                  </a:lnTo>
                  <a:cubicBezTo>
                    <a:pt x="1682" y="19978"/>
                    <a:pt x="5315" y="21600"/>
                    <a:pt x="9796" y="21600"/>
                  </a:cubicBezTo>
                  <a:cubicBezTo>
                    <a:pt x="14277" y="21600"/>
                    <a:pt x="17706" y="20181"/>
                    <a:pt x="17908" y="17977"/>
                  </a:cubicBezTo>
                  <a:cubicBezTo>
                    <a:pt x="17985" y="17141"/>
                    <a:pt x="17449" y="15298"/>
                    <a:pt x="16756" y="13334"/>
                  </a:cubicBezTo>
                  <a:cubicBezTo>
                    <a:pt x="16987" y="9574"/>
                    <a:pt x="21599" y="9770"/>
                    <a:pt x="21599" y="5166"/>
                  </a:cubicBezTo>
                  <a:cubicBezTo>
                    <a:pt x="21600" y="2313"/>
                    <a:pt x="17958" y="0"/>
                    <a:pt x="11569" y="0"/>
                  </a:cubicBezTo>
                  <a:close/>
                  <a:moveTo>
                    <a:pt x="11569"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68" name="AutoShape 304"/>
            <p:cNvSpPr>
              <a:spLocks/>
            </p:cNvSpPr>
            <p:nvPr/>
          </p:nvSpPr>
          <p:spPr bwMode="auto">
            <a:xfrm>
              <a:off x="344" y="0"/>
              <a:ext cx="234" cy="52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0031" y="0"/>
                  </a:moveTo>
                  <a:cubicBezTo>
                    <a:pt x="3642" y="0"/>
                    <a:pt x="0" y="2313"/>
                    <a:pt x="0" y="5166"/>
                  </a:cubicBezTo>
                  <a:cubicBezTo>
                    <a:pt x="0" y="9770"/>
                    <a:pt x="4612" y="9574"/>
                    <a:pt x="4843" y="13334"/>
                  </a:cubicBezTo>
                  <a:cubicBezTo>
                    <a:pt x="4150" y="15298"/>
                    <a:pt x="3614" y="17141"/>
                    <a:pt x="3691" y="17977"/>
                  </a:cubicBezTo>
                  <a:cubicBezTo>
                    <a:pt x="3893" y="20181"/>
                    <a:pt x="7324" y="21600"/>
                    <a:pt x="11803" y="21600"/>
                  </a:cubicBezTo>
                  <a:cubicBezTo>
                    <a:pt x="16286" y="21600"/>
                    <a:pt x="19918" y="19978"/>
                    <a:pt x="19918" y="17977"/>
                  </a:cubicBezTo>
                  <a:lnTo>
                    <a:pt x="19918" y="13730"/>
                  </a:lnTo>
                  <a:cubicBezTo>
                    <a:pt x="21059" y="10503"/>
                    <a:pt x="21600" y="7227"/>
                    <a:pt x="21600" y="5928"/>
                  </a:cubicBezTo>
                  <a:cubicBezTo>
                    <a:pt x="21600" y="3869"/>
                    <a:pt x="18450" y="0"/>
                    <a:pt x="10031" y="0"/>
                  </a:cubicBezTo>
                  <a:close/>
                  <a:moveTo>
                    <a:pt x="1003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869" name="AutoShape 306"/>
          <p:cNvSpPr>
            <a:spLocks/>
          </p:cNvSpPr>
          <p:nvPr/>
        </p:nvSpPr>
        <p:spPr bwMode="auto">
          <a:xfrm>
            <a:off x="5419923" y="3804230"/>
            <a:ext cx="143661" cy="322246"/>
          </a:xfrm>
          <a:custGeom>
            <a:avLst/>
            <a:gdLst>
              <a:gd name="T0" fmla="*/ 6435830 w 21600"/>
              <a:gd name="T1" fmla="*/ 278425006 h 21600"/>
              <a:gd name="T2" fmla="*/ 8301326 w 21600"/>
              <a:gd name="T3" fmla="*/ 276817146 h 21600"/>
              <a:gd name="T4" fmla="*/ 6935301 w 21600"/>
              <a:gd name="T5" fmla="*/ 294284053 h 21600"/>
              <a:gd name="T6" fmla="*/ 2336223 w 21600"/>
              <a:gd name="T7" fmla="*/ 273861258 h 21600"/>
              <a:gd name="T8" fmla="*/ 5097175 w 21600"/>
              <a:gd name="T9" fmla="*/ 274814654 h 21600"/>
              <a:gd name="T10" fmla="*/ 2336223 w 21600"/>
              <a:gd name="T11" fmla="*/ 273861258 h 21600"/>
              <a:gd name="T12" fmla="*/ 9528737 w 21600"/>
              <a:gd name="T13" fmla="*/ 270973412 h 21600"/>
              <a:gd name="T14" fmla="*/ 12192872 w 21600"/>
              <a:gd name="T15" fmla="*/ 264528196 h 21600"/>
              <a:gd name="T16" fmla="*/ 10551504 w 21600"/>
              <a:gd name="T17" fmla="*/ 283330524 h 21600"/>
              <a:gd name="T18" fmla="*/ 1036791 w 21600"/>
              <a:gd name="T19" fmla="*/ 235018170 h 21600"/>
              <a:gd name="T20" fmla="*/ 2719527 w 21600"/>
              <a:gd name="T21" fmla="*/ 235018170 h 21600"/>
              <a:gd name="T22" fmla="*/ 2966127 w 21600"/>
              <a:gd name="T23" fmla="*/ 252839444 h 21600"/>
              <a:gd name="T24" fmla="*/ 1036791 w 21600"/>
              <a:gd name="T25" fmla="*/ 239705536 h 21600"/>
              <a:gd name="T26" fmla="*/ 12754012 w 21600"/>
              <a:gd name="T27" fmla="*/ 247471111 h 21600"/>
              <a:gd name="T28" fmla="*/ 11090172 w 21600"/>
              <a:gd name="T29" fmla="*/ 245141911 h 21600"/>
              <a:gd name="T30" fmla="*/ 11151872 w 21600"/>
              <a:gd name="T31" fmla="*/ 237443212 h 21600"/>
              <a:gd name="T32" fmla="*/ 12764491 w 21600"/>
              <a:gd name="T33" fmla="*/ 224923384 h 21600"/>
              <a:gd name="T34" fmla="*/ 12830400 w 21600"/>
              <a:gd name="T35" fmla="*/ 240032126 h 21600"/>
              <a:gd name="T36" fmla="*/ 11090172 w 21600"/>
              <a:gd name="T37" fmla="*/ 245141911 h 21600"/>
              <a:gd name="T38" fmla="*/ 1038144 w 21600"/>
              <a:gd name="T39" fmla="*/ 198682060 h 21600"/>
              <a:gd name="T40" fmla="*/ 2719527 w 21600"/>
              <a:gd name="T41" fmla="*/ 219445339 h 21600"/>
              <a:gd name="T42" fmla="*/ 10602693 w 21600"/>
              <a:gd name="T43" fmla="*/ 190698323 h 21600"/>
              <a:gd name="T44" fmla="*/ 12577524 w 21600"/>
              <a:gd name="T45" fmla="*/ 209132390 h 21600"/>
              <a:gd name="T46" fmla="*/ 10602693 w 21600"/>
              <a:gd name="T47" fmla="*/ 190698323 h 21600"/>
              <a:gd name="T48" fmla="*/ 2367137 w 21600"/>
              <a:gd name="T49" fmla="*/ 161570450 h 21600"/>
              <a:gd name="T50" fmla="*/ 1019351 w 21600"/>
              <a:gd name="T51" fmla="*/ 184336221 h 21600"/>
              <a:gd name="T52" fmla="*/ 10462573 w 21600"/>
              <a:gd name="T53" fmla="*/ 173532811 h 21600"/>
              <a:gd name="T54" fmla="*/ 12508101 w 21600"/>
              <a:gd name="T55" fmla="*/ 156133957 h 21600"/>
              <a:gd name="T56" fmla="*/ 10462573 w 21600"/>
              <a:gd name="T57" fmla="*/ 173532811 h 21600"/>
              <a:gd name="T58" fmla="*/ 263356 w 21600"/>
              <a:gd name="T59" fmla="*/ 127141013 h 21600"/>
              <a:gd name="T60" fmla="*/ 2165348 w 21600"/>
              <a:gd name="T61" fmla="*/ 146229664 h 21600"/>
              <a:gd name="T62" fmla="*/ 262667 w 21600"/>
              <a:gd name="T63" fmla="*/ 127141013 h 21600"/>
              <a:gd name="T64" fmla="*/ 12599178 w 21600"/>
              <a:gd name="T65" fmla="*/ 117863397 h 21600"/>
              <a:gd name="T66" fmla="*/ 13104920 w 21600"/>
              <a:gd name="T67" fmla="*/ 143000049 h 21600"/>
              <a:gd name="T68" fmla="*/ 0 w 21600"/>
              <a:gd name="T69" fmla="*/ 90410261 h 21600"/>
              <a:gd name="T70" fmla="*/ 1801763 w 21600"/>
              <a:gd name="T71" fmla="*/ 110356358 h 21600"/>
              <a:gd name="T72" fmla="*/ 0 w 21600"/>
              <a:gd name="T73" fmla="*/ 90410261 h 21600"/>
              <a:gd name="T74" fmla="*/ 13408980 w 21600"/>
              <a:gd name="T75" fmla="*/ 85328144 h 21600"/>
              <a:gd name="T76" fmla="*/ 14729536 w 21600"/>
              <a:gd name="T77" fmla="*/ 108217640 h 21600"/>
              <a:gd name="T78" fmla="*/ 68630 w 21600"/>
              <a:gd name="T79" fmla="*/ 73597828 h 21600"/>
              <a:gd name="T80" fmla="*/ 2235459 w 21600"/>
              <a:gd name="T81" fmla="*/ 57195208 h 21600"/>
              <a:gd name="T82" fmla="*/ 68630 w 21600"/>
              <a:gd name="T83" fmla="*/ 73597828 h 21600"/>
              <a:gd name="T84" fmla="*/ 13217120 w 21600"/>
              <a:gd name="T85" fmla="*/ 55463860 h 21600"/>
              <a:gd name="T86" fmla="*/ 15130281 w 21600"/>
              <a:gd name="T87" fmla="*/ 74224516 h 21600"/>
              <a:gd name="T88" fmla="*/ 13446830 w 21600"/>
              <a:gd name="T89" fmla="*/ 74224516 h 21600"/>
              <a:gd name="T90" fmla="*/ 657140 w 21600"/>
              <a:gd name="T91" fmla="*/ 51812993 h 21600"/>
              <a:gd name="T92" fmla="*/ 1429068 w 21600"/>
              <a:gd name="T93" fmla="*/ 36498816 h 21600"/>
              <a:gd name="T94" fmla="*/ 4110087 w 21600"/>
              <a:gd name="T95" fmla="*/ 29660016 h 21600"/>
              <a:gd name="T96" fmla="*/ 1429068 w 21600"/>
              <a:gd name="T97" fmla="*/ 36498816 h 21600"/>
              <a:gd name="T98" fmla="*/ 12758220 w 21600"/>
              <a:gd name="T99" fmla="*/ 16594281 h 21600"/>
              <a:gd name="T100" fmla="*/ 12716826 w 21600"/>
              <a:gd name="T101" fmla="*/ 42385398 h 21600"/>
              <a:gd name="T102" fmla="*/ 4465893 w 21600"/>
              <a:gd name="T103" fmla="*/ 7983737 h 21600"/>
              <a:gd name="T104" fmla="*/ 7109037 w 21600"/>
              <a:gd name="T105" fmla="*/ 15913315 h 21600"/>
              <a:gd name="T106" fmla="*/ 4465893 w 21600"/>
              <a:gd name="T107" fmla="*/ 7983737 h 21600"/>
              <a:gd name="T108" fmla="*/ 8734338 w 21600"/>
              <a:gd name="T109" fmla="*/ 0 h 21600"/>
              <a:gd name="T110" fmla="*/ 10431659 w 21600"/>
              <a:gd name="T111" fmla="*/ 20218527 h 21600"/>
              <a:gd name="T112" fmla="*/ 8586464 w 21600"/>
              <a:gd name="T113" fmla="*/ 15504670 h 216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1600" h="21600">
                <a:moveTo>
                  <a:pt x="8906" y="21572"/>
                </a:moveTo>
                <a:lnTo>
                  <a:pt x="9187" y="20436"/>
                </a:lnTo>
                <a:cubicBezTo>
                  <a:pt x="9419" y="20450"/>
                  <a:pt x="9657" y="20456"/>
                  <a:pt x="9899" y="20456"/>
                </a:cubicBezTo>
                <a:cubicBezTo>
                  <a:pt x="10597" y="20456"/>
                  <a:pt x="11251" y="20408"/>
                  <a:pt x="11850" y="20318"/>
                </a:cubicBezTo>
                <a:lnTo>
                  <a:pt x="12569" y="21409"/>
                </a:lnTo>
                <a:cubicBezTo>
                  <a:pt x="11729" y="21535"/>
                  <a:pt x="10831" y="21600"/>
                  <a:pt x="9900" y="21600"/>
                </a:cubicBezTo>
                <a:cubicBezTo>
                  <a:pt x="9563" y="21600"/>
                  <a:pt x="9231" y="21590"/>
                  <a:pt x="8906" y="21572"/>
                </a:cubicBezTo>
                <a:close/>
                <a:moveTo>
                  <a:pt x="3335" y="20101"/>
                </a:moveTo>
                <a:lnTo>
                  <a:pt x="5207" y="19385"/>
                </a:lnTo>
                <a:cubicBezTo>
                  <a:pt x="5763" y="19715"/>
                  <a:pt x="6471" y="19985"/>
                  <a:pt x="7276" y="20171"/>
                </a:cubicBezTo>
                <a:lnTo>
                  <a:pt x="6229" y="21199"/>
                </a:lnTo>
                <a:cubicBezTo>
                  <a:pt x="5099" y="20939"/>
                  <a:pt x="4111" y="20561"/>
                  <a:pt x="3335" y="20101"/>
                </a:cubicBezTo>
                <a:close/>
                <a:moveTo>
                  <a:pt x="15062" y="20796"/>
                </a:moveTo>
                <a:lnTo>
                  <a:pt x="13602" y="19889"/>
                </a:lnTo>
                <a:cubicBezTo>
                  <a:pt x="14282" y="19640"/>
                  <a:pt x="14839" y="19317"/>
                  <a:pt x="15241" y="18920"/>
                </a:cubicBezTo>
                <a:lnTo>
                  <a:pt x="17405" y="19416"/>
                </a:lnTo>
                <a:cubicBezTo>
                  <a:pt x="16846" y="19969"/>
                  <a:pt x="16044" y="20438"/>
                  <a:pt x="15064" y="20796"/>
                </a:cubicBezTo>
                <a:lnTo>
                  <a:pt x="15062" y="20796"/>
                </a:lnTo>
                <a:close/>
                <a:moveTo>
                  <a:pt x="1480" y="17594"/>
                </a:moveTo>
                <a:lnTo>
                  <a:pt x="1480" y="17250"/>
                </a:lnTo>
                <a:lnTo>
                  <a:pt x="1482" y="17250"/>
                </a:lnTo>
                <a:lnTo>
                  <a:pt x="3882" y="17250"/>
                </a:lnTo>
                <a:lnTo>
                  <a:pt x="3882" y="17594"/>
                </a:lnTo>
                <a:cubicBezTo>
                  <a:pt x="3882" y="17934"/>
                  <a:pt x="4006" y="18257"/>
                  <a:pt x="4234" y="18558"/>
                </a:cubicBezTo>
                <a:lnTo>
                  <a:pt x="1970" y="18943"/>
                </a:lnTo>
                <a:cubicBezTo>
                  <a:pt x="1653" y="18521"/>
                  <a:pt x="1480" y="18066"/>
                  <a:pt x="1480" y="17594"/>
                </a:cubicBezTo>
                <a:close/>
                <a:moveTo>
                  <a:pt x="18205" y="18164"/>
                </a:moveTo>
                <a:lnTo>
                  <a:pt x="18206" y="18164"/>
                </a:lnTo>
                <a:lnTo>
                  <a:pt x="18205" y="18164"/>
                </a:lnTo>
                <a:close/>
                <a:moveTo>
                  <a:pt x="15831" y="17993"/>
                </a:moveTo>
                <a:cubicBezTo>
                  <a:pt x="15873" y="17857"/>
                  <a:pt x="15902" y="17717"/>
                  <a:pt x="15916" y="17573"/>
                </a:cubicBezTo>
                <a:cubicBezTo>
                  <a:pt x="15919" y="17528"/>
                  <a:pt x="15919" y="17480"/>
                  <a:pt x="15919" y="17428"/>
                </a:cubicBezTo>
                <a:cubicBezTo>
                  <a:pt x="15921" y="17219"/>
                  <a:pt x="15888" y="16937"/>
                  <a:pt x="15829" y="16608"/>
                </a:cubicBezTo>
                <a:lnTo>
                  <a:pt x="18221" y="16509"/>
                </a:lnTo>
                <a:cubicBezTo>
                  <a:pt x="18285" y="16859"/>
                  <a:pt x="18321" y="17167"/>
                  <a:pt x="18321" y="17428"/>
                </a:cubicBezTo>
                <a:cubicBezTo>
                  <a:pt x="18321" y="17494"/>
                  <a:pt x="18320" y="17556"/>
                  <a:pt x="18315" y="17618"/>
                </a:cubicBezTo>
                <a:cubicBezTo>
                  <a:pt x="18299" y="17804"/>
                  <a:pt x="18262" y="17986"/>
                  <a:pt x="18205" y="18165"/>
                </a:cubicBezTo>
                <a:lnTo>
                  <a:pt x="15831" y="17993"/>
                </a:lnTo>
                <a:close/>
                <a:moveTo>
                  <a:pt x="1482" y="16107"/>
                </a:moveTo>
                <a:lnTo>
                  <a:pt x="1482" y="14583"/>
                </a:lnTo>
                <a:lnTo>
                  <a:pt x="3882" y="14583"/>
                </a:lnTo>
                <a:lnTo>
                  <a:pt x="3882" y="16107"/>
                </a:lnTo>
                <a:lnTo>
                  <a:pt x="1482" y="16107"/>
                </a:lnTo>
                <a:close/>
                <a:moveTo>
                  <a:pt x="15135" y="13997"/>
                </a:moveTo>
                <a:lnTo>
                  <a:pt x="17509" y="13827"/>
                </a:lnTo>
                <a:cubicBezTo>
                  <a:pt x="17677" y="14360"/>
                  <a:pt x="17829" y="14874"/>
                  <a:pt x="17954" y="15350"/>
                </a:cubicBezTo>
                <a:lnTo>
                  <a:pt x="15573" y="15493"/>
                </a:lnTo>
                <a:cubicBezTo>
                  <a:pt x="15450" y="15028"/>
                  <a:pt x="15300" y="14523"/>
                  <a:pt x="15135" y="13997"/>
                </a:cubicBezTo>
                <a:close/>
                <a:moveTo>
                  <a:pt x="997" y="12006"/>
                </a:moveTo>
                <a:lnTo>
                  <a:pt x="3379" y="11859"/>
                </a:lnTo>
                <a:cubicBezTo>
                  <a:pt x="3514" y="12352"/>
                  <a:pt x="3663" y="12853"/>
                  <a:pt x="3828" y="13354"/>
                </a:cubicBezTo>
                <a:lnTo>
                  <a:pt x="1455" y="13530"/>
                </a:lnTo>
                <a:cubicBezTo>
                  <a:pt x="1288" y="13019"/>
                  <a:pt x="1135" y="12509"/>
                  <a:pt x="997" y="12006"/>
                </a:cubicBezTo>
                <a:close/>
                <a:moveTo>
                  <a:pt x="14935" y="12737"/>
                </a:moveTo>
                <a:cubicBezTo>
                  <a:pt x="15032" y="12104"/>
                  <a:pt x="15259" y="11574"/>
                  <a:pt x="15566" y="11115"/>
                </a:cubicBezTo>
                <a:lnTo>
                  <a:pt x="17855" y="11460"/>
                </a:lnTo>
                <a:cubicBezTo>
                  <a:pt x="17606" y="11836"/>
                  <a:pt x="17416" y="12269"/>
                  <a:pt x="17330" y="12821"/>
                </a:cubicBezTo>
                <a:lnTo>
                  <a:pt x="14935" y="12737"/>
                </a:lnTo>
                <a:close/>
                <a:moveTo>
                  <a:pt x="375" y="9332"/>
                </a:moveTo>
                <a:lnTo>
                  <a:pt x="376" y="9332"/>
                </a:lnTo>
                <a:lnTo>
                  <a:pt x="2768" y="9229"/>
                </a:lnTo>
                <a:cubicBezTo>
                  <a:pt x="2859" y="9705"/>
                  <a:pt x="2965" y="10210"/>
                  <a:pt x="3091" y="10733"/>
                </a:cubicBezTo>
                <a:lnTo>
                  <a:pt x="704" y="10862"/>
                </a:lnTo>
                <a:cubicBezTo>
                  <a:pt x="578" y="10331"/>
                  <a:pt x="468" y="9817"/>
                  <a:pt x="375" y="9332"/>
                </a:cubicBezTo>
                <a:close/>
                <a:moveTo>
                  <a:pt x="16566" y="9977"/>
                </a:moveTo>
                <a:cubicBezTo>
                  <a:pt x="17064" y="9512"/>
                  <a:pt x="17564" y="9108"/>
                  <a:pt x="17985" y="8651"/>
                </a:cubicBezTo>
                <a:lnTo>
                  <a:pt x="20183" y="9110"/>
                </a:lnTo>
                <a:cubicBezTo>
                  <a:pt x="19690" y="9643"/>
                  <a:pt x="19158" y="10072"/>
                  <a:pt x="18707" y="10496"/>
                </a:cubicBezTo>
                <a:lnTo>
                  <a:pt x="16566" y="9977"/>
                </a:lnTo>
                <a:close/>
                <a:moveTo>
                  <a:pt x="0" y="6636"/>
                </a:moveTo>
                <a:lnTo>
                  <a:pt x="2401" y="6602"/>
                </a:lnTo>
                <a:cubicBezTo>
                  <a:pt x="2426" y="7000"/>
                  <a:pt x="2482" y="7511"/>
                  <a:pt x="2572" y="8100"/>
                </a:cubicBezTo>
                <a:lnTo>
                  <a:pt x="176" y="8183"/>
                </a:lnTo>
                <a:cubicBezTo>
                  <a:pt x="87" y="7581"/>
                  <a:pt x="28" y="7057"/>
                  <a:pt x="0" y="6636"/>
                </a:cubicBezTo>
                <a:close/>
                <a:moveTo>
                  <a:pt x="18698" y="7664"/>
                </a:moveTo>
                <a:cubicBezTo>
                  <a:pt x="18903" y="7273"/>
                  <a:pt x="19061" y="6819"/>
                  <a:pt x="19141" y="6263"/>
                </a:cubicBezTo>
                <a:lnTo>
                  <a:pt x="21537" y="6340"/>
                </a:lnTo>
                <a:cubicBezTo>
                  <a:pt x="21450" y="6957"/>
                  <a:pt x="21270" y="7482"/>
                  <a:pt x="21026" y="7943"/>
                </a:cubicBezTo>
                <a:lnTo>
                  <a:pt x="18698" y="7664"/>
                </a:lnTo>
                <a:close/>
                <a:moveTo>
                  <a:pt x="98" y="5402"/>
                </a:moveTo>
                <a:cubicBezTo>
                  <a:pt x="239" y="4898"/>
                  <a:pt x="513" y="4353"/>
                  <a:pt x="938" y="3803"/>
                </a:cubicBezTo>
                <a:lnTo>
                  <a:pt x="3191" y="4198"/>
                </a:lnTo>
                <a:cubicBezTo>
                  <a:pt x="2828" y="4666"/>
                  <a:pt x="2595" y="5134"/>
                  <a:pt x="2479" y="5552"/>
                </a:cubicBezTo>
                <a:lnTo>
                  <a:pt x="98" y="5402"/>
                </a:lnTo>
                <a:close/>
                <a:moveTo>
                  <a:pt x="19195" y="5448"/>
                </a:moveTo>
                <a:cubicBezTo>
                  <a:pt x="19197" y="4963"/>
                  <a:pt x="19083" y="4500"/>
                  <a:pt x="18867" y="4071"/>
                </a:cubicBezTo>
                <a:lnTo>
                  <a:pt x="21202" y="3804"/>
                </a:lnTo>
                <a:cubicBezTo>
                  <a:pt x="21467" y="4326"/>
                  <a:pt x="21598" y="4879"/>
                  <a:pt x="21598" y="5448"/>
                </a:cubicBezTo>
                <a:lnTo>
                  <a:pt x="21600" y="5448"/>
                </a:lnTo>
                <a:lnTo>
                  <a:pt x="19195" y="5448"/>
                </a:lnTo>
                <a:close/>
                <a:moveTo>
                  <a:pt x="936" y="3803"/>
                </a:moveTo>
                <a:lnTo>
                  <a:pt x="938" y="3803"/>
                </a:lnTo>
                <a:lnTo>
                  <a:pt x="936" y="3803"/>
                </a:lnTo>
                <a:close/>
                <a:moveTo>
                  <a:pt x="2040" y="2679"/>
                </a:moveTo>
                <a:cubicBezTo>
                  <a:pt x="2617" y="2205"/>
                  <a:pt x="3332" y="1751"/>
                  <a:pt x="4203" y="1352"/>
                </a:cubicBezTo>
                <a:lnTo>
                  <a:pt x="5867" y="2177"/>
                </a:lnTo>
                <a:cubicBezTo>
                  <a:pt x="5181" y="2490"/>
                  <a:pt x="4600" y="2857"/>
                  <a:pt x="4120" y="3251"/>
                </a:cubicBezTo>
                <a:lnTo>
                  <a:pt x="2040" y="2679"/>
                </a:lnTo>
                <a:close/>
                <a:moveTo>
                  <a:pt x="16549" y="2042"/>
                </a:moveTo>
                <a:lnTo>
                  <a:pt x="18212" y="1218"/>
                </a:lnTo>
                <a:cubicBezTo>
                  <a:pt x="19080" y="1614"/>
                  <a:pt x="19782" y="2088"/>
                  <a:pt x="20317" y="2613"/>
                </a:cubicBezTo>
                <a:lnTo>
                  <a:pt x="18153" y="3111"/>
                </a:lnTo>
                <a:cubicBezTo>
                  <a:pt x="17733" y="2697"/>
                  <a:pt x="17194" y="2337"/>
                  <a:pt x="16549" y="2042"/>
                </a:cubicBezTo>
                <a:close/>
                <a:moveTo>
                  <a:pt x="6375" y="586"/>
                </a:moveTo>
                <a:cubicBezTo>
                  <a:pt x="7383" y="320"/>
                  <a:pt x="8527" y="128"/>
                  <a:pt x="9794" y="37"/>
                </a:cubicBezTo>
                <a:lnTo>
                  <a:pt x="10148" y="1168"/>
                </a:lnTo>
                <a:cubicBezTo>
                  <a:pt x="9165" y="1238"/>
                  <a:pt x="8305" y="1384"/>
                  <a:pt x="7541" y="1585"/>
                </a:cubicBezTo>
                <a:lnTo>
                  <a:pt x="6375" y="586"/>
                </a:lnTo>
                <a:close/>
                <a:moveTo>
                  <a:pt x="12257" y="1138"/>
                </a:moveTo>
                <a:lnTo>
                  <a:pt x="12468" y="0"/>
                </a:lnTo>
                <a:cubicBezTo>
                  <a:pt x="13743" y="53"/>
                  <a:pt x="14920" y="212"/>
                  <a:pt x="15967" y="462"/>
                </a:cubicBezTo>
                <a:lnTo>
                  <a:pt x="14891" y="1484"/>
                </a:lnTo>
                <a:cubicBezTo>
                  <a:pt x="14122" y="1301"/>
                  <a:pt x="13249" y="1180"/>
                  <a:pt x="12257" y="1138"/>
                </a:cubicBezTo>
                <a:close/>
                <a:moveTo>
                  <a:pt x="12257" y="1138"/>
                </a:moveTo>
              </a:path>
            </a:pathLst>
          </a:custGeom>
          <a:solidFill>
            <a:schemeClr val="bg1"/>
          </a:solidFill>
          <a:ln>
            <a:noFill/>
          </a:ln>
        </p:spPr>
        <p:txBody>
          <a:bodyPr lIns="0" tIns="0" rIns="0" bIns="0"/>
          <a:lstStyle/>
          <a:p>
            <a:endParaRPr lang="en-US"/>
          </a:p>
        </p:txBody>
      </p:sp>
      <p:grpSp>
        <p:nvGrpSpPr>
          <p:cNvPr id="870" name="Group 309"/>
          <p:cNvGrpSpPr>
            <a:grpSpLocks/>
          </p:cNvGrpSpPr>
          <p:nvPr/>
        </p:nvGrpSpPr>
        <p:grpSpPr bwMode="auto">
          <a:xfrm>
            <a:off x="4740612" y="3821767"/>
            <a:ext cx="301689" cy="284978"/>
            <a:chOff x="0" y="0"/>
            <a:chExt cx="580" cy="512"/>
          </a:xfrm>
          <a:solidFill>
            <a:schemeClr val="bg1"/>
          </a:solidFill>
        </p:grpSpPr>
        <p:sp>
          <p:nvSpPr>
            <p:cNvPr id="871" name="AutoShape 307"/>
            <p:cNvSpPr>
              <a:spLocks/>
            </p:cNvSpPr>
            <p:nvPr/>
          </p:nvSpPr>
          <p:spPr bwMode="auto">
            <a:xfrm>
              <a:off x="0" y="0"/>
              <a:ext cx="268" cy="512"/>
            </a:xfrm>
            <a:custGeom>
              <a:avLst/>
              <a:gdLst>
                <a:gd name="T0" fmla="*/ 0 w 20362"/>
                <a:gd name="T1" fmla="*/ 0 h 20761"/>
                <a:gd name="T2" fmla="*/ 0 w 20362"/>
                <a:gd name="T3" fmla="*/ 0 h 20761"/>
                <a:gd name="T4" fmla="*/ 0 w 20362"/>
                <a:gd name="T5" fmla="*/ 0 h 20761"/>
                <a:gd name="T6" fmla="*/ 0 w 20362"/>
                <a:gd name="T7" fmla="*/ 0 h 20761"/>
                <a:gd name="T8" fmla="*/ 0 w 20362"/>
                <a:gd name="T9" fmla="*/ 0 h 20761"/>
                <a:gd name="T10" fmla="*/ 0 w 20362"/>
                <a:gd name="T11" fmla="*/ 0 h 20761"/>
                <a:gd name="T12" fmla="*/ 0 w 20362"/>
                <a:gd name="T13" fmla="*/ 0 h 20761"/>
                <a:gd name="T14" fmla="*/ 0 w 20362"/>
                <a:gd name="T15" fmla="*/ 0 h 20761"/>
                <a:gd name="T16" fmla="*/ 0 w 20362"/>
                <a:gd name="T17" fmla="*/ 0 h 20761"/>
                <a:gd name="T18" fmla="*/ 0 w 20362"/>
                <a:gd name="T19" fmla="*/ 0 h 20761"/>
                <a:gd name="T20" fmla="*/ 0 w 20362"/>
                <a:gd name="T21" fmla="*/ 0 h 20761"/>
                <a:gd name="T22" fmla="*/ 0 w 20362"/>
                <a:gd name="T23" fmla="*/ 0 h 20761"/>
                <a:gd name="T24" fmla="*/ 0 w 20362"/>
                <a:gd name="T25" fmla="*/ 0 h 20761"/>
                <a:gd name="T26" fmla="*/ 0 w 20362"/>
                <a:gd name="T27" fmla="*/ 0 h 20761"/>
                <a:gd name="T28" fmla="*/ 0 w 20362"/>
                <a:gd name="T29" fmla="*/ 0 h 20761"/>
                <a:gd name="T30" fmla="*/ 0 w 20362"/>
                <a:gd name="T31" fmla="*/ 0 h 20761"/>
                <a:gd name="T32" fmla="*/ 0 w 20362"/>
                <a:gd name="T33" fmla="*/ 0 h 20761"/>
                <a:gd name="T34" fmla="*/ 0 w 20362"/>
                <a:gd name="T35" fmla="*/ 0 h 20761"/>
                <a:gd name="T36" fmla="*/ 0 w 20362"/>
                <a:gd name="T37" fmla="*/ 0 h 20761"/>
                <a:gd name="T38" fmla="*/ 0 w 20362"/>
                <a:gd name="T39" fmla="*/ 0 h 20761"/>
                <a:gd name="T40" fmla="*/ 0 w 20362"/>
                <a:gd name="T41" fmla="*/ 0 h 20761"/>
                <a:gd name="T42" fmla="*/ 0 w 20362"/>
                <a:gd name="T43" fmla="*/ 0 h 20761"/>
                <a:gd name="T44" fmla="*/ 0 w 20362"/>
                <a:gd name="T45" fmla="*/ 0 h 20761"/>
                <a:gd name="T46" fmla="*/ 0 w 20362"/>
                <a:gd name="T47" fmla="*/ 0 h 20761"/>
                <a:gd name="T48" fmla="*/ 0 w 20362"/>
                <a:gd name="T49" fmla="*/ 0 h 20761"/>
                <a:gd name="T50" fmla="*/ 0 w 20362"/>
                <a:gd name="T51" fmla="*/ 0 h 20761"/>
                <a:gd name="T52" fmla="*/ 0 w 20362"/>
                <a:gd name="T53" fmla="*/ 0 h 20761"/>
                <a:gd name="T54" fmla="*/ 0 w 20362"/>
                <a:gd name="T55" fmla="*/ 0 h 207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362" h="20761">
                  <a:moveTo>
                    <a:pt x="13745" y="77"/>
                  </a:moveTo>
                  <a:cubicBezTo>
                    <a:pt x="6982" y="-560"/>
                    <a:pt x="3226" y="2920"/>
                    <a:pt x="2572" y="4899"/>
                  </a:cubicBezTo>
                  <a:cubicBezTo>
                    <a:pt x="2161" y="6147"/>
                    <a:pt x="1556" y="9336"/>
                    <a:pt x="1449" y="12523"/>
                  </a:cubicBezTo>
                  <a:lnTo>
                    <a:pt x="101" y="16605"/>
                  </a:lnTo>
                  <a:cubicBezTo>
                    <a:pt x="-533" y="18528"/>
                    <a:pt x="1871" y="20362"/>
                    <a:pt x="5469" y="20701"/>
                  </a:cubicBezTo>
                  <a:cubicBezTo>
                    <a:pt x="9069" y="21040"/>
                    <a:pt x="12273" y="19936"/>
                    <a:pt x="13135" y="17833"/>
                  </a:cubicBezTo>
                  <a:cubicBezTo>
                    <a:pt x="13462" y="17035"/>
                    <a:pt x="13617" y="15224"/>
                    <a:pt x="13683" y="13284"/>
                  </a:cubicBezTo>
                  <a:cubicBezTo>
                    <a:pt x="15061" y="9688"/>
                    <a:pt x="18703" y="10225"/>
                    <a:pt x="20163" y="5800"/>
                  </a:cubicBezTo>
                  <a:cubicBezTo>
                    <a:pt x="21067" y="3058"/>
                    <a:pt x="18877" y="560"/>
                    <a:pt x="13745" y="77"/>
                  </a:cubicBezTo>
                  <a:close/>
                  <a:moveTo>
                    <a:pt x="12911" y="11457"/>
                  </a:moveTo>
                  <a:lnTo>
                    <a:pt x="11601" y="11328"/>
                  </a:lnTo>
                  <a:cubicBezTo>
                    <a:pt x="11601" y="11328"/>
                    <a:pt x="15970" y="7259"/>
                    <a:pt x="15824" y="6018"/>
                  </a:cubicBezTo>
                  <a:cubicBezTo>
                    <a:pt x="15657" y="4599"/>
                    <a:pt x="12951" y="3239"/>
                    <a:pt x="12318" y="2994"/>
                  </a:cubicBezTo>
                  <a:cubicBezTo>
                    <a:pt x="12282" y="2994"/>
                    <a:pt x="12247" y="2998"/>
                    <a:pt x="12210" y="2994"/>
                  </a:cubicBezTo>
                  <a:cubicBezTo>
                    <a:pt x="12193" y="2992"/>
                    <a:pt x="12179" y="2987"/>
                    <a:pt x="12162" y="2985"/>
                  </a:cubicBezTo>
                  <a:cubicBezTo>
                    <a:pt x="11354" y="3110"/>
                    <a:pt x="8333" y="3792"/>
                    <a:pt x="6871" y="4964"/>
                  </a:cubicBezTo>
                  <a:cubicBezTo>
                    <a:pt x="5860" y="5775"/>
                    <a:pt x="4647" y="10658"/>
                    <a:pt x="4647" y="10658"/>
                  </a:cubicBezTo>
                  <a:lnTo>
                    <a:pt x="3407" y="10598"/>
                  </a:lnTo>
                  <a:cubicBezTo>
                    <a:pt x="3498" y="9378"/>
                    <a:pt x="3539" y="6018"/>
                    <a:pt x="4988" y="4263"/>
                  </a:cubicBezTo>
                  <a:cubicBezTo>
                    <a:pt x="6158" y="2847"/>
                    <a:pt x="10223" y="2698"/>
                    <a:pt x="11748" y="2693"/>
                  </a:cubicBezTo>
                  <a:cubicBezTo>
                    <a:pt x="11748" y="2692"/>
                    <a:pt x="11748" y="2691"/>
                    <a:pt x="11748" y="2691"/>
                  </a:cubicBezTo>
                  <a:lnTo>
                    <a:pt x="11922" y="2165"/>
                  </a:lnTo>
                  <a:cubicBezTo>
                    <a:pt x="11967" y="2026"/>
                    <a:pt x="12249" y="1936"/>
                    <a:pt x="12549" y="1964"/>
                  </a:cubicBezTo>
                  <a:cubicBezTo>
                    <a:pt x="12848" y="1992"/>
                    <a:pt x="13054" y="2128"/>
                    <a:pt x="13009" y="2267"/>
                  </a:cubicBezTo>
                  <a:lnTo>
                    <a:pt x="12837" y="2788"/>
                  </a:lnTo>
                  <a:cubicBezTo>
                    <a:pt x="14205" y="3054"/>
                    <a:pt x="18064" y="3940"/>
                    <a:pt x="18261" y="5514"/>
                  </a:cubicBezTo>
                  <a:cubicBezTo>
                    <a:pt x="18498" y="7428"/>
                    <a:pt x="14048" y="10411"/>
                    <a:pt x="12911" y="11457"/>
                  </a:cubicBezTo>
                  <a:close/>
                  <a:moveTo>
                    <a:pt x="12911" y="1145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72" name="AutoShape 308"/>
            <p:cNvSpPr>
              <a:spLocks/>
            </p:cNvSpPr>
            <p:nvPr/>
          </p:nvSpPr>
          <p:spPr bwMode="auto">
            <a:xfrm>
              <a:off x="312" y="0"/>
              <a:ext cx="268" cy="512"/>
            </a:xfrm>
            <a:custGeom>
              <a:avLst/>
              <a:gdLst>
                <a:gd name="T0" fmla="*/ 0 w 20362"/>
                <a:gd name="T1" fmla="*/ 0 h 20761"/>
                <a:gd name="T2" fmla="*/ 0 w 20362"/>
                <a:gd name="T3" fmla="*/ 0 h 20761"/>
                <a:gd name="T4" fmla="*/ 0 w 20362"/>
                <a:gd name="T5" fmla="*/ 0 h 20761"/>
                <a:gd name="T6" fmla="*/ 0 w 20362"/>
                <a:gd name="T7" fmla="*/ 0 h 20761"/>
                <a:gd name="T8" fmla="*/ 0 w 20362"/>
                <a:gd name="T9" fmla="*/ 0 h 20761"/>
                <a:gd name="T10" fmla="*/ 0 w 20362"/>
                <a:gd name="T11" fmla="*/ 0 h 20761"/>
                <a:gd name="T12" fmla="*/ 0 w 20362"/>
                <a:gd name="T13" fmla="*/ 0 h 20761"/>
                <a:gd name="T14" fmla="*/ 0 w 20362"/>
                <a:gd name="T15" fmla="*/ 0 h 20761"/>
                <a:gd name="T16" fmla="*/ 0 w 20362"/>
                <a:gd name="T17" fmla="*/ 0 h 20761"/>
                <a:gd name="T18" fmla="*/ 0 w 20362"/>
                <a:gd name="T19" fmla="*/ 0 h 20761"/>
                <a:gd name="T20" fmla="*/ 0 w 20362"/>
                <a:gd name="T21" fmla="*/ 0 h 20761"/>
                <a:gd name="T22" fmla="*/ 0 w 20362"/>
                <a:gd name="T23" fmla="*/ 0 h 20761"/>
                <a:gd name="T24" fmla="*/ 0 w 20362"/>
                <a:gd name="T25" fmla="*/ 0 h 20761"/>
                <a:gd name="T26" fmla="*/ 0 w 20362"/>
                <a:gd name="T27" fmla="*/ 0 h 20761"/>
                <a:gd name="T28" fmla="*/ 0 w 20362"/>
                <a:gd name="T29" fmla="*/ 0 h 20761"/>
                <a:gd name="T30" fmla="*/ 0 w 20362"/>
                <a:gd name="T31" fmla="*/ 0 h 20761"/>
                <a:gd name="T32" fmla="*/ 0 w 20362"/>
                <a:gd name="T33" fmla="*/ 0 h 20761"/>
                <a:gd name="T34" fmla="*/ 0 w 20362"/>
                <a:gd name="T35" fmla="*/ 0 h 20761"/>
                <a:gd name="T36" fmla="*/ 0 w 20362"/>
                <a:gd name="T37" fmla="*/ 0 h 20761"/>
                <a:gd name="T38" fmla="*/ 0 w 20362"/>
                <a:gd name="T39" fmla="*/ 0 h 20761"/>
                <a:gd name="T40" fmla="*/ 0 w 20362"/>
                <a:gd name="T41" fmla="*/ 0 h 20761"/>
                <a:gd name="T42" fmla="*/ 0 w 20362"/>
                <a:gd name="T43" fmla="*/ 0 h 20761"/>
                <a:gd name="T44" fmla="*/ 0 w 20362"/>
                <a:gd name="T45" fmla="*/ 0 h 20761"/>
                <a:gd name="T46" fmla="*/ 0 w 20362"/>
                <a:gd name="T47" fmla="*/ 0 h 20761"/>
                <a:gd name="T48" fmla="*/ 0 w 20362"/>
                <a:gd name="T49" fmla="*/ 0 h 20761"/>
                <a:gd name="T50" fmla="*/ 0 w 20362"/>
                <a:gd name="T51" fmla="*/ 0 h 20761"/>
                <a:gd name="T52" fmla="*/ 0 w 20362"/>
                <a:gd name="T53" fmla="*/ 0 h 20761"/>
                <a:gd name="T54" fmla="*/ 0 w 20362"/>
                <a:gd name="T55" fmla="*/ 0 h 207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362" h="20761">
                  <a:moveTo>
                    <a:pt x="20260" y="16606"/>
                  </a:moveTo>
                  <a:lnTo>
                    <a:pt x="18912" y="12523"/>
                  </a:lnTo>
                  <a:cubicBezTo>
                    <a:pt x="18805" y="9336"/>
                    <a:pt x="18200" y="6147"/>
                    <a:pt x="17789" y="4899"/>
                  </a:cubicBezTo>
                  <a:cubicBezTo>
                    <a:pt x="17135" y="2919"/>
                    <a:pt x="13378" y="-560"/>
                    <a:pt x="6616" y="77"/>
                  </a:cubicBezTo>
                  <a:cubicBezTo>
                    <a:pt x="1484" y="560"/>
                    <a:pt x="-706" y="3059"/>
                    <a:pt x="198" y="5800"/>
                  </a:cubicBezTo>
                  <a:cubicBezTo>
                    <a:pt x="1658" y="10225"/>
                    <a:pt x="5300" y="9688"/>
                    <a:pt x="6678" y="13283"/>
                  </a:cubicBezTo>
                  <a:cubicBezTo>
                    <a:pt x="6744" y="15224"/>
                    <a:pt x="6899" y="17035"/>
                    <a:pt x="7226" y="17833"/>
                  </a:cubicBezTo>
                  <a:cubicBezTo>
                    <a:pt x="8088" y="19936"/>
                    <a:pt x="11292" y="21040"/>
                    <a:pt x="14892" y="20701"/>
                  </a:cubicBezTo>
                  <a:cubicBezTo>
                    <a:pt x="18490" y="20362"/>
                    <a:pt x="20894" y="18529"/>
                    <a:pt x="20260" y="16606"/>
                  </a:cubicBezTo>
                  <a:close/>
                  <a:moveTo>
                    <a:pt x="15715" y="10658"/>
                  </a:moveTo>
                  <a:cubicBezTo>
                    <a:pt x="15715" y="10658"/>
                    <a:pt x="14501" y="5775"/>
                    <a:pt x="13490" y="4964"/>
                  </a:cubicBezTo>
                  <a:cubicBezTo>
                    <a:pt x="12029" y="3793"/>
                    <a:pt x="9008" y="3110"/>
                    <a:pt x="8200" y="2985"/>
                  </a:cubicBezTo>
                  <a:cubicBezTo>
                    <a:pt x="8183" y="2988"/>
                    <a:pt x="8169" y="2993"/>
                    <a:pt x="8152" y="2994"/>
                  </a:cubicBezTo>
                  <a:cubicBezTo>
                    <a:pt x="8115" y="2998"/>
                    <a:pt x="8080" y="2995"/>
                    <a:pt x="8043" y="2995"/>
                  </a:cubicBezTo>
                  <a:cubicBezTo>
                    <a:pt x="7411" y="3240"/>
                    <a:pt x="4704" y="4599"/>
                    <a:pt x="4538" y="6018"/>
                  </a:cubicBezTo>
                  <a:cubicBezTo>
                    <a:pt x="4391" y="7259"/>
                    <a:pt x="8761" y="11328"/>
                    <a:pt x="8761" y="11328"/>
                  </a:cubicBezTo>
                  <a:lnTo>
                    <a:pt x="7451" y="11457"/>
                  </a:lnTo>
                  <a:cubicBezTo>
                    <a:pt x="6314" y="10411"/>
                    <a:pt x="1863" y="7428"/>
                    <a:pt x="2101" y="5514"/>
                  </a:cubicBezTo>
                  <a:cubicBezTo>
                    <a:pt x="2298" y="3940"/>
                    <a:pt x="6158" y="3054"/>
                    <a:pt x="7525" y="2788"/>
                  </a:cubicBezTo>
                  <a:lnTo>
                    <a:pt x="7353" y="2268"/>
                  </a:lnTo>
                  <a:cubicBezTo>
                    <a:pt x="7308" y="2128"/>
                    <a:pt x="7514" y="1993"/>
                    <a:pt x="7813" y="1965"/>
                  </a:cubicBezTo>
                  <a:cubicBezTo>
                    <a:pt x="8113" y="1936"/>
                    <a:pt x="8395" y="2026"/>
                    <a:pt x="8440" y="2165"/>
                  </a:cubicBezTo>
                  <a:lnTo>
                    <a:pt x="8614" y="2691"/>
                  </a:lnTo>
                  <a:cubicBezTo>
                    <a:pt x="8614" y="2692"/>
                    <a:pt x="8614" y="2693"/>
                    <a:pt x="8614" y="2694"/>
                  </a:cubicBezTo>
                  <a:cubicBezTo>
                    <a:pt x="10139" y="2698"/>
                    <a:pt x="14205" y="2847"/>
                    <a:pt x="15374" y="4264"/>
                  </a:cubicBezTo>
                  <a:cubicBezTo>
                    <a:pt x="16824" y="6019"/>
                    <a:pt x="16864" y="9379"/>
                    <a:pt x="16955" y="10598"/>
                  </a:cubicBezTo>
                  <a:lnTo>
                    <a:pt x="15715" y="10658"/>
                  </a:lnTo>
                  <a:close/>
                  <a:moveTo>
                    <a:pt x="15715" y="1065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873" name="Group 335"/>
          <p:cNvGrpSpPr>
            <a:grpSpLocks/>
          </p:cNvGrpSpPr>
          <p:nvPr/>
        </p:nvGrpSpPr>
        <p:grpSpPr bwMode="auto">
          <a:xfrm>
            <a:off x="2940747" y="3161933"/>
            <a:ext cx="295531" cy="320053"/>
            <a:chOff x="0" y="0"/>
            <a:chExt cx="565" cy="573"/>
          </a:xfrm>
          <a:solidFill>
            <a:schemeClr val="bg1"/>
          </a:solidFill>
        </p:grpSpPr>
        <p:sp>
          <p:nvSpPr>
            <p:cNvPr id="874" name="AutoShape 310"/>
            <p:cNvSpPr>
              <a:spLocks/>
            </p:cNvSpPr>
            <p:nvPr/>
          </p:nvSpPr>
          <p:spPr bwMode="auto">
            <a:xfrm>
              <a:off x="408" y="504"/>
              <a:ext cx="55" cy="6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0267" y="1619"/>
                  </a:moveTo>
                  <a:lnTo>
                    <a:pt x="7766" y="0"/>
                  </a:lnTo>
                  <a:lnTo>
                    <a:pt x="4514" y="3178"/>
                  </a:lnTo>
                  <a:lnTo>
                    <a:pt x="1081" y="4109"/>
                  </a:lnTo>
                  <a:lnTo>
                    <a:pt x="1814" y="5817"/>
                  </a:lnTo>
                  <a:lnTo>
                    <a:pt x="0" y="7594"/>
                  </a:lnTo>
                  <a:lnTo>
                    <a:pt x="21600" y="21600"/>
                  </a:lnTo>
                  <a:lnTo>
                    <a:pt x="12737" y="949"/>
                  </a:lnTo>
                  <a:lnTo>
                    <a:pt x="10267" y="1619"/>
                  </a:lnTo>
                  <a:close/>
                  <a:moveTo>
                    <a:pt x="10267" y="161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75" name="AutoShape 311"/>
            <p:cNvSpPr>
              <a:spLocks/>
            </p:cNvSpPr>
            <p:nvPr/>
          </p:nvSpPr>
          <p:spPr bwMode="auto">
            <a:xfrm>
              <a:off x="352" y="328"/>
              <a:ext cx="40" cy="4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5489" y="21600"/>
                  </a:moveTo>
                  <a:lnTo>
                    <a:pt x="0" y="5489"/>
                  </a:lnTo>
                  <a:lnTo>
                    <a:pt x="16111" y="0"/>
                  </a:lnTo>
                  <a:lnTo>
                    <a:pt x="21600" y="16111"/>
                  </a:lnTo>
                  <a:lnTo>
                    <a:pt x="5489" y="21600"/>
                  </a:lnTo>
                  <a:close/>
                  <a:moveTo>
                    <a:pt x="5489"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76" name="AutoShape 312"/>
            <p:cNvSpPr>
              <a:spLocks/>
            </p:cNvSpPr>
            <p:nvPr/>
          </p:nvSpPr>
          <p:spPr bwMode="auto">
            <a:xfrm>
              <a:off x="264" y="384"/>
              <a:ext cx="44" cy="4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1903" y="21600"/>
                  </a:moveTo>
                  <a:lnTo>
                    <a:pt x="0" y="11906"/>
                  </a:lnTo>
                  <a:lnTo>
                    <a:pt x="9697" y="0"/>
                  </a:lnTo>
                  <a:lnTo>
                    <a:pt x="21600" y="9694"/>
                  </a:lnTo>
                  <a:lnTo>
                    <a:pt x="11903" y="21600"/>
                  </a:lnTo>
                  <a:close/>
                  <a:moveTo>
                    <a:pt x="11903"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77" name="AutoShape 313"/>
            <p:cNvSpPr>
              <a:spLocks/>
            </p:cNvSpPr>
            <p:nvPr/>
          </p:nvSpPr>
          <p:spPr bwMode="auto">
            <a:xfrm>
              <a:off x="360" y="448"/>
              <a:ext cx="71" cy="6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8525" y="0"/>
                  </a:moveTo>
                  <a:lnTo>
                    <a:pt x="9485" y="3587"/>
                  </a:lnTo>
                  <a:lnTo>
                    <a:pt x="11768" y="11391"/>
                  </a:lnTo>
                  <a:lnTo>
                    <a:pt x="6030" y="5939"/>
                  </a:lnTo>
                  <a:lnTo>
                    <a:pt x="0" y="14566"/>
                  </a:lnTo>
                  <a:lnTo>
                    <a:pt x="7402" y="21600"/>
                  </a:lnTo>
                  <a:lnTo>
                    <a:pt x="12640" y="14097"/>
                  </a:lnTo>
                  <a:lnTo>
                    <a:pt x="21600" y="10537"/>
                  </a:lnTo>
                  <a:lnTo>
                    <a:pt x="18525" y="0"/>
                  </a:lnTo>
                  <a:close/>
                  <a:moveTo>
                    <a:pt x="18525"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78" name="AutoShape 314"/>
            <p:cNvSpPr>
              <a:spLocks/>
            </p:cNvSpPr>
            <p:nvPr/>
          </p:nvSpPr>
          <p:spPr bwMode="auto">
            <a:xfrm>
              <a:off x="312" y="424"/>
              <a:ext cx="44" cy="4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1900" y="21600"/>
                  </a:moveTo>
                  <a:lnTo>
                    <a:pt x="0" y="11906"/>
                  </a:lnTo>
                  <a:lnTo>
                    <a:pt x="9700" y="0"/>
                  </a:lnTo>
                  <a:lnTo>
                    <a:pt x="21600" y="9694"/>
                  </a:lnTo>
                  <a:lnTo>
                    <a:pt x="11900" y="21600"/>
                  </a:lnTo>
                  <a:close/>
                  <a:moveTo>
                    <a:pt x="119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79" name="AutoShape 315"/>
            <p:cNvSpPr>
              <a:spLocks/>
            </p:cNvSpPr>
            <p:nvPr/>
          </p:nvSpPr>
          <p:spPr bwMode="auto">
            <a:xfrm>
              <a:off x="376" y="384"/>
              <a:ext cx="40" cy="4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6115" y="0"/>
                  </a:moveTo>
                  <a:lnTo>
                    <a:pt x="21600" y="16113"/>
                  </a:lnTo>
                  <a:lnTo>
                    <a:pt x="5485" y="21600"/>
                  </a:lnTo>
                  <a:lnTo>
                    <a:pt x="0" y="5487"/>
                  </a:lnTo>
                  <a:lnTo>
                    <a:pt x="16115" y="0"/>
                  </a:lnTo>
                  <a:close/>
                  <a:moveTo>
                    <a:pt x="16115"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80" name="AutoShape 316"/>
            <p:cNvSpPr>
              <a:spLocks/>
            </p:cNvSpPr>
            <p:nvPr/>
          </p:nvSpPr>
          <p:spPr bwMode="auto">
            <a:xfrm>
              <a:off x="384" y="288"/>
              <a:ext cx="43" cy="4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3319"/>
                  </a:moveTo>
                  <a:lnTo>
                    <a:pt x="8281" y="21600"/>
                  </a:lnTo>
                  <a:lnTo>
                    <a:pt x="0" y="8281"/>
                  </a:lnTo>
                  <a:lnTo>
                    <a:pt x="13319" y="0"/>
                  </a:lnTo>
                  <a:lnTo>
                    <a:pt x="21600" y="13319"/>
                  </a:lnTo>
                  <a:close/>
                  <a:moveTo>
                    <a:pt x="21600" y="1331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81" name="AutoShape 317"/>
            <p:cNvSpPr>
              <a:spLocks/>
            </p:cNvSpPr>
            <p:nvPr/>
          </p:nvSpPr>
          <p:spPr bwMode="auto">
            <a:xfrm>
              <a:off x="368" y="224"/>
              <a:ext cx="31" cy="3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54" y="0"/>
                  </a:moveTo>
                  <a:lnTo>
                    <a:pt x="21600" y="54"/>
                  </a:lnTo>
                  <a:lnTo>
                    <a:pt x="21546" y="21600"/>
                  </a:lnTo>
                  <a:lnTo>
                    <a:pt x="0" y="21546"/>
                  </a:lnTo>
                  <a:lnTo>
                    <a:pt x="54" y="0"/>
                  </a:lnTo>
                  <a:close/>
                  <a:moveTo>
                    <a:pt x="54"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82" name="AutoShape 318"/>
            <p:cNvSpPr>
              <a:spLocks/>
            </p:cNvSpPr>
            <p:nvPr/>
          </p:nvSpPr>
          <p:spPr bwMode="auto">
            <a:xfrm>
              <a:off x="488" y="224"/>
              <a:ext cx="77" cy="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963" y="0"/>
                  </a:moveTo>
                  <a:lnTo>
                    <a:pt x="1961" y="3818"/>
                  </a:lnTo>
                  <a:lnTo>
                    <a:pt x="0" y="6314"/>
                  </a:lnTo>
                  <a:lnTo>
                    <a:pt x="1950" y="12714"/>
                  </a:lnTo>
                  <a:lnTo>
                    <a:pt x="1946" y="18018"/>
                  </a:lnTo>
                  <a:lnTo>
                    <a:pt x="3569" y="18027"/>
                  </a:lnTo>
                  <a:lnTo>
                    <a:pt x="4656" y="21600"/>
                  </a:lnTo>
                  <a:lnTo>
                    <a:pt x="21600" y="77"/>
                  </a:lnTo>
                  <a:lnTo>
                    <a:pt x="1963" y="0"/>
                  </a:lnTo>
                  <a:close/>
                  <a:moveTo>
                    <a:pt x="1963"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83" name="AutoShape 319"/>
            <p:cNvSpPr>
              <a:spLocks/>
            </p:cNvSpPr>
            <p:nvPr/>
          </p:nvSpPr>
          <p:spPr bwMode="auto">
            <a:xfrm>
              <a:off x="432" y="224"/>
              <a:ext cx="46" cy="7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4837" y="24"/>
                  </a:moveTo>
                  <a:lnTo>
                    <a:pt x="45" y="0"/>
                  </a:lnTo>
                  <a:lnTo>
                    <a:pt x="0" y="9562"/>
                  </a:lnTo>
                  <a:lnTo>
                    <a:pt x="10968" y="9574"/>
                  </a:lnTo>
                  <a:lnTo>
                    <a:pt x="1217" y="13487"/>
                  </a:lnTo>
                  <a:lnTo>
                    <a:pt x="9030" y="21600"/>
                  </a:lnTo>
                  <a:lnTo>
                    <a:pt x="21600" y="16554"/>
                  </a:lnTo>
                  <a:lnTo>
                    <a:pt x="14803" y="9502"/>
                  </a:lnTo>
                  <a:lnTo>
                    <a:pt x="14837" y="24"/>
                  </a:lnTo>
                  <a:close/>
                  <a:moveTo>
                    <a:pt x="14837" y="2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84" name="AutoShape 320"/>
            <p:cNvSpPr>
              <a:spLocks/>
            </p:cNvSpPr>
            <p:nvPr/>
          </p:nvSpPr>
          <p:spPr bwMode="auto">
            <a:xfrm>
              <a:off x="88" y="224"/>
              <a:ext cx="46" cy="7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2572" y="21600"/>
                  </a:moveTo>
                  <a:lnTo>
                    <a:pt x="20379" y="13487"/>
                  </a:lnTo>
                  <a:lnTo>
                    <a:pt x="10634" y="9574"/>
                  </a:lnTo>
                  <a:lnTo>
                    <a:pt x="21600" y="9562"/>
                  </a:lnTo>
                  <a:lnTo>
                    <a:pt x="21555" y="0"/>
                  </a:lnTo>
                  <a:lnTo>
                    <a:pt x="6766" y="24"/>
                  </a:lnTo>
                  <a:lnTo>
                    <a:pt x="6799" y="9502"/>
                  </a:lnTo>
                  <a:lnTo>
                    <a:pt x="0" y="16554"/>
                  </a:lnTo>
                  <a:lnTo>
                    <a:pt x="12572" y="21600"/>
                  </a:lnTo>
                  <a:close/>
                  <a:moveTo>
                    <a:pt x="12572"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85" name="AutoShape 321"/>
            <p:cNvSpPr>
              <a:spLocks/>
            </p:cNvSpPr>
            <p:nvPr/>
          </p:nvSpPr>
          <p:spPr bwMode="auto">
            <a:xfrm>
              <a:off x="160" y="224"/>
              <a:ext cx="31" cy="3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553" y="0"/>
                  </a:moveTo>
                  <a:lnTo>
                    <a:pt x="21600" y="21553"/>
                  </a:lnTo>
                  <a:lnTo>
                    <a:pt x="47" y="21600"/>
                  </a:lnTo>
                  <a:lnTo>
                    <a:pt x="0" y="47"/>
                  </a:lnTo>
                  <a:lnTo>
                    <a:pt x="21553" y="0"/>
                  </a:lnTo>
                  <a:close/>
                  <a:moveTo>
                    <a:pt x="21553"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86" name="AutoShape 322"/>
            <p:cNvSpPr>
              <a:spLocks/>
            </p:cNvSpPr>
            <p:nvPr/>
          </p:nvSpPr>
          <p:spPr bwMode="auto">
            <a:xfrm>
              <a:off x="136" y="288"/>
              <a:ext cx="43" cy="4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8291" y="0"/>
                  </a:moveTo>
                  <a:lnTo>
                    <a:pt x="21600" y="8286"/>
                  </a:lnTo>
                  <a:lnTo>
                    <a:pt x="13309" y="21600"/>
                  </a:lnTo>
                  <a:lnTo>
                    <a:pt x="0" y="13314"/>
                  </a:lnTo>
                  <a:lnTo>
                    <a:pt x="8291" y="0"/>
                  </a:lnTo>
                  <a:close/>
                  <a:moveTo>
                    <a:pt x="829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87" name="AutoShape 323"/>
            <p:cNvSpPr>
              <a:spLocks/>
            </p:cNvSpPr>
            <p:nvPr/>
          </p:nvSpPr>
          <p:spPr bwMode="auto">
            <a:xfrm>
              <a:off x="0" y="224"/>
              <a:ext cx="77" cy="3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9639" y="3818"/>
                  </a:moveTo>
                  <a:lnTo>
                    <a:pt x="19637" y="0"/>
                  </a:lnTo>
                  <a:lnTo>
                    <a:pt x="0" y="77"/>
                  </a:lnTo>
                  <a:lnTo>
                    <a:pt x="16944" y="21600"/>
                  </a:lnTo>
                  <a:lnTo>
                    <a:pt x="18029" y="18027"/>
                  </a:lnTo>
                  <a:lnTo>
                    <a:pt x="19654" y="18018"/>
                  </a:lnTo>
                  <a:lnTo>
                    <a:pt x="19650" y="12714"/>
                  </a:lnTo>
                  <a:lnTo>
                    <a:pt x="21600" y="6314"/>
                  </a:lnTo>
                  <a:lnTo>
                    <a:pt x="19639" y="3818"/>
                  </a:lnTo>
                  <a:close/>
                  <a:moveTo>
                    <a:pt x="19639" y="381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88" name="AutoShape 324"/>
            <p:cNvSpPr>
              <a:spLocks/>
            </p:cNvSpPr>
            <p:nvPr/>
          </p:nvSpPr>
          <p:spPr bwMode="auto">
            <a:xfrm>
              <a:off x="208" y="216"/>
              <a:ext cx="39" cy="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4823" y="0"/>
                  </a:moveTo>
                  <a:lnTo>
                    <a:pt x="21600" y="4823"/>
                  </a:lnTo>
                  <a:lnTo>
                    <a:pt x="16777" y="21600"/>
                  </a:lnTo>
                  <a:lnTo>
                    <a:pt x="0" y="16777"/>
                  </a:lnTo>
                  <a:lnTo>
                    <a:pt x="4823" y="0"/>
                  </a:lnTo>
                  <a:close/>
                  <a:moveTo>
                    <a:pt x="4823"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89" name="AutoShape 325"/>
            <p:cNvSpPr>
              <a:spLocks/>
            </p:cNvSpPr>
            <p:nvPr/>
          </p:nvSpPr>
          <p:spPr bwMode="auto">
            <a:xfrm>
              <a:off x="296" y="160"/>
              <a:ext cx="39" cy="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6800"/>
                  </a:moveTo>
                  <a:lnTo>
                    <a:pt x="4802" y="21600"/>
                  </a:lnTo>
                  <a:lnTo>
                    <a:pt x="0" y="4800"/>
                  </a:lnTo>
                  <a:lnTo>
                    <a:pt x="16798" y="0"/>
                  </a:lnTo>
                  <a:lnTo>
                    <a:pt x="21600" y="16800"/>
                  </a:lnTo>
                  <a:close/>
                  <a:moveTo>
                    <a:pt x="21600" y="168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90" name="AutoShape 326"/>
            <p:cNvSpPr>
              <a:spLocks/>
            </p:cNvSpPr>
            <p:nvPr/>
          </p:nvSpPr>
          <p:spPr bwMode="auto">
            <a:xfrm>
              <a:off x="312" y="216"/>
              <a:ext cx="39" cy="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6796"/>
                  </a:moveTo>
                  <a:lnTo>
                    <a:pt x="4801" y="21600"/>
                  </a:lnTo>
                  <a:lnTo>
                    <a:pt x="0" y="4804"/>
                  </a:lnTo>
                  <a:lnTo>
                    <a:pt x="16799" y="0"/>
                  </a:lnTo>
                  <a:lnTo>
                    <a:pt x="21600" y="16796"/>
                  </a:lnTo>
                  <a:close/>
                  <a:moveTo>
                    <a:pt x="21600" y="1679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91" name="AutoShape 327"/>
            <p:cNvSpPr>
              <a:spLocks/>
            </p:cNvSpPr>
            <p:nvPr/>
          </p:nvSpPr>
          <p:spPr bwMode="auto">
            <a:xfrm>
              <a:off x="264" y="0"/>
              <a:ext cx="39" cy="7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4810" y="21289"/>
                  </a:moveTo>
                  <a:lnTo>
                    <a:pt x="9756" y="20578"/>
                  </a:lnTo>
                  <a:lnTo>
                    <a:pt x="16773" y="21600"/>
                  </a:lnTo>
                  <a:lnTo>
                    <a:pt x="18037" y="19384"/>
                  </a:lnTo>
                  <a:lnTo>
                    <a:pt x="21600" y="18873"/>
                  </a:lnTo>
                  <a:lnTo>
                    <a:pt x="10923" y="0"/>
                  </a:lnTo>
                  <a:lnTo>
                    <a:pt x="0" y="19160"/>
                  </a:lnTo>
                  <a:lnTo>
                    <a:pt x="3920" y="19729"/>
                  </a:lnTo>
                  <a:lnTo>
                    <a:pt x="4810" y="21289"/>
                  </a:lnTo>
                  <a:close/>
                  <a:moveTo>
                    <a:pt x="4810" y="2128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92" name="AutoShape 328"/>
            <p:cNvSpPr>
              <a:spLocks/>
            </p:cNvSpPr>
            <p:nvPr/>
          </p:nvSpPr>
          <p:spPr bwMode="auto">
            <a:xfrm>
              <a:off x="232" y="160"/>
              <a:ext cx="39" cy="3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4828" y="0"/>
                  </a:moveTo>
                  <a:lnTo>
                    <a:pt x="21600" y="4827"/>
                  </a:lnTo>
                  <a:lnTo>
                    <a:pt x="16772" y="21600"/>
                  </a:lnTo>
                  <a:lnTo>
                    <a:pt x="0" y="16773"/>
                  </a:lnTo>
                  <a:lnTo>
                    <a:pt x="4828" y="0"/>
                  </a:lnTo>
                  <a:close/>
                  <a:moveTo>
                    <a:pt x="4828"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93" name="AutoShape 329"/>
            <p:cNvSpPr>
              <a:spLocks/>
            </p:cNvSpPr>
            <p:nvPr/>
          </p:nvSpPr>
          <p:spPr bwMode="auto">
            <a:xfrm>
              <a:off x="248" y="96"/>
              <a:ext cx="74" cy="4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0841" y="8922"/>
                  </a:moveTo>
                  <a:lnTo>
                    <a:pt x="12722" y="21046"/>
                  </a:lnTo>
                  <a:lnTo>
                    <a:pt x="21600" y="16353"/>
                  </a:lnTo>
                  <a:lnTo>
                    <a:pt x="19059" y="0"/>
                  </a:lnTo>
                  <a:lnTo>
                    <a:pt x="10259" y="4645"/>
                  </a:lnTo>
                  <a:lnTo>
                    <a:pt x="2550" y="545"/>
                  </a:lnTo>
                  <a:lnTo>
                    <a:pt x="0" y="16903"/>
                  </a:lnTo>
                  <a:lnTo>
                    <a:pt x="8868" y="21600"/>
                  </a:lnTo>
                  <a:lnTo>
                    <a:pt x="10841" y="8922"/>
                  </a:lnTo>
                  <a:close/>
                  <a:moveTo>
                    <a:pt x="10841" y="892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94" name="AutoShape 330"/>
            <p:cNvSpPr>
              <a:spLocks/>
            </p:cNvSpPr>
            <p:nvPr/>
          </p:nvSpPr>
          <p:spPr bwMode="auto">
            <a:xfrm>
              <a:off x="216" y="416"/>
              <a:ext cx="44" cy="4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9695" y="21600"/>
                  </a:moveTo>
                  <a:lnTo>
                    <a:pt x="0" y="9692"/>
                  </a:lnTo>
                  <a:lnTo>
                    <a:pt x="11905" y="0"/>
                  </a:lnTo>
                  <a:lnTo>
                    <a:pt x="21600" y="11908"/>
                  </a:lnTo>
                  <a:lnTo>
                    <a:pt x="9695" y="21600"/>
                  </a:lnTo>
                  <a:close/>
                  <a:moveTo>
                    <a:pt x="9695"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95" name="AutoShape 331"/>
            <p:cNvSpPr>
              <a:spLocks/>
            </p:cNvSpPr>
            <p:nvPr/>
          </p:nvSpPr>
          <p:spPr bwMode="auto">
            <a:xfrm>
              <a:off x="103" y="496"/>
              <a:ext cx="56" cy="6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0513" y="4111"/>
                  </a:moveTo>
                  <a:lnTo>
                    <a:pt x="17081" y="3180"/>
                  </a:lnTo>
                  <a:lnTo>
                    <a:pt x="13828" y="0"/>
                  </a:lnTo>
                  <a:lnTo>
                    <a:pt x="11328" y="1623"/>
                  </a:lnTo>
                  <a:lnTo>
                    <a:pt x="8862" y="949"/>
                  </a:lnTo>
                  <a:lnTo>
                    <a:pt x="0" y="21600"/>
                  </a:lnTo>
                  <a:lnTo>
                    <a:pt x="21600" y="7595"/>
                  </a:lnTo>
                  <a:lnTo>
                    <a:pt x="19783" y="5821"/>
                  </a:lnTo>
                  <a:lnTo>
                    <a:pt x="20513" y="4111"/>
                  </a:lnTo>
                  <a:close/>
                  <a:moveTo>
                    <a:pt x="20513" y="411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96" name="AutoShape 332"/>
            <p:cNvSpPr>
              <a:spLocks/>
            </p:cNvSpPr>
            <p:nvPr/>
          </p:nvSpPr>
          <p:spPr bwMode="auto">
            <a:xfrm>
              <a:off x="136" y="440"/>
              <a:ext cx="71" cy="6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9834" y="11393"/>
                  </a:moveTo>
                  <a:lnTo>
                    <a:pt x="12117" y="3589"/>
                  </a:lnTo>
                  <a:lnTo>
                    <a:pt x="3077" y="0"/>
                  </a:lnTo>
                  <a:lnTo>
                    <a:pt x="0" y="10536"/>
                  </a:lnTo>
                  <a:lnTo>
                    <a:pt x="8960" y="14097"/>
                  </a:lnTo>
                  <a:lnTo>
                    <a:pt x="14198" y="21600"/>
                  </a:lnTo>
                  <a:lnTo>
                    <a:pt x="21600" y="14566"/>
                  </a:lnTo>
                  <a:lnTo>
                    <a:pt x="15570" y="5939"/>
                  </a:lnTo>
                  <a:lnTo>
                    <a:pt x="9834" y="11393"/>
                  </a:lnTo>
                  <a:close/>
                  <a:moveTo>
                    <a:pt x="9834" y="1139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97" name="AutoShape 333"/>
            <p:cNvSpPr>
              <a:spLocks/>
            </p:cNvSpPr>
            <p:nvPr/>
          </p:nvSpPr>
          <p:spPr bwMode="auto">
            <a:xfrm>
              <a:off x="176" y="320"/>
              <a:ext cx="40" cy="4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5491" y="0"/>
                  </a:moveTo>
                  <a:lnTo>
                    <a:pt x="21600" y="5491"/>
                  </a:lnTo>
                  <a:lnTo>
                    <a:pt x="16109" y="21600"/>
                  </a:lnTo>
                  <a:lnTo>
                    <a:pt x="0" y="16109"/>
                  </a:lnTo>
                  <a:lnTo>
                    <a:pt x="5491" y="0"/>
                  </a:lnTo>
                  <a:close/>
                  <a:moveTo>
                    <a:pt x="549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898" name="AutoShape 334"/>
            <p:cNvSpPr>
              <a:spLocks/>
            </p:cNvSpPr>
            <p:nvPr/>
          </p:nvSpPr>
          <p:spPr bwMode="auto">
            <a:xfrm>
              <a:off x="160" y="384"/>
              <a:ext cx="40" cy="4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6112" y="21600"/>
                  </a:moveTo>
                  <a:lnTo>
                    <a:pt x="0" y="16110"/>
                  </a:lnTo>
                  <a:lnTo>
                    <a:pt x="5488" y="0"/>
                  </a:lnTo>
                  <a:lnTo>
                    <a:pt x="21600" y="5490"/>
                  </a:lnTo>
                  <a:lnTo>
                    <a:pt x="16112" y="21600"/>
                  </a:lnTo>
                  <a:close/>
                  <a:moveTo>
                    <a:pt x="16112"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899" name="Group 365"/>
          <p:cNvGrpSpPr>
            <a:grpSpLocks/>
          </p:cNvGrpSpPr>
          <p:nvPr/>
        </p:nvGrpSpPr>
        <p:grpSpPr bwMode="auto">
          <a:xfrm>
            <a:off x="3554383" y="3161933"/>
            <a:ext cx="277061" cy="317860"/>
            <a:chOff x="0" y="0"/>
            <a:chExt cx="531" cy="570"/>
          </a:xfrm>
          <a:solidFill>
            <a:schemeClr val="bg1"/>
          </a:solidFill>
        </p:grpSpPr>
        <p:sp>
          <p:nvSpPr>
            <p:cNvPr id="900" name="AutoShape 336"/>
            <p:cNvSpPr>
              <a:spLocks/>
            </p:cNvSpPr>
            <p:nvPr/>
          </p:nvSpPr>
          <p:spPr bwMode="auto">
            <a:xfrm>
              <a:off x="288" y="480"/>
              <a:ext cx="41" cy="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1580" y="21600"/>
                  </a:moveTo>
                  <a:lnTo>
                    <a:pt x="0" y="11583"/>
                  </a:lnTo>
                  <a:lnTo>
                    <a:pt x="10020" y="0"/>
                  </a:lnTo>
                  <a:lnTo>
                    <a:pt x="21600" y="10017"/>
                  </a:lnTo>
                  <a:lnTo>
                    <a:pt x="11580" y="21600"/>
                  </a:lnTo>
                  <a:close/>
                  <a:moveTo>
                    <a:pt x="1158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01" name="AutoShape 337"/>
            <p:cNvSpPr>
              <a:spLocks/>
            </p:cNvSpPr>
            <p:nvPr/>
          </p:nvSpPr>
          <p:spPr bwMode="auto">
            <a:xfrm>
              <a:off x="328" y="432"/>
              <a:ext cx="41" cy="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1587" y="21600"/>
                  </a:moveTo>
                  <a:lnTo>
                    <a:pt x="0" y="11590"/>
                  </a:lnTo>
                  <a:lnTo>
                    <a:pt x="10013" y="0"/>
                  </a:lnTo>
                  <a:lnTo>
                    <a:pt x="21600" y="10010"/>
                  </a:lnTo>
                  <a:lnTo>
                    <a:pt x="11587" y="21600"/>
                  </a:lnTo>
                  <a:close/>
                  <a:moveTo>
                    <a:pt x="11587"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02" name="AutoShape 338"/>
            <p:cNvSpPr>
              <a:spLocks/>
            </p:cNvSpPr>
            <p:nvPr/>
          </p:nvSpPr>
          <p:spPr bwMode="auto">
            <a:xfrm>
              <a:off x="240" y="520"/>
              <a:ext cx="53" cy="5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1600" h="21600">
                  <a:moveTo>
                    <a:pt x="12612" y="0"/>
                  </a:moveTo>
                  <a:lnTo>
                    <a:pt x="10800" y="2238"/>
                  </a:lnTo>
                  <a:lnTo>
                    <a:pt x="8985" y="0"/>
                  </a:lnTo>
                  <a:lnTo>
                    <a:pt x="0" y="8279"/>
                  </a:lnTo>
                  <a:lnTo>
                    <a:pt x="10797" y="21593"/>
                  </a:lnTo>
                  <a:lnTo>
                    <a:pt x="10797" y="21600"/>
                  </a:lnTo>
                  <a:lnTo>
                    <a:pt x="10800" y="21597"/>
                  </a:lnTo>
                  <a:lnTo>
                    <a:pt x="10803" y="21600"/>
                  </a:lnTo>
                  <a:lnTo>
                    <a:pt x="10803" y="21593"/>
                  </a:lnTo>
                  <a:lnTo>
                    <a:pt x="21600" y="8279"/>
                  </a:lnTo>
                  <a:lnTo>
                    <a:pt x="12612" y="0"/>
                  </a:lnTo>
                  <a:close/>
                  <a:moveTo>
                    <a:pt x="12612"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03" name="AutoShape 339"/>
            <p:cNvSpPr>
              <a:spLocks/>
            </p:cNvSpPr>
            <p:nvPr/>
          </p:nvSpPr>
          <p:spPr bwMode="auto">
            <a:xfrm>
              <a:off x="360" y="392"/>
              <a:ext cx="41" cy="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1588" y="21600"/>
                  </a:moveTo>
                  <a:lnTo>
                    <a:pt x="0" y="11585"/>
                  </a:lnTo>
                  <a:lnTo>
                    <a:pt x="10012" y="0"/>
                  </a:lnTo>
                  <a:lnTo>
                    <a:pt x="21600" y="10015"/>
                  </a:lnTo>
                  <a:lnTo>
                    <a:pt x="11588" y="21600"/>
                  </a:lnTo>
                  <a:close/>
                  <a:moveTo>
                    <a:pt x="11588"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04" name="AutoShape 340"/>
            <p:cNvSpPr>
              <a:spLocks/>
            </p:cNvSpPr>
            <p:nvPr/>
          </p:nvSpPr>
          <p:spPr bwMode="auto">
            <a:xfrm>
              <a:off x="480" y="264"/>
              <a:ext cx="51" cy="3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0"/>
                  </a:moveTo>
                  <a:lnTo>
                    <a:pt x="0" y="19701"/>
                  </a:lnTo>
                  <a:lnTo>
                    <a:pt x="8012" y="19701"/>
                  </a:lnTo>
                  <a:lnTo>
                    <a:pt x="8012" y="19133"/>
                  </a:lnTo>
                  <a:lnTo>
                    <a:pt x="9813" y="21600"/>
                  </a:lnTo>
                  <a:lnTo>
                    <a:pt x="21600" y="0"/>
                  </a:lnTo>
                  <a:lnTo>
                    <a:pt x="0" y="0"/>
                  </a:ln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05" name="Rectangle 341"/>
            <p:cNvSpPr>
              <a:spLocks/>
            </p:cNvSpPr>
            <p:nvPr/>
          </p:nvSpPr>
          <p:spPr bwMode="auto">
            <a:xfrm>
              <a:off x="416" y="264"/>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06" name="Rectangle 342"/>
            <p:cNvSpPr>
              <a:spLocks/>
            </p:cNvSpPr>
            <p:nvPr/>
          </p:nvSpPr>
          <p:spPr bwMode="auto">
            <a:xfrm>
              <a:off x="272" y="0"/>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07" name="AutoShape 343"/>
            <p:cNvSpPr>
              <a:spLocks/>
            </p:cNvSpPr>
            <p:nvPr/>
          </p:nvSpPr>
          <p:spPr bwMode="auto">
            <a:xfrm>
              <a:off x="440" y="296"/>
              <a:ext cx="41" cy="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1586" y="21600"/>
                  </a:moveTo>
                  <a:lnTo>
                    <a:pt x="0" y="11586"/>
                  </a:lnTo>
                  <a:lnTo>
                    <a:pt x="10014" y="0"/>
                  </a:lnTo>
                  <a:lnTo>
                    <a:pt x="21600" y="10014"/>
                  </a:lnTo>
                  <a:lnTo>
                    <a:pt x="11586" y="21600"/>
                  </a:lnTo>
                  <a:close/>
                  <a:moveTo>
                    <a:pt x="11586"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08" name="AutoShape 344"/>
            <p:cNvSpPr>
              <a:spLocks/>
            </p:cNvSpPr>
            <p:nvPr/>
          </p:nvSpPr>
          <p:spPr bwMode="auto">
            <a:xfrm>
              <a:off x="400" y="344"/>
              <a:ext cx="41" cy="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1588" y="21600"/>
                  </a:moveTo>
                  <a:lnTo>
                    <a:pt x="0" y="11585"/>
                  </a:lnTo>
                  <a:lnTo>
                    <a:pt x="10012" y="0"/>
                  </a:lnTo>
                  <a:lnTo>
                    <a:pt x="21600" y="10015"/>
                  </a:lnTo>
                  <a:lnTo>
                    <a:pt x="11588" y="21600"/>
                  </a:lnTo>
                  <a:close/>
                  <a:moveTo>
                    <a:pt x="11588"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09" name="Rectangle 345"/>
            <p:cNvSpPr>
              <a:spLocks/>
            </p:cNvSpPr>
            <p:nvPr/>
          </p:nvSpPr>
          <p:spPr bwMode="auto">
            <a:xfrm>
              <a:off x="304" y="24"/>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10" name="Rectangle 346"/>
            <p:cNvSpPr>
              <a:spLocks/>
            </p:cNvSpPr>
            <p:nvPr/>
          </p:nvSpPr>
          <p:spPr bwMode="auto">
            <a:xfrm>
              <a:off x="304" y="80"/>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11" name="Rectangle 347"/>
            <p:cNvSpPr>
              <a:spLocks/>
            </p:cNvSpPr>
            <p:nvPr/>
          </p:nvSpPr>
          <p:spPr bwMode="auto">
            <a:xfrm>
              <a:off x="360" y="264"/>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12" name="Rectangle 348"/>
            <p:cNvSpPr>
              <a:spLocks/>
            </p:cNvSpPr>
            <p:nvPr/>
          </p:nvSpPr>
          <p:spPr bwMode="auto">
            <a:xfrm>
              <a:off x="304" y="200"/>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13" name="AutoShape 349"/>
            <p:cNvSpPr>
              <a:spLocks/>
            </p:cNvSpPr>
            <p:nvPr/>
          </p:nvSpPr>
          <p:spPr bwMode="auto">
            <a:xfrm>
              <a:off x="304" y="256"/>
              <a:ext cx="29" cy="3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7937" y="12359"/>
                  </a:moveTo>
                  <a:lnTo>
                    <a:pt x="21600" y="12359"/>
                  </a:lnTo>
                  <a:lnTo>
                    <a:pt x="21600" y="0"/>
                  </a:lnTo>
                  <a:lnTo>
                    <a:pt x="12" y="0"/>
                  </a:lnTo>
                  <a:lnTo>
                    <a:pt x="0" y="21600"/>
                  </a:lnTo>
                  <a:lnTo>
                    <a:pt x="17937" y="21600"/>
                  </a:lnTo>
                  <a:lnTo>
                    <a:pt x="17937" y="12359"/>
                  </a:lnTo>
                  <a:close/>
                  <a:moveTo>
                    <a:pt x="17937" y="1235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14" name="Rectangle 350"/>
            <p:cNvSpPr>
              <a:spLocks/>
            </p:cNvSpPr>
            <p:nvPr/>
          </p:nvSpPr>
          <p:spPr bwMode="auto">
            <a:xfrm>
              <a:off x="304" y="144"/>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15" name="AutoShape 351"/>
            <p:cNvSpPr>
              <a:spLocks/>
            </p:cNvSpPr>
            <p:nvPr/>
          </p:nvSpPr>
          <p:spPr bwMode="auto">
            <a:xfrm>
              <a:off x="200" y="480"/>
              <a:ext cx="41" cy="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10018"/>
                  </a:moveTo>
                  <a:lnTo>
                    <a:pt x="11582" y="0"/>
                  </a:lnTo>
                  <a:lnTo>
                    <a:pt x="21600" y="11582"/>
                  </a:lnTo>
                  <a:lnTo>
                    <a:pt x="10018" y="21600"/>
                  </a:lnTo>
                  <a:lnTo>
                    <a:pt x="0" y="10018"/>
                  </a:lnTo>
                  <a:close/>
                  <a:moveTo>
                    <a:pt x="0" y="1001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16" name="AutoShape 352"/>
            <p:cNvSpPr>
              <a:spLocks/>
            </p:cNvSpPr>
            <p:nvPr/>
          </p:nvSpPr>
          <p:spPr bwMode="auto">
            <a:xfrm>
              <a:off x="160" y="432"/>
              <a:ext cx="41" cy="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10018"/>
                  </a:moveTo>
                  <a:lnTo>
                    <a:pt x="11591" y="0"/>
                  </a:lnTo>
                  <a:lnTo>
                    <a:pt x="21600" y="11582"/>
                  </a:lnTo>
                  <a:lnTo>
                    <a:pt x="10009" y="21600"/>
                  </a:lnTo>
                  <a:lnTo>
                    <a:pt x="0" y="10018"/>
                  </a:lnTo>
                  <a:close/>
                  <a:moveTo>
                    <a:pt x="0" y="1001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17" name="AutoShape 353"/>
            <p:cNvSpPr>
              <a:spLocks/>
            </p:cNvSpPr>
            <p:nvPr/>
          </p:nvSpPr>
          <p:spPr bwMode="auto">
            <a:xfrm>
              <a:off x="120" y="392"/>
              <a:ext cx="41" cy="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10014"/>
                  </a:moveTo>
                  <a:lnTo>
                    <a:pt x="11589" y="0"/>
                  </a:lnTo>
                  <a:lnTo>
                    <a:pt x="21600" y="11586"/>
                  </a:lnTo>
                  <a:lnTo>
                    <a:pt x="10011" y="21600"/>
                  </a:lnTo>
                  <a:lnTo>
                    <a:pt x="0" y="10014"/>
                  </a:lnTo>
                  <a:close/>
                  <a:moveTo>
                    <a:pt x="0" y="1001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18" name="AutoShape 354"/>
            <p:cNvSpPr>
              <a:spLocks/>
            </p:cNvSpPr>
            <p:nvPr/>
          </p:nvSpPr>
          <p:spPr bwMode="auto">
            <a:xfrm>
              <a:off x="0" y="264"/>
              <a:ext cx="51" cy="3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19701"/>
                  </a:moveTo>
                  <a:lnTo>
                    <a:pt x="21600" y="0"/>
                  </a:lnTo>
                  <a:lnTo>
                    <a:pt x="0" y="0"/>
                  </a:lnTo>
                  <a:lnTo>
                    <a:pt x="11790" y="21600"/>
                  </a:lnTo>
                  <a:lnTo>
                    <a:pt x="13588" y="19133"/>
                  </a:lnTo>
                  <a:lnTo>
                    <a:pt x="13588" y="19701"/>
                  </a:lnTo>
                  <a:lnTo>
                    <a:pt x="21600" y="19701"/>
                  </a:lnTo>
                  <a:close/>
                  <a:moveTo>
                    <a:pt x="21600" y="1970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19" name="Rectangle 355"/>
            <p:cNvSpPr>
              <a:spLocks/>
            </p:cNvSpPr>
            <p:nvPr/>
          </p:nvSpPr>
          <p:spPr bwMode="auto">
            <a:xfrm>
              <a:off x="80" y="264"/>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20" name="Rectangle 356"/>
            <p:cNvSpPr>
              <a:spLocks/>
            </p:cNvSpPr>
            <p:nvPr/>
          </p:nvSpPr>
          <p:spPr bwMode="auto">
            <a:xfrm>
              <a:off x="224" y="0"/>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21" name="AutoShape 357"/>
            <p:cNvSpPr>
              <a:spLocks/>
            </p:cNvSpPr>
            <p:nvPr/>
          </p:nvSpPr>
          <p:spPr bwMode="auto">
            <a:xfrm>
              <a:off x="48" y="304"/>
              <a:ext cx="41" cy="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10015"/>
                  </a:moveTo>
                  <a:lnTo>
                    <a:pt x="11588" y="0"/>
                  </a:lnTo>
                  <a:lnTo>
                    <a:pt x="21600" y="11585"/>
                  </a:lnTo>
                  <a:lnTo>
                    <a:pt x="10012" y="21600"/>
                  </a:lnTo>
                  <a:lnTo>
                    <a:pt x="0" y="10015"/>
                  </a:lnTo>
                  <a:close/>
                  <a:moveTo>
                    <a:pt x="0" y="1001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22" name="AutoShape 358"/>
            <p:cNvSpPr>
              <a:spLocks/>
            </p:cNvSpPr>
            <p:nvPr/>
          </p:nvSpPr>
          <p:spPr bwMode="auto">
            <a:xfrm>
              <a:off x="80" y="344"/>
              <a:ext cx="41" cy="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10018"/>
                  </a:moveTo>
                  <a:lnTo>
                    <a:pt x="11579" y="0"/>
                  </a:lnTo>
                  <a:lnTo>
                    <a:pt x="21600" y="11582"/>
                  </a:lnTo>
                  <a:lnTo>
                    <a:pt x="10021" y="21600"/>
                  </a:lnTo>
                  <a:lnTo>
                    <a:pt x="0" y="10018"/>
                  </a:lnTo>
                  <a:close/>
                  <a:moveTo>
                    <a:pt x="0" y="1001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23" name="Rectangle 359"/>
            <p:cNvSpPr>
              <a:spLocks/>
            </p:cNvSpPr>
            <p:nvPr/>
          </p:nvSpPr>
          <p:spPr bwMode="auto">
            <a:xfrm>
              <a:off x="192" y="24"/>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24" name="Rectangle 360"/>
            <p:cNvSpPr>
              <a:spLocks/>
            </p:cNvSpPr>
            <p:nvPr/>
          </p:nvSpPr>
          <p:spPr bwMode="auto">
            <a:xfrm>
              <a:off x="192" y="80"/>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25" name="Rectangle 361"/>
            <p:cNvSpPr>
              <a:spLocks/>
            </p:cNvSpPr>
            <p:nvPr/>
          </p:nvSpPr>
          <p:spPr bwMode="auto">
            <a:xfrm>
              <a:off x="136" y="264"/>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26" name="Rectangle 362"/>
            <p:cNvSpPr>
              <a:spLocks/>
            </p:cNvSpPr>
            <p:nvPr/>
          </p:nvSpPr>
          <p:spPr bwMode="auto">
            <a:xfrm>
              <a:off x="192" y="200"/>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27" name="AutoShape 363"/>
            <p:cNvSpPr>
              <a:spLocks/>
            </p:cNvSpPr>
            <p:nvPr/>
          </p:nvSpPr>
          <p:spPr bwMode="auto">
            <a:xfrm>
              <a:off x="192" y="256"/>
              <a:ext cx="29" cy="3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3663" y="21600"/>
                  </a:moveTo>
                  <a:lnTo>
                    <a:pt x="21600" y="21600"/>
                  </a:lnTo>
                  <a:lnTo>
                    <a:pt x="21582" y="0"/>
                  </a:lnTo>
                  <a:lnTo>
                    <a:pt x="0" y="0"/>
                  </a:lnTo>
                  <a:lnTo>
                    <a:pt x="0" y="12359"/>
                  </a:lnTo>
                  <a:lnTo>
                    <a:pt x="3663" y="12359"/>
                  </a:lnTo>
                  <a:lnTo>
                    <a:pt x="3663" y="21600"/>
                  </a:lnTo>
                  <a:close/>
                  <a:moveTo>
                    <a:pt x="3663"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28" name="Rectangle 364"/>
            <p:cNvSpPr>
              <a:spLocks/>
            </p:cNvSpPr>
            <p:nvPr/>
          </p:nvSpPr>
          <p:spPr bwMode="auto">
            <a:xfrm>
              <a:off x="192" y="144"/>
              <a:ext cx="29" cy="29"/>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grpSp>
      <p:grpSp>
        <p:nvGrpSpPr>
          <p:cNvPr id="929" name="Group 384"/>
          <p:cNvGrpSpPr>
            <a:grpSpLocks/>
          </p:cNvGrpSpPr>
          <p:nvPr/>
        </p:nvGrpSpPr>
        <p:grpSpPr bwMode="auto">
          <a:xfrm>
            <a:off x="6585629" y="2521828"/>
            <a:ext cx="215491" cy="320053"/>
            <a:chOff x="0" y="0"/>
            <a:chExt cx="415" cy="575"/>
          </a:xfrm>
          <a:solidFill>
            <a:schemeClr val="bg1"/>
          </a:solidFill>
        </p:grpSpPr>
        <p:sp>
          <p:nvSpPr>
            <p:cNvPr id="930" name="Rectangle 366"/>
            <p:cNvSpPr>
              <a:spLocks/>
            </p:cNvSpPr>
            <p:nvPr/>
          </p:nvSpPr>
          <p:spPr bwMode="auto">
            <a:xfrm>
              <a:off x="272" y="544"/>
              <a:ext cx="47" cy="31"/>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31" name="Rectangle 367"/>
            <p:cNvSpPr>
              <a:spLocks/>
            </p:cNvSpPr>
            <p:nvPr/>
          </p:nvSpPr>
          <p:spPr bwMode="auto">
            <a:xfrm>
              <a:off x="384" y="344"/>
              <a:ext cx="31" cy="5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32" name="AutoShape 368"/>
            <p:cNvSpPr>
              <a:spLocks/>
            </p:cNvSpPr>
            <p:nvPr/>
          </p:nvSpPr>
          <p:spPr bwMode="auto">
            <a:xfrm>
              <a:off x="352" y="511"/>
              <a:ext cx="63" cy="6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800" y="10079"/>
                  </a:moveTo>
                  <a:lnTo>
                    <a:pt x="0" y="10079"/>
                  </a:lnTo>
                  <a:lnTo>
                    <a:pt x="0" y="21600"/>
                  </a:lnTo>
                  <a:lnTo>
                    <a:pt x="21600" y="21600"/>
                  </a:lnTo>
                  <a:lnTo>
                    <a:pt x="21600" y="0"/>
                  </a:lnTo>
                  <a:lnTo>
                    <a:pt x="10800" y="0"/>
                  </a:lnTo>
                  <a:lnTo>
                    <a:pt x="10800" y="10079"/>
                  </a:lnTo>
                  <a:close/>
                  <a:moveTo>
                    <a:pt x="10800" y="1007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33" name="Rectangle 369"/>
            <p:cNvSpPr>
              <a:spLocks/>
            </p:cNvSpPr>
            <p:nvPr/>
          </p:nvSpPr>
          <p:spPr bwMode="auto">
            <a:xfrm>
              <a:off x="384" y="432"/>
              <a:ext cx="31" cy="5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34" name="Rectangle 370"/>
            <p:cNvSpPr>
              <a:spLocks/>
            </p:cNvSpPr>
            <p:nvPr/>
          </p:nvSpPr>
          <p:spPr bwMode="auto">
            <a:xfrm>
              <a:off x="96" y="544"/>
              <a:ext cx="47" cy="31"/>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35" name="AutoShape 371"/>
            <p:cNvSpPr>
              <a:spLocks/>
            </p:cNvSpPr>
            <p:nvPr/>
          </p:nvSpPr>
          <p:spPr bwMode="auto">
            <a:xfrm>
              <a:off x="184" y="544"/>
              <a:ext cx="49" cy="3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191" y="0"/>
                  </a:moveTo>
                  <a:lnTo>
                    <a:pt x="0" y="0"/>
                  </a:lnTo>
                  <a:lnTo>
                    <a:pt x="0" y="21600"/>
                  </a:lnTo>
                  <a:lnTo>
                    <a:pt x="1191" y="21600"/>
                  </a:lnTo>
                  <a:lnTo>
                    <a:pt x="20412" y="21600"/>
                  </a:lnTo>
                  <a:lnTo>
                    <a:pt x="21600" y="21600"/>
                  </a:lnTo>
                  <a:lnTo>
                    <a:pt x="21600" y="0"/>
                  </a:lnTo>
                  <a:lnTo>
                    <a:pt x="20412" y="0"/>
                  </a:lnTo>
                  <a:lnTo>
                    <a:pt x="1191" y="0"/>
                  </a:lnTo>
                  <a:close/>
                  <a:moveTo>
                    <a:pt x="119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36" name="AutoShape 372"/>
            <p:cNvSpPr>
              <a:spLocks/>
            </p:cNvSpPr>
            <p:nvPr/>
          </p:nvSpPr>
          <p:spPr bwMode="auto">
            <a:xfrm>
              <a:off x="0" y="256"/>
              <a:ext cx="31" cy="5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10800"/>
                  </a:moveTo>
                  <a:lnTo>
                    <a:pt x="21600" y="0"/>
                  </a:lnTo>
                  <a:lnTo>
                    <a:pt x="0" y="0"/>
                  </a:lnTo>
                  <a:lnTo>
                    <a:pt x="0" y="10800"/>
                  </a:lnTo>
                  <a:lnTo>
                    <a:pt x="0" y="21600"/>
                  </a:lnTo>
                  <a:lnTo>
                    <a:pt x="21600" y="21600"/>
                  </a:lnTo>
                  <a:lnTo>
                    <a:pt x="21600" y="10800"/>
                  </a:lnTo>
                  <a:close/>
                  <a:moveTo>
                    <a:pt x="21600" y="108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37" name="Rectangle 373"/>
            <p:cNvSpPr>
              <a:spLocks/>
            </p:cNvSpPr>
            <p:nvPr/>
          </p:nvSpPr>
          <p:spPr bwMode="auto">
            <a:xfrm>
              <a:off x="0" y="344"/>
              <a:ext cx="31" cy="5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38" name="AutoShape 374"/>
            <p:cNvSpPr>
              <a:spLocks/>
            </p:cNvSpPr>
            <p:nvPr/>
          </p:nvSpPr>
          <p:spPr bwMode="auto">
            <a:xfrm>
              <a:off x="0" y="511"/>
              <a:ext cx="63" cy="6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801" y="0"/>
                  </a:moveTo>
                  <a:lnTo>
                    <a:pt x="0" y="0"/>
                  </a:lnTo>
                  <a:lnTo>
                    <a:pt x="0" y="21600"/>
                  </a:lnTo>
                  <a:lnTo>
                    <a:pt x="21600" y="21600"/>
                  </a:lnTo>
                  <a:lnTo>
                    <a:pt x="21600" y="10079"/>
                  </a:lnTo>
                  <a:lnTo>
                    <a:pt x="10801" y="10079"/>
                  </a:lnTo>
                  <a:lnTo>
                    <a:pt x="10801" y="0"/>
                  </a:lnTo>
                  <a:close/>
                  <a:moveTo>
                    <a:pt x="1080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39" name="Rectangle 375"/>
            <p:cNvSpPr>
              <a:spLocks/>
            </p:cNvSpPr>
            <p:nvPr/>
          </p:nvSpPr>
          <p:spPr bwMode="auto">
            <a:xfrm>
              <a:off x="0" y="432"/>
              <a:ext cx="31" cy="5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40" name="Rectangle 376"/>
            <p:cNvSpPr>
              <a:spLocks/>
            </p:cNvSpPr>
            <p:nvPr/>
          </p:nvSpPr>
          <p:spPr bwMode="auto">
            <a:xfrm>
              <a:off x="272" y="0"/>
              <a:ext cx="47" cy="31"/>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41" name="AutoShape 377"/>
            <p:cNvSpPr>
              <a:spLocks/>
            </p:cNvSpPr>
            <p:nvPr/>
          </p:nvSpPr>
          <p:spPr bwMode="auto">
            <a:xfrm>
              <a:off x="384" y="256"/>
              <a:ext cx="31" cy="5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10800"/>
                  </a:moveTo>
                  <a:lnTo>
                    <a:pt x="0" y="21600"/>
                  </a:lnTo>
                  <a:lnTo>
                    <a:pt x="21600" y="21600"/>
                  </a:lnTo>
                  <a:lnTo>
                    <a:pt x="21600" y="10800"/>
                  </a:lnTo>
                  <a:lnTo>
                    <a:pt x="21600" y="0"/>
                  </a:lnTo>
                  <a:lnTo>
                    <a:pt x="0" y="0"/>
                  </a:lnTo>
                  <a:lnTo>
                    <a:pt x="0" y="10800"/>
                  </a:lnTo>
                  <a:close/>
                  <a:moveTo>
                    <a:pt x="0" y="108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42" name="Rectangle 378"/>
            <p:cNvSpPr>
              <a:spLocks/>
            </p:cNvSpPr>
            <p:nvPr/>
          </p:nvSpPr>
          <p:spPr bwMode="auto">
            <a:xfrm>
              <a:off x="384" y="176"/>
              <a:ext cx="31" cy="5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43" name="AutoShape 379"/>
            <p:cNvSpPr>
              <a:spLocks/>
            </p:cNvSpPr>
            <p:nvPr/>
          </p:nvSpPr>
          <p:spPr bwMode="auto">
            <a:xfrm>
              <a:off x="352" y="0"/>
              <a:ext cx="63" cy="5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0800" y="21600"/>
                  </a:moveTo>
                  <a:lnTo>
                    <a:pt x="21600" y="21600"/>
                  </a:lnTo>
                  <a:lnTo>
                    <a:pt x="21600" y="0"/>
                  </a:lnTo>
                  <a:lnTo>
                    <a:pt x="0" y="0"/>
                  </a:lnTo>
                  <a:lnTo>
                    <a:pt x="0" y="11522"/>
                  </a:lnTo>
                  <a:lnTo>
                    <a:pt x="10800" y="11522"/>
                  </a:lnTo>
                  <a:lnTo>
                    <a:pt x="10800" y="21600"/>
                  </a:lnTo>
                  <a:close/>
                  <a:moveTo>
                    <a:pt x="108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44" name="Rectangle 380"/>
            <p:cNvSpPr>
              <a:spLocks/>
            </p:cNvSpPr>
            <p:nvPr/>
          </p:nvSpPr>
          <p:spPr bwMode="auto">
            <a:xfrm>
              <a:off x="384" y="88"/>
              <a:ext cx="31" cy="5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45" name="AutoShape 381"/>
            <p:cNvSpPr>
              <a:spLocks/>
            </p:cNvSpPr>
            <p:nvPr/>
          </p:nvSpPr>
          <p:spPr bwMode="auto">
            <a:xfrm>
              <a:off x="184" y="0"/>
              <a:ext cx="49" cy="3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191" y="0"/>
                  </a:moveTo>
                  <a:lnTo>
                    <a:pt x="0" y="0"/>
                  </a:lnTo>
                  <a:lnTo>
                    <a:pt x="0" y="21600"/>
                  </a:lnTo>
                  <a:lnTo>
                    <a:pt x="1191" y="21600"/>
                  </a:lnTo>
                  <a:lnTo>
                    <a:pt x="20412" y="21600"/>
                  </a:lnTo>
                  <a:lnTo>
                    <a:pt x="21600" y="21600"/>
                  </a:lnTo>
                  <a:lnTo>
                    <a:pt x="21600" y="0"/>
                  </a:lnTo>
                  <a:lnTo>
                    <a:pt x="20412" y="0"/>
                  </a:lnTo>
                  <a:lnTo>
                    <a:pt x="1191" y="0"/>
                  </a:lnTo>
                  <a:close/>
                  <a:moveTo>
                    <a:pt x="1191"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46" name="Rectangle 382"/>
            <p:cNvSpPr>
              <a:spLocks/>
            </p:cNvSpPr>
            <p:nvPr/>
          </p:nvSpPr>
          <p:spPr bwMode="auto">
            <a:xfrm>
              <a:off x="0" y="176"/>
              <a:ext cx="31" cy="5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47" name="AutoShape 383"/>
            <p:cNvSpPr>
              <a:spLocks/>
            </p:cNvSpPr>
            <p:nvPr/>
          </p:nvSpPr>
          <p:spPr bwMode="auto">
            <a:xfrm>
              <a:off x="0" y="0"/>
              <a:ext cx="142" cy="1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0"/>
                  </a:moveTo>
                  <a:lnTo>
                    <a:pt x="0" y="21600"/>
                  </a:lnTo>
                  <a:lnTo>
                    <a:pt x="2160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948" name="AutoShape 385"/>
          <p:cNvSpPr>
            <a:spLocks/>
          </p:cNvSpPr>
          <p:nvPr/>
        </p:nvSpPr>
        <p:spPr bwMode="auto">
          <a:xfrm>
            <a:off x="533400" y="5084441"/>
            <a:ext cx="299636" cy="320053"/>
          </a:xfrm>
          <a:custGeom>
            <a:avLst/>
            <a:gdLst>
              <a:gd name="T0" fmla="*/ 144185146 w 21600"/>
              <a:gd name="T1" fmla="*/ 73710459 h 21600"/>
              <a:gd name="T2" fmla="*/ 94377718 w 21600"/>
              <a:gd name="T3" fmla="*/ 214275612 h 21600"/>
              <a:gd name="T4" fmla="*/ 51358014 w 21600"/>
              <a:gd name="T5" fmla="*/ 147831052 h 21600"/>
              <a:gd name="T6" fmla="*/ 23253074 w 21600"/>
              <a:gd name="T7" fmla="*/ 174106193 h 21600"/>
              <a:gd name="T8" fmla="*/ 15709216 w 21600"/>
              <a:gd name="T9" fmla="*/ 181159546 h 21600"/>
              <a:gd name="T10" fmla="*/ 0 w 21600"/>
              <a:gd name="T11" fmla="*/ 167584098 h 21600"/>
              <a:gd name="T12" fmla="*/ 55653770 w 21600"/>
              <a:gd name="T13" fmla="*/ 115562650 h 21600"/>
              <a:gd name="T14" fmla="*/ 88517791 w 21600"/>
              <a:gd name="T15" fmla="*/ 166311460 h 21600"/>
              <a:gd name="T16" fmla="*/ 147433247 w 21600"/>
              <a:gd name="T17" fmla="*/ 0 h 21600"/>
              <a:gd name="T18" fmla="*/ 201377076 w 21600"/>
              <a:gd name="T19" fmla="*/ 208177236 h 21600"/>
              <a:gd name="T20" fmla="*/ 246345171 w 21600"/>
              <a:gd name="T21" fmla="*/ 66140591 h 21600"/>
              <a:gd name="T22" fmla="*/ 286355233 w 21600"/>
              <a:gd name="T23" fmla="*/ 193793730 h 21600"/>
              <a:gd name="T24" fmla="*/ 265382858 w 21600"/>
              <a:gd name="T25" fmla="*/ 199109973 h 21600"/>
              <a:gd name="T26" fmla="*/ 246238897 w 21600"/>
              <a:gd name="T27" fmla="*/ 137980497 h 21600"/>
              <a:gd name="T28" fmla="*/ 199269436 w 21600"/>
              <a:gd name="T29" fmla="*/ 286355233 h 21600"/>
              <a:gd name="T30" fmla="*/ 144185146 w 21600"/>
              <a:gd name="T31" fmla="*/ 73710459 h 21600"/>
              <a:gd name="T32" fmla="*/ 144185146 w 21600"/>
              <a:gd name="T33" fmla="*/ 73710459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10876" y="5560"/>
                </a:moveTo>
                <a:lnTo>
                  <a:pt x="7119" y="16163"/>
                </a:lnTo>
                <a:lnTo>
                  <a:pt x="3874" y="11151"/>
                </a:lnTo>
                <a:lnTo>
                  <a:pt x="1754" y="13133"/>
                </a:lnTo>
                <a:lnTo>
                  <a:pt x="1185" y="13665"/>
                </a:lnTo>
                <a:lnTo>
                  <a:pt x="0" y="12641"/>
                </a:lnTo>
                <a:lnTo>
                  <a:pt x="4198" y="8717"/>
                </a:lnTo>
                <a:lnTo>
                  <a:pt x="6677" y="12545"/>
                </a:lnTo>
                <a:lnTo>
                  <a:pt x="11121" y="0"/>
                </a:lnTo>
                <a:lnTo>
                  <a:pt x="15190" y="15703"/>
                </a:lnTo>
                <a:lnTo>
                  <a:pt x="18582" y="4989"/>
                </a:lnTo>
                <a:lnTo>
                  <a:pt x="21600" y="14618"/>
                </a:lnTo>
                <a:lnTo>
                  <a:pt x="20018" y="15019"/>
                </a:lnTo>
                <a:lnTo>
                  <a:pt x="18574" y="10408"/>
                </a:lnTo>
                <a:lnTo>
                  <a:pt x="15031" y="21600"/>
                </a:lnTo>
                <a:lnTo>
                  <a:pt x="10876" y="5560"/>
                </a:lnTo>
                <a:close/>
                <a:moveTo>
                  <a:pt x="10876" y="5560"/>
                </a:moveTo>
              </a:path>
            </a:pathLst>
          </a:custGeom>
          <a:solidFill>
            <a:schemeClr val="bg1"/>
          </a:solidFill>
          <a:ln>
            <a:noFill/>
          </a:ln>
        </p:spPr>
        <p:txBody>
          <a:bodyPr lIns="0" tIns="0" rIns="0" bIns="0"/>
          <a:lstStyle/>
          <a:p>
            <a:endParaRPr lang="en-US"/>
          </a:p>
        </p:txBody>
      </p:sp>
      <p:grpSp>
        <p:nvGrpSpPr>
          <p:cNvPr id="949" name="Group 388"/>
          <p:cNvGrpSpPr>
            <a:grpSpLocks/>
          </p:cNvGrpSpPr>
          <p:nvPr/>
        </p:nvGrpSpPr>
        <p:grpSpPr bwMode="auto">
          <a:xfrm>
            <a:off x="1134724" y="5115131"/>
            <a:ext cx="299636" cy="265250"/>
            <a:chOff x="0" y="0"/>
            <a:chExt cx="575" cy="475"/>
          </a:xfrm>
          <a:solidFill>
            <a:schemeClr val="bg1"/>
          </a:solidFill>
        </p:grpSpPr>
        <p:sp>
          <p:nvSpPr>
            <p:cNvPr id="950" name="AutoShape 386"/>
            <p:cNvSpPr>
              <a:spLocks/>
            </p:cNvSpPr>
            <p:nvPr/>
          </p:nvSpPr>
          <p:spPr bwMode="auto">
            <a:xfrm>
              <a:off x="88" y="80"/>
              <a:ext cx="399" cy="30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1754" y="13133"/>
                  </a:moveTo>
                  <a:lnTo>
                    <a:pt x="3874" y="11150"/>
                  </a:lnTo>
                  <a:lnTo>
                    <a:pt x="7119" y="16163"/>
                  </a:lnTo>
                  <a:lnTo>
                    <a:pt x="10877" y="5560"/>
                  </a:lnTo>
                  <a:lnTo>
                    <a:pt x="15031" y="21600"/>
                  </a:lnTo>
                  <a:lnTo>
                    <a:pt x="18574" y="10408"/>
                  </a:lnTo>
                  <a:lnTo>
                    <a:pt x="20018" y="15019"/>
                  </a:lnTo>
                  <a:lnTo>
                    <a:pt x="21600" y="14618"/>
                  </a:lnTo>
                  <a:lnTo>
                    <a:pt x="18582" y="4989"/>
                  </a:lnTo>
                  <a:lnTo>
                    <a:pt x="15191" y="15704"/>
                  </a:lnTo>
                  <a:lnTo>
                    <a:pt x="11122" y="0"/>
                  </a:lnTo>
                  <a:lnTo>
                    <a:pt x="6678" y="12545"/>
                  </a:lnTo>
                  <a:lnTo>
                    <a:pt x="4199" y="8716"/>
                  </a:lnTo>
                  <a:lnTo>
                    <a:pt x="0" y="12642"/>
                  </a:lnTo>
                  <a:lnTo>
                    <a:pt x="1184" y="13664"/>
                  </a:lnTo>
                  <a:lnTo>
                    <a:pt x="1754" y="13133"/>
                  </a:lnTo>
                  <a:close/>
                  <a:moveTo>
                    <a:pt x="1754" y="1313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51" name="AutoShape 387"/>
            <p:cNvSpPr>
              <a:spLocks/>
            </p:cNvSpPr>
            <p:nvPr/>
          </p:nvSpPr>
          <p:spPr bwMode="auto">
            <a:xfrm>
              <a:off x="0" y="0"/>
              <a:ext cx="575" cy="47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0" y="0"/>
                  </a:moveTo>
                  <a:lnTo>
                    <a:pt x="0" y="21600"/>
                  </a:lnTo>
                  <a:lnTo>
                    <a:pt x="21600" y="21600"/>
                  </a:lnTo>
                  <a:lnTo>
                    <a:pt x="21600" y="0"/>
                  </a:lnTo>
                  <a:lnTo>
                    <a:pt x="0" y="0"/>
                  </a:lnTo>
                  <a:close/>
                  <a:moveTo>
                    <a:pt x="19498" y="19056"/>
                  </a:moveTo>
                  <a:lnTo>
                    <a:pt x="2102" y="19056"/>
                  </a:lnTo>
                  <a:lnTo>
                    <a:pt x="2102" y="2544"/>
                  </a:lnTo>
                  <a:lnTo>
                    <a:pt x="19498" y="2544"/>
                  </a:lnTo>
                  <a:lnTo>
                    <a:pt x="19498" y="19056"/>
                  </a:lnTo>
                  <a:close/>
                  <a:moveTo>
                    <a:pt x="19498" y="1905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952" name="Group 392"/>
          <p:cNvGrpSpPr>
            <a:grpSpLocks/>
          </p:cNvGrpSpPr>
          <p:nvPr/>
        </p:nvGrpSpPr>
        <p:grpSpPr bwMode="auto">
          <a:xfrm>
            <a:off x="10148419" y="590550"/>
            <a:ext cx="305792" cy="320053"/>
            <a:chOff x="0" y="0"/>
            <a:chExt cx="584" cy="574"/>
          </a:xfrm>
          <a:solidFill>
            <a:schemeClr val="bg1"/>
          </a:solidFill>
        </p:grpSpPr>
        <p:sp>
          <p:nvSpPr>
            <p:cNvPr id="953" name="AutoShape 389"/>
            <p:cNvSpPr>
              <a:spLocks/>
            </p:cNvSpPr>
            <p:nvPr/>
          </p:nvSpPr>
          <p:spPr bwMode="auto">
            <a:xfrm>
              <a:off x="176" y="192"/>
              <a:ext cx="237" cy="19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6797" y="0"/>
                  </a:moveTo>
                  <a:lnTo>
                    <a:pt x="4803" y="0"/>
                  </a:lnTo>
                  <a:cubicBezTo>
                    <a:pt x="2150" y="0"/>
                    <a:pt x="0" y="2577"/>
                    <a:pt x="0" y="5756"/>
                  </a:cubicBezTo>
                  <a:lnTo>
                    <a:pt x="0" y="15843"/>
                  </a:lnTo>
                  <a:cubicBezTo>
                    <a:pt x="0" y="19022"/>
                    <a:pt x="2150" y="21600"/>
                    <a:pt x="4803" y="21600"/>
                  </a:cubicBezTo>
                  <a:lnTo>
                    <a:pt x="16798" y="21600"/>
                  </a:lnTo>
                  <a:cubicBezTo>
                    <a:pt x="19450" y="21600"/>
                    <a:pt x="21599" y="19022"/>
                    <a:pt x="21600" y="15843"/>
                  </a:cubicBezTo>
                  <a:lnTo>
                    <a:pt x="21599" y="5757"/>
                  </a:lnTo>
                  <a:cubicBezTo>
                    <a:pt x="21599" y="2578"/>
                    <a:pt x="19450" y="0"/>
                    <a:pt x="16797" y="0"/>
                  </a:cubicBezTo>
                  <a:close/>
                  <a:moveTo>
                    <a:pt x="16174" y="16535"/>
                  </a:moveTo>
                  <a:lnTo>
                    <a:pt x="5426" y="16535"/>
                  </a:lnTo>
                  <a:cubicBezTo>
                    <a:pt x="4764" y="16535"/>
                    <a:pt x="4226" y="15889"/>
                    <a:pt x="4226" y="15096"/>
                  </a:cubicBezTo>
                  <a:lnTo>
                    <a:pt x="4226" y="6504"/>
                  </a:lnTo>
                  <a:cubicBezTo>
                    <a:pt x="4226" y="5710"/>
                    <a:pt x="4765" y="5064"/>
                    <a:pt x="5427" y="5064"/>
                  </a:cubicBezTo>
                  <a:lnTo>
                    <a:pt x="16174" y="5064"/>
                  </a:lnTo>
                  <a:cubicBezTo>
                    <a:pt x="16836" y="5064"/>
                    <a:pt x="17373" y="5710"/>
                    <a:pt x="17374" y="6504"/>
                  </a:cubicBezTo>
                  <a:lnTo>
                    <a:pt x="17375" y="15096"/>
                  </a:lnTo>
                  <a:cubicBezTo>
                    <a:pt x="17375" y="15889"/>
                    <a:pt x="16836" y="16535"/>
                    <a:pt x="16174" y="16535"/>
                  </a:cubicBezTo>
                  <a:close/>
                  <a:moveTo>
                    <a:pt x="16174" y="1653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54" name="AutoShape 390"/>
            <p:cNvSpPr>
              <a:spLocks/>
            </p:cNvSpPr>
            <p:nvPr/>
          </p:nvSpPr>
          <p:spPr bwMode="auto">
            <a:xfrm>
              <a:off x="288" y="0"/>
              <a:ext cx="296" cy="29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18764" y="16553"/>
                  </a:moveTo>
                  <a:lnTo>
                    <a:pt x="18679" y="16555"/>
                  </a:lnTo>
                  <a:lnTo>
                    <a:pt x="18449" y="16555"/>
                  </a:lnTo>
                  <a:cubicBezTo>
                    <a:pt x="18450" y="16541"/>
                    <a:pt x="18450" y="16526"/>
                    <a:pt x="18450" y="16521"/>
                  </a:cubicBezTo>
                  <a:cubicBezTo>
                    <a:pt x="18450" y="9063"/>
                    <a:pt x="12459" y="3018"/>
                    <a:pt x="5069" y="3018"/>
                  </a:cubicBezTo>
                  <a:cubicBezTo>
                    <a:pt x="5053" y="3018"/>
                    <a:pt x="5018" y="3018"/>
                    <a:pt x="4986" y="3019"/>
                  </a:cubicBezTo>
                  <a:lnTo>
                    <a:pt x="4986" y="0"/>
                  </a:lnTo>
                  <a:lnTo>
                    <a:pt x="0" y="5052"/>
                  </a:lnTo>
                  <a:lnTo>
                    <a:pt x="4986" y="10094"/>
                  </a:lnTo>
                  <a:lnTo>
                    <a:pt x="4986" y="9997"/>
                  </a:lnTo>
                  <a:lnTo>
                    <a:pt x="4986" y="6770"/>
                  </a:lnTo>
                  <a:cubicBezTo>
                    <a:pt x="5018" y="6770"/>
                    <a:pt x="5053" y="6769"/>
                    <a:pt x="5069" y="6769"/>
                  </a:cubicBezTo>
                  <a:cubicBezTo>
                    <a:pt x="10398" y="6769"/>
                    <a:pt x="14734" y="11143"/>
                    <a:pt x="14734" y="16521"/>
                  </a:cubicBezTo>
                  <a:cubicBezTo>
                    <a:pt x="14734" y="16527"/>
                    <a:pt x="14734" y="16541"/>
                    <a:pt x="14733" y="16556"/>
                  </a:cubicBezTo>
                  <a:lnTo>
                    <a:pt x="14485" y="16556"/>
                  </a:lnTo>
                  <a:lnTo>
                    <a:pt x="14400" y="16554"/>
                  </a:lnTo>
                  <a:lnTo>
                    <a:pt x="11571" y="16554"/>
                  </a:lnTo>
                  <a:lnTo>
                    <a:pt x="16590" y="21600"/>
                  </a:lnTo>
                  <a:lnTo>
                    <a:pt x="21600" y="16554"/>
                  </a:lnTo>
                  <a:lnTo>
                    <a:pt x="18764" y="16554"/>
                  </a:lnTo>
                  <a:lnTo>
                    <a:pt x="18764" y="16553"/>
                  </a:lnTo>
                  <a:close/>
                  <a:moveTo>
                    <a:pt x="18764" y="1655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55" name="AutoShape 391"/>
            <p:cNvSpPr>
              <a:spLocks/>
            </p:cNvSpPr>
            <p:nvPr/>
          </p:nvSpPr>
          <p:spPr bwMode="auto">
            <a:xfrm>
              <a:off x="0" y="280"/>
              <a:ext cx="296" cy="29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600" h="21600">
                  <a:moveTo>
                    <a:pt x="16615" y="11604"/>
                  </a:moveTo>
                  <a:lnTo>
                    <a:pt x="16615" y="14831"/>
                  </a:lnTo>
                  <a:cubicBezTo>
                    <a:pt x="16583" y="14831"/>
                    <a:pt x="16548" y="14831"/>
                    <a:pt x="16531" y="14831"/>
                  </a:cubicBezTo>
                  <a:cubicBezTo>
                    <a:pt x="11203" y="14831"/>
                    <a:pt x="6867" y="10457"/>
                    <a:pt x="6867" y="5079"/>
                  </a:cubicBezTo>
                  <a:cubicBezTo>
                    <a:pt x="6867" y="5073"/>
                    <a:pt x="6867" y="5059"/>
                    <a:pt x="6867" y="5044"/>
                  </a:cubicBezTo>
                  <a:lnTo>
                    <a:pt x="7115" y="5044"/>
                  </a:lnTo>
                  <a:lnTo>
                    <a:pt x="7200" y="5046"/>
                  </a:lnTo>
                  <a:lnTo>
                    <a:pt x="10029" y="5046"/>
                  </a:lnTo>
                  <a:lnTo>
                    <a:pt x="5010" y="0"/>
                  </a:lnTo>
                  <a:lnTo>
                    <a:pt x="0" y="5046"/>
                  </a:lnTo>
                  <a:lnTo>
                    <a:pt x="2835" y="5046"/>
                  </a:lnTo>
                  <a:lnTo>
                    <a:pt x="2920" y="5044"/>
                  </a:lnTo>
                  <a:lnTo>
                    <a:pt x="3150" y="5044"/>
                  </a:lnTo>
                  <a:cubicBezTo>
                    <a:pt x="3150" y="5059"/>
                    <a:pt x="3150" y="5073"/>
                    <a:pt x="3150" y="5079"/>
                  </a:cubicBezTo>
                  <a:cubicBezTo>
                    <a:pt x="3150" y="12537"/>
                    <a:pt x="9141" y="18582"/>
                    <a:pt x="16531" y="18582"/>
                  </a:cubicBezTo>
                  <a:cubicBezTo>
                    <a:pt x="16547" y="18582"/>
                    <a:pt x="16582" y="18581"/>
                    <a:pt x="16614" y="18581"/>
                  </a:cubicBezTo>
                  <a:lnTo>
                    <a:pt x="16614" y="21600"/>
                  </a:lnTo>
                  <a:lnTo>
                    <a:pt x="21600" y="16548"/>
                  </a:lnTo>
                  <a:lnTo>
                    <a:pt x="16614" y="11505"/>
                  </a:lnTo>
                  <a:lnTo>
                    <a:pt x="16614" y="11604"/>
                  </a:lnTo>
                  <a:lnTo>
                    <a:pt x="16615" y="11604"/>
                  </a:lnTo>
                  <a:close/>
                  <a:moveTo>
                    <a:pt x="16615" y="1160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956" name="Group 398"/>
          <p:cNvGrpSpPr>
            <a:grpSpLocks/>
          </p:cNvGrpSpPr>
          <p:nvPr/>
        </p:nvGrpSpPr>
        <p:grpSpPr bwMode="auto">
          <a:xfrm>
            <a:off x="6585629" y="4442144"/>
            <a:ext cx="221648" cy="322244"/>
            <a:chOff x="0" y="0"/>
            <a:chExt cx="427" cy="577"/>
          </a:xfrm>
          <a:solidFill>
            <a:schemeClr val="bg1"/>
          </a:solidFill>
        </p:grpSpPr>
        <p:sp>
          <p:nvSpPr>
            <p:cNvPr id="957" name="AutoShape 393"/>
            <p:cNvSpPr>
              <a:spLocks/>
            </p:cNvSpPr>
            <p:nvPr/>
          </p:nvSpPr>
          <p:spPr bwMode="auto">
            <a:xfrm>
              <a:off x="0" y="0"/>
              <a:ext cx="427" cy="57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600" h="21600">
                  <a:moveTo>
                    <a:pt x="19254" y="1465"/>
                  </a:moveTo>
                  <a:lnTo>
                    <a:pt x="17941" y="1465"/>
                  </a:lnTo>
                  <a:lnTo>
                    <a:pt x="17941" y="837"/>
                  </a:lnTo>
                  <a:cubicBezTo>
                    <a:pt x="17941" y="375"/>
                    <a:pt x="17435" y="0"/>
                    <a:pt x="16810" y="0"/>
                  </a:cubicBezTo>
                  <a:cubicBezTo>
                    <a:pt x="16185" y="0"/>
                    <a:pt x="15679" y="375"/>
                    <a:pt x="15679" y="837"/>
                  </a:cubicBezTo>
                  <a:lnTo>
                    <a:pt x="15679" y="1465"/>
                  </a:lnTo>
                  <a:lnTo>
                    <a:pt x="11908" y="1465"/>
                  </a:lnTo>
                  <a:lnTo>
                    <a:pt x="11908" y="837"/>
                  </a:lnTo>
                  <a:cubicBezTo>
                    <a:pt x="11908" y="375"/>
                    <a:pt x="11402" y="0"/>
                    <a:pt x="10777" y="0"/>
                  </a:cubicBezTo>
                  <a:cubicBezTo>
                    <a:pt x="10152" y="0"/>
                    <a:pt x="9645" y="375"/>
                    <a:pt x="9645" y="837"/>
                  </a:cubicBezTo>
                  <a:lnTo>
                    <a:pt x="9645" y="1465"/>
                  </a:lnTo>
                  <a:lnTo>
                    <a:pt x="5898" y="1465"/>
                  </a:lnTo>
                  <a:lnTo>
                    <a:pt x="5898" y="837"/>
                  </a:lnTo>
                  <a:cubicBezTo>
                    <a:pt x="5898" y="375"/>
                    <a:pt x="5391" y="0"/>
                    <a:pt x="4766" y="0"/>
                  </a:cubicBezTo>
                  <a:cubicBezTo>
                    <a:pt x="4141" y="0"/>
                    <a:pt x="3635" y="375"/>
                    <a:pt x="3635" y="837"/>
                  </a:cubicBezTo>
                  <a:lnTo>
                    <a:pt x="3635" y="1465"/>
                  </a:lnTo>
                  <a:lnTo>
                    <a:pt x="2346" y="1465"/>
                  </a:lnTo>
                  <a:cubicBezTo>
                    <a:pt x="1050" y="1465"/>
                    <a:pt x="0" y="2242"/>
                    <a:pt x="0" y="3200"/>
                  </a:cubicBezTo>
                  <a:lnTo>
                    <a:pt x="0" y="19865"/>
                  </a:lnTo>
                  <a:cubicBezTo>
                    <a:pt x="0" y="20823"/>
                    <a:pt x="1050" y="21600"/>
                    <a:pt x="2346" y="21600"/>
                  </a:cubicBezTo>
                  <a:lnTo>
                    <a:pt x="19254" y="21600"/>
                  </a:lnTo>
                  <a:cubicBezTo>
                    <a:pt x="20549" y="21600"/>
                    <a:pt x="21600" y="20823"/>
                    <a:pt x="21600" y="19865"/>
                  </a:cubicBezTo>
                  <a:lnTo>
                    <a:pt x="21600" y="3200"/>
                  </a:lnTo>
                  <a:cubicBezTo>
                    <a:pt x="21600" y="2242"/>
                    <a:pt x="20550" y="1465"/>
                    <a:pt x="19254" y="1465"/>
                  </a:cubicBezTo>
                  <a:close/>
                  <a:moveTo>
                    <a:pt x="19285" y="19719"/>
                  </a:moveTo>
                  <a:lnTo>
                    <a:pt x="2316" y="19719"/>
                  </a:lnTo>
                  <a:lnTo>
                    <a:pt x="2316" y="3330"/>
                  </a:lnTo>
                  <a:lnTo>
                    <a:pt x="3635" y="3330"/>
                  </a:lnTo>
                  <a:lnTo>
                    <a:pt x="3635" y="3906"/>
                  </a:lnTo>
                  <a:cubicBezTo>
                    <a:pt x="3635" y="4368"/>
                    <a:pt x="4142" y="4743"/>
                    <a:pt x="4767" y="4743"/>
                  </a:cubicBezTo>
                  <a:cubicBezTo>
                    <a:pt x="5391" y="4743"/>
                    <a:pt x="5898" y="4368"/>
                    <a:pt x="5898" y="3906"/>
                  </a:cubicBezTo>
                  <a:lnTo>
                    <a:pt x="5898" y="3330"/>
                  </a:lnTo>
                  <a:lnTo>
                    <a:pt x="9646" y="3330"/>
                  </a:lnTo>
                  <a:lnTo>
                    <a:pt x="9646" y="3906"/>
                  </a:lnTo>
                  <a:cubicBezTo>
                    <a:pt x="9646" y="4368"/>
                    <a:pt x="10152" y="4743"/>
                    <a:pt x="10777" y="4743"/>
                  </a:cubicBezTo>
                  <a:cubicBezTo>
                    <a:pt x="11402" y="4743"/>
                    <a:pt x="11909" y="4368"/>
                    <a:pt x="11909" y="3906"/>
                  </a:cubicBezTo>
                  <a:lnTo>
                    <a:pt x="11909" y="3330"/>
                  </a:lnTo>
                  <a:lnTo>
                    <a:pt x="15679" y="3330"/>
                  </a:lnTo>
                  <a:lnTo>
                    <a:pt x="15679" y="3906"/>
                  </a:lnTo>
                  <a:cubicBezTo>
                    <a:pt x="15679" y="4368"/>
                    <a:pt x="16186" y="4743"/>
                    <a:pt x="16811" y="4743"/>
                  </a:cubicBezTo>
                  <a:cubicBezTo>
                    <a:pt x="17435" y="4743"/>
                    <a:pt x="17942" y="4368"/>
                    <a:pt x="17942" y="3906"/>
                  </a:cubicBezTo>
                  <a:lnTo>
                    <a:pt x="17942" y="3330"/>
                  </a:lnTo>
                  <a:lnTo>
                    <a:pt x="19285" y="3330"/>
                  </a:lnTo>
                  <a:lnTo>
                    <a:pt x="19285" y="19719"/>
                  </a:lnTo>
                  <a:close/>
                  <a:moveTo>
                    <a:pt x="19285" y="1971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58" name="Rectangle 394"/>
            <p:cNvSpPr>
              <a:spLocks/>
            </p:cNvSpPr>
            <p:nvPr/>
          </p:nvSpPr>
          <p:spPr bwMode="auto">
            <a:xfrm>
              <a:off x="88" y="192"/>
              <a:ext cx="239" cy="31"/>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59" name="Rectangle 395"/>
            <p:cNvSpPr>
              <a:spLocks/>
            </p:cNvSpPr>
            <p:nvPr/>
          </p:nvSpPr>
          <p:spPr bwMode="auto">
            <a:xfrm>
              <a:off x="88" y="272"/>
              <a:ext cx="239" cy="31"/>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60" name="Rectangle 396"/>
            <p:cNvSpPr>
              <a:spLocks/>
            </p:cNvSpPr>
            <p:nvPr/>
          </p:nvSpPr>
          <p:spPr bwMode="auto">
            <a:xfrm>
              <a:off x="88" y="352"/>
              <a:ext cx="239" cy="31"/>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961" name="Rectangle 397"/>
            <p:cNvSpPr>
              <a:spLocks/>
            </p:cNvSpPr>
            <p:nvPr/>
          </p:nvSpPr>
          <p:spPr bwMode="auto">
            <a:xfrm>
              <a:off x="88" y="432"/>
              <a:ext cx="239" cy="31"/>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grpSp>
      <p:sp>
        <p:nvSpPr>
          <p:cNvPr id="962" name="AutoShape 400"/>
          <p:cNvSpPr>
            <a:spLocks/>
          </p:cNvSpPr>
          <p:nvPr/>
        </p:nvSpPr>
        <p:spPr bwMode="auto">
          <a:xfrm>
            <a:off x="10757951" y="1879529"/>
            <a:ext cx="285270" cy="320053"/>
          </a:xfrm>
          <a:custGeom>
            <a:avLst/>
            <a:gdLst>
              <a:gd name="T0" fmla="*/ 235254014 w 21600"/>
              <a:gd name="T1" fmla="*/ 92243950 h 21600"/>
              <a:gd name="T2" fmla="*/ 214624659 w 21600"/>
              <a:gd name="T3" fmla="*/ 50947772 h 21600"/>
              <a:gd name="T4" fmla="*/ 146419524 w 21600"/>
              <a:gd name="T5" fmla="*/ 85562499 h 21600"/>
              <a:gd name="T6" fmla="*/ 138261163 w 21600"/>
              <a:gd name="T7" fmla="*/ 0 h 21600"/>
              <a:gd name="T8" fmla="*/ 96991809 w 21600"/>
              <a:gd name="T9" fmla="*/ 0 h 21600"/>
              <a:gd name="T10" fmla="*/ 88845135 w 21600"/>
              <a:gd name="T11" fmla="*/ 85562499 h 21600"/>
              <a:gd name="T12" fmla="*/ 20629355 w 21600"/>
              <a:gd name="T13" fmla="*/ 50947772 h 21600"/>
              <a:gd name="T14" fmla="*/ 0 w 21600"/>
              <a:gd name="T15" fmla="*/ 92243950 h 21600"/>
              <a:gd name="T16" fmla="*/ 59992406 w 21600"/>
              <a:gd name="T17" fmla="*/ 143137491 h 21600"/>
              <a:gd name="T18" fmla="*/ 0 w 21600"/>
              <a:gd name="T19" fmla="*/ 194124761 h 21600"/>
              <a:gd name="T20" fmla="*/ 20629355 w 21600"/>
              <a:gd name="T21" fmla="*/ 235421046 h 21600"/>
              <a:gd name="T22" fmla="*/ 88659676 w 21600"/>
              <a:gd name="T23" fmla="*/ 201164637 h 21600"/>
              <a:gd name="T24" fmla="*/ 97003496 w 21600"/>
              <a:gd name="T25" fmla="*/ 286355233 h 21600"/>
              <a:gd name="T26" fmla="*/ 138272963 w 21600"/>
              <a:gd name="T27" fmla="*/ 286355233 h 21600"/>
              <a:gd name="T28" fmla="*/ 146463248 w 21600"/>
              <a:gd name="T29" fmla="*/ 201097862 h 21600"/>
              <a:gd name="T30" fmla="*/ 214635406 w 21600"/>
              <a:gd name="T31" fmla="*/ 235421046 h 21600"/>
              <a:gd name="T32" fmla="*/ 235264761 w 21600"/>
              <a:gd name="T33" fmla="*/ 194124761 h 21600"/>
              <a:gd name="T34" fmla="*/ 175272263 w 21600"/>
              <a:gd name="T35" fmla="*/ 143137491 h 21600"/>
              <a:gd name="T36" fmla="*/ 235254014 w 21600"/>
              <a:gd name="T37" fmla="*/ 92243950 h 21600"/>
              <a:gd name="T38" fmla="*/ 235254014 w 21600"/>
              <a:gd name="T39" fmla="*/ 9224395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21599" y="6958"/>
                </a:moveTo>
                <a:lnTo>
                  <a:pt x="19705" y="3843"/>
                </a:lnTo>
                <a:lnTo>
                  <a:pt x="13443" y="6454"/>
                </a:lnTo>
                <a:lnTo>
                  <a:pt x="12694" y="0"/>
                </a:lnTo>
                <a:lnTo>
                  <a:pt x="8905" y="0"/>
                </a:lnTo>
                <a:lnTo>
                  <a:pt x="8157" y="6454"/>
                </a:lnTo>
                <a:lnTo>
                  <a:pt x="1894" y="3843"/>
                </a:lnTo>
                <a:lnTo>
                  <a:pt x="0" y="6958"/>
                </a:lnTo>
                <a:lnTo>
                  <a:pt x="5508" y="10797"/>
                </a:lnTo>
                <a:cubicBezTo>
                  <a:pt x="3485" y="12209"/>
                  <a:pt x="0" y="14643"/>
                  <a:pt x="0" y="14643"/>
                </a:cubicBezTo>
                <a:lnTo>
                  <a:pt x="1894" y="17758"/>
                </a:lnTo>
                <a:lnTo>
                  <a:pt x="8140" y="15174"/>
                </a:lnTo>
                <a:lnTo>
                  <a:pt x="8906" y="21600"/>
                </a:lnTo>
                <a:lnTo>
                  <a:pt x="12695" y="21600"/>
                </a:lnTo>
                <a:cubicBezTo>
                  <a:pt x="12695" y="21600"/>
                  <a:pt x="13170" y="17541"/>
                  <a:pt x="13447" y="15169"/>
                </a:cubicBezTo>
                <a:lnTo>
                  <a:pt x="19706" y="17758"/>
                </a:lnTo>
                <a:lnTo>
                  <a:pt x="21600" y="14643"/>
                </a:lnTo>
                <a:cubicBezTo>
                  <a:pt x="21600" y="14643"/>
                  <a:pt x="18115" y="12209"/>
                  <a:pt x="16092" y="10797"/>
                </a:cubicBezTo>
                <a:lnTo>
                  <a:pt x="21599" y="6958"/>
                </a:lnTo>
                <a:close/>
                <a:moveTo>
                  <a:pt x="21599" y="6958"/>
                </a:moveTo>
              </a:path>
            </a:pathLst>
          </a:custGeom>
          <a:solidFill>
            <a:schemeClr val="bg1"/>
          </a:solidFill>
          <a:ln>
            <a:noFill/>
          </a:ln>
        </p:spPr>
        <p:txBody>
          <a:bodyPr lIns="0" tIns="0" rIns="0" bIns="0"/>
          <a:lstStyle/>
          <a:p>
            <a:endParaRPr lang="en-US"/>
          </a:p>
        </p:txBody>
      </p:sp>
      <p:sp>
        <p:nvSpPr>
          <p:cNvPr id="963" name="AutoShape 401"/>
          <p:cNvSpPr>
            <a:spLocks/>
          </p:cNvSpPr>
          <p:nvPr/>
        </p:nvSpPr>
        <p:spPr bwMode="auto">
          <a:xfrm>
            <a:off x="10156628" y="1875145"/>
            <a:ext cx="285269" cy="320053"/>
          </a:xfrm>
          <a:custGeom>
            <a:avLst/>
            <a:gdLst>
              <a:gd name="T0" fmla="*/ 202868491 w 21600"/>
              <a:gd name="T1" fmla="*/ 119712635 h 21600"/>
              <a:gd name="T2" fmla="*/ 235260436 w 21600"/>
              <a:gd name="T3" fmla="*/ 92243950 h 21600"/>
              <a:gd name="T4" fmla="*/ 214620734 w 21600"/>
              <a:gd name="T5" fmla="*/ 50934187 h 21600"/>
              <a:gd name="T6" fmla="*/ 177294582 w 21600"/>
              <a:gd name="T7" fmla="*/ 69891504 h 21600"/>
              <a:gd name="T8" fmla="*/ 142735010 w 21600"/>
              <a:gd name="T9" fmla="*/ 46824956 h 21600"/>
              <a:gd name="T10" fmla="*/ 138269935 w 21600"/>
              <a:gd name="T11" fmla="*/ 0 h 21600"/>
              <a:gd name="T12" fmla="*/ 97001156 w 21600"/>
              <a:gd name="T13" fmla="*/ 0 h 21600"/>
              <a:gd name="T14" fmla="*/ 92513739 w 21600"/>
              <a:gd name="T15" fmla="*/ 47010333 h 21600"/>
              <a:gd name="T16" fmla="*/ 57442476 w 21600"/>
              <a:gd name="T17" fmla="*/ 69627141 h 21600"/>
              <a:gd name="T18" fmla="*/ 20639712 w 21600"/>
              <a:gd name="T19" fmla="*/ 50947772 h 21600"/>
              <a:gd name="T20" fmla="*/ 0 w 21600"/>
              <a:gd name="T21" fmla="*/ 92243950 h 21600"/>
              <a:gd name="T22" fmla="*/ 32272563 w 21600"/>
              <a:gd name="T23" fmla="*/ 119619947 h 21600"/>
              <a:gd name="T24" fmla="*/ 32272563 w 21600"/>
              <a:gd name="T25" fmla="*/ 166682096 h 21600"/>
              <a:gd name="T26" fmla="*/ 0 w 21600"/>
              <a:gd name="T27" fmla="*/ 194111176 h 21600"/>
              <a:gd name="T28" fmla="*/ 20639712 w 21600"/>
              <a:gd name="T29" fmla="*/ 235421046 h 21600"/>
              <a:gd name="T30" fmla="*/ 58346567 w 21600"/>
              <a:gd name="T31" fmla="*/ 216424123 h 21600"/>
              <a:gd name="T32" fmla="*/ 92404889 w 21600"/>
              <a:gd name="T33" fmla="*/ 239543862 h 21600"/>
              <a:gd name="T34" fmla="*/ 96990511 w 21600"/>
              <a:gd name="T35" fmla="*/ 286355233 h 21600"/>
              <a:gd name="T36" fmla="*/ 138259290 w 21600"/>
              <a:gd name="T37" fmla="*/ 286355233 h 21600"/>
              <a:gd name="T38" fmla="*/ 142746799 w 21600"/>
              <a:gd name="T39" fmla="*/ 239703218 h 21600"/>
              <a:gd name="T40" fmla="*/ 177316924 w 21600"/>
              <a:gd name="T41" fmla="*/ 216635403 h 21600"/>
              <a:gd name="T42" fmla="*/ 214620734 w 21600"/>
              <a:gd name="T43" fmla="*/ 235421046 h 21600"/>
              <a:gd name="T44" fmla="*/ 235260436 w 21600"/>
              <a:gd name="T45" fmla="*/ 194124761 h 21600"/>
              <a:gd name="T46" fmla="*/ 202868491 w 21600"/>
              <a:gd name="T47" fmla="*/ 166589526 h 21600"/>
              <a:gd name="T48" fmla="*/ 202868491 w 21600"/>
              <a:gd name="T49" fmla="*/ 119712635 h 21600"/>
              <a:gd name="T50" fmla="*/ 135699468 w 21600"/>
              <a:gd name="T51" fmla="*/ 179170509 h 21600"/>
              <a:gd name="T52" fmla="*/ 99887211 w 21600"/>
              <a:gd name="T53" fmla="*/ 179170509 h 21600"/>
              <a:gd name="T54" fmla="*/ 81982236 w 21600"/>
              <a:gd name="T55" fmla="*/ 143336334 h 21600"/>
              <a:gd name="T56" fmla="*/ 99887211 w 21600"/>
              <a:gd name="T57" fmla="*/ 107502278 h 21600"/>
              <a:gd name="T58" fmla="*/ 135699468 w 21600"/>
              <a:gd name="T59" fmla="*/ 107502278 h 21600"/>
              <a:gd name="T60" fmla="*/ 153594942 w 21600"/>
              <a:gd name="T61" fmla="*/ 143336334 h 21600"/>
              <a:gd name="T62" fmla="*/ 135699468 w 21600"/>
              <a:gd name="T63" fmla="*/ 179170509 h 21600"/>
              <a:gd name="T64" fmla="*/ 135699468 w 21600"/>
              <a:gd name="T65" fmla="*/ 179170509 h 216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00" h="21600">
                <a:moveTo>
                  <a:pt x="18626" y="9030"/>
                </a:moveTo>
                <a:lnTo>
                  <a:pt x="21600" y="6958"/>
                </a:lnTo>
                <a:lnTo>
                  <a:pt x="19705" y="3842"/>
                </a:lnTo>
                <a:lnTo>
                  <a:pt x="16278" y="5272"/>
                </a:lnTo>
                <a:lnTo>
                  <a:pt x="13105" y="3532"/>
                </a:lnTo>
                <a:lnTo>
                  <a:pt x="12695" y="0"/>
                </a:lnTo>
                <a:lnTo>
                  <a:pt x="8906" y="0"/>
                </a:lnTo>
                <a:lnTo>
                  <a:pt x="8494" y="3546"/>
                </a:lnTo>
                <a:lnTo>
                  <a:pt x="5274" y="5252"/>
                </a:lnTo>
                <a:lnTo>
                  <a:pt x="1895" y="3843"/>
                </a:lnTo>
                <a:lnTo>
                  <a:pt x="0" y="6958"/>
                </a:lnTo>
                <a:lnTo>
                  <a:pt x="2963" y="9023"/>
                </a:lnTo>
                <a:lnTo>
                  <a:pt x="2963" y="12573"/>
                </a:lnTo>
                <a:cubicBezTo>
                  <a:pt x="1414" y="13655"/>
                  <a:pt x="0" y="14642"/>
                  <a:pt x="0" y="14642"/>
                </a:cubicBezTo>
                <a:lnTo>
                  <a:pt x="1895" y="17758"/>
                </a:lnTo>
                <a:lnTo>
                  <a:pt x="5357" y="16325"/>
                </a:lnTo>
                <a:lnTo>
                  <a:pt x="8484" y="18069"/>
                </a:lnTo>
                <a:lnTo>
                  <a:pt x="8905" y="21600"/>
                </a:lnTo>
                <a:lnTo>
                  <a:pt x="12694" y="21600"/>
                </a:lnTo>
                <a:cubicBezTo>
                  <a:pt x="12694" y="21600"/>
                  <a:pt x="12891" y="19914"/>
                  <a:pt x="13106" y="18081"/>
                </a:cubicBezTo>
                <a:lnTo>
                  <a:pt x="16280" y="16341"/>
                </a:lnTo>
                <a:lnTo>
                  <a:pt x="19705" y="17758"/>
                </a:lnTo>
                <a:lnTo>
                  <a:pt x="21600" y="14643"/>
                </a:lnTo>
                <a:cubicBezTo>
                  <a:pt x="21600" y="14643"/>
                  <a:pt x="20179" y="13651"/>
                  <a:pt x="18626" y="12566"/>
                </a:cubicBezTo>
                <a:lnTo>
                  <a:pt x="18626" y="9030"/>
                </a:lnTo>
                <a:close/>
                <a:moveTo>
                  <a:pt x="12459" y="13515"/>
                </a:moveTo>
                <a:lnTo>
                  <a:pt x="9171" y="13515"/>
                </a:lnTo>
                <a:lnTo>
                  <a:pt x="7527" y="10812"/>
                </a:lnTo>
                <a:lnTo>
                  <a:pt x="9171" y="8109"/>
                </a:lnTo>
                <a:lnTo>
                  <a:pt x="12459" y="8109"/>
                </a:lnTo>
                <a:lnTo>
                  <a:pt x="14102" y="10812"/>
                </a:lnTo>
                <a:lnTo>
                  <a:pt x="12459" y="13515"/>
                </a:lnTo>
                <a:close/>
                <a:moveTo>
                  <a:pt x="12459" y="13515"/>
                </a:moveTo>
              </a:path>
            </a:pathLst>
          </a:custGeom>
          <a:solidFill>
            <a:schemeClr val="bg1"/>
          </a:solidFill>
          <a:ln>
            <a:noFill/>
          </a:ln>
        </p:spPr>
        <p:txBody>
          <a:bodyPr lIns="0" tIns="0" rIns="0" bIns="0"/>
          <a:lstStyle/>
          <a:p>
            <a:endParaRPr lang="en-US"/>
          </a:p>
        </p:txBody>
      </p:sp>
      <p:grpSp>
        <p:nvGrpSpPr>
          <p:cNvPr id="964" name="Group 406"/>
          <p:cNvGrpSpPr>
            <a:grpSpLocks/>
          </p:cNvGrpSpPr>
          <p:nvPr/>
        </p:nvGrpSpPr>
        <p:grpSpPr bwMode="auto">
          <a:xfrm>
            <a:off x="2378417" y="3804230"/>
            <a:ext cx="219595" cy="320053"/>
            <a:chOff x="0" y="0"/>
            <a:chExt cx="423" cy="573"/>
          </a:xfrm>
          <a:solidFill>
            <a:schemeClr val="bg1"/>
          </a:solidFill>
        </p:grpSpPr>
        <p:sp>
          <p:nvSpPr>
            <p:cNvPr id="965" name="AutoShape 402"/>
            <p:cNvSpPr>
              <a:spLocks/>
            </p:cNvSpPr>
            <p:nvPr/>
          </p:nvSpPr>
          <p:spPr bwMode="auto">
            <a:xfrm>
              <a:off x="0" y="200"/>
              <a:ext cx="423" cy="373"/>
            </a:xfrm>
            <a:custGeom>
              <a:avLst/>
              <a:gdLst>
                <a:gd name="T0" fmla="*/ 0 w 21571"/>
                <a:gd name="T1" fmla="*/ 0 h 20823"/>
                <a:gd name="T2" fmla="*/ 0 w 21571"/>
                <a:gd name="T3" fmla="*/ 0 h 20823"/>
                <a:gd name="T4" fmla="*/ 0 w 21571"/>
                <a:gd name="T5" fmla="*/ 0 h 20823"/>
                <a:gd name="T6" fmla="*/ 0 w 21571"/>
                <a:gd name="T7" fmla="*/ 0 h 20823"/>
                <a:gd name="T8" fmla="*/ 0 w 21571"/>
                <a:gd name="T9" fmla="*/ 0 h 20823"/>
                <a:gd name="T10" fmla="*/ 0 w 21571"/>
                <a:gd name="T11" fmla="*/ 0 h 20823"/>
                <a:gd name="T12" fmla="*/ 0 w 21571"/>
                <a:gd name="T13" fmla="*/ 0 h 20823"/>
                <a:gd name="T14" fmla="*/ 0 w 21571"/>
                <a:gd name="T15" fmla="*/ 0 h 20823"/>
                <a:gd name="T16" fmla="*/ 0 w 21571"/>
                <a:gd name="T17" fmla="*/ 0 h 20823"/>
                <a:gd name="T18" fmla="*/ 0 w 21571"/>
                <a:gd name="T19" fmla="*/ 0 h 20823"/>
                <a:gd name="T20" fmla="*/ 0 w 21571"/>
                <a:gd name="T21" fmla="*/ 0 h 20823"/>
                <a:gd name="T22" fmla="*/ 0 w 21571"/>
                <a:gd name="T23" fmla="*/ 0 h 20823"/>
                <a:gd name="T24" fmla="*/ 0 w 21571"/>
                <a:gd name="T25" fmla="*/ 0 h 20823"/>
                <a:gd name="T26" fmla="*/ 0 w 21571"/>
                <a:gd name="T27" fmla="*/ 0 h 20823"/>
                <a:gd name="T28" fmla="*/ 0 w 21571"/>
                <a:gd name="T29" fmla="*/ 0 h 20823"/>
                <a:gd name="T30" fmla="*/ 0 w 21571"/>
                <a:gd name="T31" fmla="*/ 0 h 20823"/>
                <a:gd name="T32" fmla="*/ 0 w 21571"/>
                <a:gd name="T33" fmla="*/ 0 h 20823"/>
                <a:gd name="T34" fmla="*/ 0 w 21571"/>
                <a:gd name="T35" fmla="*/ 0 h 20823"/>
                <a:gd name="T36" fmla="*/ 0 w 21571"/>
                <a:gd name="T37" fmla="*/ 0 h 20823"/>
                <a:gd name="T38" fmla="*/ 0 w 21571"/>
                <a:gd name="T39" fmla="*/ 0 h 20823"/>
                <a:gd name="T40" fmla="*/ 0 w 21571"/>
                <a:gd name="T41" fmla="*/ 0 h 20823"/>
                <a:gd name="T42" fmla="*/ 0 w 21571"/>
                <a:gd name="T43" fmla="*/ 0 h 20823"/>
                <a:gd name="T44" fmla="*/ 0 w 21571"/>
                <a:gd name="T45" fmla="*/ 0 h 208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571" h="20823">
                  <a:moveTo>
                    <a:pt x="19441" y="5670"/>
                  </a:moveTo>
                  <a:cubicBezTo>
                    <a:pt x="18205" y="4746"/>
                    <a:pt x="16845" y="4586"/>
                    <a:pt x="15856" y="4579"/>
                  </a:cubicBezTo>
                  <a:cubicBezTo>
                    <a:pt x="15715" y="4580"/>
                    <a:pt x="15584" y="4585"/>
                    <a:pt x="15458" y="4591"/>
                  </a:cubicBezTo>
                  <a:lnTo>
                    <a:pt x="15458" y="2230"/>
                  </a:lnTo>
                  <a:cubicBezTo>
                    <a:pt x="15458" y="-777"/>
                    <a:pt x="0" y="-709"/>
                    <a:pt x="0" y="2230"/>
                  </a:cubicBezTo>
                  <a:lnTo>
                    <a:pt x="0" y="13366"/>
                  </a:lnTo>
                  <a:cubicBezTo>
                    <a:pt x="0" y="17485"/>
                    <a:pt x="3057" y="20823"/>
                    <a:pt x="6828" y="20823"/>
                  </a:cubicBezTo>
                  <a:lnTo>
                    <a:pt x="8630" y="20823"/>
                  </a:lnTo>
                  <a:cubicBezTo>
                    <a:pt x="11137" y="20823"/>
                    <a:pt x="13323" y="19342"/>
                    <a:pt x="14510" y="17142"/>
                  </a:cubicBezTo>
                  <a:cubicBezTo>
                    <a:pt x="14717" y="17172"/>
                    <a:pt x="15097" y="17217"/>
                    <a:pt x="15591" y="17217"/>
                  </a:cubicBezTo>
                  <a:cubicBezTo>
                    <a:pt x="16554" y="17210"/>
                    <a:pt x="17966" y="17065"/>
                    <a:pt x="19271" y="16131"/>
                  </a:cubicBezTo>
                  <a:cubicBezTo>
                    <a:pt x="20593" y="15206"/>
                    <a:pt x="21600" y="13359"/>
                    <a:pt x="21570" y="10788"/>
                  </a:cubicBezTo>
                  <a:cubicBezTo>
                    <a:pt x="21597" y="8366"/>
                    <a:pt x="20691" y="6588"/>
                    <a:pt x="19441" y="5670"/>
                  </a:cubicBezTo>
                  <a:close/>
                  <a:moveTo>
                    <a:pt x="17925" y="13920"/>
                  </a:moveTo>
                  <a:cubicBezTo>
                    <a:pt x="17265" y="14412"/>
                    <a:pt x="16295" y="14569"/>
                    <a:pt x="15591" y="14562"/>
                  </a:cubicBezTo>
                  <a:cubicBezTo>
                    <a:pt x="15510" y="14562"/>
                    <a:pt x="15435" y="14560"/>
                    <a:pt x="15362" y="14557"/>
                  </a:cubicBezTo>
                  <a:cubicBezTo>
                    <a:pt x="15420" y="14168"/>
                    <a:pt x="15457" y="13772"/>
                    <a:pt x="15457" y="13366"/>
                  </a:cubicBezTo>
                  <a:lnTo>
                    <a:pt x="15457" y="7249"/>
                  </a:lnTo>
                  <a:cubicBezTo>
                    <a:pt x="15580" y="7240"/>
                    <a:pt x="15713" y="7234"/>
                    <a:pt x="15856" y="7234"/>
                  </a:cubicBezTo>
                  <a:cubicBezTo>
                    <a:pt x="16577" y="7229"/>
                    <a:pt x="17466" y="7392"/>
                    <a:pt x="18053" y="7851"/>
                  </a:cubicBezTo>
                  <a:cubicBezTo>
                    <a:pt x="18623" y="8315"/>
                    <a:pt x="19112" y="8978"/>
                    <a:pt x="19138" y="10789"/>
                  </a:cubicBezTo>
                  <a:cubicBezTo>
                    <a:pt x="19109" y="12714"/>
                    <a:pt x="18569" y="13418"/>
                    <a:pt x="17925" y="13920"/>
                  </a:cubicBezTo>
                  <a:close/>
                  <a:moveTo>
                    <a:pt x="17925" y="1392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66" name="AutoShape 403"/>
            <p:cNvSpPr>
              <a:spLocks/>
            </p:cNvSpPr>
            <p:nvPr/>
          </p:nvSpPr>
          <p:spPr bwMode="auto">
            <a:xfrm>
              <a:off x="216" y="0"/>
              <a:ext cx="45" cy="185"/>
            </a:xfrm>
            <a:custGeom>
              <a:avLst/>
              <a:gdLst>
                <a:gd name="T0" fmla="*/ 0 w 21060"/>
                <a:gd name="T1" fmla="*/ 0 h 21600"/>
                <a:gd name="T2" fmla="*/ 0 w 21060"/>
                <a:gd name="T3" fmla="*/ 0 h 21600"/>
                <a:gd name="T4" fmla="*/ 0 w 21060"/>
                <a:gd name="T5" fmla="*/ 0 h 21600"/>
                <a:gd name="T6" fmla="*/ 0 w 21060"/>
                <a:gd name="T7" fmla="*/ 0 h 21600"/>
                <a:gd name="T8" fmla="*/ 0 w 21060"/>
                <a:gd name="T9" fmla="*/ 0 h 21600"/>
                <a:gd name="T10" fmla="*/ 0 w 2106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060" h="21600">
                  <a:moveTo>
                    <a:pt x="0" y="21600"/>
                  </a:moveTo>
                  <a:cubicBezTo>
                    <a:pt x="14697" y="18286"/>
                    <a:pt x="21600" y="12340"/>
                    <a:pt x="21027" y="9600"/>
                  </a:cubicBezTo>
                  <a:cubicBezTo>
                    <a:pt x="20348" y="6343"/>
                    <a:pt x="7457" y="0"/>
                    <a:pt x="7457" y="0"/>
                  </a:cubicBezTo>
                  <a:cubicBezTo>
                    <a:pt x="7457" y="0"/>
                    <a:pt x="9496" y="8828"/>
                    <a:pt x="8817" y="11657"/>
                  </a:cubicBezTo>
                  <a:cubicBezTo>
                    <a:pt x="7624" y="16639"/>
                    <a:pt x="6298" y="20179"/>
                    <a:pt x="0" y="21600"/>
                  </a:cubicBezTo>
                  <a:close/>
                  <a:moveTo>
                    <a:pt x="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67" name="AutoShape 404"/>
            <p:cNvSpPr>
              <a:spLocks/>
            </p:cNvSpPr>
            <p:nvPr/>
          </p:nvSpPr>
          <p:spPr bwMode="auto">
            <a:xfrm>
              <a:off x="48" y="16"/>
              <a:ext cx="40" cy="169"/>
            </a:xfrm>
            <a:custGeom>
              <a:avLst/>
              <a:gdLst>
                <a:gd name="T0" fmla="*/ 0 w 18310"/>
                <a:gd name="T1" fmla="*/ 0 h 21600"/>
                <a:gd name="T2" fmla="*/ 0 w 18310"/>
                <a:gd name="T3" fmla="*/ 0 h 21600"/>
                <a:gd name="T4" fmla="*/ 0 w 18310"/>
                <a:gd name="T5" fmla="*/ 0 h 21600"/>
                <a:gd name="T6" fmla="*/ 0 w 18310"/>
                <a:gd name="T7" fmla="*/ 0 h 21600"/>
                <a:gd name="T8" fmla="*/ 0 w 18310"/>
                <a:gd name="T9" fmla="*/ 0 h 21600"/>
                <a:gd name="T10" fmla="*/ 0 w 1831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10" h="21600">
                  <a:moveTo>
                    <a:pt x="7768" y="10902"/>
                  </a:moveTo>
                  <a:cubicBezTo>
                    <a:pt x="10897" y="6010"/>
                    <a:pt x="18310" y="0"/>
                    <a:pt x="18310" y="0"/>
                  </a:cubicBezTo>
                  <a:cubicBezTo>
                    <a:pt x="18310" y="0"/>
                    <a:pt x="6395" y="5229"/>
                    <a:pt x="3166" y="8229"/>
                  </a:cubicBezTo>
                  <a:cubicBezTo>
                    <a:pt x="456" y="10752"/>
                    <a:pt x="-3290" y="15204"/>
                    <a:pt x="5470" y="21600"/>
                  </a:cubicBezTo>
                  <a:cubicBezTo>
                    <a:pt x="5470" y="21600"/>
                    <a:pt x="2875" y="18544"/>
                    <a:pt x="7768" y="10902"/>
                  </a:cubicBezTo>
                  <a:close/>
                  <a:moveTo>
                    <a:pt x="7768" y="1090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68" name="AutoShape 405"/>
            <p:cNvSpPr>
              <a:spLocks/>
            </p:cNvSpPr>
            <p:nvPr/>
          </p:nvSpPr>
          <p:spPr bwMode="auto">
            <a:xfrm>
              <a:off x="144" y="32"/>
              <a:ext cx="17" cy="150"/>
            </a:xfrm>
            <a:custGeom>
              <a:avLst/>
              <a:gdLst>
                <a:gd name="T0" fmla="*/ 0 w 18719"/>
                <a:gd name="T1" fmla="*/ 0 h 21600"/>
                <a:gd name="T2" fmla="*/ 0 w 18719"/>
                <a:gd name="T3" fmla="*/ 0 h 21600"/>
                <a:gd name="T4" fmla="*/ 0 w 18719"/>
                <a:gd name="T5" fmla="*/ 0 h 21600"/>
                <a:gd name="T6" fmla="*/ 0 w 18719"/>
                <a:gd name="T7" fmla="*/ 0 h 21600"/>
                <a:gd name="T8" fmla="*/ 0 w 18719"/>
                <a:gd name="T9" fmla="*/ 0 h 21600"/>
                <a:gd name="T10" fmla="*/ 0 w 18719"/>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719" h="21600">
                  <a:moveTo>
                    <a:pt x="18564" y="9063"/>
                  </a:moveTo>
                  <a:cubicBezTo>
                    <a:pt x="17312" y="6098"/>
                    <a:pt x="18322" y="7932"/>
                    <a:pt x="10131" y="0"/>
                  </a:cubicBezTo>
                  <a:cubicBezTo>
                    <a:pt x="10131" y="0"/>
                    <a:pt x="2450" y="3946"/>
                    <a:pt x="170" y="11486"/>
                  </a:cubicBezTo>
                  <a:cubicBezTo>
                    <a:pt x="-1533" y="17075"/>
                    <a:pt x="10131" y="21600"/>
                    <a:pt x="10131" y="21600"/>
                  </a:cubicBezTo>
                  <a:cubicBezTo>
                    <a:pt x="10131" y="21600"/>
                    <a:pt x="20067" y="12588"/>
                    <a:pt x="18564" y="9063"/>
                  </a:cubicBezTo>
                  <a:close/>
                  <a:moveTo>
                    <a:pt x="18564" y="906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969" name="AutoShape 407"/>
          <p:cNvSpPr>
            <a:spLocks/>
          </p:cNvSpPr>
          <p:nvPr/>
        </p:nvSpPr>
        <p:spPr bwMode="auto">
          <a:xfrm>
            <a:off x="2936642" y="3850266"/>
            <a:ext cx="305792" cy="221406"/>
          </a:xfrm>
          <a:custGeom>
            <a:avLst/>
            <a:gdLst>
              <a:gd name="T0" fmla="*/ 284695933 w 21600"/>
              <a:gd name="T1" fmla="*/ 14579354 h 21600"/>
              <a:gd name="T2" fmla="*/ 238749168 w 21600"/>
              <a:gd name="T3" fmla="*/ 9955443 h 21600"/>
              <a:gd name="T4" fmla="*/ 232751740 w 21600"/>
              <a:gd name="T5" fmla="*/ 10004094 h 21600"/>
              <a:gd name="T6" fmla="*/ 232751740 w 21600"/>
              <a:gd name="T7" fmla="*/ 0 h 21600"/>
              <a:gd name="T8" fmla="*/ 0 w 21600"/>
              <a:gd name="T9" fmla="*/ 0 h 21600"/>
              <a:gd name="T10" fmla="*/ 0 w 21600"/>
              <a:gd name="T11" fmla="*/ 39642625 h 21600"/>
              <a:gd name="T12" fmla="*/ 102807675 w 21600"/>
              <a:gd name="T13" fmla="*/ 65580349 h 21600"/>
              <a:gd name="T14" fmla="*/ 129943944 w 21600"/>
              <a:gd name="T15" fmla="*/ 65580349 h 21600"/>
              <a:gd name="T16" fmla="*/ 218486204 w 21600"/>
              <a:gd name="T17" fmla="*/ 55642929 h 21600"/>
              <a:gd name="T18" fmla="*/ 234766148 w 21600"/>
              <a:gd name="T19" fmla="*/ 55961963 h 21600"/>
              <a:gd name="T20" fmla="*/ 282149558 w 21600"/>
              <a:gd name="T21" fmla="*/ 51359267 h 21600"/>
              <a:gd name="T22" fmla="*/ 310624013 w 21600"/>
              <a:gd name="T23" fmla="*/ 32495470 h 21600"/>
              <a:gd name="T24" fmla="*/ 284695933 w 21600"/>
              <a:gd name="T25" fmla="*/ 14579354 h 21600"/>
              <a:gd name="T26" fmla="*/ 261873529 w 21600"/>
              <a:gd name="T27" fmla="*/ 41989551 h 21600"/>
              <a:gd name="T28" fmla="*/ 234766148 w 21600"/>
              <a:gd name="T29" fmla="*/ 44713194 h 21600"/>
              <a:gd name="T30" fmla="*/ 231313661 w 21600"/>
              <a:gd name="T31" fmla="*/ 44688676 h 21600"/>
              <a:gd name="T32" fmla="*/ 232751740 w 21600"/>
              <a:gd name="T33" fmla="*/ 39642625 h 21600"/>
              <a:gd name="T34" fmla="*/ 232751740 w 21600"/>
              <a:gd name="T35" fmla="*/ 21271271 h 21600"/>
              <a:gd name="T36" fmla="*/ 238749168 w 21600"/>
              <a:gd name="T37" fmla="*/ 21210329 h 21600"/>
              <a:gd name="T38" fmla="*/ 263800036 w 21600"/>
              <a:gd name="T39" fmla="*/ 23821461 h 21600"/>
              <a:gd name="T40" fmla="*/ 274010243 w 21600"/>
              <a:gd name="T41" fmla="*/ 32498773 h 21600"/>
              <a:gd name="T42" fmla="*/ 261873529 w 21600"/>
              <a:gd name="T43" fmla="*/ 41989551 h 21600"/>
              <a:gd name="T44" fmla="*/ 261873529 w 21600"/>
              <a:gd name="T45" fmla="*/ 41989551 h 216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600" h="21600">
                <a:moveTo>
                  <a:pt x="19797" y="4802"/>
                </a:moveTo>
                <a:cubicBezTo>
                  <a:pt x="18503" y="3511"/>
                  <a:pt x="17248" y="3279"/>
                  <a:pt x="16602" y="3279"/>
                </a:cubicBezTo>
                <a:cubicBezTo>
                  <a:pt x="16454" y="3279"/>
                  <a:pt x="16317" y="3286"/>
                  <a:pt x="16185" y="3295"/>
                </a:cubicBezTo>
                <a:lnTo>
                  <a:pt x="16185" y="0"/>
                </a:lnTo>
                <a:lnTo>
                  <a:pt x="0" y="0"/>
                </a:lnTo>
                <a:lnTo>
                  <a:pt x="0" y="13057"/>
                </a:lnTo>
                <a:cubicBezTo>
                  <a:pt x="0" y="18806"/>
                  <a:pt x="3201" y="21600"/>
                  <a:pt x="7149" y="21600"/>
                </a:cubicBezTo>
                <a:lnTo>
                  <a:pt x="9036" y="21600"/>
                </a:lnTo>
                <a:cubicBezTo>
                  <a:pt x="11661" y="21600"/>
                  <a:pt x="13950" y="21398"/>
                  <a:pt x="15193" y="18327"/>
                </a:cubicBezTo>
                <a:cubicBezTo>
                  <a:pt x="15409" y="18371"/>
                  <a:pt x="15807" y="18432"/>
                  <a:pt x="16325" y="18432"/>
                </a:cubicBezTo>
                <a:cubicBezTo>
                  <a:pt x="17021" y="18432"/>
                  <a:pt x="18253" y="18220"/>
                  <a:pt x="19620" y="16916"/>
                </a:cubicBezTo>
                <a:cubicBezTo>
                  <a:pt x="21003" y="15625"/>
                  <a:pt x="21600" y="13874"/>
                  <a:pt x="21600" y="10703"/>
                </a:cubicBezTo>
                <a:cubicBezTo>
                  <a:pt x="21600" y="8027"/>
                  <a:pt x="21106" y="6084"/>
                  <a:pt x="19797" y="4802"/>
                </a:cubicBezTo>
                <a:close/>
                <a:moveTo>
                  <a:pt x="18210" y="13830"/>
                </a:moveTo>
                <a:cubicBezTo>
                  <a:pt x="17519" y="14517"/>
                  <a:pt x="16674" y="14727"/>
                  <a:pt x="16325" y="14727"/>
                </a:cubicBezTo>
                <a:cubicBezTo>
                  <a:pt x="16240" y="14727"/>
                  <a:pt x="16161" y="14724"/>
                  <a:pt x="16085" y="14719"/>
                </a:cubicBezTo>
                <a:cubicBezTo>
                  <a:pt x="16145" y="14177"/>
                  <a:pt x="16185" y="13625"/>
                  <a:pt x="16185" y="13057"/>
                </a:cubicBezTo>
                <a:lnTo>
                  <a:pt x="16185" y="7006"/>
                </a:lnTo>
                <a:cubicBezTo>
                  <a:pt x="16313" y="6994"/>
                  <a:pt x="16452" y="6986"/>
                  <a:pt x="16602" y="6986"/>
                </a:cubicBezTo>
                <a:cubicBezTo>
                  <a:pt x="16861" y="6986"/>
                  <a:pt x="17730" y="7207"/>
                  <a:pt x="18344" y="7846"/>
                </a:cubicBezTo>
                <a:cubicBezTo>
                  <a:pt x="18941" y="8494"/>
                  <a:pt x="19054" y="9503"/>
                  <a:pt x="19054" y="10704"/>
                </a:cubicBezTo>
                <a:cubicBezTo>
                  <a:pt x="19054" y="12048"/>
                  <a:pt x="18884" y="13129"/>
                  <a:pt x="18210" y="13830"/>
                </a:cubicBezTo>
                <a:close/>
                <a:moveTo>
                  <a:pt x="18210" y="13830"/>
                </a:moveTo>
              </a:path>
            </a:pathLst>
          </a:custGeom>
          <a:solidFill>
            <a:schemeClr val="bg1"/>
          </a:solidFill>
          <a:ln>
            <a:noFill/>
          </a:ln>
        </p:spPr>
        <p:txBody>
          <a:bodyPr lIns="0" tIns="0" rIns="0" bIns="0"/>
          <a:lstStyle/>
          <a:p>
            <a:endParaRPr lang="en-US"/>
          </a:p>
        </p:txBody>
      </p:sp>
      <p:grpSp>
        <p:nvGrpSpPr>
          <p:cNvPr id="970" name="Group 411"/>
          <p:cNvGrpSpPr>
            <a:grpSpLocks/>
          </p:cNvGrpSpPr>
          <p:nvPr/>
        </p:nvGrpSpPr>
        <p:grpSpPr bwMode="auto">
          <a:xfrm>
            <a:off x="3542070" y="3863418"/>
            <a:ext cx="299636" cy="199484"/>
            <a:chOff x="0" y="0"/>
            <a:chExt cx="575" cy="359"/>
          </a:xfrm>
          <a:solidFill>
            <a:schemeClr val="bg1"/>
          </a:solidFill>
        </p:grpSpPr>
        <p:sp>
          <p:nvSpPr>
            <p:cNvPr id="971" name="AutoShape 408"/>
            <p:cNvSpPr>
              <a:spLocks/>
            </p:cNvSpPr>
            <p:nvPr/>
          </p:nvSpPr>
          <p:spPr bwMode="auto">
            <a:xfrm>
              <a:off x="0" y="0"/>
              <a:ext cx="575" cy="35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00" h="21600">
                  <a:moveTo>
                    <a:pt x="20258" y="4836"/>
                  </a:moveTo>
                  <a:cubicBezTo>
                    <a:pt x="19517" y="4836"/>
                    <a:pt x="18916" y="5798"/>
                    <a:pt x="18916" y="6986"/>
                  </a:cubicBezTo>
                  <a:lnTo>
                    <a:pt x="18916" y="12144"/>
                  </a:lnTo>
                  <a:lnTo>
                    <a:pt x="2683" y="12144"/>
                  </a:lnTo>
                  <a:lnTo>
                    <a:pt x="2683" y="2150"/>
                  </a:lnTo>
                  <a:cubicBezTo>
                    <a:pt x="2683" y="962"/>
                    <a:pt x="2083" y="0"/>
                    <a:pt x="1341" y="0"/>
                  </a:cubicBezTo>
                  <a:cubicBezTo>
                    <a:pt x="601" y="0"/>
                    <a:pt x="0" y="962"/>
                    <a:pt x="0" y="2150"/>
                  </a:cubicBezTo>
                  <a:lnTo>
                    <a:pt x="0" y="19451"/>
                  </a:lnTo>
                  <a:cubicBezTo>
                    <a:pt x="0" y="20638"/>
                    <a:pt x="601" y="21600"/>
                    <a:pt x="1341" y="21600"/>
                  </a:cubicBezTo>
                  <a:cubicBezTo>
                    <a:pt x="2083" y="21600"/>
                    <a:pt x="2683" y="20638"/>
                    <a:pt x="2683" y="19451"/>
                  </a:cubicBezTo>
                  <a:lnTo>
                    <a:pt x="2683" y="17302"/>
                  </a:lnTo>
                  <a:lnTo>
                    <a:pt x="18916" y="17302"/>
                  </a:lnTo>
                  <a:lnTo>
                    <a:pt x="18916" y="19451"/>
                  </a:lnTo>
                  <a:cubicBezTo>
                    <a:pt x="18916" y="20638"/>
                    <a:pt x="19517" y="21600"/>
                    <a:pt x="20258" y="21600"/>
                  </a:cubicBezTo>
                  <a:cubicBezTo>
                    <a:pt x="20999" y="21600"/>
                    <a:pt x="21600" y="20638"/>
                    <a:pt x="21600" y="19451"/>
                  </a:cubicBezTo>
                  <a:lnTo>
                    <a:pt x="21600" y="6985"/>
                  </a:lnTo>
                  <a:cubicBezTo>
                    <a:pt x="21600" y="5798"/>
                    <a:pt x="20999" y="4836"/>
                    <a:pt x="20258" y="4836"/>
                  </a:cubicBezTo>
                  <a:close/>
                  <a:moveTo>
                    <a:pt x="20258" y="483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72" name="AutoShape 409"/>
            <p:cNvSpPr>
              <a:spLocks/>
            </p:cNvSpPr>
            <p:nvPr/>
          </p:nvSpPr>
          <p:spPr bwMode="auto">
            <a:xfrm>
              <a:off x="103" y="64"/>
              <a:ext cx="111" cy="110"/>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73" name="AutoShape 410"/>
            <p:cNvSpPr>
              <a:spLocks/>
            </p:cNvSpPr>
            <p:nvPr/>
          </p:nvSpPr>
          <p:spPr bwMode="auto">
            <a:xfrm>
              <a:off x="223" y="64"/>
              <a:ext cx="241" cy="10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7852" y="0"/>
                  </a:moveTo>
                  <a:cubicBezTo>
                    <a:pt x="1166" y="0"/>
                    <a:pt x="0" y="21600"/>
                    <a:pt x="0" y="21600"/>
                  </a:cubicBezTo>
                  <a:lnTo>
                    <a:pt x="21600" y="21600"/>
                  </a:lnTo>
                  <a:cubicBezTo>
                    <a:pt x="21600" y="21600"/>
                    <a:pt x="15888" y="0"/>
                    <a:pt x="7852" y="0"/>
                  </a:cubicBezTo>
                  <a:close/>
                  <a:moveTo>
                    <a:pt x="7852"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974" name="AutoShape 412"/>
          <p:cNvSpPr>
            <a:spLocks/>
          </p:cNvSpPr>
          <p:nvPr/>
        </p:nvSpPr>
        <p:spPr bwMode="auto">
          <a:xfrm>
            <a:off x="4139289" y="3850266"/>
            <a:ext cx="299636" cy="232367"/>
          </a:xfrm>
          <a:custGeom>
            <a:avLst/>
            <a:gdLst>
              <a:gd name="T0" fmla="*/ 294393668 w 21350"/>
              <a:gd name="T1" fmla="*/ 28484657 h 21600"/>
              <a:gd name="T2" fmla="*/ 236337005 w 21350"/>
              <a:gd name="T3" fmla="*/ 9201581 h 21600"/>
              <a:gd name="T4" fmla="*/ 228614620 w 21350"/>
              <a:gd name="T5" fmla="*/ 0 h 21600"/>
              <a:gd name="T6" fmla="*/ 177530792 w 21350"/>
              <a:gd name="T7" fmla="*/ 23843469 h 21600"/>
              <a:gd name="T8" fmla="*/ 35042741 w 21350"/>
              <a:gd name="T9" fmla="*/ 23843469 h 21600"/>
              <a:gd name="T10" fmla="*/ 33278493 w 21350"/>
              <a:gd name="T11" fmla="*/ 23843469 h 21600"/>
              <a:gd name="T12" fmla="*/ 32403328 w 21350"/>
              <a:gd name="T13" fmla="*/ 23843469 h 21600"/>
              <a:gd name="T14" fmla="*/ 32403328 w 21350"/>
              <a:gd name="T15" fmla="*/ 23880310 h 21600"/>
              <a:gd name="T16" fmla="*/ 25527829 w 21350"/>
              <a:gd name="T17" fmla="*/ 25556509 h 21600"/>
              <a:gd name="T18" fmla="*/ 1610798 w 21350"/>
              <a:gd name="T19" fmla="*/ 39361938 h 21600"/>
              <a:gd name="T20" fmla="*/ 4764523 w 21350"/>
              <a:gd name="T21" fmla="*/ 44559664 h 21600"/>
              <a:gd name="T22" fmla="*/ 10250545 w 21350"/>
              <a:gd name="T23" fmla="*/ 45145043 h 21600"/>
              <a:gd name="T24" fmla="*/ 18917150 w 21350"/>
              <a:gd name="T25" fmla="*/ 43403179 h 21600"/>
              <a:gd name="T26" fmla="*/ 32403328 w 21350"/>
              <a:gd name="T27" fmla="*/ 35615785 h 21600"/>
              <a:gd name="T28" fmla="*/ 32403328 w 21350"/>
              <a:gd name="T29" fmla="*/ 49945111 h 21600"/>
              <a:gd name="T30" fmla="*/ 32403328 w 21350"/>
              <a:gd name="T31" fmla="*/ 75044363 h 21600"/>
              <a:gd name="T32" fmla="*/ 44708616 w 21350"/>
              <a:gd name="T33" fmla="*/ 79560342 h 21600"/>
              <a:gd name="T34" fmla="*/ 57015206 w 21350"/>
              <a:gd name="T35" fmla="*/ 75044363 h 21600"/>
              <a:gd name="T36" fmla="*/ 57015206 w 21350"/>
              <a:gd name="T37" fmla="*/ 50729560 h 21600"/>
              <a:gd name="T38" fmla="*/ 196670565 w 21350"/>
              <a:gd name="T39" fmla="*/ 55186355 h 21600"/>
              <a:gd name="T40" fmla="*/ 196670565 w 21350"/>
              <a:gd name="T41" fmla="*/ 75044363 h 21600"/>
              <a:gd name="T42" fmla="*/ 208975863 w 21350"/>
              <a:gd name="T43" fmla="*/ 79564105 h 21600"/>
              <a:gd name="T44" fmla="*/ 221281042 w 21350"/>
              <a:gd name="T45" fmla="*/ 75044363 h 21600"/>
              <a:gd name="T46" fmla="*/ 221281042 w 21350"/>
              <a:gd name="T47" fmla="*/ 55971225 h 21600"/>
              <a:gd name="T48" fmla="*/ 221281042 w 21350"/>
              <a:gd name="T49" fmla="*/ 47436349 h 21600"/>
              <a:gd name="T50" fmla="*/ 221281042 w 21350"/>
              <a:gd name="T51" fmla="*/ 34223816 h 21600"/>
              <a:gd name="T52" fmla="*/ 295365951 w 21350"/>
              <a:gd name="T53" fmla="*/ 32282398 h 21600"/>
              <a:gd name="T54" fmla="*/ 294393668 w 21350"/>
              <a:gd name="T55" fmla="*/ 28484657 h 21600"/>
              <a:gd name="T56" fmla="*/ 294393668 w 21350"/>
              <a:gd name="T57" fmla="*/ 28484657 h 216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350" h="21600">
                <a:moveTo>
                  <a:pt x="21196" y="7733"/>
                </a:moveTo>
                <a:cubicBezTo>
                  <a:pt x="20341" y="6229"/>
                  <a:pt x="17016" y="2498"/>
                  <a:pt x="17016" y="2498"/>
                </a:cubicBezTo>
                <a:lnTo>
                  <a:pt x="16460" y="0"/>
                </a:lnTo>
                <a:lnTo>
                  <a:pt x="12782" y="6473"/>
                </a:lnTo>
                <a:lnTo>
                  <a:pt x="2523" y="6473"/>
                </a:lnTo>
                <a:cubicBezTo>
                  <a:pt x="2481" y="6468"/>
                  <a:pt x="2438" y="6467"/>
                  <a:pt x="2396" y="6473"/>
                </a:cubicBezTo>
                <a:lnTo>
                  <a:pt x="2333" y="6473"/>
                </a:lnTo>
                <a:lnTo>
                  <a:pt x="2333" y="6483"/>
                </a:lnTo>
                <a:cubicBezTo>
                  <a:pt x="2137" y="6531"/>
                  <a:pt x="1954" y="6686"/>
                  <a:pt x="1838" y="6938"/>
                </a:cubicBezTo>
                <a:lnTo>
                  <a:pt x="116" y="10686"/>
                </a:lnTo>
                <a:cubicBezTo>
                  <a:pt x="-103" y="11161"/>
                  <a:pt x="-2" y="11793"/>
                  <a:pt x="343" y="12097"/>
                </a:cubicBezTo>
                <a:cubicBezTo>
                  <a:pt x="465" y="12205"/>
                  <a:pt x="603" y="12256"/>
                  <a:pt x="738" y="12256"/>
                </a:cubicBezTo>
                <a:cubicBezTo>
                  <a:pt x="982" y="12256"/>
                  <a:pt x="1221" y="12089"/>
                  <a:pt x="1362" y="11783"/>
                </a:cubicBezTo>
                <a:lnTo>
                  <a:pt x="2333" y="9669"/>
                </a:lnTo>
                <a:lnTo>
                  <a:pt x="2333" y="13559"/>
                </a:lnTo>
                <a:lnTo>
                  <a:pt x="2333" y="20373"/>
                </a:lnTo>
                <a:cubicBezTo>
                  <a:pt x="2333" y="21050"/>
                  <a:pt x="2730" y="21599"/>
                  <a:pt x="3219" y="21599"/>
                </a:cubicBezTo>
                <a:cubicBezTo>
                  <a:pt x="3709" y="21599"/>
                  <a:pt x="4105" y="21050"/>
                  <a:pt x="4105" y="20373"/>
                </a:cubicBezTo>
                <a:lnTo>
                  <a:pt x="4105" y="13772"/>
                </a:lnTo>
                <a:lnTo>
                  <a:pt x="14160" y="14982"/>
                </a:lnTo>
                <a:lnTo>
                  <a:pt x="14160" y="20373"/>
                </a:lnTo>
                <a:cubicBezTo>
                  <a:pt x="14160" y="21051"/>
                  <a:pt x="14556" y="21600"/>
                  <a:pt x="15046" y="21600"/>
                </a:cubicBezTo>
                <a:cubicBezTo>
                  <a:pt x="15535" y="21600"/>
                  <a:pt x="15932" y="21050"/>
                  <a:pt x="15932" y="20373"/>
                </a:cubicBezTo>
                <a:lnTo>
                  <a:pt x="15932" y="15195"/>
                </a:lnTo>
                <a:lnTo>
                  <a:pt x="15932" y="12878"/>
                </a:lnTo>
                <a:lnTo>
                  <a:pt x="15932" y="9291"/>
                </a:lnTo>
                <a:lnTo>
                  <a:pt x="21266" y="8764"/>
                </a:lnTo>
                <a:cubicBezTo>
                  <a:pt x="21266" y="8519"/>
                  <a:pt x="21497" y="8265"/>
                  <a:pt x="21196" y="7733"/>
                </a:cubicBezTo>
                <a:close/>
                <a:moveTo>
                  <a:pt x="21196" y="7733"/>
                </a:moveTo>
              </a:path>
            </a:pathLst>
          </a:custGeom>
          <a:solidFill>
            <a:schemeClr val="bg1"/>
          </a:solidFill>
          <a:ln>
            <a:noFill/>
          </a:ln>
        </p:spPr>
        <p:txBody>
          <a:bodyPr lIns="0" tIns="0" rIns="0" bIns="0"/>
          <a:lstStyle/>
          <a:p>
            <a:endParaRPr lang="en-US"/>
          </a:p>
        </p:txBody>
      </p:sp>
      <p:grpSp>
        <p:nvGrpSpPr>
          <p:cNvPr id="975" name="Group 416"/>
          <p:cNvGrpSpPr>
            <a:grpSpLocks/>
          </p:cNvGrpSpPr>
          <p:nvPr/>
        </p:nvGrpSpPr>
        <p:grpSpPr bwMode="auto">
          <a:xfrm>
            <a:off x="3537965" y="2596360"/>
            <a:ext cx="301689" cy="164410"/>
            <a:chOff x="0" y="0"/>
            <a:chExt cx="576" cy="296"/>
          </a:xfrm>
          <a:solidFill>
            <a:schemeClr val="bg1"/>
          </a:solidFill>
        </p:grpSpPr>
        <p:sp>
          <p:nvSpPr>
            <p:cNvPr id="976" name="AutoShape 413"/>
            <p:cNvSpPr>
              <a:spLocks/>
            </p:cNvSpPr>
            <p:nvPr/>
          </p:nvSpPr>
          <p:spPr bwMode="auto">
            <a:xfrm>
              <a:off x="88" y="88"/>
              <a:ext cx="124" cy="124"/>
            </a:xfrm>
            <a:custGeom>
              <a:avLst/>
              <a:gdLst>
                <a:gd name="T0" fmla="*/ 0 w 21599"/>
                <a:gd name="T1" fmla="*/ 0 h 21596"/>
                <a:gd name="T2" fmla="*/ 0 w 21599"/>
                <a:gd name="T3" fmla="*/ 0 h 21596"/>
                <a:gd name="T4" fmla="*/ 0 w 21599"/>
                <a:gd name="T5" fmla="*/ 0 h 21596"/>
                <a:gd name="T6" fmla="*/ 0 w 21599"/>
                <a:gd name="T7" fmla="*/ 0 h 21596"/>
                <a:gd name="T8" fmla="*/ 0 w 21599"/>
                <a:gd name="T9" fmla="*/ 0 h 21596"/>
                <a:gd name="T10" fmla="*/ 0 w 21599"/>
                <a:gd name="T11" fmla="*/ 0 h 21596"/>
                <a:gd name="T12" fmla="*/ 0 w 21599"/>
                <a:gd name="T13" fmla="*/ 0 h 21596"/>
                <a:gd name="T14" fmla="*/ 0 w 21599"/>
                <a:gd name="T15" fmla="*/ 0 h 21596"/>
                <a:gd name="T16" fmla="*/ 0 w 21599"/>
                <a:gd name="T17" fmla="*/ 0 h 21596"/>
                <a:gd name="T18" fmla="*/ 0 w 21599"/>
                <a:gd name="T19" fmla="*/ 0 h 21596"/>
                <a:gd name="T20" fmla="*/ 0 w 21599"/>
                <a:gd name="T21" fmla="*/ 0 h 21596"/>
                <a:gd name="T22" fmla="*/ 0 w 21599"/>
                <a:gd name="T23" fmla="*/ 0 h 21596"/>
                <a:gd name="T24" fmla="*/ 0 w 21599"/>
                <a:gd name="T25" fmla="*/ 0 h 21596"/>
                <a:gd name="T26" fmla="*/ 0 w 21599"/>
                <a:gd name="T27" fmla="*/ 0 h 21596"/>
                <a:gd name="T28" fmla="*/ 0 w 21599"/>
                <a:gd name="T29" fmla="*/ 0 h 21596"/>
                <a:gd name="T30" fmla="*/ 0 w 21599"/>
                <a:gd name="T31" fmla="*/ 0 h 21596"/>
                <a:gd name="T32" fmla="*/ 0 w 21599"/>
                <a:gd name="T33" fmla="*/ 0 h 21596"/>
                <a:gd name="T34" fmla="*/ 0 w 21599"/>
                <a:gd name="T35" fmla="*/ 0 h 21596"/>
                <a:gd name="T36" fmla="*/ 0 w 21599"/>
                <a:gd name="T37" fmla="*/ 0 h 21596"/>
                <a:gd name="T38" fmla="*/ 0 w 21599"/>
                <a:gd name="T39" fmla="*/ 0 h 21596"/>
                <a:gd name="T40" fmla="*/ 0 w 21599"/>
                <a:gd name="T41" fmla="*/ 0 h 21596"/>
                <a:gd name="T42" fmla="*/ 0 w 21599"/>
                <a:gd name="T43" fmla="*/ 0 h 2159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599" h="21596">
                  <a:moveTo>
                    <a:pt x="21479" y="120"/>
                  </a:moveTo>
                  <a:cubicBezTo>
                    <a:pt x="21468" y="113"/>
                    <a:pt x="21448" y="103"/>
                    <a:pt x="21405" y="91"/>
                  </a:cubicBezTo>
                  <a:cubicBezTo>
                    <a:pt x="21296" y="52"/>
                    <a:pt x="21052" y="-1"/>
                    <a:pt x="20666" y="0"/>
                  </a:cubicBezTo>
                  <a:lnTo>
                    <a:pt x="932" y="0"/>
                  </a:lnTo>
                  <a:cubicBezTo>
                    <a:pt x="605" y="-1"/>
                    <a:pt x="378" y="37"/>
                    <a:pt x="252" y="71"/>
                  </a:cubicBezTo>
                  <a:cubicBezTo>
                    <a:pt x="177" y="94"/>
                    <a:pt x="139" y="107"/>
                    <a:pt x="120" y="117"/>
                  </a:cubicBezTo>
                  <a:cubicBezTo>
                    <a:pt x="114" y="128"/>
                    <a:pt x="104" y="149"/>
                    <a:pt x="90" y="191"/>
                  </a:cubicBezTo>
                  <a:cubicBezTo>
                    <a:pt x="53" y="301"/>
                    <a:pt x="0" y="545"/>
                    <a:pt x="0" y="932"/>
                  </a:cubicBezTo>
                  <a:lnTo>
                    <a:pt x="1" y="20666"/>
                  </a:lnTo>
                  <a:cubicBezTo>
                    <a:pt x="0" y="20990"/>
                    <a:pt x="36" y="21217"/>
                    <a:pt x="72" y="21345"/>
                  </a:cubicBezTo>
                  <a:cubicBezTo>
                    <a:pt x="92" y="21421"/>
                    <a:pt x="108" y="21459"/>
                    <a:pt x="118" y="21478"/>
                  </a:cubicBezTo>
                  <a:cubicBezTo>
                    <a:pt x="129" y="21485"/>
                    <a:pt x="150" y="21493"/>
                    <a:pt x="190" y="21507"/>
                  </a:cubicBezTo>
                  <a:cubicBezTo>
                    <a:pt x="300" y="21545"/>
                    <a:pt x="546" y="21599"/>
                    <a:pt x="933" y="21596"/>
                  </a:cubicBezTo>
                  <a:lnTo>
                    <a:pt x="20667" y="21596"/>
                  </a:lnTo>
                  <a:cubicBezTo>
                    <a:pt x="20992" y="21596"/>
                    <a:pt x="21219" y="21561"/>
                    <a:pt x="21346" y="21525"/>
                  </a:cubicBezTo>
                  <a:cubicBezTo>
                    <a:pt x="21422" y="21503"/>
                    <a:pt x="21460" y="21489"/>
                    <a:pt x="21478" y="21479"/>
                  </a:cubicBezTo>
                  <a:cubicBezTo>
                    <a:pt x="21483" y="21468"/>
                    <a:pt x="21494" y="21449"/>
                    <a:pt x="21508" y="21406"/>
                  </a:cubicBezTo>
                  <a:cubicBezTo>
                    <a:pt x="21547" y="21297"/>
                    <a:pt x="21600" y="21053"/>
                    <a:pt x="21599" y="20666"/>
                  </a:cubicBezTo>
                  <a:lnTo>
                    <a:pt x="21599" y="932"/>
                  </a:lnTo>
                  <a:cubicBezTo>
                    <a:pt x="21599" y="605"/>
                    <a:pt x="21561" y="380"/>
                    <a:pt x="21526" y="252"/>
                  </a:cubicBezTo>
                  <a:cubicBezTo>
                    <a:pt x="21504" y="176"/>
                    <a:pt x="21489" y="139"/>
                    <a:pt x="21479" y="120"/>
                  </a:cubicBezTo>
                  <a:close/>
                  <a:moveTo>
                    <a:pt x="21479" y="12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77" name="AutoShape 414"/>
            <p:cNvSpPr>
              <a:spLocks/>
            </p:cNvSpPr>
            <p:nvPr/>
          </p:nvSpPr>
          <p:spPr bwMode="auto">
            <a:xfrm>
              <a:off x="368" y="88"/>
              <a:ext cx="124" cy="124"/>
            </a:xfrm>
            <a:custGeom>
              <a:avLst/>
              <a:gdLst>
                <a:gd name="T0" fmla="*/ 0 w 21599"/>
                <a:gd name="T1" fmla="*/ 0 h 21596"/>
                <a:gd name="T2" fmla="*/ 0 w 21599"/>
                <a:gd name="T3" fmla="*/ 0 h 21596"/>
                <a:gd name="T4" fmla="*/ 0 w 21599"/>
                <a:gd name="T5" fmla="*/ 0 h 21596"/>
                <a:gd name="T6" fmla="*/ 0 w 21599"/>
                <a:gd name="T7" fmla="*/ 0 h 21596"/>
                <a:gd name="T8" fmla="*/ 0 w 21599"/>
                <a:gd name="T9" fmla="*/ 0 h 21596"/>
                <a:gd name="T10" fmla="*/ 0 w 21599"/>
                <a:gd name="T11" fmla="*/ 0 h 21596"/>
                <a:gd name="T12" fmla="*/ 0 w 21599"/>
                <a:gd name="T13" fmla="*/ 0 h 21596"/>
                <a:gd name="T14" fmla="*/ 0 w 21599"/>
                <a:gd name="T15" fmla="*/ 0 h 21596"/>
                <a:gd name="T16" fmla="*/ 0 w 21599"/>
                <a:gd name="T17" fmla="*/ 0 h 21596"/>
                <a:gd name="T18" fmla="*/ 0 w 21599"/>
                <a:gd name="T19" fmla="*/ 0 h 21596"/>
                <a:gd name="T20" fmla="*/ 0 w 21599"/>
                <a:gd name="T21" fmla="*/ 0 h 21596"/>
                <a:gd name="T22" fmla="*/ 0 w 21599"/>
                <a:gd name="T23" fmla="*/ 0 h 21596"/>
                <a:gd name="T24" fmla="*/ 0 w 21599"/>
                <a:gd name="T25" fmla="*/ 0 h 21596"/>
                <a:gd name="T26" fmla="*/ 0 w 21599"/>
                <a:gd name="T27" fmla="*/ 0 h 21596"/>
                <a:gd name="T28" fmla="*/ 0 w 21599"/>
                <a:gd name="T29" fmla="*/ 0 h 21596"/>
                <a:gd name="T30" fmla="*/ 0 w 21599"/>
                <a:gd name="T31" fmla="*/ 0 h 21596"/>
                <a:gd name="T32" fmla="*/ 0 w 21599"/>
                <a:gd name="T33" fmla="*/ 0 h 21596"/>
                <a:gd name="T34" fmla="*/ 0 w 21599"/>
                <a:gd name="T35" fmla="*/ 0 h 21596"/>
                <a:gd name="T36" fmla="*/ 0 w 21599"/>
                <a:gd name="T37" fmla="*/ 0 h 21596"/>
                <a:gd name="T38" fmla="*/ 0 w 21599"/>
                <a:gd name="T39" fmla="*/ 0 h 21596"/>
                <a:gd name="T40" fmla="*/ 0 w 21599"/>
                <a:gd name="T41" fmla="*/ 0 h 21596"/>
                <a:gd name="T42" fmla="*/ 0 w 21599"/>
                <a:gd name="T43" fmla="*/ 0 h 2159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599" h="21596">
                  <a:moveTo>
                    <a:pt x="21487" y="120"/>
                  </a:moveTo>
                  <a:cubicBezTo>
                    <a:pt x="21476" y="113"/>
                    <a:pt x="21455" y="103"/>
                    <a:pt x="21412" y="91"/>
                  </a:cubicBezTo>
                  <a:cubicBezTo>
                    <a:pt x="21301" y="52"/>
                    <a:pt x="21059" y="-1"/>
                    <a:pt x="20671" y="0"/>
                  </a:cubicBezTo>
                  <a:lnTo>
                    <a:pt x="934" y="0"/>
                  </a:lnTo>
                  <a:cubicBezTo>
                    <a:pt x="608" y="-1"/>
                    <a:pt x="381" y="37"/>
                    <a:pt x="253" y="71"/>
                  </a:cubicBezTo>
                  <a:cubicBezTo>
                    <a:pt x="178" y="94"/>
                    <a:pt x="140" y="107"/>
                    <a:pt x="121" y="117"/>
                  </a:cubicBezTo>
                  <a:cubicBezTo>
                    <a:pt x="115" y="128"/>
                    <a:pt x="106" y="149"/>
                    <a:pt x="90" y="191"/>
                  </a:cubicBezTo>
                  <a:cubicBezTo>
                    <a:pt x="53" y="301"/>
                    <a:pt x="0" y="545"/>
                    <a:pt x="0" y="932"/>
                  </a:cubicBezTo>
                  <a:lnTo>
                    <a:pt x="1" y="20666"/>
                  </a:lnTo>
                  <a:cubicBezTo>
                    <a:pt x="0" y="20990"/>
                    <a:pt x="36" y="21217"/>
                    <a:pt x="71" y="21345"/>
                  </a:cubicBezTo>
                  <a:cubicBezTo>
                    <a:pt x="92" y="21421"/>
                    <a:pt x="107" y="21459"/>
                    <a:pt x="117" y="21478"/>
                  </a:cubicBezTo>
                  <a:cubicBezTo>
                    <a:pt x="128" y="21485"/>
                    <a:pt x="149" y="21493"/>
                    <a:pt x="189" y="21507"/>
                  </a:cubicBezTo>
                  <a:cubicBezTo>
                    <a:pt x="299" y="21545"/>
                    <a:pt x="544" y="21599"/>
                    <a:pt x="932" y="21596"/>
                  </a:cubicBezTo>
                  <a:lnTo>
                    <a:pt x="20668" y="21596"/>
                  </a:lnTo>
                  <a:cubicBezTo>
                    <a:pt x="20994" y="21596"/>
                    <a:pt x="21220" y="21561"/>
                    <a:pt x="21348" y="21525"/>
                  </a:cubicBezTo>
                  <a:cubicBezTo>
                    <a:pt x="21423" y="21503"/>
                    <a:pt x="21461" y="21489"/>
                    <a:pt x="21480" y="21479"/>
                  </a:cubicBezTo>
                  <a:cubicBezTo>
                    <a:pt x="21486" y="21468"/>
                    <a:pt x="21496" y="21449"/>
                    <a:pt x="21510" y="21406"/>
                  </a:cubicBezTo>
                  <a:cubicBezTo>
                    <a:pt x="21549" y="21297"/>
                    <a:pt x="21600" y="21053"/>
                    <a:pt x="21599" y="20666"/>
                  </a:cubicBezTo>
                  <a:lnTo>
                    <a:pt x="21599" y="932"/>
                  </a:lnTo>
                  <a:cubicBezTo>
                    <a:pt x="21599" y="605"/>
                    <a:pt x="21562" y="380"/>
                    <a:pt x="21528" y="252"/>
                  </a:cubicBezTo>
                  <a:cubicBezTo>
                    <a:pt x="21511" y="176"/>
                    <a:pt x="21497" y="139"/>
                    <a:pt x="21487" y="120"/>
                  </a:cubicBezTo>
                  <a:close/>
                  <a:moveTo>
                    <a:pt x="21487" y="12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78" name="AutoShape 415"/>
            <p:cNvSpPr>
              <a:spLocks/>
            </p:cNvSpPr>
            <p:nvPr/>
          </p:nvSpPr>
          <p:spPr bwMode="auto">
            <a:xfrm>
              <a:off x="0" y="0"/>
              <a:ext cx="576" cy="2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600" h="21600">
                  <a:moveTo>
                    <a:pt x="20055" y="0"/>
                  </a:moveTo>
                  <a:lnTo>
                    <a:pt x="19846" y="0"/>
                  </a:lnTo>
                  <a:lnTo>
                    <a:pt x="19846" y="1943"/>
                  </a:lnTo>
                  <a:lnTo>
                    <a:pt x="18457" y="1943"/>
                  </a:lnTo>
                  <a:lnTo>
                    <a:pt x="18457" y="0"/>
                  </a:lnTo>
                  <a:lnTo>
                    <a:pt x="17066" y="0"/>
                  </a:lnTo>
                  <a:lnTo>
                    <a:pt x="17066" y="1943"/>
                  </a:lnTo>
                  <a:lnTo>
                    <a:pt x="15676" y="1943"/>
                  </a:lnTo>
                  <a:lnTo>
                    <a:pt x="15676" y="0"/>
                  </a:lnTo>
                  <a:lnTo>
                    <a:pt x="14289" y="0"/>
                  </a:lnTo>
                  <a:lnTo>
                    <a:pt x="14289" y="1943"/>
                  </a:lnTo>
                  <a:lnTo>
                    <a:pt x="12899" y="1943"/>
                  </a:lnTo>
                  <a:lnTo>
                    <a:pt x="12899" y="0"/>
                  </a:lnTo>
                  <a:lnTo>
                    <a:pt x="11505" y="0"/>
                  </a:lnTo>
                  <a:lnTo>
                    <a:pt x="11505" y="1943"/>
                  </a:lnTo>
                  <a:lnTo>
                    <a:pt x="10115" y="1943"/>
                  </a:lnTo>
                  <a:lnTo>
                    <a:pt x="10115" y="0"/>
                  </a:lnTo>
                  <a:lnTo>
                    <a:pt x="8724" y="0"/>
                  </a:lnTo>
                  <a:lnTo>
                    <a:pt x="8724" y="1943"/>
                  </a:lnTo>
                  <a:lnTo>
                    <a:pt x="7335" y="1943"/>
                  </a:lnTo>
                  <a:lnTo>
                    <a:pt x="7335" y="0"/>
                  </a:lnTo>
                  <a:lnTo>
                    <a:pt x="5947" y="0"/>
                  </a:lnTo>
                  <a:lnTo>
                    <a:pt x="5947" y="1943"/>
                  </a:lnTo>
                  <a:lnTo>
                    <a:pt x="4558" y="1943"/>
                  </a:lnTo>
                  <a:lnTo>
                    <a:pt x="4558" y="0"/>
                  </a:lnTo>
                  <a:lnTo>
                    <a:pt x="3163" y="0"/>
                  </a:lnTo>
                  <a:lnTo>
                    <a:pt x="3163" y="1943"/>
                  </a:lnTo>
                  <a:lnTo>
                    <a:pt x="1774" y="1943"/>
                  </a:lnTo>
                  <a:lnTo>
                    <a:pt x="1774" y="0"/>
                  </a:lnTo>
                  <a:lnTo>
                    <a:pt x="1545" y="0"/>
                  </a:lnTo>
                  <a:cubicBezTo>
                    <a:pt x="521" y="0"/>
                    <a:pt x="0" y="1012"/>
                    <a:pt x="0" y="3000"/>
                  </a:cubicBezTo>
                  <a:lnTo>
                    <a:pt x="0" y="18600"/>
                  </a:lnTo>
                  <a:cubicBezTo>
                    <a:pt x="0" y="20589"/>
                    <a:pt x="521" y="21600"/>
                    <a:pt x="1545" y="21600"/>
                  </a:cubicBezTo>
                  <a:lnTo>
                    <a:pt x="1774" y="21600"/>
                  </a:lnTo>
                  <a:lnTo>
                    <a:pt x="1774" y="19658"/>
                  </a:lnTo>
                  <a:lnTo>
                    <a:pt x="3163" y="19658"/>
                  </a:lnTo>
                  <a:lnTo>
                    <a:pt x="3163" y="21600"/>
                  </a:lnTo>
                  <a:lnTo>
                    <a:pt x="4558" y="21600"/>
                  </a:lnTo>
                  <a:lnTo>
                    <a:pt x="4558" y="19658"/>
                  </a:lnTo>
                  <a:lnTo>
                    <a:pt x="5947" y="19658"/>
                  </a:lnTo>
                  <a:lnTo>
                    <a:pt x="5947" y="21600"/>
                  </a:lnTo>
                  <a:lnTo>
                    <a:pt x="7335" y="21600"/>
                  </a:lnTo>
                  <a:lnTo>
                    <a:pt x="7335" y="19658"/>
                  </a:lnTo>
                  <a:lnTo>
                    <a:pt x="8724" y="19658"/>
                  </a:lnTo>
                  <a:lnTo>
                    <a:pt x="8724" y="21600"/>
                  </a:lnTo>
                  <a:lnTo>
                    <a:pt x="10115" y="21600"/>
                  </a:lnTo>
                  <a:lnTo>
                    <a:pt x="10115" y="19658"/>
                  </a:lnTo>
                  <a:lnTo>
                    <a:pt x="11505" y="19658"/>
                  </a:lnTo>
                  <a:lnTo>
                    <a:pt x="11505" y="21600"/>
                  </a:lnTo>
                  <a:lnTo>
                    <a:pt x="12899" y="21600"/>
                  </a:lnTo>
                  <a:lnTo>
                    <a:pt x="12899" y="19658"/>
                  </a:lnTo>
                  <a:lnTo>
                    <a:pt x="14289" y="19658"/>
                  </a:lnTo>
                  <a:lnTo>
                    <a:pt x="14289" y="21600"/>
                  </a:lnTo>
                  <a:lnTo>
                    <a:pt x="15676" y="21600"/>
                  </a:lnTo>
                  <a:lnTo>
                    <a:pt x="15676" y="19658"/>
                  </a:lnTo>
                  <a:lnTo>
                    <a:pt x="17066" y="19658"/>
                  </a:lnTo>
                  <a:lnTo>
                    <a:pt x="17066" y="21600"/>
                  </a:lnTo>
                  <a:lnTo>
                    <a:pt x="18457" y="21600"/>
                  </a:lnTo>
                  <a:lnTo>
                    <a:pt x="18457" y="19658"/>
                  </a:lnTo>
                  <a:lnTo>
                    <a:pt x="19846" y="19658"/>
                  </a:lnTo>
                  <a:lnTo>
                    <a:pt x="19846" y="21600"/>
                  </a:lnTo>
                  <a:lnTo>
                    <a:pt x="20055" y="21600"/>
                  </a:lnTo>
                  <a:cubicBezTo>
                    <a:pt x="21079" y="21600"/>
                    <a:pt x="21600" y="20589"/>
                    <a:pt x="21600" y="18600"/>
                  </a:cubicBezTo>
                  <a:lnTo>
                    <a:pt x="21600" y="3000"/>
                  </a:lnTo>
                  <a:cubicBezTo>
                    <a:pt x="21600" y="1012"/>
                    <a:pt x="21079" y="0"/>
                    <a:pt x="20055" y="0"/>
                  </a:cubicBezTo>
                  <a:close/>
                  <a:moveTo>
                    <a:pt x="9131" y="14938"/>
                  </a:moveTo>
                  <a:cubicBezTo>
                    <a:pt x="9134" y="15654"/>
                    <a:pt x="9033" y="16416"/>
                    <a:pt x="8744" y="16977"/>
                  </a:cubicBezTo>
                  <a:cubicBezTo>
                    <a:pt x="8459" y="17530"/>
                    <a:pt x="8073" y="17728"/>
                    <a:pt x="7708" y="17728"/>
                  </a:cubicBezTo>
                  <a:cubicBezTo>
                    <a:pt x="7704" y="17728"/>
                    <a:pt x="7699" y="17728"/>
                    <a:pt x="7695" y="17728"/>
                  </a:cubicBezTo>
                  <a:lnTo>
                    <a:pt x="3437" y="17728"/>
                  </a:lnTo>
                  <a:cubicBezTo>
                    <a:pt x="3068" y="17732"/>
                    <a:pt x="2675" y="17537"/>
                    <a:pt x="2387" y="16977"/>
                  </a:cubicBezTo>
                  <a:cubicBezTo>
                    <a:pt x="2099" y="16416"/>
                    <a:pt x="1998" y="15654"/>
                    <a:pt x="2000" y="14938"/>
                  </a:cubicBezTo>
                  <a:lnTo>
                    <a:pt x="2000" y="6668"/>
                  </a:lnTo>
                  <a:cubicBezTo>
                    <a:pt x="1998" y="5952"/>
                    <a:pt x="2099" y="5190"/>
                    <a:pt x="2387" y="4629"/>
                  </a:cubicBezTo>
                  <a:cubicBezTo>
                    <a:pt x="2676" y="4070"/>
                    <a:pt x="3068" y="3873"/>
                    <a:pt x="3437" y="3878"/>
                  </a:cubicBezTo>
                  <a:lnTo>
                    <a:pt x="7695" y="3878"/>
                  </a:lnTo>
                  <a:cubicBezTo>
                    <a:pt x="8063" y="3873"/>
                    <a:pt x="8456" y="4070"/>
                    <a:pt x="8745" y="4629"/>
                  </a:cubicBezTo>
                  <a:cubicBezTo>
                    <a:pt x="9033" y="5190"/>
                    <a:pt x="9134" y="5952"/>
                    <a:pt x="9132" y="6668"/>
                  </a:cubicBezTo>
                  <a:lnTo>
                    <a:pt x="9132" y="14938"/>
                  </a:lnTo>
                  <a:lnTo>
                    <a:pt x="9131" y="14938"/>
                  </a:lnTo>
                  <a:close/>
                  <a:moveTo>
                    <a:pt x="19610" y="14938"/>
                  </a:moveTo>
                  <a:cubicBezTo>
                    <a:pt x="19612" y="15654"/>
                    <a:pt x="19511" y="16416"/>
                    <a:pt x="19222" y="16977"/>
                  </a:cubicBezTo>
                  <a:cubicBezTo>
                    <a:pt x="18938" y="17530"/>
                    <a:pt x="18551" y="17728"/>
                    <a:pt x="18186" y="17728"/>
                  </a:cubicBezTo>
                  <a:cubicBezTo>
                    <a:pt x="18182" y="17728"/>
                    <a:pt x="18177" y="17728"/>
                    <a:pt x="18173" y="17728"/>
                  </a:cubicBezTo>
                  <a:lnTo>
                    <a:pt x="13915" y="17728"/>
                  </a:lnTo>
                  <a:cubicBezTo>
                    <a:pt x="13547" y="17732"/>
                    <a:pt x="13154" y="17537"/>
                    <a:pt x="12865" y="16977"/>
                  </a:cubicBezTo>
                  <a:cubicBezTo>
                    <a:pt x="12576" y="16416"/>
                    <a:pt x="12476" y="15654"/>
                    <a:pt x="12478" y="14938"/>
                  </a:cubicBezTo>
                  <a:lnTo>
                    <a:pt x="12478" y="6668"/>
                  </a:lnTo>
                  <a:cubicBezTo>
                    <a:pt x="12476" y="5952"/>
                    <a:pt x="12576" y="5190"/>
                    <a:pt x="12865" y="4629"/>
                  </a:cubicBezTo>
                  <a:cubicBezTo>
                    <a:pt x="13154" y="4070"/>
                    <a:pt x="13547" y="3873"/>
                    <a:pt x="13915" y="3878"/>
                  </a:cubicBezTo>
                  <a:lnTo>
                    <a:pt x="18173" y="3878"/>
                  </a:lnTo>
                  <a:cubicBezTo>
                    <a:pt x="18541" y="3873"/>
                    <a:pt x="18934" y="4070"/>
                    <a:pt x="19222" y="4629"/>
                  </a:cubicBezTo>
                  <a:cubicBezTo>
                    <a:pt x="19511" y="5190"/>
                    <a:pt x="19612" y="5952"/>
                    <a:pt x="19610" y="6668"/>
                  </a:cubicBezTo>
                  <a:lnTo>
                    <a:pt x="19610" y="14938"/>
                  </a:lnTo>
                  <a:close/>
                  <a:moveTo>
                    <a:pt x="19610" y="1493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979" name="AutoShape 417"/>
          <p:cNvSpPr>
            <a:spLocks/>
          </p:cNvSpPr>
          <p:nvPr/>
        </p:nvSpPr>
        <p:spPr bwMode="auto">
          <a:xfrm>
            <a:off x="5354250" y="5084441"/>
            <a:ext cx="279113" cy="320053"/>
          </a:xfrm>
          <a:custGeom>
            <a:avLst/>
            <a:gdLst>
              <a:gd name="T0" fmla="*/ 201595705 w 21600"/>
              <a:gd name="T1" fmla="*/ 190811269 h 21600"/>
              <a:gd name="T2" fmla="*/ 187592182 w 21600"/>
              <a:gd name="T3" fmla="*/ 208164918 h 21600"/>
              <a:gd name="T4" fmla="*/ 187752038 w 21600"/>
              <a:gd name="T5" fmla="*/ 210192294 h 21600"/>
              <a:gd name="T6" fmla="*/ 161460495 w 21600"/>
              <a:gd name="T7" fmla="*/ 231219137 h 21600"/>
              <a:gd name="T8" fmla="*/ 128262652 w 21600"/>
              <a:gd name="T9" fmla="*/ 238391082 h 21600"/>
              <a:gd name="T10" fmla="*/ 119149403 w 21600"/>
              <a:gd name="T11" fmla="*/ 185693870 h 21600"/>
              <a:gd name="T12" fmla="*/ 117292923 w 21600"/>
              <a:gd name="T13" fmla="*/ 120030070 h 21600"/>
              <a:gd name="T14" fmla="*/ 154692970 w 21600"/>
              <a:gd name="T15" fmla="*/ 120030070 h 21600"/>
              <a:gd name="T16" fmla="*/ 169246679 w 21600"/>
              <a:gd name="T17" fmla="*/ 116013538 h 21600"/>
              <a:gd name="T18" fmla="*/ 178309081 w 21600"/>
              <a:gd name="T19" fmla="*/ 121846296 h 21600"/>
              <a:gd name="T20" fmla="*/ 189438676 w 21600"/>
              <a:gd name="T21" fmla="*/ 108059450 h 21600"/>
              <a:gd name="T22" fmla="*/ 178309081 w 21600"/>
              <a:gd name="T23" fmla="*/ 94259126 h 21600"/>
              <a:gd name="T24" fmla="*/ 168947157 w 21600"/>
              <a:gd name="T25" fmla="*/ 100649045 h 21600"/>
              <a:gd name="T26" fmla="*/ 116743727 w 21600"/>
              <a:gd name="T27" fmla="*/ 100649045 h 21600"/>
              <a:gd name="T28" fmla="*/ 115795006 w 21600"/>
              <a:gd name="T29" fmla="*/ 67360039 h 21600"/>
              <a:gd name="T30" fmla="*/ 135378766 w 21600"/>
              <a:gd name="T31" fmla="*/ 34455253 h 21600"/>
              <a:gd name="T32" fmla="*/ 107580421 w 21600"/>
              <a:gd name="T33" fmla="*/ 0 h 21600"/>
              <a:gd name="T34" fmla="*/ 79792072 w 21600"/>
              <a:gd name="T35" fmla="*/ 34455253 h 21600"/>
              <a:gd name="T36" fmla="*/ 99795237 w 21600"/>
              <a:gd name="T37" fmla="*/ 67505810 h 21600"/>
              <a:gd name="T38" fmla="*/ 98846616 w 21600"/>
              <a:gd name="T39" fmla="*/ 100649045 h 21600"/>
              <a:gd name="T40" fmla="*/ 46543272 w 21600"/>
              <a:gd name="T41" fmla="*/ 100649045 h 21600"/>
              <a:gd name="T42" fmla="*/ 37181348 w 21600"/>
              <a:gd name="T43" fmla="*/ 94271445 h 21600"/>
              <a:gd name="T44" fmla="*/ 26051763 w 21600"/>
              <a:gd name="T45" fmla="*/ 108059450 h 21600"/>
              <a:gd name="T46" fmla="*/ 37181348 w 21600"/>
              <a:gd name="T47" fmla="*/ 121846296 h 21600"/>
              <a:gd name="T48" fmla="*/ 46294607 w 21600"/>
              <a:gd name="T49" fmla="*/ 115934434 h 21600"/>
              <a:gd name="T50" fmla="*/ 60897374 w 21600"/>
              <a:gd name="T51" fmla="*/ 120030070 h 21600"/>
              <a:gd name="T52" fmla="*/ 98307316 w 21600"/>
              <a:gd name="T53" fmla="*/ 120030070 h 21600"/>
              <a:gd name="T54" fmla="*/ 96440941 w 21600"/>
              <a:gd name="T55" fmla="*/ 185706188 h 21600"/>
              <a:gd name="T56" fmla="*/ 87507319 w 21600"/>
              <a:gd name="T57" fmla="*/ 237382914 h 21600"/>
              <a:gd name="T58" fmla="*/ 47661734 w 21600"/>
              <a:gd name="T59" fmla="*/ 226048548 h 21600"/>
              <a:gd name="T60" fmla="*/ 27788349 w 21600"/>
              <a:gd name="T61" fmla="*/ 210828560 h 21600"/>
              <a:gd name="T62" fmla="*/ 28008047 w 21600"/>
              <a:gd name="T63" fmla="*/ 208177236 h 21600"/>
              <a:gd name="T64" fmla="*/ 14004523 w 21600"/>
              <a:gd name="T65" fmla="*/ 190811269 h 21600"/>
              <a:gd name="T66" fmla="*/ 0 w 21600"/>
              <a:gd name="T67" fmla="*/ 208177236 h 21600"/>
              <a:gd name="T68" fmla="*/ 14004523 w 21600"/>
              <a:gd name="T69" fmla="*/ 225530885 h 21600"/>
              <a:gd name="T70" fmla="*/ 17118241 w 21600"/>
              <a:gd name="T71" fmla="*/ 225067560 h 21600"/>
              <a:gd name="T72" fmla="*/ 39067705 w 21600"/>
              <a:gd name="T73" fmla="*/ 245456871 h 21600"/>
              <a:gd name="T74" fmla="*/ 82057973 w 21600"/>
              <a:gd name="T75" fmla="*/ 270977155 h 21600"/>
              <a:gd name="T76" fmla="*/ 108229521 w 21600"/>
              <a:gd name="T77" fmla="*/ 286355233 h 21600"/>
              <a:gd name="T78" fmla="*/ 133132946 w 21600"/>
              <a:gd name="T79" fmla="*/ 271308186 h 21600"/>
              <a:gd name="T80" fmla="*/ 176652419 w 21600"/>
              <a:gd name="T81" fmla="*/ 245456871 h 21600"/>
              <a:gd name="T82" fmla="*/ 198492083 w 21600"/>
              <a:gd name="T83" fmla="*/ 225067560 h 21600"/>
              <a:gd name="T84" fmla="*/ 201595705 w 21600"/>
              <a:gd name="T85" fmla="*/ 225530885 h 21600"/>
              <a:gd name="T86" fmla="*/ 215600229 w 21600"/>
              <a:gd name="T87" fmla="*/ 208177236 h 21600"/>
              <a:gd name="T88" fmla="*/ 201595705 w 21600"/>
              <a:gd name="T89" fmla="*/ 190811269 h 21600"/>
              <a:gd name="T90" fmla="*/ 92817999 w 21600"/>
              <a:gd name="T91" fmla="*/ 34455253 h 21600"/>
              <a:gd name="T92" fmla="*/ 107580421 w 21600"/>
              <a:gd name="T93" fmla="*/ 16147786 h 21600"/>
              <a:gd name="T94" fmla="*/ 122352929 w 21600"/>
              <a:gd name="T95" fmla="*/ 34455253 h 21600"/>
              <a:gd name="T96" fmla="*/ 107580421 w 21600"/>
              <a:gd name="T97" fmla="*/ 52750402 h 21600"/>
              <a:gd name="T98" fmla="*/ 92817999 w 21600"/>
              <a:gd name="T99" fmla="*/ 34455253 h 21600"/>
              <a:gd name="T100" fmla="*/ 92817999 w 21600"/>
              <a:gd name="T101" fmla="*/ 34455253 h 216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1600" h="21600">
                <a:moveTo>
                  <a:pt x="20197" y="14393"/>
                </a:moveTo>
                <a:cubicBezTo>
                  <a:pt x="19422" y="14393"/>
                  <a:pt x="18794" y="14979"/>
                  <a:pt x="18794" y="15702"/>
                </a:cubicBezTo>
                <a:cubicBezTo>
                  <a:pt x="18794" y="15755"/>
                  <a:pt x="18804" y="15804"/>
                  <a:pt x="18810" y="15855"/>
                </a:cubicBezTo>
                <a:cubicBezTo>
                  <a:pt x="18191" y="16270"/>
                  <a:pt x="17267" y="16825"/>
                  <a:pt x="16176" y="17441"/>
                </a:cubicBezTo>
                <a:cubicBezTo>
                  <a:pt x="15167" y="18013"/>
                  <a:pt x="14017" y="18040"/>
                  <a:pt x="12850" y="17982"/>
                </a:cubicBezTo>
                <a:lnTo>
                  <a:pt x="11937" y="14007"/>
                </a:lnTo>
                <a:cubicBezTo>
                  <a:pt x="11937" y="14007"/>
                  <a:pt x="11842" y="11487"/>
                  <a:pt x="11751" y="9054"/>
                </a:cubicBezTo>
                <a:lnTo>
                  <a:pt x="15498" y="9054"/>
                </a:lnTo>
                <a:lnTo>
                  <a:pt x="16956" y="8751"/>
                </a:lnTo>
                <a:cubicBezTo>
                  <a:pt x="17159" y="9017"/>
                  <a:pt x="17489" y="9191"/>
                  <a:pt x="17864" y="9191"/>
                </a:cubicBezTo>
                <a:cubicBezTo>
                  <a:pt x="18479" y="9191"/>
                  <a:pt x="18979" y="8725"/>
                  <a:pt x="18979" y="8151"/>
                </a:cubicBezTo>
                <a:cubicBezTo>
                  <a:pt x="18979" y="7576"/>
                  <a:pt x="18479" y="7110"/>
                  <a:pt x="17864" y="7110"/>
                </a:cubicBezTo>
                <a:cubicBezTo>
                  <a:pt x="17469" y="7110"/>
                  <a:pt x="17124" y="7303"/>
                  <a:pt x="16926" y="7592"/>
                </a:cubicBezTo>
                <a:lnTo>
                  <a:pt x="11696" y="7592"/>
                </a:lnTo>
                <a:cubicBezTo>
                  <a:pt x="11656" y="6536"/>
                  <a:pt x="11622" y="5616"/>
                  <a:pt x="11601" y="5081"/>
                </a:cubicBezTo>
                <a:cubicBezTo>
                  <a:pt x="12737" y="4753"/>
                  <a:pt x="13563" y="3766"/>
                  <a:pt x="13563" y="2599"/>
                </a:cubicBezTo>
                <a:cubicBezTo>
                  <a:pt x="13563" y="1163"/>
                  <a:pt x="12316" y="0"/>
                  <a:pt x="10778" y="0"/>
                </a:cubicBezTo>
                <a:cubicBezTo>
                  <a:pt x="9240" y="0"/>
                  <a:pt x="7994" y="1163"/>
                  <a:pt x="7994" y="2599"/>
                </a:cubicBezTo>
                <a:cubicBezTo>
                  <a:pt x="7994" y="3781"/>
                  <a:pt x="8840" y="4777"/>
                  <a:pt x="9998" y="5092"/>
                </a:cubicBezTo>
                <a:cubicBezTo>
                  <a:pt x="9978" y="5628"/>
                  <a:pt x="9943" y="6543"/>
                  <a:pt x="9903" y="7592"/>
                </a:cubicBezTo>
                <a:lnTo>
                  <a:pt x="4663" y="7592"/>
                </a:lnTo>
                <a:cubicBezTo>
                  <a:pt x="4465" y="7303"/>
                  <a:pt x="4120" y="7111"/>
                  <a:pt x="3725" y="7111"/>
                </a:cubicBezTo>
                <a:cubicBezTo>
                  <a:pt x="3109" y="7111"/>
                  <a:pt x="2610" y="7576"/>
                  <a:pt x="2610" y="8151"/>
                </a:cubicBezTo>
                <a:cubicBezTo>
                  <a:pt x="2610" y="8725"/>
                  <a:pt x="3109" y="9191"/>
                  <a:pt x="3725" y="9191"/>
                </a:cubicBezTo>
                <a:cubicBezTo>
                  <a:pt x="4104" y="9191"/>
                  <a:pt x="4437" y="9014"/>
                  <a:pt x="4638" y="8745"/>
                </a:cubicBezTo>
                <a:lnTo>
                  <a:pt x="6101" y="9054"/>
                </a:lnTo>
                <a:lnTo>
                  <a:pt x="9849" y="9054"/>
                </a:lnTo>
                <a:cubicBezTo>
                  <a:pt x="9758" y="11487"/>
                  <a:pt x="9662" y="14008"/>
                  <a:pt x="9662" y="14008"/>
                </a:cubicBezTo>
                <a:lnTo>
                  <a:pt x="8767" y="17906"/>
                </a:lnTo>
                <a:cubicBezTo>
                  <a:pt x="7327" y="17896"/>
                  <a:pt x="5923" y="17761"/>
                  <a:pt x="4775" y="17051"/>
                </a:cubicBezTo>
                <a:cubicBezTo>
                  <a:pt x="3962" y="16551"/>
                  <a:pt x="3276" y="16270"/>
                  <a:pt x="2784" y="15903"/>
                </a:cubicBezTo>
                <a:cubicBezTo>
                  <a:pt x="2795" y="15837"/>
                  <a:pt x="2806" y="15771"/>
                  <a:pt x="2806" y="15703"/>
                </a:cubicBezTo>
                <a:cubicBezTo>
                  <a:pt x="2806" y="14980"/>
                  <a:pt x="2178" y="14393"/>
                  <a:pt x="1403" y="14393"/>
                </a:cubicBezTo>
                <a:cubicBezTo>
                  <a:pt x="628" y="14393"/>
                  <a:pt x="0" y="14980"/>
                  <a:pt x="0" y="15703"/>
                </a:cubicBezTo>
                <a:cubicBezTo>
                  <a:pt x="0" y="16426"/>
                  <a:pt x="628" y="17012"/>
                  <a:pt x="1403" y="17012"/>
                </a:cubicBezTo>
                <a:cubicBezTo>
                  <a:pt x="1510" y="17012"/>
                  <a:pt x="1614" y="16998"/>
                  <a:pt x="1715" y="16977"/>
                </a:cubicBezTo>
                <a:cubicBezTo>
                  <a:pt x="2247" y="17399"/>
                  <a:pt x="3003" y="17955"/>
                  <a:pt x="3914" y="18515"/>
                </a:cubicBezTo>
                <a:cubicBezTo>
                  <a:pt x="5121" y="19253"/>
                  <a:pt x="6602" y="20007"/>
                  <a:pt x="8221" y="20440"/>
                </a:cubicBezTo>
                <a:cubicBezTo>
                  <a:pt x="8477" y="20583"/>
                  <a:pt x="10318" y="21600"/>
                  <a:pt x="10843" y="21600"/>
                </a:cubicBezTo>
                <a:cubicBezTo>
                  <a:pt x="11346" y="21600"/>
                  <a:pt x="12980" y="20671"/>
                  <a:pt x="13338" y="20465"/>
                </a:cubicBezTo>
                <a:cubicBezTo>
                  <a:pt x="14974" y="20035"/>
                  <a:pt x="16475" y="19266"/>
                  <a:pt x="17698" y="18515"/>
                </a:cubicBezTo>
                <a:cubicBezTo>
                  <a:pt x="18603" y="17955"/>
                  <a:pt x="19354" y="17398"/>
                  <a:pt x="19886" y="16977"/>
                </a:cubicBezTo>
                <a:cubicBezTo>
                  <a:pt x="19986" y="16999"/>
                  <a:pt x="20090" y="17012"/>
                  <a:pt x="20197" y="17012"/>
                </a:cubicBezTo>
                <a:cubicBezTo>
                  <a:pt x="20972" y="17012"/>
                  <a:pt x="21600" y="16426"/>
                  <a:pt x="21600" y="15703"/>
                </a:cubicBezTo>
                <a:cubicBezTo>
                  <a:pt x="21600" y="14979"/>
                  <a:pt x="20972" y="14393"/>
                  <a:pt x="20197" y="14393"/>
                </a:cubicBezTo>
                <a:close/>
                <a:moveTo>
                  <a:pt x="9299" y="2599"/>
                </a:moveTo>
                <a:cubicBezTo>
                  <a:pt x="9299" y="1837"/>
                  <a:pt x="9963" y="1218"/>
                  <a:pt x="10778" y="1218"/>
                </a:cubicBezTo>
                <a:cubicBezTo>
                  <a:pt x="11594" y="1218"/>
                  <a:pt x="12258" y="1837"/>
                  <a:pt x="12258" y="2599"/>
                </a:cubicBezTo>
                <a:cubicBezTo>
                  <a:pt x="12258" y="3360"/>
                  <a:pt x="11595" y="3979"/>
                  <a:pt x="10778" y="3979"/>
                </a:cubicBezTo>
                <a:cubicBezTo>
                  <a:pt x="9963" y="3979"/>
                  <a:pt x="9299" y="3360"/>
                  <a:pt x="9299" y="2599"/>
                </a:cubicBezTo>
                <a:close/>
                <a:moveTo>
                  <a:pt x="9299" y="2599"/>
                </a:moveTo>
              </a:path>
            </a:pathLst>
          </a:custGeom>
          <a:solidFill>
            <a:schemeClr val="bg1"/>
          </a:solidFill>
          <a:ln>
            <a:noFill/>
          </a:ln>
        </p:spPr>
        <p:txBody>
          <a:bodyPr lIns="0" tIns="0" rIns="0" bIns="0"/>
          <a:lstStyle/>
          <a:p>
            <a:endParaRPr lang="en-US"/>
          </a:p>
        </p:txBody>
      </p:sp>
      <p:grpSp>
        <p:nvGrpSpPr>
          <p:cNvPr id="980" name="Group 421"/>
          <p:cNvGrpSpPr>
            <a:grpSpLocks/>
          </p:cNvGrpSpPr>
          <p:nvPr/>
        </p:nvGrpSpPr>
        <p:grpSpPr bwMode="auto">
          <a:xfrm>
            <a:off x="5945312" y="5084441"/>
            <a:ext cx="299636" cy="320053"/>
            <a:chOff x="0" y="0"/>
            <a:chExt cx="571" cy="576"/>
          </a:xfrm>
          <a:solidFill>
            <a:schemeClr val="bg1"/>
          </a:solidFill>
        </p:grpSpPr>
        <p:sp>
          <p:nvSpPr>
            <p:cNvPr id="981" name="AutoShape 418"/>
            <p:cNvSpPr>
              <a:spLocks/>
            </p:cNvSpPr>
            <p:nvPr/>
          </p:nvSpPr>
          <p:spPr bwMode="auto">
            <a:xfrm>
              <a:off x="88" y="368"/>
              <a:ext cx="182" cy="20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0" y="0"/>
                  </a:moveTo>
                  <a:lnTo>
                    <a:pt x="4113" y="5025"/>
                  </a:lnTo>
                  <a:lnTo>
                    <a:pt x="4113" y="18406"/>
                  </a:lnTo>
                  <a:cubicBezTo>
                    <a:pt x="4113" y="20169"/>
                    <a:pt x="5748" y="21600"/>
                    <a:pt x="7763" y="21600"/>
                  </a:cubicBezTo>
                  <a:lnTo>
                    <a:pt x="17951" y="21600"/>
                  </a:lnTo>
                  <a:cubicBezTo>
                    <a:pt x="19966" y="21600"/>
                    <a:pt x="21600" y="20169"/>
                    <a:pt x="21600" y="18406"/>
                  </a:cubicBezTo>
                  <a:lnTo>
                    <a:pt x="17434" y="5025"/>
                  </a:lnTo>
                  <a:lnTo>
                    <a:pt x="19779" y="1821"/>
                  </a:lnTo>
                  <a:cubicBezTo>
                    <a:pt x="14571" y="906"/>
                    <a:pt x="9477" y="313"/>
                    <a:pt x="5095" y="313"/>
                  </a:cubicBezTo>
                  <a:cubicBezTo>
                    <a:pt x="3263" y="313"/>
                    <a:pt x="1571" y="201"/>
                    <a:pt x="0" y="0"/>
                  </a:cubicBezTo>
                  <a:close/>
                  <a:moveTo>
                    <a:pt x="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82" name="AutoShape 419"/>
            <p:cNvSpPr>
              <a:spLocks/>
            </p:cNvSpPr>
            <p:nvPr/>
          </p:nvSpPr>
          <p:spPr bwMode="auto">
            <a:xfrm>
              <a:off x="176" y="0"/>
              <a:ext cx="395" cy="43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15750"/>
                  </a:moveTo>
                  <a:cubicBezTo>
                    <a:pt x="8522" y="16492"/>
                    <a:pt x="20175" y="20356"/>
                    <a:pt x="21600" y="21600"/>
                  </a:cubicBezTo>
                  <a:lnTo>
                    <a:pt x="21600" y="0"/>
                  </a:lnTo>
                  <a:cubicBezTo>
                    <a:pt x="19877" y="1348"/>
                    <a:pt x="8354" y="5075"/>
                    <a:pt x="0" y="5783"/>
                  </a:cubicBezTo>
                  <a:lnTo>
                    <a:pt x="0" y="15750"/>
                  </a:lnTo>
                  <a:close/>
                  <a:moveTo>
                    <a:pt x="0" y="1575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83" name="AutoShape 420"/>
            <p:cNvSpPr>
              <a:spLocks/>
            </p:cNvSpPr>
            <p:nvPr/>
          </p:nvSpPr>
          <p:spPr bwMode="auto">
            <a:xfrm>
              <a:off x="0" y="120"/>
              <a:ext cx="114" cy="19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21600"/>
                  </a:moveTo>
                  <a:lnTo>
                    <a:pt x="21600" y="0"/>
                  </a:lnTo>
                  <a:cubicBezTo>
                    <a:pt x="4123" y="761"/>
                    <a:pt x="0" y="7019"/>
                    <a:pt x="0" y="10870"/>
                  </a:cubicBezTo>
                  <a:cubicBezTo>
                    <a:pt x="0" y="15025"/>
                    <a:pt x="3935" y="20934"/>
                    <a:pt x="21600" y="21600"/>
                  </a:cubicBezTo>
                  <a:close/>
                  <a:moveTo>
                    <a:pt x="2160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984" name="Group 425"/>
          <p:cNvGrpSpPr>
            <a:grpSpLocks/>
          </p:cNvGrpSpPr>
          <p:nvPr/>
        </p:nvGrpSpPr>
        <p:grpSpPr bwMode="auto">
          <a:xfrm>
            <a:off x="4143394" y="2556902"/>
            <a:ext cx="297583" cy="245520"/>
            <a:chOff x="0" y="0"/>
            <a:chExt cx="572" cy="440"/>
          </a:xfrm>
          <a:solidFill>
            <a:schemeClr val="bg1"/>
          </a:solidFill>
        </p:grpSpPr>
        <p:sp>
          <p:nvSpPr>
            <p:cNvPr id="985" name="AutoShape 422"/>
            <p:cNvSpPr>
              <a:spLocks/>
            </p:cNvSpPr>
            <p:nvPr/>
          </p:nvSpPr>
          <p:spPr bwMode="auto">
            <a:xfrm>
              <a:off x="56" y="0"/>
              <a:ext cx="450" cy="2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21600" y="1905"/>
                  </a:moveTo>
                  <a:cubicBezTo>
                    <a:pt x="21600" y="610"/>
                    <a:pt x="21195" y="0"/>
                    <a:pt x="20336" y="0"/>
                  </a:cubicBezTo>
                  <a:lnTo>
                    <a:pt x="1264" y="0"/>
                  </a:lnTo>
                  <a:cubicBezTo>
                    <a:pt x="405" y="0"/>
                    <a:pt x="0" y="610"/>
                    <a:pt x="0" y="1905"/>
                  </a:cubicBezTo>
                  <a:lnTo>
                    <a:pt x="0" y="21600"/>
                  </a:lnTo>
                  <a:lnTo>
                    <a:pt x="21600" y="21600"/>
                  </a:lnTo>
                  <a:lnTo>
                    <a:pt x="21600" y="1905"/>
                  </a:lnTo>
                  <a:close/>
                  <a:moveTo>
                    <a:pt x="19849" y="18962"/>
                  </a:moveTo>
                  <a:lnTo>
                    <a:pt x="1751" y="18962"/>
                  </a:lnTo>
                  <a:lnTo>
                    <a:pt x="1751" y="2638"/>
                  </a:lnTo>
                  <a:lnTo>
                    <a:pt x="19849" y="2638"/>
                  </a:lnTo>
                  <a:lnTo>
                    <a:pt x="19849" y="18962"/>
                  </a:lnTo>
                  <a:close/>
                  <a:moveTo>
                    <a:pt x="19849" y="1896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86" name="AutoShape 423"/>
            <p:cNvSpPr>
              <a:spLocks/>
            </p:cNvSpPr>
            <p:nvPr/>
          </p:nvSpPr>
          <p:spPr bwMode="auto">
            <a:xfrm>
              <a:off x="0" y="328"/>
              <a:ext cx="572" cy="6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9302" y="0"/>
                  </a:moveTo>
                  <a:lnTo>
                    <a:pt x="2298" y="0"/>
                  </a:lnTo>
                  <a:lnTo>
                    <a:pt x="0" y="21600"/>
                  </a:lnTo>
                  <a:lnTo>
                    <a:pt x="21600" y="21600"/>
                  </a:lnTo>
                  <a:lnTo>
                    <a:pt x="19302" y="0"/>
                  </a:lnTo>
                  <a:close/>
                  <a:moveTo>
                    <a:pt x="8272" y="14893"/>
                  </a:moveTo>
                  <a:lnTo>
                    <a:pt x="9191" y="7037"/>
                  </a:lnTo>
                  <a:lnTo>
                    <a:pt x="12408" y="7037"/>
                  </a:lnTo>
                  <a:lnTo>
                    <a:pt x="13328" y="14893"/>
                  </a:lnTo>
                  <a:lnTo>
                    <a:pt x="8272" y="14893"/>
                  </a:lnTo>
                  <a:close/>
                  <a:moveTo>
                    <a:pt x="8272" y="1489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87" name="AutoShape 424"/>
            <p:cNvSpPr>
              <a:spLocks/>
            </p:cNvSpPr>
            <p:nvPr/>
          </p:nvSpPr>
          <p:spPr bwMode="auto">
            <a:xfrm>
              <a:off x="0" y="416"/>
              <a:ext cx="572" cy="2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690" y="21600"/>
                  </a:moveTo>
                  <a:cubicBezTo>
                    <a:pt x="1465" y="21600"/>
                    <a:pt x="20318" y="21600"/>
                    <a:pt x="20911" y="21600"/>
                  </a:cubicBezTo>
                  <a:cubicBezTo>
                    <a:pt x="21552" y="21600"/>
                    <a:pt x="21600" y="0"/>
                    <a:pt x="21600" y="0"/>
                  </a:cubicBezTo>
                  <a:lnTo>
                    <a:pt x="0" y="0"/>
                  </a:lnTo>
                  <a:cubicBezTo>
                    <a:pt x="0" y="0"/>
                    <a:pt x="18" y="21600"/>
                    <a:pt x="690" y="21600"/>
                  </a:cubicBezTo>
                  <a:close/>
                  <a:moveTo>
                    <a:pt x="69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988" name="Group 430"/>
          <p:cNvGrpSpPr>
            <a:grpSpLocks/>
          </p:cNvGrpSpPr>
          <p:nvPr/>
        </p:nvGrpSpPr>
        <p:grpSpPr bwMode="auto">
          <a:xfrm>
            <a:off x="9547095" y="5106362"/>
            <a:ext cx="301689" cy="282787"/>
            <a:chOff x="0" y="0"/>
            <a:chExt cx="578" cy="506"/>
          </a:xfrm>
          <a:solidFill>
            <a:schemeClr val="bg1"/>
          </a:solidFill>
        </p:grpSpPr>
        <p:sp>
          <p:nvSpPr>
            <p:cNvPr id="989" name="AutoShape 426"/>
            <p:cNvSpPr>
              <a:spLocks/>
            </p:cNvSpPr>
            <p:nvPr/>
          </p:nvSpPr>
          <p:spPr bwMode="auto">
            <a:xfrm>
              <a:off x="0" y="0"/>
              <a:ext cx="496" cy="36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3324" y="15736"/>
                  </a:moveTo>
                  <a:cubicBezTo>
                    <a:pt x="3333" y="15736"/>
                    <a:pt x="3351" y="15647"/>
                    <a:pt x="3377" y="15534"/>
                  </a:cubicBezTo>
                  <a:lnTo>
                    <a:pt x="2209" y="10902"/>
                  </a:lnTo>
                  <a:cubicBezTo>
                    <a:pt x="2209" y="10902"/>
                    <a:pt x="2953" y="10042"/>
                    <a:pt x="3006" y="8693"/>
                  </a:cubicBezTo>
                  <a:lnTo>
                    <a:pt x="15937" y="2724"/>
                  </a:lnTo>
                  <a:cubicBezTo>
                    <a:pt x="16563" y="3686"/>
                    <a:pt x="17565" y="3813"/>
                    <a:pt x="17565" y="3813"/>
                  </a:cubicBezTo>
                  <a:lnTo>
                    <a:pt x="19427" y="11199"/>
                  </a:lnTo>
                  <a:lnTo>
                    <a:pt x="21600" y="11199"/>
                  </a:lnTo>
                  <a:lnTo>
                    <a:pt x="19216" y="1745"/>
                  </a:lnTo>
                  <a:cubicBezTo>
                    <a:pt x="19216" y="1745"/>
                    <a:pt x="17922" y="2328"/>
                    <a:pt x="17263" y="0"/>
                  </a:cubicBezTo>
                  <a:lnTo>
                    <a:pt x="758" y="7619"/>
                  </a:lnTo>
                  <a:cubicBezTo>
                    <a:pt x="1287" y="10006"/>
                    <a:pt x="0" y="10614"/>
                    <a:pt x="0" y="10614"/>
                  </a:cubicBezTo>
                  <a:lnTo>
                    <a:pt x="2771" y="21600"/>
                  </a:lnTo>
                  <a:cubicBezTo>
                    <a:pt x="2771" y="21600"/>
                    <a:pt x="3002" y="21501"/>
                    <a:pt x="3315" y="21543"/>
                  </a:cubicBezTo>
                  <a:lnTo>
                    <a:pt x="3315" y="15614"/>
                  </a:lnTo>
                  <a:cubicBezTo>
                    <a:pt x="3315" y="15701"/>
                    <a:pt x="3318" y="15736"/>
                    <a:pt x="3324" y="15736"/>
                  </a:cubicBezTo>
                  <a:close/>
                  <a:moveTo>
                    <a:pt x="3324" y="1573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90" name="AutoShape 427"/>
            <p:cNvSpPr>
              <a:spLocks/>
            </p:cNvSpPr>
            <p:nvPr/>
          </p:nvSpPr>
          <p:spPr bwMode="auto">
            <a:xfrm>
              <a:off x="80" y="79"/>
              <a:ext cx="339" cy="16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17653" y="0"/>
                  </a:moveTo>
                  <a:lnTo>
                    <a:pt x="873" y="11541"/>
                  </a:lnTo>
                  <a:cubicBezTo>
                    <a:pt x="682" y="13067"/>
                    <a:pt x="317" y="14276"/>
                    <a:pt x="0" y="15107"/>
                  </a:cubicBezTo>
                  <a:lnTo>
                    <a:pt x="1098" y="21600"/>
                  </a:lnTo>
                  <a:cubicBezTo>
                    <a:pt x="1312" y="20866"/>
                    <a:pt x="1539" y="20163"/>
                    <a:pt x="1783" y="20127"/>
                  </a:cubicBezTo>
                  <a:cubicBezTo>
                    <a:pt x="1783" y="20127"/>
                    <a:pt x="1674" y="20143"/>
                    <a:pt x="1656" y="20143"/>
                  </a:cubicBezTo>
                  <a:cubicBezTo>
                    <a:pt x="1652" y="20143"/>
                    <a:pt x="1653" y="20143"/>
                    <a:pt x="1659" y="20140"/>
                  </a:cubicBezTo>
                  <a:cubicBezTo>
                    <a:pt x="1659" y="20140"/>
                    <a:pt x="1659" y="20140"/>
                    <a:pt x="1658" y="20140"/>
                  </a:cubicBezTo>
                  <a:cubicBezTo>
                    <a:pt x="1655" y="20140"/>
                    <a:pt x="1653" y="20138"/>
                    <a:pt x="1664" y="20132"/>
                  </a:cubicBezTo>
                  <a:cubicBezTo>
                    <a:pt x="1692" y="20086"/>
                    <a:pt x="1810" y="19683"/>
                    <a:pt x="1829" y="18681"/>
                  </a:cubicBezTo>
                  <a:cubicBezTo>
                    <a:pt x="1869" y="16442"/>
                    <a:pt x="2781" y="14670"/>
                    <a:pt x="3893" y="14670"/>
                  </a:cubicBezTo>
                  <a:lnTo>
                    <a:pt x="21600" y="14670"/>
                  </a:lnTo>
                  <a:lnTo>
                    <a:pt x="19408" y="1715"/>
                  </a:lnTo>
                  <a:cubicBezTo>
                    <a:pt x="18910" y="1440"/>
                    <a:pt x="18258" y="929"/>
                    <a:pt x="17653" y="0"/>
                  </a:cubicBezTo>
                  <a:close/>
                  <a:moveTo>
                    <a:pt x="17653"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91" name="AutoShape 428"/>
            <p:cNvSpPr>
              <a:spLocks/>
            </p:cNvSpPr>
            <p:nvPr/>
          </p:nvSpPr>
          <p:spPr bwMode="auto">
            <a:xfrm>
              <a:off x="112" y="224"/>
              <a:ext cx="466" cy="2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20076" y="0"/>
                  </a:moveTo>
                  <a:lnTo>
                    <a:pt x="1523" y="0"/>
                  </a:lnTo>
                  <a:cubicBezTo>
                    <a:pt x="1450" y="3235"/>
                    <a:pt x="0" y="3252"/>
                    <a:pt x="0" y="3252"/>
                  </a:cubicBezTo>
                  <a:lnTo>
                    <a:pt x="0" y="18328"/>
                  </a:lnTo>
                  <a:cubicBezTo>
                    <a:pt x="0" y="18328"/>
                    <a:pt x="1536" y="18358"/>
                    <a:pt x="1536" y="21600"/>
                  </a:cubicBezTo>
                  <a:lnTo>
                    <a:pt x="20064" y="21600"/>
                  </a:lnTo>
                  <a:cubicBezTo>
                    <a:pt x="20064" y="18358"/>
                    <a:pt x="21600" y="18328"/>
                    <a:pt x="21600" y="18328"/>
                  </a:cubicBezTo>
                  <a:lnTo>
                    <a:pt x="21600" y="3252"/>
                  </a:lnTo>
                  <a:cubicBezTo>
                    <a:pt x="21599" y="3253"/>
                    <a:pt x="20148" y="3235"/>
                    <a:pt x="20076" y="0"/>
                  </a:cubicBezTo>
                  <a:close/>
                  <a:moveTo>
                    <a:pt x="19411" y="16775"/>
                  </a:moveTo>
                  <a:cubicBezTo>
                    <a:pt x="19411" y="16775"/>
                    <a:pt x="18381" y="17339"/>
                    <a:pt x="18040" y="19051"/>
                  </a:cubicBezTo>
                  <a:lnTo>
                    <a:pt x="3522" y="19051"/>
                  </a:lnTo>
                  <a:cubicBezTo>
                    <a:pt x="3173" y="17339"/>
                    <a:pt x="2151" y="16775"/>
                    <a:pt x="2151" y="16775"/>
                  </a:cubicBezTo>
                  <a:lnTo>
                    <a:pt x="2151" y="4858"/>
                  </a:lnTo>
                  <a:cubicBezTo>
                    <a:pt x="2151" y="4858"/>
                    <a:pt x="3118" y="4223"/>
                    <a:pt x="3514" y="2595"/>
                  </a:cubicBezTo>
                  <a:lnTo>
                    <a:pt x="18049" y="2595"/>
                  </a:lnTo>
                  <a:cubicBezTo>
                    <a:pt x="18436" y="4133"/>
                    <a:pt x="19412" y="4858"/>
                    <a:pt x="19412" y="4858"/>
                  </a:cubicBezTo>
                  <a:lnTo>
                    <a:pt x="19412" y="16775"/>
                  </a:lnTo>
                  <a:lnTo>
                    <a:pt x="19411" y="16775"/>
                  </a:lnTo>
                  <a:close/>
                  <a:moveTo>
                    <a:pt x="19411" y="1677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92" name="AutoShape 429"/>
            <p:cNvSpPr>
              <a:spLocks/>
            </p:cNvSpPr>
            <p:nvPr/>
          </p:nvSpPr>
          <p:spPr bwMode="auto">
            <a:xfrm>
              <a:off x="183" y="280"/>
              <a:ext cx="323" cy="16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1520" y="21600"/>
                  </a:moveTo>
                  <a:lnTo>
                    <a:pt x="20074" y="21600"/>
                  </a:lnTo>
                  <a:cubicBezTo>
                    <a:pt x="20516" y="20168"/>
                    <a:pt x="21111" y="19222"/>
                    <a:pt x="21600" y="18634"/>
                  </a:cubicBezTo>
                  <a:lnTo>
                    <a:pt x="21600" y="2827"/>
                  </a:lnTo>
                  <a:cubicBezTo>
                    <a:pt x="21151" y="2228"/>
                    <a:pt x="20587" y="1300"/>
                    <a:pt x="20141" y="0"/>
                  </a:cubicBezTo>
                  <a:lnTo>
                    <a:pt x="1471" y="0"/>
                  </a:lnTo>
                  <a:cubicBezTo>
                    <a:pt x="1023" y="1349"/>
                    <a:pt x="456" y="2277"/>
                    <a:pt x="0" y="2869"/>
                  </a:cubicBezTo>
                  <a:lnTo>
                    <a:pt x="0" y="18641"/>
                  </a:lnTo>
                  <a:cubicBezTo>
                    <a:pt x="486" y="19228"/>
                    <a:pt x="1077" y="20170"/>
                    <a:pt x="1520" y="21600"/>
                  </a:cubicBezTo>
                  <a:close/>
                  <a:moveTo>
                    <a:pt x="152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993" name="Group 434"/>
          <p:cNvGrpSpPr>
            <a:grpSpLocks/>
          </p:cNvGrpSpPr>
          <p:nvPr/>
        </p:nvGrpSpPr>
        <p:grpSpPr bwMode="auto">
          <a:xfrm>
            <a:off x="10156628" y="5084441"/>
            <a:ext cx="291426" cy="324437"/>
            <a:chOff x="0" y="0"/>
            <a:chExt cx="559" cy="582"/>
          </a:xfrm>
          <a:solidFill>
            <a:schemeClr val="bg1"/>
          </a:solidFill>
        </p:grpSpPr>
        <p:sp>
          <p:nvSpPr>
            <p:cNvPr id="994" name="AutoShape 431"/>
            <p:cNvSpPr>
              <a:spLocks/>
            </p:cNvSpPr>
            <p:nvPr/>
          </p:nvSpPr>
          <p:spPr bwMode="auto">
            <a:xfrm>
              <a:off x="0" y="368"/>
              <a:ext cx="559" cy="2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2623" y="14926"/>
                  </a:moveTo>
                  <a:lnTo>
                    <a:pt x="772" y="14926"/>
                  </a:lnTo>
                  <a:cubicBezTo>
                    <a:pt x="346" y="14926"/>
                    <a:pt x="0" y="15826"/>
                    <a:pt x="0" y="16938"/>
                  </a:cubicBezTo>
                  <a:lnTo>
                    <a:pt x="0" y="19589"/>
                  </a:lnTo>
                  <a:cubicBezTo>
                    <a:pt x="0" y="20700"/>
                    <a:pt x="346" y="21600"/>
                    <a:pt x="772" y="21600"/>
                  </a:cubicBezTo>
                  <a:lnTo>
                    <a:pt x="20827" y="21600"/>
                  </a:lnTo>
                  <a:cubicBezTo>
                    <a:pt x="21254" y="21600"/>
                    <a:pt x="21600" y="20700"/>
                    <a:pt x="21600" y="19589"/>
                  </a:cubicBezTo>
                  <a:lnTo>
                    <a:pt x="21600" y="16938"/>
                  </a:lnTo>
                  <a:cubicBezTo>
                    <a:pt x="21600" y="15826"/>
                    <a:pt x="21254" y="14926"/>
                    <a:pt x="20827" y="14926"/>
                  </a:cubicBezTo>
                  <a:lnTo>
                    <a:pt x="19090" y="14926"/>
                  </a:lnTo>
                  <a:lnTo>
                    <a:pt x="16944" y="0"/>
                  </a:lnTo>
                  <a:lnTo>
                    <a:pt x="4769" y="0"/>
                  </a:lnTo>
                  <a:lnTo>
                    <a:pt x="2623" y="14926"/>
                  </a:lnTo>
                  <a:close/>
                  <a:moveTo>
                    <a:pt x="2623" y="1492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95" name="AutoShape 432"/>
            <p:cNvSpPr>
              <a:spLocks/>
            </p:cNvSpPr>
            <p:nvPr/>
          </p:nvSpPr>
          <p:spPr bwMode="auto">
            <a:xfrm>
              <a:off x="200" y="0"/>
              <a:ext cx="155" cy="14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14827" y="2798"/>
                  </a:moveTo>
                  <a:cubicBezTo>
                    <a:pt x="14827" y="2798"/>
                    <a:pt x="14316" y="0"/>
                    <a:pt x="10801" y="0"/>
                  </a:cubicBezTo>
                  <a:cubicBezTo>
                    <a:pt x="7286" y="0"/>
                    <a:pt x="6735" y="2896"/>
                    <a:pt x="6735" y="2896"/>
                  </a:cubicBezTo>
                  <a:lnTo>
                    <a:pt x="0" y="21600"/>
                  </a:lnTo>
                  <a:lnTo>
                    <a:pt x="21600" y="21600"/>
                  </a:lnTo>
                  <a:lnTo>
                    <a:pt x="14827" y="2798"/>
                  </a:lnTo>
                  <a:close/>
                  <a:moveTo>
                    <a:pt x="14827" y="279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96" name="AutoShape 433"/>
            <p:cNvSpPr>
              <a:spLocks/>
            </p:cNvSpPr>
            <p:nvPr/>
          </p:nvSpPr>
          <p:spPr bwMode="auto">
            <a:xfrm>
              <a:off x="144" y="208"/>
              <a:ext cx="272" cy="9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909" y="0"/>
                  </a:moveTo>
                  <a:lnTo>
                    <a:pt x="0" y="21600"/>
                  </a:lnTo>
                  <a:lnTo>
                    <a:pt x="21600" y="21600"/>
                  </a:lnTo>
                  <a:lnTo>
                    <a:pt x="18690" y="0"/>
                  </a:lnTo>
                  <a:lnTo>
                    <a:pt x="2909" y="0"/>
                  </a:lnTo>
                  <a:close/>
                  <a:moveTo>
                    <a:pt x="2909"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997" name="Group 437"/>
          <p:cNvGrpSpPr>
            <a:grpSpLocks/>
          </p:cNvGrpSpPr>
          <p:nvPr/>
        </p:nvGrpSpPr>
        <p:grpSpPr bwMode="auto">
          <a:xfrm>
            <a:off x="558028" y="5731123"/>
            <a:ext cx="252433" cy="320053"/>
            <a:chOff x="0" y="0"/>
            <a:chExt cx="483" cy="576"/>
          </a:xfrm>
          <a:solidFill>
            <a:schemeClr val="bg1"/>
          </a:solidFill>
        </p:grpSpPr>
        <p:sp>
          <p:nvSpPr>
            <p:cNvPr id="998" name="AutoShape 435"/>
            <p:cNvSpPr>
              <a:spLocks/>
            </p:cNvSpPr>
            <p:nvPr/>
          </p:nvSpPr>
          <p:spPr bwMode="auto">
            <a:xfrm>
              <a:off x="0" y="0"/>
              <a:ext cx="483"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1600" h="21600">
                  <a:moveTo>
                    <a:pt x="21600" y="2218"/>
                  </a:moveTo>
                  <a:lnTo>
                    <a:pt x="11590" y="2218"/>
                  </a:lnTo>
                  <a:lnTo>
                    <a:pt x="11590" y="756"/>
                  </a:lnTo>
                  <a:cubicBezTo>
                    <a:pt x="11590" y="339"/>
                    <a:pt x="11187" y="0"/>
                    <a:pt x="10690" y="0"/>
                  </a:cubicBezTo>
                  <a:cubicBezTo>
                    <a:pt x="10192" y="0"/>
                    <a:pt x="9789" y="339"/>
                    <a:pt x="9789" y="756"/>
                  </a:cubicBezTo>
                  <a:lnTo>
                    <a:pt x="9789" y="2218"/>
                  </a:lnTo>
                  <a:lnTo>
                    <a:pt x="0" y="2218"/>
                  </a:lnTo>
                  <a:lnTo>
                    <a:pt x="0" y="14675"/>
                  </a:lnTo>
                  <a:lnTo>
                    <a:pt x="6717" y="14675"/>
                  </a:lnTo>
                  <a:lnTo>
                    <a:pt x="4086" y="20400"/>
                  </a:lnTo>
                  <a:cubicBezTo>
                    <a:pt x="3877" y="20855"/>
                    <a:pt x="4146" y="21365"/>
                    <a:pt x="4688" y="21541"/>
                  </a:cubicBezTo>
                  <a:cubicBezTo>
                    <a:pt x="4812" y="21581"/>
                    <a:pt x="4940" y="21600"/>
                    <a:pt x="5066" y="21600"/>
                  </a:cubicBezTo>
                  <a:cubicBezTo>
                    <a:pt x="5488" y="21600"/>
                    <a:pt x="5886" y="21385"/>
                    <a:pt x="6047" y="21035"/>
                  </a:cubicBezTo>
                  <a:lnTo>
                    <a:pt x="8970" y="14675"/>
                  </a:lnTo>
                  <a:lnTo>
                    <a:pt x="12408" y="14675"/>
                  </a:lnTo>
                  <a:lnTo>
                    <a:pt x="15333" y="21035"/>
                  </a:lnTo>
                  <a:cubicBezTo>
                    <a:pt x="15494" y="21385"/>
                    <a:pt x="15892" y="21599"/>
                    <a:pt x="16314" y="21599"/>
                  </a:cubicBezTo>
                  <a:cubicBezTo>
                    <a:pt x="16440" y="21599"/>
                    <a:pt x="16568" y="21581"/>
                    <a:pt x="16692" y="21540"/>
                  </a:cubicBezTo>
                  <a:cubicBezTo>
                    <a:pt x="17234" y="21365"/>
                    <a:pt x="17503" y="20854"/>
                    <a:pt x="17294" y="20400"/>
                  </a:cubicBezTo>
                  <a:lnTo>
                    <a:pt x="14662" y="14675"/>
                  </a:lnTo>
                  <a:lnTo>
                    <a:pt x="21600" y="14675"/>
                  </a:lnTo>
                  <a:lnTo>
                    <a:pt x="21600" y="2218"/>
                  </a:lnTo>
                  <a:close/>
                  <a:moveTo>
                    <a:pt x="19498" y="12911"/>
                  </a:moveTo>
                  <a:lnTo>
                    <a:pt x="2102" y="12911"/>
                  </a:lnTo>
                  <a:lnTo>
                    <a:pt x="2102" y="3982"/>
                  </a:lnTo>
                  <a:lnTo>
                    <a:pt x="19498" y="3982"/>
                  </a:lnTo>
                  <a:lnTo>
                    <a:pt x="19498" y="12911"/>
                  </a:lnTo>
                  <a:close/>
                  <a:moveTo>
                    <a:pt x="19498" y="1291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99" name="AutoShape 436"/>
            <p:cNvSpPr>
              <a:spLocks/>
            </p:cNvSpPr>
            <p:nvPr/>
          </p:nvSpPr>
          <p:spPr bwMode="auto">
            <a:xfrm>
              <a:off x="80" y="136"/>
              <a:ext cx="318" cy="16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1160" y="21600"/>
                  </a:moveTo>
                  <a:lnTo>
                    <a:pt x="8499" y="12117"/>
                  </a:lnTo>
                  <a:lnTo>
                    <a:pt x="10271" y="17202"/>
                  </a:lnTo>
                  <a:lnTo>
                    <a:pt x="18215" y="6937"/>
                  </a:lnTo>
                  <a:lnTo>
                    <a:pt x="19235" y="9860"/>
                  </a:lnTo>
                  <a:lnTo>
                    <a:pt x="21600" y="0"/>
                  </a:lnTo>
                  <a:lnTo>
                    <a:pt x="15960" y="464"/>
                  </a:lnTo>
                  <a:lnTo>
                    <a:pt x="17056" y="3610"/>
                  </a:lnTo>
                  <a:lnTo>
                    <a:pt x="10840" y="11641"/>
                  </a:lnTo>
                  <a:lnTo>
                    <a:pt x="9067" y="6556"/>
                  </a:lnTo>
                  <a:lnTo>
                    <a:pt x="0" y="18276"/>
                  </a:lnTo>
                  <a:lnTo>
                    <a:pt x="1160" y="21600"/>
                  </a:lnTo>
                  <a:close/>
                  <a:moveTo>
                    <a:pt x="1160"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1000" name="AutoShape 438"/>
          <p:cNvSpPr>
            <a:spLocks/>
          </p:cNvSpPr>
          <p:nvPr/>
        </p:nvSpPr>
        <p:spPr bwMode="auto">
          <a:xfrm>
            <a:off x="5941207" y="5796888"/>
            <a:ext cx="301687" cy="184140"/>
          </a:xfrm>
          <a:custGeom>
            <a:avLst/>
            <a:gdLst>
              <a:gd name="T0" fmla="*/ 251717682 w 21600"/>
              <a:gd name="T1" fmla="*/ 15665174 h 21600"/>
              <a:gd name="T2" fmla="*/ 294279076 w 21600"/>
              <a:gd name="T3" fmla="*/ 13123041 h 21600"/>
              <a:gd name="T4" fmla="*/ 258325425 w 21600"/>
              <a:gd name="T5" fmla="*/ 9889569 h 21600"/>
              <a:gd name="T6" fmla="*/ 201813175 w 21600"/>
              <a:gd name="T7" fmla="*/ 0 h 21600"/>
              <a:gd name="T8" fmla="*/ 145095384 w 21600"/>
              <a:gd name="T9" fmla="*/ 10618759 h 21600"/>
              <a:gd name="T10" fmla="*/ 145177320 w 21600"/>
              <a:gd name="T11" fmla="*/ 10902054 h 21600"/>
              <a:gd name="T12" fmla="*/ 137657737 w 21600"/>
              <a:gd name="T13" fmla="*/ 12669830 h 21600"/>
              <a:gd name="T14" fmla="*/ 63352154 w 21600"/>
              <a:gd name="T15" fmla="*/ 9949102 h 21600"/>
              <a:gd name="T16" fmla="*/ 90967652 w 21600"/>
              <a:gd name="T17" fmla="*/ 18848066 h 21600"/>
              <a:gd name="T18" fmla="*/ 0 w 21600"/>
              <a:gd name="T19" fmla="*/ 17983575 h 21600"/>
              <a:gd name="T20" fmla="*/ 128747187 w 21600"/>
              <a:gd name="T21" fmla="*/ 31376959 h 21600"/>
              <a:gd name="T22" fmla="*/ 236867605 w 21600"/>
              <a:gd name="T23" fmla="*/ 18955357 h 21600"/>
              <a:gd name="T24" fmla="*/ 251717682 w 21600"/>
              <a:gd name="T25" fmla="*/ 15665174 h 21600"/>
              <a:gd name="T26" fmla="*/ 213815826 w 21600"/>
              <a:gd name="T27" fmla="*/ 5261491 h 21600"/>
              <a:gd name="T28" fmla="*/ 229905369 w 21600"/>
              <a:gd name="T29" fmla="*/ 8275658 h 21600"/>
              <a:gd name="T30" fmla="*/ 213815826 w 21600"/>
              <a:gd name="T31" fmla="*/ 11288411 h 21600"/>
              <a:gd name="T32" fmla="*/ 197724878 w 21600"/>
              <a:gd name="T33" fmla="*/ 8275658 h 21600"/>
              <a:gd name="T34" fmla="*/ 213815826 w 21600"/>
              <a:gd name="T35" fmla="*/ 5261491 h 21600"/>
              <a:gd name="T36" fmla="*/ 213815826 w 21600"/>
              <a:gd name="T37" fmla="*/ 5261491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8476" y="10784"/>
                </a:moveTo>
                <a:lnTo>
                  <a:pt x="21600" y="9034"/>
                </a:lnTo>
                <a:lnTo>
                  <a:pt x="18961" y="6808"/>
                </a:lnTo>
                <a:cubicBezTo>
                  <a:pt x="18813" y="3006"/>
                  <a:pt x="17015" y="0"/>
                  <a:pt x="14813" y="0"/>
                </a:cubicBezTo>
                <a:cubicBezTo>
                  <a:pt x="12514" y="0"/>
                  <a:pt x="10650" y="3273"/>
                  <a:pt x="10650" y="7310"/>
                </a:cubicBezTo>
                <a:cubicBezTo>
                  <a:pt x="10650" y="7376"/>
                  <a:pt x="10655" y="7439"/>
                  <a:pt x="10656" y="7505"/>
                </a:cubicBezTo>
                <a:cubicBezTo>
                  <a:pt x="10475" y="7935"/>
                  <a:pt x="10291" y="8345"/>
                  <a:pt x="10104" y="8722"/>
                </a:cubicBezTo>
                <a:cubicBezTo>
                  <a:pt x="8362" y="8889"/>
                  <a:pt x="5788" y="8763"/>
                  <a:pt x="4650" y="6849"/>
                </a:cubicBezTo>
                <a:cubicBezTo>
                  <a:pt x="3207" y="4420"/>
                  <a:pt x="3844" y="10870"/>
                  <a:pt x="6677" y="12975"/>
                </a:cubicBezTo>
                <a:cubicBezTo>
                  <a:pt x="3241" y="15185"/>
                  <a:pt x="0" y="12380"/>
                  <a:pt x="0" y="12380"/>
                </a:cubicBezTo>
                <a:cubicBezTo>
                  <a:pt x="0" y="12380"/>
                  <a:pt x="2325" y="21600"/>
                  <a:pt x="9450" y="21600"/>
                </a:cubicBezTo>
                <a:cubicBezTo>
                  <a:pt x="14725" y="21600"/>
                  <a:pt x="16710" y="15972"/>
                  <a:pt x="17386" y="13049"/>
                </a:cubicBezTo>
                <a:cubicBezTo>
                  <a:pt x="17831" y="12432"/>
                  <a:pt x="18204" y="11665"/>
                  <a:pt x="18476" y="10784"/>
                </a:cubicBezTo>
                <a:close/>
                <a:moveTo>
                  <a:pt x="15694" y="3622"/>
                </a:moveTo>
                <a:cubicBezTo>
                  <a:pt x="16346" y="3622"/>
                  <a:pt x="16875" y="4551"/>
                  <a:pt x="16875" y="5697"/>
                </a:cubicBezTo>
                <a:cubicBezTo>
                  <a:pt x="16875" y="6842"/>
                  <a:pt x="16346" y="7771"/>
                  <a:pt x="15694" y="7771"/>
                </a:cubicBezTo>
                <a:cubicBezTo>
                  <a:pt x="15042" y="7771"/>
                  <a:pt x="14513" y="6842"/>
                  <a:pt x="14513" y="5697"/>
                </a:cubicBezTo>
                <a:cubicBezTo>
                  <a:pt x="14513" y="4551"/>
                  <a:pt x="15042" y="3622"/>
                  <a:pt x="15694" y="3622"/>
                </a:cubicBezTo>
                <a:close/>
                <a:moveTo>
                  <a:pt x="15694" y="3622"/>
                </a:moveTo>
              </a:path>
            </a:pathLst>
          </a:custGeom>
          <a:solidFill>
            <a:schemeClr val="bg1"/>
          </a:solidFill>
          <a:ln>
            <a:noFill/>
          </a:ln>
        </p:spPr>
        <p:txBody>
          <a:bodyPr lIns="0" tIns="0" rIns="0" bIns="0"/>
          <a:lstStyle/>
          <a:p>
            <a:endParaRPr lang="en-US"/>
          </a:p>
        </p:txBody>
      </p:sp>
      <p:sp>
        <p:nvSpPr>
          <p:cNvPr id="1001" name="AutoShape 439"/>
          <p:cNvSpPr>
            <a:spLocks/>
          </p:cNvSpPr>
          <p:nvPr/>
        </p:nvSpPr>
        <p:spPr bwMode="auto">
          <a:xfrm>
            <a:off x="6542530" y="5788119"/>
            <a:ext cx="299636" cy="206061"/>
          </a:xfrm>
          <a:custGeom>
            <a:avLst/>
            <a:gdLst>
              <a:gd name="T0" fmla="*/ 270603968 w 21227"/>
              <a:gd name="T1" fmla="*/ 6647757 h 21433"/>
              <a:gd name="T2" fmla="*/ 228914822 w 21227"/>
              <a:gd name="T3" fmla="*/ 44545 h 21433"/>
              <a:gd name="T4" fmla="*/ 191786983 w 21227"/>
              <a:gd name="T5" fmla="*/ 11657304 h 21433"/>
              <a:gd name="T6" fmla="*/ 192214031 w 21227"/>
              <a:gd name="T7" fmla="*/ 12479779 h 21433"/>
              <a:gd name="T8" fmla="*/ 111564247 w 21227"/>
              <a:gd name="T9" fmla="*/ 21378707 h 21433"/>
              <a:gd name="T10" fmla="*/ 227833 w 21227"/>
              <a:gd name="T11" fmla="*/ 17809304 h 21433"/>
              <a:gd name="T12" fmla="*/ 148320954 w 21227"/>
              <a:gd name="T13" fmla="*/ 42529243 h 21433"/>
              <a:gd name="T14" fmla="*/ 147938247 w 21227"/>
              <a:gd name="T15" fmla="*/ 49115919 h 21433"/>
              <a:gd name="T16" fmla="*/ 142679137 w 21227"/>
              <a:gd name="T17" fmla="*/ 49393343 h 21433"/>
              <a:gd name="T18" fmla="*/ 146260201 w 21227"/>
              <a:gd name="T19" fmla="*/ 49644783 h 21433"/>
              <a:gd name="T20" fmla="*/ 143233631 w 21227"/>
              <a:gd name="T21" fmla="*/ 50349509 h 21433"/>
              <a:gd name="T22" fmla="*/ 149998879 w 21227"/>
              <a:gd name="T23" fmla="*/ 49825693 h 21433"/>
              <a:gd name="T24" fmla="*/ 154249260 w 21227"/>
              <a:gd name="T25" fmla="*/ 50363664 h 21433"/>
              <a:gd name="T26" fmla="*/ 152528292 w 21227"/>
              <a:gd name="T27" fmla="*/ 49522286 h 21433"/>
              <a:gd name="T28" fmla="*/ 151634003 w 21227"/>
              <a:gd name="T29" fmla="*/ 49146317 h 21433"/>
              <a:gd name="T30" fmla="*/ 155599084 w 21227"/>
              <a:gd name="T31" fmla="*/ 42602147 h 21433"/>
              <a:gd name="T32" fmla="*/ 167822789 w 21227"/>
              <a:gd name="T33" fmla="*/ 42388519 h 21433"/>
              <a:gd name="T34" fmla="*/ 171873834 w 21227"/>
              <a:gd name="T35" fmla="*/ 49148691 h 21433"/>
              <a:gd name="T36" fmla="*/ 170978235 w 21227"/>
              <a:gd name="T37" fmla="*/ 49522286 h 21433"/>
              <a:gd name="T38" fmla="*/ 169272881 w 21227"/>
              <a:gd name="T39" fmla="*/ 50363664 h 21433"/>
              <a:gd name="T40" fmla="*/ 173523141 w 21227"/>
              <a:gd name="T41" fmla="*/ 49828068 h 21433"/>
              <a:gd name="T42" fmla="*/ 180274206 w 21227"/>
              <a:gd name="T43" fmla="*/ 50349509 h 21433"/>
              <a:gd name="T44" fmla="*/ 177246205 w 21227"/>
              <a:gd name="T45" fmla="*/ 49644783 h 21433"/>
              <a:gd name="T46" fmla="*/ 180843014 w 21227"/>
              <a:gd name="T47" fmla="*/ 49393343 h 21433"/>
              <a:gd name="T48" fmla="*/ 175839024 w 21227"/>
              <a:gd name="T49" fmla="*/ 49115919 h 21433"/>
              <a:gd name="T50" fmla="*/ 175257102 w 21227"/>
              <a:gd name="T51" fmla="*/ 42096893 h 21433"/>
              <a:gd name="T52" fmla="*/ 197374194 w 21227"/>
              <a:gd name="T53" fmla="*/ 40381755 h 21433"/>
              <a:gd name="T54" fmla="*/ 236575659 w 21227"/>
              <a:gd name="T55" fmla="*/ 19494099 h 21433"/>
              <a:gd name="T56" fmla="*/ 271840650 w 21227"/>
              <a:gd name="T57" fmla="*/ 13114310 h 21433"/>
              <a:gd name="T58" fmla="*/ 301717537 w 21227"/>
              <a:gd name="T59" fmla="*/ 8630911 h 21433"/>
              <a:gd name="T60" fmla="*/ 270603968 w 21227"/>
              <a:gd name="T61" fmla="*/ 6647757 h 21433"/>
              <a:gd name="T62" fmla="*/ 165875298 w 21227"/>
              <a:gd name="T63" fmla="*/ 34382643 h 21433"/>
              <a:gd name="T64" fmla="*/ 107940021 w 21227"/>
              <a:gd name="T65" fmla="*/ 30669800 h 21433"/>
              <a:gd name="T66" fmla="*/ 112488465 w 21227"/>
              <a:gd name="T67" fmla="*/ 30533442 h 21433"/>
              <a:gd name="T68" fmla="*/ 164823526 w 21227"/>
              <a:gd name="T69" fmla="*/ 31966797 h 21433"/>
              <a:gd name="T70" fmla="*/ 204394693 w 21227"/>
              <a:gd name="T71" fmla="*/ 23202235 h 21433"/>
              <a:gd name="T72" fmla="*/ 165875298 w 21227"/>
              <a:gd name="T73" fmla="*/ 34382643 h 21433"/>
              <a:gd name="T74" fmla="*/ 245999196 w 21227"/>
              <a:gd name="T75" fmla="*/ 8316023 h 21433"/>
              <a:gd name="T76" fmla="*/ 237641855 w 21227"/>
              <a:gd name="T77" fmla="*/ 6140177 h 21433"/>
              <a:gd name="T78" fmla="*/ 245999196 w 21227"/>
              <a:gd name="T79" fmla="*/ 3961951 h 21433"/>
              <a:gd name="T80" fmla="*/ 254356526 w 21227"/>
              <a:gd name="T81" fmla="*/ 6140177 h 21433"/>
              <a:gd name="T82" fmla="*/ 245999196 w 21227"/>
              <a:gd name="T83" fmla="*/ 8316023 h 21433"/>
              <a:gd name="T84" fmla="*/ 245999196 w 21227"/>
              <a:gd name="T85" fmla="*/ 8316023 h 2143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227" h="21433">
                <a:moveTo>
                  <a:pt x="19038" y="2829"/>
                </a:moveTo>
                <a:cubicBezTo>
                  <a:pt x="18571" y="1025"/>
                  <a:pt x="17399" y="-167"/>
                  <a:pt x="16105" y="19"/>
                </a:cubicBezTo>
                <a:cubicBezTo>
                  <a:pt x="14518" y="246"/>
                  <a:pt x="13348" y="2459"/>
                  <a:pt x="13493" y="4961"/>
                </a:cubicBezTo>
                <a:cubicBezTo>
                  <a:pt x="13500" y="5082"/>
                  <a:pt x="13511" y="5196"/>
                  <a:pt x="13523" y="5311"/>
                </a:cubicBezTo>
                <a:cubicBezTo>
                  <a:pt x="11282" y="6751"/>
                  <a:pt x="9479" y="8432"/>
                  <a:pt x="7849" y="9098"/>
                </a:cubicBezTo>
                <a:cubicBezTo>
                  <a:pt x="6405" y="9688"/>
                  <a:pt x="-373" y="7288"/>
                  <a:pt x="16" y="7579"/>
                </a:cubicBezTo>
                <a:cubicBezTo>
                  <a:pt x="5524" y="11686"/>
                  <a:pt x="7275" y="17683"/>
                  <a:pt x="10435" y="18099"/>
                </a:cubicBezTo>
                <a:lnTo>
                  <a:pt x="10408" y="20902"/>
                </a:lnTo>
                <a:lnTo>
                  <a:pt x="10038" y="21020"/>
                </a:lnTo>
                <a:lnTo>
                  <a:pt x="10290" y="21127"/>
                </a:lnTo>
                <a:lnTo>
                  <a:pt x="10077" y="21427"/>
                </a:lnTo>
                <a:lnTo>
                  <a:pt x="10553" y="21204"/>
                </a:lnTo>
                <a:lnTo>
                  <a:pt x="10852" y="21433"/>
                </a:lnTo>
                <a:lnTo>
                  <a:pt x="10731" y="21075"/>
                </a:lnTo>
                <a:lnTo>
                  <a:pt x="10668" y="20915"/>
                </a:lnTo>
                <a:lnTo>
                  <a:pt x="10947" y="18130"/>
                </a:lnTo>
                <a:cubicBezTo>
                  <a:pt x="11216" y="18127"/>
                  <a:pt x="11502" y="18097"/>
                  <a:pt x="11807" y="18039"/>
                </a:cubicBezTo>
                <a:lnTo>
                  <a:pt x="12092" y="20916"/>
                </a:lnTo>
                <a:lnTo>
                  <a:pt x="12029" y="21075"/>
                </a:lnTo>
                <a:lnTo>
                  <a:pt x="11909" y="21433"/>
                </a:lnTo>
                <a:lnTo>
                  <a:pt x="12208" y="21205"/>
                </a:lnTo>
                <a:lnTo>
                  <a:pt x="12683" y="21427"/>
                </a:lnTo>
                <a:lnTo>
                  <a:pt x="12470" y="21127"/>
                </a:lnTo>
                <a:lnTo>
                  <a:pt x="12723" y="21020"/>
                </a:lnTo>
                <a:lnTo>
                  <a:pt x="12371" y="20902"/>
                </a:lnTo>
                <a:lnTo>
                  <a:pt x="12330" y="17915"/>
                </a:lnTo>
                <a:cubicBezTo>
                  <a:pt x="12881" y="17760"/>
                  <a:pt x="13212" y="17598"/>
                  <a:pt x="13886" y="17185"/>
                </a:cubicBezTo>
                <a:cubicBezTo>
                  <a:pt x="15653" y="16104"/>
                  <a:pt x="17226" y="12462"/>
                  <a:pt x="16644" y="8296"/>
                </a:cubicBezTo>
                <a:cubicBezTo>
                  <a:pt x="17771" y="8007"/>
                  <a:pt x="18785" y="7068"/>
                  <a:pt x="19125" y="5581"/>
                </a:cubicBezTo>
                <a:lnTo>
                  <a:pt x="21227" y="3673"/>
                </a:lnTo>
                <a:lnTo>
                  <a:pt x="19038" y="2829"/>
                </a:lnTo>
                <a:close/>
                <a:moveTo>
                  <a:pt x="11670" y="14632"/>
                </a:moveTo>
                <a:cubicBezTo>
                  <a:pt x="9955" y="14922"/>
                  <a:pt x="7612" y="13055"/>
                  <a:pt x="7594" y="13052"/>
                </a:cubicBezTo>
                <a:lnTo>
                  <a:pt x="7914" y="12994"/>
                </a:lnTo>
                <a:cubicBezTo>
                  <a:pt x="7914" y="12994"/>
                  <a:pt x="9746" y="13961"/>
                  <a:pt x="11596" y="13604"/>
                </a:cubicBezTo>
                <a:cubicBezTo>
                  <a:pt x="13556" y="13227"/>
                  <a:pt x="14381" y="9874"/>
                  <a:pt x="14380" y="9874"/>
                </a:cubicBezTo>
                <a:cubicBezTo>
                  <a:pt x="14376" y="9968"/>
                  <a:pt x="14333" y="14180"/>
                  <a:pt x="11670" y="14632"/>
                </a:cubicBezTo>
                <a:close/>
                <a:moveTo>
                  <a:pt x="17307" y="3539"/>
                </a:moveTo>
                <a:cubicBezTo>
                  <a:pt x="16982" y="3539"/>
                  <a:pt x="16719" y="3124"/>
                  <a:pt x="16719" y="2613"/>
                </a:cubicBezTo>
                <a:cubicBezTo>
                  <a:pt x="16719" y="2101"/>
                  <a:pt x="16983" y="1686"/>
                  <a:pt x="17307" y="1686"/>
                </a:cubicBezTo>
                <a:cubicBezTo>
                  <a:pt x="17632" y="1686"/>
                  <a:pt x="17895" y="2101"/>
                  <a:pt x="17895" y="2613"/>
                </a:cubicBezTo>
                <a:cubicBezTo>
                  <a:pt x="17895" y="3124"/>
                  <a:pt x="17631" y="3539"/>
                  <a:pt x="17307" y="3539"/>
                </a:cubicBezTo>
                <a:close/>
                <a:moveTo>
                  <a:pt x="17307" y="3539"/>
                </a:moveTo>
              </a:path>
            </a:pathLst>
          </a:custGeom>
          <a:solidFill>
            <a:schemeClr val="bg1"/>
          </a:solidFill>
          <a:ln>
            <a:noFill/>
          </a:ln>
        </p:spPr>
        <p:txBody>
          <a:bodyPr lIns="0" tIns="0" rIns="0" bIns="0"/>
          <a:lstStyle/>
          <a:p>
            <a:endParaRPr lang="en-US"/>
          </a:p>
        </p:txBody>
      </p:sp>
      <p:grpSp>
        <p:nvGrpSpPr>
          <p:cNvPr id="1002" name="Group 442"/>
          <p:cNvGrpSpPr>
            <a:grpSpLocks/>
          </p:cNvGrpSpPr>
          <p:nvPr/>
        </p:nvGrpSpPr>
        <p:grpSpPr bwMode="auto">
          <a:xfrm>
            <a:off x="10173047" y="4446528"/>
            <a:ext cx="248327" cy="315668"/>
            <a:chOff x="0" y="0"/>
            <a:chExt cx="474" cy="568"/>
          </a:xfrm>
          <a:solidFill>
            <a:schemeClr val="bg1"/>
          </a:solidFill>
        </p:grpSpPr>
        <p:sp>
          <p:nvSpPr>
            <p:cNvPr id="1003" name="AutoShape 440"/>
            <p:cNvSpPr>
              <a:spLocks/>
            </p:cNvSpPr>
            <p:nvPr/>
          </p:nvSpPr>
          <p:spPr bwMode="auto">
            <a:xfrm>
              <a:off x="0" y="272"/>
              <a:ext cx="474" cy="2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543" y="21600"/>
                  </a:moveTo>
                  <a:lnTo>
                    <a:pt x="20057" y="21600"/>
                  </a:lnTo>
                  <a:lnTo>
                    <a:pt x="21600" y="0"/>
                  </a:lnTo>
                  <a:lnTo>
                    <a:pt x="0" y="0"/>
                  </a:lnTo>
                  <a:lnTo>
                    <a:pt x="1543" y="21600"/>
                  </a:lnTo>
                  <a:close/>
                  <a:moveTo>
                    <a:pt x="15358" y="6069"/>
                  </a:moveTo>
                  <a:lnTo>
                    <a:pt x="18159" y="6069"/>
                  </a:lnTo>
                  <a:lnTo>
                    <a:pt x="17256" y="15583"/>
                  </a:lnTo>
                  <a:lnTo>
                    <a:pt x="14457" y="15583"/>
                  </a:lnTo>
                  <a:lnTo>
                    <a:pt x="15358" y="6069"/>
                  </a:lnTo>
                  <a:close/>
                  <a:moveTo>
                    <a:pt x="9417" y="6069"/>
                  </a:moveTo>
                  <a:lnTo>
                    <a:pt x="12118" y="6069"/>
                  </a:lnTo>
                  <a:lnTo>
                    <a:pt x="12118" y="15583"/>
                  </a:lnTo>
                  <a:lnTo>
                    <a:pt x="9417" y="15583"/>
                  </a:lnTo>
                  <a:lnTo>
                    <a:pt x="9417" y="6069"/>
                  </a:lnTo>
                  <a:close/>
                  <a:moveTo>
                    <a:pt x="6240" y="6069"/>
                  </a:moveTo>
                  <a:lnTo>
                    <a:pt x="7143" y="15583"/>
                  </a:lnTo>
                  <a:lnTo>
                    <a:pt x="4343" y="15583"/>
                  </a:lnTo>
                  <a:lnTo>
                    <a:pt x="3441" y="6069"/>
                  </a:lnTo>
                  <a:lnTo>
                    <a:pt x="6240" y="6069"/>
                  </a:lnTo>
                  <a:close/>
                  <a:moveTo>
                    <a:pt x="6240" y="606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04" name="AutoShape 441"/>
            <p:cNvSpPr>
              <a:spLocks/>
            </p:cNvSpPr>
            <p:nvPr/>
          </p:nvSpPr>
          <p:spPr bwMode="auto">
            <a:xfrm>
              <a:off x="0" y="0"/>
              <a:ext cx="474" cy="25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600" h="21600">
                  <a:moveTo>
                    <a:pt x="19490" y="18707"/>
                  </a:moveTo>
                  <a:lnTo>
                    <a:pt x="14269" y="0"/>
                  </a:lnTo>
                  <a:lnTo>
                    <a:pt x="11534" y="2684"/>
                  </a:lnTo>
                  <a:lnTo>
                    <a:pt x="16007" y="18707"/>
                  </a:lnTo>
                  <a:lnTo>
                    <a:pt x="5622" y="18707"/>
                  </a:lnTo>
                  <a:lnTo>
                    <a:pt x="10094" y="2684"/>
                  </a:lnTo>
                  <a:lnTo>
                    <a:pt x="7360" y="1"/>
                  </a:lnTo>
                  <a:lnTo>
                    <a:pt x="2138" y="18707"/>
                  </a:lnTo>
                  <a:lnTo>
                    <a:pt x="0" y="18707"/>
                  </a:lnTo>
                  <a:lnTo>
                    <a:pt x="0" y="21600"/>
                  </a:lnTo>
                  <a:lnTo>
                    <a:pt x="21600" y="21600"/>
                  </a:lnTo>
                  <a:lnTo>
                    <a:pt x="21600" y="18707"/>
                  </a:lnTo>
                  <a:lnTo>
                    <a:pt x="19490" y="18707"/>
                  </a:lnTo>
                  <a:close/>
                  <a:moveTo>
                    <a:pt x="19490" y="1870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1005" name="AutoShape 443"/>
          <p:cNvSpPr>
            <a:spLocks/>
          </p:cNvSpPr>
          <p:nvPr/>
        </p:nvSpPr>
        <p:spPr bwMode="auto">
          <a:xfrm>
            <a:off x="7749281" y="5726739"/>
            <a:ext cx="299636" cy="320053"/>
          </a:xfrm>
          <a:custGeom>
            <a:avLst/>
            <a:gdLst>
              <a:gd name="T0" fmla="*/ 286355233 w 21600"/>
              <a:gd name="T1" fmla="*/ 143615548 h 21600"/>
              <a:gd name="T2" fmla="*/ 143178255 w 21600"/>
              <a:gd name="T3" fmla="*/ 0 h 21600"/>
              <a:gd name="T4" fmla="*/ 0 w 21600"/>
              <a:gd name="T5" fmla="*/ 143615548 h 21600"/>
              <a:gd name="T6" fmla="*/ 127414679 w 21600"/>
              <a:gd name="T7" fmla="*/ 286355233 h 21600"/>
              <a:gd name="T8" fmla="*/ 127414679 w 21600"/>
              <a:gd name="T9" fmla="*/ 176863801 h 21600"/>
              <a:gd name="T10" fmla="*/ 103008836 w 21600"/>
              <a:gd name="T11" fmla="*/ 176863801 h 21600"/>
              <a:gd name="T12" fmla="*/ 103008836 w 21600"/>
              <a:gd name="T13" fmla="*/ 135660311 h 21600"/>
              <a:gd name="T14" fmla="*/ 127414679 w 21600"/>
              <a:gd name="T15" fmla="*/ 135660311 h 21600"/>
              <a:gd name="T16" fmla="*/ 127414679 w 21600"/>
              <a:gd name="T17" fmla="*/ 101961063 h 21600"/>
              <a:gd name="T18" fmla="*/ 178799873 w 21600"/>
              <a:gd name="T19" fmla="*/ 54540596 h 21600"/>
              <a:gd name="T20" fmla="*/ 215945948 w 21600"/>
              <a:gd name="T21" fmla="*/ 54540596 h 21600"/>
              <a:gd name="T22" fmla="*/ 215945948 w 21600"/>
              <a:gd name="T23" fmla="*/ 97440442 h 21600"/>
              <a:gd name="T24" fmla="*/ 188623141 w 21600"/>
              <a:gd name="T25" fmla="*/ 97440442 h 21600"/>
              <a:gd name="T26" fmla="*/ 177752100 w 21600"/>
              <a:gd name="T27" fmla="*/ 107330496 h 21600"/>
              <a:gd name="T28" fmla="*/ 177752100 w 21600"/>
              <a:gd name="T29" fmla="*/ 135502103 h 21600"/>
              <a:gd name="T30" fmla="*/ 215880547 w 21600"/>
              <a:gd name="T31" fmla="*/ 135502103 h 21600"/>
              <a:gd name="T32" fmla="*/ 211214047 w 21600"/>
              <a:gd name="T33" fmla="*/ 176863801 h 21600"/>
              <a:gd name="T34" fmla="*/ 177553256 w 21600"/>
              <a:gd name="T35" fmla="*/ 176863801 h 21600"/>
              <a:gd name="T36" fmla="*/ 177553256 w 21600"/>
              <a:gd name="T37" fmla="*/ 283040357 h 21600"/>
              <a:gd name="T38" fmla="*/ 286355233 w 21600"/>
              <a:gd name="T39" fmla="*/ 143615548 h 21600"/>
              <a:gd name="T40" fmla="*/ 286355233 w 21600"/>
              <a:gd name="T41" fmla="*/ 143615548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21600" y="10833"/>
                </a:moveTo>
                <a:cubicBezTo>
                  <a:pt x="21600" y="4850"/>
                  <a:pt x="16765" y="0"/>
                  <a:pt x="10800" y="0"/>
                </a:cubicBezTo>
                <a:cubicBezTo>
                  <a:pt x="4835" y="0"/>
                  <a:pt x="0" y="4850"/>
                  <a:pt x="0" y="10833"/>
                </a:cubicBezTo>
                <a:cubicBezTo>
                  <a:pt x="0" y="16413"/>
                  <a:pt x="4206" y="21006"/>
                  <a:pt x="9611" y="21600"/>
                </a:cubicBezTo>
                <a:lnTo>
                  <a:pt x="9611" y="13341"/>
                </a:lnTo>
                <a:lnTo>
                  <a:pt x="7770" y="13341"/>
                </a:lnTo>
                <a:lnTo>
                  <a:pt x="7770" y="10233"/>
                </a:lnTo>
                <a:lnTo>
                  <a:pt x="9611" y="10233"/>
                </a:lnTo>
                <a:cubicBezTo>
                  <a:pt x="9611" y="10233"/>
                  <a:pt x="9611" y="8156"/>
                  <a:pt x="9611" y="7691"/>
                </a:cubicBezTo>
                <a:cubicBezTo>
                  <a:pt x="9611" y="7225"/>
                  <a:pt x="9518" y="4114"/>
                  <a:pt x="13487" y="4114"/>
                </a:cubicBezTo>
                <a:cubicBezTo>
                  <a:pt x="14019" y="4114"/>
                  <a:pt x="15227" y="4114"/>
                  <a:pt x="16289" y="4114"/>
                </a:cubicBezTo>
                <a:cubicBezTo>
                  <a:pt x="16289" y="5465"/>
                  <a:pt x="16289" y="6927"/>
                  <a:pt x="16289" y="7350"/>
                </a:cubicBezTo>
                <a:cubicBezTo>
                  <a:pt x="15493" y="7350"/>
                  <a:pt x="14635" y="7350"/>
                  <a:pt x="14228" y="7350"/>
                </a:cubicBezTo>
                <a:cubicBezTo>
                  <a:pt x="13820" y="7350"/>
                  <a:pt x="13408" y="7778"/>
                  <a:pt x="13408" y="8096"/>
                </a:cubicBezTo>
                <a:cubicBezTo>
                  <a:pt x="13408" y="8413"/>
                  <a:pt x="13408" y="10221"/>
                  <a:pt x="13408" y="10221"/>
                </a:cubicBezTo>
                <a:cubicBezTo>
                  <a:pt x="13408" y="10221"/>
                  <a:pt x="15953" y="10221"/>
                  <a:pt x="16284" y="10221"/>
                </a:cubicBezTo>
                <a:cubicBezTo>
                  <a:pt x="16169" y="11851"/>
                  <a:pt x="15932" y="13341"/>
                  <a:pt x="15932" y="13341"/>
                </a:cubicBezTo>
                <a:lnTo>
                  <a:pt x="13393" y="13341"/>
                </a:lnTo>
                <a:lnTo>
                  <a:pt x="13393" y="21350"/>
                </a:lnTo>
                <a:cubicBezTo>
                  <a:pt x="18105" y="20185"/>
                  <a:pt x="21600" y="15919"/>
                  <a:pt x="21600" y="10833"/>
                </a:cubicBezTo>
                <a:close/>
                <a:moveTo>
                  <a:pt x="21600" y="10833"/>
                </a:moveTo>
              </a:path>
            </a:pathLst>
          </a:custGeom>
          <a:solidFill>
            <a:schemeClr val="bg1"/>
          </a:solidFill>
          <a:ln>
            <a:noFill/>
          </a:ln>
        </p:spPr>
        <p:txBody>
          <a:bodyPr lIns="0" tIns="0" rIns="0" bIns="0"/>
          <a:lstStyle/>
          <a:p>
            <a:endParaRPr lang="en-US"/>
          </a:p>
        </p:txBody>
      </p:sp>
      <p:sp>
        <p:nvSpPr>
          <p:cNvPr id="1006" name="AutoShape 444"/>
          <p:cNvSpPr>
            <a:spLocks/>
          </p:cNvSpPr>
          <p:nvPr/>
        </p:nvSpPr>
        <p:spPr bwMode="auto">
          <a:xfrm>
            <a:off x="8350606" y="5726739"/>
            <a:ext cx="299636" cy="320053"/>
          </a:xfrm>
          <a:custGeom>
            <a:avLst/>
            <a:gdLst>
              <a:gd name="T0" fmla="*/ 143178255 w 21600"/>
              <a:gd name="T1" fmla="*/ 0 h 21600"/>
              <a:gd name="T2" fmla="*/ 0 w 21600"/>
              <a:gd name="T3" fmla="*/ 143178255 h 21600"/>
              <a:gd name="T4" fmla="*/ 143178255 w 21600"/>
              <a:gd name="T5" fmla="*/ 286355233 h 21600"/>
              <a:gd name="T6" fmla="*/ 286355233 w 21600"/>
              <a:gd name="T7" fmla="*/ 143178255 h 21600"/>
              <a:gd name="T8" fmla="*/ 143178255 w 21600"/>
              <a:gd name="T9" fmla="*/ 0 h 21600"/>
              <a:gd name="T10" fmla="*/ 261935806 w 21600"/>
              <a:gd name="T11" fmla="*/ 142739685 h 21600"/>
              <a:gd name="T12" fmla="*/ 210828560 w 21600"/>
              <a:gd name="T13" fmla="*/ 136509123 h 21600"/>
              <a:gd name="T14" fmla="*/ 175047693 w 21600"/>
              <a:gd name="T15" fmla="*/ 139956068 h 21600"/>
              <a:gd name="T16" fmla="*/ 164521267 w 21600"/>
              <a:gd name="T17" fmla="*/ 115523045 h 21600"/>
              <a:gd name="T18" fmla="*/ 233405870 w 21600"/>
              <a:gd name="T19" fmla="*/ 66113422 h 21600"/>
              <a:gd name="T20" fmla="*/ 261935806 w 21600"/>
              <a:gd name="T21" fmla="*/ 142739685 h 21600"/>
              <a:gd name="T22" fmla="*/ 220334500 w 21600"/>
              <a:gd name="T23" fmla="*/ 53041934 h 21600"/>
              <a:gd name="T24" fmla="*/ 156527680 w 21600"/>
              <a:gd name="T25" fmla="*/ 98978591 h 21600"/>
              <a:gd name="T26" fmla="*/ 111770865 w 21600"/>
              <a:gd name="T27" fmla="*/ 28741205 h 21600"/>
              <a:gd name="T28" fmla="*/ 143178255 w 21600"/>
              <a:gd name="T29" fmla="*/ 24393525 h 21600"/>
              <a:gd name="T30" fmla="*/ 220334500 w 21600"/>
              <a:gd name="T31" fmla="*/ 53041934 h 21600"/>
              <a:gd name="T32" fmla="*/ 93489419 w 21600"/>
              <a:gd name="T33" fmla="*/ 35422656 h 21600"/>
              <a:gd name="T34" fmla="*/ 139160446 w 21600"/>
              <a:gd name="T35" fmla="*/ 105169666 h 21600"/>
              <a:gd name="T36" fmla="*/ 40951445 w 21600"/>
              <a:gd name="T37" fmla="*/ 119486504 h 21600"/>
              <a:gd name="T38" fmla="*/ 26818717 w 21600"/>
              <a:gd name="T39" fmla="*/ 119168940 h 21600"/>
              <a:gd name="T40" fmla="*/ 93489419 w 21600"/>
              <a:gd name="T41" fmla="*/ 35422656 h 21600"/>
              <a:gd name="T42" fmla="*/ 24379833 w 21600"/>
              <a:gd name="T43" fmla="*/ 143178255 h 21600"/>
              <a:gd name="T44" fmla="*/ 24671472 w 21600"/>
              <a:gd name="T45" fmla="*/ 137371401 h 21600"/>
              <a:gd name="T46" fmla="*/ 40951445 w 21600"/>
              <a:gd name="T47" fmla="*/ 137769217 h 21600"/>
              <a:gd name="T48" fmla="*/ 147340559 w 21600"/>
              <a:gd name="T49" fmla="*/ 121912953 h 21600"/>
              <a:gd name="T50" fmla="*/ 157110862 w 21600"/>
              <a:gd name="T51" fmla="*/ 144423606 h 21600"/>
              <a:gd name="T52" fmla="*/ 89843394 w 21600"/>
              <a:gd name="T53" fmla="*/ 183042428 h 21600"/>
              <a:gd name="T54" fmla="*/ 56024406 w 21600"/>
              <a:gd name="T55" fmla="*/ 223635684 h 21600"/>
              <a:gd name="T56" fmla="*/ 24379833 w 21600"/>
              <a:gd name="T57" fmla="*/ 143178255 h 21600"/>
              <a:gd name="T58" fmla="*/ 69759328 w 21600"/>
              <a:gd name="T59" fmla="*/ 236376023 h 21600"/>
              <a:gd name="T60" fmla="*/ 70673649 w 21600"/>
              <a:gd name="T61" fmla="*/ 234784673 h 21600"/>
              <a:gd name="T62" fmla="*/ 163699624 w 21600"/>
              <a:gd name="T63" fmla="*/ 161499307 h 21600"/>
              <a:gd name="T64" fmla="*/ 188451478 w 21600"/>
              <a:gd name="T65" fmla="*/ 252959954 h 21600"/>
              <a:gd name="T66" fmla="*/ 143178255 w 21600"/>
              <a:gd name="T67" fmla="*/ 261975293 h 21600"/>
              <a:gd name="T68" fmla="*/ 69759328 w 21600"/>
              <a:gd name="T69" fmla="*/ 236376023 h 21600"/>
              <a:gd name="T70" fmla="*/ 205407310 w 21600"/>
              <a:gd name="T71" fmla="*/ 244170756 h 21600"/>
              <a:gd name="T72" fmla="*/ 181610553 w 21600"/>
              <a:gd name="T73" fmla="*/ 157283803 h 21600"/>
              <a:gd name="T74" fmla="*/ 210828560 w 21600"/>
              <a:gd name="T75" fmla="*/ 154790569 h 21600"/>
              <a:gd name="T76" fmla="*/ 260450729 w 21600"/>
              <a:gd name="T77" fmla="*/ 161180488 h 21600"/>
              <a:gd name="T78" fmla="*/ 205407310 w 21600"/>
              <a:gd name="T79" fmla="*/ 244170756 h 21600"/>
              <a:gd name="T80" fmla="*/ 205407310 w 21600"/>
              <a:gd name="T81" fmla="*/ 244170756 h 216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600" h="21600">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close/>
                <a:moveTo>
                  <a:pt x="19758" y="10767"/>
                </a:moveTo>
                <a:cubicBezTo>
                  <a:pt x="18381" y="10449"/>
                  <a:pt x="17093" y="10297"/>
                  <a:pt x="15903" y="10297"/>
                </a:cubicBezTo>
                <a:cubicBezTo>
                  <a:pt x="14940" y="10297"/>
                  <a:pt x="14043" y="10392"/>
                  <a:pt x="13204" y="10557"/>
                </a:cubicBezTo>
                <a:cubicBezTo>
                  <a:pt x="12944" y="9906"/>
                  <a:pt x="12678" y="9294"/>
                  <a:pt x="12410" y="8714"/>
                </a:cubicBezTo>
                <a:cubicBezTo>
                  <a:pt x="14332" y="7912"/>
                  <a:pt x="16173" y="6728"/>
                  <a:pt x="17606" y="4987"/>
                </a:cubicBezTo>
                <a:cubicBezTo>
                  <a:pt x="18939" y="6547"/>
                  <a:pt x="19751" y="8562"/>
                  <a:pt x="19758" y="10767"/>
                </a:cubicBezTo>
                <a:close/>
                <a:moveTo>
                  <a:pt x="16620" y="4001"/>
                </a:moveTo>
                <a:cubicBezTo>
                  <a:pt x="15367" y="5605"/>
                  <a:pt x="13646" y="6715"/>
                  <a:pt x="11807" y="7466"/>
                </a:cubicBezTo>
                <a:cubicBezTo>
                  <a:pt x="10475" y="4842"/>
                  <a:pt x="9182" y="3084"/>
                  <a:pt x="8431" y="2168"/>
                </a:cubicBezTo>
                <a:cubicBezTo>
                  <a:pt x="9187" y="1960"/>
                  <a:pt x="9979" y="1840"/>
                  <a:pt x="10800" y="1840"/>
                </a:cubicBezTo>
                <a:cubicBezTo>
                  <a:pt x="13022" y="1840"/>
                  <a:pt x="15053" y="2657"/>
                  <a:pt x="16620" y="4001"/>
                </a:cubicBezTo>
                <a:close/>
                <a:moveTo>
                  <a:pt x="7052" y="2672"/>
                </a:moveTo>
                <a:cubicBezTo>
                  <a:pt x="7618" y="3319"/>
                  <a:pt x="9021" y="5060"/>
                  <a:pt x="10497" y="7933"/>
                </a:cubicBezTo>
                <a:cubicBezTo>
                  <a:pt x="7653" y="8838"/>
                  <a:pt x="4756" y="9024"/>
                  <a:pt x="3089" y="9013"/>
                </a:cubicBezTo>
                <a:cubicBezTo>
                  <a:pt x="2620" y="9013"/>
                  <a:pt x="2260" y="9000"/>
                  <a:pt x="2023" y="8989"/>
                </a:cubicBezTo>
                <a:cubicBezTo>
                  <a:pt x="2603" y="6176"/>
                  <a:pt x="4509" y="3850"/>
                  <a:pt x="7052" y="2672"/>
                </a:cubicBezTo>
                <a:close/>
                <a:moveTo>
                  <a:pt x="1839" y="10800"/>
                </a:moveTo>
                <a:cubicBezTo>
                  <a:pt x="1839" y="10652"/>
                  <a:pt x="1854" y="10508"/>
                  <a:pt x="1861" y="10362"/>
                </a:cubicBezTo>
                <a:cubicBezTo>
                  <a:pt x="2116" y="10376"/>
                  <a:pt x="2536" y="10392"/>
                  <a:pt x="3089" y="10392"/>
                </a:cubicBezTo>
                <a:cubicBezTo>
                  <a:pt x="4862" y="10381"/>
                  <a:pt x="7995" y="10227"/>
                  <a:pt x="11114" y="9196"/>
                </a:cubicBezTo>
                <a:cubicBezTo>
                  <a:pt x="11362" y="9730"/>
                  <a:pt x="11609" y="10297"/>
                  <a:pt x="11851" y="10894"/>
                </a:cubicBezTo>
                <a:cubicBezTo>
                  <a:pt x="9694" y="11558"/>
                  <a:pt x="8009" y="12684"/>
                  <a:pt x="6777" y="13807"/>
                </a:cubicBezTo>
                <a:cubicBezTo>
                  <a:pt x="5442" y="15023"/>
                  <a:pt x="4615" y="16229"/>
                  <a:pt x="4226" y="16869"/>
                </a:cubicBezTo>
                <a:cubicBezTo>
                  <a:pt x="2750" y="15271"/>
                  <a:pt x="1839" y="13143"/>
                  <a:pt x="1839" y="10800"/>
                </a:cubicBezTo>
                <a:close/>
                <a:moveTo>
                  <a:pt x="5262" y="17830"/>
                </a:moveTo>
                <a:cubicBezTo>
                  <a:pt x="5280" y="17797"/>
                  <a:pt x="5303" y="17759"/>
                  <a:pt x="5331" y="17710"/>
                </a:cubicBezTo>
                <a:cubicBezTo>
                  <a:pt x="5895" y="16753"/>
                  <a:pt x="8093" y="13453"/>
                  <a:pt x="12348" y="12182"/>
                </a:cubicBezTo>
                <a:cubicBezTo>
                  <a:pt x="13074" y="14171"/>
                  <a:pt x="13731" y="16469"/>
                  <a:pt x="14215" y="19081"/>
                </a:cubicBezTo>
                <a:cubicBezTo>
                  <a:pt x="13161" y="19517"/>
                  <a:pt x="12009" y="19761"/>
                  <a:pt x="10800" y="19761"/>
                </a:cubicBezTo>
                <a:cubicBezTo>
                  <a:pt x="8709" y="19761"/>
                  <a:pt x="6788" y="19036"/>
                  <a:pt x="5262" y="17830"/>
                </a:cubicBezTo>
                <a:close/>
                <a:moveTo>
                  <a:pt x="15494" y="18418"/>
                </a:moveTo>
                <a:cubicBezTo>
                  <a:pt x="15016" y="15962"/>
                  <a:pt x="14389" y="13780"/>
                  <a:pt x="13699" y="11864"/>
                </a:cubicBezTo>
                <a:cubicBezTo>
                  <a:pt x="14388" y="11744"/>
                  <a:pt x="15121" y="11675"/>
                  <a:pt x="15903" y="11676"/>
                </a:cubicBezTo>
                <a:cubicBezTo>
                  <a:pt x="17040" y="11676"/>
                  <a:pt x="18289" y="11829"/>
                  <a:pt x="19646" y="12158"/>
                </a:cubicBezTo>
                <a:cubicBezTo>
                  <a:pt x="19242" y="14802"/>
                  <a:pt x="17682" y="17065"/>
                  <a:pt x="15494" y="18418"/>
                </a:cubicBezTo>
                <a:close/>
                <a:moveTo>
                  <a:pt x="15494" y="18418"/>
                </a:moveTo>
              </a:path>
            </a:pathLst>
          </a:custGeom>
          <a:solidFill>
            <a:schemeClr val="bg1"/>
          </a:solidFill>
          <a:ln>
            <a:noFill/>
          </a:ln>
        </p:spPr>
        <p:txBody>
          <a:bodyPr lIns="0" tIns="0" rIns="0" bIns="0"/>
          <a:lstStyle/>
          <a:p>
            <a:endParaRPr lang="en-US"/>
          </a:p>
        </p:txBody>
      </p:sp>
      <p:grpSp>
        <p:nvGrpSpPr>
          <p:cNvPr id="1007" name="Group 452"/>
          <p:cNvGrpSpPr>
            <a:grpSpLocks/>
          </p:cNvGrpSpPr>
          <p:nvPr/>
        </p:nvGrpSpPr>
        <p:grpSpPr bwMode="auto">
          <a:xfrm>
            <a:off x="8951928" y="5726739"/>
            <a:ext cx="299636" cy="320053"/>
            <a:chOff x="0" y="0"/>
            <a:chExt cx="576" cy="576"/>
          </a:xfrm>
          <a:solidFill>
            <a:schemeClr val="bg1"/>
          </a:solidFill>
        </p:grpSpPr>
        <p:sp>
          <p:nvSpPr>
            <p:cNvPr id="1008" name="AutoShape 445"/>
            <p:cNvSpPr>
              <a:spLocks/>
            </p:cNvSpPr>
            <p:nvPr/>
          </p:nvSpPr>
          <p:spPr bwMode="auto">
            <a:xfrm>
              <a:off x="232" y="104"/>
              <a:ext cx="169" cy="1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8296"/>
                  </a:moveTo>
                  <a:cubicBezTo>
                    <a:pt x="17466" y="3138"/>
                    <a:pt x="12109" y="0"/>
                    <a:pt x="6248" y="0"/>
                  </a:cubicBezTo>
                  <a:cubicBezTo>
                    <a:pt x="4081" y="0"/>
                    <a:pt x="1995" y="463"/>
                    <a:pt x="0" y="1259"/>
                  </a:cubicBezTo>
                  <a:cubicBezTo>
                    <a:pt x="1981" y="4777"/>
                    <a:pt x="5391" y="11525"/>
                    <a:pt x="8904" y="21600"/>
                  </a:cubicBezTo>
                  <a:cubicBezTo>
                    <a:pt x="13756" y="18715"/>
                    <a:pt x="18296" y="14454"/>
                    <a:pt x="21600" y="8296"/>
                  </a:cubicBezTo>
                  <a:close/>
                  <a:moveTo>
                    <a:pt x="21600" y="829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09" name="AutoShape 446"/>
            <p:cNvSpPr>
              <a:spLocks/>
            </p:cNvSpPr>
            <p:nvPr/>
          </p:nvSpPr>
          <p:spPr bwMode="auto">
            <a:xfrm>
              <a:off x="104" y="128"/>
              <a:ext cx="174" cy="130"/>
            </a:xfrm>
            <a:custGeom>
              <a:avLst/>
              <a:gdLst>
                <a:gd name="T0" fmla="*/ 0 w 21600"/>
                <a:gd name="T1" fmla="*/ 0 h 21565"/>
                <a:gd name="T2" fmla="*/ 0 w 21600"/>
                <a:gd name="T3" fmla="*/ 0 h 21565"/>
                <a:gd name="T4" fmla="*/ 0 w 21600"/>
                <a:gd name="T5" fmla="*/ 0 h 21565"/>
                <a:gd name="T6" fmla="*/ 0 w 21600"/>
                <a:gd name="T7" fmla="*/ 0 h 21565"/>
                <a:gd name="T8" fmla="*/ 0 w 21600"/>
                <a:gd name="T9" fmla="*/ 0 h 21565"/>
                <a:gd name="T10" fmla="*/ 0 w 21600"/>
                <a:gd name="T11" fmla="*/ 0 h 215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565">
                  <a:moveTo>
                    <a:pt x="21600" y="17894"/>
                  </a:moveTo>
                  <a:cubicBezTo>
                    <a:pt x="17837" y="8120"/>
                    <a:pt x="14261" y="2201"/>
                    <a:pt x="12818" y="0"/>
                  </a:cubicBezTo>
                  <a:cubicBezTo>
                    <a:pt x="6335" y="4006"/>
                    <a:pt x="1477" y="11916"/>
                    <a:pt x="0" y="21481"/>
                  </a:cubicBezTo>
                  <a:cubicBezTo>
                    <a:pt x="604" y="21521"/>
                    <a:pt x="1521" y="21563"/>
                    <a:pt x="2715" y="21563"/>
                  </a:cubicBezTo>
                  <a:cubicBezTo>
                    <a:pt x="6966" y="21600"/>
                    <a:pt x="14352" y="20970"/>
                    <a:pt x="21600" y="17894"/>
                  </a:cubicBezTo>
                  <a:close/>
                  <a:moveTo>
                    <a:pt x="21600" y="1789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10" name="AutoShape 447"/>
            <p:cNvSpPr>
              <a:spLocks/>
            </p:cNvSpPr>
            <p:nvPr/>
          </p:nvSpPr>
          <p:spPr bwMode="auto">
            <a:xfrm>
              <a:off x="320" y="176"/>
              <a:ext cx="151" cy="11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333" y="20813"/>
                  </a:moveTo>
                  <a:cubicBezTo>
                    <a:pt x="4800" y="20199"/>
                    <a:pt x="7437" y="19842"/>
                    <a:pt x="10269" y="19843"/>
                  </a:cubicBezTo>
                  <a:cubicBezTo>
                    <a:pt x="13766" y="19843"/>
                    <a:pt x="17553" y="20412"/>
                    <a:pt x="21600" y="21600"/>
                  </a:cubicBezTo>
                  <a:cubicBezTo>
                    <a:pt x="21576" y="13359"/>
                    <a:pt x="19192" y="5824"/>
                    <a:pt x="15272" y="0"/>
                  </a:cubicBezTo>
                  <a:cubicBezTo>
                    <a:pt x="11063" y="6507"/>
                    <a:pt x="5650" y="10929"/>
                    <a:pt x="0" y="13926"/>
                  </a:cubicBezTo>
                  <a:cubicBezTo>
                    <a:pt x="787" y="16096"/>
                    <a:pt x="1569" y="18383"/>
                    <a:pt x="2333" y="20813"/>
                  </a:cubicBezTo>
                  <a:close/>
                  <a:moveTo>
                    <a:pt x="2333" y="2081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11" name="AutoShape 448"/>
            <p:cNvSpPr>
              <a:spLocks/>
            </p:cNvSpPr>
            <p:nvPr/>
          </p:nvSpPr>
          <p:spPr bwMode="auto">
            <a:xfrm>
              <a:off x="344" y="312"/>
              <a:ext cx="122" cy="139"/>
            </a:xfrm>
            <a:custGeom>
              <a:avLst/>
              <a:gdLst>
                <a:gd name="T0" fmla="*/ 0 w 21600"/>
                <a:gd name="T1" fmla="*/ 0 h 21595"/>
                <a:gd name="T2" fmla="*/ 0 w 21600"/>
                <a:gd name="T3" fmla="*/ 0 h 21595"/>
                <a:gd name="T4" fmla="*/ 0 w 21600"/>
                <a:gd name="T5" fmla="*/ 0 h 21595"/>
                <a:gd name="T6" fmla="*/ 0 w 21600"/>
                <a:gd name="T7" fmla="*/ 0 h 21595"/>
                <a:gd name="T8" fmla="*/ 0 w 21600"/>
                <a:gd name="T9" fmla="*/ 0 h 21595"/>
                <a:gd name="T10" fmla="*/ 0 w 21600"/>
                <a:gd name="T11" fmla="*/ 0 h 215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595">
                  <a:moveTo>
                    <a:pt x="0" y="600"/>
                  </a:moveTo>
                  <a:cubicBezTo>
                    <a:pt x="2510" y="6737"/>
                    <a:pt x="4786" y="13728"/>
                    <a:pt x="6522" y="21595"/>
                  </a:cubicBezTo>
                  <a:cubicBezTo>
                    <a:pt x="14468" y="17262"/>
                    <a:pt x="20130" y="10013"/>
                    <a:pt x="21600" y="1542"/>
                  </a:cubicBezTo>
                  <a:cubicBezTo>
                    <a:pt x="16672" y="487"/>
                    <a:pt x="12135" y="0"/>
                    <a:pt x="8008" y="0"/>
                  </a:cubicBezTo>
                  <a:cubicBezTo>
                    <a:pt x="5167" y="-5"/>
                    <a:pt x="2504" y="216"/>
                    <a:pt x="0" y="600"/>
                  </a:cubicBezTo>
                  <a:close/>
                  <a:moveTo>
                    <a:pt x="0" y="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12" name="AutoShape 449"/>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4" y="0"/>
                    <a:pt x="10800" y="0"/>
                  </a:cubicBezTo>
                  <a:close/>
                  <a:moveTo>
                    <a:pt x="10813" y="19194"/>
                  </a:moveTo>
                  <a:cubicBezTo>
                    <a:pt x="6195" y="19194"/>
                    <a:pt x="2453" y="15451"/>
                    <a:pt x="2453" y="10835"/>
                  </a:cubicBezTo>
                  <a:cubicBezTo>
                    <a:pt x="2453" y="6218"/>
                    <a:pt x="6196" y="2475"/>
                    <a:pt x="10813" y="2475"/>
                  </a:cubicBezTo>
                  <a:cubicBezTo>
                    <a:pt x="15429" y="2475"/>
                    <a:pt x="19172" y="6218"/>
                    <a:pt x="19172" y="10835"/>
                  </a:cubicBezTo>
                  <a:cubicBezTo>
                    <a:pt x="19172" y="15451"/>
                    <a:pt x="15429" y="19194"/>
                    <a:pt x="10813" y="19194"/>
                  </a:cubicBezTo>
                  <a:close/>
                  <a:moveTo>
                    <a:pt x="10813" y="1919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13" name="AutoShape 450"/>
            <p:cNvSpPr>
              <a:spLocks/>
            </p:cNvSpPr>
            <p:nvPr/>
          </p:nvSpPr>
          <p:spPr bwMode="auto">
            <a:xfrm>
              <a:off x="168" y="320"/>
              <a:ext cx="184" cy="15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166" y="15754"/>
                  </a:moveTo>
                  <a:cubicBezTo>
                    <a:pt x="99" y="15892"/>
                    <a:pt x="46" y="16003"/>
                    <a:pt x="0" y="16098"/>
                  </a:cubicBezTo>
                  <a:cubicBezTo>
                    <a:pt x="3682" y="19532"/>
                    <a:pt x="8317" y="21600"/>
                    <a:pt x="13361" y="21600"/>
                  </a:cubicBezTo>
                  <a:cubicBezTo>
                    <a:pt x="16278" y="21600"/>
                    <a:pt x="19058" y="20904"/>
                    <a:pt x="21600" y="19661"/>
                  </a:cubicBezTo>
                  <a:cubicBezTo>
                    <a:pt x="20431" y="12218"/>
                    <a:pt x="18848" y="5668"/>
                    <a:pt x="17097" y="0"/>
                  </a:cubicBezTo>
                  <a:cubicBezTo>
                    <a:pt x="6831" y="3621"/>
                    <a:pt x="1529" y="13027"/>
                    <a:pt x="166" y="15754"/>
                  </a:cubicBezTo>
                  <a:close/>
                  <a:moveTo>
                    <a:pt x="166" y="1575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14" name="AutoShape 451"/>
            <p:cNvSpPr>
              <a:spLocks/>
            </p:cNvSpPr>
            <p:nvPr/>
          </p:nvSpPr>
          <p:spPr bwMode="auto">
            <a:xfrm>
              <a:off x="96" y="256"/>
              <a:ext cx="206" cy="15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0653" y="12980"/>
                  </a:moveTo>
                  <a:cubicBezTo>
                    <a:pt x="13310" y="9820"/>
                    <a:pt x="16945" y="6648"/>
                    <a:pt x="21600" y="4781"/>
                  </a:cubicBezTo>
                  <a:cubicBezTo>
                    <a:pt x="21077" y="3098"/>
                    <a:pt x="20545" y="1504"/>
                    <a:pt x="20010" y="0"/>
                  </a:cubicBezTo>
                  <a:cubicBezTo>
                    <a:pt x="13280" y="2903"/>
                    <a:pt x="6521" y="3337"/>
                    <a:pt x="2697" y="3368"/>
                  </a:cubicBezTo>
                  <a:cubicBezTo>
                    <a:pt x="1503" y="3368"/>
                    <a:pt x="597" y="3321"/>
                    <a:pt x="48" y="3283"/>
                  </a:cubicBezTo>
                  <a:cubicBezTo>
                    <a:pt x="33" y="3695"/>
                    <a:pt x="0" y="4099"/>
                    <a:pt x="0" y="4516"/>
                  </a:cubicBezTo>
                  <a:cubicBezTo>
                    <a:pt x="0" y="11111"/>
                    <a:pt x="1965" y="17101"/>
                    <a:pt x="5149" y="21600"/>
                  </a:cubicBezTo>
                  <a:cubicBezTo>
                    <a:pt x="5989" y="19799"/>
                    <a:pt x="7771" y="16403"/>
                    <a:pt x="10653" y="12980"/>
                  </a:cubicBezTo>
                  <a:close/>
                  <a:moveTo>
                    <a:pt x="10653" y="1298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1015" name="Group 455"/>
          <p:cNvGrpSpPr>
            <a:grpSpLocks/>
          </p:cNvGrpSpPr>
          <p:nvPr/>
        </p:nvGrpSpPr>
        <p:grpSpPr bwMode="auto">
          <a:xfrm>
            <a:off x="10160733" y="5726739"/>
            <a:ext cx="283217" cy="322244"/>
            <a:chOff x="0" y="0"/>
            <a:chExt cx="541" cy="580"/>
          </a:xfrm>
          <a:solidFill>
            <a:schemeClr val="bg1"/>
          </a:solidFill>
        </p:grpSpPr>
        <p:sp>
          <p:nvSpPr>
            <p:cNvPr id="1016" name="AutoShape 453"/>
            <p:cNvSpPr>
              <a:spLocks/>
            </p:cNvSpPr>
            <p:nvPr/>
          </p:nvSpPr>
          <p:spPr bwMode="auto">
            <a:xfrm>
              <a:off x="72" y="120"/>
              <a:ext cx="469" cy="460"/>
            </a:xfrm>
            <a:custGeom>
              <a:avLst/>
              <a:gdLst>
                <a:gd name="T0" fmla="*/ 0 w 21597"/>
                <a:gd name="T1" fmla="*/ 0 h 21600"/>
                <a:gd name="T2" fmla="*/ 0 w 21597"/>
                <a:gd name="T3" fmla="*/ 0 h 21600"/>
                <a:gd name="T4" fmla="*/ 0 w 21597"/>
                <a:gd name="T5" fmla="*/ 0 h 21600"/>
                <a:gd name="T6" fmla="*/ 0 w 21597"/>
                <a:gd name="T7" fmla="*/ 0 h 21600"/>
                <a:gd name="T8" fmla="*/ 0 w 21597"/>
                <a:gd name="T9" fmla="*/ 0 h 21600"/>
                <a:gd name="T10" fmla="*/ 0 w 21597"/>
                <a:gd name="T11" fmla="*/ 0 h 21600"/>
                <a:gd name="T12" fmla="*/ 0 w 21597"/>
                <a:gd name="T13" fmla="*/ 0 h 21600"/>
                <a:gd name="T14" fmla="*/ 0 w 21597"/>
                <a:gd name="T15" fmla="*/ 0 h 21600"/>
                <a:gd name="T16" fmla="*/ 0 w 21597"/>
                <a:gd name="T17" fmla="*/ 0 h 21600"/>
                <a:gd name="T18" fmla="*/ 0 w 21597"/>
                <a:gd name="T19" fmla="*/ 0 h 21600"/>
                <a:gd name="T20" fmla="*/ 0 w 21597"/>
                <a:gd name="T21" fmla="*/ 0 h 21600"/>
                <a:gd name="T22" fmla="*/ 0 w 21597"/>
                <a:gd name="T23" fmla="*/ 0 h 21600"/>
                <a:gd name="T24" fmla="*/ 0 w 21597"/>
                <a:gd name="T25" fmla="*/ 0 h 21600"/>
                <a:gd name="T26" fmla="*/ 0 w 21597"/>
                <a:gd name="T27" fmla="*/ 0 h 21600"/>
                <a:gd name="T28" fmla="*/ 0 w 21597"/>
                <a:gd name="T29" fmla="*/ 0 h 21600"/>
                <a:gd name="T30" fmla="*/ 0 w 21597"/>
                <a:gd name="T31" fmla="*/ 0 h 21600"/>
                <a:gd name="T32" fmla="*/ 0 w 21597"/>
                <a:gd name="T33" fmla="*/ 0 h 21600"/>
                <a:gd name="T34" fmla="*/ 0 w 21597"/>
                <a:gd name="T35" fmla="*/ 0 h 21600"/>
                <a:gd name="T36" fmla="*/ 0 w 21597"/>
                <a:gd name="T37" fmla="*/ 0 h 21600"/>
                <a:gd name="T38" fmla="*/ 0 w 21597"/>
                <a:gd name="T39" fmla="*/ 0 h 21600"/>
                <a:gd name="T40" fmla="*/ 0 w 21597"/>
                <a:gd name="T41" fmla="*/ 0 h 21600"/>
                <a:gd name="T42" fmla="*/ 0 w 21597"/>
                <a:gd name="T43" fmla="*/ 0 h 21600"/>
                <a:gd name="T44" fmla="*/ 0 w 21597"/>
                <a:gd name="T45" fmla="*/ 0 h 21600"/>
                <a:gd name="T46" fmla="*/ 0 w 21597"/>
                <a:gd name="T47" fmla="*/ 0 h 21600"/>
                <a:gd name="T48" fmla="*/ 0 w 21597"/>
                <a:gd name="T49" fmla="*/ 0 h 21600"/>
                <a:gd name="T50" fmla="*/ 0 w 21597"/>
                <a:gd name="T51" fmla="*/ 0 h 2160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597" h="21600">
                  <a:moveTo>
                    <a:pt x="20677" y="1014"/>
                  </a:moveTo>
                  <a:cubicBezTo>
                    <a:pt x="20447" y="636"/>
                    <a:pt x="20168" y="305"/>
                    <a:pt x="19866" y="0"/>
                  </a:cubicBezTo>
                  <a:cubicBezTo>
                    <a:pt x="19891" y="291"/>
                    <a:pt x="19907" y="586"/>
                    <a:pt x="19907" y="888"/>
                  </a:cubicBezTo>
                  <a:cubicBezTo>
                    <a:pt x="19909" y="2348"/>
                    <a:pt x="19629" y="3785"/>
                    <a:pt x="19076" y="5156"/>
                  </a:cubicBezTo>
                  <a:cubicBezTo>
                    <a:pt x="18522" y="6531"/>
                    <a:pt x="17806" y="7676"/>
                    <a:pt x="16945" y="8562"/>
                  </a:cubicBezTo>
                  <a:cubicBezTo>
                    <a:pt x="16103" y="9427"/>
                    <a:pt x="15167" y="10100"/>
                    <a:pt x="14157" y="10565"/>
                  </a:cubicBezTo>
                  <a:cubicBezTo>
                    <a:pt x="13198" y="11003"/>
                    <a:pt x="12066" y="11306"/>
                    <a:pt x="10591" y="11517"/>
                  </a:cubicBezTo>
                  <a:cubicBezTo>
                    <a:pt x="9732" y="11637"/>
                    <a:pt x="8471" y="11689"/>
                    <a:pt x="6375" y="11691"/>
                  </a:cubicBezTo>
                  <a:lnTo>
                    <a:pt x="5918" y="11691"/>
                  </a:lnTo>
                  <a:lnTo>
                    <a:pt x="4711" y="17569"/>
                  </a:lnTo>
                  <a:lnTo>
                    <a:pt x="4552" y="18339"/>
                  </a:lnTo>
                  <a:lnTo>
                    <a:pt x="4234" y="19877"/>
                  </a:lnTo>
                  <a:lnTo>
                    <a:pt x="2691" y="19877"/>
                  </a:lnTo>
                  <a:lnTo>
                    <a:pt x="354" y="19877"/>
                  </a:lnTo>
                  <a:lnTo>
                    <a:pt x="0" y="21600"/>
                  </a:lnTo>
                  <a:lnTo>
                    <a:pt x="6283" y="21600"/>
                  </a:lnTo>
                  <a:lnTo>
                    <a:pt x="6442" y="20829"/>
                  </a:lnTo>
                  <a:lnTo>
                    <a:pt x="7965" y="13413"/>
                  </a:lnTo>
                  <a:lnTo>
                    <a:pt x="9967" y="13413"/>
                  </a:lnTo>
                  <a:cubicBezTo>
                    <a:pt x="11857" y="13412"/>
                    <a:pt x="13137" y="13368"/>
                    <a:pt x="13924" y="13258"/>
                  </a:cubicBezTo>
                  <a:cubicBezTo>
                    <a:pt x="15149" y="13083"/>
                    <a:pt x="16154" y="12831"/>
                    <a:pt x="16971" y="12457"/>
                  </a:cubicBezTo>
                  <a:cubicBezTo>
                    <a:pt x="17776" y="12086"/>
                    <a:pt x="18518" y="11545"/>
                    <a:pt x="19187" y="10857"/>
                  </a:cubicBezTo>
                  <a:cubicBezTo>
                    <a:pt x="19896" y="10128"/>
                    <a:pt x="20460" y="9195"/>
                    <a:pt x="20908" y="8082"/>
                  </a:cubicBezTo>
                  <a:cubicBezTo>
                    <a:pt x="21366" y="6946"/>
                    <a:pt x="21599" y="5761"/>
                    <a:pt x="21597" y="4551"/>
                  </a:cubicBezTo>
                  <a:cubicBezTo>
                    <a:pt x="21600" y="3237"/>
                    <a:pt x="21303" y="2031"/>
                    <a:pt x="20677" y="1014"/>
                  </a:cubicBezTo>
                  <a:close/>
                  <a:moveTo>
                    <a:pt x="20677" y="101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17" name="AutoShape 454"/>
            <p:cNvSpPr>
              <a:spLocks/>
            </p:cNvSpPr>
            <p:nvPr/>
          </p:nvSpPr>
          <p:spPr bwMode="auto">
            <a:xfrm>
              <a:off x="0" y="0"/>
              <a:ext cx="469" cy="499"/>
            </a:xfrm>
            <a:custGeom>
              <a:avLst/>
              <a:gdLst>
                <a:gd name="T0" fmla="*/ 0 w 21597"/>
                <a:gd name="T1" fmla="*/ 0 h 21600"/>
                <a:gd name="T2" fmla="*/ 0 w 21597"/>
                <a:gd name="T3" fmla="*/ 0 h 21600"/>
                <a:gd name="T4" fmla="*/ 0 w 21597"/>
                <a:gd name="T5" fmla="*/ 0 h 21600"/>
                <a:gd name="T6" fmla="*/ 0 w 21597"/>
                <a:gd name="T7" fmla="*/ 0 h 21600"/>
                <a:gd name="T8" fmla="*/ 0 w 21597"/>
                <a:gd name="T9" fmla="*/ 0 h 21600"/>
                <a:gd name="T10" fmla="*/ 0 w 21597"/>
                <a:gd name="T11" fmla="*/ 0 h 21600"/>
                <a:gd name="T12" fmla="*/ 0 w 21597"/>
                <a:gd name="T13" fmla="*/ 0 h 21600"/>
                <a:gd name="T14" fmla="*/ 0 w 21597"/>
                <a:gd name="T15" fmla="*/ 0 h 21600"/>
                <a:gd name="T16" fmla="*/ 0 w 21597"/>
                <a:gd name="T17" fmla="*/ 0 h 21600"/>
                <a:gd name="T18" fmla="*/ 0 w 21597"/>
                <a:gd name="T19" fmla="*/ 0 h 21600"/>
                <a:gd name="T20" fmla="*/ 0 w 21597"/>
                <a:gd name="T21" fmla="*/ 0 h 21600"/>
                <a:gd name="T22" fmla="*/ 0 w 21597"/>
                <a:gd name="T23" fmla="*/ 0 h 21600"/>
                <a:gd name="T24" fmla="*/ 0 w 21597"/>
                <a:gd name="T25" fmla="*/ 0 h 21600"/>
                <a:gd name="T26" fmla="*/ 0 w 21597"/>
                <a:gd name="T27" fmla="*/ 0 h 21600"/>
                <a:gd name="T28" fmla="*/ 0 w 21597"/>
                <a:gd name="T29" fmla="*/ 0 h 21600"/>
                <a:gd name="T30" fmla="*/ 0 w 21597"/>
                <a:gd name="T31" fmla="*/ 0 h 21600"/>
                <a:gd name="T32" fmla="*/ 0 w 21597"/>
                <a:gd name="T33" fmla="*/ 0 h 21600"/>
                <a:gd name="T34" fmla="*/ 0 w 21597"/>
                <a:gd name="T35" fmla="*/ 0 h 21600"/>
                <a:gd name="T36" fmla="*/ 0 w 21597"/>
                <a:gd name="T37" fmla="*/ 0 h 21600"/>
                <a:gd name="T38" fmla="*/ 0 w 21597"/>
                <a:gd name="T39" fmla="*/ 0 h 21600"/>
                <a:gd name="T40" fmla="*/ 0 w 21597"/>
                <a:gd name="T41" fmla="*/ 0 h 21600"/>
                <a:gd name="T42" fmla="*/ 0 w 21597"/>
                <a:gd name="T43" fmla="*/ 0 h 21600"/>
                <a:gd name="T44" fmla="*/ 0 w 21597"/>
                <a:gd name="T45" fmla="*/ 0 h 21600"/>
                <a:gd name="T46" fmla="*/ 0 w 21597"/>
                <a:gd name="T47" fmla="*/ 0 h 21600"/>
                <a:gd name="T48" fmla="*/ 0 w 21597"/>
                <a:gd name="T49" fmla="*/ 0 h 21600"/>
                <a:gd name="T50" fmla="*/ 0 w 21597"/>
                <a:gd name="T51" fmla="*/ 0 h 21600"/>
                <a:gd name="T52" fmla="*/ 0 w 21597"/>
                <a:gd name="T53" fmla="*/ 0 h 21600"/>
                <a:gd name="T54" fmla="*/ 0 w 21597"/>
                <a:gd name="T55" fmla="*/ 0 h 21600"/>
                <a:gd name="T56" fmla="*/ 0 w 21597"/>
                <a:gd name="T57" fmla="*/ 0 h 21600"/>
                <a:gd name="T58" fmla="*/ 0 w 21597"/>
                <a:gd name="T59" fmla="*/ 0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597" h="21600">
                  <a:moveTo>
                    <a:pt x="14150" y="0"/>
                  </a:moveTo>
                  <a:lnTo>
                    <a:pt x="4811" y="0"/>
                  </a:lnTo>
                  <a:lnTo>
                    <a:pt x="0" y="21600"/>
                  </a:lnTo>
                  <a:lnTo>
                    <a:pt x="6283" y="21600"/>
                  </a:lnTo>
                  <a:lnTo>
                    <a:pt x="6443" y="20889"/>
                  </a:lnTo>
                  <a:lnTo>
                    <a:pt x="7965" y="14046"/>
                  </a:lnTo>
                  <a:lnTo>
                    <a:pt x="9967" y="14046"/>
                  </a:lnTo>
                  <a:cubicBezTo>
                    <a:pt x="11858" y="14045"/>
                    <a:pt x="13137" y="14004"/>
                    <a:pt x="13924" y="13902"/>
                  </a:cubicBezTo>
                  <a:cubicBezTo>
                    <a:pt x="15148" y="13740"/>
                    <a:pt x="16154" y="13508"/>
                    <a:pt x="16971" y="13163"/>
                  </a:cubicBezTo>
                  <a:cubicBezTo>
                    <a:pt x="17776" y="12821"/>
                    <a:pt x="18518" y="12321"/>
                    <a:pt x="19188" y="11687"/>
                  </a:cubicBezTo>
                  <a:cubicBezTo>
                    <a:pt x="19896" y="11014"/>
                    <a:pt x="20460" y="10152"/>
                    <a:pt x="20908" y="9125"/>
                  </a:cubicBezTo>
                  <a:cubicBezTo>
                    <a:pt x="21366" y="8077"/>
                    <a:pt x="21599" y="6984"/>
                    <a:pt x="21597" y="5868"/>
                  </a:cubicBezTo>
                  <a:cubicBezTo>
                    <a:pt x="21600" y="4655"/>
                    <a:pt x="21302" y="3541"/>
                    <a:pt x="20677" y="2604"/>
                  </a:cubicBezTo>
                  <a:cubicBezTo>
                    <a:pt x="20067" y="1677"/>
                    <a:pt x="19186" y="974"/>
                    <a:pt x="18122" y="573"/>
                  </a:cubicBezTo>
                  <a:cubicBezTo>
                    <a:pt x="17059" y="171"/>
                    <a:pt x="15748" y="2"/>
                    <a:pt x="14150" y="0"/>
                  </a:cubicBezTo>
                  <a:close/>
                  <a:moveTo>
                    <a:pt x="9962" y="5046"/>
                  </a:moveTo>
                  <a:lnTo>
                    <a:pt x="12296" y="5046"/>
                  </a:lnTo>
                  <a:cubicBezTo>
                    <a:pt x="12363" y="5045"/>
                    <a:pt x="12427" y="5045"/>
                    <a:pt x="12491" y="5045"/>
                  </a:cubicBezTo>
                  <a:cubicBezTo>
                    <a:pt x="13584" y="5045"/>
                    <a:pt x="14365" y="5121"/>
                    <a:pt x="14619" y="5178"/>
                  </a:cubicBezTo>
                  <a:cubicBezTo>
                    <a:pt x="14655" y="5186"/>
                    <a:pt x="14680" y="5194"/>
                    <a:pt x="14694" y="5201"/>
                  </a:cubicBezTo>
                  <a:cubicBezTo>
                    <a:pt x="14944" y="5290"/>
                    <a:pt x="15074" y="5390"/>
                    <a:pt x="15187" y="5538"/>
                  </a:cubicBezTo>
                  <a:cubicBezTo>
                    <a:pt x="15276" y="5663"/>
                    <a:pt x="15353" y="5857"/>
                    <a:pt x="15355" y="6206"/>
                  </a:cubicBezTo>
                  <a:cubicBezTo>
                    <a:pt x="15352" y="6743"/>
                    <a:pt x="15201" y="7195"/>
                    <a:pt x="14865" y="7654"/>
                  </a:cubicBezTo>
                  <a:cubicBezTo>
                    <a:pt x="14531" y="8098"/>
                    <a:pt x="14108" y="8409"/>
                    <a:pt x="13500" y="8626"/>
                  </a:cubicBezTo>
                  <a:cubicBezTo>
                    <a:pt x="13439" y="8650"/>
                    <a:pt x="13363" y="8673"/>
                    <a:pt x="13273" y="8695"/>
                  </a:cubicBezTo>
                  <a:cubicBezTo>
                    <a:pt x="12642" y="8850"/>
                    <a:pt x="11303" y="8974"/>
                    <a:pt x="9435" y="8974"/>
                  </a:cubicBezTo>
                  <a:cubicBezTo>
                    <a:pt x="9373" y="8974"/>
                    <a:pt x="9312" y="8974"/>
                    <a:pt x="9249" y="8974"/>
                  </a:cubicBezTo>
                  <a:lnTo>
                    <a:pt x="9083" y="8974"/>
                  </a:lnTo>
                  <a:lnTo>
                    <a:pt x="9962" y="5046"/>
                  </a:lnTo>
                  <a:close/>
                  <a:moveTo>
                    <a:pt x="9962" y="5046"/>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1018" name="Group 458"/>
          <p:cNvGrpSpPr>
            <a:grpSpLocks/>
          </p:cNvGrpSpPr>
          <p:nvPr/>
        </p:nvGrpSpPr>
        <p:grpSpPr bwMode="auto">
          <a:xfrm>
            <a:off x="9551200" y="5726739"/>
            <a:ext cx="301689" cy="320053"/>
            <a:chOff x="0" y="0"/>
            <a:chExt cx="576" cy="576"/>
          </a:xfrm>
          <a:solidFill>
            <a:schemeClr val="bg1"/>
          </a:solidFill>
        </p:grpSpPr>
        <p:sp>
          <p:nvSpPr>
            <p:cNvPr id="1019" name="AutoShape 456"/>
            <p:cNvSpPr>
              <a:spLocks/>
            </p:cNvSpPr>
            <p:nvPr/>
          </p:nvSpPr>
          <p:spPr bwMode="auto">
            <a:xfrm>
              <a:off x="239" y="192"/>
              <a:ext cx="80" cy="5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600" h="21600">
                  <a:moveTo>
                    <a:pt x="1214" y="21600"/>
                  </a:moveTo>
                  <a:cubicBezTo>
                    <a:pt x="7643" y="21600"/>
                    <a:pt x="12258" y="20922"/>
                    <a:pt x="14433" y="20063"/>
                  </a:cubicBezTo>
                  <a:cubicBezTo>
                    <a:pt x="14745" y="19942"/>
                    <a:pt x="15005" y="19814"/>
                    <a:pt x="15212" y="19686"/>
                  </a:cubicBezTo>
                  <a:cubicBezTo>
                    <a:pt x="17310" y="18497"/>
                    <a:pt x="18764" y="16787"/>
                    <a:pt x="19915" y="14342"/>
                  </a:cubicBezTo>
                  <a:cubicBezTo>
                    <a:pt x="21069" y="11819"/>
                    <a:pt x="21593" y="9339"/>
                    <a:pt x="21600" y="6380"/>
                  </a:cubicBezTo>
                  <a:cubicBezTo>
                    <a:pt x="21596" y="4463"/>
                    <a:pt x="21329" y="3398"/>
                    <a:pt x="21019" y="2710"/>
                  </a:cubicBezTo>
                  <a:cubicBezTo>
                    <a:pt x="20633" y="1900"/>
                    <a:pt x="20183" y="1347"/>
                    <a:pt x="19325" y="862"/>
                  </a:cubicBezTo>
                  <a:cubicBezTo>
                    <a:pt x="19277" y="819"/>
                    <a:pt x="19190" y="783"/>
                    <a:pt x="19065" y="737"/>
                  </a:cubicBezTo>
                  <a:cubicBezTo>
                    <a:pt x="18190" y="419"/>
                    <a:pt x="15500" y="0"/>
                    <a:pt x="11739" y="0"/>
                  </a:cubicBezTo>
                  <a:cubicBezTo>
                    <a:pt x="11518" y="0"/>
                    <a:pt x="11296" y="0"/>
                    <a:pt x="11066" y="7"/>
                  </a:cubicBezTo>
                  <a:lnTo>
                    <a:pt x="3028" y="7"/>
                  </a:lnTo>
                  <a:lnTo>
                    <a:pt x="0" y="21600"/>
                  </a:lnTo>
                  <a:lnTo>
                    <a:pt x="572" y="21600"/>
                  </a:lnTo>
                  <a:cubicBezTo>
                    <a:pt x="788" y="21600"/>
                    <a:pt x="1000" y="21600"/>
                    <a:pt x="1214" y="21600"/>
                  </a:cubicBezTo>
                  <a:close/>
                  <a:moveTo>
                    <a:pt x="1214" y="216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20" name="AutoShape 457"/>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4" y="0"/>
                    <a:pt x="10800" y="0"/>
                  </a:cubicBezTo>
                  <a:close/>
                  <a:moveTo>
                    <a:pt x="7137" y="4588"/>
                  </a:moveTo>
                  <a:lnTo>
                    <a:pt x="11556" y="4588"/>
                  </a:lnTo>
                  <a:cubicBezTo>
                    <a:pt x="12313" y="4589"/>
                    <a:pt x="12933" y="4674"/>
                    <a:pt x="13436" y="4877"/>
                  </a:cubicBezTo>
                  <a:cubicBezTo>
                    <a:pt x="13940" y="5078"/>
                    <a:pt x="14357" y="5433"/>
                    <a:pt x="14645" y="5899"/>
                  </a:cubicBezTo>
                  <a:cubicBezTo>
                    <a:pt x="14941" y="6371"/>
                    <a:pt x="15082" y="6931"/>
                    <a:pt x="15081" y="7542"/>
                  </a:cubicBezTo>
                  <a:cubicBezTo>
                    <a:pt x="15082" y="8103"/>
                    <a:pt x="14972" y="8654"/>
                    <a:pt x="14755" y="9181"/>
                  </a:cubicBezTo>
                  <a:cubicBezTo>
                    <a:pt x="14543" y="9699"/>
                    <a:pt x="14276" y="10132"/>
                    <a:pt x="13940" y="10471"/>
                  </a:cubicBezTo>
                  <a:cubicBezTo>
                    <a:pt x="13623" y="10790"/>
                    <a:pt x="13272" y="11042"/>
                    <a:pt x="12891" y="11214"/>
                  </a:cubicBezTo>
                  <a:cubicBezTo>
                    <a:pt x="12505" y="11388"/>
                    <a:pt x="12029" y="11505"/>
                    <a:pt x="11449" y="11586"/>
                  </a:cubicBezTo>
                  <a:cubicBezTo>
                    <a:pt x="11077" y="11637"/>
                    <a:pt x="10471" y="11657"/>
                    <a:pt x="9577" y="11658"/>
                  </a:cubicBezTo>
                  <a:lnTo>
                    <a:pt x="8629" y="11658"/>
                  </a:lnTo>
                  <a:lnTo>
                    <a:pt x="7909" y="15103"/>
                  </a:lnTo>
                  <a:lnTo>
                    <a:pt x="7834" y="15461"/>
                  </a:lnTo>
                  <a:lnTo>
                    <a:pt x="4860" y="15461"/>
                  </a:lnTo>
                  <a:lnTo>
                    <a:pt x="7137" y="4588"/>
                  </a:lnTo>
                  <a:close/>
                  <a:moveTo>
                    <a:pt x="16454" y="10881"/>
                  </a:moveTo>
                  <a:cubicBezTo>
                    <a:pt x="16243" y="11398"/>
                    <a:pt x="15976" y="11832"/>
                    <a:pt x="15640" y="12170"/>
                  </a:cubicBezTo>
                  <a:cubicBezTo>
                    <a:pt x="15323" y="12490"/>
                    <a:pt x="14972" y="12741"/>
                    <a:pt x="14591" y="12914"/>
                  </a:cubicBezTo>
                  <a:cubicBezTo>
                    <a:pt x="14204" y="13088"/>
                    <a:pt x="13729" y="13204"/>
                    <a:pt x="13149" y="13286"/>
                  </a:cubicBezTo>
                  <a:cubicBezTo>
                    <a:pt x="12777" y="13337"/>
                    <a:pt x="12171" y="13357"/>
                    <a:pt x="11277" y="13358"/>
                  </a:cubicBezTo>
                  <a:lnTo>
                    <a:pt x="10329" y="13358"/>
                  </a:lnTo>
                  <a:lnTo>
                    <a:pt x="9609" y="16802"/>
                  </a:lnTo>
                  <a:lnTo>
                    <a:pt x="9533" y="17160"/>
                  </a:lnTo>
                  <a:lnTo>
                    <a:pt x="6560" y="17160"/>
                  </a:lnTo>
                  <a:lnTo>
                    <a:pt x="6728" y="16360"/>
                  </a:lnTo>
                  <a:lnTo>
                    <a:pt x="7834" y="16360"/>
                  </a:lnTo>
                  <a:lnTo>
                    <a:pt x="8564" y="16360"/>
                  </a:lnTo>
                  <a:lnTo>
                    <a:pt x="8715" y="15646"/>
                  </a:lnTo>
                  <a:lnTo>
                    <a:pt x="8790" y="15288"/>
                  </a:lnTo>
                  <a:lnTo>
                    <a:pt x="9361" y="12557"/>
                  </a:lnTo>
                  <a:lnTo>
                    <a:pt x="9577" y="12557"/>
                  </a:lnTo>
                  <a:cubicBezTo>
                    <a:pt x="10569" y="12557"/>
                    <a:pt x="11166" y="12533"/>
                    <a:pt x="11573" y="12476"/>
                  </a:cubicBezTo>
                  <a:cubicBezTo>
                    <a:pt x="12271" y="12379"/>
                    <a:pt x="12806" y="12238"/>
                    <a:pt x="13260" y="12035"/>
                  </a:cubicBezTo>
                  <a:cubicBezTo>
                    <a:pt x="13738" y="11818"/>
                    <a:pt x="14181" y="11505"/>
                    <a:pt x="14579" y="11104"/>
                  </a:cubicBezTo>
                  <a:cubicBezTo>
                    <a:pt x="14987" y="10693"/>
                    <a:pt x="15326" y="10160"/>
                    <a:pt x="15587" y="9522"/>
                  </a:cubicBezTo>
                  <a:cubicBezTo>
                    <a:pt x="15849" y="8885"/>
                    <a:pt x="15982" y="8218"/>
                    <a:pt x="15981" y="7540"/>
                  </a:cubicBezTo>
                  <a:cubicBezTo>
                    <a:pt x="15981" y="7399"/>
                    <a:pt x="15974" y="7262"/>
                    <a:pt x="15962" y="7127"/>
                  </a:cubicBezTo>
                  <a:cubicBezTo>
                    <a:pt x="16105" y="7269"/>
                    <a:pt x="16237" y="7423"/>
                    <a:pt x="16346" y="7598"/>
                  </a:cubicBezTo>
                  <a:cubicBezTo>
                    <a:pt x="16641" y="8070"/>
                    <a:pt x="16782" y="8630"/>
                    <a:pt x="16781" y="9241"/>
                  </a:cubicBezTo>
                  <a:cubicBezTo>
                    <a:pt x="16781" y="9803"/>
                    <a:pt x="16671" y="10354"/>
                    <a:pt x="16454" y="10881"/>
                  </a:cubicBezTo>
                  <a:close/>
                  <a:moveTo>
                    <a:pt x="16454" y="1088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1021" name="Group 463"/>
          <p:cNvGrpSpPr>
            <a:grpSpLocks/>
          </p:cNvGrpSpPr>
          <p:nvPr/>
        </p:nvGrpSpPr>
        <p:grpSpPr bwMode="auto">
          <a:xfrm>
            <a:off x="10753846" y="5735508"/>
            <a:ext cx="299636" cy="311284"/>
            <a:chOff x="0" y="0"/>
            <a:chExt cx="574" cy="560"/>
          </a:xfrm>
          <a:solidFill>
            <a:schemeClr val="bg1"/>
          </a:solidFill>
        </p:grpSpPr>
        <p:sp>
          <p:nvSpPr>
            <p:cNvPr id="1022" name="AutoShape 459"/>
            <p:cNvSpPr>
              <a:spLocks/>
            </p:cNvSpPr>
            <p:nvPr/>
          </p:nvSpPr>
          <p:spPr bwMode="auto">
            <a:xfrm>
              <a:off x="136" y="8"/>
              <a:ext cx="164" cy="21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13945"/>
                  </a:moveTo>
                  <a:cubicBezTo>
                    <a:pt x="21600" y="8490"/>
                    <a:pt x="17340" y="0"/>
                    <a:pt x="9116" y="0"/>
                  </a:cubicBezTo>
                  <a:cubicBezTo>
                    <a:pt x="6540" y="0"/>
                    <a:pt x="3767" y="986"/>
                    <a:pt x="2180" y="2501"/>
                  </a:cubicBezTo>
                  <a:cubicBezTo>
                    <a:pt x="495" y="4092"/>
                    <a:pt x="0" y="6139"/>
                    <a:pt x="0" y="8109"/>
                  </a:cubicBezTo>
                  <a:cubicBezTo>
                    <a:pt x="0" y="13188"/>
                    <a:pt x="3865" y="21600"/>
                    <a:pt x="12387" y="21600"/>
                  </a:cubicBezTo>
                  <a:cubicBezTo>
                    <a:pt x="14863" y="21600"/>
                    <a:pt x="17538" y="20688"/>
                    <a:pt x="19128" y="19478"/>
                  </a:cubicBezTo>
                  <a:cubicBezTo>
                    <a:pt x="21403" y="17735"/>
                    <a:pt x="21600" y="15310"/>
                    <a:pt x="21600" y="13945"/>
                  </a:cubicBezTo>
                  <a:close/>
                  <a:moveTo>
                    <a:pt x="21600" y="1394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23" name="AutoShape 460"/>
            <p:cNvSpPr>
              <a:spLocks/>
            </p:cNvSpPr>
            <p:nvPr/>
          </p:nvSpPr>
          <p:spPr bwMode="auto">
            <a:xfrm>
              <a:off x="232" y="0"/>
              <a:ext cx="342" cy="560"/>
            </a:xfrm>
            <a:custGeom>
              <a:avLst/>
              <a:gdLst>
                <a:gd name="T0" fmla="*/ 0 w 21599"/>
                <a:gd name="T1" fmla="*/ 0 h 21600"/>
                <a:gd name="T2" fmla="*/ 0 w 21599"/>
                <a:gd name="T3" fmla="*/ 0 h 21600"/>
                <a:gd name="T4" fmla="*/ 0 w 21599"/>
                <a:gd name="T5" fmla="*/ 0 h 21600"/>
                <a:gd name="T6" fmla="*/ 0 w 21599"/>
                <a:gd name="T7" fmla="*/ 0 h 21600"/>
                <a:gd name="T8" fmla="*/ 0 w 21599"/>
                <a:gd name="T9" fmla="*/ 0 h 21600"/>
                <a:gd name="T10" fmla="*/ 0 w 21599"/>
                <a:gd name="T11" fmla="*/ 0 h 21600"/>
                <a:gd name="T12" fmla="*/ 0 w 21599"/>
                <a:gd name="T13" fmla="*/ 0 h 21600"/>
                <a:gd name="T14" fmla="*/ 0 w 21599"/>
                <a:gd name="T15" fmla="*/ 0 h 21600"/>
                <a:gd name="T16" fmla="*/ 0 w 21599"/>
                <a:gd name="T17" fmla="*/ 0 h 21600"/>
                <a:gd name="T18" fmla="*/ 0 w 21599"/>
                <a:gd name="T19" fmla="*/ 0 h 21600"/>
                <a:gd name="T20" fmla="*/ 0 w 21599"/>
                <a:gd name="T21" fmla="*/ 0 h 21600"/>
                <a:gd name="T22" fmla="*/ 0 w 21599"/>
                <a:gd name="T23" fmla="*/ 0 h 21600"/>
                <a:gd name="T24" fmla="*/ 0 w 21599"/>
                <a:gd name="T25" fmla="*/ 0 h 21600"/>
                <a:gd name="T26" fmla="*/ 0 w 21599"/>
                <a:gd name="T27" fmla="*/ 0 h 2160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599" h="21600">
                  <a:moveTo>
                    <a:pt x="9218" y="0"/>
                  </a:moveTo>
                  <a:lnTo>
                    <a:pt x="8150" y="366"/>
                  </a:lnTo>
                  <a:lnTo>
                    <a:pt x="5196" y="366"/>
                  </a:lnTo>
                  <a:cubicBezTo>
                    <a:pt x="6291" y="919"/>
                    <a:pt x="8580" y="2083"/>
                    <a:pt x="8580" y="4294"/>
                  </a:cubicBezTo>
                  <a:cubicBezTo>
                    <a:pt x="8580" y="6446"/>
                    <a:pt x="6577" y="7465"/>
                    <a:pt x="4575" y="8425"/>
                  </a:cubicBezTo>
                  <a:cubicBezTo>
                    <a:pt x="3956" y="8802"/>
                    <a:pt x="3240" y="9210"/>
                    <a:pt x="3240" y="9849"/>
                  </a:cubicBezTo>
                  <a:cubicBezTo>
                    <a:pt x="3240" y="10490"/>
                    <a:pt x="3956" y="10839"/>
                    <a:pt x="4479" y="11101"/>
                  </a:cubicBezTo>
                  <a:lnTo>
                    <a:pt x="6196" y="11915"/>
                  </a:lnTo>
                  <a:cubicBezTo>
                    <a:pt x="8294" y="12992"/>
                    <a:pt x="10200" y="13982"/>
                    <a:pt x="10200" y="15989"/>
                  </a:cubicBezTo>
                  <a:cubicBezTo>
                    <a:pt x="10200" y="18450"/>
                    <a:pt x="6677" y="20927"/>
                    <a:pt x="0" y="21400"/>
                  </a:cubicBezTo>
                  <a:cubicBezTo>
                    <a:pt x="1110" y="21530"/>
                    <a:pt x="2256" y="21600"/>
                    <a:pt x="3428" y="21600"/>
                  </a:cubicBezTo>
                  <a:cubicBezTo>
                    <a:pt x="13464" y="21600"/>
                    <a:pt x="21599" y="16635"/>
                    <a:pt x="21599" y="10511"/>
                  </a:cubicBezTo>
                  <a:cubicBezTo>
                    <a:pt x="21600" y="5622"/>
                    <a:pt x="16414" y="1476"/>
                    <a:pt x="9218" y="0"/>
                  </a:cubicBezTo>
                  <a:close/>
                  <a:moveTo>
                    <a:pt x="9218"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24" name="AutoShape 461"/>
            <p:cNvSpPr>
              <a:spLocks/>
            </p:cNvSpPr>
            <p:nvPr/>
          </p:nvSpPr>
          <p:spPr bwMode="auto">
            <a:xfrm>
              <a:off x="96" y="344"/>
              <a:ext cx="244" cy="18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14310" y="88"/>
                  </a:moveTo>
                  <a:cubicBezTo>
                    <a:pt x="13775" y="0"/>
                    <a:pt x="13440" y="0"/>
                    <a:pt x="12773" y="0"/>
                  </a:cubicBezTo>
                  <a:cubicBezTo>
                    <a:pt x="12172" y="0"/>
                    <a:pt x="8559" y="177"/>
                    <a:pt x="5750" y="1437"/>
                  </a:cubicBezTo>
                  <a:cubicBezTo>
                    <a:pt x="4278" y="2151"/>
                    <a:pt x="0" y="4299"/>
                    <a:pt x="0" y="10668"/>
                  </a:cubicBezTo>
                  <a:cubicBezTo>
                    <a:pt x="0" y="17027"/>
                    <a:pt x="4613" y="21600"/>
                    <a:pt x="11769" y="21600"/>
                  </a:cubicBezTo>
                  <a:cubicBezTo>
                    <a:pt x="18189" y="21600"/>
                    <a:pt x="21600" y="17479"/>
                    <a:pt x="21600" y="11923"/>
                  </a:cubicBezTo>
                  <a:cubicBezTo>
                    <a:pt x="21600" y="7348"/>
                    <a:pt x="19394" y="4930"/>
                    <a:pt x="14310" y="88"/>
                  </a:cubicBezTo>
                  <a:close/>
                  <a:moveTo>
                    <a:pt x="14310" y="8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25" name="AutoShape 462"/>
            <p:cNvSpPr>
              <a:spLocks/>
            </p:cNvSpPr>
            <p:nvPr/>
          </p:nvSpPr>
          <p:spPr bwMode="auto">
            <a:xfrm>
              <a:off x="0" y="72"/>
              <a:ext cx="236" cy="3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8430" y="17844"/>
                  </a:moveTo>
                  <a:cubicBezTo>
                    <a:pt x="12704" y="16079"/>
                    <a:pt x="18497" y="15847"/>
                    <a:pt x="21600" y="15708"/>
                  </a:cubicBezTo>
                  <a:cubicBezTo>
                    <a:pt x="20635" y="14871"/>
                    <a:pt x="19532" y="13990"/>
                    <a:pt x="19532" y="12551"/>
                  </a:cubicBezTo>
                  <a:cubicBezTo>
                    <a:pt x="19532" y="11762"/>
                    <a:pt x="19878" y="11296"/>
                    <a:pt x="20222" y="10741"/>
                  </a:cubicBezTo>
                  <a:cubicBezTo>
                    <a:pt x="19462" y="10785"/>
                    <a:pt x="18705" y="10832"/>
                    <a:pt x="18015" y="10832"/>
                  </a:cubicBezTo>
                  <a:cubicBezTo>
                    <a:pt x="10704" y="10832"/>
                    <a:pt x="6567" y="7163"/>
                    <a:pt x="6567" y="3542"/>
                  </a:cubicBezTo>
                  <a:cubicBezTo>
                    <a:pt x="6567" y="2381"/>
                    <a:pt x="7010" y="1155"/>
                    <a:pt x="7875" y="0"/>
                  </a:cubicBezTo>
                  <a:cubicBezTo>
                    <a:pt x="3016" y="3212"/>
                    <a:pt x="0" y="7683"/>
                    <a:pt x="0" y="12630"/>
                  </a:cubicBezTo>
                  <a:cubicBezTo>
                    <a:pt x="0" y="15904"/>
                    <a:pt x="1325" y="18969"/>
                    <a:pt x="3627" y="21600"/>
                  </a:cubicBezTo>
                  <a:cubicBezTo>
                    <a:pt x="4310" y="20299"/>
                    <a:pt x="5757" y="18912"/>
                    <a:pt x="8430" y="17844"/>
                  </a:cubicBezTo>
                  <a:close/>
                  <a:moveTo>
                    <a:pt x="8430" y="1784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1026" name="AutoShape 464"/>
          <p:cNvSpPr>
            <a:spLocks/>
          </p:cNvSpPr>
          <p:nvPr/>
        </p:nvSpPr>
        <p:spPr bwMode="auto">
          <a:xfrm>
            <a:off x="5341936" y="3161933"/>
            <a:ext cx="299636" cy="322244"/>
          </a:xfrm>
          <a:custGeom>
            <a:avLst/>
            <a:gdLst>
              <a:gd name="T0" fmla="*/ 143178255 w 21600"/>
              <a:gd name="T1" fmla="*/ 0 h 21600"/>
              <a:gd name="T2" fmla="*/ 0 w 21600"/>
              <a:gd name="T3" fmla="*/ 147139538 h 21600"/>
              <a:gd name="T4" fmla="*/ 143178255 w 21600"/>
              <a:gd name="T5" fmla="*/ 294279076 h 21600"/>
              <a:gd name="T6" fmla="*/ 286355233 w 21600"/>
              <a:gd name="T7" fmla="*/ 147139538 h 21600"/>
              <a:gd name="T8" fmla="*/ 143178255 w 21600"/>
              <a:gd name="T9" fmla="*/ 0 h 21600"/>
              <a:gd name="T10" fmla="*/ 133260914 w 21600"/>
              <a:gd name="T11" fmla="*/ 249619250 h 21600"/>
              <a:gd name="T12" fmla="*/ 107051282 w 21600"/>
              <a:gd name="T13" fmla="*/ 177942944 h 21600"/>
              <a:gd name="T14" fmla="*/ 135222889 w 21600"/>
              <a:gd name="T15" fmla="*/ 177942944 h 21600"/>
              <a:gd name="T16" fmla="*/ 149580492 w 21600"/>
              <a:gd name="T17" fmla="*/ 135681637 h 21600"/>
              <a:gd name="T18" fmla="*/ 89445589 w 21600"/>
              <a:gd name="T19" fmla="*/ 135735915 h 21600"/>
              <a:gd name="T20" fmla="*/ 89472769 w 21600"/>
              <a:gd name="T21" fmla="*/ 135667862 h 21600"/>
              <a:gd name="T22" fmla="*/ 89445589 w 21600"/>
              <a:gd name="T23" fmla="*/ 135667862 h 21600"/>
              <a:gd name="T24" fmla="*/ 89472769 w 21600"/>
              <a:gd name="T25" fmla="*/ 135641371 h 21600"/>
              <a:gd name="T26" fmla="*/ 120760290 w 21600"/>
              <a:gd name="T27" fmla="*/ 44986414 h 21600"/>
              <a:gd name="T28" fmla="*/ 154499037 w 21600"/>
              <a:gd name="T29" fmla="*/ 44986414 h 21600"/>
              <a:gd name="T30" fmla="*/ 132518494 w 21600"/>
              <a:gd name="T31" fmla="*/ 112167055 h 21600"/>
              <a:gd name="T32" fmla="*/ 192639802 w 21600"/>
              <a:gd name="T33" fmla="*/ 112111610 h 21600"/>
              <a:gd name="T34" fmla="*/ 192627366 w 21600"/>
              <a:gd name="T35" fmla="*/ 112193546 h 21600"/>
              <a:gd name="T36" fmla="*/ 192639802 w 21600"/>
              <a:gd name="T37" fmla="*/ 112193546 h 21600"/>
              <a:gd name="T38" fmla="*/ 192627366 w 21600"/>
              <a:gd name="T39" fmla="*/ 112207440 h 21600"/>
              <a:gd name="T40" fmla="*/ 169851201 w 21600"/>
              <a:gd name="T41" fmla="*/ 177942944 h 21600"/>
              <a:gd name="T42" fmla="*/ 199719058 w 21600"/>
              <a:gd name="T43" fmla="*/ 177942944 h 21600"/>
              <a:gd name="T44" fmla="*/ 133260914 w 21600"/>
              <a:gd name="T45" fmla="*/ 249619250 h 21600"/>
              <a:gd name="T46" fmla="*/ 133260914 w 21600"/>
              <a:gd name="T47" fmla="*/ 249619250 h 216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0052" y="18322"/>
                </a:moveTo>
                <a:lnTo>
                  <a:pt x="8075" y="13061"/>
                </a:lnTo>
                <a:lnTo>
                  <a:pt x="10200" y="13061"/>
                </a:lnTo>
                <a:cubicBezTo>
                  <a:pt x="10715" y="11515"/>
                  <a:pt x="11268" y="10012"/>
                  <a:pt x="11283" y="9959"/>
                </a:cubicBezTo>
                <a:lnTo>
                  <a:pt x="6747" y="9963"/>
                </a:lnTo>
                <a:lnTo>
                  <a:pt x="6749" y="9958"/>
                </a:lnTo>
                <a:lnTo>
                  <a:pt x="6747" y="9958"/>
                </a:lnTo>
                <a:lnTo>
                  <a:pt x="6749" y="9956"/>
                </a:lnTo>
                <a:lnTo>
                  <a:pt x="9109" y="3302"/>
                </a:lnTo>
                <a:lnTo>
                  <a:pt x="11654" y="3302"/>
                </a:lnTo>
                <a:cubicBezTo>
                  <a:pt x="11100" y="5197"/>
                  <a:pt x="10017" y="8159"/>
                  <a:pt x="9996" y="8233"/>
                </a:cubicBezTo>
                <a:lnTo>
                  <a:pt x="14531" y="8229"/>
                </a:lnTo>
                <a:lnTo>
                  <a:pt x="14530" y="8235"/>
                </a:lnTo>
                <a:lnTo>
                  <a:pt x="14531" y="8235"/>
                </a:lnTo>
                <a:lnTo>
                  <a:pt x="14530" y="8236"/>
                </a:lnTo>
                <a:lnTo>
                  <a:pt x="12812" y="13061"/>
                </a:lnTo>
                <a:lnTo>
                  <a:pt x="15065" y="13061"/>
                </a:lnTo>
                <a:lnTo>
                  <a:pt x="10052" y="18322"/>
                </a:lnTo>
                <a:close/>
                <a:moveTo>
                  <a:pt x="10052" y="18322"/>
                </a:moveTo>
              </a:path>
            </a:pathLst>
          </a:custGeom>
          <a:solidFill>
            <a:schemeClr val="bg1"/>
          </a:solidFill>
          <a:ln>
            <a:noFill/>
          </a:ln>
        </p:spPr>
        <p:txBody>
          <a:bodyPr lIns="0" tIns="0" rIns="0" bIns="0"/>
          <a:lstStyle/>
          <a:p>
            <a:endParaRPr lang="en-US"/>
          </a:p>
        </p:txBody>
      </p:sp>
      <p:grpSp>
        <p:nvGrpSpPr>
          <p:cNvPr id="1027" name="Group 467"/>
          <p:cNvGrpSpPr>
            <a:grpSpLocks/>
          </p:cNvGrpSpPr>
          <p:nvPr/>
        </p:nvGrpSpPr>
        <p:grpSpPr bwMode="auto">
          <a:xfrm>
            <a:off x="10798997" y="2521828"/>
            <a:ext cx="199074" cy="320053"/>
            <a:chOff x="0" y="0"/>
            <a:chExt cx="380" cy="576"/>
          </a:xfrm>
          <a:solidFill>
            <a:schemeClr val="bg1"/>
          </a:solidFill>
        </p:grpSpPr>
        <p:sp>
          <p:nvSpPr>
            <p:cNvPr id="1028" name="AutoShape 465"/>
            <p:cNvSpPr>
              <a:spLocks/>
            </p:cNvSpPr>
            <p:nvPr/>
          </p:nvSpPr>
          <p:spPr bwMode="auto">
            <a:xfrm>
              <a:off x="0" y="0"/>
              <a:ext cx="380"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600" h="21600">
                  <a:moveTo>
                    <a:pt x="20060" y="0"/>
                  </a:moveTo>
                  <a:lnTo>
                    <a:pt x="1540" y="0"/>
                  </a:lnTo>
                  <a:cubicBezTo>
                    <a:pt x="690" y="0"/>
                    <a:pt x="0" y="456"/>
                    <a:pt x="0" y="1018"/>
                  </a:cubicBezTo>
                  <a:lnTo>
                    <a:pt x="0" y="20582"/>
                  </a:lnTo>
                  <a:cubicBezTo>
                    <a:pt x="0" y="21144"/>
                    <a:pt x="690" y="21600"/>
                    <a:pt x="1540" y="21600"/>
                  </a:cubicBezTo>
                  <a:lnTo>
                    <a:pt x="20060" y="21600"/>
                  </a:lnTo>
                  <a:cubicBezTo>
                    <a:pt x="20910" y="21600"/>
                    <a:pt x="21600" y="21144"/>
                    <a:pt x="21600" y="20582"/>
                  </a:cubicBezTo>
                  <a:lnTo>
                    <a:pt x="21600" y="1018"/>
                  </a:lnTo>
                  <a:cubicBezTo>
                    <a:pt x="21600" y="456"/>
                    <a:pt x="20910" y="0"/>
                    <a:pt x="20060" y="0"/>
                  </a:cubicBezTo>
                  <a:close/>
                  <a:moveTo>
                    <a:pt x="10823" y="19863"/>
                  </a:moveTo>
                  <a:cubicBezTo>
                    <a:pt x="7252" y="19863"/>
                    <a:pt x="4358" y="17950"/>
                    <a:pt x="4358" y="15590"/>
                  </a:cubicBezTo>
                  <a:cubicBezTo>
                    <a:pt x="4358" y="13229"/>
                    <a:pt x="7252" y="11316"/>
                    <a:pt x="10823" y="11316"/>
                  </a:cubicBezTo>
                  <a:cubicBezTo>
                    <a:pt x="14393" y="11316"/>
                    <a:pt x="17289" y="13229"/>
                    <a:pt x="17289" y="15590"/>
                  </a:cubicBezTo>
                  <a:cubicBezTo>
                    <a:pt x="17289" y="17950"/>
                    <a:pt x="14393" y="19863"/>
                    <a:pt x="10823" y="19863"/>
                  </a:cubicBezTo>
                  <a:close/>
                  <a:moveTo>
                    <a:pt x="18249" y="8747"/>
                  </a:moveTo>
                  <a:cubicBezTo>
                    <a:pt x="18249" y="9037"/>
                    <a:pt x="17894" y="9273"/>
                    <a:pt x="17455" y="9273"/>
                  </a:cubicBezTo>
                  <a:lnTo>
                    <a:pt x="4131" y="9273"/>
                  </a:lnTo>
                  <a:cubicBezTo>
                    <a:pt x="3692" y="9273"/>
                    <a:pt x="3337" y="9037"/>
                    <a:pt x="3337" y="8747"/>
                  </a:cubicBezTo>
                  <a:lnTo>
                    <a:pt x="3337" y="2525"/>
                  </a:lnTo>
                  <a:cubicBezTo>
                    <a:pt x="3337" y="2235"/>
                    <a:pt x="3692" y="2000"/>
                    <a:pt x="4131" y="2000"/>
                  </a:cubicBezTo>
                  <a:lnTo>
                    <a:pt x="17455" y="2000"/>
                  </a:lnTo>
                  <a:cubicBezTo>
                    <a:pt x="17894" y="2000"/>
                    <a:pt x="18249" y="2235"/>
                    <a:pt x="18249" y="2525"/>
                  </a:cubicBezTo>
                  <a:lnTo>
                    <a:pt x="18249" y="8747"/>
                  </a:lnTo>
                  <a:close/>
                  <a:moveTo>
                    <a:pt x="18249" y="874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29" name="AutoShape 466"/>
            <p:cNvSpPr>
              <a:spLocks/>
            </p:cNvSpPr>
            <p:nvPr/>
          </p:nvSpPr>
          <p:spPr bwMode="auto">
            <a:xfrm>
              <a:off x="152" y="368"/>
              <a:ext cx="84" cy="8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0800" y="0"/>
                  </a:moveTo>
                  <a:cubicBezTo>
                    <a:pt x="4843" y="0"/>
                    <a:pt x="0" y="4845"/>
                    <a:pt x="0" y="10800"/>
                  </a:cubicBezTo>
                  <a:cubicBezTo>
                    <a:pt x="0" y="16753"/>
                    <a:pt x="4843" y="21600"/>
                    <a:pt x="10800" y="21600"/>
                  </a:cubicBezTo>
                  <a:cubicBezTo>
                    <a:pt x="16755" y="21600"/>
                    <a:pt x="21600" y="16753"/>
                    <a:pt x="21600" y="10800"/>
                  </a:cubicBezTo>
                  <a:cubicBezTo>
                    <a:pt x="21600" y="4845"/>
                    <a:pt x="16753" y="0"/>
                    <a:pt x="10800" y="0"/>
                  </a:cubicBezTo>
                  <a:close/>
                  <a:moveTo>
                    <a:pt x="108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1030" name="Group 473"/>
          <p:cNvGrpSpPr>
            <a:grpSpLocks/>
          </p:cNvGrpSpPr>
          <p:nvPr/>
        </p:nvGrpSpPr>
        <p:grpSpPr bwMode="auto">
          <a:xfrm>
            <a:off x="537505" y="3804230"/>
            <a:ext cx="299636" cy="320053"/>
            <a:chOff x="0" y="0"/>
            <a:chExt cx="574" cy="574"/>
          </a:xfrm>
          <a:solidFill>
            <a:schemeClr val="bg1"/>
          </a:solidFill>
        </p:grpSpPr>
        <p:sp>
          <p:nvSpPr>
            <p:cNvPr id="1031" name="AutoShape 468"/>
            <p:cNvSpPr>
              <a:spLocks/>
            </p:cNvSpPr>
            <p:nvPr/>
          </p:nvSpPr>
          <p:spPr bwMode="auto">
            <a:xfrm>
              <a:off x="280" y="0"/>
              <a:ext cx="294" cy="55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11838"/>
                  </a:moveTo>
                  <a:lnTo>
                    <a:pt x="5393" y="21600"/>
                  </a:lnTo>
                  <a:lnTo>
                    <a:pt x="21600" y="0"/>
                  </a:lnTo>
                  <a:lnTo>
                    <a:pt x="0" y="11838"/>
                  </a:lnTo>
                  <a:close/>
                  <a:moveTo>
                    <a:pt x="0" y="1183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32" name="AutoShape 469"/>
            <p:cNvSpPr>
              <a:spLocks/>
            </p:cNvSpPr>
            <p:nvPr/>
          </p:nvSpPr>
          <p:spPr bwMode="auto">
            <a:xfrm>
              <a:off x="176" y="328"/>
              <a:ext cx="154" cy="24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7372"/>
                  </a:moveTo>
                  <a:lnTo>
                    <a:pt x="7525" y="21599"/>
                  </a:lnTo>
                  <a:lnTo>
                    <a:pt x="21600" y="21600"/>
                  </a:lnTo>
                  <a:lnTo>
                    <a:pt x="11447" y="0"/>
                  </a:lnTo>
                  <a:lnTo>
                    <a:pt x="0" y="7372"/>
                  </a:lnTo>
                  <a:close/>
                  <a:moveTo>
                    <a:pt x="0" y="737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33" name="AutoShape 470"/>
            <p:cNvSpPr>
              <a:spLocks/>
            </p:cNvSpPr>
            <p:nvPr/>
          </p:nvSpPr>
          <p:spPr bwMode="auto">
            <a:xfrm>
              <a:off x="16" y="0"/>
              <a:ext cx="551" cy="29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0"/>
                  </a:moveTo>
                  <a:lnTo>
                    <a:pt x="0" y="16191"/>
                  </a:lnTo>
                  <a:lnTo>
                    <a:pt x="9750" y="21600"/>
                  </a:lnTo>
                  <a:lnTo>
                    <a:pt x="21600" y="0"/>
                  </a:lnTo>
                  <a:close/>
                  <a:moveTo>
                    <a:pt x="21600"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34" name="AutoShape 471"/>
            <p:cNvSpPr>
              <a:spLocks/>
            </p:cNvSpPr>
            <p:nvPr/>
          </p:nvSpPr>
          <p:spPr bwMode="auto">
            <a:xfrm>
              <a:off x="0" y="240"/>
              <a:ext cx="246" cy="15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172"/>
                  </a:moveTo>
                  <a:lnTo>
                    <a:pt x="0" y="0"/>
                  </a:lnTo>
                  <a:lnTo>
                    <a:pt x="0" y="14092"/>
                  </a:lnTo>
                  <a:lnTo>
                    <a:pt x="14214" y="21600"/>
                  </a:lnTo>
                  <a:lnTo>
                    <a:pt x="21600" y="10172"/>
                  </a:lnTo>
                  <a:close/>
                  <a:moveTo>
                    <a:pt x="21600" y="10172"/>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35" name="AutoShape 472"/>
            <p:cNvSpPr>
              <a:spLocks/>
            </p:cNvSpPr>
            <p:nvPr/>
          </p:nvSpPr>
          <p:spPr bwMode="auto">
            <a:xfrm>
              <a:off x="112" y="424"/>
              <a:ext cx="53" cy="8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9535"/>
                  </a:moveTo>
                  <a:lnTo>
                    <a:pt x="2431" y="21600"/>
                  </a:lnTo>
                  <a:lnTo>
                    <a:pt x="21600" y="9677"/>
                  </a:lnTo>
                  <a:lnTo>
                    <a:pt x="15975" y="0"/>
                  </a:lnTo>
                  <a:lnTo>
                    <a:pt x="0" y="9535"/>
                  </a:lnTo>
                  <a:close/>
                  <a:moveTo>
                    <a:pt x="0" y="953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1036" name="Group 476"/>
          <p:cNvGrpSpPr>
            <a:grpSpLocks/>
          </p:cNvGrpSpPr>
          <p:nvPr/>
        </p:nvGrpSpPr>
        <p:grpSpPr bwMode="auto">
          <a:xfrm>
            <a:off x="7143854" y="5731123"/>
            <a:ext cx="301687" cy="320053"/>
            <a:chOff x="0" y="0"/>
            <a:chExt cx="576" cy="576"/>
          </a:xfrm>
          <a:solidFill>
            <a:schemeClr val="bg1"/>
          </a:solidFill>
        </p:grpSpPr>
        <p:sp>
          <p:nvSpPr>
            <p:cNvPr id="1037" name="AutoShape 474"/>
            <p:cNvSpPr>
              <a:spLocks/>
            </p:cNvSpPr>
            <p:nvPr/>
          </p:nvSpPr>
          <p:spPr bwMode="auto">
            <a:xfrm>
              <a:off x="368" y="200"/>
              <a:ext cx="48" cy="48"/>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38" name="AutoShape 475"/>
            <p:cNvSpPr>
              <a:spLocks/>
            </p:cNvSpPr>
            <p:nvPr/>
          </p:nvSpPr>
          <p:spPr bwMode="auto">
            <a:xfrm>
              <a:off x="0" y="0"/>
              <a:ext cx="576"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6666" y="10799"/>
                  </a:moveTo>
                  <a:cubicBezTo>
                    <a:pt x="16459" y="11182"/>
                    <a:pt x="16173" y="11516"/>
                    <a:pt x="15833" y="11784"/>
                  </a:cubicBezTo>
                  <a:cubicBezTo>
                    <a:pt x="15317" y="13057"/>
                    <a:pt x="13800" y="15506"/>
                    <a:pt x="9768" y="15506"/>
                  </a:cubicBezTo>
                  <a:cubicBezTo>
                    <a:pt x="4323" y="15506"/>
                    <a:pt x="2546" y="11494"/>
                    <a:pt x="2546" y="11494"/>
                  </a:cubicBezTo>
                  <a:cubicBezTo>
                    <a:pt x="2546" y="11494"/>
                    <a:pt x="5023" y="12714"/>
                    <a:pt x="7649" y="11752"/>
                  </a:cubicBezTo>
                  <a:cubicBezTo>
                    <a:pt x="5485" y="10836"/>
                    <a:pt x="4997" y="8029"/>
                    <a:pt x="6100" y="9086"/>
                  </a:cubicBezTo>
                  <a:cubicBezTo>
                    <a:pt x="6970" y="9919"/>
                    <a:pt x="8937" y="9974"/>
                    <a:pt x="10268" y="9902"/>
                  </a:cubicBezTo>
                  <a:cubicBezTo>
                    <a:pt x="10412" y="9737"/>
                    <a:pt x="10552" y="9559"/>
                    <a:pt x="10690" y="9371"/>
                  </a:cubicBezTo>
                  <a:cubicBezTo>
                    <a:pt x="10689" y="9343"/>
                    <a:pt x="10686" y="9315"/>
                    <a:pt x="10686" y="9287"/>
                  </a:cubicBezTo>
                  <a:cubicBezTo>
                    <a:pt x="10686" y="7530"/>
                    <a:pt x="12110" y="6106"/>
                    <a:pt x="13867" y="6106"/>
                  </a:cubicBezTo>
                  <a:cubicBezTo>
                    <a:pt x="15550" y="6106"/>
                    <a:pt x="16924" y="7413"/>
                    <a:pt x="17037" y="9068"/>
                  </a:cubicBezTo>
                  <a:lnTo>
                    <a:pt x="19054" y="10037"/>
                  </a:lnTo>
                  <a:lnTo>
                    <a:pt x="16666" y="10799"/>
                  </a:lnTo>
                  <a:close/>
                  <a:moveTo>
                    <a:pt x="16666"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1039" name="Group 480"/>
          <p:cNvGrpSpPr>
            <a:grpSpLocks/>
          </p:cNvGrpSpPr>
          <p:nvPr/>
        </p:nvGrpSpPr>
        <p:grpSpPr bwMode="auto">
          <a:xfrm>
            <a:off x="2335318" y="5739892"/>
            <a:ext cx="301689" cy="284978"/>
            <a:chOff x="0" y="0"/>
            <a:chExt cx="576" cy="512"/>
          </a:xfrm>
          <a:solidFill>
            <a:schemeClr val="bg1"/>
          </a:solidFill>
        </p:grpSpPr>
        <p:sp>
          <p:nvSpPr>
            <p:cNvPr id="1040" name="AutoShape 477"/>
            <p:cNvSpPr>
              <a:spLocks/>
            </p:cNvSpPr>
            <p:nvPr/>
          </p:nvSpPr>
          <p:spPr bwMode="auto">
            <a:xfrm>
              <a:off x="0" y="0"/>
              <a:ext cx="576" cy="51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1600" h="21600">
                  <a:moveTo>
                    <a:pt x="20673" y="11206"/>
                  </a:moveTo>
                  <a:cubicBezTo>
                    <a:pt x="20981" y="10384"/>
                    <a:pt x="21151" y="9480"/>
                    <a:pt x="21151" y="8532"/>
                  </a:cubicBezTo>
                  <a:cubicBezTo>
                    <a:pt x="21151" y="4724"/>
                    <a:pt x="18407" y="1636"/>
                    <a:pt x="15020" y="1636"/>
                  </a:cubicBezTo>
                  <a:cubicBezTo>
                    <a:pt x="14411" y="1636"/>
                    <a:pt x="13823" y="1737"/>
                    <a:pt x="13267" y="1924"/>
                  </a:cubicBezTo>
                  <a:cubicBezTo>
                    <a:pt x="12586" y="765"/>
                    <a:pt x="11418" y="0"/>
                    <a:pt x="10091" y="0"/>
                  </a:cubicBezTo>
                  <a:cubicBezTo>
                    <a:pt x="8216" y="0"/>
                    <a:pt x="6661" y="1525"/>
                    <a:pt x="6345" y="3531"/>
                  </a:cubicBezTo>
                  <a:cubicBezTo>
                    <a:pt x="5933" y="3255"/>
                    <a:pt x="5452" y="3094"/>
                    <a:pt x="4937" y="3094"/>
                  </a:cubicBezTo>
                  <a:cubicBezTo>
                    <a:pt x="3410" y="3094"/>
                    <a:pt x="2171" y="4486"/>
                    <a:pt x="2171" y="6204"/>
                  </a:cubicBezTo>
                  <a:cubicBezTo>
                    <a:pt x="2171" y="6404"/>
                    <a:pt x="2190" y="6598"/>
                    <a:pt x="2222" y="6788"/>
                  </a:cubicBezTo>
                  <a:cubicBezTo>
                    <a:pt x="884" y="7778"/>
                    <a:pt x="0" y="9479"/>
                    <a:pt x="0" y="11414"/>
                  </a:cubicBezTo>
                  <a:cubicBezTo>
                    <a:pt x="0" y="13656"/>
                    <a:pt x="1187" y="15581"/>
                    <a:pt x="2889" y="16452"/>
                  </a:cubicBezTo>
                  <a:cubicBezTo>
                    <a:pt x="2805" y="16768"/>
                    <a:pt x="2758" y="17101"/>
                    <a:pt x="2758" y="17448"/>
                  </a:cubicBezTo>
                  <a:cubicBezTo>
                    <a:pt x="2758" y="19340"/>
                    <a:pt x="4123" y="20875"/>
                    <a:pt x="5806" y="20875"/>
                  </a:cubicBezTo>
                  <a:cubicBezTo>
                    <a:pt x="6735" y="20875"/>
                    <a:pt x="7566" y="20405"/>
                    <a:pt x="8125" y="19668"/>
                  </a:cubicBezTo>
                  <a:cubicBezTo>
                    <a:pt x="9037" y="20849"/>
                    <a:pt x="10378" y="21600"/>
                    <a:pt x="11879" y="21600"/>
                  </a:cubicBezTo>
                  <a:cubicBezTo>
                    <a:pt x="13942" y="21600"/>
                    <a:pt x="15711" y="20186"/>
                    <a:pt x="16464" y="18174"/>
                  </a:cubicBezTo>
                  <a:cubicBezTo>
                    <a:pt x="16856" y="18324"/>
                    <a:pt x="17276" y="18408"/>
                    <a:pt x="17713" y="18408"/>
                  </a:cubicBezTo>
                  <a:cubicBezTo>
                    <a:pt x="19859" y="18408"/>
                    <a:pt x="21600" y="16451"/>
                    <a:pt x="21600" y="14036"/>
                  </a:cubicBezTo>
                  <a:cubicBezTo>
                    <a:pt x="21600" y="12956"/>
                    <a:pt x="21250" y="11969"/>
                    <a:pt x="20673" y="11206"/>
                  </a:cubicBezTo>
                  <a:close/>
                  <a:moveTo>
                    <a:pt x="17713" y="16721"/>
                  </a:moveTo>
                  <a:cubicBezTo>
                    <a:pt x="17456" y="16721"/>
                    <a:pt x="17198" y="16672"/>
                    <a:pt x="16946" y="16576"/>
                  </a:cubicBezTo>
                  <a:lnTo>
                    <a:pt x="16429" y="16378"/>
                  </a:lnTo>
                  <a:cubicBezTo>
                    <a:pt x="16334" y="15444"/>
                    <a:pt x="16041" y="14781"/>
                    <a:pt x="15718" y="14359"/>
                  </a:cubicBezTo>
                  <a:cubicBezTo>
                    <a:pt x="15335" y="13856"/>
                    <a:pt x="14946" y="13695"/>
                    <a:pt x="14875" y="13668"/>
                  </a:cubicBezTo>
                  <a:cubicBezTo>
                    <a:pt x="14560" y="13552"/>
                    <a:pt x="14221" y="13744"/>
                    <a:pt x="14117" y="14098"/>
                  </a:cubicBezTo>
                  <a:cubicBezTo>
                    <a:pt x="14015" y="14446"/>
                    <a:pt x="14179" y="14822"/>
                    <a:pt x="14486" y="14946"/>
                  </a:cubicBezTo>
                  <a:cubicBezTo>
                    <a:pt x="14509" y="14957"/>
                    <a:pt x="14669" y="15037"/>
                    <a:pt x="14842" y="15286"/>
                  </a:cubicBezTo>
                  <a:cubicBezTo>
                    <a:pt x="15027" y="15559"/>
                    <a:pt x="15245" y="16038"/>
                    <a:pt x="15262" y="16951"/>
                  </a:cubicBezTo>
                  <a:cubicBezTo>
                    <a:pt x="15263" y="16973"/>
                    <a:pt x="15267" y="16995"/>
                    <a:pt x="15269" y="17017"/>
                  </a:cubicBezTo>
                  <a:lnTo>
                    <a:pt x="15081" y="17519"/>
                  </a:lnTo>
                  <a:cubicBezTo>
                    <a:pt x="14537" y="18973"/>
                    <a:pt x="13280" y="19913"/>
                    <a:pt x="11878" y="19913"/>
                  </a:cubicBezTo>
                  <a:cubicBezTo>
                    <a:pt x="10875" y="19913"/>
                    <a:pt x="9920" y="19421"/>
                    <a:pt x="9257" y="18562"/>
                  </a:cubicBezTo>
                  <a:lnTo>
                    <a:pt x="8114" y="17081"/>
                  </a:lnTo>
                  <a:lnTo>
                    <a:pt x="6983" y="18573"/>
                  </a:lnTo>
                  <a:cubicBezTo>
                    <a:pt x="6687" y="18964"/>
                    <a:pt x="6258" y="19188"/>
                    <a:pt x="5805" y="19188"/>
                  </a:cubicBezTo>
                  <a:cubicBezTo>
                    <a:pt x="4952" y="19188"/>
                    <a:pt x="4258" y="18407"/>
                    <a:pt x="4258" y="17448"/>
                  </a:cubicBezTo>
                  <a:cubicBezTo>
                    <a:pt x="4258" y="17278"/>
                    <a:pt x="4280" y="17107"/>
                    <a:pt x="4325" y="16940"/>
                  </a:cubicBezTo>
                  <a:lnTo>
                    <a:pt x="4705" y="15528"/>
                  </a:lnTo>
                  <a:lnTo>
                    <a:pt x="3511" y="14916"/>
                  </a:lnTo>
                  <a:cubicBezTo>
                    <a:pt x="2290" y="14291"/>
                    <a:pt x="1500" y="12917"/>
                    <a:pt x="1500" y="11414"/>
                  </a:cubicBezTo>
                  <a:cubicBezTo>
                    <a:pt x="1500" y="10116"/>
                    <a:pt x="2078" y="8914"/>
                    <a:pt x="3047" y="8197"/>
                  </a:cubicBezTo>
                  <a:lnTo>
                    <a:pt x="3882" y="7579"/>
                  </a:lnTo>
                  <a:lnTo>
                    <a:pt x="3696" y="6475"/>
                  </a:lnTo>
                  <a:cubicBezTo>
                    <a:pt x="3679" y="6377"/>
                    <a:pt x="3672" y="6289"/>
                    <a:pt x="3672" y="6203"/>
                  </a:cubicBezTo>
                  <a:cubicBezTo>
                    <a:pt x="3672" y="5419"/>
                    <a:pt x="4239" y="4780"/>
                    <a:pt x="4937" y="4780"/>
                  </a:cubicBezTo>
                  <a:cubicBezTo>
                    <a:pt x="5164" y="4780"/>
                    <a:pt x="5381" y="4848"/>
                    <a:pt x="5580" y="4981"/>
                  </a:cubicBezTo>
                  <a:lnTo>
                    <a:pt x="7444" y="6227"/>
                  </a:lnTo>
                  <a:lnTo>
                    <a:pt x="7823" y="3825"/>
                  </a:lnTo>
                  <a:cubicBezTo>
                    <a:pt x="8018" y="2586"/>
                    <a:pt x="8972" y="1687"/>
                    <a:pt x="10091" y="1687"/>
                  </a:cubicBezTo>
                  <a:cubicBezTo>
                    <a:pt x="10867" y="1687"/>
                    <a:pt x="11587" y="2123"/>
                    <a:pt x="12017" y="2854"/>
                  </a:cubicBezTo>
                  <a:lnTo>
                    <a:pt x="12631" y="3898"/>
                  </a:lnTo>
                  <a:lnTo>
                    <a:pt x="13697" y="3540"/>
                  </a:lnTo>
                  <a:cubicBezTo>
                    <a:pt x="14127" y="3396"/>
                    <a:pt x="14572" y="3323"/>
                    <a:pt x="15021" y="3323"/>
                  </a:cubicBezTo>
                  <a:cubicBezTo>
                    <a:pt x="17575" y="3323"/>
                    <a:pt x="19652" y="5660"/>
                    <a:pt x="19652" y="8532"/>
                  </a:cubicBezTo>
                  <a:cubicBezTo>
                    <a:pt x="19652" y="9233"/>
                    <a:pt x="19531" y="9912"/>
                    <a:pt x="19292" y="10551"/>
                  </a:cubicBezTo>
                  <a:lnTo>
                    <a:pt x="18933" y="11508"/>
                  </a:lnTo>
                  <a:lnTo>
                    <a:pt x="19532" y="12299"/>
                  </a:lnTo>
                  <a:cubicBezTo>
                    <a:pt x="19791" y="12643"/>
                    <a:pt x="20101" y="13223"/>
                    <a:pt x="20101" y="14035"/>
                  </a:cubicBezTo>
                  <a:cubicBezTo>
                    <a:pt x="20100" y="15517"/>
                    <a:pt x="19029" y="16721"/>
                    <a:pt x="17713" y="16721"/>
                  </a:cubicBezTo>
                  <a:close/>
                  <a:moveTo>
                    <a:pt x="17713" y="1672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41" name="AutoShape 478"/>
            <p:cNvSpPr>
              <a:spLocks/>
            </p:cNvSpPr>
            <p:nvPr/>
          </p:nvSpPr>
          <p:spPr bwMode="auto">
            <a:xfrm>
              <a:off x="280" y="144"/>
              <a:ext cx="170" cy="146"/>
            </a:xfrm>
            <a:custGeom>
              <a:avLst/>
              <a:gdLst>
                <a:gd name="T0" fmla="*/ 0 w 21504"/>
                <a:gd name="T1" fmla="*/ 0 h 21492"/>
                <a:gd name="T2" fmla="*/ 0 w 21504"/>
                <a:gd name="T3" fmla="*/ 0 h 21492"/>
                <a:gd name="T4" fmla="*/ 0 w 21504"/>
                <a:gd name="T5" fmla="*/ 0 h 21492"/>
                <a:gd name="T6" fmla="*/ 0 w 21504"/>
                <a:gd name="T7" fmla="*/ 0 h 21492"/>
                <a:gd name="T8" fmla="*/ 0 w 21504"/>
                <a:gd name="T9" fmla="*/ 0 h 21492"/>
                <a:gd name="T10" fmla="*/ 0 w 21504"/>
                <a:gd name="T11" fmla="*/ 0 h 21492"/>
                <a:gd name="T12" fmla="*/ 0 w 21504"/>
                <a:gd name="T13" fmla="*/ 0 h 21492"/>
                <a:gd name="T14" fmla="*/ 0 w 21504"/>
                <a:gd name="T15" fmla="*/ 0 h 21492"/>
                <a:gd name="T16" fmla="*/ 0 w 21504"/>
                <a:gd name="T17" fmla="*/ 0 h 21492"/>
                <a:gd name="T18" fmla="*/ 0 w 21504"/>
                <a:gd name="T19" fmla="*/ 0 h 21492"/>
                <a:gd name="T20" fmla="*/ 0 w 21504"/>
                <a:gd name="T21" fmla="*/ 0 h 21492"/>
                <a:gd name="T22" fmla="*/ 0 w 21504"/>
                <a:gd name="T23" fmla="*/ 0 h 21492"/>
                <a:gd name="T24" fmla="*/ 0 w 21504"/>
                <a:gd name="T25" fmla="*/ 0 h 21492"/>
                <a:gd name="T26" fmla="*/ 0 w 21504"/>
                <a:gd name="T27" fmla="*/ 0 h 21492"/>
                <a:gd name="T28" fmla="*/ 0 w 21504"/>
                <a:gd name="T29" fmla="*/ 0 h 21492"/>
                <a:gd name="T30" fmla="*/ 0 w 21504"/>
                <a:gd name="T31" fmla="*/ 0 h 2149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504" h="21492">
                  <a:moveTo>
                    <a:pt x="19290" y="16653"/>
                  </a:moveTo>
                  <a:cubicBezTo>
                    <a:pt x="18342" y="16756"/>
                    <a:pt x="17463" y="16804"/>
                    <a:pt x="16639" y="16804"/>
                  </a:cubicBezTo>
                  <a:cubicBezTo>
                    <a:pt x="10320" y="16740"/>
                    <a:pt x="7557" y="14113"/>
                    <a:pt x="5908" y="11199"/>
                  </a:cubicBezTo>
                  <a:cubicBezTo>
                    <a:pt x="4280" y="8250"/>
                    <a:pt x="4034" y="4662"/>
                    <a:pt x="4044" y="3192"/>
                  </a:cubicBezTo>
                  <a:cubicBezTo>
                    <a:pt x="4044" y="2738"/>
                    <a:pt x="4065" y="2559"/>
                    <a:pt x="4059" y="2559"/>
                  </a:cubicBezTo>
                  <a:cubicBezTo>
                    <a:pt x="4162" y="1269"/>
                    <a:pt x="3345" y="130"/>
                    <a:pt x="2231" y="10"/>
                  </a:cubicBezTo>
                  <a:cubicBezTo>
                    <a:pt x="1119" y="-108"/>
                    <a:pt x="135" y="843"/>
                    <a:pt x="33" y="2132"/>
                  </a:cubicBezTo>
                  <a:lnTo>
                    <a:pt x="33" y="2130"/>
                  </a:lnTo>
                  <a:cubicBezTo>
                    <a:pt x="28" y="2192"/>
                    <a:pt x="0" y="2574"/>
                    <a:pt x="0" y="3192"/>
                  </a:cubicBezTo>
                  <a:cubicBezTo>
                    <a:pt x="11" y="5139"/>
                    <a:pt x="230" y="9525"/>
                    <a:pt x="2488" y="13703"/>
                  </a:cubicBezTo>
                  <a:cubicBezTo>
                    <a:pt x="4704" y="17878"/>
                    <a:pt x="9190" y="21491"/>
                    <a:pt x="16448" y="21492"/>
                  </a:cubicBezTo>
                  <a:cubicBezTo>
                    <a:pt x="16512" y="21492"/>
                    <a:pt x="16575" y="21491"/>
                    <a:pt x="16639" y="21491"/>
                  </a:cubicBezTo>
                  <a:cubicBezTo>
                    <a:pt x="17600" y="21491"/>
                    <a:pt x="18609" y="21435"/>
                    <a:pt x="19673" y="21316"/>
                  </a:cubicBezTo>
                  <a:cubicBezTo>
                    <a:pt x="20785" y="21194"/>
                    <a:pt x="21600" y="20051"/>
                    <a:pt x="21495" y="18763"/>
                  </a:cubicBezTo>
                  <a:cubicBezTo>
                    <a:pt x="21388" y="17476"/>
                    <a:pt x="20402" y="16530"/>
                    <a:pt x="19290" y="16653"/>
                  </a:cubicBezTo>
                  <a:close/>
                  <a:moveTo>
                    <a:pt x="19290" y="1665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42" name="AutoShape 479"/>
            <p:cNvSpPr>
              <a:spLocks/>
            </p:cNvSpPr>
            <p:nvPr/>
          </p:nvSpPr>
          <p:spPr bwMode="auto">
            <a:xfrm>
              <a:off x="160" y="200"/>
              <a:ext cx="88" cy="162"/>
            </a:xfrm>
            <a:custGeom>
              <a:avLst/>
              <a:gdLst>
                <a:gd name="T0" fmla="*/ 0 w 21009"/>
                <a:gd name="T1" fmla="*/ 0 h 21337"/>
                <a:gd name="T2" fmla="*/ 0 w 21009"/>
                <a:gd name="T3" fmla="*/ 0 h 21337"/>
                <a:gd name="T4" fmla="*/ 0 w 21009"/>
                <a:gd name="T5" fmla="*/ 0 h 21337"/>
                <a:gd name="T6" fmla="*/ 0 w 21009"/>
                <a:gd name="T7" fmla="*/ 0 h 21337"/>
                <a:gd name="T8" fmla="*/ 0 w 21009"/>
                <a:gd name="T9" fmla="*/ 0 h 21337"/>
                <a:gd name="T10" fmla="*/ 0 w 21009"/>
                <a:gd name="T11" fmla="*/ 0 h 21337"/>
                <a:gd name="T12" fmla="*/ 0 w 21009"/>
                <a:gd name="T13" fmla="*/ 0 h 21337"/>
                <a:gd name="T14" fmla="*/ 0 w 21009"/>
                <a:gd name="T15" fmla="*/ 0 h 21337"/>
                <a:gd name="T16" fmla="*/ 0 w 21009"/>
                <a:gd name="T17" fmla="*/ 0 h 21337"/>
                <a:gd name="T18" fmla="*/ 0 w 21009"/>
                <a:gd name="T19" fmla="*/ 0 h 21337"/>
                <a:gd name="T20" fmla="*/ 0 w 21009"/>
                <a:gd name="T21" fmla="*/ 0 h 21337"/>
                <a:gd name="T22" fmla="*/ 0 w 21009"/>
                <a:gd name="T23" fmla="*/ 0 h 21337"/>
                <a:gd name="T24" fmla="*/ 0 w 21009"/>
                <a:gd name="T25" fmla="*/ 0 h 21337"/>
                <a:gd name="T26" fmla="*/ 0 w 21009"/>
                <a:gd name="T27" fmla="*/ 0 h 21337"/>
                <a:gd name="T28" fmla="*/ 0 w 21009"/>
                <a:gd name="T29" fmla="*/ 0 h 21337"/>
                <a:gd name="T30" fmla="*/ 0 w 21009"/>
                <a:gd name="T31" fmla="*/ 0 h 21337"/>
                <a:gd name="T32" fmla="*/ 0 w 21009"/>
                <a:gd name="T33" fmla="*/ 0 h 21337"/>
                <a:gd name="T34" fmla="*/ 0 w 21009"/>
                <a:gd name="T35" fmla="*/ 0 h 21337"/>
                <a:gd name="T36" fmla="*/ 0 w 21009"/>
                <a:gd name="T37" fmla="*/ 0 h 21337"/>
                <a:gd name="T38" fmla="*/ 0 w 21009"/>
                <a:gd name="T39" fmla="*/ 0 h 21337"/>
                <a:gd name="T40" fmla="*/ 0 w 21009"/>
                <a:gd name="T41" fmla="*/ 0 h 21337"/>
                <a:gd name="T42" fmla="*/ 0 w 21009"/>
                <a:gd name="T43" fmla="*/ 0 h 21337"/>
                <a:gd name="T44" fmla="*/ 0 w 21009"/>
                <a:gd name="T45" fmla="*/ 0 h 2133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009" h="21337">
                  <a:moveTo>
                    <a:pt x="18979" y="16028"/>
                  </a:moveTo>
                  <a:cubicBezTo>
                    <a:pt x="17632" y="14756"/>
                    <a:pt x="14742" y="13348"/>
                    <a:pt x="10675" y="13024"/>
                  </a:cubicBezTo>
                  <a:cubicBezTo>
                    <a:pt x="11758" y="11647"/>
                    <a:pt x="12238" y="10254"/>
                    <a:pt x="12217" y="8967"/>
                  </a:cubicBezTo>
                  <a:cubicBezTo>
                    <a:pt x="12115" y="4260"/>
                    <a:pt x="7068" y="961"/>
                    <a:pt x="6887" y="783"/>
                  </a:cubicBezTo>
                  <a:cubicBezTo>
                    <a:pt x="5570" y="-119"/>
                    <a:pt x="3175" y="-263"/>
                    <a:pt x="1546" y="465"/>
                  </a:cubicBezTo>
                  <a:cubicBezTo>
                    <a:pt x="-87" y="1191"/>
                    <a:pt x="-343" y="2516"/>
                    <a:pt x="971" y="3418"/>
                  </a:cubicBezTo>
                  <a:cubicBezTo>
                    <a:pt x="971" y="3418"/>
                    <a:pt x="979" y="3424"/>
                    <a:pt x="1070" y="3490"/>
                  </a:cubicBezTo>
                  <a:cubicBezTo>
                    <a:pt x="1742" y="3953"/>
                    <a:pt x="4691" y="6473"/>
                    <a:pt x="4620" y="8966"/>
                  </a:cubicBezTo>
                  <a:cubicBezTo>
                    <a:pt x="4586" y="10418"/>
                    <a:pt x="3868" y="11866"/>
                    <a:pt x="1073" y="13471"/>
                  </a:cubicBezTo>
                  <a:cubicBezTo>
                    <a:pt x="65" y="14038"/>
                    <a:pt x="-223" y="14840"/>
                    <a:pt x="168" y="15550"/>
                  </a:cubicBezTo>
                  <a:cubicBezTo>
                    <a:pt x="172" y="15762"/>
                    <a:pt x="215" y="15975"/>
                    <a:pt x="342" y="16187"/>
                  </a:cubicBezTo>
                  <a:cubicBezTo>
                    <a:pt x="1003" y="17286"/>
                    <a:pt x="3147" y="17886"/>
                    <a:pt x="5139" y="17521"/>
                  </a:cubicBezTo>
                  <a:cubicBezTo>
                    <a:pt x="6650" y="17245"/>
                    <a:pt x="7829" y="17150"/>
                    <a:pt x="8729" y="17150"/>
                  </a:cubicBezTo>
                  <a:cubicBezTo>
                    <a:pt x="11085" y="17197"/>
                    <a:pt x="11725" y="17636"/>
                    <a:pt x="12551" y="18263"/>
                  </a:cubicBezTo>
                  <a:cubicBezTo>
                    <a:pt x="12908" y="18575"/>
                    <a:pt x="13157" y="18929"/>
                    <a:pt x="13298" y="19185"/>
                  </a:cubicBezTo>
                  <a:cubicBezTo>
                    <a:pt x="13364" y="19314"/>
                    <a:pt x="13411" y="19419"/>
                    <a:pt x="13430" y="19479"/>
                  </a:cubicBezTo>
                  <a:cubicBezTo>
                    <a:pt x="13438" y="19500"/>
                    <a:pt x="13446" y="19516"/>
                    <a:pt x="13449" y="19526"/>
                  </a:cubicBezTo>
                  <a:lnTo>
                    <a:pt x="13451" y="19537"/>
                  </a:lnTo>
                  <a:cubicBezTo>
                    <a:pt x="13723" y="20581"/>
                    <a:pt x="15341" y="21337"/>
                    <a:pt x="17205" y="21337"/>
                  </a:cubicBezTo>
                  <a:cubicBezTo>
                    <a:pt x="17376" y="21337"/>
                    <a:pt x="17549" y="21331"/>
                    <a:pt x="17722" y="21317"/>
                  </a:cubicBezTo>
                  <a:cubicBezTo>
                    <a:pt x="19801" y="21162"/>
                    <a:pt x="21257" y="20103"/>
                    <a:pt x="20974" y="18953"/>
                  </a:cubicBezTo>
                  <a:cubicBezTo>
                    <a:pt x="20915" y="18787"/>
                    <a:pt x="20625" y="17496"/>
                    <a:pt x="18979" y="16028"/>
                  </a:cubicBezTo>
                  <a:close/>
                  <a:moveTo>
                    <a:pt x="18979" y="1602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1043" name="Group 487"/>
          <p:cNvGrpSpPr>
            <a:grpSpLocks/>
          </p:cNvGrpSpPr>
          <p:nvPr/>
        </p:nvGrpSpPr>
        <p:grpSpPr bwMode="auto">
          <a:xfrm>
            <a:off x="2940747" y="5726739"/>
            <a:ext cx="293478" cy="322244"/>
            <a:chOff x="0" y="0"/>
            <a:chExt cx="562" cy="578"/>
          </a:xfrm>
          <a:solidFill>
            <a:schemeClr val="bg1"/>
          </a:solidFill>
        </p:grpSpPr>
        <p:sp>
          <p:nvSpPr>
            <p:cNvPr id="1044" name="AutoShape 481"/>
            <p:cNvSpPr>
              <a:spLocks/>
            </p:cNvSpPr>
            <p:nvPr/>
          </p:nvSpPr>
          <p:spPr bwMode="auto">
            <a:xfrm>
              <a:off x="0" y="0"/>
              <a:ext cx="530" cy="47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600" h="21600">
                  <a:moveTo>
                    <a:pt x="17713" y="18408"/>
                  </a:moveTo>
                  <a:cubicBezTo>
                    <a:pt x="19859" y="18408"/>
                    <a:pt x="21600" y="16451"/>
                    <a:pt x="21600" y="14036"/>
                  </a:cubicBezTo>
                  <a:cubicBezTo>
                    <a:pt x="21600" y="12956"/>
                    <a:pt x="21250" y="11969"/>
                    <a:pt x="20673" y="11207"/>
                  </a:cubicBezTo>
                  <a:cubicBezTo>
                    <a:pt x="20981" y="10385"/>
                    <a:pt x="21151" y="9481"/>
                    <a:pt x="21151" y="8532"/>
                  </a:cubicBezTo>
                  <a:cubicBezTo>
                    <a:pt x="21151" y="4724"/>
                    <a:pt x="18406" y="1636"/>
                    <a:pt x="15020" y="1636"/>
                  </a:cubicBezTo>
                  <a:cubicBezTo>
                    <a:pt x="14410" y="1636"/>
                    <a:pt x="13823" y="1737"/>
                    <a:pt x="13267" y="1924"/>
                  </a:cubicBezTo>
                  <a:cubicBezTo>
                    <a:pt x="12586" y="765"/>
                    <a:pt x="11418" y="0"/>
                    <a:pt x="10091" y="0"/>
                  </a:cubicBezTo>
                  <a:cubicBezTo>
                    <a:pt x="8216" y="0"/>
                    <a:pt x="6661" y="1525"/>
                    <a:pt x="6345" y="3531"/>
                  </a:cubicBezTo>
                  <a:cubicBezTo>
                    <a:pt x="5932" y="3255"/>
                    <a:pt x="5452" y="3093"/>
                    <a:pt x="4936" y="3093"/>
                  </a:cubicBezTo>
                  <a:cubicBezTo>
                    <a:pt x="3409" y="3093"/>
                    <a:pt x="2171" y="4487"/>
                    <a:pt x="2171" y="6204"/>
                  </a:cubicBezTo>
                  <a:cubicBezTo>
                    <a:pt x="2171" y="6404"/>
                    <a:pt x="2190" y="6598"/>
                    <a:pt x="2222" y="6788"/>
                  </a:cubicBezTo>
                  <a:cubicBezTo>
                    <a:pt x="885" y="7778"/>
                    <a:pt x="0" y="9479"/>
                    <a:pt x="0" y="11414"/>
                  </a:cubicBezTo>
                  <a:cubicBezTo>
                    <a:pt x="0" y="13655"/>
                    <a:pt x="1187" y="15581"/>
                    <a:pt x="2889" y="16452"/>
                  </a:cubicBezTo>
                  <a:cubicBezTo>
                    <a:pt x="2804" y="16767"/>
                    <a:pt x="2758" y="17101"/>
                    <a:pt x="2758" y="17448"/>
                  </a:cubicBezTo>
                  <a:cubicBezTo>
                    <a:pt x="2758" y="19340"/>
                    <a:pt x="4123" y="20875"/>
                    <a:pt x="5806" y="20875"/>
                  </a:cubicBezTo>
                  <a:cubicBezTo>
                    <a:pt x="6735" y="20875"/>
                    <a:pt x="7566" y="20405"/>
                    <a:pt x="8125" y="19668"/>
                  </a:cubicBezTo>
                  <a:cubicBezTo>
                    <a:pt x="9037" y="20849"/>
                    <a:pt x="10378" y="21600"/>
                    <a:pt x="11879" y="21600"/>
                  </a:cubicBezTo>
                  <a:cubicBezTo>
                    <a:pt x="13942" y="21600"/>
                    <a:pt x="15712" y="20186"/>
                    <a:pt x="16464" y="18174"/>
                  </a:cubicBezTo>
                  <a:cubicBezTo>
                    <a:pt x="16856" y="18324"/>
                    <a:pt x="17275" y="18408"/>
                    <a:pt x="17713" y="18408"/>
                  </a:cubicBezTo>
                  <a:close/>
                  <a:moveTo>
                    <a:pt x="15081" y="17519"/>
                  </a:moveTo>
                  <a:cubicBezTo>
                    <a:pt x="14537" y="18974"/>
                    <a:pt x="13280" y="19913"/>
                    <a:pt x="11879" y="19913"/>
                  </a:cubicBezTo>
                  <a:cubicBezTo>
                    <a:pt x="10875" y="19913"/>
                    <a:pt x="9919" y="19421"/>
                    <a:pt x="9257" y="18562"/>
                  </a:cubicBezTo>
                  <a:lnTo>
                    <a:pt x="8114" y="17082"/>
                  </a:lnTo>
                  <a:lnTo>
                    <a:pt x="6983" y="18573"/>
                  </a:lnTo>
                  <a:cubicBezTo>
                    <a:pt x="6687" y="18964"/>
                    <a:pt x="6257" y="19188"/>
                    <a:pt x="5805" y="19188"/>
                  </a:cubicBezTo>
                  <a:cubicBezTo>
                    <a:pt x="4952" y="19188"/>
                    <a:pt x="4257" y="18408"/>
                    <a:pt x="4257" y="17448"/>
                  </a:cubicBezTo>
                  <a:cubicBezTo>
                    <a:pt x="4257" y="17278"/>
                    <a:pt x="4280" y="17107"/>
                    <a:pt x="4325" y="16941"/>
                  </a:cubicBezTo>
                  <a:lnTo>
                    <a:pt x="4704" y="15528"/>
                  </a:lnTo>
                  <a:lnTo>
                    <a:pt x="3510" y="14917"/>
                  </a:lnTo>
                  <a:cubicBezTo>
                    <a:pt x="2289" y="14292"/>
                    <a:pt x="1499" y="12917"/>
                    <a:pt x="1499" y="11414"/>
                  </a:cubicBezTo>
                  <a:cubicBezTo>
                    <a:pt x="1499" y="10116"/>
                    <a:pt x="2077" y="8914"/>
                    <a:pt x="3046" y="8198"/>
                  </a:cubicBezTo>
                  <a:lnTo>
                    <a:pt x="3881" y="7580"/>
                  </a:lnTo>
                  <a:lnTo>
                    <a:pt x="3695" y="6474"/>
                  </a:lnTo>
                  <a:cubicBezTo>
                    <a:pt x="3679" y="6377"/>
                    <a:pt x="3671" y="6289"/>
                    <a:pt x="3671" y="6204"/>
                  </a:cubicBezTo>
                  <a:cubicBezTo>
                    <a:pt x="3671" y="5419"/>
                    <a:pt x="4238" y="4781"/>
                    <a:pt x="4936" y="4781"/>
                  </a:cubicBezTo>
                  <a:cubicBezTo>
                    <a:pt x="5163" y="4781"/>
                    <a:pt x="5379" y="4848"/>
                    <a:pt x="5579" y="4981"/>
                  </a:cubicBezTo>
                  <a:lnTo>
                    <a:pt x="7444" y="6227"/>
                  </a:lnTo>
                  <a:lnTo>
                    <a:pt x="7822" y="3825"/>
                  </a:lnTo>
                  <a:cubicBezTo>
                    <a:pt x="8018" y="2586"/>
                    <a:pt x="8971" y="1687"/>
                    <a:pt x="10091" y="1687"/>
                  </a:cubicBezTo>
                  <a:cubicBezTo>
                    <a:pt x="10866" y="1687"/>
                    <a:pt x="11586" y="2123"/>
                    <a:pt x="12016" y="2854"/>
                  </a:cubicBezTo>
                  <a:lnTo>
                    <a:pt x="12630" y="3898"/>
                  </a:lnTo>
                  <a:lnTo>
                    <a:pt x="13696" y="3540"/>
                  </a:lnTo>
                  <a:cubicBezTo>
                    <a:pt x="14126" y="3396"/>
                    <a:pt x="14571" y="3323"/>
                    <a:pt x="15020" y="3323"/>
                  </a:cubicBezTo>
                  <a:cubicBezTo>
                    <a:pt x="17574" y="3323"/>
                    <a:pt x="19651" y="5660"/>
                    <a:pt x="19651" y="8532"/>
                  </a:cubicBezTo>
                  <a:cubicBezTo>
                    <a:pt x="19651" y="9233"/>
                    <a:pt x="19530" y="9913"/>
                    <a:pt x="19290" y="10551"/>
                  </a:cubicBezTo>
                  <a:lnTo>
                    <a:pt x="18932" y="11508"/>
                  </a:lnTo>
                  <a:lnTo>
                    <a:pt x="19530" y="12299"/>
                  </a:lnTo>
                  <a:cubicBezTo>
                    <a:pt x="19790" y="12643"/>
                    <a:pt x="20100" y="13223"/>
                    <a:pt x="20100" y="14035"/>
                  </a:cubicBezTo>
                  <a:cubicBezTo>
                    <a:pt x="20100" y="15516"/>
                    <a:pt x="19029" y="16720"/>
                    <a:pt x="17712" y="16720"/>
                  </a:cubicBezTo>
                  <a:cubicBezTo>
                    <a:pt x="17456" y="16720"/>
                    <a:pt x="17198" y="16672"/>
                    <a:pt x="16946" y="16575"/>
                  </a:cubicBezTo>
                  <a:lnTo>
                    <a:pt x="15623" y="16069"/>
                  </a:lnTo>
                  <a:lnTo>
                    <a:pt x="15081" y="17519"/>
                  </a:lnTo>
                  <a:close/>
                  <a:moveTo>
                    <a:pt x="15081" y="1751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45" name="AutoShape 482"/>
            <p:cNvSpPr>
              <a:spLocks/>
            </p:cNvSpPr>
            <p:nvPr/>
          </p:nvSpPr>
          <p:spPr bwMode="auto">
            <a:xfrm>
              <a:off x="104" y="208"/>
              <a:ext cx="69" cy="6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46" name="AutoShape 483"/>
            <p:cNvSpPr>
              <a:spLocks/>
            </p:cNvSpPr>
            <p:nvPr/>
          </p:nvSpPr>
          <p:spPr bwMode="auto">
            <a:xfrm>
              <a:off x="224" y="208"/>
              <a:ext cx="69" cy="6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47" name="AutoShape 484"/>
            <p:cNvSpPr>
              <a:spLocks/>
            </p:cNvSpPr>
            <p:nvPr/>
          </p:nvSpPr>
          <p:spPr bwMode="auto">
            <a:xfrm>
              <a:off x="352" y="208"/>
              <a:ext cx="69" cy="69"/>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48" name="AutoShape 485"/>
            <p:cNvSpPr>
              <a:spLocks/>
            </p:cNvSpPr>
            <p:nvPr/>
          </p:nvSpPr>
          <p:spPr bwMode="auto">
            <a:xfrm>
              <a:off x="400" y="424"/>
              <a:ext cx="110" cy="11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600" h="21600">
                  <a:moveTo>
                    <a:pt x="10800" y="0"/>
                  </a:moveTo>
                  <a:cubicBezTo>
                    <a:pt x="4834" y="0"/>
                    <a:pt x="0" y="4836"/>
                    <a:pt x="0" y="10800"/>
                  </a:cubicBezTo>
                  <a:cubicBezTo>
                    <a:pt x="0" y="16764"/>
                    <a:pt x="4836" y="21600"/>
                    <a:pt x="10800" y="21600"/>
                  </a:cubicBezTo>
                  <a:cubicBezTo>
                    <a:pt x="16764" y="21600"/>
                    <a:pt x="21600" y="16763"/>
                    <a:pt x="21600" y="10800"/>
                  </a:cubicBezTo>
                  <a:cubicBezTo>
                    <a:pt x="21600" y="4836"/>
                    <a:pt x="16764" y="0"/>
                    <a:pt x="10800" y="0"/>
                  </a:cubicBezTo>
                  <a:close/>
                  <a:moveTo>
                    <a:pt x="10800" y="15841"/>
                  </a:moveTo>
                  <a:cubicBezTo>
                    <a:pt x="8022" y="15841"/>
                    <a:pt x="5759" y="13579"/>
                    <a:pt x="5759" y="10800"/>
                  </a:cubicBezTo>
                  <a:cubicBezTo>
                    <a:pt x="5759" y="8021"/>
                    <a:pt x="8021" y="5759"/>
                    <a:pt x="10800" y="5759"/>
                  </a:cubicBezTo>
                  <a:cubicBezTo>
                    <a:pt x="13579" y="5759"/>
                    <a:pt x="15841" y="8021"/>
                    <a:pt x="15841" y="10800"/>
                  </a:cubicBezTo>
                  <a:cubicBezTo>
                    <a:pt x="15841" y="13579"/>
                    <a:pt x="13578" y="15841"/>
                    <a:pt x="10800" y="15841"/>
                  </a:cubicBezTo>
                  <a:close/>
                  <a:moveTo>
                    <a:pt x="10800" y="15841"/>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49" name="AutoShape 486"/>
            <p:cNvSpPr>
              <a:spLocks/>
            </p:cNvSpPr>
            <p:nvPr/>
          </p:nvSpPr>
          <p:spPr bwMode="auto">
            <a:xfrm>
              <a:off x="504" y="520"/>
              <a:ext cx="58" cy="58"/>
            </a:xfrm>
            <a:custGeom>
              <a:avLst/>
              <a:gdLst>
                <a:gd name="T0" fmla="*/ 0 w 21598"/>
                <a:gd name="T1" fmla="*/ 0 h 21598"/>
                <a:gd name="T2" fmla="*/ 0 w 21598"/>
                <a:gd name="T3" fmla="*/ 0 h 21598"/>
                <a:gd name="T4" fmla="*/ 0 w 21598"/>
                <a:gd name="T5" fmla="*/ 0 h 21598"/>
                <a:gd name="T6" fmla="*/ 0 w 21598"/>
                <a:gd name="T7" fmla="*/ 0 h 21598"/>
                <a:gd name="T8" fmla="*/ 0 w 21598"/>
                <a:gd name="T9" fmla="*/ 0 h 21598"/>
                <a:gd name="T10" fmla="*/ 0 w 21598"/>
                <a:gd name="T11" fmla="*/ 0 h 21598"/>
                <a:gd name="T12" fmla="*/ 0 w 21598"/>
                <a:gd name="T13" fmla="*/ 0 h 21598"/>
                <a:gd name="T14" fmla="*/ 0 w 21598"/>
                <a:gd name="T15" fmla="*/ 0 h 21598"/>
                <a:gd name="T16" fmla="*/ 0 w 21598"/>
                <a:gd name="T17" fmla="*/ 0 h 21598"/>
                <a:gd name="T18" fmla="*/ 0 w 21598"/>
                <a:gd name="T19" fmla="*/ 0 h 21598"/>
                <a:gd name="T20" fmla="*/ 0 w 21598"/>
                <a:gd name="T21" fmla="*/ 0 h 21598"/>
                <a:gd name="T22" fmla="*/ 0 w 21598"/>
                <a:gd name="T23" fmla="*/ 0 h 21598"/>
                <a:gd name="T24" fmla="*/ 0 w 21598"/>
                <a:gd name="T25" fmla="*/ 0 h 21598"/>
                <a:gd name="T26" fmla="*/ 0 w 21598"/>
                <a:gd name="T27" fmla="*/ 0 h 21598"/>
                <a:gd name="T28" fmla="*/ 0 w 21598"/>
                <a:gd name="T29" fmla="*/ 0 h 21598"/>
                <a:gd name="T30" fmla="*/ 0 w 21598"/>
                <a:gd name="T31" fmla="*/ 0 h 21598"/>
                <a:gd name="T32" fmla="*/ 0 w 21598"/>
                <a:gd name="T33" fmla="*/ 0 h 21598"/>
                <a:gd name="T34" fmla="*/ 0 w 21598"/>
                <a:gd name="T35" fmla="*/ 0 h 215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598" h="21598">
                  <a:moveTo>
                    <a:pt x="21598" y="10799"/>
                  </a:moveTo>
                  <a:cubicBezTo>
                    <a:pt x="21599" y="9385"/>
                    <a:pt x="21318" y="7972"/>
                    <a:pt x="20776" y="6666"/>
                  </a:cubicBezTo>
                  <a:cubicBezTo>
                    <a:pt x="20236" y="5360"/>
                    <a:pt x="19435" y="4162"/>
                    <a:pt x="18435" y="3163"/>
                  </a:cubicBezTo>
                  <a:cubicBezTo>
                    <a:pt x="17436" y="2163"/>
                    <a:pt x="16238" y="1362"/>
                    <a:pt x="14932" y="822"/>
                  </a:cubicBezTo>
                  <a:cubicBezTo>
                    <a:pt x="13626" y="280"/>
                    <a:pt x="12213" y="-1"/>
                    <a:pt x="10799" y="0"/>
                  </a:cubicBezTo>
                  <a:cubicBezTo>
                    <a:pt x="9385" y="-1"/>
                    <a:pt x="7972" y="280"/>
                    <a:pt x="6666" y="822"/>
                  </a:cubicBezTo>
                  <a:cubicBezTo>
                    <a:pt x="5360" y="1362"/>
                    <a:pt x="4162" y="2163"/>
                    <a:pt x="3163" y="3163"/>
                  </a:cubicBezTo>
                  <a:cubicBezTo>
                    <a:pt x="2163" y="4162"/>
                    <a:pt x="1362" y="5360"/>
                    <a:pt x="822" y="6666"/>
                  </a:cubicBezTo>
                  <a:cubicBezTo>
                    <a:pt x="280" y="7972"/>
                    <a:pt x="-1" y="9385"/>
                    <a:pt x="0" y="10799"/>
                  </a:cubicBezTo>
                  <a:cubicBezTo>
                    <a:pt x="-1" y="12213"/>
                    <a:pt x="280" y="13626"/>
                    <a:pt x="822" y="14932"/>
                  </a:cubicBezTo>
                  <a:cubicBezTo>
                    <a:pt x="1362" y="16238"/>
                    <a:pt x="2163" y="17436"/>
                    <a:pt x="3163" y="18435"/>
                  </a:cubicBezTo>
                  <a:cubicBezTo>
                    <a:pt x="4162" y="19435"/>
                    <a:pt x="5360" y="20236"/>
                    <a:pt x="6666" y="20776"/>
                  </a:cubicBezTo>
                  <a:cubicBezTo>
                    <a:pt x="7972" y="21318"/>
                    <a:pt x="9385" y="21599"/>
                    <a:pt x="10799" y="21598"/>
                  </a:cubicBezTo>
                  <a:cubicBezTo>
                    <a:pt x="12213" y="21599"/>
                    <a:pt x="13626" y="21318"/>
                    <a:pt x="14932" y="20776"/>
                  </a:cubicBezTo>
                  <a:cubicBezTo>
                    <a:pt x="16238" y="20236"/>
                    <a:pt x="17436" y="19435"/>
                    <a:pt x="18435" y="18435"/>
                  </a:cubicBezTo>
                  <a:cubicBezTo>
                    <a:pt x="19435" y="17436"/>
                    <a:pt x="20236" y="16238"/>
                    <a:pt x="20776" y="14932"/>
                  </a:cubicBezTo>
                  <a:cubicBezTo>
                    <a:pt x="21318" y="13626"/>
                    <a:pt x="21599" y="12213"/>
                    <a:pt x="21598" y="10799"/>
                  </a:cubicBezTo>
                  <a:close/>
                  <a:moveTo>
                    <a:pt x="21598" y="1079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1050" name="Group 490"/>
          <p:cNvGrpSpPr>
            <a:grpSpLocks/>
          </p:cNvGrpSpPr>
          <p:nvPr/>
        </p:nvGrpSpPr>
        <p:grpSpPr bwMode="auto">
          <a:xfrm>
            <a:off x="3585168" y="5726739"/>
            <a:ext cx="211386" cy="324437"/>
            <a:chOff x="0" y="0"/>
            <a:chExt cx="406" cy="583"/>
          </a:xfrm>
          <a:solidFill>
            <a:schemeClr val="bg1"/>
          </a:solidFill>
        </p:grpSpPr>
        <p:sp>
          <p:nvSpPr>
            <p:cNvPr id="1051" name="AutoShape 488"/>
            <p:cNvSpPr>
              <a:spLocks/>
            </p:cNvSpPr>
            <p:nvPr/>
          </p:nvSpPr>
          <p:spPr bwMode="auto">
            <a:xfrm>
              <a:off x="0" y="32"/>
              <a:ext cx="215" cy="551"/>
            </a:xfrm>
            <a:custGeom>
              <a:avLst/>
              <a:gdLst>
                <a:gd name="T0" fmla="*/ 0 w 21467"/>
                <a:gd name="T1" fmla="*/ 0 h 21600"/>
                <a:gd name="T2" fmla="*/ 0 w 21467"/>
                <a:gd name="T3" fmla="*/ 0 h 21600"/>
                <a:gd name="T4" fmla="*/ 0 w 21467"/>
                <a:gd name="T5" fmla="*/ 0 h 21600"/>
                <a:gd name="T6" fmla="*/ 0 w 21467"/>
                <a:gd name="T7" fmla="*/ 0 h 21600"/>
                <a:gd name="T8" fmla="*/ 0 w 21467"/>
                <a:gd name="T9" fmla="*/ 0 h 21600"/>
                <a:gd name="T10" fmla="*/ 0 w 21467"/>
                <a:gd name="T11" fmla="*/ 0 h 21600"/>
                <a:gd name="T12" fmla="*/ 0 w 21467"/>
                <a:gd name="T13" fmla="*/ 0 h 21600"/>
                <a:gd name="T14" fmla="*/ 0 w 21467"/>
                <a:gd name="T15" fmla="*/ 0 h 21600"/>
                <a:gd name="T16" fmla="*/ 0 w 21467"/>
                <a:gd name="T17" fmla="*/ 0 h 21600"/>
                <a:gd name="T18" fmla="*/ 0 w 21467"/>
                <a:gd name="T19" fmla="*/ 0 h 21600"/>
                <a:gd name="T20" fmla="*/ 0 w 21467"/>
                <a:gd name="T21" fmla="*/ 0 h 21600"/>
                <a:gd name="T22" fmla="*/ 0 w 21467"/>
                <a:gd name="T23" fmla="*/ 0 h 21600"/>
                <a:gd name="T24" fmla="*/ 0 w 21467"/>
                <a:gd name="T25" fmla="*/ 0 h 21600"/>
                <a:gd name="T26" fmla="*/ 0 w 21467"/>
                <a:gd name="T27" fmla="*/ 0 h 21600"/>
                <a:gd name="T28" fmla="*/ 0 w 21467"/>
                <a:gd name="T29" fmla="*/ 0 h 21600"/>
                <a:gd name="T30" fmla="*/ 0 w 21467"/>
                <a:gd name="T31" fmla="*/ 0 h 21600"/>
                <a:gd name="T32" fmla="*/ 0 w 21467"/>
                <a:gd name="T33" fmla="*/ 0 h 21600"/>
                <a:gd name="T34" fmla="*/ 0 w 21467"/>
                <a:gd name="T35" fmla="*/ 0 h 21600"/>
                <a:gd name="T36" fmla="*/ 0 w 21467"/>
                <a:gd name="T37" fmla="*/ 0 h 21600"/>
                <a:gd name="T38" fmla="*/ 0 w 21467"/>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467" h="21600">
                  <a:moveTo>
                    <a:pt x="17093" y="7347"/>
                  </a:moveTo>
                  <a:cubicBezTo>
                    <a:pt x="17093" y="7780"/>
                    <a:pt x="16204" y="8131"/>
                    <a:pt x="15106" y="8131"/>
                  </a:cubicBezTo>
                  <a:cubicBezTo>
                    <a:pt x="14009" y="8131"/>
                    <a:pt x="13118" y="7780"/>
                    <a:pt x="13118" y="7347"/>
                  </a:cubicBezTo>
                  <a:lnTo>
                    <a:pt x="13118" y="0"/>
                  </a:lnTo>
                  <a:lnTo>
                    <a:pt x="8348" y="0"/>
                  </a:lnTo>
                  <a:lnTo>
                    <a:pt x="8348" y="7348"/>
                  </a:lnTo>
                  <a:cubicBezTo>
                    <a:pt x="8348" y="7780"/>
                    <a:pt x="7457" y="8130"/>
                    <a:pt x="6360" y="8130"/>
                  </a:cubicBezTo>
                  <a:cubicBezTo>
                    <a:pt x="5262" y="8130"/>
                    <a:pt x="4372" y="7780"/>
                    <a:pt x="4372" y="7348"/>
                  </a:cubicBezTo>
                  <a:lnTo>
                    <a:pt x="4372" y="0"/>
                  </a:lnTo>
                  <a:lnTo>
                    <a:pt x="0" y="0"/>
                  </a:lnTo>
                  <a:lnTo>
                    <a:pt x="132" y="7504"/>
                  </a:lnTo>
                  <a:cubicBezTo>
                    <a:pt x="132" y="7504"/>
                    <a:pt x="265" y="10376"/>
                    <a:pt x="7288" y="10376"/>
                  </a:cubicBezTo>
                  <a:lnTo>
                    <a:pt x="7155" y="21600"/>
                  </a:lnTo>
                  <a:lnTo>
                    <a:pt x="14444" y="21600"/>
                  </a:lnTo>
                  <a:lnTo>
                    <a:pt x="14444" y="10324"/>
                  </a:lnTo>
                  <a:cubicBezTo>
                    <a:pt x="21600" y="10324"/>
                    <a:pt x="21467" y="7504"/>
                    <a:pt x="21467" y="7504"/>
                  </a:cubicBezTo>
                  <a:lnTo>
                    <a:pt x="21467" y="0"/>
                  </a:lnTo>
                  <a:lnTo>
                    <a:pt x="17093" y="0"/>
                  </a:lnTo>
                  <a:lnTo>
                    <a:pt x="17093" y="7347"/>
                  </a:lnTo>
                  <a:close/>
                  <a:moveTo>
                    <a:pt x="17093" y="734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52" name="AutoShape 489"/>
            <p:cNvSpPr>
              <a:spLocks/>
            </p:cNvSpPr>
            <p:nvPr/>
          </p:nvSpPr>
          <p:spPr bwMode="auto">
            <a:xfrm>
              <a:off x="296" y="0"/>
              <a:ext cx="110" cy="57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6900"/>
                  </a:moveTo>
                  <a:cubicBezTo>
                    <a:pt x="0" y="10800"/>
                    <a:pt x="7462" y="13500"/>
                    <a:pt x="7462" y="13500"/>
                  </a:cubicBezTo>
                  <a:lnTo>
                    <a:pt x="7462" y="21600"/>
                  </a:lnTo>
                  <a:lnTo>
                    <a:pt x="21600" y="21600"/>
                  </a:lnTo>
                  <a:lnTo>
                    <a:pt x="21600" y="0"/>
                  </a:lnTo>
                  <a:cubicBezTo>
                    <a:pt x="21600" y="0"/>
                    <a:pt x="0" y="0"/>
                    <a:pt x="0" y="6900"/>
                  </a:cubicBezTo>
                  <a:close/>
                  <a:moveTo>
                    <a:pt x="0" y="690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1053" name="Group 493"/>
          <p:cNvGrpSpPr>
            <a:grpSpLocks/>
          </p:cNvGrpSpPr>
          <p:nvPr/>
        </p:nvGrpSpPr>
        <p:grpSpPr bwMode="auto">
          <a:xfrm>
            <a:off x="4159812" y="5731123"/>
            <a:ext cx="260641" cy="317860"/>
            <a:chOff x="0" y="0"/>
            <a:chExt cx="500" cy="573"/>
          </a:xfrm>
          <a:solidFill>
            <a:schemeClr val="bg1"/>
          </a:solidFill>
        </p:grpSpPr>
        <p:sp>
          <p:nvSpPr>
            <p:cNvPr id="1054" name="AutoShape 491"/>
            <p:cNvSpPr>
              <a:spLocks/>
            </p:cNvSpPr>
            <p:nvPr/>
          </p:nvSpPr>
          <p:spPr bwMode="auto">
            <a:xfrm>
              <a:off x="336" y="0"/>
              <a:ext cx="164" cy="57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0" y="0"/>
                  </a:moveTo>
                  <a:lnTo>
                    <a:pt x="0" y="21600"/>
                  </a:lnTo>
                  <a:lnTo>
                    <a:pt x="21600" y="21600"/>
                  </a:lnTo>
                  <a:lnTo>
                    <a:pt x="21600" y="0"/>
                  </a:lnTo>
                  <a:lnTo>
                    <a:pt x="0" y="0"/>
                  </a:lnTo>
                  <a:close/>
                  <a:moveTo>
                    <a:pt x="15510" y="16175"/>
                  </a:moveTo>
                  <a:lnTo>
                    <a:pt x="6046" y="16175"/>
                  </a:lnTo>
                  <a:lnTo>
                    <a:pt x="6046" y="13462"/>
                  </a:lnTo>
                  <a:lnTo>
                    <a:pt x="15510" y="13462"/>
                  </a:lnTo>
                  <a:lnTo>
                    <a:pt x="15510" y="16175"/>
                  </a:lnTo>
                  <a:close/>
                  <a:moveTo>
                    <a:pt x="15510" y="10750"/>
                  </a:moveTo>
                  <a:lnTo>
                    <a:pt x="6046" y="10750"/>
                  </a:lnTo>
                  <a:lnTo>
                    <a:pt x="6046" y="8037"/>
                  </a:lnTo>
                  <a:lnTo>
                    <a:pt x="15510" y="8037"/>
                  </a:lnTo>
                  <a:lnTo>
                    <a:pt x="15510" y="10750"/>
                  </a:lnTo>
                  <a:close/>
                  <a:moveTo>
                    <a:pt x="15510" y="5337"/>
                  </a:moveTo>
                  <a:lnTo>
                    <a:pt x="6046" y="5337"/>
                  </a:lnTo>
                  <a:lnTo>
                    <a:pt x="6046" y="2625"/>
                  </a:lnTo>
                  <a:lnTo>
                    <a:pt x="15510" y="2625"/>
                  </a:lnTo>
                  <a:lnTo>
                    <a:pt x="15510" y="5337"/>
                  </a:lnTo>
                  <a:close/>
                  <a:moveTo>
                    <a:pt x="15510" y="533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55" name="AutoShape 492"/>
            <p:cNvSpPr>
              <a:spLocks/>
            </p:cNvSpPr>
            <p:nvPr/>
          </p:nvSpPr>
          <p:spPr bwMode="auto">
            <a:xfrm>
              <a:off x="0" y="72"/>
              <a:ext cx="288" cy="4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600" h="21600">
                  <a:moveTo>
                    <a:pt x="18001" y="1045"/>
                  </a:moveTo>
                  <a:lnTo>
                    <a:pt x="10000" y="1045"/>
                  </a:lnTo>
                  <a:lnTo>
                    <a:pt x="10000" y="2787"/>
                  </a:lnTo>
                  <a:lnTo>
                    <a:pt x="5100" y="2787"/>
                  </a:lnTo>
                  <a:lnTo>
                    <a:pt x="5100" y="0"/>
                  </a:lnTo>
                  <a:lnTo>
                    <a:pt x="3300" y="0"/>
                  </a:lnTo>
                  <a:lnTo>
                    <a:pt x="3300" y="2787"/>
                  </a:lnTo>
                  <a:lnTo>
                    <a:pt x="0" y="2787"/>
                  </a:lnTo>
                  <a:lnTo>
                    <a:pt x="0" y="21600"/>
                  </a:lnTo>
                  <a:lnTo>
                    <a:pt x="21600" y="21600"/>
                  </a:lnTo>
                  <a:lnTo>
                    <a:pt x="21600" y="2787"/>
                  </a:lnTo>
                  <a:lnTo>
                    <a:pt x="18001" y="2787"/>
                  </a:lnTo>
                  <a:lnTo>
                    <a:pt x="18001" y="1045"/>
                  </a:lnTo>
                  <a:close/>
                  <a:moveTo>
                    <a:pt x="8850" y="15329"/>
                  </a:moveTo>
                  <a:lnTo>
                    <a:pt x="3450" y="15329"/>
                  </a:lnTo>
                  <a:lnTo>
                    <a:pt x="3450" y="12194"/>
                  </a:lnTo>
                  <a:lnTo>
                    <a:pt x="8850" y="12194"/>
                  </a:lnTo>
                  <a:lnTo>
                    <a:pt x="8850" y="15329"/>
                  </a:lnTo>
                  <a:close/>
                  <a:moveTo>
                    <a:pt x="8850" y="9058"/>
                  </a:moveTo>
                  <a:lnTo>
                    <a:pt x="3450" y="9058"/>
                  </a:lnTo>
                  <a:lnTo>
                    <a:pt x="3450" y="5923"/>
                  </a:lnTo>
                  <a:lnTo>
                    <a:pt x="8850" y="5923"/>
                  </a:lnTo>
                  <a:lnTo>
                    <a:pt x="8850" y="9058"/>
                  </a:lnTo>
                  <a:close/>
                  <a:moveTo>
                    <a:pt x="18000" y="15329"/>
                  </a:moveTo>
                  <a:lnTo>
                    <a:pt x="12600" y="15329"/>
                  </a:lnTo>
                  <a:lnTo>
                    <a:pt x="12600" y="12194"/>
                  </a:lnTo>
                  <a:lnTo>
                    <a:pt x="18000" y="12194"/>
                  </a:lnTo>
                  <a:lnTo>
                    <a:pt x="18000" y="15329"/>
                  </a:lnTo>
                  <a:close/>
                  <a:moveTo>
                    <a:pt x="18000" y="9058"/>
                  </a:moveTo>
                  <a:lnTo>
                    <a:pt x="12600" y="9058"/>
                  </a:lnTo>
                  <a:lnTo>
                    <a:pt x="12600" y="5923"/>
                  </a:lnTo>
                  <a:lnTo>
                    <a:pt x="18000" y="5923"/>
                  </a:lnTo>
                  <a:lnTo>
                    <a:pt x="18000" y="9058"/>
                  </a:lnTo>
                  <a:close/>
                  <a:moveTo>
                    <a:pt x="18000" y="9058"/>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1056" name="AutoShape 494"/>
          <p:cNvSpPr>
            <a:spLocks/>
          </p:cNvSpPr>
          <p:nvPr/>
        </p:nvSpPr>
        <p:spPr bwMode="auto">
          <a:xfrm>
            <a:off x="4740612" y="5792503"/>
            <a:ext cx="299636" cy="186331"/>
          </a:xfrm>
          <a:custGeom>
            <a:avLst/>
            <a:gdLst>
              <a:gd name="T0" fmla="*/ 276120457 w 21600"/>
              <a:gd name="T1" fmla="*/ 17111286 h 21600"/>
              <a:gd name="T2" fmla="*/ 276173529 w 21600"/>
              <a:gd name="T3" fmla="*/ 17100554 h 21600"/>
              <a:gd name="T4" fmla="*/ 197624896 w 21600"/>
              <a:gd name="T5" fmla="*/ 1443 h 21600"/>
              <a:gd name="T6" fmla="*/ 159709113 w 21600"/>
              <a:gd name="T7" fmla="*/ 4295013 h 21600"/>
              <a:gd name="T8" fmla="*/ 168803428 w 21600"/>
              <a:gd name="T9" fmla="*/ 7403437 h 21600"/>
              <a:gd name="T10" fmla="*/ 193978989 w 21600"/>
              <a:gd name="T11" fmla="*/ 4550750 h 21600"/>
              <a:gd name="T12" fmla="*/ 238350317 w 21600"/>
              <a:gd name="T13" fmla="*/ 14212977 h 21600"/>
              <a:gd name="T14" fmla="*/ 220308479 w 21600"/>
              <a:gd name="T15" fmla="*/ 14068188 h 21600"/>
              <a:gd name="T16" fmla="*/ 159364380 w 21600"/>
              <a:gd name="T17" fmla="*/ 21351425 h 21600"/>
              <a:gd name="T18" fmla="*/ 126898165 w 21600"/>
              <a:gd name="T19" fmla="*/ 21351425 h 21600"/>
              <a:gd name="T20" fmla="*/ 61474209 w 21600"/>
              <a:gd name="T21" fmla="*/ 14068188 h 21600"/>
              <a:gd name="T22" fmla="*/ 46957143 w 21600"/>
              <a:gd name="T23" fmla="*/ 14164231 h 21600"/>
              <a:gd name="T24" fmla="*/ 91117191 w 21600"/>
              <a:gd name="T25" fmla="*/ 4552468 h 21600"/>
              <a:gd name="T26" fmla="*/ 116305189 w 21600"/>
              <a:gd name="T27" fmla="*/ 7403437 h 21600"/>
              <a:gd name="T28" fmla="*/ 125399503 w 21600"/>
              <a:gd name="T29" fmla="*/ 4295013 h 21600"/>
              <a:gd name="T30" fmla="*/ 87457700 w 21600"/>
              <a:gd name="T31" fmla="*/ 0 h 21600"/>
              <a:gd name="T32" fmla="*/ 10644911 w 21600"/>
              <a:gd name="T33" fmla="*/ 16724379 h 21600"/>
              <a:gd name="T34" fmla="*/ 10168119 w 21600"/>
              <a:gd name="T35" fmla="*/ 16826513 h 21600"/>
              <a:gd name="T36" fmla="*/ 8922651 w 21600"/>
              <a:gd name="T37" fmla="*/ 17100554 h 21600"/>
              <a:gd name="T38" fmla="*/ 8974575 w 21600"/>
              <a:gd name="T39" fmla="*/ 17111286 h 21600"/>
              <a:gd name="T40" fmla="*/ 0 w 21600"/>
              <a:gd name="T41" fmla="*/ 23035826 h 21600"/>
              <a:gd name="T42" fmla="*/ 61486527 w 21600"/>
              <a:gd name="T43" fmla="*/ 32897516 h 21600"/>
              <a:gd name="T44" fmla="*/ 126764722 w 21600"/>
              <a:gd name="T45" fmla="*/ 24941118 h 21600"/>
              <a:gd name="T46" fmla="*/ 159497833 w 21600"/>
              <a:gd name="T47" fmla="*/ 24941118 h 21600"/>
              <a:gd name="T48" fmla="*/ 220320916 w 21600"/>
              <a:gd name="T49" fmla="*/ 32897516 h 21600"/>
              <a:gd name="T50" fmla="*/ 286355233 w 21600"/>
              <a:gd name="T51" fmla="*/ 23035826 h 21600"/>
              <a:gd name="T52" fmla="*/ 276120457 w 21600"/>
              <a:gd name="T53" fmla="*/ 17111286 h 21600"/>
              <a:gd name="T54" fmla="*/ 61474209 w 21600"/>
              <a:gd name="T55" fmla="*/ 29310747 h 21600"/>
              <a:gd name="T56" fmla="*/ 18214779 w 21600"/>
              <a:gd name="T57" fmla="*/ 23034383 h 21600"/>
              <a:gd name="T58" fmla="*/ 23040635 w 21600"/>
              <a:gd name="T59" fmla="*/ 19369838 h 21600"/>
              <a:gd name="T60" fmla="*/ 23345762 w 21600"/>
              <a:gd name="T61" fmla="*/ 19304512 h 21600"/>
              <a:gd name="T62" fmla="*/ 61474209 w 21600"/>
              <a:gd name="T63" fmla="*/ 17654957 h 21600"/>
              <a:gd name="T64" fmla="*/ 109292482 w 21600"/>
              <a:gd name="T65" fmla="*/ 23034383 h 21600"/>
              <a:gd name="T66" fmla="*/ 61474209 w 21600"/>
              <a:gd name="T67" fmla="*/ 29310747 h 21600"/>
              <a:gd name="T68" fmla="*/ 220308479 w 21600"/>
              <a:gd name="T69" fmla="*/ 29310747 h 21600"/>
              <a:gd name="T70" fmla="*/ 177036741 w 21600"/>
              <a:gd name="T71" fmla="*/ 23034383 h 21600"/>
              <a:gd name="T72" fmla="*/ 220308479 w 21600"/>
              <a:gd name="T73" fmla="*/ 17654957 h 21600"/>
              <a:gd name="T74" fmla="*/ 268126870 w 21600"/>
              <a:gd name="T75" fmla="*/ 23034383 h 21600"/>
              <a:gd name="T76" fmla="*/ 220308479 w 21600"/>
              <a:gd name="T77" fmla="*/ 29310747 h 21600"/>
              <a:gd name="T78" fmla="*/ 220308479 w 21600"/>
              <a:gd name="T79" fmla="*/ 29310747 h 216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00" h="21600">
                <a:moveTo>
                  <a:pt x="20828" y="11235"/>
                </a:moveTo>
                <a:lnTo>
                  <a:pt x="20832" y="11228"/>
                </a:lnTo>
                <a:lnTo>
                  <a:pt x="14907" y="1"/>
                </a:lnTo>
                <a:lnTo>
                  <a:pt x="12047" y="2820"/>
                </a:lnTo>
                <a:lnTo>
                  <a:pt x="12733" y="4861"/>
                </a:lnTo>
                <a:lnTo>
                  <a:pt x="14632" y="2988"/>
                </a:lnTo>
                <a:lnTo>
                  <a:pt x="17979" y="9332"/>
                </a:lnTo>
                <a:cubicBezTo>
                  <a:pt x="17539" y="9262"/>
                  <a:pt x="17081" y="9237"/>
                  <a:pt x="16618" y="9237"/>
                </a:cubicBezTo>
                <a:cubicBezTo>
                  <a:pt x="14254" y="9237"/>
                  <a:pt x="12307" y="9872"/>
                  <a:pt x="12021" y="14019"/>
                </a:cubicBezTo>
                <a:lnTo>
                  <a:pt x="9572" y="14019"/>
                </a:lnTo>
                <a:cubicBezTo>
                  <a:pt x="9240" y="9872"/>
                  <a:pt x="7001" y="9237"/>
                  <a:pt x="4637" y="9237"/>
                </a:cubicBezTo>
                <a:cubicBezTo>
                  <a:pt x="4259" y="9237"/>
                  <a:pt x="3894" y="9256"/>
                  <a:pt x="3542" y="9300"/>
                </a:cubicBezTo>
                <a:lnTo>
                  <a:pt x="6873" y="2989"/>
                </a:lnTo>
                <a:lnTo>
                  <a:pt x="8773" y="4861"/>
                </a:lnTo>
                <a:lnTo>
                  <a:pt x="9459" y="2820"/>
                </a:lnTo>
                <a:lnTo>
                  <a:pt x="6597" y="0"/>
                </a:lnTo>
                <a:lnTo>
                  <a:pt x="803" y="10981"/>
                </a:lnTo>
                <a:cubicBezTo>
                  <a:pt x="791" y="11002"/>
                  <a:pt x="780" y="11026"/>
                  <a:pt x="767" y="11048"/>
                </a:cubicBezTo>
                <a:lnTo>
                  <a:pt x="673" y="11228"/>
                </a:lnTo>
                <a:lnTo>
                  <a:pt x="677" y="11235"/>
                </a:lnTo>
                <a:cubicBezTo>
                  <a:pt x="250" y="12112"/>
                  <a:pt x="0" y="13352"/>
                  <a:pt x="0" y="15125"/>
                </a:cubicBezTo>
                <a:cubicBezTo>
                  <a:pt x="0" y="20349"/>
                  <a:pt x="2076" y="21600"/>
                  <a:pt x="4638" y="21600"/>
                </a:cubicBezTo>
                <a:cubicBezTo>
                  <a:pt x="6982" y="21600"/>
                  <a:pt x="9201" y="20604"/>
                  <a:pt x="9562" y="16376"/>
                </a:cubicBezTo>
                <a:lnTo>
                  <a:pt x="12031" y="16376"/>
                </a:lnTo>
                <a:cubicBezTo>
                  <a:pt x="12347" y="20545"/>
                  <a:pt x="14278" y="21600"/>
                  <a:pt x="16619" y="21600"/>
                </a:cubicBezTo>
                <a:cubicBezTo>
                  <a:pt x="19180" y="21600"/>
                  <a:pt x="21600" y="20423"/>
                  <a:pt x="21600" y="15125"/>
                </a:cubicBezTo>
                <a:cubicBezTo>
                  <a:pt x="21599" y="13352"/>
                  <a:pt x="21308" y="12112"/>
                  <a:pt x="20828" y="11235"/>
                </a:cubicBezTo>
                <a:close/>
                <a:moveTo>
                  <a:pt x="4637" y="19245"/>
                </a:moveTo>
                <a:cubicBezTo>
                  <a:pt x="1908" y="19245"/>
                  <a:pt x="1374" y="17734"/>
                  <a:pt x="1374" y="15124"/>
                </a:cubicBezTo>
                <a:cubicBezTo>
                  <a:pt x="1374" y="14090"/>
                  <a:pt x="1435" y="13293"/>
                  <a:pt x="1738" y="12718"/>
                </a:cubicBezTo>
                <a:lnTo>
                  <a:pt x="1761" y="12675"/>
                </a:lnTo>
                <a:cubicBezTo>
                  <a:pt x="2170" y="11945"/>
                  <a:pt x="2995" y="11592"/>
                  <a:pt x="4637" y="11592"/>
                </a:cubicBezTo>
                <a:cubicBezTo>
                  <a:pt x="7979" y="11592"/>
                  <a:pt x="8244" y="13123"/>
                  <a:pt x="8244" y="15124"/>
                </a:cubicBezTo>
                <a:cubicBezTo>
                  <a:pt x="8244" y="17118"/>
                  <a:pt x="7966" y="19245"/>
                  <a:pt x="4637" y="19245"/>
                </a:cubicBezTo>
                <a:close/>
                <a:moveTo>
                  <a:pt x="16618" y="19245"/>
                </a:moveTo>
                <a:cubicBezTo>
                  <a:pt x="13888" y="19245"/>
                  <a:pt x="13354" y="17734"/>
                  <a:pt x="13354" y="15124"/>
                </a:cubicBezTo>
                <a:cubicBezTo>
                  <a:pt x="13354" y="12723"/>
                  <a:pt x="13676" y="11592"/>
                  <a:pt x="16618" y="11592"/>
                </a:cubicBezTo>
                <a:cubicBezTo>
                  <a:pt x="19960" y="11592"/>
                  <a:pt x="20225" y="13123"/>
                  <a:pt x="20225" y="15124"/>
                </a:cubicBezTo>
                <a:cubicBezTo>
                  <a:pt x="20225" y="17118"/>
                  <a:pt x="19946" y="19245"/>
                  <a:pt x="16618" y="19245"/>
                </a:cubicBezTo>
                <a:close/>
                <a:moveTo>
                  <a:pt x="16618" y="19245"/>
                </a:moveTo>
              </a:path>
            </a:pathLst>
          </a:custGeom>
          <a:solidFill>
            <a:schemeClr val="bg1"/>
          </a:solidFill>
          <a:ln>
            <a:noFill/>
          </a:ln>
        </p:spPr>
        <p:txBody>
          <a:bodyPr lIns="0" tIns="0" rIns="0" bIns="0"/>
          <a:lstStyle/>
          <a:p>
            <a:endParaRPr lang="en-US"/>
          </a:p>
        </p:txBody>
      </p:sp>
      <p:grpSp>
        <p:nvGrpSpPr>
          <p:cNvPr id="1057" name="Group 499"/>
          <p:cNvGrpSpPr>
            <a:grpSpLocks/>
          </p:cNvGrpSpPr>
          <p:nvPr/>
        </p:nvGrpSpPr>
        <p:grpSpPr bwMode="auto">
          <a:xfrm>
            <a:off x="8947824" y="5150205"/>
            <a:ext cx="297584" cy="195101"/>
            <a:chOff x="0" y="0"/>
            <a:chExt cx="574" cy="348"/>
          </a:xfrm>
          <a:solidFill>
            <a:schemeClr val="bg1"/>
          </a:solidFill>
        </p:grpSpPr>
        <p:sp>
          <p:nvSpPr>
            <p:cNvPr id="1058" name="AutoShape 495"/>
            <p:cNvSpPr>
              <a:spLocks/>
            </p:cNvSpPr>
            <p:nvPr/>
          </p:nvSpPr>
          <p:spPr bwMode="auto">
            <a:xfrm>
              <a:off x="0" y="0"/>
              <a:ext cx="574" cy="34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20077" y="0"/>
                  </a:moveTo>
                  <a:lnTo>
                    <a:pt x="1523" y="0"/>
                  </a:lnTo>
                  <a:cubicBezTo>
                    <a:pt x="1451" y="3235"/>
                    <a:pt x="0" y="3252"/>
                    <a:pt x="0" y="3252"/>
                  </a:cubicBezTo>
                  <a:lnTo>
                    <a:pt x="0" y="18328"/>
                  </a:lnTo>
                  <a:cubicBezTo>
                    <a:pt x="0" y="18328"/>
                    <a:pt x="1536" y="18358"/>
                    <a:pt x="1536" y="21600"/>
                  </a:cubicBezTo>
                  <a:lnTo>
                    <a:pt x="20064" y="21600"/>
                  </a:lnTo>
                  <a:cubicBezTo>
                    <a:pt x="20064" y="18358"/>
                    <a:pt x="21600" y="18328"/>
                    <a:pt x="21600" y="18328"/>
                  </a:cubicBezTo>
                  <a:lnTo>
                    <a:pt x="21600" y="3252"/>
                  </a:lnTo>
                  <a:cubicBezTo>
                    <a:pt x="21600" y="3252"/>
                    <a:pt x="20149" y="3235"/>
                    <a:pt x="20077" y="0"/>
                  </a:cubicBezTo>
                  <a:close/>
                  <a:moveTo>
                    <a:pt x="19412" y="16775"/>
                  </a:moveTo>
                  <a:cubicBezTo>
                    <a:pt x="19412" y="16775"/>
                    <a:pt x="18382" y="17340"/>
                    <a:pt x="18041" y="19052"/>
                  </a:cubicBezTo>
                  <a:lnTo>
                    <a:pt x="3523" y="19052"/>
                  </a:lnTo>
                  <a:cubicBezTo>
                    <a:pt x="3173" y="17340"/>
                    <a:pt x="2151" y="16775"/>
                    <a:pt x="2151" y="16775"/>
                  </a:cubicBezTo>
                  <a:lnTo>
                    <a:pt x="2151" y="4858"/>
                  </a:lnTo>
                  <a:cubicBezTo>
                    <a:pt x="2151" y="4858"/>
                    <a:pt x="3118" y="4223"/>
                    <a:pt x="3514" y="2595"/>
                  </a:cubicBezTo>
                  <a:lnTo>
                    <a:pt x="18050" y="2595"/>
                  </a:lnTo>
                  <a:cubicBezTo>
                    <a:pt x="18436" y="4133"/>
                    <a:pt x="19412" y="4858"/>
                    <a:pt x="19412" y="4858"/>
                  </a:cubicBezTo>
                  <a:lnTo>
                    <a:pt x="19412" y="16775"/>
                  </a:lnTo>
                  <a:close/>
                  <a:moveTo>
                    <a:pt x="19412" y="16775"/>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59" name="AutoShape 496"/>
            <p:cNvSpPr>
              <a:spLocks/>
            </p:cNvSpPr>
            <p:nvPr/>
          </p:nvSpPr>
          <p:spPr bwMode="auto">
            <a:xfrm>
              <a:off x="160" y="160"/>
              <a:ext cx="8" cy="1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10693" y="0"/>
                  </a:moveTo>
                  <a:lnTo>
                    <a:pt x="9815" y="2862"/>
                  </a:lnTo>
                  <a:lnTo>
                    <a:pt x="0" y="21600"/>
                  </a:lnTo>
                  <a:lnTo>
                    <a:pt x="21600" y="21600"/>
                  </a:lnTo>
                  <a:lnTo>
                    <a:pt x="11415" y="2336"/>
                  </a:lnTo>
                  <a:lnTo>
                    <a:pt x="10693" y="0"/>
                  </a:lnTo>
                  <a:close/>
                  <a:moveTo>
                    <a:pt x="10693" y="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60" name="AutoShape 497"/>
            <p:cNvSpPr>
              <a:spLocks/>
            </p:cNvSpPr>
            <p:nvPr/>
          </p:nvSpPr>
          <p:spPr bwMode="auto">
            <a:xfrm>
              <a:off x="224" y="152"/>
              <a:ext cx="21" cy="4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600" h="21600">
                  <a:moveTo>
                    <a:pt x="20773" y="14809"/>
                  </a:moveTo>
                  <a:cubicBezTo>
                    <a:pt x="21314" y="13408"/>
                    <a:pt x="21600" y="11957"/>
                    <a:pt x="21600" y="10478"/>
                  </a:cubicBezTo>
                  <a:cubicBezTo>
                    <a:pt x="21600" y="9196"/>
                    <a:pt x="21361" y="7886"/>
                    <a:pt x="20876" y="6580"/>
                  </a:cubicBezTo>
                  <a:cubicBezTo>
                    <a:pt x="20407" y="5344"/>
                    <a:pt x="19555" y="4224"/>
                    <a:pt x="18338" y="3253"/>
                  </a:cubicBezTo>
                  <a:cubicBezTo>
                    <a:pt x="17161" y="2306"/>
                    <a:pt x="15506" y="1517"/>
                    <a:pt x="13445" y="909"/>
                  </a:cubicBezTo>
                  <a:cubicBezTo>
                    <a:pt x="11401" y="306"/>
                    <a:pt x="8712" y="0"/>
                    <a:pt x="5450" y="0"/>
                  </a:cubicBezTo>
                  <a:cubicBezTo>
                    <a:pt x="4081" y="0"/>
                    <a:pt x="2689" y="21"/>
                    <a:pt x="1289" y="50"/>
                  </a:cubicBezTo>
                  <a:cubicBezTo>
                    <a:pt x="811" y="66"/>
                    <a:pt x="390" y="74"/>
                    <a:pt x="0" y="91"/>
                  </a:cubicBezTo>
                  <a:lnTo>
                    <a:pt x="0" y="21493"/>
                  </a:lnTo>
                  <a:lnTo>
                    <a:pt x="1360" y="21526"/>
                  </a:lnTo>
                  <a:lnTo>
                    <a:pt x="2474" y="21555"/>
                  </a:lnTo>
                  <a:lnTo>
                    <a:pt x="3365" y="21575"/>
                  </a:lnTo>
                  <a:cubicBezTo>
                    <a:pt x="3946" y="21592"/>
                    <a:pt x="4400" y="21600"/>
                    <a:pt x="4694" y="21600"/>
                  </a:cubicBezTo>
                  <a:cubicBezTo>
                    <a:pt x="8035" y="21600"/>
                    <a:pt x="10820" y="21302"/>
                    <a:pt x="12976" y="20703"/>
                  </a:cubicBezTo>
                  <a:cubicBezTo>
                    <a:pt x="15116" y="20112"/>
                    <a:pt x="16827" y="19314"/>
                    <a:pt x="18076" y="18343"/>
                  </a:cubicBezTo>
                  <a:cubicBezTo>
                    <a:pt x="19356" y="17330"/>
                    <a:pt x="20263" y="16148"/>
                    <a:pt x="20773" y="14809"/>
                  </a:cubicBezTo>
                  <a:close/>
                  <a:moveTo>
                    <a:pt x="20773" y="1480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61" name="AutoShape 498"/>
            <p:cNvSpPr>
              <a:spLocks/>
            </p:cNvSpPr>
            <p:nvPr/>
          </p:nvSpPr>
          <p:spPr bwMode="auto">
            <a:xfrm>
              <a:off x="96" y="71"/>
              <a:ext cx="397" cy="20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w 21600"/>
                <a:gd name="T67" fmla="*/ 0 h 21600"/>
                <a:gd name="T68" fmla="*/ 0 w 21600"/>
                <a:gd name="T69" fmla="*/ 0 h 21600"/>
                <a:gd name="T70" fmla="*/ 0 w 21600"/>
                <a:gd name="T71" fmla="*/ 0 h 21600"/>
                <a:gd name="T72" fmla="*/ 0 w 21600"/>
                <a:gd name="T73" fmla="*/ 0 h 21600"/>
                <a:gd name="T74" fmla="*/ 0 w 21600"/>
                <a:gd name="T75" fmla="*/ 0 h 21600"/>
                <a:gd name="T76" fmla="*/ 0 w 21600"/>
                <a:gd name="T77" fmla="*/ 0 h 21600"/>
                <a:gd name="T78" fmla="*/ 0 w 21600"/>
                <a:gd name="T79" fmla="*/ 0 h 21600"/>
                <a:gd name="T80" fmla="*/ 0 w 21600"/>
                <a:gd name="T81" fmla="*/ 0 h 21600"/>
                <a:gd name="T82" fmla="*/ 0 w 21600"/>
                <a:gd name="T83" fmla="*/ 0 h 21600"/>
                <a:gd name="T84" fmla="*/ 0 w 21600"/>
                <a:gd name="T85" fmla="*/ 0 h 21600"/>
                <a:gd name="T86" fmla="*/ 0 w 21600"/>
                <a:gd name="T87" fmla="*/ 0 h 21600"/>
                <a:gd name="T88" fmla="*/ 0 w 21600"/>
                <a:gd name="T89" fmla="*/ 0 h 21600"/>
                <a:gd name="T90" fmla="*/ 0 w 21600"/>
                <a:gd name="T91" fmla="*/ 0 h 21600"/>
                <a:gd name="T92" fmla="*/ 0 w 21600"/>
                <a:gd name="T93" fmla="*/ 0 h 21600"/>
                <a:gd name="T94" fmla="*/ 0 w 21600"/>
                <a:gd name="T95" fmla="*/ 0 h 21600"/>
                <a:gd name="T96" fmla="*/ 0 w 21600"/>
                <a:gd name="T97" fmla="*/ 0 h 21600"/>
                <a:gd name="T98" fmla="*/ 0 w 21600"/>
                <a:gd name="T99" fmla="*/ 0 h 21600"/>
                <a:gd name="T100" fmla="*/ 0 w 21600"/>
                <a:gd name="T101" fmla="*/ 0 h 21600"/>
                <a:gd name="T102" fmla="*/ 0 w 21600"/>
                <a:gd name="T103" fmla="*/ 0 h 21600"/>
                <a:gd name="T104" fmla="*/ 0 w 21600"/>
                <a:gd name="T105" fmla="*/ 0 h 21600"/>
                <a:gd name="T106" fmla="*/ 0 w 21600"/>
                <a:gd name="T107" fmla="*/ 0 h 21600"/>
                <a:gd name="T108" fmla="*/ 0 w 21600"/>
                <a:gd name="T109" fmla="*/ 0 h 21600"/>
                <a:gd name="T110" fmla="*/ 0 w 21600"/>
                <a:gd name="T111" fmla="*/ 0 h 21600"/>
                <a:gd name="T112" fmla="*/ 0 w 21600"/>
                <a:gd name="T113" fmla="*/ 0 h 21600"/>
                <a:gd name="T114" fmla="*/ 0 w 21600"/>
                <a:gd name="T115" fmla="*/ 0 h 21600"/>
                <a:gd name="T116" fmla="*/ 0 w 21600"/>
                <a:gd name="T117" fmla="*/ 0 h 21600"/>
                <a:gd name="T118" fmla="*/ 0 w 21600"/>
                <a:gd name="T119" fmla="*/ 0 h 21600"/>
                <a:gd name="T120" fmla="*/ 0 w 21600"/>
                <a:gd name="T121" fmla="*/ 0 h 21600"/>
                <a:gd name="T122" fmla="*/ 0 w 21600"/>
                <a:gd name="T123" fmla="*/ 0 h 216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600" h="21600">
                  <a:moveTo>
                    <a:pt x="20141" y="0"/>
                  </a:moveTo>
                  <a:lnTo>
                    <a:pt x="1471" y="0"/>
                  </a:lnTo>
                  <a:cubicBezTo>
                    <a:pt x="1024" y="1351"/>
                    <a:pt x="457" y="2277"/>
                    <a:pt x="0" y="2869"/>
                  </a:cubicBezTo>
                  <a:lnTo>
                    <a:pt x="0" y="18639"/>
                  </a:lnTo>
                  <a:cubicBezTo>
                    <a:pt x="486" y="19227"/>
                    <a:pt x="1078" y="20170"/>
                    <a:pt x="1521" y="21600"/>
                  </a:cubicBezTo>
                  <a:lnTo>
                    <a:pt x="20074" y="21600"/>
                  </a:lnTo>
                  <a:cubicBezTo>
                    <a:pt x="20516" y="20167"/>
                    <a:pt x="21111" y="19223"/>
                    <a:pt x="21600" y="18635"/>
                  </a:cubicBezTo>
                  <a:lnTo>
                    <a:pt x="21600" y="2828"/>
                  </a:lnTo>
                  <a:cubicBezTo>
                    <a:pt x="21151" y="2229"/>
                    <a:pt x="20586" y="1300"/>
                    <a:pt x="20141" y="0"/>
                  </a:cubicBezTo>
                  <a:close/>
                  <a:moveTo>
                    <a:pt x="5332" y="14479"/>
                  </a:moveTo>
                  <a:lnTo>
                    <a:pt x="4580" y="14479"/>
                  </a:lnTo>
                  <a:lnTo>
                    <a:pt x="4503" y="14479"/>
                  </a:lnTo>
                  <a:lnTo>
                    <a:pt x="4477" y="14338"/>
                  </a:lnTo>
                  <a:lnTo>
                    <a:pt x="4211" y="12896"/>
                  </a:lnTo>
                  <a:lnTo>
                    <a:pt x="3242" y="12896"/>
                  </a:lnTo>
                  <a:lnTo>
                    <a:pt x="2990" y="14335"/>
                  </a:lnTo>
                  <a:lnTo>
                    <a:pt x="2965" y="14479"/>
                  </a:lnTo>
                  <a:lnTo>
                    <a:pt x="2887" y="14479"/>
                  </a:lnTo>
                  <a:lnTo>
                    <a:pt x="2172" y="14479"/>
                  </a:lnTo>
                  <a:lnTo>
                    <a:pt x="2018" y="14479"/>
                  </a:lnTo>
                  <a:lnTo>
                    <a:pt x="2070" y="14194"/>
                  </a:lnTo>
                  <a:lnTo>
                    <a:pt x="3385" y="6990"/>
                  </a:lnTo>
                  <a:lnTo>
                    <a:pt x="3412" y="6849"/>
                  </a:lnTo>
                  <a:lnTo>
                    <a:pt x="3488" y="6849"/>
                  </a:lnTo>
                  <a:lnTo>
                    <a:pt x="4015" y="6849"/>
                  </a:lnTo>
                  <a:lnTo>
                    <a:pt x="4092" y="6849"/>
                  </a:lnTo>
                  <a:lnTo>
                    <a:pt x="4118" y="6990"/>
                  </a:lnTo>
                  <a:lnTo>
                    <a:pt x="5433" y="14194"/>
                  </a:lnTo>
                  <a:lnTo>
                    <a:pt x="5485" y="14479"/>
                  </a:lnTo>
                  <a:lnTo>
                    <a:pt x="5332" y="14479"/>
                  </a:lnTo>
                  <a:close/>
                  <a:moveTo>
                    <a:pt x="9044" y="12083"/>
                  </a:moveTo>
                  <a:cubicBezTo>
                    <a:pt x="8978" y="12561"/>
                    <a:pt x="8865" y="12989"/>
                    <a:pt x="8710" y="13359"/>
                  </a:cubicBezTo>
                  <a:cubicBezTo>
                    <a:pt x="8554" y="13730"/>
                    <a:pt x="8346" y="14031"/>
                    <a:pt x="8094" y="14255"/>
                  </a:cubicBezTo>
                  <a:cubicBezTo>
                    <a:pt x="7842" y="14478"/>
                    <a:pt x="7530" y="14591"/>
                    <a:pt x="7164" y="14591"/>
                  </a:cubicBezTo>
                  <a:cubicBezTo>
                    <a:pt x="7107" y="14591"/>
                    <a:pt x="7031" y="14588"/>
                    <a:pt x="6937" y="14581"/>
                  </a:cubicBezTo>
                  <a:cubicBezTo>
                    <a:pt x="6845" y="14573"/>
                    <a:pt x="6749" y="14565"/>
                    <a:pt x="6649" y="14556"/>
                  </a:cubicBezTo>
                  <a:lnTo>
                    <a:pt x="6364" y="14525"/>
                  </a:lnTo>
                  <a:cubicBezTo>
                    <a:pt x="6269" y="14514"/>
                    <a:pt x="6198" y="14501"/>
                    <a:pt x="6150" y="14487"/>
                  </a:cubicBezTo>
                  <a:lnTo>
                    <a:pt x="6058" y="14461"/>
                  </a:lnTo>
                  <a:lnTo>
                    <a:pt x="6058" y="14276"/>
                  </a:lnTo>
                  <a:lnTo>
                    <a:pt x="6058" y="7113"/>
                  </a:lnTo>
                  <a:lnTo>
                    <a:pt x="6058" y="6928"/>
                  </a:lnTo>
                  <a:lnTo>
                    <a:pt x="6151" y="6902"/>
                  </a:lnTo>
                  <a:cubicBezTo>
                    <a:pt x="6227" y="6882"/>
                    <a:pt x="6311" y="6863"/>
                    <a:pt x="6407" y="6849"/>
                  </a:cubicBezTo>
                  <a:cubicBezTo>
                    <a:pt x="6500" y="6835"/>
                    <a:pt x="6596" y="6826"/>
                    <a:pt x="6696" y="6818"/>
                  </a:cubicBezTo>
                  <a:cubicBezTo>
                    <a:pt x="6793" y="6811"/>
                    <a:pt x="6888" y="6806"/>
                    <a:pt x="6981" y="6803"/>
                  </a:cubicBezTo>
                  <a:cubicBezTo>
                    <a:pt x="7075" y="6799"/>
                    <a:pt x="7158" y="6797"/>
                    <a:pt x="7232" y="6797"/>
                  </a:cubicBezTo>
                  <a:cubicBezTo>
                    <a:pt x="7567" y="6797"/>
                    <a:pt x="7860" y="6891"/>
                    <a:pt x="8102" y="7078"/>
                  </a:cubicBezTo>
                  <a:cubicBezTo>
                    <a:pt x="8347" y="7267"/>
                    <a:pt x="8549" y="7538"/>
                    <a:pt x="8703" y="7882"/>
                  </a:cubicBezTo>
                  <a:cubicBezTo>
                    <a:pt x="8855" y="8224"/>
                    <a:pt x="8968" y="8636"/>
                    <a:pt x="9038" y="9106"/>
                  </a:cubicBezTo>
                  <a:cubicBezTo>
                    <a:pt x="9106" y="9568"/>
                    <a:pt x="9141" y="10080"/>
                    <a:pt x="9141" y="10627"/>
                  </a:cubicBezTo>
                  <a:cubicBezTo>
                    <a:pt x="9142" y="11130"/>
                    <a:pt x="9109" y="11620"/>
                    <a:pt x="9044" y="12083"/>
                  </a:cubicBezTo>
                  <a:close/>
                  <a:moveTo>
                    <a:pt x="13726" y="7113"/>
                  </a:moveTo>
                  <a:lnTo>
                    <a:pt x="13726" y="14266"/>
                  </a:lnTo>
                  <a:lnTo>
                    <a:pt x="13726" y="14479"/>
                  </a:lnTo>
                  <a:lnTo>
                    <a:pt x="13617" y="14479"/>
                  </a:lnTo>
                  <a:lnTo>
                    <a:pt x="12902" y="14479"/>
                  </a:lnTo>
                  <a:lnTo>
                    <a:pt x="12793" y="14479"/>
                  </a:lnTo>
                  <a:lnTo>
                    <a:pt x="12793" y="14266"/>
                  </a:lnTo>
                  <a:lnTo>
                    <a:pt x="12794" y="10533"/>
                  </a:lnTo>
                  <a:lnTo>
                    <a:pt x="12798" y="10457"/>
                  </a:lnTo>
                  <a:lnTo>
                    <a:pt x="12041" y="13053"/>
                  </a:lnTo>
                  <a:lnTo>
                    <a:pt x="12010" y="13161"/>
                  </a:lnTo>
                  <a:lnTo>
                    <a:pt x="11947" y="13161"/>
                  </a:lnTo>
                  <a:lnTo>
                    <a:pt x="11717" y="13161"/>
                  </a:lnTo>
                  <a:lnTo>
                    <a:pt x="11655" y="13161"/>
                  </a:lnTo>
                  <a:lnTo>
                    <a:pt x="11623" y="13057"/>
                  </a:lnTo>
                  <a:lnTo>
                    <a:pt x="10854" y="10539"/>
                  </a:lnTo>
                  <a:lnTo>
                    <a:pt x="10855" y="10546"/>
                  </a:lnTo>
                  <a:lnTo>
                    <a:pt x="10855" y="14266"/>
                  </a:lnTo>
                  <a:lnTo>
                    <a:pt x="10855" y="14479"/>
                  </a:lnTo>
                  <a:lnTo>
                    <a:pt x="10746" y="14479"/>
                  </a:lnTo>
                  <a:lnTo>
                    <a:pt x="10067" y="14479"/>
                  </a:lnTo>
                  <a:lnTo>
                    <a:pt x="9958" y="14479"/>
                  </a:lnTo>
                  <a:lnTo>
                    <a:pt x="9958" y="14266"/>
                  </a:lnTo>
                  <a:lnTo>
                    <a:pt x="9958" y="7113"/>
                  </a:lnTo>
                  <a:lnTo>
                    <a:pt x="9958" y="6900"/>
                  </a:lnTo>
                  <a:lnTo>
                    <a:pt x="10067" y="6900"/>
                  </a:lnTo>
                  <a:lnTo>
                    <a:pt x="10719" y="6900"/>
                  </a:lnTo>
                  <a:lnTo>
                    <a:pt x="10782" y="6900"/>
                  </a:lnTo>
                  <a:lnTo>
                    <a:pt x="10813" y="7006"/>
                  </a:lnTo>
                  <a:lnTo>
                    <a:pt x="11797" y="10302"/>
                  </a:lnTo>
                  <a:lnTo>
                    <a:pt x="11874" y="10667"/>
                  </a:lnTo>
                  <a:lnTo>
                    <a:pt x="11951" y="10259"/>
                  </a:lnTo>
                  <a:lnTo>
                    <a:pt x="12875" y="7010"/>
                  </a:lnTo>
                  <a:lnTo>
                    <a:pt x="12906" y="6900"/>
                  </a:lnTo>
                  <a:lnTo>
                    <a:pt x="12970" y="6900"/>
                  </a:lnTo>
                  <a:lnTo>
                    <a:pt x="13617" y="6900"/>
                  </a:lnTo>
                  <a:lnTo>
                    <a:pt x="13726" y="6900"/>
                  </a:lnTo>
                  <a:lnTo>
                    <a:pt x="13726" y="7113"/>
                  </a:lnTo>
                  <a:close/>
                  <a:moveTo>
                    <a:pt x="15663" y="7113"/>
                  </a:moveTo>
                  <a:lnTo>
                    <a:pt x="15663" y="14266"/>
                  </a:lnTo>
                  <a:lnTo>
                    <a:pt x="15663" y="14479"/>
                  </a:lnTo>
                  <a:lnTo>
                    <a:pt x="15554" y="14479"/>
                  </a:lnTo>
                  <a:lnTo>
                    <a:pt x="14839" y="14479"/>
                  </a:lnTo>
                  <a:lnTo>
                    <a:pt x="14730" y="14479"/>
                  </a:lnTo>
                  <a:lnTo>
                    <a:pt x="14730" y="14266"/>
                  </a:lnTo>
                  <a:lnTo>
                    <a:pt x="14730" y="7113"/>
                  </a:lnTo>
                  <a:lnTo>
                    <a:pt x="14730" y="6900"/>
                  </a:lnTo>
                  <a:lnTo>
                    <a:pt x="14839" y="6900"/>
                  </a:lnTo>
                  <a:lnTo>
                    <a:pt x="15554" y="6900"/>
                  </a:lnTo>
                  <a:lnTo>
                    <a:pt x="15663" y="6900"/>
                  </a:lnTo>
                  <a:lnTo>
                    <a:pt x="15663" y="7113"/>
                  </a:lnTo>
                  <a:close/>
                  <a:moveTo>
                    <a:pt x="19479" y="7113"/>
                  </a:moveTo>
                  <a:lnTo>
                    <a:pt x="19479" y="8360"/>
                  </a:lnTo>
                  <a:lnTo>
                    <a:pt x="19479" y="8573"/>
                  </a:lnTo>
                  <a:lnTo>
                    <a:pt x="19371" y="8573"/>
                  </a:lnTo>
                  <a:lnTo>
                    <a:pt x="18415" y="8573"/>
                  </a:lnTo>
                  <a:lnTo>
                    <a:pt x="18415" y="14267"/>
                  </a:lnTo>
                  <a:lnTo>
                    <a:pt x="18415" y="14480"/>
                  </a:lnTo>
                  <a:lnTo>
                    <a:pt x="18306" y="14480"/>
                  </a:lnTo>
                  <a:lnTo>
                    <a:pt x="17590" y="14480"/>
                  </a:lnTo>
                  <a:lnTo>
                    <a:pt x="17481" y="14480"/>
                  </a:lnTo>
                  <a:lnTo>
                    <a:pt x="17481" y="14267"/>
                  </a:lnTo>
                  <a:lnTo>
                    <a:pt x="17481" y="8573"/>
                  </a:lnTo>
                  <a:lnTo>
                    <a:pt x="16520" y="8573"/>
                  </a:lnTo>
                  <a:lnTo>
                    <a:pt x="16411" y="8573"/>
                  </a:lnTo>
                  <a:lnTo>
                    <a:pt x="16411" y="8360"/>
                  </a:lnTo>
                  <a:lnTo>
                    <a:pt x="16411" y="7113"/>
                  </a:lnTo>
                  <a:lnTo>
                    <a:pt x="16411" y="6900"/>
                  </a:lnTo>
                  <a:lnTo>
                    <a:pt x="16520" y="6900"/>
                  </a:lnTo>
                  <a:lnTo>
                    <a:pt x="19371" y="6900"/>
                  </a:lnTo>
                  <a:lnTo>
                    <a:pt x="19479" y="6900"/>
                  </a:lnTo>
                  <a:lnTo>
                    <a:pt x="19479" y="7113"/>
                  </a:lnTo>
                  <a:close/>
                  <a:moveTo>
                    <a:pt x="19479" y="711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1062" name="Group 505"/>
          <p:cNvGrpSpPr>
            <a:grpSpLocks/>
          </p:cNvGrpSpPr>
          <p:nvPr/>
        </p:nvGrpSpPr>
        <p:grpSpPr bwMode="auto">
          <a:xfrm>
            <a:off x="5341936" y="5783735"/>
            <a:ext cx="301687" cy="210446"/>
            <a:chOff x="0" y="0"/>
            <a:chExt cx="579" cy="378"/>
          </a:xfrm>
          <a:solidFill>
            <a:schemeClr val="bg1"/>
          </a:solidFill>
        </p:grpSpPr>
        <p:sp>
          <p:nvSpPr>
            <p:cNvPr id="1063" name="AutoShape 500"/>
            <p:cNvSpPr>
              <a:spLocks/>
            </p:cNvSpPr>
            <p:nvPr/>
          </p:nvSpPr>
          <p:spPr bwMode="auto">
            <a:xfrm>
              <a:off x="72" y="0"/>
              <a:ext cx="432" cy="16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600" h="21600">
                  <a:moveTo>
                    <a:pt x="2031" y="18593"/>
                  </a:moveTo>
                  <a:lnTo>
                    <a:pt x="2031" y="21600"/>
                  </a:lnTo>
                  <a:lnTo>
                    <a:pt x="19562" y="21600"/>
                  </a:lnTo>
                  <a:lnTo>
                    <a:pt x="19562" y="18593"/>
                  </a:lnTo>
                  <a:cubicBezTo>
                    <a:pt x="19562" y="14928"/>
                    <a:pt x="20397" y="11764"/>
                    <a:pt x="21600" y="10276"/>
                  </a:cubicBezTo>
                  <a:cubicBezTo>
                    <a:pt x="20940" y="8170"/>
                    <a:pt x="19743" y="6757"/>
                    <a:pt x="18372" y="6757"/>
                  </a:cubicBezTo>
                  <a:cubicBezTo>
                    <a:pt x="18137" y="6757"/>
                    <a:pt x="17908" y="6803"/>
                    <a:pt x="17685" y="6883"/>
                  </a:cubicBezTo>
                  <a:cubicBezTo>
                    <a:pt x="16743" y="2984"/>
                    <a:pt x="13393" y="0"/>
                    <a:pt x="10776" y="0"/>
                  </a:cubicBezTo>
                  <a:cubicBezTo>
                    <a:pt x="8162" y="0"/>
                    <a:pt x="4814" y="2976"/>
                    <a:pt x="3870" y="6867"/>
                  </a:cubicBezTo>
                  <a:cubicBezTo>
                    <a:pt x="3662" y="6800"/>
                    <a:pt x="3450" y="6757"/>
                    <a:pt x="3232" y="6757"/>
                  </a:cubicBezTo>
                  <a:cubicBezTo>
                    <a:pt x="1858" y="6757"/>
                    <a:pt x="659" y="8175"/>
                    <a:pt x="0" y="10284"/>
                  </a:cubicBezTo>
                  <a:cubicBezTo>
                    <a:pt x="1199" y="11778"/>
                    <a:pt x="2031" y="14935"/>
                    <a:pt x="2031" y="18593"/>
                  </a:cubicBezTo>
                  <a:close/>
                  <a:moveTo>
                    <a:pt x="2031" y="18593"/>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64" name="Rectangle 501"/>
            <p:cNvSpPr>
              <a:spLocks/>
            </p:cNvSpPr>
            <p:nvPr/>
          </p:nvSpPr>
          <p:spPr bwMode="auto">
            <a:xfrm>
              <a:off x="112" y="200"/>
              <a:ext cx="350" cy="44"/>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1065" name="Rectangle 502"/>
            <p:cNvSpPr>
              <a:spLocks/>
            </p:cNvSpPr>
            <p:nvPr/>
          </p:nvSpPr>
          <p:spPr bwMode="auto">
            <a:xfrm>
              <a:off x="112" y="272"/>
              <a:ext cx="350" cy="70"/>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1066" name="AutoShape 503"/>
            <p:cNvSpPr>
              <a:spLocks/>
            </p:cNvSpPr>
            <p:nvPr/>
          </p:nvSpPr>
          <p:spPr bwMode="auto">
            <a:xfrm>
              <a:off x="496" y="104"/>
              <a:ext cx="83" cy="2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8576" y="15449"/>
                  </a:moveTo>
                  <a:lnTo>
                    <a:pt x="15984" y="6156"/>
                  </a:lnTo>
                  <a:cubicBezTo>
                    <a:pt x="19329" y="5599"/>
                    <a:pt x="21600" y="4520"/>
                    <a:pt x="21600" y="3280"/>
                  </a:cubicBezTo>
                  <a:cubicBezTo>
                    <a:pt x="21600" y="1469"/>
                    <a:pt x="16766" y="0"/>
                    <a:pt x="10799" y="0"/>
                  </a:cubicBezTo>
                  <a:cubicBezTo>
                    <a:pt x="4834" y="0"/>
                    <a:pt x="0" y="1469"/>
                    <a:pt x="0" y="3280"/>
                  </a:cubicBezTo>
                  <a:lnTo>
                    <a:pt x="0" y="21600"/>
                  </a:lnTo>
                  <a:lnTo>
                    <a:pt x="12491" y="21600"/>
                  </a:lnTo>
                  <a:cubicBezTo>
                    <a:pt x="15660" y="20962"/>
                    <a:pt x="11664" y="17193"/>
                    <a:pt x="18576" y="15449"/>
                  </a:cubicBezTo>
                  <a:close/>
                  <a:moveTo>
                    <a:pt x="18576" y="15449"/>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67" name="AutoShape 504"/>
            <p:cNvSpPr>
              <a:spLocks/>
            </p:cNvSpPr>
            <p:nvPr/>
          </p:nvSpPr>
          <p:spPr bwMode="auto">
            <a:xfrm>
              <a:off x="0" y="104"/>
              <a:ext cx="83" cy="2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600" h="21600">
                  <a:moveTo>
                    <a:pt x="21598" y="3280"/>
                  </a:moveTo>
                  <a:cubicBezTo>
                    <a:pt x="21598" y="1469"/>
                    <a:pt x="16764" y="0"/>
                    <a:pt x="10800" y="0"/>
                  </a:cubicBezTo>
                  <a:cubicBezTo>
                    <a:pt x="4836" y="0"/>
                    <a:pt x="0" y="1469"/>
                    <a:pt x="0" y="3280"/>
                  </a:cubicBezTo>
                  <a:cubicBezTo>
                    <a:pt x="0" y="4521"/>
                    <a:pt x="2270" y="5600"/>
                    <a:pt x="5616" y="6156"/>
                  </a:cubicBezTo>
                  <a:lnTo>
                    <a:pt x="3024" y="15449"/>
                  </a:lnTo>
                  <a:cubicBezTo>
                    <a:pt x="9937" y="17193"/>
                    <a:pt x="5942" y="20962"/>
                    <a:pt x="9111" y="21600"/>
                  </a:cubicBezTo>
                  <a:lnTo>
                    <a:pt x="21600" y="21600"/>
                  </a:lnTo>
                  <a:lnTo>
                    <a:pt x="21600" y="3280"/>
                  </a:lnTo>
                  <a:lnTo>
                    <a:pt x="21598" y="3280"/>
                  </a:lnTo>
                  <a:close/>
                  <a:moveTo>
                    <a:pt x="21598" y="328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
        <p:nvSpPr>
          <p:cNvPr id="1068" name="AutoShape 506"/>
          <p:cNvSpPr>
            <a:spLocks/>
          </p:cNvSpPr>
          <p:nvPr/>
        </p:nvSpPr>
        <p:spPr bwMode="auto">
          <a:xfrm>
            <a:off x="7156168" y="3799846"/>
            <a:ext cx="277060" cy="322246"/>
          </a:xfrm>
          <a:custGeom>
            <a:avLst/>
            <a:gdLst>
              <a:gd name="T0" fmla="*/ 209326746 w 21600"/>
              <a:gd name="T1" fmla="*/ 65165170 h 21600"/>
              <a:gd name="T2" fmla="*/ 205789983 w 21600"/>
              <a:gd name="T3" fmla="*/ 22915879 h 21600"/>
              <a:gd name="T4" fmla="*/ 184624013 w 21600"/>
              <a:gd name="T5" fmla="*/ 0 h 21600"/>
              <a:gd name="T6" fmla="*/ 24702732 w 21600"/>
              <a:gd name="T7" fmla="*/ 0 h 21600"/>
              <a:gd name="T8" fmla="*/ 3536763 w 21600"/>
              <a:gd name="T9" fmla="*/ 22915879 h 21600"/>
              <a:gd name="T10" fmla="*/ 0 w 21600"/>
              <a:gd name="T11" fmla="*/ 64374491 h 21600"/>
              <a:gd name="T12" fmla="*/ 0 w 21600"/>
              <a:gd name="T13" fmla="*/ 253752444 h 21600"/>
              <a:gd name="T14" fmla="*/ 18277738 w 21600"/>
              <a:gd name="T15" fmla="*/ 253752444 h 21600"/>
              <a:gd name="T16" fmla="*/ 18277738 w 21600"/>
              <a:gd name="T17" fmla="*/ 273588828 h 21600"/>
              <a:gd name="T18" fmla="*/ 34189799 w 21600"/>
              <a:gd name="T19" fmla="*/ 294284053 h 21600"/>
              <a:gd name="T20" fmla="*/ 50112585 w 21600"/>
              <a:gd name="T21" fmla="*/ 273588828 h 21600"/>
              <a:gd name="T22" fmla="*/ 50112585 w 21600"/>
              <a:gd name="T23" fmla="*/ 253752444 h 21600"/>
              <a:gd name="T24" fmla="*/ 160387311 w 21600"/>
              <a:gd name="T25" fmla="*/ 253752444 h 21600"/>
              <a:gd name="T26" fmla="*/ 160387311 w 21600"/>
              <a:gd name="T27" fmla="*/ 273588828 h 21600"/>
              <a:gd name="T28" fmla="*/ 176299272 w 21600"/>
              <a:gd name="T29" fmla="*/ 294284053 h 21600"/>
              <a:gd name="T30" fmla="*/ 192222049 w 21600"/>
              <a:gd name="T31" fmla="*/ 273588828 h 21600"/>
              <a:gd name="T32" fmla="*/ 192222049 w 21600"/>
              <a:gd name="T33" fmla="*/ 253752444 h 21600"/>
              <a:gd name="T34" fmla="*/ 209326746 w 21600"/>
              <a:gd name="T35" fmla="*/ 253752444 h 21600"/>
              <a:gd name="T36" fmla="*/ 209326746 w 21600"/>
              <a:gd name="T37" fmla="*/ 65165170 h 21600"/>
              <a:gd name="T38" fmla="*/ 79931401 w 21600"/>
              <a:gd name="T39" fmla="*/ 16458066 h 21600"/>
              <a:gd name="T40" fmla="*/ 129986300 w 21600"/>
              <a:gd name="T41" fmla="*/ 16458066 h 21600"/>
              <a:gd name="T42" fmla="*/ 136779465 w 21600"/>
              <a:gd name="T43" fmla="*/ 25286761 h 21600"/>
              <a:gd name="T44" fmla="*/ 129986300 w 21600"/>
              <a:gd name="T45" fmla="*/ 34129231 h 21600"/>
              <a:gd name="T46" fmla="*/ 79931401 w 21600"/>
              <a:gd name="T47" fmla="*/ 34129231 h 21600"/>
              <a:gd name="T48" fmla="*/ 73128394 w 21600"/>
              <a:gd name="T49" fmla="*/ 25286761 h 21600"/>
              <a:gd name="T50" fmla="*/ 79931401 w 21600"/>
              <a:gd name="T51" fmla="*/ 16458066 h 21600"/>
              <a:gd name="T52" fmla="*/ 25943113 w 21600"/>
              <a:gd name="T53" fmla="*/ 68571265 h 21600"/>
              <a:gd name="T54" fmla="*/ 37426704 w 21600"/>
              <a:gd name="T55" fmla="*/ 53652898 h 21600"/>
              <a:gd name="T56" fmla="*/ 172490998 w 21600"/>
              <a:gd name="T57" fmla="*/ 53652898 h 21600"/>
              <a:gd name="T58" fmla="*/ 183965728 w 21600"/>
              <a:gd name="T59" fmla="*/ 68571265 h 21600"/>
              <a:gd name="T60" fmla="*/ 187502492 w 21600"/>
              <a:gd name="T61" fmla="*/ 159840258 h 21600"/>
              <a:gd name="T62" fmla="*/ 176028743 w 21600"/>
              <a:gd name="T63" fmla="*/ 174772400 h 21600"/>
              <a:gd name="T64" fmla="*/ 33889841 w 21600"/>
              <a:gd name="T65" fmla="*/ 174772400 h 21600"/>
              <a:gd name="T66" fmla="*/ 22405367 w 21600"/>
              <a:gd name="T67" fmla="*/ 159840258 h 21600"/>
              <a:gd name="T68" fmla="*/ 25943113 w 21600"/>
              <a:gd name="T69" fmla="*/ 68571265 h 21600"/>
              <a:gd name="T70" fmla="*/ 50112585 w 21600"/>
              <a:gd name="T71" fmla="*/ 228125211 h 21600"/>
              <a:gd name="T72" fmla="*/ 38027303 w 21600"/>
              <a:gd name="T73" fmla="*/ 235277992 h 21600"/>
              <a:gd name="T74" fmla="*/ 21853593 w 21600"/>
              <a:gd name="T75" fmla="*/ 214691205 h 21600"/>
              <a:gd name="T76" fmla="*/ 21814511 w 21600"/>
              <a:gd name="T77" fmla="*/ 214200624 h 21600"/>
              <a:gd name="T78" fmla="*/ 38017560 w 21600"/>
              <a:gd name="T79" fmla="*/ 193137258 h 21600"/>
              <a:gd name="T80" fmla="*/ 54241186 w 21600"/>
              <a:gd name="T81" fmla="*/ 214200624 h 21600"/>
              <a:gd name="T82" fmla="*/ 50112585 w 21600"/>
              <a:gd name="T83" fmla="*/ 228125211 h 21600"/>
              <a:gd name="T84" fmla="*/ 173062357 w 21600"/>
              <a:gd name="T85" fmla="*/ 235277992 h 21600"/>
              <a:gd name="T86" fmla="*/ 160415568 w 21600"/>
              <a:gd name="T87" fmla="*/ 227238701 h 21600"/>
              <a:gd name="T88" fmla="*/ 156849555 w 21600"/>
              <a:gd name="T89" fmla="*/ 214200624 h 21600"/>
              <a:gd name="T90" fmla="*/ 173062357 w 21600"/>
              <a:gd name="T91" fmla="*/ 193137258 h 21600"/>
              <a:gd name="T92" fmla="*/ 189276241 w 21600"/>
              <a:gd name="T93" fmla="*/ 214200624 h 21600"/>
              <a:gd name="T94" fmla="*/ 189178580 w 21600"/>
              <a:gd name="T95" fmla="*/ 215508386 h 21600"/>
              <a:gd name="T96" fmla="*/ 173062357 w 21600"/>
              <a:gd name="T97" fmla="*/ 235277992 h 21600"/>
              <a:gd name="T98" fmla="*/ 173062357 w 21600"/>
              <a:gd name="T99" fmla="*/ 235277992 h 216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600" h="21600">
                <a:moveTo>
                  <a:pt x="21600" y="4783"/>
                </a:moveTo>
                <a:lnTo>
                  <a:pt x="21235" y="1682"/>
                </a:lnTo>
                <a:cubicBezTo>
                  <a:pt x="21235" y="753"/>
                  <a:pt x="20056" y="0"/>
                  <a:pt x="19051" y="0"/>
                </a:cubicBezTo>
                <a:lnTo>
                  <a:pt x="2549" y="0"/>
                </a:lnTo>
                <a:cubicBezTo>
                  <a:pt x="1544" y="0"/>
                  <a:pt x="365" y="753"/>
                  <a:pt x="365" y="1682"/>
                </a:cubicBezTo>
                <a:lnTo>
                  <a:pt x="0" y="4725"/>
                </a:lnTo>
                <a:lnTo>
                  <a:pt x="0" y="18625"/>
                </a:lnTo>
                <a:lnTo>
                  <a:pt x="1886" y="18625"/>
                </a:lnTo>
                <a:lnTo>
                  <a:pt x="1886" y="20081"/>
                </a:lnTo>
                <a:cubicBezTo>
                  <a:pt x="1886" y="20919"/>
                  <a:pt x="2621" y="21600"/>
                  <a:pt x="3528" y="21600"/>
                </a:cubicBezTo>
                <a:cubicBezTo>
                  <a:pt x="4436" y="21600"/>
                  <a:pt x="5171" y="20919"/>
                  <a:pt x="5171" y="20081"/>
                </a:cubicBezTo>
                <a:lnTo>
                  <a:pt x="5171" y="18625"/>
                </a:lnTo>
                <a:lnTo>
                  <a:pt x="16550" y="18625"/>
                </a:lnTo>
                <a:lnTo>
                  <a:pt x="16550" y="20081"/>
                </a:lnTo>
                <a:cubicBezTo>
                  <a:pt x="16550" y="20919"/>
                  <a:pt x="17285" y="21600"/>
                  <a:pt x="18192" y="21600"/>
                </a:cubicBezTo>
                <a:cubicBezTo>
                  <a:pt x="19100" y="21600"/>
                  <a:pt x="19835" y="20919"/>
                  <a:pt x="19835" y="20081"/>
                </a:cubicBezTo>
                <a:lnTo>
                  <a:pt x="19835" y="18625"/>
                </a:lnTo>
                <a:lnTo>
                  <a:pt x="21600" y="18625"/>
                </a:lnTo>
                <a:lnTo>
                  <a:pt x="21600" y="4783"/>
                </a:lnTo>
                <a:close/>
                <a:moveTo>
                  <a:pt x="8248" y="1208"/>
                </a:moveTo>
                <a:lnTo>
                  <a:pt x="13413" y="1208"/>
                </a:lnTo>
                <a:cubicBezTo>
                  <a:pt x="13801" y="1208"/>
                  <a:pt x="14114" y="1499"/>
                  <a:pt x="14114" y="1856"/>
                </a:cubicBezTo>
                <a:cubicBezTo>
                  <a:pt x="14114" y="2214"/>
                  <a:pt x="13801" y="2505"/>
                  <a:pt x="13413" y="2505"/>
                </a:cubicBezTo>
                <a:lnTo>
                  <a:pt x="8248" y="2505"/>
                </a:lnTo>
                <a:cubicBezTo>
                  <a:pt x="7860" y="2505"/>
                  <a:pt x="7546" y="2214"/>
                  <a:pt x="7546" y="1856"/>
                </a:cubicBezTo>
                <a:cubicBezTo>
                  <a:pt x="7546" y="1499"/>
                  <a:pt x="7860" y="1208"/>
                  <a:pt x="8248" y="1208"/>
                </a:cubicBezTo>
                <a:close/>
                <a:moveTo>
                  <a:pt x="2677" y="5033"/>
                </a:moveTo>
                <a:cubicBezTo>
                  <a:pt x="2677" y="4428"/>
                  <a:pt x="3208" y="3938"/>
                  <a:pt x="3862" y="3938"/>
                </a:cubicBezTo>
                <a:lnTo>
                  <a:pt x="17799" y="3938"/>
                </a:lnTo>
                <a:cubicBezTo>
                  <a:pt x="18453" y="3938"/>
                  <a:pt x="18983" y="4428"/>
                  <a:pt x="18983" y="5033"/>
                </a:cubicBezTo>
                <a:lnTo>
                  <a:pt x="19348" y="11732"/>
                </a:lnTo>
                <a:cubicBezTo>
                  <a:pt x="19348" y="12338"/>
                  <a:pt x="18818" y="12828"/>
                  <a:pt x="18164" y="12828"/>
                </a:cubicBezTo>
                <a:lnTo>
                  <a:pt x="3497" y="12828"/>
                </a:lnTo>
                <a:cubicBezTo>
                  <a:pt x="2842" y="12828"/>
                  <a:pt x="2312" y="12338"/>
                  <a:pt x="2312" y="11732"/>
                </a:cubicBezTo>
                <a:lnTo>
                  <a:pt x="2677" y="5033"/>
                </a:lnTo>
                <a:close/>
                <a:moveTo>
                  <a:pt x="5171" y="16744"/>
                </a:moveTo>
                <a:cubicBezTo>
                  <a:pt x="4865" y="17063"/>
                  <a:pt x="4422" y="17269"/>
                  <a:pt x="3924" y="17269"/>
                </a:cubicBezTo>
                <a:cubicBezTo>
                  <a:pt x="3013" y="17269"/>
                  <a:pt x="2276" y="16595"/>
                  <a:pt x="2255" y="15758"/>
                </a:cubicBezTo>
                <a:cubicBezTo>
                  <a:pt x="2254" y="15746"/>
                  <a:pt x="2251" y="15734"/>
                  <a:pt x="2251" y="15722"/>
                </a:cubicBezTo>
                <a:cubicBezTo>
                  <a:pt x="2251" y="14867"/>
                  <a:pt x="2999" y="14176"/>
                  <a:pt x="3923" y="14176"/>
                </a:cubicBezTo>
                <a:cubicBezTo>
                  <a:pt x="4848" y="14176"/>
                  <a:pt x="5597" y="14868"/>
                  <a:pt x="5597" y="15722"/>
                </a:cubicBezTo>
                <a:cubicBezTo>
                  <a:pt x="5598" y="16115"/>
                  <a:pt x="5434" y="16470"/>
                  <a:pt x="5171" y="16744"/>
                </a:cubicBezTo>
                <a:close/>
                <a:moveTo>
                  <a:pt x="17858" y="17269"/>
                </a:moveTo>
                <a:cubicBezTo>
                  <a:pt x="17327" y="17269"/>
                  <a:pt x="16859" y="17036"/>
                  <a:pt x="16553" y="16679"/>
                </a:cubicBezTo>
                <a:cubicBezTo>
                  <a:pt x="16326" y="16415"/>
                  <a:pt x="16185" y="16085"/>
                  <a:pt x="16185" y="15722"/>
                </a:cubicBezTo>
                <a:cubicBezTo>
                  <a:pt x="16185" y="14868"/>
                  <a:pt x="16934" y="14176"/>
                  <a:pt x="17858" y="14176"/>
                </a:cubicBezTo>
                <a:cubicBezTo>
                  <a:pt x="18782" y="14176"/>
                  <a:pt x="19531" y="14868"/>
                  <a:pt x="19531" y="15722"/>
                </a:cubicBezTo>
                <a:cubicBezTo>
                  <a:pt x="19531" y="15755"/>
                  <a:pt x="19523" y="15786"/>
                  <a:pt x="19521" y="15818"/>
                </a:cubicBezTo>
                <a:cubicBezTo>
                  <a:pt x="19466" y="16627"/>
                  <a:pt x="18746" y="17269"/>
                  <a:pt x="17858" y="17269"/>
                </a:cubicBezTo>
                <a:close/>
                <a:moveTo>
                  <a:pt x="17858" y="17269"/>
                </a:moveTo>
              </a:path>
            </a:pathLst>
          </a:custGeom>
          <a:solidFill>
            <a:schemeClr val="bg1"/>
          </a:solidFill>
          <a:ln>
            <a:noFill/>
          </a:ln>
        </p:spPr>
        <p:txBody>
          <a:bodyPr lIns="0" tIns="0" rIns="0" bIns="0"/>
          <a:lstStyle/>
          <a:p>
            <a:endParaRPr lang="en-US"/>
          </a:p>
        </p:txBody>
      </p:sp>
      <p:grpSp>
        <p:nvGrpSpPr>
          <p:cNvPr id="1069" name="Group 509"/>
          <p:cNvGrpSpPr>
            <a:grpSpLocks/>
          </p:cNvGrpSpPr>
          <p:nvPr/>
        </p:nvGrpSpPr>
        <p:grpSpPr bwMode="auto">
          <a:xfrm>
            <a:off x="5343988" y="2543749"/>
            <a:ext cx="301689" cy="263057"/>
            <a:chOff x="0" y="0"/>
            <a:chExt cx="575" cy="474"/>
          </a:xfrm>
          <a:solidFill>
            <a:schemeClr val="bg1"/>
          </a:solidFill>
        </p:grpSpPr>
        <p:sp>
          <p:nvSpPr>
            <p:cNvPr id="1070" name="Line 507"/>
            <p:cNvSpPr>
              <a:spLocks noChangeShapeType="1"/>
            </p:cNvSpPr>
            <p:nvPr/>
          </p:nvSpPr>
          <p:spPr bwMode="auto">
            <a:xfrm rot="10800000" flipH="1">
              <a:off x="0" y="77"/>
              <a:ext cx="0" cy="0"/>
            </a:xfrm>
            <a:prstGeom prst="line">
              <a:avLst/>
            </a:prstGeom>
            <a:grpFill/>
            <a:ln w="12700">
              <a:solidFill>
                <a:srgbClr val="D42564"/>
              </a:solidFill>
              <a:miter lim="800000"/>
              <a:headEnd/>
              <a:tailEnd/>
            </a:ln>
          </p:spPr>
          <p:txBody>
            <a:bodyPr lIns="0" tIns="0" rIns="0" bIns="0"/>
            <a:lstStyle/>
            <a:p>
              <a:endParaRPr lang="en-US"/>
            </a:p>
          </p:txBody>
        </p:sp>
        <p:sp>
          <p:nvSpPr>
            <p:cNvPr id="1071" name="AutoShape 508"/>
            <p:cNvSpPr>
              <a:spLocks/>
            </p:cNvSpPr>
            <p:nvPr/>
          </p:nvSpPr>
          <p:spPr bwMode="auto">
            <a:xfrm>
              <a:off x="0" y="0"/>
              <a:ext cx="575" cy="474"/>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w 21600"/>
                <a:gd name="T61" fmla="*/ 0 h 21600"/>
                <a:gd name="T62" fmla="*/ 0 w 21600"/>
                <a:gd name="T63" fmla="*/ 0 h 21600"/>
                <a:gd name="T64" fmla="*/ 0 w 21600"/>
                <a:gd name="T65" fmla="*/ 0 h 216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600" h="21600">
                  <a:moveTo>
                    <a:pt x="20846" y="6227"/>
                  </a:moveTo>
                  <a:lnTo>
                    <a:pt x="18468" y="6227"/>
                  </a:lnTo>
                  <a:lnTo>
                    <a:pt x="18468" y="3639"/>
                  </a:lnTo>
                  <a:cubicBezTo>
                    <a:pt x="18468" y="2918"/>
                    <a:pt x="18307" y="2724"/>
                    <a:pt x="17714" y="2724"/>
                  </a:cubicBezTo>
                  <a:lnTo>
                    <a:pt x="10358" y="2724"/>
                  </a:lnTo>
                  <a:lnTo>
                    <a:pt x="9375" y="0"/>
                  </a:lnTo>
                  <a:lnTo>
                    <a:pt x="3914" y="0"/>
                  </a:lnTo>
                  <a:lnTo>
                    <a:pt x="2971" y="2724"/>
                  </a:lnTo>
                  <a:lnTo>
                    <a:pt x="754" y="2724"/>
                  </a:lnTo>
                  <a:cubicBezTo>
                    <a:pt x="28" y="2724"/>
                    <a:pt x="1" y="3425"/>
                    <a:pt x="0" y="3425"/>
                  </a:cubicBezTo>
                  <a:lnTo>
                    <a:pt x="0" y="19129"/>
                  </a:lnTo>
                  <a:cubicBezTo>
                    <a:pt x="0" y="20789"/>
                    <a:pt x="763" y="21600"/>
                    <a:pt x="2039" y="21600"/>
                  </a:cubicBezTo>
                  <a:lnTo>
                    <a:pt x="20203" y="21600"/>
                  </a:lnTo>
                  <a:cubicBezTo>
                    <a:pt x="21198" y="21600"/>
                    <a:pt x="21600" y="20984"/>
                    <a:pt x="21600" y="19908"/>
                  </a:cubicBezTo>
                  <a:lnTo>
                    <a:pt x="21600" y="7142"/>
                  </a:lnTo>
                  <a:cubicBezTo>
                    <a:pt x="21600" y="6421"/>
                    <a:pt x="21439" y="6227"/>
                    <a:pt x="20846" y="6227"/>
                  </a:cubicBezTo>
                  <a:close/>
                  <a:moveTo>
                    <a:pt x="3825" y="4281"/>
                  </a:moveTo>
                  <a:lnTo>
                    <a:pt x="4769" y="1557"/>
                  </a:lnTo>
                  <a:lnTo>
                    <a:pt x="8534" y="1557"/>
                  </a:lnTo>
                  <a:lnTo>
                    <a:pt x="9518" y="4281"/>
                  </a:lnTo>
                  <a:lnTo>
                    <a:pt x="17183" y="4281"/>
                  </a:lnTo>
                  <a:lnTo>
                    <a:pt x="17183" y="6227"/>
                  </a:lnTo>
                  <a:lnTo>
                    <a:pt x="3131" y="6227"/>
                  </a:lnTo>
                  <a:lnTo>
                    <a:pt x="3131" y="18649"/>
                  </a:lnTo>
                  <a:lnTo>
                    <a:pt x="4416" y="18649"/>
                  </a:lnTo>
                  <a:lnTo>
                    <a:pt x="4416" y="7783"/>
                  </a:lnTo>
                  <a:lnTo>
                    <a:pt x="20315" y="7784"/>
                  </a:lnTo>
                  <a:lnTo>
                    <a:pt x="20315" y="19908"/>
                  </a:lnTo>
                  <a:cubicBezTo>
                    <a:pt x="20315" y="19960"/>
                    <a:pt x="20313" y="20003"/>
                    <a:pt x="20311" y="20039"/>
                  </a:cubicBezTo>
                  <a:cubicBezTo>
                    <a:pt x="20281" y="20042"/>
                    <a:pt x="20246" y="20044"/>
                    <a:pt x="20203" y="20044"/>
                  </a:cubicBezTo>
                  <a:lnTo>
                    <a:pt x="2039" y="20044"/>
                  </a:lnTo>
                  <a:cubicBezTo>
                    <a:pt x="1432" y="20044"/>
                    <a:pt x="1284" y="19864"/>
                    <a:pt x="1284" y="19130"/>
                  </a:cubicBezTo>
                  <a:lnTo>
                    <a:pt x="1284" y="4281"/>
                  </a:ln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grpSp>
        <p:nvGrpSpPr>
          <p:cNvPr id="1072" name="Group 516"/>
          <p:cNvGrpSpPr>
            <a:grpSpLocks/>
          </p:cNvGrpSpPr>
          <p:nvPr/>
        </p:nvGrpSpPr>
        <p:grpSpPr bwMode="auto">
          <a:xfrm>
            <a:off x="8346501" y="4468450"/>
            <a:ext cx="299636" cy="274017"/>
            <a:chOff x="0" y="0"/>
            <a:chExt cx="576" cy="493"/>
          </a:xfrm>
          <a:solidFill>
            <a:schemeClr val="bg1"/>
          </a:solidFill>
        </p:grpSpPr>
        <p:sp>
          <p:nvSpPr>
            <p:cNvPr id="1073" name="AutoShape 510"/>
            <p:cNvSpPr>
              <a:spLocks/>
            </p:cNvSpPr>
            <p:nvPr/>
          </p:nvSpPr>
          <p:spPr bwMode="auto">
            <a:xfrm>
              <a:off x="0" y="0"/>
              <a:ext cx="576" cy="493"/>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w 21600"/>
                <a:gd name="T41" fmla="*/ 0 h 21600"/>
                <a:gd name="T42" fmla="*/ 0 w 21600"/>
                <a:gd name="T43" fmla="*/ 0 h 21600"/>
                <a:gd name="T44" fmla="*/ 0 w 21600"/>
                <a:gd name="T45" fmla="*/ 0 h 21600"/>
                <a:gd name="T46" fmla="*/ 0 w 21600"/>
                <a:gd name="T47" fmla="*/ 0 h 21600"/>
                <a:gd name="T48" fmla="*/ 0 w 21600"/>
                <a:gd name="T49" fmla="*/ 0 h 21600"/>
                <a:gd name="T50" fmla="*/ 0 w 21600"/>
                <a:gd name="T51" fmla="*/ 0 h 21600"/>
                <a:gd name="T52" fmla="*/ 0 w 21600"/>
                <a:gd name="T53" fmla="*/ 0 h 21600"/>
                <a:gd name="T54" fmla="*/ 0 w 21600"/>
                <a:gd name="T55" fmla="*/ 0 h 21600"/>
                <a:gd name="T56" fmla="*/ 0 w 21600"/>
                <a:gd name="T57" fmla="*/ 0 h 21600"/>
                <a:gd name="T58" fmla="*/ 0 w 21600"/>
                <a:gd name="T59" fmla="*/ 0 h 216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600" h="21600">
                  <a:moveTo>
                    <a:pt x="20846" y="0"/>
                  </a:moveTo>
                  <a:lnTo>
                    <a:pt x="3886" y="0"/>
                  </a:lnTo>
                  <a:cubicBezTo>
                    <a:pt x="3293" y="0"/>
                    <a:pt x="3132" y="187"/>
                    <a:pt x="3132" y="883"/>
                  </a:cubicBezTo>
                  <a:lnTo>
                    <a:pt x="3132" y="3757"/>
                  </a:lnTo>
                  <a:lnTo>
                    <a:pt x="754" y="3757"/>
                  </a:lnTo>
                  <a:cubicBezTo>
                    <a:pt x="161" y="3757"/>
                    <a:pt x="0" y="3944"/>
                    <a:pt x="0" y="4639"/>
                  </a:cubicBezTo>
                  <a:lnTo>
                    <a:pt x="0" y="19215"/>
                  </a:lnTo>
                  <a:cubicBezTo>
                    <a:pt x="0" y="20254"/>
                    <a:pt x="1044" y="21600"/>
                    <a:pt x="2039" y="21600"/>
                  </a:cubicBezTo>
                  <a:lnTo>
                    <a:pt x="3886" y="21600"/>
                  </a:lnTo>
                  <a:lnTo>
                    <a:pt x="18035" y="21600"/>
                  </a:lnTo>
                  <a:lnTo>
                    <a:pt x="20845" y="21600"/>
                  </a:lnTo>
                  <a:cubicBezTo>
                    <a:pt x="21439" y="21600"/>
                    <a:pt x="21600" y="21413"/>
                    <a:pt x="21600" y="20717"/>
                  </a:cubicBezTo>
                  <a:lnTo>
                    <a:pt x="21600" y="883"/>
                  </a:lnTo>
                  <a:cubicBezTo>
                    <a:pt x="21600" y="187"/>
                    <a:pt x="21440" y="0"/>
                    <a:pt x="20846" y="0"/>
                  </a:cubicBezTo>
                  <a:close/>
                  <a:moveTo>
                    <a:pt x="20315" y="20097"/>
                  </a:moveTo>
                  <a:lnTo>
                    <a:pt x="18035" y="20097"/>
                  </a:lnTo>
                  <a:lnTo>
                    <a:pt x="3886" y="20097"/>
                  </a:lnTo>
                  <a:lnTo>
                    <a:pt x="2040" y="20097"/>
                  </a:lnTo>
                  <a:cubicBezTo>
                    <a:pt x="1811" y="20097"/>
                    <a:pt x="1310" y="19505"/>
                    <a:pt x="1285" y="19214"/>
                  </a:cubicBezTo>
                  <a:lnTo>
                    <a:pt x="1285" y="5258"/>
                  </a:lnTo>
                  <a:lnTo>
                    <a:pt x="3132" y="5258"/>
                  </a:lnTo>
                  <a:lnTo>
                    <a:pt x="3132" y="18750"/>
                  </a:lnTo>
                  <a:lnTo>
                    <a:pt x="4416" y="18750"/>
                  </a:lnTo>
                  <a:lnTo>
                    <a:pt x="4416" y="5258"/>
                  </a:lnTo>
                  <a:lnTo>
                    <a:pt x="4417" y="5258"/>
                  </a:lnTo>
                  <a:lnTo>
                    <a:pt x="4417" y="3756"/>
                  </a:lnTo>
                  <a:lnTo>
                    <a:pt x="4417" y="1502"/>
                  </a:lnTo>
                  <a:lnTo>
                    <a:pt x="20315" y="1502"/>
                  </a:lnTo>
                  <a:lnTo>
                    <a:pt x="20315" y="20097"/>
                  </a:lnTo>
                  <a:close/>
                  <a:moveTo>
                    <a:pt x="20315" y="20097"/>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74" name="Rectangle 511"/>
            <p:cNvSpPr>
              <a:spLocks/>
            </p:cNvSpPr>
            <p:nvPr/>
          </p:nvSpPr>
          <p:spPr bwMode="auto">
            <a:xfrm>
              <a:off x="168" y="72"/>
              <a:ext cx="154" cy="154"/>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1075" name="Rectangle 512"/>
            <p:cNvSpPr>
              <a:spLocks/>
            </p:cNvSpPr>
            <p:nvPr/>
          </p:nvSpPr>
          <p:spPr bwMode="auto">
            <a:xfrm>
              <a:off x="368" y="96"/>
              <a:ext cx="128" cy="2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1076" name="Rectangle 513"/>
            <p:cNvSpPr>
              <a:spLocks/>
            </p:cNvSpPr>
            <p:nvPr/>
          </p:nvSpPr>
          <p:spPr bwMode="auto">
            <a:xfrm>
              <a:off x="368" y="176"/>
              <a:ext cx="128" cy="2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1077" name="Rectangle 514"/>
            <p:cNvSpPr>
              <a:spLocks/>
            </p:cNvSpPr>
            <p:nvPr/>
          </p:nvSpPr>
          <p:spPr bwMode="auto">
            <a:xfrm>
              <a:off x="168" y="280"/>
              <a:ext cx="330" cy="2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sp>
          <p:nvSpPr>
            <p:cNvPr id="1078" name="Rectangle 515"/>
            <p:cNvSpPr>
              <a:spLocks/>
            </p:cNvSpPr>
            <p:nvPr/>
          </p:nvSpPr>
          <p:spPr bwMode="auto">
            <a:xfrm>
              <a:off x="168" y="360"/>
              <a:ext cx="330" cy="25"/>
            </a:xfrm>
            <a:prstGeom prst="rect">
              <a:avLst/>
            </a:prstGeom>
            <a:grp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endParaRPr lang="en-US"/>
            </a:p>
          </p:txBody>
        </p:sp>
      </p:grpSp>
      <p:grpSp>
        <p:nvGrpSpPr>
          <p:cNvPr id="1079" name="Group 519"/>
          <p:cNvGrpSpPr>
            <a:grpSpLocks/>
          </p:cNvGrpSpPr>
          <p:nvPr/>
        </p:nvGrpSpPr>
        <p:grpSpPr bwMode="auto">
          <a:xfrm>
            <a:off x="8947824" y="4494755"/>
            <a:ext cx="299636" cy="223598"/>
            <a:chOff x="0" y="0"/>
            <a:chExt cx="576" cy="400"/>
          </a:xfrm>
          <a:solidFill>
            <a:schemeClr val="bg1"/>
          </a:solidFill>
        </p:grpSpPr>
        <p:sp>
          <p:nvSpPr>
            <p:cNvPr id="1080" name="AutoShape 517"/>
            <p:cNvSpPr>
              <a:spLocks/>
            </p:cNvSpPr>
            <p:nvPr/>
          </p:nvSpPr>
          <p:spPr bwMode="auto">
            <a:xfrm>
              <a:off x="0" y="200"/>
              <a:ext cx="576" cy="200"/>
            </a:xfrm>
            <a:custGeom>
              <a:avLst/>
              <a:gdLst>
                <a:gd name="T0" fmla="*/ 0 w 21072"/>
                <a:gd name="T1" fmla="*/ 0 h 20945"/>
                <a:gd name="T2" fmla="*/ 0 w 21072"/>
                <a:gd name="T3" fmla="*/ 0 h 20945"/>
                <a:gd name="T4" fmla="*/ 0 w 21072"/>
                <a:gd name="T5" fmla="*/ 0 h 20945"/>
                <a:gd name="T6" fmla="*/ 0 w 21072"/>
                <a:gd name="T7" fmla="*/ 0 h 20945"/>
                <a:gd name="T8" fmla="*/ 0 w 21072"/>
                <a:gd name="T9" fmla="*/ 0 h 20945"/>
                <a:gd name="T10" fmla="*/ 0 w 21072"/>
                <a:gd name="T11" fmla="*/ 0 h 20945"/>
                <a:gd name="T12" fmla="*/ 0 w 21072"/>
                <a:gd name="T13" fmla="*/ 0 h 20945"/>
                <a:gd name="T14" fmla="*/ 0 w 21072"/>
                <a:gd name="T15" fmla="*/ 0 h 20945"/>
                <a:gd name="T16" fmla="*/ 0 w 21072"/>
                <a:gd name="T17" fmla="*/ 0 h 209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072" h="20945">
                  <a:moveTo>
                    <a:pt x="10530" y="3164"/>
                  </a:moveTo>
                  <a:cubicBezTo>
                    <a:pt x="9812" y="3164"/>
                    <a:pt x="9203" y="1838"/>
                    <a:pt x="8984" y="0"/>
                  </a:cubicBezTo>
                  <a:lnTo>
                    <a:pt x="673" y="0"/>
                  </a:lnTo>
                  <a:cubicBezTo>
                    <a:pt x="188" y="8197"/>
                    <a:pt x="-267" y="17829"/>
                    <a:pt x="187" y="19124"/>
                  </a:cubicBezTo>
                  <a:cubicBezTo>
                    <a:pt x="1056" y="21600"/>
                    <a:pt x="20050" y="21505"/>
                    <a:pt x="20886" y="19124"/>
                  </a:cubicBezTo>
                  <a:cubicBezTo>
                    <a:pt x="21333" y="17848"/>
                    <a:pt x="20892" y="8205"/>
                    <a:pt x="20418" y="0"/>
                  </a:cubicBezTo>
                  <a:lnTo>
                    <a:pt x="12077" y="0"/>
                  </a:lnTo>
                  <a:cubicBezTo>
                    <a:pt x="11858" y="1838"/>
                    <a:pt x="11249" y="3164"/>
                    <a:pt x="10530" y="3164"/>
                  </a:cubicBezTo>
                  <a:close/>
                  <a:moveTo>
                    <a:pt x="10530" y="3164"/>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1081" name="AutoShape 518"/>
            <p:cNvSpPr>
              <a:spLocks/>
            </p:cNvSpPr>
            <p:nvPr/>
          </p:nvSpPr>
          <p:spPr bwMode="auto">
            <a:xfrm>
              <a:off x="24" y="0"/>
              <a:ext cx="528" cy="16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w 21600"/>
                <a:gd name="T17" fmla="*/ 0 h 21600"/>
                <a:gd name="T18" fmla="*/ 0 w 21600"/>
                <a:gd name="T19" fmla="*/ 0 h 21600"/>
                <a:gd name="T20" fmla="*/ 0 w 21600"/>
                <a:gd name="T21" fmla="*/ 0 h 21600"/>
                <a:gd name="T22" fmla="*/ 0 w 21600"/>
                <a:gd name="T23" fmla="*/ 0 h 21600"/>
                <a:gd name="T24" fmla="*/ 0 w 21600"/>
                <a:gd name="T25" fmla="*/ 0 h 21600"/>
                <a:gd name="T26" fmla="*/ 0 w 21600"/>
                <a:gd name="T27" fmla="*/ 0 h 21600"/>
                <a:gd name="T28" fmla="*/ 0 w 21600"/>
                <a:gd name="T29" fmla="*/ 0 h 21600"/>
                <a:gd name="T30" fmla="*/ 0 w 21600"/>
                <a:gd name="T31" fmla="*/ 0 h 21600"/>
                <a:gd name="T32" fmla="*/ 0 w 21600"/>
                <a:gd name="T33" fmla="*/ 0 h 21600"/>
                <a:gd name="T34" fmla="*/ 0 w 21600"/>
                <a:gd name="T35" fmla="*/ 0 h 21600"/>
                <a:gd name="T36" fmla="*/ 0 w 21600"/>
                <a:gd name="T37" fmla="*/ 0 h 21600"/>
                <a:gd name="T38" fmla="*/ 0 w 21600"/>
                <a:gd name="T39" fmla="*/ 0 h 216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00" h="21600">
                  <a:moveTo>
                    <a:pt x="10780" y="17999"/>
                  </a:moveTo>
                  <a:cubicBezTo>
                    <a:pt x="11531" y="17999"/>
                    <a:pt x="12175" y="19482"/>
                    <a:pt x="12455" y="21600"/>
                  </a:cubicBezTo>
                  <a:lnTo>
                    <a:pt x="21600" y="21600"/>
                  </a:lnTo>
                  <a:cubicBezTo>
                    <a:pt x="21268" y="15376"/>
                    <a:pt x="20977" y="10614"/>
                    <a:pt x="20977" y="10614"/>
                  </a:cubicBezTo>
                  <a:lnTo>
                    <a:pt x="16425" y="10614"/>
                  </a:lnTo>
                  <a:cubicBezTo>
                    <a:pt x="15717" y="6079"/>
                    <a:pt x="14443" y="0"/>
                    <a:pt x="13305" y="0"/>
                  </a:cubicBezTo>
                  <a:lnTo>
                    <a:pt x="8251" y="0"/>
                  </a:lnTo>
                  <a:cubicBezTo>
                    <a:pt x="7183" y="0"/>
                    <a:pt x="6025" y="5732"/>
                    <a:pt x="5287" y="10614"/>
                  </a:cubicBezTo>
                  <a:lnTo>
                    <a:pt x="640" y="10614"/>
                  </a:lnTo>
                  <a:cubicBezTo>
                    <a:pt x="640" y="10614"/>
                    <a:pt x="341" y="15374"/>
                    <a:pt x="0" y="21600"/>
                  </a:cubicBezTo>
                  <a:lnTo>
                    <a:pt x="9105" y="21600"/>
                  </a:lnTo>
                  <a:cubicBezTo>
                    <a:pt x="9385" y="19482"/>
                    <a:pt x="10029" y="17999"/>
                    <a:pt x="10780" y="17999"/>
                  </a:cubicBezTo>
                  <a:close/>
                  <a:moveTo>
                    <a:pt x="9485" y="3650"/>
                  </a:moveTo>
                  <a:lnTo>
                    <a:pt x="12012" y="3650"/>
                  </a:lnTo>
                  <a:cubicBezTo>
                    <a:pt x="12427" y="3650"/>
                    <a:pt x="12764" y="5818"/>
                    <a:pt x="12764" y="7174"/>
                  </a:cubicBezTo>
                  <a:cubicBezTo>
                    <a:pt x="12764" y="8532"/>
                    <a:pt x="12427" y="10700"/>
                    <a:pt x="12012" y="10700"/>
                  </a:cubicBezTo>
                  <a:lnTo>
                    <a:pt x="9485" y="10700"/>
                  </a:lnTo>
                  <a:cubicBezTo>
                    <a:pt x="9069" y="10700"/>
                    <a:pt x="8733" y="8533"/>
                    <a:pt x="8733" y="7174"/>
                  </a:cubicBezTo>
                  <a:cubicBezTo>
                    <a:pt x="8733" y="5818"/>
                    <a:pt x="9069" y="3650"/>
                    <a:pt x="9485" y="3650"/>
                  </a:cubicBezTo>
                  <a:close/>
                  <a:moveTo>
                    <a:pt x="9485" y="3650"/>
                  </a:moveTo>
                </a:path>
              </a:pathLst>
            </a:custGeom>
            <a:grp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grpSp>
    </p:spTree>
    <p:extLst>
      <p:ext uri="{BB962C8B-B14F-4D97-AF65-F5344CB8AC3E}">
        <p14:creationId xmlns:p14="http://schemas.microsoft.com/office/powerpoint/2010/main" val="1923567094"/>
      </p:ext>
    </p:extLst>
  </p:cSld>
  <p:clrMapOvr>
    <a:masterClrMapping/>
  </p:clrMapOvr>
  <p:transition spd="slow" advClick="0" advTm="2000">
    <p:push dir="u"/>
  </p:transition>
</p:sld>
</file>

<file path=ppt/theme/theme1.xml><?xml version="1.0" encoding="utf-8"?>
<a:theme xmlns:a="http://schemas.openxmlformats.org/drawingml/2006/main" name="Office Theme">
  <a:themeElements>
    <a:clrScheme name="Teal">
      <a:dk1>
        <a:srgbClr val="000000"/>
      </a:dk1>
      <a:lt1>
        <a:sysClr val="window" lastClr="FFFFFF"/>
      </a:lt1>
      <a:dk2>
        <a:srgbClr val="484848"/>
      </a:dk2>
      <a:lt2>
        <a:srgbClr val="FFFFFF"/>
      </a:lt2>
      <a:accent1>
        <a:srgbClr val="004040"/>
      </a:accent1>
      <a:accent2>
        <a:srgbClr val="008080"/>
      </a:accent2>
      <a:accent3>
        <a:srgbClr val="008D8D"/>
      </a:accent3>
      <a:accent4>
        <a:srgbClr val="006767"/>
      </a:accent4>
      <a:accent5>
        <a:srgbClr val="00CDCD"/>
      </a:accent5>
      <a:accent6>
        <a:srgbClr val="00FEFE"/>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0</TotalTime>
  <Words>8915</Words>
  <Application>Microsoft Macintosh PowerPoint</Application>
  <PresentationFormat>Breitbild</PresentationFormat>
  <Paragraphs>1043</Paragraphs>
  <Slides>95</Slides>
  <Notes>17</Notes>
  <HiddenSlides>65</HiddenSlides>
  <MMClips>0</MMClips>
  <ScaleCrop>false</ScaleCrop>
  <HeadingPairs>
    <vt:vector size="6" baseType="variant">
      <vt:variant>
        <vt:lpstr>Verwendete Schriftarten</vt:lpstr>
      </vt:variant>
      <vt:variant>
        <vt:i4>13</vt:i4>
      </vt:variant>
      <vt:variant>
        <vt:lpstr>Design</vt:lpstr>
      </vt:variant>
      <vt:variant>
        <vt:i4>1</vt:i4>
      </vt:variant>
      <vt:variant>
        <vt:lpstr>Folientitel</vt:lpstr>
      </vt:variant>
      <vt:variant>
        <vt:i4>95</vt:i4>
      </vt:variant>
    </vt:vector>
  </HeadingPairs>
  <TitlesOfParts>
    <vt:vector size="109" baseType="lpstr">
      <vt:lpstr>Arial</vt:lpstr>
      <vt:lpstr>Calibri</vt:lpstr>
      <vt:lpstr>Calibri Light</vt:lpstr>
      <vt:lpstr>Courier New</vt:lpstr>
      <vt:lpstr>EYInterstate Light</vt:lpstr>
      <vt:lpstr>FontAwesome</vt:lpstr>
      <vt:lpstr>Lato Light</vt:lpstr>
      <vt:lpstr>Raleway Light</vt:lpstr>
      <vt:lpstr>Roboto Condensed</vt:lpstr>
      <vt:lpstr>Roboto Condensed</vt:lpstr>
      <vt:lpstr>Roboto Condensed Regular</vt:lpstr>
      <vt:lpstr>Symbol</vt:lpstr>
      <vt:lpstr>Webdings</vt:lpstr>
      <vt:lpstr>Office Theme</vt:lpstr>
      <vt:lpstr>SUPPLY-CHAIN TRADE</vt:lpstr>
      <vt:lpstr>Agenda For The Presentation</vt:lpstr>
      <vt:lpstr>PowerPoint-Präsentation</vt:lpstr>
      <vt:lpstr>PowerPoint-Präsentation</vt:lpstr>
      <vt:lpstr>Timing the revolution</vt:lpstr>
      <vt:lpstr>Timing the revolution</vt:lpstr>
      <vt:lpstr>Timing the revolution</vt:lpstr>
      <vt:lpstr>PowerPoint-Präsentation</vt:lpstr>
      <vt:lpstr>Supply-chain trade’s 3 basic concepts</vt:lpstr>
      <vt:lpstr>Agenda For The Presentation</vt:lpstr>
      <vt:lpstr>Import 2 Export</vt:lpstr>
      <vt:lpstr>PowerPoint-Präsentation</vt:lpstr>
      <vt:lpstr>The I2E Interdependency Matrix</vt:lpstr>
      <vt:lpstr>PowerPoint-Präsentation</vt:lpstr>
      <vt:lpstr>PowerPoint-Präsentation</vt:lpstr>
      <vt:lpstr>Headquater-economys  vs.  Factory-economys</vt:lpstr>
      <vt:lpstr>Agenda For The Presentation</vt:lpstr>
      <vt:lpstr>Reexporting/Reimporting</vt:lpstr>
      <vt:lpstr>Factory North America</vt:lpstr>
      <vt:lpstr>Factory Europe</vt:lpstr>
      <vt:lpstr>Factory Asia</vt:lpstr>
      <vt:lpstr>Key features of corresponding ‘Factories’</vt:lpstr>
      <vt:lpstr>Agenda For The Presentation</vt:lpstr>
      <vt:lpstr>Value-Added Trade </vt:lpstr>
      <vt:lpstr>Value-Added Trade </vt:lpstr>
      <vt:lpstr>Agenda For The Presentation</vt:lpstr>
      <vt:lpstr>Conclusion</vt:lpstr>
      <vt:lpstr>Conclusion</vt:lpstr>
      <vt:lpstr>Conclusion</vt:lpstr>
      <vt:lpstr>PowerPoint-Präsentation</vt:lpstr>
      <vt:lpstr>Control measures</vt:lpstr>
      <vt:lpstr>Control measures</vt:lpstr>
      <vt:lpstr>Circle Flow Infographics Charts</vt:lpstr>
      <vt:lpstr>MNC’s profit shifting</vt:lpstr>
      <vt:lpstr>MNC’s profit shifting</vt:lpstr>
      <vt:lpstr>Conclusion</vt:lpstr>
      <vt:lpstr>Our Professional Area </vt:lpstr>
      <vt:lpstr>Hexagon Infographics</vt:lpstr>
      <vt:lpstr>Step Infographics</vt:lpstr>
      <vt:lpstr>Hive Representaion </vt:lpstr>
      <vt:lpstr>Four Square Chart</vt:lpstr>
      <vt:lpstr>Stage Diagram</vt:lpstr>
      <vt:lpstr>Box Square Diagram</vt:lpstr>
      <vt:lpstr>Creative Four Solution Infographic</vt:lpstr>
      <vt:lpstr>Creative Data Chart Analytics</vt:lpstr>
      <vt:lpstr>Data Bubble Infographics</vt:lpstr>
      <vt:lpstr>PowerPoint-Präsentation</vt:lpstr>
      <vt:lpstr>Creative Line Strategy</vt:lpstr>
      <vt:lpstr>Circle Strategy Creative Chart</vt:lpstr>
      <vt:lpstr>3D Circle Sample</vt:lpstr>
      <vt:lpstr>Creative Stage Infographic</vt:lpstr>
      <vt:lpstr>Creative Bar Chart Infographic</vt:lpstr>
      <vt:lpstr>Creative Flow Infographic</vt:lpstr>
      <vt:lpstr>Creative Hexagon Infographic</vt:lpstr>
      <vt:lpstr>People Data Infographics</vt:lpstr>
      <vt:lpstr>Creative Step By Step Box Workflow</vt:lpstr>
      <vt:lpstr>Creative World Map Infographic</vt:lpstr>
      <vt:lpstr>Creative World Map Infographic</vt:lpstr>
      <vt:lpstr>Creative World Map Infographic</vt:lpstr>
      <vt:lpstr>Donut chart</vt:lpstr>
      <vt:lpstr>Pie chart</vt:lpstr>
      <vt:lpstr>Area Chart Representation</vt:lpstr>
      <vt:lpstr>Bar Graph Representation</vt:lpstr>
      <vt:lpstr>Line Graph Representation</vt:lpstr>
      <vt:lpstr>Bar Graph Representation</vt:lpstr>
      <vt:lpstr>Sales Report By Year</vt:lpstr>
      <vt:lpstr>TWO COLUMN TEXT SLIDE</vt:lpstr>
      <vt:lpstr>TWO COLUMN TEXT SLIDE</vt:lpstr>
      <vt:lpstr>THREE COLUMN TEXT SLIDE</vt:lpstr>
      <vt:lpstr>FOUR COLUMN TEXT SLIDE</vt:lpstr>
      <vt:lpstr>Company Time Line</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Social Network Analysis </vt:lpstr>
      <vt:lpstr>Social Network Analysis Split  </vt:lpstr>
      <vt:lpstr>Marketing Options Across The Web</vt:lpstr>
      <vt:lpstr>Facebook Visitors Split </vt:lpstr>
      <vt:lpstr>Time Management</vt:lpstr>
      <vt:lpstr>Finance And List Representation</vt:lpstr>
      <vt:lpstr>Getting Authorized</vt:lpstr>
      <vt:lpstr>Finance Representation</vt:lpstr>
      <vt:lpstr>Company Awards and Trophy</vt:lpstr>
      <vt:lpstr>24/7 Product and Support</vt:lpstr>
      <vt:lpstr>Social Networking and Communication</vt:lpstr>
      <vt:lpstr>Contact Us </vt:lpstr>
      <vt:lpstr>PowerPoint-Präsentation</vt:lpstr>
      <vt:lpstr>PowerPoint-Präsentation</vt:lpstr>
      <vt:lpstr>PowerPoint-Präsentation</vt:lpstr>
      <vt:lpstr>PowerPoint-Präsentation</vt:lpstr>
      <vt:lpstr>PowerPoint-Präsentation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Anand</dc:creator>
  <cp:lastModifiedBy>Burkard, Alea Winona</cp:lastModifiedBy>
  <cp:revision>429</cp:revision>
  <dcterms:created xsi:type="dcterms:W3CDTF">2015-03-03T16:33:47Z</dcterms:created>
  <dcterms:modified xsi:type="dcterms:W3CDTF">2019-12-02T09:26:25Z</dcterms:modified>
</cp:coreProperties>
</file>